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3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9" autoAdjust="0"/>
    <p:restoredTop sz="92723" autoAdjust="0"/>
  </p:normalViewPr>
  <p:slideViewPr>
    <p:cSldViewPr snapToGrid="0" snapToObjects="1">
      <p:cViewPr>
        <p:scale>
          <a:sx n="100" d="100"/>
          <a:sy n="100" d="100"/>
        </p:scale>
        <p:origin x="-1752" y="21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CB323-EB0D-6F46-BE28-3F6B6C6249FA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02522-A617-F542-84E8-09C9BF8072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21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687F0-3512-864A-899D-C30E93E665FC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94366-E089-8442-9957-240AD5B23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53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94366-E089-8442-9957-240AD5B23B5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9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B390-26DE-EC42-9536-DB4D5D42F353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80A3-F082-184B-B91D-D15A611F50C5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8453-BBA4-CE44-A510-94BAAAA8F10B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D5F1-4E70-634B-AFDD-C92141017ACE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2C8F-6EF3-6C40-A110-6652134D9B54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D240-69C9-8941-987E-F054C3F70DC0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398B-5EC2-A54F-9B77-ECC2014EA132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9240-87A5-4E47-9DCF-A877F1ADEE48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9BAC-432A-014B-A7BE-81B8A7662BA7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D0E9-002B-CD49-B2EA-EA3BEB4C8953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8C76-0E14-CF4C-BA20-2D8AACF85795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89049-FEDB-2345-9323-8517DEF5E780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08344" y="1550391"/>
            <a:ext cx="4927536" cy="4919522"/>
          </a:xfrm>
          <a:prstGeom prst="rect">
            <a:avLst/>
          </a:prstGeom>
          <a:gradFill>
            <a:gsLst>
              <a:gs pos="49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3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hord 22"/>
          <p:cNvSpPr/>
          <p:nvPr/>
        </p:nvSpPr>
        <p:spPr>
          <a:xfrm rot="2001391">
            <a:off x="523712" y="4489216"/>
            <a:ext cx="11042465" cy="2916426"/>
          </a:xfrm>
          <a:prstGeom prst="chord">
            <a:avLst>
              <a:gd name="adj1" fmla="val 2700000"/>
              <a:gd name="adj2" fmla="val 16202489"/>
            </a:avLst>
          </a:prstGeom>
          <a:gradFill flip="none" rotWithShape="1">
            <a:gsLst>
              <a:gs pos="28000">
                <a:schemeClr val="bg1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900" y="305224"/>
            <a:ext cx="6172200" cy="540987"/>
          </a:xfrm>
        </p:spPr>
        <p:txBody>
          <a:bodyPr>
            <a:noAutofit/>
          </a:bodyPr>
          <a:lstStyle/>
          <a:p>
            <a:r>
              <a:rPr lang="en-US" sz="3200" dirty="0" smtClean="0"/>
              <a:t>xdi2-connector-template</a:t>
            </a:r>
            <a:endParaRPr lang="en-US" sz="3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66705" y="991870"/>
            <a:ext cx="594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diagram below explains how </a:t>
            </a:r>
            <a:r>
              <a:rPr lang="en-US" sz="1200" dirty="0" smtClean="0"/>
              <a:t>a Contributor </a:t>
            </a:r>
            <a:r>
              <a:rPr lang="en-US" sz="1200" dirty="0" smtClean="0"/>
              <a:t>is invoked by the XDI2 server </a:t>
            </a:r>
            <a:r>
              <a:rPr lang="en-US" sz="1200" dirty="0"/>
              <a:t>for certain parts of the </a:t>
            </a:r>
            <a:r>
              <a:rPr lang="en-US" sz="1200" dirty="0" smtClean="0"/>
              <a:t>graph, in order to fetch data from </a:t>
            </a:r>
            <a:r>
              <a:rPr lang="en-US" sz="1200" dirty="0" smtClean="0"/>
              <a:t>a remote API</a:t>
            </a:r>
            <a:r>
              <a:rPr lang="en-US" sz="1200" dirty="0" smtClean="0"/>
              <a:t>.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3299663" y="3234289"/>
            <a:ext cx="2268973" cy="5377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i="1" dirty="0" smtClean="0"/>
              <a:t>This part of the graph is covered by </a:t>
            </a:r>
            <a:r>
              <a:rPr lang="en-US" sz="1200" b="1" i="1" dirty="0" smtClean="0"/>
              <a:t>a Contributor</a:t>
            </a:r>
            <a:endParaRPr lang="en-US" sz="1200" b="1" i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2143573" y="5359928"/>
            <a:ext cx="559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+first</a:t>
            </a:r>
            <a:endParaRPr lang="en-US" sz="1400" dirty="0"/>
          </a:p>
        </p:txBody>
      </p:sp>
      <p:sp>
        <p:nvSpPr>
          <p:cNvPr id="213" name="Oval 212"/>
          <p:cNvSpPr/>
          <p:nvPr/>
        </p:nvSpPr>
        <p:spPr>
          <a:xfrm>
            <a:off x="2840435" y="5677329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Oval 63"/>
          <p:cNvSpPr/>
          <p:nvPr/>
        </p:nvSpPr>
        <p:spPr>
          <a:xfrm>
            <a:off x="500577" y="2136082"/>
            <a:ext cx="183071" cy="18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6" name="Curved Connector 7"/>
          <p:cNvCxnSpPr>
            <a:stCxn id="70" idx="0"/>
            <a:endCxn id="64" idx="0"/>
          </p:cNvCxnSpPr>
          <p:nvPr/>
        </p:nvCxnSpPr>
        <p:spPr>
          <a:xfrm rot="16200000" flipH="1" flipV="1">
            <a:off x="1135790" y="1592403"/>
            <a:ext cx="1" cy="1087355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35344" y="1623614"/>
            <a:ext cx="387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$is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36840" y="2200638"/>
            <a:ext cx="304816" cy="2917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i="1" dirty="0" smtClean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sz="1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587932" y="2136081"/>
            <a:ext cx="183071" cy="18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1" name="Curved Connector 7"/>
          <p:cNvCxnSpPr>
            <a:stCxn id="64" idx="6"/>
            <a:endCxn id="70" idx="2"/>
          </p:cNvCxnSpPr>
          <p:nvPr/>
        </p:nvCxnSpPr>
        <p:spPr>
          <a:xfrm flipV="1">
            <a:off x="683648" y="2227617"/>
            <a:ext cx="904284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35447" y="1919840"/>
            <a:ext cx="805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(=!1111)</a:t>
            </a:r>
            <a:endParaRPr lang="en-US" sz="1400" dirty="0"/>
          </a:p>
        </p:txBody>
      </p:sp>
      <p:cxnSp>
        <p:nvCxnSpPr>
          <p:cNvPr id="77" name="Curved Connector 7"/>
          <p:cNvCxnSpPr>
            <a:stCxn id="64" idx="4"/>
            <a:endCxn id="93" idx="2"/>
          </p:cNvCxnSpPr>
          <p:nvPr/>
        </p:nvCxnSpPr>
        <p:spPr>
          <a:xfrm rot="16200000" flipH="1">
            <a:off x="-214431" y="3125696"/>
            <a:ext cx="2670100" cy="1057013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0908" y="3548613"/>
            <a:ext cx="696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=!1111</a:t>
            </a:r>
            <a:endParaRPr lang="en-US" sz="1400" dirty="0"/>
          </a:p>
        </p:txBody>
      </p:sp>
      <p:cxnSp>
        <p:nvCxnSpPr>
          <p:cNvPr id="78" name="Curved Connector 77"/>
          <p:cNvCxnSpPr>
            <a:stCxn id="93" idx="4"/>
            <a:endCxn id="87" idx="2"/>
          </p:cNvCxnSpPr>
          <p:nvPr/>
        </p:nvCxnSpPr>
        <p:spPr>
          <a:xfrm rot="16200000" flipH="1">
            <a:off x="1653091" y="5168358"/>
            <a:ext cx="1282887" cy="1107745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93" idx="4"/>
            <a:endCxn id="213" idx="2"/>
          </p:cNvCxnSpPr>
          <p:nvPr/>
        </p:nvCxnSpPr>
        <p:spPr>
          <a:xfrm rot="16200000" flipH="1">
            <a:off x="1946510" y="4874939"/>
            <a:ext cx="688077" cy="1099773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848407" y="6272139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TextBox 87"/>
          <p:cNvSpPr txBox="1"/>
          <p:nvPr/>
        </p:nvSpPr>
        <p:spPr>
          <a:xfrm>
            <a:off x="2148617" y="5860400"/>
            <a:ext cx="532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+last</a:t>
            </a:r>
            <a:endParaRPr lang="en-US" sz="1400" dirty="0"/>
          </a:p>
        </p:txBody>
      </p:sp>
      <p:sp>
        <p:nvSpPr>
          <p:cNvPr id="93" name="Oval 92"/>
          <p:cNvSpPr/>
          <p:nvPr/>
        </p:nvSpPr>
        <p:spPr>
          <a:xfrm>
            <a:off x="1649126" y="4897717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" name="Oval 100"/>
          <p:cNvSpPr/>
          <p:nvPr/>
        </p:nvSpPr>
        <p:spPr>
          <a:xfrm>
            <a:off x="1626242" y="7661226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2" name="Curved Connector 7"/>
          <p:cNvCxnSpPr>
            <a:stCxn id="64" idx="4"/>
            <a:endCxn id="101" idx="2"/>
          </p:cNvCxnSpPr>
          <p:nvPr/>
        </p:nvCxnSpPr>
        <p:spPr>
          <a:xfrm rot="16200000" flipH="1">
            <a:off x="-1607627" y="4518892"/>
            <a:ext cx="5433609" cy="1034129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35447" y="4989253"/>
            <a:ext cx="69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=!2222</a:t>
            </a:r>
            <a:endParaRPr lang="en-US" sz="1400" dirty="0"/>
          </a:p>
        </p:txBody>
      </p:sp>
      <p:cxnSp>
        <p:nvCxnSpPr>
          <p:cNvPr id="105" name="Curved Connector 104"/>
          <p:cNvCxnSpPr>
            <a:stCxn id="93" idx="4"/>
            <a:endCxn id="101" idx="0"/>
          </p:cNvCxnSpPr>
          <p:nvPr/>
        </p:nvCxnSpPr>
        <p:spPr>
          <a:xfrm rot="5400000">
            <a:off x="439001" y="6359565"/>
            <a:ext cx="2580438" cy="228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245"/>
          <p:cNvSpPr txBox="1"/>
          <p:nvPr/>
        </p:nvSpPr>
        <p:spPr>
          <a:xfrm>
            <a:off x="1028608" y="591341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+friend</a:t>
            </a:r>
            <a:endParaRPr 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163386" y="1777503"/>
            <a:ext cx="2383700" cy="541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i="1" dirty="0" smtClean="0"/>
              <a:t>Most of the graph is handled by the </a:t>
            </a:r>
            <a:r>
              <a:rPr lang="en-US" sz="1200" b="1" i="1" dirty="0" err="1" smtClean="0"/>
              <a:t>GraphMessagingTarget</a:t>
            </a:r>
            <a:endParaRPr lang="en-US" sz="1200" b="1" i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76771" y="8161406"/>
            <a:ext cx="3127782" cy="6876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i="1" dirty="0" smtClean="0"/>
              <a:t>Interceptors apply to all parts of a graph, independent of the </a:t>
            </a:r>
            <a:r>
              <a:rPr lang="en-US" sz="1200" b="1" i="1" dirty="0" err="1" smtClean="0"/>
              <a:t>GraphMessagingTarget</a:t>
            </a:r>
            <a:r>
              <a:rPr lang="en-US" sz="1200" b="1" i="1" dirty="0" smtClean="0"/>
              <a:t> and </a:t>
            </a:r>
            <a:r>
              <a:rPr lang="en-US" sz="1200" b="1" i="1" smtClean="0"/>
              <a:t>the </a:t>
            </a:r>
            <a:r>
              <a:rPr lang="en-US" sz="1200" b="1" i="1" smtClean="0"/>
              <a:t>Contributor</a:t>
            </a:r>
            <a:endParaRPr lang="en-US" sz="1200" b="1" i="1" dirty="0"/>
          </a:p>
        </p:txBody>
      </p:sp>
      <p:cxnSp>
        <p:nvCxnSpPr>
          <p:cNvPr id="144" name="Curved Connector 7"/>
          <p:cNvCxnSpPr>
            <a:stCxn id="64" idx="4"/>
            <a:endCxn id="297" idx="2"/>
          </p:cNvCxnSpPr>
          <p:nvPr/>
        </p:nvCxnSpPr>
        <p:spPr>
          <a:xfrm rot="16200000" flipH="1">
            <a:off x="805598" y="2105667"/>
            <a:ext cx="660384" cy="1087355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94320" y="2403798"/>
            <a:ext cx="1801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(https</a:t>
            </a:r>
            <a:r>
              <a:rPr lang="en-US" sz="1400" dirty="0" smtClean="0"/>
              <a:t>://yoursite.com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49" name="Curved Connector 148"/>
          <p:cNvCxnSpPr>
            <a:stCxn id="297" idx="4"/>
            <a:endCxn id="153" idx="2"/>
          </p:cNvCxnSpPr>
          <p:nvPr/>
        </p:nvCxnSpPr>
        <p:spPr>
          <a:xfrm rot="16200000" flipH="1">
            <a:off x="1695319" y="3146756"/>
            <a:ext cx="849318" cy="697949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870937" y="3330836"/>
            <a:ext cx="69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=!1111</a:t>
            </a:r>
            <a:endParaRPr lang="en-US" sz="1400" dirty="0"/>
          </a:p>
        </p:txBody>
      </p:sp>
      <p:sp>
        <p:nvSpPr>
          <p:cNvPr id="153" name="Oval 152"/>
          <p:cNvSpPr/>
          <p:nvPr/>
        </p:nvSpPr>
        <p:spPr>
          <a:xfrm>
            <a:off x="2468953" y="3828854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" name="Oval 156"/>
          <p:cNvSpPr/>
          <p:nvPr/>
        </p:nvSpPr>
        <p:spPr>
          <a:xfrm>
            <a:off x="3636028" y="7408371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59" name="Curved Connector 158"/>
          <p:cNvCxnSpPr>
            <a:stCxn id="93" idx="4"/>
            <a:endCxn id="162" idx="2"/>
          </p:cNvCxnSpPr>
          <p:nvPr/>
        </p:nvCxnSpPr>
        <p:spPr>
          <a:xfrm rot="16200000" flipH="1">
            <a:off x="1336006" y="5485444"/>
            <a:ext cx="1877757" cy="1068444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2809106" y="6867009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4" name="TextBox 163"/>
          <p:cNvSpPr txBox="1"/>
          <p:nvPr/>
        </p:nvSpPr>
        <p:spPr>
          <a:xfrm>
            <a:off x="2167082" y="6401870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+name</a:t>
            </a:r>
            <a:endParaRPr lang="en-US" sz="1400" dirty="0"/>
          </a:p>
        </p:txBody>
      </p:sp>
      <p:cxnSp>
        <p:nvCxnSpPr>
          <p:cNvPr id="168" name="Curved Connector 167"/>
          <p:cNvCxnSpPr/>
          <p:nvPr/>
        </p:nvCxnSpPr>
        <p:spPr>
          <a:xfrm rot="16200000" flipH="1">
            <a:off x="3039955" y="6903834"/>
            <a:ext cx="456759" cy="735386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170283" y="7064743"/>
            <a:ext cx="42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$!1</a:t>
            </a:r>
            <a:endParaRPr lang="en-US" sz="1400" dirty="0"/>
          </a:p>
        </p:txBody>
      </p:sp>
      <p:sp>
        <p:nvSpPr>
          <p:cNvPr id="173" name="Rectangle 172"/>
          <p:cNvSpPr/>
          <p:nvPr/>
        </p:nvSpPr>
        <p:spPr>
          <a:xfrm>
            <a:off x="4252732" y="8456327"/>
            <a:ext cx="194513" cy="194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74" name="Curved Connector 7"/>
          <p:cNvCxnSpPr>
            <a:endCxn id="173" idx="1"/>
          </p:cNvCxnSpPr>
          <p:nvPr/>
        </p:nvCxnSpPr>
        <p:spPr>
          <a:xfrm rot="16200000" flipH="1">
            <a:off x="3830079" y="8130931"/>
            <a:ext cx="304162" cy="541143"/>
          </a:xfrm>
          <a:prstGeom prst="curvedConnector2">
            <a:avLst/>
          </a:prstGeom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4406104" y="8378230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“Sabadello”</a:t>
            </a:r>
            <a:endParaRPr lang="en-US" sz="1400" dirty="0"/>
          </a:p>
        </p:txBody>
      </p:sp>
      <p:sp>
        <p:nvSpPr>
          <p:cNvPr id="176" name="Oval 175"/>
          <p:cNvSpPr/>
          <p:nvPr/>
        </p:nvSpPr>
        <p:spPr>
          <a:xfrm>
            <a:off x="3620053" y="8069871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77" name="Curved Connector 176"/>
          <p:cNvCxnSpPr>
            <a:stCxn id="162" idx="4"/>
            <a:endCxn id="176" idx="2"/>
          </p:cNvCxnSpPr>
          <p:nvPr/>
        </p:nvCxnSpPr>
        <p:spPr>
          <a:xfrm rot="16200000" flipH="1">
            <a:off x="2704684" y="7246037"/>
            <a:ext cx="1111327" cy="719411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3154308" y="7640938"/>
            <a:ext cx="42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$!2</a:t>
            </a:r>
            <a:endParaRPr lang="en-US" sz="1400" dirty="0"/>
          </a:p>
        </p:txBody>
      </p:sp>
      <p:cxnSp>
        <p:nvCxnSpPr>
          <p:cNvPr id="181" name="Curved Connector 180"/>
          <p:cNvCxnSpPr>
            <a:stCxn id="182" idx="4"/>
            <a:endCxn id="157" idx="0"/>
          </p:cNvCxnSpPr>
          <p:nvPr/>
        </p:nvCxnSpPr>
        <p:spPr>
          <a:xfrm rot="5400000">
            <a:off x="3226931" y="6906889"/>
            <a:ext cx="1002116" cy="8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3636877" y="6223184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83" name="Curved Connector 182"/>
          <p:cNvCxnSpPr/>
          <p:nvPr/>
        </p:nvCxnSpPr>
        <p:spPr>
          <a:xfrm rot="16200000" flipH="1">
            <a:off x="3071284" y="5718647"/>
            <a:ext cx="456759" cy="735386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3050802" y="5857717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$!(+name)</a:t>
            </a:r>
            <a:endParaRPr lang="en-US" sz="1400" dirty="0"/>
          </a:p>
        </p:txBody>
      </p:sp>
      <p:sp>
        <p:nvSpPr>
          <p:cNvPr id="197" name="Oval 196"/>
          <p:cNvSpPr/>
          <p:nvPr/>
        </p:nvSpPr>
        <p:spPr>
          <a:xfrm>
            <a:off x="3450751" y="5211386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0" name="TextBox 199"/>
          <p:cNvSpPr txBox="1"/>
          <p:nvPr/>
        </p:nvSpPr>
        <p:spPr>
          <a:xfrm>
            <a:off x="2802624" y="4700074"/>
            <a:ext cx="123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$!(</a:t>
            </a:r>
            <a:r>
              <a:rPr lang="en-US" sz="1400" dirty="0" err="1" smtClean="0"/>
              <a:t>first_name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204" name="TextBox 203"/>
          <p:cNvSpPr txBox="1"/>
          <p:nvPr/>
        </p:nvSpPr>
        <p:spPr>
          <a:xfrm>
            <a:off x="3775975" y="6665918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$is</a:t>
            </a:r>
            <a:endParaRPr lang="en-US" sz="1400" dirty="0"/>
          </a:p>
        </p:txBody>
      </p:sp>
      <p:cxnSp>
        <p:nvCxnSpPr>
          <p:cNvPr id="206" name="Curved Connector 205"/>
          <p:cNvCxnSpPr>
            <a:stCxn id="157" idx="6"/>
            <a:endCxn id="197" idx="4"/>
          </p:cNvCxnSpPr>
          <p:nvPr/>
        </p:nvCxnSpPr>
        <p:spPr>
          <a:xfrm flipH="1" flipV="1">
            <a:off x="3542287" y="5394457"/>
            <a:ext cx="276812" cy="2105450"/>
          </a:xfrm>
          <a:prstGeom prst="curvedConnector4">
            <a:avLst>
              <a:gd name="adj1" fmla="val -220222"/>
              <a:gd name="adj2" fmla="val 77146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4379273" y="6983582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$is</a:t>
            </a:r>
            <a:endParaRPr lang="en-US" sz="1400" dirty="0"/>
          </a:p>
        </p:txBody>
      </p:sp>
      <p:cxnSp>
        <p:nvCxnSpPr>
          <p:cNvPr id="211" name="Curved Connector 210"/>
          <p:cNvCxnSpPr>
            <a:stCxn id="153" idx="4"/>
            <a:endCxn id="197" idx="2"/>
          </p:cNvCxnSpPr>
          <p:nvPr/>
        </p:nvCxnSpPr>
        <p:spPr>
          <a:xfrm rot="16200000" flipH="1">
            <a:off x="2360122" y="4212292"/>
            <a:ext cx="1290997" cy="890262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4710799" y="4831260"/>
            <a:ext cx="194513" cy="194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88" name="Curved Connector 7"/>
          <p:cNvCxnSpPr>
            <a:stCxn id="294" idx="4"/>
            <a:endCxn id="287" idx="1"/>
          </p:cNvCxnSpPr>
          <p:nvPr/>
        </p:nvCxnSpPr>
        <p:spPr>
          <a:xfrm rot="16200000" flipH="1">
            <a:off x="4311698" y="4529416"/>
            <a:ext cx="211500" cy="586702"/>
          </a:xfrm>
          <a:prstGeom prst="curvedConnector2">
            <a:avLst/>
          </a:prstGeom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864171" y="4875083"/>
            <a:ext cx="73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</a:t>
            </a:r>
            <a:r>
              <a:rPr lang="en-US" sz="1400" dirty="0" err="1" smtClean="0"/>
              <a:t>xxxxx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sp>
        <p:nvSpPr>
          <p:cNvPr id="290" name="TextBox 289"/>
          <p:cNvSpPr txBox="1"/>
          <p:nvPr/>
        </p:nvSpPr>
        <p:spPr>
          <a:xfrm>
            <a:off x="2848994" y="3881650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$($</a:t>
            </a:r>
            <a:r>
              <a:rPr lang="en-US" sz="1400" dirty="0" err="1" smtClean="0"/>
              <a:t>oauth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291" name="Curved Connector 290"/>
          <p:cNvCxnSpPr>
            <a:stCxn id="153" idx="4"/>
            <a:endCxn id="292" idx="2"/>
          </p:cNvCxnSpPr>
          <p:nvPr/>
        </p:nvCxnSpPr>
        <p:spPr>
          <a:xfrm rot="16200000" flipH="1">
            <a:off x="2871595" y="3700818"/>
            <a:ext cx="261166" cy="883379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443868" y="4181555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93" name="Curved Connector 292"/>
          <p:cNvCxnSpPr>
            <a:stCxn id="292" idx="4"/>
            <a:endCxn id="294" idx="2"/>
          </p:cNvCxnSpPr>
          <p:nvPr/>
        </p:nvCxnSpPr>
        <p:spPr>
          <a:xfrm rot="16200000" flipH="1">
            <a:off x="3653554" y="4246475"/>
            <a:ext cx="260856" cy="497157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Oval 293"/>
          <p:cNvSpPr/>
          <p:nvPr/>
        </p:nvSpPr>
        <p:spPr>
          <a:xfrm>
            <a:off x="4032561" y="4533946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5" name="TextBox 294"/>
          <p:cNvSpPr txBox="1"/>
          <p:nvPr/>
        </p:nvSpPr>
        <p:spPr>
          <a:xfrm>
            <a:off x="3691340" y="4189661"/>
            <a:ext cx="9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$!($token)</a:t>
            </a:r>
          </a:p>
        </p:txBody>
      </p:sp>
      <p:sp>
        <p:nvSpPr>
          <p:cNvPr id="296" name="TextBox 211"/>
          <p:cNvSpPr txBox="1"/>
          <p:nvPr/>
        </p:nvSpPr>
        <p:spPr>
          <a:xfrm>
            <a:off x="4328709" y="4590417"/>
            <a:ext cx="243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!</a:t>
            </a:r>
            <a:endParaRPr lang="en-US" sz="1400" dirty="0"/>
          </a:p>
        </p:txBody>
      </p:sp>
      <p:sp>
        <p:nvSpPr>
          <p:cNvPr id="297" name="Oval 296"/>
          <p:cNvSpPr/>
          <p:nvPr/>
        </p:nvSpPr>
        <p:spPr>
          <a:xfrm>
            <a:off x="1679468" y="2888001"/>
            <a:ext cx="183071" cy="18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Rectangle 73"/>
          <p:cNvSpPr/>
          <p:nvPr/>
        </p:nvSpPr>
        <p:spPr>
          <a:xfrm>
            <a:off x="4331666" y="5583792"/>
            <a:ext cx="194513" cy="194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5" name="Curved Connector 7"/>
          <p:cNvCxnSpPr>
            <a:stCxn id="197" idx="4"/>
            <a:endCxn id="74" idx="1"/>
          </p:cNvCxnSpPr>
          <p:nvPr/>
        </p:nvCxnSpPr>
        <p:spPr>
          <a:xfrm rot="16200000" flipH="1">
            <a:off x="3793680" y="5143063"/>
            <a:ext cx="286592" cy="789379"/>
          </a:xfrm>
          <a:prstGeom prst="curvedConnector2">
            <a:avLst/>
          </a:prstGeom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485038" y="5505695"/>
            <a:ext cx="882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“Markus”</a:t>
            </a:r>
            <a:endParaRPr lang="en-US" sz="1400" dirty="0"/>
          </a:p>
        </p:txBody>
      </p:sp>
      <p:sp>
        <p:nvSpPr>
          <p:cNvPr id="82" name="Oval 81"/>
          <p:cNvSpPr/>
          <p:nvPr/>
        </p:nvSpPr>
        <p:spPr>
          <a:xfrm>
            <a:off x="2467927" y="3169941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83" name="Curved Connector 82"/>
          <p:cNvCxnSpPr>
            <a:stCxn id="297" idx="4"/>
            <a:endCxn id="82" idx="2"/>
          </p:cNvCxnSpPr>
          <p:nvPr/>
        </p:nvCxnSpPr>
        <p:spPr>
          <a:xfrm rot="16200000" flipH="1">
            <a:off x="2024263" y="2817812"/>
            <a:ext cx="190405" cy="696923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852137" y="2825647"/>
            <a:ext cx="1152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!&lt;username&gt;</a:t>
            </a:r>
            <a:endParaRPr lang="en-US" sz="1400" dirty="0"/>
          </a:p>
        </p:txBody>
      </p:sp>
      <p:cxnSp>
        <p:nvCxnSpPr>
          <p:cNvPr id="90" name="Curved Connector 89"/>
          <p:cNvCxnSpPr>
            <a:stCxn id="82" idx="4"/>
            <a:endCxn id="153" idx="0"/>
          </p:cNvCxnSpPr>
          <p:nvPr/>
        </p:nvCxnSpPr>
        <p:spPr>
          <a:xfrm rot="16200000" flipH="1">
            <a:off x="2322055" y="3590420"/>
            <a:ext cx="475842" cy="10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556806" y="337939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$is</a:t>
            </a:r>
            <a:endParaRPr lang="en-US" sz="1400" dirty="0"/>
          </a:p>
        </p:txBody>
      </p:sp>
      <p:sp>
        <p:nvSpPr>
          <p:cNvPr id="95" name="TextBox 211"/>
          <p:cNvSpPr txBox="1"/>
          <p:nvPr/>
        </p:nvSpPr>
        <p:spPr>
          <a:xfrm>
            <a:off x="3860591" y="5319980"/>
            <a:ext cx="243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!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71842</TotalTime>
  <Words>128</Words>
  <Application>Microsoft Office PowerPoint</Application>
  <PresentationFormat>Letter Paper (8.5x11 in)</PresentationFormat>
  <Paragraphs>32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xdi2-connector-template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Drummond Reed</dc:creator>
  <cp:lastModifiedBy>markus</cp:lastModifiedBy>
  <cp:revision>357</cp:revision>
  <cp:lastPrinted>2012-09-01T13:18:20Z</cp:lastPrinted>
  <dcterms:created xsi:type="dcterms:W3CDTF">2012-03-23T03:50:48Z</dcterms:created>
  <dcterms:modified xsi:type="dcterms:W3CDTF">2012-09-13T21:16:13Z</dcterms:modified>
</cp:coreProperties>
</file>