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C550B-2C92-CA46-9F38-DA45BD4236ED}" type="datetimeFigureOut">
              <a:rPr kumimoji="1" lang="ja-JP" altLang="en-US" smtClean="0"/>
              <a:t>2013/12/28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046AB-16E9-934A-A58E-030147154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24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本当にゆるい感じ</a:t>
            </a:r>
            <a:endParaRPr kumimoji="1" lang="en-US" altLang="ja-JP" dirty="0" smtClean="0"/>
          </a:p>
          <a:p>
            <a:r>
              <a:rPr kumimoji="1" lang="ja-JP" altLang="en-US" dirty="0" smtClean="0"/>
              <a:t>一応、携帯開発をしていた、でも初心者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046AB-16E9-934A-A58E-03014715422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30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自分だけのもの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046AB-16E9-934A-A58E-03014715422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83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046AB-16E9-934A-A58E-03014715422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52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E771D361-EA8D-7645-9E25-D540B5D0AFE6}" type="datetimeFigureOut">
              <a:rPr kumimoji="1" lang="ja-JP" altLang="en-US" smtClean="0"/>
              <a:t>2013/12/28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D361-EA8D-7645-9E25-D540B5D0AFE6}" type="datetimeFigureOut">
              <a:rPr kumimoji="1" lang="ja-JP" altLang="en-US" smtClean="0"/>
              <a:t>2013/12/28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2D-D10E-E544-994F-0F8B9B7FE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D361-EA8D-7645-9E25-D540B5D0AFE6}" type="datetimeFigureOut">
              <a:rPr kumimoji="1" lang="ja-JP" altLang="en-US" smtClean="0"/>
              <a:t>2013/12/28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2D-D10E-E544-994F-0F8B9B7FE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D361-EA8D-7645-9E25-D540B5D0AFE6}" type="datetimeFigureOut">
              <a:rPr kumimoji="1" lang="ja-JP" altLang="en-US" smtClean="0"/>
              <a:t>2013/12/28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2D-D10E-E544-994F-0F8B9B7FE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D361-EA8D-7645-9E25-D540B5D0AFE6}" type="datetimeFigureOut">
              <a:rPr kumimoji="1" lang="ja-JP" altLang="en-US" smtClean="0"/>
              <a:t>2013/12/28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2D-D10E-E544-994F-0F8B9B7FE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D361-EA8D-7645-9E25-D540B5D0AFE6}" type="datetimeFigureOut">
              <a:rPr kumimoji="1" lang="ja-JP" altLang="en-US" smtClean="0"/>
              <a:t>2013/12/28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D361-EA8D-7645-9E25-D540B5D0AFE6}" type="datetimeFigureOut">
              <a:rPr kumimoji="1" lang="ja-JP" altLang="en-US" smtClean="0"/>
              <a:t>2013/12/28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2D-D10E-E544-994F-0F8B9B7FE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D361-EA8D-7645-9E25-D540B5D0AFE6}" type="datetimeFigureOut">
              <a:rPr kumimoji="1" lang="ja-JP" altLang="en-US" smtClean="0"/>
              <a:t>2013/12/28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2D-D10E-E544-994F-0F8B9B7FE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D361-EA8D-7645-9E25-D540B5D0AFE6}" type="datetimeFigureOut">
              <a:rPr kumimoji="1" lang="ja-JP" altLang="en-US" smtClean="0"/>
              <a:t>2013/12/28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2D-D10E-E544-994F-0F8B9B7FE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D361-EA8D-7645-9E25-D540B5D0AFE6}" type="datetimeFigureOut">
              <a:rPr kumimoji="1" lang="ja-JP" altLang="en-US" smtClean="0"/>
              <a:t>2013/12/28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2D-D10E-E544-994F-0F8B9B7FE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D361-EA8D-7645-9E25-D540B5D0AFE6}" type="datetimeFigureOut">
              <a:rPr kumimoji="1" lang="ja-JP" altLang="en-US" smtClean="0"/>
              <a:t>2013/12/28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2D-D10E-E544-994F-0F8B9B7FE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D361-EA8D-7645-9E25-D540B5D0AFE6}" type="datetimeFigureOut">
              <a:rPr kumimoji="1" lang="ja-JP" altLang="en-US" smtClean="0"/>
              <a:t>2013/12/28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2D-D10E-E544-994F-0F8B9B7FE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D361-EA8D-7645-9E25-D540B5D0AFE6}" type="datetimeFigureOut">
              <a:rPr kumimoji="1" lang="ja-JP" altLang="en-US" smtClean="0"/>
              <a:t>2013/12/28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2D-D10E-E544-994F-0F8B9B7FE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E771D361-EA8D-7645-9E25-D540B5D0AFE6}" type="datetimeFigureOut">
              <a:rPr kumimoji="1" lang="ja-JP" altLang="en-US" smtClean="0"/>
              <a:t>2013/12/28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C0A1282D-D10E-E544-994F-0F8B9B7FE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D361-EA8D-7645-9E25-D540B5D0AFE6}" type="datetimeFigureOut">
              <a:rPr kumimoji="1" lang="ja-JP" altLang="en-US" smtClean="0"/>
              <a:t>2013/12/28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2D-D10E-E544-994F-0F8B9B7FE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D361-EA8D-7645-9E25-D540B5D0AFE6}" type="datetimeFigureOut">
              <a:rPr kumimoji="1" lang="ja-JP" altLang="en-US" smtClean="0"/>
              <a:t>2013/12/28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2D-D10E-E544-994F-0F8B9B7FE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D361-EA8D-7645-9E25-D540B5D0AFE6}" type="datetimeFigureOut">
              <a:rPr kumimoji="1" lang="ja-JP" altLang="en-US" smtClean="0"/>
              <a:t>2013/12/28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2D-D10E-E544-994F-0F8B9B7FE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D361-EA8D-7645-9E25-D540B5D0AFE6}" type="datetimeFigureOut">
              <a:rPr kumimoji="1" lang="ja-JP" altLang="en-US" smtClean="0"/>
              <a:t>2013/12/28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2D-D10E-E544-994F-0F8B9B7FE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D361-EA8D-7645-9E25-D540B5D0AFE6}" type="datetimeFigureOut">
              <a:rPr kumimoji="1" lang="ja-JP" altLang="en-US" smtClean="0"/>
              <a:t>2013/12/28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2D-D10E-E544-994F-0F8B9B7FE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D361-EA8D-7645-9E25-D540B5D0AFE6}" type="datetimeFigureOut">
              <a:rPr kumimoji="1" lang="ja-JP" altLang="en-US" smtClean="0"/>
              <a:t>2013/12/28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2D-D10E-E544-994F-0F8B9B7FE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E771D361-EA8D-7645-9E25-D540B5D0AFE6}" type="datetimeFigureOut">
              <a:rPr kumimoji="1" lang="ja-JP" altLang="en-US" smtClean="0"/>
              <a:t>2013/12/28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C0A1282D-D10E-E544-994F-0F8B9B7FE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usashinodenpa.com/arduino/ref/" TargetMode="External"/><Relationship Id="rId3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688269"/>
            <a:ext cx="7772400" cy="1470025"/>
          </a:xfrm>
        </p:spPr>
        <p:txBody>
          <a:bodyPr>
            <a:normAutofit/>
          </a:bodyPr>
          <a:lstStyle/>
          <a:p>
            <a:r>
              <a:rPr kumimoji="1" lang="ja-JP" alt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/>
                <a:ea typeface="ＤＦＰ勘亭流" charset="2"/>
                <a:cs typeface="Arial Black"/>
              </a:rPr>
              <a:t>ゆる</a:t>
            </a:r>
            <a:r>
              <a:rPr lang="en-US" altLang="ja-JP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/>
                <a:ea typeface="ＤＦＰ勘亭流" charset="2"/>
                <a:cs typeface="Arial Black"/>
              </a:rPr>
              <a:t>~</a:t>
            </a:r>
            <a:r>
              <a:rPr kumimoji="1" lang="ja-JP" alt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/>
                <a:ea typeface="ＤＦＰ勘亭流" charset="2"/>
                <a:cs typeface="Arial Black"/>
              </a:rPr>
              <a:t>く</a:t>
            </a:r>
            <a:r>
              <a:rPr kumimoji="1" lang="en-US" altLang="ja-JP" sz="6000" b="1" i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/>
                <a:ea typeface="ＤＦＰ勘亭流" charset="2"/>
                <a:cs typeface="Arial Black"/>
              </a:rPr>
              <a:t>Arduino</a:t>
            </a:r>
            <a:endParaRPr kumimoji="1" lang="ja-JP" altLang="en-US" sz="60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/>
              <a:ea typeface="ＤＦＰ勘亭流" charset="2"/>
              <a:cs typeface="Arial Black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5489221"/>
            <a:ext cx="6400800" cy="1151467"/>
          </a:xfrm>
        </p:spPr>
        <p:txBody>
          <a:bodyPr/>
          <a:lstStyle/>
          <a:p>
            <a:r>
              <a:rPr kumimoji="1" lang="en-US" altLang="ja-JP" i="1" dirty="0" smtClean="0"/>
              <a:t>Powered by </a:t>
            </a:r>
            <a:r>
              <a:rPr lang="ja-JP" altLang="en-US" i="1" dirty="0" smtClean="0"/>
              <a:t>ときさば系ギークハウス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411518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サブタイトルは。。。</a:t>
            </a:r>
            <a:endParaRPr kumimoji="1" lang="ja-JP" altLang="en-US" dirty="0"/>
          </a:p>
        </p:txBody>
      </p:sp>
      <p:pic>
        <p:nvPicPr>
          <p:cNvPr id="4" name="コンテンツ プレースホルダー 3" descr="197596_1005634384364_8964_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7" b="13027"/>
          <a:stretch>
            <a:fillRect/>
          </a:stretch>
        </p:blipFill>
        <p:spPr>
          <a:xfrm>
            <a:off x="914400" y="2440694"/>
            <a:ext cx="7313613" cy="4056062"/>
          </a:xfrm>
        </p:spPr>
      </p:pic>
      <p:sp>
        <p:nvSpPr>
          <p:cNvPr id="5" name="角丸四角形吹き出し 4"/>
          <p:cNvSpPr/>
          <p:nvPr/>
        </p:nvSpPr>
        <p:spPr>
          <a:xfrm>
            <a:off x="5788377" y="2187222"/>
            <a:ext cx="2988734" cy="1171222"/>
          </a:xfrm>
          <a:prstGeom prst="wedgeRoundRectCallout">
            <a:avLst>
              <a:gd name="adj1" fmla="val -53224"/>
              <a:gd name="adj2" fmla="val 7019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みんなでやけ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どしようぜ！！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7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21016"/>
            <a:ext cx="7313613" cy="868362"/>
          </a:xfrm>
        </p:spPr>
        <p:txBody>
          <a:bodyPr/>
          <a:lstStyle/>
          <a:p>
            <a:r>
              <a:rPr kumimoji="1" lang="en-US" altLang="ja-JP" i="1" dirty="0" err="1" smtClean="0"/>
              <a:t>Aruduino</a:t>
            </a:r>
            <a:r>
              <a:rPr kumimoji="1" lang="ja-JP" altLang="en-US" i="1" dirty="0" smtClean="0"/>
              <a:t>とは</a:t>
            </a:r>
            <a:r>
              <a:rPr kumimoji="1" lang="en-US" altLang="ja-JP" i="1" dirty="0" smtClean="0"/>
              <a:t>①</a:t>
            </a:r>
            <a:endParaRPr kumimoji="1" lang="ja-JP" altLang="en-US" i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99732" y="5263708"/>
            <a:ext cx="6649157" cy="1015471"/>
          </a:xfrm>
        </p:spPr>
        <p:txBody>
          <a:bodyPr>
            <a:normAutofit/>
          </a:bodyPr>
          <a:lstStyle/>
          <a:p>
            <a:r>
              <a:rPr kumimoji="1" lang="ja-JP" altLang="en-US" sz="1600" dirty="0" smtClean="0"/>
              <a:t>公式サイト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http</a:t>
            </a:r>
            <a:r>
              <a:rPr lang="en-US" altLang="ja-JP" sz="1600" dirty="0"/>
              <a:t>://</a:t>
            </a:r>
            <a:r>
              <a:rPr lang="en-US" altLang="ja-JP" sz="1600" dirty="0" err="1"/>
              <a:t>arduino.cc</a:t>
            </a:r>
            <a:endParaRPr lang="en-US" altLang="ja-JP" sz="1600" dirty="0"/>
          </a:p>
          <a:p>
            <a:r>
              <a:rPr kumimoji="1" lang="ja-JP" altLang="en-US" sz="1600" dirty="0" smtClean="0"/>
              <a:t>日本語サイト</a:t>
            </a:r>
            <a:r>
              <a:rPr lang="ja-JP" altLang="en-US" sz="1600" dirty="0" smtClean="0"/>
              <a:t>：</a:t>
            </a:r>
            <a:r>
              <a:rPr lang="en-US" altLang="ja-JP" sz="1600" dirty="0" smtClean="0">
                <a:hlinkClick r:id="rId2"/>
              </a:rPr>
              <a:t>http</a:t>
            </a:r>
            <a:r>
              <a:rPr lang="en-US" altLang="ja-JP" sz="1600" dirty="0">
                <a:hlinkClick r:id="rId2"/>
              </a:rPr>
              <a:t>://www.musashinodenpa.com/arduino/ref</a:t>
            </a:r>
            <a:r>
              <a:rPr lang="en-US" altLang="ja-JP" sz="1600" dirty="0" smtClean="0">
                <a:hlinkClick r:id="rId2"/>
              </a:rPr>
              <a:t>/</a:t>
            </a:r>
            <a:endParaRPr lang="en-US" altLang="ja-JP" sz="1600" dirty="0"/>
          </a:p>
        </p:txBody>
      </p:sp>
      <p:pic>
        <p:nvPicPr>
          <p:cNvPr id="4" name="図 3" descr="ArduinoLeonardoFront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77" y="1897342"/>
            <a:ext cx="2187364" cy="173513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030111" y="1120422"/>
            <a:ext cx="5617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・始まり</a:t>
            </a:r>
            <a:endParaRPr lang="en-US" altLang="ja-JP" sz="1600" dirty="0" smtClean="0"/>
          </a:p>
          <a:p>
            <a:r>
              <a:rPr lang="ja-JP" altLang="en-US" sz="1600" dirty="0" smtClean="0"/>
              <a:t>　</a:t>
            </a:r>
            <a:r>
              <a:rPr lang="en-US" altLang="ja-JP" sz="1600" dirty="0" smtClean="0"/>
              <a:t>2005</a:t>
            </a:r>
            <a:r>
              <a:rPr lang="ja-JP" altLang="en-US" sz="1600" dirty="0"/>
              <a:t>年</a:t>
            </a:r>
            <a:r>
              <a:rPr lang="ja-JP" altLang="en-US" sz="1600" dirty="0" smtClean="0"/>
              <a:t>にイタリアで、他の学生向けのロボット製造用</a:t>
            </a:r>
            <a:endParaRPr lang="en-US" altLang="ja-JP" sz="1600" dirty="0" smtClean="0"/>
          </a:p>
          <a:p>
            <a:r>
              <a:rPr lang="ja-JP" altLang="ja-JP" sz="1600" dirty="0"/>
              <a:t>　</a:t>
            </a:r>
            <a:r>
              <a:rPr lang="ja-JP" altLang="en-US" sz="1600" dirty="0" smtClean="0"/>
              <a:t>コントロールデバイスよりも安価なプロトタイピング・</a:t>
            </a:r>
            <a:endParaRPr lang="en-US" altLang="ja-JP" sz="1600" dirty="0" smtClean="0"/>
          </a:p>
          <a:p>
            <a:r>
              <a:rPr lang="ja-JP" altLang="ja-JP" sz="1600" dirty="0"/>
              <a:t>　</a:t>
            </a:r>
            <a:r>
              <a:rPr lang="ja-JP" altLang="en-US" sz="1600" dirty="0" smtClean="0"/>
              <a:t>システムを製造することを目的にスタート</a:t>
            </a:r>
            <a:endParaRPr lang="en-US" altLang="ja-JP" sz="1600" dirty="0" smtClean="0"/>
          </a:p>
          <a:p>
            <a:r>
              <a:rPr lang="ja-JP" altLang="en-US" sz="1600" dirty="0" smtClean="0"/>
              <a:t>　</a:t>
            </a:r>
            <a:endParaRPr lang="en-US" altLang="ja-JP" sz="1600" dirty="0" smtClean="0"/>
          </a:p>
          <a:p>
            <a:r>
              <a:rPr lang="ja-JP" altLang="ja-JP" sz="1600" dirty="0"/>
              <a:t>　</a:t>
            </a:r>
            <a:r>
              <a:rPr lang="en-US" altLang="ja-JP" sz="1600" dirty="0" smtClean="0"/>
              <a:t>2006</a:t>
            </a:r>
            <a:r>
              <a:rPr lang="ja-JP" altLang="en-US" sz="1600" dirty="0" smtClean="0"/>
              <a:t>年度のアルス・エレクトロニカ賞（</a:t>
            </a:r>
            <a:r>
              <a:rPr lang="en-US" altLang="ja-JP" sz="1600" dirty="0" smtClean="0"/>
              <a:t>※1</a:t>
            </a:r>
            <a:r>
              <a:rPr lang="ja-JP" altLang="en-US" sz="1600" dirty="0" smtClean="0"/>
              <a:t>）において</a:t>
            </a:r>
            <a:endParaRPr lang="en-US" altLang="ja-JP" sz="1600" dirty="0" smtClean="0"/>
          </a:p>
          <a:p>
            <a:r>
              <a:rPr lang="ja-JP" altLang="ja-JP" sz="1600" dirty="0"/>
              <a:t>　</a:t>
            </a:r>
            <a:r>
              <a:rPr lang="ja-JP" altLang="en-US" sz="1600" dirty="0" smtClean="0"/>
              <a:t>名誉言及を受けた</a:t>
            </a:r>
            <a:endParaRPr lang="en-US" altLang="ja-JP" sz="1600" dirty="0" smtClean="0"/>
          </a:p>
          <a:p>
            <a:endParaRPr lang="en-US" altLang="ja-JP" sz="1600" dirty="0"/>
          </a:p>
          <a:p>
            <a:r>
              <a:rPr lang="ja-JP" altLang="en-US" sz="1600" b="1" dirty="0" smtClean="0"/>
              <a:t>　</a:t>
            </a:r>
            <a:r>
              <a:rPr lang="en-US" altLang="ja-JP" sz="1600" b="1" dirty="0" smtClean="0"/>
              <a:t>※1</a:t>
            </a:r>
            <a:r>
              <a:rPr lang="ja-JP" altLang="en-US" sz="1600" b="1" dirty="0" smtClean="0"/>
              <a:t>　アルス・エレクトロニカは、オーストリアのリンツ</a:t>
            </a:r>
            <a:endParaRPr lang="en-US" altLang="ja-JP" sz="1600" b="1" dirty="0" smtClean="0"/>
          </a:p>
          <a:p>
            <a:r>
              <a:rPr lang="ja-JP" altLang="ja-JP" sz="1600" b="1" dirty="0"/>
              <a:t>　</a:t>
            </a:r>
            <a:r>
              <a:rPr lang="ja-JP" altLang="en-US" sz="1600" b="1" dirty="0" smtClean="0"/>
              <a:t>　　　で開催</a:t>
            </a:r>
            <a:r>
              <a:rPr lang="ja-JP" altLang="en-US" sz="1600" b="1" dirty="0" smtClean="0"/>
              <a:t>される芸術</a:t>
            </a:r>
            <a:r>
              <a:rPr lang="ja-JP" altLang="en-US" sz="1600" b="1" dirty="0" smtClean="0"/>
              <a:t>・先端技術・文化の祭典</a:t>
            </a:r>
            <a:endParaRPr lang="en-US" altLang="ja-JP" sz="1600" b="1" dirty="0" smtClean="0"/>
          </a:p>
          <a:p>
            <a:endParaRPr kumimoji="1" lang="en-US" altLang="ja-JP" sz="1600" b="1" dirty="0"/>
          </a:p>
          <a:p>
            <a:r>
              <a:rPr lang="ja-JP" altLang="ja-JP" sz="1600" b="1" dirty="0" smtClean="0"/>
              <a:t>　</a:t>
            </a:r>
            <a:r>
              <a:rPr lang="ja-JP" altLang="en-US" sz="1600" b="1" dirty="0" smtClean="0"/>
              <a:t>　</a:t>
            </a:r>
            <a:r>
              <a:rPr lang="en-US" altLang="ja-JP" sz="1600" b="1" dirty="0" smtClean="0"/>
              <a:t>by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Wiki</a:t>
            </a:r>
            <a:r>
              <a:rPr lang="ja-JP" altLang="en-US" sz="1600" b="1" dirty="0" smtClean="0"/>
              <a:t>より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7093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 err="1"/>
              <a:t>Aruduino</a:t>
            </a:r>
            <a:r>
              <a:rPr lang="ja-JP" altLang="en-US" i="1" dirty="0"/>
              <a:t>と</a:t>
            </a:r>
            <a:r>
              <a:rPr lang="ja-JP" altLang="en-US" i="1" dirty="0" smtClean="0"/>
              <a:t>は</a:t>
            </a:r>
            <a:r>
              <a:rPr lang="en-US" altLang="ja-JP" i="1" dirty="0" smtClean="0"/>
              <a:t>②</a:t>
            </a:r>
            <a:endParaRPr kumimoji="1" lang="ja-JP" altLang="en-US" dirty="0"/>
          </a:p>
        </p:txBody>
      </p:sp>
      <p:pic>
        <p:nvPicPr>
          <p:cNvPr id="4" name="コンテンツ プレースホルダー 3" descr="Arduino_IDE_-_v0011_Alpha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2" b="27902"/>
          <a:stretch>
            <a:fillRect/>
          </a:stretch>
        </p:blipFill>
        <p:spPr>
          <a:xfrm>
            <a:off x="194733" y="5234694"/>
            <a:ext cx="2443595" cy="1355195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6741067" y="1360310"/>
            <a:ext cx="553998" cy="11994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400" b="1" dirty="0" smtClean="0"/>
              <a:t>・</a:t>
            </a:r>
            <a:r>
              <a:rPr kumimoji="1" lang="ja-JP" altLang="en-US" sz="2400" b="1" dirty="0" smtClean="0"/>
              <a:t>流儀</a:t>
            </a:r>
            <a:endParaRPr kumimoji="1" lang="ja-JP" altLang="en-US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1074" y="1498600"/>
            <a:ext cx="461665" cy="43716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いじくりまわす・・・</a:t>
            </a:r>
            <a:r>
              <a:rPr lang="en-US" altLang="ja-JP" dirty="0" smtClean="0"/>
              <a:t>Tinkering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83701" y="1382888"/>
            <a:ext cx="461665" cy="43716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いろいろつくる</a:t>
            </a:r>
            <a:r>
              <a:rPr kumimoji="1" lang="ja-JP" altLang="en-US" dirty="0" smtClean="0"/>
              <a:t>・・・</a:t>
            </a:r>
            <a:r>
              <a:rPr kumimoji="1" lang="en-US" altLang="ja-JP" dirty="0" smtClean="0"/>
              <a:t>Prototyping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34002" y="1888067"/>
            <a:ext cx="830997" cy="35842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/>
              <a:t>ジェームズ・ダイソンはサイクロン掃除機の出来映えに満足するまで、５１２７台ものプロトタイプを作ったそうです</a:t>
            </a:r>
            <a:endParaRPr kumimoji="1" lang="ja-JP" altLang="en-US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91412" y="1888067"/>
            <a:ext cx="615553" cy="35842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部品は無限に存在します。</a:t>
            </a:r>
            <a:endParaRPr lang="en-US" altLang="ja-JP" sz="1400" dirty="0" smtClean="0"/>
          </a:p>
          <a:p>
            <a:r>
              <a:rPr lang="ja-JP" altLang="en-US" sz="1400" dirty="0" smtClean="0"/>
              <a:t>いろいろいじりましょう！</a:t>
            </a:r>
            <a:endParaRPr kumimoji="1" lang="en-US" altLang="ja-JP" sz="14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99845" y="1498600"/>
            <a:ext cx="461665" cy="43716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組み合わせる・・・</a:t>
            </a:r>
            <a:r>
              <a:rPr lang="en-US" altLang="ja-JP" dirty="0" smtClean="0"/>
              <a:t>Patching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57626" y="1888067"/>
            <a:ext cx="400110" cy="35842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組み合わせは無限大です！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63285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i="1" dirty="0" err="1" smtClean="0"/>
              <a:t>Arduino</a:t>
            </a:r>
            <a:r>
              <a:rPr kumimoji="1" lang="ja-JP" altLang="en-US" i="1" dirty="0" smtClean="0"/>
              <a:t>とは</a:t>
            </a:r>
            <a:r>
              <a:rPr kumimoji="1" lang="en-US" altLang="ja-JP" i="1" dirty="0" smtClean="0"/>
              <a:t>③</a:t>
            </a:r>
            <a:endParaRPr kumimoji="1" lang="ja-JP" altLang="en-US" i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err="1" smtClean="0"/>
              <a:t>dotinstall</a:t>
            </a:r>
            <a:r>
              <a:rPr kumimoji="1" lang="ja-JP" altLang="en-US" dirty="0" smtClean="0"/>
              <a:t>で紹介します！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Arduino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Arduino</a:t>
            </a:r>
            <a:r>
              <a:rPr kumimoji="1" lang="ja-JP" altLang="en-US" dirty="0" smtClean="0"/>
              <a:t>基板をみてみよう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主な部品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74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部品について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371600"/>
            <a:ext cx="9143999" cy="5486400"/>
          </a:xfrm>
        </p:spPr>
        <p:txBody>
          <a:bodyPr>
            <a:normAutofit/>
          </a:bodyPr>
          <a:lstStyle/>
          <a:p>
            <a:r>
              <a:rPr lang="en-US" altLang="ja-JP" sz="1600" dirty="0" err="1" smtClean="0"/>
              <a:t>Arduino</a:t>
            </a:r>
            <a:r>
              <a:rPr lang="ja-JP" altLang="en-US" sz="1600" dirty="0" smtClean="0"/>
              <a:t>・・・</a:t>
            </a:r>
            <a:r>
              <a:rPr lang="en-US" altLang="ja-JP" sz="1600" dirty="0" smtClean="0"/>
              <a:t>3</a:t>
            </a:r>
            <a:r>
              <a:rPr lang="ja-JP" altLang="en-US" sz="1600" dirty="0" smtClean="0"/>
              <a:t>台</a:t>
            </a:r>
            <a:endParaRPr lang="en-US" altLang="ja-JP" sz="1600" dirty="0" smtClean="0"/>
          </a:p>
          <a:p>
            <a:r>
              <a:rPr kumimoji="1" lang="en-US" altLang="ja-JP" sz="1600" dirty="0" smtClean="0"/>
              <a:t>LED</a:t>
            </a:r>
            <a:r>
              <a:rPr kumimoji="1" lang="ja-JP" altLang="en-US" sz="1600" dirty="0" smtClean="0"/>
              <a:t>関連・・・フルカラー</a:t>
            </a:r>
            <a:r>
              <a:rPr kumimoji="1" lang="en-US" altLang="ja-JP" sz="1600" dirty="0" smtClean="0"/>
              <a:t>LED</a:t>
            </a:r>
            <a:r>
              <a:rPr kumimoji="1" lang="ja-JP" altLang="en-US" sz="1600" dirty="0" smtClean="0"/>
              <a:t>、抵抗付き</a:t>
            </a:r>
            <a:r>
              <a:rPr kumimoji="1" lang="en-US" altLang="ja-JP" sz="1600" dirty="0" smtClean="0"/>
              <a:t>LED</a:t>
            </a:r>
            <a:r>
              <a:rPr kumimoji="1" lang="ja-JP" altLang="en-US" sz="1600" dirty="0" smtClean="0"/>
              <a:t>、</a:t>
            </a:r>
            <a:r>
              <a:rPr kumimoji="1" lang="en-US" altLang="ja-JP" sz="1600" dirty="0" smtClean="0"/>
              <a:t>7</a:t>
            </a:r>
            <a:r>
              <a:rPr kumimoji="1" lang="ja-JP" altLang="en-US" sz="1600" dirty="0" smtClean="0"/>
              <a:t>セグ、</a:t>
            </a:r>
            <a:r>
              <a:rPr kumimoji="1" lang="en-US" altLang="ja-JP" sz="1600" dirty="0" smtClean="0"/>
              <a:t>LCD</a:t>
            </a:r>
            <a:r>
              <a:rPr lang="ja-JP" altLang="en-US" sz="1600" dirty="0" smtClean="0"/>
              <a:t>キャラクタディスプレイ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センサ関連・・・圧力センサ、距速センサ、赤外線</a:t>
            </a:r>
            <a:r>
              <a:rPr lang="en-US" altLang="ja-JP" sz="1600" dirty="0" smtClean="0"/>
              <a:t>LED</a:t>
            </a:r>
            <a:r>
              <a:rPr lang="ja-JP" altLang="en-US" sz="1600" dirty="0" smtClean="0"/>
              <a:t>（受信、送信）、</a:t>
            </a:r>
            <a:r>
              <a:rPr lang="ja-JP" altLang="en-US" sz="1600" smtClean="0"/>
              <a:t>温度センサ、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                                     </a:t>
            </a:r>
            <a:r>
              <a:rPr lang="ja-JP" altLang="en-US" sz="1600" dirty="0" smtClean="0"/>
              <a:t>加速度センサ</a:t>
            </a:r>
            <a:endParaRPr lang="en-US" altLang="ja-JP" sz="1600" dirty="0" smtClean="0"/>
          </a:p>
          <a:p>
            <a:r>
              <a:rPr lang="ja-JP" altLang="en-US" sz="1600" dirty="0" smtClean="0"/>
              <a:t>スピーカー・・・圧電ブザー、超音波スピーカー、デジタルスピーカー</a:t>
            </a:r>
            <a:endParaRPr lang="en-US" altLang="ja-JP" sz="1600" dirty="0" smtClean="0"/>
          </a:p>
          <a:p>
            <a:r>
              <a:rPr lang="ja-JP" altLang="en-US" sz="1600" dirty="0" smtClean="0"/>
              <a:t>ボタン・・・ずっと押していたい押し具合が最高なボタン（多数）</a:t>
            </a:r>
            <a:endParaRPr lang="en-US" altLang="ja-JP" sz="1600" dirty="0" smtClean="0"/>
          </a:p>
          <a:p>
            <a:r>
              <a:rPr lang="ja-JP" altLang="en-US" sz="1600" dirty="0" smtClean="0"/>
              <a:t>抵抗・・・いっぱい</a:t>
            </a:r>
            <a:endParaRPr lang="en-US" altLang="ja-JP" sz="1600" dirty="0" smtClean="0"/>
          </a:p>
          <a:p>
            <a:r>
              <a:rPr lang="ja-JP" altLang="en-US" sz="1600" dirty="0" smtClean="0"/>
              <a:t>そん他・・・</a:t>
            </a:r>
            <a:r>
              <a:rPr lang="en-US" altLang="ja-JP" sz="1600" dirty="0" smtClean="0"/>
              <a:t>AC</a:t>
            </a:r>
            <a:r>
              <a:rPr lang="ja-JP" altLang="en-US" sz="1600" dirty="0" smtClean="0"/>
              <a:t>アダプタ（</a:t>
            </a:r>
            <a:r>
              <a:rPr lang="en-US" altLang="ja-JP" sz="1600" dirty="0" smtClean="0"/>
              <a:t>2</a:t>
            </a:r>
            <a:r>
              <a:rPr lang="ja-JP" altLang="en-US" sz="1600" dirty="0" smtClean="0"/>
              <a:t>つ）、</a:t>
            </a:r>
            <a:r>
              <a:rPr lang="en-US" altLang="ja-JP" sz="1600" dirty="0" smtClean="0"/>
              <a:t>USB</a:t>
            </a:r>
            <a:r>
              <a:rPr lang="ja-JP" altLang="en-US" sz="1600" dirty="0" smtClean="0"/>
              <a:t>コネクタ（</a:t>
            </a:r>
            <a:r>
              <a:rPr lang="en-US" altLang="ja-JP" sz="1600" dirty="0" smtClean="0"/>
              <a:t>4</a:t>
            </a:r>
            <a:r>
              <a:rPr lang="ja-JP" altLang="en-US" sz="1600" dirty="0" smtClean="0"/>
              <a:t>つ）、半田ごて（</a:t>
            </a:r>
            <a:r>
              <a:rPr lang="en-US" altLang="ja-JP" sz="1600" dirty="0" smtClean="0"/>
              <a:t>2</a:t>
            </a:r>
            <a:r>
              <a:rPr lang="ja-JP" altLang="en-US" sz="1600" dirty="0" smtClean="0"/>
              <a:t>つ）</a:t>
            </a:r>
            <a:endParaRPr lang="en-US" altLang="ja-JP" sz="1600" dirty="0" smtClean="0"/>
          </a:p>
          <a:p>
            <a:endParaRPr lang="en-US" altLang="ja-JP" sz="1600" dirty="0"/>
          </a:p>
          <a:p>
            <a:r>
              <a:rPr lang="ja-JP" altLang="en-US" sz="1600" dirty="0" smtClean="0"/>
              <a:t>番外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ja-JP" sz="1600" dirty="0"/>
              <a:t>　</a:t>
            </a:r>
            <a:r>
              <a:rPr lang="ja-JP" altLang="en-US" sz="1600" dirty="0" smtClean="0"/>
              <a:t>　</a:t>
            </a:r>
            <a:r>
              <a:rPr lang="en-US" altLang="ja-JP" sz="1600" dirty="0" err="1" smtClean="0"/>
              <a:t>Fritzing</a:t>
            </a:r>
            <a:r>
              <a:rPr lang="ja-JP" altLang="en-US" sz="1600" dirty="0" smtClean="0"/>
              <a:t>・・・回路図などをかけるアプリ</a:t>
            </a:r>
            <a:endParaRPr lang="en-US" altLang="ja-JP" sz="1600" dirty="0" smtClean="0"/>
          </a:p>
          <a:p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15954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セグ</a:t>
            </a:r>
            <a:endParaRPr kumimoji="1" lang="en-US" altLang="ja-JP" dirty="0" smtClean="0"/>
          </a:p>
          <a:p>
            <a:r>
              <a:rPr lang="en-US" altLang="ja-JP" dirty="0" smtClean="0"/>
              <a:t>LCD</a:t>
            </a:r>
            <a:r>
              <a:rPr lang="ja-JP" altLang="en-US" dirty="0" smtClean="0"/>
              <a:t>でキャラクタ表示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160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これからのゆるい予定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やりたいことをみんなで話し合い</a:t>
            </a:r>
            <a:endParaRPr kumimoji="1" lang="en-US" altLang="ja-JP" dirty="0" smtClean="0"/>
          </a:p>
          <a:p>
            <a:r>
              <a:rPr lang="ja-JP" altLang="en-US" dirty="0" smtClean="0"/>
              <a:t>秋葉へ買い物</a:t>
            </a:r>
            <a:endParaRPr lang="en-US" altLang="ja-JP" dirty="0" smtClean="0"/>
          </a:p>
          <a:p>
            <a:r>
              <a:rPr kumimoji="1" lang="ja-JP" altLang="en-US" dirty="0" smtClean="0"/>
              <a:t>実際にいじりまくる！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番外編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dirty="0" smtClean="0"/>
              <a:t>　</a:t>
            </a:r>
            <a:r>
              <a:rPr lang="ja-JP" altLang="en-US" dirty="0" smtClean="0"/>
              <a:t>　ぎーじゅくでゆる飲み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3079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232</TotalTime>
  <Words>283</Words>
  <Application>Microsoft Macintosh PowerPoint</Application>
  <PresentationFormat>画面に合わせる (4:3)</PresentationFormat>
  <Paragraphs>62</Paragraphs>
  <Slides>8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インク瓶</vt:lpstr>
      <vt:lpstr>ゆる~くArduino</vt:lpstr>
      <vt:lpstr>サブタイトルは。。。</vt:lpstr>
      <vt:lpstr>Aruduinoとは①</vt:lpstr>
      <vt:lpstr>Aruduinoとは②</vt:lpstr>
      <vt:lpstr>Arduinoとは③</vt:lpstr>
      <vt:lpstr>部品について</vt:lpstr>
      <vt:lpstr>実演</vt:lpstr>
      <vt:lpstr>これからのゆるい予定</vt:lpstr>
    </vt:vector>
  </TitlesOfParts>
  <Company>JSL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ゆる~くArDUINO</dc:title>
  <dc:creator>chino yuji</dc:creator>
  <cp:lastModifiedBy>chino yuji</cp:lastModifiedBy>
  <cp:revision>18</cp:revision>
  <dcterms:created xsi:type="dcterms:W3CDTF">2013-12-16T14:46:19Z</dcterms:created>
  <dcterms:modified xsi:type="dcterms:W3CDTF">2013-12-28T15:15:07Z</dcterms:modified>
</cp:coreProperties>
</file>