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3" r:id="rId8"/>
    <p:sldId id="262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6A3A1AF-1E96-41CC-8674-7AABE2B6E924}" type="datetimeFigureOut">
              <a:rPr lang="en-IE" smtClean="0"/>
              <a:t>20/09/2017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F2EA802-41AA-4126-AA01-B258428895B1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132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A1AF-1E96-41CC-8674-7AABE2B6E924}" type="datetimeFigureOut">
              <a:rPr lang="en-IE" smtClean="0"/>
              <a:t>20/09/2017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A802-41AA-4126-AA01-B258428895B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033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A1AF-1E96-41CC-8674-7AABE2B6E924}" type="datetimeFigureOut">
              <a:rPr lang="en-IE" smtClean="0"/>
              <a:t>20/09/2017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A802-41AA-4126-AA01-B258428895B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85553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A1AF-1E96-41CC-8674-7AABE2B6E924}" type="datetimeFigureOut">
              <a:rPr lang="en-IE" smtClean="0"/>
              <a:t>20/09/2017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A802-41AA-4126-AA01-B258428895B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7498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A1AF-1E96-41CC-8674-7AABE2B6E924}" type="datetimeFigureOut">
              <a:rPr lang="en-IE" smtClean="0"/>
              <a:t>20/09/2017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A802-41AA-4126-AA01-B258428895B1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2527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A1AF-1E96-41CC-8674-7AABE2B6E924}" type="datetimeFigureOut">
              <a:rPr lang="en-IE" smtClean="0"/>
              <a:t>20/09/2017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A802-41AA-4126-AA01-B258428895B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1861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A1AF-1E96-41CC-8674-7AABE2B6E924}" type="datetimeFigureOut">
              <a:rPr lang="en-IE" smtClean="0"/>
              <a:t>20/09/2017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A802-41AA-4126-AA01-B258428895B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4267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A1AF-1E96-41CC-8674-7AABE2B6E924}" type="datetimeFigureOut">
              <a:rPr lang="en-IE" smtClean="0"/>
              <a:t>20/09/2017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A802-41AA-4126-AA01-B258428895B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5952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A1AF-1E96-41CC-8674-7AABE2B6E924}" type="datetimeFigureOut">
              <a:rPr lang="en-IE" smtClean="0"/>
              <a:t>20/09/2017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A802-41AA-4126-AA01-B258428895B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812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A1AF-1E96-41CC-8674-7AABE2B6E924}" type="datetimeFigureOut">
              <a:rPr lang="en-IE" smtClean="0"/>
              <a:t>20/09/2017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A802-41AA-4126-AA01-B258428895B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8712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A1AF-1E96-41CC-8674-7AABE2B6E924}" type="datetimeFigureOut">
              <a:rPr lang="en-IE" smtClean="0"/>
              <a:t>20/09/2017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A802-41AA-4126-AA01-B258428895B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1103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6A3A1AF-1E96-41CC-8674-7AABE2B6E924}" type="datetimeFigureOut">
              <a:rPr lang="en-IE" smtClean="0"/>
              <a:t>20/09/2017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F2EA802-41AA-4126-AA01-B258428895B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230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>
                <a:latin typeface="Adobe Ming Std L" panose="02020300000000000000" pitchFamily="18" charset="-128"/>
                <a:ea typeface="Adobe Ming Std L" panose="02020300000000000000" pitchFamily="18" charset="-128"/>
                <a:cs typeface="Adobe Arabic" panose="02040503050201020203" pitchFamily="18" charset="-78"/>
              </a:rPr>
              <a:t>				</a:t>
            </a:r>
            <a:r>
              <a:rPr lang="en-IE" sz="8800" dirty="0">
                <a:latin typeface="Century Gothic" panose="020B0502020202020204" pitchFamily="34" charset="0"/>
                <a:ea typeface="Adobe Ming Std L" panose="02020300000000000000" pitchFamily="18" charset="-128"/>
                <a:cs typeface="Adobe Arabic" panose="02040503050201020203" pitchFamily="18" charset="-78"/>
              </a:rPr>
              <a:t>DAVE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>
                <a:latin typeface="Century Gothic" panose="020B0502020202020204" pitchFamily="34" charset="0"/>
              </a:rPr>
              <a:t>GameMaker</a:t>
            </a:r>
          </a:p>
          <a:p>
            <a:r>
              <a:rPr lang="en-IE" dirty="0">
                <a:latin typeface="Century Gothic" panose="020B0502020202020204" pitchFamily="34" charset="0"/>
              </a:rPr>
              <a:t>Ritchie Shekleton N00143569</a:t>
            </a:r>
          </a:p>
          <a:p>
            <a:r>
              <a:rPr lang="en-IE" dirty="0">
                <a:latin typeface="Century Gothic" panose="020B0502020202020204" pitchFamily="34" charset="0"/>
              </a:rPr>
              <a:t>Claudiu Vladean N00146933</a:t>
            </a:r>
          </a:p>
        </p:txBody>
      </p:sp>
    </p:spTree>
    <p:extLst>
      <p:ext uri="{BB962C8B-B14F-4D97-AF65-F5344CB8AC3E}">
        <p14:creationId xmlns:p14="http://schemas.microsoft.com/office/powerpoint/2010/main" val="275068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4189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Dave?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3" y="1828800"/>
            <a:ext cx="4915904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dirty="0"/>
              <a:t>Dave is a LAN multiplayer co-operative built using Game Maker Studio. With a HTML5 single player connected to a MySQL database.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25" y="4809634"/>
            <a:ext cx="13976757" cy="49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2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Background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4731604" cy="4351337"/>
          </a:xfrm>
        </p:spPr>
        <p:txBody>
          <a:bodyPr/>
          <a:lstStyle/>
          <a:p>
            <a:pPr marL="0" indent="0">
              <a:buNone/>
            </a:pPr>
            <a:r>
              <a:rPr lang="en-IE" dirty="0" smtClean="0"/>
              <a:t>The original plan was to create a game based around a character that was socially awkward, due to this he would avoid contact with people at every occasion and attempt to get through day to day tasks without contact with others.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661" y="2811033"/>
            <a:ext cx="3023771" cy="3091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676714"/>
            <a:ext cx="1910150" cy="2225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470" y="3672143"/>
            <a:ext cx="2028304" cy="22304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661" y="491913"/>
            <a:ext cx="3023771" cy="23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1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16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5657" y="550877"/>
            <a:ext cx="5567865" cy="727046"/>
          </a:xfrm>
        </p:spPr>
        <p:txBody>
          <a:bodyPr/>
          <a:lstStyle/>
          <a:p>
            <a:r>
              <a:rPr lang="en-IE" dirty="0">
                <a:solidFill>
                  <a:schemeClr val="bg1"/>
                </a:solidFill>
                <a:latin typeface="Century Gothic" panose="020B0502020202020204" pitchFamily="34" charset="0"/>
              </a:rPr>
              <a:t>The game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727" y="4522124"/>
            <a:ext cx="2611859" cy="1662545"/>
          </a:xfrm>
        </p:spPr>
        <p:txBody>
          <a:bodyPr/>
          <a:lstStyle/>
          <a:p>
            <a:pPr marL="0" indent="0">
              <a:buNone/>
            </a:pPr>
            <a:r>
              <a:rPr lang="en-IE" dirty="0">
                <a:solidFill>
                  <a:schemeClr val="bg1"/>
                </a:solidFill>
              </a:rPr>
              <a:t>The level layout went through a few drafts before we had something we were happy with</a:t>
            </a:r>
          </a:p>
        </p:txBody>
      </p:sp>
    </p:spTree>
    <p:extLst>
      <p:ext uri="{BB962C8B-B14F-4D97-AF65-F5344CB8AC3E}">
        <p14:creationId xmlns:p14="http://schemas.microsoft.com/office/powerpoint/2010/main" val="270443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1233"/>
            <a:ext cx="121920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1" y="-511233"/>
            <a:ext cx="9692640" cy="1325562"/>
          </a:xfrm>
        </p:spPr>
        <p:txBody>
          <a:bodyPr>
            <a:normAutofit/>
          </a:bodyPr>
          <a:lstStyle/>
          <a:p>
            <a:r>
              <a:rPr lang="en-IE" sz="5400" dirty="0">
                <a:solidFill>
                  <a:schemeClr val="bg1"/>
                </a:solidFill>
                <a:latin typeface="Century Gothic" panose="020B0502020202020204" pitchFamily="34" charset="0"/>
              </a:rPr>
              <a:t>Character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4640164" cy="4351337"/>
          </a:xfrm>
        </p:spPr>
        <p:txBody>
          <a:bodyPr/>
          <a:lstStyle/>
          <a:p>
            <a:pPr marL="0" indent="0">
              <a:buNone/>
            </a:pPr>
            <a:r>
              <a:rPr lang="en-IE" sz="3200" dirty="0">
                <a:solidFill>
                  <a:schemeClr val="bg1"/>
                </a:solidFill>
              </a:rPr>
              <a:t>The character was first designed on paper and was later scanned and drawn digitally</a:t>
            </a:r>
            <a:r>
              <a:rPr lang="en-IE" sz="3200" dirty="0"/>
              <a:t>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5090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874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6189" y="365760"/>
            <a:ext cx="5013158" cy="1325562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Digital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654" y="1828800"/>
            <a:ext cx="3753851" cy="4351337"/>
          </a:xfrm>
        </p:spPr>
        <p:txBody>
          <a:bodyPr/>
          <a:lstStyle/>
          <a:p>
            <a:pPr marL="0" indent="0">
              <a:buNone/>
            </a:pPr>
            <a:r>
              <a:rPr lang="en-IE" dirty="0">
                <a:solidFill>
                  <a:schemeClr val="bg1"/>
                </a:solidFill>
              </a:rPr>
              <a:t>The character was scanned and was drawn over and layered in Photoshop, while exporting the character each movable body part was a separate image so that when the animating process began in Spriter, bones could be given the character making it easier to control and therefore animate.</a:t>
            </a:r>
          </a:p>
        </p:txBody>
      </p:sp>
    </p:spTree>
    <p:extLst>
      <p:ext uri="{BB962C8B-B14F-4D97-AF65-F5344CB8AC3E}">
        <p14:creationId xmlns:p14="http://schemas.microsoft.com/office/powerpoint/2010/main" val="191046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Single 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Game in browser</a:t>
            </a:r>
          </a:p>
          <a:p>
            <a:r>
              <a:rPr lang="en-IE" dirty="0"/>
              <a:t>PHP</a:t>
            </a:r>
          </a:p>
          <a:p>
            <a:r>
              <a:rPr lang="en-IE" dirty="0"/>
              <a:t>MySQL Database</a:t>
            </a:r>
          </a:p>
          <a:p>
            <a:endParaRPr lang="en-IE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4968" t="54726" r="2147" b="24179"/>
          <a:stretch/>
        </p:blipFill>
        <p:spPr>
          <a:xfrm>
            <a:off x="0" y="3889611"/>
            <a:ext cx="5538978" cy="31909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1161" t="13333" r="39386" b="57215"/>
          <a:stretch/>
        </p:blipFill>
        <p:spPr>
          <a:xfrm>
            <a:off x="0" y="1476481"/>
            <a:ext cx="1261872" cy="2457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0347" r="4223" b="34722"/>
          <a:stretch/>
        </p:blipFill>
        <p:spPr>
          <a:xfrm>
            <a:off x="5461347" y="-309300"/>
            <a:ext cx="8228828" cy="738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0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IE" dirty="0"/>
              <a:t>Multiplayer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Server</a:t>
            </a:r>
          </a:p>
          <a:p>
            <a:r>
              <a:rPr lang="en-IE" dirty="0"/>
              <a:t>Two Clients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552" y="-24063"/>
            <a:ext cx="6832974" cy="5288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007" b="39619"/>
          <a:stretch/>
        </p:blipFill>
        <p:spPr>
          <a:xfrm>
            <a:off x="0" y="3050281"/>
            <a:ext cx="12514357" cy="44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7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User Testing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936950" cy="4351337"/>
          </a:xfrm>
        </p:spPr>
        <p:txBody>
          <a:bodyPr/>
          <a:lstStyle/>
          <a:p>
            <a:pPr marL="0" indent="0">
              <a:buNone/>
            </a:pPr>
            <a:r>
              <a:rPr lang="en-IE" dirty="0" smtClean="0"/>
              <a:t>The game was tested by our classmates, most of the changes and debugging was achieved due to this. </a:t>
            </a:r>
          </a:p>
          <a:p>
            <a:pPr marL="0" indent="0">
              <a:buNone/>
            </a:pPr>
            <a:r>
              <a:rPr lang="en-IE" dirty="0" smtClean="0"/>
              <a:t>Change suggestions included:</a:t>
            </a:r>
          </a:p>
          <a:p>
            <a:pPr marL="0" indent="0">
              <a:buNone/>
            </a:pPr>
            <a:r>
              <a:rPr lang="en-IE" dirty="0" smtClean="0"/>
              <a:t>-Enemy moving speed.</a:t>
            </a:r>
          </a:p>
          <a:p>
            <a:pPr marL="0" indent="0">
              <a:buNone/>
            </a:pPr>
            <a:r>
              <a:rPr lang="en-IE" dirty="0" smtClean="0"/>
              <a:t>-Gravity effect on the main character.</a:t>
            </a:r>
          </a:p>
          <a:p>
            <a:pPr marL="0" indent="0">
              <a:buNone/>
            </a:pPr>
            <a:r>
              <a:rPr lang="en-IE" dirty="0" smtClean="0"/>
              <a:t>-Duration and Respawn of power-ups.</a:t>
            </a:r>
          </a:p>
          <a:p>
            <a:pPr marL="0" indent="0">
              <a:buNone/>
            </a:pPr>
            <a:r>
              <a:rPr lang="en-IE" dirty="0" smtClean="0"/>
              <a:t>-Collision detection and wall glitches.</a:t>
            </a:r>
          </a:p>
          <a:p>
            <a:pPr marL="0" indent="0">
              <a:buNone/>
            </a:pPr>
            <a:r>
              <a:rPr lang="en-IE" dirty="0" smtClean="0"/>
              <a:t>-Character masking and level colours.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465830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456</TotalTime>
  <Words>240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Adobe Ming Std L</vt:lpstr>
      <vt:lpstr>Adobe Arabic</vt:lpstr>
      <vt:lpstr>Arial</vt:lpstr>
      <vt:lpstr>Century Gothic</vt:lpstr>
      <vt:lpstr>Century Schoolbook</vt:lpstr>
      <vt:lpstr>Wingdings 2</vt:lpstr>
      <vt:lpstr>View</vt:lpstr>
      <vt:lpstr>    DAVE</vt:lpstr>
      <vt:lpstr>What is Dave?</vt:lpstr>
      <vt:lpstr>Background </vt:lpstr>
      <vt:lpstr>The game design</vt:lpstr>
      <vt:lpstr>Character Design</vt:lpstr>
      <vt:lpstr>Digital Character</vt:lpstr>
      <vt:lpstr>Single Player</vt:lpstr>
      <vt:lpstr>Multiplayer</vt:lpstr>
      <vt:lpstr>User Testing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DAVE</dc:title>
  <dc:creator>Claudiu Vladean</dc:creator>
  <cp:lastModifiedBy>Richard Shekleton</cp:lastModifiedBy>
  <cp:revision>38</cp:revision>
  <dcterms:created xsi:type="dcterms:W3CDTF">2016-12-13T15:06:16Z</dcterms:created>
  <dcterms:modified xsi:type="dcterms:W3CDTF">2017-09-20T12:06:15Z</dcterms:modified>
</cp:coreProperties>
</file>