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735c1dbd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735c1dbd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735c1dbd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735c1dbd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735c1dbd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735c1dbd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a6e0022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a6e002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a6e0022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a6e0022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a71e133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a71e133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abda5ea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abda5ea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2433"/>
              <a:t>Presentation for Assignment 8: Build an End-to-End IoT System</a:t>
            </a:r>
            <a:endParaRPr b="1" sz="2433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96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Group 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700"/>
              <a:t>Project Objectives</a:t>
            </a:r>
            <a:endParaRPr sz="2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676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Build a functional IoT system with sensors, TCP client-server, and MongoDB.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Enhance TCP communication for IoT queries.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Leverage metadata for device management and data analysis.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Gain hands-on experience in building an end-to-end IoT architecture.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System Architecture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400"/>
              <a:t>TCP Client</a:t>
            </a:r>
            <a:endParaRPr sz="24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400"/>
              <a:t>TCP Server</a:t>
            </a:r>
            <a:endParaRPr sz="24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2400"/>
              <a:t>MongoDB Atlas</a:t>
            </a:r>
            <a:endParaRPr sz="2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400"/>
              <a:t>Diagram that shows how the assignment is working:</a:t>
            </a:r>
            <a:endParaRPr sz="2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20">
                <a:latin typeface="Roboto Mono"/>
                <a:ea typeface="Roboto Mono"/>
                <a:cs typeface="Roboto Mono"/>
                <a:sym typeface="Roboto Mono"/>
              </a:rPr>
              <a:t>User Query --&gt; TCP Client --&gt; TCP Server --&gt; MongoDB --&gt; TCP Server --&gt; User Response</a:t>
            </a:r>
            <a:endParaRPr sz="142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Queries Processed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Our system handles three key queries: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958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ko">
                <a:latin typeface="Montserrat"/>
                <a:ea typeface="Montserrat"/>
                <a:cs typeface="Montserrat"/>
                <a:sym typeface="Montserrat"/>
              </a:rPr>
              <a:t>Average Moisture</a:t>
            </a: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: Computes the average moisture inside two smart fridges over the past three hours.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ko">
                <a:latin typeface="Montserrat"/>
                <a:ea typeface="Montserrat"/>
                <a:cs typeface="Montserrat"/>
                <a:sym typeface="Montserrat"/>
              </a:rPr>
              <a:t>Average Water Consumption</a:t>
            </a: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: Calculates the average water usage per cycle for the smart dishwasher.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ko">
                <a:latin typeface="Montserrat"/>
                <a:ea typeface="Montserrat"/>
                <a:cs typeface="Montserrat"/>
                <a:sym typeface="Montserrat"/>
              </a:rPr>
              <a:t>Electricity Consumption</a:t>
            </a: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: Identifies which device consumed the most electricity.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MongoDB Database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latin typeface="Montserrat"/>
                <a:ea typeface="Montserrat"/>
                <a:cs typeface="Montserrat"/>
                <a:sym typeface="Montserrat"/>
              </a:rPr>
              <a:t>Key Collections in MongoDB: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latin typeface="Montserrat"/>
                <a:ea typeface="Montserrat"/>
                <a:cs typeface="Montserrat"/>
                <a:sym typeface="Montserrat"/>
              </a:rPr>
              <a:t>Collections</a:t>
            </a:r>
            <a:r>
              <a:rPr lang="ko" sz="11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AutoNum type="arabicPeriod"/>
            </a:pPr>
            <a:r>
              <a:rPr lang="ko" sz="1100">
                <a:latin typeface="Montserrat"/>
                <a:ea typeface="Montserrat"/>
                <a:cs typeface="Montserrat"/>
                <a:sym typeface="Montserrat"/>
              </a:rPr>
              <a:t>Metadata: Device info (e.g., assetUid, type).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AutoNum type="arabicPeriod"/>
            </a:pPr>
            <a:r>
              <a:rPr lang="ko" sz="1100">
                <a:latin typeface="Montserrat"/>
                <a:ea typeface="Montserrat"/>
                <a:cs typeface="Montserrat"/>
                <a:sym typeface="Montserrat"/>
              </a:rPr>
              <a:t>Sensor Data: Real-time readings (e.g., moisture, water, electricity).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System Demo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ko"/>
              <a:t>Submit Query via TCP Client, 3 Queries: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Moisture in the Fridge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Water Consumption of the Dishwasher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Device with Most Electricity Consumed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ko"/>
              <a:t>Server Processes Query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ko"/>
              <a:t>Receive Result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Challenges and Solutions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785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ko">
                <a:latin typeface="Montserrat"/>
                <a:ea typeface="Montserrat"/>
                <a:cs typeface="Montserrat"/>
                <a:sym typeface="Montserrat"/>
              </a:rPr>
              <a:t>Challenge 1</a:t>
            </a: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: Data aggregation → Used MongoDB filters.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ko">
                <a:latin typeface="Montserrat"/>
                <a:ea typeface="Montserrat"/>
                <a:cs typeface="Montserrat"/>
                <a:sym typeface="Montserrat"/>
              </a:rPr>
              <a:t>Challenge 2</a:t>
            </a: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: Inconsistent sensor data → Skipped invalid entries.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ko">
                <a:latin typeface="Montserrat"/>
                <a:ea typeface="Montserrat"/>
                <a:cs typeface="Montserrat"/>
                <a:sym typeface="Montserrat"/>
              </a:rPr>
              <a:t>Challenge 3</a:t>
            </a: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: Time zone standardization → Converted timestamps to PST.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Conclusion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ko" sz="1500">
                <a:latin typeface="Montserrat"/>
                <a:ea typeface="Montserrat"/>
                <a:cs typeface="Montserrat"/>
                <a:sym typeface="Montserrat"/>
              </a:rPr>
              <a:t>Successfully integrated IoT devices, TCP architecture, and MongoDB.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ko" sz="1500">
                <a:latin typeface="Montserrat"/>
                <a:ea typeface="Montserrat"/>
                <a:cs typeface="Montserrat"/>
                <a:sym typeface="Montserrat"/>
              </a:rPr>
              <a:t>System handles real-world IoT queries effectively.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ko" sz="1500">
                <a:latin typeface="Montserrat"/>
                <a:ea typeface="Montserrat"/>
                <a:cs typeface="Montserrat"/>
                <a:sym typeface="Montserrat"/>
              </a:rPr>
              <a:t>Delivered actionable insights through metadata and sensor data.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