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1BE7-4666-4271-93E8-5AAF1C4BFC6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1F74-BD78-43A5-82A7-E5200AB8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5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1BE7-4666-4271-93E8-5AAF1C4BFC6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1F74-BD78-43A5-82A7-E5200AB8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1BE7-4666-4271-93E8-5AAF1C4BFC6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1F74-BD78-43A5-82A7-E5200AB8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0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1BE7-4666-4271-93E8-5AAF1C4BFC6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1F74-BD78-43A5-82A7-E5200AB8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9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1BE7-4666-4271-93E8-5AAF1C4BFC6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1F74-BD78-43A5-82A7-E5200AB8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5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1BE7-4666-4271-93E8-5AAF1C4BFC6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1F74-BD78-43A5-82A7-E5200AB8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2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1BE7-4666-4271-93E8-5AAF1C4BFC6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1F74-BD78-43A5-82A7-E5200AB8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3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1BE7-4666-4271-93E8-5AAF1C4BFC6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1F74-BD78-43A5-82A7-E5200AB8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4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1BE7-4666-4271-93E8-5AAF1C4BFC6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1F74-BD78-43A5-82A7-E5200AB8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0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1BE7-4666-4271-93E8-5AAF1C4BFC6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1F74-BD78-43A5-82A7-E5200AB8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1BE7-4666-4271-93E8-5AAF1C4BFC6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1F74-BD78-43A5-82A7-E5200AB8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7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F1BE7-4666-4271-93E8-5AAF1C4BFC6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B1F74-BD78-43A5-82A7-E5200AB8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4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L3 SOD 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THIS IS LEVEL 3 SOFTWARE DEVELOPMENT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44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L3 SOD 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L3 SOD B</dc:title>
  <dc:creator>PEACE MIKE</dc:creator>
  <cp:lastModifiedBy>PEACE MIKE</cp:lastModifiedBy>
  <cp:revision>2</cp:revision>
  <dcterms:created xsi:type="dcterms:W3CDTF">2023-06-09T06:06:00Z</dcterms:created>
  <dcterms:modified xsi:type="dcterms:W3CDTF">2023-06-09T06:06:48Z</dcterms:modified>
</cp:coreProperties>
</file>