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673" r:id="rId32"/>
  </p:sldMasterIdLst>
  <p:notesMasterIdLst>
    <p:notesMasterId r:id="rId34"/>
  </p:notesMasterIdLst>
  <p:sldIdLst>
    <p:sldId id="261" r:id="rId36"/>
    <p:sldId id="351" r:id="rId37"/>
  </p:sldIdLst>
  <p:sldSz cx="12192000" cy="6858000"/>
  <p:notesSz cx="6858000" cy="9144000"/>
  <p:embeddedFontLst>
    <p:embeddedFont>
      <p:font typeface="KoPub돋움체 Medium" panose="00000600000000000000" pitchFamily="2" charset="-127"/>
      <p:regular r:id="rId14"/>
    </p:embeddedFont>
    <p:embeddedFont>
      <p:font typeface="맑은 고딕" panose="020B0503020000020004" pitchFamily="50" charset="-127"/>
      <p:regular r:id="rId12"/>
      <p:bold r:id="rId10"/>
    </p:embeddedFont>
    <p:embeddedFont>
      <p:font typeface="나눔바른고딕" panose="020B0600000101010101" charset="-127"/>
      <p:regular r:id="rId4"/>
      <p:bold r:id="rId1"/>
    </p:embeddedFont>
    <p:embeddedFont>
      <p:font typeface="KoPub돋움체 Bold" panose="00000800000000000000" pitchFamily="2" charset="-127"/>
      <p:bold r:id="rId15"/>
    </p:embeddedFont>
    <p:embeddedFont>
      <p:font typeface="Segoe UI" panose="020B0502040204020203" pitchFamily="34" charset="0"/>
      <p:regular r:id="rId11"/>
      <p:bold r:id="rId7"/>
      <p:italic r:id="rId5"/>
      <p:boldItalic r:id="rId2"/>
    </p:embeddedFont>
    <p:embeddedFont>
      <p:font typeface="Verdana" panose="020B0604030504040204" pitchFamily="34" charset="0"/>
      <p:regular r:id="rId13"/>
      <p:bold r:id="rId8"/>
      <p:italic r:id="rId3"/>
      <p:boldItalic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32323"/>
    <a:srgbClr val="F2F2F2"/>
    <a:srgbClr val="226B5F"/>
    <a:srgbClr val="47DECD"/>
    <a:srgbClr val="FFFFFF"/>
    <a:srgbClr val="424A5D"/>
    <a:srgbClr val="68DFF0"/>
    <a:srgbClr val="FFD777"/>
    <a:srgbClr val="D9D9D9"/>
    <a:srgbClr val="F0F2F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2273" autoAdjust="0"/>
    <p:restoredTop sz="80252" autoAdjust="0"/>
  </p:normalViewPr>
  <p:slideViewPr>
    <p:cSldViewPr snapToGrid="0" snapToObjects="1">
      <p:cViewPr>
        <p:scale>
          <a:sx n="75" d="100"/>
          <a:sy n="75" d="100"/>
        </p:scale>
        <p:origin x="42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5.fntdata"></Relationship><Relationship Id="rId2" Type="http://schemas.openxmlformats.org/officeDocument/2006/relationships/font" Target="fonts/font10.fntdata"></Relationship><Relationship Id="rId3" Type="http://schemas.openxmlformats.org/officeDocument/2006/relationships/font" Target="fonts/font13.fntdata"></Relationship><Relationship Id="rId4" Type="http://schemas.openxmlformats.org/officeDocument/2006/relationships/font" Target="fonts/font4.fntdata"></Relationship><Relationship Id="rId5" Type="http://schemas.openxmlformats.org/officeDocument/2006/relationships/font" Target="fonts/font9.fntdata"></Relationship><Relationship Id="rId6" Type="http://schemas.openxmlformats.org/officeDocument/2006/relationships/customXml" Target="../customXml/item2.xml"></Relationship><Relationship Id="rId7" Type="http://schemas.openxmlformats.org/officeDocument/2006/relationships/font" Target="fonts/font8.fntdata"></Relationship><Relationship Id="rId8" Type="http://schemas.openxmlformats.org/officeDocument/2006/relationships/font" Target="fonts/font12.fntdata"></Relationship><Relationship Id="rId9" Type="http://schemas.openxmlformats.org/officeDocument/2006/relationships/customXml" Target="../customXml/item1.xml"></Relationship><Relationship Id="rId10" Type="http://schemas.openxmlformats.org/officeDocument/2006/relationships/font" Target="fonts/font3.fntdata"></Relationship><Relationship Id="rId11" Type="http://schemas.openxmlformats.org/officeDocument/2006/relationships/font" Target="fonts/font7.fntdata"></Relationship><Relationship Id="rId12" Type="http://schemas.openxmlformats.org/officeDocument/2006/relationships/font" Target="fonts/font2.fntdata"></Relationship><Relationship Id="rId13" Type="http://schemas.openxmlformats.org/officeDocument/2006/relationships/font" Target="fonts/font11.fntdata"></Relationship><Relationship Id="rId14" Type="http://schemas.openxmlformats.org/officeDocument/2006/relationships/font" Target="fonts/font1.fntdata"></Relationship><Relationship Id="rId15" Type="http://schemas.openxmlformats.org/officeDocument/2006/relationships/font" Target="fonts/font6.fntdata"></Relationship><Relationship Id="rId16" Type="http://schemas.openxmlformats.org/officeDocument/2006/relationships/font" Target="fonts/font14.fntdata"></Relationship><Relationship Id="rId17" Type="http://schemas.openxmlformats.org/officeDocument/2006/relationships/tableStyles" Target="tableStyles.xml"></Relationship><Relationship Id="rId32" Type="http://schemas.openxmlformats.org/officeDocument/2006/relationships/slideMaster" Target="slideMasters/slideMaster1.xml"></Relationship><Relationship Id="rId33" Type="http://schemas.openxmlformats.org/officeDocument/2006/relationships/theme" Target="theme/theme1.xml"></Relationship><Relationship Id="rId34" Type="http://schemas.openxmlformats.org/officeDocument/2006/relationships/notesMaster" Target="notesMasters/notesMaster1.xml"></Relationship><Relationship Id="rId36" Type="http://schemas.openxmlformats.org/officeDocument/2006/relationships/slide" Target="slides/slide1.xml"></Relationship><Relationship Id="rId37" Type="http://schemas.openxmlformats.org/officeDocument/2006/relationships/slide" Target="slides/slide2.xml"></Relationship><Relationship Id="rId40" Type="http://schemas.openxmlformats.org/officeDocument/2006/relationships/viewProps" Target="viewProps.xml"></Relationship><Relationship Id="rId4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E6A7A-80AF-42D7-BB5F-AAFCF8B98D5D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8DA56-E171-4D35-B47F-E74C9C252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9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8DA56-E171-4D35-B47F-E74C9C252F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905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?>
<Relationships xmlns="http://schemas.openxmlformats.org/package/2006/relationships"><Relationship Id="rId8" Type="http://schemas.openxmlformats.org/officeDocument/2006/relationships/image" Target="../media/image7.png"></Relationship><Relationship Id="rId3" Type="http://schemas.openxmlformats.org/officeDocument/2006/relationships/image" Target="../media/image2.png"></Relationship><Relationship Id="rId7" Type="http://schemas.openxmlformats.org/officeDocument/2006/relationships/image" Target="../media/image6.png"></Relationship><Relationship Id="rId1" Type="http://schemas.openxmlformats.org/officeDocument/2006/relationships/customXml" Target="../item1.xml"></Relationship><Relationship Id="rId6" Type="http://schemas.openxmlformats.org/officeDocument/2006/relationships/image" Target="../media/image5.png"></Relationship><Relationship Id="rId5" Type="http://schemas.openxmlformats.org/officeDocument/2006/relationships/image" Target="../media/image4.png"></Relationship><Relationship Id="rId4" Type="http://schemas.openxmlformats.org/officeDocument/2006/relationships/image" Target="../media/image3.png"></Relationship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566061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0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 userDrawn="1"/>
        </p:nvSpPr>
        <p:spPr bwMode="auto">
          <a:xfrm>
            <a:off x="57150" y="50800"/>
            <a:ext cx="669925" cy="20637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6" name="Rectangle 8"/>
          <p:cNvSpPr>
            <a:spLocks noChangeArrowheads="1"/>
          </p:cNvSpPr>
          <p:nvPr userDrawn="1"/>
        </p:nvSpPr>
        <p:spPr bwMode="auto">
          <a:xfrm>
            <a:off x="60325" y="-4762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ko-KR" sz="800"/>
              <a:t>Code</a:t>
            </a:r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725488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9923915" y="44450"/>
            <a:ext cx="2174875" cy="6770644"/>
            <a:chOff x="7661275" y="44450"/>
            <a:chExt cx="2174875" cy="6770644"/>
          </a:xfrm>
        </p:grpSpPr>
        <p:sp>
          <p:nvSpPr>
            <p:cNvPr id="7" name="Rectangle 3"/>
            <p:cNvSpPr>
              <a:spLocks noChangeArrowheads="1"/>
            </p:cNvSpPr>
            <p:nvPr userDrawn="1"/>
          </p:nvSpPr>
          <p:spPr bwMode="auto">
            <a:xfrm>
              <a:off x="7662863" y="257175"/>
              <a:ext cx="2173287" cy="227013"/>
            </a:xfrm>
            <a:prstGeom prst="rec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>
              <a:off x="7662864" y="47625"/>
              <a:ext cx="652462" cy="212725"/>
            </a:xfrm>
            <a:prstGeom prst="rec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7667625" y="46038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ko-KR" sz="800">
                  <a:solidFill>
                    <a:srgbClr val="000000"/>
                  </a:solidFill>
                </a:rPr>
                <a:t>Project</a:t>
              </a:r>
              <a:endParaRPr lang="en-US" altLang="ko-KR" sz="800"/>
            </a:p>
          </p:txBody>
        </p:sp>
        <p:sp>
          <p:nvSpPr>
            <p:cNvPr id="10" name="Line 11"/>
            <p:cNvSpPr>
              <a:spLocks noChangeShapeType="1"/>
            </p:cNvSpPr>
            <p:nvPr userDrawn="1"/>
          </p:nvSpPr>
          <p:spPr bwMode="auto">
            <a:xfrm>
              <a:off x="8315325" y="47625"/>
              <a:ext cx="0" cy="212725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12" name="Rectangle 8"/>
            <p:cNvSpPr>
              <a:spLocks noChangeArrowheads="1"/>
            </p:cNvSpPr>
            <p:nvPr userDrawn="1"/>
          </p:nvSpPr>
          <p:spPr bwMode="auto">
            <a:xfrm>
              <a:off x="7667625" y="260350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60000"/>
                </a:lnSpc>
                <a:spcBef>
                  <a:spcPct val="20000"/>
                </a:spcBef>
                <a:defRPr/>
              </a:pPr>
              <a:r>
                <a:rPr lang="en-US" altLang="ko-KR" sz="800">
                  <a:solidFill>
                    <a:srgbClr val="000000"/>
                  </a:solidFill>
                </a:rPr>
                <a:t>Description (</a:t>
              </a:r>
              <a:r>
                <a:rPr lang="ko-KR" altLang="en-US" sz="800">
                  <a:solidFill>
                    <a:srgbClr val="000000"/>
                  </a:solidFill>
                </a:rPr>
                <a:t>화면설명</a:t>
              </a:r>
              <a:r>
                <a:rPr lang="en-US" altLang="ko-KR" sz="800">
                  <a:solidFill>
                    <a:srgbClr val="000000"/>
                  </a:solidFill>
                </a:rPr>
                <a:t>)</a:t>
              </a:r>
              <a:endParaRPr lang="en-US" altLang="ko-KR" sz="800"/>
            </a:p>
          </p:txBody>
        </p:sp>
        <p:sp>
          <p:nvSpPr>
            <p:cNvPr id="18" name="Text Box 5"/>
            <p:cNvSpPr txBox="1">
              <a:spLocks noChangeArrowheads="1"/>
            </p:cNvSpPr>
            <p:nvPr userDrawn="1"/>
          </p:nvSpPr>
          <p:spPr bwMode="auto">
            <a:xfrm>
              <a:off x="7688263" y="6607175"/>
              <a:ext cx="169681" cy="207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3988" tIns="41994" rIns="83988" bIns="41994">
              <a:spAutoFit/>
            </a:bodyPr>
            <a:lstStyle/>
            <a:p>
              <a:pPr defTabSz="839788">
                <a:defRPr/>
              </a:pPr>
              <a:endParaRPr kumimoji="0" lang="en-US" altLang="ko-KR" sz="800" b="1">
                <a:solidFill>
                  <a:srgbClr val="000000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20" name="Line 7"/>
            <p:cNvSpPr>
              <a:spLocks noChangeShapeType="1"/>
            </p:cNvSpPr>
            <p:nvPr userDrawn="1"/>
          </p:nvSpPr>
          <p:spPr bwMode="auto">
            <a:xfrm>
              <a:off x="7661275" y="44450"/>
              <a:ext cx="0" cy="6769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</p:grpSp>
      <p:sp>
        <p:nvSpPr>
          <p:cNvPr id="23" name="Rectangle 4"/>
          <p:cNvSpPr>
            <a:spLocks noChangeArrowheads="1"/>
          </p:cNvSpPr>
          <p:nvPr userDrawn="1"/>
        </p:nvSpPr>
        <p:spPr bwMode="auto">
          <a:xfrm>
            <a:off x="1309688" y="50800"/>
            <a:ext cx="669925" cy="20637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4" name="Rectangle 8"/>
          <p:cNvSpPr>
            <a:spLocks noChangeArrowheads="1"/>
          </p:cNvSpPr>
          <p:nvPr userDrawn="1"/>
        </p:nvSpPr>
        <p:spPr bwMode="auto">
          <a:xfrm>
            <a:off x="1312863" y="49213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20000"/>
              </a:spcBef>
              <a:defRPr/>
            </a:pPr>
            <a:r>
              <a:rPr lang="ko-KR" altLang="en-US" sz="800" err="1">
                <a:solidFill>
                  <a:srgbClr val="000000"/>
                </a:solidFill>
              </a:rPr>
              <a:t>화면명</a:t>
            </a:r>
            <a:endParaRPr lang="en-US" altLang="ko-KR" sz="800">
              <a:solidFill>
                <a:srgbClr val="000000"/>
              </a:solidFill>
            </a:endParaRPr>
          </a:p>
        </p:txBody>
      </p:sp>
      <p:sp>
        <p:nvSpPr>
          <p:cNvPr id="25" name="Line 11"/>
          <p:cNvSpPr>
            <a:spLocks noChangeShapeType="1"/>
          </p:cNvSpPr>
          <p:nvPr userDrawn="1"/>
        </p:nvSpPr>
        <p:spPr bwMode="auto">
          <a:xfrm>
            <a:off x="1978025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6" name="Line 11"/>
          <p:cNvSpPr>
            <a:spLocks noChangeShapeType="1"/>
          </p:cNvSpPr>
          <p:nvPr userDrawn="1"/>
        </p:nvSpPr>
        <p:spPr bwMode="auto">
          <a:xfrm>
            <a:off x="1309688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7" name="Rectangle 9"/>
          <p:cNvSpPr>
            <a:spLocks noChangeArrowheads="1"/>
          </p:cNvSpPr>
          <p:nvPr userDrawn="1"/>
        </p:nvSpPr>
        <p:spPr bwMode="auto">
          <a:xfrm>
            <a:off x="57150" y="44450"/>
            <a:ext cx="1204164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8" name="Line 19"/>
          <p:cNvSpPr>
            <a:spLocks noChangeShapeType="1"/>
          </p:cNvSpPr>
          <p:nvPr userDrawn="1"/>
        </p:nvSpPr>
        <p:spPr bwMode="auto">
          <a:xfrm>
            <a:off x="9930265" y="481013"/>
            <a:ext cx="2168524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9" name="Line 12"/>
          <p:cNvSpPr>
            <a:spLocks noChangeShapeType="1"/>
          </p:cNvSpPr>
          <p:nvPr userDrawn="1"/>
        </p:nvSpPr>
        <p:spPr bwMode="auto">
          <a:xfrm>
            <a:off x="57150" y="257175"/>
            <a:ext cx="12041640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grpSp>
        <p:nvGrpSpPr>
          <p:cNvPr id="39" name="그룹 38"/>
          <p:cNvGrpSpPr/>
          <p:nvPr userDrawn="1"/>
        </p:nvGrpSpPr>
        <p:grpSpPr>
          <a:xfrm rot="16200000">
            <a:off x="1753327" y="602475"/>
            <a:ext cx="3302000" cy="6027908"/>
            <a:chOff x="546101" y="602475"/>
            <a:chExt cx="3302000" cy="6027908"/>
          </a:xfrm>
        </p:grpSpPr>
        <p:pic>
          <p:nvPicPr>
            <p:cNvPr id="41" name="Picture 6" descr="http://cdn2.tekrevue.com/wp-content/uploads/2015/04/iphone-6-access-medical-id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46101" y="602475"/>
              <a:ext cx="3302000" cy="6027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직사각형 37"/>
            <p:cNvSpPr/>
            <p:nvPr userDrawn="1"/>
          </p:nvSpPr>
          <p:spPr>
            <a:xfrm>
              <a:off x="1003300" y="1536700"/>
              <a:ext cx="2489200" cy="4279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Rectangle 8"/>
          <p:cNvSpPr>
            <a:spLocks noChangeArrowheads="1"/>
          </p:cNvSpPr>
          <p:nvPr userDrawn="1"/>
        </p:nvSpPr>
        <p:spPr bwMode="auto">
          <a:xfrm>
            <a:off x="10516053" y="46038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20000"/>
              </a:spcBef>
              <a:defRPr/>
            </a:pPr>
            <a:endParaRPr lang="en-US" altLang="ko-KR" sz="800"/>
          </a:p>
        </p:txBody>
      </p:sp>
      <p:sp>
        <p:nvSpPr>
          <p:cNvPr id="37" name="직사각형 36"/>
          <p:cNvSpPr/>
          <p:nvPr userDrawn="1"/>
        </p:nvSpPr>
        <p:spPr>
          <a:xfrm>
            <a:off x="1307940" y="2314937"/>
            <a:ext cx="4296558" cy="2489473"/>
          </a:xfrm>
          <a:prstGeom prst="rect">
            <a:avLst/>
          </a:prstGeom>
          <a:solidFill>
            <a:srgbClr val="23232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10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/>
          <p:cNvSpPr>
            <a:spLocks noChangeArrowheads="1"/>
          </p:cNvSpPr>
          <p:nvPr userDrawn="1"/>
        </p:nvSpPr>
        <p:spPr bwMode="auto">
          <a:xfrm>
            <a:off x="57150" y="44450"/>
            <a:ext cx="1204164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5" name="Rectangle 4"/>
          <p:cNvSpPr>
            <a:spLocks noChangeArrowheads="1"/>
          </p:cNvSpPr>
          <p:nvPr userDrawn="1"/>
        </p:nvSpPr>
        <p:spPr bwMode="auto">
          <a:xfrm>
            <a:off x="57150" y="50800"/>
            <a:ext cx="669925" cy="20637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6" name="Rectangle 8"/>
          <p:cNvSpPr>
            <a:spLocks noChangeArrowheads="1"/>
          </p:cNvSpPr>
          <p:nvPr userDrawn="1"/>
        </p:nvSpPr>
        <p:spPr bwMode="auto">
          <a:xfrm>
            <a:off x="60325" y="-4762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ko-KR" sz="800"/>
              <a:t>Code</a:t>
            </a:r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725488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9923915" y="44450"/>
            <a:ext cx="2174875" cy="6770644"/>
            <a:chOff x="7661275" y="44450"/>
            <a:chExt cx="2174875" cy="6770644"/>
          </a:xfrm>
        </p:grpSpPr>
        <p:sp>
          <p:nvSpPr>
            <p:cNvPr id="7" name="Rectangle 3"/>
            <p:cNvSpPr>
              <a:spLocks noChangeArrowheads="1"/>
            </p:cNvSpPr>
            <p:nvPr userDrawn="1"/>
          </p:nvSpPr>
          <p:spPr bwMode="auto">
            <a:xfrm>
              <a:off x="7662863" y="257175"/>
              <a:ext cx="2173287" cy="227013"/>
            </a:xfrm>
            <a:prstGeom prst="rec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>
              <a:off x="7662864" y="47625"/>
              <a:ext cx="652462" cy="212725"/>
            </a:xfrm>
            <a:prstGeom prst="rec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7667625" y="46038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ko-KR" sz="800">
                  <a:solidFill>
                    <a:srgbClr val="000000"/>
                  </a:solidFill>
                </a:rPr>
                <a:t>Project</a:t>
              </a:r>
              <a:endParaRPr lang="en-US" altLang="ko-KR" sz="800"/>
            </a:p>
          </p:txBody>
        </p:sp>
        <p:sp>
          <p:nvSpPr>
            <p:cNvPr id="10" name="Line 11"/>
            <p:cNvSpPr>
              <a:spLocks noChangeShapeType="1"/>
            </p:cNvSpPr>
            <p:nvPr userDrawn="1"/>
          </p:nvSpPr>
          <p:spPr bwMode="auto">
            <a:xfrm>
              <a:off x="8315325" y="47625"/>
              <a:ext cx="0" cy="212725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12" name="Rectangle 8"/>
            <p:cNvSpPr>
              <a:spLocks noChangeArrowheads="1"/>
            </p:cNvSpPr>
            <p:nvPr userDrawn="1"/>
          </p:nvSpPr>
          <p:spPr bwMode="auto">
            <a:xfrm>
              <a:off x="7667625" y="260350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60000"/>
                </a:lnSpc>
                <a:spcBef>
                  <a:spcPct val="20000"/>
                </a:spcBef>
                <a:defRPr/>
              </a:pPr>
              <a:r>
                <a:rPr lang="en-US" altLang="ko-KR" sz="800">
                  <a:solidFill>
                    <a:srgbClr val="000000"/>
                  </a:solidFill>
                </a:rPr>
                <a:t>Description (</a:t>
              </a:r>
              <a:r>
                <a:rPr lang="ko-KR" altLang="en-US" sz="800">
                  <a:solidFill>
                    <a:srgbClr val="000000"/>
                  </a:solidFill>
                </a:rPr>
                <a:t>화면설명</a:t>
              </a:r>
              <a:r>
                <a:rPr lang="en-US" altLang="ko-KR" sz="800">
                  <a:solidFill>
                    <a:srgbClr val="000000"/>
                  </a:solidFill>
                </a:rPr>
                <a:t>)</a:t>
              </a:r>
              <a:endParaRPr lang="en-US" altLang="ko-KR" sz="800"/>
            </a:p>
          </p:txBody>
        </p:sp>
        <p:sp>
          <p:nvSpPr>
            <p:cNvPr id="18" name="Text Box 5"/>
            <p:cNvSpPr txBox="1">
              <a:spLocks noChangeArrowheads="1"/>
            </p:cNvSpPr>
            <p:nvPr userDrawn="1"/>
          </p:nvSpPr>
          <p:spPr bwMode="auto">
            <a:xfrm>
              <a:off x="7688263" y="6607175"/>
              <a:ext cx="169681" cy="207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3988" tIns="41994" rIns="83988" bIns="41994">
              <a:spAutoFit/>
            </a:bodyPr>
            <a:lstStyle/>
            <a:p>
              <a:pPr defTabSz="839788">
                <a:defRPr/>
              </a:pPr>
              <a:endParaRPr kumimoji="0" lang="en-US" altLang="ko-KR" sz="800" b="1">
                <a:solidFill>
                  <a:srgbClr val="000000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20" name="Line 7"/>
            <p:cNvSpPr>
              <a:spLocks noChangeShapeType="1"/>
            </p:cNvSpPr>
            <p:nvPr userDrawn="1"/>
          </p:nvSpPr>
          <p:spPr bwMode="auto">
            <a:xfrm>
              <a:off x="7661275" y="44450"/>
              <a:ext cx="0" cy="6769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</p:grpSp>
      <p:sp>
        <p:nvSpPr>
          <p:cNvPr id="23" name="Rectangle 4"/>
          <p:cNvSpPr>
            <a:spLocks noChangeArrowheads="1"/>
          </p:cNvSpPr>
          <p:nvPr userDrawn="1"/>
        </p:nvSpPr>
        <p:spPr bwMode="auto">
          <a:xfrm>
            <a:off x="1309688" y="50800"/>
            <a:ext cx="669925" cy="20637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4" name="Rectangle 8"/>
          <p:cNvSpPr>
            <a:spLocks noChangeArrowheads="1"/>
          </p:cNvSpPr>
          <p:nvPr userDrawn="1"/>
        </p:nvSpPr>
        <p:spPr bwMode="auto">
          <a:xfrm>
            <a:off x="1312863" y="49213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20000"/>
              </a:spcBef>
              <a:defRPr/>
            </a:pPr>
            <a:r>
              <a:rPr lang="ko-KR" altLang="en-US" sz="800" err="1">
                <a:solidFill>
                  <a:srgbClr val="000000"/>
                </a:solidFill>
              </a:rPr>
              <a:t>화면명</a:t>
            </a:r>
            <a:endParaRPr lang="en-US" altLang="ko-KR" sz="800">
              <a:solidFill>
                <a:srgbClr val="000000"/>
              </a:solidFill>
            </a:endParaRPr>
          </a:p>
        </p:txBody>
      </p:sp>
      <p:sp>
        <p:nvSpPr>
          <p:cNvPr id="25" name="Line 11"/>
          <p:cNvSpPr>
            <a:spLocks noChangeShapeType="1"/>
          </p:cNvSpPr>
          <p:nvPr userDrawn="1"/>
        </p:nvSpPr>
        <p:spPr bwMode="auto">
          <a:xfrm>
            <a:off x="1978025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6" name="Line 11"/>
          <p:cNvSpPr>
            <a:spLocks noChangeShapeType="1"/>
          </p:cNvSpPr>
          <p:nvPr userDrawn="1"/>
        </p:nvSpPr>
        <p:spPr bwMode="auto">
          <a:xfrm>
            <a:off x="1309688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8" name="Line 19"/>
          <p:cNvSpPr>
            <a:spLocks noChangeShapeType="1"/>
          </p:cNvSpPr>
          <p:nvPr userDrawn="1"/>
        </p:nvSpPr>
        <p:spPr bwMode="auto">
          <a:xfrm>
            <a:off x="9930265" y="481013"/>
            <a:ext cx="2168524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9" name="Line 12"/>
          <p:cNvSpPr>
            <a:spLocks noChangeShapeType="1"/>
          </p:cNvSpPr>
          <p:nvPr userDrawn="1"/>
        </p:nvSpPr>
        <p:spPr bwMode="auto">
          <a:xfrm>
            <a:off x="57150" y="257175"/>
            <a:ext cx="12041640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grpSp>
        <p:nvGrpSpPr>
          <p:cNvPr id="39" name="그룹 38"/>
          <p:cNvGrpSpPr/>
          <p:nvPr userDrawn="1"/>
        </p:nvGrpSpPr>
        <p:grpSpPr>
          <a:xfrm rot="16200000">
            <a:off x="1753327" y="602475"/>
            <a:ext cx="3302000" cy="6027908"/>
            <a:chOff x="546101" y="602475"/>
            <a:chExt cx="3302000" cy="6027908"/>
          </a:xfrm>
        </p:grpSpPr>
        <p:pic>
          <p:nvPicPr>
            <p:cNvPr id="41" name="Picture 6" descr="http://cdn2.tekrevue.com/wp-content/uploads/2015/04/iphone-6-access-medical-id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46101" y="602475"/>
              <a:ext cx="3302000" cy="6027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직사각형 37"/>
            <p:cNvSpPr/>
            <p:nvPr userDrawn="1"/>
          </p:nvSpPr>
          <p:spPr>
            <a:xfrm>
              <a:off x="1003300" y="1536700"/>
              <a:ext cx="2489200" cy="4279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Rectangle 8"/>
          <p:cNvSpPr>
            <a:spLocks noChangeArrowheads="1"/>
          </p:cNvSpPr>
          <p:nvPr userDrawn="1"/>
        </p:nvSpPr>
        <p:spPr bwMode="auto">
          <a:xfrm>
            <a:off x="10516053" y="46038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20000"/>
              </a:spcBef>
              <a:defRPr/>
            </a:pPr>
            <a:endParaRPr lang="en-US" altLang="ko-KR" sz="800"/>
          </a:p>
        </p:txBody>
      </p:sp>
      <p:sp>
        <p:nvSpPr>
          <p:cNvPr id="36" name="직사각형 35"/>
          <p:cNvSpPr/>
          <p:nvPr userDrawn="1"/>
        </p:nvSpPr>
        <p:spPr>
          <a:xfrm>
            <a:off x="1307940" y="2314937"/>
            <a:ext cx="4296558" cy="2489473"/>
          </a:xfrm>
          <a:prstGeom prst="rect">
            <a:avLst/>
          </a:prstGeom>
          <a:solidFill>
            <a:srgbClr val="23232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5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 userDrawn="1"/>
        </p:nvGrpSpPr>
        <p:grpSpPr>
          <a:xfrm>
            <a:off x="9923915" y="44450"/>
            <a:ext cx="2174875" cy="6770644"/>
            <a:chOff x="7661275" y="44450"/>
            <a:chExt cx="2174875" cy="6770644"/>
          </a:xfrm>
        </p:grpSpPr>
        <p:sp>
          <p:nvSpPr>
            <p:cNvPr id="7" name="Rectangle 3"/>
            <p:cNvSpPr>
              <a:spLocks noChangeArrowheads="1"/>
            </p:cNvSpPr>
            <p:nvPr userDrawn="1"/>
          </p:nvSpPr>
          <p:spPr bwMode="auto">
            <a:xfrm>
              <a:off x="7662863" y="257175"/>
              <a:ext cx="2173287" cy="227013"/>
            </a:xfrm>
            <a:prstGeom prst="rec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>
              <a:off x="7662864" y="47625"/>
              <a:ext cx="652462" cy="212725"/>
            </a:xfrm>
            <a:prstGeom prst="rec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7667625" y="46038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ko-KR" sz="800">
                  <a:solidFill>
                    <a:srgbClr val="000000"/>
                  </a:solidFill>
                </a:rPr>
                <a:t>Project</a:t>
              </a:r>
              <a:endParaRPr lang="en-US" altLang="ko-KR" sz="800"/>
            </a:p>
          </p:txBody>
        </p:sp>
        <p:sp>
          <p:nvSpPr>
            <p:cNvPr id="10" name="Line 11"/>
            <p:cNvSpPr>
              <a:spLocks noChangeShapeType="1"/>
            </p:cNvSpPr>
            <p:nvPr userDrawn="1"/>
          </p:nvSpPr>
          <p:spPr bwMode="auto">
            <a:xfrm>
              <a:off x="8315325" y="47625"/>
              <a:ext cx="0" cy="212725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12" name="Rectangle 8"/>
            <p:cNvSpPr>
              <a:spLocks noChangeArrowheads="1"/>
            </p:cNvSpPr>
            <p:nvPr userDrawn="1"/>
          </p:nvSpPr>
          <p:spPr bwMode="auto">
            <a:xfrm>
              <a:off x="7667625" y="260350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60000"/>
                </a:lnSpc>
                <a:spcBef>
                  <a:spcPct val="20000"/>
                </a:spcBef>
                <a:defRPr/>
              </a:pPr>
              <a:r>
                <a:rPr lang="en-US" altLang="ko-KR" sz="800">
                  <a:solidFill>
                    <a:srgbClr val="000000"/>
                  </a:solidFill>
                </a:rPr>
                <a:t>Description (</a:t>
              </a:r>
              <a:r>
                <a:rPr lang="ko-KR" altLang="en-US" sz="800">
                  <a:solidFill>
                    <a:srgbClr val="000000"/>
                  </a:solidFill>
                </a:rPr>
                <a:t>화면설명</a:t>
              </a:r>
              <a:r>
                <a:rPr lang="en-US" altLang="ko-KR" sz="800">
                  <a:solidFill>
                    <a:srgbClr val="000000"/>
                  </a:solidFill>
                </a:rPr>
                <a:t>)</a:t>
              </a:r>
              <a:endParaRPr lang="en-US" altLang="ko-KR" sz="800"/>
            </a:p>
          </p:txBody>
        </p:sp>
        <p:sp>
          <p:nvSpPr>
            <p:cNvPr id="18" name="Text Box 5"/>
            <p:cNvSpPr txBox="1">
              <a:spLocks noChangeArrowheads="1"/>
            </p:cNvSpPr>
            <p:nvPr userDrawn="1"/>
          </p:nvSpPr>
          <p:spPr bwMode="auto">
            <a:xfrm>
              <a:off x="7688263" y="6607175"/>
              <a:ext cx="169681" cy="207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3988" tIns="41994" rIns="83988" bIns="41994">
              <a:spAutoFit/>
            </a:bodyPr>
            <a:lstStyle/>
            <a:p>
              <a:pPr defTabSz="839788">
                <a:defRPr/>
              </a:pPr>
              <a:endParaRPr kumimoji="0" lang="en-US" altLang="ko-KR" sz="800" b="1">
                <a:solidFill>
                  <a:srgbClr val="000000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20" name="Line 7"/>
            <p:cNvSpPr>
              <a:spLocks noChangeShapeType="1"/>
            </p:cNvSpPr>
            <p:nvPr userDrawn="1"/>
          </p:nvSpPr>
          <p:spPr bwMode="auto">
            <a:xfrm>
              <a:off x="7661275" y="44450"/>
              <a:ext cx="0" cy="6769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</p:grpSp>
      <p:sp>
        <p:nvSpPr>
          <p:cNvPr id="15" name="Rectangle 4"/>
          <p:cNvSpPr>
            <a:spLocks noChangeArrowheads="1"/>
          </p:cNvSpPr>
          <p:nvPr userDrawn="1"/>
        </p:nvSpPr>
        <p:spPr bwMode="auto">
          <a:xfrm>
            <a:off x="57150" y="50800"/>
            <a:ext cx="669925" cy="20637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6" name="Rectangle 8"/>
          <p:cNvSpPr>
            <a:spLocks noChangeArrowheads="1"/>
          </p:cNvSpPr>
          <p:nvPr userDrawn="1"/>
        </p:nvSpPr>
        <p:spPr bwMode="auto">
          <a:xfrm>
            <a:off x="60325" y="-4762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ko-KR" sz="800"/>
              <a:t>Code</a:t>
            </a:r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725488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3" name="Rectangle 4"/>
          <p:cNvSpPr>
            <a:spLocks noChangeArrowheads="1"/>
          </p:cNvSpPr>
          <p:nvPr userDrawn="1"/>
        </p:nvSpPr>
        <p:spPr bwMode="auto">
          <a:xfrm>
            <a:off x="1309688" y="50800"/>
            <a:ext cx="669925" cy="20637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4" name="Rectangle 8"/>
          <p:cNvSpPr>
            <a:spLocks noChangeArrowheads="1"/>
          </p:cNvSpPr>
          <p:nvPr userDrawn="1"/>
        </p:nvSpPr>
        <p:spPr bwMode="auto">
          <a:xfrm>
            <a:off x="1312863" y="49213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20000"/>
              </a:spcBef>
              <a:defRPr/>
            </a:pPr>
            <a:r>
              <a:rPr lang="ko-KR" altLang="en-US" sz="800" err="1">
                <a:solidFill>
                  <a:srgbClr val="000000"/>
                </a:solidFill>
              </a:rPr>
              <a:t>화면명</a:t>
            </a:r>
            <a:endParaRPr lang="en-US" altLang="ko-KR" sz="800">
              <a:solidFill>
                <a:srgbClr val="000000"/>
              </a:solidFill>
            </a:endParaRPr>
          </a:p>
        </p:txBody>
      </p:sp>
      <p:sp>
        <p:nvSpPr>
          <p:cNvPr id="25" name="Line 11"/>
          <p:cNvSpPr>
            <a:spLocks noChangeShapeType="1"/>
          </p:cNvSpPr>
          <p:nvPr userDrawn="1"/>
        </p:nvSpPr>
        <p:spPr bwMode="auto">
          <a:xfrm>
            <a:off x="1978025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6" name="Line 11"/>
          <p:cNvSpPr>
            <a:spLocks noChangeShapeType="1"/>
          </p:cNvSpPr>
          <p:nvPr userDrawn="1"/>
        </p:nvSpPr>
        <p:spPr bwMode="auto">
          <a:xfrm>
            <a:off x="1309688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7" name="Rectangle 9"/>
          <p:cNvSpPr>
            <a:spLocks noChangeArrowheads="1"/>
          </p:cNvSpPr>
          <p:nvPr userDrawn="1"/>
        </p:nvSpPr>
        <p:spPr bwMode="auto">
          <a:xfrm>
            <a:off x="57150" y="44450"/>
            <a:ext cx="1204164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8" name="Line 19"/>
          <p:cNvSpPr>
            <a:spLocks noChangeShapeType="1"/>
          </p:cNvSpPr>
          <p:nvPr userDrawn="1"/>
        </p:nvSpPr>
        <p:spPr bwMode="auto">
          <a:xfrm>
            <a:off x="9930265" y="481013"/>
            <a:ext cx="2168524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9" name="Line 12"/>
          <p:cNvSpPr>
            <a:spLocks noChangeShapeType="1"/>
          </p:cNvSpPr>
          <p:nvPr userDrawn="1"/>
        </p:nvSpPr>
        <p:spPr bwMode="auto">
          <a:xfrm>
            <a:off x="57150" y="257175"/>
            <a:ext cx="12041640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grpSp>
        <p:nvGrpSpPr>
          <p:cNvPr id="39" name="그룹 38"/>
          <p:cNvGrpSpPr/>
          <p:nvPr userDrawn="1"/>
        </p:nvGrpSpPr>
        <p:grpSpPr>
          <a:xfrm rot="16200000">
            <a:off x="1753327" y="602475"/>
            <a:ext cx="3302000" cy="6027908"/>
            <a:chOff x="546101" y="602475"/>
            <a:chExt cx="3302000" cy="6027908"/>
          </a:xfrm>
        </p:grpSpPr>
        <p:pic>
          <p:nvPicPr>
            <p:cNvPr id="41" name="Picture 6" descr="http://cdn2.tekrevue.com/wp-content/uploads/2015/04/iphone-6-access-medical-id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46101" y="602475"/>
              <a:ext cx="3302000" cy="6027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직사각형 37"/>
            <p:cNvSpPr/>
            <p:nvPr userDrawn="1"/>
          </p:nvSpPr>
          <p:spPr>
            <a:xfrm>
              <a:off x="1003300" y="1536700"/>
              <a:ext cx="2489200" cy="4279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Rectangle 8"/>
          <p:cNvSpPr>
            <a:spLocks noChangeArrowheads="1"/>
          </p:cNvSpPr>
          <p:nvPr userDrawn="1"/>
        </p:nvSpPr>
        <p:spPr bwMode="auto">
          <a:xfrm>
            <a:off x="10516053" y="46038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20000"/>
              </a:spcBef>
              <a:defRPr/>
            </a:pPr>
            <a:endParaRPr lang="en-US" altLang="ko-KR" sz="800"/>
          </a:p>
        </p:txBody>
      </p:sp>
      <p:sp>
        <p:nvSpPr>
          <p:cNvPr id="42" name="직사각형 41"/>
          <p:cNvSpPr/>
          <p:nvPr userDrawn="1"/>
        </p:nvSpPr>
        <p:spPr>
          <a:xfrm>
            <a:off x="1307940" y="2314937"/>
            <a:ext cx="4296558" cy="2489473"/>
          </a:xfrm>
          <a:prstGeom prst="rect">
            <a:avLst/>
          </a:prstGeom>
          <a:solidFill>
            <a:srgbClr val="23232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695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 userDrawn="1"/>
        </p:nvSpPr>
        <p:spPr bwMode="auto">
          <a:xfrm>
            <a:off x="57150" y="50800"/>
            <a:ext cx="669925" cy="20637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6" name="Rectangle 8"/>
          <p:cNvSpPr>
            <a:spLocks noChangeArrowheads="1"/>
          </p:cNvSpPr>
          <p:nvPr userDrawn="1"/>
        </p:nvSpPr>
        <p:spPr bwMode="auto">
          <a:xfrm>
            <a:off x="60325" y="-4762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ko-KR" sz="800"/>
              <a:t>Code</a:t>
            </a:r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725488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9925503" y="257175"/>
            <a:ext cx="2173287" cy="227013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9925504" y="47625"/>
            <a:ext cx="652462" cy="21272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9930265" y="46038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20000"/>
              </a:spcBef>
              <a:defRPr/>
            </a:pPr>
            <a:r>
              <a:rPr lang="en-US" altLang="ko-KR" sz="800">
                <a:solidFill>
                  <a:srgbClr val="000000"/>
                </a:solidFill>
              </a:rPr>
              <a:t>Project</a:t>
            </a:r>
            <a:endParaRPr lang="en-US" altLang="ko-KR" sz="800"/>
          </a:p>
        </p:txBody>
      </p:sp>
      <p:sp>
        <p:nvSpPr>
          <p:cNvPr id="10" name="Line 11"/>
          <p:cNvSpPr>
            <a:spLocks noChangeShapeType="1"/>
          </p:cNvSpPr>
          <p:nvPr userDrawn="1"/>
        </p:nvSpPr>
        <p:spPr bwMode="auto">
          <a:xfrm>
            <a:off x="10577965" y="47625"/>
            <a:ext cx="0" cy="21272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9930265" y="260350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60000"/>
              </a:lnSpc>
              <a:spcBef>
                <a:spcPct val="20000"/>
              </a:spcBef>
              <a:defRPr/>
            </a:pPr>
            <a:r>
              <a:rPr lang="en-US" altLang="ko-KR" sz="800">
                <a:solidFill>
                  <a:srgbClr val="000000"/>
                </a:solidFill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</a:rPr>
              <a:t>화면설명</a:t>
            </a:r>
            <a:r>
              <a:rPr lang="en-US" altLang="ko-KR" sz="800">
                <a:solidFill>
                  <a:srgbClr val="000000"/>
                </a:solidFill>
              </a:rPr>
              <a:t>)</a:t>
            </a:r>
            <a:endParaRPr lang="en-US" altLang="ko-KR" sz="800"/>
          </a:p>
        </p:txBody>
      </p:sp>
      <p:sp>
        <p:nvSpPr>
          <p:cNvPr id="18" name="Text Box 5"/>
          <p:cNvSpPr txBox="1">
            <a:spLocks noChangeArrowheads="1"/>
          </p:cNvSpPr>
          <p:nvPr userDrawn="1"/>
        </p:nvSpPr>
        <p:spPr bwMode="auto">
          <a:xfrm>
            <a:off x="9950903" y="6607175"/>
            <a:ext cx="169681" cy="20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988" tIns="41994" rIns="83988" bIns="41994">
            <a:spAutoFit/>
          </a:bodyPr>
          <a:lstStyle/>
          <a:p>
            <a:pPr defTabSz="839788">
              <a:defRPr/>
            </a:pPr>
            <a:endParaRPr kumimoji="0" lang="en-US" altLang="ko-KR" sz="800" b="1">
              <a:solidFill>
                <a:srgbClr val="000000"/>
              </a:solidFill>
              <a:latin typeface="Verdana" pitchFamily="34" charset="0"/>
              <a:ea typeface="굴림" charset="-127"/>
            </a:endParaRPr>
          </a:p>
        </p:txBody>
      </p:sp>
      <p:sp>
        <p:nvSpPr>
          <p:cNvPr id="20" name="Line 7"/>
          <p:cNvSpPr>
            <a:spLocks noChangeShapeType="1"/>
          </p:cNvSpPr>
          <p:nvPr userDrawn="1"/>
        </p:nvSpPr>
        <p:spPr bwMode="auto">
          <a:xfrm>
            <a:off x="9923915" y="44450"/>
            <a:ext cx="0" cy="67691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3" name="Rectangle 4"/>
          <p:cNvSpPr>
            <a:spLocks noChangeArrowheads="1"/>
          </p:cNvSpPr>
          <p:nvPr userDrawn="1"/>
        </p:nvSpPr>
        <p:spPr bwMode="auto">
          <a:xfrm>
            <a:off x="1309688" y="50800"/>
            <a:ext cx="669925" cy="20637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4" name="Rectangle 8"/>
          <p:cNvSpPr>
            <a:spLocks noChangeArrowheads="1"/>
          </p:cNvSpPr>
          <p:nvPr userDrawn="1"/>
        </p:nvSpPr>
        <p:spPr bwMode="auto">
          <a:xfrm>
            <a:off x="1312863" y="49213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20000"/>
              </a:spcBef>
              <a:defRPr/>
            </a:pPr>
            <a:r>
              <a:rPr lang="ko-KR" altLang="en-US" sz="800" err="1">
                <a:solidFill>
                  <a:srgbClr val="000000"/>
                </a:solidFill>
              </a:rPr>
              <a:t>화면명</a:t>
            </a:r>
            <a:endParaRPr lang="en-US" altLang="ko-KR" sz="800">
              <a:solidFill>
                <a:srgbClr val="000000"/>
              </a:solidFill>
            </a:endParaRPr>
          </a:p>
        </p:txBody>
      </p:sp>
      <p:sp>
        <p:nvSpPr>
          <p:cNvPr id="25" name="Line 11"/>
          <p:cNvSpPr>
            <a:spLocks noChangeShapeType="1"/>
          </p:cNvSpPr>
          <p:nvPr userDrawn="1"/>
        </p:nvSpPr>
        <p:spPr bwMode="auto">
          <a:xfrm>
            <a:off x="1978025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6" name="Line 11"/>
          <p:cNvSpPr>
            <a:spLocks noChangeShapeType="1"/>
          </p:cNvSpPr>
          <p:nvPr userDrawn="1"/>
        </p:nvSpPr>
        <p:spPr bwMode="auto">
          <a:xfrm>
            <a:off x="1309688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7" name="Rectangle 9"/>
          <p:cNvSpPr>
            <a:spLocks noChangeArrowheads="1"/>
          </p:cNvSpPr>
          <p:nvPr userDrawn="1"/>
        </p:nvSpPr>
        <p:spPr bwMode="auto">
          <a:xfrm>
            <a:off x="57150" y="44450"/>
            <a:ext cx="1204164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8" name="Line 19"/>
          <p:cNvSpPr>
            <a:spLocks noChangeShapeType="1"/>
          </p:cNvSpPr>
          <p:nvPr userDrawn="1"/>
        </p:nvSpPr>
        <p:spPr bwMode="auto">
          <a:xfrm>
            <a:off x="9930265" y="481013"/>
            <a:ext cx="2168524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9" name="Line 12"/>
          <p:cNvSpPr>
            <a:spLocks noChangeShapeType="1"/>
          </p:cNvSpPr>
          <p:nvPr userDrawn="1"/>
        </p:nvSpPr>
        <p:spPr bwMode="auto">
          <a:xfrm>
            <a:off x="57150" y="257175"/>
            <a:ext cx="12041640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grpSp>
        <p:nvGrpSpPr>
          <p:cNvPr id="30" name="WebBrowser"/>
          <p:cNvGrpSpPr/>
          <p:nvPr userDrawn="1">
            <p:custDataLst>
              <p:custData r:id="rId1"/>
            </p:custDataLst>
          </p:nvPr>
        </p:nvGrpSpPr>
        <p:grpSpPr>
          <a:xfrm>
            <a:off x="234647" y="833778"/>
            <a:ext cx="7151763" cy="5363821"/>
            <a:chOff x="0" y="0"/>
            <a:chExt cx="9144000" cy="6858000"/>
          </a:xfrm>
        </p:grpSpPr>
        <p:sp>
          <p:nvSpPr>
            <p:cNvPr id="3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4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3" name="Rectangle 8"/>
          <p:cNvSpPr>
            <a:spLocks noChangeArrowheads="1"/>
          </p:cNvSpPr>
          <p:nvPr userDrawn="1"/>
        </p:nvSpPr>
        <p:spPr bwMode="auto">
          <a:xfrm>
            <a:off x="10516053" y="46038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20000"/>
              </a:spcBef>
              <a:defRPr/>
            </a:pP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1127131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 userDrawn="1"/>
        </p:nvGrpSpPr>
        <p:grpSpPr>
          <a:xfrm>
            <a:off x="9923915" y="44450"/>
            <a:ext cx="2174875" cy="6770644"/>
            <a:chOff x="7661275" y="44450"/>
            <a:chExt cx="2174875" cy="6770644"/>
          </a:xfrm>
        </p:grpSpPr>
        <p:sp>
          <p:nvSpPr>
            <p:cNvPr id="22" name="Rectangle 3"/>
            <p:cNvSpPr>
              <a:spLocks noChangeArrowheads="1"/>
            </p:cNvSpPr>
            <p:nvPr userDrawn="1"/>
          </p:nvSpPr>
          <p:spPr bwMode="auto">
            <a:xfrm>
              <a:off x="7662863" y="257175"/>
              <a:ext cx="2173287" cy="227013"/>
            </a:xfrm>
            <a:prstGeom prst="rec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30" name="Rectangle 4"/>
            <p:cNvSpPr>
              <a:spLocks noChangeArrowheads="1"/>
            </p:cNvSpPr>
            <p:nvPr userDrawn="1"/>
          </p:nvSpPr>
          <p:spPr bwMode="auto">
            <a:xfrm>
              <a:off x="7662864" y="47625"/>
              <a:ext cx="652462" cy="212725"/>
            </a:xfrm>
            <a:prstGeom prst="rec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32" name="Rectangle 8"/>
            <p:cNvSpPr>
              <a:spLocks noChangeArrowheads="1"/>
            </p:cNvSpPr>
            <p:nvPr userDrawn="1"/>
          </p:nvSpPr>
          <p:spPr bwMode="auto">
            <a:xfrm>
              <a:off x="7667625" y="46038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ko-KR" sz="800">
                  <a:solidFill>
                    <a:srgbClr val="000000"/>
                  </a:solidFill>
                </a:rPr>
                <a:t>Project</a:t>
              </a:r>
              <a:endParaRPr lang="en-US" altLang="ko-KR" sz="800"/>
            </a:p>
          </p:txBody>
        </p:sp>
        <p:sp>
          <p:nvSpPr>
            <p:cNvPr id="33" name="Line 11"/>
            <p:cNvSpPr>
              <a:spLocks noChangeShapeType="1"/>
            </p:cNvSpPr>
            <p:nvPr userDrawn="1"/>
          </p:nvSpPr>
          <p:spPr bwMode="auto">
            <a:xfrm>
              <a:off x="8315325" y="47625"/>
              <a:ext cx="0" cy="212725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34" name="Rectangle 8"/>
            <p:cNvSpPr>
              <a:spLocks noChangeArrowheads="1"/>
            </p:cNvSpPr>
            <p:nvPr userDrawn="1"/>
          </p:nvSpPr>
          <p:spPr bwMode="auto">
            <a:xfrm>
              <a:off x="7667625" y="260350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60000"/>
                </a:lnSpc>
                <a:spcBef>
                  <a:spcPct val="20000"/>
                </a:spcBef>
                <a:defRPr/>
              </a:pPr>
              <a:r>
                <a:rPr lang="en-US" altLang="ko-KR" sz="800">
                  <a:solidFill>
                    <a:srgbClr val="000000"/>
                  </a:solidFill>
                </a:rPr>
                <a:t>Description (</a:t>
              </a:r>
              <a:r>
                <a:rPr lang="ko-KR" altLang="en-US" sz="800">
                  <a:solidFill>
                    <a:srgbClr val="000000"/>
                  </a:solidFill>
                </a:rPr>
                <a:t>화면설명</a:t>
              </a:r>
              <a:r>
                <a:rPr lang="en-US" altLang="ko-KR" sz="800">
                  <a:solidFill>
                    <a:srgbClr val="000000"/>
                  </a:solidFill>
                </a:rPr>
                <a:t>)</a:t>
              </a:r>
              <a:endParaRPr lang="en-US" altLang="ko-KR" sz="800"/>
            </a:p>
          </p:txBody>
        </p:sp>
        <p:sp>
          <p:nvSpPr>
            <p:cNvPr id="35" name="Rectangle 8"/>
            <p:cNvSpPr>
              <a:spLocks noChangeArrowheads="1"/>
            </p:cNvSpPr>
            <p:nvPr userDrawn="1"/>
          </p:nvSpPr>
          <p:spPr bwMode="auto">
            <a:xfrm>
              <a:off x="8253413" y="46038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en-US" altLang="ko-KR" sz="800"/>
            </a:p>
          </p:txBody>
        </p:sp>
        <p:sp>
          <p:nvSpPr>
            <p:cNvPr id="36" name="Text Box 5"/>
            <p:cNvSpPr txBox="1">
              <a:spLocks noChangeArrowheads="1"/>
            </p:cNvSpPr>
            <p:nvPr userDrawn="1"/>
          </p:nvSpPr>
          <p:spPr bwMode="auto">
            <a:xfrm>
              <a:off x="7688263" y="6607175"/>
              <a:ext cx="169681" cy="207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3988" tIns="41994" rIns="83988" bIns="41994">
              <a:spAutoFit/>
            </a:bodyPr>
            <a:lstStyle/>
            <a:p>
              <a:pPr defTabSz="839788">
                <a:defRPr/>
              </a:pPr>
              <a:endParaRPr kumimoji="0" lang="en-US" altLang="ko-KR" sz="800" b="1">
                <a:solidFill>
                  <a:srgbClr val="000000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37" name="Line 7"/>
            <p:cNvSpPr>
              <a:spLocks noChangeShapeType="1"/>
            </p:cNvSpPr>
            <p:nvPr userDrawn="1"/>
          </p:nvSpPr>
          <p:spPr bwMode="auto">
            <a:xfrm>
              <a:off x="7661275" y="44450"/>
              <a:ext cx="0" cy="6769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</p:grpSp>
      <p:sp>
        <p:nvSpPr>
          <p:cNvPr id="15" name="Rectangle 4"/>
          <p:cNvSpPr>
            <a:spLocks noChangeArrowheads="1"/>
          </p:cNvSpPr>
          <p:nvPr userDrawn="1"/>
        </p:nvSpPr>
        <p:spPr bwMode="auto">
          <a:xfrm>
            <a:off x="57150" y="50800"/>
            <a:ext cx="669925" cy="20637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6" name="Rectangle 8"/>
          <p:cNvSpPr>
            <a:spLocks noChangeArrowheads="1"/>
          </p:cNvSpPr>
          <p:nvPr userDrawn="1"/>
        </p:nvSpPr>
        <p:spPr bwMode="auto">
          <a:xfrm>
            <a:off x="60325" y="-4762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ko-KR" sz="800"/>
              <a:t>Code</a:t>
            </a:r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725488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3" name="Rectangle 4"/>
          <p:cNvSpPr>
            <a:spLocks noChangeArrowheads="1"/>
          </p:cNvSpPr>
          <p:nvPr userDrawn="1"/>
        </p:nvSpPr>
        <p:spPr bwMode="auto">
          <a:xfrm>
            <a:off x="1309688" y="50800"/>
            <a:ext cx="669925" cy="20637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4" name="Rectangle 8"/>
          <p:cNvSpPr>
            <a:spLocks noChangeArrowheads="1"/>
          </p:cNvSpPr>
          <p:nvPr userDrawn="1"/>
        </p:nvSpPr>
        <p:spPr bwMode="auto">
          <a:xfrm>
            <a:off x="1312863" y="49213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20000"/>
              </a:spcBef>
              <a:defRPr/>
            </a:pPr>
            <a:r>
              <a:rPr lang="ko-KR" altLang="en-US" sz="800" err="1">
                <a:solidFill>
                  <a:srgbClr val="000000"/>
                </a:solidFill>
              </a:rPr>
              <a:t>화면명</a:t>
            </a:r>
            <a:endParaRPr lang="en-US" altLang="ko-KR" sz="800">
              <a:solidFill>
                <a:srgbClr val="000000"/>
              </a:solidFill>
            </a:endParaRPr>
          </a:p>
        </p:txBody>
      </p:sp>
      <p:sp>
        <p:nvSpPr>
          <p:cNvPr id="25" name="Line 11"/>
          <p:cNvSpPr>
            <a:spLocks noChangeShapeType="1"/>
          </p:cNvSpPr>
          <p:nvPr userDrawn="1"/>
        </p:nvSpPr>
        <p:spPr bwMode="auto">
          <a:xfrm>
            <a:off x="1978025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6" name="Line 11"/>
          <p:cNvSpPr>
            <a:spLocks noChangeShapeType="1"/>
          </p:cNvSpPr>
          <p:nvPr userDrawn="1"/>
        </p:nvSpPr>
        <p:spPr bwMode="auto">
          <a:xfrm>
            <a:off x="1309688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7" name="Rectangle 9"/>
          <p:cNvSpPr>
            <a:spLocks noChangeArrowheads="1"/>
          </p:cNvSpPr>
          <p:nvPr userDrawn="1"/>
        </p:nvSpPr>
        <p:spPr bwMode="auto">
          <a:xfrm>
            <a:off x="57150" y="44450"/>
            <a:ext cx="1204164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8" name="Line 19"/>
          <p:cNvSpPr>
            <a:spLocks noChangeShapeType="1"/>
          </p:cNvSpPr>
          <p:nvPr userDrawn="1"/>
        </p:nvSpPr>
        <p:spPr bwMode="auto">
          <a:xfrm>
            <a:off x="9930265" y="481013"/>
            <a:ext cx="2168524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9" name="Line 12"/>
          <p:cNvSpPr>
            <a:spLocks noChangeShapeType="1"/>
          </p:cNvSpPr>
          <p:nvPr userDrawn="1"/>
        </p:nvSpPr>
        <p:spPr bwMode="auto">
          <a:xfrm>
            <a:off x="57150" y="257175"/>
            <a:ext cx="12041640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63372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 userDrawn="1"/>
        </p:nvSpPr>
        <p:spPr bwMode="auto">
          <a:xfrm>
            <a:off x="57150" y="50800"/>
            <a:ext cx="669925" cy="20637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6" name="Rectangle 8"/>
          <p:cNvSpPr>
            <a:spLocks noChangeArrowheads="1"/>
          </p:cNvSpPr>
          <p:nvPr userDrawn="1"/>
        </p:nvSpPr>
        <p:spPr bwMode="auto">
          <a:xfrm>
            <a:off x="60325" y="-4762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ko-KR" sz="800"/>
              <a:t>Code</a:t>
            </a:r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725488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9923915" y="44450"/>
            <a:ext cx="2174875" cy="6770644"/>
            <a:chOff x="7661275" y="44450"/>
            <a:chExt cx="2174875" cy="6770644"/>
          </a:xfrm>
        </p:grpSpPr>
        <p:sp>
          <p:nvSpPr>
            <p:cNvPr id="7" name="Rectangle 3"/>
            <p:cNvSpPr>
              <a:spLocks noChangeArrowheads="1"/>
            </p:cNvSpPr>
            <p:nvPr userDrawn="1"/>
          </p:nvSpPr>
          <p:spPr bwMode="auto">
            <a:xfrm>
              <a:off x="7662863" y="257175"/>
              <a:ext cx="2173287" cy="227013"/>
            </a:xfrm>
            <a:prstGeom prst="rec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>
              <a:off x="7662864" y="47625"/>
              <a:ext cx="652462" cy="212725"/>
            </a:xfrm>
            <a:prstGeom prst="rec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7667625" y="46038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ko-KR" sz="800">
                  <a:solidFill>
                    <a:srgbClr val="000000"/>
                  </a:solidFill>
                </a:rPr>
                <a:t>Project</a:t>
              </a:r>
              <a:endParaRPr lang="en-US" altLang="ko-KR" sz="800"/>
            </a:p>
          </p:txBody>
        </p:sp>
        <p:sp>
          <p:nvSpPr>
            <p:cNvPr id="10" name="Line 11"/>
            <p:cNvSpPr>
              <a:spLocks noChangeShapeType="1"/>
            </p:cNvSpPr>
            <p:nvPr userDrawn="1"/>
          </p:nvSpPr>
          <p:spPr bwMode="auto">
            <a:xfrm>
              <a:off x="8315325" y="47625"/>
              <a:ext cx="0" cy="212725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12" name="Rectangle 8"/>
            <p:cNvSpPr>
              <a:spLocks noChangeArrowheads="1"/>
            </p:cNvSpPr>
            <p:nvPr userDrawn="1"/>
          </p:nvSpPr>
          <p:spPr bwMode="auto">
            <a:xfrm>
              <a:off x="7667625" y="260350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60000"/>
                </a:lnSpc>
                <a:spcBef>
                  <a:spcPct val="20000"/>
                </a:spcBef>
                <a:defRPr/>
              </a:pPr>
              <a:r>
                <a:rPr lang="en-US" altLang="ko-KR" sz="800">
                  <a:solidFill>
                    <a:srgbClr val="000000"/>
                  </a:solidFill>
                </a:rPr>
                <a:t>Description (</a:t>
              </a:r>
              <a:r>
                <a:rPr lang="ko-KR" altLang="en-US" sz="800">
                  <a:solidFill>
                    <a:srgbClr val="000000"/>
                  </a:solidFill>
                </a:rPr>
                <a:t>화면설명</a:t>
              </a:r>
              <a:r>
                <a:rPr lang="en-US" altLang="ko-KR" sz="800">
                  <a:solidFill>
                    <a:srgbClr val="000000"/>
                  </a:solidFill>
                </a:rPr>
                <a:t>)</a:t>
              </a:r>
              <a:endParaRPr lang="en-US" altLang="ko-KR" sz="800"/>
            </a:p>
          </p:txBody>
        </p:sp>
        <p:sp>
          <p:nvSpPr>
            <p:cNvPr id="13" name="Rectangle 8"/>
            <p:cNvSpPr>
              <a:spLocks noChangeArrowheads="1"/>
            </p:cNvSpPr>
            <p:nvPr userDrawn="1"/>
          </p:nvSpPr>
          <p:spPr bwMode="auto">
            <a:xfrm>
              <a:off x="8253413" y="46038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en-US" altLang="ko-KR" sz="800"/>
            </a:p>
          </p:txBody>
        </p:sp>
        <p:sp>
          <p:nvSpPr>
            <p:cNvPr id="18" name="Text Box 5"/>
            <p:cNvSpPr txBox="1">
              <a:spLocks noChangeArrowheads="1"/>
            </p:cNvSpPr>
            <p:nvPr userDrawn="1"/>
          </p:nvSpPr>
          <p:spPr bwMode="auto">
            <a:xfrm>
              <a:off x="7688263" y="6607175"/>
              <a:ext cx="169681" cy="207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3988" tIns="41994" rIns="83988" bIns="41994">
              <a:spAutoFit/>
            </a:bodyPr>
            <a:lstStyle/>
            <a:p>
              <a:pPr defTabSz="839788">
                <a:defRPr/>
              </a:pPr>
              <a:endParaRPr kumimoji="0" lang="en-US" altLang="ko-KR" sz="800" b="1">
                <a:solidFill>
                  <a:srgbClr val="000000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20" name="Line 7"/>
            <p:cNvSpPr>
              <a:spLocks noChangeShapeType="1"/>
            </p:cNvSpPr>
            <p:nvPr userDrawn="1"/>
          </p:nvSpPr>
          <p:spPr bwMode="auto">
            <a:xfrm>
              <a:off x="7661275" y="44450"/>
              <a:ext cx="0" cy="6769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</p:grpSp>
      <p:sp>
        <p:nvSpPr>
          <p:cNvPr id="23" name="Rectangle 4"/>
          <p:cNvSpPr>
            <a:spLocks noChangeArrowheads="1"/>
          </p:cNvSpPr>
          <p:nvPr userDrawn="1"/>
        </p:nvSpPr>
        <p:spPr bwMode="auto">
          <a:xfrm>
            <a:off x="1309688" y="50800"/>
            <a:ext cx="669925" cy="20637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4" name="Rectangle 8"/>
          <p:cNvSpPr>
            <a:spLocks noChangeArrowheads="1"/>
          </p:cNvSpPr>
          <p:nvPr userDrawn="1"/>
        </p:nvSpPr>
        <p:spPr bwMode="auto">
          <a:xfrm>
            <a:off x="1312863" y="49213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20000"/>
              </a:spcBef>
              <a:defRPr/>
            </a:pPr>
            <a:r>
              <a:rPr lang="ko-KR" altLang="en-US" sz="800" err="1">
                <a:solidFill>
                  <a:srgbClr val="000000"/>
                </a:solidFill>
              </a:rPr>
              <a:t>화면명</a:t>
            </a:r>
            <a:endParaRPr lang="en-US" altLang="ko-KR" sz="800">
              <a:solidFill>
                <a:srgbClr val="000000"/>
              </a:solidFill>
            </a:endParaRPr>
          </a:p>
        </p:txBody>
      </p:sp>
      <p:sp>
        <p:nvSpPr>
          <p:cNvPr id="25" name="Line 11"/>
          <p:cNvSpPr>
            <a:spLocks noChangeShapeType="1"/>
          </p:cNvSpPr>
          <p:nvPr userDrawn="1"/>
        </p:nvSpPr>
        <p:spPr bwMode="auto">
          <a:xfrm>
            <a:off x="1978025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6" name="Line 11"/>
          <p:cNvSpPr>
            <a:spLocks noChangeShapeType="1"/>
          </p:cNvSpPr>
          <p:nvPr userDrawn="1"/>
        </p:nvSpPr>
        <p:spPr bwMode="auto">
          <a:xfrm>
            <a:off x="1309688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7" name="Rectangle 9"/>
          <p:cNvSpPr>
            <a:spLocks noChangeArrowheads="1"/>
          </p:cNvSpPr>
          <p:nvPr userDrawn="1"/>
        </p:nvSpPr>
        <p:spPr bwMode="auto">
          <a:xfrm>
            <a:off x="57150" y="44450"/>
            <a:ext cx="1204164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8" name="Line 19"/>
          <p:cNvSpPr>
            <a:spLocks noChangeShapeType="1"/>
          </p:cNvSpPr>
          <p:nvPr userDrawn="1"/>
        </p:nvSpPr>
        <p:spPr bwMode="auto">
          <a:xfrm>
            <a:off x="9930265" y="481013"/>
            <a:ext cx="2168524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9" name="Line 12"/>
          <p:cNvSpPr>
            <a:spLocks noChangeShapeType="1"/>
          </p:cNvSpPr>
          <p:nvPr userDrawn="1"/>
        </p:nvSpPr>
        <p:spPr bwMode="auto">
          <a:xfrm>
            <a:off x="57150" y="257175"/>
            <a:ext cx="12041640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grpSp>
        <p:nvGrpSpPr>
          <p:cNvPr id="39" name="그룹 38"/>
          <p:cNvGrpSpPr/>
          <p:nvPr userDrawn="1"/>
        </p:nvGrpSpPr>
        <p:grpSpPr>
          <a:xfrm>
            <a:off x="633187" y="602475"/>
            <a:ext cx="3302000" cy="6027908"/>
            <a:chOff x="546101" y="602475"/>
            <a:chExt cx="3302000" cy="6027908"/>
          </a:xfrm>
        </p:grpSpPr>
        <p:pic>
          <p:nvPicPr>
            <p:cNvPr id="41" name="Picture 6" descr="http://cdn2.tekrevue.com/wp-content/uploads/2015/04/iphone-6-access-medical-id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46101" y="602475"/>
              <a:ext cx="3302000" cy="6027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직사각형 37"/>
            <p:cNvSpPr/>
            <p:nvPr userDrawn="1"/>
          </p:nvSpPr>
          <p:spPr>
            <a:xfrm>
              <a:off x="1003300" y="1536700"/>
              <a:ext cx="2489200" cy="4279900"/>
            </a:xfrm>
            <a:prstGeom prst="rect">
              <a:avLst/>
            </a:prstGeom>
            <a:solidFill>
              <a:srgbClr val="232323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11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 userDrawn="1"/>
        </p:nvSpPr>
        <p:spPr bwMode="auto">
          <a:xfrm>
            <a:off x="57150" y="50800"/>
            <a:ext cx="669925" cy="20637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6" name="Rectangle 8"/>
          <p:cNvSpPr>
            <a:spLocks noChangeArrowheads="1"/>
          </p:cNvSpPr>
          <p:nvPr userDrawn="1"/>
        </p:nvSpPr>
        <p:spPr bwMode="auto">
          <a:xfrm>
            <a:off x="60325" y="-4762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ko-KR" sz="800"/>
              <a:t>Code</a:t>
            </a:r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725488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9923915" y="44450"/>
            <a:ext cx="2174875" cy="6770644"/>
            <a:chOff x="7661275" y="44450"/>
            <a:chExt cx="2174875" cy="6770644"/>
          </a:xfrm>
        </p:grpSpPr>
        <p:sp>
          <p:nvSpPr>
            <p:cNvPr id="7" name="Rectangle 3"/>
            <p:cNvSpPr>
              <a:spLocks noChangeArrowheads="1"/>
            </p:cNvSpPr>
            <p:nvPr userDrawn="1"/>
          </p:nvSpPr>
          <p:spPr bwMode="auto">
            <a:xfrm>
              <a:off x="7662863" y="257175"/>
              <a:ext cx="2173287" cy="227013"/>
            </a:xfrm>
            <a:prstGeom prst="rec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>
              <a:off x="7662864" y="47625"/>
              <a:ext cx="652462" cy="212725"/>
            </a:xfrm>
            <a:prstGeom prst="rec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7667625" y="46038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ko-KR" sz="800">
                  <a:solidFill>
                    <a:srgbClr val="000000"/>
                  </a:solidFill>
                </a:rPr>
                <a:t>Project</a:t>
              </a:r>
              <a:endParaRPr lang="en-US" altLang="ko-KR" sz="800"/>
            </a:p>
          </p:txBody>
        </p:sp>
        <p:sp>
          <p:nvSpPr>
            <p:cNvPr id="10" name="Line 11"/>
            <p:cNvSpPr>
              <a:spLocks noChangeShapeType="1"/>
            </p:cNvSpPr>
            <p:nvPr userDrawn="1"/>
          </p:nvSpPr>
          <p:spPr bwMode="auto">
            <a:xfrm>
              <a:off x="8315325" y="47625"/>
              <a:ext cx="0" cy="212725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12" name="Rectangle 8"/>
            <p:cNvSpPr>
              <a:spLocks noChangeArrowheads="1"/>
            </p:cNvSpPr>
            <p:nvPr userDrawn="1"/>
          </p:nvSpPr>
          <p:spPr bwMode="auto">
            <a:xfrm>
              <a:off x="7667625" y="260350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60000"/>
                </a:lnSpc>
                <a:spcBef>
                  <a:spcPct val="20000"/>
                </a:spcBef>
                <a:defRPr/>
              </a:pPr>
              <a:r>
                <a:rPr lang="en-US" altLang="ko-KR" sz="800">
                  <a:solidFill>
                    <a:srgbClr val="000000"/>
                  </a:solidFill>
                </a:rPr>
                <a:t>Description (</a:t>
              </a:r>
              <a:r>
                <a:rPr lang="ko-KR" altLang="en-US" sz="800">
                  <a:solidFill>
                    <a:srgbClr val="000000"/>
                  </a:solidFill>
                </a:rPr>
                <a:t>화면설명</a:t>
              </a:r>
              <a:r>
                <a:rPr lang="en-US" altLang="ko-KR" sz="800">
                  <a:solidFill>
                    <a:srgbClr val="000000"/>
                  </a:solidFill>
                </a:rPr>
                <a:t>)</a:t>
              </a:r>
              <a:endParaRPr lang="en-US" altLang="ko-KR" sz="800"/>
            </a:p>
          </p:txBody>
        </p:sp>
        <p:sp>
          <p:nvSpPr>
            <p:cNvPr id="13" name="Rectangle 8"/>
            <p:cNvSpPr>
              <a:spLocks noChangeArrowheads="1"/>
            </p:cNvSpPr>
            <p:nvPr userDrawn="1"/>
          </p:nvSpPr>
          <p:spPr bwMode="auto">
            <a:xfrm>
              <a:off x="8253413" y="46038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en-US" altLang="ko-KR" sz="800"/>
            </a:p>
          </p:txBody>
        </p:sp>
        <p:sp>
          <p:nvSpPr>
            <p:cNvPr id="18" name="Text Box 5"/>
            <p:cNvSpPr txBox="1">
              <a:spLocks noChangeArrowheads="1"/>
            </p:cNvSpPr>
            <p:nvPr userDrawn="1"/>
          </p:nvSpPr>
          <p:spPr bwMode="auto">
            <a:xfrm>
              <a:off x="7688263" y="6607175"/>
              <a:ext cx="169681" cy="207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3988" tIns="41994" rIns="83988" bIns="41994">
              <a:spAutoFit/>
            </a:bodyPr>
            <a:lstStyle/>
            <a:p>
              <a:pPr defTabSz="839788">
                <a:defRPr/>
              </a:pPr>
              <a:endParaRPr kumimoji="0" lang="en-US" altLang="ko-KR" sz="800" b="1">
                <a:solidFill>
                  <a:srgbClr val="000000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20" name="Line 7"/>
            <p:cNvSpPr>
              <a:spLocks noChangeShapeType="1"/>
            </p:cNvSpPr>
            <p:nvPr userDrawn="1"/>
          </p:nvSpPr>
          <p:spPr bwMode="auto">
            <a:xfrm>
              <a:off x="7661275" y="44450"/>
              <a:ext cx="0" cy="6769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</p:grpSp>
      <p:sp>
        <p:nvSpPr>
          <p:cNvPr id="23" name="Rectangle 4"/>
          <p:cNvSpPr>
            <a:spLocks noChangeArrowheads="1"/>
          </p:cNvSpPr>
          <p:nvPr userDrawn="1"/>
        </p:nvSpPr>
        <p:spPr bwMode="auto">
          <a:xfrm>
            <a:off x="1309688" y="50800"/>
            <a:ext cx="669925" cy="20637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4" name="Rectangle 8"/>
          <p:cNvSpPr>
            <a:spLocks noChangeArrowheads="1"/>
          </p:cNvSpPr>
          <p:nvPr userDrawn="1"/>
        </p:nvSpPr>
        <p:spPr bwMode="auto">
          <a:xfrm>
            <a:off x="1312863" y="49213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20000"/>
              </a:spcBef>
              <a:defRPr/>
            </a:pPr>
            <a:r>
              <a:rPr lang="ko-KR" altLang="en-US" sz="800" err="1">
                <a:solidFill>
                  <a:srgbClr val="000000"/>
                </a:solidFill>
              </a:rPr>
              <a:t>화면명</a:t>
            </a:r>
            <a:endParaRPr lang="en-US" altLang="ko-KR" sz="800">
              <a:solidFill>
                <a:srgbClr val="000000"/>
              </a:solidFill>
            </a:endParaRPr>
          </a:p>
        </p:txBody>
      </p:sp>
      <p:sp>
        <p:nvSpPr>
          <p:cNvPr id="25" name="Line 11"/>
          <p:cNvSpPr>
            <a:spLocks noChangeShapeType="1"/>
          </p:cNvSpPr>
          <p:nvPr userDrawn="1"/>
        </p:nvSpPr>
        <p:spPr bwMode="auto">
          <a:xfrm>
            <a:off x="1978025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6" name="Line 11"/>
          <p:cNvSpPr>
            <a:spLocks noChangeShapeType="1"/>
          </p:cNvSpPr>
          <p:nvPr userDrawn="1"/>
        </p:nvSpPr>
        <p:spPr bwMode="auto">
          <a:xfrm>
            <a:off x="1309688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7" name="Rectangle 9"/>
          <p:cNvSpPr>
            <a:spLocks noChangeArrowheads="1"/>
          </p:cNvSpPr>
          <p:nvPr userDrawn="1"/>
        </p:nvSpPr>
        <p:spPr bwMode="auto">
          <a:xfrm>
            <a:off x="57150" y="44450"/>
            <a:ext cx="1204164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8" name="Line 19"/>
          <p:cNvSpPr>
            <a:spLocks noChangeShapeType="1"/>
          </p:cNvSpPr>
          <p:nvPr userDrawn="1"/>
        </p:nvSpPr>
        <p:spPr bwMode="auto">
          <a:xfrm>
            <a:off x="9930265" y="481013"/>
            <a:ext cx="2168524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9" name="Line 12"/>
          <p:cNvSpPr>
            <a:spLocks noChangeShapeType="1"/>
          </p:cNvSpPr>
          <p:nvPr userDrawn="1"/>
        </p:nvSpPr>
        <p:spPr bwMode="auto">
          <a:xfrm>
            <a:off x="57150" y="257175"/>
            <a:ext cx="12041640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grpSp>
        <p:nvGrpSpPr>
          <p:cNvPr id="39" name="그룹 38"/>
          <p:cNvGrpSpPr/>
          <p:nvPr userDrawn="1"/>
        </p:nvGrpSpPr>
        <p:grpSpPr>
          <a:xfrm>
            <a:off x="633187" y="602475"/>
            <a:ext cx="3302000" cy="6027908"/>
            <a:chOff x="546101" y="602475"/>
            <a:chExt cx="3302000" cy="6027908"/>
          </a:xfrm>
        </p:grpSpPr>
        <p:pic>
          <p:nvPicPr>
            <p:cNvPr id="41" name="Picture 6" descr="http://cdn2.tekrevue.com/wp-content/uploads/2015/04/iphone-6-access-medical-id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46101" y="602475"/>
              <a:ext cx="3302000" cy="6027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직사각형 37"/>
            <p:cNvSpPr/>
            <p:nvPr userDrawn="1"/>
          </p:nvSpPr>
          <p:spPr>
            <a:xfrm>
              <a:off x="1003300" y="1536700"/>
              <a:ext cx="2489200" cy="4279900"/>
            </a:xfrm>
            <a:prstGeom prst="rect">
              <a:avLst/>
            </a:prstGeom>
            <a:solidFill>
              <a:srgbClr val="232323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/>
            </a:p>
          </p:txBody>
        </p:sp>
      </p:grpSp>
      <p:grpSp>
        <p:nvGrpSpPr>
          <p:cNvPr id="37" name="그룹 36"/>
          <p:cNvGrpSpPr/>
          <p:nvPr userDrawn="1"/>
        </p:nvGrpSpPr>
        <p:grpSpPr>
          <a:xfrm>
            <a:off x="4487557" y="602475"/>
            <a:ext cx="3302000" cy="6027908"/>
            <a:chOff x="546101" y="602475"/>
            <a:chExt cx="3302000" cy="6027908"/>
          </a:xfrm>
        </p:grpSpPr>
        <p:pic>
          <p:nvPicPr>
            <p:cNvPr id="48" name="Picture 6" descr="http://cdn2.tekrevue.com/wp-content/uploads/2015/04/iphone-6-access-medical-id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46101" y="602475"/>
              <a:ext cx="3302000" cy="6027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직사각형 48"/>
            <p:cNvSpPr/>
            <p:nvPr userDrawn="1"/>
          </p:nvSpPr>
          <p:spPr>
            <a:xfrm>
              <a:off x="1003300" y="1536700"/>
              <a:ext cx="2489200" cy="4279900"/>
            </a:xfrm>
            <a:prstGeom prst="rect">
              <a:avLst/>
            </a:prstGeom>
            <a:solidFill>
              <a:srgbClr val="232323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763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 userDrawn="1"/>
        </p:nvSpPr>
        <p:spPr bwMode="auto">
          <a:xfrm>
            <a:off x="57150" y="50800"/>
            <a:ext cx="669925" cy="20637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6" name="Rectangle 8"/>
          <p:cNvSpPr>
            <a:spLocks noChangeArrowheads="1"/>
          </p:cNvSpPr>
          <p:nvPr userDrawn="1"/>
        </p:nvSpPr>
        <p:spPr bwMode="auto">
          <a:xfrm>
            <a:off x="60325" y="-4762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ko-KR" sz="800"/>
              <a:t>Code</a:t>
            </a:r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725488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9923915" y="44450"/>
            <a:ext cx="2174875" cy="6770644"/>
            <a:chOff x="7661275" y="44450"/>
            <a:chExt cx="2174875" cy="6770644"/>
          </a:xfrm>
        </p:grpSpPr>
        <p:sp>
          <p:nvSpPr>
            <p:cNvPr id="7" name="Rectangle 3"/>
            <p:cNvSpPr>
              <a:spLocks noChangeArrowheads="1"/>
            </p:cNvSpPr>
            <p:nvPr userDrawn="1"/>
          </p:nvSpPr>
          <p:spPr bwMode="auto">
            <a:xfrm>
              <a:off x="7662863" y="257175"/>
              <a:ext cx="2173287" cy="227013"/>
            </a:xfrm>
            <a:prstGeom prst="rec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>
              <a:off x="7662864" y="47625"/>
              <a:ext cx="652462" cy="212725"/>
            </a:xfrm>
            <a:prstGeom prst="rec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7667625" y="46038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ko-KR" sz="800">
                  <a:solidFill>
                    <a:srgbClr val="000000"/>
                  </a:solidFill>
                </a:rPr>
                <a:t>Project</a:t>
              </a:r>
              <a:endParaRPr lang="en-US" altLang="ko-KR" sz="800"/>
            </a:p>
          </p:txBody>
        </p:sp>
        <p:sp>
          <p:nvSpPr>
            <p:cNvPr id="10" name="Line 11"/>
            <p:cNvSpPr>
              <a:spLocks noChangeShapeType="1"/>
            </p:cNvSpPr>
            <p:nvPr userDrawn="1"/>
          </p:nvSpPr>
          <p:spPr bwMode="auto">
            <a:xfrm>
              <a:off x="8315325" y="47625"/>
              <a:ext cx="0" cy="212725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12" name="Rectangle 8"/>
            <p:cNvSpPr>
              <a:spLocks noChangeArrowheads="1"/>
            </p:cNvSpPr>
            <p:nvPr userDrawn="1"/>
          </p:nvSpPr>
          <p:spPr bwMode="auto">
            <a:xfrm>
              <a:off x="7667625" y="260350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60000"/>
                </a:lnSpc>
                <a:spcBef>
                  <a:spcPct val="20000"/>
                </a:spcBef>
                <a:defRPr/>
              </a:pPr>
              <a:r>
                <a:rPr lang="en-US" altLang="ko-KR" sz="800">
                  <a:solidFill>
                    <a:srgbClr val="000000"/>
                  </a:solidFill>
                </a:rPr>
                <a:t>Description (</a:t>
              </a:r>
              <a:r>
                <a:rPr lang="ko-KR" altLang="en-US" sz="800">
                  <a:solidFill>
                    <a:srgbClr val="000000"/>
                  </a:solidFill>
                </a:rPr>
                <a:t>화면설명</a:t>
              </a:r>
              <a:r>
                <a:rPr lang="en-US" altLang="ko-KR" sz="800">
                  <a:solidFill>
                    <a:srgbClr val="000000"/>
                  </a:solidFill>
                </a:rPr>
                <a:t>)</a:t>
              </a:r>
              <a:endParaRPr lang="en-US" altLang="ko-KR" sz="800"/>
            </a:p>
          </p:txBody>
        </p:sp>
        <p:sp>
          <p:nvSpPr>
            <p:cNvPr id="13" name="Rectangle 8"/>
            <p:cNvSpPr>
              <a:spLocks noChangeArrowheads="1"/>
            </p:cNvSpPr>
            <p:nvPr userDrawn="1"/>
          </p:nvSpPr>
          <p:spPr bwMode="auto">
            <a:xfrm>
              <a:off x="8253413" y="46038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en-US" altLang="ko-KR" sz="800"/>
            </a:p>
          </p:txBody>
        </p:sp>
        <p:sp>
          <p:nvSpPr>
            <p:cNvPr id="18" name="Text Box 5"/>
            <p:cNvSpPr txBox="1">
              <a:spLocks noChangeArrowheads="1"/>
            </p:cNvSpPr>
            <p:nvPr userDrawn="1"/>
          </p:nvSpPr>
          <p:spPr bwMode="auto">
            <a:xfrm>
              <a:off x="7688263" y="6607175"/>
              <a:ext cx="169681" cy="207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3988" tIns="41994" rIns="83988" bIns="41994">
              <a:spAutoFit/>
            </a:bodyPr>
            <a:lstStyle/>
            <a:p>
              <a:pPr defTabSz="839788">
                <a:defRPr/>
              </a:pPr>
              <a:endParaRPr kumimoji="0" lang="en-US" altLang="ko-KR" sz="800" b="1">
                <a:solidFill>
                  <a:srgbClr val="000000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20" name="Line 7"/>
            <p:cNvSpPr>
              <a:spLocks noChangeShapeType="1"/>
            </p:cNvSpPr>
            <p:nvPr userDrawn="1"/>
          </p:nvSpPr>
          <p:spPr bwMode="auto">
            <a:xfrm>
              <a:off x="7661275" y="44450"/>
              <a:ext cx="0" cy="6769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</p:grpSp>
      <p:sp>
        <p:nvSpPr>
          <p:cNvPr id="23" name="Rectangle 4"/>
          <p:cNvSpPr>
            <a:spLocks noChangeArrowheads="1"/>
          </p:cNvSpPr>
          <p:nvPr userDrawn="1"/>
        </p:nvSpPr>
        <p:spPr bwMode="auto">
          <a:xfrm>
            <a:off x="1309688" y="50800"/>
            <a:ext cx="669925" cy="20637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4" name="Rectangle 8"/>
          <p:cNvSpPr>
            <a:spLocks noChangeArrowheads="1"/>
          </p:cNvSpPr>
          <p:nvPr userDrawn="1"/>
        </p:nvSpPr>
        <p:spPr bwMode="auto">
          <a:xfrm>
            <a:off x="1312863" y="49213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20000"/>
              </a:spcBef>
              <a:defRPr/>
            </a:pPr>
            <a:r>
              <a:rPr lang="ko-KR" altLang="en-US" sz="800" err="1">
                <a:solidFill>
                  <a:srgbClr val="000000"/>
                </a:solidFill>
              </a:rPr>
              <a:t>화면명</a:t>
            </a:r>
            <a:endParaRPr lang="en-US" altLang="ko-KR" sz="800">
              <a:solidFill>
                <a:srgbClr val="000000"/>
              </a:solidFill>
            </a:endParaRPr>
          </a:p>
        </p:txBody>
      </p:sp>
      <p:sp>
        <p:nvSpPr>
          <p:cNvPr id="25" name="Line 11"/>
          <p:cNvSpPr>
            <a:spLocks noChangeShapeType="1"/>
          </p:cNvSpPr>
          <p:nvPr userDrawn="1"/>
        </p:nvSpPr>
        <p:spPr bwMode="auto">
          <a:xfrm>
            <a:off x="1978025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6" name="Line 11"/>
          <p:cNvSpPr>
            <a:spLocks noChangeShapeType="1"/>
          </p:cNvSpPr>
          <p:nvPr userDrawn="1"/>
        </p:nvSpPr>
        <p:spPr bwMode="auto">
          <a:xfrm>
            <a:off x="1309688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7" name="Rectangle 9"/>
          <p:cNvSpPr>
            <a:spLocks noChangeArrowheads="1"/>
          </p:cNvSpPr>
          <p:nvPr userDrawn="1"/>
        </p:nvSpPr>
        <p:spPr bwMode="auto">
          <a:xfrm>
            <a:off x="57150" y="44450"/>
            <a:ext cx="1204164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8" name="Line 19"/>
          <p:cNvSpPr>
            <a:spLocks noChangeShapeType="1"/>
          </p:cNvSpPr>
          <p:nvPr userDrawn="1"/>
        </p:nvSpPr>
        <p:spPr bwMode="auto">
          <a:xfrm>
            <a:off x="9930265" y="481013"/>
            <a:ext cx="2168524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9" name="Line 12"/>
          <p:cNvSpPr>
            <a:spLocks noChangeShapeType="1"/>
          </p:cNvSpPr>
          <p:nvPr userDrawn="1"/>
        </p:nvSpPr>
        <p:spPr bwMode="auto">
          <a:xfrm>
            <a:off x="57150" y="257175"/>
            <a:ext cx="12041640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grpSp>
        <p:nvGrpSpPr>
          <p:cNvPr id="39" name="그룹 38"/>
          <p:cNvGrpSpPr/>
          <p:nvPr userDrawn="1"/>
        </p:nvGrpSpPr>
        <p:grpSpPr>
          <a:xfrm>
            <a:off x="633187" y="602475"/>
            <a:ext cx="3302000" cy="6027908"/>
            <a:chOff x="546101" y="602475"/>
            <a:chExt cx="3302000" cy="6027908"/>
          </a:xfrm>
        </p:grpSpPr>
        <p:pic>
          <p:nvPicPr>
            <p:cNvPr id="41" name="Picture 6" descr="http://cdn2.tekrevue.com/wp-content/uploads/2015/04/iphone-6-access-medical-id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46101" y="602475"/>
              <a:ext cx="3302000" cy="6027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직사각형 37"/>
            <p:cNvSpPr/>
            <p:nvPr userDrawn="1"/>
          </p:nvSpPr>
          <p:spPr>
            <a:xfrm>
              <a:off x="1003300" y="1536700"/>
              <a:ext cx="2489200" cy="4279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/>
            </a:p>
          </p:txBody>
        </p:sp>
      </p:grpSp>
      <p:grpSp>
        <p:nvGrpSpPr>
          <p:cNvPr id="37" name="그룹 36"/>
          <p:cNvGrpSpPr/>
          <p:nvPr userDrawn="1"/>
        </p:nvGrpSpPr>
        <p:grpSpPr>
          <a:xfrm>
            <a:off x="4487557" y="602475"/>
            <a:ext cx="3302000" cy="6027908"/>
            <a:chOff x="546101" y="602475"/>
            <a:chExt cx="3302000" cy="6027908"/>
          </a:xfrm>
        </p:grpSpPr>
        <p:pic>
          <p:nvPicPr>
            <p:cNvPr id="48" name="Picture 6" descr="http://cdn2.tekrevue.com/wp-content/uploads/2015/04/iphone-6-access-medical-id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46101" y="602475"/>
              <a:ext cx="3302000" cy="6027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직사각형 48"/>
            <p:cNvSpPr/>
            <p:nvPr userDrawn="1"/>
          </p:nvSpPr>
          <p:spPr>
            <a:xfrm>
              <a:off x="1003300" y="1536700"/>
              <a:ext cx="2489200" cy="4279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0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 userDrawn="1"/>
        </p:nvSpPr>
        <p:spPr bwMode="auto">
          <a:xfrm>
            <a:off x="57150" y="50800"/>
            <a:ext cx="669925" cy="20637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6" name="Rectangle 8"/>
          <p:cNvSpPr>
            <a:spLocks noChangeArrowheads="1"/>
          </p:cNvSpPr>
          <p:nvPr userDrawn="1"/>
        </p:nvSpPr>
        <p:spPr bwMode="auto">
          <a:xfrm>
            <a:off x="60325" y="-4762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ko-KR" sz="800"/>
              <a:t>Code</a:t>
            </a:r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725488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9923915" y="44450"/>
            <a:ext cx="2174875" cy="6770644"/>
            <a:chOff x="7661275" y="44450"/>
            <a:chExt cx="2174875" cy="6770644"/>
          </a:xfrm>
        </p:grpSpPr>
        <p:sp>
          <p:nvSpPr>
            <p:cNvPr id="7" name="Rectangle 3"/>
            <p:cNvSpPr>
              <a:spLocks noChangeArrowheads="1"/>
            </p:cNvSpPr>
            <p:nvPr userDrawn="1"/>
          </p:nvSpPr>
          <p:spPr bwMode="auto">
            <a:xfrm>
              <a:off x="7662863" y="257175"/>
              <a:ext cx="2173287" cy="227013"/>
            </a:xfrm>
            <a:prstGeom prst="rec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>
              <a:off x="7662864" y="47625"/>
              <a:ext cx="652462" cy="212725"/>
            </a:xfrm>
            <a:prstGeom prst="rec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7667625" y="46038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ko-KR" sz="800">
                  <a:solidFill>
                    <a:srgbClr val="000000"/>
                  </a:solidFill>
                </a:rPr>
                <a:t>Project</a:t>
              </a:r>
              <a:endParaRPr lang="en-US" altLang="ko-KR" sz="800"/>
            </a:p>
          </p:txBody>
        </p:sp>
        <p:sp>
          <p:nvSpPr>
            <p:cNvPr id="10" name="Line 11"/>
            <p:cNvSpPr>
              <a:spLocks noChangeShapeType="1"/>
            </p:cNvSpPr>
            <p:nvPr userDrawn="1"/>
          </p:nvSpPr>
          <p:spPr bwMode="auto">
            <a:xfrm>
              <a:off x="8315325" y="47625"/>
              <a:ext cx="0" cy="212725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12" name="Rectangle 8"/>
            <p:cNvSpPr>
              <a:spLocks noChangeArrowheads="1"/>
            </p:cNvSpPr>
            <p:nvPr userDrawn="1"/>
          </p:nvSpPr>
          <p:spPr bwMode="auto">
            <a:xfrm>
              <a:off x="7667625" y="260350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60000"/>
                </a:lnSpc>
                <a:spcBef>
                  <a:spcPct val="20000"/>
                </a:spcBef>
                <a:defRPr/>
              </a:pPr>
              <a:r>
                <a:rPr lang="en-US" altLang="ko-KR" sz="800">
                  <a:solidFill>
                    <a:srgbClr val="000000"/>
                  </a:solidFill>
                </a:rPr>
                <a:t>Description (</a:t>
              </a:r>
              <a:r>
                <a:rPr lang="ko-KR" altLang="en-US" sz="800">
                  <a:solidFill>
                    <a:srgbClr val="000000"/>
                  </a:solidFill>
                </a:rPr>
                <a:t>화면설명</a:t>
              </a:r>
              <a:r>
                <a:rPr lang="en-US" altLang="ko-KR" sz="800">
                  <a:solidFill>
                    <a:srgbClr val="000000"/>
                  </a:solidFill>
                </a:rPr>
                <a:t>)</a:t>
              </a:r>
              <a:endParaRPr lang="en-US" altLang="ko-KR" sz="800"/>
            </a:p>
          </p:txBody>
        </p:sp>
        <p:sp>
          <p:nvSpPr>
            <p:cNvPr id="13" name="Rectangle 8"/>
            <p:cNvSpPr>
              <a:spLocks noChangeArrowheads="1"/>
            </p:cNvSpPr>
            <p:nvPr userDrawn="1"/>
          </p:nvSpPr>
          <p:spPr bwMode="auto">
            <a:xfrm>
              <a:off x="8253413" y="46038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en-US" altLang="ko-KR" sz="800"/>
            </a:p>
          </p:txBody>
        </p:sp>
        <p:sp>
          <p:nvSpPr>
            <p:cNvPr id="18" name="Text Box 5"/>
            <p:cNvSpPr txBox="1">
              <a:spLocks noChangeArrowheads="1"/>
            </p:cNvSpPr>
            <p:nvPr userDrawn="1"/>
          </p:nvSpPr>
          <p:spPr bwMode="auto">
            <a:xfrm>
              <a:off x="7688263" y="6607175"/>
              <a:ext cx="169681" cy="207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3988" tIns="41994" rIns="83988" bIns="41994">
              <a:spAutoFit/>
            </a:bodyPr>
            <a:lstStyle/>
            <a:p>
              <a:pPr defTabSz="839788">
                <a:defRPr/>
              </a:pPr>
              <a:endParaRPr kumimoji="0" lang="en-US" altLang="ko-KR" sz="800" b="1">
                <a:solidFill>
                  <a:srgbClr val="000000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20" name="Line 7"/>
            <p:cNvSpPr>
              <a:spLocks noChangeShapeType="1"/>
            </p:cNvSpPr>
            <p:nvPr userDrawn="1"/>
          </p:nvSpPr>
          <p:spPr bwMode="auto">
            <a:xfrm>
              <a:off x="7661275" y="44450"/>
              <a:ext cx="0" cy="6769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</p:grpSp>
      <p:sp>
        <p:nvSpPr>
          <p:cNvPr id="23" name="Rectangle 4"/>
          <p:cNvSpPr>
            <a:spLocks noChangeArrowheads="1"/>
          </p:cNvSpPr>
          <p:nvPr userDrawn="1"/>
        </p:nvSpPr>
        <p:spPr bwMode="auto">
          <a:xfrm>
            <a:off x="1309688" y="50800"/>
            <a:ext cx="669925" cy="20637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4" name="Rectangle 8"/>
          <p:cNvSpPr>
            <a:spLocks noChangeArrowheads="1"/>
          </p:cNvSpPr>
          <p:nvPr userDrawn="1"/>
        </p:nvSpPr>
        <p:spPr bwMode="auto">
          <a:xfrm>
            <a:off x="1312863" y="49213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20000"/>
              </a:spcBef>
              <a:defRPr/>
            </a:pPr>
            <a:r>
              <a:rPr lang="ko-KR" altLang="en-US" sz="800" err="1">
                <a:solidFill>
                  <a:srgbClr val="000000"/>
                </a:solidFill>
              </a:rPr>
              <a:t>화면명</a:t>
            </a:r>
            <a:endParaRPr lang="en-US" altLang="ko-KR" sz="800">
              <a:solidFill>
                <a:srgbClr val="000000"/>
              </a:solidFill>
            </a:endParaRPr>
          </a:p>
        </p:txBody>
      </p:sp>
      <p:sp>
        <p:nvSpPr>
          <p:cNvPr id="25" name="Line 11"/>
          <p:cNvSpPr>
            <a:spLocks noChangeShapeType="1"/>
          </p:cNvSpPr>
          <p:nvPr userDrawn="1"/>
        </p:nvSpPr>
        <p:spPr bwMode="auto">
          <a:xfrm>
            <a:off x="1978025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6" name="Line 11"/>
          <p:cNvSpPr>
            <a:spLocks noChangeShapeType="1"/>
          </p:cNvSpPr>
          <p:nvPr userDrawn="1"/>
        </p:nvSpPr>
        <p:spPr bwMode="auto">
          <a:xfrm>
            <a:off x="1309688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7" name="Rectangle 9"/>
          <p:cNvSpPr>
            <a:spLocks noChangeArrowheads="1"/>
          </p:cNvSpPr>
          <p:nvPr userDrawn="1"/>
        </p:nvSpPr>
        <p:spPr bwMode="auto">
          <a:xfrm>
            <a:off x="57150" y="44450"/>
            <a:ext cx="1204164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8" name="Line 19"/>
          <p:cNvSpPr>
            <a:spLocks noChangeShapeType="1"/>
          </p:cNvSpPr>
          <p:nvPr userDrawn="1"/>
        </p:nvSpPr>
        <p:spPr bwMode="auto">
          <a:xfrm>
            <a:off x="9930265" y="481013"/>
            <a:ext cx="2168524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9" name="Line 12"/>
          <p:cNvSpPr>
            <a:spLocks noChangeShapeType="1"/>
          </p:cNvSpPr>
          <p:nvPr userDrawn="1"/>
        </p:nvSpPr>
        <p:spPr bwMode="auto">
          <a:xfrm>
            <a:off x="57150" y="257175"/>
            <a:ext cx="12041640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grpSp>
        <p:nvGrpSpPr>
          <p:cNvPr id="39" name="그룹 38"/>
          <p:cNvGrpSpPr/>
          <p:nvPr userDrawn="1"/>
        </p:nvGrpSpPr>
        <p:grpSpPr>
          <a:xfrm>
            <a:off x="633187" y="602475"/>
            <a:ext cx="3302000" cy="6027908"/>
            <a:chOff x="546101" y="602475"/>
            <a:chExt cx="3302000" cy="6027908"/>
          </a:xfrm>
        </p:grpSpPr>
        <p:pic>
          <p:nvPicPr>
            <p:cNvPr id="41" name="Picture 6" descr="http://cdn2.tekrevue.com/wp-content/uploads/2015/04/iphone-6-access-medical-id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46101" y="602475"/>
              <a:ext cx="3302000" cy="6027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직사각형 37"/>
            <p:cNvSpPr/>
            <p:nvPr userDrawn="1"/>
          </p:nvSpPr>
          <p:spPr>
            <a:xfrm>
              <a:off x="1003300" y="1536700"/>
              <a:ext cx="2489200" cy="4279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920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 userDrawn="1"/>
        </p:nvSpPr>
        <p:spPr bwMode="auto">
          <a:xfrm>
            <a:off x="57150" y="50800"/>
            <a:ext cx="669925" cy="20637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6" name="Rectangle 8"/>
          <p:cNvSpPr>
            <a:spLocks noChangeArrowheads="1"/>
          </p:cNvSpPr>
          <p:nvPr userDrawn="1"/>
        </p:nvSpPr>
        <p:spPr bwMode="auto">
          <a:xfrm>
            <a:off x="60325" y="-4762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ko-KR" sz="800"/>
              <a:t>Code</a:t>
            </a:r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725488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9923915" y="44450"/>
            <a:ext cx="2174875" cy="6770644"/>
            <a:chOff x="7661275" y="44450"/>
            <a:chExt cx="2174875" cy="6770644"/>
          </a:xfrm>
        </p:grpSpPr>
        <p:sp>
          <p:nvSpPr>
            <p:cNvPr id="7" name="Rectangle 3"/>
            <p:cNvSpPr>
              <a:spLocks noChangeArrowheads="1"/>
            </p:cNvSpPr>
            <p:nvPr userDrawn="1"/>
          </p:nvSpPr>
          <p:spPr bwMode="auto">
            <a:xfrm>
              <a:off x="7662863" y="257175"/>
              <a:ext cx="2173287" cy="227013"/>
            </a:xfrm>
            <a:prstGeom prst="rec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>
              <a:off x="7662864" y="47625"/>
              <a:ext cx="652462" cy="212725"/>
            </a:xfrm>
            <a:prstGeom prst="rec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7667625" y="46038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ko-KR" sz="800">
                  <a:solidFill>
                    <a:srgbClr val="000000"/>
                  </a:solidFill>
                </a:rPr>
                <a:t>Project</a:t>
              </a:r>
              <a:endParaRPr lang="en-US" altLang="ko-KR" sz="800"/>
            </a:p>
          </p:txBody>
        </p:sp>
        <p:sp>
          <p:nvSpPr>
            <p:cNvPr id="10" name="Line 11"/>
            <p:cNvSpPr>
              <a:spLocks noChangeShapeType="1"/>
            </p:cNvSpPr>
            <p:nvPr userDrawn="1"/>
          </p:nvSpPr>
          <p:spPr bwMode="auto">
            <a:xfrm>
              <a:off x="8315325" y="47625"/>
              <a:ext cx="0" cy="212725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12" name="Rectangle 8"/>
            <p:cNvSpPr>
              <a:spLocks noChangeArrowheads="1"/>
            </p:cNvSpPr>
            <p:nvPr userDrawn="1"/>
          </p:nvSpPr>
          <p:spPr bwMode="auto">
            <a:xfrm>
              <a:off x="7667625" y="260350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60000"/>
                </a:lnSpc>
                <a:spcBef>
                  <a:spcPct val="20000"/>
                </a:spcBef>
                <a:defRPr/>
              </a:pPr>
              <a:r>
                <a:rPr lang="en-US" altLang="ko-KR" sz="800">
                  <a:solidFill>
                    <a:srgbClr val="000000"/>
                  </a:solidFill>
                </a:rPr>
                <a:t>Description (</a:t>
              </a:r>
              <a:r>
                <a:rPr lang="ko-KR" altLang="en-US" sz="800">
                  <a:solidFill>
                    <a:srgbClr val="000000"/>
                  </a:solidFill>
                </a:rPr>
                <a:t>화면설명</a:t>
              </a:r>
              <a:r>
                <a:rPr lang="en-US" altLang="ko-KR" sz="800">
                  <a:solidFill>
                    <a:srgbClr val="000000"/>
                  </a:solidFill>
                </a:rPr>
                <a:t>)</a:t>
              </a:r>
              <a:endParaRPr lang="en-US" altLang="ko-KR" sz="800"/>
            </a:p>
          </p:txBody>
        </p:sp>
        <p:sp>
          <p:nvSpPr>
            <p:cNvPr id="13" name="Rectangle 8"/>
            <p:cNvSpPr>
              <a:spLocks noChangeArrowheads="1"/>
            </p:cNvSpPr>
            <p:nvPr userDrawn="1"/>
          </p:nvSpPr>
          <p:spPr bwMode="auto">
            <a:xfrm>
              <a:off x="8253413" y="46038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en-US" altLang="ko-KR" sz="800"/>
            </a:p>
          </p:txBody>
        </p:sp>
        <p:sp>
          <p:nvSpPr>
            <p:cNvPr id="18" name="Text Box 5"/>
            <p:cNvSpPr txBox="1">
              <a:spLocks noChangeArrowheads="1"/>
            </p:cNvSpPr>
            <p:nvPr userDrawn="1"/>
          </p:nvSpPr>
          <p:spPr bwMode="auto">
            <a:xfrm>
              <a:off x="7688263" y="6607175"/>
              <a:ext cx="169681" cy="207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3988" tIns="41994" rIns="83988" bIns="41994">
              <a:spAutoFit/>
            </a:bodyPr>
            <a:lstStyle/>
            <a:p>
              <a:pPr defTabSz="839788">
                <a:defRPr/>
              </a:pPr>
              <a:endParaRPr kumimoji="0" lang="en-US" altLang="ko-KR" sz="800" b="1">
                <a:solidFill>
                  <a:srgbClr val="000000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20" name="Line 7"/>
            <p:cNvSpPr>
              <a:spLocks noChangeShapeType="1"/>
            </p:cNvSpPr>
            <p:nvPr userDrawn="1"/>
          </p:nvSpPr>
          <p:spPr bwMode="auto">
            <a:xfrm>
              <a:off x="7661275" y="44450"/>
              <a:ext cx="0" cy="6769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</p:grpSp>
      <p:sp>
        <p:nvSpPr>
          <p:cNvPr id="23" name="Rectangle 4"/>
          <p:cNvSpPr>
            <a:spLocks noChangeArrowheads="1"/>
          </p:cNvSpPr>
          <p:nvPr userDrawn="1"/>
        </p:nvSpPr>
        <p:spPr bwMode="auto">
          <a:xfrm>
            <a:off x="1309688" y="50800"/>
            <a:ext cx="669925" cy="20637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4" name="Rectangle 8"/>
          <p:cNvSpPr>
            <a:spLocks noChangeArrowheads="1"/>
          </p:cNvSpPr>
          <p:nvPr userDrawn="1"/>
        </p:nvSpPr>
        <p:spPr bwMode="auto">
          <a:xfrm>
            <a:off x="1312863" y="49213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20000"/>
              </a:spcBef>
              <a:defRPr/>
            </a:pPr>
            <a:r>
              <a:rPr lang="ko-KR" altLang="en-US" sz="800" err="1">
                <a:solidFill>
                  <a:srgbClr val="000000"/>
                </a:solidFill>
              </a:rPr>
              <a:t>화면명</a:t>
            </a:r>
            <a:endParaRPr lang="en-US" altLang="ko-KR" sz="800">
              <a:solidFill>
                <a:srgbClr val="000000"/>
              </a:solidFill>
            </a:endParaRPr>
          </a:p>
        </p:txBody>
      </p:sp>
      <p:sp>
        <p:nvSpPr>
          <p:cNvPr id="25" name="Line 11"/>
          <p:cNvSpPr>
            <a:spLocks noChangeShapeType="1"/>
          </p:cNvSpPr>
          <p:nvPr userDrawn="1"/>
        </p:nvSpPr>
        <p:spPr bwMode="auto">
          <a:xfrm>
            <a:off x="1978025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6" name="Line 11"/>
          <p:cNvSpPr>
            <a:spLocks noChangeShapeType="1"/>
          </p:cNvSpPr>
          <p:nvPr userDrawn="1"/>
        </p:nvSpPr>
        <p:spPr bwMode="auto">
          <a:xfrm>
            <a:off x="1309688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7" name="Rectangle 9"/>
          <p:cNvSpPr>
            <a:spLocks noChangeArrowheads="1"/>
          </p:cNvSpPr>
          <p:nvPr userDrawn="1"/>
        </p:nvSpPr>
        <p:spPr bwMode="auto">
          <a:xfrm>
            <a:off x="57150" y="44450"/>
            <a:ext cx="1204164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8" name="Line 19"/>
          <p:cNvSpPr>
            <a:spLocks noChangeShapeType="1"/>
          </p:cNvSpPr>
          <p:nvPr userDrawn="1"/>
        </p:nvSpPr>
        <p:spPr bwMode="auto">
          <a:xfrm>
            <a:off x="9930265" y="481013"/>
            <a:ext cx="2168524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9" name="Line 12"/>
          <p:cNvSpPr>
            <a:spLocks noChangeShapeType="1"/>
          </p:cNvSpPr>
          <p:nvPr userDrawn="1"/>
        </p:nvSpPr>
        <p:spPr bwMode="auto">
          <a:xfrm>
            <a:off x="57150" y="257175"/>
            <a:ext cx="12041640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grpSp>
        <p:nvGrpSpPr>
          <p:cNvPr id="39" name="그룹 38"/>
          <p:cNvGrpSpPr/>
          <p:nvPr userDrawn="1"/>
        </p:nvGrpSpPr>
        <p:grpSpPr>
          <a:xfrm>
            <a:off x="633187" y="602475"/>
            <a:ext cx="3302000" cy="6027908"/>
            <a:chOff x="546101" y="602475"/>
            <a:chExt cx="3302000" cy="6027908"/>
          </a:xfrm>
        </p:grpSpPr>
        <p:pic>
          <p:nvPicPr>
            <p:cNvPr id="41" name="Picture 6" descr="http://cdn2.tekrevue.com/wp-content/uploads/2015/04/iphone-6-access-medical-id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46101" y="602475"/>
              <a:ext cx="3302000" cy="6027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직사각형 37"/>
            <p:cNvSpPr/>
            <p:nvPr userDrawn="1"/>
          </p:nvSpPr>
          <p:spPr>
            <a:xfrm>
              <a:off x="1003300" y="1536700"/>
              <a:ext cx="2489200" cy="4279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705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 userDrawn="1"/>
        </p:nvSpPr>
        <p:spPr bwMode="auto">
          <a:xfrm>
            <a:off x="57150" y="50800"/>
            <a:ext cx="669925" cy="20637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6" name="Rectangle 8"/>
          <p:cNvSpPr>
            <a:spLocks noChangeArrowheads="1"/>
          </p:cNvSpPr>
          <p:nvPr userDrawn="1"/>
        </p:nvSpPr>
        <p:spPr bwMode="auto">
          <a:xfrm>
            <a:off x="60325" y="-4762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ko-KR" sz="800"/>
              <a:t>Code</a:t>
            </a:r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725488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9923915" y="44450"/>
            <a:ext cx="2174875" cy="6770644"/>
            <a:chOff x="7661275" y="44450"/>
            <a:chExt cx="2174875" cy="6770644"/>
          </a:xfrm>
        </p:grpSpPr>
        <p:sp>
          <p:nvSpPr>
            <p:cNvPr id="7" name="Rectangle 3"/>
            <p:cNvSpPr>
              <a:spLocks noChangeArrowheads="1"/>
            </p:cNvSpPr>
            <p:nvPr userDrawn="1"/>
          </p:nvSpPr>
          <p:spPr bwMode="auto">
            <a:xfrm>
              <a:off x="7662863" y="257175"/>
              <a:ext cx="2173287" cy="227013"/>
            </a:xfrm>
            <a:prstGeom prst="rec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>
              <a:off x="7662864" y="47625"/>
              <a:ext cx="652462" cy="212725"/>
            </a:xfrm>
            <a:prstGeom prst="rec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7667625" y="46038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ko-KR" sz="800">
                  <a:solidFill>
                    <a:srgbClr val="000000"/>
                  </a:solidFill>
                </a:rPr>
                <a:t>Project</a:t>
              </a:r>
              <a:endParaRPr lang="en-US" altLang="ko-KR" sz="800"/>
            </a:p>
          </p:txBody>
        </p:sp>
        <p:sp>
          <p:nvSpPr>
            <p:cNvPr id="10" name="Line 11"/>
            <p:cNvSpPr>
              <a:spLocks noChangeShapeType="1"/>
            </p:cNvSpPr>
            <p:nvPr userDrawn="1"/>
          </p:nvSpPr>
          <p:spPr bwMode="auto">
            <a:xfrm>
              <a:off x="8315325" y="47625"/>
              <a:ext cx="0" cy="212725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12" name="Rectangle 8"/>
            <p:cNvSpPr>
              <a:spLocks noChangeArrowheads="1"/>
            </p:cNvSpPr>
            <p:nvPr userDrawn="1"/>
          </p:nvSpPr>
          <p:spPr bwMode="auto">
            <a:xfrm>
              <a:off x="7667625" y="260350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60000"/>
                </a:lnSpc>
                <a:spcBef>
                  <a:spcPct val="20000"/>
                </a:spcBef>
                <a:defRPr/>
              </a:pPr>
              <a:r>
                <a:rPr lang="en-US" altLang="ko-KR" sz="800">
                  <a:solidFill>
                    <a:srgbClr val="000000"/>
                  </a:solidFill>
                </a:rPr>
                <a:t>Description (</a:t>
              </a:r>
              <a:r>
                <a:rPr lang="ko-KR" altLang="en-US" sz="800">
                  <a:solidFill>
                    <a:srgbClr val="000000"/>
                  </a:solidFill>
                </a:rPr>
                <a:t>화면설명</a:t>
              </a:r>
              <a:r>
                <a:rPr lang="en-US" altLang="ko-KR" sz="800">
                  <a:solidFill>
                    <a:srgbClr val="000000"/>
                  </a:solidFill>
                </a:rPr>
                <a:t>)</a:t>
              </a:r>
              <a:endParaRPr lang="en-US" altLang="ko-KR" sz="800"/>
            </a:p>
          </p:txBody>
        </p:sp>
        <p:sp>
          <p:nvSpPr>
            <p:cNvPr id="13" name="Rectangle 8"/>
            <p:cNvSpPr>
              <a:spLocks noChangeArrowheads="1"/>
            </p:cNvSpPr>
            <p:nvPr userDrawn="1"/>
          </p:nvSpPr>
          <p:spPr bwMode="auto">
            <a:xfrm>
              <a:off x="8253413" y="46038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en-US" altLang="ko-KR" sz="800"/>
            </a:p>
          </p:txBody>
        </p:sp>
        <p:sp>
          <p:nvSpPr>
            <p:cNvPr id="18" name="Text Box 5"/>
            <p:cNvSpPr txBox="1">
              <a:spLocks noChangeArrowheads="1"/>
            </p:cNvSpPr>
            <p:nvPr userDrawn="1"/>
          </p:nvSpPr>
          <p:spPr bwMode="auto">
            <a:xfrm>
              <a:off x="7688263" y="6607175"/>
              <a:ext cx="169681" cy="207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3988" tIns="41994" rIns="83988" bIns="41994">
              <a:spAutoFit/>
            </a:bodyPr>
            <a:lstStyle/>
            <a:p>
              <a:pPr defTabSz="839788">
                <a:defRPr/>
              </a:pPr>
              <a:endParaRPr kumimoji="0" lang="en-US" altLang="ko-KR" sz="800" b="1">
                <a:solidFill>
                  <a:srgbClr val="000000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20" name="Line 7"/>
            <p:cNvSpPr>
              <a:spLocks noChangeShapeType="1"/>
            </p:cNvSpPr>
            <p:nvPr userDrawn="1"/>
          </p:nvSpPr>
          <p:spPr bwMode="auto">
            <a:xfrm>
              <a:off x="7661275" y="44450"/>
              <a:ext cx="0" cy="6769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</p:grpSp>
      <p:sp>
        <p:nvSpPr>
          <p:cNvPr id="23" name="Rectangle 4"/>
          <p:cNvSpPr>
            <a:spLocks noChangeArrowheads="1"/>
          </p:cNvSpPr>
          <p:nvPr userDrawn="1"/>
        </p:nvSpPr>
        <p:spPr bwMode="auto">
          <a:xfrm>
            <a:off x="1309688" y="50800"/>
            <a:ext cx="669925" cy="20637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4" name="Rectangle 8"/>
          <p:cNvSpPr>
            <a:spLocks noChangeArrowheads="1"/>
          </p:cNvSpPr>
          <p:nvPr userDrawn="1"/>
        </p:nvSpPr>
        <p:spPr bwMode="auto">
          <a:xfrm>
            <a:off x="1312863" y="49213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20000"/>
              </a:spcBef>
              <a:defRPr/>
            </a:pPr>
            <a:r>
              <a:rPr lang="ko-KR" altLang="en-US" sz="800" err="1">
                <a:solidFill>
                  <a:srgbClr val="000000"/>
                </a:solidFill>
              </a:rPr>
              <a:t>화면명</a:t>
            </a:r>
            <a:endParaRPr lang="en-US" altLang="ko-KR" sz="800">
              <a:solidFill>
                <a:srgbClr val="000000"/>
              </a:solidFill>
            </a:endParaRPr>
          </a:p>
        </p:txBody>
      </p:sp>
      <p:sp>
        <p:nvSpPr>
          <p:cNvPr id="25" name="Line 11"/>
          <p:cNvSpPr>
            <a:spLocks noChangeShapeType="1"/>
          </p:cNvSpPr>
          <p:nvPr userDrawn="1"/>
        </p:nvSpPr>
        <p:spPr bwMode="auto">
          <a:xfrm>
            <a:off x="1978025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6" name="Line 11"/>
          <p:cNvSpPr>
            <a:spLocks noChangeShapeType="1"/>
          </p:cNvSpPr>
          <p:nvPr userDrawn="1"/>
        </p:nvSpPr>
        <p:spPr bwMode="auto">
          <a:xfrm>
            <a:off x="1309688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7" name="Rectangle 9"/>
          <p:cNvSpPr>
            <a:spLocks noChangeArrowheads="1"/>
          </p:cNvSpPr>
          <p:nvPr userDrawn="1"/>
        </p:nvSpPr>
        <p:spPr bwMode="auto">
          <a:xfrm>
            <a:off x="57150" y="44450"/>
            <a:ext cx="1204164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8" name="Line 19"/>
          <p:cNvSpPr>
            <a:spLocks noChangeShapeType="1"/>
          </p:cNvSpPr>
          <p:nvPr userDrawn="1"/>
        </p:nvSpPr>
        <p:spPr bwMode="auto">
          <a:xfrm>
            <a:off x="9930265" y="481013"/>
            <a:ext cx="2168524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9" name="Line 12"/>
          <p:cNvSpPr>
            <a:spLocks noChangeShapeType="1"/>
          </p:cNvSpPr>
          <p:nvPr userDrawn="1"/>
        </p:nvSpPr>
        <p:spPr bwMode="auto">
          <a:xfrm>
            <a:off x="57150" y="257175"/>
            <a:ext cx="12041640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grpSp>
        <p:nvGrpSpPr>
          <p:cNvPr id="39" name="그룹 38"/>
          <p:cNvGrpSpPr/>
          <p:nvPr userDrawn="1"/>
        </p:nvGrpSpPr>
        <p:grpSpPr>
          <a:xfrm>
            <a:off x="633187" y="602475"/>
            <a:ext cx="3302000" cy="6027908"/>
            <a:chOff x="546101" y="602475"/>
            <a:chExt cx="3302000" cy="6027908"/>
          </a:xfrm>
        </p:grpSpPr>
        <p:pic>
          <p:nvPicPr>
            <p:cNvPr id="41" name="Picture 6" descr="http://cdn2.tekrevue.com/wp-content/uploads/2015/04/iphone-6-access-medical-id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46101" y="602475"/>
              <a:ext cx="3302000" cy="6027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직사각형 37"/>
            <p:cNvSpPr/>
            <p:nvPr userDrawn="1"/>
          </p:nvSpPr>
          <p:spPr>
            <a:xfrm>
              <a:off x="1003300" y="1536700"/>
              <a:ext cx="2489200" cy="4279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3965802" y="602475"/>
            <a:ext cx="3302000" cy="6027908"/>
            <a:chOff x="546101" y="602475"/>
            <a:chExt cx="3302000" cy="6027908"/>
          </a:xfrm>
        </p:grpSpPr>
        <p:pic>
          <p:nvPicPr>
            <p:cNvPr id="35" name="Picture 6" descr="http://cdn2.tekrevue.com/wp-content/uploads/2015/04/iphone-6-access-medical-id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46101" y="602475"/>
              <a:ext cx="3302000" cy="6027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 userDrawn="1"/>
          </p:nvSpPr>
          <p:spPr>
            <a:xfrm>
              <a:off x="1003300" y="1536700"/>
              <a:ext cx="2489200" cy="4279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25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 userDrawn="1"/>
        </p:nvSpPr>
        <p:spPr bwMode="auto">
          <a:xfrm>
            <a:off x="57150" y="50800"/>
            <a:ext cx="669925" cy="20637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60325" y="-4762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ko-KR" sz="800"/>
              <a:t>Code</a:t>
            </a:r>
          </a:p>
        </p:txBody>
      </p:sp>
      <p:sp>
        <p:nvSpPr>
          <p:cNvPr id="16" name="Line 11"/>
          <p:cNvSpPr>
            <a:spLocks noChangeShapeType="1"/>
          </p:cNvSpPr>
          <p:nvPr userDrawn="1"/>
        </p:nvSpPr>
        <p:spPr bwMode="auto">
          <a:xfrm>
            <a:off x="725488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9923915" y="44450"/>
            <a:ext cx="2174875" cy="6770644"/>
            <a:chOff x="7661275" y="44450"/>
            <a:chExt cx="2174875" cy="6770644"/>
          </a:xfrm>
        </p:grpSpPr>
        <p:sp>
          <p:nvSpPr>
            <p:cNvPr id="18" name="Rectangle 3"/>
            <p:cNvSpPr>
              <a:spLocks noChangeArrowheads="1"/>
            </p:cNvSpPr>
            <p:nvPr userDrawn="1"/>
          </p:nvSpPr>
          <p:spPr bwMode="auto">
            <a:xfrm>
              <a:off x="7662863" y="257175"/>
              <a:ext cx="2173287" cy="227013"/>
            </a:xfrm>
            <a:prstGeom prst="rec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19" name="Rectangle 4"/>
            <p:cNvSpPr>
              <a:spLocks noChangeArrowheads="1"/>
            </p:cNvSpPr>
            <p:nvPr userDrawn="1"/>
          </p:nvSpPr>
          <p:spPr bwMode="auto">
            <a:xfrm>
              <a:off x="7662864" y="47625"/>
              <a:ext cx="652462" cy="212725"/>
            </a:xfrm>
            <a:prstGeom prst="rec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20" name="Rectangle 8"/>
            <p:cNvSpPr>
              <a:spLocks noChangeArrowheads="1"/>
            </p:cNvSpPr>
            <p:nvPr userDrawn="1"/>
          </p:nvSpPr>
          <p:spPr bwMode="auto">
            <a:xfrm>
              <a:off x="7667625" y="46038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ko-KR" sz="800">
                  <a:solidFill>
                    <a:srgbClr val="000000"/>
                  </a:solidFill>
                </a:rPr>
                <a:t>Project</a:t>
              </a:r>
              <a:endParaRPr lang="en-US" altLang="ko-KR" sz="800"/>
            </a:p>
          </p:txBody>
        </p:sp>
        <p:sp>
          <p:nvSpPr>
            <p:cNvPr id="21" name="Line 11"/>
            <p:cNvSpPr>
              <a:spLocks noChangeShapeType="1"/>
            </p:cNvSpPr>
            <p:nvPr userDrawn="1"/>
          </p:nvSpPr>
          <p:spPr bwMode="auto">
            <a:xfrm>
              <a:off x="8315325" y="47625"/>
              <a:ext cx="0" cy="212725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22" name="Rectangle 8"/>
            <p:cNvSpPr>
              <a:spLocks noChangeArrowheads="1"/>
            </p:cNvSpPr>
            <p:nvPr userDrawn="1"/>
          </p:nvSpPr>
          <p:spPr bwMode="auto">
            <a:xfrm>
              <a:off x="7667625" y="260350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60000"/>
                </a:lnSpc>
                <a:spcBef>
                  <a:spcPct val="20000"/>
                </a:spcBef>
                <a:defRPr/>
              </a:pPr>
              <a:r>
                <a:rPr lang="en-US" altLang="ko-KR" sz="800">
                  <a:solidFill>
                    <a:srgbClr val="000000"/>
                  </a:solidFill>
                </a:rPr>
                <a:t>Description (</a:t>
              </a:r>
              <a:r>
                <a:rPr lang="ko-KR" altLang="en-US" sz="800">
                  <a:solidFill>
                    <a:srgbClr val="000000"/>
                  </a:solidFill>
                </a:rPr>
                <a:t>화면설명</a:t>
              </a:r>
              <a:r>
                <a:rPr lang="en-US" altLang="ko-KR" sz="800">
                  <a:solidFill>
                    <a:srgbClr val="000000"/>
                  </a:solidFill>
                </a:rPr>
                <a:t>)</a:t>
              </a:r>
              <a:endParaRPr lang="en-US" altLang="ko-KR" sz="800"/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auto">
            <a:xfrm>
              <a:off x="8253413" y="46038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en-US" altLang="ko-KR" sz="800"/>
            </a:p>
          </p:txBody>
        </p:sp>
        <p:sp>
          <p:nvSpPr>
            <p:cNvPr id="24" name="Text Box 5"/>
            <p:cNvSpPr txBox="1">
              <a:spLocks noChangeArrowheads="1"/>
            </p:cNvSpPr>
            <p:nvPr userDrawn="1"/>
          </p:nvSpPr>
          <p:spPr bwMode="auto">
            <a:xfrm>
              <a:off x="7688263" y="6607175"/>
              <a:ext cx="169681" cy="207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3988" tIns="41994" rIns="83988" bIns="41994">
              <a:spAutoFit/>
            </a:bodyPr>
            <a:lstStyle/>
            <a:p>
              <a:pPr defTabSz="839788">
                <a:defRPr/>
              </a:pPr>
              <a:endParaRPr kumimoji="0" lang="en-US" altLang="ko-KR" sz="800" b="1">
                <a:solidFill>
                  <a:srgbClr val="000000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25" name="Line 7"/>
            <p:cNvSpPr>
              <a:spLocks noChangeShapeType="1"/>
            </p:cNvSpPr>
            <p:nvPr userDrawn="1"/>
          </p:nvSpPr>
          <p:spPr bwMode="auto">
            <a:xfrm>
              <a:off x="7661275" y="44450"/>
              <a:ext cx="0" cy="6769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</p:grpSp>
      <p:sp>
        <p:nvSpPr>
          <p:cNvPr id="26" name="Rectangle 4"/>
          <p:cNvSpPr>
            <a:spLocks noChangeArrowheads="1"/>
          </p:cNvSpPr>
          <p:nvPr userDrawn="1"/>
        </p:nvSpPr>
        <p:spPr bwMode="auto">
          <a:xfrm>
            <a:off x="1309688" y="50800"/>
            <a:ext cx="669925" cy="20637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7" name="Rectangle 8"/>
          <p:cNvSpPr>
            <a:spLocks noChangeArrowheads="1"/>
          </p:cNvSpPr>
          <p:nvPr userDrawn="1"/>
        </p:nvSpPr>
        <p:spPr bwMode="auto">
          <a:xfrm>
            <a:off x="1312863" y="49213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20000"/>
              </a:spcBef>
              <a:defRPr/>
            </a:pPr>
            <a:r>
              <a:rPr lang="ko-KR" altLang="en-US" sz="800" err="1">
                <a:solidFill>
                  <a:srgbClr val="000000"/>
                </a:solidFill>
              </a:rPr>
              <a:t>화면명</a:t>
            </a:r>
            <a:endParaRPr lang="en-US" altLang="ko-KR" sz="800">
              <a:solidFill>
                <a:srgbClr val="000000"/>
              </a:solidFill>
            </a:endParaRPr>
          </a:p>
        </p:txBody>
      </p:sp>
      <p:sp>
        <p:nvSpPr>
          <p:cNvPr id="28" name="Line 11"/>
          <p:cNvSpPr>
            <a:spLocks noChangeShapeType="1"/>
          </p:cNvSpPr>
          <p:nvPr userDrawn="1"/>
        </p:nvSpPr>
        <p:spPr bwMode="auto">
          <a:xfrm>
            <a:off x="1978025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9" name="Line 11"/>
          <p:cNvSpPr>
            <a:spLocks noChangeShapeType="1"/>
          </p:cNvSpPr>
          <p:nvPr userDrawn="1"/>
        </p:nvSpPr>
        <p:spPr bwMode="auto">
          <a:xfrm>
            <a:off x="1309688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30" name="Rectangle 9"/>
          <p:cNvSpPr>
            <a:spLocks noChangeArrowheads="1"/>
          </p:cNvSpPr>
          <p:nvPr userDrawn="1"/>
        </p:nvSpPr>
        <p:spPr bwMode="auto">
          <a:xfrm>
            <a:off x="57150" y="44450"/>
            <a:ext cx="1204164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31" name="Line 19"/>
          <p:cNvSpPr>
            <a:spLocks noChangeShapeType="1"/>
          </p:cNvSpPr>
          <p:nvPr userDrawn="1"/>
        </p:nvSpPr>
        <p:spPr bwMode="auto">
          <a:xfrm>
            <a:off x="9930265" y="481013"/>
            <a:ext cx="2168524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32" name="Line 12"/>
          <p:cNvSpPr>
            <a:spLocks noChangeShapeType="1"/>
          </p:cNvSpPr>
          <p:nvPr userDrawn="1"/>
        </p:nvSpPr>
        <p:spPr bwMode="auto">
          <a:xfrm>
            <a:off x="57150" y="257175"/>
            <a:ext cx="12041640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633187" y="602475"/>
            <a:ext cx="3302000" cy="6027908"/>
            <a:chOff x="546101" y="602475"/>
            <a:chExt cx="3302000" cy="6027908"/>
          </a:xfrm>
        </p:grpSpPr>
        <p:pic>
          <p:nvPicPr>
            <p:cNvPr id="42" name="Picture 6" descr="http://cdn2.tekrevue.com/wp-content/uploads/2015/04/iphone-6-access-medical-id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46101" y="602475"/>
              <a:ext cx="3302000" cy="6027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직사각형 42"/>
            <p:cNvSpPr/>
            <p:nvPr userDrawn="1"/>
          </p:nvSpPr>
          <p:spPr>
            <a:xfrm>
              <a:off x="1003300" y="1536700"/>
              <a:ext cx="2489200" cy="4279900"/>
            </a:xfrm>
            <a:prstGeom prst="rect">
              <a:avLst/>
            </a:prstGeom>
            <a:solidFill>
              <a:srgbClr val="232323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310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 userDrawn="1"/>
        </p:nvSpPr>
        <p:spPr bwMode="auto">
          <a:xfrm>
            <a:off x="57150" y="50800"/>
            <a:ext cx="669925" cy="20637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6" name="Rectangle 8"/>
          <p:cNvSpPr>
            <a:spLocks noChangeArrowheads="1"/>
          </p:cNvSpPr>
          <p:nvPr userDrawn="1"/>
        </p:nvSpPr>
        <p:spPr bwMode="auto">
          <a:xfrm>
            <a:off x="60325" y="-4762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ko-KR" sz="800"/>
              <a:t>Code</a:t>
            </a:r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725488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9923915" y="44450"/>
            <a:ext cx="2174875" cy="6770644"/>
            <a:chOff x="7661275" y="44450"/>
            <a:chExt cx="2174875" cy="6770644"/>
          </a:xfrm>
        </p:grpSpPr>
        <p:sp>
          <p:nvSpPr>
            <p:cNvPr id="7" name="Rectangle 3"/>
            <p:cNvSpPr>
              <a:spLocks noChangeArrowheads="1"/>
            </p:cNvSpPr>
            <p:nvPr userDrawn="1"/>
          </p:nvSpPr>
          <p:spPr bwMode="auto">
            <a:xfrm>
              <a:off x="7662863" y="257175"/>
              <a:ext cx="2173287" cy="227013"/>
            </a:xfrm>
            <a:prstGeom prst="rec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>
              <a:off x="7662864" y="47625"/>
              <a:ext cx="652462" cy="212725"/>
            </a:xfrm>
            <a:prstGeom prst="rec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7667625" y="46038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ko-KR" sz="800">
                  <a:solidFill>
                    <a:srgbClr val="000000"/>
                  </a:solidFill>
                </a:rPr>
                <a:t>Project</a:t>
              </a:r>
              <a:endParaRPr lang="en-US" altLang="ko-KR" sz="800"/>
            </a:p>
          </p:txBody>
        </p:sp>
        <p:sp>
          <p:nvSpPr>
            <p:cNvPr id="10" name="Line 11"/>
            <p:cNvSpPr>
              <a:spLocks noChangeShapeType="1"/>
            </p:cNvSpPr>
            <p:nvPr userDrawn="1"/>
          </p:nvSpPr>
          <p:spPr bwMode="auto">
            <a:xfrm>
              <a:off x="8315325" y="47625"/>
              <a:ext cx="0" cy="212725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  <p:sp>
          <p:nvSpPr>
            <p:cNvPr id="12" name="Rectangle 8"/>
            <p:cNvSpPr>
              <a:spLocks noChangeArrowheads="1"/>
            </p:cNvSpPr>
            <p:nvPr userDrawn="1"/>
          </p:nvSpPr>
          <p:spPr bwMode="auto">
            <a:xfrm>
              <a:off x="7667625" y="260350"/>
              <a:ext cx="657225" cy="219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60000"/>
                </a:lnSpc>
                <a:spcBef>
                  <a:spcPct val="20000"/>
                </a:spcBef>
                <a:defRPr/>
              </a:pPr>
              <a:r>
                <a:rPr lang="en-US" altLang="ko-KR" sz="800">
                  <a:solidFill>
                    <a:srgbClr val="000000"/>
                  </a:solidFill>
                </a:rPr>
                <a:t>Description (</a:t>
              </a:r>
              <a:r>
                <a:rPr lang="ko-KR" altLang="en-US" sz="800">
                  <a:solidFill>
                    <a:srgbClr val="000000"/>
                  </a:solidFill>
                </a:rPr>
                <a:t>화면설명</a:t>
              </a:r>
              <a:r>
                <a:rPr lang="en-US" altLang="ko-KR" sz="800">
                  <a:solidFill>
                    <a:srgbClr val="000000"/>
                  </a:solidFill>
                </a:rPr>
                <a:t>)</a:t>
              </a:r>
              <a:endParaRPr lang="en-US" altLang="ko-KR" sz="800"/>
            </a:p>
          </p:txBody>
        </p:sp>
        <p:sp>
          <p:nvSpPr>
            <p:cNvPr id="18" name="Text Box 5"/>
            <p:cNvSpPr txBox="1">
              <a:spLocks noChangeArrowheads="1"/>
            </p:cNvSpPr>
            <p:nvPr userDrawn="1"/>
          </p:nvSpPr>
          <p:spPr bwMode="auto">
            <a:xfrm>
              <a:off x="7688263" y="6607175"/>
              <a:ext cx="169681" cy="207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3988" tIns="41994" rIns="83988" bIns="41994">
              <a:spAutoFit/>
            </a:bodyPr>
            <a:lstStyle/>
            <a:p>
              <a:pPr defTabSz="839788">
                <a:defRPr/>
              </a:pPr>
              <a:endParaRPr kumimoji="0" lang="en-US" altLang="ko-KR" sz="800" b="1">
                <a:solidFill>
                  <a:srgbClr val="000000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20" name="Line 7"/>
            <p:cNvSpPr>
              <a:spLocks noChangeShapeType="1"/>
            </p:cNvSpPr>
            <p:nvPr userDrawn="1"/>
          </p:nvSpPr>
          <p:spPr bwMode="auto">
            <a:xfrm>
              <a:off x="7661275" y="44450"/>
              <a:ext cx="0" cy="6769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/>
            </a:p>
          </p:txBody>
        </p:sp>
      </p:grpSp>
      <p:sp>
        <p:nvSpPr>
          <p:cNvPr id="23" name="Rectangle 4"/>
          <p:cNvSpPr>
            <a:spLocks noChangeArrowheads="1"/>
          </p:cNvSpPr>
          <p:nvPr userDrawn="1"/>
        </p:nvSpPr>
        <p:spPr bwMode="auto">
          <a:xfrm>
            <a:off x="1309688" y="50800"/>
            <a:ext cx="669925" cy="20637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4" name="Rectangle 8"/>
          <p:cNvSpPr>
            <a:spLocks noChangeArrowheads="1"/>
          </p:cNvSpPr>
          <p:nvPr userDrawn="1"/>
        </p:nvSpPr>
        <p:spPr bwMode="auto">
          <a:xfrm>
            <a:off x="1312863" y="49213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20000"/>
              </a:spcBef>
              <a:defRPr/>
            </a:pPr>
            <a:r>
              <a:rPr lang="ko-KR" altLang="en-US" sz="800" err="1">
                <a:solidFill>
                  <a:srgbClr val="000000"/>
                </a:solidFill>
              </a:rPr>
              <a:t>화면명</a:t>
            </a:r>
            <a:endParaRPr lang="en-US" altLang="ko-KR" sz="800">
              <a:solidFill>
                <a:srgbClr val="000000"/>
              </a:solidFill>
            </a:endParaRPr>
          </a:p>
        </p:txBody>
      </p:sp>
      <p:sp>
        <p:nvSpPr>
          <p:cNvPr id="25" name="Line 11"/>
          <p:cNvSpPr>
            <a:spLocks noChangeShapeType="1"/>
          </p:cNvSpPr>
          <p:nvPr userDrawn="1"/>
        </p:nvSpPr>
        <p:spPr bwMode="auto">
          <a:xfrm>
            <a:off x="1978025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6" name="Line 11"/>
          <p:cNvSpPr>
            <a:spLocks noChangeShapeType="1"/>
          </p:cNvSpPr>
          <p:nvPr userDrawn="1"/>
        </p:nvSpPr>
        <p:spPr bwMode="auto">
          <a:xfrm>
            <a:off x="1309688" y="50800"/>
            <a:ext cx="0" cy="2063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7" name="Rectangle 9"/>
          <p:cNvSpPr>
            <a:spLocks noChangeArrowheads="1"/>
          </p:cNvSpPr>
          <p:nvPr userDrawn="1"/>
        </p:nvSpPr>
        <p:spPr bwMode="auto">
          <a:xfrm>
            <a:off x="57150" y="44450"/>
            <a:ext cx="1204164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8" name="Line 19"/>
          <p:cNvSpPr>
            <a:spLocks noChangeShapeType="1"/>
          </p:cNvSpPr>
          <p:nvPr userDrawn="1"/>
        </p:nvSpPr>
        <p:spPr bwMode="auto">
          <a:xfrm>
            <a:off x="9930265" y="481013"/>
            <a:ext cx="2168524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29" name="Line 12"/>
          <p:cNvSpPr>
            <a:spLocks noChangeShapeType="1"/>
          </p:cNvSpPr>
          <p:nvPr userDrawn="1"/>
        </p:nvSpPr>
        <p:spPr bwMode="auto">
          <a:xfrm>
            <a:off x="57150" y="257175"/>
            <a:ext cx="12041640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grpSp>
        <p:nvGrpSpPr>
          <p:cNvPr id="39" name="그룹 38"/>
          <p:cNvGrpSpPr/>
          <p:nvPr userDrawn="1"/>
        </p:nvGrpSpPr>
        <p:grpSpPr>
          <a:xfrm>
            <a:off x="633187" y="602475"/>
            <a:ext cx="3302000" cy="6027908"/>
            <a:chOff x="546101" y="602475"/>
            <a:chExt cx="3302000" cy="6027908"/>
          </a:xfrm>
        </p:grpSpPr>
        <p:pic>
          <p:nvPicPr>
            <p:cNvPr id="41" name="Picture 6" descr="http://cdn2.tekrevue.com/wp-content/uploads/2015/04/iphone-6-access-medical-id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46101" y="602475"/>
              <a:ext cx="3302000" cy="6027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직사각형 37"/>
            <p:cNvSpPr/>
            <p:nvPr userDrawn="1"/>
          </p:nvSpPr>
          <p:spPr>
            <a:xfrm>
              <a:off x="1003300" y="1536700"/>
              <a:ext cx="2489200" cy="4279900"/>
            </a:xfrm>
            <a:prstGeom prst="rect">
              <a:avLst/>
            </a:prstGeom>
            <a:solidFill>
              <a:srgbClr val="232323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/>
            </a:p>
          </p:txBody>
        </p:sp>
      </p:grpSp>
      <p:sp>
        <p:nvSpPr>
          <p:cNvPr id="30" name="Rectangle 8"/>
          <p:cNvSpPr>
            <a:spLocks noChangeArrowheads="1"/>
          </p:cNvSpPr>
          <p:nvPr userDrawn="1"/>
        </p:nvSpPr>
        <p:spPr bwMode="auto">
          <a:xfrm>
            <a:off x="10516053" y="46038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20000"/>
              </a:spcBef>
              <a:defRPr/>
            </a:pP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61559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43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7" r:id="rId4"/>
    <p:sldLayoutId id="2147483668" r:id="rId5"/>
    <p:sldLayoutId id="2147483664" r:id="rId6"/>
    <p:sldLayoutId id="2147483671" r:id="rId7"/>
    <p:sldLayoutId id="2147483666" r:id="rId8"/>
    <p:sldLayoutId id="2147483662" r:id="rId9"/>
    <p:sldLayoutId id="2147483665" r:id="rId10"/>
    <p:sldLayoutId id="2147483670" r:id="rId11"/>
    <p:sldLayoutId id="2147483669" r:id="rId12"/>
    <p:sldLayoutId id="2147483660" r:id="rId13"/>
    <p:sldLayoutId id="2147483661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133350" y="721995"/>
            <a:ext cx="3248025" cy="42037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▶ Flow Diagram</a:t>
            </a: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727075" y="1454150"/>
            <a:ext cx="1014095" cy="596265"/>
          </a:xfrm>
          <a:prstGeom prst="roundRect">
            <a:avLst>
              <a:gd name="adj" fmla="val 926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0101.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시작화면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119630" y="1454150"/>
            <a:ext cx="1014095" cy="596265"/>
          </a:xfrm>
          <a:prstGeom prst="roundRect">
            <a:avLst>
              <a:gd name="adj" fmla="val 926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0102.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카메라 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cxnSp>
        <p:nvCxnSpPr>
          <p:cNvPr id="62" name="직선 화살표 연결선 61"/>
          <p:cNvCxnSpPr>
            <a:stCxn id="145" idx="3"/>
            <a:endCxn id="61" idx="1"/>
          </p:cNvCxnSpPr>
          <p:nvPr/>
        </p:nvCxnSpPr>
        <p:spPr>
          <a:xfrm>
            <a:off x="1741170" y="1751965"/>
            <a:ext cx="378460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모서리가 둥근 직사각형 145"/>
          <p:cNvSpPr>
            <a:spLocks/>
          </p:cNvSpPr>
          <p:nvPr/>
        </p:nvSpPr>
        <p:spPr>
          <a:xfrm rot="0">
            <a:off x="3507740" y="1452880"/>
            <a:ext cx="1014095" cy="596265"/>
          </a:xfrm>
          <a:prstGeom prst="roundRect">
            <a:avLst>
              <a:gd name="adj" fmla="val 9260"/>
            </a:avLst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0103.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스캔한 문서  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cxnSp>
        <p:nvCxnSpPr>
          <p:cNvPr id="147" name="직선 화살표 연결선 146"/>
          <p:cNvCxnSpPr/>
          <p:nvPr/>
        </p:nvCxnSpPr>
        <p:spPr>
          <a:xfrm rot="0">
            <a:off x="3130550" y="1743710"/>
            <a:ext cx="379095" cy="635"/>
          </a:xfrm>
          <a:prstGeom prst="straightConnector1"/>
          <a:ln w="6350" cap="flat" cmpd="sng">
            <a:solidFill>
              <a:schemeClr val="accent1">
                <a:lumMod val="75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모서리가 둥근 직사각형 147"/>
          <p:cNvSpPr>
            <a:spLocks/>
          </p:cNvSpPr>
          <p:nvPr/>
        </p:nvSpPr>
        <p:spPr>
          <a:xfrm rot="0">
            <a:off x="5231130" y="845185"/>
            <a:ext cx="1014095" cy="596265"/>
          </a:xfrm>
          <a:prstGeom prst="roundRect">
            <a:avLst>
              <a:gd name="adj" fmla="val 9260"/>
            </a:avLst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0104.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X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49" name="모서리가 둥근 직사각형 148"/>
          <p:cNvSpPr>
            <a:spLocks/>
          </p:cNvSpPr>
          <p:nvPr/>
        </p:nvSpPr>
        <p:spPr>
          <a:xfrm rot="0">
            <a:off x="6584950" y="2046605"/>
            <a:ext cx="1064260" cy="596265"/>
          </a:xfrm>
          <a:prstGeom prst="roundRect">
            <a:avLst>
              <a:gd name="adj" fmla="val 9260"/>
            </a:avLst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 0105-1.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 이미지 저장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cxnSp>
        <p:nvCxnSpPr>
          <p:cNvPr id="150" name="직선 화살표 연결선 149"/>
          <p:cNvCxnSpPr>
            <a:endCxn id="148" idx="1"/>
          </p:cNvCxnSpPr>
          <p:nvPr/>
        </p:nvCxnSpPr>
        <p:spPr>
          <a:xfrm rot="0" flipV="1">
            <a:off x="4511675" y="1143000"/>
            <a:ext cx="720090" cy="614045"/>
          </a:xfrm>
          <a:prstGeom prst="straightConnector1"/>
          <a:ln w="6350" cap="flat" cmpd="sng">
            <a:solidFill>
              <a:schemeClr val="accent1">
                <a:lumMod val="75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endCxn id="153" idx="1"/>
          </p:cNvCxnSpPr>
          <p:nvPr/>
        </p:nvCxnSpPr>
        <p:spPr>
          <a:xfrm rot="0">
            <a:off x="4458335" y="1729740"/>
            <a:ext cx="780415" cy="615950"/>
          </a:xfrm>
          <a:prstGeom prst="straightConnector1"/>
          <a:ln w="6350" cap="flat" cmpd="sng">
            <a:solidFill>
              <a:schemeClr val="accent1">
                <a:lumMod val="75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모서리가 둥근 직사각형 151"/>
          <p:cNvSpPr>
            <a:spLocks/>
          </p:cNvSpPr>
          <p:nvPr/>
        </p:nvSpPr>
        <p:spPr>
          <a:xfrm rot="0">
            <a:off x="6605270" y="845185"/>
            <a:ext cx="1024254" cy="596265"/>
          </a:xfrm>
          <a:prstGeom prst="roundRect">
            <a:avLst>
              <a:gd name="adj" fmla="val 9260"/>
            </a:avLst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0104-2.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카메라로 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돌아가기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53" name="모서리가 둥근 직사각형 152"/>
          <p:cNvSpPr>
            <a:spLocks/>
          </p:cNvSpPr>
          <p:nvPr/>
        </p:nvSpPr>
        <p:spPr>
          <a:xfrm rot="0">
            <a:off x="5238115" y="2047240"/>
            <a:ext cx="1014095" cy="596265"/>
          </a:xfrm>
          <a:prstGeom prst="roundRect">
            <a:avLst>
              <a:gd name="adj" fmla="val 9260"/>
            </a:avLst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0105.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O  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cxnSp>
        <p:nvCxnSpPr>
          <p:cNvPr id="154" name="직선 화살표 연결선 153"/>
          <p:cNvCxnSpPr/>
          <p:nvPr/>
        </p:nvCxnSpPr>
        <p:spPr>
          <a:xfrm rot="0">
            <a:off x="6209030" y="1136015"/>
            <a:ext cx="379095" cy="635"/>
          </a:xfrm>
          <a:prstGeom prst="straightConnector1"/>
          <a:ln w="6350" cap="flat" cmpd="sng">
            <a:solidFill>
              <a:schemeClr val="accent1">
                <a:lumMod val="75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/>
          <p:nvPr/>
        </p:nvCxnSpPr>
        <p:spPr>
          <a:xfrm rot="0">
            <a:off x="6202045" y="2331085"/>
            <a:ext cx="379095" cy="635"/>
          </a:xfrm>
          <a:prstGeom prst="straightConnector1"/>
          <a:ln w="6350" cap="flat" cmpd="sng">
            <a:solidFill>
              <a:schemeClr val="accent1">
                <a:lumMod val="75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988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 rot="0">
            <a:off x="133350" y="721995"/>
            <a:ext cx="3248660" cy="4210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charset="0"/>
                <a:ea typeface="KoPub돋움체 Medium" charset="0"/>
              </a:rPr>
              <a:t>▶ Flow Diagram</a:t>
            </a:r>
            <a:endParaRPr lang="ko-KR" altLang="en-US" sz="1800" cap="none" dirty="0" smtClean="0" b="1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45" name="모서리가 둥근 직사각형 144"/>
          <p:cNvSpPr>
            <a:spLocks/>
          </p:cNvSpPr>
          <p:nvPr/>
        </p:nvSpPr>
        <p:spPr>
          <a:xfrm rot="0">
            <a:off x="132715" y="1454150"/>
            <a:ext cx="1014095" cy="596265"/>
          </a:xfrm>
          <a:prstGeom prst="roundRect">
            <a:avLst>
              <a:gd name="adj" fmla="val 9260"/>
            </a:avLst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01.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시작화면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61" name="모서리가 둥근 직사각형 60"/>
          <p:cNvSpPr>
            <a:spLocks/>
          </p:cNvSpPr>
          <p:nvPr/>
        </p:nvSpPr>
        <p:spPr>
          <a:xfrm rot="0">
            <a:off x="1360170" y="1454150"/>
            <a:ext cx="1014095" cy="596265"/>
          </a:xfrm>
          <a:prstGeom prst="roundRect">
            <a:avLst>
              <a:gd name="adj" fmla="val 9260"/>
            </a:avLst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02.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카메라 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cxnSp>
        <p:nvCxnSpPr>
          <p:cNvPr id="62" name="직선 화살표 연결선 61"/>
          <p:cNvCxnSpPr>
            <a:stCxn id="145" idx="3"/>
            <a:endCxn id="61" idx="1"/>
          </p:cNvCxnSpPr>
          <p:nvPr/>
        </p:nvCxnSpPr>
        <p:spPr>
          <a:xfrm rot="0">
            <a:off x="1146175" y="1751965"/>
            <a:ext cx="214630" cy="635"/>
          </a:xfrm>
          <a:prstGeom prst="straightConnector1"/>
          <a:ln w="6350" cap="flat" cmpd="sng">
            <a:solidFill>
              <a:schemeClr val="accent1">
                <a:lumMod val="75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모서리가 둥근 직사각형 145"/>
          <p:cNvSpPr>
            <a:spLocks/>
          </p:cNvSpPr>
          <p:nvPr/>
        </p:nvSpPr>
        <p:spPr>
          <a:xfrm rot="0">
            <a:off x="2609850" y="1452880"/>
            <a:ext cx="1014095" cy="596265"/>
          </a:xfrm>
          <a:prstGeom prst="roundRect">
            <a:avLst>
              <a:gd name="adj" fmla="val 9260"/>
            </a:avLst>
          </a:prstGeom>
          <a:solidFill>
            <a:schemeClr val="accent1">
              <a:lumMod val="75000"/>
              <a:lumOff val="0"/>
            </a:schemeClr>
          </a:solidFill>
          <a:ln w="12700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03.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스캔한 문서  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cxnSp>
        <p:nvCxnSpPr>
          <p:cNvPr id="147" name="직선 화살표 연결선 146"/>
          <p:cNvCxnSpPr>
            <a:stCxn id="61" idx="3"/>
            <a:endCxn id="146" idx="1"/>
          </p:cNvCxnSpPr>
          <p:nvPr/>
        </p:nvCxnSpPr>
        <p:spPr>
          <a:xfrm rot="0" flipV="1">
            <a:off x="2373630" y="1750695"/>
            <a:ext cx="236855" cy="1905"/>
          </a:xfrm>
          <a:prstGeom prst="straightConnector1"/>
          <a:ln w="6350" cap="flat" cmpd="sng">
            <a:solidFill>
              <a:schemeClr val="accent1">
                <a:lumMod val="75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모서리가 둥근 직사각형 147"/>
          <p:cNvSpPr>
            <a:spLocks/>
          </p:cNvSpPr>
          <p:nvPr/>
        </p:nvSpPr>
        <p:spPr>
          <a:xfrm rot="0">
            <a:off x="3804285" y="719455"/>
            <a:ext cx="1014095" cy="596265"/>
          </a:xfrm>
          <a:prstGeom prst="roundRect">
            <a:avLst>
              <a:gd name="adj" fmla="val 926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0301.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X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49" name="모서리가 둥근 직사각형 148"/>
          <p:cNvSpPr>
            <a:spLocks/>
          </p:cNvSpPr>
          <p:nvPr/>
        </p:nvSpPr>
        <p:spPr>
          <a:xfrm rot="0">
            <a:off x="5072380" y="1412240"/>
            <a:ext cx="1031240" cy="596265"/>
          </a:xfrm>
          <a:prstGeom prst="roundRect">
            <a:avLst>
              <a:gd name="adj" fmla="val 9260"/>
            </a:avLst>
          </a:prstGeom>
          <a:solidFill>
            <a:srgbClr val="FFFAE7"/>
          </a:solidFill>
          <a:ln w="12700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 0302-1.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 이미지 저장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cxnSp>
        <p:nvCxnSpPr>
          <p:cNvPr id="150" name="직선 화살표 연결선 149"/>
          <p:cNvCxnSpPr>
            <a:stCxn id="146" idx="3"/>
            <a:endCxn id="148" idx="1"/>
          </p:cNvCxnSpPr>
          <p:nvPr/>
        </p:nvCxnSpPr>
        <p:spPr>
          <a:xfrm rot="0" flipV="1">
            <a:off x="3623310" y="1017270"/>
            <a:ext cx="181610" cy="734060"/>
          </a:xfrm>
          <a:prstGeom prst="straightConnector1"/>
          <a:ln w="6350" cap="flat" cmpd="sng">
            <a:solidFill>
              <a:schemeClr val="accent1">
                <a:lumMod val="75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46" idx="3"/>
            <a:endCxn id="153" idx="1"/>
          </p:cNvCxnSpPr>
          <p:nvPr/>
        </p:nvCxnSpPr>
        <p:spPr>
          <a:xfrm rot="0" flipV="1">
            <a:off x="3623310" y="1704340"/>
            <a:ext cx="182245" cy="46990"/>
          </a:xfrm>
          <a:prstGeom prst="straightConnector1"/>
          <a:ln w="6350" cap="flat" cmpd="sng">
            <a:solidFill>
              <a:schemeClr val="accent1">
                <a:lumMod val="75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모서리가 둥근 직사각형 151"/>
          <p:cNvSpPr>
            <a:spLocks/>
          </p:cNvSpPr>
          <p:nvPr/>
        </p:nvSpPr>
        <p:spPr>
          <a:xfrm rot="0">
            <a:off x="5073015" y="719455"/>
            <a:ext cx="1024254" cy="596265"/>
          </a:xfrm>
          <a:prstGeom prst="roundRect">
            <a:avLst>
              <a:gd name="adj" fmla="val 926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0301-1.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카메라로 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돌아가기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53" name="모서리가 둥근 직사각형 152"/>
          <p:cNvSpPr>
            <a:spLocks/>
          </p:cNvSpPr>
          <p:nvPr/>
        </p:nvSpPr>
        <p:spPr>
          <a:xfrm rot="0">
            <a:off x="3804920" y="1406525"/>
            <a:ext cx="1014095" cy="596265"/>
          </a:xfrm>
          <a:prstGeom prst="roundRect">
            <a:avLst>
              <a:gd name="adj" fmla="val 9260"/>
            </a:avLst>
          </a:prstGeom>
          <a:solidFill>
            <a:srgbClr val="FEEEB6"/>
          </a:solidFill>
          <a:ln w="12700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0302.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O  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cxnSp>
        <p:nvCxnSpPr>
          <p:cNvPr id="154" name="직선 화살표 연결선 153"/>
          <p:cNvCxnSpPr>
            <a:stCxn id="148" idx="3"/>
            <a:endCxn id="152" idx="1"/>
          </p:cNvCxnSpPr>
          <p:nvPr/>
        </p:nvCxnSpPr>
        <p:spPr>
          <a:xfrm rot="0">
            <a:off x="4817745" y="1017270"/>
            <a:ext cx="255905" cy="635"/>
          </a:xfrm>
          <a:prstGeom prst="straightConnector1"/>
          <a:ln w="6350" cap="flat" cmpd="sng">
            <a:solidFill>
              <a:schemeClr val="accent1">
                <a:lumMod val="75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53" idx="3"/>
            <a:endCxn id="149" idx="1"/>
          </p:cNvCxnSpPr>
          <p:nvPr/>
        </p:nvCxnSpPr>
        <p:spPr>
          <a:xfrm rot="0">
            <a:off x="4818380" y="1704340"/>
            <a:ext cx="254635" cy="5715"/>
          </a:xfrm>
          <a:prstGeom prst="straightConnector1"/>
          <a:ln w="6350" cap="flat" cmpd="sng">
            <a:solidFill>
              <a:schemeClr val="accent1">
                <a:lumMod val="75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>
            <a:spLocks/>
          </p:cNvSpPr>
          <p:nvPr/>
        </p:nvSpPr>
        <p:spPr>
          <a:xfrm rot="0">
            <a:off x="2609850" y="2324735"/>
            <a:ext cx="1014095" cy="596265"/>
          </a:xfrm>
          <a:prstGeom prst="roundRect">
            <a:avLst>
              <a:gd name="adj" fmla="val 9260"/>
            </a:avLst>
          </a:prstGeom>
          <a:solidFill>
            <a:srgbClr val="009900"/>
          </a:solidFill>
          <a:ln w="12700" cap="flat" cmpd="sng">
            <a:solidFill>
              <a:srgbClr val="0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04.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메뉴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cxnSp>
        <p:nvCxnSpPr>
          <p:cNvPr id="157" name="직선 화살표 연결선 156"/>
          <p:cNvCxnSpPr>
            <a:stCxn id="61" idx="3"/>
            <a:endCxn id="156" idx="1"/>
          </p:cNvCxnSpPr>
          <p:nvPr/>
        </p:nvCxnSpPr>
        <p:spPr>
          <a:xfrm rot="0">
            <a:off x="2373630" y="1751965"/>
            <a:ext cx="236855" cy="871220"/>
          </a:xfrm>
          <a:prstGeom prst="straightConnector1"/>
          <a:ln w="6350" cap="flat" cmpd="sng">
            <a:solidFill>
              <a:schemeClr val="accent1">
                <a:lumMod val="75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모서리가 둥근 직사각형 157"/>
          <p:cNvSpPr>
            <a:spLocks/>
          </p:cNvSpPr>
          <p:nvPr/>
        </p:nvSpPr>
        <p:spPr>
          <a:xfrm rot="0">
            <a:off x="3844290" y="2324735"/>
            <a:ext cx="1014095" cy="596265"/>
          </a:xfrm>
          <a:prstGeom prst="roundRect">
            <a:avLst>
              <a:gd name="adj" fmla="val 9260"/>
            </a:avLst>
          </a:prstGeom>
          <a:solidFill>
            <a:srgbClr val="7DCD00"/>
          </a:solidFill>
          <a:ln w="12700" cap="flat" cmpd="sng">
            <a:solidFill>
              <a:srgbClr val="7E9AD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04-1.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파일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cxnSp>
        <p:nvCxnSpPr>
          <p:cNvPr id="159" name="직선 화살표 연결선 158"/>
          <p:cNvCxnSpPr>
            <a:stCxn id="156" idx="3"/>
            <a:endCxn id="158" idx="1"/>
          </p:cNvCxnSpPr>
          <p:nvPr/>
        </p:nvCxnSpPr>
        <p:spPr>
          <a:xfrm rot="0">
            <a:off x="3623310" y="2622550"/>
            <a:ext cx="221615" cy="635"/>
          </a:xfrm>
          <a:prstGeom prst="straightConnector1"/>
          <a:ln w="6350" cap="flat" cmpd="sng">
            <a:solidFill>
              <a:srgbClr val="7E9AD3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56" idx="3"/>
            <a:endCxn id="161" idx="1"/>
          </p:cNvCxnSpPr>
          <p:nvPr/>
        </p:nvCxnSpPr>
        <p:spPr>
          <a:xfrm rot="0">
            <a:off x="3623310" y="2622550"/>
            <a:ext cx="180975" cy="1770380"/>
          </a:xfrm>
          <a:prstGeom prst="straightConnector1"/>
          <a:ln w="6350" cap="flat" cmpd="sng">
            <a:solidFill>
              <a:schemeClr val="accent1">
                <a:lumMod val="75000"/>
                <a:lumOff val="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/>
          <p:cNvSpPr>
            <a:spLocks/>
          </p:cNvSpPr>
          <p:nvPr/>
        </p:nvSpPr>
        <p:spPr>
          <a:xfrm rot="0">
            <a:off x="3803650" y="4094480"/>
            <a:ext cx="1014095" cy="596265"/>
          </a:xfrm>
          <a:prstGeom prst="roundRect">
            <a:avLst>
              <a:gd name="adj" fmla="val 9260"/>
            </a:avLst>
          </a:prstGeom>
          <a:solidFill>
            <a:srgbClr val="7DCD00"/>
          </a:solidFill>
          <a:ln w="12700" cap="flat" cmpd="sng">
            <a:solidFill>
              <a:srgbClr val="FCC22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04-2.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단어장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62" name="모서리가 둥근 직사각형 161"/>
          <p:cNvSpPr>
            <a:spLocks/>
          </p:cNvSpPr>
          <p:nvPr/>
        </p:nvSpPr>
        <p:spPr>
          <a:xfrm rot="0">
            <a:off x="5106035" y="2325370"/>
            <a:ext cx="1014095" cy="596265"/>
          </a:xfrm>
          <a:prstGeom prst="roundRect">
            <a:avLst>
              <a:gd name="adj" fmla="val 9260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rgbClr val="7E9AD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04-101.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카테고리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63" name="모서리가 둥근 직사각형 162"/>
          <p:cNvSpPr>
            <a:spLocks/>
          </p:cNvSpPr>
          <p:nvPr/>
        </p:nvSpPr>
        <p:spPr>
          <a:xfrm rot="0">
            <a:off x="5106035" y="3037840"/>
            <a:ext cx="1014095" cy="596265"/>
          </a:xfrm>
          <a:prstGeom prst="roundRect">
            <a:avLst>
              <a:gd name="adj" fmla="val 9260"/>
            </a:avLst>
          </a:prstGeom>
          <a:solidFill>
            <a:srgbClr val="99C97D"/>
          </a:solidFill>
          <a:ln w="12700" cap="flat" cmpd="sng">
            <a:solidFill>
              <a:srgbClr val="7E9AD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04-102.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메뉴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cxnSp>
        <p:nvCxnSpPr>
          <p:cNvPr id="164" name="직선 화살표 연결선 163"/>
          <p:cNvCxnSpPr>
            <a:stCxn id="158" idx="3"/>
            <a:endCxn id="162" idx="1"/>
          </p:cNvCxnSpPr>
          <p:nvPr/>
        </p:nvCxnSpPr>
        <p:spPr>
          <a:xfrm rot="0">
            <a:off x="4857750" y="2622550"/>
            <a:ext cx="248919" cy="1270"/>
          </a:xfrm>
          <a:prstGeom prst="straightConnector1"/>
          <a:ln w="6350" cap="flat" cmpd="sng">
            <a:solidFill>
              <a:srgbClr val="7E9AD3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58" idx="3"/>
            <a:endCxn id="163" idx="1"/>
          </p:cNvCxnSpPr>
          <p:nvPr/>
        </p:nvCxnSpPr>
        <p:spPr>
          <a:xfrm rot="0">
            <a:off x="4857750" y="2622550"/>
            <a:ext cx="248919" cy="713740"/>
          </a:xfrm>
          <a:prstGeom prst="straightConnector1"/>
          <a:ln w="6350" cap="flat" cmpd="sng">
            <a:solidFill>
              <a:srgbClr val="7E9AD3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62" idx="3"/>
            <a:endCxn id="169" idx="1"/>
          </p:cNvCxnSpPr>
          <p:nvPr/>
        </p:nvCxnSpPr>
        <p:spPr>
          <a:xfrm rot="0" flipV="1">
            <a:off x="6119495" y="2503170"/>
            <a:ext cx="227965" cy="120650"/>
          </a:xfrm>
          <a:prstGeom prst="straightConnector1"/>
          <a:ln w="6350" cap="flat" cmpd="sng">
            <a:solidFill>
              <a:srgbClr val="7E9AD3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모서리가 둥근 직사각형 166"/>
          <p:cNvSpPr>
            <a:spLocks/>
          </p:cNvSpPr>
          <p:nvPr/>
        </p:nvSpPr>
        <p:spPr>
          <a:xfrm rot="0">
            <a:off x="6360160" y="844550"/>
            <a:ext cx="1156970" cy="596265"/>
          </a:xfrm>
          <a:prstGeom prst="roundRect">
            <a:avLst>
              <a:gd name="adj" fmla="val 9260"/>
            </a:avLst>
          </a:prstGeom>
          <a:solidFill>
            <a:srgbClr val="BBDBA4"/>
          </a:solidFill>
          <a:ln w="12700" cap="flat" cmpd="sng">
            <a:solidFill>
              <a:srgbClr val="7E9AD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04-10101.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카메라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68" name="모서리가 둥근 직사각형 167"/>
          <p:cNvSpPr>
            <a:spLocks/>
          </p:cNvSpPr>
          <p:nvPr/>
        </p:nvSpPr>
        <p:spPr>
          <a:xfrm rot="0">
            <a:off x="6360795" y="1519555"/>
            <a:ext cx="1149350" cy="596265"/>
          </a:xfrm>
          <a:prstGeom prst="roundRect">
            <a:avLst>
              <a:gd name="adj" fmla="val 9260"/>
            </a:avLst>
          </a:prstGeom>
          <a:solidFill>
            <a:srgbClr val="BBDBA4"/>
          </a:solidFill>
          <a:ln w="12700" cap="flat" cmpd="sng">
            <a:solidFill>
              <a:srgbClr val="7E9AD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04-10102.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암기장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69" name="모서리가 둥근 직사각형 168"/>
          <p:cNvSpPr>
            <a:spLocks/>
          </p:cNvSpPr>
          <p:nvPr/>
        </p:nvSpPr>
        <p:spPr>
          <a:xfrm rot="0">
            <a:off x="6346825" y="2205355"/>
            <a:ext cx="1176655" cy="596265"/>
          </a:xfrm>
          <a:prstGeom prst="roundRect">
            <a:avLst>
              <a:gd name="adj" fmla="val 9260"/>
            </a:avLst>
          </a:prstGeom>
          <a:solidFill>
            <a:srgbClr val="BBDBA4"/>
          </a:solidFill>
          <a:ln w="12700" cap="flat" cmpd="sng">
            <a:solidFill>
              <a:srgbClr val="7E9AD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04-10103.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내 폴더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cxnSp>
        <p:nvCxnSpPr>
          <p:cNvPr id="170" name="직선 화살표 연결선 169"/>
          <p:cNvCxnSpPr>
            <a:stCxn id="162" idx="3"/>
            <a:endCxn id="168" idx="1"/>
          </p:cNvCxnSpPr>
          <p:nvPr/>
        </p:nvCxnSpPr>
        <p:spPr>
          <a:xfrm rot="0" flipV="1">
            <a:off x="6119495" y="1817370"/>
            <a:ext cx="241935" cy="806450"/>
          </a:xfrm>
          <a:prstGeom prst="straightConnector1"/>
          <a:ln w="6350" cap="flat" cmpd="sng">
            <a:solidFill>
              <a:srgbClr val="7E9AD3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>
            <a:stCxn id="162" idx="3"/>
            <a:endCxn id="167" idx="1"/>
          </p:cNvCxnSpPr>
          <p:nvPr/>
        </p:nvCxnSpPr>
        <p:spPr>
          <a:xfrm rot="0" flipV="1">
            <a:off x="6119495" y="1142365"/>
            <a:ext cx="241300" cy="1481455"/>
          </a:xfrm>
          <a:prstGeom prst="straightConnector1"/>
          <a:ln w="6350" cap="flat" cmpd="sng">
            <a:solidFill>
              <a:srgbClr val="7E9AD3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모서리가 둥근 직사각형 171"/>
          <p:cNvSpPr>
            <a:spLocks/>
          </p:cNvSpPr>
          <p:nvPr/>
        </p:nvSpPr>
        <p:spPr>
          <a:xfrm rot="0">
            <a:off x="6816090" y="2991485"/>
            <a:ext cx="1170305" cy="596265"/>
          </a:xfrm>
          <a:prstGeom prst="roundRect">
            <a:avLst>
              <a:gd name="adj" fmla="val 9260"/>
            </a:avLst>
          </a:prstGeom>
          <a:solidFill>
            <a:srgbClr val="BBDBA4"/>
          </a:solidFill>
          <a:ln w="12700" cap="flat" cmpd="sng">
            <a:solidFill>
              <a:srgbClr val="7E9AD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04-10201.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삭제	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73" name="모서리가 둥근 직사각형 172"/>
          <p:cNvSpPr>
            <a:spLocks/>
          </p:cNvSpPr>
          <p:nvPr/>
        </p:nvSpPr>
        <p:spPr>
          <a:xfrm rot="0">
            <a:off x="6816090" y="3632835"/>
            <a:ext cx="1170305" cy="596265"/>
          </a:xfrm>
          <a:prstGeom prst="roundRect">
            <a:avLst>
              <a:gd name="adj" fmla="val 9260"/>
            </a:avLst>
          </a:prstGeom>
          <a:solidFill>
            <a:srgbClr val="BBDBA4"/>
          </a:solidFill>
          <a:ln w="12700" cap="flat" cmpd="sng">
            <a:solidFill>
              <a:srgbClr val="7E9AD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04-10202.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이동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74" name="모서리가 둥근 직사각형 173"/>
          <p:cNvSpPr>
            <a:spLocks/>
          </p:cNvSpPr>
          <p:nvPr/>
        </p:nvSpPr>
        <p:spPr>
          <a:xfrm rot="0">
            <a:off x="6816090" y="4273550"/>
            <a:ext cx="1170305" cy="596265"/>
          </a:xfrm>
          <a:prstGeom prst="roundRect">
            <a:avLst>
              <a:gd name="adj" fmla="val 9260"/>
            </a:avLst>
          </a:prstGeom>
          <a:solidFill>
            <a:srgbClr val="BBDBA4"/>
          </a:solidFill>
          <a:ln w="12700" cap="flat" cmpd="sng">
            <a:solidFill>
              <a:srgbClr val="7E9AD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04-10203.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이름변경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cxnSp>
        <p:nvCxnSpPr>
          <p:cNvPr id="175" name="직선 화살표 연결선 174"/>
          <p:cNvCxnSpPr>
            <a:stCxn id="163" idx="3"/>
            <a:endCxn id="172" idx="1"/>
          </p:cNvCxnSpPr>
          <p:nvPr/>
        </p:nvCxnSpPr>
        <p:spPr>
          <a:xfrm rot="0" flipV="1">
            <a:off x="6119495" y="3289300"/>
            <a:ext cx="697230" cy="46990"/>
          </a:xfrm>
          <a:prstGeom prst="straightConnector1"/>
          <a:ln w="6350" cap="flat" cmpd="sng">
            <a:solidFill>
              <a:srgbClr val="7E9AD3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163" idx="3"/>
            <a:endCxn id="174" idx="1"/>
          </p:cNvCxnSpPr>
          <p:nvPr/>
        </p:nvCxnSpPr>
        <p:spPr>
          <a:xfrm rot="0">
            <a:off x="6119495" y="3335655"/>
            <a:ext cx="697230" cy="1236345"/>
          </a:xfrm>
          <a:prstGeom prst="straightConnector1"/>
          <a:ln w="6350" cap="flat" cmpd="sng">
            <a:solidFill>
              <a:schemeClr val="accent5">
                <a:lumMod val="60000"/>
                <a:lumOff val="40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63" idx="3"/>
            <a:endCxn id="173" idx="1"/>
          </p:cNvCxnSpPr>
          <p:nvPr/>
        </p:nvCxnSpPr>
        <p:spPr>
          <a:xfrm rot="0">
            <a:off x="6119495" y="3335655"/>
            <a:ext cx="697230" cy="595630"/>
          </a:xfrm>
          <a:prstGeom prst="straightConnector1"/>
          <a:ln w="6350" cap="flat" cmpd="sng">
            <a:solidFill>
              <a:srgbClr val="7E9AD3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63" idx="3"/>
            <a:endCxn id="179" idx="1"/>
          </p:cNvCxnSpPr>
          <p:nvPr/>
        </p:nvCxnSpPr>
        <p:spPr>
          <a:xfrm rot="0">
            <a:off x="6119495" y="3335655"/>
            <a:ext cx="697865" cy="1870075"/>
          </a:xfrm>
          <a:prstGeom prst="straightConnector1"/>
          <a:ln w="6350" cap="flat" cmpd="sng">
            <a:solidFill>
              <a:srgbClr val="7E9AD3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모서리가 둥근 직사각형 178"/>
          <p:cNvSpPr>
            <a:spLocks/>
          </p:cNvSpPr>
          <p:nvPr/>
        </p:nvSpPr>
        <p:spPr>
          <a:xfrm rot="0">
            <a:off x="6816725" y="4907280"/>
            <a:ext cx="1170305" cy="596265"/>
          </a:xfrm>
          <a:prstGeom prst="roundRect">
            <a:avLst>
              <a:gd name="adj" fmla="val 9260"/>
            </a:avLst>
          </a:prstGeom>
          <a:solidFill>
            <a:srgbClr val="BBDBA4"/>
          </a:solidFill>
          <a:ln w="12700" cap="flat" cmpd="sng">
            <a:solidFill>
              <a:srgbClr val="7E9AD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04-10204.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불러오기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80" name="모서리가 둥근 직사각형 179"/>
          <p:cNvSpPr>
            <a:spLocks/>
          </p:cNvSpPr>
          <p:nvPr/>
        </p:nvSpPr>
        <p:spPr>
          <a:xfrm rot="0">
            <a:off x="5092700" y="6195695"/>
            <a:ext cx="1014095" cy="596265"/>
          </a:xfrm>
          <a:prstGeom prst="roundRect">
            <a:avLst>
              <a:gd name="adj" fmla="val 9260"/>
            </a:avLst>
          </a:prstGeom>
          <a:solidFill>
            <a:srgbClr val="99C97D"/>
          </a:solidFill>
          <a:ln w="12700" cap="flat" cmpd="sng">
            <a:solidFill>
              <a:srgbClr val="FCC22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04-203.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모아보기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82" name="모서리가 둥근 직사각형 181"/>
          <p:cNvSpPr>
            <a:spLocks/>
          </p:cNvSpPr>
          <p:nvPr/>
        </p:nvSpPr>
        <p:spPr>
          <a:xfrm rot="0">
            <a:off x="5105400" y="5547360"/>
            <a:ext cx="1014095" cy="596265"/>
          </a:xfrm>
          <a:prstGeom prst="roundRect">
            <a:avLst>
              <a:gd name="adj" fmla="val 9260"/>
            </a:avLst>
          </a:prstGeom>
          <a:solidFill>
            <a:srgbClr val="99C97D"/>
          </a:solidFill>
          <a:ln w="12700" cap="flat" cmpd="sng">
            <a:solidFill>
              <a:srgbClr val="FCC22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04-201.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메뉴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cxnSp>
        <p:nvCxnSpPr>
          <p:cNvPr id="183" name="직선 화살표 연결선 182"/>
          <p:cNvCxnSpPr>
            <a:stCxn id="182" idx="3"/>
            <a:endCxn id="187" idx="1"/>
          </p:cNvCxnSpPr>
          <p:nvPr/>
        </p:nvCxnSpPr>
        <p:spPr>
          <a:xfrm rot="0">
            <a:off x="6118860" y="5845175"/>
            <a:ext cx="308610" cy="648335"/>
          </a:xfrm>
          <a:prstGeom prst="straightConnector1"/>
          <a:ln w="6350" cap="flat" cmpd="sng">
            <a:solidFill>
              <a:srgbClr val="FCC229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161" idx="3"/>
            <a:endCxn id="180" idx="1"/>
          </p:cNvCxnSpPr>
          <p:nvPr/>
        </p:nvCxnSpPr>
        <p:spPr>
          <a:xfrm rot="0">
            <a:off x="4817110" y="4392295"/>
            <a:ext cx="276225" cy="2101850"/>
          </a:xfrm>
          <a:prstGeom prst="straightConnector1"/>
          <a:ln w="6350" cap="flat" cmpd="sng">
            <a:solidFill>
              <a:srgbClr val="FCC229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모서리가 둥근 직사각형 185"/>
          <p:cNvSpPr>
            <a:spLocks/>
          </p:cNvSpPr>
          <p:nvPr/>
        </p:nvSpPr>
        <p:spPr>
          <a:xfrm rot="0">
            <a:off x="6439535" y="5548630"/>
            <a:ext cx="1149985" cy="596265"/>
          </a:xfrm>
          <a:prstGeom prst="roundRect">
            <a:avLst>
              <a:gd name="adj" fmla="val 9260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FCC22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04-20101.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삭제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87" name="모서리가 둥근 직사각형 186"/>
          <p:cNvSpPr>
            <a:spLocks/>
          </p:cNvSpPr>
          <p:nvPr/>
        </p:nvSpPr>
        <p:spPr>
          <a:xfrm rot="0">
            <a:off x="6426835" y="6195060"/>
            <a:ext cx="1169670" cy="596265"/>
          </a:xfrm>
          <a:prstGeom prst="roundRect">
            <a:avLst>
              <a:gd name="adj" fmla="val 9260"/>
            </a:avLst>
          </a:prstGeom>
          <a:solidFill>
            <a:srgbClr val="BBDBA4"/>
          </a:solidFill>
          <a:ln w="12700" cap="flat" cmpd="sng">
            <a:solidFill>
              <a:srgbClr val="FCC22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04-20102.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이동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cxnSp>
        <p:nvCxnSpPr>
          <p:cNvPr id="188" name="직선 화살표 연결선 187"/>
          <p:cNvCxnSpPr>
            <a:stCxn id="182" idx="3"/>
            <a:endCxn id="186" idx="1"/>
          </p:cNvCxnSpPr>
          <p:nvPr/>
        </p:nvCxnSpPr>
        <p:spPr>
          <a:xfrm rot="0">
            <a:off x="6118860" y="5845175"/>
            <a:ext cx="321310" cy="1905"/>
          </a:xfrm>
          <a:prstGeom prst="straightConnector1"/>
          <a:ln w="6350" cap="flat" cmpd="sng">
            <a:solidFill>
              <a:srgbClr val="FCC229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stCxn id="161" idx="3"/>
            <a:endCxn id="182" idx="1"/>
          </p:cNvCxnSpPr>
          <p:nvPr/>
        </p:nvCxnSpPr>
        <p:spPr>
          <a:xfrm rot="0">
            <a:off x="4817110" y="4392295"/>
            <a:ext cx="288925" cy="1453515"/>
          </a:xfrm>
          <a:prstGeom prst="straightConnector1"/>
          <a:ln w="6350" cap="flat" cmpd="sng">
            <a:solidFill>
              <a:srgbClr val="FCC229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모서리가 둥근 직사각형 189"/>
          <p:cNvSpPr>
            <a:spLocks/>
          </p:cNvSpPr>
          <p:nvPr/>
        </p:nvSpPr>
        <p:spPr>
          <a:xfrm rot="0">
            <a:off x="7866380" y="2272030"/>
            <a:ext cx="1130300" cy="596265"/>
          </a:xfrm>
          <a:prstGeom prst="roundRect">
            <a:avLst>
              <a:gd name="adj" fmla="val 9260"/>
            </a:avLst>
          </a:prstGeom>
          <a:solidFill>
            <a:srgbClr val="DCEED1"/>
          </a:solidFill>
          <a:ln w="12700" cap="flat" cmpd="sng">
            <a:solidFill>
              <a:srgbClr val="7E9AD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04-1010303.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페이지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91" name="모서리가 둥근 직사각형 190"/>
          <p:cNvSpPr>
            <a:spLocks/>
          </p:cNvSpPr>
          <p:nvPr/>
        </p:nvSpPr>
        <p:spPr>
          <a:xfrm rot="0">
            <a:off x="7893050" y="1610995"/>
            <a:ext cx="1109980" cy="596265"/>
          </a:xfrm>
          <a:prstGeom prst="roundRect">
            <a:avLst>
              <a:gd name="adj" fmla="val 9260"/>
            </a:avLst>
          </a:prstGeom>
          <a:solidFill>
            <a:srgbClr val="DCEED1"/>
          </a:solidFill>
          <a:ln w="12700" cap="flat" cmpd="sng">
            <a:solidFill>
              <a:srgbClr val="7E9AD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04-1010302.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편집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92" name="모서리가 둥근 직사각형 191"/>
          <p:cNvSpPr>
            <a:spLocks/>
          </p:cNvSpPr>
          <p:nvPr/>
        </p:nvSpPr>
        <p:spPr>
          <a:xfrm rot="0">
            <a:off x="7879714" y="930909"/>
            <a:ext cx="1129665" cy="596265"/>
          </a:xfrm>
          <a:prstGeom prst="roundRect">
            <a:avLst>
              <a:gd name="adj" fmla="val 9260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rgbClr val="7E9AD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04-1010301.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되돌아가기 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cxnSp>
        <p:nvCxnSpPr>
          <p:cNvPr id="193" name="직선 화살표 연결선 192"/>
          <p:cNvCxnSpPr>
            <a:stCxn id="169" idx="3"/>
            <a:endCxn id="192" idx="1"/>
          </p:cNvCxnSpPr>
          <p:nvPr/>
        </p:nvCxnSpPr>
        <p:spPr>
          <a:xfrm rot="0" flipV="1">
            <a:off x="7522845" y="1228090"/>
            <a:ext cx="357505" cy="1275715"/>
          </a:xfrm>
          <a:prstGeom prst="straightConnector1"/>
          <a:ln w="6350" cap="flat" cmpd="sng">
            <a:solidFill>
              <a:srgbClr val="7E9AD3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69" idx="3"/>
            <a:endCxn id="191" idx="1"/>
          </p:cNvCxnSpPr>
          <p:nvPr/>
        </p:nvCxnSpPr>
        <p:spPr>
          <a:xfrm rot="0" flipV="1">
            <a:off x="7522845" y="1908174"/>
            <a:ext cx="370840" cy="595630"/>
          </a:xfrm>
          <a:prstGeom prst="straightConnector1"/>
          <a:ln w="6350" cap="flat" cmpd="sng">
            <a:solidFill>
              <a:srgbClr val="7E9AD3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69" idx="3"/>
            <a:endCxn id="190" idx="1"/>
          </p:cNvCxnSpPr>
          <p:nvPr/>
        </p:nvCxnSpPr>
        <p:spPr>
          <a:xfrm rot="0">
            <a:off x="7522845" y="2503170"/>
            <a:ext cx="344170" cy="66675"/>
          </a:xfrm>
          <a:prstGeom prst="straightConnector1"/>
          <a:ln w="6350" cap="flat" cmpd="sng">
            <a:solidFill>
              <a:srgbClr val="7E9AD3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모서리가 둥근 직사각형 195"/>
          <p:cNvSpPr>
            <a:spLocks/>
          </p:cNvSpPr>
          <p:nvPr/>
        </p:nvSpPr>
        <p:spPr>
          <a:xfrm rot="0">
            <a:off x="9709150" y="719455"/>
            <a:ext cx="1328420" cy="596265"/>
          </a:xfrm>
          <a:prstGeom prst="roundRect">
            <a:avLst>
              <a:gd name="adj" fmla="val 9260"/>
            </a:avLst>
          </a:prstGeom>
          <a:solidFill>
            <a:srgbClr val="EFFFE4"/>
          </a:solidFill>
          <a:ln w="12700" cap="flat" cmpd="sng">
            <a:solidFill>
              <a:srgbClr val="7E9AD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04-1010302-1.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이동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97" name="모서리가 둥근 직사각형 196"/>
          <p:cNvSpPr>
            <a:spLocks/>
          </p:cNvSpPr>
          <p:nvPr/>
        </p:nvSpPr>
        <p:spPr>
          <a:xfrm rot="0">
            <a:off x="9709150" y="1366520"/>
            <a:ext cx="1334770" cy="596265"/>
          </a:xfrm>
          <a:prstGeom prst="roundRect">
            <a:avLst>
              <a:gd name="adj" fmla="val 9260"/>
            </a:avLst>
          </a:prstGeom>
          <a:solidFill>
            <a:srgbClr val="EFFFE4"/>
          </a:solidFill>
          <a:ln w="12700" cap="flat" cmpd="sng">
            <a:solidFill>
              <a:srgbClr val="7E9AD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04-1010302-2.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삭제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cxnSp>
        <p:nvCxnSpPr>
          <p:cNvPr id="198" name="직선 화살표 연결선 197"/>
          <p:cNvCxnSpPr>
            <a:stCxn id="191" idx="3"/>
            <a:endCxn id="196" idx="1"/>
          </p:cNvCxnSpPr>
          <p:nvPr/>
        </p:nvCxnSpPr>
        <p:spPr>
          <a:xfrm rot="0" flipV="1">
            <a:off x="9002395" y="1017270"/>
            <a:ext cx="707390" cy="892175"/>
          </a:xfrm>
          <a:prstGeom prst="straightConnector1"/>
          <a:ln w="6350" cap="flat" cmpd="sng">
            <a:solidFill>
              <a:srgbClr val="7E9AD3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191" idx="3"/>
            <a:endCxn id="197" idx="1"/>
          </p:cNvCxnSpPr>
          <p:nvPr/>
        </p:nvCxnSpPr>
        <p:spPr>
          <a:xfrm rot="0" flipV="1">
            <a:off x="9002395" y="1663700"/>
            <a:ext cx="707390" cy="245745"/>
          </a:xfrm>
          <a:prstGeom prst="straightConnector1"/>
          <a:ln w="6350" cap="flat" cmpd="sng">
            <a:solidFill>
              <a:srgbClr val="7E9AD3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모서리가 둥근 직사각형 199"/>
          <p:cNvSpPr>
            <a:spLocks/>
          </p:cNvSpPr>
          <p:nvPr/>
        </p:nvSpPr>
        <p:spPr>
          <a:xfrm rot="0">
            <a:off x="9339580" y="2272030"/>
            <a:ext cx="1262380" cy="596265"/>
          </a:xfrm>
          <a:prstGeom prst="roundRect">
            <a:avLst>
              <a:gd name="adj" fmla="val 9260"/>
            </a:avLst>
          </a:prstGeom>
          <a:solidFill>
            <a:srgbClr val="EFFFE4"/>
          </a:solidFill>
          <a:ln w="12700" cap="flat" cmpd="sng">
            <a:solidFill>
              <a:srgbClr val="7E9AD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04-1010303-1.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드래그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cxnSp>
        <p:nvCxnSpPr>
          <p:cNvPr id="201" name="직선 화살표 연결선 200"/>
          <p:cNvCxnSpPr>
            <a:endCxn id="200" idx="1"/>
          </p:cNvCxnSpPr>
          <p:nvPr/>
        </p:nvCxnSpPr>
        <p:spPr>
          <a:xfrm rot="0">
            <a:off x="8996045" y="2569845"/>
            <a:ext cx="344170" cy="635"/>
          </a:xfrm>
          <a:prstGeom prst="straightConnector1"/>
          <a:ln w="6350" cap="flat" cmpd="sng">
            <a:solidFill>
              <a:srgbClr val="7E9AD3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모서리가 둥근 직사각형 201"/>
          <p:cNvSpPr>
            <a:spLocks/>
          </p:cNvSpPr>
          <p:nvPr/>
        </p:nvSpPr>
        <p:spPr>
          <a:xfrm rot="0">
            <a:off x="11030585" y="2272030"/>
            <a:ext cx="1123315" cy="596265"/>
          </a:xfrm>
          <a:prstGeom prst="roundRect">
            <a:avLst>
              <a:gd name="adj" fmla="val 9260"/>
            </a:avLst>
          </a:prstGeom>
          <a:solidFill>
            <a:srgbClr val="FDFFF2"/>
          </a:solidFill>
          <a:ln w="12700" cap="flat" cmpd="sng">
            <a:solidFill>
              <a:srgbClr val="7E9AD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04-1010303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-101.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밑줄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203" name="모서리가 둥근 직사각형 202"/>
          <p:cNvSpPr>
            <a:spLocks/>
          </p:cNvSpPr>
          <p:nvPr/>
        </p:nvSpPr>
        <p:spPr>
          <a:xfrm rot="0">
            <a:off x="11030585" y="2919095"/>
            <a:ext cx="1109980" cy="596265"/>
          </a:xfrm>
          <a:prstGeom prst="roundRect">
            <a:avLst>
              <a:gd name="adj" fmla="val 9260"/>
            </a:avLst>
          </a:prstGeom>
          <a:solidFill>
            <a:srgbClr val="FDFFF2"/>
          </a:solidFill>
          <a:ln w="12700" cap="flat" cmpd="sng">
            <a:solidFill>
              <a:srgbClr val="7E9AD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04-1010303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-102.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형광펜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204" name="모서리가 둥근 직사각형 203"/>
          <p:cNvSpPr>
            <a:spLocks/>
          </p:cNvSpPr>
          <p:nvPr/>
        </p:nvSpPr>
        <p:spPr>
          <a:xfrm rot="0">
            <a:off x="11003915" y="3586480"/>
            <a:ext cx="1143000" cy="596265"/>
          </a:xfrm>
          <a:prstGeom prst="roundRect">
            <a:avLst>
              <a:gd name="adj" fmla="val 9260"/>
            </a:avLst>
          </a:prstGeom>
          <a:solidFill>
            <a:srgbClr val="FDFFF2"/>
          </a:solidFill>
          <a:ln w="12700" cap="flat" cmpd="sng">
            <a:solidFill>
              <a:srgbClr val="7E9AD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04-1010303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-103.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찾아보기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205" name="모서리가 둥근 직사각형 204"/>
          <p:cNvSpPr>
            <a:spLocks/>
          </p:cNvSpPr>
          <p:nvPr/>
        </p:nvSpPr>
        <p:spPr>
          <a:xfrm rot="0">
            <a:off x="11010265" y="4227195"/>
            <a:ext cx="1130300" cy="596265"/>
          </a:xfrm>
          <a:prstGeom prst="roundRect">
            <a:avLst>
              <a:gd name="adj" fmla="val 9260"/>
            </a:avLst>
          </a:prstGeom>
          <a:solidFill>
            <a:srgbClr val="FDFFF2"/>
          </a:solidFill>
          <a:ln w="12700" cap="flat" cmpd="sng">
            <a:solidFill>
              <a:srgbClr val="7E9AD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04-1010303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-104.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5B9BD5">
                      <a:alpha val="0"/>
                    </a:srgbClr>
                  </a:solidFill>
                  <a:prstDash val="solid"/>
                </a:ln>
                <a:solidFill>
                  <a:schemeClr val="tx2"/>
                </a:solidFill>
                <a:latin typeface="KoPub돋움체 Medium" charset="0"/>
                <a:ea typeface="KoPub돋움체 Medium" charset="0"/>
              </a:rPr>
              <a:t>단어장 만들기</a:t>
            </a:r>
            <a:endParaRPr lang="ko-KR" altLang="en-US" sz="1200" cap="none" dirty="0" smtClean="0" b="0">
              <a:ln w="9525" cap="flat" cmpd="sng">
                <a:solidFill>
                  <a:srgbClr val="5B9BD5">
                    <a:alpha val="0"/>
                  </a:srgbClr>
                </a:solidFill>
                <a:prstDash val="solid"/>
              </a:ln>
              <a:solidFill>
                <a:schemeClr val="tx2"/>
              </a:solidFill>
              <a:latin typeface="KoPub돋움체 Medium" charset="0"/>
              <a:ea typeface="KoPub돋움체 Medium" charset="0"/>
            </a:endParaRPr>
          </a:p>
        </p:txBody>
      </p:sp>
      <p:cxnSp>
        <p:nvCxnSpPr>
          <p:cNvPr id="206" name="직선 화살표 연결선 205"/>
          <p:cNvCxnSpPr>
            <a:stCxn id="200" idx="3"/>
            <a:endCxn id="202" idx="1"/>
          </p:cNvCxnSpPr>
          <p:nvPr/>
        </p:nvCxnSpPr>
        <p:spPr>
          <a:xfrm rot="0" flipV="1">
            <a:off x="10601325" y="2569210"/>
            <a:ext cx="429895" cy="1270"/>
          </a:xfrm>
          <a:prstGeom prst="straightConnector1"/>
          <a:ln w="6350" cap="flat" cmpd="sng">
            <a:solidFill>
              <a:srgbClr val="7E9AD3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>
            <a:stCxn id="200" idx="3"/>
            <a:endCxn id="203" idx="1"/>
          </p:cNvCxnSpPr>
          <p:nvPr/>
        </p:nvCxnSpPr>
        <p:spPr>
          <a:xfrm rot="0">
            <a:off x="10601325" y="2569845"/>
            <a:ext cx="429895" cy="647065"/>
          </a:xfrm>
          <a:prstGeom prst="straightConnector1"/>
          <a:ln w="6350" cap="flat" cmpd="sng">
            <a:solidFill>
              <a:srgbClr val="7E9AD3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stCxn id="200" idx="3"/>
            <a:endCxn id="204" idx="1"/>
          </p:cNvCxnSpPr>
          <p:nvPr/>
        </p:nvCxnSpPr>
        <p:spPr>
          <a:xfrm rot="0">
            <a:off x="10601325" y="2569845"/>
            <a:ext cx="403225" cy="1314450"/>
          </a:xfrm>
          <a:prstGeom prst="straightConnector1"/>
          <a:ln w="6350" cap="flat" cmpd="sng">
            <a:solidFill>
              <a:srgbClr val="7E9AD3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/>
          <p:cNvCxnSpPr>
            <a:stCxn id="200" idx="3"/>
            <a:endCxn id="205" idx="1"/>
          </p:cNvCxnSpPr>
          <p:nvPr/>
        </p:nvCxnSpPr>
        <p:spPr>
          <a:xfrm rot="0">
            <a:off x="10601325" y="2569845"/>
            <a:ext cx="409575" cy="1955164"/>
          </a:xfrm>
          <a:prstGeom prst="straightConnector1"/>
          <a:ln w="6350" cap="flat" cmpd="sng">
            <a:solidFill>
              <a:srgbClr val="7E9AD3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E59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Props1.xml><?xml version="1.0" encoding="utf-8"?>
<ds:datastoreItem xmlns:ds="http://schemas.openxmlformats.org/officeDocument/2006/customXml" ds:itemID="{C2FA17AE-31F9-4D2C-9164-DFC3F9A1880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099ECFA-E2E0-4B80-8BC1-A073947F09B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38</Paragraphs>
  <Words>52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WonYoung Choi</dc:creator>
  <cp:lastModifiedBy>반 이</cp:lastModifiedBy>
  <dc:title>PowerPoint 프레젠테이션</dc:title>
  <dcterms:modified xsi:type="dcterms:W3CDTF">2018-10-06T05:22:06Z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