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0AFCC9-E079-47A9-B4EF-3C5A6357F15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ED514A-E232-4CBF-8639-7DEEBED3F6A8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AC649E41-7B3E-4D54-BCB3-52E50FB75FDA}" type="parTrans" cxnId="{67B8FA56-6418-435D-961B-F2671B19422C}">
      <dgm:prSet/>
      <dgm:spPr/>
      <dgm:t>
        <a:bodyPr/>
        <a:lstStyle/>
        <a:p>
          <a:endParaRPr lang="en-US"/>
        </a:p>
      </dgm:t>
    </dgm:pt>
    <dgm:pt modelId="{3C7E6AD5-1149-4476-9596-19B8CDAC10CC}" type="sibTrans" cxnId="{67B8FA56-6418-435D-961B-F2671B19422C}">
      <dgm:prSet/>
      <dgm:spPr/>
      <dgm:t>
        <a:bodyPr/>
        <a:lstStyle/>
        <a:p>
          <a:endParaRPr lang="en-US"/>
        </a:p>
      </dgm:t>
    </dgm:pt>
    <dgm:pt modelId="{E3EB76D6-7B79-40F9-BAD2-EE0B5766E524}">
      <dgm:prSet phldrT="[Text]"/>
      <dgm:spPr/>
      <dgm:t>
        <a:bodyPr/>
        <a:lstStyle/>
        <a:p>
          <a:r>
            <a:rPr lang="en-US" dirty="0"/>
            <a:t>Video Transfer</a:t>
          </a:r>
        </a:p>
      </dgm:t>
    </dgm:pt>
    <dgm:pt modelId="{29C4449D-0236-434A-AB96-39C90633E2D7}" type="parTrans" cxnId="{FC952732-98BC-4004-BD07-1AA31B605783}">
      <dgm:prSet/>
      <dgm:spPr/>
      <dgm:t>
        <a:bodyPr/>
        <a:lstStyle/>
        <a:p>
          <a:endParaRPr lang="en-US"/>
        </a:p>
      </dgm:t>
    </dgm:pt>
    <dgm:pt modelId="{12A1883F-23FF-469B-974A-9247A6ECB7F7}" type="sibTrans" cxnId="{FC952732-98BC-4004-BD07-1AA31B605783}">
      <dgm:prSet/>
      <dgm:spPr/>
      <dgm:t>
        <a:bodyPr/>
        <a:lstStyle/>
        <a:p>
          <a:endParaRPr lang="en-US"/>
        </a:p>
      </dgm:t>
    </dgm:pt>
    <dgm:pt modelId="{3D8F2622-2832-4AB8-814C-59CCC02A2A4C}">
      <dgm:prSet phldrT="[Text]"/>
      <dgm:spPr/>
      <dgm:t>
        <a:bodyPr/>
        <a:lstStyle/>
        <a:p>
          <a:r>
            <a:rPr lang="en-US" dirty="0"/>
            <a:t>Vehicle Segmentation and Object Tracking</a:t>
          </a:r>
        </a:p>
      </dgm:t>
    </dgm:pt>
    <dgm:pt modelId="{3F2E4F83-1A37-4687-A34D-9684FC0577FC}" type="parTrans" cxnId="{6F541EC9-CD27-431F-A4C9-2D0866AB5C7A}">
      <dgm:prSet/>
      <dgm:spPr/>
      <dgm:t>
        <a:bodyPr/>
        <a:lstStyle/>
        <a:p>
          <a:endParaRPr lang="en-US"/>
        </a:p>
      </dgm:t>
    </dgm:pt>
    <dgm:pt modelId="{D4DC8653-9213-41C3-8F04-BC3DCAF2EFFD}" type="sibTrans" cxnId="{6F541EC9-CD27-431F-A4C9-2D0866AB5C7A}">
      <dgm:prSet/>
      <dgm:spPr/>
      <dgm:t>
        <a:bodyPr/>
        <a:lstStyle/>
        <a:p>
          <a:endParaRPr lang="en-US"/>
        </a:p>
      </dgm:t>
    </dgm:pt>
    <dgm:pt modelId="{EDE5C540-0B58-4636-9A26-15B353B61FD2}">
      <dgm:prSet phldrT="[Text]"/>
      <dgm:spPr/>
      <dgm:t>
        <a:bodyPr/>
        <a:lstStyle/>
        <a:p>
          <a:r>
            <a:rPr lang="en-US" dirty="0"/>
            <a:t>Frame Extraction and Enhancement</a:t>
          </a:r>
        </a:p>
      </dgm:t>
    </dgm:pt>
    <dgm:pt modelId="{AB3E381C-B0DD-4563-A647-78A6DB12E589}" type="parTrans" cxnId="{248CDC8C-C4D7-4CC2-A781-80F6ACB4F7B7}">
      <dgm:prSet/>
      <dgm:spPr/>
      <dgm:t>
        <a:bodyPr/>
        <a:lstStyle/>
        <a:p>
          <a:endParaRPr lang="en-US"/>
        </a:p>
      </dgm:t>
    </dgm:pt>
    <dgm:pt modelId="{6A2D6D40-43F0-4241-B99C-65D08F392F68}" type="sibTrans" cxnId="{248CDC8C-C4D7-4CC2-A781-80F6ACB4F7B7}">
      <dgm:prSet/>
      <dgm:spPr/>
      <dgm:t>
        <a:bodyPr/>
        <a:lstStyle/>
        <a:p>
          <a:endParaRPr lang="en-US"/>
        </a:p>
      </dgm:t>
    </dgm:pt>
    <dgm:pt modelId="{93FC69BF-9CA2-4F5F-8FDF-76DAB00D0340}">
      <dgm:prSet phldrT="[Text]"/>
      <dgm:spPr/>
      <dgm:t>
        <a:bodyPr/>
        <a:lstStyle/>
        <a:p>
          <a:r>
            <a:rPr lang="en-US" dirty="0"/>
            <a:t>License plate detection and enhancement</a:t>
          </a:r>
        </a:p>
      </dgm:t>
    </dgm:pt>
    <dgm:pt modelId="{AEF60CF6-B269-4784-9EF5-51E9478C5834}" type="parTrans" cxnId="{8319E547-15AB-4228-B5D8-A905E3FD07BC}">
      <dgm:prSet/>
      <dgm:spPr/>
      <dgm:t>
        <a:bodyPr/>
        <a:lstStyle/>
        <a:p>
          <a:endParaRPr lang="en-US"/>
        </a:p>
      </dgm:t>
    </dgm:pt>
    <dgm:pt modelId="{B1C6AD4B-BAE0-4691-BC33-4C467A942578}" type="sibTrans" cxnId="{8319E547-15AB-4228-B5D8-A905E3FD07BC}">
      <dgm:prSet/>
      <dgm:spPr/>
      <dgm:t>
        <a:bodyPr/>
        <a:lstStyle/>
        <a:p>
          <a:endParaRPr lang="en-US"/>
        </a:p>
      </dgm:t>
    </dgm:pt>
    <dgm:pt modelId="{C0E8A5DC-3631-49CD-B759-03A3B488A192}">
      <dgm:prSet phldrT="[Text]"/>
      <dgm:spPr/>
      <dgm:t>
        <a:bodyPr/>
        <a:lstStyle/>
        <a:p>
          <a:r>
            <a:rPr lang="en-US" dirty="0"/>
            <a:t>Backend</a:t>
          </a:r>
        </a:p>
      </dgm:t>
    </dgm:pt>
    <dgm:pt modelId="{FF92BD4C-04AA-4BA5-9A0B-79CF6755C390}" type="parTrans" cxnId="{0C99AD6A-006E-4978-80C0-9E86D40E24F5}">
      <dgm:prSet/>
      <dgm:spPr/>
      <dgm:t>
        <a:bodyPr/>
        <a:lstStyle/>
        <a:p>
          <a:endParaRPr lang="en-US"/>
        </a:p>
      </dgm:t>
    </dgm:pt>
    <dgm:pt modelId="{884E196B-D793-4CBD-88E9-19FC15EEC586}" type="sibTrans" cxnId="{0C99AD6A-006E-4978-80C0-9E86D40E24F5}">
      <dgm:prSet/>
      <dgm:spPr/>
      <dgm:t>
        <a:bodyPr/>
        <a:lstStyle/>
        <a:p>
          <a:endParaRPr lang="en-US"/>
        </a:p>
      </dgm:t>
    </dgm:pt>
    <dgm:pt modelId="{DC5A41C4-38A4-49F9-8ECB-34E6E5648AA8}">
      <dgm:prSet phldrT="[Text]"/>
      <dgm:spPr/>
      <dgm:t>
        <a:bodyPr/>
        <a:lstStyle/>
        <a:p>
          <a:r>
            <a:rPr lang="en-US" dirty="0"/>
            <a:t>Frontend</a:t>
          </a:r>
        </a:p>
      </dgm:t>
    </dgm:pt>
    <dgm:pt modelId="{99BE4FEE-1B5B-402F-91F0-4DAE9E761543}" type="parTrans" cxnId="{0BED48B2-2209-4854-A8AA-7D4ECD9A371B}">
      <dgm:prSet/>
      <dgm:spPr/>
      <dgm:t>
        <a:bodyPr/>
        <a:lstStyle/>
        <a:p>
          <a:endParaRPr lang="en-US"/>
        </a:p>
      </dgm:t>
    </dgm:pt>
    <dgm:pt modelId="{2466CD19-A588-4431-A944-97DB1D570D15}" type="sibTrans" cxnId="{0BED48B2-2209-4854-A8AA-7D4ECD9A371B}">
      <dgm:prSet/>
      <dgm:spPr/>
      <dgm:t>
        <a:bodyPr/>
        <a:lstStyle/>
        <a:p>
          <a:endParaRPr lang="en-US"/>
        </a:p>
      </dgm:t>
    </dgm:pt>
    <dgm:pt modelId="{625ACD26-934C-4FF5-8A80-9E0D29FB9E6E}">
      <dgm:prSet phldrT="[Text]"/>
      <dgm:spPr/>
      <dgm:t>
        <a:bodyPr/>
        <a:lstStyle/>
        <a:p>
          <a:r>
            <a:rPr lang="en-US" dirty="0"/>
            <a:t>Main UI</a:t>
          </a:r>
        </a:p>
      </dgm:t>
    </dgm:pt>
    <dgm:pt modelId="{323EB852-266B-482E-B09E-5F7F9EBE110C}" type="parTrans" cxnId="{8A3B1144-39E4-4093-9D33-38F346D6147F}">
      <dgm:prSet/>
      <dgm:spPr/>
      <dgm:t>
        <a:bodyPr/>
        <a:lstStyle/>
        <a:p>
          <a:endParaRPr lang="en-US"/>
        </a:p>
      </dgm:t>
    </dgm:pt>
    <dgm:pt modelId="{B78648EF-C90C-4EA5-94DD-5AB6AF76B8F4}" type="sibTrans" cxnId="{8A3B1144-39E4-4093-9D33-38F346D6147F}">
      <dgm:prSet/>
      <dgm:spPr/>
      <dgm:t>
        <a:bodyPr/>
        <a:lstStyle/>
        <a:p>
          <a:endParaRPr lang="en-US"/>
        </a:p>
      </dgm:t>
    </dgm:pt>
    <dgm:pt modelId="{E36862AE-E415-49FA-9EDA-50D47981F693}">
      <dgm:prSet phldrT="[Text]"/>
      <dgm:spPr/>
      <dgm:t>
        <a:bodyPr/>
        <a:lstStyle/>
        <a:p>
          <a:r>
            <a:rPr lang="en-US" dirty="0"/>
            <a:t>Query System frontend</a:t>
          </a:r>
        </a:p>
      </dgm:t>
    </dgm:pt>
    <dgm:pt modelId="{7F1BA0BC-1773-4953-9E13-7ED11A93F626}" type="parTrans" cxnId="{D44CE271-8CB0-45A7-888C-77F462D4E9A5}">
      <dgm:prSet/>
      <dgm:spPr/>
      <dgm:t>
        <a:bodyPr/>
        <a:lstStyle/>
        <a:p>
          <a:endParaRPr lang="en-US"/>
        </a:p>
      </dgm:t>
    </dgm:pt>
    <dgm:pt modelId="{024F3491-394D-4C16-A5FD-EBFC5B206CA8}" type="sibTrans" cxnId="{D44CE271-8CB0-45A7-888C-77F462D4E9A5}">
      <dgm:prSet/>
      <dgm:spPr/>
      <dgm:t>
        <a:bodyPr/>
        <a:lstStyle/>
        <a:p>
          <a:endParaRPr lang="en-US"/>
        </a:p>
      </dgm:t>
    </dgm:pt>
    <dgm:pt modelId="{5AC83D74-E93C-474D-8137-CB56ADC56982}">
      <dgm:prSet phldrT="[Text]"/>
      <dgm:spPr/>
      <dgm:t>
        <a:bodyPr/>
        <a:lstStyle/>
        <a:p>
          <a:r>
            <a:rPr lang="en-US" dirty="0"/>
            <a:t>DB design</a:t>
          </a:r>
        </a:p>
      </dgm:t>
    </dgm:pt>
    <dgm:pt modelId="{42419A5C-EC7F-4023-BF1F-A1FA29F49DA9}" type="parTrans" cxnId="{88D09AB9-6560-4649-8098-3E75BA3C7191}">
      <dgm:prSet/>
      <dgm:spPr/>
      <dgm:t>
        <a:bodyPr/>
        <a:lstStyle/>
        <a:p>
          <a:endParaRPr lang="en-US"/>
        </a:p>
      </dgm:t>
    </dgm:pt>
    <dgm:pt modelId="{A3AB1A20-20BB-4953-8BB9-DD06FDE1C92F}" type="sibTrans" cxnId="{88D09AB9-6560-4649-8098-3E75BA3C7191}">
      <dgm:prSet/>
      <dgm:spPr/>
      <dgm:t>
        <a:bodyPr/>
        <a:lstStyle/>
        <a:p>
          <a:endParaRPr lang="en-US"/>
        </a:p>
      </dgm:t>
    </dgm:pt>
    <dgm:pt modelId="{1E6D0D2F-C392-4A2E-9A02-B74F55F6612E}">
      <dgm:prSet phldrT="[Text]"/>
      <dgm:spPr/>
      <dgm:t>
        <a:bodyPr/>
        <a:lstStyle/>
        <a:p>
          <a:r>
            <a:rPr lang="en-US" dirty="0"/>
            <a:t>Complete system integration</a:t>
          </a:r>
        </a:p>
      </dgm:t>
    </dgm:pt>
    <dgm:pt modelId="{7E9F77F6-65F9-4C07-9244-937FB15D908C}" type="parTrans" cxnId="{2777D52A-0B37-4586-888E-8681F68DE680}">
      <dgm:prSet/>
      <dgm:spPr/>
      <dgm:t>
        <a:bodyPr/>
        <a:lstStyle/>
        <a:p>
          <a:endParaRPr lang="en-US"/>
        </a:p>
      </dgm:t>
    </dgm:pt>
    <dgm:pt modelId="{0FE3A9A0-F610-4DDA-BACD-E3666379073D}" type="sibTrans" cxnId="{2777D52A-0B37-4586-888E-8681F68DE680}">
      <dgm:prSet/>
      <dgm:spPr/>
      <dgm:t>
        <a:bodyPr/>
        <a:lstStyle/>
        <a:p>
          <a:endParaRPr lang="en-US"/>
        </a:p>
      </dgm:t>
    </dgm:pt>
    <dgm:pt modelId="{73F64DD4-EC84-4CCA-A913-6C49F5AB11BE}">
      <dgm:prSet phldrT="[Text]"/>
      <dgm:spPr/>
      <dgm:t>
        <a:bodyPr/>
        <a:lstStyle/>
        <a:p>
          <a:r>
            <a:rPr lang="en-US" dirty="0"/>
            <a:t>Query system backend</a:t>
          </a:r>
        </a:p>
      </dgm:t>
    </dgm:pt>
    <dgm:pt modelId="{CF038566-B621-427D-B1E5-73B708CC5188}" type="parTrans" cxnId="{3A25D96F-4487-4CD5-B417-4D73CFC76BE7}">
      <dgm:prSet/>
      <dgm:spPr/>
      <dgm:t>
        <a:bodyPr/>
        <a:lstStyle/>
        <a:p>
          <a:endParaRPr lang="en-US"/>
        </a:p>
      </dgm:t>
    </dgm:pt>
    <dgm:pt modelId="{0885BFD4-86E5-4701-9022-713A836405D1}" type="sibTrans" cxnId="{3A25D96F-4487-4CD5-B417-4D73CFC76BE7}">
      <dgm:prSet/>
      <dgm:spPr/>
      <dgm:t>
        <a:bodyPr/>
        <a:lstStyle/>
        <a:p>
          <a:endParaRPr lang="en-US"/>
        </a:p>
      </dgm:t>
    </dgm:pt>
    <dgm:pt modelId="{1D3680EE-ECD1-4062-B222-4A5D0188507B}">
      <dgm:prSet phldrT="[Text]"/>
      <dgm:spPr/>
      <dgm:t>
        <a:bodyPr/>
        <a:lstStyle/>
        <a:p>
          <a:r>
            <a:rPr lang="en-US" dirty="0"/>
            <a:t>Extraction of license plate</a:t>
          </a:r>
        </a:p>
      </dgm:t>
    </dgm:pt>
    <dgm:pt modelId="{17FD5898-7DE0-4467-8F08-0B5E91A582AC}" type="parTrans" cxnId="{E4FC66BA-632B-4DD2-B298-A545F6523601}">
      <dgm:prSet/>
      <dgm:spPr/>
      <dgm:t>
        <a:bodyPr/>
        <a:lstStyle/>
        <a:p>
          <a:endParaRPr lang="en-US"/>
        </a:p>
      </dgm:t>
    </dgm:pt>
    <dgm:pt modelId="{F9963445-5241-4E5C-A5AB-32119711B920}" type="sibTrans" cxnId="{E4FC66BA-632B-4DD2-B298-A545F6523601}">
      <dgm:prSet/>
      <dgm:spPr/>
      <dgm:t>
        <a:bodyPr/>
        <a:lstStyle/>
        <a:p>
          <a:endParaRPr lang="en-US"/>
        </a:p>
      </dgm:t>
    </dgm:pt>
    <dgm:pt modelId="{0C30EEFF-0FC6-44EE-A501-9F02A782C044}">
      <dgm:prSet phldrT="[Text]"/>
      <dgm:spPr/>
      <dgm:t>
        <a:bodyPr/>
        <a:lstStyle/>
        <a:p>
          <a:r>
            <a:rPr lang="en-US" dirty="0"/>
            <a:t>Deblurring</a:t>
          </a:r>
        </a:p>
      </dgm:t>
    </dgm:pt>
    <dgm:pt modelId="{FF577A6D-303B-4A65-8325-231930C2A4A5}" type="parTrans" cxnId="{72A93560-E677-443C-AEC0-0399F8E3B426}">
      <dgm:prSet/>
      <dgm:spPr/>
      <dgm:t>
        <a:bodyPr/>
        <a:lstStyle/>
        <a:p>
          <a:endParaRPr lang="en-US"/>
        </a:p>
      </dgm:t>
    </dgm:pt>
    <dgm:pt modelId="{27251268-7CAE-40F5-89CE-7C145E379416}" type="sibTrans" cxnId="{72A93560-E677-443C-AEC0-0399F8E3B426}">
      <dgm:prSet/>
      <dgm:spPr/>
      <dgm:t>
        <a:bodyPr/>
        <a:lstStyle/>
        <a:p>
          <a:endParaRPr lang="en-US"/>
        </a:p>
      </dgm:t>
    </dgm:pt>
    <dgm:pt modelId="{A178C2C5-DA17-47AF-A178-34EDB25348D3}">
      <dgm:prSet phldrT="[Text]"/>
      <dgm:spPr/>
      <dgm:t>
        <a:bodyPr/>
        <a:lstStyle/>
        <a:p>
          <a:r>
            <a:rPr lang="en-US" dirty="0"/>
            <a:t>Single frame/image extraction</a:t>
          </a:r>
        </a:p>
      </dgm:t>
    </dgm:pt>
    <dgm:pt modelId="{213736F0-A9DA-47D0-B7AF-D7C18BD0B64E}" type="parTrans" cxnId="{24C303BA-5576-4F92-BC31-AF9F32FA4B48}">
      <dgm:prSet/>
      <dgm:spPr/>
      <dgm:t>
        <a:bodyPr/>
        <a:lstStyle/>
        <a:p>
          <a:endParaRPr lang="en-US"/>
        </a:p>
      </dgm:t>
    </dgm:pt>
    <dgm:pt modelId="{33B12568-3649-45AE-A600-4A9F414D8884}" type="sibTrans" cxnId="{24C303BA-5576-4F92-BC31-AF9F32FA4B48}">
      <dgm:prSet/>
      <dgm:spPr/>
      <dgm:t>
        <a:bodyPr/>
        <a:lstStyle/>
        <a:p>
          <a:endParaRPr lang="en-US"/>
        </a:p>
      </dgm:t>
    </dgm:pt>
    <dgm:pt modelId="{604EAF94-0A97-4B6C-9E9B-CE0B0A154FD3}">
      <dgm:prSet phldrT="[Text]"/>
      <dgm:spPr/>
      <dgm:t>
        <a:bodyPr/>
        <a:lstStyle/>
        <a:p>
          <a:r>
            <a:rPr lang="en-US" dirty="0"/>
            <a:t>Image Enhancement</a:t>
          </a:r>
        </a:p>
      </dgm:t>
    </dgm:pt>
    <dgm:pt modelId="{003DF8B8-1648-46D7-AACF-4BCD931CA258}" type="parTrans" cxnId="{44D56E61-34A2-4844-916B-2348A3FE6CD4}">
      <dgm:prSet/>
      <dgm:spPr/>
      <dgm:t>
        <a:bodyPr/>
        <a:lstStyle/>
        <a:p>
          <a:endParaRPr lang="en-US"/>
        </a:p>
      </dgm:t>
    </dgm:pt>
    <dgm:pt modelId="{561C783B-B5DC-458C-AA52-22AB04CFB2D2}" type="sibTrans" cxnId="{44D56E61-34A2-4844-916B-2348A3FE6CD4}">
      <dgm:prSet/>
      <dgm:spPr/>
      <dgm:t>
        <a:bodyPr/>
        <a:lstStyle/>
        <a:p>
          <a:endParaRPr lang="en-US"/>
        </a:p>
      </dgm:t>
    </dgm:pt>
    <dgm:pt modelId="{93579E89-A072-4739-893E-647C512A1F05}">
      <dgm:prSet phldrT="[Text]"/>
      <dgm:spPr/>
      <dgm:t>
        <a:bodyPr/>
        <a:lstStyle/>
        <a:p>
          <a:r>
            <a:rPr lang="en-US" dirty="0"/>
            <a:t>Vehicle Segmentation</a:t>
          </a:r>
        </a:p>
      </dgm:t>
    </dgm:pt>
    <dgm:pt modelId="{5EBA667D-C17E-4C90-A440-9EAF7288ACCE}" type="parTrans" cxnId="{1C3C969D-7E38-49AF-A6F9-F731630F41F8}">
      <dgm:prSet/>
      <dgm:spPr/>
      <dgm:t>
        <a:bodyPr/>
        <a:lstStyle/>
        <a:p>
          <a:endParaRPr lang="en-US"/>
        </a:p>
      </dgm:t>
    </dgm:pt>
    <dgm:pt modelId="{E6259525-BED0-49C5-A130-6E5730BC18D1}" type="sibTrans" cxnId="{1C3C969D-7E38-49AF-A6F9-F731630F41F8}">
      <dgm:prSet/>
      <dgm:spPr/>
      <dgm:t>
        <a:bodyPr/>
        <a:lstStyle/>
        <a:p>
          <a:endParaRPr lang="en-US"/>
        </a:p>
      </dgm:t>
    </dgm:pt>
    <dgm:pt modelId="{0E77730A-E32E-48E2-8918-3225D9C71B8F}">
      <dgm:prSet phldrT="[Text]"/>
      <dgm:spPr/>
      <dgm:t>
        <a:bodyPr/>
        <a:lstStyle/>
        <a:p>
          <a:r>
            <a:rPr lang="en-US" dirty="0"/>
            <a:t>Object Tracking</a:t>
          </a:r>
        </a:p>
      </dgm:t>
    </dgm:pt>
    <dgm:pt modelId="{55C00D64-37AF-4059-9582-065BF3E05E7A}" type="parTrans" cxnId="{FE6929DA-5F88-49D5-AAE7-1BDEA17F0442}">
      <dgm:prSet/>
      <dgm:spPr/>
      <dgm:t>
        <a:bodyPr/>
        <a:lstStyle/>
        <a:p>
          <a:endParaRPr lang="en-US"/>
        </a:p>
      </dgm:t>
    </dgm:pt>
    <dgm:pt modelId="{4CB775C3-A6E5-4AB8-93AC-69B33F2D41B0}" type="sibTrans" cxnId="{FE6929DA-5F88-49D5-AAE7-1BDEA17F0442}">
      <dgm:prSet/>
      <dgm:spPr/>
      <dgm:t>
        <a:bodyPr/>
        <a:lstStyle/>
        <a:p>
          <a:endParaRPr lang="en-US"/>
        </a:p>
      </dgm:t>
    </dgm:pt>
    <dgm:pt modelId="{B568E2B5-4492-49E4-ADD9-15B2AE69CE03}">
      <dgm:prSet phldrT="[Text]"/>
      <dgm:spPr/>
      <dgm:t>
        <a:bodyPr/>
        <a:lstStyle/>
        <a:p>
          <a:r>
            <a:rPr lang="en-US" dirty="0"/>
            <a:t>Video Preprocessing</a:t>
          </a:r>
        </a:p>
      </dgm:t>
    </dgm:pt>
    <dgm:pt modelId="{7A3226E3-78B0-4794-891A-88EC84928567}" type="parTrans" cxnId="{D7422F82-E269-445F-A0B4-9F873E84CDEC}">
      <dgm:prSet/>
      <dgm:spPr/>
      <dgm:t>
        <a:bodyPr/>
        <a:lstStyle/>
        <a:p>
          <a:endParaRPr lang="en-US"/>
        </a:p>
      </dgm:t>
    </dgm:pt>
    <dgm:pt modelId="{D9A0A09C-2931-4E69-83AB-00A0176465EA}" type="sibTrans" cxnId="{D7422F82-E269-445F-A0B4-9F873E84CDEC}">
      <dgm:prSet/>
      <dgm:spPr/>
      <dgm:t>
        <a:bodyPr/>
        <a:lstStyle/>
        <a:p>
          <a:endParaRPr lang="en-US"/>
        </a:p>
      </dgm:t>
    </dgm:pt>
    <dgm:pt modelId="{75E6719E-F281-44A6-86A8-E0B3F335F939}" type="pres">
      <dgm:prSet presAssocID="{A40AFCC9-E079-47A9-B4EF-3C5A6357F1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13916F2-3CBC-4A88-B115-C1F787E33ADD}" type="pres">
      <dgm:prSet presAssocID="{35ED514A-E232-4CBF-8639-7DEEBED3F6A8}" presName="hierRoot1" presStyleCnt="0">
        <dgm:presLayoutVars>
          <dgm:hierBranch val="init"/>
        </dgm:presLayoutVars>
      </dgm:prSet>
      <dgm:spPr/>
    </dgm:pt>
    <dgm:pt modelId="{9096F412-3250-44F7-B495-5CE2E1F2996E}" type="pres">
      <dgm:prSet presAssocID="{35ED514A-E232-4CBF-8639-7DEEBED3F6A8}" presName="rootComposite1" presStyleCnt="0"/>
      <dgm:spPr/>
    </dgm:pt>
    <dgm:pt modelId="{BD40FFC4-E17D-4A6E-A9AD-0C670903567C}" type="pres">
      <dgm:prSet presAssocID="{35ED514A-E232-4CBF-8639-7DEEBED3F6A8}" presName="rootText1" presStyleLbl="node0" presStyleIdx="0" presStyleCnt="1">
        <dgm:presLayoutVars>
          <dgm:chPref val="3"/>
        </dgm:presLayoutVars>
      </dgm:prSet>
      <dgm:spPr/>
    </dgm:pt>
    <dgm:pt modelId="{C70BE54A-249A-4A73-B40E-E48DABBC6038}" type="pres">
      <dgm:prSet presAssocID="{35ED514A-E232-4CBF-8639-7DEEBED3F6A8}" presName="rootConnector1" presStyleLbl="node1" presStyleIdx="0" presStyleCnt="0"/>
      <dgm:spPr/>
    </dgm:pt>
    <dgm:pt modelId="{1EC66BD5-2EEF-4661-B197-B6ABB67FFD22}" type="pres">
      <dgm:prSet presAssocID="{35ED514A-E232-4CBF-8639-7DEEBED3F6A8}" presName="hierChild2" presStyleCnt="0"/>
      <dgm:spPr/>
    </dgm:pt>
    <dgm:pt modelId="{3012CFD7-7749-40A5-AC72-51DFF90EE19F}" type="pres">
      <dgm:prSet presAssocID="{29C4449D-0236-434A-AB96-39C90633E2D7}" presName="Name37" presStyleLbl="parChTrans1D2" presStyleIdx="0" presStyleCnt="7"/>
      <dgm:spPr/>
    </dgm:pt>
    <dgm:pt modelId="{C775F79A-65CE-47B3-BD2A-0B9FD076917E}" type="pres">
      <dgm:prSet presAssocID="{E3EB76D6-7B79-40F9-BAD2-EE0B5766E524}" presName="hierRoot2" presStyleCnt="0">
        <dgm:presLayoutVars>
          <dgm:hierBranch val="init"/>
        </dgm:presLayoutVars>
      </dgm:prSet>
      <dgm:spPr/>
    </dgm:pt>
    <dgm:pt modelId="{F292F19A-7CAD-4806-8A5C-1A0EE91188DC}" type="pres">
      <dgm:prSet presAssocID="{E3EB76D6-7B79-40F9-BAD2-EE0B5766E524}" presName="rootComposite" presStyleCnt="0"/>
      <dgm:spPr/>
    </dgm:pt>
    <dgm:pt modelId="{AE12B067-D48A-4C26-97F4-A00B3219B605}" type="pres">
      <dgm:prSet presAssocID="{E3EB76D6-7B79-40F9-BAD2-EE0B5766E524}" presName="rootText" presStyleLbl="node2" presStyleIdx="0" presStyleCnt="7">
        <dgm:presLayoutVars>
          <dgm:chPref val="3"/>
        </dgm:presLayoutVars>
      </dgm:prSet>
      <dgm:spPr/>
    </dgm:pt>
    <dgm:pt modelId="{347BA4E6-C9AE-4E0C-AA21-95B17405CD02}" type="pres">
      <dgm:prSet presAssocID="{E3EB76D6-7B79-40F9-BAD2-EE0B5766E524}" presName="rootConnector" presStyleLbl="node2" presStyleIdx="0" presStyleCnt="7"/>
      <dgm:spPr/>
    </dgm:pt>
    <dgm:pt modelId="{3E4AC2EA-0ED3-47D2-BB51-DA1BC43C8FF8}" type="pres">
      <dgm:prSet presAssocID="{E3EB76D6-7B79-40F9-BAD2-EE0B5766E524}" presName="hierChild4" presStyleCnt="0"/>
      <dgm:spPr/>
    </dgm:pt>
    <dgm:pt modelId="{7065B245-47FE-4853-A9CB-D912A709C3CC}" type="pres">
      <dgm:prSet presAssocID="{E3EB76D6-7B79-40F9-BAD2-EE0B5766E524}" presName="hierChild5" presStyleCnt="0"/>
      <dgm:spPr/>
    </dgm:pt>
    <dgm:pt modelId="{DE7E47AD-5583-492E-81C6-F249758673D9}" type="pres">
      <dgm:prSet presAssocID="{7A3226E3-78B0-4794-891A-88EC84928567}" presName="Name37" presStyleLbl="parChTrans1D2" presStyleIdx="1" presStyleCnt="7"/>
      <dgm:spPr/>
    </dgm:pt>
    <dgm:pt modelId="{BFF506C9-A8FF-46DD-A9B1-B29763149E29}" type="pres">
      <dgm:prSet presAssocID="{B568E2B5-4492-49E4-ADD9-15B2AE69CE03}" presName="hierRoot2" presStyleCnt="0">
        <dgm:presLayoutVars>
          <dgm:hierBranch val="init"/>
        </dgm:presLayoutVars>
      </dgm:prSet>
      <dgm:spPr/>
    </dgm:pt>
    <dgm:pt modelId="{FEC0705A-23E0-44F1-922F-A4AE3C47E3FC}" type="pres">
      <dgm:prSet presAssocID="{B568E2B5-4492-49E4-ADD9-15B2AE69CE03}" presName="rootComposite" presStyleCnt="0"/>
      <dgm:spPr/>
    </dgm:pt>
    <dgm:pt modelId="{A63C9917-5EAD-44DD-9F1D-C5270B93A898}" type="pres">
      <dgm:prSet presAssocID="{B568E2B5-4492-49E4-ADD9-15B2AE69CE03}" presName="rootText" presStyleLbl="node2" presStyleIdx="1" presStyleCnt="7">
        <dgm:presLayoutVars>
          <dgm:chPref val="3"/>
        </dgm:presLayoutVars>
      </dgm:prSet>
      <dgm:spPr/>
    </dgm:pt>
    <dgm:pt modelId="{E7F78259-1435-43B1-BF10-52CE421A875D}" type="pres">
      <dgm:prSet presAssocID="{B568E2B5-4492-49E4-ADD9-15B2AE69CE03}" presName="rootConnector" presStyleLbl="node2" presStyleIdx="1" presStyleCnt="7"/>
      <dgm:spPr/>
    </dgm:pt>
    <dgm:pt modelId="{2793F514-4F78-4BBF-BCD3-864D4D207DB1}" type="pres">
      <dgm:prSet presAssocID="{B568E2B5-4492-49E4-ADD9-15B2AE69CE03}" presName="hierChild4" presStyleCnt="0"/>
      <dgm:spPr/>
    </dgm:pt>
    <dgm:pt modelId="{980AACEE-4EED-4637-96C1-FA4C677FB1C2}" type="pres">
      <dgm:prSet presAssocID="{B568E2B5-4492-49E4-ADD9-15B2AE69CE03}" presName="hierChild5" presStyleCnt="0"/>
      <dgm:spPr/>
    </dgm:pt>
    <dgm:pt modelId="{04BE7900-810B-4579-A6F7-C5F29D038233}" type="pres">
      <dgm:prSet presAssocID="{3F2E4F83-1A37-4687-A34D-9684FC0577FC}" presName="Name37" presStyleLbl="parChTrans1D2" presStyleIdx="2" presStyleCnt="7"/>
      <dgm:spPr/>
    </dgm:pt>
    <dgm:pt modelId="{9210A588-E869-4F7F-9CC9-A13082B05953}" type="pres">
      <dgm:prSet presAssocID="{3D8F2622-2832-4AB8-814C-59CCC02A2A4C}" presName="hierRoot2" presStyleCnt="0">
        <dgm:presLayoutVars>
          <dgm:hierBranch val="init"/>
        </dgm:presLayoutVars>
      </dgm:prSet>
      <dgm:spPr/>
    </dgm:pt>
    <dgm:pt modelId="{FACEC964-A55C-4D83-9ED5-0E1BCF8D59C9}" type="pres">
      <dgm:prSet presAssocID="{3D8F2622-2832-4AB8-814C-59CCC02A2A4C}" presName="rootComposite" presStyleCnt="0"/>
      <dgm:spPr/>
    </dgm:pt>
    <dgm:pt modelId="{E56B8774-B25D-45BE-90C5-E61B648E72B9}" type="pres">
      <dgm:prSet presAssocID="{3D8F2622-2832-4AB8-814C-59CCC02A2A4C}" presName="rootText" presStyleLbl="node2" presStyleIdx="2" presStyleCnt="7">
        <dgm:presLayoutVars>
          <dgm:chPref val="3"/>
        </dgm:presLayoutVars>
      </dgm:prSet>
      <dgm:spPr/>
    </dgm:pt>
    <dgm:pt modelId="{F7B2098F-DA23-46D7-AD7E-3208E40B56CE}" type="pres">
      <dgm:prSet presAssocID="{3D8F2622-2832-4AB8-814C-59CCC02A2A4C}" presName="rootConnector" presStyleLbl="node2" presStyleIdx="2" presStyleCnt="7"/>
      <dgm:spPr/>
    </dgm:pt>
    <dgm:pt modelId="{2CAED740-E60F-4255-A1B2-0EBADAA8C6C2}" type="pres">
      <dgm:prSet presAssocID="{3D8F2622-2832-4AB8-814C-59CCC02A2A4C}" presName="hierChild4" presStyleCnt="0"/>
      <dgm:spPr/>
    </dgm:pt>
    <dgm:pt modelId="{00C0D177-100E-45CF-8E1B-48899FB7818A}" type="pres">
      <dgm:prSet presAssocID="{5EBA667D-C17E-4C90-A440-9EAF7288ACCE}" presName="Name37" presStyleLbl="parChTrans1D3" presStyleIdx="0" presStyleCnt="11"/>
      <dgm:spPr/>
    </dgm:pt>
    <dgm:pt modelId="{56C09DB1-DB6C-438A-84E5-FF76BAF2CE6F}" type="pres">
      <dgm:prSet presAssocID="{93579E89-A072-4739-893E-647C512A1F05}" presName="hierRoot2" presStyleCnt="0">
        <dgm:presLayoutVars>
          <dgm:hierBranch val="init"/>
        </dgm:presLayoutVars>
      </dgm:prSet>
      <dgm:spPr/>
    </dgm:pt>
    <dgm:pt modelId="{B40879EB-D616-4455-8B9D-11C1509C08B9}" type="pres">
      <dgm:prSet presAssocID="{93579E89-A072-4739-893E-647C512A1F05}" presName="rootComposite" presStyleCnt="0"/>
      <dgm:spPr/>
    </dgm:pt>
    <dgm:pt modelId="{C560A384-FCC9-46A6-8CFA-580355749571}" type="pres">
      <dgm:prSet presAssocID="{93579E89-A072-4739-893E-647C512A1F05}" presName="rootText" presStyleLbl="node3" presStyleIdx="0" presStyleCnt="11">
        <dgm:presLayoutVars>
          <dgm:chPref val="3"/>
        </dgm:presLayoutVars>
      </dgm:prSet>
      <dgm:spPr/>
    </dgm:pt>
    <dgm:pt modelId="{3A945139-4B76-47E0-A612-FA2407CFD503}" type="pres">
      <dgm:prSet presAssocID="{93579E89-A072-4739-893E-647C512A1F05}" presName="rootConnector" presStyleLbl="node3" presStyleIdx="0" presStyleCnt="11"/>
      <dgm:spPr/>
    </dgm:pt>
    <dgm:pt modelId="{37474D6D-943A-4EC7-A714-0D4B063AE8EC}" type="pres">
      <dgm:prSet presAssocID="{93579E89-A072-4739-893E-647C512A1F05}" presName="hierChild4" presStyleCnt="0"/>
      <dgm:spPr/>
    </dgm:pt>
    <dgm:pt modelId="{98AE0A29-0F2B-4B76-9F42-B9C220CC3D60}" type="pres">
      <dgm:prSet presAssocID="{93579E89-A072-4739-893E-647C512A1F05}" presName="hierChild5" presStyleCnt="0"/>
      <dgm:spPr/>
    </dgm:pt>
    <dgm:pt modelId="{2B3CB793-B8E0-4082-A5B2-65FDA9248AF7}" type="pres">
      <dgm:prSet presAssocID="{55C00D64-37AF-4059-9582-065BF3E05E7A}" presName="Name37" presStyleLbl="parChTrans1D3" presStyleIdx="1" presStyleCnt="11"/>
      <dgm:spPr/>
    </dgm:pt>
    <dgm:pt modelId="{47D507EF-6DF3-4AD7-9AB1-282239E2C7B6}" type="pres">
      <dgm:prSet presAssocID="{0E77730A-E32E-48E2-8918-3225D9C71B8F}" presName="hierRoot2" presStyleCnt="0">
        <dgm:presLayoutVars>
          <dgm:hierBranch val="init"/>
        </dgm:presLayoutVars>
      </dgm:prSet>
      <dgm:spPr/>
    </dgm:pt>
    <dgm:pt modelId="{6128029F-E058-45D8-A05D-6DEC1D78FEEE}" type="pres">
      <dgm:prSet presAssocID="{0E77730A-E32E-48E2-8918-3225D9C71B8F}" presName="rootComposite" presStyleCnt="0"/>
      <dgm:spPr/>
    </dgm:pt>
    <dgm:pt modelId="{E164E911-AD89-4282-9C2A-A4D60201CEF1}" type="pres">
      <dgm:prSet presAssocID="{0E77730A-E32E-48E2-8918-3225D9C71B8F}" presName="rootText" presStyleLbl="node3" presStyleIdx="1" presStyleCnt="11">
        <dgm:presLayoutVars>
          <dgm:chPref val="3"/>
        </dgm:presLayoutVars>
      </dgm:prSet>
      <dgm:spPr/>
    </dgm:pt>
    <dgm:pt modelId="{4484D7DA-1979-4F26-BDF4-D304CF6E75F8}" type="pres">
      <dgm:prSet presAssocID="{0E77730A-E32E-48E2-8918-3225D9C71B8F}" presName="rootConnector" presStyleLbl="node3" presStyleIdx="1" presStyleCnt="11"/>
      <dgm:spPr/>
    </dgm:pt>
    <dgm:pt modelId="{22AAFA8C-A342-448E-A59C-EB18DA933CB1}" type="pres">
      <dgm:prSet presAssocID="{0E77730A-E32E-48E2-8918-3225D9C71B8F}" presName="hierChild4" presStyleCnt="0"/>
      <dgm:spPr/>
    </dgm:pt>
    <dgm:pt modelId="{A90B6278-593C-40A7-A03F-CDACC9D416BE}" type="pres">
      <dgm:prSet presAssocID="{0E77730A-E32E-48E2-8918-3225D9C71B8F}" presName="hierChild5" presStyleCnt="0"/>
      <dgm:spPr/>
    </dgm:pt>
    <dgm:pt modelId="{9CFA815F-4C72-4715-BFF5-BC72AEC6E659}" type="pres">
      <dgm:prSet presAssocID="{3D8F2622-2832-4AB8-814C-59CCC02A2A4C}" presName="hierChild5" presStyleCnt="0"/>
      <dgm:spPr/>
    </dgm:pt>
    <dgm:pt modelId="{61752C61-3823-4EEC-9AE1-4760CA8DCFDC}" type="pres">
      <dgm:prSet presAssocID="{AB3E381C-B0DD-4563-A647-78A6DB12E589}" presName="Name37" presStyleLbl="parChTrans1D2" presStyleIdx="3" presStyleCnt="7"/>
      <dgm:spPr/>
    </dgm:pt>
    <dgm:pt modelId="{FA8419E3-8D2D-43D3-929D-A4CD832CD323}" type="pres">
      <dgm:prSet presAssocID="{EDE5C540-0B58-4636-9A26-15B353B61FD2}" presName="hierRoot2" presStyleCnt="0">
        <dgm:presLayoutVars>
          <dgm:hierBranch val="init"/>
        </dgm:presLayoutVars>
      </dgm:prSet>
      <dgm:spPr/>
    </dgm:pt>
    <dgm:pt modelId="{8E644FCE-6FBC-48C7-B71A-4717D2795A6D}" type="pres">
      <dgm:prSet presAssocID="{EDE5C540-0B58-4636-9A26-15B353B61FD2}" presName="rootComposite" presStyleCnt="0"/>
      <dgm:spPr/>
    </dgm:pt>
    <dgm:pt modelId="{8268A51D-CEFD-49F7-B67C-8420D6032C2D}" type="pres">
      <dgm:prSet presAssocID="{EDE5C540-0B58-4636-9A26-15B353B61FD2}" presName="rootText" presStyleLbl="node2" presStyleIdx="3" presStyleCnt="7">
        <dgm:presLayoutVars>
          <dgm:chPref val="3"/>
        </dgm:presLayoutVars>
      </dgm:prSet>
      <dgm:spPr/>
    </dgm:pt>
    <dgm:pt modelId="{69A17E2B-B1D0-4098-A76E-4DCD093D8CB5}" type="pres">
      <dgm:prSet presAssocID="{EDE5C540-0B58-4636-9A26-15B353B61FD2}" presName="rootConnector" presStyleLbl="node2" presStyleIdx="3" presStyleCnt="7"/>
      <dgm:spPr/>
    </dgm:pt>
    <dgm:pt modelId="{098C1F0C-55E7-40FE-9F72-93B3E2263654}" type="pres">
      <dgm:prSet presAssocID="{EDE5C540-0B58-4636-9A26-15B353B61FD2}" presName="hierChild4" presStyleCnt="0"/>
      <dgm:spPr/>
    </dgm:pt>
    <dgm:pt modelId="{58AB6115-50F4-4F50-8DA3-D37EF4682538}" type="pres">
      <dgm:prSet presAssocID="{213736F0-A9DA-47D0-B7AF-D7C18BD0B64E}" presName="Name37" presStyleLbl="parChTrans1D3" presStyleIdx="2" presStyleCnt="11"/>
      <dgm:spPr/>
    </dgm:pt>
    <dgm:pt modelId="{5D04BC64-F8CD-4B87-9D21-65DB9F111A0E}" type="pres">
      <dgm:prSet presAssocID="{A178C2C5-DA17-47AF-A178-34EDB25348D3}" presName="hierRoot2" presStyleCnt="0">
        <dgm:presLayoutVars>
          <dgm:hierBranch val="init"/>
        </dgm:presLayoutVars>
      </dgm:prSet>
      <dgm:spPr/>
    </dgm:pt>
    <dgm:pt modelId="{A6191245-26CB-410F-8A4C-9366E4DD2120}" type="pres">
      <dgm:prSet presAssocID="{A178C2C5-DA17-47AF-A178-34EDB25348D3}" presName="rootComposite" presStyleCnt="0"/>
      <dgm:spPr/>
    </dgm:pt>
    <dgm:pt modelId="{4BE7C677-D0B1-48C0-9948-E6B6A3B647AD}" type="pres">
      <dgm:prSet presAssocID="{A178C2C5-DA17-47AF-A178-34EDB25348D3}" presName="rootText" presStyleLbl="node3" presStyleIdx="2" presStyleCnt="11">
        <dgm:presLayoutVars>
          <dgm:chPref val="3"/>
        </dgm:presLayoutVars>
      </dgm:prSet>
      <dgm:spPr/>
    </dgm:pt>
    <dgm:pt modelId="{FD203F7D-853E-4C17-90D8-807E847F3D91}" type="pres">
      <dgm:prSet presAssocID="{A178C2C5-DA17-47AF-A178-34EDB25348D3}" presName="rootConnector" presStyleLbl="node3" presStyleIdx="2" presStyleCnt="11"/>
      <dgm:spPr/>
    </dgm:pt>
    <dgm:pt modelId="{AC3A5181-010F-4B9C-B33F-46B83BAC6036}" type="pres">
      <dgm:prSet presAssocID="{A178C2C5-DA17-47AF-A178-34EDB25348D3}" presName="hierChild4" presStyleCnt="0"/>
      <dgm:spPr/>
    </dgm:pt>
    <dgm:pt modelId="{606E408A-C1E3-4789-A23E-D92A03E07A7A}" type="pres">
      <dgm:prSet presAssocID="{A178C2C5-DA17-47AF-A178-34EDB25348D3}" presName="hierChild5" presStyleCnt="0"/>
      <dgm:spPr/>
    </dgm:pt>
    <dgm:pt modelId="{BEC3E659-66DB-4DDE-85F2-CF886FCCD6B6}" type="pres">
      <dgm:prSet presAssocID="{003DF8B8-1648-46D7-AACF-4BCD931CA258}" presName="Name37" presStyleLbl="parChTrans1D3" presStyleIdx="3" presStyleCnt="11"/>
      <dgm:spPr/>
    </dgm:pt>
    <dgm:pt modelId="{8C04EABB-B14D-4688-96EA-035559F5382B}" type="pres">
      <dgm:prSet presAssocID="{604EAF94-0A97-4B6C-9E9B-CE0B0A154FD3}" presName="hierRoot2" presStyleCnt="0">
        <dgm:presLayoutVars>
          <dgm:hierBranch val="init"/>
        </dgm:presLayoutVars>
      </dgm:prSet>
      <dgm:spPr/>
    </dgm:pt>
    <dgm:pt modelId="{29D3C066-0738-42FD-A0BE-AF57E823710A}" type="pres">
      <dgm:prSet presAssocID="{604EAF94-0A97-4B6C-9E9B-CE0B0A154FD3}" presName="rootComposite" presStyleCnt="0"/>
      <dgm:spPr/>
    </dgm:pt>
    <dgm:pt modelId="{D7766FC5-F1E4-475D-AABD-7F1F5FA46E53}" type="pres">
      <dgm:prSet presAssocID="{604EAF94-0A97-4B6C-9E9B-CE0B0A154FD3}" presName="rootText" presStyleLbl="node3" presStyleIdx="3" presStyleCnt="11">
        <dgm:presLayoutVars>
          <dgm:chPref val="3"/>
        </dgm:presLayoutVars>
      </dgm:prSet>
      <dgm:spPr/>
    </dgm:pt>
    <dgm:pt modelId="{FD27A452-F754-4C7B-85BF-92A303DB21E9}" type="pres">
      <dgm:prSet presAssocID="{604EAF94-0A97-4B6C-9E9B-CE0B0A154FD3}" presName="rootConnector" presStyleLbl="node3" presStyleIdx="3" presStyleCnt="11"/>
      <dgm:spPr/>
    </dgm:pt>
    <dgm:pt modelId="{D65C4AFF-AA78-4C05-BC01-DEF720C8FF5A}" type="pres">
      <dgm:prSet presAssocID="{604EAF94-0A97-4B6C-9E9B-CE0B0A154FD3}" presName="hierChild4" presStyleCnt="0"/>
      <dgm:spPr/>
    </dgm:pt>
    <dgm:pt modelId="{25003738-F1C0-4A4C-A0C4-CF88062D22E6}" type="pres">
      <dgm:prSet presAssocID="{604EAF94-0A97-4B6C-9E9B-CE0B0A154FD3}" presName="hierChild5" presStyleCnt="0"/>
      <dgm:spPr/>
    </dgm:pt>
    <dgm:pt modelId="{DBEF86FE-ECD4-4898-AF66-15BAA08EB92B}" type="pres">
      <dgm:prSet presAssocID="{EDE5C540-0B58-4636-9A26-15B353B61FD2}" presName="hierChild5" presStyleCnt="0"/>
      <dgm:spPr/>
    </dgm:pt>
    <dgm:pt modelId="{2AA53C59-92EC-4E88-959B-B96B7FDEA7B9}" type="pres">
      <dgm:prSet presAssocID="{AEF60CF6-B269-4784-9EF5-51E9478C5834}" presName="Name37" presStyleLbl="parChTrans1D2" presStyleIdx="4" presStyleCnt="7"/>
      <dgm:spPr/>
    </dgm:pt>
    <dgm:pt modelId="{C7B14349-9B02-4487-8548-5EC76330750B}" type="pres">
      <dgm:prSet presAssocID="{93FC69BF-9CA2-4F5F-8FDF-76DAB00D0340}" presName="hierRoot2" presStyleCnt="0">
        <dgm:presLayoutVars>
          <dgm:hierBranch val="init"/>
        </dgm:presLayoutVars>
      </dgm:prSet>
      <dgm:spPr/>
    </dgm:pt>
    <dgm:pt modelId="{F7F87760-540E-4FC3-9547-B29D2F0E3C5C}" type="pres">
      <dgm:prSet presAssocID="{93FC69BF-9CA2-4F5F-8FDF-76DAB00D0340}" presName="rootComposite" presStyleCnt="0"/>
      <dgm:spPr/>
    </dgm:pt>
    <dgm:pt modelId="{9CF5B549-E750-4019-A5B3-1C40DF15EDA0}" type="pres">
      <dgm:prSet presAssocID="{93FC69BF-9CA2-4F5F-8FDF-76DAB00D0340}" presName="rootText" presStyleLbl="node2" presStyleIdx="4" presStyleCnt="7">
        <dgm:presLayoutVars>
          <dgm:chPref val="3"/>
        </dgm:presLayoutVars>
      </dgm:prSet>
      <dgm:spPr/>
    </dgm:pt>
    <dgm:pt modelId="{8524E3DD-D857-44BF-B27E-0B909739DE9F}" type="pres">
      <dgm:prSet presAssocID="{93FC69BF-9CA2-4F5F-8FDF-76DAB00D0340}" presName="rootConnector" presStyleLbl="node2" presStyleIdx="4" presStyleCnt="7"/>
      <dgm:spPr/>
    </dgm:pt>
    <dgm:pt modelId="{5FACD169-BC02-4E6E-A0F5-7D571FD4159E}" type="pres">
      <dgm:prSet presAssocID="{93FC69BF-9CA2-4F5F-8FDF-76DAB00D0340}" presName="hierChild4" presStyleCnt="0"/>
      <dgm:spPr/>
    </dgm:pt>
    <dgm:pt modelId="{B85C6AB7-CA24-44C8-BDC7-98A38E2E7520}" type="pres">
      <dgm:prSet presAssocID="{17FD5898-7DE0-4467-8F08-0B5E91A582AC}" presName="Name37" presStyleLbl="parChTrans1D3" presStyleIdx="4" presStyleCnt="11"/>
      <dgm:spPr/>
    </dgm:pt>
    <dgm:pt modelId="{0C2368EB-F91F-4D4C-B79E-11896CF36C91}" type="pres">
      <dgm:prSet presAssocID="{1D3680EE-ECD1-4062-B222-4A5D0188507B}" presName="hierRoot2" presStyleCnt="0">
        <dgm:presLayoutVars>
          <dgm:hierBranch val="init"/>
        </dgm:presLayoutVars>
      </dgm:prSet>
      <dgm:spPr/>
    </dgm:pt>
    <dgm:pt modelId="{E3B30A61-A46E-4706-A024-8D243E2498A4}" type="pres">
      <dgm:prSet presAssocID="{1D3680EE-ECD1-4062-B222-4A5D0188507B}" presName="rootComposite" presStyleCnt="0"/>
      <dgm:spPr/>
    </dgm:pt>
    <dgm:pt modelId="{50837268-A3D6-4876-8990-4437960855C0}" type="pres">
      <dgm:prSet presAssocID="{1D3680EE-ECD1-4062-B222-4A5D0188507B}" presName="rootText" presStyleLbl="node3" presStyleIdx="4" presStyleCnt="11">
        <dgm:presLayoutVars>
          <dgm:chPref val="3"/>
        </dgm:presLayoutVars>
      </dgm:prSet>
      <dgm:spPr/>
    </dgm:pt>
    <dgm:pt modelId="{40EB62C8-144B-4DDF-9626-24FC323E2C30}" type="pres">
      <dgm:prSet presAssocID="{1D3680EE-ECD1-4062-B222-4A5D0188507B}" presName="rootConnector" presStyleLbl="node3" presStyleIdx="4" presStyleCnt="11"/>
      <dgm:spPr/>
    </dgm:pt>
    <dgm:pt modelId="{AD97CAD7-EAC9-4030-93F0-99785B93B75E}" type="pres">
      <dgm:prSet presAssocID="{1D3680EE-ECD1-4062-B222-4A5D0188507B}" presName="hierChild4" presStyleCnt="0"/>
      <dgm:spPr/>
    </dgm:pt>
    <dgm:pt modelId="{6037EFDE-5CD4-48A3-89D4-6E8AB7B331AC}" type="pres">
      <dgm:prSet presAssocID="{1D3680EE-ECD1-4062-B222-4A5D0188507B}" presName="hierChild5" presStyleCnt="0"/>
      <dgm:spPr/>
    </dgm:pt>
    <dgm:pt modelId="{B716E9D9-C51B-43DB-8FEF-B40D1806B4DC}" type="pres">
      <dgm:prSet presAssocID="{FF577A6D-303B-4A65-8325-231930C2A4A5}" presName="Name37" presStyleLbl="parChTrans1D3" presStyleIdx="5" presStyleCnt="11"/>
      <dgm:spPr/>
    </dgm:pt>
    <dgm:pt modelId="{BE8326A9-2907-4F8F-A830-26488F8FD163}" type="pres">
      <dgm:prSet presAssocID="{0C30EEFF-0FC6-44EE-A501-9F02A782C044}" presName="hierRoot2" presStyleCnt="0">
        <dgm:presLayoutVars>
          <dgm:hierBranch val="init"/>
        </dgm:presLayoutVars>
      </dgm:prSet>
      <dgm:spPr/>
    </dgm:pt>
    <dgm:pt modelId="{4C4847C9-09FB-4521-B9DB-AEE717EA9471}" type="pres">
      <dgm:prSet presAssocID="{0C30EEFF-0FC6-44EE-A501-9F02A782C044}" presName="rootComposite" presStyleCnt="0"/>
      <dgm:spPr/>
    </dgm:pt>
    <dgm:pt modelId="{F7074D93-E29F-406D-B690-D6BACF744FAC}" type="pres">
      <dgm:prSet presAssocID="{0C30EEFF-0FC6-44EE-A501-9F02A782C044}" presName="rootText" presStyleLbl="node3" presStyleIdx="5" presStyleCnt="11">
        <dgm:presLayoutVars>
          <dgm:chPref val="3"/>
        </dgm:presLayoutVars>
      </dgm:prSet>
      <dgm:spPr/>
    </dgm:pt>
    <dgm:pt modelId="{2A3D8CC4-BF99-4692-8C88-038240F347DB}" type="pres">
      <dgm:prSet presAssocID="{0C30EEFF-0FC6-44EE-A501-9F02A782C044}" presName="rootConnector" presStyleLbl="node3" presStyleIdx="5" presStyleCnt="11"/>
      <dgm:spPr/>
    </dgm:pt>
    <dgm:pt modelId="{58A62544-4E18-4985-9765-57E6FA4B0669}" type="pres">
      <dgm:prSet presAssocID="{0C30EEFF-0FC6-44EE-A501-9F02A782C044}" presName="hierChild4" presStyleCnt="0"/>
      <dgm:spPr/>
    </dgm:pt>
    <dgm:pt modelId="{90CEB47E-23FA-43D7-8CE2-F4CB9CA49CB0}" type="pres">
      <dgm:prSet presAssocID="{0C30EEFF-0FC6-44EE-A501-9F02A782C044}" presName="hierChild5" presStyleCnt="0"/>
      <dgm:spPr/>
    </dgm:pt>
    <dgm:pt modelId="{479ED460-EEA6-4D2E-AE16-221D7A746AA3}" type="pres">
      <dgm:prSet presAssocID="{93FC69BF-9CA2-4F5F-8FDF-76DAB00D0340}" presName="hierChild5" presStyleCnt="0"/>
      <dgm:spPr/>
    </dgm:pt>
    <dgm:pt modelId="{6A8518D6-7203-4DFB-9AEC-705E563E9B44}" type="pres">
      <dgm:prSet presAssocID="{FF92BD4C-04AA-4BA5-9A0B-79CF6755C390}" presName="Name37" presStyleLbl="parChTrans1D2" presStyleIdx="5" presStyleCnt="7"/>
      <dgm:spPr/>
    </dgm:pt>
    <dgm:pt modelId="{AA6A1F90-4D5D-4D38-80DF-0DDD86A710FE}" type="pres">
      <dgm:prSet presAssocID="{C0E8A5DC-3631-49CD-B759-03A3B488A192}" presName="hierRoot2" presStyleCnt="0">
        <dgm:presLayoutVars>
          <dgm:hierBranch val="init"/>
        </dgm:presLayoutVars>
      </dgm:prSet>
      <dgm:spPr/>
    </dgm:pt>
    <dgm:pt modelId="{A1B5C1EA-916E-490A-8690-22AFC882D873}" type="pres">
      <dgm:prSet presAssocID="{C0E8A5DC-3631-49CD-B759-03A3B488A192}" presName="rootComposite" presStyleCnt="0"/>
      <dgm:spPr/>
    </dgm:pt>
    <dgm:pt modelId="{EDF50E30-0C26-4816-965A-023F7486DE6E}" type="pres">
      <dgm:prSet presAssocID="{C0E8A5DC-3631-49CD-B759-03A3B488A192}" presName="rootText" presStyleLbl="node2" presStyleIdx="5" presStyleCnt="7">
        <dgm:presLayoutVars>
          <dgm:chPref val="3"/>
        </dgm:presLayoutVars>
      </dgm:prSet>
      <dgm:spPr/>
    </dgm:pt>
    <dgm:pt modelId="{BF40F7F0-CE3D-49D2-8121-D0B0ADAE2F94}" type="pres">
      <dgm:prSet presAssocID="{C0E8A5DC-3631-49CD-B759-03A3B488A192}" presName="rootConnector" presStyleLbl="node2" presStyleIdx="5" presStyleCnt="7"/>
      <dgm:spPr/>
    </dgm:pt>
    <dgm:pt modelId="{446696EE-0FE6-4098-9D38-B17D726FEC23}" type="pres">
      <dgm:prSet presAssocID="{C0E8A5DC-3631-49CD-B759-03A3B488A192}" presName="hierChild4" presStyleCnt="0"/>
      <dgm:spPr/>
    </dgm:pt>
    <dgm:pt modelId="{F842F2FE-19D7-4D9A-A312-2802B4E09383}" type="pres">
      <dgm:prSet presAssocID="{42419A5C-EC7F-4023-BF1F-A1FA29F49DA9}" presName="Name37" presStyleLbl="parChTrans1D3" presStyleIdx="6" presStyleCnt="11"/>
      <dgm:spPr/>
    </dgm:pt>
    <dgm:pt modelId="{2AF2BE2C-EBDA-491F-AA2D-2605981C47B9}" type="pres">
      <dgm:prSet presAssocID="{5AC83D74-E93C-474D-8137-CB56ADC56982}" presName="hierRoot2" presStyleCnt="0">
        <dgm:presLayoutVars>
          <dgm:hierBranch val="init"/>
        </dgm:presLayoutVars>
      </dgm:prSet>
      <dgm:spPr/>
    </dgm:pt>
    <dgm:pt modelId="{BF9E6003-8667-4DE2-99A7-650E4E6233CB}" type="pres">
      <dgm:prSet presAssocID="{5AC83D74-E93C-474D-8137-CB56ADC56982}" presName="rootComposite" presStyleCnt="0"/>
      <dgm:spPr/>
    </dgm:pt>
    <dgm:pt modelId="{F9956BA8-F398-4CB7-BE8D-B990DDF4D737}" type="pres">
      <dgm:prSet presAssocID="{5AC83D74-E93C-474D-8137-CB56ADC56982}" presName="rootText" presStyleLbl="node3" presStyleIdx="6" presStyleCnt="11">
        <dgm:presLayoutVars>
          <dgm:chPref val="3"/>
        </dgm:presLayoutVars>
      </dgm:prSet>
      <dgm:spPr/>
    </dgm:pt>
    <dgm:pt modelId="{91BB9696-CD30-424F-A248-C6269F1F54E2}" type="pres">
      <dgm:prSet presAssocID="{5AC83D74-E93C-474D-8137-CB56ADC56982}" presName="rootConnector" presStyleLbl="node3" presStyleIdx="6" presStyleCnt="11"/>
      <dgm:spPr/>
    </dgm:pt>
    <dgm:pt modelId="{92F49642-5FCC-46E2-82BE-977818D82C2C}" type="pres">
      <dgm:prSet presAssocID="{5AC83D74-E93C-474D-8137-CB56ADC56982}" presName="hierChild4" presStyleCnt="0"/>
      <dgm:spPr/>
    </dgm:pt>
    <dgm:pt modelId="{AA5D0386-FF68-4264-96E3-79A48D320305}" type="pres">
      <dgm:prSet presAssocID="{5AC83D74-E93C-474D-8137-CB56ADC56982}" presName="hierChild5" presStyleCnt="0"/>
      <dgm:spPr/>
    </dgm:pt>
    <dgm:pt modelId="{70D870CA-880A-4FAC-8A16-FC74579FB786}" type="pres">
      <dgm:prSet presAssocID="{7E9F77F6-65F9-4C07-9244-937FB15D908C}" presName="Name37" presStyleLbl="parChTrans1D3" presStyleIdx="7" presStyleCnt="11"/>
      <dgm:spPr/>
    </dgm:pt>
    <dgm:pt modelId="{D5B76E46-D19A-465D-A2B7-1135D6624586}" type="pres">
      <dgm:prSet presAssocID="{1E6D0D2F-C392-4A2E-9A02-B74F55F6612E}" presName="hierRoot2" presStyleCnt="0">
        <dgm:presLayoutVars>
          <dgm:hierBranch val="init"/>
        </dgm:presLayoutVars>
      </dgm:prSet>
      <dgm:spPr/>
    </dgm:pt>
    <dgm:pt modelId="{AAE1A49D-B449-423D-92EF-FB0FB50A099E}" type="pres">
      <dgm:prSet presAssocID="{1E6D0D2F-C392-4A2E-9A02-B74F55F6612E}" presName="rootComposite" presStyleCnt="0"/>
      <dgm:spPr/>
    </dgm:pt>
    <dgm:pt modelId="{E3012DEB-BEFC-4F2D-B89D-E262AF68B1F6}" type="pres">
      <dgm:prSet presAssocID="{1E6D0D2F-C392-4A2E-9A02-B74F55F6612E}" presName="rootText" presStyleLbl="node3" presStyleIdx="7" presStyleCnt="11">
        <dgm:presLayoutVars>
          <dgm:chPref val="3"/>
        </dgm:presLayoutVars>
      </dgm:prSet>
      <dgm:spPr/>
    </dgm:pt>
    <dgm:pt modelId="{8D44CEA4-117A-43F4-AF65-96B520FB295B}" type="pres">
      <dgm:prSet presAssocID="{1E6D0D2F-C392-4A2E-9A02-B74F55F6612E}" presName="rootConnector" presStyleLbl="node3" presStyleIdx="7" presStyleCnt="11"/>
      <dgm:spPr/>
    </dgm:pt>
    <dgm:pt modelId="{132853DD-A0C9-41BE-9748-0A73C7945F57}" type="pres">
      <dgm:prSet presAssocID="{1E6D0D2F-C392-4A2E-9A02-B74F55F6612E}" presName="hierChild4" presStyleCnt="0"/>
      <dgm:spPr/>
    </dgm:pt>
    <dgm:pt modelId="{4B66DDB7-58B5-476F-BFB7-6F1FADE7C5FC}" type="pres">
      <dgm:prSet presAssocID="{1E6D0D2F-C392-4A2E-9A02-B74F55F6612E}" presName="hierChild5" presStyleCnt="0"/>
      <dgm:spPr/>
    </dgm:pt>
    <dgm:pt modelId="{B3284C9C-8688-40C0-B460-57ED58C23F09}" type="pres">
      <dgm:prSet presAssocID="{CF038566-B621-427D-B1E5-73B708CC5188}" presName="Name37" presStyleLbl="parChTrans1D3" presStyleIdx="8" presStyleCnt="11"/>
      <dgm:spPr/>
    </dgm:pt>
    <dgm:pt modelId="{3F227943-0A80-4555-8307-71495868BF0E}" type="pres">
      <dgm:prSet presAssocID="{73F64DD4-EC84-4CCA-A913-6C49F5AB11BE}" presName="hierRoot2" presStyleCnt="0">
        <dgm:presLayoutVars>
          <dgm:hierBranch val="init"/>
        </dgm:presLayoutVars>
      </dgm:prSet>
      <dgm:spPr/>
    </dgm:pt>
    <dgm:pt modelId="{7DB7C684-3A98-419D-908F-85EA4F43B3C4}" type="pres">
      <dgm:prSet presAssocID="{73F64DD4-EC84-4CCA-A913-6C49F5AB11BE}" presName="rootComposite" presStyleCnt="0"/>
      <dgm:spPr/>
    </dgm:pt>
    <dgm:pt modelId="{AC4D7368-5EA8-467A-91EA-9F114F1D847C}" type="pres">
      <dgm:prSet presAssocID="{73F64DD4-EC84-4CCA-A913-6C49F5AB11BE}" presName="rootText" presStyleLbl="node3" presStyleIdx="8" presStyleCnt="11">
        <dgm:presLayoutVars>
          <dgm:chPref val="3"/>
        </dgm:presLayoutVars>
      </dgm:prSet>
      <dgm:spPr/>
    </dgm:pt>
    <dgm:pt modelId="{68D72B8F-7595-4B5D-A5B1-8453E3560F6C}" type="pres">
      <dgm:prSet presAssocID="{73F64DD4-EC84-4CCA-A913-6C49F5AB11BE}" presName="rootConnector" presStyleLbl="node3" presStyleIdx="8" presStyleCnt="11"/>
      <dgm:spPr/>
    </dgm:pt>
    <dgm:pt modelId="{D86FC3A2-C208-424D-BFEA-6496459DDF3F}" type="pres">
      <dgm:prSet presAssocID="{73F64DD4-EC84-4CCA-A913-6C49F5AB11BE}" presName="hierChild4" presStyleCnt="0"/>
      <dgm:spPr/>
    </dgm:pt>
    <dgm:pt modelId="{89CBE7B9-22C9-4017-9413-1825C051BC43}" type="pres">
      <dgm:prSet presAssocID="{73F64DD4-EC84-4CCA-A913-6C49F5AB11BE}" presName="hierChild5" presStyleCnt="0"/>
      <dgm:spPr/>
    </dgm:pt>
    <dgm:pt modelId="{459EF36B-3AA0-4224-8CA2-90BFB473DB7B}" type="pres">
      <dgm:prSet presAssocID="{C0E8A5DC-3631-49CD-B759-03A3B488A192}" presName="hierChild5" presStyleCnt="0"/>
      <dgm:spPr/>
    </dgm:pt>
    <dgm:pt modelId="{3971A7D8-5C52-483B-94B7-A35AB5984690}" type="pres">
      <dgm:prSet presAssocID="{99BE4FEE-1B5B-402F-91F0-4DAE9E761543}" presName="Name37" presStyleLbl="parChTrans1D2" presStyleIdx="6" presStyleCnt="7"/>
      <dgm:spPr/>
    </dgm:pt>
    <dgm:pt modelId="{CD3A5B49-BC8F-4712-8821-F93968FA7AE9}" type="pres">
      <dgm:prSet presAssocID="{DC5A41C4-38A4-49F9-8ECB-34E6E5648AA8}" presName="hierRoot2" presStyleCnt="0">
        <dgm:presLayoutVars>
          <dgm:hierBranch val="init"/>
        </dgm:presLayoutVars>
      </dgm:prSet>
      <dgm:spPr/>
    </dgm:pt>
    <dgm:pt modelId="{CDAB73B0-8D28-4EB1-AB84-11086FBAFD01}" type="pres">
      <dgm:prSet presAssocID="{DC5A41C4-38A4-49F9-8ECB-34E6E5648AA8}" presName="rootComposite" presStyleCnt="0"/>
      <dgm:spPr/>
    </dgm:pt>
    <dgm:pt modelId="{49249AC5-DA00-4364-BD1A-2EDD59E6DFE5}" type="pres">
      <dgm:prSet presAssocID="{DC5A41C4-38A4-49F9-8ECB-34E6E5648AA8}" presName="rootText" presStyleLbl="node2" presStyleIdx="6" presStyleCnt="7">
        <dgm:presLayoutVars>
          <dgm:chPref val="3"/>
        </dgm:presLayoutVars>
      </dgm:prSet>
      <dgm:spPr/>
    </dgm:pt>
    <dgm:pt modelId="{9280A7C9-87FC-4A48-A748-912E9BA17E0E}" type="pres">
      <dgm:prSet presAssocID="{DC5A41C4-38A4-49F9-8ECB-34E6E5648AA8}" presName="rootConnector" presStyleLbl="node2" presStyleIdx="6" presStyleCnt="7"/>
      <dgm:spPr/>
    </dgm:pt>
    <dgm:pt modelId="{4040389D-1E14-4717-8055-96E9B97AA435}" type="pres">
      <dgm:prSet presAssocID="{DC5A41C4-38A4-49F9-8ECB-34E6E5648AA8}" presName="hierChild4" presStyleCnt="0"/>
      <dgm:spPr/>
    </dgm:pt>
    <dgm:pt modelId="{FD92F276-D88C-420C-A2E5-F12BAA98DAE7}" type="pres">
      <dgm:prSet presAssocID="{323EB852-266B-482E-B09E-5F7F9EBE110C}" presName="Name37" presStyleLbl="parChTrans1D3" presStyleIdx="9" presStyleCnt="11"/>
      <dgm:spPr/>
    </dgm:pt>
    <dgm:pt modelId="{2B71278E-8112-4C9D-A946-5132130388CB}" type="pres">
      <dgm:prSet presAssocID="{625ACD26-934C-4FF5-8A80-9E0D29FB9E6E}" presName="hierRoot2" presStyleCnt="0">
        <dgm:presLayoutVars>
          <dgm:hierBranch val="init"/>
        </dgm:presLayoutVars>
      </dgm:prSet>
      <dgm:spPr/>
    </dgm:pt>
    <dgm:pt modelId="{27597B2A-6523-4B8B-9F38-B9BA0727C7DD}" type="pres">
      <dgm:prSet presAssocID="{625ACD26-934C-4FF5-8A80-9E0D29FB9E6E}" presName="rootComposite" presStyleCnt="0"/>
      <dgm:spPr/>
    </dgm:pt>
    <dgm:pt modelId="{6820059C-1E20-4DE4-A138-4C0E849815A4}" type="pres">
      <dgm:prSet presAssocID="{625ACD26-934C-4FF5-8A80-9E0D29FB9E6E}" presName="rootText" presStyleLbl="node3" presStyleIdx="9" presStyleCnt="11">
        <dgm:presLayoutVars>
          <dgm:chPref val="3"/>
        </dgm:presLayoutVars>
      </dgm:prSet>
      <dgm:spPr/>
    </dgm:pt>
    <dgm:pt modelId="{8981E6F6-BF9C-4630-9AFC-DCD830019DDC}" type="pres">
      <dgm:prSet presAssocID="{625ACD26-934C-4FF5-8A80-9E0D29FB9E6E}" presName="rootConnector" presStyleLbl="node3" presStyleIdx="9" presStyleCnt="11"/>
      <dgm:spPr/>
    </dgm:pt>
    <dgm:pt modelId="{85B70AF0-7A5F-4168-AE35-A6B4A1FA100D}" type="pres">
      <dgm:prSet presAssocID="{625ACD26-934C-4FF5-8A80-9E0D29FB9E6E}" presName="hierChild4" presStyleCnt="0"/>
      <dgm:spPr/>
    </dgm:pt>
    <dgm:pt modelId="{3EF873F4-867C-46F5-B440-97A4A89016ED}" type="pres">
      <dgm:prSet presAssocID="{625ACD26-934C-4FF5-8A80-9E0D29FB9E6E}" presName="hierChild5" presStyleCnt="0"/>
      <dgm:spPr/>
    </dgm:pt>
    <dgm:pt modelId="{C123F19D-69DD-460D-AE47-F2DFD52C7740}" type="pres">
      <dgm:prSet presAssocID="{7F1BA0BC-1773-4953-9E13-7ED11A93F626}" presName="Name37" presStyleLbl="parChTrans1D3" presStyleIdx="10" presStyleCnt="11"/>
      <dgm:spPr/>
    </dgm:pt>
    <dgm:pt modelId="{4A5434B2-313E-44D2-9C2E-FE0F424AF018}" type="pres">
      <dgm:prSet presAssocID="{E36862AE-E415-49FA-9EDA-50D47981F693}" presName="hierRoot2" presStyleCnt="0">
        <dgm:presLayoutVars>
          <dgm:hierBranch val="init"/>
        </dgm:presLayoutVars>
      </dgm:prSet>
      <dgm:spPr/>
    </dgm:pt>
    <dgm:pt modelId="{C9B739D4-D2CD-4200-93EB-48A6582CCC37}" type="pres">
      <dgm:prSet presAssocID="{E36862AE-E415-49FA-9EDA-50D47981F693}" presName="rootComposite" presStyleCnt="0"/>
      <dgm:spPr/>
    </dgm:pt>
    <dgm:pt modelId="{2AED0F51-7707-460B-A7A8-D560D2914344}" type="pres">
      <dgm:prSet presAssocID="{E36862AE-E415-49FA-9EDA-50D47981F693}" presName="rootText" presStyleLbl="node3" presStyleIdx="10" presStyleCnt="11">
        <dgm:presLayoutVars>
          <dgm:chPref val="3"/>
        </dgm:presLayoutVars>
      </dgm:prSet>
      <dgm:spPr/>
    </dgm:pt>
    <dgm:pt modelId="{CDEFE3A5-14D3-4C60-B305-7F2340269136}" type="pres">
      <dgm:prSet presAssocID="{E36862AE-E415-49FA-9EDA-50D47981F693}" presName="rootConnector" presStyleLbl="node3" presStyleIdx="10" presStyleCnt="11"/>
      <dgm:spPr/>
    </dgm:pt>
    <dgm:pt modelId="{49212945-EBCC-4C37-ADFF-786F1EDA0B8B}" type="pres">
      <dgm:prSet presAssocID="{E36862AE-E415-49FA-9EDA-50D47981F693}" presName="hierChild4" presStyleCnt="0"/>
      <dgm:spPr/>
    </dgm:pt>
    <dgm:pt modelId="{6EB620DF-9503-4E71-8EE1-8517208E1BFD}" type="pres">
      <dgm:prSet presAssocID="{E36862AE-E415-49FA-9EDA-50D47981F693}" presName="hierChild5" presStyleCnt="0"/>
      <dgm:spPr/>
    </dgm:pt>
    <dgm:pt modelId="{75B22333-23D5-4E64-ADC9-1F39260771AD}" type="pres">
      <dgm:prSet presAssocID="{DC5A41C4-38A4-49F9-8ECB-34E6E5648AA8}" presName="hierChild5" presStyleCnt="0"/>
      <dgm:spPr/>
    </dgm:pt>
    <dgm:pt modelId="{BD84049F-94F3-4720-BE79-F57C63CD1166}" type="pres">
      <dgm:prSet presAssocID="{35ED514A-E232-4CBF-8639-7DEEBED3F6A8}" presName="hierChild3" presStyleCnt="0"/>
      <dgm:spPr/>
    </dgm:pt>
  </dgm:ptLst>
  <dgm:cxnLst>
    <dgm:cxn modelId="{4AF14000-DCC3-4832-A475-D48AC9A8DD6A}" type="presOf" srcId="{93579E89-A072-4739-893E-647C512A1F05}" destId="{3A945139-4B76-47E0-A612-FA2407CFD503}" srcOrd="1" destOrd="0" presId="urn:microsoft.com/office/officeart/2005/8/layout/orgChart1"/>
    <dgm:cxn modelId="{B271F504-B4B5-441D-93AC-8FE95AD82E18}" type="presOf" srcId="{0E77730A-E32E-48E2-8918-3225D9C71B8F}" destId="{E164E911-AD89-4282-9C2A-A4D60201CEF1}" srcOrd="0" destOrd="0" presId="urn:microsoft.com/office/officeart/2005/8/layout/orgChart1"/>
    <dgm:cxn modelId="{23DA210A-AC2E-4C6C-92E2-339DCCFEFFBC}" type="presOf" srcId="{42419A5C-EC7F-4023-BF1F-A1FA29F49DA9}" destId="{F842F2FE-19D7-4D9A-A312-2802B4E09383}" srcOrd="0" destOrd="0" presId="urn:microsoft.com/office/officeart/2005/8/layout/orgChart1"/>
    <dgm:cxn modelId="{06D17610-E0BB-4DA2-AA3A-52B658DDF950}" type="presOf" srcId="{0C30EEFF-0FC6-44EE-A501-9F02A782C044}" destId="{2A3D8CC4-BF99-4692-8C88-038240F347DB}" srcOrd="1" destOrd="0" presId="urn:microsoft.com/office/officeart/2005/8/layout/orgChart1"/>
    <dgm:cxn modelId="{3F65CA24-491D-4D38-ABEC-545E0A531255}" type="presOf" srcId="{0E77730A-E32E-48E2-8918-3225D9C71B8F}" destId="{4484D7DA-1979-4F26-BDF4-D304CF6E75F8}" srcOrd="1" destOrd="0" presId="urn:microsoft.com/office/officeart/2005/8/layout/orgChart1"/>
    <dgm:cxn modelId="{EA51AE28-560F-4F27-A88E-75F33A2AE8F9}" type="presOf" srcId="{29C4449D-0236-434A-AB96-39C90633E2D7}" destId="{3012CFD7-7749-40A5-AC72-51DFF90EE19F}" srcOrd="0" destOrd="0" presId="urn:microsoft.com/office/officeart/2005/8/layout/orgChart1"/>
    <dgm:cxn modelId="{2777D52A-0B37-4586-888E-8681F68DE680}" srcId="{C0E8A5DC-3631-49CD-B759-03A3B488A192}" destId="{1E6D0D2F-C392-4A2E-9A02-B74F55F6612E}" srcOrd="1" destOrd="0" parTransId="{7E9F77F6-65F9-4C07-9244-937FB15D908C}" sibTransId="{0FE3A9A0-F610-4DDA-BACD-E3666379073D}"/>
    <dgm:cxn modelId="{CF257A2D-DC8A-4F1B-A3C1-3B933CF031C7}" type="presOf" srcId="{FF577A6D-303B-4A65-8325-231930C2A4A5}" destId="{B716E9D9-C51B-43DB-8FEF-B40D1806B4DC}" srcOrd="0" destOrd="0" presId="urn:microsoft.com/office/officeart/2005/8/layout/orgChart1"/>
    <dgm:cxn modelId="{FD9CA42F-55A0-484A-B426-29873D09B5D3}" type="presOf" srcId="{5AC83D74-E93C-474D-8137-CB56ADC56982}" destId="{F9956BA8-F398-4CB7-BE8D-B990DDF4D737}" srcOrd="0" destOrd="0" presId="urn:microsoft.com/office/officeart/2005/8/layout/orgChart1"/>
    <dgm:cxn modelId="{AF168530-9B98-4480-9445-3C55A4273C6A}" type="presOf" srcId="{B568E2B5-4492-49E4-ADD9-15B2AE69CE03}" destId="{E7F78259-1435-43B1-BF10-52CE421A875D}" srcOrd="1" destOrd="0" presId="urn:microsoft.com/office/officeart/2005/8/layout/orgChart1"/>
    <dgm:cxn modelId="{35158931-C653-455E-B852-FBFC7F87F3CC}" type="presOf" srcId="{7F1BA0BC-1773-4953-9E13-7ED11A93F626}" destId="{C123F19D-69DD-460D-AE47-F2DFD52C7740}" srcOrd="0" destOrd="0" presId="urn:microsoft.com/office/officeart/2005/8/layout/orgChart1"/>
    <dgm:cxn modelId="{FC952732-98BC-4004-BD07-1AA31B605783}" srcId="{35ED514A-E232-4CBF-8639-7DEEBED3F6A8}" destId="{E3EB76D6-7B79-40F9-BAD2-EE0B5766E524}" srcOrd="0" destOrd="0" parTransId="{29C4449D-0236-434A-AB96-39C90633E2D7}" sibTransId="{12A1883F-23FF-469B-974A-9247A6ECB7F7}"/>
    <dgm:cxn modelId="{050CD232-EC46-4D10-96E4-2EFD665BEC22}" type="presOf" srcId="{DC5A41C4-38A4-49F9-8ECB-34E6E5648AA8}" destId="{9280A7C9-87FC-4A48-A748-912E9BA17E0E}" srcOrd="1" destOrd="0" presId="urn:microsoft.com/office/officeart/2005/8/layout/orgChart1"/>
    <dgm:cxn modelId="{7A4D843A-06D4-4923-BC06-5B39DFC199EE}" type="presOf" srcId="{EDE5C540-0B58-4636-9A26-15B353B61FD2}" destId="{69A17E2B-B1D0-4098-A76E-4DCD093D8CB5}" srcOrd="1" destOrd="0" presId="urn:microsoft.com/office/officeart/2005/8/layout/orgChart1"/>
    <dgm:cxn modelId="{155BF63E-B43F-4BD7-865A-2A9C6FD2452D}" type="presOf" srcId="{A178C2C5-DA17-47AF-A178-34EDB25348D3}" destId="{4BE7C677-D0B1-48C0-9948-E6B6A3B647AD}" srcOrd="0" destOrd="0" presId="urn:microsoft.com/office/officeart/2005/8/layout/orgChart1"/>
    <dgm:cxn modelId="{39228E40-5F26-4830-A50D-B9051F87B8DC}" type="presOf" srcId="{213736F0-A9DA-47D0-B7AF-D7C18BD0B64E}" destId="{58AB6115-50F4-4F50-8DA3-D37EF4682538}" srcOrd="0" destOrd="0" presId="urn:microsoft.com/office/officeart/2005/8/layout/orgChart1"/>
    <dgm:cxn modelId="{D28EBA40-4332-423F-AC74-6172D028B18E}" type="presOf" srcId="{93579E89-A072-4739-893E-647C512A1F05}" destId="{C560A384-FCC9-46A6-8CFA-580355749571}" srcOrd="0" destOrd="0" presId="urn:microsoft.com/office/officeart/2005/8/layout/orgChart1"/>
    <dgm:cxn modelId="{72A93560-E677-443C-AEC0-0399F8E3B426}" srcId="{93FC69BF-9CA2-4F5F-8FDF-76DAB00D0340}" destId="{0C30EEFF-0FC6-44EE-A501-9F02A782C044}" srcOrd="1" destOrd="0" parTransId="{FF577A6D-303B-4A65-8325-231930C2A4A5}" sibTransId="{27251268-7CAE-40F5-89CE-7C145E379416}"/>
    <dgm:cxn modelId="{44D56E61-34A2-4844-916B-2348A3FE6CD4}" srcId="{EDE5C540-0B58-4636-9A26-15B353B61FD2}" destId="{604EAF94-0A97-4B6C-9E9B-CE0B0A154FD3}" srcOrd="1" destOrd="0" parTransId="{003DF8B8-1648-46D7-AACF-4BCD931CA258}" sibTransId="{561C783B-B5DC-458C-AA52-22AB04CFB2D2}"/>
    <dgm:cxn modelId="{CC052D63-B47F-4430-97F5-98271E477395}" type="presOf" srcId="{A178C2C5-DA17-47AF-A178-34EDB25348D3}" destId="{FD203F7D-853E-4C17-90D8-807E847F3D91}" srcOrd="1" destOrd="0" presId="urn:microsoft.com/office/officeart/2005/8/layout/orgChart1"/>
    <dgm:cxn modelId="{0CFA6043-0CD3-4C13-A4F6-6B01F9D424CD}" type="presOf" srcId="{5EBA667D-C17E-4C90-A440-9EAF7288ACCE}" destId="{00C0D177-100E-45CF-8E1B-48899FB7818A}" srcOrd="0" destOrd="0" presId="urn:microsoft.com/office/officeart/2005/8/layout/orgChart1"/>
    <dgm:cxn modelId="{8A3B1144-39E4-4093-9D33-38F346D6147F}" srcId="{DC5A41C4-38A4-49F9-8ECB-34E6E5648AA8}" destId="{625ACD26-934C-4FF5-8A80-9E0D29FB9E6E}" srcOrd="0" destOrd="0" parTransId="{323EB852-266B-482E-B09E-5F7F9EBE110C}" sibTransId="{B78648EF-C90C-4EA5-94DD-5AB6AF76B8F4}"/>
    <dgm:cxn modelId="{DA7C3265-FAB9-406E-8D04-639C7EC4218E}" type="presOf" srcId="{99BE4FEE-1B5B-402F-91F0-4DAE9E761543}" destId="{3971A7D8-5C52-483B-94B7-A35AB5984690}" srcOrd="0" destOrd="0" presId="urn:microsoft.com/office/officeart/2005/8/layout/orgChart1"/>
    <dgm:cxn modelId="{72314C45-753E-48BA-844E-1CDD66F9AE59}" type="presOf" srcId="{1E6D0D2F-C392-4A2E-9A02-B74F55F6612E}" destId="{E3012DEB-BEFC-4F2D-B89D-E262AF68B1F6}" srcOrd="0" destOrd="0" presId="urn:microsoft.com/office/officeart/2005/8/layout/orgChart1"/>
    <dgm:cxn modelId="{E1AF0767-2528-43BB-8552-CF41D772506A}" type="presOf" srcId="{7E9F77F6-65F9-4C07-9244-937FB15D908C}" destId="{70D870CA-880A-4FAC-8A16-FC74579FB786}" srcOrd="0" destOrd="0" presId="urn:microsoft.com/office/officeart/2005/8/layout/orgChart1"/>
    <dgm:cxn modelId="{1ED15147-F366-43AD-84C6-9E93F510BBC6}" type="presOf" srcId="{C0E8A5DC-3631-49CD-B759-03A3B488A192}" destId="{BF40F7F0-CE3D-49D2-8121-D0B0ADAE2F94}" srcOrd="1" destOrd="0" presId="urn:microsoft.com/office/officeart/2005/8/layout/orgChart1"/>
    <dgm:cxn modelId="{8319E547-15AB-4228-B5D8-A905E3FD07BC}" srcId="{35ED514A-E232-4CBF-8639-7DEEBED3F6A8}" destId="{93FC69BF-9CA2-4F5F-8FDF-76DAB00D0340}" srcOrd="4" destOrd="0" parTransId="{AEF60CF6-B269-4784-9EF5-51E9478C5834}" sibTransId="{B1C6AD4B-BAE0-4691-BC33-4C467A942578}"/>
    <dgm:cxn modelId="{0C99AD6A-006E-4978-80C0-9E86D40E24F5}" srcId="{35ED514A-E232-4CBF-8639-7DEEBED3F6A8}" destId="{C0E8A5DC-3631-49CD-B759-03A3B488A192}" srcOrd="5" destOrd="0" parTransId="{FF92BD4C-04AA-4BA5-9A0B-79CF6755C390}" sibTransId="{884E196B-D793-4CBD-88E9-19FC15EEC586}"/>
    <dgm:cxn modelId="{543C156E-4841-4D5E-B524-CD1038B49506}" type="presOf" srcId="{3D8F2622-2832-4AB8-814C-59CCC02A2A4C}" destId="{F7B2098F-DA23-46D7-AD7E-3208E40B56CE}" srcOrd="1" destOrd="0" presId="urn:microsoft.com/office/officeart/2005/8/layout/orgChart1"/>
    <dgm:cxn modelId="{1DA0224F-ECF2-4CDA-AD31-FE8324AC1757}" type="presOf" srcId="{E36862AE-E415-49FA-9EDA-50D47981F693}" destId="{CDEFE3A5-14D3-4C60-B305-7F2340269136}" srcOrd="1" destOrd="0" presId="urn:microsoft.com/office/officeart/2005/8/layout/orgChart1"/>
    <dgm:cxn modelId="{3A25D96F-4487-4CD5-B417-4D73CFC76BE7}" srcId="{C0E8A5DC-3631-49CD-B759-03A3B488A192}" destId="{73F64DD4-EC84-4CCA-A913-6C49F5AB11BE}" srcOrd="2" destOrd="0" parTransId="{CF038566-B621-427D-B1E5-73B708CC5188}" sibTransId="{0885BFD4-86E5-4701-9022-713A836405D1}"/>
    <dgm:cxn modelId="{F1215470-233F-4797-B4D1-481133585CE1}" type="presOf" srcId="{73F64DD4-EC84-4CCA-A913-6C49F5AB11BE}" destId="{AC4D7368-5EA8-467A-91EA-9F114F1D847C}" srcOrd="0" destOrd="0" presId="urn:microsoft.com/office/officeart/2005/8/layout/orgChart1"/>
    <dgm:cxn modelId="{D44CE271-8CB0-45A7-888C-77F462D4E9A5}" srcId="{DC5A41C4-38A4-49F9-8ECB-34E6E5648AA8}" destId="{E36862AE-E415-49FA-9EDA-50D47981F693}" srcOrd="1" destOrd="0" parTransId="{7F1BA0BC-1773-4953-9E13-7ED11A93F626}" sibTransId="{024F3491-394D-4C16-A5FD-EBFC5B206CA8}"/>
    <dgm:cxn modelId="{98EDF152-5103-43A9-8D09-38AB25DF689B}" type="presOf" srcId="{93FC69BF-9CA2-4F5F-8FDF-76DAB00D0340}" destId="{9CF5B549-E750-4019-A5B3-1C40DF15EDA0}" srcOrd="0" destOrd="0" presId="urn:microsoft.com/office/officeart/2005/8/layout/orgChart1"/>
    <dgm:cxn modelId="{6FD3D274-780B-4462-9DEC-BA6ED3CC3045}" type="presOf" srcId="{93FC69BF-9CA2-4F5F-8FDF-76DAB00D0340}" destId="{8524E3DD-D857-44BF-B27E-0B909739DE9F}" srcOrd="1" destOrd="0" presId="urn:microsoft.com/office/officeart/2005/8/layout/orgChart1"/>
    <dgm:cxn modelId="{17DD7676-DE4D-4EF6-A328-4882C1E2D342}" type="presOf" srcId="{AB3E381C-B0DD-4563-A647-78A6DB12E589}" destId="{61752C61-3823-4EEC-9AE1-4760CA8DCFDC}" srcOrd="0" destOrd="0" presId="urn:microsoft.com/office/officeart/2005/8/layout/orgChart1"/>
    <dgm:cxn modelId="{67B8FA56-6418-435D-961B-F2671B19422C}" srcId="{A40AFCC9-E079-47A9-B4EF-3C5A6357F15A}" destId="{35ED514A-E232-4CBF-8639-7DEEBED3F6A8}" srcOrd="0" destOrd="0" parTransId="{AC649E41-7B3E-4D54-BCB3-52E50FB75FDA}" sibTransId="{3C7E6AD5-1149-4476-9596-19B8CDAC10CC}"/>
    <dgm:cxn modelId="{6EF1677C-BEC5-41A0-8C77-3E0737103C1A}" type="presOf" srcId="{1D3680EE-ECD1-4062-B222-4A5D0188507B}" destId="{50837268-A3D6-4876-8990-4437960855C0}" srcOrd="0" destOrd="0" presId="urn:microsoft.com/office/officeart/2005/8/layout/orgChart1"/>
    <dgm:cxn modelId="{B9AB237F-6E2D-445E-BCEB-3554BA1FC481}" type="presOf" srcId="{AEF60CF6-B269-4784-9EF5-51E9478C5834}" destId="{2AA53C59-92EC-4E88-959B-B96B7FDEA7B9}" srcOrd="0" destOrd="0" presId="urn:microsoft.com/office/officeart/2005/8/layout/orgChart1"/>
    <dgm:cxn modelId="{D7422F82-E269-445F-A0B4-9F873E84CDEC}" srcId="{35ED514A-E232-4CBF-8639-7DEEBED3F6A8}" destId="{B568E2B5-4492-49E4-ADD9-15B2AE69CE03}" srcOrd="1" destOrd="0" parTransId="{7A3226E3-78B0-4794-891A-88EC84928567}" sibTransId="{D9A0A09C-2931-4E69-83AB-00A0176465EA}"/>
    <dgm:cxn modelId="{FD72A583-A257-43EA-B65E-E6DAECC9DC4E}" type="presOf" srcId="{003DF8B8-1648-46D7-AACF-4BCD931CA258}" destId="{BEC3E659-66DB-4DDE-85F2-CF886FCCD6B6}" srcOrd="0" destOrd="0" presId="urn:microsoft.com/office/officeart/2005/8/layout/orgChart1"/>
    <dgm:cxn modelId="{84251885-03FF-4056-9E73-05E247817A0D}" type="presOf" srcId="{B568E2B5-4492-49E4-ADD9-15B2AE69CE03}" destId="{A63C9917-5EAD-44DD-9F1D-C5270B93A898}" srcOrd="0" destOrd="0" presId="urn:microsoft.com/office/officeart/2005/8/layout/orgChart1"/>
    <dgm:cxn modelId="{248CDC8C-C4D7-4CC2-A781-80F6ACB4F7B7}" srcId="{35ED514A-E232-4CBF-8639-7DEEBED3F6A8}" destId="{EDE5C540-0B58-4636-9A26-15B353B61FD2}" srcOrd="3" destOrd="0" parTransId="{AB3E381C-B0DD-4563-A647-78A6DB12E589}" sibTransId="{6A2D6D40-43F0-4241-B99C-65D08F392F68}"/>
    <dgm:cxn modelId="{8816B593-09A7-49B8-BCF8-7E34324CFA5D}" type="presOf" srcId="{3D8F2622-2832-4AB8-814C-59CCC02A2A4C}" destId="{E56B8774-B25D-45BE-90C5-E61B648E72B9}" srcOrd="0" destOrd="0" presId="urn:microsoft.com/office/officeart/2005/8/layout/orgChart1"/>
    <dgm:cxn modelId="{793ACB9B-F6DF-453E-BC19-B2D911623259}" type="presOf" srcId="{E3EB76D6-7B79-40F9-BAD2-EE0B5766E524}" destId="{AE12B067-D48A-4C26-97F4-A00B3219B605}" srcOrd="0" destOrd="0" presId="urn:microsoft.com/office/officeart/2005/8/layout/orgChart1"/>
    <dgm:cxn modelId="{1C3C969D-7E38-49AF-A6F9-F731630F41F8}" srcId="{3D8F2622-2832-4AB8-814C-59CCC02A2A4C}" destId="{93579E89-A072-4739-893E-647C512A1F05}" srcOrd="0" destOrd="0" parTransId="{5EBA667D-C17E-4C90-A440-9EAF7288ACCE}" sibTransId="{E6259525-BED0-49C5-A130-6E5730BC18D1}"/>
    <dgm:cxn modelId="{F63EF09E-2A50-4D5D-AD06-D395EACEB98E}" type="presOf" srcId="{A40AFCC9-E079-47A9-B4EF-3C5A6357F15A}" destId="{75E6719E-F281-44A6-86A8-E0B3F335F939}" srcOrd="0" destOrd="0" presId="urn:microsoft.com/office/officeart/2005/8/layout/orgChart1"/>
    <dgm:cxn modelId="{ED9381A3-559A-488B-860E-1E0E09C758F4}" type="presOf" srcId="{FF92BD4C-04AA-4BA5-9A0B-79CF6755C390}" destId="{6A8518D6-7203-4DFB-9AEC-705E563E9B44}" srcOrd="0" destOrd="0" presId="urn:microsoft.com/office/officeart/2005/8/layout/orgChart1"/>
    <dgm:cxn modelId="{08F073AA-D16D-4014-9CE7-EACA22259ABE}" type="presOf" srcId="{1D3680EE-ECD1-4062-B222-4A5D0188507B}" destId="{40EB62C8-144B-4DDF-9626-24FC323E2C30}" srcOrd="1" destOrd="0" presId="urn:microsoft.com/office/officeart/2005/8/layout/orgChart1"/>
    <dgm:cxn modelId="{21EFFCAC-4B20-4937-9F46-350261DEEFDE}" type="presOf" srcId="{DC5A41C4-38A4-49F9-8ECB-34E6E5648AA8}" destId="{49249AC5-DA00-4364-BD1A-2EDD59E6DFE5}" srcOrd="0" destOrd="0" presId="urn:microsoft.com/office/officeart/2005/8/layout/orgChart1"/>
    <dgm:cxn modelId="{0AC6F9AD-1582-47FD-8DF9-CBC84105327A}" type="presOf" srcId="{1E6D0D2F-C392-4A2E-9A02-B74F55F6612E}" destId="{8D44CEA4-117A-43F4-AF65-96B520FB295B}" srcOrd="1" destOrd="0" presId="urn:microsoft.com/office/officeart/2005/8/layout/orgChart1"/>
    <dgm:cxn modelId="{FE970EB1-A1F7-4675-B069-D4AEB1C9C29D}" type="presOf" srcId="{625ACD26-934C-4FF5-8A80-9E0D29FB9E6E}" destId="{6820059C-1E20-4DE4-A138-4C0E849815A4}" srcOrd="0" destOrd="0" presId="urn:microsoft.com/office/officeart/2005/8/layout/orgChart1"/>
    <dgm:cxn modelId="{0BED48B2-2209-4854-A8AA-7D4ECD9A371B}" srcId="{35ED514A-E232-4CBF-8639-7DEEBED3F6A8}" destId="{DC5A41C4-38A4-49F9-8ECB-34E6E5648AA8}" srcOrd="6" destOrd="0" parTransId="{99BE4FEE-1B5B-402F-91F0-4DAE9E761543}" sibTransId="{2466CD19-A588-4431-A944-97DB1D570D15}"/>
    <dgm:cxn modelId="{4A0B84B4-429F-4990-840E-30EC7A33C086}" type="presOf" srcId="{C0E8A5DC-3631-49CD-B759-03A3B488A192}" destId="{EDF50E30-0C26-4816-965A-023F7486DE6E}" srcOrd="0" destOrd="0" presId="urn:microsoft.com/office/officeart/2005/8/layout/orgChart1"/>
    <dgm:cxn modelId="{D76B25B8-C4B3-48A3-A232-3B47753E24F7}" type="presOf" srcId="{323EB852-266B-482E-B09E-5F7F9EBE110C}" destId="{FD92F276-D88C-420C-A2E5-F12BAA98DAE7}" srcOrd="0" destOrd="0" presId="urn:microsoft.com/office/officeart/2005/8/layout/orgChart1"/>
    <dgm:cxn modelId="{88D09AB9-6560-4649-8098-3E75BA3C7191}" srcId="{C0E8A5DC-3631-49CD-B759-03A3B488A192}" destId="{5AC83D74-E93C-474D-8137-CB56ADC56982}" srcOrd="0" destOrd="0" parTransId="{42419A5C-EC7F-4023-BF1F-A1FA29F49DA9}" sibTransId="{A3AB1A20-20BB-4953-8BB9-DD06FDE1C92F}"/>
    <dgm:cxn modelId="{2D9CEFB9-5F99-46BD-8FC9-4FD295FD14E5}" type="presOf" srcId="{73F64DD4-EC84-4CCA-A913-6C49F5AB11BE}" destId="{68D72B8F-7595-4B5D-A5B1-8453E3560F6C}" srcOrd="1" destOrd="0" presId="urn:microsoft.com/office/officeart/2005/8/layout/orgChart1"/>
    <dgm:cxn modelId="{24C303BA-5576-4F92-BC31-AF9F32FA4B48}" srcId="{EDE5C540-0B58-4636-9A26-15B353B61FD2}" destId="{A178C2C5-DA17-47AF-A178-34EDB25348D3}" srcOrd="0" destOrd="0" parTransId="{213736F0-A9DA-47D0-B7AF-D7C18BD0B64E}" sibTransId="{33B12568-3649-45AE-A600-4A9F414D8884}"/>
    <dgm:cxn modelId="{E4FC66BA-632B-4DD2-B298-A545F6523601}" srcId="{93FC69BF-9CA2-4F5F-8FDF-76DAB00D0340}" destId="{1D3680EE-ECD1-4062-B222-4A5D0188507B}" srcOrd="0" destOrd="0" parTransId="{17FD5898-7DE0-4467-8F08-0B5E91A582AC}" sibTransId="{F9963445-5241-4E5C-A5AB-32119711B920}"/>
    <dgm:cxn modelId="{15F6CEC3-2C10-452D-BAA4-24343F72C6D3}" type="presOf" srcId="{35ED514A-E232-4CBF-8639-7DEEBED3F6A8}" destId="{BD40FFC4-E17D-4A6E-A9AD-0C670903567C}" srcOrd="0" destOrd="0" presId="urn:microsoft.com/office/officeart/2005/8/layout/orgChart1"/>
    <dgm:cxn modelId="{6F541EC9-CD27-431F-A4C9-2D0866AB5C7A}" srcId="{35ED514A-E232-4CBF-8639-7DEEBED3F6A8}" destId="{3D8F2622-2832-4AB8-814C-59CCC02A2A4C}" srcOrd="2" destOrd="0" parTransId="{3F2E4F83-1A37-4687-A34D-9684FC0577FC}" sibTransId="{D4DC8653-9213-41C3-8F04-BC3DCAF2EFFD}"/>
    <dgm:cxn modelId="{E34E49C9-9D75-48C1-91D3-45B73CB10449}" type="presOf" srcId="{35ED514A-E232-4CBF-8639-7DEEBED3F6A8}" destId="{C70BE54A-249A-4A73-B40E-E48DABBC6038}" srcOrd="1" destOrd="0" presId="urn:microsoft.com/office/officeart/2005/8/layout/orgChart1"/>
    <dgm:cxn modelId="{BD752FCA-BBD9-4652-801E-C11DABB1E019}" type="presOf" srcId="{CF038566-B621-427D-B1E5-73B708CC5188}" destId="{B3284C9C-8688-40C0-B460-57ED58C23F09}" srcOrd="0" destOrd="0" presId="urn:microsoft.com/office/officeart/2005/8/layout/orgChart1"/>
    <dgm:cxn modelId="{3CB537D9-6900-463A-8B92-5BC9EB0436B9}" type="presOf" srcId="{625ACD26-934C-4FF5-8A80-9E0D29FB9E6E}" destId="{8981E6F6-BF9C-4630-9AFC-DCD830019DDC}" srcOrd="1" destOrd="0" presId="urn:microsoft.com/office/officeart/2005/8/layout/orgChart1"/>
    <dgm:cxn modelId="{B3DEB2D9-A791-4035-823D-5F52051F59E2}" type="presOf" srcId="{EDE5C540-0B58-4636-9A26-15B353B61FD2}" destId="{8268A51D-CEFD-49F7-B67C-8420D6032C2D}" srcOrd="0" destOrd="0" presId="urn:microsoft.com/office/officeart/2005/8/layout/orgChart1"/>
    <dgm:cxn modelId="{FE6929DA-5F88-49D5-AAE7-1BDEA17F0442}" srcId="{3D8F2622-2832-4AB8-814C-59CCC02A2A4C}" destId="{0E77730A-E32E-48E2-8918-3225D9C71B8F}" srcOrd="1" destOrd="0" parTransId="{55C00D64-37AF-4059-9582-065BF3E05E7A}" sibTransId="{4CB775C3-A6E5-4AB8-93AC-69B33F2D41B0}"/>
    <dgm:cxn modelId="{080B9EDA-F549-4565-A10A-0CD40BA468E5}" type="presOf" srcId="{7A3226E3-78B0-4794-891A-88EC84928567}" destId="{DE7E47AD-5583-492E-81C6-F249758673D9}" srcOrd="0" destOrd="0" presId="urn:microsoft.com/office/officeart/2005/8/layout/orgChart1"/>
    <dgm:cxn modelId="{BC3E35E0-7CAA-4029-9242-C6DA5BBBFFB2}" type="presOf" srcId="{604EAF94-0A97-4B6C-9E9B-CE0B0A154FD3}" destId="{D7766FC5-F1E4-475D-AABD-7F1F5FA46E53}" srcOrd="0" destOrd="0" presId="urn:microsoft.com/office/officeart/2005/8/layout/orgChart1"/>
    <dgm:cxn modelId="{88253DE0-2AEC-424C-B57E-0D113EF6F635}" type="presOf" srcId="{17FD5898-7DE0-4467-8F08-0B5E91A582AC}" destId="{B85C6AB7-CA24-44C8-BDC7-98A38E2E7520}" srcOrd="0" destOrd="0" presId="urn:microsoft.com/office/officeart/2005/8/layout/orgChart1"/>
    <dgm:cxn modelId="{74E5F3E0-9434-49F1-AFD7-3FC6D178D92A}" type="presOf" srcId="{5AC83D74-E93C-474D-8137-CB56ADC56982}" destId="{91BB9696-CD30-424F-A248-C6269F1F54E2}" srcOrd="1" destOrd="0" presId="urn:microsoft.com/office/officeart/2005/8/layout/orgChart1"/>
    <dgm:cxn modelId="{2B7B5EEB-CE98-471D-ACC5-8C8E6D52D411}" type="presOf" srcId="{E36862AE-E415-49FA-9EDA-50D47981F693}" destId="{2AED0F51-7707-460B-A7A8-D560D2914344}" srcOrd="0" destOrd="0" presId="urn:microsoft.com/office/officeart/2005/8/layout/orgChart1"/>
    <dgm:cxn modelId="{911190EC-2D9E-4FBA-A77E-E8F18B3CE38F}" type="presOf" srcId="{3F2E4F83-1A37-4687-A34D-9684FC0577FC}" destId="{04BE7900-810B-4579-A6F7-C5F29D038233}" srcOrd="0" destOrd="0" presId="urn:microsoft.com/office/officeart/2005/8/layout/orgChart1"/>
    <dgm:cxn modelId="{2C0B2AF5-616A-4853-ADE1-79E705F94ED3}" type="presOf" srcId="{55C00D64-37AF-4059-9582-065BF3E05E7A}" destId="{2B3CB793-B8E0-4082-A5B2-65FDA9248AF7}" srcOrd="0" destOrd="0" presId="urn:microsoft.com/office/officeart/2005/8/layout/orgChart1"/>
    <dgm:cxn modelId="{17269BFE-8A93-42BC-A520-6696197EC982}" type="presOf" srcId="{E3EB76D6-7B79-40F9-BAD2-EE0B5766E524}" destId="{347BA4E6-C9AE-4E0C-AA21-95B17405CD02}" srcOrd="1" destOrd="0" presId="urn:microsoft.com/office/officeart/2005/8/layout/orgChart1"/>
    <dgm:cxn modelId="{D87949FF-7B29-48FD-AA48-AF98174E995E}" type="presOf" srcId="{0C30EEFF-0FC6-44EE-A501-9F02A782C044}" destId="{F7074D93-E29F-406D-B690-D6BACF744FAC}" srcOrd="0" destOrd="0" presId="urn:microsoft.com/office/officeart/2005/8/layout/orgChart1"/>
    <dgm:cxn modelId="{C38959FF-5DE3-46B6-AD5B-3CE6F1FB5881}" type="presOf" srcId="{604EAF94-0A97-4B6C-9E9B-CE0B0A154FD3}" destId="{FD27A452-F754-4C7B-85BF-92A303DB21E9}" srcOrd="1" destOrd="0" presId="urn:microsoft.com/office/officeart/2005/8/layout/orgChart1"/>
    <dgm:cxn modelId="{8FE7ECC6-BAF4-46F5-85BB-F4F8B31FEB1A}" type="presParOf" srcId="{75E6719E-F281-44A6-86A8-E0B3F335F939}" destId="{713916F2-3CBC-4A88-B115-C1F787E33ADD}" srcOrd="0" destOrd="0" presId="urn:microsoft.com/office/officeart/2005/8/layout/orgChart1"/>
    <dgm:cxn modelId="{C7F6910A-7BF9-4111-AD62-1543BF7A3906}" type="presParOf" srcId="{713916F2-3CBC-4A88-B115-C1F787E33ADD}" destId="{9096F412-3250-44F7-B495-5CE2E1F2996E}" srcOrd="0" destOrd="0" presId="urn:microsoft.com/office/officeart/2005/8/layout/orgChart1"/>
    <dgm:cxn modelId="{505F62C3-D0CF-4D1E-AE59-C6CADCAAA05C}" type="presParOf" srcId="{9096F412-3250-44F7-B495-5CE2E1F2996E}" destId="{BD40FFC4-E17D-4A6E-A9AD-0C670903567C}" srcOrd="0" destOrd="0" presId="urn:microsoft.com/office/officeart/2005/8/layout/orgChart1"/>
    <dgm:cxn modelId="{7A846D54-1065-4D12-8549-7DDBB30B1349}" type="presParOf" srcId="{9096F412-3250-44F7-B495-5CE2E1F2996E}" destId="{C70BE54A-249A-4A73-B40E-E48DABBC6038}" srcOrd="1" destOrd="0" presId="urn:microsoft.com/office/officeart/2005/8/layout/orgChart1"/>
    <dgm:cxn modelId="{6D0C9694-E958-4F71-AB43-EFF80D191DCD}" type="presParOf" srcId="{713916F2-3CBC-4A88-B115-C1F787E33ADD}" destId="{1EC66BD5-2EEF-4661-B197-B6ABB67FFD22}" srcOrd="1" destOrd="0" presId="urn:microsoft.com/office/officeart/2005/8/layout/orgChart1"/>
    <dgm:cxn modelId="{9ADBC92E-C697-4830-BBD9-AB2B009044E1}" type="presParOf" srcId="{1EC66BD5-2EEF-4661-B197-B6ABB67FFD22}" destId="{3012CFD7-7749-40A5-AC72-51DFF90EE19F}" srcOrd="0" destOrd="0" presId="urn:microsoft.com/office/officeart/2005/8/layout/orgChart1"/>
    <dgm:cxn modelId="{D5DA0B99-B803-4BAD-9AF1-8832373EAD77}" type="presParOf" srcId="{1EC66BD5-2EEF-4661-B197-B6ABB67FFD22}" destId="{C775F79A-65CE-47B3-BD2A-0B9FD076917E}" srcOrd="1" destOrd="0" presId="urn:microsoft.com/office/officeart/2005/8/layout/orgChart1"/>
    <dgm:cxn modelId="{5DDBAA2D-5F56-4AE1-8ED2-82DB3F9B5C13}" type="presParOf" srcId="{C775F79A-65CE-47B3-BD2A-0B9FD076917E}" destId="{F292F19A-7CAD-4806-8A5C-1A0EE91188DC}" srcOrd="0" destOrd="0" presId="urn:microsoft.com/office/officeart/2005/8/layout/orgChart1"/>
    <dgm:cxn modelId="{3D3CAD32-E749-4F21-A36F-71ECD8544C16}" type="presParOf" srcId="{F292F19A-7CAD-4806-8A5C-1A0EE91188DC}" destId="{AE12B067-D48A-4C26-97F4-A00B3219B605}" srcOrd="0" destOrd="0" presId="urn:microsoft.com/office/officeart/2005/8/layout/orgChart1"/>
    <dgm:cxn modelId="{BD46B320-B8D4-4DF0-870F-DB0C4B1316DC}" type="presParOf" srcId="{F292F19A-7CAD-4806-8A5C-1A0EE91188DC}" destId="{347BA4E6-C9AE-4E0C-AA21-95B17405CD02}" srcOrd="1" destOrd="0" presId="urn:microsoft.com/office/officeart/2005/8/layout/orgChart1"/>
    <dgm:cxn modelId="{96E01612-C6A3-4EA4-982E-B207E9A14FF2}" type="presParOf" srcId="{C775F79A-65CE-47B3-BD2A-0B9FD076917E}" destId="{3E4AC2EA-0ED3-47D2-BB51-DA1BC43C8FF8}" srcOrd="1" destOrd="0" presId="urn:microsoft.com/office/officeart/2005/8/layout/orgChart1"/>
    <dgm:cxn modelId="{5DD8D740-D91F-4955-8C3B-461A99DBEECD}" type="presParOf" srcId="{C775F79A-65CE-47B3-BD2A-0B9FD076917E}" destId="{7065B245-47FE-4853-A9CB-D912A709C3CC}" srcOrd="2" destOrd="0" presId="urn:microsoft.com/office/officeart/2005/8/layout/orgChart1"/>
    <dgm:cxn modelId="{D0E018A5-0A6E-4150-BC0E-AF55C18278DA}" type="presParOf" srcId="{1EC66BD5-2EEF-4661-B197-B6ABB67FFD22}" destId="{DE7E47AD-5583-492E-81C6-F249758673D9}" srcOrd="2" destOrd="0" presId="urn:microsoft.com/office/officeart/2005/8/layout/orgChart1"/>
    <dgm:cxn modelId="{056E325C-13BE-4005-B635-561CB26D0D2A}" type="presParOf" srcId="{1EC66BD5-2EEF-4661-B197-B6ABB67FFD22}" destId="{BFF506C9-A8FF-46DD-A9B1-B29763149E29}" srcOrd="3" destOrd="0" presId="urn:microsoft.com/office/officeart/2005/8/layout/orgChart1"/>
    <dgm:cxn modelId="{286F9875-ED41-434D-8802-26908327C1FF}" type="presParOf" srcId="{BFF506C9-A8FF-46DD-A9B1-B29763149E29}" destId="{FEC0705A-23E0-44F1-922F-A4AE3C47E3FC}" srcOrd="0" destOrd="0" presId="urn:microsoft.com/office/officeart/2005/8/layout/orgChart1"/>
    <dgm:cxn modelId="{09FF02FF-B155-4A7C-997B-E9235BDA38AF}" type="presParOf" srcId="{FEC0705A-23E0-44F1-922F-A4AE3C47E3FC}" destId="{A63C9917-5EAD-44DD-9F1D-C5270B93A898}" srcOrd="0" destOrd="0" presId="urn:microsoft.com/office/officeart/2005/8/layout/orgChart1"/>
    <dgm:cxn modelId="{54068EC5-D03C-4127-874E-4403260C25D8}" type="presParOf" srcId="{FEC0705A-23E0-44F1-922F-A4AE3C47E3FC}" destId="{E7F78259-1435-43B1-BF10-52CE421A875D}" srcOrd="1" destOrd="0" presId="urn:microsoft.com/office/officeart/2005/8/layout/orgChart1"/>
    <dgm:cxn modelId="{E2AD688B-904B-4362-A4AA-72366EF139A4}" type="presParOf" srcId="{BFF506C9-A8FF-46DD-A9B1-B29763149E29}" destId="{2793F514-4F78-4BBF-BCD3-864D4D207DB1}" srcOrd="1" destOrd="0" presId="urn:microsoft.com/office/officeart/2005/8/layout/orgChart1"/>
    <dgm:cxn modelId="{B0FF18D9-E264-4B1E-A782-855E50B939DC}" type="presParOf" srcId="{BFF506C9-A8FF-46DD-A9B1-B29763149E29}" destId="{980AACEE-4EED-4637-96C1-FA4C677FB1C2}" srcOrd="2" destOrd="0" presId="urn:microsoft.com/office/officeart/2005/8/layout/orgChart1"/>
    <dgm:cxn modelId="{59ADC7CC-5965-4D9C-9621-3C6968B6A130}" type="presParOf" srcId="{1EC66BD5-2EEF-4661-B197-B6ABB67FFD22}" destId="{04BE7900-810B-4579-A6F7-C5F29D038233}" srcOrd="4" destOrd="0" presId="urn:microsoft.com/office/officeart/2005/8/layout/orgChart1"/>
    <dgm:cxn modelId="{AA7F35B6-AB25-4F2C-A303-2FA89BCDDC70}" type="presParOf" srcId="{1EC66BD5-2EEF-4661-B197-B6ABB67FFD22}" destId="{9210A588-E869-4F7F-9CC9-A13082B05953}" srcOrd="5" destOrd="0" presId="urn:microsoft.com/office/officeart/2005/8/layout/orgChart1"/>
    <dgm:cxn modelId="{68100767-9031-427F-9A25-A28EF588AECB}" type="presParOf" srcId="{9210A588-E869-4F7F-9CC9-A13082B05953}" destId="{FACEC964-A55C-4D83-9ED5-0E1BCF8D59C9}" srcOrd="0" destOrd="0" presId="urn:microsoft.com/office/officeart/2005/8/layout/orgChart1"/>
    <dgm:cxn modelId="{148676ED-9167-40FF-81D8-135158DFA422}" type="presParOf" srcId="{FACEC964-A55C-4D83-9ED5-0E1BCF8D59C9}" destId="{E56B8774-B25D-45BE-90C5-E61B648E72B9}" srcOrd="0" destOrd="0" presId="urn:microsoft.com/office/officeart/2005/8/layout/orgChart1"/>
    <dgm:cxn modelId="{2335EBDD-701A-4E97-B65F-DF60F3BA9095}" type="presParOf" srcId="{FACEC964-A55C-4D83-9ED5-0E1BCF8D59C9}" destId="{F7B2098F-DA23-46D7-AD7E-3208E40B56CE}" srcOrd="1" destOrd="0" presId="urn:microsoft.com/office/officeart/2005/8/layout/orgChart1"/>
    <dgm:cxn modelId="{4A332FE6-7CD8-4483-AF90-9CB1E99A7EF1}" type="presParOf" srcId="{9210A588-E869-4F7F-9CC9-A13082B05953}" destId="{2CAED740-E60F-4255-A1B2-0EBADAA8C6C2}" srcOrd="1" destOrd="0" presId="urn:microsoft.com/office/officeart/2005/8/layout/orgChart1"/>
    <dgm:cxn modelId="{739DCE04-BAE9-461B-9AAA-1535BFF584A7}" type="presParOf" srcId="{2CAED740-E60F-4255-A1B2-0EBADAA8C6C2}" destId="{00C0D177-100E-45CF-8E1B-48899FB7818A}" srcOrd="0" destOrd="0" presId="urn:microsoft.com/office/officeart/2005/8/layout/orgChart1"/>
    <dgm:cxn modelId="{4DA2F74E-D4CF-462E-8269-70F5EE1E453B}" type="presParOf" srcId="{2CAED740-E60F-4255-A1B2-0EBADAA8C6C2}" destId="{56C09DB1-DB6C-438A-84E5-FF76BAF2CE6F}" srcOrd="1" destOrd="0" presId="urn:microsoft.com/office/officeart/2005/8/layout/orgChart1"/>
    <dgm:cxn modelId="{8C6360EA-D757-445B-8BA7-DC00A5669E30}" type="presParOf" srcId="{56C09DB1-DB6C-438A-84E5-FF76BAF2CE6F}" destId="{B40879EB-D616-4455-8B9D-11C1509C08B9}" srcOrd="0" destOrd="0" presId="urn:microsoft.com/office/officeart/2005/8/layout/orgChart1"/>
    <dgm:cxn modelId="{1807F385-B443-4555-A981-7E73E89F8078}" type="presParOf" srcId="{B40879EB-D616-4455-8B9D-11C1509C08B9}" destId="{C560A384-FCC9-46A6-8CFA-580355749571}" srcOrd="0" destOrd="0" presId="urn:microsoft.com/office/officeart/2005/8/layout/orgChart1"/>
    <dgm:cxn modelId="{69B72C49-C465-4992-8ECD-D12A85AE780C}" type="presParOf" srcId="{B40879EB-D616-4455-8B9D-11C1509C08B9}" destId="{3A945139-4B76-47E0-A612-FA2407CFD503}" srcOrd="1" destOrd="0" presId="urn:microsoft.com/office/officeart/2005/8/layout/orgChart1"/>
    <dgm:cxn modelId="{8E6628F2-1C5A-4F9A-8FB6-C941B0AC4061}" type="presParOf" srcId="{56C09DB1-DB6C-438A-84E5-FF76BAF2CE6F}" destId="{37474D6D-943A-4EC7-A714-0D4B063AE8EC}" srcOrd="1" destOrd="0" presId="urn:microsoft.com/office/officeart/2005/8/layout/orgChart1"/>
    <dgm:cxn modelId="{3D1E2C81-D589-40E4-A0B7-23813B2E56FB}" type="presParOf" srcId="{56C09DB1-DB6C-438A-84E5-FF76BAF2CE6F}" destId="{98AE0A29-0F2B-4B76-9F42-B9C220CC3D60}" srcOrd="2" destOrd="0" presId="urn:microsoft.com/office/officeart/2005/8/layout/orgChart1"/>
    <dgm:cxn modelId="{E98193FE-DBD9-42AD-9AD9-FA703A9AF233}" type="presParOf" srcId="{2CAED740-E60F-4255-A1B2-0EBADAA8C6C2}" destId="{2B3CB793-B8E0-4082-A5B2-65FDA9248AF7}" srcOrd="2" destOrd="0" presId="urn:microsoft.com/office/officeart/2005/8/layout/orgChart1"/>
    <dgm:cxn modelId="{2C10B837-9A91-4BAD-B445-C6AF09A1EE3F}" type="presParOf" srcId="{2CAED740-E60F-4255-A1B2-0EBADAA8C6C2}" destId="{47D507EF-6DF3-4AD7-9AB1-282239E2C7B6}" srcOrd="3" destOrd="0" presId="urn:microsoft.com/office/officeart/2005/8/layout/orgChart1"/>
    <dgm:cxn modelId="{235BD57E-2E8C-4C7F-ADA7-FE6272818B8B}" type="presParOf" srcId="{47D507EF-6DF3-4AD7-9AB1-282239E2C7B6}" destId="{6128029F-E058-45D8-A05D-6DEC1D78FEEE}" srcOrd="0" destOrd="0" presId="urn:microsoft.com/office/officeart/2005/8/layout/orgChart1"/>
    <dgm:cxn modelId="{4F359040-0772-401E-9ABD-AE19FE278E82}" type="presParOf" srcId="{6128029F-E058-45D8-A05D-6DEC1D78FEEE}" destId="{E164E911-AD89-4282-9C2A-A4D60201CEF1}" srcOrd="0" destOrd="0" presId="urn:microsoft.com/office/officeart/2005/8/layout/orgChart1"/>
    <dgm:cxn modelId="{A6E4E499-6392-4169-9842-CE859C544E96}" type="presParOf" srcId="{6128029F-E058-45D8-A05D-6DEC1D78FEEE}" destId="{4484D7DA-1979-4F26-BDF4-D304CF6E75F8}" srcOrd="1" destOrd="0" presId="urn:microsoft.com/office/officeart/2005/8/layout/orgChart1"/>
    <dgm:cxn modelId="{68AB63B3-B3D7-4C51-9188-8A3F9A717D91}" type="presParOf" srcId="{47D507EF-6DF3-4AD7-9AB1-282239E2C7B6}" destId="{22AAFA8C-A342-448E-A59C-EB18DA933CB1}" srcOrd="1" destOrd="0" presId="urn:microsoft.com/office/officeart/2005/8/layout/orgChart1"/>
    <dgm:cxn modelId="{4D98B653-E660-408E-A7AD-98AE9493D9F7}" type="presParOf" srcId="{47D507EF-6DF3-4AD7-9AB1-282239E2C7B6}" destId="{A90B6278-593C-40A7-A03F-CDACC9D416BE}" srcOrd="2" destOrd="0" presId="urn:microsoft.com/office/officeart/2005/8/layout/orgChart1"/>
    <dgm:cxn modelId="{EC3BAE7F-620B-4103-AC9D-001A59F795FB}" type="presParOf" srcId="{9210A588-E869-4F7F-9CC9-A13082B05953}" destId="{9CFA815F-4C72-4715-BFF5-BC72AEC6E659}" srcOrd="2" destOrd="0" presId="urn:microsoft.com/office/officeart/2005/8/layout/orgChart1"/>
    <dgm:cxn modelId="{53F7828F-AEBD-4A61-B07E-1D47F99F8CC4}" type="presParOf" srcId="{1EC66BD5-2EEF-4661-B197-B6ABB67FFD22}" destId="{61752C61-3823-4EEC-9AE1-4760CA8DCFDC}" srcOrd="6" destOrd="0" presId="urn:microsoft.com/office/officeart/2005/8/layout/orgChart1"/>
    <dgm:cxn modelId="{10E94A6E-4B30-4E88-B047-DEFB20172C55}" type="presParOf" srcId="{1EC66BD5-2EEF-4661-B197-B6ABB67FFD22}" destId="{FA8419E3-8D2D-43D3-929D-A4CD832CD323}" srcOrd="7" destOrd="0" presId="urn:microsoft.com/office/officeart/2005/8/layout/orgChart1"/>
    <dgm:cxn modelId="{529F800E-659E-4489-A17A-394123BA7701}" type="presParOf" srcId="{FA8419E3-8D2D-43D3-929D-A4CD832CD323}" destId="{8E644FCE-6FBC-48C7-B71A-4717D2795A6D}" srcOrd="0" destOrd="0" presId="urn:microsoft.com/office/officeart/2005/8/layout/orgChart1"/>
    <dgm:cxn modelId="{CC4B7A22-0150-493E-8E87-3F57A206DA15}" type="presParOf" srcId="{8E644FCE-6FBC-48C7-B71A-4717D2795A6D}" destId="{8268A51D-CEFD-49F7-B67C-8420D6032C2D}" srcOrd="0" destOrd="0" presId="urn:microsoft.com/office/officeart/2005/8/layout/orgChart1"/>
    <dgm:cxn modelId="{DF3FA6FF-8809-474F-AED3-53674C90F8D6}" type="presParOf" srcId="{8E644FCE-6FBC-48C7-B71A-4717D2795A6D}" destId="{69A17E2B-B1D0-4098-A76E-4DCD093D8CB5}" srcOrd="1" destOrd="0" presId="urn:microsoft.com/office/officeart/2005/8/layout/orgChart1"/>
    <dgm:cxn modelId="{D2BFC57D-23D9-479F-BE73-52EB67CC1D48}" type="presParOf" srcId="{FA8419E3-8D2D-43D3-929D-A4CD832CD323}" destId="{098C1F0C-55E7-40FE-9F72-93B3E2263654}" srcOrd="1" destOrd="0" presId="urn:microsoft.com/office/officeart/2005/8/layout/orgChart1"/>
    <dgm:cxn modelId="{83CBF293-A098-4DB6-B145-C2B22D4D4078}" type="presParOf" srcId="{098C1F0C-55E7-40FE-9F72-93B3E2263654}" destId="{58AB6115-50F4-4F50-8DA3-D37EF4682538}" srcOrd="0" destOrd="0" presId="urn:microsoft.com/office/officeart/2005/8/layout/orgChart1"/>
    <dgm:cxn modelId="{5EE921B0-E2C2-42C1-8947-612EC80BD4B6}" type="presParOf" srcId="{098C1F0C-55E7-40FE-9F72-93B3E2263654}" destId="{5D04BC64-F8CD-4B87-9D21-65DB9F111A0E}" srcOrd="1" destOrd="0" presId="urn:microsoft.com/office/officeart/2005/8/layout/orgChart1"/>
    <dgm:cxn modelId="{0BF2EFB6-5942-4939-851F-75716FEA92E6}" type="presParOf" srcId="{5D04BC64-F8CD-4B87-9D21-65DB9F111A0E}" destId="{A6191245-26CB-410F-8A4C-9366E4DD2120}" srcOrd="0" destOrd="0" presId="urn:microsoft.com/office/officeart/2005/8/layout/orgChart1"/>
    <dgm:cxn modelId="{2413BE26-C454-4166-98BD-0F7364AAB08D}" type="presParOf" srcId="{A6191245-26CB-410F-8A4C-9366E4DD2120}" destId="{4BE7C677-D0B1-48C0-9948-E6B6A3B647AD}" srcOrd="0" destOrd="0" presId="urn:microsoft.com/office/officeart/2005/8/layout/orgChart1"/>
    <dgm:cxn modelId="{F262E1B8-9326-4ECA-8AF7-31E3A8FD6D8A}" type="presParOf" srcId="{A6191245-26CB-410F-8A4C-9366E4DD2120}" destId="{FD203F7D-853E-4C17-90D8-807E847F3D91}" srcOrd="1" destOrd="0" presId="urn:microsoft.com/office/officeart/2005/8/layout/orgChart1"/>
    <dgm:cxn modelId="{1A93DBBD-B736-466B-BEDC-319962CF4BFD}" type="presParOf" srcId="{5D04BC64-F8CD-4B87-9D21-65DB9F111A0E}" destId="{AC3A5181-010F-4B9C-B33F-46B83BAC6036}" srcOrd="1" destOrd="0" presId="urn:microsoft.com/office/officeart/2005/8/layout/orgChart1"/>
    <dgm:cxn modelId="{0341D97B-5FC0-4841-AEC7-BB456816603A}" type="presParOf" srcId="{5D04BC64-F8CD-4B87-9D21-65DB9F111A0E}" destId="{606E408A-C1E3-4789-A23E-D92A03E07A7A}" srcOrd="2" destOrd="0" presId="urn:microsoft.com/office/officeart/2005/8/layout/orgChart1"/>
    <dgm:cxn modelId="{7F90010B-DF83-4D7F-B973-2C71F54D20EC}" type="presParOf" srcId="{098C1F0C-55E7-40FE-9F72-93B3E2263654}" destId="{BEC3E659-66DB-4DDE-85F2-CF886FCCD6B6}" srcOrd="2" destOrd="0" presId="urn:microsoft.com/office/officeart/2005/8/layout/orgChart1"/>
    <dgm:cxn modelId="{77448C6A-B29F-4A19-8B14-C36ECC950B93}" type="presParOf" srcId="{098C1F0C-55E7-40FE-9F72-93B3E2263654}" destId="{8C04EABB-B14D-4688-96EA-035559F5382B}" srcOrd="3" destOrd="0" presId="urn:microsoft.com/office/officeart/2005/8/layout/orgChart1"/>
    <dgm:cxn modelId="{4324D295-578A-4325-9670-FDDF9A8E828F}" type="presParOf" srcId="{8C04EABB-B14D-4688-96EA-035559F5382B}" destId="{29D3C066-0738-42FD-A0BE-AF57E823710A}" srcOrd="0" destOrd="0" presId="urn:microsoft.com/office/officeart/2005/8/layout/orgChart1"/>
    <dgm:cxn modelId="{2952A9EA-4585-4A85-B474-61665D912D49}" type="presParOf" srcId="{29D3C066-0738-42FD-A0BE-AF57E823710A}" destId="{D7766FC5-F1E4-475D-AABD-7F1F5FA46E53}" srcOrd="0" destOrd="0" presId="urn:microsoft.com/office/officeart/2005/8/layout/orgChart1"/>
    <dgm:cxn modelId="{CAA610B8-743B-468B-8F84-8BA49DCF1339}" type="presParOf" srcId="{29D3C066-0738-42FD-A0BE-AF57E823710A}" destId="{FD27A452-F754-4C7B-85BF-92A303DB21E9}" srcOrd="1" destOrd="0" presId="urn:microsoft.com/office/officeart/2005/8/layout/orgChart1"/>
    <dgm:cxn modelId="{EE1CC538-8B2E-4CE3-9DC8-0EC8315E75EE}" type="presParOf" srcId="{8C04EABB-B14D-4688-96EA-035559F5382B}" destId="{D65C4AFF-AA78-4C05-BC01-DEF720C8FF5A}" srcOrd="1" destOrd="0" presId="urn:microsoft.com/office/officeart/2005/8/layout/orgChart1"/>
    <dgm:cxn modelId="{FF97E093-DE60-4964-AFF1-9EE826A39506}" type="presParOf" srcId="{8C04EABB-B14D-4688-96EA-035559F5382B}" destId="{25003738-F1C0-4A4C-A0C4-CF88062D22E6}" srcOrd="2" destOrd="0" presId="urn:microsoft.com/office/officeart/2005/8/layout/orgChart1"/>
    <dgm:cxn modelId="{425B32C3-3910-4C24-BF3E-0F8FE6E9636A}" type="presParOf" srcId="{FA8419E3-8D2D-43D3-929D-A4CD832CD323}" destId="{DBEF86FE-ECD4-4898-AF66-15BAA08EB92B}" srcOrd="2" destOrd="0" presId="urn:microsoft.com/office/officeart/2005/8/layout/orgChart1"/>
    <dgm:cxn modelId="{ADC65325-5445-4AFD-8A01-6C33A1060F3C}" type="presParOf" srcId="{1EC66BD5-2EEF-4661-B197-B6ABB67FFD22}" destId="{2AA53C59-92EC-4E88-959B-B96B7FDEA7B9}" srcOrd="8" destOrd="0" presId="urn:microsoft.com/office/officeart/2005/8/layout/orgChart1"/>
    <dgm:cxn modelId="{9831BE16-9E02-4187-83C5-C8074A8F402E}" type="presParOf" srcId="{1EC66BD5-2EEF-4661-B197-B6ABB67FFD22}" destId="{C7B14349-9B02-4487-8548-5EC76330750B}" srcOrd="9" destOrd="0" presId="urn:microsoft.com/office/officeart/2005/8/layout/orgChart1"/>
    <dgm:cxn modelId="{08680217-1C02-460F-B3E4-6E224957AFCF}" type="presParOf" srcId="{C7B14349-9B02-4487-8548-5EC76330750B}" destId="{F7F87760-540E-4FC3-9547-B29D2F0E3C5C}" srcOrd="0" destOrd="0" presId="urn:microsoft.com/office/officeart/2005/8/layout/orgChart1"/>
    <dgm:cxn modelId="{6EAF9841-A13D-47CC-8094-4D1ACE4F1EC7}" type="presParOf" srcId="{F7F87760-540E-4FC3-9547-B29D2F0E3C5C}" destId="{9CF5B549-E750-4019-A5B3-1C40DF15EDA0}" srcOrd="0" destOrd="0" presId="urn:microsoft.com/office/officeart/2005/8/layout/orgChart1"/>
    <dgm:cxn modelId="{D9F3E9F0-96D7-4D0B-83BD-066A6C51168C}" type="presParOf" srcId="{F7F87760-540E-4FC3-9547-B29D2F0E3C5C}" destId="{8524E3DD-D857-44BF-B27E-0B909739DE9F}" srcOrd="1" destOrd="0" presId="urn:microsoft.com/office/officeart/2005/8/layout/orgChart1"/>
    <dgm:cxn modelId="{BD471445-64A1-4081-A7EB-882B29A09EBF}" type="presParOf" srcId="{C7B14349-9B02-4487-8548-5EC76330750B}" destId="{5FACD169-BC02-4E6E-A0F5-7D571FD4159E}" srcOrd="1" destOrd="0" presId="urn:microsoft.com/office/officeart/2005/8/layout/orgChart1"/>
    <dgm:cxn modelId="{5CE6686D-1C85-4FAC-BE49-CBEB86637136}" type="presParOf" srcId="{5FACD169-BC02-4E6E-A0F5-7D571FD4159E}" destId="{B85C6AB7-CA24-44C8-BDC7-98A38E2E7520}" srcOrd="0" destOrd="0" presId="urn:microsoft.com/office/officeart/2005/8/layout/orgChart1"/>
    <dgm:cxn modelId="{F516901E-2CD7-4EAB-906D-89477A564A07}" type="presParOf" srcId="{5FACD169-BC02-4E6E-A0F5-7D571FD4159E}" destId="{0C2368EB-F91F-4D4C-B79E-11896CF36C91}" srcOrd="1" destOrd="0" presId="urn:microsoft.com/office/officeart/2005/8/layout/orgChart1"/>
    <dgm:cxn modelId="{E121B885-5B5F-4EF5-A815-EE06E6D95C6D}" type="presParOf" srcId="{0C2368EB-F91F-4D4C-B79E-11896CF36C91}" destId="{E3B30A61-A46E-4706-A024-8D243E2498A4}" srcOrd="0" destOrd="0" presId="urn:microsoft.com/office/officeart/2005/8/layout/orgChart1"/>
    <dgm:cxn modelId="{2F0EA126-1925-41AD-BBC5-587AEE0E8A84}" type="presParOf" srcId="{E3B30A61-A46E-4706-A024-8D243E2498A4}" destId="{50837268-A3D6-4876-8990-4437960855C0}" srcOrd="0" destOrd="0" presId="urn:microsoft.com/office/officeart/2005/8/layout/orgChart1"/>
    <dgm:cxn modelId="{1B5DAC5E-EDD5-4FE3-BF3E-0A4F97E15DBB}" type="presParOf" srcId="{E3B30A61-A46E-4706-A024-8D243E2498A4}" destId="{40EB62C8-144B-4DDF-9626-24FC323E2C30}" srcOrd="1" destOrd="0" presId="urn:microsoft.com/office/officeart/2005/8/layout/orgChart1"/>
    <dgm:cxn modelId="{CDF5B05C-3954-48D6-A4C9-C05A34943B9B}" type="presParOf" srcId="{0C2368EB-F91F-4D4C-B79E-11896CF36C91}" destId="{AD97CAD7-EAC9-4030-93F0-99785B93B75E}" srcOrd="1" destOrd="0" presId="urn:microsoft.com/office/officeart/2005/8/layout/orgChart1"/>
    <dgm:cxn modelId="{70516201-499B-41F7-A291-8414E7E41B7D}" type="presParOf" srcId="{0C2368EB-F91F-4D4C-B79E-11896CF36C91}" destId="{6037EFDE-5CD4-48A3-89D4-6E8AB7B331AC}" srcOrd="2" destOrd="0" presId="urn:microsoft.com/office/officeart/2005/8/layout/orgChart1"/>
    <dgm:cxn modelId="{398D23F1-BD0D-40FC-8057-8EA71C3D5F9F}" type="presParOf" srcId="{5FACD169-BC02-4E6E-A0F5-7D571FD4159E}" destId="{B716E9D9-C51B-43DB-8FEF-B40D1806B4DC}" srcOrd="2" destOrd="0" presId="urn:microsoft.com/office/officeart/2005/8/layout/orgChart1"/>
    <dgm:cxn modelId="{A491E3C2-178A-4EB0-AFD5-7096F5A9F70E}" type="presParOf" srcId="{5FACD169-BC02-4E6E-A0F5-7D571FD4159E}" destId="{BE8326A9-2907-4F8F-A830-26488F8FD163}" srcOrd="3" destOrd="0" presId="urn:microsoft.com/office/officeart/2005/8/layout/orgChart1"/>
    <dgm:cxn modelId="{72709A05-0A9F-4932-BE15-CF5248FD0633}" type="presParOf" srcId="{BE8326A9-2907-4F8F-A830-26488F8FD163}" destId="{4C4847C9-09FB-4521-B9DB-AEE717EA9471}" srcOrd="0" destOrd="0" presId="urn:microsoft.com/office/officeart/2005/8/layout/orgChart1"/>
    <dgm:cxn modelId="{B74926DA-FA9C-47BA-A7DF-EDE048797FF5}" type="presParOf" srcId="{4C4847C9-09FB-4521-B9DB-AEE717EA9471}" destId="{F7074D93-E29F-406D-B690-D6BACF744FAC}" srcOrd="0" destOrd="0" presId="urn:microsoft.com/office/officeart/2005/8/layout/orgChart1"/>
    <dgm:cxn modelId="{6CFC1398-2F30-4935-B002-F0F6EBB43338}" type="presParOf" srcId="{4C4847C9-09FB-4521-B9DB-AEE717EA9471}" destId="{2A3D8CC4-BF99-4692-8C88-038240F347DB}" srcOrd="1" destOrd="0" presId="urn:microsoft.com/office/officeart/2005/8/layout/orgChart1"/>
    <dgm:cxn modelId="{0D935C95-C8BE-4C58-88DF-C6B2946A5FF5}" type="presParOf" srcId="{BE8326A9-2907-4F8F-A830-26488F8FD163}" destId="{58A62544-4E18-4985-9765-57E6FA4B0669}" srcOrd="1" destOrd="0" presId="urn:microsoft.com/office/officeart/2005/8/layout/orgChart1"/>
    <dgm:cxn modelId="{BF9DA6C8-73FF-4891-A31E-7C85A2AD8DDD}" type="presParOf" srcId="{BE8326A9-2907-4F8F-A830-26488F8FD163}" destId="{90CEB47E-23FA-43D7-8CE2-F4CB9CA49CB0}" srcOrd="2" destOrd="0" presId="urn:microsoft.com/office/officeart/2005/8/layout/orgChart1"/>
    <dgm:cxn modelId="{722B51A9-68D7-4695-85E4-BE2543133F96}" type="presParOf" srcId="{C7B14349-9B02-4487-8548-5EC76330750B}" destId="{479ED460-EEA6-4D2E-AE16-221D7A746AA3}" srcOrd="2" destOrd="0" presId="urn:microsoft.com/office/officeart/2005/8/layout/orgChart1"/>
    <dgm:cxn modelId="{44ACA6E2-64E6-4814-BC4B-44D8A8451145}" type="presParOf" srcId="{1EC66BD5-2EEF-4661-B197-B6ABB67FFD22}" destId="{6A8518D6-7203-4DFB-9AEC-705E563E9B44}" srcOrd="10" destOrd="0" presId="urn:microsoft.com/office/officeart/2005/8/layout/orgChart1"/>
    <dgm:cxn modelId="{7141AD01-91C6-4E39-AFC9-627CB389B45D}" type="presParOf" srcId="{1EC66BD5-2EEF-4661-B197-B6ABB67FFD22}" destId="{AA6A1F90-4D5D-4D38-80DF-0DDD86A710FE}" srcOrd="11" destOrd="0" presId="urn:microsoft.com/office/officeart/2005/8/layout/orgChart1"/>
    <dgm:cxn modelId="{7D4E3B9A-2183-42D2-B853-5348EDFBE220}" type="presParOf" srcId="{AA6A1F90-4D5D-4D38-80DF-0DDD86A710FE}" destId="{A1B5C1EA-916E-490A-8690-22AFC882D873}" srcOrd="0" destOrd="0" presId="urn:microsoft.com/office/officeart/2005/8/layout/orgChart1"/>
    <dgm:cxn modelId="{34D73390-0CE6-4E96-BAEE-91AE6729F356}" type="presParOf" srcId="{A1B5C1EA-916E-490A-8690-22AFC882D873}" destId="{EDF50E30-0C26-4816-965A-023F7486DE6E}" srcOrd="0" destOrd="0" presId="urn:microsoft.com/office/officeart/2005/8/layout/orgChart1"/>
    <dgm:cxn modelId="{32A14A16-9B2C-4B82-872E-483267C1483B}" type="presParOf" srcId="{A1B5C1EA-916E-490A-8690-22AFC882D873}" destId="{BF40F7F0-CE3D-49D2-8121-D0B0ADAE2F94}" srcOrd="1" destOrd="0" presId="urn:microsoft.com/office/officeart/2005/8/layout/orgChart1"/>
    <dgm:cxn modelId="{C6B31286-97F5-4311-AD10-1FF41357BC93}" type="presParOf" srcId="{AA6A1F90-4D5D-4D38-80DF-0DDD86A710FE}" destId="{446696EE-0FE6-4098-9D38-B17D726FEC23}" srcOrd="1" destOrd="0" presId="urn:microsoft.com/office/officeart/2005/8/layout/orgChart1"/>
    <dgm:cxn modelId="{DD3E0F33-25B4-4CA3-868E-3733CB969FE6}" type="presParOf" srcId="{446696EE-0FE6-4098-9D38-B17D726FEC23}" destId="{F842F2FE-19D7-4D9A-A312-2802B4E09383}" srcOrd="0" destOrd="0" presId="urn:microsoft.com/office/officeart/2005/8/layout/orgChart1"/>
    <dgm:cxn modelId="{D454A5D8-4CEC-40EF-AC9E-C8F3297B0934}" type="presParOf" srcId="{446696EE-0FE6-4098-9D38-B17D726FEC23}" destId="{2AF2BE2C-EBDA-491F-AA2D-2605981C47B9}" srcOrd="1" destOrd="0" presId="urn:microsoft.com/office/officeart/2005/8/layout/orgChart1"/>
    <dgm:cxn modelId="{6843D470-3930-4D99-96BB-13B08DEE84A5}" type="presParOf" srcId="{2AF2BE2C-EBDA-491F-AA2D-2605981C47B9}" destId="{BF9E6003-8667-4DE2-99A7-650E4E6233CB}" srcOrd="0" destOrd="0" presId="urn:microsoft.com/office/officeart/2005/8/layout/orgChart1"/>
    <dgm:cxn modelId="{81E4524C-109C-4716-99C2-314595E8EF45}" type="presParOf" srcId="{BF9E6003-8667-4DE2-99A7-650E4E6233CB}" destId="{F9956BA8-F398-4CB7-BE8D-B990DDF4D737}" srcOrd="0" destOrd="0" presId="urn:microsoft.com/office/officeart/2005/8/layout/orgChart1"/>
    <dgm:cxn modelId="{7E8BDD17-0DF4-40C3-BDDF-E32DA67092AA}" type="presParOf" srcId="{BF9E6003-8667-4DE2-99A7-650E4E6233CB}" destId="{91BB9696-CD30-424F-A248-C6269F1F54E2}" srcOrd="1" destOrd="0" presId="urn:microsoft.com/office/officeart/2005/8/layout/orgChart1"/>
    <dgm:cxn modelId="{C134C47E-60D7-44B6-AD46-46FB0C35254C}" type="presParOf" srcId="{2AF2BE2C-EBDA-491F-AA2D-2605981C47B9}" destId="{92F49642-5FCC-46E2-82BE-977818D82C2C}" srcOrd="1" destOrd="0" presId="urn:microsoft.com/office/officeart/2005/8/layout/orgChart1"/>
    <dgm:cxn modelId="{FA5E28EC-A2EE-49A7-8AF9-BE0D738229F3}" type="presParOf" srcId="{2AF2BE2C-EBDA-491F-AA2D-2605981C47B9}" destId="{AA5D0386-FF68-4264-96E3-79A48D320305}" srcOrd="2" destOrd="0" presId="urn:microsoft.com/office/officeart/2005/8/layout/orgChart1"/>
    <dgm:cxn modelId="{9569B92C-64E7-498E-BCCF-2952705E4CA8}" type="presParOf" srcId="{446696EE-0FE6-4098-9D38-B17D726FEC23}" destId="{70D870CA-880A-4FAC-8A16-FC74579FB786}" srcOrd="2" destOrd="0" presId="urn:microsoft.com/office/officeart/2005/8/layout/orgChart1"/>
    <dgm:cxn modelId="{3A333119-D1D3-4658-92F5-8D64CC901773}" type="presParOf" srcId="{446696EE-0FE6-4098-9D38-B17D726FEC23}" destId="{D5B76E46-D19A-465D-A2B7-1135D6624586}" srcOrd="3" destOrd="0" presId="urn:microsoft.com/office/officeart/2005/8/layout/orgChart1"/>
    <dgm:cxn modelId="{CB810494-2E38-4E07-8395-6DEB5F46B0AB}" type="presParOf" srcId="{D5B76E46-D19A-465D-A2B7-1135D6624586}" destId="{AAE1A49D-B449-423D-92EF-FB0FB50A099E}" srcOrd="0" destOrd="0" presId="urn:microsoft.com/office/officeart/2005/8/layout/orgChart1"/>
    <dgm:cxn modelId="{9D70D305-C94B-42E2-B2A8-2B39A4B8CD73}" type="presParOf" srcId="{AAE1A49D-B449-423D-92EF-FB0FB50A099E}" destId="{E3012DEB-BEFC-4F2D-B89D-E262AF68B1F6}" srcOrd="0" destOrd="0" presId="urn:microsoft.com/office/officeart/2005/8/layout/orgChart1"/>
    <dgm:cxn modelId="{D384FB9C-92E7-47F8-80DB-E164BFE58BFF}" type="presParOf" srcId="{AAE1A49D-B449-423D-92EF-FB0FB50A099E}" destId="{8D44CEA4-117A-43F4-AF65-96B520FB295B}" srcOrd="1" destOrd="0" presId="urn:microsoft.com/office/officeart/2005/8/layout/orgChart1"/>
    <dgm:cxn modelId="{5E136342-F265-4DFA-8878-32F8C7F53479}" type="presParOf" srcId="{D5B76E46-D19A-465D-A2B7-1135D6624586}" destId="{132853DD-A0C9-41BE-9748-0A73C7945F57}" srcOrd="1" destOrd="0" presId="urn:microsoft.com/office/officeart/2005/8/layout/orgChart1"/>
    <dgm:cxn modelId="{91375FFA-A0CA-493D-87F0-088D7F161D80}" type="presParOf" srcId="{D5B76E46-D19A-465D-A2B7-1135D6624586}" destId="{4B66DDB7-58B5-476F-BFB7-6F1FADE7C5FC}" srcOrd="2" destOrd="0" presId="urn:microsoft.com/office/officeart/2005/8/layout/orgChart1"/>
    <dgm:cxn modelId="{0D25AE43-7735-4BB1-8E02-C7AD5FAE1AB4}" type="presParOf" srcId="{446696EE-0FE6-4098-9D38-B17D726FEC23}" destId="{B3284C9C-8688-40C0-B460-57ED58C23F09}" srcOrd="4" destOrd="0" presId="urn:microsoft.com/office/officeart/2005/8/layout/orgChart1"/>
    <dgm:cxn modelId="{4A40026D-2750-45CF-BA3C-0580BE162EB2}" type="presParOf" srcId="{446696EE-0FE6-4098-9D38-B17D726FEC23}" destId="{3F227943-0A80-4555-8307-71495868BF0E}" srcOrd="5" destOrd="0" presId="urn:microsoft.com/office/officeart/2005/8/layout/orgChart1"/>
    <dgm:cxn modelId="{1AF44D89-F7DB-400F-AF4F-BC4EF981EBC8}" type="presParOf" srcId="{3F227943-0A80-4555-8307-71495868BF0E}" destId="{7DB7C684-3A98-419D-908F-85EA4F43B3C4}" srcOrd="0" destOrd="0" presId="urn:microsoft.com/office/officeart/2005/8/layout/orgChart1"/>
    <dgm:cxn modelId="{D2D882D0-07A3-4460-9C52-0601670D6235}" type="presParOf" srcId="{7DB7C684-3A98-419D-908F-85EA4F43B3C4}" destId="{AC4D7368-5EA8-467A-91EA-9F114F1D847C}" srcOrd="0" destOrd="0" presId="urn:microsoft.com/office/officeart/2005/8/layout/orgChart1"/>
    <dgm:cxn modelId="{BAD58739-DCD5-48CC-A222-009AC52DD5A0}" type="presParOf" srcId="{7DB7C684-3A98-419D-908F-85EA4F43B3C4}" destId="{68D72B8F-7595-4B5D-A5B1-8453E3560F6C}" srcOrd="1" destOrd="0" presId="urn:microsoft.com/office/officeart/2005/8/layout/orgChart1"/>
    <dgm:cxn modelId="{298B6529-1E23-43D0-9253-DABEF176AD49}" type="presParOf" srcId="{3F227943-0A80-4555-8307-71495868BF0E}" destId="{D86FC3A2-C208-424D-BFEA-6496459DDF3F}" srcOrd="1" destOrd="0" presId="urn:microsoft.com/office/officeart/2005/8/layout/orgChart1"/>
    <dgm:cxn modelId="{F5E47596-D389-4106-A73B-61529B776D9C}" type="presParOf" srcId="{3F227943-0A80-4555-8307-71495868BF0E}" destId="{89CBE7B9-22C9-4017-9413-1825C051BC43}" srcOrd="2" destOrd="0" presId="urn:microsoft.com/office/officeart/2005/8/layout/orgChart1"/>
    <dgm:cxn modelId="{6DCC6AAD-0B58-4A51-81DE-701AAEBC8792}" type="presParOf" srcId="{AA6A1F90-4D5D-4D38-80DF-0DDD86A710FE}" destId="{459EF36B-3AA0-4224-8CA2-90BFB473DB7B}" srcOrd="2" destOrd="0" presId="urn:microsoft.com/office/officeart/2005/8/layout/orgChart1"/>
    <dgm:cxn modelId="{232F390A-2EC3-4ADA-80F1-D9010DB80240}" type="presParOf" srcId="{1EC66BD5-2EEF-4661-B197-B6ABB67FFD22}" destId="{3971A7D8-5C52-483B-94B7-A35AB5984690}" srcOrd="12" destOrd="0" presId="urn:microsoft.com/office/officeart/2005/8/layout/orgChart1"/>
    <dgm:cxn modelId="{CFC51535-72E3-4B95-98FF-2AC82831F0A9}" type="presParOf" srcId="{1EC66BD5-2EEF-4661-B197-B6ABB67FFD22}" destId="{CD3A5B49-BC8F-4712-8821-F93968FA7AE9}" srcOrd="13" destOrd="0" presId="urn:microsoft.com/office/officeart/2005/8/layout/orgChart1"/>
    <dgm:cxn modelId="{730DDCCF-B9DD-42F2-8002-EA2642E69681}" type="presParOf" srcId="{CD3A5B49-BC8F-4712-8821-F93968FA7AE9}" destId="{CDAB73B0-8D28-4EB1-AB84-11086FBAFD01}" srcOrd="0" destOrd="0" presId="urn:microsoft.com/office/officeart/2005/8/layout/orgChart1"/>
    <dgm:cxn modelId="{3E660754-505F-422D-A645-BA519AD79D4B}" type="presParOf" srcId="{CDAB73B0-8D28-4EB1-AB84-11086FBAFD01}" destId="{49249AC5-DA00-4364-BD1A-2EDD59E6DFE5}" srcOrd="0" destOrd="0" presId="urn:microsoft.com/office/officeart/2005/8/layout/orgChart1"/>
    <dgm:cxn modelId="{BCA63A18-A15E-488E-B903-CF458AE6EF2C}" type="presParOf" srcId="{CDAB73B0-8D28-4EB1-AB84-11086FBAFD01}" destId="{9280A7C9-87FC-4A48-A748-912E9BA17E0E}" srcOrd="1" destOrd="0" presId="urn:microsoft.com/office/officeart/2005/8/layout/orgChart1"/>
    <dgm:cxn modelId="{BC9B1476-9D1F-48FE-B880-97995C06F7C1}" type="presParOf" srcId="{CD3A5B49-BC8F-4712-8821-F93968FA7AE9}" destId="{4040389D-1E14-4717-8055-96E9B97AA435}" srcOrd="1" destOrd="0" presId="urn:microsoft.com/office/officeart/2005/8/layout/orgChart1"/>
    <dgm:cxn modelId="{276CE056-C5E1-4DE8-B9A9-21C1B97E3CD4}" type="presParOf" srcId="{4040389D-1E14-4717-8055-96E9B97AA435}" destId="{FD92F276-D88C-420C-A2E5-F12BAA98DAE7}" srcOrd="0" destOrd="0" presId="urn:microsoft.com/office/officeart/2005/8/layout/orgChart1"/>
    <dgm:cxn modelId="{F1D4CE6E-CE4A-4208-BA6D-AFA2EC26DAC7}" type="presParOf" srcId="{4040389D-1E14-4717-8055-96E9B97AA435}" destId="{2B71278E-8112-4C9D-A946-5132130388CB}" srcOrd="1" destOrd="0" presId="urn:microsoft.com/office/officeart/2005/8/layout/orgChart1"/>
    <dgm:cxn modelId="{4E1E34AC-B3D9-4BA9-B31A-E4C6306F8E26}" type="presParOf" srcId="{2B71278E-8112-4C9D-A946-5132130388CB}" destId="{27597B2A-6523-4B8B-9F38-B9BA0727C7DD}" srcOrd="0" destOrd="0" presId="urn:microsoft.com/office/officeart/2005/8/layout/orgChart1"/>
    <dgm:cxn modelId="{85AF7F1A-FF53-40C9-A968-2FCAFF36DED9}" type="presParOf" srcId="{27597B2A-6523-4B8B-9F38-B9BA0727C7DD}" destId="{6820059C-1E20-4DE4-A138-4C0E849815A4}" srcOrd="0" destOrd="0" presId="urn:microsoft.com/office/officeart/2005/8/layout/orgChart1"/>
    <dgm:cxn modelId="{5037341E-A06F-4037-9F95-46D94B41820B}" type="presParOf" srcId="{27597B2A-6523-4B8B-9F38-B9BA0727C7DD}" destId="{8981E6F6-BF9C-4630-9AFC-DCD830019DDC}" srcOrd="1" destOrd="0" presId="urn:microsoft.com/office/officeart/2005/8/layout/orgChart1"/>
    <dgm:cxn modelId="{393DCC6A-AE9B-45AC-A9A8-800EFCB44493}" type="presParOf" srcId="{2B71278E-8112-4C9D-A946-5132130388CB}" destId="{85B70AF0-7A5F-4168-AE35-A6B4A1FA100D}" srcOrd="1" destOrd="0" presId="urn:microsoft.com/office/officeart/2005/8/layout/orgChart1"/>
    <dgm:cxn modelId="{87771EAA-171A-4BE9-8A90-A931B5B1BDEB}" type="presParOf" srcId="{2B71278E-8112-4C9D-A946-5132130388CB}" destId="{3EF873F4-867C-46F5-B440-97A4A89016ED}" srcOrd="2" destOrd="0" presId="urn:microsoft.com/office/officeart/2005/8/layout/orgChart1"/>
    <dgm:cxn modelId="{C6E010E5-AFA1-4625-B16F-AE11025DAACB}" type="presParOf" srcId="{4040389D-1E14-4717-8055-96E9B97AA435}" destId="{C123F19D-69DD-460D-AE47-F2DFD52C7740}" srcOrd="2" destOrd="0" presId="urn:microsoft.com/office/officeart/2005/8/layout/orgChart1"/>
    <dgm:cxn modelId="{14DB8D91-01AD-42E8-8F05-45381AD22B6C}" type="presParOf" srcId="{4040389D-1E14-4717-8055-96E9B97AA435}" destId="{4A5434B2-313E-44D2-9C2E-FE0F424AF018}" srcOrd="3" destOrd="0" presId="urn:microsoft.com/office/officeart/2005/8/layout/orgChart1"/>
    <dgm:cxn modelId="{87C2F4DB-A662-42C8-B306-B41A4973B07F}" type="presParOf" srcId="{4A5434B2-313E-44D2-9C2E-FE0F424AF018}" destId="{C9B739D4-D2CD-4200-93EB-48A6582CCC37}" srcOrd="0" destOrd="0" presId="urn:microsoft.com/office/officeart/2005/8/layout/orgChart1"/>
    <dgm:cxn modelId="{A5081720-59CF-418D-AC0A-F19CD0038F6A}" type="presParOf" srcId="{C9B739D4-D2CD-4200-93EB-48A6582CCC37}" destId="{2AED0F51-7707-460B-A7A8-D560D2914344}" srcOrd="0" destOrd="0" presId="urn:microsoft.com/office/officeart/2005/8/layout/orgChart1"/>
    <dgm:cxn modelId="{2DF8B2CB-E5BA-46A3-A868-DB5FAE30E4E1}" type="presParOf" srcId="{C9B739D4-D2CD-4200-93EB-48A6582CCC37}" destId="{CDEFE3A5-14D3-4C60-B305-7F2340269136}" srcOrd="1" destOrd="0" presId="urn:microsoft.com/office/officeart/2005/8/layout/orgChart1"/>
    <dgm:cxn modelId="{8D990D74-A0DD-4124-929F-489A730D81E7}" type="presParOf" srcId="{4A5434B2-313E-44D2-9C2E-FE0F424AF018}" destId="{49212945-EBCC-4C37-ADFF-786F1EDA0B8B}" srcOrd="1" destOrd="0" presId="urn:microsoft.com/office/officeart/2005/8/layout/orgChart1"/>
    <dgm:cxn modelId="{4B061044-A2DF-4613-8356-F7B53876DF82}" type="presParOf" srcId="{4A5434B2-313E-44D2-9C2E-FE0F424AF018}" destId="{6EB620DF-9503-4E71-8EE1-8517208E1BFD}" srcOrd="2" destOrd="0" presId="urn:microsoft.com/office/officeart/2005/8/layout/orgChart1"/>
    <dgm:cxn modelId="{0131BECD-3AFA-4A21-B3F9-05D9AF526AD4}" type="presParOf" srcId="{CD3A5B49-BC8F-4712-8821-F93968FA7AE9}" destId="{75B22333-23D5-4E64-ADC9-1F39260771AD}" srcOrd="2" destOrd="0" presId="urn:microsoft.com/office/officeart/2005/8/layout/orgChart1"/>
    <dgm:cxn modelId="{2C7533EF-5492-4F97-B9C9-9409492E3284}" type="presParOf" srcId="{713916F2-3CBC-4A88-B115-C1F787E33ADD}" destId="{BD84049F-94F3-4720-BE79-F57C63CD11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3F19D-69DD-460D-AE47-F2DFD52C7740}">
      <dsp:nvSpPr>
        <dsp:cNvPr id="0" name=""/>
        <dsp:cNvSpPr/>
      </dsp:nvSpPr>
      <dsp:spPr>
        <a:xfrm>
          <a:off x="10380034" y="2780299"/>
          <a:ext cx="211532" cy="1649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9955"/>
              </a:lnTo>
              <a:lnTo>
                <a:pt x="211532" y="16499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2F276-D88C-420C-A2E5-F12BAA98DAE7}">
      <dsp:nvSpPr>
        <dsp:cNvPr id="0" name=""/>
        <dsp:cNvSpPr/>
      </dsp:nvSpPr>
      <dsp:spPr>
        <a:xfrm>
          <a:off x="10380034" y="2780299"/>
          <a:ext cx="211532" cy="648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700"/>
              </a:lnTo>
              <a:lnTo>
                <a:pt x="211532" y="648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1A7D8-5C52-483B-94B7-A35AB5984690}">
      <dsp:nvSpPr>
        <dsp:cNvPr id="0" name=""/>
        <dsp:cNvSpPr/>
      </dsp:nvSpPr>
      <dsp:spPr>
        <a:xfrm>
          <a:off x="5825027" y="1779044"/>
          <a:ext cx="5119094" cy="296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072"/>
              </a:lnTo>
              <a:lnTo>
                <a:pt x="5119094" y="148072"/>
              </a:lnTo>
              <a:lnTo>
                <a:pt x="5119094" y="2961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84C9C-8688-40C0-B460-57ED58C23F09}">
      <dsp:nvSpPr>
        <dsp:cNvPr id="0" name=""/>
        <dsp:cNvSpPr/>
      </dsp:nvSpPr>
      <dsp:spPr>
        <a:xfrm>
          <a:off x="8673669" y="2780299"/>
          <a:ext cx="211532" cy="2651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1211"/>
              </a:lnTo>
              <a:lnTo>
                <a:pt x="211532" y="26512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870CA-880A-4FAC-8A16-FC74579FB786}">
      <dsp:nvSpPr>
        <dsp:cNvPr id="0" name=""/>
        <dsp:cNvSpPr/>
      </dsp:nvSpPr>
      <dsp:spPr>
        <a:xfrm>
          <a:off x="8673669" y="2780299"/>
          <a:ext cx="211532" cy="1649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9955"/>
              </a:lnTo>
              <a:lnTo>
                <a:pt x="211532" y="16499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2F2FE-19D7-4D9A-A312-2802B4E09383}">
      <dsp:nvSpPr>
        <dsp:cNvPr id="0" name=""/>
        <dsp:cNvSpPr/>
      </dsp:nvSpPr>
      <dsp:spPr>
        <a:xfrm>
          <a:off x="8673669" y="2780299"/>
          <a:ext cx="211532" cy="648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700"/>
              </a:lnTo>
              <a:lnTo>
                <a:pt x="211532" y="648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518D6-7203-4DFB-9AEC-705E563E9B44}">
      <dsp:nvSpPr>
        <dsp:cNvPr id="0" name=""/>
        <dsp:cNvSpPr/>
      </dsp:nvSpPr>
      <dsp:spPr>
        <a:xfrm>
          <a:off x="5825027" y="1779044"/>
          <a:ext cx="3412729" cy="296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072"/>
              </a:lnTo>
              <a:lnTo>
                <a:pt x="3412729" y="148072"/>
              </a:lnTo>
              <a:lnTo>
                <a:pt x="3412729" y="2961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6E9D9-C51B-43DB-8FEF-B40D1806B4DC}">
      <dsp:nvSpPr>
        <dsp:cNvPr id="0" name=""/>
        <dsp:cNvSpPr/>
      </dsp:nvSpPr>
      <dsp:spPr>
        <a:xfrm>
          <a:off x="6967304" y="2780299"/>
          <a:ext cx="211532" cy="1649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9955"/>
              </a:lnTo>
              <a:lnTo>
                <a:pt x="211532" y="16499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C6AB7-CA24-44C8-BDC7-98A38E2E7520}">
      <dsp:nvSpPr>
        <dsp:cNvPr id="0" name=""/>
        <dsp:cNvSpPr/>
      </dsp:nvSpPr>
      <dsp:spPr>
        <a:xfrm>
          <a:off x="6967304" y="2780299"/>
          <a:ext cx="211532" cy="648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700"/>
              </a:lnTo>
              <a:lnTo>
                <a:pt x="211532" y="648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53C59-92EC-4E88-959B-B96B7FDEA7B9}">
      <dsp:nvSpPr>
        <dsp:cNvPr id="0" name=""/>
        <dsp:cNvSpPr/>
      </dsp:nvSpPr>
      <dsp:spPr>
        <a:xfrm>
          <a:off x="5825027" y="1779044"/>
          <a:ext cx="1706364" cy="296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072"/>
              </a:lnTo>
              <a:lnTo>
                <a:pt x="1706364" y="148072"/>
              </a:lnTo>
              <a:lnTo>
                <a:pt x="1706364" y="2961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3E659-66DB-4DDE-85F2-CF886FCCD6B6}">
      <dsp:nvSpPr>
        <dsp:cNvPr id="0" name=""/>
        <dsp:cNvSpPr/>
      </dsp:nvSpPr>
      <dsp:spPr>
        <a:xfrm>
          <a:off x="5260940" y="2780299"/>
          <a:ext cx="211532" cy="1649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9955"/>
              </a:lnTo>
              <a:lnTo>
                <a:pt x="211532" y="16499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B6115-50F4-4F50-8DA3-D37EF4682538}">
      <dsp:nvSpPr>
        <dsp:cNvPr id="0" name=""/>
        <dsp:cNvSpPr/>
      </dsp:nvSpPr>
      <dsp:spPr>
        <a:xfrm>
          <a:off x="5260940" y="2780299"/>
          <a:ext cx="211532" cy="648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700"/>
              </a:lnTo>
              <a:lnTo>
                <a:pt x="211532" y="648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52C61-3823-4EEC-9AE1-4760CA8DCFDC}">
      <dsp:nvSpPr>
        <dsp:cNvPr id="0" name=""/>
        <dsp:cNvSpPr/>
      </dsp:nvSpPr>
      <dsp:spPr>
        <a:xfrm>
          <a:off x="5779307" y="1779044"/>
          <a:ext cx="91440" cy="2961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1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CB793-B8E0-4082-A5B2-65FDA9248AF7}">
      <dsp:nvSpPr>
        <dsp:cNvPr id="0" name=""/>
        <dsp:cNvSpPr/>
      </dsp:nvSpPr>
      <dsp:spPr>
        <a:xfrm>
          <a:off x="3554575" y="2780299"/>
          <a:ext cx="211532" cy="1649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9955"/>
              </a:lnTo>
              <a:lnTo>
                <a:pt x="211532" y="16499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0D177-100E-45CF-8E1B-48899FB7818A}">
      <dsp:nvSpPr>
        <dsp:cNvPr id="0" name=""/>
        <dsp:cNvSpPr/>
      </dsp:nvSpPr>
      <dsp:spPr>
        <a:xfrm>
          <a:off x="3554575" y="2780299"/>
          <a:ext cx="211532" cy="648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700"/>
              </a:lnTo>
              <a:lnTo>
                <a:pt x="211532" y="648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E7900-810B-4579-A6F7-C5F29D038233}">
      <dsp:nvSpPr>
        <dsp:cNvPr id="0" name=""/>
        <dsp:cNvSpPr/>
      </dsp:nvSpPr>
      <dsp:spPr>
        <a:xfrm>
          <a:off x="4118662" y="1779044"/>
          <a:ext cx="1706364" cy="296145"/>
        </a:xfrm>
        <a:custGeom>
          <a:avLst/>
          <a:gdLst/>
          <a:ahLst/>
          <a:cxnLst/>
          <a:rect l="0" t="0" r="0" b="0"/>
          <a:pathLst>
            <a:path>
              <a:moveTo>
                <a:pt x="1706364" y="0"/>
              </a:moveTo>
              <a:lnTo>
                <a:pt x="1706364" y="148072"/>
              </a:lnTo>
              <a:lnTo>
                <a:pt x="0" y="148072"/>
              </a:lnTo>
              <a:lnTo>
                <a:pt x="0" y="2961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E47AD-5583-492E-81C6-F249758673D9}">
      <dsp:nvSpPr>
        <dsp:cNvPr id="0" name=""/>
        <dsp:cNvSpPr/>
      </dsp:nvSpPr>
      <dsp:spPr>
        <a:xfrm>
          <a:off x="2412298" y="1779044"/>
          <a:ext cx="3412729" cy="296145"/>
        </a:xfrm>
        <a:custGeom>
          <a:avLst/>
          <a:gdLst/>
          <a:ahLst/>
          <a:cxnLst/>
          <a:rect l="0" t="0" r="0" b="0"/>
          <a:pathLst>
            <a:path>
              <a:moveTo>
                <a:pt x="3412729" y="0"/>
              </a:moveTo>
              <a:lnTo>
                <a:pt x="3412729" y="148072"/>
              </a:lnTo>
              <a:lnTo>
                <a:pt x="0" y="148072"/>
              </a:lnTo>
              <a:lnTo>
                <a:pt x="0" y="2961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2CFD7-7749-40A5-AC72-51DFF90EE19F}">
      <dsp:nvSpPr>
        <dsp:cNvPr id="0" name=""/>
        <dsp:cNvSpPr/>
      </dsp:nvSpPr>
      <dsp:spPr>
        <a:xfrm>
          <a:off x="705933" y="1779044"/>
          <a:ext cx="5119094" cy="296145"/>
        </a:xfrm>
        <a:custGeom>
          <a:avLst/>
          <a:gdLst/>
          <a:ahLst/>
          <a:cxnLst/>
          <a:rect l="0" t="0" r="0" b="0"/>
          <a:pathLst>
            <a:path>
              <a:moveTo>
                <a:pt x="5119094" y="0"/>
              </a:moveTo>
              <a:lnTo>
                <a:pt x="5119094" y="148072"/>
              </a:lnTo>
              <a:lnTo>
                <a:pt x="0" y="148072"/>
              </a:lnTo>
              <a:lnTo>
                <a:pt x="0" y="2961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0FFC4-E17D-4A6E-A9AD-0C670903567C}">
      <dsp:nvSpPr>
        <dsp:cNvPr id="0" name=""/>
        <dsp:cNvSpPr/>
      </dsp:nvSpPr>
      <dsp:spPr>
        <a:xfrm>
          <a:off x="5119918" y="1073934"/>
          <a:ext cx="1410218" cy="705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</a:t>
          </a:r>
        </a:p>
      </dsp:txBody>
      <dsp:txXfrm>
        <a:off x="5119918" y="1073934"/>
        <a:ext cx="1410218" cy="705109"/>
      </dsp:txXfrm>
    </dsp:sp>
    <dsp:sp modelId="{AE12B067-D48A-4C26-97F4-A00B3219B605}">
      <dsp:nvSpPr>
        <dsp:cNvPr id="0" name=""/>
        <dsp:cNvSpPr/>
      </dsp:nvSpPr>
      <dsp:spPr>
        <a:xfrm>
          <a:off x="824" y="2075189"/>
          <a:ext cx="1410218" cy="705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Video Transfer</a:t>
          </a:r>
        </a:p>
      </dsp:txBody>
      <dsp:txXfrm>
        <a:off x="824" y="2075189"/>
        <a:ext cx="1410218" cy="705109"/>
      </dsp:txXfrm>
    </dsp:sp>
    <dsp:sp modelId="{A63C9917-5EAD-44DD-9F1D-C5270B93A898}">
      <dsp:nvSpPr>
        <dsp:cNvPr id="0" name=""/>
        <dsp:cNvSpPr/>
      </dsp:nvSpPr>
      <dsp:spPr>
        <a:xfrm>
          <a:off x="1707188" y="2075189"/>
          <a:ext cx="1410218" cy="705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Video Preprocessing</a:t>
          </a:r>
        </a:p>
      </dsp:txBody>
      <dsp:txXfrm>
        <a:off x="1707188" y="2075189"/>
        <a:ext cx="1410218" cy="705109"/>
      </dsp:txXfrm>
    </dsp:sp>
    <dsp:sp modelId="{E56B8774-B25D-45BE-90C5-E61B648E72B9}">
      <dsp:nvSpPr>
        <dsp:cNvPr id="0" name=""/>
        <dsp:cNvSpPr/>
      </dsp:nvSpPr>
      <dsp:spPr>
        <a:xfrm>
          <a:off x="3413553" y="2075189"/>
          <a:ext cx="1410218" cy="705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Vehicle Segmentation and Object Tracking</a:t>
          </a:r>
        </a:p>
      </dsp:txBody>
      <dsp:txXfrm>
        <a:off x="3413553" y="2075189"/>
        <a:ext cx="1410218" cy="705109"/>
      </dsp:txXfrm>
    </dsp:sp>
    <dsp:sp modelId="{C560A384-FCC9-46A6-8CFA-580355749571}">
      <dsp:nvSpPr>
        <dsp:cNvPr id="0" name=""/>
        <dsp:cNvSpPr/>
      </dsp:nvSpPr>
      <dsp:spPr>
        <a:xfrm>
          <a:off x="3766108" y="3076445"/>
          <a:ext cx="1410218" cy="705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Vehicle Segmentation</a:t>
          </a:r>
        </a:p>
      </dsp:txBody>
      <dsp:txXfrm>
        <a:off x="3766108" y="3076445"/>
        <a:ext cx="1410218" cy="705109"/>
      </dsp:txXfrm>
    </dsp:sp>
    <dsp:sp modelId="{E164E911-AD89-4282-9C2A-A4D60201CEF1}">
      <dsp:nvSpPr>
        <dsp:cNvPr id="0" name=""/>
        <dsp:cNvSpPr/>
      </dsp:nvSpPr>
      <dsp:spPr>
        <a:xfrm>
          <a:off x="3766108" y="4077700"/>
          <a:ext cx="1410218" cy="705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Object Tracking</a:t>
          </a:r>
        </a:p>
      </dsp:txBody>
      <dsp:txXfrm>
        <a:off x="3766108" y="4077700"/>
        <a:ext cx="1410218" cy="705109"/>
      </dsp:txXfrm>
    </dsp:sp>
    <dsp:sp modelId="{8268A51D-CEFD-49F7-B67C-8420D6032C2D}">
      <dsp:nvSpPr>
        <dsp:cNvPr id="0" name=""/>
        <dsp:cNvSpPr/>
      </dsp:nvSpPr>
      <dsp:spPr>
        <a:xfrm>
          <a:off x="5119918" y="2075189"/>
          <a:ext cx="1410218" cy="705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Frame Extraction and Enhancement</a:t>
          </a:r>
        </a:p>
      </dsp:txBody>
      <dsp:txXfrm>
        <a:off x="5119918" y="2075189"/>
        <a:ext cx="1410218" cy="705109"/>
      </dsp:txXfrm>
    </dsp:sp>
    <dsp:sp modelId="{4BE7C677-D0B1-48C0-9948-E6B6A3B647AD}">
      <dsp:nvSpPr>
        <dsp:cNvPr id="0" name=""/>
        <dsp:cNvSpPr/>
      </dsp:nvSpPr>
      <dsp:spPr>
        <a:xfrm>
          <a:off x="5472472" y="3076445"/>
          <a:ext cx="1410218" cy="705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Single frame/image extraction</a:t>
          </a:r>
        </a:p>
      </dsp:txBody>
      <dsp:txXfrm>
        <a:off x="5472472" y="3076445"/>
        <a:ext cx="1410218" cy="705109"/>
      </dsp:txXfrm>
    </dsp:sp>
    <dsp:sp modelId="{D7766FC5-F1E4-475D-AABD-7F1F5FA46E53}">
      <dsp:nvSpPr>
        <dsp:cNvPr id="0" name=""/>
        <dsp:cNvSpPr/>
      </dsp:nvSpPr>
      <dsp:spPr>
        <a:xfrm>
          <a:off x="5472472" y="4077700"/>
          <a:ext cx="1410218" cy="705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Image Enhancement</a:t>
          </a:r>
        </a:p>
      </dsp:txBody>
      <dsp:txXfrm>
        <a:off x="5472472" y="4077700"/>
        <a:ext cx="1410218" cy="705109"/>
      </dsp:txXfrm>
    </dsp:sp>
    <dsp:sp modelId="{9CF5B549-E750-4019-A5B3-1C40DF15EDA0}">
      <dsp:nvSpPr>
        <dsp:cNvPr id="0" name=""/>
        <dsp:cNvSpPr/>
      </dsp:nvSpPr>
      <dsp:spPr>
        <a:xfrm>
          <a:off x="6826282" y="2075189"/>
          <a:ext cx="1410218" cy="705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License plate detection and enhancement</a:t>
          </a:r>
        </a:p>
      </dsp:txBody>
      <dsp:txXfrm>
        <a:off x="6826282" y="2075189"/>
        <a:ext cx="1410218" cy="705109"/>
      </dsp:txXfrm>
    </dsp:sp>
    <dsp:sp modelId="{50837268-A3D6-4876-8990-4437960855C0}">
      <dsp:nvSpPr>
        <dsp:cNvPr id="0" name=""/>
        <dsp:cNvSpPr/>
      </dsp:nvSpPr>
      <dsp:spPr>
        <a:xfrm>
          <a:off x="7178837" y="3076445"/>
          <a:ext cx="1410218" cy="705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Extraction of license plate</a:t>
          </a:r>
        </a:p>
      </dsp:txBody>
      <dsp:txXfrm>
        <a:off x="7178837" y="3076445"/>
        <a:ext cx="1410218" cy="705109"/>
      </dsp:txXfrm>
    </dsp:sp>
    <dsp:sp modelId="{F7074D93-E29F-406D-B690-D6BACF744FAC}">
      <dsp:nvSpPr>
        <dsp:cNvPr id="0" name=""/>
        <dsp:cNvSpPr/>
      </dsp:nvSpPr>
      <dsp:spPr>
        <a:xfrm>
          <a:off x="7178837" y="4077700"/>
          <a:ext cx="1410218" cy="705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Deblurring</a:t>
          </a:r>
        </a:p>
      </dsp:txBody>
      <dsp:txXfrm>
        <a:off x="7178837" y="4077700"/>
        <a:ext cx="1410218" cy="705109"/>
      </dsp:txXfrm>
    </dsp:sp>
    <dsp:sp modelId="{EDF50E30-0C26-4816-965A-023F7486DE6E}">
      <dsp:nvSpPr>
        <dsp:cNvPr id="0" name=""/>
        <dsp:cNvSpPr/>
      </dsp:nvSpPr>
      <dsp:spPr>
        <a:xfrm>
          <a:off x="8532647" y="2075189"/>
          <a:ext cx="1410218" cy="705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Backend</a:t>
          </a:r>
        </a:p>
      </dsp:txBody>
      <dsp:txXfrm>
        <a:off x="8532647" y="2075189"/>
        <a:ext cx="1410218" cy="705109"/>
      </dsp:txXfrm>
    </dsp:sp>
    <dsp:sp modelId="{F9956BA8-F398-4CB7-BE8D-B990DDF4D737}">
      <dsp:nvSpPr>
        <dsp:cNvPr id="0" name=""/>
        <dsp:cNvSpPr/>
      </dsp:nvSpPr>
      <dsp:spPr>
        <a:xfrm>
          <a:off x="8885202" y="3076445"/>
          <a:ext cx="1410218" cy="705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DB design</a:t>
          </a:r>
        </a:p>
      </dsp:txBody>
      <dsp:txXfrm>
        <a:off x="8885202" y="3076445"/>
        <a:ext cx="1410218" cy="705109"/>
      </dsp:txXfrm>
    </dsp:sp>
    <dsp:sp modelId="{E3012DEB-BEFC-4F2D-B89D-E262AF68B1F6}">
      <dsp:nvSpPr>
        <dsp:cNvPr id="0" name=""/>
        <dsp:cNvSpPr/>
      </dsp:nvSpPr>
      <dsp:spPr>
        <a:xfrm>
          <a:off x="8885202" y="4077700"/>
          <a:ext cx="1410218" cy="705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Complete system integration</a:t>
          </a:r>
        </a:p>
      </dsp:txBody>
      <dsp:txXfrm>
        <a:off x="8885202" y="4077700"/>
        <a:ext cx="1410218" cy="705109"/>
      </dsp:txXfrm>
    </dsp:sp>
    <dsp:sp modelId="{AC4D7368-5EA8-467A-91EA-9F114F1D847C}">
      <dsp:nvSpPr>
        <dsp:cNvPr id="0" name=""/>
        <dsp:cNvSpPr/>
      </dsp:nvSpPr>
      <dsp:spPr>
        <a:xfrm>
          <a:off x="8885202" y="5078955"/>
          <a:ext cx="1410218" cy="705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Query system backend</a:t>
          </a:r>
        </a:p>
      </dsp:txBody>
      <dsp:txXfrm>
        <a:off x="8885202" y="5078955"/>
        <a:ext cx="1410218" cy="705109"/>
      </dsp:txXfrm>
    </dsp:sp>
    <dsp:sp modelId="{49249AC5-DA00-4364-BD1A-2EDD59E6DFE5}">
      <dsp:nvSpPr>
        <dsp:cNvPr id="0" name=""/>
        <dsp:cNvSpPr/>
      </dsp:nvSpPr>
      <dsp:spPr>
        <a:xfrm>
          <a:off x="10239012" y="2075189"/>
          <a:ext cx="1410218" cy="705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Frontend</a:t>
          </a:r>
        </a:p>
      </dsp:txBody>
      <dsp:txXfrm>
        <a:off x="10239012" y="2075189"/>
        <a:ext cx="1410218" cy="705109"/>
      </dsp:txXfrm>
    </dsp:sp>
    <dsp:sp modelId="{6820059C-1E20-4DE4-A138-4C0E849815A4}">
      <dsp:nvSpPr>
        <dsp:cNvPr id="0" name=""/>
        <dsp:cNvSpPr/>
      </dsp:nvSpPr>
      <dsp:spPr>
        <a:xfrm>
          <a:off x="10591567" y="3076445"/>
          <a:ext cx="1410218" cy="705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Main UI</a:t>
          </a:r>
        </a:p>
      </dsp:txBody>
      <dsp:txXfrm>
        <a:off x="10591567" y="3076445"/>
        <a:ext cx="1410218" cy="705109"/>
      </dsp:txXfrm>
    </dsp:sp>
    <dsp:sp modelId="{2AED0F51-7707-460B-A7A8-D560D2914344}">
      <dsp:nvSpPr>
        <dsp:cNvPr id="0" name=""/>
        <dsp:cNvSpPr/>
      </dsp:nvSpPr>
      <dsp:spPr>
        <a:xfrm>
          <a:off x="10591567" y="4077700"/>
          <a:ext cx="1410218" cy="705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Query System frontend</a:t>
          </a:r>
        </a:p>
      </dsp:txBody>
      <dsp:txXfrm>
        <a:off x="10591567" y="4077700"/>
        <a:ext cx="1410218" cy="705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5395-C743-4DDC-ACC1-6B212F701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FD9B3-546C-4390-B788-A21FAC2CD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30ABF-C222-4262-931F-A0752ECC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D4CE-B71F-46BB-8877-67E56C05F3B2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E19EB-53C7-4D78-B775-1F18D261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4FC34-5335-4A4B-8B27-745252E8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9F73-8549-44A7-818F-7D19BED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4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20E6-F741-4E7A-B89C-F334296B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B4F81-7B79-46E8-A3F1-051E5E848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CA358-2DBF-43EE-B9EB-F18DBA9A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D4CE-B71F-46BB-8877-67E56C05F3B2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32A7F-3075-41E6-BAC0-05F98993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F8BE7-1B4B-4222-B587-A09507B5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9F73-8549-44A7-818F-7D19BED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0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81447-68BC-478B-95FA-4425BF10D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73BC9-DCF3-4791-87C1-E53D58D3B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62BC2-3841-4AE3-981F-DC82C49F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D4CE-B71F-46BB-8877-67E56C05F3B2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BC8D1-995C-4EF9-8974-84EB98A8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BC779-12F7-4746-987B-EC66498D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9F73-8549-44A7-818F-7D19BED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1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021B-08CA-42E4-971B-590FC530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2B67-D163-4BD8-8FA0-B6B470E88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B4390-5366-4163-928F-E938763D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D4CE-B71F-46BB-8877-67E56C05F3B2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8F3A3-DF7A-49C0-B857-75BCE3BE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C7664-102C-4770-B811-BB12EAD9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9F73-8549-44A7-818F-7D19BED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4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FCB8-E7D5-4E40-ABF7-486D0270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DA452-1DDD-40D7-BB73-D0891114E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D0A14-71AB-4968-967E-62FE8A98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D4CE-B71F-46BB-8877-67E56C05F3B2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CFB33-8B1F-406D-BA14-1D370C8E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23748-EFE5-4BA9-ADF1-272F38D5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9F73-8549-44A7-818F-7D19BED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4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312F-0815-4D73-9B4F-C2687197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4A3E-483C-4D3E-B589-FE9EA0CCD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8F66A-2E90-49DD-8082-7FD828710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9CDAE-8E89-4C2E-85BB-7E8EE3C3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D4CE-B71F-46BB-8877-67E56C05F3B2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D8BCE-431F-4060-85CF-285C565E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232D1-A315-4ADF-8860-1D7FB2F3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9F73-8549-44A7-818F-7D19BED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2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07D3-BD0F-4684-8E0C-AC2A910F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13B3B-7C54-4980-BA74-3BD438789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4CF8A-7A1C-49CA-A105-3C68B36B6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8B3E5-7186-4865-AC5E-A806F88BD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D4B2D-A379-4FC0-8379-3AC50FFCD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DAD2A-DCF5-4202-AC02-FCF93709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D4CE-B71F-46BB-8877-67E56C05F3B2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8737F-2A17-4400-89CC-012A1DA8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E462B-63E0-47CF-96C0-B323FAC8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9F73-8549-44A7-818F-7D19BED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4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8E9F-2CC9-4F33-8E0C-196CEC49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CBF74-F4E2-4E93-B61F-022CDD8A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D4CE-B71F-46BB-8877-67E56C05F3B2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2BD71-9E01-45A8-9C0C-891ECC7B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DE179-1DFF-4337-9938-97DA8C7A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9F73-8549-44A7-818F-7D19BED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6FD9B-92EA-4F0D-B06E-A56FC21D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D4CE-B71F-46BB-8877-67E56C05F3B2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03A2F-7CB8-43B8-A898-EF6D1BB8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00D22-FFFC-44EB-BC92-4F63E282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9F73-8549-44A7-818F-7D19BED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2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EDB9-90B9-4209-A14A-520C3471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352C4-78F1-4216-8FFE-CAEDAA1FD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C3E1C-DC82-47E1-B084-43001D32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BC64-2BB0-4A4B-B7D0-9367147D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D4CE-B71F-46BB-8877-67E56C05F3B2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3FB78-C641-44EC-A482-7ADA9503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4E8FE-81DC-4698-852E-18BB106D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9F73-8549-44A7-818F-7D19BED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9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7CE2-5709-4EFC-A148-B26D15EB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95FB9-91B0-416F-B960-BC1354D5D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F36AF-FCF2-4752-BB27-FC902F6A0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1EA34-CB2F-4208-874C-B62A4523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D4CE-B71F-46BB-8877-67E56C05F3B2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9CE05-AFE9-44A7-B4CA-88C33A1D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D51E7-181C-46EB-A3F8-E24C6468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9F73-8549-44A7-818F-7D19BED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8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8429FF-97FF-410D-966E-0C5136B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FFC02-A648-4196-8E01-733B46B77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5EAF2-117F-4AFB-AD25-DD5F3A0CA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CD4CE-B71F-46BB-8877-67E56C05F3B2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CAD2C-0250-4F3A-ACD9-B3CE295F5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08366-D27D-4C76-8B6B-CFD4412E5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69F73-8549-44A7-818F-7D19BED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1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6563395-AD91-4A60-9276-E264C201AA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576946"/>
              </p:ext>
            </p:extLst>
          </p:nvPr>
        </p:nvGraphicFramePr>
        <p:xfrm>
          <a:off x="88777" y="0"/>
          <a:ext cx="1200261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438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paudel</dc:creator>
  <cp:lastModifiedBy>ashish paudel</cp:lastModifiedBy>
  <cp:revision>2</cp:revision>
  <dcterms:created xsi:type="dcterms:W3CDTF">2019-04-14T04:46:58Z</dcterms:created>
  <dcterms:modified xsi:type="dcterms:W3CDTF">2019-04-14T04:48:57Z</dcterms:modified>
</cp:coreProperties>
</file>