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3123-F1C6-4898-99CD-6AADE432C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B2A20-FC24-4F36-90A1-9DE2D68A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F62B-91CC-40AC-A472-5269119A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1E2A-D855-4876-89B1-BFDF46D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B35CE-189B-4DC3-828E-F4D3941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2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38C8-201C-44A7-955A-7FF53A6A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C46A5-3B3A-458B-B39A-46FA79F98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557E-71C6-4FF5-9EFF-5D1D6E96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2C93-4E26-45E5-B4E5-FEC4C1EA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32F6-918B-4335-BC62-5A4D9273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AA527-6751-4F45-B997-8A70264AE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A1C3C-CC31-4047-9838-9427DFF62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3FBD-E9B0-4308-81C5-AF6F7557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19AC9-B578-4FDC-BD0E-D7B16BE4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961D-200D-4D9C-9C9E-31974DA3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89B1-CC4C-4815-9BD4-9750CD32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FC07-034A-4728-91A6-D37AC071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319-27D3-412E-8CA5-B3197121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5655-147A-4C5F-A16E-0F912E91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F4DE-6087-4B25-BF61-DC8DBCAC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3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E9C-EBE6-4331-BA5D-91BF236F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0435-5E7B-4C3F-B62B-8682EEFC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402F-39CF-4557-9596-6EA557DB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5CC8-7B5D-486B-B662-EB5F1D16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3ADE2-3C1B-475D-B722-4928828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C68B-2BDC-4F43-98C3-8DCC589A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6CF0-8AD5-4B1C-BFDD-1D83E8F4A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80508-E578-43E0-BF9B-85B47113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A5274-08C7-43D0-96F2-48F3814A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5E02-4FBD-4CD2-944C-426E75FC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004B-D730-4209-B9AD-36A5EBC0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21B4-FF3E-4E37-8293-F1411D23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2F03-5C0B-4711-8125-85B96556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5D28E-E273-4BC9-9D9B-AC13F15B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6EEBE-A53B-428C-8E50-0A7DD233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5CC86-4A69-48AD-894D-25391C115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0EFEC-B0E5-406E-B973-6EAAD7D3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D62DD-0172-421D-BAD9-A28AC952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F17F9-BF26-401B-BE4D-B19AA1A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140D-5E0D-440B-BC43-7439B5C7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2A76D-78FA-4102-B509-8D5034A8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33958-5CD7-4557-8316-C5403853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2FFBD-6CE2-434B-AC38-FDC127D0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124B6-C1FA-4A2E-9ECA-2E475E1F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3F0BE-3278-4FED-8A4D-ECFDB23D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F1F4-633F-4527-8C80-5233BC49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ECA7-162F-4CFD-AAF4-040F8DC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6CAA-4894-4E2B-A01C-C7A14923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53497-8C24-46FE-A4EF-719B45D17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09831-2C81-45D0-9055-46B7065B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30249-B284-472E-998B-146DCFF7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B497D-299B-4AF1-AF6E-76125942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8DA9-C676-4B19-8417-4A152DFA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6D0D0-432C-4014-8D8A-CD4F966FF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8D96D-A45A-4442-984A-B84DDAE1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EE30A-2A43-465F-B09A-7E9889C2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E5054-EA69-4A8A-A746-B4DE43F4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C327-EC57-4395-AD27-A7D05C63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D1454-A390-472A-B11E-D747BDF6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2870A-BFFD-4BCF-8C88-4BA299F0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6E5E-2E1D-4E12-A724-17F8C81ED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6D97-9DFB-4109-B39D-9BAEB97F6E0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AD90-8FA3-4155-9385-7EB26AD7E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3B61-B829-4CDB-8286-1F6D84CC8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F4E-D085-4AA1-83D3-346D04B2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6E9D11-483F-4689-97B9-7FF1FA8275DD}"/>
              </a:ext>
            </a:extLst>
          </p:cNvPr>
          <p:cNvSpPr/>
          <p:nvPr/>
        </p:nvSpPr>
        <p:spPr>
          <a:xfrm>
            <a:off x="852256" y="408373"/>
            <a:ext cx="6853561" cy="3861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EC1CE-8EC1-478E-88AD-78B225BA7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3" y="458032"/>
            <a:ext cx="6764785" cy="376246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2FB238-09D0-44A9-AD72-FFA2EBF8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78583"/>
              </p:ext>
            </p:extLst>
          </p:nvPr>
        </p:nvGraphicFramePr>
        <p:xfrm>
          <a:off x="7945512" y="408373"/>
          <a:ext cx="3977199" cy="402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8173">
                  <a:extLst>
                    <a:ext uri="{9D8B030D-6E8A-4147-A177-3AD203B41FA5}">
                      <a16:colId xmlns:a16="http://schemas.microsoft.com/office/drawing/2014/main" val="3991383159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3910190114"/>
                    </a:ext>
                  </a:extLst>
                </a:gridCol>
                <a:gridCol w="1624614">
                  <a:extLst>
                    <a:ext uri="{9D8B030D-6E8A-4147-A177-3AD203B41FA5}">
                      <a16:colId xmlns:a16="http://schemas.microsoft.com/office/drawing/2014/main" val="3217895074"/>
                    </a:ext>
                  </a:extLst>
                </a:gridCol>
              </a:tblGrid>
              <a:tr h="261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31087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 201 534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32537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8316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87257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06114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23918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66740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7975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97058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46150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4875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14E247C-EC69-46F9-8FA6-FD0698147A49}"/>
              </a:ext>
            </a:extLst>
          </p:cNvPr>
          <p:cNvSpPr/>
          <p:nvPr/>
        </p:nvSpPr>
        <p:spPr>
          <a:xfrm>
            <a:off x="790110" y="4431733"/>
            <a:ext cx="4962618" cy="619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Suspicious Vehicles in the past 24 hours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3D1AAE1-44A2-43ED-8AB3-E2C85AE8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8370"/>
              </p:ext>
            </p:extLst>
          </p:nvPr>
        </p:nvGraphicFramePr>
        <p:xfrm>
          <a:off x="852255" y="5051394"/>
          <a:ext cx="1107045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14091">
                  <a:extLst>
                    <a:ext uri="{9D8B030D-6E8A-4147-A177-3AD203B41FA5}">
                      <a16:colId xmlns:a16="http://schemas.microsoft.com/office/drawing/2014/main" val="1771373862"/>
                    </a:ext>
                  </a:extLst>
                </a:gridCol>
                <a:gridCol w="2214091">
                  <a:extLst>
                    <a:ext uri="{9D8B030D-6E8A-4147-A177-3AD203B41FA5}">
                      <a16:colId xmlns:a16="http://schemas.microsoft.com/office/drawing/2014/main" val="489209187"/>
                    </a:ext>
                  </a:extLst>
                </a:gridCol>
                <a:gridCol w="1466592">
                  <a:extLst>
                    <a:ext uri="{9D8B030D-6E8A-4147-A177-3AD203B41FA5}">
                      <a16:colId xmlns:a16="http://schemas.microsoft.com/office/drawing/2014/main" val="2694754699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556422194"/>
                    </a:ext>
                  </a:extLst>
                </a:gridCol>
                <a:gridCol w="2370338">
                  <a:extLst>
                    <a:ext uri="{9D8B030D-6E8A-4147-A177-3AD203B41FA5}">
                      <a16:colId xmlns:a16="http://schemas.microsoft.com/office/drawing/2014/main" val="1772337005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99749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Found in database?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Alert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 201 534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5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MH 342 234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5583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0A0092-C4EC-42A5-A8A9-73A7AEB2BA1B}"/>
              </a:ext>
            </a:extLst>
          </p:cNvPr>
          <p:cNvSpPr/>
          <p:nvPr/>
        </p:nvSpPr>
        <p:spPr>
          <a:xfrm>
            <a:off x="8957566" y="5484380"/>
            <a:ext cx="1100831" cy="2485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54CD3E-38E1-441D-909B-D7A07D621C8A}"/>
              </a:ext>
            </a:extLst>
          </p:cNvPr>
          <p:cNvSpPr/>
          <p:nvPr/>
        </p:nvSpPr>
        <p:spPr>
          <a:xfrm>
            <a:off x="10759736" y="5484380"/>
            <a:ext cx="1012054" cy="2485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88229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paudel</dc:creator>
  <cp:lastModifiedBy>ashish paudel</cp:lastModifiedBy>
  <cp:revision>3</cp:revision>
  <dcterms:created xsi:type="dcterms:W3CDTF">2019-04-13T03:06:08Z</dcterms:created>
  <dcterms:modified xsi:type="dcterms:W3CDTF">2019-04-13T03:19:49Z</dcterms:modified>
</cp:coreProperties>
</file>