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0A1A-8EE5-4E8C-A7AA-F9C95BA05244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2AD09-81F5-4A75-B795-BBC64A2A0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982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0A1A-8EE5-4E8C-A7AA-F9C95BA05244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2AD09-81F5-4A75-B795-BBC64A2A0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21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0A1A-8EE5-4E8C-A7AA-F9C95BA05244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2AD09-81F5-4A75-B795-BBC64A2A0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608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0A1A-8EE5-4E8C-A7AA-F9C95BA05244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2AD09-81F5-4A75-B795-BBC64A2A0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909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0A1A-8EE5-4E8C-A7AA-F9C95BA05244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2AD09-81F5-4A75-B795-BBC64A2A0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263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0A1A-8EE5-4E8C-A7AA-F9C95BA05244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2AD09-81F5-4A75-B795-BBC64A2A0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888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0A1A-8EE5-4E8C-A7AA-F9C95BA05244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2AD09-81F5-4A75-B795-BBC64A2A0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41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0A1A-8EE5-4E8C-A7AA-F9C95BA05244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2AD09-81F5-4A75-B795-BBC64A2A0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654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0A1A-8EE5-4E8C-A7AA-F9C95BA05244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2AD09-81F5-4A75-B795-BBC64A2A0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88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0A1A-8EE5-4E8C-A7AA-F9C95BA05244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2AD09-81F5-4A75-B795-BBC64A2A0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985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0A1A-8EE5-4E8C-A7AA-F9C95BA05244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2AD09-81F5-4A75-B795-BBC64A2A0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638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A0A1A-8EE5-4E8C-A7AA-F9C95BA05244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2AD09-81F5-4A75-B795-BBC64A2A0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324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262" y="312820"/>
            <a:ext cx="4156356" cy="59596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92600" y="5093369"/>
            <a:ext cx="46454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 smtClean="0"/>
              <a:t>박상하</a:t>
            </a:r>
            <a:endParaRPr lang="en-US" altLang="ko-KR" sz="2800" dirty="0" smtClean="0"/>
          </a:p>
          <a:p>
            <a:pPr algn="r"/>
            <a:r>
              <a:rPr lang="ko-KR" altLang="en-US" sz="2800" dirty="0" err="1" smtClean="0"/>
              <a:t>서비스경험디자인관찰조사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2331108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</cp:revision>
  <dcterms:created xsi:type="dcterms:W3CDTF">2021-02-26T01:38:40Z</dcterms:created>
  <dcterms:modified xsi:type="dcterms:W3CDTF">2021-02-26T01:39:27Z</dcterms:modified>
</cp:coreProperties>
</file>