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682" r:id="rId3"/>
    <p:sldId id="681" r:id="rId4"/>
    <p:sldId id="706" r:id="rId5"/>
    <p:sldId id="698" r:id="rId6"/>
    <p:sldId id="717" r:id="rId7"/>
    <p:sldId id="705" r:id="rId8"/>
    <p:sldId id="320" r:id="rId9"/>
    <p:sldId id="322" r:id="rId10"/>
    <p:sldId id="708" r:id="rId11"/>
    <p:sldId id="716" r:id="rId12"/>
    <p:sldId id="711" r:id="rId13"/>
    <p:sldId id="715" r:id="rId14"/>
    <p:sldId id="71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7"/>
    <p:restoredTop sz="94713"/>
  </p:normalViewPr>
  <p:slideViewPr>
    <p:cSldViewPr snapToGrid="0" snapToObjects="1">
      <p:cViewPr varScale="1">
        <p:scale>
          <a:sx n="114" d="100"/>
          <a:sy n="114" d="100"/>
        </p:scale>
        <p:origin x="-53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DF82E-D1E1-E143-88D7-C9C000A01925}" type="doc">
      <dgm:prSet loTypeId="urn:microsoft.com/office/officeart/2005/8/layout/lis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271CD17-0B6A-DF48-B5BF-0E5A3A05BD3A}">
      <dgm:prSet phldrT="[文本]"/>
      <dgm:spPr/>
      <dgm:t>
        <a:bodyPr/>
        <a:lstStyle/>
        <a:p>
          <a:r>
            <a:rPr lang="zh-CN" altLang="en-US" dirty="0" smtClean="0"/>
            <a:t>年度主要</a:t>
          </a:r>
          <a:r>
            <a:rPr lang="zh-CN" altLang="en-US" dirty="0"/>
            <a:t>做的业务需求</a:t>
          </a:r>
        </a:p>
      </dgm:t>
    </dgm:pt>
    <dgm:pt modelId="{CE7F9E90-DFA8-314C-85FB-D7F276EF9219}" type="parTrans" cxnId="{E9AD39F3-0C7C-DB4D-A38A-A39032399547}">
      <dgm:prSet/>
      <dgm:spPr/>
      <dgm:t>
        <a:bodyPr/>
        <a:lstStyle/>
        <a:p>
          <a:endParaRPr lang="zh-CN" altLang="en-US"/>
        </a:p>
      </dgm:t>
    </dgm:pt>
    <dgm:pt modelId="{1F5DE05E-C83F-9643-B346-446AD2C55166}" type="sibTrans" cxnId="{E9AD39F3-0C7C-DB4D-A38A-A39032399547}">
      <dgm:prSet/>
      <dgm:spPr/>
      <dgm:t>
        <a:bodyPr/>
        <a:lstStyle/>
        <a:p>
          <a:endParaRPr lang="zh-CN" altLang="en-US"/>
        </a:p>
      </dgm:t>
    </dgm:pt>
    <dgm:pt modelId="{D1F765DA-B9B7-824C-9385-3016343790FA}">
      <dgm:prSet phldrT="[文本]"/>
      <dgm:spPr/>
      <dgm:t>
        <a:bodyPr/>
        <a:lstStyle/>
        <a:p>
          <a:r>
            <a:rPr lang="zh-CN" altLang="en-US" dirty="0"/>
            <a:t>研发质量情况</a:t>
          </a:r>
        </a:p>
      </dgm:t>
    </dgm:pt>
    <dgm:pt modelId="{4A6C6DB0-E253-584F-95D3-3402C62B39C2}" type="parTrans" cxnId="{68B27F47-CCDE-5847-93BF-79D5F52E07D4}">
      <dgm:prSet/>
      <dgm:spPr/>
      <dgm:t>
        <a:bodyPr/>
        <a:lstStyle/>
        <a:p>
          <a:endParaRPr lang="zh-CN" altLang="en-US"/>
        </a:p>
      </dgm:t>
    </dgm:pt>
    <dgm:pt modelId="{E85890DE-A6A5-0247-8D9B-FD47EF86A26E}" type="sibTrans" cxnId="{68B27F47-CCDE-5847-93BF-79D5F52E07D4}">
      <dgm:prSet/>
      <dgm:spPr/>
      <dgm:t>
        <a:bodyPr/>
        <a:lstStyle/>
        <a:p>
          <a:endParaRPr lang="zh-CN" altLang="en-US"/>
        </a:p>
      </dgm:t>
    </dgm:pt>
    <dgm:pt modelId="{006C69A7-CBCB-B14F-92E3-18F850AD58A3}">
      <dgm:prSet phldrT="[文本]"/>
      <dgm:spPr/>
      <dgm:t>
        <a:bodyPr/>
        <a:lstStyle/>
        <a:p>
          <a:r>
            <a:rPr lang="zh-CN" altLang="en-US" dirty="0"/>
            <a:t>核心事项完成情况</a:t>
          </a:r>
        </a:p>
      </dgm:t>
    </dgm:pt>
    <dgm:pt modelId="{9FB64FA0-ED56-564F-86CC-343451DCD453}" type="parTrans" cxnId="{398A32E1-174B-4143-A4AF-D3DC81E04970}">
      <dgm:prSet/>
      <dgm:spPr/>
      <dgm:t>
        <a:bodyPr/>
        <a:lstStyle/>
        <a:p>
          <a:endParaRPr lang="zh-CN" altLang="en-US"/>
        </a:p>
      </dgm:t>
    </dgm:pt>
    <dgm:pt modelId="{B1D45E28-B5A6-924B-AD69-8F163CBC969E}" type="sibTrans" cxnId="{398A32E1-174B-4143-A4AF-D3DC81E04970}">
      <dgm:prSet/>
      <dgm:spPr/>
      <dgm:t>
        <a:bodyPr/>
        <a:lstStyle/>
        <a:p>
          <a:endParaRPr lang="zh-CN" altLang="en-US"/>
        </a:p>
      </dgm:t>
    </dgm:pt>
    <dgm:pt modelId="{79FF62C8-08D9-DC4D-96EA-AD2F50D86ECA}">
      <dgm:prSet phldrT="[文本]"/>
      <dgm:spPr/>
      <dgm:t>
        <a:bodyPr/>
        <a:lstStyle/>
        <a:p>
          <a:r>
            <a:rPr lang="zh-CN" altLang="en-US" dirty="0"/>
            <a:t>业务数据</a:t>
          </a:r>
        </a:p>
      </dgm:t>
    </dgm:pt>
    <dgm:pt modelId="{D64CD5DA-3228-1340-91E3-4B26B8FEA55D}" type="parTrans" cxnId="{C77EDF90-7CBA-2041-B5AE-A4AA0474729A}">
      <dgm:prSet/>
      <dgm:spPr/>
      <dgm:t>
        <a:bodyPr/>
        <a:lstStyle/>
        <a:p>
          <a:endParaRPr lang="zh-CN" altLang="en-US"/>
        </a:p>
      </dgm:t>
    </dgm:pt>
    <dgm:pt modelId="{3579DDD6-4AAC-CB43-9098-D68DF4E841C2}" type="sibTrans" cxnId="{C77EDF90-7CBA-2041-B5AE-A4AA0474729A}">
      <dgm:prSet/>
      <dgm:spPr/>
      <dgm:t>
        <a:bodyPr/>
        <a:lstStyle/>
        <a:p>
          <a:endParaRPr lang="zh-CN" altLang="en-US"/>
        </a:p>
      </dgm:t>
    </dgm:pt>
    <dgm:pt modelId="{D76C0A78-3728-8242-AF1C-446FEE37A239}">
      <dgm:prSet phldrT="[文本]"/>
      <dgm:spPr/>
      <dgm:t>
        <a:bodyPr/>
        <a:lstStyle/>
        <a:p>
          <a:r>
            <a:rPr lang="zh-CN" altLang="en-US" dirty="0" smtClean="0"/>
            <a:t>明年规划</a:t>
          </a:r>
          <a:endParaRPr lang="zh-CN" altLang="en-US" dirty="0"/>
        </a:p>
      </dgm:t>
    </dgm:pt>
    <dgm:pt modelId="{7B3CCDC6-B2C2-AC44-A7C7-6C1C5F6B4CEB}" type="parTrans" cxnId="{7566AA19-0B68-604E-91E3-E679846059E7}">
      <dgm:prSet/>
      <dgm:spPr/>
      <dgm:t>
        <a:bodyPr/>
        <a:lstStyle/>
        <a:p>
          <a:endParaRPr lang="zh-CN" altLang="en-US"/>
        </a:p>
      </dgm:t>
    </dgm:pt>
    <dgm:pt modelId="{F5901FA3-9A47-9942-A885-2164E7A031C6}" type="sibTrans" cxnId="{7566AA19-0B68-604E-91E3-E679846059E7}">
      <dgm:prSet/>
      <dgm:spPr/>
      <dgm:t>
        <a:bodyPr/>
        <a:lstStyle/>
        <a:p>
          <a:endParaRPr lang="zh-CN" altLang="en-US"/>
        </a:p>
      </dgm:t>
    </dgm:pt>
    <dgm:pt modelId="{41FAF7C8-3039-DE44-87C9-34AE0969E5CB}" type="pres">
      <dgm:prSet presAssocID="{FD0DF82E-D1E1-E143-88D7-C9C000A0192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317999-C58F-7A46-9F1A-CAA1263CE994}" type="pres">
      <dgm:prSet presAssocID="{2271CD17-0B6A-DF48-B5BF-0E5A3A05BD3A}" presName="parentLin" presStyleCnt="0"/>
      <dgm:spPr/>
    </dgm:pt>
    <dgm:pt modelId="{21287DEE-09FC-574C-BC8B-A4872477FF6F}" type="pres">
      <dgm:prSet presAssocID="{2271CD17-0B6A-DF48-B5BF-0E5A3A05BD3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512FC843-AE86-7544-96B3-664D6C96D208}" type="pres">
      <dgm:prSet presAssocID="{2271CD17-0B6A-DF48-B5BF-0E5A3A05BD3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10DD2-F496-464C-8271-8F3489FA83E8}" type="pres">
      <dgm:prSet presAssocID="{2271CD17-0B6A-DF48-B5BF-0E5A3A05BD3A}" presName="negativeSpace" presStyleCnt="0"/>
      <dgm:spPr/>
    </dgm:pt>
    <dgm:pt modelId="{CD715E55-EB0A-A543-B1D4-3624DE66D230}" type="pres">
      <dgm:prSet presAssocID="{2271CD17-0B6A-DF48-B5BF-0E5A3A05BD3A}" presName="childText" presStyleLbl="conFgAcc1" presStyleIdx="0" presStyleCnt="5">
        <dgm:presLayoutVars>
          <dgm:bulletEnabled val="1"/>
        </dgm:presLayoutVars>
      </dgm:prSet>
      <dgm:spPr/>
    </dgm:pt>
    <dgm:pt modelId="{687AB76C-E3C8-8C4D-89EB-E01F558F974F}" type="pres">
      <dgm:prSet presAssocID="{1F5DE05E-C83F-9643-B346-446AD2C55166}" presName="spaceBetweenRectangles" presStyleCnt="0"/>
      <dgm:spPr/>
    </dgm:pt>
    <dgm:pt modelId="{CD446A0D-834B-AC4F-A35C-D3DDA89EB90F}" type="pres">
      <dgm:prSet presAssocID="{D1F765DA-B9B7-824C-9385-3016343790FA}" presName="parentLin" presStyleCnt="0"/>
      <dgm:spPr/>
    </dgm:pt>
    <dgm:pt modelId="{AE4744B5-4433-724B-86FB-31F3A2F9B05A}" type="pres">
      <dgm:prSet presAssocID="{D1F765DA-B9B7-824C-9385-3016343790F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BD83278-85F9-004D-8553-60B73A785E12}" type="pres">
      <dgm:prSet presAssocID="{D1F765DA-B9B7-824C-9385-3016343790F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B618EA-42C2-C74C-B79A-12FD4B7A7FE3}" type="pres">
      <dgm:prSet presAssocID="{D1F765DA-B9B7-824C-9385-3016343790FA}" presName="negativeSpace" presStyleCnt="0"/>
      <dgm:spPr/>
    </dgm:pt>
    <dgm:pt modelId="{9519F1E2-208D-2B42-BAFA-CF1C1492E311}" type="pres">
      <dgm:prSet presAssocID="{D1F765DA-B9B7-824C-9385-3016343790FA}" presName="childText" presStyleLbl="conFgAcc1" presStyleIdx="1" presStyleCnt="5">
        <dgm:presLayoutVars>
          <dgm:bulletEnabled val="1"/>
        </dgm:presLayoutVars>
      </dgm:prSet>
      <dgm:spPr/>
    </dgm:pt>
    <dgm:pt modelId="{EB937055-0294-9A48-99F0-214815510B93}" type="pres">
      <dgm:prSet presAssocID="{E85890DE-A6A5-0247-8D9B-FD47EF86A26E}" presName="spaceBetweenRectangles" presStyleCnt="0"/>
      <dgm:spPr/>
    </dgm:pt>
    <dgm:pt modelId="{A39320AE-FAF0-584C-8EB5-0175B332B7F3}" type="pres">
      <dgm:prSet presAssocID="{006C69A7-CBCB-B14F-92E3-18F850AD58A3}" presName="parentLin" presStyleCnt="0"/>
      <dgm:spPr/>
    </dgm:pt>
    <dgm:pt modelId="{EA2132EA-20ED-0A4C-9427-71A4FCEFBFD4}" type="pres">
      <dgm:prSet presAssocID="{006C69A7-CBCB-B14F-92E3-18F850AD58A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EA88A07-AA7A-E844-8B89-9C529CBAE60F}" type="pres">
      <dgm:prSet presAssocID="{006C69A7-CBCB-B14F-92E3-18F850AD58A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DD50FA-7C16-CB48-8F29-5B0FFE272DB4}" type="pres">
      <dgm:prSet presAssocID="{006C69A7-CBCB-B14F-92E3-18F850AD58A3}" presName="negativeSpace" presStyleCnt="0"/>
      <dgm:spPr/>
    </dgm:pt>
    <dgm:pt modelId="{DBCAC4DD-B8C2-EF44-A670-7D7314FE5B22}" type="pres">
      <dgm:prSet presAssocID="{006C69A7-CBCB-B14F-92E3-18F850AD58A3}" presName="childText" presStyleLbl="conFgAcc1" presStyleIdx="2" presStyleCnt="5">
        <dgm:presLayoutVars>
          <dgm:bulletEnabled val="1"/>
        </dgm:presLayoutVars>
      </dgm:prSet>
      <dgm:spPr/>
    </dgm:pt>
    <dgm:pt modelId="{83A896A5-F29F-B145-919D-4D671EA132B5}" type="pres">
      <dgm:prSet presAssocID="{B1D45E28-B5A6-924B-AD69-8F163CBC969E}" presName="spaceBetweenRectangles" presStyleCnt="0"/>
      <dgm:spPr/>
    </dgm:pt>
    <dgm:pt modelId="{120E39AF-AAF5-AF46-B6CB-5A5EB7EDB2EA}" type="pres">
      <dgm:prSet presAssocID="{79FF62C8-08D9-DC4D-96EA-AD2F50D86ECA}" presName="parentLin" presStyleCnt="0"/>
      <dgm:spPr/>
    </dgm:pt>
    <dgm:pt modelId="{26114E97-6B72-C240-A368-0A55229BD258}" type="pres">
      <dgm:prSet presAssocID="{79FF62C8-08D9-DC4D-96EA-AD2F50D86ECA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3112CFC3-408E-8B42-B59D-C426A0B531F9}" type="pres">
      <dgm:prSet presAssocID="{79FF62C8-08D9-DC4D-96EA-AD2F50D86EC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891ED-B58B-664D-A77D-C1B4F8AE8F3F}" type="pres">
      <dgm:prSet presAssocID="{79FF62C8-08D9-DC4D-96EA-AD2F50D86ECA}" presName="negativeSpace" presStyleCnt="0"/>
      <dgm:spPr/>
    </dgm:pt>
    <dgm:pt modelId="{5E399CF9-7E7B-F64F-AA9D-C93033771AE8}" type="pres">
      <dgm:prSet presAssocID="{79FF62C8-08D9-DC4D-96EA-AD2F50D86ECA}" presName="childText" presStyleLbl="conFgAcc1" presStyleIdx="3" presStyleCnt="5">
        <dgm:presLayoutVars>
          <dgm:bulletEnabled val="1"/>
        </dgm:presLayoutVars>
      </dgm:prSet>
      <dgm:spPr/>
    </dgm:pt>
    <dgm:pt modelId="{21BE55A7-12E9-A240-ACED-59E1A8FE55CF}" type="pres">
      <dgm:prSet presAssocID="{3579DDD6-4AAC-CB43-9098-D68DF4E841C2}" presName="spaceBetweenRectangles" presStyleCnt="0"/>
      <dgm:spPr/>
    </dgm:pt>
    <dgm:pt modelId="{3663AF9A-574B-BF42-B9D4-3F6ACD15D1A4}" type="pres">
      <dgm:prSet presAssocID="{D76C0A78-3728-8242-AF1C-446FEE37A239}" presName="parentLin" presStyleCnt="0"/>
      <dgm:spPr/>
    </dgm:pt>
    <dgm:pt modelId="{B152E2A8-6EEA-E74C-A87E-CD9B51173762}" type="pres">
      <dgm:prSet presAssocID="{D76C0A78-3728-8242-AF1C-446FEE37A239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77BA717F-93F1-5945-8CA6-EA3EF0A6EED4}" type="pres">
      <dgm:prSet presAssocID="{D76C0A78-3728-8242-AF1C-446FEE37A23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A91B93-9E88-1B45-9F5E-BB897A14A37E}" type="pres">
      <dgm:prSet presAssocID="{D76C0A78-3728-8242-AF1C-446FEE37A239}" presName="negativeSpace" presStyleCnt="0"/>
      <dgm:spPr/>
    </dgm:pt>
    <dgm:pt modelId="{F2DB6DCC-7B1C-854B-96A6-03311C1D480F}" type="pres">
      <dgm:prSet presAssocID="{D76C0A78-3728-8242-AF1C-446FEE37A23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E996EB-1F71-9D48-A7CF-3FDE942521E4}" type="presOf" srcId="{D76C0A78-3728-8242-AF1C-446FEE37A239}" destId="{B152E2A8-6EEA-E74C-A87E-CD9B51173762}" srcOrd="0" destOrd="0" presId="urn:microsoft.com/office/officeart/2005/8/layout/list1"/>
    <dgm:cxn modelId="{62F878CD-D431-1648-8F38-B540C65F147D}" type="presOf" srcId="{D1F765DA-B9B7-824C-9385-3016343790FA}" destId="{2BD83278-85F9-004D-8553-60B73A785E12}" srcOrd="1" destOrd="0" presId="urn:microsoft.com/office/officeart/2005/8/layout/list1"/>
    <dgm:cxn modelId="{4DA55A34-A7BA-B54A-9763-FC67C0E75253}" type="presOf" srcId="{D76C0A78-3728-8242-AF1C-446FEE37A239}" destId="{77BA717F-93F1-5945-8CA6-EA3EF0A6EED4}" srcOrd="1" destOrd="0" presId="urn:microsoft.com/office/officeart/2005/8/layout/list1"/>
    <dgm:cxn modelId="{7566AA19-0B68-604E-91E3-E679846059E7}" srcId="{FD0DF82E-D1E1-E143-88D7-C9C000A01925}" destId="{D76C0A78-3728-8242-AF1C-446FEE37A239}" srcOrd="4" destOrd="0" parTransId="{7B3CCDC6-B2C2-AC44-A7C7-6C1C5F6B4CEB}" sibTransId="{F5901FA3-9A47-9942-A885-2164E7A031C6}"/>
    <dgm:cxn modelId="{45A894DE-0DFA-0447-BEEF-45A8C2DBBDB7}" type="presOf" srcId="{79FF62C8-08D9-DC4D-96EA-AD2F50D86ECA}" destId="{26114E97-6B72-C240-A368-0A55229BD258}" srcOrd="0" destOrd="0" presId="urn:microsoft.com/office/officeart/2005/8/layout/list1"/>
    <dgm:cxn modelId="{68B27F47-CCDE-5847-93BF-79D5F52E07D4}" srcId="{FD0DF82E-D1E1-E143-88D7-C9C000A01925}" destId="{D1F765DA-B9B7-824C-9385-3016343790FA}" srcOrd="1" destOrd="0" parTransId="{4A6C6DB0-E253-584F-95D3-3402C62B39C2}" sibTransId="{E85890DE-A6A5-0247-8D9B-FD47EF86A26E}"/>
    <dgm:cxn modelId="{3F819CE1-03B9-9642-9C49-6129CAA0E4E6}" type="presOf" srcId="{006C69A7-CBCB-B14F-92E3-18F850AD58A3}" destId="{EA2132EA-20ED-0A4C-9427-71A4FCEFBFD4}" srcOrd="0" destOrd="0" presId="urn:microsoft.com/office/officeart/2005/8/layout/list1"/>
    <dgm:cxn modelId="{AC1750BD-7F33-6F41-9691-A90C73EC52E8}" type="presOf" srcId="{79FF62C8-08D9-DC4D-96EA-AD2F50D86ECA}" destId="{3112CFC3-408E-8B42-B59D-C426A0B531F9}" srcOrd="1" destOrd="0" presId="urn:microsoft.com/office/officeart/2005/8/layout/list1"/>
    <dgm:cxn modelId="{E9AD39F3-0C7C-DB4D-A38A-A39032399547}" srcId="{FD0DF82E-D1E1-E143-88D7-C9C000A01925}" destId="{2271CD17-0B6A-DF48-B5BF-0E5A3A05BD3A}" srcOrd="0" destOrd="0" parTransId="{CE7F9E90-DFA8-314C-85FB-D7F276EF9219}" sibTransId="{1F5DE05E-C83F-9643-B346-446AD2C55166}"/>
    <dgm:cxn modelId="{460C9084-FD64-814E-9771-22EA795C7094}" type="presOf" srcId="{FD0DF82E-D1E1-E143-88D7-C9C000A01925}" destId="{41FAF7C8-3039-DE44-87C9-34AE0969E5CB}" srcOrd="0" destOrd="0" presId="urn:microsoft.com/office/officeart/2005/8/layout/list1"/>
    <dgm:cxn modelId="{ABECA0A1-FAEF-1044-98B6-095D5FBC5643}" type="presOf" srcId="{006C69A7-CBCB-B14F-92E3-18F850AD58A3}" destId="{3EA88A07-AA7A-E844-8B89-9C529CBAE60F}" srcOrd="1" destOrd="0" presId="urn:microsoft.com/office/officeart/2005/8/layout/list1"/>
    <dgm:cxn modelId="{398A32E1-174B-4143-A4AF-D3DC81E04970}" srcId="{FD0DF82E-D1E1-E143-88D7-C9C000A01925}" destId="{006C69A7-CBCB-B14F-92E3-18F850AD58A3}" srcOrd="2" destOrd="0" parTransId="{9FB64FA0-ED56-564F-86CC-343451DCD453}" sibTransId="{B1D45E28-B5A6-924B-AD69-8F163CBC969E}"/>
    <dgm:cxn modelId="{6A893C9D-AA47-8041-B745-0212BB0D2AFD}" type="presOf" srcId="{D1F765DA-B9B7-824C-9385-3016343790FA}" destId="{AE4744B5-4433-724B-86FB-31F3A2F9B05A}" srcOrd="0" destOrd="0" presId="urn:microsoft.com/office/officeart/2005/8/layout/list1"/>
    <dgm:cxn modelId="{E97D5F7F-3F29-4F48-BE1E-474F2C0FACA1}" type="presOf" srcId="{2271CD17-0B6A-DF48-B5BF-0E5A3A05BD3A}" destId="{21287DEE-09FC-574C-BC8B-A4872477FF6F}" srcOrd="0" destOrd="0" presId="urn:microsoft.com/office/officeart/2005/8/layout/list1"/>
    <dgm:cxn modelId="{022850E1-8A83-F54B-9609-F4A45990BB41}" type="presOf" srcId="{2271CD17-0B6A-DF48-B5BF-0E5A3A05BD3A}" destId="{512FC843-AE86-7544-96B3-664D6C96D208}" srcOrd="1" destOrd="0" presId="urn:microsoft.com/office/officeart/2005/8/layout/list1"/>
    <dgm:cxn modelId="{C77EDF90-7CBA-2041-B5AE-A4AA0474729A}" srcId="{FD0DF82E-D1E1-E143-88D7-C9C000A01925}" destId="{79FF62C8-08D9-DC4D-96EA-AD2F50D86ECA}" srcOrd="3" destOrd="0" parTransId="{D64CD5DA-3228-1340-91E3-4B26B8FEA55D}" sibTransId="{3579DDD6-4AAC-CB43-9098-D68DF4E841C2}"/>
    <dgm:cxn modelId="{D1161430-1C11-F349-B6B6-0C13547C2354}" type="presParOf" srcId="{41FAF7C8-3039-DE44-87C9-34AE0969E5CB}" destId="{90317999-C58F-7A46-9F1A-CAA1263CE994}" srcOrd="0" destOrd="0" presId="urn:microsoft.com/office/officeart/2005/8/layout/list1"/>
    <dgm:cxn modelId="{FF51C7B5-ECAF-F446-BC86-9274F938C2AC}" type="presParOf" srcId="{90317999-C58F-7A46-9F1A-CAA1263CE994}" destId="{21287DEE-09FC-574C-BC8B-A4872477FF6F}" srcOrd="0" destOrd="0" presId="urn:microsoft.com/office/officeart/2005/8/layout/list1"/>
    <dgm:cxn modelId="{C01F01CB-598B-E941-A04D-AA3D4D8FB9A7}" type="presParOf" srcId="{90317999-C58F-7A46-9F1A-CAA1263CE994}" destId="{512FC843-AE86-7544-96B3-664D6C96D208}" srcOrd="1" destOrd="0" presId="urn:microsoft.com/office/officeart/2005/8/layout/list1"/>
    <dgm:cxn modelId="{8FC15220-C66D-804D-868F-85175FF8BCEB}" type="presParOf" srcId="{41FAF7C8-3039-DE44-87C9-34AE0969E5CB}" destId="{3C510DD2-F496-464C-8271-8F3489FA83E8}" srcOrd="1" destOrd="0" presId="urn:microsoft.com/office/officeart/2005/8/layout/list1"/>
    <dgm:cxn modelId="{B658C13B-A98B-CB4F-9170-D4FA56DA2DC4}" type="presParOf" srcId="{41FAF7C8-3039-DE44-87C9-34AE0969E5CB}" destId="{CD715E55-EB0A-A543-B1D4-3624DE66D230}" srcOrd="2" destOrd="0" presId="urn:microsoft.com/office/officeart/2005/8/layout/list1"/>
    <dgm:cxn modelId="{EC9B73B1-D4B2-9A48-9AD7-78B18EED6274}" type="presParOf" srcId="{41FAF7C8-3039-DE44-87C9-34AE0969E5CB}" destId="{687AB76C-E3C8-8C4D-89EB-E01F558F974F}" srcOrd="3" destOrd="0" presId="urn:microsoft.com/office/officeart/2005/8/layout/list1"/>
    <dgm:cxn modelId="{6F0C7997-B92A-2847-91C4-5D370B3C622A}" type="presParOf" srcId="{41FAF7C8-3039-DE44-87C9-34AE0969E5CB}" destId="{CD446A0D-834B-AC4F-A35C-D3DDA89EB90F}" srcOrd="4" destOrd="0" presId="urn:microsoft.com/office/officeart/2005/8/layout/list1"/>
    <dgm:cxn modelId="{65085D9D-B21C-864F-878E-3810400FAD05}" type="presParOf" srcId="{CD446A0D-834B-AC4F-A35C-D3DDA89EB90F}" destId="{AE4744B5-4433-724B-86FB-31F3A2F9B05A}" srcOrd="0" destOrd="0" presId="urn:microsoft.com/office/officeart/2005/8/layout/list1"/>
    <dgm:cxn modelId="{7EEF3F35-987E-5B4F-A1C0-010946EFB3A8}" type="presParOf" srcId="{CD446A0D-834B-AC4F-A35C-D3DDA89EB90F}" destId="{2BD83278-85F9-004D-8553-60B73A785E12}" srcOrd="1" destOrd="0" presId="urn:microsoft.com/office/officeart/2005/8/layout/list1"/>
    <dgm:cxn modelId="{710E488E-21B5-A74F-A16A-C858C37A6F06}" type="presParOf" srcId="{41FAF7C8-3039-DE44-87C9-34AE0969E5CB}" destId="{BCB618EA-42C2-C74C-B79A-12FD4B7A7FE3}" srcOrd="5" destOrd="0" presId="urn:microsoft.com/office/officeart/2005/8/layout/list1"/>
    <dgm:cxn modelId="{627EC4F7-EAB1-2743-B910-00C9F311731D}" type="presParOf" srcId="{41FAF7C8-3039-DE44-87C9-34AE0969E5CB}" destId="{9519F1E2-208D-2B42-BAFA-CF1C1492E311}" srcOrd="6" destOrd="0" presId="urn:microsoft.com/office/officeart/2005/8/layout/list1"/>
    <dgm:cxn modelId="{28C8F7D9-BDED-1E4D-B88A-60BD54BE05CF}" type="presParOf" srcId="{41FAF7C8-3039-DE44-87C9-34AE0969E5CB}" destId="{EB937055-0294-9A48-99F0-214815510B93}" srcOrd="7" destOrd="0" presId="urn:microsoft.com/office/officeart/2005/8/layout/list1"/>
    <dgm:cxn modelId="{AFE859CE-C5D6-7444-82AE-7BFF827BF5C9}" type="presParOf" srcId="{41FAF7C8-3039-DE44-87C9-34AE0969E5CB}" destId="{A39320AE-FAF0-584C-8EB5-0175B332B7F3}" srcOrd="8" destOrd="0" presId="urn:microsoft.com/office/officeart/2005/8/layout/list1"/>
    <dgm:cxn modelId="{69210856-56D2-964D-8FFE-D8F68AE02C5F}" type="presParOf" srcId="{A39320AE-FAF0-584C-8EB5-0175B332B7F3}" destId="{EA2132EA-20ED-0A4C-9427-71A4FCEFBFD4}" srcOrd="0" destOrd="0" presId="urn:microsoft.com/office/officeart/2005/8/layout/list1"/>
    <dgm:cxn modelId="{1CA76649-1A0A-5F4C-92D7-7A49235FC13D}" type="presParOf" srcId="{A39320AE-FAF0-584C-8EB5-0175B332B7F3}" destId="{3EA88A07-AA7A-E844-8B89-9C529CBAE60F}" srcOrd="1" destOrd="0" presId="urn:microsoft.com/office/officeart/2005/8/layout/list1"/>
    <dgm:cxn modelId="{C60117AF-5CBA-5044-ABA3-993A5CE91CA4}" type="presParOf" srcId="{41FAF7C8-3039-DE44-87C9-34AE0969E5CB}" destId="{C5DD50FA-7C16-CB48-8F29-5B0FFE272DB4}" srcOrd="9" destOrd="0" presId="urn:microsoft.com/office/officeart/2005/8/layout/list1"/>
    <dgm:cxn modelId="{B10C7004-B21E-984A-A399-8669C0478D93}" type="presParOf" srcId="{41FAF7C8-3039-DE44-87C9-34AE0969E5CB}" destId="{DBCAC4DD-B8C2-EF44-A670-7D7314FE5B22}" srcOrd="10" destOrd="0" presId="urn:microsoft.com/office/officeart/2005/8/layout/list1"/>
    <dgm:cxn modelId="{09D04A1F-075E-3E4B-9AFE-9EDA29B3ABE3}" type="presParOf" srcId="{41FAF7C8-3039-DE44-87C9-34AE0969E5CB}" destId="{83A896A5-F29F-B145-919D-4D671EA132B5}" srcOrd="11" destOrd="0" presId="urn:microsoft.com/office/officeart/2005/8/layout/list1"/>
    <dgm:cxn modelId="{4D123024-A90D-7445-B977-A6CBC3F34C3D}" type="presParOf" srcId="{41FAF7C8-3039-DE44-87C9-34AE0969E5CB}" destId="{120E39AF-AAF5-AF46-B6CB-5A5EB7EDB2EA}" srcOrd="12" destOrd="0" presId="urn:microsoft.com/office/officeart/2005/8/layout/list1"/>
    <dgm:cxn modelId="{49D2F367-8909-6641-A38E-FCCEA6A53A7B}" type="presParOf" srcId="{120E39AF-AAF5-AF46-B6CB-5A5EB7EDB2EA}" destId="{26114E97-6B72-C240-A368-0A55229BD258}" srcOrd="0" destOrd="0" presId="urn:microsoft.com/office/officeart/2005/8/layout/list1"/>
    <dgm:cxn modelId="{1B07FC17-46D4-664E-9DC7-988D2B1B7DF6}" type="presParOf" srcId="{120E39AF-AAF5-AF46-B6CB-5A5EB7EDB2EA}" destId="{3112CFC3-408E-8B42-B59D-C426A0B531F9}" srcOrd="1" destOrd="0" presId="urn:microsoft.com/office/officeart/2005/8/layout/list1"/>
    <dgm:cxn modelId="{6D05B175-3C23-554F-8B85-59D93437F63F}" type="presParOf" srcId="{41FAF7C8-3039-DE44-87C9-34AE0969E5CB}" destId="{A3B891ED-B58B-664D-A77D-C1B4F8AE8F3F}" srcOrd="13" destOrd="0" presId="urn:microsoft.com/office/officeart/2005/8/layout/list1"/>
    <dgm:cxn modelId="{19C42DA6-2395-1446-BFF2-055B05C3EBDF}" type="presParOf" srcId="{41FAF7C8-3039-DE44-87C9-34AE0969E5CB}" destId="{5E399CF9-7E7B-F64F-AA9D-C93033771AE8}" srcOrd="14" destOrd="0" presId="urn:microsoft.com/office/officeart/2005/8/layout/list1"/>
    <dgm:cxn modelId="{6099BD41-079E-0446-BF24-AA02DD056AC9}" type="presParOf" srcId="{41FAF7C8-3039-DE44-87C9-34AE0969E5CB}" destId="{21BE55A7-12E9-A240-ACED-59E1A8FE55CF}" srcOrd="15" destOrd="0" presId="urn:microsoft.com/office/officeart/2005/8/layout/list1"/>
    <dgm:cxn modelId="{F8F10642-DC17-2544-AC08-0F7B1D5836C6}" type="presParOf" srcId="{41FAF7C8-3039-DE44-87C9-34AE0969E5CB}" destId="{3663AF9A-574B-BF42-B9D4-3F6ACD15D1A4}" srcOrd="16" destOrd="0" presId="urn:microsoft.com/office/officeart/2005/8/layout/list1"/>
    <dgm:cxn modelId="{7483F89B-87CD-3946-837B-7C9FD720B9C7}" type="presParOf" srcId="{3663AF9A-574B-BF42-B9D4-3F6ACD15D1A4}" destId="{B152E2A8-6EEA-E74C-A87E-CD9B51173762}" srcOrd="0" destOrd="0" presId="urn:microsoft.com/office/officeart/2005/8/layout/list1"/>
    <dgm:cxn modelId="{2D720A01-6B53-3744-9391-F042151800C2}" type="presParOf" srcId="{3663AF9A-574B-BF42-B9D4-3F6ACD15D1A4}" destId="{77BA717F-93F1-5945-8CA6-EA3EF0A6EED4}" srcOrd="1" destOrd="0" presId="urn:microsoft.com/office/officeart/2005/8/layout/list1"/>
    <dgm:cxn modelId="{E564163A-52AF-FF40-BC5C-19F05B00FE1A}" type="presParOf" srcId="{41FAF7C8-3039-DE44-87C9-34AE0969E5CB}" destId="{39A91B93-9E88-1B45-9F5E-BB897A14A37E}" srcOrd="17" destOrd="0" presId="urn:microsoft.com/office/officeart/2005/8/layout/list1"/>
    <dgm:cxn modelId="{18CFC996-F50A-F54F-97DC-65853CB1DA7B}" type="presParOf" srcId="{41FAF7C8-3039-DE44-87C9-34AE0969E5CB}" destId="{F2DB6DCC-7B1C-854B-96A6-03311C1D480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95661-91F7-0D49-BF55-88A770FC35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6BC38EEF-A245-674E-9018-1F21F2C12BEB}">
      <dgm:prSet phldrT="[文本]"/>
      <dgm:spPr/>
      <dgm:t>
        <a:bodyPr/>
        <a:lstStyle/>
        <a:p>
          <a:r>
            <a:rPr lang="zh-CN" altLang="en-US" dirty="0"/>
            <a:t>一月</a:t>
          </a:r>
        </a:p>
      </dgm:t>
    </dgm:pt>
    <dgm:pt modelId="{EF23E251-5233-8C48-A7D9-CE44C747023C}" type="par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59EC3B8F-92A0-9849-A4FD-657E43B95324}" type="sib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A24AA733-52B1-A84D-B92D-3DF6A6E1056C}">
      <dgm:prSet phldrT="[文本]"/>
      <dgm:spPr/>
      <dgm:t>
        <a:bodyPr/>
        <a:lstStyle/>
        <a:p>
          <a:r>
            <a:rPr lang="zh-CN" altLang="en-US" dirty="0"/>
            <a:t>二月</a:t>
          </a:r>
        </a:p>
      </dgm:t>
    </dgm:pt>
    <dgm:pt modelId="{6C17D4B6-673A-D645-93CD-A31B0F62967D}" type="par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816CD0FE-D35F-794C-9812-E3CA9BE696C6}" type="sib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3E683622-DDB9-D74F-A268-433170C0FA80}">
      <dgm:prSet phldrT="[文本]"/>
      <dgm:spPr/>
      <dgm:t>
        <a:bodyPr/>
        <a:lstStyle/>
        <a:p>
          <a:r>
            <a:rPr lang="zh-CN" altLang="en-US" dirty="0"/>
            <a:t>三月</a:t>
          </a:r>
        </a:p>
      </dgm:t>
    </dgm:pt>
    <dgm:pt modelId="{3D28C15E-6A90-9546-8611-34D058270CFF}" type="par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B1723A06-43DD-B147-BB07-8B9E982984A2}" type="sib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C7580E97-600C-4441-AC10-EB66E3B8B8AE}">
      <dgm:prSet phldrT="[文本]"/>
      <dgm:spPr/>
      <dgm:t>
        <a:bodyPr/>
        <a:lstStyle/>
        <a:p>
          <a:r>
            <a:rPr lang="zh-CN" altLang="en-US" dirty="0"/>
            <a:t>四月</a:t>
          </a:r>
        </a:p>
      </dgm:t>
    </dgm:pt>
    <dgm:pt modelId="{87127461-47F9-8644-96CB-00714D14EDE6}" type="par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CB1618EC-634E-074D-AE06-85FC3ED3D818}" type="sib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133A2051-166D-5048-B15E-0D49B0CFCDE4}">
      <dgm:prSet phldrT="[文本]"/>
      <dgm:spPr/>
      <dgm:t>
        <a:bodyPr/>
        <a:lstStyle/>
        <a:p>
          <a:r>
            <a:rPr lang="zh-CN" altLang="en-US" dirty="0"/>
            <a:t>五月</a:t>
          </a:r>
        </a:p>
      </dgm:t>
    </dgm:pt>
    <dgm:pt modelId="{EE10E4F4-1A13-4846-BAFE-380A3783921B}" type="par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588C18E-8515-794F-97DD-ABFE47731358}" type="sib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D91DE15-ADAF-B84B-B0EB-1C06B477FEF4}">
      <dgm:prSet phldrT="[文本]"/>
      <dgm:spPr/>
      <dgm:t>
        <a:bodyPr/>
        <a:lstStyle/>
        <a:p>
          <a:r>
            <a:rPr lang="zh-CN" altLang="en-US" dirty="0"/>
            <a:t>六月</a:t>
          </a:r>
        </a:p>
      </dgm:t>
    </dgm:pt>
    <dgm:pt modelId="{A50EE220-71B4-DC4B-B05A-FC1FC827BD2E}" type="par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DD2FBB-4196-9842-99C0-87EBE8557660}" type="sib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6497BB-9186-C14C-8E33-D94FD6DE111F}" type="pres">
      <dgm:prSet presAssocID="{10B95661-91F7-0D49-BF55-88A770FC3578}" presName="CompostProcess" presStyleCnt="0">
        <dgm:presLayoutVars>
          <dgm:dir/>
          <dgm:resizeHandles val="exact"/>
        </dgm:presLayoutVars>
      </dgm:prSet>
      <dgm:spPr/>
    </dgm:pt>
    <dgm:pt modelId="{C3FB7CB6-C473-6349-AA8D-2621916E4CE9}" type="pres">
      <dgm:prSet presAssocID="{10B95661-91F7-0D49-BF55-88A770FC3578}" presName="arrow" presStyleLbl="bgShp" presStyleIdx="0" presStyleCnt="1"/>
      <dgm:spPr/>
    </dgm:pt>
    <dgm:pt modelId="{6B1EC0A7-15D5-D847-B8D9-6CB3D41DED6D}" type="pres">
      <dgm:prSet presAssocID="{10B95661-91F7-0D49-BF55-88A770FC3578}" presName="linearProcess" presStyleCnt="0"/>
      <dgm:spPr/>
    </dgm:pt>
    <dgm:pt modelId="{48DB4313-97F0-3440-B31C-76B78549C423}" type="pres">
      <dgm:prSet presAssocID="{6BC38EEF-A245-674E-9018-1F21F2C12BE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142FD-F4F5-DE40-BDDE-6AA783B014AE}" type="pres">
      <dgm:prSet presAssocID="{59EC3B8F-92A0-9849-A4FD-657E43B95324}" presName="sibTrans" presStyleCnt="0"/>
      <dgm:spPr/>
    </dgm:pt>
    <dgm:pt modelId="{40022FE1-8F5B-5C48-9021-63B386D2E11F}" type="pres">
      <dgm:prSet presAssocID="{A24AA733-52B1-A84D-B92D-3DF6A6E1056C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4FED7-B4BA-704C-965E-80E21F5DE2B8}" type="pres">
      <dgm:prSet presAssocID="{816CD0FE-D35F-794C-9812-E3CA9BE696C6}" presName="sibTrans" presStyleCnt="0"/>
      <dgm:spPr/>
    </dgm:pt>
    <dgm:pt modelId="{91114699-D876-3B4B-A302-41BFE2B7F883}" type="pres">
      <dgm:prSet presAssocID="{3E683622-DDB9-D74F-A268-433170C0FA8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1EEC7-6CA9-9A4A-9659-4EA16FEEAD5D}" type="pres">
      <dgm:prSet presAssocID="{B1723A06-43DD-B147-BB07-8B9E982984A2}" presName="sibTrans" presStyleCnt="0"/>
      <dgm:spPr/>
    </dgm:pt>
    <dgm:pt modelId="{E96E0038-C260-6F49-A04D-84B52446373A}" type="pres">
      <dgm:prSet presAssocID="{C7580E97-600C-4441-AC10-EB66E3B8B8A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7F0D7-532E-D64B-8858-016AD8DBCDB0}" type="pres">
      <dgm:prSet presAssocID="{CB1618EC-634E-074D-AE06-85FC3ED3D818}" presName="sibTrans" presStyleCnt="0"/>
      <dgm:spPr/>
    </dgm:pt>
    <dgm:pt modelId="{171FA90C-A96C-3A42-8571-C57005DD175D}" type="pres">
      <dgm:prSet presAssocID="{133A2051-166D-5048-B15E-0D49B0CFCDE4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785FA7-A169-734E-9403-E2CA2695BFCA}" type="pres">
      <dgm:prSet presAssocID="{D588C18E-8515-794F-97DD-ABFE47731358}" presName="sibTrans" presStyleCnt="0"/>
      <dgm:spPr/>
    </dgm:pt>
    <dgm:pt modelId="{470A773B-55D9-2A44-9CCC-826E210E704E}" type="pres">
      <dgm:prSet presAssocID="{DD91DE15-ADAF-B84B-B0EB-1C06B477FEF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CF9F4-75DA-5344-A088-432A565C9FB7}" srcId="{10B95661-91F7-0D49-BF55-88A770FC3578}" destId="{A24AA733-52B1-A84D-B92D-3DF6A6E1056C}" srcOrd="1" destOrd="0" parTransId="{6C17D4B6-673A-D645-93CD-A31B0F62967D}" sibTransId="{816CD0FE-D35F-794C-9812-E3CA9BE696C6}"/>
    <dgm:cxn modelId="{A31D7D99-F735-5F46-801F-4A5F284EE92E}" type="presOf" srcId="{133A2051-166D-5048-B15E-0D49B0CFCDE4}" destId="{171FA90C-A96C-3A42-8571-C57005DD175D}" srcOrd="0" destOrd="0" presId="urn:microsoft.com/office/officeart/2005/8/layout/hProcess9"/>
    <dgm:cxn modelId="{C5127BFA-AE1E-E646-96CA-1D3D5A50F070}" type="presOf" srcId="{6BC38EEF-A245-674E-9018-1F21F2C12BEB}" destId="{48DB4313-97F0-3440-B31C-76B78549C423}" srcOrd="0" destOrd="0" presId="urn:microsoft.com/office/officeart/2005/8/layout/hProcess9"/>
    <dgm:cxn modelId="{599D9734-95F3-944D-95E4-5D78C3467740}" srcId="{10B95661-91F7-0D49-BF55-88A770FC3578}" destId="{3E683622-DDB9-D74F-A268-433170C0FA80}" srcOrd="2" destOrd="0" parTransId="{3D28C15E-6A90-9546-8611-34D058270CFF}" sibTransId="{B1723A06-43DD-B147-BB07-8B9E982984A2}"/>
    <dgm:cxn modelId="{F3BF2ACD-77EF-DE44-9EE3-467726161E50}" srcId="{10B95661-91F7-0D49-BF55-88A770FC3578}" destId="{DD91DE15-ADAF-B84B-B0EB-1C06B477FEF4}" srcOrd="5" destOrd="0" parTransId="{A50EE220-71B4-DC4B-B05A-FC1FC827BD2E}" sibTransId="{D7DD2FBB-4196-9842-99C0-87EBE8557660}"/>
    <dgm:cxn modelId="{202C86EC-EA49-FB4E-9113-05229792AC57}" srcId="{10B95661-91F7-0D49-BF55-88A770FC3578}" destId="{C7580E97-600C-4441-AC10-EB66E3B8B8AE}" srcOrd="3" destOrd="0" parTransId="{87127461-47F9-8644-96CB-00714D14EDE6}" sibTransId="{CB1618EC-634E-074D-AE06-85FC3ED3D818}"/>
    <dgm:cxn modelId="{03EA9B96-9D90-9C41-9D44-2471B282BBFE}" type="presOf" srcId="{10B95661-91F7-0D49-BF55-88A770FC3578}" destId="{D76497BB-9186-C14C-8E33-D94FD6DE111F}" srcOrd="0" destOrd="0" presId="urn:microsoft.com/office/officeart/2005/8/layout/hProcess9"/>
    <dgm:cxn modelId="{321E779D-0D81-4743-A9CF-0B6C570E0925}" type="presOf" srcId="{3E683622-DDB9-D74F-A268-433170C0FA80}" destId="{91114699-D876-3B4B-A302-41BFE2B7F883}" srcOrd="0" destOrd="0" presId="urn:microsoft.com/office/officeart/2005/8/layout/hProcess9"/>
    <dgm:cxn modelId="{1D0635A9-F3D2-9949-B723-527C2665A0CD}" srcId="{10B95661-91F7-0D49-BF55-88A770FC3578}" destId="{133A2051-166D-5048-B15E-0D49B0CFCDE4}" srcOrd="4" destOrd="0" parTransId="{EE10E4F4-1A13-4846-BAFE-380A3783921B}" sibTransId="{D588C18E-8515-794F-97DD-ABFE47731358}"/>
    <dgm:cxn modelId="{0C89AADA-29D4-3A49-8FE0-9FBFEF48810C}" type="presOf" srcId="{DD91DE15-ADAF-B84B-B0EB-1C06B477FEF4}" destId="{470A773B-55D9-2A44-9CCC-826E210E704E}" srcOrd="0" destOrd="0" presId="urn:microsoft.com/office/officeart/2005/8/layout/hProcess9"/>
    <dgm:cxn modelId="{89CD209D-64E0-ED4E-84F7-41DD90D98B6E}" type="presOf" srcId="{A24AA733-52B1-A84D-B92D-3DF6A6E1056C}" destId="{40022FE1-8F5B-5C48-9021-63B386D2E11F}" srcOrd="0" destOrd="0" presId="urn:microsoft.com/office/officeart/2005/8/layout/hProcess9"/>
    <dgm:cxn modelId="{7DD39612-3E7A-1745-8205-E81192FA5FFE}" type="presOf" srcId="{C7580E97-600C-4441-AC10-EB66E3B8B8AE}" destId="{E96E0038-C260-6F49-A04D-84B52446373A}" srcOrd="0" destOrd="0" presId="urn:microsoft.com/office/officeart/2005/8/layout/hProcess9"/>
    <dgm:cxn modelId="{F0C7C6DF-6DD4-564B-BA0C-870E9A29CF7A}" srcId="{10B95661-91F7-0D49-BF55-88A770FC3578}" destId="{6BC38EEF-A245-674E-9018-1F21F2C12BEB}" srcOrd="0" destOrd="0" parTransId="{EF23E251-5233-8C48-A7D9-CE44C747023C}" sibTransId="{59EC3B8F-92A0-9849-A4FD-657E43B95324}"/>
    <dgm:cxn modelId="{AAD5505E-A2B9-9F43-831A-DF8DCF4B25B8}" type="presParOf" srcId="{D76497BB-9186-C14C-8E33-D94FD6DE111F}" destId="{C3FB7CB6-C473-6349-AA8D-2621916E4CE9}" srcOrd="0" destOrd="0" presId="urn:microsoft.com/office/officeart/2005/8/layout/hProcess9"/>
    <dgm:cxn modelId="{37FFD076-22E0-A742-80E4-2228CFF4CFF2}" type="presParOf" srcId="{D76497BB-9186-C14C-8E33-D94FD6DE111F}" destId="{6B1EC0A7-15D5-D847-B8D9-6CB3D41DED6D}" srcOrd="1" destOrd="0" presId="urn:microsoft.com/office/officeart/2005/8/layout/hProcess9"/>
    <dgm:cxn modelId="{F807768F-00CD-384D-BCA3-630F66935AD3}" type="presParOf" srcId="{6B1EC0A7-15D5-D847-B8D9-6CB3D41DED6D}" destId="{48DB4313-97F0-3440-B31C-76B78549C423}" srcOrd="0" destOrd="0" presId="urn:microsoft.com/office/officeart/2005/8/layout/hProcess9"/>
    <dgm:cxn modelId="{8230E0EF-75C7-1846-ABCD-DBB3A11C81E0}" type="presParOf" srcId="{6B1EC0A7-15D5-D847-B8D9-6CB3D41DED6D}" destId="{135142FD-F4F5-DE40-BDDE-6AA783B014AE}" srcOrd="1" destOrd="0" presId="urn:microsoft.com/office/officeart/2005/8/layout/hProcess9"/>
    <dgm:cxn modelId="{C2A10A40-67EC-0543-B89C-4B87A8ECCCC9}" type="presParOf" srcId="{6B1EC0A7-15D5-D847-B8D9-6CB3D41DED6D}" destId="{40022FE1-8F5B-5C48-9021-63B386D2E11F}" srcOrd="2" destOrd="0" presId="urn:microsoft.com/office/officeart/2005/8/layout/hProcess9"/>
    <dgm:cxn modelId="{228F974D-321B-324C-B78F-AD3B7412BFDE}" type="presParOf" srcId="{6B1EC0A7-15D5-D847-B8D9-6CB3D41DED6D}" destId="{AB64FED7-B4BA-704C-965E-80E21F5DE2B8}" srcOrd="3" destOrd="0" presId="urn:microsoft.com/office/officeart/2005/8/layout/hProcess9"/>
    <dgm:cxn modelId="{B346C760-D854-C944-AEF2-473F94530A4F}" type="presParOf" srcId="{6B1EC0A7-15D5-D847-B8D9-6CB3D41DED6D}" destId="{91114699-D876-3B4B-A302-41BFE2B7F883}" srcOrd="4" destOrd="0" presId="urn:microsoft.com/office/officeart/2005/8/layout/hProcess9"/>
    <dgm:cxn modelId="{7D35FC57-76F4-1648-8949-FA955DFD1715}" type="presParOf" srcId="{6B1EC0A7-15D5-D847-B8D9-6CB3D41DED6D}" destId="{2451EEC7-6CA9-9A4A-9659-4EA16FEEAD5D}" srcOrd="5" destOrd="0" presId="urn:microsoft.com/office/officeart/2005/8/layout/hProcess9"/>
    <dgm:cxn modelId="{9E1DD846-2C88-FA4D-9059-8533D90E43C4}" type="presParOf" srcId="{6B1EC0A7-15D5-D847-B8D9-6CB3D41DED6D}" destId="{E96E0038-C260-6F49-A04D-84B52446373A}" srcOrd="6" destOrd="0" presId="urn:microsoft.com/office/officeart/2005/8/layout/hProcess9"/>
    <dgm:cxn modelId="{296C654C-16B4-F643-BA81-8CEA982D2E10}" type="presParOf" srcId="{6B1EC0A7-15D5-D847-B8D9-6CB3D41DED6D}" destId="{9957F0D7-532E-D64B-8858-016AD8DBCDB0}" srcOrd="7" destOrd="0" presId="urn:microsoft.com/office/officeart/2005/8/layout/hProcess9"/>
    <dgm:cxn modelId="{5A3F9EB4-7741-FF47-A03C-F6129ADAA4DE}" type="presParOf" srcId="{6B1EC0A7-15D5-D847-B8D9-6CB3D41DED6D}" destId="{171FA90C-A96C-3A42-8571-C57005DD175D}" srcOrd="8" destOrd="0" presId="urn:microsoft.com/office/officeart/2005/8/layout/hProcess9"/>
    <dgm:cxn modelId="{56BC10FB-DF56-0B48-8A3B-5A90084DB233}" type="presParOf" srcId="{6B1EC0A7-15D5-D847-B8D9-6CB3D41DED6D}" destId="{23785FA7-A169-734E-9403-E2CA2695BFCA}" srcOrd="9" destOrd="0" presId="urn:microsoft.com/office/officeart/2005/8/layout/hProcess9"/>
    <dgm:cxn modelId="{90F3AEC7-DC82-864B-92F2-725648DFBE3D}" type="presParOf" srcId="{6B1EC0A7-15D5-D847-B8D9-6CB3D41DED6D}" destId="{470A773B-55D9-2A44-9CCC-826E210E70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95661-91F7-0D49-BF55-88A770FC35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6BC38EEF-A245-674E-9018-1F21F2C12BEB}">
      <dgm:prSet phldrT="[文本]"/>
      <dgm:spPr/>
      <dgm:t>
        <a:bodyPr/>
        <a:lstStyle/>
        <a:p>
          <a:r>
            <a:rPr lang="zh-CN" altLang="en-US" dirty="0" smtClean="0"/>
            <a:t>七月</a:t>
          </a:r>
          <a:endParaRPr lang="zh-CN" altLang="en-US" dirty="0"/>
        </a:p>
      </dgm:t>
    </dgm:pt>
    <dgm:pt modelId="{EF23E251-5233-8C48-A7D9-CE44C747023C}" type="par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59EC3B8F-92A0-9849-A4FD-657E43B95324}" type="sib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A24AA733-52B1-A84D-B92D-3DF6A6E1056C}">
      <dgm:prSet phldrT="[文本]"/>
      <dgm:spPr/>
      <dgm:t>
        <a:bodyPr/>
        <a:lstStyle/>
        <a:p>
          <a:r>
            <a:rPr lang="zh-CN" altLang="en-US" dirty="0" smtClean="0"/>
            <a:t>八月</a:t>
          </a:r>
          <a:endParaRPr lang="zh-CN" altLang="en-US" dirty="0"/>
        </a:p>
      </dgm:t>
    </dgm:pt>
    <dgm:pt modelId="{6C17D4B6-673A-D645-93CD-A31B0F62967D}" type="par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816CD0FE-D35F-794C-9812-E3CA9BE696C6}" type="sib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3E683622-DDB9-D74F-A268-433170C0FA80}">
      <dgm:prSet phldrT="[文本]"/>
      <dgm:spPr/>
      <dgm:t>
        <a:bodyPr/>
        <a:lstStyle/>
        <a:p>
          <a:r>
            <a:rPr lang="zh-CN" altLang="en-US" dirty="0" smtClean="0"/>
            <a:t>九月</a:t>
          </a:r>
          <a:endParaRPr lang="zh-CN" altLang="en-US" dirty="0"/>
        </a:p>
      </dgm:t>
    </dgm:pt>
    <dgm:pt modelId="{3D28C15E-6A90-9546-8611-34D058270CFF}" type="par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B1723A06-43DD-B147-BB07-8B9E982984A2}" type="sib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C7580E97-600C-4441-AC10-EB66E3B8B8AE}">
      <dgm:prSet phldrT="[文本]"/>
      <dgm:spPr/>
      <dgm:t>
        <a:bodyPr/>
        <a:lstStyle/>
        <a:p>
          <a:r>
            <a:rPr lang="zh-CN" altLang="en-US" dirty="0" smtClean="0"/>
            <a:t>十月</a:t>
          </a:r>
          <a:endParaRPr lang="zh-CN" altLang="en-US" dirty="0"/>
        </a:p>
      </dgm:t>
    </dgm:pt>
    <dgm:pt modelId="{87127461-47F9-8644-96CB-00714D14EDE6}" type="par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CB1618EC-634E-074D-AE06-85FC3ED3D818}" type="sib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133A2051-166D-5048-B15E-0D49B0CFCDE4}">
      <dgm:prSet phldrT="[文本]"/>
      <dgm:spPr/>
      <dgm:t>
        <a:bodyPr/>
        <a:lstStyle/>
        <a:p>
          <a:r>
            <a:rPr lang="zh-CN" altLang="en-US" dirty="0" smtClean="0"/>
            <a:t>十一月</a:t>
          </a:r>
          <a:endParaRPr lang="zh-CN" altLang="en-US" dirty="0"/>
        </a:p>
      </dgm:t>
    </dgm:pt>
    <dgm:pt modelId="{EE10E4F4-1A13-4846-BAFE-380A3783921B}" type="par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588C18E-8515-794F-97DD-ABFE47731358}" type="sib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D91DE15-ADAF-B84B-B0EB-1C06B477FEF4}">
      <dgm:prSet phldrT="[文本]"/>
      <dgm:spPr/>
      <dgm:t>
        <a:bodyPr/>
        <a:lstStyle/>
        <a:p>
          <a:r>
            <a:rPr lang="zh-CN" altLang="en-US" dirty="0" smtClean="0"/>
            <a:t>十二月</a:t>
          </a:r>
          <a:endParaRPr lang="zh-CN" altLang="en-US" dirty="0"/>
        </a:p>
      </dgm:t>
    </dgm:pt>
    <dgm:pt modelId="{A50EE220-71B4-DC4B-B05A-FC1FC827BD2E}" type="par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DD2FBB-4196-9842-99C0-87EBE8557660}" type="sib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6497BB-9186-C14C-8E33-D94FD6DE111F}" type="pres">
      <dgm:prSet presAssocID="{10B95661-91F7-0D49-BF55-88A770FC3578}" presName="CompostProcess" presStyleCnt="0">
        <dgm:presLayoutVars>
          <dgm:dir/>
          <dgm:resizeHandles val="exact"/>
        </dgm:presLayoutVars>
      </dgm:prSet>
      <dgm:spPr/>
    </dgm:pt>
    <dgm:pt modelId="{C3FB7CB6-C473-6349-AA8D-2621916E4CE9}" type="pres">
      <dgm:prSet presAssocID="{10B95661-91F7-0D49-BF55-88A770FC3578}" presName="arrow" presStyleLbl="bgShp" presStyleIdx="0" presStyleCnt="1"/>
      <dgm:spPr/>
    </dgm:pt>
    <dgm:pt modelId="{6B1EC0A7-15D5-D847-B8D9-6CB3D41DED6D}" type="pres">
      <dgm:prSet presAssocID="{10B95661-91F7-0D49-BF55-88A770FC3578}" presName="linearProcess" presStyleCnt="0"/>
      <dgm:spPr/>
    </dgm:pt>
    <dgm:pt modelId="{48DB4313-97F0-3440-B31C-76B78549C423}" type="pres">
      <dgm:prSet presAssocID="{6BC38EEF-A245-674E-9018-1F21F2C12BE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142FD-F4F5-DE40-BDDE-6AA783B014AE}" type="pres">
      <dgm:prSet presAssocID="{59EC3B8F-92A0-9849-A4FD-657E43B95324}" presName="sibTrans" presStyleCnt="0"/>
      <dgm:spPr/>
    </dgm:pt>
    <dgm:pt modelId="{40022FE1-8F5B-5C48-9021-63B386D2E11F}" type="pres">
      <dgm:prSet presAssocID="{A24AA733-52B1-A84D-B92D-3DF6A6E1056C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4FED7-B4BA-704C-965E-80E21F5DE2B8}" type="pres">
      <dgm:prSet presAssocID="{816CD0FE-D35F-794C-9812-E3CA9BE696C6}" presName="sibTrans" presStyleCnt="0"/>
      <dgm:spPr/>
    </dgm:pt>
    <dgm:pt modelId="{91114699-D876-3B4B-A302-41BFE2B7F883}" type="pres">
      <dgm:prSet presAssocID="{3E683622-DDB9-D74F-A268-433170C0FA8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1EEC7-6CA9-9A4A-9659-4EA16FEEAD5D}" type="pres">
      <dgm:prSet presAssocID="{B1723A06-43DD-B147-BB07-8B9E982984A2}" presName="sibTrans" presStyleCnt="0"/>
      <dgm:spPr/>
    </dgm:pt>
    <dgm:pt modelId="{E96E0038-C260-6F49-A04D-84B52446373A}" type="pres">
      <dgm:prSet presAssocID="{C7580E97-600C-4441-AC10-EB66E3B8B8A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7F0D7-532E-D64B-8858-016AD8DBCDB0}" type="pres">
      <dgm:prSet presAssocID="{CB1618EC-634E-074D-AE06-85FC3ED3D818}" presName="sibTrans" presStyleCnt="0"/>
      <dgm:spPr/>
    </dgm:pt>
    <dgm:pt modelId="{171FA90C-A96C-3A42-8571-C57005DD175D}" type="pres">
      <dgm:prSet presAssocID="{133A2051-166D-5048-B15E-0D49B0CFCDE4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785FA7-A169-734E-9403-E2CA2695BFCA}" type="pres">
      <dgm:prSet presAssocID="{D588C18E-8515-794F-97DD-ABFE47731358}" presName="sibTrans" presStyleCnt="0"/>
      <dgm:spPr/>
    </dgm:pt>
    <dgm:pt modelId="{470A773B-55D9-2A44-9CCC-826E210E704E}" type="pres">
      <dgm:prSet presAssocID="{DD91DE15-ADAF-B84B-B0EB-1C06B477FEF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CF9F4-75DA-5344-A088-432A565C9FB7}" srcId="{10B95661-91F7-0D49-BF55-88A770FC3578}" destId="{A24AA733-52B1-A84D-B92D-3DF6A6E1056C}" srcOrd="1" destOrd="0" parTransId="{6C17D4B6-673A-D645-93CD-A31B0F62967D}" sibTransId="{816CD0FE-D35F-794C-9812-E3CA9BE696C6}"/>
    <dgm:cxn modelId="{BECC8444-574D-4C45-BBB1-5A5BA2197AF5}" type="presOf" srcId="{10B95661-91F7-0D49-BF55-88A770FC3578}" destId="{D76497BB-9186-C14C-8E33-D94FD6DE111F}" srcOrd="0" destOrd="0" presId="urn:microsoft.com/office/officeart/2005/8/layout/hProcess9"/>
    <dgm:cxn modelId="{599D9734-95F3-944D-95E4-5D78C3467740}" srcId="{10B95661-91F7-0D49-BF55-88A770FC3578}" destId="{3E683622-DDB9-D74F-A268-433170C0FA80}" srcOrd="2" destOrd="0" parTransId="{3D28C15E-6A90-9546-8611-34D058270CFF}" sibTransId="{B1723A06-43DD-B147-BB07-8B9E982984A2}"/>
    <dgm:cxn modelId="{F3BF2ACD-77EF-DE44-9EE3-467726161E50}" srcId="{10B95661-91F7-0D49-BF55-88A770FC3578}" destId="{DD91DE15-ADAF-B84B-B0EB-1C06B477FEF4}" srcOrd="5" destOrd="0" parTransId="{A50EE220-71B4-DC4B-B05A-FC1FC827BD2E}" sibTransId="{D7DD2FBB-4196-9842-99C0-87EBE8557660}"/>
    <dgm:cxn modelId="{202C86EC-EA49-FB4E-9113-05229792AC57}" srcId="{10B95661-91F7-0D49-BF55-88A770FC3578}" destId="{C7580E97-600C-4441-AC10-EB66E3B8B8AE}" srcOrd="3" destOrd="0" parTransId="{87127461-47F9-8644-96CB-00714D14EDE6}" sibTransId="{CB1618EC-634E-074D-AE06-85FC3ED3D818}"/>
    <dgm:cxn modelId="{A2AABECA-EEC3-42A8-90C4-350FCABE6261}" type="presOf" srcId="{A24AA733-52B1-A84D-B92D-3DF6A6E1056C}" destId="{40022FE1-8F5B-5C48-9021-63B386D2E11F}" srcOrd="0" destOrd="0" presId="urn:microsoft.com/office/officeart/2005/8/layout/hProcess9"/>
    <dgm:cxn modelId="{76A16DF3-43DF-4118-B30F-13283A1F0BD4}" type="presOf" srcId="{6BC38EEF-A245-674E-9018-1F21F2C12BEB}" destId="{48DB4313-97F0-3440-B31C-76B78549C423}" srcOrd="0" destOrd="0" presId="urn:microsoft.com/office/officeart/2005/8/layout/hProcess9"/>
    <dgm:cxn modelId="{C733D2F4-C477-47DF-887E-87DB6FA740EF}" type="presOf" srcId="{DD91DE15-ADAF-B84B-B0EB-1C06B477FEF4}" destId="{470A773B-55D9-2A44-9CCC-826E210E704E}" srcOrd="0" destOrd="0" presId="urn:microsoft.com/office/officeart/2005/8/layout/hProcess9"/>
    <dgm:cxn modelId="{1D0635A9-F3D2-9949-B723-527C2665A0CD}" srcId="{10B95661-91F7-0D49-BF55-88A770FC3578}" destId="{133A2051-166D-5048-B15E-0D49B0CFCDE4}" srcOrd="4" destOrd="0" parTransId="{EE10E4F4-1A13-4846-BAFE-380A3783921B}" sibTransId="{D588C18E-8515-794F-97DD-ABFE47731358}"/>
    <dgm:cxn modelId="{6B2CF885-3B0B-45EA-A81F-44F17E9D8D83}" type="presOf" srcId="{C7580E97-600C-4441-AC10-EB66E3B8B8AE}" destId="{E96E0038-C260-6F49-A04D-84B52446373A}" srcOrd="0" destOrd="0" presId="urn:microsoft.com/office/officeart/2005/8/layout/hProcess9"/>
    <dgm:cxn modelId="{6772140B-39D8-4C5B-918C-01E0B807F800}" type="presOf" srcId="{133A2051-166D-5048-B15E-0D49B0CFCDE4}" destId="{171FA90C-A96C-3A42-8571-C57005DD175D}" srcOrd="0" destOrd="0" presId="urn:microsoft.com/office/officeart/2005/8/layout/hProcess9"/>
    <dgm:cxn modelId="{8036DED3-07CD-430A-A365-9E49CB1CB834}" type="presOf" srcId="{3E683622-DDB9-D74F-A268-433170C0FA80}" destId="{91114699-D876-3B4B-A302-41BFE2B7F883}" srcOrd="0" destOrd="0" presId="urn:microsoft.com/office/officeart/2005/8/layout/hProcess9"/>
    <dgm:cxn modelId="{F0C7C6DF-6DD4-564B-BA0C-870E9A29CF7A}" srcId="{10B95661-91F7-0D49-BF55-88A770FC3578}" destId="{6BC38EEF-A245-674E-9018-1F21F2C12BEB}" srcOrd="0" destOrd="0" parTransId="{EF23E251-5233-8C48-A7D9-CE44C747023C}" sibTransId="{59EC3B8F-92A0-9849-A4FD-657E43B95324}"/>
    <dgm:cxn modelId="{41108FF1-897F-4213-874D-7059E44BAE59}" type="presParOf" srcId="{D76497BB-9186-C14C-8E33-D94FD6DE111F}" destId="{C3FB7CB6-C473-6349-AA8D-2621916E4CE9}" srcOrd="0" destOrd="0" presId="urn:microsoft.com/office/officeart/2005/8/layout/hProcess9"/>
    <dgm:cxn modelId="{47A64059-C10B-499B-9F41-0C97804BDBD9}" type="presParOf" srcId="{D76497BB-9186-C14C-8E33-D94FD6DE111F}" destId="{6B1EC0A7-15D5-D847-B8D9-6CB3D41DED6D}" srcOrd="1" destOrd="0" presId="urn:microsoft.com/office/officeart/2005/8/layout/hProcess9"/>
    <dgm:cxn modelId="{F8E2F685-FC32-49FA-BC39-4227599AB6C1}" type="presParOf" srcId="{6B1EC0A7-15D5-D847-B8D9-6CB3D41DED6D}" destId="{48DB4313-97F0-3440-B31C-76B78549C423}" srcOrd="0" destOrd="0" presId="urn:microsoft.com/office/officeart/2005/8/layout/hProcess9"/>
    <dgm:cxn modelId="{7324AA8A-2FAB-4975-8077-36ADAD730D7F}" type="presParOf" srcId="{6B1EC0A7-15D5-D847-B8D9-6CB3D41DED6D}" destId="{135142FD-F4F5-DE40-BDDE-6AA783B014AE}" srcOrd="1" destOrd="0" presId="urn:microsoft.com/office/officeart/2005/8/layout/hProcess9"/>
    <dgm:cxn modelId="{1E773B7A-4E4C-43DB-9AAB-D7A8744AEC5E}" type="presParOf" srcId="{6B1EC0A7-15D5-D847-B8D9-6CB3D41DED6D}" destId="{40022FE1-8F5B-5C48-9021-63B386D2E11F}" srcOrd="2" destOrd="0" presId="urn:microsoft.com/office/officeart/2005/8/layout/hProcess9"/>
    <dgm:cxn modelId="{3875B74E-0122-4F33-927D-0E2D3F89FB8F}" type="presParOf" srcId="{6B1EC0A7-15D5-D847-B8D9-6CB3D41DED6D}" destId="{AB64FED7-B4BA-704C-965E-80E21F5DE2B8}" srcOrd="3" destOrd="0" presId="urn:microsoft.com/office/officeart/2005/8/layout/hProcess9"/>
    <dgm:cxn modelId="{83A63E25-703D-4A7B-9FED-A6BA1B4EA23A}" type="presParOf" srcId="{6B1EC0A7-15D5-D847-B8D9-6CB3D41DED6D}" destId="{91114699-D876-3B4B-A302-41BFE2B7F883}" srcOrd="4" destOrd="0" presId="urn:microsoft.com/office/officeart/2005/8/layout/hProcess9"/>
    <dgm:cxn modelId="{7903550A-4282-405A-B463-CCC2255E6377}" type="presParOf" srcId="{6B1EC0A7-15D5-D847-B8D9-6CB3D41DED6D}" destId="{2451EEC7-6CA9-9A4A-9659-4EA16FEEAD5D}" srcOrd="5" destOrd="0" presId="urn:microsoft.com/office/officeart/2005/8/layout/hProcess9"/>
    <dgm:cxn modelId="{BF7163A7-FE14-46AD-ACB4-D1E937DE88D8}" type="presParOf" srcId="{6B1EC0A7-15D5-D847-B8D9-6CB3D41DED6D}" destId="{E96E0038-C260-6F49-A04D-84B52446373A}" srcOrd="6" destOrd="0" presId="urn:microsoft.com/office/officeart/2005/8/layout/hProcess9"/>
    <dgm:cxn modelId="{D2F7CA68-D3B5-4655-8E26-8C82F569E9AD}" type="presParOf" srcId="{6B1EC0A7-15D5-D847-B8D9-6CB3D41DED6D}" destId="{9957F0D7-532E-D64B-8858-016AD8DBCDB0}" srcOrd="7" destOrd="0" presId="urn:microsoft.com/office/officeart/2005/8/layout/hProcess9"/>
    <dgm:cxn modelId="{81E257CD-C32F-4FF8-AC9E-324D956521AE}" type="presParOf" srcId="{6B1EC0A7-15D5-D847-B8D9-6CB3D41DED6D}" destId="{171FA90C-A96C-3A42-8571-C57005DD175D}" srcOrd="8" destOrd="0" presId="urn:microsoft.com/office/officeart/2005/8/layout/hProcess9"/>
    <dgm:cxn modelId="{C16EDCAB-DBD2-46F6-B99D-D1C465B19282}" type="presParOf" srcId="{6B1EC0A7-15D5-D847-B8D9-6CB3D41DED6D}" destId="{23785FA7-A169-734E-9403-E2CA2695BFCA}" srcOrd="9" destOrd="0" presId="urn:microsoft.com/office/officeart/2005/8/layout/hProcess9"/>
    <dgm:cxn modelId="{3EA83F0D-02D0-4E60-A2C5-91A4B9A6AE32}" type="presParOf" srcId="{6B1EC0A7-15D5-D847-B8D9-6CB3D41DED6D}" destId="{470A773B-55D9-2A44-9CCC-826E210E70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15E55-EB0A-A543-B1D4-3624DE66D230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FC843-AE86-7544-96B3-664D6C96D208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年度主要</a:t>
          </a:r>
          <a:r>
            <a:rPr lang="zh-CN" altLang="en-US" sz="1900" kern="1200" dirty="0"/>
            <a:t>做的业务需求</a:t>
          </a:r>
        </a:p>
      </dsp:txBody>
      <dsp:txXfrm>
        <a:off x="553160" y="99749"/>
        <a:ext cx="7306160" cy="506120"/>
      </dsp:txXfrm>
    </dsp:sp>
    <dsp:sp modelId="{9519F1E2-208D-2B42-BAFA-CF1C1492E311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83278-85F9-004D-8553-60B73A785E12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研发质量情况</a:t>
          </a:r>
        </a:p>
      </dsp:txBody>
      <dsp:txXfrm>
        <a:off x="553160" y="961589"/>
        <a:ext cx="7306160" cy="506120"/>
      </dsp:txXfrm>
    </dsp:sp>
    <dsp:sp modelId="{DBCAC4DD-B8C2-EF44-A670-7D7314FE5B22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88A07-AA7A-E844-8B89-9C529CBAE60F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核心事项完成情况</a:t>
          </a:r>
        </a:p>
      </dsp:txBody>
      <dsp:txXfrm>
        <a:off x="553160" y="1823429"/>
        <a:ext cx="7306160" cy="506120"/>
      </dsp:txXfrm>
    </dsp:sp>
    <dsp:sp modelId="{5E399CF9-7E7B-F64F-AA9D-C93033771AE8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2CFC3-408E-8B42-B59D-C426A0B531F9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业务数据</a:t>
          </a:r>
        </a:p>
      </dsp:txBody>
      <dsp:txXfrm>
        <a:off x="553160" y="2685269"/>
        <a:ext cx="7306160" cy="506120"/>
      </dsp:txXfrm>
    </dsp:sp>
    <dsp:sp modelId="{F2DB6DCC-7B1C-854B-96A6-03311C1D480F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A717F-93F1-5945-8CA6-EA3EF0A6EED4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明年规划</a:t>
          </a:r>
          <a:endParaRPr lang="zh-CN" altLang="en-US" sz="1900" kern="1200" dirty="0"/>
        </a:p>
      </dsp:txBody>
      <dsp:txXfrm>
        <a:off x="553160" y="3547109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B7CB6-C473-6349-AA8D-2621916E4CE9}">
      <dsp:nvSpPr>
        <dsp:cNvPr id="0" name=""/>
        <dsp:cNvSpPr/>
      </dsp:nvSpPr>
      <dsp:spPr>
        <a:xfrm>
          <a:off x="683542" y="0"/>
          <a:ext cx="7746815" cy="1068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B4313-97F0-3440-B31C-76B78549C423}">
      <dsp:nvSpPr>
        <dsp:cNvPr id="0" name=""/>
        <dsp:cNvSpPr/>
      </dsp:nvSpPr>
      <dsp:spPr>
        <a:xfrm>
          <a:off x="111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一月</a:t>
          </a:r>
        </a:p>
      </dsp:txBody>
      <dsp:txXfrm>
        <a:off x="20978" y="341457"/>
        <a:ext cx="1291975" cy="385720"/>
      </dsp:txXfrm>
    </dsp:sp>
    <dsp:sp modelId="{40022FE1-8F5B-5C48-9021-63B386D2E11F}">
      <dsp:nvSpPr>
        <dsp:cNvPr id="0" name=""/>
        <dsp:cNvSpPr/>
      </dsp:nvSpPr>
      <dsp:spPr>
        <a:xfrm>
          <a:off x="1556105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二月</a:t>
          </a:r>
        </a:p>
      </dsp:txBody>
      <dsp:txXfrm>
        <a:off x="1576972" y="341457"/>
        <a:ext cx="1291975" cy="385720"/>
      </dsp:txXfrm>
    </dsp:sp>
    <dsp:sp modelId="{91114699-D876-3B4B-A302-41BFE2B7F883}">
      <dsp:nvSpPr>
        <dsp:cNvPr id="0" name=""/>
        <dsp:cNvSpPr/>
      </dsp:nvSpPr>
      <dsp:spPr>
        <a:xfrm>
          <a:off x="3112099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三月</a:t>
          </a:r>
        </a:p>
      </dsp:txBody>
      <dsp:txXfrm>
        <a:off x="3132966" y="341457"/>
        <a:ext cx="1291975" cy="385720"/>
      </dsp:txXfrm>
    </dsp:sp>
    <dsp:sp modelId="{E96E0038-C260-6F49-A04D-84B52446373A}">
      <dsp:nvSpPr>
        <dsp:cNvPr id="0" name=""/>
        <dsp:cNvSpPr/>
      </dsp:nvSpPr>
      <dsp:spPr>
        <a:xfrm>
          <a:off x="4668092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四月</a:t>
          </a:r>
        </a:p>
      </dsp:txBody>
      <dsp:txXfrm>
        <a:off x="4688959" y="341457"/>
        <a:ext cx="1291975" cy="385720"/>
      </dsp:txXfrm>
    </dsp:sp>
    <dsp:sp modelId="{171FA90C-A96C-3A42-8571-C57005DD175D}">
      <dsp:nvSpPr>
        <dsp:cNvPr id="0" name=""/>
        <dsp:cNvSpPr/>
      </dsp:nvSpPr>
      <dsp:spPr>
        <a:xfrm>
          <a:off x="6224086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五月</a:t>
          </a:r>
        </a:p>
      </dsp:txBody>
      <dsp:txXfrm>
        <a:off x="6244953" y="341457"/>
        <a:ext cx="1291975" cy="385720"/>
      </dsp:txXfrm>
    </dsp:sp>
    <dsp:sp modelId="{470A773B-55D9-2A44-9CCC-826E210E704E}">
      <dsp:nvSpPr>
        <dsp:cNvPr id="0" name=""/>
        <dsp:cNvSpPr/>
      </dsp:nvSpPr>
      <dsp:spPr>
        <a:xfrm>
          <a:off x="7780080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六月</a:t>
          </a:r>
        </a:p>
      </dsp:txBody>
      <dsp:txXfrm>
        <a:off x="7800947" y="341457"/>
        <a:ext cx="1291975" cy="38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B7CB6-C473-6349-AA8D-2621916E4CE9}">
      <dsp:nvSpPr>
        <dsp:cNvPr id="0" name=""/>
        <dsp:cNvSpPr/>
      </dsp:nvSpPr>
      <dsp:spPr>
        <a:xfrm>
          <a:off x="683542" y="0"/>
          <a:ext cx="7746815" cy="1068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B4313-97F0-3440-B31C-76B78549C423}">
      <dsp:nvSpPr>
        <dsp:cNvPr id="0" name=""/>
        <dsp:cNvSpPr/>
      </dsp:nvSpPr>
      <dsp:spPr>
        <a:xfrm>
          <a:off x="111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七月</a:t>
          </a:r>
          <a:endParaRPr lang="zh-CN" altLang="en-US" sz="1600" kern="1200" dirty="0"/>
        </a:p>
      </dsp:txBody>
      <dsp:txXfrm>
        <a:off x="20978" y="341457"/>
        <a:ext cx="1291975" cy="385720"/>
      </dsp:txXfrm>
    </dsp:sp>
    <dsp:sp modelId="{40022FE1-8F5B-5C48-9021-63B386D2E11F}">
      <dsp:nvSpPr>
        <dsp:cNvPr id="0" name=""/>
        <dsp:cNvSpPr/>
      </dsp:nvSpPr>
      <dsp:spPr>
        <a:xfrm>
          <a:off x="1556105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八月</a:t>
          </a:r>
          <a:endParaRPr lang="zh-CN" altLang="en-US" sz="1600" kern="1200" dirty="0"/>
        </a:p>
      </dsp:txBody>
      <dsp:txXfrm>
        <a:off x="1576972" y="341457"/>
        <a:ext cx="1291975" cy="385720"/>
      </dsp:txXfrm>
    </dsp:sp>
    <dsp:sp modelId="{91114699-D876-3B4B-A302-41BFE2B7F883}">
      <dsp:nvSpPr>
        <dsp:cNvPr id="0" name=""/>
        <dsp:cNvSpPr/>
      </dsp:nvSpPr>
      <dsp:spPr>
        <a:xfrm>
          <a:off x="3112099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九月</a:t>
          </a:r>
          <a:endParaRPr lang="zh-CN" altLang="en-US" sz="1600" kern="1200" dirty="0"/>
        </a:p>
      </dsp:txBody>
      <dsp:txXfrm>
        <a:off x="3132966" y="341457"/>
        <a:ext cx="1291975" cy="385720"/>
      </dsp:txXfrm>
    </dsp:sp>
    <dsp:sp modelId="{E96E0038-C260-6F49-A04D-84B52446373A}">
      <dsp:nvSpPr>
        <dsp:cNvPr id="0" name=""/>
        <dsp:cNvSpPr/>
      </dsp:nvSpPr>
      <dsp:spPr>
        <a:xfrm>
          <a:off x="4668092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十月</a:t>
          </a:r>
          <a:endParaRPr lang="zh-CN" altLang="en-US" sz="1600" kern="1200" dirty="0"/>
        </a:p>
      </dsp:txBody>
      <dsp:txXfrm>
        <a:off x="4688959" y="341457"/>
        <a:ext cx="1291975" cy="385720"/>
      </dsp:txXfrm>
    </dsp:sp>
    <dsp:sp modelId="{171FA90C-A96C-3A42-8571-C57005DD175D}">
      <dsp:nvSpPr>
        <dsp:cNvPr id="0" name=""/>
        <dsp:cNvSpPr/>
      </dsp:nvSpPr>
      <dsp:spPr>
        <a:xfrm>
          <a:off x="6224086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十一月</a:t>
          </a:r>
          <a:endParaRPr lang="zh-CN" altLang="en-US" sz="1600" kern="1200" dirty="0"/>
        </a:p>
      </dsp:txBody>
      <dsp:txXfrm>
        <a:off x="6244953" y="341457"/>
        <a:ext cx="1291975" cy="385720"/>
      </dsp:txXfrm>
    </dsp:sp>
    <dsp:sp modelId="{470A773B-55D9-2A44-9CCC-826E210E704E}">
      <dsp:nvSpPr>
        <dsp:cNvPr id="0" name=""/>
        <dsp:cNvSpPr/>
      </dsp:nvSpPr>
      <dsp:spPr>
        <a:xfrm>
          <a:off x="7780080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十二月</a:t>
          </a:r>
          <a:endParaRPr lang="zh-CN" altLang="en-US" sz="1600" kern="1200" dirty="0"/>
        </a:p>
      </dsp:txBody>
      <dsp:txXfrm>
        <a:off x="7800947" y="341457"/>
        <a:ext cx="1291975" cy="38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A844-9C2D-BC42-A410-6ED5763CDA56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59DE7-758F-7543-AC34-81C7150EB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82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17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46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4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9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7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8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71D316-1AC1-144B-9A4C-11972DA2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54C630-B8F0-CF4E-9512-E11F95619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12496A-E0D5-2E43-AAF8-D9BA6849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4D0DE7-DD42-9C40-82D6-BA1EABEB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B1AAB7-42C7-4744-A4FC-267A6AC8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E279C6-82CE-4B42-8DF9-6D4FB5F7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FFDC6B8-92DD-4541-9FE5-676114F1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DE82BA-46D2-564E-8A39-CDB6A215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A4B4E9-51DE-7843-8B7A-4095ACA7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B0F2F3-1CBA-544D-9593-757F83F1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40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7FB084D-4812-074C-A354-D5308E23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81B3E5-5007-A740-94BC-DBD0725A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0051C-6CDC-704E-8B6A-0DC2774B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05E5EC-F116-D745-ACCE-BD8DB9B6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AAD45D-1242-6445-A2A8-F5667E6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108F3C-1843-CD4A-BC77-2C9A3DDA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44706B-533B-0F4F-8807-E39D675E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66A45B-93E1-474E-B4A9-B54DC319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C1E6D6-87A1-224C-B09D-1AFAA4A6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D40E76-BEEC-E44E-AF80-D0CB77B1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34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06C7BB-3EC5-154F-AFC8-2BC03003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C78E5F0-D5AE-AF42-92D9-F13A0E46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06BF40-50BE-2448-9F81-68FB5CAC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7E2364-A31F-5846-B45C-F4CBE655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C7459D9-18E2-5A41-862B-D12C59C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9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472BCE-BDA3-F645-9C8C-F7D1D2D5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1854F3-7F06-C54D-9425-8C40D0BF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6876D4A-CFE4-E743-B805-04A55D9A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48176D-79D3-244B-8547-6AD92B7A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B69887F-DCED-7047-B1D4-7BC181EA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1FDA47C-1E36-B74D-A0FE-5612BAE9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6970F4-F5C8-DC40-8DB3-2507018C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1CB423-48D2-534A-96BF-8A3D5ADC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D850A85-E970-3E49-B2FC-C6BC6B6E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F884889-095C-B14A-BF52-6356C52F4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E116DC0-1F12-0641-AD66-27CD79672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A900600-ABD0-D647-AADB-C2E4427F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8D0E166-BADE-A341-B990-98934535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969BEC5-ABF4-2D46-81BD-54657A9D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1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EA45E7-1FC9-0C4A-B7D8-3575E615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4CBDAD2-A542-E340-B780-2410D927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90DBF32-D0A0-8D43-AD16-EE62FBF1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0E3BD6F-61AC-EE47-AA63-487189DF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15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CAD854E-043E-FD4C-8677-047B74A0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8266702-005A-744B-859C-E2406D55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31A18E4-2135-9C45-BD91-F09A4DF4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0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8A9BB7-C9C9-1E4E-B7C1-DF4E7804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A0831B-7372-3C43-8B4D-603BAFCD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0F649FD-EA09-6545-9687-C3A87443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E91747-2F79-1B4D-9FFE-0E8CBF53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B0CDB6-B0F2-F948-ABA0-FC62586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1430B3A-468D-EB40-BECB-DFB88099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60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B0B7EE-5F55-154B-BBF7-111DF2EA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B57378D-3460-EA4F-ACBA-EBC6F15EC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06449F0-736B-8446-8DA7-F68595B5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F4885D5-009C-DB42-8985-F5BB990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1CB5658-C705-674E-872D-18C03C8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752D6F7-6444-E347-804E-A952513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9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6A3240A-4905-0B46-B686-C677070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7CA171-33CF-C246-B0A1-4A383689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836820C-C219-1A42-886B-2F9803682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754A-4F7C-744A-908D-C2BDB27A21B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E0464D-9008-3848-820E-02D3ACDC2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6CB61B-9F05-1E48-9E19-4FD31154D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6C31-BD74-A845-ACDB-DD57BB035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2.tiff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microsoft.com/office/2007/relationships/diagramDrawing" Target="../diagrams/drawing2.xml"/><Relationship Id="rId5" Type="http://schemas.openxmlformats.org/officeDocument/2006/relationships/image" Target="../media/image4.tiff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tiff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hyperlink" Target="http://k.yangtuojia.com/pages/viewpage.action?pageId=106554499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.yangtuojia.com/pages/viewpage.action?pageId=102919220" TargetMode="External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.yangtuojia.com/pages/viewpage.action?pageId=91598075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10" Type="http://schemas.openxmlformats.org/officeDocument/2006/relationships/image" Target="../media/image12.tiff"/><Relationship Id="rId4" Type="http://schemas.openxmlformats.org/officeDocument/2006/relationships/image" Target="../media/image2.tiff"/><Relationship Id="rId9" Type="http://schemas.openxmlformats.org/officeDocument/2006/relationships/hyperlink" Target="http://k.yangtuojia.com/pages/viewpage.action?pageId=9160996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5994" y="2634642"/>
            <a:ext cx="9521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latin typeface="Microsoft YaHei" charset="-122"/>
                <a:ea typeface="Microsoft YaHei" charset="-122"/>
                <a:cs typeface="Microsoft YaHei" charset="-122"/>
              </a:rPr>
              <a:t>CRM&amp;</a:t>
            </a:r>
            <a:r>
              <a:rPr kumimoji="1" lang="zh-CN" altLang="en-US" sz="4400" b="1" dirty="0"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  <a:r>
              <a:rPr kumimoji="1" lang="zh-CN" altLang="en-US" sz="4400" b="1" dirty="0" smtClean="0">
                <a:latin typeface="Microsoft YaHei" charset="-122"/>
                <a:ea typeface="Microsoft YaHei" charset="-122"/>
                <a:cs typeface="Microsoft YaHei" charset="-122"/>
              </a:rPr>
              <a:t>商组</a:t>
            </a:r>
            <a:endParaRPr kumimoji="1" lang="zh-CN" altLang="en-US" sz="4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2022</a:t>
            </a:r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年度</a:t>
            </a:r>
            <a:r>
              <a:rPr kumimoji="1"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675640"/>
            <a:ext cx="2116182" cy="6506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85349" y="487353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汇报人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：肥桃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6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C82C48E-7A43-CB41-B158-E7A3629CFB3A}"/>
              </a:ext>
            </a:extLst>
          </p:cNvPr>
          <p:cNvSpPr txBox="1"/>
          <p:nvPr/>
        </p:nvSpPr>
        <p:spPr>
          <a:xfrm>
            <a:off x="486137" y="266628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业务数据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C9347D9-CE79-1740-9D2F-747E91ABE16F}"/>
              </a:ext>
            </a:extLst>
          </p:cNvPr>
          <p:cNvSpPr txBox="1"/>
          <p:nvPr/>
        </p:nvSpPr>
        <p:spPr>
          <a:xfrm>
            <a:off x="6790792" y="1504375"/>
            <a:ext cx="54052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每日触达失败原因数据：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、现在主要导致失败的原因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涂色离线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涂色中没有同步好友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发送时段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”,”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内容类型上限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、触达成功率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非节假日基本都保持在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97%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以上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，节假日由于不少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电销离线，所以触达成功率会下降到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90%-95%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E63AA12-AE7D-FA42-A5E6-FB8AC31BF243}"/>
              </a:ext>
            </a:extLst>
          </p:cNvPr>
          <p:cNvSpPr txBox="1"/>
          <p:nvPr/>
        </p:nvSpPr>
        <p:spPr>
          <a:xfrm>
            <a:off x="302923" y="4089923"/>
            <a:ext cx="4420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每日触达任务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数量业务状态：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、千人千面由平台运营发送，每日的数量比较有规律，基本上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每天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类任务，每类任务会根据电销业务组分批进行发送；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、千人一面由电销重建，数量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和他们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的销售节奏有关；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xmlns="" id="{E3917A55-8DCC-6445-9726-72C130A51E36}"/>
              </a:ext>
            </a:extLst>
          </p:cNvPr>
          <p:cNvSpPr/>
          <p:nvPr/>
        </p:nvSpPr>
        <p:spPr>
          <a:xfrm rot="10800000">
            <a:off x="6434263" y="2036919"/>
            <a:ext cx="289932" cy="2453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xmlns="" id="{0912F0C7-530A-8B4C-B5A7-87989D93427A}"/>
              </a:ext>
            </a:extLst>
          </p:cNvPr>
          <p:cNvSpPr/>
          <p:nvPr/>
        </p:nvSpPr>
        <p:spPr>
          <a:xfrm>
            <a:off x="6047726" y="5591049"/>
            <a:ext cx="289932" cy="2453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3" y="1126871"/>
            <a:ext cx="5936978" cy="237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04" y="4048241"/>
            <a:ext cx="6684977" cy="199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41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C82C48E-7A43-CB41-B158-E7A3629CFB3A}"/>
              </a:ext>
            </a:extLst>
          </p:cNvPr>
          <p:cNvSpPr txBox="1"/>
          <p:nvPr/>
        </p:nvSpPr>
        <p:spPr>
          <a:xfrm>
            <a:off x="486137" y="26662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业务数据</a:t>
            </a:r>
            <a:r>
              <a:rPr lang="en-US" altLang="zh-CN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-AI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外呼</a:t>
            </a:r>
            <a:endPara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C9347D9-CE79-1740-9D2F-747E91ABE16F}"/>
              </a:ext>
            </a:extLst>
          </p:cNvPr>
          <p:cNvSpPr txBox="1"/>
          <p:nvPr/>
        </p:nvSpPr>
        <p:spPr>
          <a:xfrm>
            <a:off x="6279064" y="3379604"/>
            <a:ext cx="5509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外呼业务数据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、外呼执行成功率较稳定，说明阿里云外呼第三方是比较可靠的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、接通率情况，线下门店品牌复购接通率较高，在百分之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55%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左右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门店拓客接通率较低，在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35%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左右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E63AA12-AE7D-FA42-A5E6-FB8AC31BF243}"/>
              </a:ext>
            </a:extLst>
          </p:cNvPr>
          <p:cNvSpPr txBox="1"/>
          <p:nvPr/>
        </p:nvSpPr>
        <p:spPr>
          <a:xfrm>
            <a:off x="486136" y="3175523"/>
            <a:ext cx="4420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外呼使用情况：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、每周集中在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2-3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天左右使用外呼；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、往往每月大促前后会进行大量门店范围推品，其余时间会对指定品牌进行复购门店推品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35" y="4613945"/>
            <a:ext cx="9946090" cy="190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2" y="1075917"/>
            <a:ext cx="9812479" cy="199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69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22A4BBB-6FC7-3641-80F4-C8E121203609}"/>
              </a:ext>
            </a:extLst>
          </p:cNvPr>
          <p:cNvSpPr txBox="1"/>
          <p:nvPr/>
        </p:nvSpPr>
        <p:spPr>
          <a:xfrm>
            <a:off x="4360128" y="283241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kumimoji="1" lang="zh-CN" altLang="en-US" sz="4000" b="1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zh-CN" altLang="en-US" sz="4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规划</a:t>
            </a:r>
          </a:p>
        </p:txBody>
      </p:sp>
    </p:spTree>
    <p:extLst>
      <p:ext uri="{BB962C8B-B14F-4D97-AF65-F5344CB8AC3E}">
        <p14:creationId xmlns:p14="http://schemas.microsoft.com/office/powerpoint/2010/main" val="29399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67360" y="219075"/>
            <a:ext cx="911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规划</a:t>
            </a:r>
            <a:endPara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588FADEB-B2D9-4C52-95AF-6278B4F70A09}"/>
              </a:ext>
            </a:extLst>
          </p:cNvPr>
          <p:cNvGrpSpPr/>
          <p:nvPr/>
        </p:nvGrpSpPr>
        <p:grpSpPr>
          <a:xfrm>
            <a:off x="824082" y="1194775"/>
            <a:ext cx="2453263" cy="4470070"/>
            <a:chOff x="1138511" y="2198705"/>
            <a:chExt cx="2453263" cy="3554124"/>
          </a:xfrm>
        </p:grpSpPr>
        <p:sp>
          <p:nvSpPr>
            <p:cNvPr id="12" name="Rectangle 8">
              <a:extLst>
                <a:ext uri="{FF2B5EF4-FFF2-40B4-BE49-F238E27FC236}">
                  <a16:creationId xmlns="" xmlns:a16="http://schemas.microsoft.com/office/drawing/2014/main" id="{18DF31ED-FC84-4C02-B6CF-0F0D428D924D}"/>
                </a:ext>
              </a:extLst>
            </p:cNvPr>
            <p:cNvSpPr/>
            <p:nvPr/>
          </p:nvSpPr>
          <p:spPr>
            <a:xfrm>
              <a:off x="1138511" y="2406577"/>
              <a:ext cx="2453263" cy="33462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Trapezoid 10@|1FFC:3506772|FBC:16777215|LFC:16777215|LBC:16777215">
              <a:extLst>
                <a:ext uri="{FF2B5EF4-FFF2-40B4-BE49-F238E27FC236}">
                  <a16:creationId xmlns="" xmlns:a16="http://schemas.microsoft.com/office/drawing/2014/main" id="{2342AEB8-6C74-42B5-92B2-880A82760109}"/>
                </a:ext>
              </a:extLst>
            </p:cNvPr>
            <p:cNvSpPr/>
            <p:nvPr/>
          </p:nvSpPr>
          <p:spPr>
            <a:xfrm>
              <a:off x="1617306" y="2199549"/>
              <a:ext cx="1495673" cy="207873"/>
            </a:xfrm>
            <a:prstGeom prst="trapezoid">
              <a:avLst>
                <a:gd name="adj" fmla="val 67927"/>
              </a:avLst>
            </a:prstGeom>
            <a:solidFill>
              <a:srgbClr val="E82B11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Pentagon 9@|1FFC:4308095|FBC:16777215|LFC:16777215|LBC:16777215">
              <a:extLst>
                <a:ext uri="{FF2B5EF4-FFF2-40B4-BE49-F238E27FC236}">
                  <a16:creationId xmlns="" xmlns:a16="http://schemas.microsoft.com/office/drawing/2014/main" id="{F039CC8B-93C3-4396-A1B9-CFEAAABA9AA0}"/>
                </a:ext>
              </a:extLst>
            </p:cNvPr>
            <p:cNvSpPr/>
            <p:nvPr/>
          </p:nvSpPr>
          <p:spPr>
            <a:xfrm rot="5400000">
              <a:off x="1868356" y="2087081"/>
              <a:ext cx="993572" cy="1216819"/>
            </a:xfrm>
            <a:prstGeom prst="homePlate">
              <a:avLst>
                <a:gd name="adj" fmla="val 31720"/>
              </a:avLst>
            </a:prstGeom>
            <a:solidFill>
              <a:srgbClr val="E82B11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62">
              <a:extLst>
                <a:ext uri="{FF2B5EF4-FFF2-40B4-BE49-F238E27FC236}">
                  <a16:creationId xmlns="" xmlns:a16="http://schemas.microsoft.com/office/drawing/2014/main" id="{CC971D76-8D22-4B7E-9015-FB2E8BF7B7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04733" y="2403989"/>
              <a:ext cx="520819" cy="52498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solidFill>
                  <a:srgbClr val="3739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FF2E874-1D45-47B0-AA4E-B12E692CC6E8}"/>
              </a:ext>
            </a:extLst>
          </p:cNvPr>
          <p:cNvGrpSpPr/>
          <p:nvPr/>
        </p:nvGrpSpPr>
        <p:grpSpPr>
          <a:xfrm>
            <a:off x="3381609" y="1195837"/>
            <a:ext cx="2453263" cy="4469008"/>
            <a:chOff x="3696038" y="2198705"/>
            <a:chExt cx="2453263" cy="3554124"/>
          </a:xfrm>
        </p:grpSpPr>
        <p:sp>
          <p:nvSpPr>
            <p:cNvPr id="17" name="Rectangle 15">
              <a:extLst>
                <a:ext uri="{FF2B5EF4-FFF2-40B4-BE49-F238E27FC236}">
                  <a16:creationId xmlns="" xmlns:a16="http://schemas.microsoft.com/office/drawing/2014/main" id="{9FC54946-52A9-4054-B713-F8AC7C966222}"/>
                </a:ext>
              </a:extLst>
            </p:cNvPr>
            <p:cNvSpPr/>
            <p:nvPr/>
          </p:nvSpPr>
          <p:spPr>
            <a:xfrm>
              <a:off x="3696038" y="2406577"/>
              <a:ext cx="2453263" cy="33462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Trapezoid 17@|1FFC:1137349|FBC:16777215|LFC:16777215|LBC:16777215">
              <a:extLst>
                <a:ext uri="{FF2B5EF4-FFF2-40B4-BE49-F238E27FC236}">
                  <a16:creationId xmlns="" xmlns:a16="http://schemas.microsoft.com/office/drawing/2014/main" id="{BDDEFEA6-4A87-47DC-87BA-6705B873CBC6}"/>
                </a:ext>
              </a:extLst>
            </p:cNvPr>
            <p:cNvSpPr/>
            <p:nvPr/>
          </p:nvSpPr>
          <p:spPr>
            <a:xfrm>
              <a:off x="4174833" y="2199549"/>
              <a:ext cx="1495673" cy="207873"/>
            </a:xfrm>
            <a:prstGeom prst="trapezoid">
              <a:avLst>
                <a:gd name="adj" fmla="val 67927"/>
              </a:avLst>
            </a:prstGeom>
            <a:solidFill>
              <a:srgbClr val="3F3F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Pentagon 18@|1FFC:1554685|FBC:16777215|LFC:16777215|LBC:16777215">
              <a:extLst>
                <a:ext uri="{FF2B5EF4-FFF2-40B4-BE49-F238E27FC236}">
                  <a16:creationId xmlns="" xmlns:a16="http://schemas.microsoft.com/office/drawing/2014/main" id="{561C62F3-EE3A-4D7E-8B62-917103DA5145}"/>
                </a:ext>
              </a:extLst>
            </p:cNvPr>
            <p:cNvSpPr/>
            <p:nvPr/>
          </p:nvSpPr>
          <p:spPr>
            <a:xfrm rot="5400000">
              <a:off x="4425883" y="2087081"/>
              <a:ext cx="993572" cy="1216819"/>
            </a:xfrm>
            <a:prstGeom prst="homePlate">
              <a:avLst>
                <a:gd name="adj" fmla="val 31720"/>
              </a:avLst>
            </a:prstGeom>
            <a:solidFill>
              <a:srgbClr val="3F3F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45">
              <a:extLst>
                <a:ext uri="{FF2B5EF4-FFF2-40B4-BE49-F238E27FC236}">
                  <a16:creationId xmlns="" xmlns:a16="http://schemas.microsoft.com/office/drawing/2014/main" id="{C6C39A29-CFE5-4990-987D-4FFE0A83C0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66428" y="2410240"/>
              <a:ext cx="512482" cy="51248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solidFill>
                  <a:srgbClr val="3739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B5EF9AB1-5C74-40F1-A5CF-EDCD7CFE6D3F}"/>
              </a:ext>
            </a:extLst>
          </p:cNvPr>
          <p:cNvGrpSpPr/>
          <p:nvPr/>
        </p:nvGrpSpPr>
        <p:grpSpPr>
          <a:xfrm>
            <a:off x="5939136" y="1196897"/>
            <a:ext cx="2453263" cy="4467947"/>
            <a:chOff x="6253565" y="2198705"/>
            <a:chExt cx="2453263" cy="3554124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7B58097D-6955-453C-8A71-909EF342F62B}"/>
                </a:ext>
              </a:extLst>
            </p:cNvPr>
            <p:cNvSpPr/>
            <p:nvPr/>
          </p:nvSpPr>
          <p:spPr>
            <a:xfrm>
              <a:off x="6253565" y="2406577"/>
              <a:ext cx="2453263" cy="33462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Trapezoid 23@|1FFC:192|FBC:16777215|LFC:16777215|LBC:16777215">
              <a:extLst>
                <a:ext uri="{FF2B5EF4-FFF2-40B4-BE49-F238E27FC236}">
                  <a16:creationId xmlns="" xmlns:a16="http://schemas.microsoft.com/office/drawing/2014/main" id="{2094C525-470C-48E3-B182-628E19CAA149}"/>
                </a:ext>
              </a:extLst>
            </p:cNvPr>
            <p:cNvSpPr/>
            <p:nvPr/>
          </p:nvSpPr>
          <p:spPr>
            <a:xfrm>
              <a:off x="6732360" y="2199549"/>
              <a:ext cx="1495673" cy="207873"/>
            </a:xfrm>
            <a:prstGeom prst="trapezoid">
              <a:avLst>
                <a:gd name="adj" fmla="val 67927"/>
              </a:avLst>
            </a:prstGeom>
            <a:solidFill>
              <a:srgbClr val="E82B11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Pentagon 24@|1FFC:2381804|FBC:16777215|LFC:16777215|LBC:16777215">
              <a:extLst>
                <a:ext uri="{FF2B5EF4-FFF2-40B4-BE49-F238E27FC236}">
                  <a16:creationId xmlns="" xmlns:a16="http://schemas.microsoft.com/office/drawing/2014/main" id="{B0D3DA94-9A58-4179-92A3-19C628289993}"/>
                </a:ext>
              </a:extLst>
            </p:cNvPr>
            <p:cNvSpPr/>
            <p:nvPr/>
          </p:nvSpPr>
          <p:spPr>
            <a:xfrm rot="5400000">
              <a:off x="6983410" y="2087081"/>
              <a:ext cx="993572" cy="1216819"/>
            </a:xfrm>
            <a:prstGeom prst="homePlate">
              <a:avLst>
                <a:gd name="adj" fmla="val 31720"/>
              </a:avLst>
            </a:prstGeom>
            <a:solidFill>
              <a:srgbClr val="E82B11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32">
              <a:extLst>
                <a:ext uri="{FF2B5EF4-FFF2-40B4-BE49-F238E27FC236}">
                  <a16:creationId xmlns="" xmlns:a16="http://schemas.microsoft.com/office/drawing/2014/main" id="{8078E170-79CF-4BC7-9A5C-DE04DD0684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75990" y="2375502"/>
              <a:ext cx="608412" cy="581957"/>
            </a:xfrm>
            <a:custGeom>
              <a:avLst/>
              <a:gdLst/>
              <a:ahLst/>
              <a:cxnLst>
                <a:cxn ang="0">
                  <a:pos x="62" y="31"/>
                </a:cxn>
                <a:cxn ang="0">
                  <a:pos x="62" y="31"/>
                </a:cxn>
                <a:cxn ang="0">
                  <a:pos x="54" y="27"/>
                </a:cxn>
                <a:cxn ang="0">
                  <a:pos x="45" y="33"/>
                </a:cxn>
                <a:cxn ang="0">
                  <a:pos x="44" y="35"/>
                </a:cxn>
                <a:cxn ang="0">
                  <a:pos x="43" y="35"/>
                </a:cxn>
                <a:cxn ang="0">
                  <a:pos x="42" y="35"/>
                </a:cxn>
                <a:cxn ang="0">
                  <a:pos x="41" y="33"/>
                </a:cxn>
                <a:cxn ang="0">
                  <a:pos x="32" y="27"/>
                </a:cxn>
                <a:cxn ang="0">
                  <a:pos x="23" y="33"/>
                </a:cxn>
                <a:cxn ang="0">
                  <a:pos x="22" y="35"/>
                </a:cxn>
                <a:cxn ang="0">
                  <a:pos x="21" y="35"/>
                </a:cxn>
                <a:cxn ang="0">
                  <a:pos x="20" y="35"/>
                </a:cxn>
                <a:cxn ang="0">
                  <a:pos x="19" y="33"/>
                </a:cxn>
                <a:cxn ang="0">
                  <a:pos x="10" y="27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32" y="7"/>
                </a:cxn>
                <a:cxn ang="0">
                  <a:pos x="64" y="30"/>
                </a:cxn>
                <a:cxn ang="0">
                  <a:pos x="64" y="30"/>
                </a:cxn>
                <a:cxn ang="0">
                  <a:pos x="62" y="31"/>
                </a:cxn>
                <a:cxn ang="0">
                  <a:pos x="34" y="51"/>
                </a:cxn>
                <a:cxn ang="0">
                  <a:pos x="25" y="61"/>
                </a:cxn>
                <a:cxn ang="0">
                  <a:pos x="15" y="51"/>
                </a:cxn>
                <a:cxn ang="0">
                  <a:pos x="17" y="49"/>
                </a:cxn>
                <a:cxn ang="0">
                  <a:pos x="20" y="51"/>
                </a:cxn>
                <a:cxn ang="0">
                  <a:pos x="25" y="56"/>
                </a:cxn>
                <a:cxn ang="0">
                  <a:pos x="30" y="51"/>
                </a:cxn>
                <a:cxn ang="0">
                  <a:pos x="30" y="29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4" y="51"/>
                </a:cxn>
                <a:cxn ang="0">
                  <a:pos x="34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34" y="3"/>
                </a:cxn>
                <a:cxn ang="0">
                  <a:pos x="34" y="6"/>
                </a:cxn>
              </a:cxnLst>
              <a:rect l="0" t="0" r="r" b="b"/>
              <a:pathLst>
                <a:path w="64" h="61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59" y="29"/>
                    <a:pt x="57" y="27"/>
                    <a:pt x="54" y="27"/>
                  </a:cubicBezTo>
                  <a:cubicBezTo>
                    <a:pt x="51" y="27"/>
                    <a:pt x="47" y="30"/>
                    <a:pt x="45" y="33"/>
                  </a:cubicBezTo>
                  <a:cubicBezTo>
                    <a:pt x="45" y="33"/>
                    <a:pt x="45" y="34"/>
                    <a:pt x="44" y="35"/>
                  </a:cubicBezTo>
                  <a:cubicBezTo>
                    <a:pt x="44" y="35"/>
                    <a:pt x="44" y="35"/>
                    <a:pt x="43" y="35"/>
                  </a:cubicBezTo>
                  <a:cubicBezTo>
                    <a:pt x="43" y="35"/>
                    <a:pt x="42" y="35"/>
                    <a:pt x="42" y="35"/>
                  </a:cubicBezTo>
                  <a:cubicBezTo>
                    <a:pt x="42" y="34"/>
                    <a:pt x="41" y="33"/>
                    <a:pt x="41" y="33"/>
                  </a:cubicBezTo>
                  <a:cubicBezTo>
                    <a:pt x="39" y="30"/>
                    <a:pt x="36" y="27"/>
                    <a:pt x="32" y="27"/>
                  </a:cubicBezTo>
                  <a:cubicBezTo>
                    <a:pt x="28" y="27"/>
                    <a:pt x="25" y="30"/>
                    <a:pt x="23" y="33"/>
                  </a:cubicBezTo>
                  <a:cubicBezTo>
                    <a:pt x="23" y="33"/>
                    <a:pt x="22" y="34"/>
                    <a:pt x="22" y="35"/>
                  </a:cubicBezTo>
                  <a:cubicBezTo>
                    <a:pt x="22" y="35"/>
                    <a:pt x="22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4"/>
                    <a:pt x="19" y="33"/>
                    <a:pt x="19" y="33"/>
                  </a:cubicBezTo>
                  <a:cubicBezTo>
                    <a:pt x="17" y="30"/>
                    <a:pt x="14" y="27"/>
                    <a:pt x="10" y="27"/>
                  </a:cubicBezTo>
                  <a:cubicBezTo>
                    <a:pt x="7" y="27"/>
                    <a:pt x="5" y="29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16"/>
                    <a:pt x="18" y="7"/>
                    <a:pt x="32" y="7"/>
                  </a:cubicBezTo>
                  <a:cubicBezTo>
                    <a:pt x="46" y="7"/>
                    <a:pt x="60" y="16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1"/>
                    <a:pt x="63" y="31"/>
                    <a:pt x="62" y="31"/>
                  </a:cubicBezTo>
                  <a:close/>
                  <a:moveTo>
                    <a:pt x="34" y="51"/>
                  </a:moveTo>
                  <a:cubicBezTo>
                    <a:pt x="34" y="56"/>
                    <a:pt x="30" y="61"/>
                    <a:pt x="25" y="61"/>
                  </a:cubicBezTo>
                  <a:cubicBezTo>
                    <a:pt x="19" y="61"/>
                    <a:pt x="15" y="56"/>
                    <a:pt x="15" y="51"/>
                  </a:cubicBezTo>
                  <a:cubicBezTo>
                    <a:pt x="15" y="50"/>
                    <a:pt x="16" y="49"/>
                    <a:pt x="17" y="49"/>
                  </a:cubicBezTo>
                  <a:cubicBezTo>
                    <a:pt x="19" y="49"/>
                    <a:pt x="20" y="50"/>
                    <a:pt x="20" y="51"/>
                  </a:cubicBezTo>
                  <a:cubicBezTo>
                    <a:pt x="20" y="54"/>
                    <a:pt x="22" y="56"/>
                    <a:pt x="25" y="56"/>
                  </a:cubicBezTo>
                  <a:cubicBezTo>
                    <a:pt x="27" y="56"/>
                    <a:pt x="30" y="54"/>
                    <a:pt x="30" y="51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1" y="29"/>
                    <a:pt x="32" y="29"/>
                  </a:cubicBezTo>
                  <a:cubicBezTo>
                    <a:pt x="33" y="29"/>
                    <a:pt x="34" y="29"/>
                    <a:pt x="34" y="29"/>
                  </a:cubicBezTo>
                  <a:lnTo>
                    <a:pt x="34" y="51"/>
                  </a:lnTo>
                  <a:close/>
                  <a:moveTo>
                    <a:pt x="34" y="6"/>
                  </a:moveTo>
                  <a:cubicBezTo>
                    <a:pt x="34" y="6"/>
                    <a:pt x="33" y="6"/>
                    <a:pt x="32" y="6"/>
                  </a:cubicBezTo>
                  <a:cubicBezTo>
                    <a:pt x="31" y="6"/>
                    <a:pt x="30" y="6"/>
                    <a:pt x="30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31" y="0"/>
                    <a:pt x="32" y="0"/>
                  </a:cubicBezTo>
                  <a:cubicBezTo>
                    <a:pt x="33" y="0"/>
                    <a:pt x="34" y="1"/>
                    <a:pt x="34" y="3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solidFill>
                  <a:srgbClr val="3739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8C6079EA-25AD-4C14-ACE3-FD2D338287DD}"/>
              </a:ext>
            </a:extLst>
          </p:cNvPr>
          <p:cNvGrpSpPr/>
          <p:nvPr/>
        </p:nvGrpSpPr>
        <p:grpSpPr>
          <a:xfrm>
            <a:off x="8506474" y="1194774"/>
            <a:ext cx="2453263" cy="4470070"/>
            <a:chOff x="8820903" y="2198705"/>
            <a:chExt cx="2453263" cy="3554124"/>
          </a:xfrm>
        </p:grpSpPr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805E743B-BC9E-4BBA-9B28-0699BCC87B8B}"/>
                </a:ext>
              </a:extLst>
            </p:cNvPr>
            <p:cNvSpPr/>
            <p:nvPr/>
          </p:nvSpPr>
          <p:spPr>
            <a:xfrm>
              <a:off x="8820903" y="2406577"/>
              <a:ext cx="2453263" cy="33462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Trapezoid 23@|1FFC:192|FBC:16777215|LFC:16777215|LBC:16777215">
              <a:extLst>
                <a:ext uri="{FF2B5EF4-FFF2-40B4-BE49-F238E27FC236}">
                  <a16:creationId xmlns="" xmlns:a16="http://schemas.microsoft.com/office/drawing/2014/main" id="{DACCE720-7B15-4037-A809-D1483297E735}"/>
                </a:ext>
              </a:extLst>
            </p:cNvPr>
            <p:cNvSpPr/>
            <p:nvPr/>
          </p:nvSpPr>
          <p:spPr>
            <a:xfrm>
              <a:off x="9299698" y="2199549"/>
              <a:ext cx="1495673" cy="207873"/>
            </a:xfrm>
            <a:prstGeom prst="trapezoid">
              <a:avLst>
                <a:gd name="adj" fmla="val 67927"/>
              </a:avLst>
            </a:prstGeom>
            <a:solidFill>
              <a:srgbClr val="3F3F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Pentagon 24@|1FFC:2381804|FBC:16777215|LFC:16777215|LBC:16777215">
              <a:extLst>
                <a:ext uri="{FF2B5EF4-FFF2-40B4-BE49-F238E27FC236}">
                  <a16:creationId xmlns="" xmlns:a16="http://schemas.microsoft.com/office/drawing/2014/main" id="{CEB9D498-3149-4E3E-A411-6FD571F1A334}"/>
                </a:ext>
              </a:extLst>
            </p:cNvPr>
            <p:cNvSpPr/>
            <p:nvPr/>
          </p:nvSpPr>
          <p:spPr>
            <a:xfrm rot="5400000">
              <a:off x="9550748" y="2087081"/>
              <a:ext cx="993572" cy="1216819"/>
            </a:xfrm>
            <a:prstGeom prst="homePlate">
              <a:avLst>
                <a:gd name="adj" fmla="val 31720"/>
              </a:avLst>
            </a:prstGeom>
            <a:solidFill>
              <a:srgbClr val="3F3F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32">
              <a:extLst>
                <a:ext uri="{FF2B5EF4-FFF2-40B4-BE49-F238E27FC236}">
                  <a16:creationId xmlns="" xmlns:a16="http://schemas.microsoft.com/office/drawing/2014/main" id="{622B220C-EF9A-4B91-8C29-07495FF47E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43328" y="2375502"/>
              <a:ext cx="608412" cy="581957"/>
            </a:xfrm>
            <a:custGeom>
              <a:avLst/>
              <a:gdLst/>
              <a:ahLst/>
              <a:cxnLst>
                <a:cxn ang="0">
                  <a:pos x="62" y="31"/>
                </a:cxn>
                <a:cxn ang="0">
                  <a:pos x="62" y="31"/>
                </a:cxn>
                <a:cxn ang="0">
                  <a:pos x="54" y="27"/>
                </a:cxn>
                <a:cxn ang="0">
                  <a:pos x="45" y="33"/>
                </a:cxn>
                <a:cxn ang="0">
                  <a:pos x="44" y="35"/>
                </a:cxn>
                <a:cxn ang="0">
                  <a:pos x="43" y="35"/>
                </a:cxn>
                <a:cxn ang="0">
                  <a:pos x="42" y="35"/>
                </a:cxn>
                <a:cxn ang="0">
                  <a:pos x="41" y="33"/>
                </a:cxn>
                <a:cxn ang="0">
                  <a:pos x="32" y="27"/>
                </a:cxn>
                <a:cxn ang="0">
                  <a:pos x="23" y="33"/>
                </a:cxn>
                <a:cxn ang="0">
                  <a:pos x="22" y="35"/>
                </a:cxn>
                <a:cxn ang="0">
                  <a:pos x="21" y="35"/>
                </a:cxn>
                <a:cxn ang="0">
                  <a:pos x="20" y="35"/>
                </a:cxn>
                <a:cxn ang="0">
                  <a:pos x="19" y="33"/>
                </a:cxn>
                <a:cxn ang="0">
                  <a:pos x="10" y="27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32" y="7"/>
                </a:cxn>
                <a:cxn ang="0">
                  <a:pos x="64" y="30"/>
                </a:cxn>
                <a:cxn ang="0">
                  <a:pos x="64" y="30"/>
                </a:cxn>
                <a:cxn ang="0">
                  <a:pos x="62" y="31"/>
                </a:cxn>
                <a:cxn ang="0">
                  <a:pos x="34" y="51"/>
                </a:cxn>
                <a:cxn ang="0">
                  <a:pos x="25" y="61"/>
                </a:cxn>
                <a:cxn ang="0">
                  <a:pos x="15" y="51"/>
                </a:cxn>
                <a:cxn ang="0">
                  <a:pos x="17" y="49"/>
                </a:cxn>
                <a:cxn ang="0">
                  <a:pos x="20" y="51"/>
                </a:cxn>
                <a:cxn ang="0">
                  <a:pos x="25" y="56"/>
                </a:cxn>
                <a:cxn ang="0">
                  <a:pos x="30" y="51"/>
                </a:cxn>
                <a:cxn ang="0">
                  <a:pos x="30" y="29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4" y="51"/>
                </a:cxn>
                <a:cxn ang="0">
                  <a:pos x="34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34" y="3"/>
                </a:cxn>
                <a:cxn ang="0">
                  <a:pos x="34" y="6"/>
                </a:cxn>
              </a:cxnLst>
              <a:rect l="0" t="0" r="r" b="b"/>
              <a:pathLst>
                <a:path w="64" h="61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59" y="29"/>
                    <a:pt x="57" y="27"/>
                    <a:pt x="54" y="27"/>
                  </a:cubicBezTo>
                  <a:cubicBezTo>
                    <a:pt x="51" y="27"/>
                    <a:pt x="47" y="30"/>
                    <a:pt x="45" y="33"/>
                  </a:cubicBezTo>
                  <a:cubicBezTo>
                    <a:pt x="45" y="33"/>
                    <a:pt x="45" y="34"/>
                    <a:pt x="44" y="35"/>
                  </a:cubicBezTo>
                  <a:cubicBezTo>
                    <a:pt x="44" y="35"/>
                    <a:pt x="44" y="35"/>
                    <a:pt x="43" y="35"/>
                  </a:cubicBezTo>
                  <a:cubicBezTo>
                    <a:pt x="43" y="35"/>
                    <a:pt x="42" y="35"/>
                    <a:pt x="42" y="35"/>
                  </a:cubicBezTo>
                  <a:cubicBezTo>
                    <a:pt x="42" y="34"/>
                    <a:pt x="41" y="33"/>
                    <a:pt x="41" y="33"/>
                  </a:cubicBezTo>
                  <a:cubicBezTo>
                    <a:pt x="39" y="30"/>
                    <a:pt x="36" y="27"/>
                    <a:pt x="32" y="27"/>
                  </a:cubicBezTo>
                  <a:cubicBezTo>
                    <a:pt x="28" y="27"/>
                    <a:pt x="25" y="30"/>
                    <a:pt x="23" y="33"/>
                  </a:cubicBezTo>
                  <a:cubicBezTo>
                    <a:pt x="23" y="33"/>
                    <a:pt x="22" y="34"/>
                    <a:pt x="22" y="35"/>
                  </a:cubicBezTo>
                  <a:cubicBezTo>
                    <a:pt x="22" y="35"/>
                    <a:pt x="22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4"/>
                    <a:pt x="19" y="33"/>
                    <a:pt x="19" y="33"/>
                  </a:cubicBezTo>
                  <a:cubicBezTo>
                    <a:pt x="17" y="30"/>
                    <a:pt x="14" y="27"/>
                    <a:pt x="10" y="27"/>
                  </a:cubicBezTo>
                  <a:cubicBezTo>
                    <a:pt x="7" y="27"/>
                    <a:pt x="5" y="29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16"/>
                    <a:pt x="18" y="7"/>
                    <a:pt x="32" y="7"/>
                  </a:cubicBezTo>
                  <a:cubicBezTo>
                    <a:pt x="46" y="7"/>
                    <a:pt x="60" y="16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1"/>
                    <a:pt x="63" y="31"/>
                    <a:pt x="62" y="31"/>
                  </a:cubicBezTo>
                  <a:close/>
                  <a:moveTo>
                    <a:pt x="34" y="51"/>
                  </a:moveTo>
                  <a:cubicBezTo>
                    <a:pt x="34" y="56"/>
                    <a:pt x="30" y="61"/>
                    <a:pt x="25" y="61"/>
                  </a:cubicBezTo>
                  <a:cubicBezTo>
                    <a:pt x="19" y="61"/>
                    <a:pt x="15" y="56"/>
                    <a:pt x="15" y="51"/>
                  </a:cubicBezTo>
                  <a:cubicBezTo>
                    <a:pt x="15" y="50"/>
                    <a:pt x="16" y="49"/>
                    <a:pt x="17" y="49"/>
                  </a:cubicBezTo>
                  <a:cubicBezTo>
                    <a:pt x="19" y="49"/>
                    <a:pt x="20" y="50"/>
                    <a:pt x="20" y="51"/>
                  </a:cubicBezTo>
                  <a:cubicBezTo>
                    <a:pt x="20" y="54"/>
                    <a:pt x="22" y="56"/>
                    <a:pt x="25" y="56"/>
                  </a:cubicBezTo>
                  <a:cubicBezTo>
                    <a:pt x="27" y="56"/>
                    <a:pt x="30" y="54"/>
                    <a:pt x="30" y="51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1" y="29"/>
                    <a:pt x="32" y="29"/>
                  </a:cubicBezTo>
                  <a:cubicBezTo>
                    <a:pt x="33" y="29"/>
                    <a:pt x="34" y="29"/>
                    <a:pt x="34" y="29"/>
                  </a:cubicBezTo>
                  <a:lnTo>
                    <a:pt x="34" y="51"/>
                  </a:lnTo>
                  <a:close/>
                  <a:moveTo>
                    <a:pt x="34" y="6"/>
                  </a:moveTo>
                  <a:cubicBezTo>
                    <a:pt x="34" y="6"/>
                    <a:pt x="33" y="6"/>
                    <a:pt x="32" y="6"/>
                  </a:cubicBezTo>
                  <a:cubicBezTo>
                    <a:pt x="31" y="6"/>
                    <a:pt x="30" y="6"/>
                    <a:pt x="30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31" y="0"/>
                    <a:pt x="32" y="0"/>
                  </a:cubicBezTo>
                  <a:cubicBezTo>
                    <a:pt x="33" y="0"/>
                    <a:pt x="34" y="1"/>
                    <a:pt x="34" y="3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solidFill>
                  <a:srgbClr val="37394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C6C9A2E7-FEAA-451D-9BAF-BD16938DE069}"/>
              </a:ext>
            </a:extLst>
          </p:cNvPr>
          <p:cNvSpPr/>
          <p:nvPr/>
        </p:nvSpPr>
        <p:spPr>
          <a:xfrm>
            <a:off x="1388165" y="2545053"/>
            <a:ext cx="132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触达中心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2C442E7D-DF32-44E4-A104-1EFC8620B532}"/>
              </a:ext>
            </a:extLst>
          </p:cNvPr>
          <p:cNvSpPr/>
          <p:nvPr/>
        </p:nvSpPr>
        <p:spPr>
          <a:xfrm>
            <a:off x="1034246" y="2958902"/>
            <a:ext cx="203293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、企微相关数据继续完善落库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、支持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VS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团队、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MC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团队逐步上升的使用量，满足业务需求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、触达稳定性保障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1AA70F6-9532-4AD8-B9EF-0A341875AD2F}"/>
              </a:ext>
            </a:extLst>
          </p:cNvPr>
          <p:cNvSpPr/>
          <p:nvPr/>
        </p:nvSpPr>
        <p:spPr>
          <a:xfrm>
            <a:off x="3999830" y="2545053"/>
            <a:ext cx="132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薪资业务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9ECD1533-65EB-4983-AA13-B0D61BBA4F74}"/>
              </a:ext>
            </a:extLst>
          </p:cNvPr>
          <p:cNvSpPr/>
          <p:nvPr/>
        </p:nvSpPr>
        <p:spPr>
          <a:xfrm>
            <a:off x="3591773" y="2964061"/>
            <a:ext cx="203293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、支持业务方指标新增、公司薪资政策调整、提成过滤配置条件修改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、支持项目管理目标指标和提成指标打通，数据取值依赖打通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D6216E5B-56CD-4E32-9729-CF0A37F13F1C}"/>
              </a:ext>
            </a:extLst>
          </p:cNvPr>
          <p:cNvSpPr/>
          <p:nvPr/>
        </p:nvSpPr>
        <p:spPr>
          <a:xfrm>
            <a:off x="6502580" y="2545053"/>
            <a:ext cx="132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业务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F39BE9D-2422-4BBC-8F98-4DFFDE1CB488}"/>
              </a:ext>
            </a:extLst>
          </p:cNvPr>
          <p:cNvSpPr/>
          <p:nvPr/>
        </p:nvSpPr>
        <p:spPr>
          <a:xfrm>
            <a:off x="6149300" y="2999537"/>
            <a:ext cx="203293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、熟悉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CRM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项目管理、业绩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相关业务，随需求整合项目管理相关历史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脚本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、服务商业务日常数据取数、订正支持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CRM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历史废弃业务清理，配合降本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FAC3413-98DD-466E-BC0E-9FF73DBDF4B0}"/>
              </a:ext>
            </a:extLst>
          </p:cNvPr>
          <p:cNvSpPr/>
          <p:nvPr/>
        </p:nvSpPr>
        <p:spPr>
          <a:xfrm>
            <a:off x="9070558" y="2545053"/>
            <a:ext cx="132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1C9DA085-1982-41EB-BC43-0835EB6BC165}"/>
              </a:ext>
            </a:extLst>
          </p:cNvPr>
          <p:cNvSpPr/>
          <p:nvPr/>
        </p:nvSpPr>
        <p:spPr>
          <a:xfrm>
            <a:off x="8716638" y="3038447"/>
            <a:ext cx="20329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、目前上云迁移已完成，暂停调度中，明年上半年数据组会重启上云，需要配合已迁移内容进行数据校验、上线切换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50"/>
                            </p:stCondLst>
                            <p:childTnLst>
                              <p:par>
                                <p:cTn id="2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3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700"/>
                            </p:stCondLst>
                            <p:childTnLst>
                              <p:par>
                                <p:cTn id="3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7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4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350"/>
                            </p:stCondLst>
                            <p:childTnLst>
                              <p:par>
                                <p:cTn id="5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3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9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F2E40F-7A8D-564C-84AE-CA8D90B0107F}"/>
              </a:ext>
            </a:extLst>
          </p:cNvPr>
          <p:cNvSpPr txBox="1"/>
          <p:nvPr/>
        </p:nvSpPr>
        <p:spPr>
          <a:xfrm>
            <a:off x="4517571" y="2950029"/>
            <a:ext cx="2856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4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E32FEEFA-F5F3-D74C-A0A3-DD79ADE04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889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7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67360" y="219075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2022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年主要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做的业务需求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xmlns="" id="{90DC9D8F-FC7B-0943-864C-6617AB680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406242"/>
              </p:ext>
            </p:extLst>
          </p:nvPr>
        </p:nvGraphicFramePr>
        <p:xfrm>
          <a:off x="1244905" y="1373934"/>
          <a:ext cx="9113901" cy="106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1174269" y="119420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触达任务小程序支持千人千面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A21A284-B086-7949-BAA3-724C81BDB83B}"/>
              </a:ext>
            </a:extLst>
          </p:cNvPr>
          <p:cNvSpPr txBox="1"/>
          <p:nvPr/>
        </p:nvSpPr>
        <p:spPr>
          <a:xfrm>
            <a:off x="3780832" y="1190877"/>
            <a:ext cx="157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触达任务支持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ABtest</a:t>
            </a:r>
            <a:endParaRPr lang="zh-CN" altLang="en-US" sz="1200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xmlns="" id="{8EB9AFD3-3037-BC47-8FC7-1AC035DF8A90}"/>
              </a:ext>
            </a:extLst>
          </p:cNvPr>
          <p:cNvCxnSpPr>
            <a:cxnSpLocks/>
          </p:cNvCxnSpPr>
          <p:nvPr/>
        </p:nvCxnSpPr>
        <p:spPr>
          <a:xfrm>
            <a:off x="3688539" y="1471208"/>
            <a:ext cx="175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1495204" y="1470315"/>
            <a:ext cx="2106800" cy="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xmlns="" id="{B3AB5D19-3FB4-E54A-85CD-71BD2F538B2B}"/>
              </a:ext>
            </a:extLst>
          </p:cNvPr>
          <p:cNvCxnSpPr/>
          <p:nvPr/>
        </p:nvCxnSpPr>
        <p:spPr>
          <a:xfrm>
            <a:off x="3574630" y="2334082"/>
            <a:ext cx="183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AEC7F024-BB80-C94D-83F1-B5CECCF39C9F}"/>
              </a:ext>
            </a:extLst>
          </p:cNvPr>
          <p:cNvSpPr txBox="1"/>
          <p:nvPr/>
        </p:nvSpPr>
        <p:spPr>
          <a:xfrm>
            <a:off x="5311858" y="8246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任务疲劳度管理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7C625323-FCD1-484B-BDD3-381CA476B134}"/>
              </a:ext>
            </a:extLst>
          </p:cNvPr>
          <p:cNvSpPr txBox="1"/>
          <p:nvPr/>
        </p:nvSpPr>
        <p:spPr>
          <a:xfrm>
            <a:off x="6133525" y="235796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特殊提成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xmlns="" id="{D403CCA8-4D6C-2F48-AC99-C368828D66A6}"/>
              </a:ext>
            </a:extLst>
          </p:cNvPr>
          <p:cNvCxnSpPr>
            <a:cxnSpLocks/>
          </p:cNvCxnSpPr>
          <p:nvPr/>
        </p:nvCxnSpPr>
        <p:spPr>
          <a:xfrm>
            <a:off x="6219016" y="2334082"/>
            <a:ext cx="85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CDD164D6-C868-EE43-BD83-A86595D3C517}"/>
              </a:ext>
            </a:extLst>
          </p:cNvPr>
          <p:cNvSpPr txBox="1"/>
          <p:nvPr/>
        </p:nvSpPr>
        <p:spPr>
          <a:xfrm>
            <a:off x="8709597" y="1190878"/>
            <a:ext cx="2016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触达任务算法策略分批执行</a:t>
            </a: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xmlns="" id="{41F2CD5C-48BB-1646-8EE6-5EBB555ED743}"/>
              </a:ext>
            </a:extLst>
          </p:cNvPr>
          <p:cNvCxnSpPr>
            <a:cxnSpLocks/>
          </p:cNvCxnSpPr>
          <p:nvPr/>
        </p:nvCxnSpPr>
        <p:spPr>
          <a:xfrm>
            <a:off x="9198473" y="1491417"/>
            <a:ext cx="103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167287DC-5CB7-0C4F-BB04-6A7902D30BDE}"/>
              </a:ext>
            </a:extLst>
          </p:cNvPr>
          <p:cNvSpPr txBox="1"/>
          <p:nvPr/>
        </p:nvSpPr>
        <p:spPr>
          <a:xfrm>
            <a:off x="7552478" y="236268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特殊提成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>
            <a:off x="7625398" y="2337742"/>
            <a:ext cx="85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xmlns="" id="{A75CE904-6BD2-3644-9E57-A001F5417904}"/>
              </a:ext>
            </a:extLst>
          </p:cNvPr>
          <p:cNvCxnSpPr>
            <a:cxnSpLocks/>
          </p:cNvCxnSpPr>
          <p:nvPr/>
        </p:nvCxnSpPr>
        <p:spPr>
          <a:xfrm>
            <a:off x="5255440" y="1120177"/>
            <a:ext cx="175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73CCE53D-77A2-6946-BD69-2E61CB250AA2}"/>
              </a:ext>
            </a:extLst>
          </p:cNvPr>
          <p:cNvSpPr txBox="1"/>
          <p:nvPr/>
        </p:nvSpPr>
        <p:spPr>
          <a:xfrm>
            <a:off x="6686679" y="120223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系统任务及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系统架构拆分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xmlns="" id="{CC2CB874-EA13-434B-A08F-BE6EA91863F3}"/>
              </a:ext>
            </a:extLst>
          </p:cNvPr>
          <p:cNvCxnSpPr>
            <a:cxnSpLocks/>
          </p:cNvCxnSpPr>
          <p:nvPr/>
        </p:nvCxnSpPr>
        <p:spPr>
          <a:xfrm>
            <a:off x="6803472" y="1491417"/>
            <a:ext cx="178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5B2C2F6A-8217-4F44-B55C-CED476FD7396}"/>
              </a:ext>
            </a:extLst>
          </p:cNvPr>
          <p:cNvSpPr txBox="1"/>
          <p:nvPr/>
        </p:nvSpPr>
        <p:spPr>
          <a:xfrm>
            <a:off x="7521605" y="2705311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基本提成新指标</a:t>
            </a: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xmlns="" id="{AA86132C-6C47-1042-8432-349C4C8E3204}"/>
              </a:ext>
            </a:extLst>
          </p:cNvPr>
          <p:cNvCxnSpPr>
            <a:cxnSpLocks/>
          </p:cNvCxnSpPr>
          <p:nvPr/>
        </p:nvCxnSpPr>
        <p:spPr>
          <a:xfrm>
            <a:off x="7625397" y="2643558"/>
            <a:ext cx="85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C8920422-F6F8-5E46-8C2C-55C41C08E7B8}"/>
              </a:ext>
            </a:extLst>
          </p:cNvPr>
          <p:cNvSpPr txBox="1"/>
          <p:nvPr/>
        </p:nvSpPr>
        <p:spPr>
          <a:xfrm>
            <a:off x="3474017" y="2366559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特殊提成多品进店及调度优化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60903A4-E522-4A46-ADA4-D1DD3DCF0E0B}"/>
              </a:ext>
            </a:extLst>
          </p:cNvPr>
          <p:cNvSpPr txBox="1"/>
          <p:nvPr/>
        </p:nvSpPr>
        <p:spPr>
          <a:xfrm>
            <a:off x="2282345" y="5564254"/>
            <a:ext cx="6753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、触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业务的快速发展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，做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了很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多功能接入、稳定性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和性能优化的工作；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、提成部分做了两个新模板，以及老模板的架构重构，稳定性建设，资损防控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、上云项目做了很多探索性的工作，总结摸索出了一整套可行流程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9" name="图示 38">
            <a:extLst>
              <a:ext uri="{FF2B5EF4-FFF2-40B4-BE49-F238E27FC236}">
                <a16:creationId xmlns:a16="http://schemas.microsoft.com/office/drawing/2014/main" xmlns="" id="{90DC9D8F-FC7B-0943-864C-6617AB680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85305"/>
              </p:ext>
            </p:extLst>
          </p:nvPr>
        </p:nvGraphicFramePr>
        <p:xfrm>
          <a:off x="1421518" y="3706892"/>
          <a:ext cx="9113901" cy="106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0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2142842" y="3523171"/>
            <a:ext cx="1843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触达中心接入</a:t>
            </a:r>
            <a:r>
              <a:rPr kumimoji="1"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外呼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1978632" y="3799277"/>
            <a:ext cx="2106800" cy="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5">
            <a:extLst>
              <a:ext uri="{FF2B5EF4-FFF2-40B4-BE49-F238E27FC236}">
                <a16:creationId xmlns:a16="http://schemas.microsoft.com/office/drawing/2014/main" xmlns="" id="{B3AB5D19-3FB4-E54A-85CD-71BD2F538B2B}"/>
              </a:ext>
            </a:extLst>
          </p:cNvPr>
          <p:cNvCxnSpPr/>
          <p:nvPr/>
        </p:nvCxnSpPr>
        <p:spPr>
          <a:xfrm>
            <a:off x="3171232" y="4667040"/>
            <a:ext cx="24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76">
            <a:extLst>
              <a:ext uri="{FF2B5EF4-FFF2-40B4-BE49-F238E27FC236}">
                <a16:creationId xmlns:a16="http://schemas.microsoft.com/office/drawing/2014/main" xmlns="" id="{167287DC-5CB7-0C4F-BB04-6A7902D30BDE}"/>
              </a:ext>
            </a:extLst>
          </p:cNvPr>
          <p:cNvSpPr txBox="1"/>
          <p:nvPr/>
        </p:nvSpPr>
        <p:spPr>
          <a:xfrm>
            <a:off x="6777658" y="4698890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项目门店支持随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DMP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 flipV="1">
            <a:off x="6841552" y="4678829"/>
            <a:ext cx="1712813" cy="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9">
            <a:extLst>
              <a:ext uri="{FF2B5EF4-FFF2-40B4-BE49-F238E27FC236}">
                <a16:creationId xmlns:a16="http://schemas.microsoft.com/office/drawing/2014/main" xmlns="" id="{73CCE53D-77A2-6946-BD69-2E61CB250AA2}"/>
              </a:ext>
            </a:extLst>
          </p:cNvPr>
          <p:cNvSpPr txBox="1"/>
          <p:nvPr/>
        </p:nvSpPr>
        <p:spPr>
          <a:xfrm>
            <a:off x="8681904" y="354812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项目管理电销支持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7" name="直线连接符 70">
            <a:extLst>
              <a:ext uri="{FF2B5EF4-FFF2-40B4-BE49-F238E27FC236}">
                <a16:creationId xmlns:a16="http://schemas.microsoft.com/office/drawing/2014/main" xmlns="" id="{CC2CB874-EA13-434B-A08F-BE6EA91863F3}"/>
              </a:ext>
            </a:extLst>
          </p:cNvPr>
          <p:cNvCxnSpPr>
            <a:cxnSpLocks/>
          </p:cNvCxnSpPr>
          <p:nvPr/>
        </p:nvCxnSpPr>
        <p:spPr>
          <a:xfrm>
            <a:off x="8615423" y="3837302"/>
            <a:ext cx="178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85">
            <a:extLst>
              <a:ext uri="{FF2B5EF4-FFF2-40B4-BE49-F238E27FC236}">
                <a16:creationId xmlns:a16="http://schemas.microsoft.com/office/drawing/2014/main" xmlns="" id="{C8920422-F6F8-5E46-8C2C-55C41C08E7B8}"/>
              </a:ext>
            </a:extLst>
          </p:cNvPr>
          <p:cNvSpPr txBox="1"/>
          <p:nvPr/>
        </p:nvSpPr>
        <p:spPr>
          <a:xfrm>
            <a:off x="3171232" y="4690921"/>
            <a:ext cx="2683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微、好友、群、朋友圈数据落库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1174269" y="4690921"/>
            <a:ext cx="217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触达中心支持下单小程序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1214869" y="4667040"/>
            <a:ext cx="1802527" cy="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6">
            <a:extLst>
              <a:ext uri="{FF2B5EF4-FFF2-40B4-BE49-F238E27FC236}">
                <a16:creationId xmlns:a16="http://schemas.microsoft.com/office/drawing/2014/main" xmlns="" id="{167287DC-5CB7-0C4F-BB04-6A7902D30BDE}"/>
              </a:ext>
            </a:extLst>
          </p:cNvPr>
          <p:cNvSpPr txBox="1"/>
          <p:nvPr/>
        </p:nvSpPr>
        <p:spPr>
          <a:xfrm>
            <a:off x="9212165" y="236268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支持短信短链接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6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 flipV="1">
            <a:off x="9198473" y="2334082"/>
            <a:ext cx="1496740" cy="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2784942" y="3132470"/>
            <a:ext cx="207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触达中心支持会话免打扰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0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2635139" y="3409469"/>
            <a:ext cx="2106800" cy="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35">
            <a:extLst>
              <a:ext uri="{FF2B5EF4-FFF2-40B4-BE49-F238E27FC236}">
                <a16:creationId xmlns:a16="http://schemas.microsoft.com/office/drawing/2014/main" xmlns="" id="{B3AB5D19-3FB4-E54A-85CD-71BD2F538B2B}"/>
              </a:ext>
            </a:extLst>
          </p:cNvPr>
          <p:cNvCxnSpPr/>
          <p:nvPr/>
        </p:nvCxnSpPr>
        <p:spPr>
          <a:xfrm>
            <a:off x="2164992" y="5037436"/>
            <a:ext cx="1605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5">
            <a:extLst>
              <a:ext uri="{FF2B5EF4-FFF2-40B4-BE49-F238E27FC236}">
                <a16:creationId xmlns:a16="http://schemas.microsoft.com/office/drawing/2014/main" xmlns="" id="{C8920422-F6F8-5E46-8C2C-55C41C08E7B8}"/>
              </a:ext>
            </a:extLst>
          </p:cNvPr>
          <p:cNvSpPr txBox="1"/>
          <p:nvPr/>
        </p:nvSpPr>
        <p:spPr>
          <a:xfrm>
            <a:off x="2164992" y="5061317"/>
            <a:ext cx="1605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个微离线钉钉提醒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1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>
            <a:off x="4395398" y="3789846"/>
            <a:ext cx="4081387" cy="1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69">
            <a:extLst>
              <a:ext uri="{FF2B5EF4-FFF2-40B4-BE49-F238E27FC236}">
                <a16:creationId xmlns:a16="http://schemas.microsoft.com/office/drawing/2014/main" xmlns="" id="{73CCE53D-77A2-6946-BD69-2E61CB250AA2}"/>
              </a:ext>
            </a:extLst>
          </p:cNvPr>
          <p:cNvSpPr txBox="1"/>
          <p:nvPr/>
        </p:nvSpPr>
        <p:spPr>
          <a:xfrm>
            <a:off x="5727035" y="3512846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CRM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上云迁移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67360" y="219075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2022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年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研发质量情况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776A9EB-E72D-A74C-9D5D-FC697DAF0BAB}"/>
              </a:ext>
            </a:extLst>
          </p:cNvPr>
          <p:cNvSpPr txBox="1"/>
          <p:nvPr/>
        </p:nvSpPr>
        <p:spPr>
          <a:xfrm>
            <a:off x="547005" y="4877469"/>
            <a:ext cx="10291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、全年参与到的触达相关故障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个，其中有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个是三方故障，部分是由于三方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涂色稳定性没有保障所产生的，部分是由于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期间腾讯内部严格风控导致封号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、没有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提测延期发生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" y="917740"/>
            <a:ext cx="11874767" cy="369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2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67360" y="219075"/>
            <a:ext cx="911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2022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年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总结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特殊提成</a:t>
            </a:r>
            <a:endParaRPr lang="zh-CN" altLang="en-US" sz="24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39040C0-072F-AC4D-82D6-47E45589AC6C}"/>
              </a:ext>
            </a:extLst>
          </p:cNvPr>
          <p:cNvSpPr txBox="1"/>
          <p:nvPr/>
        </p:nvSpPr>
        <p:spPr>
          <a:xfrm>
            <a:off x="8482276" y="1170592"/>
            <a:ext cx="390042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规划：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年特殊提成的重点是：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、适应电销、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在脚本架构层面的支持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、资损防控建设，包括正向和逆向的不同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环节的监控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完成情况：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、老模板（存量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gmv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、新签品牌、新签商品）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废弃人工定制逻辑的方式选择调度日期，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udf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配置调度日期，动态进行下游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节点调度，后续能够天然兼容支持季度方案、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半年度方案、年度方案</a:t>
            </a:r>
            <a:b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、优化补数逻辑，原补数逻辑为提前生成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补数方案数据，存储在临时文件中，后续根据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人工定制逻辑进行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动态拼接；优化为直接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在补数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脚本查询补数日期并存储在变量中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调用下游脚本，若无补数日期，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下游无需调度，减少数仓性能损耗</a:t>
            </a:r>
            <a:b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dqc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优化为根据调度日期动态校验</a:t>
            </a:r>
            <a:b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、下游脚本依赖统一配置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97BCEF8-AD63-F34E-B1FB-27341D5D3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61" y="952147"/>
            <a:ext cx="8123115" cy="57359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4EE4F1A-B28E-9D42-B672-400480B1ED0F}"/>
              </a:ext>
            </a:extLst>
          </p:cNvPr>
          <p:cNvSpPr txBox="1"/>
          <p:nvPr/>
        </p:nvSpPr>
        <p:spPr>
          <a:xfrm>
            <a:off x="8482276" y="5705179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总结：</a:t>
            </a:r>
            <a:endParaRPr kumimoji="1" lang="en-US" altLang="zh-CN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、已基本完成资损防控建设，并已多次发现</a:t>
            </a:r>
            <a:endParaRPr kumimoji="1" lang="en-US" altLang="zh-CN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线上数据异常，有效的防止了资损的发生</a:t>
            </a:r>
            <a:endParaRPr kumimoji="1" lang="en-US" altLang="zh-CN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、完成所有模板调度的优化和统一，对后续</a:t>
            </a:r>
            <a:endParaRPr kumimoji="1" lang="en-US" altLang="zh-CN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的业务也可以做更好的支持</a:t>
            </a:r>
          </a:p>
        </p:txBody>
      </p:sp>
    </p:spTree>
    <p:extLst>
      <p:ext uri="{BB962C8B-B14F-4D97-AF65-F5344CB8AC3E}">
        <p14:creationId xmlns:p14="http://schemas.microsoft.com/office/powerpoint/2010/main" val="20522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67360" y="219075"/>
            <a:ext cx="911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2022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年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总结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-CRM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上云</a:t>
            </a:r>
            <a:endParaRPr lang="zh-CN" altLang="en-US" sz="24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7504269-E803-E243-876E-C64B38D28852}"/>
              </a:ext>
            </a:extLst>
          </p:cNvPr>
          <p:cNvSpPr txBox="1"/>
          <p:nvPr/>
        </p:nvSpPr>
        <p:spPr>
          <a:xfrm>
            <a:off x="4727590" y="1639856"/>
            <a:ext cx="6040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CRM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相关业务全部完成上云迁移</a:t>
            </a:r>
            <a:endParaRPr kumimoji="1"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、生产环境表已创建，数据能够正常调度且全部运行无误</a:t>
            </a:r>
            <a:endParaRPr kumimoji="1"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、产出</a:t>
            </a:r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CRM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业务线上云经验：</a:t>
            </a:r>
            <a:endParaRPr kumimoji="1"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://</a:t>
            </a: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k.yangtuojia.com/pages/viewpage.action?pageId=102919220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、上云操作的基本流程在技术部进行了一次分享，分享</a:t>
            </a:r>
            <a:r>
              <a:rPr kumimoji="1"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http://k.yangtuojia.com/pages/viewpage.action?pageId=106554499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8" y="799632"/>
            <a:ext cx="3631485" cy="56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90" y="3832689"/>
            <a:ext cx="5700005" cy="26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7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67360" y="219075"/>
            <a:ext cx="911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2022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年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总结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触达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中心核心服务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</a:rPr>
              <a:t>touch-core</a:t>
            </a:r>
            <a:endParaRPr lang="zh-CN" altLang="en-US" sz="24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F85CF1A-F56F-394F-A2F0-E87DFB7D27F6}"/>
              </a:ext>
            </a:extLst>
          </p:cNvPr>
          <p:cNvSpPr txBox="1"/>
          <p:nvPr/>
        </p:nvSpPr>
        <p:spPr>
          <a:xfrm>
            <a:off x="6086560" y="4142764"/>
            <a:ext cx="6215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基础数据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：企微体系数据，作为触达通道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内部关联数据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：企微体系数据与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海拍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客数据关联关系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渠道数据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：通过触达渠道，将企微体系数据作为对外发送媒介使用的数据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7504269-E803-E243-876E-C64B38D28852}"/>
              </a:ext>
            </a:extLst>
          </p:cNvPr>
          <p:cNvSpPr txBox="1"/>
          <p:nvPr/>
        </p:nvSpPr>
        <p:spPr>
          <a:xfrm>
            <a:off x="6096001" y="1799140"/>
            <a:ext cx="584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通道</a:t>
            </a:r>
            <a:endParaRPr kumimoji="1"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通道载体：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触达任务实际触达内容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通道服务：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提供对外服务，让调用操作或查询通道相关信息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通道渠道：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通过触达渠道，进行对外触达</a:t>
            </a:r>
            <a:endParaRPr kumimoji="1"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通道规则：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为了保障通道健康度，对通道设置的限制规则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通道机制：</a:t>
            </a:r>
            <a:r>
              <a:rPr kumimoji="1"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为了保障通道稳定性、触达成功率，以及触达内容的合理性，所设定的一系列机制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9" y="838899"/>
            <a:ext cx="4726764" cy="587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3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457C54E-B9D8-7C43-BEA7-E9F7081E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85" y="3222697"/>
            <a:ext cx="5285997" cy="314443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C82C48E-7A43-CB41-B158-E7A3629CFB3A}"/>
              </a:ext>
            </a:extLst>
          </p:cNvPr>
          <p:cNvSpPr txBox="1"/>
          <p:nvPr/>
        </p:nvSpPr>
        <p:spPr>
          <a:xfrm>
            <a:off x="486137" y="266628"/>
            <a:ext cx="747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触达中心核心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事项完成情况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千人千面触达任务算法策略执行性能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FC4836A-B267-7D44-AFE9-46A0C2E669D4}"/>
              </a:ext>
            </a:extLst>
          </p:cNvPr>
          <p:cNvSpPr txBox="1"/>
          <p:nvPr/>
        </p:nvSpPr>
        <p:spPr>
          <a:xfrm>
            <a:off x="729762" y="1005255"/>
            <a:ext cx="68675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算法策略执行性能：</a:t>
            </a:r>
            <a:endParaRPr kumimoji="1"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kumimoji="1"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一、总共完成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次性能压测：</a:t>
            </a:r>
            <a:endParaRPr kumimoji="1"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8"/>
              </a:rPr>
              <a:t>触达中心系统计算时长测试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8"/>
              </a:rPr>
              <a:t>-20220328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9"/>
              </a:rPr>
              <a:t>触达中心算法性能优化</a:t>
            </a:r>
            <a:r>
              <a:rPr lang="e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9"/>
              </a:rPr>
              <a:t>V1.0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9"/>
              </a:rPr>
              <a:t>压测方案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9"/>
              </a:rPr>
              <a:t>-20220413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帮助算法侧给出性能优化建议：</a:t>
            </a:r>
            <a:r>
              <a:rPr lang="e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http://</a:t>
            </a:r>
            <a:r>
              <a:rPr lang="en" altLang="zh-CN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k.yangtuojia.com</a:t>
            </a:r>
            <a:r>
              <a:rPr lang="e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/pages/</a:t>
            </a:r>
            <a:r>
              <a:rPr lang="en" altLang="zh-CN" sz="1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viewpage.action?pageId</a:t>
            </a:r>
            <a:r>
              <a:rPr lang="en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=91601391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二、性能优化之后典型算法策略性能</a:t>
            </a:r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036746E-2867-AD4F-9E93-0CB9BE3BED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378" y="3222697"/>
            <a:ext cx="5397896" cy="1743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356E6C1-7B07-0C4A-B931-02468BFFECC0}"/>
              </a:ext>
            </a:extLst>
          </p:cNvPr>
          <p:cNvSpPr txBox="1"/>
          <p:nvPr/>
        </p:nvSpPr>
        <p:spPr>
          <a:xfrm>
            <a:off x="666814" y="5059684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三、分批执行缩短发送链路的整体时间，降低节点并发处理数据量</a:t>
            </a:r>
          </a:p>
        </p:txBody>
      </p:sp>
    </p:spTree>
    <p:extLst>
      <p:ext uri="{BB962C8B-B14F-4D97-AF65-F5344CB8AC3E}">
        <p14:creationId xmlns:p14="http://schemas.microsoft.com/office/powerpoint/2010/main" val="36547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592" y="313267"/>
            <a:ext cx="1005840" cy="2362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894" y="403945"/>
            <a:ext cx="869369" cy="1254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016" y="322008"/>
            <a:ext cx="203605" cy="25450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36166"/>
            <a:ext cx="12192000" cy="9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C82C48E-7A43-CB41-B158-E7A3629CFB3A}"/>
              </a:ext>
            </a:extLst>
          </p:cNvPr>
          <p:cNvSpPr txBox="1"/>
          <p:nvPr/>
        </p:nvSpPr>
        <p:spPr>
          <a:xfrm>
            <a:off x="486137" y="266628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触达中心核心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事项完成情况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触达成功率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FC4836A-B267-7D44-AFE9-46A0C2E669D4}"/>
              </a:ext>
            </a:extLst>
          </p:cNvPr>
          <p:cNvSpPr txBox="1"/>
          <p:nvPr/>
        </p:nvSpPr>
        <p:spPr>
          <a:xfrm>
            <a:off x="729762" y="993532"/>
            <a:ext cx="10092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触达成功率稳定性保障</a:t>
            </a:r>
            <a:r>
              <a:rPr kumimoji="1" lang="zh-CN" alt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kumimoji="1"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导致触达失败的有多种原因，包括：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kumimoji="1"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业务类的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，如超过群发次数限制，门店疲劳度控制，任务发送在不可发送时间段、算法策略返回变量值不存在，拉黑等，这类只记录，不处理；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kumimoji="1"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海拍客侧原因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，如离线，添加监控和补偿。已经做了定时钉钉通知，对应主管电话通知，添加重试补发机制；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kumimoji="1" lang="zh-CN" altLang="en-US" sz="1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涂色技术原因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，如涂色</a:t>
            </a:r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bug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，涂色系统响应超时，客户不存在于涂色系统等，首先是问题修复，之后再是监控和补偿；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622DDB1-5BEF-F14C-888B-1FDF5ED7B536}"/>
              </a:ext>
            </a:extLst>
          </p:cNvPr>
          <p:cNvSpPr txBox="1"/>
          <p:nvPr/>
        </p:nvSpPr>
        <p:spPr>
          <a:xfrm>
            <a:off x="6555535" y="5550973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总体思路：监控告警和建立各种原因的重试补发机制；</a:t>
            </a:r>
            <a:endParaRPr kumimoji="1" lang="en-US" altLang="zh-CN" sz="1400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223AEBF0-DB68-414A-A1FF-3A64B032D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44685"/>
              </p:ext>
            </p:extLst>
          </p:nvPr>
        </p:nvGraphicFramePr>
        <p:xfrm>
          <a:off x="808893" y="2530926"/>
          <a:ext cx="4941276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821909036"/>
                    </a:ext>
                  </a:extLst>
                </a:gridCol>
                <a:gridCol w="1616807">
                  <a:extLst>
                    <a:ext uri="{9D8B030D-6E8A-4147-A177-3AD203B41FA5}">
                      <a16:colId xmlns:a16="http://schemas.microsoft.com/office/drawing/2014/main" xmlns="" val="2094886093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xmlns="" val="315772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监控告警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重试机制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5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涂色离线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9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小程序封面图素材没有生成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已有</a:t>
                      </a:r>
                    </a:p>
                    <a:p>
                      <a:endParaRPr lang="zh-CN" altLang="en-US" sz="1200" b="0" i="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已有</a:t>
                      </a:r>
                    </a:p>
                    <a:p>
                      <a:endParaRPr lang="zh-CN" altLang="en-US" sz="1200" b="0" i="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15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系统响应超时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</a:t>
                      </a:r>
                      <a:r>
                        <a:rPr lang="zh-CN" altLang="en-US" sz="1200" b="0" i="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有</a:t>
                      </a:r>
                      <a:endParaRPr lang="zh-CN" altLang="en-US" sz="1200" b="0" i="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34462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BD5DC6B1-BB41-924C-BDB1-6B02C570E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77126"/>
              </p:ext>
            </p:extLst>
          </p:nvPr>
        </p:nvGraphicFramePr>
        <p:xfrm>
          <a:off x="6588813" y="2530926"/>
          <a:ext cx="4700509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7687">
                  <a:extLst>
                    <a:ext uri="{9D8B030D-6E8A-4147-A177-3AD203B41FA5}">
                      <a16:colId xmlns:a16="http://schemas.microsoft.com/office/drawing/2014/main" xmlns="" val="821909036"/>
                    </a:ext>
                  </a:extLst>
                </a:gridCol>
                <a:gridCol w="2082822">
                  <a:extLst>
                    <a:ext uri="{9D8B030D-6E8A-4147-A177-3AD203B41FA5}">
                      <a16:colId xmlns:a16="http://schemas.microsoft.com/office/drawing/2014/main" xmlns="" val="2094886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监控告警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5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云桌面统一模板导致的涂色注册表值一样，所有涂色客户端被推送了全量消息，超长时间和量的消息被丢失，从而显示系统响应超时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已解决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9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涂色技改优化，导致聊天记录没有回调，丢失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已解决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15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涂色推送消息被公司防火墙判定存在</a:t>
                      </a:r>
                      <a:r>
                        <a:rPr lang="en-US" altLang="zh-CN" sz="1200" b="0" i="0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bt</a:t>
                      </a:r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协议，进行限流，客户端消息发送失败，显示系统响应超时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已解决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494366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6" y="4693529"/>
            <a:ext cx="6107183" cy="17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5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1326</Words>
  <Application>Microsoft Office PowerPoint</Application>
  <PresentationFormat>自定义</PresentationFormat>
  <Paragraphs>156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tao.zheng8833</cp:lastModifiedBy>
  <cp:revision>89</cp:revision>
  <dcterms:created xsi:type="dcterms:W3CDTF">2022-06-13T06:56:36Z</dcterms:created>
  <dcterms:modified xsi:type="dcterms:W3CDTF">2023-02-01T07:01:48Z</dcterms:modified>
</cp:coreProperties>
</file>