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039850" cy="64801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>
        <p:scale>
          <a:sx n="89" d="100"/>
          <a:sy n="89" d="100"/>
        </p:scale>
        <p:origin x="91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9F3AFED8-8003-0242-BE7A-ECE2DEB06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0567FF-FBBD-D44F-AE3F-BA66270BA1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44D5-5580-A64B-B963-7183BDA672C3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3673CD-CEFC-3E42-AAC3-064EBB740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675B0-E5B5-BD43-80C4-BD267C9299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59887-B429-EB4A-92FF-4100E21384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6701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0A384-BE92-3B42-B16F-715C78959610}" type="datetimeFigureOut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65338" y="857250"/>
            <a:ext cx="50133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D0D0-52FF-FE41-B75E-73F874DE4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2305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1060529"/>
            <a:ext cx="10529888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3403592"/>
            <a:ext cx="10529888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6E5-8F3A-974C-ACB7-8E594039293A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1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1954-0F9F-6947-9FE9-C5D77C96AC6E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22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7" y="345009"/>
            <a:ext cx="3027343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345009"/>
            <a:ext cx="890653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CEB4-0DAF-DA40-91D7-FEC7CA4F2B0E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64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4832-988A-844B-880C-0DE7AB10D194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50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7" y="1615545"/>
            <a:ext cx="1210937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7" y="4336618"/>
            <a:ext cx="1210937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5C92-460A-AE49-ACCA-E60FDB45F32D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9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1725046"/>
            <a:ext cx="5966936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1725046"/>
            <a:ext cx="5966936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FB3E-C783-CD42-BECE-F4D99A253E30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345010"/>
            <a:ext cx="1210937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69" y="1588543"/>
            <a:ext cx="593951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69" y="2367064"/>
            <a:ext cx="5939514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4" y="1588543"/>
            <a:ext cx="596876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4" y="2367064"/>
            <a:ext cx="5968765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5719-5048-A245-87EA-FE57957C4297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5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187A-B78E-9C47-B84E-260FF585BEDA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1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D22B-9C1E-0C45-8B3D-F213B671E17A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6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432012"/>
            <a:ext cx="452821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933026"/>
            <a:ext cx="710767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1944052"/>
            <a:ext cx="452821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FB775-A840-864F-A032-84B85ABB58DF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48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432012"/>
            <a:ext cx="452821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933026"/>
            <a:ext cx="710767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1944052"/>
            <a:ext cx="452821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E37F-684F-274C-B1F0-5E4CD5FFEF30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56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345010"/>
            <a:ext cx="1210937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1725046"/>
            <a:ext cx="1210937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6006163"/>
            <a:ext cx="315896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CF32-E213-4E47-A0AA-E224DBF8A20D}" type="datetime1">
              <a:rPr kumimoji="1" lang="ja-JP" altLang="en-US" smtClean="0"/>
              <a:t>2020/7/19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6006163"/>
            <a:ext cx="473844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6006163"/>
            <a:ext cx="315896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61DDA-095D-FA42-8650-7EDD453C21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77B898-F7F2-7847-8793-715F767226F6}"/>
              </a:ext>
            </a:extLst>
          </p:cNvPr>
          <p:cNvSpPr txBox="1"/>
          <p:nvPr/>
        </p:nvSpPr>
        <p:spPr>
          <a:xfrm>
            <a:off x="541778" y="982980"/>
            <a:ext cx="2258572" cy="991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100"/>
              <a:t>本文はこちら。</a:t>
            </a:r>
            <a:endParaRPr kumimoji="1" lang="en-US" altLang="ja-JP" sz="1100" dirty="0"/>
          </a:p>
          <a:p>
            <a:pPr>
              <a:lnSpc>
                <a:spcPct val="150000"/>
              </a:lnSpc>
            </a:pPr>
            <a:r>
              <a:rPr kumimoji="1" lang="ja-JP" altLang="en-US" sz="1100"/>
              <a:t>行間設定済みです。</a:t>
            </a:r>
            <a:endParaRPr kumimoji="1" lang="en-US" altLang="ja-JP" sz="1100" dirty="0"/>
          </a:p>
          <a:p>
            <a:pPr>
              <a:lnSpc>
                <a:spcPct val="150000"/>
              </a:lnSpc>
            </a:pPr>
            <a:r>
              <a:rPr kumimoji="1" lang="ja-JP" altLang="en-US" sz="1100"/>
              <a:t>本文を書くときは、このテキストボックスをコピペして使ってね！</a:t>
            </a:r>
          </a:p>
        </p:txBody>
      </p:sp>
    </p:spTree>
    <p:extLst>
      <p:ext uri="{BB962C8B-B14F-4D97-AF65-F5344CB8AC3E}">
        <p14:creationId xmlns:p14="http://schemas.microsoft.com/office/powerpoint/2010/main" val="62154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22</Words>
  <Application>Microsoft Macintosh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桃子</dc:creator>
  <cp:lastModifiedBy>佐藤 桃子</cp:lastModifiedBy>
  <cp:revision>3</cp:revision>
  <dcterms:created xsi:type="dcterms:W3CDTF">2020-07-19T01:59:27Z</dcterms:created>
  <dcterms:modified xsi:type="dcterms:W3CDTF">2020-07-19T02:19:18Z</dcterms:modified>
</cp:coreProperties>
</file>