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2" r:id="rId5"/>
    <p:sldId id="259" r:id="rId6"/>
    <p:sldId id="261" r:id="rId7"/>
    <p:sldId id="265" r:id="rId8"/>
    <p:sldId id="267" r:id="rId9"/>
    <p:sldId id="264" r:id="rId10"/>
    <p:sldId id="266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SpoqaHanSans-Light" panose="020B0300000000000000" pitchFamily="50" charset="-127"/>
      <p:regular r:id="rId16"/>
    </p:embeddedFont>
    <p:embeddedFont>
      <p:font typeface="SpoqaHanSans-Thin" panose="020B0200000000000000" pitchFamily="50" charset="-127"/>
      <p:regular r:id="rId17"/>
    </p:embeddedFont>
    <p:embeddedFont>
      <p:font typeface="SpoqaHanSans-Bold" panose="020B0800000000000000" pitchFamily="50" charset="-127"/>
      <p:bold r:id="rId18"/>
    </p:embeddedFont>
    <p:embeddedFont>
      <p:font typeface="SpoqaHanSans-Regular" panose="020B0500000000000000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C0"/>
    <a:srgbClr val="FEF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6441" autoAdjust="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403C7-9E10-49DD-A3D4-BD0FB42C4BC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52B4-E85B-439C-8CCF-54823809E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9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awt</a:t>
            </a:r>
            <a:r>
              <a:rPr lang="en-US" altLang="ko-KR" dirty="0" smtClean="0"/>
              <a:t>, swing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time.localdate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D-DAY</a:t>
            </a:r>
            <a:r>
              <a:rPr lang="ko-KR" altLang="en-US" dirty="0" smtClean="0"/>
              <a:t>값 받아와서 적용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I/O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파일리더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 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.*;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.*;</a:t>
            </a:r>
            <a:br>
              <a:rPr lang="en-US" altLang="ko-KR" dirty="0" smtClean="0"/>
            </a:br>
            <a:r>
              <a:rPr lang="en-US" altLang="ko-KR" dirty="0" smtClean="0"/>
              <a:t>import java.io.*;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javax.imageio</a:t>
            </a:r>
            <a:r>
              <a:rPr lang="en-US" altLang="ko-KR" dirty="0" smtClean="0"/>
              <a:t>.*;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52B4-E85B-439C-8CCF-54823809E7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1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awt</a:t>
            </a:r>
            <a:r>
              <a:rPr lang="en-US" altLang="ko-KR" dirty="0" smtClean="0"/>
              <a:t>, swing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time.localdate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D-DAY</a:t>
            </a:r>
            <a:r>
              <a:rPr lang="ko-KR" altLang="en-US" dirty="0" smtClean="0"/>
              <a:t>값 받아와서 적용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I/O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파일리더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 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.*;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.*;</a:t>
            </a:r>
            <a:br>
              <a:rPr lang="en-US" altLang="ko-KR" dirty="0" smtClean="0"/>
            </a:br>
            <a:r>
              <a:rPr lang="en-US" altLang="ko-KR" dirty="0" smtClean="0"/>
              <a:t>import java.io.*;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 smtClean="0"/>
              <a:t>javax.imageio</a:t>
            </a:r>
            <a:r>
              <a:rPr lang="en-US" altLang="ko-KR" dirty="0" smtClean="0"/>
              <a:t>.*;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52B4-E85B-439C-8CCF-54823809E7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5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8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6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2696-94EE-4AF4-9A3E-F9574008883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C856-966E-4A7C-BA78-70696658D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4713" y="6185709"/>
            <a:ext cx="444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박종범</a:t>
            </a:r>
            <a:r>
              <a:rPr lang="en-US" altLang="ko-KR" sz="24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2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 </a:t>
            </a:r>
            <a:r>
              <a:rPr lang="ko-KR" altLang="en-US" sz="2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권성환</a:t>
            </a:r>
            <a:r>
              <a:rPr lang="ko-KR" altLang="en-US" sz="24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 </a:t>
            </a:r>
            <a:r>
              <a:rPr lang="ko-KR" altLang="en-US" sz="2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박영후</a:t>
            </a:r>
            <a:r>
              <a:rPr lang="en-US" altLang="ko-KR" sz="24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2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 </a:t>
            </a:r>
            <a:r>
              <a:rPr lang="ko-KR" altLang="en-US" sz="2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이소담</a:t>
            </a:r>
            <a:endParaRPr lang="ko-KR" altLang="en-US" sz="2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4" y="1788722"/>
            <a:ext cx="9476955" cy="241417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819221" y="2188153"/>
            <a:ext cx="7219470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D-</a:t>
            </a:r>
            <a:r>
              <a:rPr lang="en-US" altLang="ko-KR" sz="48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Daying</a:t>
            </a:r>
            <a:r>
              <a:rPr lang="en-US" altLang="ko-KR" sz="48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48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만들기 프로젝트</a:t>
            </a:r>
            <a:endParaRPr lang="ko-KR" altLang="en-US" sz="4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4118" y="3228653"/>
            <a:ext cx="194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32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때잉</a:t>
            </a:r>
            <a:r>
              <a:rPr lang="en-US" altLang="ko-KR" sz="32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32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2" y="859098"/>
            <a:ext cx="2925820" cy="107031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35459" y="505261"/>
            <a:ext cx="2034746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3</a:t>
            </a:r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팀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395787" y="2282259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토이프로젝트</a:t>
            </a:r>
            <a:r>
              <a:rPr lang="ko-KR" altLang="en-US" sz="2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하나 만들어서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개발에만 </a:t>
            </a:r>
            <a:endParaRPr lang="en-US" altLang="ko-KR" sz="32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집중할 수 있는</a:t>
            </a:r>
            <a:endParaRPr lang="en-US" altLang="ko-KR" sz="32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시간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을 가지자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7681" y="2272736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소스코드를 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공유할 수 있는 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프로그램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32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git</a:t>
            </a:r>
            <a:r>
              <a:rPr lang="en-US" altLang="ko-KR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/SVN</a:t>
            </a:r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을</a:t>
            </a:r>
            <a:endParaRPr lang="en-US" altLang="ko-KR" sz="32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사용하자</a:t>
            </a:r>
            <a:endParaRPr lang="en-US" altLang="ko-KR" sz="32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* </a:t>
            </a:r>
            <a:r>
              <a:rPr lang="en-US" altLang="ko-KR" sz="140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svn</a:t>
            </a:r>
            <a:r>
              <a:rPr lang="en-US" altLang="ko-KR" sz="140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소스를 버전 별로 관리할 수 있어서 개발할 때 실수로 소스를 삭제하거나</a:t>
            </a:r>
            <a:r>
              <a:rPr lang="en-US" altLang="ko-KR" sz="1400" dirty="0"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수정하기 이전으로 돌아가야되는 경우 유용하게 사용되는 툴</a:t>
            </a:r>
            <a:endParaRPr lang="en-US" altLang="ko-KR" sz="1400" dirty="0" smtClean="0"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93893" y="2282259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수스자바</a:t>
            </a:r>
            <a:r>
              <a:rPr lang="ko-KR" altLang="en-US" sz="2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를</a:t>
            </a:r>
            <a:endParaRPr lang="en-US" altLang="ko-KR" sz="24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10</a:t>
            </a:r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번 정독 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예제를</a:t>
            </a:r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5</a:t>
            </a:r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번씩</a:t>
            </a:r>
            <a:endParaRPr lang="en-US" altLang="ko-KR" sz="32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반복코딩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하자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개선점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6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2" y="1854625"/>
            <a:ext cx="7327809" cy="241417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819221" y="2359603"/>
            <a:ext cx="7219470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Thank you</a:t>
            </a:r>
            <a:endParaRPr lang="ko-KR" altLang="en-US" sz="4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2" y="859098"/>
            <a:ext cx="2925820" cy="10703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5459" y="505261"/>
            <a:ext cx="2034746" cy="1096277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목차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3159" y="2911360"/>
            <a:ext cx="2016975" cy="2016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팀원소개</a:t>
            </a:r>
            <a:endParaRPr lang="ko-KR" altLang="en-US" sz="16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5894" y="2911360"/>
            <a:ext cx="2016975" cy="2016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일정</a:t>
            </a:r>
            <a:endParaRPr lang="en-US" altLang="ko-KR" sz="1600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78629" y="2911360"/>
            <a:ext cx="2016975" cy="2016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레이아웃</a:t>
            </a:r>
            <a:endParaRPr lang="en-US" altLang="ko-KR" sz="1600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61364" y="2911360"/>
            <a:ext cx="2016975" cy="2016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ko-KR" altLang="en-US" sz="16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44100" y="2911360"/>
            <a:ext cx="2016975" cy="2016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아쉬운점</a:t>
            </a:r>
            <a:endParaRPr lang="en-US" altLang="ko-KR" sz="1600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16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&amp;</a:t>
            </a:r>
          </a:p>
          <a:p>
            <a:pPr algn="ctr"/>
            <a:r>
              <a:rPr lang="ko-KR" altLang="en-US" sz="16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개선점</a:t>
            </a:r>
            <a:endParaRPr lang="ko-KR" altLang="en-US" sz="16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1/2 액자 11"/>
          <p:cNvSpPr/>
          <p:nvPr/>
        </p:nvSpPr>
        <p:spPr>
          <a:xfrm rot="8254218">
            <a:off x="2493070" y="3772704"/>
            <a:ext cx="324810" cy="357347"/>
          </a:xfrm>
          <a:prstGeom prst="halfFrame">
            <a:avLst/>
          </a:prstGeom>
          <a:solidFill>
            <a:srgbClr val="FB8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1/2 액자 12"/>
          <p:cNvSpPr/>
          <p:nvPr/>
        </p:nvSpPr>
        <p:spPr>
          <a:xfrm rot="8254218">
            <a:off x="4772050" y="3772704"/>
            <a:ext cx="324810" cy="357347"/>
          </a:xfrm>
          <a:prstGeom prst="halfFrame">
            <a:avLst/>
          </a:prstGeom>
          <a:solidFill>
            <a:srgbClr val="FB8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8254218">
            <a:off x="7058046" y="3772704"/>
            <a:ext cx="324810" cy="357347"/>
          </a:xfrm>
          <a:prstGeom prst="halfFrame">
            <a:avLst/>
          </a:prstGeom>
          <a:solidFill>
            <a:srgbClr val="FB8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/>
          <p:cNvSpPr/>
          <p:nvPr/>
        </p:nvSpPr>
        <p:spPr>
          <a:xfrm rot="8254218">
            <a:off x="9344038" y="3772704"/>
            <a:ext cx="324810" cy="357347"/>
          </a:xfrm>
          <a:prstGeom prst="halfFrame">
            <a:avLst/>
          </a:prstGeom>
          <a:solidFill>
            <a:srgbClr val="FB8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0656" y="2598447"/>
            <a:ext cx="2653783" cy="3263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박종범</a:t>
            </a:r>
            <a:endParaRPr lang="en-US" altLang="ko-KR" sz="4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팀장</a:t>
            </a:r>
            <a:r>
              <a:rPr lang="en-US" altLang="ko-KR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]</a:t>
            </a: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기능구현담당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전체적인관리</a:t>
            </a:r>
            <a:endParaRPr lang="en-US" altLang="ko-KR" sz="44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9813" y="2598447"/>
            <a:ext cx="2653783" cy="3263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권성환</a:t>
            </a:r>
            <a:endParaRPr lang="en-US" altLang="ko-KR" sz="44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UI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기능구현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8970" y="2598447"/>
            <a:ext cx="2653783" cy="3263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박영후</a:t>
            </a:r>
            <a:endParaRPr lang="en-US" altLang="ko-KR" sz="4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UI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기능구현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58127" y="2598447"/>
            <a:ext cx="2653783" cy="3263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이소담</a:t>
            </a:r>
            <a:endParaRPr lang="en-US" altLang="ko-KR" sz="44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UI</a:t>
            </a:r>
            <a:r>
              <a:rPr lang="ko-KR" altLang="en-US" sz="24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en-US" altLang="ko-KR" sz="24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기능구현</a:t>
            </a:r>
            <a:endParaRPr lang="ko-KR" altLang="en-US" sz="24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팀원소개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76200" y="6076950"/>
            <a:ext cx="12458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105" y="624840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기획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6238875"/>
            <a:ext cx="15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UI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3650" y="6248400"/>
            <a:ext cx="25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Function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4500" y="6248400"/>
            <a:ext cx="8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발표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950" y="4276725"/>
            <a:ext cx="256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브레인스토밍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업무분담</a:t>
            </a:r>
            <a:endParaRPr lang="en-US" altLang="ko-KR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이미지 선정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intro UI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제작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전체 레이아웃 제작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4276725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이미지 적용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전체 레이아웃 제작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모션 구현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3650" y="42767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-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메인 </a:t>
            </a:r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function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4500" y="4270891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- 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최종 </a:t>
            </a:r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구현물</a:t>
            </a:r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발표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38632" y="2488284"/>
            <a:ext cx="1457905" cy="14597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26-29</a:t>
            </a:r>
            <a:r>
              <a:rPr lang="ko-KR" altLang="en-US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endParaRPr lang="ko-KR" altLang="en-US" sz="16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79933" y="2488284"/>
            <a:ext cx="1457905" cy="14597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27-30</a:t>
            </a:r>
            <a:r>
              <a:rPr lang="ko-KR" altLang="en-US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endParaRPr lang="ko-KR" altLang="en-US" sz="16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721233" y="2491975"/>
            <a:ext cx="1457905" cy="14597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endParaRPr lang="ko-KR" altLang="en-US" sz="16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97331" y="2488284"/>
            <a:ext cx="1457905" cy="14597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25</a:t>
            </a:r>
            <a:r>
              <a:rPr lang="ko-KR" altLang="en-US" sz="16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endParaRPr lang="ko-KR" altLang="en-US" sz="16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23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일정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1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63" y="310782"/>
            <a:ext cx="2919576" cy="63186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10782"/>
            <a:ext cx="2921473" cy="63228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3159" y="5294373"/>
            <a:ext cx="380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숫자보기의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불편함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군더더기가 많은 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눈에 거슬리는 광고</a:t>
            </a:r>
            <a:endParaRPr lang="ko-KR" altLang="en-US" sz="28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레이아웃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2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8150" y="688311"/>
            <a:ext cx="4620993" cy="1096277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레이아웃</a:t>
            </a:r>
            <a:r>
              <a:rPr lang="en-US" altLang="ko-KR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2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초기구상안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29470" y="1375719"/>
            <a:ext cx="3256689" cy="4747755"/>
            <a:chOff x="5137708" y="877515"/>
            <a:chExt cx="3671887" cy="5353051"/>
          </a:xfrm>
        </p:grpSpPr>
        <p:sp>
          <p:nvSpPr>
            <p:cNvPr id="3" name="직사각형 2"/>
            <p:cNvSpPr/>
            <p:nvPr/>
          </p:nvSpPr>
          <p:spPr>
            <a:xfrm>
              <a:off x="5142470" y="879792"/>
              <a:ext cx="3667125" cy="535077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42470" y="5363347"/>
              <a:ext cx="1114425" cy="86721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6895" y="5363347"/>
              <a:ext cx="2547938" cy="86721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42470" y="877515"/>
              <a:ext cx="3667125" cy="1097193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 smtClean="0">
                  <a:solidFill>
                    <a:schemeClr val="tx1"/>
                  </a:solidFill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엄마생신</a:t>
              </a:r>
              <a:r>
                <a:rPr lang="ko-KR" altLang="en-US" sz="3200" b="1" dirty="0" smtClean="0">
                  <a:solidFill>
                    <a:schemeClr val="tx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             </a:t>
              </a:r>
              <a:r>
                <a:rPr lang="en-US" altLang="ko-KR" sz="3200" b="1" dirty="0" smtClean="0">
                  <a:solidFill>
                    <a:schemeClr val="tx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-27</a:t>
              </a:r>
              <a:endParaRPr lang="ko-KR" altLang="en-US" sz="3200" b="1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56759" y="5612051"/>
              <a:ext cx="107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설정</a:t>
              </a:r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4196" y="5612051"/>
              <a:ext cx="116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일정추가</a:t>
              </a:r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137708" y="1976751"/>
              <a:ext cx="3667125" cy="1097193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정보처리기사시험</a:t>
              </a:r>
              <a:r>
                <a:rPr lang="en-US" altLang="ko-KR" b="1" dirty="0" smtClean="0">
                  <a:solidFill>
                    <a:schemeClr val="tx1"/>
                  </a:solidFill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         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-14</a:t>
              </a:r>
              <a:endParaRPr lang="ko-KR" altLang="en-US" sz="320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663606" y="1377739"/>
            <a:ext cx="3252465" cy="4745735"/>
            <a:chOff x="5142470" y="879792"/>
            <a:chExt cx="3667125" cy="5350774"/>
          </a:xfrm>
        </p:grpSpPr>
        <p:sp>
          <p:nvSpPr>
            <p:cNvPr id="13" name="직사각형 12"/>
            <p:cNvSpPr/>
            <p:nvPr/>
          </p:nvSpPr>
          <p:spPr>
            <a:xfrm>
              <a:off x="5142470" y="879792"/>
              <a:ext cx="3667125" cy="535077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42470" y="5363347"/>
              <a:ext cx="1114425" cy="86721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56895" y="5363347"/>
              <a:ext cx="2547938" cy="86721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5723" y="5612051"/>
              <a:ext cx="1071562" cy="416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6032" y="5610915"/>
              <a:ext cx="1160108" cy="416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적용하기</a:t>
              </a:r>
              <a:endPara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</p:grpSp>
      <p:sp>
        <p:nvSpPr>
          <p:cNvPr id="9" name="양쪽 모서리가 둥근 사각형 8"/>
          <p:cNvSpPr/>
          <p:nvPr/>
        </p:nvSpPr>
        <p:spPr>
          <a:xfrm>
            <a:off x="8965643" y="1784588"/>
            <a:ext cx="881449" cy="411361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배경</a:t>
            </a:r>
            <a:endParaRPr lang="en-US" altLang="ko-KR" dirty="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9847092" y="1784588"/>
            <a:ext cx="881449" cy="404103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폰트</a:t>
            </a:r>
            <a:endParaRPr lang="ko-KR" altLang="en-US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10727822" y="1784588"/>
            <a:ext cx="881449" cy="40410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원형 화살표 27"/>
          <p:cNvSpPr/>
          <p:nvPr/>
        </p:nvSpPr>
        <p:spPr>
          <a:xfrm rot="10369060">
            <a:off x="8936439" y="5419921"/>
            <a:ext cx="538380" cy="62613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원형 화살표 28"/>
          <p:cNvSpPr/>
          <p:nvPr/>
        </p:nvSpPr>
        <p:spPr>
          <a:xfrm rot="20808362">
            <a:off x="8840799" y="5419920"/>
            <a:ext cx="552431" cy="62613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 rot="10800000">
            <a:off x="8968024" y="2191181"/>
            <a:ext cx="2643628" cy="2640263"/>
          </a:xfrm>
          <a:prstGeom prst="round2Same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8977" y="4307592"/>
            <a:ext cx="4470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설정 창에서 </a:t>
            </a:r>
            <a:r>
              <a:rPr lang="en-US" altLang="ko-KR" sz="28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Tabbed 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Panes 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사용하려 했으나</a:t>
            </a:r>
            <a:r>
              <a:rPr lang="en-US" altLang="ko-KR" sz="28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/>
            </a:r>
            <a:br>
              <a:rPr lang="en-US" altLang="ko-KR" sz="28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</a:b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제약이 많아 패스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최소한의 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UI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로 깔끔함 유지</a:t>
            </a:r>
            <a:endParaRPr lang="ko-KR" altLang="en-US" sz="28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9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2" y="2189988"/>
            <a:ext cx="2349814" cy="4295104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20" y="2189984"/>
            <a:ext cx="2349813" cy="4295103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10" y="2189987"/>
            <a:ext cx="2349813" cy="4295101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74" y="2189985"/>
            <a:ext cx="2343865" cy="4295103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9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20" y="2351910"/>
            <a:ext cx="2349813" cy="4295101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10" y="2351912"/>
            <a:ext cx="2349812" cy="4295101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00" y="2351910"/>
            <a:ext cx="2349813" cy="4295103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2" y="2351913"/>
            <a:ext cx="2349814" cy="4295103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58164" y="1900344"/>
            <a:ext cx="12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다크모드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4314" y="1900344"/>
            <a:ext cx="12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라이트모드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1513" y="1900344"/>
            <a:ext cx="12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커스텀모드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564" y="1900344"/>
            <a:ext cx="12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핑크모드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395787" y="2272734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기획부터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디자인</a:t>
            </a:r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</a:t>
            </a:r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,</a:t>
            </a: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테스트까지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모두 다 해보니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개발에만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집중하고 싶다는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생각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7681" y="2272736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소스코드를 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공유할 수 있는 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프로그램의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필요성을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절절히 느낌</a:t>
            </a:r>
            <a:endParaRPr lang="ko-KR" altLang="en-US" sz="28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93893" y="2282259"/>
            <a:ext cx="3400425" cy="41814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비기닝</a:t>
            </a:r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개념이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꽉 잡혀있지 못해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시행착오도 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많이 겪고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일명</a:t>
            </a:r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:</a:t>
            </a:r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삽질</a:t>
            </a:r>
            <a:r>
              <a:rPr lang="en-US" altLang="ko-KR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을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많이 한 기억</a:t>
            </a:r>
            <a:endParaRPr lang="en-US" altLang="ko-KR" sz="2800" dirty="0" smtClean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1" y="794704"/>
            <a:ext cx="3272044" cy="119696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51" y="492382"/>
            <a:ext cx="3135021" cy="109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아쉬운점</a:t>
            </a:r>
            <a:endParaRPr lang="ko-KR" altLang="en-US" sz="54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4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250</Words>
  <Application>Microsoft Office PowerPoint</Application>
  <PresentationFormat>와이드스크린</PresentationFormat>
  <Paragraphs>112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SpoqaHanSans-Light</vt:lpstr>
      <vt:lpstr>SpoqaHanSans-Thin</vt:lpstr>
      <vt:lpstr>SpoqaHanSans-Bold</vt:lpstr>
      <vt:lpstr>Arial</vt:lpstr>
      <vt:lpstr>SpoqaHanSans-Regular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레이아웃 초기구상안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Windows 사용자</dc:creator>
  <cp:lastModifiedBy>Windows 사용자</cp:lastModifiedBy>
  <cp:revision>115</cp:revision>
  <dcterms:created xsi:type="dcterms:W3CDTF">2020-11-24T01:54:15Z</dcterms:created>
  <dcterms:modified xsi:type="dcterms:W3CDTF">2020-11-30T10:09:31Z</dcterms:modified>
</cp:coreProperties>
</file>