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Ref idx="minor">
          <a:schemeClr val="accent2">
            <a:satOff val="-3676"/>
            <a:lumOff val="-12171"/>
          </a:schemeClr>
        </a:fontRef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53" d="100"/>
          <a:sy n="53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3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896098" y="12922250"/>
            <a:ext cx="467458" cy="482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920749"/>
            <a:ext cx="3130550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0" b="1" i="0" spc="0">
                <a:solidFill>
                  <a:srgbClr val="E4E4E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“</a:t>
            </a:r>
          </a:p>
        </p:txBody>
      </p:sp>
      <p:sp>
        <p:nvSpPr>
          <p:cNvPr id="10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3632200" y="5442942"/>
            <a:ext cx="19735800" cy="1346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sz="70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矩形"/>
          <p:cNvSpPr>
            <a:spLocks noGrp="1"/>
          </p:cNvSpPr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" name="线条"/>
          <p:cNvSpPr>
            <a:spLocks noGrp="1"/>
          </p:cNvSpPr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00530" y="12922250"/>
            <a:ext cx="467458" cy="482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182429520_1646x1646.jpeg"/>
          <p:cNvSpPr>
            <a:spLocks noGrp="1"/>
          </p:cNvSpPr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线条"/>
          <p:cNvSpPr>
            <a:spLocks noGrp="1"/>
          </p:cNvSpPr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118295074_2675x2907.jpeg"/>
          <p:cNvSpPr>
            <a:spLocks noGrp="1"/>
          </p:cNvSpPr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>
            <a:spLocks noGrp="1"/>
          </p:cNvSpPr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182741592_1098x949.jpeg"/>
          <p:cNvSpPr>
            <a:spLocks noGrp="1"/>
          </p:cNvSpPr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182429520_1646x1646.jpeg"/>
          <p:cNvSpPr>
            <a:spLocks noGrp="1"/>
          </p:cNvSpPr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sz="4000" i="1" spc="39"/>
            </a:lvl1pPr>
            <a:lvl2pPr marL="0" indent="0">
              <a:spcBef>
                <a:spcPts val="2000"/>
              </a:spcBef>
              <a:buSzTx/>
              <a:buFontTx/>
              <a:buNone/>
              <a:defRPr sz="4000" i="1" spc="39"/>
            </a:lvl2pPr>
            <a:lvl3pPr marL="0" indent="0">
              <a:spcBef>
                <a:spcPts val="2000"/>
              </a:spcBef>
              <a:buSzTx/>
              <a:buFontTx/>
              <a:buNone/>
              <a:defRPr sz="4000" i="1" spc="39"/>
            </a:lvl3pPr>
            <a:lvl4pPr marL="0" indent="0">
              <a:spcBef>
                <a:spcPts val="2000"/>
              </a:spcBef>
              <a:buSzTx/>
              <a:buFontTx/>
              <a:buNone/>
              <a:defRPr sz="4000" i="1" spc="39"/>
            </a:lvl4pPr>
            <a:lvl5pPr marL="0" indent="0">
              <a:spcBef>
                <a:spcPts val="2000"/>
              </a:spcBef>
              <a:buSzTx/>
              <a:buFontTx/>
              <a:buNone/>
              <a:defRPr sz="4000" i="1" spc="3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00530" y="12928600"/>
            <a:ext cx="467458" cy="482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WechatIMG233.jpeg" descr="WechatIMG2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" y="0"/>
            <a:ext cx="8812184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口红矢量.png" descr="口红矢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94025" y="10095424"/>
            <a:ext cx="3505689" cy="3726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成组"/>
          <p:cNvGrpSpPr/>
          <p:nvPr/>
        </p:nvGrpSpPr>
        <p:grpSpPr>
          <a:xfrm>
            <a:off x="8662669" y="2641004"/>
            <a:ext cx="13004801" cy="6864947"/>
            <a:chOff x="0" y="0"/>
            <a:chExt cx="13004800" cy="6864945"/>
          </a:xfrm>
        </p:grpSpPr>
        <p:sp>
          <p:nvSpPr>
            <p:cNvPr id="130" name="Suri’s…"/>
            <p:cNvSpPr txBox="1"/>
            <p:nvPr/>
          </p:nvSpPr>
          <p:spPr>
            <a:xfrm>
              <a:off x="4711700" y="705445"/>
              <a:ext cx="3581400" cy="615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40000"/>
                </a:lnSpc>
                <a:defRPr sz="10000" i="0" spc="1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lnSpc>
                  <a:spcPct val="140000"/>
                </a:lnSpc>
                <a:defRPr sz="10000" i="0" spc="1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  <a:p>
              <a:pPr>
                <a:lnSpc>
                  <a:spcPct val="140000"/>
                </a:lnSpc>
                <a:defRPr sz="10000" i="0" spc="1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31" name="logomac.png" descr="logomac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004800" cy="636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mac口红.jpg" descr="mac口红.jpg"/>
          <p:cNvPicPr>
            <a:picLocks noChangeAspect="1"/>
          </p:cNvPicPr>
          <p:nvPr/>
        </p:nvPicPr>
        <p:blipFill>
          <a:blip r:embed="rId2">
            <a:extLst/>
          </a:blip>
          <a:srcRect b="16063"/>
          <a:stretch>
            <a:fillRect/>
          </a:stretch>
        </p:blipFill>
        <p:spPr>
          <a:xfrm>
            <a:off x="-6251" y="14846"/>
            <a:ext cx="24396502" cy="136863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成组"/>
          <p:cNvGrpSpPr/>
          <p:nvPr/>
        </p:nvGrpSpPr>
        <p:grpSpPr>
          <a:xfrm>
            <a:off x="-506731" y="-69703"/>
            <a:ext cx="6176514" cy="3276453"/>
            <a:chOff x="0" y="0"/>
            <a:chExt cx="6176513" cy="3276452"/>
          </a:xfrm>
        </p:grpSpPr>
        <p:sp>
          <p:nvSpPr>
            <p:cNvPr id="135" name="Suri’s…"/>
            <p:cNvSpPr txBox="1"/>
            <p:nvPr/>
          </p:nvSpPr>
          <p:spPr>
            <a:xfrm>
              <a:off x="2355722" y="196868"/>
              <a:ext cx="1790605" cy="3079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36" name="logomac.png" descr="logomac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76514" cy="30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8" name="矩形"/>
          <p:cNvSpPr/>
          <p:nvPr/>
        </p:nvSpPr>
        <p:spPr>
          <a:xfrm>
            <a:off x="0" y="2933699"/>
            <a:ext cx="24384000" cy="8462468"/>
          </a:xfrm>
          <a:prstGeom prst="rect">
            <a:avLst/>
          </a:prstGeom>
          <a:solidFill>
            <a:srgbClr val="FFFFFF">
              <a:alpha val="7310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39" name="current issue"/>
          <p:cNvSpPr txBox="1"/>
          <p:nvPr/>
        </p:nvSpPr>
        <p:spPr>
          <a:xfrm>
            <a:off x="9163710" y="3333750"/>
            <a:ext cx="6056580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800" i="0" spc="88">
                <a:solidFill>
                  <a:srgbClr val="D03C2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current issue</a:t>
            </a:r>
          </a:p>
        </p:txBody>
      </p:sp>
      <p:sp>
        <p:nvSpPr>
          <p:cNvPr id="140" name="M.A.C is a Canada brand. If the lipsticks suit on yellow-skin person becomes a problem.…"/>
          <p:cNvSpPr txBox="1"/>
          <p:nvPr/>
        </p:nvSpPr>
        <p:spPr>
          <a:xfrm>
            <a:off x="1605698" y="5421134"/>
            <a:ext cx="21172603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M.A.C is a Canada brand. If the lipsticks suit on yellow-skin person becomes a problem.</a:t>
            </a:r>
          </a:p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Limited real lipstick-on-lip picture (fashion bloggers usually post a few pictures).</a:t>
            </a:r>
          </a:p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Scattered information on different platforms.</a:t>
            </a:r>
          </a:p>
        </p:txBody>
      </p:sp>
      <p:sp>
        <p:nvSpPr>
          <p:cNvPr id="141" name="cooperation website">
            <a:hlinkClick r:id="rId4" invalidUrl="https://peachymissy.github.io/assignment7/final.html?utm_source=social media&amp;utm_medium=cpc&amp;utm_campaign=mycampaign"/>
          </p:cNvPr>
          <p:cNvSpPr/>
          <p:nvPr/>
        </p:nvSpPr>
        <p:spPr>
          <a:xfrm>
            <a:off x="8632553" y="8638819"/>
            <a:ext cx="7118894" cy="1270001"/>
          </a:xfrm>
          <a:prstGeom prst="roundRect">
            <a:avLst>
              <a:gd name="adj" fmla="val 15000"/>
            </a:avLst>
          </a:prstGeom>
          <a:solidFill>
            <a:srgbClr val="D03C28">
              <a:alpha val="90889"/>
            </a:srgbClr>
          </a:solidFill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5000" i="0" spc="0">
                <a:solidFill>
                  <a:srgbClr val="FFFF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cooperation website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mac口红.jpg" descr="mac口红.jpg"/>
          <p:cNvPicPr>
            <a:picLocks noChangeAspect="1"/>
          </p:cNvPicPr>
          <p:nvPr/>
        </p:nvPicPr>
        <p:blipFill>
          <a:blip r:embed="rId2">
            <a:extLst/>
          </a:blip>
          <a:srcRect b="16063"/>
          <a:stretch>
            <a:fillRect/>
          </a:stretch>
        </p:blipFill>
        <p:spPr>
          <a:xfrm>
            <a:off x="-6251" y="14846"/>
            <a:ext cx="24396502" cy="136863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成组"/>
          <p:cNvGrpSpPr/>
          <p:nvPr/>
        </p:nvGrpSpPr>
        <p:grpSpPr>
          <a:xfrm>
            <a:off x="-506731" y="-69703"/>
            <a:ext cx="6176514" cy="3276453"/>
            <a:chOff x="0" y="0"/>
            <a:chExt cx="6176513" cy="3276452"/>
          </a:xfrm>
        </p:grpSpPr>
        <p:sp>
          <p:nvSpPr>
            <p:cNvPr id="144" name="Suri’s…"/>
            <p:cNvSpPr txBox="1"/>
            <p:nvPr/>
          </p:nvSpPr>
          <p:spPr>
            <a:xfrm>
              <a:off x="2355722" y="196868"/>
              <a:ext cx="1790605" cy="3079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45" name="logomac.png" descr="logomac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76514" cy="30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矩形"/>
          <p:cNvSpPr/>
          <p:nvPr/>
        </p:nvSpPr>
        <p:spPr>
          <a:xfrm>
            <a:off x="0" y="2933700"/>
            <a:ext cx="24384000" cy="8462467"/>
          </a:xfrm>
          <a:prstGeom prst="rect">
            <a:avLst/>
          </a:prstGeom>
          <a:solidFill>
            <a:srgbClr val="FFFFFF">
              <a:alpha val="7310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48" name="How to evaluate"/>
          <p:cNvSpPr txBox="1"/>
          <p:nvPr/>
        </p:nvSpPr>
        <p:spPr>
          <a:xfrm>
            <a:off x="8457945" y="3545851"/>
            <a:ext cx="7468109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800" i="0" spc="88">
                <a:solidFill>
                  <a:srgbClr val="D03C2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How to evaluate</a:t>
            </a:r>
          </a:p>
        </p:txBody>
      </p:sp>
      <p:sp>
        <p:nvSpPr>
          <p:cNvPr id="149" name="page views: to see if the campaign does well…"/>
          <p:cNvSpPr txBox="1"/>
          <p:nvPr/>
        </p:nvSpPr>
        <p:spPr>
          <a:xfrm>
            <a:off x="2077588" y="5945733"/>
            <a:ext cx="20228824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page views: to see if the campaign does well</a:t>
            </a:r>
          </a:p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visiting lengths: to see if the website is good enough to draw people’s attention</a:t>
            </a:r>
          </a:p>
          <a:p>
            <a:pPr marL="733777" indent="-733777">
              <a:buSzPct val="100000"/>
              <a:buAutoNum type="arabicPeriod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conversion rate: to see how many people click “buy now” when browsing my website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WechatIMG233.jpeg" descr="WechatIMG2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" y="0"/>
            <a:ext cx="8812184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口红矢量.png" descr="口红矢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94024" y="10095424"/>
            <a:ext cx="3505689" cy="3726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成组"/>
          <p:cNvGrpSpPr/>
          <p:nvPr/>
        </p:nvGrpSpPr>
        <p:grpSpPr>
          <a:xfrm>
            <a:off x="18779212" y="-281804"/>
            <a:ext cx="6176514" cy="3276453"/>
            <a:chOff x="0" y="0"/>
            <a:chExt cx="6176513" cy="3276452"/>
          </a:xfrm>
        </p:grpSpPr>
        <p:sp>
          <p:nvSpPr>
            <p:cNvPr id="153" name="Suri’s…"/>
            <p:cNvSpPr txBox="1"/>
            <p:nvPr/>
          </p:nvSpPr>
          <p:spPr>
            <a:xfrm>
              <a:off x="2355722" y="196868"/>
              <a:ext cx="1790605" cy="3079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  <a:p>
              <a:pPr>
                <a:defRPr sz="4300" i="0" spc="42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54" name="logomac.png" descr="logomac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176514" cy="30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6" name="THANK YOU"/>
          <p:cNvSpPr txBox="1"/>
          <p:nvPr/>
        </p:nvSpPr>
        <p:spPr>
          <a:xfrm>
            <a:off x="10667312" y="5867400"/>
            <a:ext cx="8408315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600" i="0" spc="136">
                <a:solidFill>
                  <a:srgbClr val="FFFF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THANK YOU</a:t>
            </a:r>
          </a:p>
        </p:txBody>
      </p:sp>
      <p:sp>
        <p:nvSpPr>
          <p:cNvPr id="2" name="矩形 1"/>
          <p:cNvSpPr/>
          <p:nvPr/>
        </p:nvSpPr>
        <p:spPr>
          <a:xfrm>
            <a:off x="12669967" y="7920790"/>
            <a:ext cx="4566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i="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1155112767 Chen Siyu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自定义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Baskerville</vt:lpstr>
      <vt:lpstr>Helvetica</vt:lpstr>
      <vt:lpstr>Helvetica Neue</vt:lpstr>
      <vt:lpstr>Iowan Old Style</vt:lpstr>
      <vt:lpstr>Marker Felt</vt:lpstr>
      <vt:lpstr>Zapf Dingbats</vt:lpstr>
      <vt:lpstr>New_Template9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 思雨</cp:lastModifiedBy>
  <cp:revision>1</cp:revision>
  <dcterms:modified xsi:type="dcterms:W3CDTF">2018-12-01T15:15:45Z</dcterms:modified>
</cp:coreProperties>
</file>