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2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1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6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64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7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2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3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5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78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5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6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1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9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0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812CF-E975-42A5-919B-F5D80E1BD2F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11358C-A580-4119-BCFF-D466A003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4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BE608-691B-4385-9F49-43B87D31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40225" y="578635"/>
            <a:ext cx="9755187" cy="1068294"/>
          </a:xfrm>
        </p:spPr>
        <p:txBody>
          <a:bodyPr>
            <a:noAutofit/>
          </a:bodyPr>
          <a:lstStyle/>
          <a:p>
            <a:pPr algn="l"/>
            <a:r>
              <a:rPr lang="zh-TW" altLang="en-US" sz="6500" dirty="0"/>
              <a:t>網頁程式設計期末</a:t>
            </a:r>
            <a:r>
              <a:rPr lang="en-US" altLang="zh-TW" sz="6500" dirty="0"/>
              <a:t>project</a:t>
            </a:r>
            <a:endParaRPr lang="zh-TW" altLang="en-US" sz="65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218E4F-E86B-4B44-B7F6-775FF907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92990" y="3429610"/>
            <a:ext cx="9755187" cy="1080408"/>
          </a:xfrm>
        </p:spPr>
        <p:txBody>
          <a:bodyPr/>
          <a:lstStyle/>
          <a:p>
            <a:pPr algn="ctr"/>
            <a:r>
              <a:rPr lang="zh-TW" altLang="en-US" dirty="0"/>
              <a:t>資工</a:t>
            </a:r>
            <a:r>
              <a:rPr lang="en-US" altLang="zh-TW" dirty="0"/>
              <a:t>1B </a:t>
            </a:r>
            <a:br>
              <a:rPr lang="en-US" altLang="zh-TW" dirty="0"/>
            </a:br>
            <a:r>
              <a:rPr lang="zh-TW" altLang="en-US" dirty="0"/>
              <a:t>林金佑 </a:t>
            </a:r>
            <a:r>
              <a:rPr lang="en-US" altLang="zh-TW" dirty="0"/>
              <a:t>408410867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89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DBA8-61AC-4750-BA6F-D3C93C89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AB9C04-3E5D-42D1-BB54-DEC6B0993C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Card</a:t>
            </a:r>
            <a:r>
              <a:rPr lang="zh-TW" altLang="en-US" dirty="0"/>
              <a:t>可以前往期中</a:t>
            </a:r>
            <a:r>
              <a:rPr lang="en-US" altLang="zh-TW" dirty="0"/>
              <a:t>Project</a:t>
            </a:r>
            <a:r>
              <a:rPr lang="zh-TW" altLang="en-US" dirty="0"/>
              <a:t>頁面</a:t>
            </a:r>
            <a:endParaRPr lang="en-US" altLang="zh-TW" dirty="0"/>
          </a:p>
          <a:p>
            <a:r>
              <a:rPr lang="zh-TW" altLang="en-US" dirty="0"/>
              <a:t>將資料庫資料套到前端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dbdemo</a:t>
            </a:r>
            <a:r>
              <a:rPr lang="zh-TW" altLang="en-US" dirty="0"/>
              <a:t>下新增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table</a:t>
            </a:r>
            <a:r>
              <a:rPr lang="zh-TW" altLang="en-US" dirty="0"/>
              <a:t>資料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table</a:t>
            </a:r>
            <a:r>
              <a:rPr lang="zh-TW" altLang="en-US" dirty="0"/>
              <a:t>整合到</a:t>
            </a:r>
            <a:r>
              <a:rPr lang="en-US" altLang="zh-TW" dirty="0"/>
              <a:t>combined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98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17</TotalTime>
  <Words>38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Impact</vt:lpstr>
      <vt:lpstr>主要賽事</vt:lpstr>
      <vt:lpstr>網頁程式設計期末project</vt:lpstr>
      <vt:lpstr>Project說明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網頁程式設計期末project</dc:title>
  <dc:creator>金佑 林</dc:creator>
  <cp:lastModifiedBy>金佑 林</cp:lastModifiedBy>
  <cp:revision>2</cp:revision>
  <dcterms:created xsi:type="dcterms:W3CDTF">2020-06-15T07:55:53Z</dcterms:created>
  <dcterms:modified xsi:type="dcterms:W3CDTF">2020-06-15T08:13:42Z</dcterms:modified>
</cp:coreProperties>
</file>