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20"/>
  </p:notesMasterIdLst>
  <p:handoutMasterIdLst>
    <p:handoutMasterId r:id="rId21"/>
  </p:handoutMasterIdLst>
  <p:sldIdLst>
    <p:sldId id="315" r:id="rId5"/>
    <p:sldId id="266" r:id="rId6"/>
    <p:sldId id="317" r:id="rId7"/>
    <p:sldId id="312" r:id="rId8"/>
    <p:sldId id="305" r:id="rId9"/>
    <p:sldId id="271" r:id="rId10"/>
    <p:sldId id="309" r:id="rId11"/>
    <p:sldId id="310" r:id="rId12"/>
    <p:sldId id="316" r:id="rId13"/>
    <p:sldId id="318" r:id="rId14"/>
    <p:sldId id="319" r:id="rId15"/>
    <p:sldId id="320" r:id="rId16"/>
    <p:sldId id="321" r:id="rId17"/>
    <p:sldId id="322"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AB9F4D-8C9E-455D-BB62-B1EBE16F57AF}">
          <p14:sldIdLst>
            <p14:sldId id="315"/>
            <p14:sldId id="266"/>
            <p14:sldId id="317"/>
            <p14:sldId id="312"/>
            <p14:sldId id="305"/>
            <p14:sldId id="271"/>
            <p14:sldId id="309"/>
            <p14:sldId id="310"/>
          </p14:sldIdLst>
        </p14:section>
        <p14:section name="Untitled Section" id="{5B531F88-5F35-405C-B28A-C3BA06BF532E}">
          <p14:sldIdLst>
            <p14:sldId id="316"/>
            <p14:sldId id="318"/>
            <p14:sldId id="319"/>
            <p14:sldId id="320"/>
            <p14:sldId id="321"/>
            <p14:sldId id="322"/>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5388" autoAdjust="0"/>
  </p:normalViewPr>
  <p:slideViewPr>
    <p:cSldViewPr snapToGrid="0">
      <p:cViewPr varScale="1">
        <p:scale>
          <a:sx n="73" d="100"/>
          <a:sy n="73" d="100"/>
        </p:scale>
        <p:origin x="606" y="6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90FFF-21F9-48F7-B69E-E7F59CDEBE5B}"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C8A01F1D-F2ED-4F3D-B896-427476E4D4F3}">
      <dgm:prSet phldrT="[Text]"/>
      <dgm:spPr/>
      <dgm:t>
        <a:bodyPr/>
        <a:lstStyle/>
        <a:p>
          <a:r>
            <a:rPr lang="en-US" dirty="0"/>
            <a:t>Data Collection</a:t>
          </a:r>
        </a:p>
      </dgm:t>
    </dgm:pt>
    <dgm:pt modelId="{81B40B23-E033-4D39-ADBA-7B8E657F9D21}" type="parTrans" cxnId="{901B0A04-2AB1-4E30-A3D1-398786169544}">
      <dgm:prSet/>
      <dgm:spPr/>
      <dgm:t>
        <a:bodyPr/>
        <a:lstStyle/>
        <a:p>
          <a:endParaRPr lang="en-US"/>
        </a:p>
      </dgm:t>
    </dgm:pt>
    <dgm:pt modelId="{32B04D29-2F39-4893-AFCF-9C69BA881E2C}" type="sibTrans" cxnId="{901B0A04-2AB1-4E30-A3D1-398786169544}">
      <dgm:prSet/>
      <dgm:spPr/>
      <dgm:t>
        <a:bodyPr/>
        <a:lstStyle/>
        <a:p>
          <a:endParaRPr lang="en-US"/>
        </a:p>
      </dgm:t>
    </dgm:pt>
    <dgm:pt modelId="{89AE7F08-EC93-46FD-AC25-43C1BA4E1340}">
      <dgm:prSet phldrT="[Text]"/>
      <dgm:spPr/>
      <dgm:t>
        <a:bodyPr/>
        <a:lstStyle/>
        <a:p>
          <a:r>
            <a:rPr lang="en-US" dirty="0"/>
            <a:t>Importing Libraries</a:t>
          </a:r>
        </a:p>
      </dgm:t>
    </dgm:pt>
    <dgm:pt modelId="{0C415E19-24C5-43D8-A2AB-580982A18DF8}" type="parTrans" cxnId="{A6EF052D-3E8E-4683-962C-D189C2492135}">
      <dgm:prSet/>
      <dgm:spPr/>
      <dgm:t>
        <a:bodyPr/>
        <a:lstStyle/>
        <a:p>
          <a:endParaRPr lang="en-US"/>
        </a:p>
      </dgm:t>
    </dgm:pt>
    <dgm:pt modelId="{47E86403-21A7-4063-8616-F2FED7AA0461}" type="sibTrans" cxnId="{A6EF052D-3E8E-4683-962C-D189C2492135}">
      <dgm:prSet/>
      <dgm:spPr/>
      <dgm:t>
        <a:bodyPr/>
        <a:lstStyle/>
        <a:p>
          <a:endParaRPr lang="en-US"/>
        </a:p>
      </dgm:t>
    </dgm:pt>
    <dgm:pt modelId="{E70D97FF-55C7-48DA-9218-F08E94F40914}">
      <dgm:prSet phldrT="[Text]"/>
      <dgm:spPr/>
      <dgm:t>
        <a:bodyPr/>
        <a:lstStyle/>
        <a:p>
          <a:r>
            <a:rPr lang="en-US" dirty="0"/>
            <a:t>Loading Data</a:t>
          </a:r>
        </a:p>
      </dgm:t>
    </dgm:pt>
    <dgm:pt modelId="{7F84DC37-1E8B-4BB4-9D7F-19A0347461B8}" type="parTrans" cxnId="{B67019D2-A7DB-4209-B2B3-89F9436318AC}">
      <dgm:prSet/>
      <dgm:spPr/>
      <dgm:t>
        <a:bodyPr/>
        <a:lstStyle/>
        <a:p>
          <a:endParaRPr lang="en-US"/>
        </a:p>
      </dgm:t>
    </dgm:pt>
    <dgm:pt modelId="{47EAF6AD-AAFA-4AF4-B90F-D0E69D9EF7E1}" type="sibTrans" cxnId="{B67019D2-A7DB-4209-B2B3-89F9436318AC}">
      <dgm:prSet/>
      <dgm:spPr/>
      <dgm:t>
        <a:bodyPr/>
        <a:lstStyle/>
        <a:p>
          <a:endParaRPr lang="en-US"/>
        </a:p>
      </dgm:t>
    </dgm:pt>
    <dgm:pt modelId="{2C249672-8A8F-4C8D-8F8E-042B21AE7B34}">
      <dgm:prSet phldrT="[Text]"/>
      <dgm:spPr/>
      <dgm:t>
        <a:bodyPr/>
        <a:lstStyle/>
        <a:p>
          <a:r>
            <a:rPr lang="en-US" dirty="0"/>
            <a:t>Missing Value Imputation</a:t>
          </a:r>
        </a:p>
      </dgm:t>
    </dgm:pt>
    <dgm:pt modelId="{630523D3-D481-45D1-B643-E4927E3D676B}" type="parTrans" cxnId="{3B7D3BFE-C93B-428D-A3A2-B5D50A85BEE5}">
      <dgm:prSet/>
      <dgm:spPr/>
      <dgm:t>
        <a:bodyPr/>
        <a:lstStyle/>
        <a:p>
          <a:endParaRPr lang="en-US"/>
        </a:p>
      </dgm:t>
    </dgm:pt>
    <dgm:pt modelId="{42DA8C79-02A7-4901-92A2-A78373EB63A7}" type="sibTrans" cxnId="{3B7D3BFE-C93B-428D-A3A2-B5D50A85BEE5}">
      <dgm:prSet/>
      <dgm:spPr/>
      <dgm:t>
        <a:bodyPr/>
        <a:lstStyle/>
        <a:p>
          <a:endParaRPr lang="en-US"/>
        </a:p>
      </dgm:t>
    </dgm:pt>
    <dgm:pt modelId="{567223E6-0764-4BB8-8733-9003E38D8576}">
      <dgm:prSet phldrT="[Text]"/>
      <dgm:spPr/>
      <dgm:t>
        <a:bodyPr/>
        <a:lstStyle/>
        <a:p>
          <a:r>
            <a:rPr lang="en-US" dirty="0"/>
            <a:t>Data Cleaning </a:t>
          </a:r>
        </a:p>
      </dgm:t>
    </dgm:pt>
    <dgm:pt modelId="{BDAA6FC0-F682-4E61-81D1-5BBD1827F18F}" type="parTrans" cxnId="{9BD22203-0648-47CE-B3D7-2ED08AEA4AE4}">
      <dgm:prSet/>
      <dgm:spPr/>
      <dgm:t>
        <a:bodyPr/>
        <a:lstStyle/>
        <a:p>
          <a:endParaRPr lang="en-US"/>
        </a:p>
      </dgm:t>
    </dgm:pt>
    <dgm:pt modelId="{7FBC8BB6-3BAC-472C-ABB8-8400F708742F}" type="sibTrans" cxnId="{9BD22203-0648-47CE-B3D7-2ED08AEA4AE4}">
      <dgm:prSet/>
      <dgm:spPr/>
      <dgm:t>
        <a:bodyPr/>
        <a:lstStyle/>
        <a:p>
          <a:endParaRPr lang="en-US"/>
        </a:p>
      </dgm:t>
    </dgm:pt>
    <dgm:pt modelId="{4D2F0B88-5210-4280-B24D-94282184186B}">
      <dgm:prSet phldrT="[Text]"/>
      <dgm:spPr/>
      <dgm:t>
        <a:bodyPr/>
        <a:lstStyle/>
        <a:p>
          <a:r>
            <a:rPr lang="en-US" dirty="0"/>
            <a:t>Insights</a:t>
          </a:r>
        </a:p>
      </dgm:t>
    </dgm:pt>
    <dgm:pt modelId="{83898168-377E-4A84-8E6E-861D35651A11}" type="parTrans" cxnId="{9199FDBF-A416-47F3-9BE4-9328E11B266E}">
      <dgm:prSet/>
      <dgm:spPr/>
      <dgm:t>
        <a:bodyPr/>
        <a:lstStyle/>
        <a:p>
          <a:endParaRPr lang="en-US"/>
        </a:p>
      </dgm:t>
    </dgm:pt>
    <dgm:pt modelId="{9889BE58-B900-4AEA-A7FE-0C7CDAC58836}" type="sibTrans" cxnId="{9199FDBF-A416-47F3-9BE4-9328E11B266E}">
      <dgm:prSet/>
      <dgm:spPr/>
      <dgm:t>
        <a:bodyPr/>
        <a:lstStyle/>
        <a:p>
          <a:endParaRPr lang="en-US"/>
        </a:p>
      </dgm:t>
    </dgm:pt>
    <dgm:pt modelId="{93148058-2BAB-4CCC-A63C-83E5D1F09A30}">
      <dgm:prSet phldrT="[Text]"/>
      <dgm:spPr/>
      <dgm:t>
        <a:bodyPr/>
        <a:lstStyle/>
        <a:p>
          <a:r>
            <a:rPr lang="en-US" dirty="0"/>
            <a:t>EDA</a:t>
          </a:r>
        </a:p>
      </dgm:t>
    </dgm:pt>
    <dgm:pt modelId="{129F4195-CD94-45A0-8FB3-A4DB474A160A}" type="parTrans" cxnId="{E044BFDC-CCA9-4C27-8A11-BFB0A3D9DD9A}">
      <dgm:prSet/>
      <dgm:spPr/>
      <dgm:t>
        <a:bodyPr/>
        <a:lstStyle/>
        <a:p>
          <a:endParaRPr lang="en-US"/>
        </a:p>
      </dgm:t>
    </dgm:pt>
    <dgm:pt modelId="{A868F6BD-0D5E-4769-AEE5-D5D996D81341}" type="sibTrans" cxnId="{E044BFDC-CCA9-4C27-8A11-BFB0A3D9DD9A}">
      <dgm:prSet/>
      <dgm:spPr/>
      <dgm:t>
        <a:bodyPr/>
        <a:lstStyle/>
        <a:p>
          <a:endParaRPr lang="en-US"/>
        </a:p>
      </dgm:t>
    </dgm:pt>
    <dgm:pt modelId="{8C12B2A2-D929-4BA6-B4F6-F60D260B8317}">
      <dgm:prSet phldrT="[Text]"/>
      <dgm:spPr/>
      <dgm:t>
        <a:bodyPr/>
        <a:lstStyle/>
        <a:p>
          <a:r>
            <a:rPr lang="en-US" dirty="0"/>
            <a:t>Modeling</a:t>
          </a:r>
        </a:p>
      </dgm:t>
    </dgm:pt>
    <dgm:pt modelId="{EE7E0D14-2B65-4712-AAF0-128521E6FA84}" type="parTrans" cxnId="{E3236DBB-4091-4523-AD42-0B62B3C58479}">
      <dgm:prSet/>
      <dgm:spPr/>
      <dgm:t>
        <a:bodyPr/>
        <a:lstStyle/>
        <a:p>
          <a:endParaRPr lang="en-US"/>
        </a:p>
      </dgm:t>
    </dgm:pt>
    <dgm:pt modelId="{DE53AC1C-C15B-49BB-AF50-63FFD9098EDE}" type="sibTrans" cxnId="{E3236DBB-4091-4523-AD42-0B62B3C58479}">
      <dgm:prSet/>
      <dgm:spPr/>
      <dgm:t>
        <a:bodyPr/>
        <a:lstStyle/>
        <a:p>
          <a:endParaRPr lang="en-US"/>
        </a:p>
      </dgm:t>
    </dgm:pt>
    <dgm:pt modelId="{76D39924-3821-4204-BB27-1DE7749D07D5}">
      <dgm:prSet phldrT="[Text]"/>
      <dgm:spPr/>
      <dgm:t>
        <a:bodyPr/>
        <a:lstStyle/>
        <a:p>
          <a:r>
            <a:rPr lang="en-US" dirty="0"/>
            <a:t>Power Bi desktop</a:t>
          </a:r>
        </a:p>
      </dgm:t>
    </dgm:pt>
    <dgm:pt modelId="{F2B6F291-B19E-443B-876E-71468C0D927F}" type="parTrans" cxnId="{7130B4C9-DFBF-481C-B499-20121F0A5242}">
      <dgm:prSet/>
      <dgm:spPr/>
      <dgm:t>
        <a:bodyPr/>
        <a:lstStyle/>
        <a:p>
          <a:endParaRPr lang="en-US"/>
        </a:p>
      </dgm:t>
    </dgm:pt>
    <dgm:pt modelId="{C411B58A-B2B0-4897-BCD9-D22D14ACCCDF}" type="sibTrans" cxnId="{7130B4C9-DFBF-481C-B499-20121F0A5242}">
      <dgm:prSet/>
      <dgm:spPr/>
      <dgm:t>
        <a:bodyPr/>
        <a:lstStyle/>
        <a:p>
          <a:endParaRPr lang="en-US"/>
        </a:p>
      </dgm:t>
    </dgm:pt>
    <dgm:pt modelId="{DC925169-BE19-48C4-80FC-92AB50D2AE24}">
      <dgm:prSet phldrT="[Text]"/>
      <dgm:spPr/>
      <dgm:t>
        <a:bodyPr/>
        <a:lstStyle/>
        <a:p>
          <a:r>
            <a:rPr lang="en-US" dirty="0"/>
            <a:t>Reporting</a:t>
          </a:r>
        </a:p>
      </dgm:t>
    </dgm:pt>
    <dgm:pt modelId="{C0BA2834-6192-4AA6-9BC6-1DBDD344110C}" type="parTrans" cxnId="{C1E76FD0-3852-4D08-83B2-B77BFC5571D8}">
      <dgm:prSet/>
      <dgm:spPr/>
      <dgm:t>
        <a:bodyPr/>
        <a:lstStyle/>
        <a:p>
          <a:endParaRPr lang="en-US"/>
        </a:p>
      </dgm:t>
    </dgm:pt>
    <dgm:pt modelId="{1C09571D-4E70-41F3-9EED-57C5316CD0FC}" type="sibTrans" cxnId="{C1E76FD0-3852-4D08-83B2-B77BFC5571D8}">
      <dgm:prSet/>
      <dgm:spPr/>
      <dgm:t>
        <a:bodyPr/>
        <a:lstStyle/>
        <a:p>
          <a:endParaRPr lang="en-US"/>
        </a:p>
      </dgm:t>
    </dgm:pt>
    <dgm:pt modelId="{38911CC4-CD3F-4AD6-8ED1-1B411F3570B7}" type="pres">
      <dgm:prSet presAssocID="{4A690FFF-21F9-48F7-B69E-E7F59CDEBE5B}" presName="Name0" presStyleCnt="0">
        <dgm:presLayoutVars>
          <dgm:dir/>
          <dgm:resizeHandles/>
        </dgm:presLayoutVars>
      </dgm:prSet>
      <dgm:spPr/>
    </dgm:pt>
    <dgm:pt modelId="{DC427040-112E-4DB4-8D3C-CC99C77251A9}" type="pres">
      <dgm:prSet presAssocID="{C8A01F1D-F2ED-4F3D-B896-427476E4D4F3}" presName="compNode" presStyleCnt="0"/>
      <dgm:spPr/>
    </dgm:pt>
    <dgm:pt modelId="{8B7072EB-01E2-47A7-8485-D564B2259F61}" type="pres">
      <dgm:prSet presAssocID="{C8A01F1D-F2ED-4F3D-B896-427476E4D4F3}" presName="dummyConnPt" presStyleCnt="0"/>
      <dgm:spPr/>
    </dgm:pt>
    <dgm:pt modelId="{52F95C5F-EF97-4138-B3A7-83BC59B38F55}" type="pres">
      <dgm:prSet presAssocID="{C8A01F1D-F2ED-4F3D-B896-427476E4D4F3}" presName="node" presStyleLbl="node1" presStyleIdx="0" presStyleCnt="10">
        <dgm:presLayoutVars>
          <dgm:bulletEnabled val="1"/>
        </dgm:presLayoutVars>
      </dgm:prSet>
      <dgm:spPr/>
    </dgm:pt>
    <dgm:pt modelId="{6EAB12CE-10A3-41E3-8258-B541BDE17A6A}" type="pres">
      <dgm:prSet presAssocID="{32B04D29-2F39-4893-AFCF-9C69BA881E2C}" presName="sibTrans" presStyleLbl="bgSibTrans2D1" presStyleIdx="0" presStyleCnt="9"/>
      <dgm:spPr/>
    </dgm:pt>
    <dgm:pt modelId="{93620E81-D391-4169-9156-7C12F27A06EE}" type="pres">
      <dgm:prSet presAssocID="{89AE7F08-EC93-46FD-AC25-43C1BA4E1340}" presName="compNode" presStyleCnt="0"/>
      <dgm:spPr/>
    </dgm:pt>
    <dgm:pt modelId="{1D209A26-B10A-4DE1-A065-D1AD7EF5144D}" type="pres">
      <dgm:prSet presAssocID="{89AE7F08-EC93-46FD-AC25-43C1BA4E1340}" presName="dummyConnPt" presStyleCnt="0"/>
      <dgm:spPr/>
    </dgm:pt>
    <dgm:pt modelId="{628BB794-1EE2-4E61-8317-FA128EEFD0F7}" type="pres">
      <dgm:prSet presAssocID="{89AE7F08-EC93-46FD-AC25-43C1BA4E1340}" presName="node" presStyleLbl="node1" presStyleIdx="1" presStyleCnt="10">
        <dgm:presLayoutVars>
          <dgm:bulletEnabled val="1"/>
        </dgm:presLayoutVars>
      </dgm:prSet>
      <dgm:spPr/>
    </dgm:pt>
    <dgm:pt modelId="{CE250C7A-2C58-47F7-ABD2-3420F22C677E}" type="pres">
      <dgm:prSet presAssocID="{47E86403-21A7-4063-8616-F2FED7AA0461}" presName="sibTrans" presStyleLbl="bgSibTrans2D1" presStyleIdx="1" presStyleCnt="9"/>
      <dgm:spPr/>
    </dgm:pt>
    <dgm:pt modelId="{68D94E65-C35C-4EC8-87B5-1824926B3168}" type="pres">
      <dgm:prSet presAssocID="{E70D97FF-55C7-48DA-9218-F08E94F40914}" presName="compNode" presStyleCnt="0"/>
      <dgm:spPr/>
    </dgm:pt>
    <dgm:pt modelId="{967D28FF-514B-4D2E-8AE9-2B2B4315F0DD}" type="pres">
      <dgm:prSet presAssocID="{E70D97FF-55C7-48DA-9218-F08E94F40914}" presName="dummyConnPt" presStyleCnt="0"/>
      <dgm:spPr/>
    </dgm:pt>
    <dgm:pt modelId="{93BBBB25-C53B-41AA-9D12-37BEB48386AD}" type="pres">
      <dgm:prSet presAssocID="{E70D97FF-55C7-48DA-9218-F08E94F40914}" presName="node" presStyleLbl="node1" presStyleIdx="2" presStyleCnt="10">
        <dgm:presLayoutVars>
          <dgm:bulletEnabled val="1"/>
        </dgm:presLayoutVars>
      </dgm:prSet>
      <dgm:spPr/>
    </dgm:pt>
    <dgm:pt modelId="{26188E08-1305-4215-8DF9-3BD54CAC4801}" type="pres">
      <dgm:prSet presAssocID="{47EAF6AD-AAFA-4AF4-B90F-D0E69D9EF7E1}" presName="sibTrans" presStyleLbl="bgSibTrans2D1" presStyleIdx="2" presStyleCnt="9"/>
      <dgm:spPr/>
    </dgm:pt>
    <dgm:pt modelId="{6D886499-0FC9-4ED5-92D6-DE3E8E168A03}" type="pres">
      <dgm:prSet presAssocID="{2C249672-8A8F-4C8D-8F8E-042B21AE7B34}" presName="compNode" presStyleCnt="0"/>
      <dgm:spPr/>
    </dgm:pt>
    <dgm:pt modelId="{AF843D2E-92A1-4674-BC42-6461BC2B3826}" type="pres">
      <dgm:prSet presAssocID="{2C249672-8A8F-4C8D-8F8E-042B21AE7B34}" presName="dummyConnPt" presStyleCnt="0"/>
      <dgm:spPr/>
    </dgm:pt>
    <dgm:pt modelId="{25697CA6-0DB0-4016-8F6A-A8F61E6AFB5B}" type="pres">
      <dgm:prSet presAssocID="{2C249672-8A8F-4C8D-8F8E-042B21AE7B34}" presName="node" presStyleLbl="node1" presStyleIdx="3" presStyleCnt="10">
        <dgm:presLayoutVars>
          <dgm:bulletEnabled val="1"/>
        </dgm:presLayoutVars>
      </dgm:prSet>
      <dgm:spPr/>
    </dgm:pt>
    <dgm:pt modelId="{EAD49610-584F-411F-A79E-A7C29837838E}" type="pres">
      <dgm:prSet presAssocID="{42DA8C79-02A7-4901-92A2-A78373EB63A7}" presName="sibTrans" presStyleLbl="bgSibTrans2D1" presStyleIdx="3" presStyleCnt="9"/>
      <dgm:spPr/>
    </dgm:pt>
    <dgm:pt modelId="{160CF644-AEEF-4E43-8F5A-47757DDD9CCD}" type="pres">
      <dgm:prSet presAssocID="{567223E6-0764-4BB8-8733-9003E38D8576}" presName="compNode" presStyleCnt="0"/>
      <dgm:spPr/>
    </dgm:pt>
    <dgm:pt modelId="{683AED54-2B26-4B45-959B-785A8A1EA91F}" type="pres">
      <dgm:prSet presAssocID="{567223E6-0764-4BB8-8733-9003E38D8576}" presName="dummyConnPt" presStyleCnt="0"/>
      <dgm:spPr/>
    </dgm:pt>
    <dgm:pt modelId="{5A934709-0930-462E-AD58-DC9A3A0DBB0A}" type="pres">
      <dgm:prSet presAssocID="{567223E6-0764-4BB8-8733-9003E38D8576}" presName="node" presStyleLbl="node1" presStyleIdx="4" presStyleCnt="10">
        <dgm:presLayoutVars>
          <dgm:bulletEnabled val="1"/>
        </dgm:presLayoutVars>
      </dgm:prSet>
      <dgm:spPr/>
    </dgm:pt>
    <dgm:pt modelId="{6BB6E730-1CCE-4660-90DB-3B484241A930}" type="pres">
      <dgm:prSet presAssocID="{7FBC8BB6-3BAC-472C-ABB8-8400F708742F}" presName="sibTrans" presStyleLbl="bgSibTrans2D1" presStyleIdx="4" presStyleCnt="9"/>
      <dgm:spPr/>
    </dgm:pt>
    <dgm:pt modelId="{A714A562-8DD3-42EB-8F8D-65784A3A9EB8}" type="pres">
      <dgm:prSet presAssocID="{93148058-2BAB-4CCC-A63C-83E5D1F09A30}" presName="compNode" presStyleCnt="0"/>
      <dgm:spPr/>
    </dgm:pt>
    <dgm:pt modelId="{27F494F6-83AD-42B8-8513-9F1DBBCF49D4}" type="pres">
      <dgm:prSet presAssocID="{93148058-2BAB-4CCC-A63C-83E5D1F09A30}" presName="dummyConnPt" presStyleCnt="0"/>
      <dgm:spPr/>
    </dgm:pt>
    <dgm:pt modelId="{54E07542-85D4-4080-B372-37B26BD85C18}" type="pres">
      <dgm:prSet presAssocID="{93148058-2BAB-4CCC-A63C-83E5D1F09A30}" presName="node" presStyleLbl="node1" presStyleIdx="5" presStyleCnt="10">
        <dgm:presLayoutVars>
          <dgm:bulletEnabled val="1"/>
        </dgm:presLayoutVars>
      </dgm:prSet>
      <dgm:spPr/>
    </dgm:pt>
    <dgm:pt modelId="{E736A930-24EF-4502-8FB9-36E8A405D5A0}" type="pres">
      <dgm:prSet presAssocID="{A868F6BD-0D5E-4769-AEE5-D5D996D81341}" presName="sibTrans" presStyleLbl="bgSibTrans2D1" presStyleIdx="5" presStyleCnt="9"/>
      <dgm:spPr/>
    </dgm:pt>
    <dgm:pt modelId="{2CE05EC7-F109-423E-80F5-A7D317707018}" type="pres">
      <dgm:prSet presAssocID="{8C12B2A2-D929-4BA6-B4F6-F60D260B8317}" presName="compNode" presStyleCnt="0"/>
      <dgm:spPr/>
    </dgm:pt>
    <dgm:pt modelId="{0ECB075D-5FEE-403B-B443-31E728F8E188}" type="pres">
      <dgm:prSet presAssocID="{8C12B2A2-D929-4BA6-B4F6-F60D260B8317}" presName="dummyConnPt" presStyleCnt="0"/>
      <dgm:spPr/>
    </dgm:pt>
    <dgm:pt modelId="{900E0BA2-53FC-469D-8EE8-2E675DC35F6E}" type="pres">
      <dgm:prSet presAssocID="{8C12B2A2-D929-4BA6-B4F6-F60D260B8317}" presName="node" presStyleLbl="node1" presStyleIdx="6" presStyleCnt="10">
        <dgm:presLayoutVars>
          <dgm:bulletEnabled val="1"/>
        </dgm:presLayoutVars>
      </dgm:prSet>
      <dgm:spPr/>
    </dgm:pt>
    <dgm:pt modelId="{13500AEF-0331-44CC-8C83-F3140F54B953}" type="pres">
      <dgm:prSet presAssocID="{DE53AC1C-C15B-49BB-AF50-63FFD9098EDE}" presName="sibTrans" presStyleLbl="bgSibTrans2D1" presStyleIdx="6" presStyleCnt="9"/>
      <dgm:spPr/>
    </dgm:pt>
    <dgm:pt modelId="{DAEF0BE9-DD29-472D-8324-D32D5A070927}" type="pres">
      <dgm:prSet presAssocID="{76D39924-3821-4204-BB27-1DE7749D07D5}" presName="compNode" presStyleCnt="0"/>
      <dgm:spPr/>
    </dgm:pt>
    <dgm:pt modelId="{03DCAF8D-085A-4AC9-9AD8-2AD820DC474E}" type="pres">
      <dgm:prSet presAssocID="{76D39924-3821-4204-BB27-1DE7749D07D5}" presName="dummyConnPt" presStyleCnt="0"/>
      <dgm:spPr/>
    </dgm:pt>
    <dgm:pt modelId="{4E1EDAE9-C30B-4A01-A02C-2F957C185053}" type="pres">
      <dgm:prSet presAssocID="{76D39924-3821-4204-BB27-1DE7749D07D5}" presName="node" presStyleLbl="node1" presStyleIdx="7" presStyleCnt="10">
        <dgm:presLayoutVars>
          <dgm:bulletEnabled val="1"/>
        </dgm:presLayoutVars>
      </dgm:prSet>
      <dgm:spPr/>
    </dgm:pt>
    <dgm:pt modelId="{71E670B8-6D81-473E-A343-31E958A9D497}" type="pres">
      <dgm:prSet presAssocID="{C411B58A-B2B0-4897-BCD9-D22D14ACCCDF}" presName="sibTrans" presStyleLbl="bgSibTrans2D1" presStyleIdx="7" presStyleCnt="9"/>
      <dgm:spPr/>
    </dgm:pt>
    <dgm:pt modelId="{1CCC0667-7BA4-4947-828A-B2F7D3D6F800}" type="pres">
      <dgm:prSet presAssocID="{4D2F0B88-5210-4280-B24D-94282184186B}" presName="compNode" presStyleCnt="0"/>
      <dgm:spPr/>
    </dgm:pt>
    <dgm:pt modelId="{B3BB91CF-7B0E-49C5-9F57-1A596A224B35}" type="pres">
      <dgm:prSet presAssocID="{4D2F0B88-5210-4280-B24D-94282184186B}" presName="dummyConnPt" presStyleCnt="0"/>
      <dgm:spPr/>
    </dgm:pt>
    <dgm:pt modelId="{95526DB2-C295-4B60-A160-EA90C0553E1A}" type="pres">
      <dgm:prSet presAssocID="{4D2F0B88-5210-4280-B24D-94282184186B}" presName="node" presStyleLbl="node1" presStyleIdx="8" presStyleCnt="10">
        <dgm:presLayoutVars>
          <dgm:bulletEnabled val="1"/>
        </dgm:presLayoutVars>
      </dgm:prSet>
      <dgm:spPr/>
    </dgm:pt>
    <dgm:pt modelId="{CF5A6D90-6005-46BC-9D31-E128F2267143}" type="pres">
      <dgm:prSet presAssocID="{9889BE58-B900-4AEA-A7FE-0C7CDAC58836}" presName="sibTrans" presStyleLbl="bgSibTrans2D1" presStyleIdx="8" presStyleCnt="9"/>
      <dgm:spPr/>
    </dgm:pt>
    <dgm:pt modelId="{7F977335-611E-44E2-BDE0-EF5B114AE94C}" type="pres">
      <dgm:prSet presAssocID="{DC925169-BE19-48C4-80FC-92AB50D2AE24}" presName="compNode" presStyleCnt="0"/>
      <dgm:spPr/>
    </dgm:pt>
    <dgm:pt modelId="{9FD0E128-9D1E-420A-9897-F89E6BEB1AD6}" type="pres">
      <dgm:prSet presAssocID="{DC925169-BE19-48C4-80FC-92AB50D2AE24}" presName="dummyConnPt" presStyleCnt="0"/>
      <dgm:spPr/>
    </dgm:pt>
    <dgm:pt modelId="{5A3586E8-F046-4269-ADE2-1EA0E529D594}" type="pres">
      <dgm:prSet presAssocID="{DC925169-BE19-48C4-80FC-92AB50D2AE24}" presName="node" presStyleLbl="node1" presStyleIdx="9" presStyleCnt="10">
        <dgm:presLayoutVars>
          <dgm:bulletEnabled val="1"/>
        </dgm:presLayoutVars>
      </dgm:prSet>
      <dgm:spPr/>
    </dgm:pt>
  </dgm:ptLst>
  <dgm:cxnLst>
    <dgm:cxn modelId="{9BD22203-0648-47CE-B3D7-2ED08AEA4AE4}" srcId="{4A690FFF-21F9-48F7-B69E-E7F59CDEBE5B}" destId="{567223E6-0764-4BB8-8733-9003E38D8576}" srcOrd="4" destOrd="0" parTransId="{BDAA6FC0-F682-4E61-81D1-5BBD1827F18F}" sibTransId="{7FBC8BB6-3BAC-472C-ABB8-8400F708742F}"/>
    <dgm:cxn modelId="{901B0A04-2AB1-4E30-A3D1-398786169544}" srcId="{4A690FFF-21F9-48F7-B69E-E7F59CDEBE5B}" destId="{C8A01F1D-F2ED-4F3D-B896-427476E4D4F3}" srcOrd="0" destOrd="0" parTransId="{81B40B23-E033-4D39-ADBA-7B8E657F9D21}" sibTransId="{32B04D29-2F39-4893-AFCF-9C69BA881E2C}"/>
    <dgm:cxn modelId="{43CA190A-2707-407B-8BD9-AC2E3750F0E8}" type="presOf" srcId="{7FBC8BB6-3BAC-472C-ABB8-8400F708742F}" destId="{6BB6E730-1CCE-4660-90DB-3B484241A930}" srcOrd="0" destOrd="0" presId="urn:microsoft.com/office/officeart/2005/8/layout/bProcess4"/>
    <dgm:cxn modelId="{9CC1050D-DDBB-4A38-B712-EA6267D0C5CA}" type="presOf" srcId="{C411B58A-B2B0-4897-BCD9-D22D14ACCCDF}" destId="{71E670B8-6D81-473E-A343-31E958A9D497}" srcOrd="0" destOrd="0" presId="urn:microsoft.com/office/officeart/2005/8/layout/bProcess4"/>
    <dgm:cxn modelId="{7550A20D-7A4C-46DE-9509-532A2C2A2EBA}" type="presOf" srcId="{E70D97FF-55C7-48DA-9218-F08E94F40914}" destId="{93BBBB25-C53B-41AA-9D12-37BEB48386AD}" srcOrd="0" destOrd="0" presId="urn:microsoft.com/office/officeart/2005/8/layout/bProcess4"/>
    <dgm:cxn modelId="{A6EF052D-3E8E-4683-962C-D189C2492135}" srcId="{4A690FFF-21F9-48F7-B69E-E7F59CDEBE5B}" destId="{89AE7F08-EC93-46FD-AC25-43C1BA4E1340}" srcOrd="1" destOrd="0" parTransId="{0C415E19-24C5-43D8-A2AB-580982A18DF8}" sibTransId="{47E86403-21A7-4063-8616-F2FED7AA0461}"/>
    <dgm:cxn modelId="{29627F5D-6506-421F-8FF8-A2C035A2E4E2}" type="presOf" srcId="{C8A01F1D-F2ED-4F3D-B896-427476E4D4F3}" destId="{52F95C5F-EF97-4138-B3A7-83BC59B38F55}" srcOrd="0" destOrd="0" presId="urn:microsoft.com/office/officeart/2005/8/layout/bProcess4"/>
    <dgm:cxn modelId="{65BF1441-D152-4CBE-B9BC-7460D7A409FB}" type="presOf" srcId="{DE53AC1C-C15B-49BB-AF50-63FFD9098EDE}" destId="{13500AEF-0331-44CC-8C83-F3140F54B953}" srcOrd="0" destOrd="0" presId="urn:microsoft.com/office/officeart/2005/8/layout/bProcess4"/>
    <dgm:cxn modelId="{B8C9FC64-03A4-4173-88DE-5976969F21B4}" type="presOf" srcId="{9889BE58-B900-4AEA-A7FE-0C7CDAC58836}" destId="{CF5A6D90-6005-46BC-9D31-E128F2267143}" srcOrd="0" destOrd="0" presId="urn:microsoft.com/office/officeart/2005/8/layout/bProcess4"/>
    <dgm:cxn modelId="{04351247-8789-400F-8D5F-A1F6F83416FA}" type="presOf" srcId="{4D2F0B88-5210-4280-B24D-94282184186B}" destId="{95526DB2-C295-4B60-A160-EA90C0553E1A}" srcOrd="0" destOrd="0" presId="urn:microsoft.com/office/officeart/2005/8/layout/bProcess4"/>
    <dgm:cxn modelId="{494E0869-72B7-454F-8E6A-C14D00B27BA5}" type="presOf" srcId="{567223E6-0764-4BB8-8733-9003E38D8576}" destId="{5A934709-0930-462E-AD58-DC9A3A0DBB0A}" srcOrd="0" destOrd="0" presId="urn:microsoft.com/office/officeart/2005/8/layout/bProcess4"/>
    <dgm:cxn modelId="{D8879A77-4A59-4A04-8583-6719C84EC9A0}" type="presOf" srcId="{DC925169-BE19-48C4-80FC-92AB50D2AE24}" destId="{5A3586E8-F046-4269-ADE2-1EA0E529D594}" srcOrd="0" destOrd="0" presId="urn:microsoft.com/office/officeart/2005/8/layout/bProcess4"/>
    <dgm:cxn modelId="{B318B583-B2D0-48CA-BFFE-EEAFFC9D78A1}" type="presOf" srcId="{A868F6BD-0D5E-4769-AEE5-D5D996D81341}" destId="{E736A930-24EF-4502-8FB9-36E8A405D5A0}" srcOrd="0" destOrd="0" presId="urn:microsoft.com/office/officeart/2005/8/layout/bProcess4"/>
    <dgm:cxn modelId="{C1ECE598-F5E6-4901-8680-B5D32A4A1EA4}" type="presOf" srcId="{76D39924-3821-4204-BB27-1DE7749D07D5}" destId="{4E1EDAE9-C30B-4A01-A02C-2F957C185053}" srcOrd="0" destOrd="0" presId="urn:microsoft.com/office/officeart/2005/8/layout/bProcess4"/>
    <dgm:cxn modelId="{4FFC7C9C-DE48-4EAD-870F-B692725A4D14}" type="presOf" srcId="{42DA8C79-02A7-4901-92A2-A78373EB63A7}" destId="{EAD49610-584F-411F-A79E-A7C29837838E}" srcOrd="0" destOrd="0" presId="urn:microsoft.com/office/officeart/2005/8/layout/bProcess4"/>
    <dgm:cxn modelId="{6734B6A5-717D-4DE5-8B24-D55793690F1A}" type="presOf" srcId="{4A690FFF-21F9-48F7-B69E-E7F59CDEBE5B}" destId="{38911CC4-CD3F-4AD6-8ED1-1B411F3570B7}" srcOrd="0" destOrd="0" presId="urn:microsoft.com/office/officeart/2005/8/layout/bProcess4"/>
    <dgm:cxn modelId="{547E97B1-5044-4E12-9277-3F642221CC61}" type="presOf" srcId="{93148058-2BAB-4CCC-A63C-83E5D1F09A30}" destId="{54E07542-85D4-4080-B372-37B26BD85C18}" srcOrd="0" destOrd="0" presId="urn:microsoft.com/office/officeart/2005/8/layout/bProcess4"/>
    <dgm:cxn modelId="{E3236DBB-4091-4523-AD42-0B62B3C58479}" srcId="{4A690FFF-21F9-48F7-B69E-E7F59CDEBE5B}" destId="{8C12B2A2-D929-4BA6-B4F6-F60D260B8317}" srcOrd="6" destOrd="0" parTransId="{EE7E0D14-2B65-4712-AAF0-128521E6FA84}" sibTransId="{DE53AC1C-C15B-49BB-AF50-63FFD9098EDE}"/>
    <dgm:cxn modelId="{9199FDBF-A416-47F3-9BE4-9328E11B266E}" srcId="{4A690FFF-21F9-48F7-B69E-E7F59CDEBE5B}" destId="{4D2F0B88-5210-4280-B24D-94282184186B}" srcOrd="8" destOrd="0" parTransId="{83898168-377E-4A84-8E6E-861D35651A11}" sibTransId="{9889BE58-B900-4AEA-A7FE-0C7CDAC58836}"/>
    <dgm:cxn modelId="{7130B4C9-DFBF-481C-B499-20121F0A5242}" srcId="{4A690FFF-21F9-48F7-B69E-E7F59CDEBE5B}" destId="{76D39924-3821-4204-BB27-1DE7749D07D5}" srcOrd="7" destOrd="0" parTransId="{F2B6F291-B19E-443B-876E-71468C0D927F}" sibTransId="{C411B58A-B2B0-4897-BCD9-D22D14ACCCDF}"/>
    <dgm:cxn modelId="{C1E76FD0-3852-4D08-83B2-B77BFC5571D8}" srcId="{4A690FFF-21F9-48F7-B69E-E7F59CDEBE5B}" destId="{DC925169-BE19-48C4-80FC-92AB50D2AE24}" srcOrd="9" destOrd="0" parTransId="{C0BA2834-6192-4AA6-9BC6-1DBDD344110C}" sibTransId="{1C09571D-4E70-41F3-9EED-57C5316CD0FC}"/>
    <dgm:cxn modelId="{B67019D2-A7DB-4209-B2B3-89F9436318AC}" srcId="{4A690FFF-21F9-48F7-B69E-E7F59CDEBE5B}" destId="{E70D97FF-55C7-48DA-9218-F08E94F40914}" srcOrd="2" destOrd="0" parTransId="{7F84DC37-1E8B-4BB4-9D7F-19A0347461B8}" sibTransId="{47EAF6AD-AAFA-4AF4-B90F-D0E69D9EF7E1}"/>
    <dgm:cxn modelId="{E044BFDC-CCA9-4C27-8A11-BFB0A3D9DD9A}" srcId="{4A690FFF-21F9-48F7-B69E-E7F59CDEBE5B}" destId="{93148058-2BAB-4CCC-A63C-83E5D1F09A30}" srcOrd="5" destOrd="0" parTransId="{129F4195-CD94-45A0-8FB3-A4DB474A160A}" sibTransId="{A868F6BD-0D5E-4769-AEE5-D5D996D81341}"/>
    <dgm:cxn modelId="{5340C8DD-376F-4C5D-8702-F162269599E4}" type="presOf" srcId="{32B04D29-2F39-4893-AFCF-9C69BA881E2C}" destId="{6EAB12CE-10A3-41E3-8258-B541BDE17A6A}" srcOrd="0" destOrd="0" presId="urn:microsoft.com/office/officeart/2005/8/layout/bProcess4"/>
    <dgm:cxn modelId="{A1B327DE-393B-493B-878E-4E7F0E2873FC}" type="presOf" srcId="{8C12B2A2-D929-4BA6-B4F6-F60D260B8317}" destId="{900E0BA2-53FC-469D-8EE8-2E675DC35F6E}" srcOrd="0" destOrd="0" presId="urn:microsoft.com/office/officeart/2005/8/layout/bProcess4"/>
    <dgm:cxn modelId="{B9711AEA-5060-40B7-8135-9921297FE9A9}" type="presOf" srcId="{2C249672-8A8F-4C8D-8F8E-042B21AE7B34}" destId="{25697CA6-0DB0-4016-8F6A-A8F61E6AFB5B}" srcOrd="0" destOrd="0" presId="urn:microsoft.com/office/officeart/2005/8/layout/bProcess4"/>
    <dgm:cxn modelId="{96FAB4EB-DFEB-4C66-A540-DCA64ED97628}" type="presOf" srcId="{89AE7F08-EC93-46FD-AC25-43C1BA4E1340}" destId="{628BB794-1EE2-4E61-8317-FA128EEFD0F7}" srcOrd="0" destOrd="0" presId="urn:microsoft.com/office/officeart/2005/8/layout/bProcess4"/>
    <dgm:cxn modelId="{F8162EFA-ABBC-4D67-9522-453F8089AED4}" type="presOf" srcId="{47E86403-21A7-4063-8616-F2FED7AA0461}" destId="{CE250C7A-2C58-47F7-ABD2-3420F22C677E}" srcOrd="0" destOrd="0" presId="urn:microsoft.com/office/officeart/2005/8/layout/bProcess4"/>
    <dgm:cxn modelId="{422783FC-3D44-431E-A3EA-D060EF2F04AA}" type="presOf" srcId="{47EAF6AD-AAFA-4AF4-B90F-D0E69D9EF7E1}" destId="{26188E08-1305-4215-8DF9-3BD54CAC4801}" srcOrd="0" destOrd="0" presId="urn:microsoft.com/office/officeart/2005/8/layout/bProcess4"/>
    <dgm:cxn modelId="{3B7D3BFE-C93B-428D-A3A2-B5D50A85BEE5}" srcId="{4A690FFF-21F9-48F7-B69E-E7F59CDEBE5B}" destId="{2C249672-8A8F-4C8D-8F8E-042B21AE7B34}" srcOrd="3" destOrd="0" parTransId="{630523D3-D481-45D1-B643-E4927E3D676B}" sibTransId="{42DA8C79-02A7-4901-92A2-A78373EB63A7}"/>
    <dgm:cxn modelId="{564AA0A5-B5B2-4037-951C-40D035B3372C}" type="presParOf" srcId="{38911CC4-CD3F-4AD6-8ED1-1B411F3570B7}" destId="{DC427040-112E-4DB4-8D3C-CC99C77251A9}" srcOrd="0" destOrd="0" presId="urn:microsoft.com/office/officeart/2005/8/layout/bProcess4"/>
    <dgm:cxn modelId="{5CEFD95D-7066-46F1-AB93-EECC8EBC1592}" type="presParOf" srcId="{DC427040-112E-4DB4-8D3C-CC99C77251A9}" destId="{8B7072EB-01E2-47A7-8485-D564B2259F61}" srcOrd="0" destOrd="0" presId="urn:microsoft.com/office/officeart/2005/8/layout/bProcess4"/>
    <dgm:cxn modelId="{DAF62852-E39F-4EE9-8925-2EEE3AC6A7BA}" type="presParOf" srcId="{DC427040-112E-4DB4-8D3C-CC99C77251A9}" destId="{52F95C5F-EF97-4138-B3A7-83BC59B38F55}" srcOrd="1" destOrd="0" presId="urn:microsoft.com/office/officeart/2005/8/layout/bProcess4"/>
    <dgm:cxn modelId="{2BB70063-1552-4C1F-90E5-5440537FCFD9}" type="presParOf" srcId="{38911CC4-CD3F-4AD6-8ED1-1B411F3570B7}" destId="{6EAB12CE-10A3-41E3-8258-B541BDE17A6A}" srcOrd="1" destOrd="0" presId="urn:microsoft.com/office/officeart/2005/8/layout/bProcess4"/>
    <dgm:cxn modelId="{D728AD57-78AA-4966-B781-8A503427D09F}" type="presParOf" srcId="{38911CC4-CD3F-4AD6-8ED1-1B411F3570B7}" destId="{93620E81-D391-4169-9156-7C12F27A06EE}" srcOrd="2" destOrd="0" presId="urn:microsoft.com/office/officeart/2005/8/layout/bProcess4"/>
    <dgm:cxn modelId="{CF5D5BC6-82DC-4C7C-AAF6-1A56BE071818}" type="presParOf" srcId="{93620E81-D391-4169-9156-7C12F27A06EE}" destId="{1D209A26-B10A-4DE1-A065-D1AD7EF5144D}" srcOrd="0" destOrd="0" presId="urn:microsoft.com/office/officeart/2005/8/layout/bProcess4"/>
    <dgm:cxn modelId="{CAD4C92D-9FCA-4CD0-8BDE-AFC4308FF7D0}" type="presParOf" srcId="{93620E81-D391-4169-9156-7C12F27A06EE}" destId="{628BB794-1EE2-4E61-8317-FA128EEFD0F7}" srcOrd="1" destOrd="0" presId="urn:microsoft.com/office/officeart/2005/8/layout/bProcess4"/>
    <dgm:cxn modelId="{EBC65C0B-B2CF-45AA-9ABF-442EE9967829}" type="presParOf" srcId="{38911CC4-CD3F-4AD6-8ED1-1B411F3570B7}" destId="{CE250C7A-2C58-47F7-ABD2-3420F22C677E}" srcOrd="3" destOrd="0" presId="urn:microsoft.com/office/officeart/2005/8/layout/bProcess4"/>
    <dgm:cxn modelId="{968BA0DA-8D48-4524-8C49-22D5FE82FBAB}" type="presParOf" srcId="{38911CC4-CD3F-4AD6-8ED1-1B411F3570B7}" destId="{68D94E65-C35C-4EC8-87B5-1824926B3168}" srcOrd="4" destOrd="0" presId="urn:microsoft.com/office/officeart/2005/8/layout/bProcess4"/>
    <dgm:cxn modelId="{C5121CD4-64DF-40FD-AEBE-9EA3146E3DBB}" type="presParOf" srcId="{68D94E65-C35C-4EC8-87B5-1824926B3168}" destId="{967D28FF-514B-4D2E-8AE9-2B2B4315F0DD}" srcOrd="0" destOrd="0" presId="urn:microsoft.com/office/officeart/2005/8/layout/bProcess4"/>
    <dgm:cxn modelId="{D7A37C6F-B0BA-49F1-98DC-CE8B2459582D}" type="presParOf" srcId="{68D94E65-C35C-4EC8-87B5-1824926B3168}" destId="{93BBBB25-C53B-41AA-9D12-37BEB48386AD}" srcOrd="1" destOrd="0" presId="urn:microsoft.com/office/officeart/2005/8/layout/bProcess4"/>
    <dgm:cxn modelId="{EB250B86-1718-4F8F-A492-5FB3969EF8EC}" type="presParOf" srcId="{38911CC4-CD3F-4AD6-8ED1-1B411F3570B7}" destId="{26188E08-1305-4215-8DF9-3BD54CAC4801}" srcOrd="5" destOrd="0" presId="urn:microsoft.com/office/officeart/2005/8/layout/bProcess4"/>
    <dgm:cxn modelId="{EB550E93-BA9B-4FED-B173-6D69EB178E30}" type="presParOf" srcId="{38911CC4-CD3F-4AD6-8ED1-1B411F3570B7}" destId="{6D886499-0FC9-4ED5-92D6-DE3E8E168A03}" srcOrd="6" destOrd="0" presId="urn:microsoft.com/office/officeart/2005/8/layout/bProcess4"/>
    <dgm:cxn modelId="{4D50D6EE-303A-49CC-AEEA-B9B32E81C403}" type="presParOf" srcId="{6D886499-0FC9-4ED5-92D6-DE3E8E168A03}" destId="{AF843D2E-92A1-4674-BC42-6461BC2B3826}" srcOrd="0" destOrd="0" presId="urn:microsoft.com/office/officeart/2005/8/layout/bProcess4"/>
    <dgm:cxn modelId="{86094818-B8C2-4F42-9774-320891572351}" type="presParOf" srcId="{6D886499-0FC9-4ED5-92D6-DE3E8E168A03}" destId="{25697CA6-0DB0-4016-8F6A-A8F61E6AFB5B}" srcOrd="1" destOrd="0" presId="urn:microsoft.com/office/officeart/2005/8/layout/bProcess4"/>
    <dgm:cxn modelId="{16E8CB0E-595A-4E23-B3F4-E29C96D83334}" type="presParOf" srcId="{38911CC4-CD3F-4AD6-8ED1-1B411F3570B7}" destId="{EAD49610-584F-411F-A79E-A7C29837838E}" srcOrd="7" destOrd="0" presId="urn:microsoft.com/office/officeart/2005/8/layout/bProcess4"/>
    <dgm:cxn modelId="{4BD3214E-6632-4F85-84FA-9E19F944040C}" type="presParOf" srcId="{38911CC4-CD3F-4AD6-8ED1-1B411F3570B7}" destId="{160CF644-AEEF-4E43-8F5A-47757DDD9CCD}" srcOrd="8" destOrd="0" presId="urn:microsoft.com/office/officeart/2005/8/layout/bProcess4"/>
    <dgm:cxn modelId="{1F344BC1-2DE8-428A-BF2C-AB67B4F99A6F}" type="presParOf" srcId="{160CF644-AEEF-4E43-8F5A-47757DDD9CCD}" destId="{683AED54-2B26-4B45-959B-785A8A1EA91F}" srcOrd="0" destOrd="0" presId="urn:microsoft.com/office/officeart/2005/8/layout/bProcess4"/>
    <dgm:cxn modelId="{067FA600-AA2F-4C46-A9A6-71A7CBD2674C}" type="presParOf" srcId="{160CF644-AEEF-4E43-8F5A-47757DDD9CCD}" destId="{5A934709-0930-462E-AD58-DC9A3A0DBB0A}" srcOrd="1" destOrd="0" presId="urn:microsoft.com/office/officeart/2005/8/layout/bProcess4"/>
    <dgm:cxn modelId="{0C02C273-7B52-44B2-A996-3DDEBF6C0A91}" type="presParOf" srcId="{38911CC4-CD3F-4AD6-8ED1-1B411F3570B7}" destId="{6BB6E730-1CCE-4660-90DB-3B484241A930}" srcOrd="9" destOrd="0" presId="urn:microsoft.com/office/officeart/2005/8/layout/bProcess4"/>
    <dgm:cxn modelId="{27DC7810-5880-43D6-A243-F8EA77BA35D0}" type="presParOf" srcId="{38911CC4-CD3F-4AD6-8ED1-1B411F3570B7}" destId="{A714A562-8DD3-42EB-8F8D-65784A3A9EB8}" srcOrd="10" destOrd="0" presId="urn:microsoft.com/office/officeart/2005/8/layout/bProcess4"/>
    <dgm:cxn modelId="{D4CB13FA-D1EF-4D28-A571-51EB0580D565}" type="presParOf" srcId="{A714A562-8DD3-42EB-8F8D-65784A3A9EB8}" destId="{27F494F6-83AD-42B8-8513-9F1DBBCF49D4}" srcOrd="0" destOrd="0" presId="urn:microsoft.com/office/officeart/2005/8/layout/bProcess4"/>
    <dgm:cxn modelId="{913BFA2B-8503-4A96-BEC6-E2E6760FB50A}" type="presParOf" srcId="{A714A562-8DD3-42EB-8F8D-65784A3A9EB8}" destId="{54E07542-85D4-4080-B372-37B26BD85C18}" srcOrd="1" destOrd="0" presId="urn:microsoft.com/office/officeart/2005/8/layout/bProcess4"/>
    <dgm:cxn modelId="{EC0C6BD3-D9D4-41A7-B52E-75C721271EB2}" type="presParOf" srcId="{38911CC4-CD3F-4AD6-8ED1-1B411F3570B7}" destId="{E736A930-24EF-4502-8FB9-36E8A405D5A0}" srcOrd="11" destOrd="0" presId="urn:microsoft.com/office/officeart/2005/8/layout/bProcess4"/>
    <dgm:cxn modelId="{6B31562A-70EF-4D6E-B08B-57001AAFEFD0}" type="presParOf" srcId="{38911CC4-CD3F-4AD6-8ED1-1B411F3570B7}" destId="{2CE05EC7-F109-423E-80F5-A7D317707018}" srcOrd="12" destOrd="0" presId="urn:microsoft.com/office/officeart/2005/8/layout/bProcess4"/>
    <dgm:cxn modelId="{0A85D305-DC3B-4D69-BD7F-A4DF3C55AF6A}" type="presParOf" srcId="{2CE05EC7-F109-423E-80F5-A7D317707018}" destId="{0ECB075D-5FEE-403B-B443-31E728F8E188}" srcOrd="0" destOrd="0" presId="urn:microsoft.com/office/officeart/2005/8/layout/bProcess4"/>
    <dgm:cxn modelId="{FC93EF49-0967-403C-BE8A-E72B3A7B4BD4}" type="presParOf" srcId="{2CE05EC7-F109-423E-80F5-A7D317707018}" destId="{900E0BA2-53FC-469D-8EE8-2E675DC35F6E}" srcOrd="1" destOrd="0" presId="urn:microsoft.com/office/officeart/2005/8/layout/bProcess4"/>
    <dgm:cxn modelId="{5CE7B511-9ACF-4AF9-9A3B-FE0F3819A35B}" type="presParOf" srcId="{38911CC4-CD3F-4AD6-8ED1-1B411F3570B7}" destId="{13500AEF-0331-44CC-8C83-F3140F54B953}" srcOrd="13" destOrd="0" presId="urn:microsoft.com/office/officeart/2005/8/layout/bProcess4"/>
    <dgm:cxn modelId="{D20B64B9-F2BA-47D5-A7AC-D0280E981701}" type="presParOf" srcId="{38911CC4-CD3F-4AD6-8ED1-1B411F3570B7}" destId="{DAEF0BE9-DD29-472D-8324-D32D5A070927}" srcOrd="14" destOrd="0" presId="urn:microsoft.com/office/officeart/2005/8/layout/bProcess4"/>
    <dgm:cxn modelId="{FB9F8FA7-ACAF-4089-A045-86FAEC1762B6}" type="presParOf" srcId="{DAEF0BE9-DD29-472D-8324-D32D5A070927}" destId="{03DCAF8D-085A-4AC9-9AD8-2AD820DC474E}" srcOrd="0" destOrd="0" presId="urn:microsoft.com/office/officeart/2005/8/layout/bProcess4"/>
    <dgm:cxn modelId="{5BC08057-FB5A-4D64-A011-9F4DF789F34B}" type="presParOf" srcId="{DAEF0BE9-DD29-472D-8324-D32D5A070927}" destId="{4E1EDAE9-C30B-4A01-A02C-2F957C185053}" srcOrd="1" destOrd="0" presId="urn:microsoft.com/office/officeart/2005/8/layout/bProcess4"/>
    <dgm:cxn modelId="{32516F5C-93B1-4DA2-B0B3-B8923C67EE7E}" type="presParOf" srcId="{38911CC4-CD3F-4AD6-8ED1-1B411F3570B7}" destId="{71E670B8-6D81-473E-A343-31E958A9D497}" srcOrd="15" destOrd="0" presId="urn:microsoft.com/office/officeart/2005/8/layout/bProcess4"/>
    <dgm:cxn modelId="{405862C8-1C18-4B5E-B794-197A00268DA9}" type="presParOf" srcId="{38911CC4-CD3F-4AD6-8ED1-1B411F3570B7}" destId="{1CCC0667-7BA4-4947-828A-B2F7D3D6F800}" srcOrd="16" destOrd="0" presId="urn:microsoft.com/office/officeart/2005/8/layout/bProcess4"/>
    <dgm:cxn modelId="{FEE51451-68A2-4EB3-890C-266BBB69DBB9}" type="presParOf" srcId="{1CCC0667-7BA4-4947-828A-B2F7D3D6F800}" destId="{B3BB91CF-7B0E-49C5-9F57-1A596A224B35}" srcOrd="0" destOrd="0" presId="urn:microsoft.com/office/officeart/2005/8/layout/bProcess4"/>
    <dgm:cxn modelId="{0D966250-00AB-4334-AAC7-0C34AEFF9916}" type="presParOf" srcId="{1CCC0667-7BA4-4947-828A-B2F7D3D6F800}" destId="{95526DB2-C295-4B60-A160-EA90C0553E1A}" srcOrd="1" destOrd="0" presId="urn:microsoft.com/office/officeart/2005/8/layout/bProcess4"/>
    <dgm:cxn modelId="{157FEE4A-C77E-4FC0-9DC7-3195F4344585}" type="presParOf" srcId="{38911CC4-CD3F-4AD6-8ED1-1B411F3570B7}" destId="{CF5A6D90-6005-46BC-9D31-E128F2267143}" srcOrd="17" destOrd="0" presId="urn:microsoft.com/office/officeart/2005/8/layout/bProcess4"/>
    <dgm:cxn modelId="{2E366644-C236-4410-891E-013DC3CFD21E}" type="presParOf" srcId="{38911CC4-CD3F-4AD6-8ED1-1B411F3570B7}" destId="{7F977335-611E-44E2-BDE0-EF5B114AE94C}" srcOrd="18" destOrd="0" presId="urn:microsoft.com/office/officeart/2005/8/layout/bProcess4"/>
    <dgm:cxn modelId="{8426D5A3-9723-461F-B7B4-4FDB37ED5CB4}" type="presParOf" srcId="{7F977335-611E-44E2-BDE0-EF5B114AE94C}" destId="{9FD0E128-9D1E-420A-9897-F89E6BEB1AD6}" srcOrd="0" destOrd="0" presId="urn:microsoft.com/office/officeart/2005/8/layout/bProcess4"/>
    <dgm:cxn modelId="{386860E5-0A48-4737-A456-D7D24CBD0BC0}" type="presParOf" srcId="{7F977335-611E-44E2-BDE0-EF5B114AE94C}" destId="{5A3586E8-F046-4269-ADE2-1EA0E529D594}"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B12CE-10A3-41E3-8258-B541BDE17A6A}">
      <dsp:nvSpPr>
        <dsp:cNvPr id="0" name=""/>
        <dsp:cNvSpPr/>
      </dsp:nvSpPr>
      <dsp:spPr>
        <a:xfrm rot="5400000">
          <a:off x="641906" y="767205"/>
          <a:ext cx="1194224" cy="14420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F95C5F-EF97-4138-B3A7-83BC59B38F55}">
      <dsp:nvSpPr>
        <dsp:cNvPr id="0" name=""/>
        <dsp:cNvSpPr/>
      </dsp:nvSpPr>
      <dsp:spPr>
        <a:xfrm>
          <a:off x="914810" y="2366"/>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Collection</a:t>
          </a:r>
        </a:p>
      </dsp:txBody>
      <dsp:txXfrm>
        <a:off x="942968" y="30524"/>
        <a:ext cx="1545979" cy="905061"/>
      </dsp:txXfrm>
    </dsp:sp>
    <dsp:sp modelId="{CE250C7A-2C58-47F7-ABD2-3420F22C677E}">
      <dsp:nvSpPr>
        <dsp:cNvPr id="0" name=""/>
        <dsp:cNvSpPr/>
      </dsp:nvSpPr>
      <dsp:spPr>
        <a:xfrm rot="5400000">
          <a:off x="641906" y="1968927"/>
          <a:ext cx="1194224" cy="14420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28BB794-1EE2-4E61-8317-FA128EEFD0F7}">
      <dsp:nvSpPr>
        <dsp:cNvPr id="0" name=""/>
        <dsp:cNvSpPr/>
      </dsp:nvSpPr>
      <dsp:spPr>
        <a:xfrm>
          <a:off x="914810" y="1204088"/>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Importing Libraries</a:t>
          </a:r>
        </a:p>
      </dsp:txBody>
      <dsp:txXfrm>
        <a:off x="942968" y="1232246"/>
        <a:ext cx="1545979" cy="905061"/>
      </dsp:txXfrm>
    </dsp:sp>
    <dsp:sp modelId="{26188E08-1305-4215-8DF9-3BD54CAC4801}">
      <dsp:nvSpPr>
        <dsp:cNvPr id="0" name=""/>
        <dsp:cNvSpPr/>
      </dsp:nvSpPr>
      <dsp:spPr>
        <a:xfrm rot="5400000">
          <a:off x="641906" y="3170648"/>
          <a:ext cx="1194224" cy="14420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BBBB25-C53B-41AA-9D12-37BEB48386AD}">
      <dsp:nvSpPr>
        <dsp:cNvPr id="0" name=""/>
        <dsp:cNvSpPr/>
      </dsp:nvSpPr>
      <dsp:spPr>
        <a:xfrm>
          <a:off x="914810" y="2405809"/>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Loading Data</a:t>
          </a:r>
        </a:p>
      </dsp:txBody>
      <dsp:txXfrm>
        <a:off x="942968" y="2433967"/>
        <a:ext cx="1545979" cy="905061"/>
      </dsp:txXfrm>
    </dsp:sp>
    <dsp:sp modelId="{EAD49610-584F-411F-A79E-A7C29837838E}">
      <dsp:nvSpPr>
        <dsp:cNvPr id="0" name=""/>
        <dsp:cNvSpPr/>
      </dsp:nvSpPr>
      <dsp:spPr>
        <a:xfrm>
          <a:off x="1242767" y="3771509"/>
          <a:ext cx="2123555" cy="14420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697CA6-0DB0-4016-8F6A-A8F61E6AFB5B}">
      <dsp:nvSpPr>
        <dsp:cNvPr id="0" name=""/>
        <dsp:cNvSpPr/>
      </dsp:nvSpPr>
      <dsp:spPr>
        <a:xfrm>
          <a:off x="914810" y="3607530"/>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Missing Value Imputation</a:t>
          </a:r>
        </a:p>
      </dsp:txBody>
      <dsp:txXfrm>
        <a:off x="942968" y="3635688"/>
        <a:ext cx="1545979" cy="905061"/>
      </dsp:txXfrm>
    </dsp:sp>
    <dsp:sp modelId="{6BB6E730-1CCE-4660-90DB-3B484241A930}">
      <dsp:nvSpPr>
        <dsp:cNvPr id="0" name=""/>
        <dsp:cNvSpPr/>
      </dsp:nvSpPr>
      <dsp:spPr>
        <a:xfrm rot="16200000">
          <a:off x="2772958" y="3170648"/>
          <a:ext cx="1194224" cy="14420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934709-0930-462E-AD58-DC9A3A0DBB0A}">
      <dsp:nvSpPr>
        <dsp:cNvPr id="0" name=""/>
        <dsp:cNvSpPr/>
      </dsp:nvSpPr>
      <dsp:spPr>
        <a:xfrm>
          <a:off x="3045863" y="3607530"/>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Cleaning </a:t>
          </a:r>
        </a:p>
      </dsp:txBody>
      <dsp:txXfrm>
        <a:off x="3074021" y="3635688"/>
        <a:ext cx="1545979" cy="905061"/>
      </dsp:txXfrm>
    </dsp:sp>
    <dsp:sp modelId="{E736A930-24EF-4502-8FB9-36E8A405D5A0}">
      <dsp:nvSpPr>
        <dsp:cNvPr id="0" name=""/>
        <dsp:cNvSpPr/>
      </dsp:nvSpPr>
      <dsp:spPr>
        <a:xfrm rot="16200000">
          <a:off x="2772958" y="1968927"/>
          <a:ext cx="1194224" cy="14420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E07542-85D4-4080-B372-37B26BD85C18}">
      <dsp:nvSpPr>
        <dsp:cNvPr id="0" name=""/>
        <dsp:cNvSpPr/>
      </dsp:nvSpPr>
      <dsp:spPr>
        <a:xfrm>
          <a:off x="3045863" y="2405809"/>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EDA</a:t>
          </a:r>
        </a:p>
      </dsp:txBody>
      <dsp:txXfrm>
        <a:off x="3074021" y="2433967"/>
        <a:ext cx="1545979" cy="905061"/>
      </dsp:txXfrm>
    </dsp:sp>
    <dsp:sp modelId="{13500AEF-0331-44CC-8C83-F3140F54B953}">
      <dsp:nvSpPr>
        <dsp:cNvPr id="0" name=""/>
        <dsp:cNvSpPr/>
      </dsp:nvSpPr>
      <dsp:spPr>
        <a:xfrm rot="16200000">
          <a:off x="2772958" y="767205"/>
          <a:ext cx="1194224" cy="14420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0E0BA2-53FC-469D-8EE8-2E675DC35F6E}">
      <dsp:nvSpPr>
        <dsp:cNvPr id="0" name=""/>
        <dsp:cNvSpPr/>
      </dsp:nvSpPr>
      <dsp:spPr>
        <a:xfrm>
          <a:off x="3045863" y="1204088"/>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Modeling</a:t>
          </a:r>
        </a:p>
      </dsp:txBody>
      <dsp:txXfrm>
        <a:off x="3074021" y="1232246"/>
        <a:ext cx="1545979" cy="905061"/>
      </dsp:txXfrm>
    </dsp:sp>
    <dsp:sp modelId="{71E670B8-6D81-473E-A343-31E958A9D497}">
      <dsp:nvSpPr>
        <dsp:cNvPr id="0" name=""/>
        <dsp:cNvSpPr/>
      </dsp:nvSpPr>
      <dsp:spPr>
        <a:xfrm>
          <a:off x="3373819" y="166345"/>
          <a:ext cx="2123555" cy="14420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1EDAE9-C30B-4A01-A02C-2F957C185053}">
      <dsp:nvSpPr>
        <dsp:cNvPr id="0" name=""/>
        <dsp:cNvSpPr/>
      </dsp:nvSpPr>
      <dsp:spPr>
        <a:xfrm>
          <a:off x="3045863" y="2366"/>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Power Bi desktop</a:t>
          </a:r>
        </a:p>
      </dsp:txBody>
      <dsp:txXfrm>
        <a:off x="3074021" y="30524"/>
        <a:ext cx="1545979" cy="905061"/>
      </dsp:txXfrm>
    </dsp:sp>
    <dsp:sp modelId="{CF5A6D90-6005-46BC-9D31-E128F2267143}">
      <dsp:nvSpPr>
        <dsp:cNvPr id="0" name=""/>
        <dsp:cNvSpPr/>
      </dsp:nvSpPr>
      <dsp:spPr>
        <a:xfrm rot="5400000">
          <a:off x="4904011" y="767205"/>
          <a:ext cx="1194224" cy="144206"/>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526DB2-C295-4B60-A160-EA90C0553E1A}">
      <dsp:nvSpPr>
        <dsp:cNvPr id="0" name=""/>
        <dsp:cNvSpPr/>
      </dsp:nvSpPr>
      <dsp:spPr>
        <a:xfrm>
          <a:off x="5176915" y="2366"/>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Insights</a:t>
          </a:r>
        </a:p>
      </dsp:txBody>
      <dsp:txXfrm>
        <a:off x="5205073" y="30524"/>
        <a:ext cx="1545979" cy="905061"/>
      </dsp:txXfrm>
    </dsp:sp>
    <dsp:sp modelId="{5A3586E8-F046-4269-ADE2-1EA0E529D594}">
      <dsp:nvSpPr>
        <dsp:cNvPr id="0" name=""/>
        <dsp:cNvSpPr/>
      </dsp:nvSpPr>
      <dsp:spPr>
        <a:xfrm>
          <a:off x="5176915" y="1204088"/>
          <a:ext cx="1602295" cy="961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Reporting</a:t>
          </a:r>
        </a:p>
      </dsp:txBody>
      <dsp:txXfrm>
        <a:off x="5205073" y="1232246"/>
        <a:ext cx="1545979" cy="90506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5/10/2024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5/10/2024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3572555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219126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2221603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601518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317275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 uri="{C183D7F6-B498-43B3-948B-1728B52AA6E4}">
                <adec:decorative xmlns:adec="http://schemas.microsoft.com/office/drawing/2017/decorative" val="1"/>
              </a:ext>
            </a:extLst>
          </p:cNvPr>
          <p:cNvSpPr/>
          <p:nvPr userDrawn="1"/>
        </p:nvSpPr>
        <p:spPr>
          <a:xfrm>
            <a:off x="6410325" y="-4078"/>
            <a:ext cx="5787773"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 uri="{C183D7F6-B498-43B3-948B-1728B52AA6E4}">
                <adec:decorative xmlns:adec="http://schemas.microsoft.com/office/drawing/2017/decorative" val="1"/>
              </a:ext>
            </a:extLst>
          </p:cNvPr>
          <p:cNvSpPr/>
          <p:nvPr userDrawn="1"/>
        </p:nvSpPr>
        <p:spPr>
          <a:xfrm>
            <a:off x="1524" y="1031500"/>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 uri="{C183D7F6-B498-43B3-948B-1728B52AA6E4}">
                <adec:decorative xmlns:adec="http://schemas.microsoft.com/office/drawing/2017/decorative" val="1"/>
              </a:ext>
            </a:extLst>
          </p:cNvPr>
          <p:cNvSpPr/>
          <p:nvPr userDrawn="1"/>
        </p:nvSpPr>
        <p:spPr>
          <a:xfrm>
            <a:off x="6446677" y="1095508"/>
            <a:ext cx="5742273"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8EC5ED-FCAE-682A-C050-58786819ECD3}"/>
              </a:ext>
            </a:extLst>
          </p:cNvPr>
          <p:cNvSpPr>
            <a:spLocks noGrp="1"/>
          </p:cNvSpPr>
          <p:nvPr>
            <p:ph type="title"/>
          </p:nvPr>
        </p:nvSpPr>
        <p:spPr>
          <a:xfrm>
            <a:off x="6757416" y="1316736"/>
            <a:ext cx="5120640" cy="3392424"/>
          </a:xfrm>
        </p:spPr>
        <p:txBody>
          <a:bodyPr anchor="b"/>
          <a:lstStyle>
            <a:lvl1pPr>
              <a:lnSpc>
                <a:spcPct val="100000"/>
              </a:lnSpc>
              <a:defRPr/>
            </a:lvl1pPr>
          </a:lstStyle>
          <a:p>
            <a:r>
              <a:rPr lang="en-US"/>
              <a:t>Click to edit Master title style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6749828" y="4816366"/>
            <a:ext cx="5125300" cy="1068929"/>
          </a:xfrm>
        </p:spPr>
        <p:txBody>
          <a:bodyPr anchor="t" anchorCtr="0">
            <a:noAutofit/>
          </a:bodyPr>
          <a:lstStyle>
            <a:lvl1pPr marL="0" indent="0">
              <a:lnSpc>
                <a:spcPct val="100000"/>
              </a:lnSpc>
              <a:buNone/>
              <a:defRPr sz="2000" b="0"/>
            </a:lvl1pPr>
          </a:lstStyle>
          <a:p>
            <a:r>
              <a:rPr lang="en-US" sz="2000" dirty="0">
                <a:solidFill>
                  <a:schemeClr val="tx2"/>
                </a:solidFill>
              </a:rPr>
              <a:t>Click to add subtitle</a:t>
            </a:r>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p:nvPr>
        </p:nvSpPr>
        <p:spPr>
          <a:xfrm>
            <a:off x="-6099" y="1095509"/>
            <a:ext cx="6391656" cy="5016892"/>
          </a:xfrm>
        </p:spPr>
        <p:txBody>
          <a:bodyPr anchor="t">
            <a:normAutofit/>
          </a:bodyPr>
          <a:lstStyle>
            <a:lvl1pPr marL="0" indent="0" algn="ctr">
              <a:buNone/>
              <a:defRPr sz="1400"/>
            </a:lvl1pPr>
          </a:lstStyle>
          <a:p>
            <a:r>
              <a:rPr lang="en-US"/>
              <a:t>Click icon to add picture</a:t>
            </a:r>
            <a:endParaRPr lang="en-US" dirty="0"/>
          </a:p>
        </p:txBody>
      </p:sp>
      <p:sp>
        <p:nvSpPr>
          <p:cNvPr id="32" name="Rectangle 31">
            <a:extLst>
              <a:ext uri="{FF2B5EF4-FFF2-40B4-BE49-F238E27FC236}">
                <a16:creationId xmlns:a16="http://schemas.microsoft.com/office/drawing/2014/main" id="{247A5DB4-1ED7-4630-89AF-F1802E44EF89}"/>
              </a:ext>
              <a:ext uri="{C183D7F6-B498-43B3-948B-1728B52AA6E4}">
                <adec:decorative xmlns:adec="http://schemas.microsoft.com/office/drawing/2017/decorative" val="1"/>
              </a:ext>
            </a:extLst>
          </p:cNvPr>
          <p:cNvSpPr/>
          <p:nvPr userDrawn="1"/>
        </p:nvSpPr>
        <p:spPr>
          <a:xfrm>
            <a:off x="0" y="6144405"/>
            <a:ext cx="644667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 uri="{C183D7F6-B498-43B3-948B-1728B52AA6E4}">
                <adec:decorative xmlns:adec="http://schemas.microsoft.com/office/drawing/2017/decorative" val="1"/>
              </a:ext>
            </a:extLst>
          </p:cNvPr>
          <p:cNvSpPr/>
          <p:nvPr userDrawn="1"/>
        </p:nvSpPr>
        <p:spPr>
          <a:xfrm>
            <a:off x="6446677" y="6167615"/>
            <a:ext cx="5742273"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 uri="{C183D7F6-B498-43B3-948B-1728B52AA6E4}">
                <adec:decorative xmlns:adec="http://schemas.microsoft.com/office/drawing/2017/decorative" val="1"/>
              </a:ext>
            </a:extLst>
          </p:cNvPr>
          <p:cNvSpPr/>
          <p:nvPr userDrawn="1"/>
        </p:nvSpPr>
        <p:spPr>
          <a:xfrm>
            <a:off x="1524" y="6112249"/>
            <a:ext cx="12190475" cy="64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 uri="{C183D7F6-B498-43B3-948B-1728B52AA6E4}">
                <adec:decorative xmlns:adec="http://schemas.microsoft.com/office/drawing/2017/decorative" val="1"/>
              </a:ext>
            </a:extLst>
          </p:cNvPr>
          <p:cNvSpPr/>
          <p:nvPr userDrawn="1"/>
        </p:nvSpPr>
        <p:spPr>
          <a:xfrm>
            <a:off x="637949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00742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15" name="Content Placeholder 2">
            <a:extLst>
              <a:ext uri="{FF2B5EF4-FFF2-40B4-BE49-F238E27FC236}">
                <a16:creationId xmlns:a16="http://schemas.microsoft.com/office/drawing/2014/main" id="{5778233C-CCEC-FC64-A709-616569B37D23}"/>
              </a:ext>
            </a:extLst>
          </p:cNvPr>
          <p:cNvSpPr>
            <a:spLocks noGrp="1"/>
          </p:cNvSpPr>
          <p:nvPr>
            <p:ph sz="quarter" idx="18" hasCustomPrompt="1"/>
          </p:nvPr>
        </p:nvSpPr>
        <p:spPr>
          <a:xfrm>
            <a:off x="1542563"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67FEFA15-354D-6389-9102-922A664A73AE}"/>
              </a:ext>
            </a:extLst>
          </p:cNvPr>
          <p:cNvSpPr>
            <a:spLocks noGrp="1"/>
          </p:cNvSpPr>
          <p:nvPr>
            <p:ph sz="quarter" idx="19" hasCustomPrompt="1"/>
          </p:nvPr>
        </p:nvSpPr>
        <p:spPr>
          <a:xfrm>
            <a:off x="6966630"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24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616477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0" y="0"/>
            <a:ext cx="4016188"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988518"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4506511" y="1393926"/>
            <a:ext cx="7042570" cy="1626225"/>
          </a:xfrm>
        </p:spPr>
        <p:txBody>
          <a:bodyPr anchor="b" anchorCtr="0">
            <a:noAutofit/>
          </a:bodyPr>
          <a:lstStyle>
            <a:lvl1pPr>
              <a:lnSpc>
                <a:spcPct val="100000"/>
              </a:lnSpc>
              <a:defRPr sz="3200"/>
            </a:lvl1pPr>
          </a:lstStyle>
          <a:p>
            <a:r>
              <a:rPr lang="en-US" dirty="0"/>
              <a:t>Click to add title</a:t>
            </a:r>
          </a:p>
        </p:txBody>
      </p:sp>
      <p:sp>
        <p:nvSpPr>
          <p:cNvPr id="2" name="Content Placeholder 2">
            <a:extLst>
              <a:ext uri="{FF2B5EF4-FFF2-40B4-BE49-F238E27FC236}">
                <a16:creationId xmlns:a16="http://schemas.microsoft.com/office/drawing/2014/main" id="{FEF27B53-079D-232F-8AA5-ED461B34E8D2}"/>
              </a:ext>
            </a:extLst>
          </p:cNvPr>
          <p:cNvSpPr>
            <a:spLocks noGrp="1"/>
          </p:cNvSpPr>
          <p:nvPr>
            <p:ph sz="quarter" idx="16" hasCustomPrompt="1"/>
          </p:nvPr>
        </p:nvSpPr>
        <p:spPr>
          <a:xfrm>
            <a:off x="4506741" y="3153103"/>
            <a:ext cx="7042335" cy="2648312"/>
          </a:xfrm>
        </p:spPr>
        <p:txBody>
          <a:bodyPr anchor="t">
            <a:normAutofit/>
          </a:bodyPr>
          <a:lstStyle>
            <a:lvl1pPr marL="0" indent="0">
              <a:lnSpc>
                <a:spcPct val="125000"/>
              </a:lnSpc>
              <a:spcAft>
                <a:spcPts val="600"/>
              </a:spcAft>
              <a:buNone/>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4041913" y="6144405"/>
            <a:ext cx="8150087" cy="7135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0"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3986412"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4">
            <a:extLst>
              <a:ext uri="{FF2B5EF4-FFF2-40B4-BE49-F238E27FC236}">
                <a16:creationId xmlns:a16="http://schemas.microsoft.com/office/drawing/2014/main" id="{4F4FDF97-2780-775F-9416-96F7A90662B2}"/>
              </a:ext>
            </a:extLst>
          </p:cNvPr>
          <p:cNvSpPr>
            <a:spLocks noGrp="1"/>
          </p:cNvSpPr>
          <p:nvPr>
            <p:ph type="ftr" sz="quarter" idx="11"/>
          </p:nvPr>
        </p:nvSpPr>
        <p:spPr>
          <a:xfrm>
            <a:off x="6172202" y="6309360"/>
            <a:ext cx="4280135" cy="457200"/>
          </a:xfrm>
        </p:spPr>
        <p:txBody>
          <a:bodyPr/>
          <a:lstStyle>
            <a:lvl1pPr algn="ctr">
              <a:defRPr>
                <a:effectLst/>
              </a:defRPr>
            </a:lvl1pPr>
          </a:lstStyle>
          <a:p>
            <a:r>
              <a:rPr lang="en-US" dirty="0"/>
              <a:t>Presentation Title</a:t>
            </a:r>
          </a:p>
        </p:txBody>
      </p:sp>
      <p:sp>
        <p:nvSpPr>
          <p:cNvPr id="24" name="Date Placeholder 3">
            <a:extLst>
              <a:ext uri="{FF2B5EF4-FFF2-40B4-BE49-F238E27FC236}">
                <a16:creationId xmlns:a16="http://schemas.microsoft.com/office/drawing/2014/main" id="{A03787D1-4AB7-2166-D4DB-A3878CBB24F1}"/>
              </a:ext>
            </a:extLst>
          </p:cNvPr>
          <p:cNvSpPr>
            <a:spLocks noGrp="1"/>
          </p:cNvSpPr>
          <p:nvPr>
            <p:ph type="dt" sz="half" idx="10"/>
          </p:nvPr>
        </p:nvSpPr>
        <p:spPr>
          <a:xfrm>
            <a:off x="4506511" y="6309360"/>
            <a:ext cx="1513289" cy="457200"/>
          </a:xfrm>
        </p:spPr>
        <p:txBody>
          <a:bodyPr/>
          <a:lstStyle>
            <a:lvl1pPr>
              <a:defRPr>
                <a:effectLst/>
              </a:defRPr>
            </a:lvl1pPr>
          </a:lstStyle>
          <a:p>
            <a:r>
              <a:rPr lang="en-US" dirty="0">
                <a:solidFill>
                  <a:schemeClr val="tx2"/>
                </a:solidFill>
              </a:rPr>
              <a:t>9/8/20XX</a:t>
            </a:r>
            <a:endParaRPr lang="en-US" dirty="0"/>
          </a:p>
        </p:txBody>
      </p:sp>
      <p:sp>
        <p:nvSpPr>
          <p:cNvPr id="25" name="Slide Number Placeholder 5">
            <a:extLst>
              <a:ext uri="{FF2B5EF4-FFF2-40B4-BE49-F238E27FC236}">
                <a16:creationId xmlns:a16="http://schemas.microsoft.com/office/drawing/2014/main" id="{4F8C5CD2-BF99-0846-2E4A-179E6C459F1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81800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4" name="Table Placeholder 3">
            <a:extLst>
              <a:ext uri="{FF2B5EF4-FFF2-40B4-BE49-F238E27FC236}">
                <a16:creationId xmlns:a16="http://schemas.microsoft.com/office/drawing/2014/main" id="{74D0E84D-2B51-9F8D-82CE-C086143DC605}"/>
              </a:ext>
            </a:extLst>
          </p:cNvPr>
          <p:cNvSpPr>
            <a:spLocks noGrp="1"/>
          </p:cNvSpPr>
          <p:nvPr>
            <p:ph type="tbl" sz="quarter" idx="14"/>
          </p:nvPr>
        </p:nvSpPr>
        <p:spPr>
          <a:xfrm>
            <a:off x="1630363" y="2757951"/>
            <a:ext cx="9918700" cy="3387579"/>
          </a:xfrm>
        </p:spPr>
        <p:txBody>
          <a:bodyPr anchor="t"/>
          <a:lstStyle>
            <a:lvl1pPr marL="0" indent="0" algn="ctr">
              <a:buNone/>
              <a:defRPr/>
            </a:lvl1pPr>
          </a:lstStyle>
          <a:p>
            <a:r>
              <a:rPr lang="en-US"/>
              <a:t>Click icon to add table</a:t>
            </a:r>
            <a:endParaRPr lang="en-US" dirty="0"/>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a:extLst>
              <a:ext uri="{FF2B5EF4-FFF2-40B4-BE49-F238E27FC236}">
                <a16:creationId xmlns:a16="http://schemas.microsoft.com/office/drawing/2014/main" id="{0DB9557B-D9D3-4FA9-2D64-D2F91957D2FC}"/>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16" name="Slide Number Placeholder 5">
            <a:extLst>
              <a:ext uri="{FF2B5EF4-FFF2-40B4-BE49-F238E27FC236}">
                <a16:creationId xmlns:a16="http://schemas.microsoft.com/office/drawing/2014/main" id="{3BC3F5B3-7690-C0DA-4084-5EFE50E8C162}"/>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7" name="Date Placeholder 3">
            <a:extLst>
              <a:ext uri="{FF2B5EF4-FFF2-40B4-BE49-F238E27FC236}">
                <a16:creationId xmlns:a16="http://schemas.microsoft.com/office/drawing/2014/main" id="{99E56FFE-09D7-3078-C9E8-DFE8CF68AAD5}"/>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2434033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0" r:id="rId13"/>
    <p:sldLayoutId id="2147483701" r:id="rId14"/>
    <p:sldLayoutId id="2147483703" r:id="rId15"/>
    <p:sldLayoutId id="2147483704" r:id="rId16"/>
    <p:sldLayoutId id="2147483705" r:id="rId17"/>
    <p:sldLayoutId id="2147483708" r:id="rId18"/>
    <p:sldLayoutId id="2147483709" r:id="rId19"/>
    <p:sldLayoutId id="2147483682" r:id="rId20"/>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peajangid"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hyperlink" Target="http://www.linkedin.com/in/priyajangid"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r>
              <a:rPr lang="en-US" dirty="0"/>
              <a:t>Budget Sales Analysis</a:t>
            </a:r>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30E0F-10C6-298A-C347-E831FFF4ECB8}"/>
              </a:ext>
            </a:extLst>
          </p:cNvPr>
          <p:cNvSpPr>
            <a:spLocks noGrp="1"/>
          </p:cNvSpPr>
          <p:nvPr>
            <p:ph type="title" idx="4294967295"/>
          </p:nvPr>
        </p:nvSpPr>
        <p:spPr>
          <a:xfrm>
            <a:off x="1535371" y="1044054"/>
            <a:ext cx="10013709" cy="1030360"/>
          </a:xfrm>
        </p:spPr>
        <p:txBody>
          <a:bodyPr vert="horz" lIns="109728" tIns="109728" rIns="109728" bIns="91440" rtlCol="0" anchor="ctr">
            <a:normAutofit/>
          </a:bodyPr>
          <a:lstStyle/>
          <a:p>
            <a:r>
              <a:rPr lang="en-US">
                <a:solidFill>
                  <a:schemeClr val="bg1"/>
                </a:solidFill>
              </a:rPr>
              <a:t>Sales Data</a:t>
            </a:r>
          </a:p>
        </p:txBody>
      </p:sp>
      <p:sp>
        <p:nvSpPr>
          <p:cNvPr id="54" name="Rectangle 5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B00087D-FD96-BDB2-3F3C-C1AE4C1CC54B}"/>
              </a:ext>
            </a:extLst>
          </p:cNvPr>
          <p:cNvPicPr>
            <a:picLocks noChangeAspect="1"/>
          </p:cNvPicPr>
          <p:nvPr/>
        </p:nvPicPr>
        <p:blipFill>
          <a:blip r:embed="rId3"/>
          <a:stretch>
            <a:fillRect/>
          </a:stretch>
        </p:blipFill>
        <p:spPr>
          <a:xfrm>
            <a:off x="1897058" y="2391770"/>
            <a:ext cx="4858456" cy="2255825"/>
          </a:xfrm>
          <a:prstGeom prst="rect">
            <a:avLst/>
          </a:prstGeom>
        </p:spPr>
      </p:pic>
      <p:pic>
        <p:nvPicPr>
          <p:cNvPr id="14" name="Picture 13">
            <a:extLst>
              <a:ext uri="{FF2B5EF4-FFF2-40B4-BE49-F238E27FC236}">
                <a16:creationId xmlns:a16="http://schemas.microsoft.com/office/drawing/2014/main" id="{2556DAF5-175A-47E4-0A3C-4E9EEB1975E1}"/>
              </a:ext>
            </a:extLst>
          </p:cNvPr>
          <p:cNvPicPr>
            <a:picLocks noChangeAspect="1"/>
          </p:cNvPicPr>
          <p:nvPr/>
        </p:nvPicPr>
        <p:blipFill>
          <a:blip r:embed="rId4"/>
          <a:stretch>
            <a:fillRect/>
          </a:stretch>
        </p:blipFill>
        <p:spPr>
          <a:xfrm>
            <a:off x="1897057" y="4647595"/>
            <a:ext cx="4871943" cy="2210405"/>
          </a:xfrm>
          <a:prstGeom prst="rect">
            <a:avLst/>
          </a:prstGeom>
        </p:spPr>
      </p:pic>
      <p:sp>
        <p:nvSpPr>
          <p:cNvPr id="15" name="TextBox 14">
            <a:extLst>
              <a:ext uri="{FF2B5EF4-FFF2-40B4-BE49-F238E27FC236}">
                <a16:creationId xmlns:a16="http://schemas.microsoft.com/office/drawing/2014/main" id="{C38174FA-4CB2-178E-B3DE-C4F40EAB8013}"/>
              </a:ext>
            </a:extLst>
          </p:cNvPr>
          <p:cNvSpPr txBox="1"/>
          <p:nvPr/>
        </p:nvSpPr>
        <p:spPr>
          <a:xfrm>
            <a:off x="6865415" y="2887824"/>
            <a:ext cx="3429528" cy="424732"/>
          </a:xfrm>
          <a:prstGeom prst="rect">
            <a:avLst/>
          </a:prstGeom>
          <a:noFill/>
        </p:spPr>
        <p:txBody>
          <a:bodyPr wrap="square" rtlCol="0">
            <a:spAutoFit/>
          </a:bodyPr>
          <a:lstStyle/>
          <a:p>
            <a:pPr defTabSz="548640">
              <a:spcAft>
                <a:spcPts val="600"/>
              </a:spcAft>
            </a:pPr>
            <a:r>
              <a:rPr lang="en-US" sz="1080" kern="1200">
                <a:solidFill>
                  <a:schemeClr val="tx1"/>
                </a:solidFill>
                <a:latin typeface="+mn-lt"/>
                <a:ea typeface="+mn-ea"/>
                <a:cs typeface="+mn-cs"/>
              </a:rPr>
              <a:t>Nearly 65% of the total sales amount comes from U.S and Australia.</a:t>
            </a:r>
            <a:endParaRPr lang="en-US"/>
          </a:p>
        </p:txBody>
      </p:sp>
      <p:sp>
        <p:nvSpPr>
          <p:cNvPr id="16" name="TextBox 15">
            <a:extLst>
              <a:ext uri="{FF2B5EF4-FFF2-40B4-BE49-F238E27FC236}">
                <a16:creationId xmlns:a16="http://schemas.microsoft.com/office/drawing/2014/main" id="{81848AD2-9795-582D-BAA9-F3B5FB20A8E4}"/>
              </a:ext>
            </a:extLst>
          </p:cNvPr>
          <p:cNvSpPr txBox="1"/>
          <p:nvPr/>
        </p:nvSpPr>
        <p:spPr>
          <a:xfrm>
            <a:off x="6865415" y="4647595"/>
            <a:ext cx="3356260" cy="590931"/>
          </a:xfrm>
          <a:prstGeom prst="rect">
            <a:avLst/>
          </a:prstGeom>
          <a:noFill/>
        </p:spPr>
        <p:txBody>
          <a:bodyPr wrap="square" rtlCol="0">
            <a:spAutoFit/>
          </a:bodyPr>
          <a:lstStyle/>
          <a:p>
            <a:pPr defTabSz="548640">
              <a:spcAft>
                <a:spcPts val="600"/>
              </a:spcAft>
            </a:pPr>
            <a:r>
              <a:rPr lang="en-US" sz="1080" kern="1200">
                <a:solidFill>
                  <a:schemeClr val="tx1"/>
                </a:solidFill>
                <a:latin typeface="+mn-lt"/>
                <a:ea typeface="+mn-ea"/>
                <a:cs typeface="+mn-cs"/>
              </a:rPr>
              <a:t>Customers with Yearly income between 35K-80K shows a higher contribution to the Sales Amount.</a:t>
            </a:r>
            <a:endParaRPr lang="en-US"/>
          </a:p>
        </p:txBody>
      </p:sp>
    </p:spTree>
    <p:extLst>
      <p:ext uri="{BB962C8B-B14F-4D97-AF65-F5344CB8AC3E}">
        <p14:creationId xmlns:p14="http://schemas.microsoft.com/office/powerpoint/2010/main" val="351296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13" name="Rectangle 1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E5D99AB-99A5-332B-DE1E-893E72525CB4}"/>
              </a:ext>
            </a:extLst>
          </p:cNvPr>
          <p:cNvSpPr txBox="1"/>
          <p:nvPr/>
        </p:nvSpPr>
        <p:spPr>
          <a:xfrm>
            <a:off x="1635103" y="1057522"/>
            <a:ext cx="4741843" cy="2173433"/>
          </a:xfrm>
          <a:prstGeom prst="rect">
            <a:avLst/>
          </a:prstGeom>
        </p:spPr>
        <p:txBody>
          <a:bodyPr vert="horz" lIns="109728" tIns="109728" rIns="109728" bIns="91440" rtlCol="0" anchor="ctr">
            <a:normAutofit/>
          </a:bodyPr>
          <a:lstStyle/>
          <a:p>
            <a:pPr>
              <a:lnSpc>
                <a:spcPct val="125000"/>
              </a:lnSpc>
              <a:spcBef>
                <a:spcPct val="0"/>
              </a:spcBef>
              <a:spcAft>
                <a:spcPts val="600"/>
              </a:spcAft>
            </a:pPr>
            <a:r>
              <a:rPr lang="en-US" sz="4400" cap="all" spc="150">
                <a:solidFill>
                  <a:schemeClr val="bg1"/>
                </a:solidFill>
                <a:latin typeface="+mj-lt"/>
                <a:ea typeface="+mj-ea"/>
                <a:cs typeface="+mj-cs"/>
              </a:rPr>
              <a:t>Customer Data</a:t>
            </a:r>
          </a:p>
        </p:txBody>
      </p:sp>
      <p:sp>
        <p:nvSpPr>
          <p:cNvPr id="19" name="Rectangle 18">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CAD65F-AAC9-4CC9-B5F5-E963F24F4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9936" y="-1"/>
            <a:ext cx="533206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CD8244-91AF-DD8D-179C-81F322D119A3}"/>
              </a:ext>
            </a:extLst>
          </p:cNvPr>
          <p:cNvPicPr>
            <a:picLocks noChangeAspect="1"/>
          </p:cNvPicPr>
          <p:nvPr/>
        </p:nvPicPr>
        <p:blipFill>
          <a:blip r:embed="rId2"/>
          <a:stretch>
            <a:fillRect/>
          </a:stretch>
        </p:blipFill>
        <p:spPr>
          <a:xfrm>
            <a:off x="7344569" y="1702775"/>
            <a:ext cx="4362798" cy="3388439"/>
          </a:xfrm>
          <a:prstGeom prst="rect">
            <a:avLst/>
          </a:prstGeom>
        </p:spPr>
      </p:pic>
      <p:sp>
        <p:nvSpPr>
          <p:cNvPr id="5" name="TextBox 4">
            <a:extLst>
              <a:ext uri="{FF2B5EF4-FFF2-40B4-BE49-F238E27FC236}">
                <a16:creationId xmlns:a16="http://schemas.microsoft.com/office/drawing/2014/main" id="{496FDB4F-DAC3-C77E-391C-E7B3DBBDB086}"/>
              </a:ext>
            </a:extLst>
          </p:cNvPr>
          <p:cNvSpPr txBox="1"/>
          <p:nvPr/>
        </p:nvSpPr>
        <p:spPr>
          <a:xfrm>
            <a:off x="1195754" y="3826412"/>
            <a:ext cx="5444197" cy="1200329"/>
          </a:xfrm>
          <a:prstGeom prst="rect">
            <a:avLst/>
          </a:prstGeom>
          <a:noFill/>
        </p:spPr>
        <p:txBody>
          <a:bodyPr wrap="square" rtlCol="0">
            <a:spAutoFit/>
          </a:bodyPr>
          <a:lstStyle/>
          <a:p>
            <a:r>
              <a:rPr lang="en-US" dirty="0"/>
              <a:t>Most of the customers are from U.S and Australia.</a:t>
            </a:r>
          </a:p>
          <a:p>
            <a:r>
              <a:rPr lang="en-US" dirty="0"/>
              <a:t>It makes more than 65% of the Customer Data.</a:t>
            </a:r>
          </a:p>
        </p:txBody>
      </p:sp>
    </p:spTree>
    <p:extLst>
      <p:ext uri="{BB962C8B-B14F-4D97-AF65-F5344CB8AC3E}">
        <p14:creationId xmlns:p14="http://schemas.microsoft.com/office/powerpoint/2010/main" val="301043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F008C31-7F9E-C37B-A331-F48EF3330E8D}"/>
              </a:ext>
            </a:extLst>
          </p:cNvPr>
          <p:cNvSpPr txBox="1"/>
          <p:nvPr/>
        </p:nvSpPr>
        <p:spPr>
          <a:xfrm>
            <a:off x="637874" y="1133153"/>
            <a:ext cx="3616073" cy="4641441"/>
          </a:xfrm>
          <a:prstGeom prst="rect">
            <a:avLst/>
          </a:prstGeom>
        </p:spPr>
        <p:txBody>
          <a:bodyPr vert="horz" lIns="109728" tIns="109728" rIns="109728" bIns="91440" rtlCol="0" anchor="t">
            <a:normAutofit/>
          </a:bodyPr>
          <a:lstStyle/>
          <a:p>
            <a:pPr>
              <a:lnSpc>
                <a:spcPct val="140000"/>
              </a:lnSpc>
              <a:spcBef>
                <a:spcPts val="930"/>
              </a:spcBef>
              <a:buFont typeface="Corbel" panose="020B0503020204020204" pitchFamily="34" charset="0"/>
            </a:pPr>
            <a:r>
              <a:rPr lang="en-US" b="1" spc="150" dirty="0">
                <a:solidFill>
                  <a:schemeClr val="tx1">
                    <a:lumMod val="75000"/>
                    <a:lumOff val="25000"/>
                  </a:schemeClr>
                </a:solidFill>
              </a:rPr>
              <a:t>Budget 2016</a:t>
            </a:r>
          </a:p>
          <a:p>
            <a:pPr>
              <a:lnSpc>
                <a:spcPct val="140000"/>
              </a:lnSpc>
              <a:spcBef>
                <a:spcPts val="930"/>
              </a:spcBef>
              <a:buFont typeface="Corbel" panose="020B0503020204020204" pitchFamily="34" charset="0"/>
            </a:pPr>
            <a:r>
              <a:rPr lang="en-US" sz="1600" spc="150" dirty="0">
                <a:solidFill>
                  <a:schemeClr val="tx1">
                    <a:lumMod val="75000"/>
                    <a:lumOff val="25000"/>
                  </a:schemeClr>
                </a:solidFill>
              </a:rPr>
              <a:t>The Mountain Bikes makes the most sales in the year 2016 followed by Road Bikes and Touring Bikes.</a:t>
            </a:r>
          </a:p>
          <a:p>
            <a:pPr>
              <a:lnSpc>
                <a:spcPct val="140000"/>
              </a:lnSpc>
              <a:spcBef>
                <a:spcPts val="930"/>
              </a:spcBef>
              <a:buFont typeface="Corbel" panose="020B0503020204020204" pitchFamily="34" charset="0"/>
            </a:pPr>
            <a:r>
              <a:rPr lang="en-US" sz="1600" spc="150" dirty="0">
                <a:solidFill>
                  <a:schemeClr val="tx1">
                    <a:lumMod val="75000"/>
                    <a:lumOff val="25000"/>
                  </a:schemeClr>
                </a:solidFill>
              </a:rPr>
              <a:t>These 3 Subcategories make contributes towards more than 90% of the sales.</a:t>
            </a:r>
            <a:endParaRPr lang="en-US" b="1" spc="150" dirty="0">
              <a:solidFill>
                <a:schemeClr val="tx1">
                  <a:lumMod val="75000"/>
                  <a:lumOff val="25000"/>
                </a:schemeClr>
              </a:solidFill>
            </a:endParaRPr>
          </a:p>
        </p:txBody>
      </p:sp>
      <p:pic>
        <p:nvPicPr>
          <p:cNvPr id="3" name="Picture 2">
            <a:extLst>
              <a:ext uri="{FF2B5EF4-FFF2-40B4-BE49-F238E27FC236}">
                <a16:creationId xmlns:a16="http://schemas.microsoft.com/office/drawing/2014/main" id="{2D6E2F01-1EF6-E029-B953-3B8BF69C9793}"/>
              </a:ext>
            </a:extLst>
          </p:cNvPr>
          <p:cNvPicPr>
            <a:picLocks noChangeAspect="1"/>
          </p:cNvPicPr>
          <p:nvPr/>
        </p:nvPicPr>
        <p:blipFill>
          <a:blip r:embed="rId2"/>
          <a:stretch>
            <a:fillRect/>
          </a:stretch>
        </p:blipFill>
        <p:spPr>
          <a:xfrm>
            <a:off x="5188714" y="2240109"/>
            <a:ext cx="6514470" cy="2377781"/>
          </a:xfrm>
          <a:prstGeom prst="rect">
            <a:avLst/>
          </a:prstGeom>
        </p:spPr>
      </p:pic>
      <p:sp>
        <p:nvSpPr>
          <p:cNvPr id="19" name="Rectangle 18">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1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A799-F96F-A3AE-89E3-ED609ADEA6ED}"/>
              </a:ext>
            </a:extLst>
          </p:cNvPr>
          <p:cNvSpPr>
            <a:spLocks noGrp="1"/>
          </p:cNvSpPr>
          <p:nvPr>
            <p:ph type="title"/>
          </p:nvPr>
        </p:nvSpPr>
        <p:spPr/>
        <p:txBody>
          <a:bodyPr/>
          <a:lstStyle/>
          <a:p>
            <a:r>
              <a:rPr lang="en-US" dirty="0"/>
              <a:t>KEY PERFORMANCE INDICATOR:</a:t>
            </a:r>
          </a:p>
        </p:txBody>
      </p:sp>
      <p:sp>
        <p:nvSpPr>
          <p:cNvPr id="3" name="Content Placeholder 2">
            <a:extLst>
              <a:ext uri="{FF2B5EF4-FFF2-40B4-BE49-F238E27FC236}">
                <a16:creationId xmlns:a16="http://schemas.microsoft.com/office/drawing/2014/main" id="{F517E73D-4A16-92F9-F29C-97DF69C038AA}"/>
              </a:ext>
            </a:extLst>
          </p:cNvPr>
          <p:cNvSpPr>
            <a:spLocks noGrp="1"/>
          </p:cNvSpPr>
          <p:nvPr>
            <p:ph sz="quarter" idx="18"/>
          </p:nvPr>
        </p:nvSpPr>
        <p:spPr>
          <a:xfrm>
            <a:off x="1542563" y="2590800"/>
            <a:ext cx="10423014" cy="3039291"/>
          </a:xfrm>
        </p:spPr>
        <p:txBody>
          <a:bodyPr/>
          <a:lstStyle/>
          <a:p>
            <a:r>
              <a:rPr lang="en-US" dirty="0"/>
              <a:t>• Distribution of customers and sales with respect to Countries. </a:t>
            </a:r>
          </a:p>
          <a:p>
            <a:r>
              <a:rPr lang="en-US" dirty="0"/>
              <a:t>• Distribution of sales with respect to the product category. </a:t>
            </a:r>
          </a:p>
          <a:p>
            <a:r>
              <a:rPr lang="en-US" dirty="0"/>
              <a:t>• Distribution of sales with respect to the product sub-category. </a:t>
            </a:r>
          </a:p>
          <a:p>
            <a:r>
              <a:rPr lang="en-US" dirty="0"/>
              <a:t>• Distribution of sales with respect to yearly income of the customers. </a:t>
            </a:r>
          </a:p>
          <a:p>
            <a:r>
              <a:rPr lang="en-US" dirty="0"/>
              <a:t>• Budget distribution with respect to product category and sub-category.</a:t>
            </a:r>
          </a:p>
        </p:txBody>
      </p:sp>
    </p:spTree>
    <p:extLst>
      <p:ext uri="{BB962C8B-B14F-4D97-AF65-F5344CB8AC3E}">
        <p14:creationId xmlns:p14="http://schemas.microsoft.com/office/powerpoint/2010/main" val="1048398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85A8-DEAD-3C65-6743-AAA0BFFA01D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D2491FB-57DF-2068-B110-56C2BA9B97C9}"/>
              </a:ext>
            </a:extLst>
          </p:cNvPr>
          <p:cNvSpPr>
            <a:spLocks noGrp="1"/>
          </p:cNvSpPr>
          <p:nvPr>
            <p:ph sz="quarter" idx="18"/>
          </p:nvPr>
        </p:nvSpPr>
        <p:spPr>
          <a:xfrm>
            <a:off x="1542562" y="2590800"/>
            <a:ext cx="10187883" cy="3718557"/>
          </a:xfrm>
        </p:spPr>
        <p:txBody>
          <a:bodyPr>
            <a:normAutofit fontScale="77500" lnSpcReduction="20000"/>
          </a:bodyPr>
          <a:lstStyle/>
          <a:p>
            <a:r>
              <a:rPr lang="en-US" dirty="0"/>
              <a:t>According to the analysis done I can conclude that:</a:t>
            </a:r>
          </a:p>
          <a:p>
            <a:pPr marL="285750" indent="-285750">
              <a:buFont typeface="Arial" panose="020B0604020202020204" pitchFamily="34" charset="0"/>
              <a:buChar char="•"/>
            </a:pPr>
            <a:r>
              <a:rPr lang="en-US" dirty="0"/>
              <a:t>96.62% of sales comes from the category of product ‘Bikes’, but only 94% of budget goes to ‘Bikes’.</a:t>
            </a:r>
          </a:p>
          <a:p>
            <a:pPr marL="285750" indent="-285750">
              <a:buFont typeface="Arial" panose="020B0604020202020204" pitchFamily="34" charset="0"/>
              <a:buChar char="•"/>
            </a:pPr>
            <a:r>
              <a:rPr lang="en-US" dirty="0"/>
              <a:t>Among the product category ‘bikes’, more than 50% of sales comes from road bikes, but only 33% of the budget goes to the same. </a:t>
            </a:r>
          </a:p>
          <a:p>
            <a:pPr marL="285750" indent="-285750">
              <a:buFont typeface="Arial" panose="020B0604020202020204" pitchFamily="34" charset="0"/>
              <a:buChar char="•"/>
            </a:pPr>
            <a:r>
              <a:rPr lang="en-US" dirty="0"/>
              <a:t>• Nearly 61% of the sales comes from only two countries i.e. United States and Australia. </a:t>
            </a:r>
          </a:p>
          <a:p>
            <a:pPr marL="285750" indent="-285750">
              <a:buFont typeface="Arial" panose="020B0604020202020204" pitchFamily="34" charset="0"/>
              <a:buChar char="•"/>
            </a:pPr>
            <a:r>
              <a:rPr lang="en-US" dirty="0"/>
              <a:t>Gender and Marital status distribution of customers is more or less the same. </a:t>
            </a:r>
          </a:p>
          <a:p>
            <a:pPr marL="285750" indent="-285750">
              <a:buFont typeface="Arial" panose="020B0604020202020204" pitchFamily="34" charset="0"/>
              <a:buChar char="•"/>
            </a:pPr>
            <a:r>
              <a:rPr lang="en-US" dirty="0"/>
              <a:t> Per customer sales of Australia is significantly more than that of United States. </a:t>
            </a:r>
          </a:p>
          <a:p>
            <a:pPr marL="285750" indent="-285750">
              <a:buFont typeface="Arial" panose="020B0604020202020204" pitchFamily="34" charset="0"/>
              <a:buChar char="•"/>
            </a:pPr>
            <a:r>
              <a:rPr lang="en-US" dirty="0"/>
              <a:t> Company has experienced a significant increase in both profit and sales throughout the year 2016.</a:t>
            </a:r>
          </a:p>
        </p:txBody>
      </p:sp>
    </p:spTree>
    <p:extLst>
      <p:ext uri="{BB962C8B-B14F-4D97-AF65-F5344CB8AC3E}">
        <p14:creationId xmlns:p14="http://schemas.microsoft.com/office/powerpoint/2010/main" val="362322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6858000" y="3450369"/>
            <a:ext cx="5334000" cy="3316191"/>
          </a:xfrm>
        </p:spPr>
        <p:txBody>
          <a:bodyPr>
            <a:normAutofit/>
          </a:bodyPr>
          <a:lstStyle/>
          <a:p>
            <a:r>
              <a:rPr lang="en-US" dirty="0">
                <a:solidFill>
                  <a:srgbClr val="002060"/>
                </a:solidFill>
              </a:rPr>
              <a:t>Priya Jangid</a:t>
            </a:r>
          </a:p>
          <a:p>
            <a:r>
              <a:rPr lang="en-US" dirty="0">
                <a:solidFill>
                  <a:srgbClr val="002060"/>
                </a:solidFill>
                <a:hlinkClick r:id="rId3">
                  <a:extLst>
                    <a:ext uri="{A12FA001-AC4F-418D-AE19-62706E023703}">
                      <ahyp:hlinkClr xmlns:ahyp="http://schemas.microsoft.com/office/drawing/2018/hyperlinkcolor" val="tx"/>
                    </a:ext>
                  </a:extLst>
                </a:hlinkClick>
              </a:rPr>
              <a:t>https://github.com/peajangid</a:t>
            </a:r>
            <a:endParaRPr lang="en-US" dirty="0">
              <a:solidFill>
                <a:srgbClr val="002060"/>
              </a:solidFill>
            </a:endParaRPr>
          </a:p>
          <a:p>
            <a:r>
              <a:rPr lang="en-US" dirty="0">
                <a:solidFill>
                  <a:srgbClr val="002060"/>
                </a:solidFill>
                <a:hlinkClick r:id="rId4">
                  <a:extLst>
                    <a:ext uri="{A12FA001-AC4F-418D-AE19-62706E023703}">
                      <ahyp:hlinkClr xmlns:ahyp="http://schemas.microsoft.com/office/drawing/2018/hyperlinkcolor" val="tx"/>
                    </a:ext>
                  </a:extLst>
                </a:hlinkClick>
              </a:rPr>
              <a:t>www.linkedin.com/in/priyajangid</a:t>
            </a:r>
            <a:endParaRPr lang="en-US" dirty="0">
              <a:solidFill>
                <a:srgbClr val="002060"/>
              </a:solidFill>
            </a:endParaRPr>
          </a:p>
          <a:p>
            <a:r>
              <a:rPr lang="en-US" dirty="0">
                <a:solidFill>
                  <a:srgbClr val="002060"/>
                </a:solidFill>
              </a:rPr>
              <a:t>priyajangid.data@gmail.com</a:t>
            </a:r>
          </a:p>
          <a:p>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56754"/>
            <a:ext cx="6623040" cy="931835"/>
          </a:xfrm>
        </p:spPr>
        <p:txBody>
          <a:bodyPr>
            <a:normAutofit/>
          </a:bodyPr>
          <a:lstStyle/>
          <a:p>
            <a:r>
              <a:rPr lang="en-US" dirty="0"/>
              <a:t>Steps Followed:</a:t>
            </a:r>
          </a:p>
        </p:txBody>
      </p:sp>
      <p:graphicFrame>
        <p:nvGraphicFramePr>
          <p:cNvPr id="2" name="Content Placeholder 3">
            <a:extLst>
              <a:ext uri="{FF2B5EF4-FFF2-40B4-BE49-F238E27FC236}">
                <a16:creationId xmlns:a16="http://schemas.microsoft.com/office/drawing/2014/main" id="{45765A11-2BE4-640C-A4A0-B35633B77751}"/>
              </a:ext>
            </a:extLst>
          </p:cNvPr>
          <p:cNvGraphicFramePr>
            <a:graphicFrameLocks/>
          </p:cNvGraphicFramePr>
          <p:nvPr>
            <p:extLst>
              <p:ext uri="{D42A27DB-BD31-4B8C-83A1-F6EECF244321}">
                <p14:modId xmlns:p14="http://schemas.microsoft.com/office/powerpoint/2010/main" val="2922670219"/>
              </p:ext>
            </p:extLst>
          </p:nvPr>
        </p:nvGraphicFramePr>
        <p:xfrm>
          <a:off x="496390" y="1397726"/>
          <a:ext cx="7694022" cy="457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ED2-19E3-105C-8456-EE2E293CFFA8}"/>
              </a:ext>
            </a:extLst>
          </p:cNvPr>
          <p:cNvSpPr>
            <a:spLocks noGrp="1"/>
          </p:cNvSpPr>
          <p:nvPr>
            <p:ph type="title"/>
          </p:nvPr>
        </p:nvSpPr>
        <p:spPr>
          <a:xfrm>
            <a:off x="787178" y="1361923"/>
            <a:ext cx="6623040" cy="649757"/>
          </a:xfrm>
        </p:spPr>
        <p:txBody>
          <a:bodyPr/>
          <a:lstStyle/>
          <a:p>
            <a:r>
              <a:rPr lang="en-US" dirty="0"/>
              <a:t>Details of project</a:t>
            </a:r>
          </a:p>
        </p:txBody>
      </p:sp>
      <p:graphicFrame>
        <p:nvGraphicFramePr>
          <p:cNvPr id="4" name="Content Placeholder 3">
            <a:extLst>
              <a:ext uri="{FF2B5EF4-FFF2-40B4-BE49-F238E27FC236}">
                <a16:creationId xmlns:a16="http://schemas.microsoft.com/office/drawing/2014/main" id="{FE681412-826F-D803-11AA-33CE3C1EF94E}"/>
              </a:ext>
            </a:extLst>
          </p:cNvPr>
          <p:cNvGraphicFramePr>
            <a:graphicFrameLocks noGrp="1"/>
          </p:cNvGraphicFramePr>
          <p:nvPr>
            <p:ph sz="quarter" idx="14"/>
            <p:extLst>
              <p:ext uri="{D42A27DB-BD31-4B8C-83A1-F6EECF244321}">
                <p14:modId xmlns:p14="http://schemas.microsoft.com/office/powerpoint/2010/main" val="904954635"/>
              </p:ext>
            </p:extLst>
          </p:nvPr>
        </p:nvGraphicFramePr>
        <p:xfrm>
          <a:off x="0" y="2103120"/>
          <a:ext cx="8138160" cy="4075610"/>
        </p:xfrm>
        <a:graphic>
          <a:graphicData uri="http://schemas.openxmlformats.org/drawingml/2006/table">
            <a:tbl>
              <a:tblPr firstRow="1" bandRow="1">
                <a:tableStyleId>{8A107856-5554-42FB-B03E-39F5DBC370BA}</a:tableStyleId>
              </a:tblPr>
              <a:tblGrid>
                <a:gridCol w="4069080">
                  <a:extLst>
                    <a:ext uri="{9D8B030D-6E8A-4147-A177-3AD203B41FA5}">
                      <a16:colId xmlns:a16="http://schemas.microsoft.com/office/drawing/2014/main" val="2911653498"/>
                    </a:ext>
                  </a:extLst>
                </a:gridCol>
                <a:gridCol w="4069080">
                  <a:extLst>
                    <a:ext uri="{9D8B030D-6E8A-4147-A177-3AD203B41FA5}">
                      <a16:colId xmlns:a16="http://schemas.microsoft.com/office/drawing/2014/main" val="2507929027"/>
                    </a:ext>
                  </a:extLst>
                </a:gridCol>
              </a:tblGrid>
              <a:tr h="674914">
                <a:tc>
                  <a:txBody>
                    <a:bodyPr/>
                    <a:lstStyle/>
                    <a:p>
                      <a:r>
                        <a:rPr lang="en-US" sz="2000" b="0" dirty="0">
                          <a:latin typeface="Amasis MT Pro Medium" panose="020F0502020204030204" pitchFamily="18" charset="0"/>
                        </a:rPr>
                        <a:t>Project Title</a:t>
                      </a:r>
                    </a:p>
                  </a:txBody>
                  <a:tcPr/>
                </a:tc>
                <a:tc>
                  <a:txBody>
                    <a:bodyPr/>
                    <a:lstStyle/>
                    <a:p>
                      <a:r>
                        <a:rPr lang="en-US" sz="2000" b="0" dirty="0">
                          <a:latin typeface="Amasis MT Pro Medium" panose="020F0502020204030204" pitchFamily="18" charset="0"/>
                        </a:rPr>
                        <a:t>Budget Sales Analysis</a:t>
                      </a:r>
                    </a:p>
                    <a:p>
                      <a:endParaRPr lang="en-US" sz="2000" b="0" dirty="0">
                        <a:latin typeface="Amasis MT Pro Medium" panose="020F0502020204030204" pitchFamily="18" charset="0"/>
                      </a:endParaRPr>
                    </a:p>
                  </a:txBody>
                  <a:tcPr/>
                </a:tc>
                <a:extLst>
                  <a:ext uri="{0D108BD9-81ED-4DB2-BD59-A6C34878D82A}">
                    <a16:rowId xmlns:a16="http://schemas.microsoft.com/office/drawing/2014/main" val="4152055321"/>
                  </a:ext>
                </a:extLst>
              </a:tr>
              <a:tr h="674914">
                <a:tc>
                  <a:txBody>
                    <a:bodyPr/>
                    <a:lstStyle/>
                    <a:p>
                      <a:r>
                        <a:rPr lang="en-US" sz="2000" b="0" dirty="0">
                          <a:latin typeface="Amasis MT Pro Medium" panose="020F0502020204030204" pitchFamily="18" charset="0"/>
                        </a:rPr>
                        <a:t>Technologies</a:t>
                      </a:r>
                    </a:p>
                  </a:txBody>
                  <a:tcPr/>
                </a:tc>
                <a:tc>
                  <a:txBody>
                    <a:bodyPr/>
                    <a:lstStyle/>
                    <a:p>
                      <a:r>
                        <a:rPr lang="en-US" sz="2000" b="0" dirty="0">
                          <a:latin typeface="Amasis MT Pro Medium" panose="020F0502020204030204" pitchFamily="18" charset="0"/>
                        </a:rPr>
                        <a:t>Data Science /Data </a:t>
                      </a:r>
                      <a:r>
                        <a:rPr lang="en-US" sz="2000" b="0" dirty="0" err="1">
                          <a:latin typeface="Amasis MT Pro Medium" panose="020F0502020204030204" pitchFamily="18" charset="0"/>
                        </a:rPr>
                        <a:t>Analyitics</a:t>
                      </a:r>
                      <a:endParaRPr lang="en-US" sz="2000" b="0" dirty="0">
                        <a:latin typeface="Amasis MT Pro Medium" panose="020F0502020204030204" pitchFamily="18" charset="0"/>
                      </a:endParaRPr>
                    </a:p>
                  </a:txBody>
                  <a:tcPr/>
                </a:tc>
                <a:extLst>
                  <a:ext uri="{0D108BD9-81ED-4DB2-BD59-A6C34878D82A}">
                    <a16:rowId xmlns:a16="http://schemas.microsoft.com/office/drawing/2014/main" val="2746526254"/>
                  </a:ext>
                </a:extLst>
              </a:tr>
              <a:tr h="674914">
                <a:tc>
                  <a:txBody>
                    <a:bodyPr/>
                    <a:lstStyle/>
                    <a:p>
                      <a:r>
                        <a:rPr lang="en-US" sz="2000" b="0" dirty="0">
                          <a:latin typeface="Amasis MT Pro Medium" panose="020F0502020204030204" pitchFamily="18" charset="0"/>
                        </a:rPr>
                        <a:t>Domain</a:t>
                      </a:r>
                    </a:p>
                  </a:txBody>
                  <a:tcPr/>
                </a:tc>
                <a:tc>
                  <a:txBody>
                    <a:bodyPr/>
                    <a:lstStyle/>
                    <a:p>
                      <a:r>
                        <a:rPr lang="en-US" sz="2000" b="0" dirty="0">
                          <a:latin typeface="Amasis MT Pro Medium" panose="020F0502020204030204" pitchFamily="18" charset="0"/>
                        </a:rPr>
                        <a:t>Retail and Sales</a:t>
                      </a:r>
                    </a:p>
                  </a:txBody>
                  <a:tcPr/>
                </a:tc>
                <a:extLst>
                  <a:ext uri="{0D108BD9-81ED-4DB2-BD59-A6C34878D82A}">
                    <a16:rowId xmlns:a16="http://schemas.microsoft.com/office/drawing/2014/main" val="2243170299"/>
                  </a:ext>
                </a:extLst>
              </a:tr>
              <a:tr h="674914">
                <a:tc>
                  <a:txBody>
                    <a:bodyPr/>
                    <a:lstStyle/>
                    <a:p>
                      <a:r>
                        <a:rPr lang="en-US" sz="2000" b="0" dirty="0">
                          <a:latin typeface="Amasis MT Pro Medium" panose="020F0502020204030204" pitchFamily="18" charset="0"/>
                        </a:rPr>
                        <a:t>Project Difficulty Level</a:t>
                      </a:r>
                    </a:p>
                  </a:txBody>
                  <a:tcPr/>
                </a:tc>
                <a:tc>
                  <a:txBody>
                    <a:bodyPr/>
                    <a:lstStyle/>
                    <a:p>
                      <a:r>
                        <a:rPr lang="en-US" sz="2000" b="0" dirty="0">
                          <a:latin typeface="Amasis MT Pro Medium" panose="020F0502020204030204" pitchFamily="18" charset="0"/>
                        </a:rPr>
                        <a:t>Advanced</a:t>
                      </a:r>
                    </a:p>
                  </a:txBody>
                  <a:tcPr/>
                </a:tc>
                <a:extLst>
                  <a:ext uri="{0D108BD9-81ED-4DB2-BD59-A6C34878D82A}">
                    <a16:rowId xmlns:a16="http://schemas.microsoft.com/office/drawing/2014/main" val="1469174199"/>
                  </a:ext>
                </a:extLst>
              </a:tr>
              <a:tr h="674914">
                <a:tc>
                  <a:txBody>
                    <a:bodyPr/>
                    <a:lstStyle/>
                    <a:p>
                      <a:r>
                        <a:rPr lang="en-US" sz="2000" b="0" dirty="0">
                          <a:latin typeface="Amasis MT Pro Medium" panose="020F0502020204030204" pitchFamily="18" charset="0"/>
                        </a:rPr>
                        <a:t>Programming Language Used</a:t>
                      </a:r>
                    </a:p>
                  </a:txBody>
                  <a:tcPr/>
                </a:tc>
                <a:tc>
                  <a:txBody>
                    <a:bodyPr/>
                    <a:lstStyle/>
                    <a:p>
                      <a:r>
                        <a:rPr lang="en-US" sz="2000" b="0" dirty="0">
                          <a:latin typeface="Amasis MT Pro Medium" panose="020F0502020204030204" pitchFamily="18" charset="0"/>
                        </a:rPr>
                        <a:t>Python</a:t>
                      </a:r>
                    </a:p>
                  </a:txBody>
                  <a:tcPr/>
                </a:tc>
                <a:extLst>
                  <a:ext uri="{0D108BD9-81ED-4DB2-BD59-A6C34878D82A}">
                    <a16:rowId xmlns:a16="http://schemas.microsoft.com/office/drawing/2014/main" val="3961739780"/>
                  </a:ext>
                </a:extLst>
              </a:tr>
              <a:tr h="674914">
                <a:tc>
                  <a:txBody>
                    <a:bodyPr/>
                    <a:lstStyle/>
                    <a:p>
                      <a:r>
                        <a:rPr lang="en-US" sz="2000" b="0" dirty="0">
                          <a:latin typeface="Amasis MT Pro Medium" panose="020F0502020204030204" pitchFamily="18" charset="0"/>
                        </a:rPr>
                        <a:t>Tools used</a:t>
                      </a:r>
                    </a:p>
                  </a:txBody>
                  <a:tcPr/>
                </a:tc>
                <a:tc>
                  <a:txBody>
                    <a:bodyPr/>
                    <a:lstStyle/>
                    <a:p>
                      <a:r>
                        <a:rPr lang="en-US" sz="2000" b="0" dirty="0" err="1">
                          <a:latin typeface="Amasis MT Pro Medium" panose="020F0502020204030204" pitchFamily="18" charset="0"/>
                        </a:rPr>
                        <a:t>Jupyter</a:t>
                      </a:r>
                      <a:r>
                        <a:rPr lang="en-US" sz="2000" b="0" dirty="0">
                          <a:latin typeface="Amasis MT Pro Medium" panose="020F0502020204030204" pitchFamily="18" charset="0"/>
                        </a:rPr>
                        <a:t> Notebook, Power Bi</a:t>
                      </a:r>
                    </a:p>
                  </a:txBody>
                  <a:tcPr/>
                </a:tc>
                <a:extLst>
                  <a:ext uri="{0D108BD9-81ED-4DB2-BD59-A6C34878D82A}">
                    <a16:rowId xmlns:a16="http://schemas.microsoft.com/office/drawing/2014/main" val="878946460"/>
                  </a:ext>
                </a:extLst>
              </a:tr>
            </a:tbl>
          </a:graphicData>
        </a:graphic>
      </p:graphicFrame>
    </p:spTree>
    <p:extLst>
      <p:ext uri="{BB962C8B-B14F-4D97-AF65-F5344CB8AC3E}">
        <p14:creationId xmlns:p14="http://schemas.microsoft.com/office/powerpoint/2010/main" val="305431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30D05B7-E092-5D46-D7BB-BDFA6948BFC3}"/>
              </a:ext>
            </a:extLst>
          </p:cNvPr>
          <p:cNvSpPr>
            <a:spLocks noGrp="1"/>
          </p:cNvSpPr>
          <p:nvPr>
            <p:ph type="title"/>
          </p:nvPr>
        </p:nvSpPr>
        <p:spPr/>
        <p:txBody>
          <a:bodyPr/>
          <a:lstStyle/>
          <a:p>
            <a:r>
              <a:rPr lang="en-US" dirty="0"/>
              <a:t>Objective:</a:t>
            </a:r>
          </a:p>
        </p:txBody>
      </p:sp>
      <p:sp>
        <p:nvSpPr>
          <p:cNvPr id="12" name="Table Placeholder 11">
            <a:extLst>
              <a:ext uri="{FF2B5EF4-FFF2-40B4-BE49-F238E27FC236}">
                <a16:creationId xmlns:a16="http://schemas.microsoft.com/office/drawing/2014/main" id="{F2436244-BB3B-F893-0B16-1FA361528718}"/>
              </a:ext>
            </a:extLst>
          </p:cNvPr>
          <p:cNvSpPr>
            <a:spLocks noGrp="1"/>
          </p:cNvSpPr>
          <p:nvPr>
            <p:ph type="tbl" sz="quarter" idx="14"/>
          </p:nvPr>
        </p:nvSpPr>
        <p:spPr>
          <a:xfrm>
            <a:off x="1630363" y="2757951"/>
            <a:ext cx="9918700" cy="1722609"/>
          </a:xfrm>
        </p:spPr>
        <p:txBody>
          <a:bodyPr/>
          <a:lstStyle/>
          <a:p>
            <a:r>
              <a:rPr lang="en-US" dirty="0"/>
              <a:t>This project is to analysis the Customer data, Product data, Sales data and Budget Data of a Retail chain and extract keys insights that can be valuable in taking business decisions </a:t>
            </a:r>
          </a:p>
        </p:txBody>
      </p:sp>
    </p:spTree>
    <p:extLst>
      <p:ext uri="{BB962C8B-B14F-4D97-AF65-F5344CB8AC3E}">
        <p14:creationId xmlns:p14="http://schemas.microsoft.com/office/powerpoint/2010/main" val="123070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n-US" dirty="0"/>
              <a:t>Problem Statement:</a:t>
            </a:r>
          </a:p>
        </p:txBody>
      </p:sp>
      <p:sp>
        <p:nvSpPr>
          <p:cNvPr id="9" name="TextBox 8">
            <a:extLst>
              <a:ext uri="{FF2B5EF4-FFF2-40B4-BE49-F238E27FC236}">
                <a16:creationId xmlns:a16="http://schemas.microsoft.com/office/drawing/2014/main" id="{4CEF56E3-44E9-0F5D-61C0-F1A5AA329C34}"/>
              </a:ext>
            </a:extLst>
          </p:cNvPr>
          <p:cNvSpPr txBox="1"/>
          <p:nvPr/>
        </p:nvSpPr>
        <p:spPr>
          <a:xfrm>
            <a:off x="1280160" y="2468880"/>
            <a:ext cx="10268921" cy="3170099"/>
          </a:xfrm>
          <a:prstGeom prst="rect">
            <a:avLst/>
          </a:prstGeom>
          <a:noFill/>
        </p:spPr>
        <p:txBody>
          <a:bodyPr wrap="square" rtlCol="0">
            <a:spAutoFit/>
          </a:bodyPr>
          <a:lstStyle/>
          <a:p>
            <a:r>
              <a:rPr lang="en-US" sz="2000" dirty="0">
                <a:latin typeface="Amasis MT Pro Medium" panose="02040604050005020304" pitchFamily="18" charset="0"/>
              </a:rPr>
              <a:t>Our "Domain Sale" process is structured to help potential buyers purchase the domain they want immediately without the hassle of contacting the seller directly. ... A seller lists a domain for sale at a specific price in our Marketplace. An interested buyer sees this domain for sale and decides to buy it. Extract various information such as Sales, budget, and variance. You can even compare sales and budgets with various attributes. Extract necessary information about Products and Customers. Make the necessary dashboard with the best you can extract from the data. Use various visualization and features and make the best dashboard. Find key metrics and factors and show the meaningful relationships between attributes. Do your own research and come up with your findings</a:t>
            </a:r>
          </a:p>
        </p:txBody>
      </p:sp>
    </p:spTree>
    <p:extLst>
      <p:ext uri="{BB962C8B-B14F-4D97-AF65-F5344CB8AC3E}">
        <p14:creationId xmlns:p14="http://schemas.microsoft.com/office/powerpoint/2010/main" val="222563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title"/>
          </p:nvPr>
        </p:nvSpPr>
        <p:spPr/>
        <p:txBody>
          <a:bodyPr/>
          <a:lstStyle/>
          <a:p>
            <a:r>
              <a:rPr lang="en-US" dirty="0"/>
              <a:t>Power BI </a:t>
            </a:r>
            <a:r>
              <a:rPr lang="en-US" dirty="0" err="1"/>
              <a:t>DashBoard</a:t>
            </a:r>
            <a:endParaRPr lang="en-US" dirty="0"/>
          </a:p>
        </p:txBody>
      </p:sp>
      <p:sp>
        <p:nvSpPr>
          <p:cNvPr id="15" name="Subtitle 14">
            <a:extLst>
              <a:ext uri="{FF2B5EF4-FFF2-40B4-BE49-F238E27FC236}">
                <a16:creationId xmlns:a16="http://schemas.microsoft.com/office/drawing/2014/main" id="{B7886DF7-FA3D-4AD1-AEC1-578EA3AC8C7D}"/>
              </a:ext>
            </a:extLst>
          </p:cNvPr>
          <p:cNvSpPr>
            <a:spLocks noGrp="1"/>
          </p:cNvSpPr>
          <p:nvPr>
            <p:ph type="subTitle" idx="1"/>
          </p:nvPr>
        </p:nvSpPr>
        <p:spPr/>
        <p:txBody>
          <a:bodyPr/>
          <a:lstStyle/>
          <a:p>
            <a:r>
              <a:rPr lang="en-US" dirty="0"/>
              <a:t>Next</a:t>
            </a:r>
          </a:p>
        </p:txBody>
      </p:sp>
    </p:spTree>
    <p:extLst>
      <p:ext uri="{BB962C8B-B14F-4D97-AF65-F5344CB8AC3E}">
        <p14:creationId xmlns:p14="http://schemas.microsoft.com/office/powerpoint/2010/main" val="277979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Person alone in an office">
            <a:extLst>
              <a:ext uri="{FF2B5EF4-FFF2-40B4-BE49-F238E27FC236}">
                <a16:creationId xmlns:a16="http://schemas.microsoft.com/office/drawing/2014/main" id="{2C6BF86C-38BB-3B7E-9F36-9166C538BD1D}"/>
              </a:ext>
            </a:extLst>
          </p:cNvPr>
          <p:cNvPicPr>
            <a:picLocks noGrp="1" noChangeAspect="1"/>
          </p:cNvPicPr>
          <p:nvPr>
            <p:ph sz="quarter" idx="16"/>
          </p:nvPr>
        </p:nvPicPr>
        <p:blipFill>
          <a:blip r:embed="rId3" cstate="screen">
            <a:extLst>
              <a:ext uri="{28A0092B-C50C-407E-A947-70E740481C1C}">
                <a14:useLocalDpi xmlns:a14="http://schemas.microsoft.com/office/drawing/2010/main"/>
              </a:ext>
            </a:extLst>
          </a:blip>
          <a:stretch/>
        </p:blipFill>
        <p:spPr>
          <a:xfrm>
            <a:off x="0" y="1038"/>
            <a:ext cx="4613275" cy="6855923"/>
          </a:xfrm>
        </p:spPr>
      </p:pic>
      <p:pic>
        <p:nvPicPr>
          <p:cNvPr id="10" name="Picture 9" descr="A screenshot of a computer&#10;&#10;Description automatically generated">
            <a:extLst>
              <a:ext uri="{FF2B5EF4-FFF2-40B4-BE49-F238E27FC236}">
                <a16:creationId xmlns:a16="http://schemas.microsoft.com/office/drawing/2014/main" id="{F3703152-BF06-D153-5AD2-6992E06B2F14}"/>
              </a:ext>
            </a:extLst>
          </p:cNvPr>
          <p:cNvPicPr>
            <a:picLocks noChangeAspect="1"/>
          </p:cNvPicPr>
          <p:nvPr/>
        </p:nvPicPr>
        <p:blipFill>
          <a:blip r:embed="rId4"/>
          <a:stretch>
            <a:fillRect/>
          </a:stretch>
        </p:blipFill>
        <p:spPr>
          <a:xfrm>
            <a:off x="18056" y="0"/>
            <a:ext cx="12155887" cy="6858000"/>
          </a:xfrm>
          <a:prstGeom prst="rect">
            <a:avLst/>
          </a:prstGeom>
        </p:spPr>
      </p:pic>
    </p:spTree>
    <p:extLst>
      <p:ext uri="{BB962C8B-B14F-4D97-AF65-F5344CB8AC3E}">
        <p14:creationId xmlns:p14="http://schemas.microsoft.com/office/powerpoint/2010/main" val="117010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867F1FE-C7D4-43E9-F695-76CA470D98C1}"/>
              </a:ext>
            </a:extLst>
          </p:cNvPr>
          <p:cNvSpPr>
            <a:spLocks noGrp="1"/>
          </p:cNvSpPr>
          <p:nvPr>
            <p:ph type="title"/>
          </p:nvPr>
        </p:nvSpPr>
        <p:spPr/>
        <p:txBody>
          <a:bodyPr/>
          <a:lstStyle/>
          <a:p>
            <a:r>
              <a:rPr lang="en-US" dirty="0"/>
              <a:t>Dataset Information:</a:t>
            </a:r>
          </a:p>
        </p:txBody>
      </p:sp>
      <p:sp>
        <p:nvSpPr>
          <p:cNvPr id="14" name="Content Placeholder 13">
            <a:extLst>
              <a:ext uri="{FF2B5EF4-FFF2-40B4-BE49-F238E27FC236}">
                <a16:creationId xmlns:a16="http://schemas.microsoft.com/office/drawing/2014/main" id="{16A540C7-C831-E61F-8DA7-D3280807442E}"/>
              </a:ext>
            </a:extLst>
          </p:cNvPr>
          <p:cNvSpPr>
            <a:spLocks noGrp="1"/>
          </p:cNvSpPr>
          <p:nvPr>
            <p:ph sz="quarter" idx="18"/>
          </p:nvPr>
        </p:nvSpPr>
        <p:spPr>
          <a:xfrm>
            <a:off x="1542563" y="2590800"/>
            <a:ext cx="10396888" cy="3718557"/>
          </a:xfrm>
        </p:spPr>
        <p:txBody>
          <a:bodyPr>
            <a:normAutofit/>
          </a:bodyPr>
          <a:lstStyle/>
          <a:p>
            <a:r>
              <a:rPr lang="en-US" dirty="0"/>
              <a:t>This dataset contains various tables:</a:t>
            </a:r>
          </a:p>
          <a:p>
            <a:pPr marL="285750" indent="-285750">
              <a:buFont typeface="Arial" panose="020B0604020202020204" pitchFamily="34" charset="0"/>
              <a:buChar char="•"/>
            </a:pPr>
            <a:r>
              <a:rPr lang="en-US" dirty="0"/>
              <a:t>Budget Data: Contains the features of the sales of budget year 2016.	</a:t>
            </a:r>
          </a:p>
          <a:p>
            <a:pPr marL="285750" indent="-285750">
              <a:buFont typeface="Arial" panose="020B0604020202020204" pitchFamily="34" charset="0"/>
              <a:buChar char="•"/>
            </a:pPr>
            <a:r>
              <a:rPr lang="en-US" dirty="0"/>
              <a:t>Customer Data: Contains features regarding the customers.</a:t>
            </a:r>
          </a:p>
          <a:p>
            <a:pPr marL="285750" indent="-285750">
              <a:buFont typeface="Arial" panose="020B0604020202020204" pitchFamily="34" charset="0"/>
              <a:buChar char="•"/>
            </a:pPr>
            <a:r>
              <a:rPr lang="en-US" dirty="0"/>
              <a:t>Sales Data: Contains the features regarding the sales of the products.</a:t>
            </a:r>
          </a:p>
          <a:p>
            <a:pPr marL="285750" indent="-285750">
              <a:buFont typeface="Arial" panose="020B0604020202020204" pitchFamily="34" charset="0"/>
              <a:buChar char="•"/>
            </a:pPr>
            <a:r>
              <a:rPr lang="en-US" dirty="0"/>
              <a:t>Territory Data: Contains the features of the territory of the sales.</a:t>
            </a:r>
          </a:p>
          <a:p>
            <a:pPr marL="285750" indent="-285750">
              <a:buFont typeface="Arial" panose="020B0604020202020204" pitchFamily="34" charset="0"/>
              <a:buChar char="•"/>
            </a:pPr>
            <a:r>
              <a:rPr lang="en-US" dirty="0"/>
              <a:t>Product Data: Contains the features of the products sold.</a:t>
            </a:r>
          </a:p>
        </p:txBody>
      </p:sp>
    </p:spTree>
    <p:extLst>
      <p:ext uri="{BB962C8B-B14F-4D97-AF65-F5344CB8AC3E}">
        <p14:creationId xmlns:p14="http://schemas.microsoft.com/office/powerpoint/2010/main" val="406505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US"/>
          </a:p>
        </p:txBody>
      </p:sp>
      <p:sp>
        <p:nvSpPr>
          <p:cNvPr id="33" name="Rectangle 3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5508"/>
            <a:ext cx="12188950"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BD80CB2-4D4E-37D6-98D0-C96AE1E9ED2C}"/>
              </a:ext>
            </a:extLst>
          </p:cNvPr>
          <p:cNvSpPr txBox="1"/>
          <p:nvPr/>
        </p:nvSpPr>
        <p:spPr>
          <a:xfrm>
            <a:off x="548640" y="1709530"/>
            <a:ext cx="3754671" cy="2528515"/>
          </a:xfrm>
          <a:prstGeom prst="rect">
            <a:avLst/>
          </a:prstGeom>
        </p:spPr>
        <p:txBody>
          <a:bodyPr vert="horz" lIns="109728" tIns="109728" rIns="109728" bIns="91440" rtlCol="0" anchor="b">
            <a:normAutofit/>
          </a:bodyPr>
          <a:lstStyle/>
          <a:p>
            <a:pPr>
              <a:lnSpc>
                <a:spcPct val="125000"/>
              </a:lnSpc>
              <a:spcBef>
                <a:spcPct val="0"/>
              </a:spcBef>
              <a:spcAft>
                <a:spcPts val="600"/>
              </a:spcAft>
            </a:pPr>
            <a:r>
              <a:rPr lang="en-US" sz="3600" cap="all" spc="150">
                <a:solidFill>
                  <a:schemeClr val="tx2"/>
                </a:solidFill>
                <a:latin typeface="+mj-lt"/>
                <a:ea typeface="+mj-ea"/>
                <a:cs typeface="+mj-cs"/>
              </a:rPr>
              <a:t>Insights</a:t>
            </a:r>
          </a:p>
          <a:p>
            <a:pPr>
              <a:lnSpc>
                <a:spcPct val="125000"/>
              </a:lnSpc>
              <a:spcBef>
                <a:spcPct val="0"/>
              </a:spcBef>
              <a:spcAft>
                <a:spcPts val="600"/>
              </a:spcAft>
            </a:pPr>
            <a:r>
              <a:rPr lang="en-US" sz="3600" cap="all" spc="150">
                <a:solidFill>
                  <a:schemeClr val="tx2"/>
                </a:solidFill>
                <a:latin typeface="+mj-lt"/>
                <a:ea typeface="+mj-ea"/>
                <a:cs typeface="+mj-cs"/>
              </a:rPr>
              <a:t>  Sales Data </a:t>
            </a:r>
          </a:p>
        </p:txBody>
      </p:sp>
      <p:sp>
        <p:nvSpPr>
          <p:cNvPr id="43" name="Rectangle 42">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67615"/>
            <a:ext cx="4603482" cy="690385"/>
          </a:xfrm>
          <a:prstGeom prst="rect">
            <a:avLst/>
          </a:prstGeom>
          <a:solidFill>
            <a:schemeClr val="bg2">
              <a:lumMod val="9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6123441"/>
            <a:ext cx="7534656" cy="7345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136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DC4AF1-BC21-1599-1CDE-D894DC206D49}"/>
              </a:ext>
            </a:extLst>
          </p:cNvPr>
          <p:cNvPicPr>
            <a:picLocks noChangeAspect="1"/>
          </p:cNvPicPr>
          <p:nvPr/>
        </p:nvPicPr>
        <p:blipFill>
          <a:blip r:embed="rId3"/>
          <a:stretch>
            <a:fillRect/>
          </a:stretch>
        </p:blipFill>
        <p:spPr>
          <a:xfrm>
            <a:off x="8490826" y="1056542"/>
            <a:ext cx="3682754" cy="3181503"/>
          </a:xfrm>
          <a:prstGeom prst="rect">
            <a:avLst/>
          </a:prstGeom>
        </p:spPr>
      </p:pic>
      <p:sp>
        <p:nvSpPr>
          <p:cNvPr id="51" name="Rectangle 50">
            <a:extLst>
              <a:ext uri="{FF2B5EF4-FFF2-40B4-BE49-F238E27FC236}">
                <a16:creationId xmlns:a16="http://schemas.microsoft.com/office/drawing/2014/main" id="{56A898E0-0F1C-4CD6-BBAB-3A481A2F0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00792" y="1057665"/>
            <a:ext cx="64008" cy="50657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75DADC-94EF-3FA8-C300-16B808260A04}"/>
              </a:ext>
            </a:extLst>
          </p:cNvPr>
          <p:cNvPicPr>
            <a:picLocks noChangeAspect="1"/>
          </p:cNvPicPr>
          <p:nvPr/>
        </p:nvPicPr>
        <p:blipFill>
          <a:blip r:embed="rId4"/>
          <a:stretch>
            <a:fillRect/>
          </a:stretch>
        </p:blipFill>
        <p:spPr>
          <a:xfrm>
            <a:off x="4675368" y="1020460"/>
            <a:ext cx="3722374" cy="3217585"/>
          </a:xfrm>
          <a:prstGeom prst="rect">
            <a:avLst/>
          </a:prstGeom>
        </p:spPr>
      </p:pic>
      <p:sp>
        <p:nvSpPr>
          <p:cNvPr id="12" name="TextBox 11">
            <a:extLst>
              <a:ext uri="{FF2B5EF4-FFF2-40B4-BE49-F238E27FC236}">
                <a16:creationId xmlns:a16="http://schemas.microsoft.com/office/drawing/2014/main" id="{5B422979-3DAC-08FC-BE57-738CF4ED014A}"/>
              </a:ext>
            </a:extLst>
          </p:cNvPr>
          <p:cNvSpPr txBox="1"/>
          <p:nvPr/>
        </p:nvSpPr>
        <p:spPr>
          <a:xfrm>
            <a:off x="4675368" y="4415246"/>
            <a:ext cx="3635390" cy="646331"/>
          </a:xfrm>
          <a:prstGeom prst="rect">
            <a:avLst/>
          </a:prstGeom>
          <a:noFill/>
        </p:spPr>
        <p:txBody>
          <a:bodyPr wrap="square" rtlCol="0">
            <a:spAutoFit/>
          </a:bodyPr>
          <a:lstStyle/>
          <a:p>
            <a:r>
              <a:rPr lang="en-US" dirty="0"/>
              <a:t>Bikes has the most sales among all the categories.</a:t>
            </a:r>
          </a:p>
        </p:txBody>
      </p:sp>
      <p:sp>
        <p:nvSpPr>
          <p:cNvPr id="13" name="TextBox 12">
            <a:extLst>
              <a:ext uri="{FF2B5EF4-FFF2-40B4-BE49-F238E27FC236}">
                <a16:creationId xmlns:a16="http://schemas.microsoft.com/office/drawing/2014/main" id="{5F2467F2-670F-F47E-6F88-6B17C87DC392}"/>
              </a:ext>
            </a:extLst>
          </p:cNvPr>
          <p:cNvSpPr txBox="1"/>
          <p:nvPr/>
        </p:nvSpPr>
        <p:spPr>
          <a:xfrm>
            <a:off x="8490826" y="4415246"/>
            <a:ext cx="3618746" cy="646331"/>
          </a:xfrm>
          <a:prstGeom prst="rect">
            <a:avLst/>
          </a:prstGeom>
          <a:noFill/>
        </p:spPr>
        <p:txBody>
          <a:bodyPr wrap="square" rtlCol="0">
            <a:spAutoFit/>
          </a:bodyPr>
          <a:lstStyle/>
          <a:p>
            <a:r>
              <a:rPr lang="en-US" dirty="0"/>
              <a:t>Road Bikes are the most sold among the Bikes category.</a:t>
            </a:r>
          </a:p>
        </p:txBody>
      </p:sp>
    </p:spTree>
    <p:extLst>
      <p:ext uri="{BB962C8B-B14F-4D97-AF65-F5344CB8AC3E}">
        <p14:creationId xmlns:p14="http://schemas.microsoft.com/office/powerpoint/2010/main" val="2394014735"/>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{D994407D-BEBC-4DA9-B7EF-DD94F176326E}tf56000440_win32</Template>
  <TotalTime>68</TotalTime>
  <Words>654</Words>
  <Application>Microsoft Office PowerPoint</Application>
  <PresentationFormat>Widescreen</PresentationFormat>
  <Paragraphs>80</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Meiryo</vt:lpstr>
      <vt:lpstr>Amasis MT Pro Medium</vt:lpstr>
      <vt:lpstr>Arial</vt:lpstr>
      <vt:lpstr>Calibri</vt:lpstr>
      <vt:lpstr>Corbel</vt:lpstr>
      <vt:lpstr>Wingdings</vt:lpstr>
      <vt:lpstr>ShojiVTI</vt:lpstr>
      <vt:lpstr>Budget Sales Analysis</vt:lpstr>
      <vt:lpstr>Steps Followed:</vt:lpstr>
      <vt:lpstr>Details of project</vt:lpstr>
      <vt:lpstr>Objective:</vt:lpstr>
      <vt:lpstr>Problem Statement:</vt:lpstr>
      <vt:lpstr>Power BI DashBoard</vt:lpstr>
      <vt:lpstr>PowerPoint Presentation</vt:lpstr>
      <vt:lpstr>Dataset Information:</vt:lpstr>
      <vt:lpstr>PowerPoint Presentation</vt:lpstr>
      <vt:lpstr>Sales Data</vt:lpstr>
      <vt:lpstr>PowerPoint Presentation</vt:lpstr>
      <vt:lpstr>PowerPoint Presentation</vt:lpstr>
      <vt:lpstr>KEY PERFORMANCE INDICATOR: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Sales Analysis</dc:title>
  <dc:creator>Priya Jangid</dc:creator>
  <cp:lastModifiedBy>Priya Jangid</cp:lastModifiedBy>
  <cp:revision>1</cp:revision>
  <dcterms:created xsi:type="dcterms:W3CDTF">2024-05-10T15:39:42Z</dcterms:created>
  <dcterms:modified xsi:type="dcterms:W3CDTF">2024-05-10T16:48:04Z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