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6" r:id="rId3"/>
    <p:sldId id="264" r:id="rId4"/>
    <p:sldId id="300" r:id="rId5"/>
    <p:sldId id="281" r:id="rId6"/>
    <p:sldId id="282" r:id="rId7"/>
    <p:sldId id="302" r:id="rId8"/>
    <p:sldId id="298" r:id="rId10"/>
    <p:sldId id="301" r:id="rId11"/>
    <p:sldId id="297" r:id="rId12"/>
    <p:sldId id="303" r:id="rId13"/>
    <p:sldId id="304" r:id="rId14"/>
    <p:sldId id="30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9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B7D2A-6B59-4473-829F-D5E8BE004FC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AF466-6F49-422D-A7CD-5B254CBE278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event sourcing is not how the vast majority of applications work today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most applications work by storing the current state and use stored state to process business transactions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1B2B-5F20-4776-A192-B11068EC9A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2D9-7D2C-4EB7-83ED-579B2C533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1B2B-5F20-4776-A192-B11068EC9A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2D9-7D2C-4EB7-83ED-579B2C533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1B2B-5F20-4776-A192-B11068EC9A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2D9-7D2C-4EB7-83ED-579B2C533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ront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600"/>
            <a:ext cx="12192000" cy="787400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251584"/>
            <a:ext cx="12209937" cy="1080000"/>
          </a:xfrm>
          <a:prstGeom prst="rect">
            <a:avLst/>
          </a:prstGeom>
          <a:solidFill>
            <a:schemeClr val="accent1"/>
          </a:solidFill>
          <a:effectLst>
            <a:outerShdw algn="ctr" rotWithShape="0">
              <a:schemeClr val="tx2"/>
            </a:outerShdw>
          </a:effectLst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marR="0" indent="-180975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 lang="sv-SE" sz="2800" cap="none" dirty="0"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-180975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sv-SE" dirty="0" err="1"/>
              <a:t>Title</a:t>
            </a:r>
            <a:br>
              <a:rPr lang="sv-SE" dirty="0"/>
            </a:br>
            <a:r>
              <a:rPr lang="sv-SE" dirty="0" err="1"/>
              <a:t>subtitle</a:t>
            </a:r>
            <a:endParaRPr lang="sv-S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84299" y="6397715"/>
            <a:ext cx="1261931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D57DFCC-7091-4E52-9D87-38AC2F4E9AC3}" type="datetime1">
              <a:rPr lang="en-US" smtClean="0"/>
            </a:fld>
            <a:endParaRPr lang="sv-S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8032" y="6392867"/>
            <a:ext cx="3360043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533" y="6404710"/>
            <a:ext cx="685867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EEADB5DA-8F18-467D-8CA4-61CD8C3165FB}" type="slidenum">
              <a:rPr lang="sv-SE" smtClean="0"/>
            </a:fld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19535" y="306001"/>
            <a:ext cx="10752931" cy="35082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720000" y="684000"/>
            <a:ext cx="10752000" cy="2916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463" y="1941750"/>
            <a:ext cx="4639075" cy="2609479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00821" y="4504314"/>
            <a:ext cx="49903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en-US" sz="2800" dirty="0"/>
              <a:t>www.teleopti.com</a:t>
            </a:r>
            <a:endParaRPr lang="sv-SE" sz="2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1B2B-5F20-4776-A192-B11068EC9A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2D9-7D2C-4EB7-83ED-579B2C533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1B2B-5F20-4776-A192-B11068EC9A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2D9-7D2C-4EB7-83ED-579B2C533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1B2B-5F20-4776-A192-B11068EC9A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2D9-7D2C-4EB7-83ED-579B2C533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1B2B-5F20-4776-A192-B11068EC9AD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2D9-7D2C-4EB7-83ED-579B2C533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1B2B-5F20-4776-A192-B11068EC9AD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2D9-7D2C-4EB7-83ED-579B2C533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1B2B-5F20-4776-A192-B11068EC9AD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2D9-7D2C-4EB7-83ED-579B2C533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1B2B-5F20-4776-A192-B11068EC9A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2D9-7D2C-4EB7-83ED-579B2C533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1B2B-5F20-4776-A192-B11068EC9A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2D9-7D2C-4EB7-83ED-579B2C533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1B2B-5F20-4776-A192-B11068EC9A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92D9-7D2C-4EB7-83ED-579B2C53310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martinfowler.com/eaaDev/EventSourcin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529974"/>
            <a:ext cx="12209937" cy="523220"/>
          </a:xfrm>
        </p:spPr>
        <p:txBody>
          <a:bodyPr/>
          <a:lstStyle/>
          <a:p>
            <a:pPr algn="r"/>
            <a:r>
              <a:rPr lang="en-US" altLang="zh-CN" dirty="0"/>
              <a:t>0. Contents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11FD82-AEDF-44F9-8D86-66ACD2338DA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sv-SE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EADB5DA-8F18-467D-8CA4-61CD8C3165FB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sv-SE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3906" y="1166842"/>
            <a:ext cx="11067802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hlinkClick r:id="rId1" action="ppaction://hlinksldjump"/>
              </a:rPr>
              <a:t>1.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 Event sourcing</a:t>
            </a:r>
            <a:endParaRPr lang="en-US" altLang="zh-CN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hlinkClick r:id="rId1" action="ppaction://hlinksldjump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.  </a:t>
            </a:r>
            <a:r>
              <a:rPr lang="en-US" altLang="zh-CN" dirty="0"/>
              <a:t>Questions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hlinkClick r:id="rId2" action="ppaction://hlinksldjump"/>
              </a:rPr>
              <a:t>3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.  </a:t>
            </a:r>
            <a:r>
              <a:rPr lang="en-US" altLang="zh-CN" dirty="0"/>
              <a:t>Current Status</a:t>
            </a:r>
            <a:endParaRPr lang="en-US" altLang="zh-CN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hlinkClick r:id="rId3" action="ppaction://hlinksldjump"/>
              </a:rPr>
              <a:t>4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.  A few problems</a:t>
            </a:r>
            <a:endParaRPr lang="en-US" altLang="zh-CN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hlinkClick r:id="rId1" action="ppaction://hlinksldjump"/>
              </a:rPr>
              <a:t>5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.  Architecture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1" action="ppaction://hlinksldjump"/>
              </a:rPr>
              <a:t>6.</a:t>
            </a:r>
            <a:r>
              <a:rPr lang="en-US" altLang="zh-CN" dirty="0"/>
              <a:t>  Talk is cheap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hlinkClick r:id="rId1" action="ppaction://hlinksldjump"/>
              </a:rPr>
              <a:t>7</a:t>
            </a:r>
            <a:r>
              <a:rPr lang="en-US" altLang="zh-CN" dirty="0"/>
              <a:t>. Benefits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 Chanllenges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When to use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530599"/>
            <a:ext cx="12209937" cy="521970"/>
          </a:xfrm>
        </p:spPr>
        <p:txBody>
          <a:bodyPr/>
          <a:lstStyle/>
          <a:p>
            <a:r>
              <a:rPr lang="en-US" altLang="zh-CN" dirty="0"/>
              <a:t>7.  </a:t>
            </a:r>
            <a:r>
              <a:rPr lang="en-US" altLang="zh-CN">
                <a:sym typeface="+mn-ea"/>
              </a:rPr>
              <a:t>Benefits</a:t>
            </a:r>
            <a:endParaRPr lang="en-US" alt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D82-AEDF-44F9-8D86-66ACD2338DA0}" type="datetime1">
              <a:rPr lang="en-US" smtClean="0"/>
            </a:fld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B5DA-8F18-467D-8CA4-61CD8C3165FB}" type="slidenum">
              <a:rPr lang="sv-SE" smtClean="0"/>
            </a:fld>
            <a:endParaRPr lang="sv-SE" dirty="0"/>
          </a:p>
        </p:txBody>
      </p:sp>
      <p:sp>
        <p:nvSpPr>
          <p:cNvPr id="7" name="TextBox 1"/>
          <p:cNvSpPr txBox="1"/>
          <p:nvPr/>
        </p:nvSpPr>
        <p:spPr>
          <a:xfrm>
            <a:off x="539115" y="1463675"/>
            <a:ext cx="88722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1. A</a:t>
            </a: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udit trail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2. D</a:t>
            </a: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ebugging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3. H</a:t>
            </a: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istoric state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4. Variant schemas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5. Distribution support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530599"/>
            <a:ext cx="12209937" cy="521970"/>
          </a:xfrm>
        </p:spPr>
        <p:txBody>
          <a:bodyPr/>
          <a:lstStyle/>
          <a:p>
            <a:r>
              <a:rPr lang="en-US" altLang="zh-CN" dirty="0"/>
              <a:t>8.  </a:t>
            </a:r>
            <a:r>
              <a:rPr lang="en-US" altLang="zh-CN">
                <a:sym typeface="+mn-ea"/>
              </a:rPr>
              <a:t>Chanllenges</a:t>
            </a:r>
            <a:endParaRPr lang="en-US" alt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D82-AEDF-44F9-8D86-66ACD2338DA0}" type="datetime1">
              <a:rPr lang="en-US" smtClean="0"/>
            </a:fld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B5DA-8F18-467D-8CA4-61CD8C3165FB}" type="slidenum">
              <a:rPr lang="sv-SE" smtClean="0"/>
            </a:fld>
            <a:endParaRPr lang="sv-SE" dirty="0"/>
          </a:p>
        </p:txBody>
      </p:sp>
      <p:sp>
        <p:nvSpPr>
          <p:cNvPr id="7" name="TextBox 1"/>
          <p:cNvSpPr txBox="1"/>
          <p:nvPr/>
        </p:nvSpPr>
        <p:spPr>
          <a:xfrm>
            <a:off x="1096010" y="2006600"/>
            <a:ext cx="1111377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1.change of mindset for developing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2.change of event structure needs a few ways to handle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3.learning curve based on domain model not database table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530599"/>
            <a:ext cx="12209937" cy="521970"/>
          </a:xfrm>
        </p:spPr>
        <p:txBody>
          <a:bodyPr/>
          <a:lstStyle/>
          <a:p>
            <a:r>
              <a:rPr lang="en-US" altLang="zh-CN" dirty="0"/>
              <a:t>9.  </a:t>
            </a:r>
            <a:r>
              <a:rPr lang="en-US" altLang="zh-CN">
                <a:sym typeface="+mn-ea"/>
              </a:rPr>
              <a:t>When to use</a:t>
            </a:r>
            <a:endParaRPr lang="en-US" altLang="zh-CN">
              <a:sym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D82-AEDF-44F9-8D86-66ACD2338DA0}" type="datetime1">
              <a:rPr lang="en-US" smtClean="0"/>
            </a:fld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B5DA-8F18-467D-8CA4-61CD8C3165FB}" type="slidenum">
              <a:rPr lang="sv-SE" smtClean="0"/>
            </a:fld>
            <a:endParaRPr lang="sv-SE" dirty="0"/>
          </a:p>
        </p:txBody>
      </p:sp>
      <p:sp>
        <p:nvSpPr>
          <p:cNvPr id="7" name="TextBox 1"/>
          <p:cNvSpPr txBox="1"/>
          <p:nvPr/>
        </p:nvSpPr>
        <p:spPr>
          <a:xfrm>
            <a:off x="539115" y="1376680"/>
            <a:ext cx="111137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1.simple crud not suitable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2.</a:t>
            </a: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complex business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3.</a:t>
            </a: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team has members familiar with ddd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4.</a:t>
            </a: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system care about history version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5.analise behavior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89106"/>
            <a:ext cx="10752931" cy="1305335"/>
          </a:xfrm>
        </p:spPr>
        <p:txBody>
          <a:bodyPr>
            <a:normAutofit/>
          </a:bodyPr>
          <a:lstStyle/>
          <a:p>
            <a:r>
              <a:rPr lang="en-US" altLang="zh-CN" dirty="0"/>
              <a:t>Thanks</a:t>
            </a:r>
            <a:r>
              <a:rPr lang="zh-CN" altLang="en-US" dirty="0"/>
              <a:t>！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530599"/>
            <a:ext cx="12209937" cy="521970"/>
          </a:xfrm>
        </p:spPr>
        <p:txBody>
          <a:bodyPr/>
          <a:lstStyle/>
          <a:p>
            <a:r>
              <a:rPr lang="en-US" altLang="zh-CN" dirty="0"/>
              <a:t>1. Event Sourcing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D82-AEDF-44F9-8D86-66ACD2338DA0}" type="datetime1">
              <a:rPr lang="en-US" smtClean="0"/>
            </a:fld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B5DA-8F18-467D-8CA4-61CD8C3165FB}" type="slidenum">
              <a:rPr lang="sv-SE" smtClean="0"/>
            </a:fld>
            <a:endParaRPr lang="sv-SE" dirty="0"/>
          </a:p>
        </p:txBody>
      </p:sp>
      <p:sp>
        <p:nvSpPr>
          <p:cNvPr id="7" name="TextBox 1"/>
          <p:cNvSpPr txBox="1"/>
          <p:nvPr/>
        </p:nvSpPr>
        <p:spPr>
          <a:xfrm>
            <a:off x="647065" y="1974850"/>
            <a:ext cx="111137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It is the practice of modelling your system as a 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sequence of events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  <a:hlinkClick r:id="rId1" tooltip="" action="ppaction://hlinkfile"/>
              </a:rPr>
              <a:t>martinfowler about event sourcing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530599"/>
            <a:ext cx="12209937" cy="521970"/>
          </a:xfrm>
        </p:spPr>
        <p:txBody>
          <a:bodyPr/>
          <a:lstStyle/>
          <a:p>
            <a:r>
              <a:rPr lang="en-US" altLang="zh-CN" dirty="0"/>
              <a:t>2. Questions</a:t>
            </a:r>
            <a:endParaRPr lang="en-US" alt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D82-AEDF-44F9-8D86-66ACD2338DA0}" type="datetime1">
              <a:rPr lang="en-US" smtClean="0"/>
            </a:fld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B5DA-8F18-467D-8CA4-61CD8C3165FB}" type="slidenum">
              <a:rPr lang="sv-SE" smtClean="0"/>
            </a:fld>
            <a:endParaRPr lang="sv-SE" dirty="0"/>
          </a:p>
        </p:txBody>
      </p:sp>
      <p:sp>
        <p:nvSpPr>
          <p:cNvPr id="7" name="TextBox 1"/>
          <p:cNvSpPr txBox="1"/>
          <p:nvPr/>
        </p:nvSpPr>
        <p:spPr>
          <a:xfrm>
            <a:off x="647065" y="1974850"/>
            <a:ext cx="111137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Do you have developed or used some system using 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this approach?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529974"/>
            <a:ext cx="12209937" cy="523220"/>
          </a:xfrm>
        </p:spPr>
        <p:txBody>
          <a:bodyPr/>
          <a:lstStyle/>
          <a:p>
            <a:r>
              <a:rPr lang="en-US" altLang="zh-CN" dirty="0"/>
              <a:t>3.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D82-AEDF-44F9-8D86-66ACD2338DA0}" type="datetime1">
              <a:rPr lang="en-US" smtClean="0"/>
            </a:fld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B5DA-8F18-467D-8CA4-61CD8C3165FB}" type="slidenum">
              <a:rPr lang="sv-SE" smtClean="0"/>
            </a:fld>
            <a:endParaRPr lang="sv-S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D82-AEDF-44F9-8D86-66ACD2338DA0}" type="datetime1">
              <a:rPr lang="en-US" smtClean="0"/>
            </a:fld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B5DA-8F18-467D-8CA4-61CD8C3165FB}" type="slidenum">
              <a:rPr lang="sv-SE" smtClean="0"/>
            </a:fld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530599"/>
            <a:ext cx="12209937" cy="521970"/>
          </a:xfrm>
        </p:spPr>
        <p:txBody>
          <a:bodyPr/>
          <a:lstStyle/>
          <a:p>
            <a:r>
              <a:rPr lang="en-US" altLang="zh-CN" dirty="0"/>
              <a:t>3. Current Status</a:t>
            </a:r>
            <a:endParaRPr lang="en-US" alt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D82-AEDF-44F9-8D86-66ACD2338DA0}" type="datetime1">
              <a:rPr lang="en-US" smtClean="0"/>
            </a:fld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B5DA-8F18-467D-8CA4-61CD8C3165FB}" type="slidenum">
              <a:rPr lang="sv-SE" smtClean="0"/>
            </a:fld>
            <a:endParaRPr lang="sv-SE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257300"/>
            <a:ext cx="8411845" cy="36531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530599"/>
            <a:ext cx="12209937" cy="521970"/>
          </a:xfrm>
        </p:spPr>
        <p:txBody>
          <a:bodyPr/>
          <a:lstStyle/>
          <a:p>
            <a:r>
              <a:rPr lang="en-US" altLang="zh-CN" dirty="0"/>
              <a:t>4.  A few problems to think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D82-AEDF-44F9-8D86-66ACD2338DA0}" type="datetime1">
              <a:rPr lang="en-US" smtClean="0"/>
            </a:fld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B5DA-8F18-467D-8CA4-61CD8C3165FB}" type="slidenum">
              <a:rPr lang="sv-SE" smtClean="0"/>
            </a:fld>
            <a:endParaRPr lang="sv-SE" dirty="0"/>
          </a:p>
        </p:txBody>
      </p:sp>
      <p:sp>
        <p:nvSpPr>
          <p:cNvPr id="7" name="TextBox 1"/>
          <p:cNvSpPr txBox="1"/>
          <p:nvPr/>
        </p:nvSpPr>
        <p:spPr>
          <a:xfrm>
            <a:off x="385445" y="1974850"/>
            <a:ext cx="113753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1."How many times has a user changed their email address" could you answer it? 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2. "How many people added an item to their cart, then removed it, then bought that item a month later"?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530599"/>
            <a:ext cx="12209937" cy="521970"/>
          </a:xfrm>
        </p:spPr>
        <p:txBody>
          <a:bodyPr/>
          <a:lstStyle/>
          <a:p>
            <a:r>
              <a:rPr lang="en-US" altLang="zh-CN" dirty="0"/>
              <a:t>5.  A</a:t>
            </a:r>
            <a:r>
              <a:rPr lang="en-US" altLang="sv-SE" dirty="0"/>
              <a:t>rchitecture</a:t>
            </a:r>
            <a:endParaRPr lang="en-US" alt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D82-AEDF-44F9-8D86-66ACD2338DA0}" type="datetime1">
              <a:rPr lang="en-US" smtClean="0"/>
            </a:fld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B5DA-8F18-467D-8CA4-61CD8C3165FB}" type="slidenum">
              <a:rPr lang="sv-SE" smtClean="0"/>
            </a:fld>
            <a:endParaRPr lang="sv-SE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9720" y="1204595"/>
            <a:ext cx="3971925" cy="4448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530599"/>
            <a:ext cx="12209937" cy="521970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en-US" altLang="sv-SE" dirty="0"/>
              <a:t>Talk is cheap</a:t>
            </a:r>
            <a:endParaRPr lang="en-US" alt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D82-AEDF-44F9-8D86-66ACD2338DA0}" type="datetime1">
              <a:rPr lang="en-US" smtClean="0"/>
            </a:fld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B5DA-8F18-467D-8CA4-61CD8C3165FB}" type="slidenum">
              <a:rPr lang="sv-SE" smtClean="0"/>
            </a:fld>
            <a:endParaRPr lang="sv-SE" dirty="0"/>
          </a:p>
        </p:txBody>
      </p:sp>
      <p:sp>
        <p:nvSpPr>
          <p:cNvPr id="7" name="TextBox 1"/>
          <p:cNvSpPr txBox="1"/>
          <p:nvPr/>
        </p:nvSpPr>
        <p:spPr>
          <a:xfrm>
            <a:off x="647065" y="1974850"/>
            <a:ext cx="11113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Consolas" panose="020B0609020204030204" charset="0"/>
                <a:cs typeface="Consolas" panose="020B0609020204030204" charset="0"/>
              </a:rPr>
              <a:t>Talk is cheap, show me the code</a:t>
            </a:r>
            <a:endParaRPr lang="en-US" altLang="zh-CN" sz="3200" b="1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WPS 演示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等线</vt:lpstr>
      <vt:lpstr>Calibri Light</vt:lpstr>
      <vt:lpstr>微软雅黑</vt:lpstr>
      <vt:lpstr>Arial Unicode MS</vt:lpstr>
      <vt:lpstr>Calibri</vt:lpstr>
      <vt:lpstr>等线 Light</vt:lpstr>
      <vt:lpstr>仿宋</vt:lpstr>
      <vt:lpstr>Malgun Gothic</vt:lpstr>
      <vt:lpstr>MingLiU-ExtB</vt:lpstr>
      <vt:lpstr>MS UI Gothic</vt:lpstr>
      <vt:lpstr>Yu Gothic</vt:lpstr>
      <vt:lpstr>Consolas</vt:lpstr>
      <vt:lpstr>Office Theme</vt:lpstr>
      <vt:lpstr>0. Contents</vt:lpstr>
      <vt:lpstr>4. Benefits</vt:lpstr>
      <vt:lpstr>6. Talk is cheap</vt:lpstr>
      <vt:lpstr>3.</vt:lpstr>
      <vt:lpstr>PowerPoint 演示文稿</vt:lpstr>
      <vt:lpstr>2. Questions</vt:lpstr>
      <vt:lpstr>1. Event Sourcing</vt:lpstr>
      <vt:lpstr>4.  A few problems to think</vt:lpstr>
      <vt:lpstr>1. Event Sourcing</vt:lpstr>
      <vt:lpstr>6. Talk is cheap</vt:lpstr>
      <vt:lpstr>7.  Benefits</vt:lpstr>
      <vt:lpstr>8.  Chanllenges</vt:lpstr>
      <vt:lpstr>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TELEOPTI  R&amp;D</dc:title>
  <dc:creator>Yanyi Wan</dc:creator>
  <cp:lastModifiedBy>gaofeng</cp:lastModifiedBy>
  <cp:revision>91</cp:revision>
  <dcterms:created xsi:type="dcterms:W3CDTF">2016-09-25T06:03:00Z</dcterms:created>
  <dcterms:modified xsi:type="dcterms:W3CDTF">2018-12-20T15:24:04Z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