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77" r:id="rId10"/>
    <p:sldId id="257" r:id="rId11"/>
    <p:sldId id="258" r:id="rId12"/>
    <p:sldId id="275" r:id="rId13"/>
    <p:sldId id="274" r:id="rId14"/>
    <p:sldId id="276" r:id="rId15"/>
    <p:sldId id="259" r:id="rId16"/>
    <p:sldId id="260" r:id="rId17"/>
    <p:sldId id="261" r:id="rId18"/>
    <p:sldId id="26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529"/>
  </p:normalViewPr>
  <p:slideViewPr>
    <p:cSldViewPr snapToGrid="0" snapToObjects="1">
      <p:cViewPr varScale="1">
        <p:scale>
          <a:sx n="103" d="100"/>
          <a:sy n="103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E050E-DE6C-4C28-BC2F-EA183C31E7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B0E3CD2-7EF3-41D6-967D-96F575FF4269}">
      <dgm:prSet/>
      <dgm:spPr/>
      <dgm:t>
        <a:bodyPr/>
        <a:lstStyle/>
        <a:p>
          <a:r>
            <a:rPr lang="en-US" dirty="0"/>
            <a:t>Spam messages accounted for 54.68 percent of e-mail traffic in September 2019 [1].</a:t>
          </a:r>
        </a:p>
      </dgm:t>
    </dgm:pt>
    <dgm:pt modelId="{E4D2B1FC-AE2B-4DDA-BB89-FDFF2E857437}" type="parTrans" cxnId="{C1474901-9539-476C-B093-01467B81A0BD}">
      <dgm:prSet/>
      <dgm:spPr/>
      <dgm:t>
        <a:bodyPr/>
        <a:lstStyle/>
        <a:p>
          <a:endParaRPr lang="en-US"/>
        </a:p>
      </dgm:t>
    </dgm:pt>
    <dgm:pt modelId="{2EF317F3-CC1B-431E-82A2-386D11A0F094}" type="sibTrans" cxnId="{C1474901-9539-476C-B093-01467B81A0BD}">
      <dgm:prSet/>
      <dgm:spPr/>
      <dgm:t>
        <a:bodyPr/>
        <a:lstStyle/>
        <a:p>
          <a:endParaRPr lang="en-US"/>
        </a:p>
      </dgm:t>
    </dgm:pt>
    <dgm:pt modelId="{D2EF3127-1E3A-4D1B-A018-7EBAFC697C12}">
      <dgm:prSet/>
      <dgm:spPr/>
      <dgm:t>
        <a:bodyPr/>
        <a:lstStyle/>
        <a:p>
          <a:r>
            <a:rPr lang="en-US" dirty="0"/>
            <a:t>Emails are sometimes marked as spam wrongly and go in spam.</a:t>
          </a:r>
        </a:p>
      </dgm:t>
    </dgm:pt>
    <dgm:pt modelId="{D65F1B38-CF66-4153-8093-22C0DD9AAC9C}" type="parTrans" cxnId="{B25FD2D6-E1FB-428E-90DB-26A427B7DA67}">
      <dgm:prSet/>
      <dgm:spPr/>
      <dgm:t>
        <a:bodyPr/>
        <a:lstStyle/>
        <a:p>
          <a:endParaRPr lang="en-US"/>
        </a:p>
      </dgm:t>
    </dgm:pt>
    <dgm:pt modelId="{901958BF-781F-4200-9DB8-70E83751389C}" type="sibTrans" cxnId="{B25FD2D6-E1FB-428E-90DB-26A427B7DA67}">
      <dgm:prSet/>
      <dgm:spPr/>
      <dgm:t>
        <a:bodyPr/>
        <a:lstStyle/>
        <a:p>
          <a:endParaRPr lang="en-US"/>
        </a:p>
      </dgm:t>
    </dgm:pt>
    <dgm:pt modelId="{BAB75895-9C62-4BF8-9CFC-B7EECD142CA0}">
      <dgm:prSet/>
      <dgm:spPr/>
      <dgm:t>
        <a:bodyPr/>
        <a:lstStyle/>
        <a:p>
          <a:r>
            <a:rPr lang="en-US" dirty="0"/>
            <a:t>Recognizing the spam message with high accuracy is important.</a:t>
          </a:r>
        </a:p>
      </dgm:t>
    </dgm:pt>
    <dgm:pt modelId="{9A37278E-FACD-4BA4-856F-3B1389F3CABB}" type="parTrans" cxnId="{F8BDAE63-A566-4736-9C5E-D00C1D0D5747}">
      <dgm:prSet/>
      <dgm:spPr/>
      <dgm:t>
        <a:bodyPr/>
        <a:lstStyle/>
        <a:p>
          <a:endParaRPr lang="en-US"/>
        </a:p>
      </dgm:t>
    </dgm:pt>
    <dgm:pt modelId="{66B58175-6628-42DA-B737-0166515F374A}" type="sibTrans" cxnId="{F8BDAE63-A566-4736-9C5E-D00C1D0D5747}">
      <dgm:prSet/>
      <dgm:spPr/>
      <dgm:t>
        <a:bodyPr/>
        <a:lstStyle/>
        <a:p>
          <a:endParaRPr lang="en-US"/>
        </a:p>
      </dgm:t>
    </dgm:pt>
    <dgm:pt modelId="{66C5BEF8-F678-437F-B42B-45DFE60E259D}" type="pres">
      <dgm:prSet presAssocID="{049E050E-DE6C-4C28-BC2F-EA183C31E7A6}" presName="root" presStyleCnt="0">
        <dgm:presLayoutVars>
          <dgm:dir/>
          <dgm:resizeHandles val="exact"/>
        </dgm:presLayoutVars>
      </dgm:prSet>
      <dgm:spPr/>
    </dgm:pt>
    <dgm:pt modelId="{4F932B4D-71CF-4CA3-A3B3-B182CFB5B197}" type="pres">
      <dgm:prSet presAssocID="{4B0E3CD2-7EF3-41D6-967D-96F575FF4269}" presName="compNode" presStyleCnt="0"/>
      <dgm:spPr/>
    </dgm:pt>
    <dgm:pt modelId="{B5764587-6568-4BE2-B1D1-F8D6DEB99572}" type="pres">
      <dgm:prSet presAssocID="{4B0E3CD2-7EF3-41D6-967D-96F575FF42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DB3C4F6-36F1-4F6F-8E9A-3C1078BEE4BE}" type="pres">
      <dgm:prSet presAssocID="{4B0E3CD2-7EF3-41D6-967D-96F575FF4269}" presName="spaceRect" presStyleCnt="0"/>
      <dgm:spPr/>
    </dgm:pt>
    <dgm:pt modelId="{B53EAD17-9AE8-412B-9727-8C14C91DCAC6}" type="pres">
      <dgm:prSet presAssocID="{4B0E3CD2-7EF3-41D6-967D-96F575FF4269}" presName="textRect" presStyleLbl="revTx" presStyleIdx="0" presStyleCnt="3">
        <dgm:presLayoutVars>
          <dgm:chMax val="1"/>
          <dgm:chPref val="1"/>
        </dgm:presLayoutVars>
      </dgm:prSet>
      <dgm:spPr/>
    </dgm:pt>
    <dgm:pt modelId="{F9437732-9B94-4F45-AC46-0EBAEF0B1DDE}" type="pres">
      <dgm:prSet presAssocID="{2EF317F3-CC1B-431E-82A2-386D11A0F094}" presName="sibTrans" presStyleCnt="0"/>
      <dgm:spPr/>
    </dgm:pt>
    <dgm:pt modelId="{3A023D81-7B90-4D78-A9FF-3E3E6383DD8F}" type="pres">
      <dgm:prSet presAssocID="{D2EF3127-1E3A-4D1B-A018-7EBAFC697C12}" presName="compNode" presStyleCnt="0"/>
      <dgm:spPr/>
    </dgm:pt>
    <dgm:pt modelId="{080C942C-FD0B-4378-8010-761A07E18EC4}" type="pres">
      <dgm:prSet presAssocID="{D2EF3127-1E3A-4D1B-A018-7EBAFC697C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786F1088-3842-49F6-BA08-07D5BA79AD97}" type="pres">
      <dgm:prSet presAssocID="{D2EF3127-1E3A-4D1B-A018-7EBAFC697C12}" presName="spaceRect" presStyleCnt="0"/>
      <dgm:spPr/>
    </dgm:pt>
    <dgm:pt modelId="{15F63A27-9AF5-45CF-9A7B-9E44B58FABCC}" type="pres">
      <dgm:prSet presAssocID="{D2EF3127-1E3A-4D1B-A018-7EBAFC697C12}" presName="textRect" presStyleLbl="revTx" presStyleIdx="1" presStyleCnt="3">
        <dgm:presLayoutVars>
          <dgm:chMax val="1"/>
          <dgm:chPref val="1"/>
        </dgm:presLayoutVars>
      </dgm:prSet>
      <dgm:spPr/>
    </dgm:pt>
    <dgm:pt modelId="{FB00A975-E42B-40E1-8BF0-DEC63E8B9EDE}" type="pres">
      <dgm:prSet presAssocID="{901958BF-781F-4200-9DB8-70E83751389C}" presName="sibTrans" presStyleCnt="0"/>
      <dgm:spPr/>
    </dgm:pt>
    <dgm:pt modelId="{886C5D17-D08E-4F04-A885-F7F214752457}" type="pres">
      <dgm:prSet presAssocID="{BAB75895-9C62-4BF8-9CFC-B7EECD142CA0}" presName="compNode" presStyleCnt="0"/>
      <dgm:spPr/>
    </dgm:pt>
    <dgm:pt modelId="{36EFB224-1D7B-433A-9DEC-14048294A5FB}" type="pres">
      <dgm:prSet presAssocID="{BAB75895-9C62-4BF8-9CFC-B7EECD142C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46C2B16-88F0-401F-964B-B7E066C215E7}" type="pres">
      <dgm:prSet presAssocID="{BAB75895-9C62-4BF8-9CFC-B7EECD142CA0}" presName="spaceRect" presStyleCnt="0"/>
      <dgm:spPr/>
    </dgm:pt>
    <dgm:pt modelId="{8883C41D-35DD-4729-BB15-072B315B4BDE}" type="pres">
      <dgm:prSet presAssocID="{BAB75895-9C62-4BF8-9CFC-B7EECD142C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474901-9539-476C-B093-01467B81A0BD}" srcId="{049E050E-DE6C-4C28-BC2F-EA183C31E7A6}" destId="{4B0E3CD2-7EF3-41D6-967D-96F575FF4269}" srcOrd="0" destOrd="0" parTransId="{E4D2B1FC-AE2B-4DDA-BB89-FDFF2E857437}" sibTransId="{2EF317F3-CC1B-431E-82A2-386D11A0F094}"/>
    <dgm:cxn modelId="{903AB42A-EC38-4512-B6E9-614282F65829}" type="presOf" srcId="{D2EF3127-1E3A-4D1B-A018-7EBAFC697C12}" destId="{15F63A27-9AF5-45CF-9A7B-9E44B58FABCC}" srcOrd="0" destOrd="0" presId="urn:microsoft.com/office/officeart/2018/2/layout/IconLabelList"/>
    <dgm:cxn modelId="{F8BDAE63-A566-4736-9C5E-D00C1D0D5747}" srcId="{049E050E-DE6C-4C28-BC2F-EA183C31E7A6}" destId="{BAB75895-9C62-4BF8-9CFC-B7EECD142CA0}" srcOrd="2" destOrd="0" parTransId="{9A37278E-FACD-4BA4-856F-3B1389F3CABB}" sibTransId="{66B58175-6628-42DA-B737-0166515F374A}"/>
    <dgm:cxn modelId="{0DFAE198-FD0B-4AC3-A360-7CBE4DCEDD57}" type="presOf" srcId="{049E050E-DE6C-4C28-BC2F-EA183C31E7A6}" destId="{66C5BEF8-F678-437F-B42B-45DFE60E259D}" srcOrd="0" destOrd="0" presId="urn:microsoft.com/office/officeart/2018/2/layout/IconLabelList"/>
    <dgm:cxn modelId="{7D5B8FCB-438F-4ED4-8AFF-470F4E531AF1}" type="presOf" srcId="{4B0E3CD2-7EF3-41D6-967D-96F575FF4269}" destId="{B53EAD17-9AE8-412B-9727-8C14C91DCAC6}" srcOrd="0" destOrd="0" presId="urn:microsoft.com/office/officeart/2018/2/layout/IconLabelList"/>
    <dgm:cxn modelId="{B25FD2D6-E1FB-428E-90DB-26A427B7DA67}" srcId="{049E050E-DE6C-4C28-BC2F-EA183C31E7A6}" destId="{D2EF3127-1E3A-4D1B-A018-7EBAFC697C12}" srcOrd="1" destOrd="0" parTransId="{D65F1B38-CF66-4153-8093-22C0DD9AAC9C}" sibTransId="{901958BF-781F-4200-9DB8-70E83751389C}"/>
    <dgm:cxn modelId="{9EE47BDA-0897-4779-915D-F0D9E807222C}" type="presOf" srcId="{BAB75895-9C62-4BF8-9CFC-B7EECD142CA0}" destId="{8883C41D-35DD-4729-BB15-072B315B4BDE}" srcOrd="0" destOrd="0" presId="urn:microsoft.com/office/officeart/2018/2/layout/IconLabelList"/>
    <dgm:cxn modelId="{F48A70C7-CB57-4452-AC06-E0290BC7E4AE}" type="presParOf" srcId="{66C5BEF8-F678-437F-B42B-45DFE60E259D}" destId="{4F932B4D-71CF-4CA3-A3B3-B182CFB5B197}" srcOrd="0" destOrd="0" presId="urn:microsoft.com/office/officeart/2018/2/layout/IconLabelList"/>
    <dgm:cxn modelId="{44247205-C55E-40B5-8A0A-F4526DB0E6D8}" type="presParOf" srcId="{4F932B4D-71CF-4CA3-A3B3-B182CFB5B197}" destId="{B5764587-6568-4BE2-B1D1-F8D6DEB99572}" srcOrd="0" destOrd="0" presId="urn:microsoft.com/office/officeart/2018/2/layout/IconLabelList"/>
    <dgm:cxn modelId="{48D361D6-9665-4B9E-9810-57C44C5070CE}" type="presParOf" srcId="{4F932B4D-71CF-4CA3-A3B3-B182CFB5B197}" destId="{0DB3C4F6-36F1-4F6F-8E9A-3C1078BEE4BE}" srcOrd="1" destOrd="0" presId="urn:microsoft.com/office/officeart/2018/2/layout/IconLabelList"/>
    <dgm:cxn modelId="{EF252FF6-8B64-40EB-9EB7-7E790BEE75A7}" type="presParOf" srcId="{4F932B4D-71CF-4CA3-A3B3-B182CFB5B197}" destId="{B53EAD17-9AE8-412B-9727-8C14C91DCAC6}" srcOrd="2" destOrd="0" presId="urn:microsoft.com/office/officeart/2018/2/layout/IconLabelList"/>
    <dgm:cxn modelId="{AC1117D2-299F-44A4-8A98-52E5E11B82E2}" type="presParOf" srcId="{66C5BEF8-F678-437F-B42B-45DFE60E259D}" destId="{F9437732-9B94-4F45-AC46-0EBAEF0B1DDE}" srcOrd="1" destOrd="0" presId="urn:microsoft.com/office/officeart/2018/2/layout/IconLabelList"/>
    <dgm:cxn modelId="{B1E85B4A-17DC-4A2B-AB5B-B8C90B629553}" type="presParOf" srcId="{66C5BEF8-F678-437F-B42B-45DFE60E259D}" destId="{3A023D81-7B90-4D78-A9FF-3E3E6383DD8F}" srcOrd="2" destOrd="0" presId="urn:microsoft.com/office/officeart/2018/2/layout/IconLabelList"/>
    <dgm:cxn modelId="{42D9ACB0-8773-4028-889F-7F022E30FB6A}" type="presParOf" srcId="{3A023D81-7B90-4D78-A9FF-3E3E6383DD8F}" destId="{080C942C-FD0B-4378-8010-761A07E18EC4}" srcOrd="0" destOrd="0" presId="urn:microsoft.com/office/officeart/2018/2/layout/IconLabelList"/>
    <dgm:cxn modelId="{76B1BE96-8078-4FB1-8B58-B11542ADB948}" type="presParOf" srcId="{3A023D81-7B90-4D78-A9FF-3E3E6383DD8F}" destId="{786F1088-3842-49F6-BA08-07D5BA79AD97}" srcOrd="1" destOrd="0" presId="urn:microsoft.com/office/officeart/2018/2/layout/IconLabelList"/>
    <dgm:cxn modelId="{B792CC60-C5DC-4121-AE6F-9A8B61436982}" type="presParOf" srcId="{3A023D81-7B90-4D78-A9FF-3E3E6383DD8F}" destId="{15F63A27-9AF5-45CF-9A7B-9E44B58FABCC}" srcOrd="2" destOrd="0" presId="urn:microsoft.com/office/officeart/2018/2/layout/IconLabelList"/>
    <dgm:cxn modelId="{1875D49B-7C44-422C-A8EF-48536D6547D9}" type="presParOf" srcId="{66C5BEF8-F678-437F-B42B-45DFE60E259D}" destId="{FB00A975-E42B-40E1-8BF0-DEC63E8B9EDE}" srcOrd="3" destOrd="0" presId="urn:microsoft.com/office/officeart/2018/2/layout/IconLabelList"/>
    <dgm:cxn modelId="{17C34039-A058-4942-8CEE-67FD3F439CDB}" type="presParOf" srcId="{66C5BEF8-F678-437F-B42B-45DFE60E259D}" destId="{886C5D17-D08E-4F04-A885-F7F214752457}" srcOrd="4" destOrd="0" presId="urn:microsoft.com/office/officeart/2018/2/layout/IconLabelList"/>
    <dgm:cxn modelId="{031169A7-263A-4182-BE02-5CE159F43EAB}" type="presParOf" srcId="{886C5D17-D08E-4F04-A885-F7F214752457}" destId="{36EFB224-1D7B-433A-9DEC-14048294A5FB}" srcOrd="0" destOrd="0" presId="urn:microsoft.com/office/officeart/2018/2/layout/IconLabelList"/>
    <dgm:cxn modelId="{DDB5C750-CD16-4004-AF6E-C77DC30373B1}" type="presParOf" srcId="{886C5D17-D08E-4F04-A885-F7F214752457}" destId="{C46C2B16-88F0-401F-964B-B7E066C215E7}" srcOrd="1" destOrd="0" presId="urn:microsoft.com/office/officeart/2018/2/layout/IconLabelList"/>
    <dgm:cxn modelId="{E19E2E7F-1084-403D-A275-842054D1F441}" type="presParOf" srcId="{886C5D17-D08E-4F04-A885-F7F214752457}" destId="{8883C41D-35DD-4729-BB15-072B315B4B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3A884-9A93-42ED-B2E8-3403B859A7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C001585-589C-41A6-B3DC-3990FE7E42D5}">
      <dgm:prSet/>
      <dgm:spPr/>
      <dgm:t>
        <a:bodyPr/>
        <a:lstStyle/>
        <a:p>
          <a:r>
            <a:rPr lang="en-US"/>
            <a:t>Creating a Corpus of Tokens</a:t>
          </a:r>
        </a:p>
      </dgm:t>
    </dgm:pt>
    <dgm:pt modelId="{8AB0B318-4124-4A45-AC9D-CD01589C52BB}" type="parTrans" cxnId="{7AE32586-28AE-4308-9C34-12B54ED6C483}">
      <dgm:prSet/>
      <dgm:spPr/>
      <dgm:t>
        <a:bodyPr/>
        <a:lstStyle/>
        <a:p>
          <a:endParaRPr lang="en-US"/>
        </a:p>
      </dgm:t>
    </dgm:pt>
    <dgm:pt modelId="{779D27B1-12D9-4788-AD3E-3AFAC8F645EC}" type="sibTrans" cxnId="{7AE32586-28AE-4308-9C34-12B54ED6C483}">
      <dgm:prSet/>
      <dgm:spPr/>
      <dgm:t>
        <a:bodyPr/>
        <a:lstStyle/>
        <a:p>
          <a:endParaRPr lang="en-US"/>
        </a:p>
      </dgm:t>
    </dgm:pt>
    <dgm:pt modelId="{3343AF30-883A-4669-9C9F-0F276BE1D7BB}">
      <dgm:prSet/>
      <dgm:spPr/>
      <dgm:t>
        <a:bodyPr/>
        <a:lstStyle/>
        <a:p>
          <a:r>
            <a:rPr kumimoji="1" lang="en-US"/>
            <a:t>Tokenization.</a:t>
          </a:r>
          <a:endParaRPr lang="en-US"/>
        </a:p>
      </dgm:t>
    </dgm:pt>
    <dgm:pt modelId="{C8A9D3D1-5D4B-438D-BC0D-58887A6A2C40}" type="parTrans" cxnId="{186F4DD0-CE31-48C8-8D0E-278FD50F777F}">
      <dgm:prSet/>
      <dgm:spPr/>
      <dgm:t>
        <a:bodyPr/>
        <a:lstStyle/>
        <a:p>
          <a:endParaRPr lang="en-US"/>
        </a:p>
      </dgm:t>
    </dgm:pt>
    <dgm:pt modelId="{230D8E00-C684-405F-A53F-7ECE48C7C46A}" type="sibTrans" cxnId="{186F4DD0-CE31-48C8-8D0E-278FD50F777F}">
      <dgm:prSet/>
      <dgm:spPr/>
      <dgm:t>
        <a:bodyPr/>
        <a:lstStyle/>
        <a:p>
          <a:endParaRPr lang="en-US"/>
        </a:p>
      </dgm:t>
    </dgm:pt>
    <dgm:pt modelId="{D799B070-13A6-4AEF-A225-91EABD22E039}">
      <dgm:prSet/>
      <dgm:spPr/>
      <dgm:t>
        <a:bodyPr/>
        <a:lstStyle/>
        <a:p>
          <a:r>
            <a:rPr kumimoji="1" lang="en-US"/>
            <a:t>Lemmatization</a:t>
          </a:r>
          <a:endParaRPr lang="en-US"/>
        </a:p>
      </dgm:t>
    </dgm:pt>
    <dgm:pt modelId="{D486963C-B911-49FB-B997-562CF9DDA9F9}" type="parTrans" cxnId="{B7597E88-4A98-4318-876D-3DB2F14D530D}">
      <dgm:prSet/>
      <dgm:spPr/>
      <dgm:t>
        <a:bodyPr/>
        <a:lstStyle/>
        <a:p>
          <a:endParaRPr lang="en-US"/>
        </a:p>
      </dgm:t>
    </dgm:pt>
    <dgm:pt modelId="{B84DDD80-8246-4EB7-BB6D-E26A038D28F9}" type="sibTrans" cxnId="{B7597E88-4A98-4318-876D-3DB2F14D530D}">
      <dgm:prSet/>
      <dgm:spPr/>
      <dgm:t>
        <a:bodyPr/>
        <a:lstStyle/>
        <a:p>
          <a:endParaRPr lang="en-US"/>
        </a:p>
      </dgm:t>
    </dgm:pt>
    <dgm:pt modelId="{762BF0B2-E250-4D56-9B48-5BC9E6C6412C}">
      <dgm:prSet/>
      <dgm:spPr/>
      <dgm:t>
        <a:bodyPr/>
        <a:lstStyle/>
        <a:p>
          <a:r>
            <a:rPr lang="en-US"/>
            <a:t>Removing punctuations, stop words, numbers etc.</a:t>
          </a:r>
        </a:p>
      </dgm:t>
    </dgm:pt>
    <dgm:pt modelId="{5989BAAD-D2C1-4ACE-8950-3227CC25C985}" type="parTrans" cxnId="{6A6227D2-E27F-4EF8-96A5-2686F999A44F}">
      <dgm:prSet/>
      <dgm:spPr/>
      <dgm:t>
        <a:bodyPr/>
        <a:lstStyle/>
        <a:p>
          <a:endParaRPr lang="en-US"/>
        </a:p>
      </dgm:t>
    </dgm:pt>
    <dgm:pt modelId="{02A949D5-CAFD-4E80-A378-E37C026CECC9}" type="sibTrans" cxnId="{6A6227D2-E27F-4EF8-96A5-2686F999A44F}">
      <dgm:prSet/>
      <dgm:spPr/>
      <dgm:t>
        <a:bodyPr/>
        <a:lstStyle/>
        <a:p>
          <a:endParaRPr lang="en-US"/>
        </a:p>
      </dgm:t>
    </dgm:pt>
    <dgm:pt modelId="{2DF5C60C-66AE-435E-8945-62CE39DFF366}">
      <dgm:prSet/>
      <dgm:spPr/>
      <dgm:t>
        <a:bodyPr/>
        <a:lstStyle/>
        <a:p>
          <a:r>
            <a:rPr lang="en-US"/>
            <a:t>Word Count</a:t>
          </a:r>
        </a:p>
      </dgm:t>
    </dgm:pt>
    <dgm:pt modelId="{919A7524-831E-4979-AFE8-9368075627F0}" type="parTrans" cxnId="{A3DCCCC5-50E6-45C0-9C00-B57307123D7F}">
      <dgm:prSet/>
      <dgm:spPr/>
      <dgm:t>
        <a:bodyPr/>
        <a:lstStyle/>
        <a:p>
          <a:endParaRPr lang="en-US"/>
        </a:p>
      </dgm:t>
    </dgm:pt>
    <dgm:pt modelId="{7668992F-BDDD-4D65-989B-91875734B38A}" type="sibTrans" cxnId="{A3DCCCC5-50E6-45C0-9C00-B57307123D7F}">
      <dgm:prSet/>
      <dgm:spPr/>
      <dgm:t>
        <a:bodyPr/>
        <a:lstStyle/>
        <a:p>
          <a:endParaRPr lang="en-US"/>
        </a:p>
      </dgm:t>
    </dgm:pt>
    <dgm:pt modelId="{EA178B85-F6D7-4264-84D8-A359DB4E6CBD}">
      <dgm:prSet/>
      <dgm:spPr/>
      <dgm:t>
        <a:bodyPr/>
        <a:lstStyle/>
        <a:p>
          <a:r>
            <a:rPr lang="en-US"/>
            <a:t>Word Cloud</a:t>
          </a:r>
        </a:p>
      </dgm:t>
    </dgm:pt>
    <dgm:pt modelId="{9FC32B78-DB5E-48AE-ADEE-A7A9EFB74F2D}" type="parTrans" cxnId="{6F21C687-FE23-42E9-9BE4-25D6F37B4DED}">
      <dgm:prSet/>
      <dgm:spPr/>
      <dgm:t>
        <a:bodyPr/>
        <a:lstStyle/>
        <a:p>
          <a:endParaRPr lang="en-US"/>
        </a:p>
      </dgm:t>
    </dgm:pt>
    <dgm:pt modelId="{A9053BAA-272C-4E4D-BE27-AA44080FC0F0}" type="sibTrans" cxnId="{6F21C687-FE23-42E9-9BE4-25D6F37B4DED}">
      <dgm:prSet/>
      <dgm:spPr/>
      <dgm:t>
        <a:bodyPr/>
        <a:lstStyle/>
        <a:p>
          <a:endParaRPr lang="en-US"/>
        </a:p>
      </dgm:t>
    </dgm:pt>
    <dgm:pt modelId="{AC2EEC42-DA49-4D48-BFDE-A073426F55D1}">
      <dgm:prSet/>
      <dgm:spPr/>
      <dgm:t>
        <a:bodyPr/>
        <a:lstStyle/>
        <a:p>
          <a:r>
            <a:rPr lang="en-US"/>
            <a:t>To detect the common features/hidden pattern of each category.</a:t>
          </a:r>
        </a:p>
      </dgm:t>
    </dgm:pt>
    <dgm:pt modelId="{1AB6C1AE-8DD3-4BD2-9BBD-372F824C4996}" type="parTrans" cxnId="{0FB7CAEA-9C16-4D4E-A987-307C01846BC1}">
      <dgm:prSet/>
      <dgm:spPr/>
      <dgm:t>
        <a:bodyPr/>
        <a:lstStyle/>
        <a:p>
          <a:endParaRPr lang="en-US"/>
        </a:p>
      </dgm:t>
    </dgm:pt>
    <dgm:pt modelId="{BEA1D58F-E79A-4240-8CDB-5D8D4A69D410}" type="sibTrans" cxnId="{0FB7CAEA-9C16-4D4E-A987-307C01846BC1}">
      <dgm:prSet/>
      <dgm:spPr/>
      <dgm:t>
        <a:bodyPr/>
        <a:lstStyle/>
        <a:p>
          <a:endParaRPr lang="en-US"/>
        </a:p>
      </dgm:t>
    </dgm:pt>
    <dgm:pt modelId="{0C5C77B7-7B11-4193-A602-D8B540506EA7}" type="pres">
      <dgm:prSet presAssocID="{6B63A884-9A93-42ED-B2E8-3403B859A794}" presName="root" presStyleCnt="0">
        <dgm:presLayoutVars>
          <dgm:dir/>
          <dgm:resizeHandles val="exact"/>
        </dgm:presLayoutVars>
      </dgm:prSet>
      <dgm:spPr/>
    </dgm:pt>
    <dgm:pt modelId="{03F09767-4473-4D6E-AEA3-2427D0696150}" type="pres">
      <dgm:prSet presAssocID="{6B63A884-9A93-42ED-B2E8-3403B859A794}" presName="container" presStyleCnt="0">
        <dgm:presLayoutVars>
          <dgm:dir/>
          <dgm:resizeHandles val="exact"/>
        </dgm:presLayoutVars>
      </dgm:prSet>
      <dgm:spPr/>
    </dgm:pt>
    <dgm:pt modelId="{7C392563-518C-43BB-B38E-B906395382C5}" type="pres">
      <dgm:prSet presAssocID="{9C001585-589C-41A6-B3DC-3990FE7E42D5}" presName="compNode" presStyleCnt="0"/>
      <dgm:spPr/>
    </dgm:pt>
    <dgm:pt modelId="{9888FAA2-6426-4FFF-8E1E-881E21885ADF}" type="pres">
      <dgm:prSet presAssocID="{9C001585-589C-41A6-B3DC-3990FE7E42D5}" presName="iconBgRect" presStyleLbl="bgShp" presStyleIdx="0" presStyleCnt="7"/>
      <dgm:spPr/>
    </dgm:pt>
    <dgm:pt modelId="{6821AF5B-ED25-4FBF-93BC-11D86742ABBC}" type="pres">
      <dgm:prSet presAssocID="{9C001585-589C-41A6-B3DC-3990FE7E42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E84A828-BB07-410F-A548-B4C886C6EFAB}" type="pres">
      <dgm:prSet presAssocID="{9C001585-589C-41A6-B3DC-3990FE7E42D5}" presName="spaceRect" presStyleCnt="0"/>
      <dgm:spPr/>
    </dgm:pt>
    <dgm:pt modelId="{FCDA7DE8-40F3-4F1A-A319-8ADBD682797E}" type="pres">
      <dgm:prSet presAssocID="{9C001585-589C-41A6-B3DC-3990FE7E42D5}" presName="textRect" presStyleLbl="revTx" presStyleIdx="0" presStyleCnt="7">
        <dgm:presLayoutVars>
          <dgm:chMax val="1"/>
          <dgm:chPref val="1"/>
        </dgm:presLayoutVars>
      </dgm:prSet>
      <dgm:spPr/>
    </dgm:pt>
    <dgm:pt modelId="{A72F5078-E120-410E-8B61-70F356F8813A}" type="pres">
      <dgm:prSet presAssocID="{779D27B1-12D9-4788-AD3E-3AFAC8F645EC}" presName="sibTrans" presStyleLbl="sibTrans2D1" presStyleIdx="0" presStyleCnt="0"/>
      <dgm:spPr/>
    </dgm:pt>
    <dgm:pt modelId="{0DEE1E00-1818-4B7D-8F17-0830E51DD1A7}" type="pres">
      <dgm:prSet presAssocID="{3343AF30-883A-4669-9C9F-0F276BE1D7BB}" presName="compNode" presStyleCnt="0"/>
      <dgm:spPr/>
    </dgm:pt>
    <dgm:pt modelId="{BD87FB91-3D9E-48A6-820B-085F5834E8AB}" type="pres">
      <dgm:prSet presAssocID="{3343AF30-883A-4669-9C9F-0F276BE1D7BB}" presName="iconBgRect" presStyleLbl="bgShp" presStyleIdx="1" presStyleCnt="7"/>
      <dgm:spPr/>
    </dgm:pt>
    <dgm:pt modelId="{9AA49E4E-6327-4745-B607-D2E5DCDA773C}" type="pres">
      <dgm:prSet presAssocID="{3343AF30-883A-4669-9C9F-0F276BE1D7B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53A1EF5-FAF4-4BD8-989F-035EC48F55F2}" type="pres">
      <dgm:prSet presAssocID="{3343AF30-883A-4669-9C9F-0F276BE1D7BB}" presName="spaceRect" presStyleCnt="0"/>
      <dgm:spPr/>
    </dgm:pt>
    <dgm:pt modelId="{34A38FBA-FC8B-4EC0-B766-6CF4C287F038}" type="pres">
      <dgm:prSet presAssocID="{3343AF30-883A-4669-9C9F-0F276BE1D7BB}" presName="textRect" presStyleLbl="revTx" presStyleIdx="1" presStyleCnt="7">
        <dgm:presLayoutVars>
          <dgm:chMax val="1"/>
          <dgm:chPref val="1"/>
        </dgm:presLayoutVars>
      </dgm:prSet>
      <dgm:spPr/>
    </dgm:pt>
    <dgm:pt modelId="{2C78E379-F615-4695-BCA4-A37652724B46}" type="pres">
      <dgm:prSet presAssocID="{230D8E00-C684-405F-A53F-7ECE48C7C46A}" presName="sibTrans" presStyleLbl="sibTrans2D1" presStyleIdx="0" presStyleCnt="0"/>
      <dgm:spPr/>
    </dgm:pt>
    <dgm:pt modelId="{F79230BC-0209-4546-AE73-1DDF71771B55}" type="pres">
      <dgm:prSet presAssocID="{D799B070-13A6-4AEF-A225-91EABD22E039}" presName="compNode" presStyleCnt="0"/>
      <dgm:spPr/>
    </dgm:pt>
    <dgm:pt modelId="{8AB4E642-F949-4FC7-B49E-D011D21CA608}" type="pres">
      <dgm:prSet presAssocID="{D799B070-13A6-4AEF-A225-91EABD22E039}" presName="iconBgRect" presStyleLbl="bgShp" presStyleIdx="2" presStyleCnt="7"/>
      <dgm:spPr/>
    </dgm:pt>
    <dgm:pt modelId="{56AB38EB-6D85-4B6C-90D2-3420D96D9437}" type="pres">
      <dgm:prSet presAssocID="{D799B070-13A6-4AEF-A225-91EABD22E03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17B41817-F4EE-40C9-850D-4EF0A115F625}" type="pres">
      <dgm:prSet presAssocID="{D799B070-13A6-4AEF-A225-91EABD22E039}" presName="spaceRect" presStyleCnt="0"/>
      <dgm:spPr/>
    </dgm:pt>
    <dgm:pt modelId="{489BD638-897C-466F-8989-5C47F3720BFD}" type="pres">
      <dgm:prSet presAssocID="{D799B070-13A6-4AEF-A225-91EABD22E039}" presName="textRect" presStyleLbl="revTx" presStyleIdx="2" presStyleCnt="7">
        <dgm:presLayoutVars>
          <dgm:chMax val="1"/>
          <dgm:chPref val="1"/>
        </dgm:presLayoutVars>
      </dgm:prSet>
      <dgm:spPr/>
    </dgm:pt>
    <dgm:pt modelId="{1842C034-85DF-4FA8-B2D1-F32AEBDD5313}" type="pres">
      <dgm:prSet presAssocID="{B84DDD80-8246-4EB7-BB6D-E26A038D28F9}" presName="sibTrans" presStyleLbl="sibTrans2D1" presStyleIdx="0" presStyleCnt="0"/>
      <dgm:spPr/>
    </dgm:pt>
    <dgm:pt modelId="{6FCF4442-C538-4117-BF01-1B6ED489E583}" type="pres">
      <dgm:prSet presAssocID="{762BF0B2-E250-4D56-9B48-5BC9E6C6412C}" presName="compNode" presStyleCnt="0"/>
      <dgm:spPr/>
    </dgm:pt>
    <dgm:pt modelId="{1FEE74A0-AB1A-4194-AB3C-B029D564350E}" type="pres">
      <dgm:prSet presAssocID="{762BF0B2-E250-4D56-9B48-5BC9E6C6412C}" presName="iconBgRect" presStyleLbl="bgShp" presStyleIdx="3" presStyleCnt="7"/>
      <dgm:spPr/>
    </dgm:pt>
    <dgm:pt modelId="{AECD5AF7-AA12-46A0-8575-B553D62D6C46}" type="pres">
      <dgm:prSet presAssocID="{762BF0B2-E250-4D56-9B48-5BC9E6C6412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1B1F9B5-E07B-4A1C-8D34-3047187C7BE5}" type="pres">
      <dgm:prSet presAssocID="{762BF0B2-E250-4D56-9B48-5BC9E6C6412C}" presName="spaceRect" presStyleCnt="0"/>
      <dgm:spPr/>
    </dgm:pt>
    <dgm:pt modelId="{8E9F8AF6-C654-4286-BE6A-6A2DEB503A1E}" type="pres">
      <dgm:prSet presAssocID="{762BF0B2-E250-4D56-9B48-5BC9E6C6412C}" presName="textRect" presStyleLbl="revTx" presStyleIdx="3" presStyleCnt="7">
        <dgm:presLayoutVars>
          <dgm:chMax val="1"/>
          <dgm:chPref val="1"/>
        </dgm:presLayoutVars>
      </dgm:prSet>
      <dgm:spPr/>
    </dgm:pt>
    <dgm:pt modelId="{03616280-A141-4B31-A295-D4CE74B3E417}" type="pres">
      <dgm:prSet presAssocID="{02A949D5-CAFD-4E80-A378-E37C026CECC9}" presName="sibTrans" presStyleLbl="sibTrans2D1" presStyleIdx="0" presStyleCnt="0"/>
      <dgm:spPr/>
    </dgm:pt>
    <dgm:pt modelId="{0CB502EA-057C-4303-9711-9EBE9D5FB4E7}" type="pres">
      <dgm:prSet presAssocID="{2DF5C60C-66AE-435E-8945-62CE39DFF366}" presName="compNode" presStyleCnt="0"/>
      <dgm:spPr/>
    </dgm:pt>
    <dgm:pt modelId="{DC6B4BCE-C366-477E-81B1-27C6AFECCBF1}" type="pres">
      <dgm:prSet presAssocID="{2DF5C60C-66AE-435E-8945-62CE39DFF366}" presName="iconBgRect" presStyleLbl="bgShp" presStyleIdx="4" presStyleCnt="7"/>
      <dgm:spPr/>
    </dgm:pt>
    <dgm:pt modelId="{B31AA10B-7D37-4433-BE88-1DA08C97FAFF}" type="pres">
      <dgm:prSet presAssocID="{2DF5C60C-66AE-435E-8945-62CE39DFF36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95FDA6F-F2E0-4A07-B2C4-CBBDE15320A4}" type="pres">
      <dgm:prSet presAssocID="{2DF5C60C-66AE-435E-8945-62CE39DFF366}" presName="spaceRect" presStyleCnt="0"/>
      <dgm:spPr/>
    </dgm:pt>
    <dgm:pt modelId="{7EB0F8B0-AC85-4E35-B95C-AA580374A4EA}" type="pres">
      <dgm:prSet presAssocID="{2DF5C60C-66AE-435E-8945-62CE39DFF366}" presName="textRect" presStyleLbl="revTx" presStyleIdx="4" presStyleCnt="7">
        <dgm:presLayoutVars>
          <dgm:chMax val="1"/>
          <dgm:chPref val="1"/>
        </dgm:presLayoutVars>
      </dgm:prSet>
      <dgm:spPr/>
    </dgm:pt>
    <dgm:pt modelId="{E811C69E-E915-4337-962E-E0D32135F346}" type="pres">
      <dgm:prSet presAssocID="{7668992F-BDDD-4D65-989B-91875734B38A}" presName="sibTrans" presStyleLbl="sibTrans2D1" presStyleIdx="0" presStyleCnt="0"/>
      <dgm:spPr/>
    </dgm:pt>
    <dgm:pt modelId="{0227C3F3-570C-4D92-A11E-25259D047345}" type="pres">
      <dgm:prSet presAssocID="{EA178B85-F6D7-4264-84D8-A359DB4E6CBD}" presName="compNode" presStyleCnt="0"/>
      <dgm:spPr/>
    </dgm:pt>
    <dgm:pt modelId="{7C21E7E1-DB1E-4B76-9AB8-321594D876EA}" type="pres">
      <dgm:prSet presAssocID="{EA178B85-F6D7-4264-84D8-A359DB4E6CBD}" presName="iconBgRect" presStyleLbl="bgShp" presStyleIdx="5" presStyleCnt="7"/>
      <dgm:spPr/>
    </dgm:pt>
    <dgm:pt modelId="{5F70A1AF-D0F5-45F2-8B74-2D5FA41EA90D}" type="pres">
      <dgm:prSet presAssocID="{EA178B85-F6D7-4264-84D8-A359DB4E6C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B83034D-2190-483E-9265-796454F7E8BA}" type="pres">
      <dgm:prSet presAssocID="{EA178B85-F6D7-4264-84D8-A359DB4E6CBD}" presName="spaceRect" presStyleCnt="0"/>
      <dgm:spPr/>
    </dgm:pt>
    <dgm:pt modelId="{D3889FA9-3229-47F9-A015-62233DA4E246}" type="pres">
      <dgm:prSet presAssocID="{EA178B85-F6D7-4264-84D8-A359DB4E6CBD}" presName="textRect" presStyleLbl="revTx" presStyleIdx="5" presStyleCnt="7">
        <dgm:presLayoutVars>
          <dgm:chMax val="1"/>
          <dgm:chPref val="1"/>
        </dgm:presLayoutVars>
      </dgm:prSet>
      <dgm:spPr/>
    </dgm:pt>
    <dgm:pt modelId="{5D423209-73B2-4AC9-BCA2-1A61DD81EF0A}" type="pres">
      <dgm:prSet presAssocID="{A9053BAA-272C-4E4D-BE27-AA44080FC0F0}" presName="sibTrans" presStyleLbl="sibTrans2D1" presStyleIdx="0" presStyleCnt="0"/>
      <dgm:spPr/>
    </dgm:pt>
    <dgm:pt modelId="{53A16350-B672-4807-BDB2-358C231BAEC5}" type="pres">
      <dgm:prSet presAssocID="{AC2EEC42-DA49-4D48-BFDE-A073426F55D1}" presName="compNode" presStyleCnt="0"/>
      <dgm:spPr/>
    </dgm:pt>
    <dgm:pt modelId="{1EF8A732-346E-43CF-AE36-B3961427B342}" type="pres">
      <dgm:prSet presAssocID="{AC2EEC42-DA49-4D48-BFDE-A073426F55D1}" presName="iconBgRect" presStyleLbl="bgShp" presStyleIdx="6" presStyleCnt="7"/>
      <dgm:spPr/>
    </dgm:pt>
    <dgm:pt modelId="{123C939C-EC2B-4D78-BD0B-8A039124A7DA}" type="pres">
      <dgm:prSet presAssocID="{AC2EEC42-DA49-4D48-BFDE-A073426F55D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98A56863-392F-4CA1-80A1-378D35608DD2}" type="pres">
      <dgm:prSet presAssocID="{AC2EEC42-DA49-4D48-BFDE-A073426F55D1}" presName="spaceRect" presStyleCnt="0"/>
      <dgm:spPr/>
    </dgm:pt>
    <dgm:pt modelId="{EB2B24F7-3E5D-4BBD-B635-3676BF2E8A22}" type="pres">
      <dgm:prSet presAssocID="{AC2EEC42-DA49-4D48-BFDE-A073426F55D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37C6B18-205B-497E-99E8-0663F0364667}" type="presOf" srcId="{6B63A884-9A93-42ED-B2E8-3403B859A794}" destId="{0C5C77B7-7B11-4193-A602-D8B540506EA7}" srcOrd="0" destOrd="0" presId="urn:microsoft.com/office/officeart/2018/2/layout/IconCircleList"/>
    <dgm:cxn modelId="{4807A520-BBE8-449B-8261-603501E4E4F8}" type="presOf" srcId="{D799B070-13A6-4AEF-A225-91EABD22E039}" destId="{489BD638-897C-466F-8989-5C47F3720BFD}" srcOrd="0" destOrd="0" presId="urn:microsoft.com/office/officeart/2018/2/layout/IconCircleList"/>
    <dgm:cxn modelId="{2267142B-D450-447A-AE8C-08492DC3908B}" type="presOf" srcId="{B84DDD80-8246-4EB7-BB6D-E26A038D28F9}" destId="{1842C034-85DF-4FA8-B2D1-F32AEBDD5313}" srcOrd="0" destOrd="0" presId="urn:microsoft.com/office/officeart/2018/2/layout/IconCircleList"/>
    <dgm:cxn modelId="{BAC2AE41-9CF7-4C5B-A292-A7BDE2117330}" type="presOf" srcId="{AC2EEC42-DA49-4D48-BFDE-A073426F55D1}" destId="{EB2B24F7-3E5D-4BBD-B635-3676BF2E8A22}" srcOrd="0" destOrd="0" presId="urn:microsoft.com/office/officeart/2018/2/layout/IconCircleList"/>
    <dgm:cxn modelId="{86A3E961-A973-4A4A-9788-D0A60CC74BD0}" type="presOf" srcId="{7668992F-BDDD-4D65-989B-91875734B38A}" destId="{E811C69E-E915-4337-962E-E0D32135F346}" srcOrd="0" destOrd="0" presId="urn:microsoft.com/office/officeart/2018/2/layout/IconCircleList"/>
    <dgm:cxn modelId="{2FE5ED62-D261-4AFA-A443-4399293278AE}" type="presOf" srcId="{A9053BAA-272C-4E4D-BE27-AA44080FC0F0}" destId="{5D423209-73B2-4AC9-BCA2-1A61DD81EF0A}" srcOrd="0" destOrd="0" presId="urn:microsoft.com/office/officeart/2018/2/layout/IconCircleList"/>
    <dgm:cxn modelId="{6EF04D66-0A77-4B73-BE62-0DC4727BF307}" type="presOf" srcId="{2DF5C60C-66AE-435E-8945-62CE39DFF366}" destId="{7EB0F8B0-AC85-4E35-B95C-AA580374A4EA}" srcOrd="0" destOrd="0" presId="urn:microsoft.com/office/officeart/2018/2/layout/IconCircleList"/>
    <dgm:cxn modelId="{5253AE68-54C7-474E-B502-98B59D564A21}" type="presOf" srcId="{779D27B1-12D9-4788-AD3E-3AFAC8F645EC}" destId="{A72F5078-E120-410E-8B61-70F356F8813A}" srcOrd="0" destOrd="0" presId="urn:microsoft.com/office/officeart/2018/2/layout/IconCircleList"/>
    <dgm:cxn modelId="{FEBBF84B-1AC7-400E-8A18-7E4B9BA30FCB}" type="presOf" srcId="{3343AF30-883A-4669-9C9F-0F276BE1D7BB}" destId="{34A38FBA-FC8B-4EC0-B766-6CF4C287F038}" srcOrd="0" destOrd="0" presId="urn:microsoft.com/office/officeart/2018/2/layout/IconCircleList"/>
    <dgm:cxn modelId="{7AE32586-28AE-4308-9C34-12B54ED6C483}" srcId="{6B63A884-9A93-42ED-B2E8-3403B859A794}" destId="{9C001585-589C-41A6-B3DC-3990FE7E42D5}" srcOrd="0" destOrd="0" parTransId="{8AB0B318-4124-4A45-AC9D-CD01589C52BB}" sibTransId="{779D27B1-12D9-4788-AD3E-3AFAC8F645EC}"/>
    <dgm:cxn modelId="{6F21C687-FE23-42E9-9BE4-25D6F37B4DED}" srcId="{6B63A884-9A93-42ED-B2E8-3403B859A794}" destId="{EA178B85-F6D7-4264-84D8-A359DB4E6CBD}" srcOrd="5" destOrd="0" parTransId="{9FC32B78-DB5E-48AE-ADEE-A7A9EFB74F2D}" sibTransId="{A9053BAA-272C-4E4D-BE27-AA44080FC0F0}"/>
    <dgm:cxn modelId="{B7597E88-4A98-4318-876D-3DB2F14D530D}" srcId="{6B63A884-9A93-42ED-B2E8-3403B859A794}" destId="{D799B070-13A6-4AEF-A225-91EABD22E039}" srcOrd="2" destOrd="0" parTransId="{D486963C-B911-49FB-B997-562CF9DDA9F9}" sibTransId="{B84DDD80-8246-4EB7-BB6D-E26A038D28F9}"/>
    <dgm:cxn modelId="{F1993796-DBF9-4572-B9EC-B9B282357F99}" type="presOf" srcId="{02A949D5-CAFD-4E80-A378-E37C026CECC9}" destId="{03616280-A141-4B31-A295-D4CE74B3E417}" srcOrd="0" destOrd="0" presId="urn:microsoft.com/office/officeart/2018/2/layout/IconCircleList"/>
    <dgm:cxn modelId="{63B8C498-4934-4781-A016-A17717CCF84F}" type="presOf" srcId="{762BF0B2-E250-4D56-9B48-5BC9E6C6412C}" destId="{8E9F8AF6-C654-4286-BE6A-6A2DEB503A1E}" srcOrd="0" destOrd="0" presId="urn:microsoft.com/office/officeart/2018/2/layout/IconCircleList"/>
    <dgm:cxn modelId="{AEABA9B2-0A39-44D6-A030-4668F159F9F6}" type="presOf" srcId="{EA178B85-F6D7-4264-84D8-A359DB4E6CBD}" destId="{D3889FA9-3229-47F9-A015-62233DA4E246}" srcOrd="0" destOrd="0" presId="urn:microsoft.com/office/officeart/2018/2/layout/IconCircleList"/>
    <dgm:cxn modelId="{A3DCCCC5-50E6-45C0-9C00-B57307123D7F}" srcId="{6B63A884-9A93-42ED-B2E8-3403B859A794}" destId="{2DF5C60C-66AE-435E-8945-62CE39DFF366}" srcOrd="4" destOrd="0" parTransId="{919A7524-831E-4979-AFE8-9368075627F0}" sibTransId="{7668992F-BDDD-4D65-989B-91875734B38A}"/>
    <dgm:cxn modelId="{186F4DD0-CE31-48C8-8D0E-278FD50F777F}" srcId="{6B63A884-9A93-42ED-B2E8-3403B859A794}" destId="{3343AF30-883A-4669-9C9F-0F276BE1D7BB}" srcOrd="1" destOrd="0" parTransId="{C8A9D3D1-5D4B-438D-BC0D-58887A6A2C40}" sibTransId="{230D8E00-C684-405F-A53F-7ECE48C7C46A}"/>
    <dgm:cxn modelId="{6A6227D2-E27F-4EF8-96A5-2686F999A44F}" srcId="{6B63A884-9A93-42ED-B2E8-3403B859A794}" destId="{762BF0B2-E250-4D56-9B48-5BC9E6C6412C}" srcOrd="3" destOrd="0" parTransId="{5989BAAD-D2C1-4ACE-8950-3227CC25C985}" sibTransId="{02A949D5-CAFD-4E80-A378-E37C026CECC9}"/>
    <dgm:cxn modelId="{ACAC05EA-7C49-4268-B727-75985E5622D9}" type="presOf" srcId="{230D8E00-C684-405F-A53F-7ECE48C7C46A}" destId="{2C78E379-F615-4695-BCA4-A37652724B46}" srcOrd="0" destOrd="0" presId="urn:microsoft.com/office/officeart/2018/2/layout/IconCircleList"/>
    <dgm:cxn modelId="{0FB7CAEA-9C16-4D4E-A987-307C01846BC1}" srcId="{6B63A884-9A93-42ED-B2E8-3403B859A794}" destId="{AC2EEC42-DA49-4D48-BFDE-A073426F55D1}" srcOrd="6" destOrd="0" parTransId="{1AB6C1AE-8DD3-4BD2-9BBD-372F824C4996}" sibTransId="{BEA1D58F-E79A-4240-8CDB-5D8D4A69D410}"/>
    <dgm:cxn modelId="{9BF3E3EB-C07B-48DC-8309-2265B60F031E}" type="presOf" srcId="{9C001585-589C-41A6-B3DC-3990FE7E42D5}" destId="{FCDA7DE8-40F3-4F1A-A319-8ADBD682797E}" srcOrd="0" destOrd="0" presId="urn:microsoft.com/office/officeart/2018/2/layout/IconCircleList"/>
    <dgm:cxn modelId="{95D33319-6A49-46AA-88A4-5612AC417444}" type="presParOf" srcId="{0C5C77B7-7B11-4193-A602-D8B540506EA7}" destId="{03F09767-4473-4D6E-AEA3-2427D0696150}" srcOrd="0" destOrd="0" presId="urn:microsoft.com/office/officeart/2018/2/layout/IconCircleList"/>
    <dgm:cxn modelId="{6BC3811C-2F11-468D-9792-7ADEDD1069CC}" type="presParOf" srcId="{03F09767-4473-4D6E-AEA3-2427D0696150}" destId="{7C392563-518C-43BB-B38E-B906395382C5}" srcOrd="0" destOrd="0" presId="urn:microsoft.com/office/officeart/2018/2/layout/IconCircleList"/>
    <dgm:cxn modelId="{22B43D04-F0E4-4B94-8A79-B32F94877298}" type="presParOf" srcId="{7C392563-518C-43BB-B38E-B906395382C5}" destId="{9888FAA2-6426-4FFF-8E1E-881E21885ADF}" srcOrd="0" destOrd="0" presId="urn:microsoft.com/office/officeart/2018/2/layout/IconCircleList"/>
    <dgm:cxn modelId="{2F2376F0-75F9-4534-B8D2-EC7755377F3A}" type="presParOf" srcId="{7C392563-518C-43BB-B38E-B906395382C5}" destId="{6821AF5B-ED25-4FBF-93BC-11D86742ABBC}" srcOrd="1" destOrd="0" presId="urn:microsoft.com/office/officeart/2018/2/layout/IconCircleList"/>
    <dgm:cxn modelId="{E098BA5C-661C-4B6B-B27A-A79F806134DD}" type="presParOf" srcId="{7C392563-518C-43BB-B38E-B906395382C5}" destId="{7E84A828-BB07-410F-A548-B4C886C6EFAB}" srcOrd="2" destOrd="0" presId="urn:microsoft.com/office/officeart/2018/2/layout/IconCircleList"/>
    <dgm:cxn modelId="{BDEC305E-0B04-46B2-8A2C-E977B2FD4DB0}" type="presParOf" srcId="{7C392563-518C-43BB-B38E-B906395382C5}" destId="{FCDA7DE8-40F3-4F1A-A319-8ADBD682797E}" srcOrd="3" destOrd="0" presId="urn:microsoft.com/office/officeart/2018/2/layout/IconCircleList"/>
    <dgm:cxn modelId="{C0174489-17E5-4401-873E-C652C3C28B97}" type="presParOf" srcId="{03F09767-4473-4D6E-AEA3-2427D0696150}" destId="{A72F5078-E120-410E-8B61-70F356F8813A}" srcOrd="1" destOrd="0" presId="urn:microsoft.com/office/officeart/2018/2/layout/IconCircleList"/>
    <dgm:cxn modelId="{A5D03A1B-8C05-45B5-8B63-2CEAF8F0D237}" type="presParOf" srcId="{03F09767-4473-4D6E-AEA3-2427D0696150}" destId="{0DEE1E00-1818-4B7D-8F17-0830E51DD1A7}" srcOrd="2" destOrd="0" presId="urn:microsoft.com/office/officeart/2018/2/layout/IconCircleList"/>
    <dgm:cxn modelId="{CF3B475C-5CAA-408A-BED7-6E84F312D35B}" type="presParOf" srcId="{0DEE1E00-1818-4B7D-8F17-0830E51DD1A7}" destId="{BD87FB91-3D9E-48A6-820B-085F5834E8AB}" srcOrd="0" destOrd="0" presId="urn:microsoft.com/office/officeart/2018/2/layout/IconCircleList"/>
    <dgm:cxn modelId="{F4ACC1C5-38E2-4E83-A535-64CD31558B8C}" type="presParOf" srcId="{0DEE1E00-1818-4B7D-8F17-0830E51DD1A7}" destId="{9AA49E4E-6327-4745-B607-D2E5DCDA773C}" srcOrd="1" destOrd="0" presId="urn:microsoft.com/office/officeart/2018/2/layout/IconCircleList"/>
    <dgm:cxn modelId="{7BF77023-1A86-498F-A949-301D5F2C3B4E}" type="presParOf" srcId="{0DEE1E00-1818-4B7D-8F17-0830E51DD1A7}" destId="{053A1EF5-FAF4-4BD8-989F-035EC48F55F2}" srcOrd="2" destOrd="0" presId="urn:microsoft.com/office/officeart/2018/2/layout/IconCircleList"/>
    <dgm:cxn modelId="{703E60B7-5F42-4AC6-8FAD-D30F79B7A6A9}" type="presParOf" srcId="{0DEE1E00-1818-4B7D-8F17-0830E51DD1A7}" destId="{34A38FBA-FC8B-4EC0-B766-6CF4C287F038}" srcOrd="3" destOrd="0" presId="urn:microsoft.com/office/officeart/2018/2/layout/IconCircleList"/>
    <dgm:cxn modelId="{89DE18BC-EDC5-40B4-AEF1-D2199E1274C2}" type="presParOf" srcId="{03F09767-4473-4D6E-AEA3-2427D0696150}" destId="{2C78E379-F615-4695-BCA4-A37652724B46}" srcOrd="3" destOrd="0" presId="urn:microsoft.com/office/officeart/2018/2/layout/IconCircleList"/>
    <dgm:cxn modelId="{6037C4E4-F4DF-4217-88E7-587E2BEAB0FB}" type="presParOf" srcId="{03F09767-4473-4D6E-AEA3-2427D0696150}" destId="{F79230BC-0209-4546-AE73-1DDF71771B55}" srcOrd="4" destOrd="0" presId="urn:microsoft.com/office/officeart/2018/2/layout/IconCircleList"/>
    <dgm:cxn modelId="{2A597961-1B8B-481A-A078-AC9383E99A66}" type="presParOf" srcId="{F79230BC-0209-4546-AE73-1DDF71771B55}" destId="{8AB4E642-F949-4FC7-B49E-D011D21CA608}" srcOrd="0" destOrd="0" presId="urn:microsoft.com/office/officeart/2018/2/layout/IconCircleList"/>
    <dgm:cxn modelId="{51D2A16E-2D99-4425-9C89-64D5119F5913}" type="presParOf" srcId="{F79230BC-0209-4546-AE73-1DDF71771B55}" destId="{56AB38EB-6D85-4B6C-90D2-3420D96D9437}" srcOrd="1" destOrd="0" presId="urn:microsoft.com/office/officeart/2018/2/layout/IconCircleList"/>
    <dgm:cxn modelId="{F7F08E93-937D-4639-AE6F-5F19C19D5DEA}" type="presParOf" srcId="{F79230BC-0209-4546-AE73-1DDF71771B55}" destId="{17B41817-F4EE-40C9-850D-4EF0A115F625}" srcOrd="2" destOrd="0" presId="urn:microsoft.com/office/officeart/2018/2/layout/IconCircleList"/>
    <dgm:cxn modelId="{4E142841-9832-40A7-AD2F-6A380BC345AA}" type="presParOf" srcId="{F79230BC-0209-4546-AE73-1DDF71771B55}" destId="{489BD638-897C-466F-8989-5C47F3720BFD}" srcOrd="3" destOrd="0" presId="urn:microsoft.com/office/officeart/2018/2/layout/IconCircleList"/>
    <dgm:cxn modelId="{C63223A1-8BD0-4801-8917-9A5B16C02AE6}" type="presParOf" srcId="{03F09767-4473-4D6E-AEA3-2427D0696150}" destId="{1842C034-85DF-4FA8-B2D1-F32AEBDD5313}" srcOrd="5" destOrd="0" presId="urn:microsoft.com/office/officeart/2018/2/layout/IconCircleList"/>
    <dgm:cxn modelId="{C502C4E1-5790-40AC-827C-AE6246366E47}" type="presParOf" srcId="{03F09767-4473-4D6E-AEA3-2427D0696150}" destId="{6FCF4442-C538-4117-BF01-1B6ED489E583}" srcOrd="6" destOrd="0" presId="urn:microsoft.com/office/officeart/2018/2/layout/IconCircleList"/>
    <dgm:cxn modelId="{B423F4F8-5712-4196-97B3-14CBA4762642}" type="presParOf" srcId="{6FCF4442-C538-4117-BF01-1B6ED489E583}" destId="{1FEE74A0-AB1A-4194-AB3C-B029D564350E}" srcOrd="0" destOrd="0" presId="urn:microsoft.com/office/officeart/2018/2/layout/IconCircleList"/>
    <dgm:cxn modelId="{ED73160E-E8CE-4E92-A912-2FD01126B4C9}" type="presParOf" srcId="{6FCF4442-C538-4117-BF01-1B6ED489E583}" destId="{AECD5AF7-AA12-46A0-8575-B553D62D6C46}" srcOrd="1" destOrd="0" presId="urn:microsoft.com/office/officeart/2018/2/layout/IconCircleList"/>
    <dgm:cxn modelId="{4E464967-58BA-486E-929E-4001BE83D8CD}" type="presParOf" srcId="{6FCF4442-C538-4117-BF01-1B6ED489E583}" destId="{E1B1F9B5-E07B-4A1C-8D34-3047187C7BE5}" srcOrd="2" destOrd="0" presId="urn:microsoft.com/office/officeart/2018/2/layout/IconCircleList"/>
    <dgm:cxn modelId="{BC2FA7E8-635E-4DC5-87A2-8632071F80B4}" type="presParOf" srcId="{6FCF4442-C538-4117-BF01-1B6ED489E583}" destId="{8E9F8AF6-C654-4286-BE6A-6A2DEB503A1E}" srcOrd="3" destOrd="0" presId="urn:microsoft.com/office/officeart/2018/2/layout/IconCircleList"/>
    <dgm:cxn modelId="{CF3F37FC-0517-47FD-BDD1-E3399E8880CE}" type="presParOf" srcId="{03F09767-4473-4D6E-AEA3-2427D0696150}" destId="{03616280-A141-4B31-A295-D4CE74B3E417}" srcOrd="7" destOrd="0" presId="urn:microsoft.com/office/officeart/2018/2/layout/IconCircleList"/>
    <dgm:cxn modelId="{CCD26784-D08C-45CB-9979-0F71064EFFF6}" type="presParOf" srcId="{03F09767-4473-4D6E-AEA3-2427D0696150}" destId="{0CB502EA-057C-4303-9711-9EBE9D5FB4E7}" srcOrd="8" destOrd="0" presId="urn:microsoft.com/office/officeart/2018/2/layout/IconCircleList"/>
    <dgm:cxn modelId="{49C0BC00-3B72-4F6A-B9BD-59E00E3C80F8}" type="presParOf" srcId="{0CB502EA-057C-4303-9711-9EBE9D5FB4E7}" destId="{DC6B4BCE-C366-477E-81B1-27C6AFECCBF1}" srcOrd="0" destOrd="0" presId="urn:microsoft.com/office/officeart/2018/2/layout/IconCircleList"/>
    <dgm:cxn modelId="{AF32B5BC-5E54-4089-8607-C98DCD21A2BA}" type="presParOf" srcId="{0CB502EA-057C-4303-9711-9EBE9D5FB4E7}" destId="{B31AA10B-7D37-4433-BE88-1DA08C97FAFF}" srcOrd="1" destOrd="0" presId="urn:microsoft.com/office/officeart/2018/2/layout/IconCircleList"/>
    <dgm:cxn modelId="{48385EA3-B71D-4A91-BDB2-737E9AD30825}" type="presParOf" srcId="{0CB502EA-057C-4303-9711-9EBE9D5FB4E7}" destId="{D95FDA6F-F2E0-4A07-B2C4-CBBDE15320A4}" srcOrd="2" destOrd="0" presId="urn:microsoft.com/office/officeart/2018/2/layout/IconCircleList"/>
    <dgm:cxn modelId="{72D3BA29-D5C1-40C4-B52D-072B2FF247E2}" type="presParOf" srcId="{0CB502EA-057C-4303-9711-9EBE9D5FB4E7}" destId="{7EB0F8B0-AC85-4E35-B95C-AA580374A4EA}" srcOrd="3" destOrd="0" presId="urn:microsoft.com/office/officeart/2018/2/layout/IconCircleList"/>
    <dgm:cxn modelId="{4DF288C6-20EB-4046-B398-BF3CF259DABD}" type="presParOf" srcId="{03F09767-4473-4D6E-AEA3-2427D0696150}" destId="{E811C69E-E915-4337-962E-E0D32135F346}" srcOrd="9" destOrd="0" presId="urn:microsoft.com/office/officeart/2018/2/layout/IconCircleList"/>
    <dgm:cxn modelId="{B641FE54-6AED-4EDD-832B-3FC5500F337D}" type="presParOf" srcId="{03F09767-4473-4D6E-AEA3-2427D0696150}" destId="{0227C3F3-570C-4D92-A11E-25259D047345}" srcOrd="10" destOrd="0" presId="urn:microsoft.com/office/officeart/2018/2/layout/IconCircleList"/>
    <dgm:cxn modelId="{36DE9337-487F-4BE1-B19B-F8F1804EF806}" type="presParOf" srcId="{0227C3F3-570C-4D92-A11E-25259D047345}" destId="{7C21E7E1-DB1E-4B76-9AB8-321594D876EA}" srcOrd="0" destOrd="0" presId="urn:microsoft.com/office/officeart/2018/2/layout/IconCircleList"/>
    <dgm:cxn modelId="{6E8091F0-9303-49A5-8D32-A03B984BD72D}" type="presParOf" srcId="{0227C3F3-570C-4D92-A11E-25259D047345}" destId="{5F70A1AF-D0F5-45F2-8B74-2D5FA41EA90D}" srcOrd="1" destOrd="0" presId="urn:microsoft.com/office/officeart/2018/2/layout/IconCircleList"/>
    <dgm:cxn modelId="{0A4864E4-756A-4C23-824E-727E3EBE20D9}" type="presParOf" srcId="{0227C3F3-570C-4D92-A11E-25259D047345}" destId="{FB83034D-2190-483E-9265-796454F7E8BA}" srcOrd="2" destOrd="0" presId="urn:microsoft.com/office/officeart/2018/2/layout/IconCircleList"/>
    <dgm:cxn modelId="{ED14043E-90C8-438A-86CE-5F6C2292C0E7}" type="presParOf" srcId="{0227C3F3-570C-4D92-A11E-25259D047345}" destId="{D3889FA9-3229-47F9-A015-62233DA4E246}" srcOrd="3" destOrd="0" presId="urn:microsoft.com/office/officeart/2018/2/layout/IconCircleList"/>
    <dgm:cxn modelId="{8BFB5723-C26E-472F-8E84-8653237ABDA8}" type="presParOf" srcId="{03F09767-4473-4D6E-AEA3-2427D0696150}" destId="{5D423209-73B2-4AC9-BCA2-1A61DD81EF0A}" srcOrd="11" destOrd="0" presId="urn:microsoft.com/office/officeart/2018/2/layout/IconCircleList"/>
    <dgm:cxn modelId="{E7B78181-8276-453A-A531-E75B46551282}" type="presParOf" srcId="{03F09767-4473-4D6E-AEA3-2427D0696150}" destId="{53A16350-B672-4807-BDB2-358C231BAEC5}" srcOrd="12" destOrd="0" presId="urn:microsoft.com/office/officeart/2018/2/layout/IconCircleList"/>
    <dgm:cxn modelId="{47B5C762-4A9D-43AE-8B94-6E4CAB28265A}" type="presParOf" srcId="{53A16350-B672-4807-BDB2-358C231BAEC5}" destId="{1EF8A732-346E-43CF-AE36-B3961427B342}" srcOrd="0" destOrd="0" presId="urn:microsoft.com/office/officeart/2018/2/layout/IconCircleList"/>
    <dgm:cxn modelId="{9E315DB4-DAF1-4E10-B818-D91B128A0244}" type="presParOf" srcId="{53A16350-B672-4807-BDB2-358C231BAEC5}" destId="{123C939C-EC2B-4D78-BD0B-8A039124A7DA}" srcOrd="1" destOrd="0" presId="urn:microsoft.com/office/officeart/2018/2/layout/IconCircleList"/>
    <dgm:cxn modelId="{26C01722-715E-4973-8798-E5D0858F3353}" type="presParOf" srcId="{53A16350-B672-4807-BDB2-358C231BAEC5}" destId="{98A56863-392F-4CA1-80A1-378D35608DD2}" srcOrd="2" destOrd="0" presId="urn:microsoft.com/office/officeart/2018/2/layout/IconCircleList"/>
    <dgm:cxn modelId="{CF7C5F27-9E58-4607-B6E5-85ACD482FF48}" type="presParOf" srcId="{53A16350-B672-4807-BDB2-358C231BAEC5}" destId="{EB2B24F7-3E5D-4BBD-B635-3676BF2E8A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3A046-3BCB-47D9-9877-7066709BE5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CE9685-F5C5-4BFD-8CE1-B59435021B5A}">
      <dgm:prSet/>
      <dgm:spPr/>
      <dgm:t>
        <a:bodyPr/>
        <a:lstStyle/>
        <a:p>
          <a:r>
            <a:rPr kumimoji="1" lang="en-US"/>
            <a:t>Categorical Encoding</a:t>
          </a:r>
          <a:endParaRPr lang="en-US"/>
        </a:p>
      </dgm:t>
    </dgm:pt>
    <dgm:pt modelId="{6831065B-EAB7-4773-B3A5-9A84CD9EC530}" type="parTrans" cxnId="{75CC54A9-F926-47B8-B489-CB70EC0B9A14}">
      <dgm:prSet/>
      <dgm:spPr/>
      <dgm:t>
        <a:bodyPr/>
        <a:lstStyle/>
        <a:p>
          <a:endParaRPr lang="en-US"/>
        </a:p>
      </dgm:t>
    </dgm:pt>
    <dgm:pt modelId="{BA4FC94D-03E7-4B4F-9ED9-698CA5455ACC}" type="sibTrans" cxnId="{75CC54A9-F926-47B8-B489-CB70EC0B9A14}">
      <dgm:prSet/>
      <dgm:spPr/>
      <dgm:t>
        <a:bodyPr/>
        <a:lstStyle/>
        <a:p>
          <a:endParaRPr lang="en-US"/>
        </a:p>
      </dgm:t>
    </dgm:pt>
    <dgm:pt modelId="{59FF9610-D6BA-42E1-BBA4-26E8D8E10D65}">
      <dgm:prSet/>
      <dgm:spPr/>
      <dgm:t>
        <a:bodyPr/>
        <a:lstStyle/>
        <a:p>
          <a:r>
            <a:rPr kumimoji="1" lang="en-US"/>
            <a:t>Corpus for all rows of email.</a:t>
          </a:r>
          <a:endParaRPr lang="en-US"/>
        </a:p>
      </dgm:t>
    </dgm:pt>
    <dgm:pt modelId="{A0159D08-E911-4BD5-9C5A-B32E004F9DBC}" type="parTrans" cxnId="{32C23951-9D2B-4E27-A430-AA58E53D0B05}">
      <dgm:prSet/>
      <dgm:spPr/>
      <dgm:t>
        <a:bodyPr/>
        <a:lstStyle/>
        <a:p>
          <a:endParaRPr lang="en-US"/>
        </a:p>
      </dgm:t>
    </dgm:pt>
    <dgm:pt modelId="{6E4E425A-B4CF-49AC-90FE-544B8CE29261}" type="sibTrans" cxnId="{32C23951-9D2B-4E27-A430-AA58E53D0B05}">
      <dgm:prSet/>
      <dgm:spPr/>
      <dgm:t>
        <a:bodyPr/>
        <a:lstStyle/>
        <a:p>
          <a:endParaRPr lang="en-US"/>
        </a:p>
      </dgm:t>
    </dgm:pt>
    <dgm:pt modelId="{DBD826D0-050E-434C-8862-79EF4FBF0490}">
      <dgm:prSet/>
      <dgm:spPr/>
      <dgm:t>
        <a:bodyPr/>
        <a:lstStyle/>
        <a:p>
          <a:r>
            <a:rPr lang="en-US" dirty="0"/>
            <a:t>Text Cleaning (Remove punctuation, numbers, stop words, etc.).</a:t>
          </a:r>
        </a:p>
      </dgm:t>
    </dgm:pt>
    <dgm:pt modelId="{C5D50737-E4DD-4840-BA29-867DB8CB27CA}" type="parTrans" cxnId="{32F799D7-8F10-4B87-8AC3-8ADDB1F84501}">
      <dgm:prSet/>
      <dgm:spPr/>
      <dgm:t>
        <a:bodyPr/>
        <a:lstStyle/>
        <a:p>
          <a:endParaRPr lang="en-US"/>
        </a:p>
      </dgm:t>
    </dgm:pt>
    <dgm:pt modelId="{7930C140-8352-4E81-8A7C-346AA487C2EE}" type="sibTrans" cxnId="{32F799D7-8F10-4B87-8AC3-8ADDB1F84501}">
      <dgm:prSet/>
      <dgm:spPr/>
      <dgm:t>
        <a:bodyPr/>
        <a:lstStyle/>
        <a:p>
          <a:endParaRPr lang="en-US"/>
        </a:p>
      </dgm:t>
    </dgm:pt>
    <dgm:pt modelId="{A121C81A-88BD-4E6D-95ED-5A9C1978CB92}">
      <dgm:prSet/>
      <dgm:spPr/>
      <dgm:t>
        <a:bodyPr/>
        <a:lstStyle/>
        <a:p>
          <a:r>
            <a:rPr lang="en-US" dirty="0"/>
            <a:t>Bag of words Model.</a:t>
          </a:r>
        </a:p>
      </dgm:t>
    </dgm:pt>
    <dgm:pt modelId="{61624239-7348-45C9-9772-163C9F442DAE}" type="parTrans" cxnId="{3397B588-CBED-4CC6-8158-5597509C99ED}">
      <dgm:prSet/>
      <dgm:spPr/>
      <dgm:t>
        <a:bodyPr/>
        <a:lstStyle/>
        <a:p>
          <a:endParaRPr lang="en-US"/>
        </a:p>
      </dgm:t>
    </dgm:pt>
    <dgm:pt modelId="{D74791E4-7820-4765-B876-8ADB7783E06E}" type="sibTrans" cxnId="{3397B588-CBED-4CC6-8158-5597509C99ED}">
      <dgm:prSet/>
      <dgm:spPr/>
      <dgm:t>
        <a:bodyPr/>
        <a:lstStyle/>
        <a:p>
          <a:endParaRPr lang="en-US"/>
        </a:p>
      </dgm:t>
    </dgm:pt>
    <dgm:pt modelId="{4A8FBC72-5F74-4A81-AC24-EF446F4DFD4B}">
      <dgm:prSet custT="1"/>
      <dgm:spPr/>
      <dgm:t>
        <a:bodyPr/>
        <a:lstStyle/>
        <a:p>
          <a:r>
            <a:rPr lang="en-US" sz="1600" b="1" dirty="0"/>
            <a:t>Sparse Matrix</a:t>
          </a:r>
        </a:p>
        <a:p>
          <a:r>
            <a:rPr lang="en-US" sz="1100" b="0" dirty="0"/>
            <a:t>(Max features = 5000)</a:t>
          </a:r>
        </a:p>
      </dgm:t>
    </dgm:pt>
    <dgm:pt modelId="{04C043DA-67B1-4D09-B623-ABBB0EEC072C}" type="parTrans" cxnId="{38243229-11F4-4FFA-A212-E0B6569EE1D8}">
      <dgm:prSet/>
      <dgm:spPr/>
      <dgm:t>
        <a:bodyPr/>
        <a:lstStyle/>
        <a:p>
          <a:endParaRPr lang="en-US"/>
        </a:p>
      </dgm:t>
    </dgm:pt>
    <dgm:pt modelId="{379FC983-2875-47D9-9D8E-B9E2D9FA21D6}" type="sibTrans" cxnId="{38243229-11F4-4FFA-A212-E0B6569EE1D8}">
      <dgm:prSet/>
      <dgm:spPr/>
      <dgm:t>
        <a:bodyPr/>
        <a:lstStyle/>
        <a:p>
          <a:endParaRPr lang="en-US"/>
        </a:p>
      </dgm:t>
    </dgm:pt>
    <dgm:pt modelId="{C9FD3364-A3B5-4B71-B435-2ADFCC2585AA}" type="pres">
      <dgm:prSet presAssocID="{1093A046-3BCB-47D9-9877-7066709BE55C}" presName="root" presStyleCnt="0">
        <dgm:presLayoutVars>
          <dgm:dir/>
          <dgm:resizeHandles val="exact"/>
        </dgm:presLayoutVars>
      </dgm:prSet>
      <dgm:spPr/>
    </dgm:pt>
    <dgm:pt modelId="{21E8B85D-5B63-4B5D-A045-0509C61EEF33}" type="pres">
      <dgm:prSet presAssocID="{B2CE9685-F5C5-4BFD-8CE1-B59435021B5A}" presName="compNode" presStyleCnt="0"/>
      <dgm:spPr/>
    </dgm:pt>
    <dgm:pt modelId="{6FD21C91-39D3-4975-B618-38635E8C4CF2}" type="pres">
      <dgm:prSet presAssocID="{B2CE9685-F5C5-4BFD-8CE1-B59435021B5A}" presName="bgRect" presStyleLbl="bgShp" presStyleIdx="0" presStyleCnt="4"/>
      <dgm:spPr/>
    </dgm:pt>
    <dgm:pt modelId="{AEA9A1AE-4D0C-4446-9A22-5DB15247FE8F}" type="pres">
      <dgm:prSet presAssocID="{B2CE9685-F5C5-4BFD-8CE1-B59435021B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526CA1-A668-4A63-B1D9-E2F6811A7C02}" type="pres">
      <dgm:prSet presAssocID="{B2CE9685-F5C5-4BFD-8CE1-B59435021B5A}" presName="spaceRect" presStyleCnt="0"/>
      <dgm:spPr/>
    </dgm:pt>
    <dgm:pt modelId="{0EC25C6D-6778-43C4-9080-4E3744BB1FFD}" type="pres">
      <dgm:prSet presAssocID="{B2CE9685-F5C5-4BFD-8CE1-B59435021B5A}" presName="parTx" presStyleLbl="revTx" presStyleIdx="0" presStyleCnt="5">
        <dgm:presLayoutVars>
          <dgm:chMax val="0"/>
          <dgm:chPref val="0"/>
        </dgm:presLayoutVars>
      </dgm:prSet>
      <dgm:spPr/>
    </dgm:pt>
    <dgm:pt modelId="{E25ED871-E01B-4DCF-9FB5-E477B318B426}" type="pres">
      <dgm:prSet presAssocID="{BA4FC94D-03E7-4B4F-9ED9-698CA5455ACC}" presName="sibTrans" presStyleCnt="0"/>
      <dgm:spPr/>
    </dgm:pt>
    <dgm:pt modelId="{F4CF28CF-49AB-485E-AB80-E6305E24B66C}" type="pres">
      <dgm:prSet presAssocID="{59FF9610-D6BA-42E1-BBA4-26E8D8E10D65}" presName="compNode" presStyleCnt="0"/>
      <dgm:spPr/>
    </dgm:pt>
    <dgm:pt modelId="{C08CBA29-8958-4615-A621-9A1924425C45}" type="pres">
      <dgm:prSet presAssocID="{59FF9610-D6BA-42E1-BBA4-26E8D8E10D65}" presName="bgRect" presStyleLbl="bgShp" presStyleIdx="1" presStyleCnt="4"/>
      <dgm:spPr/>
    </dgm:pt>
    <dgm:pt modelId="{53777DB2-7FB2-4A35-A8D1-9A59B8642B18}" type="pres">
      <dgm:prSet presAssocID="{59FF9610-D6BA-42E1-BBA4-26E8D8E10D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8F7C8D1-1A3A-48B8-BD82-AF060FE14465}" type="pres">
      <dgm:prSet presAssocID="{59FF9610-D6BA-42E1-BBA4-26E8D8E10D65}" presName="spaceRect" presStyleCnt="0"/>
      <dgm:spPr/>
    </dgm:pt>
    <dgm:pt modelId="{610796EA-5054-4C7F-BE8E-02C8BF26DFBB}" type="pres">
      <dgm:prSet presAssocID="{59FF9610-D6BA-42E1-BBA4-26E8D8E10D65}" presName="parTx" presStyleLbl="revTx" presStyleIdx="1" presStyleCnt="5">
        <dgm:presLayoutVars>
          <dgm:chMax val="0"/>
          <dgm:chPref val="0"/>
        </dgm:presLayoutVars>
      </dgm:prSet>
      <dgm:spPr/>
    </dgm:pt>
    <dgm:pt modelId="{8155ABD8-171A-4AAA-B352-C54FF006D92E}" type="pres">
      <dgm:prSet presAssocID="{6E4E425A-B4CF-49AC-90FE-544B8CE29261}" presName="sibTrans" presStyleCnt="0"/>
      <dgm:spPr/>
    </dgm:pt>
    <dgm:pt modelId="{C5C2161E-A9AF-4308-A0AC-DAB7B33B32A1}" type="pres">
      <dgm:prSet presAssocID="{DBD826D0-050E-434C-8862-79EF4FBF0490}" presName="compNode" presStyleCnt="0"/>
      <dgm:spPr/>
    </dgm:pt>
    <dgm:pt modelId="{F6722F28-B771-4F57-BE74-0C480D7047CE}" type="pres">
      <dgm:prSet presAssocID="{DBD826D0-050E-434C-8862-79EF4FBF0490}" presName="bgRect" presStyleLbl="bgShp" presStyleIdx="2" presStyleCnt="4"/>
      <dgm:spPr/>
    </dgm:pt>
    <dgm:pt modelId="{E07F7E9B-F146-4E00-A8DB-39B6E0EDA68E}" type="pres">
      <dgm:prSet presAssocID="{DBD826D0-050E-434C-8862-79EF4FBF04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3D6BBF5-58A7-4936-A273-85762E3A493B}" type="pres">
      <dgm:prSet presAssocID="{DBD826D0-050E-434C-8862-79EF4FBF0490}" presName="spaceRect" presStyleCnt="0"/>
      <dgm:spPr/>
    </dgm:pt>
    <dgm:pt modelId="{08B03222-5EC1-44EA-A26A-32F822770463}" type="pres">
      <dgm:prSet presAssocID="{DBD826D0-050E-434C-8862-79EF4FBF0490}" presName="parTx" presStyleLbl="revTx" presStyleIdx="2" presStyleCnt="5">
        <dgm:presLayoutVars>
          <dgm:chMax val="0"/>
          <dgm:chPref val="0"/>
        </dgm:presLayoutVars>
      </dgm:prSet>
      <dgm:spPr/>
    </dgm:pt>
    <dgm:pt modelId="{C64A9745-BBC9-40AA-9421-F062AA102DA1}" type="pres">
      <dgm:prSet presAssocID="{7930C140-8352-4E81-8A7C-346AA487C2EE}" presName="sibTrans" presStyleCnt="0"/>
      <dgm:spPr/>
    </dgm:pt>
    <dgm:pt modelId="{7B2AC13E-6299-4417-80C6-82C1C3FD00A6}" type="pres">
      <dgm:prSet presAssocID="{A121C81A-88BD-4E6D-95ED-5A9C1978CB92}" presName="compNode" presStyleCnt="0"/>
      <dgm:spPr/>
    </dgm:pt>
    <dgm:pt modelId="{B3BFF319-788F-4B42-ABFA-98B3F79C07B1}" type="pres">
      <dgm:prSet presAssocID="{A121C81A-88BD-4E6D-95ED-5A9C1978CB92}" presName="bgRect" presStyleLbl="bgShp" presStyleIdx="3" presStyleCnt="4" custLinFactNeighborY="-951"/>
      <dgm:spPr/>
    </dgm:pt>
    <dgm:pt modelId="{B794E332-863B-4CFE-B8F5-E0247506EC06}" type="pres">
      <dgm:prSet presAssocID="{A121C81A-88BD-4E6D-95ED-5A9C1978CB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sInPod"/>
        </a:ext>
      </dgm:extLst>
    </dgm:pt>
    <dgm:pt modelId="{35041928-053F-44C2-988A-F0F56CFC9D11}" type="pres">
      <dgm:prSet presAssocID="{A121C81A-88BD-4E6D-95ED-5A9C1978CB92}" presName="spaceRect" presStyleCnt="0"/>
      <dgm:spPr/>
    </dgm:pt>
    <dgm:pt modelId="{4FAF770A-2CBC-425F-8C7A-2FFDB37B1CA1}" type="pres">
      <dgm:prSet presAssocID="{A121C81A-88BD-4E6D-95ED-5A9C1978CB92}" presName="parTx" presStyleLbl="revTx" presStyleIdx="3" presStyleCnt="5">
        <dgm:presLayoutVars>
          <dgm:chMax val="0"/>
          <dgm:chPref val="0"/>
        </dgm:presLayoutVars>
      </dgm:prSet>
      <dgm:spPr/>
    </dgm:pt>
    <dgm:pt modelId="{093C8ABF-E3FB-48DD-8201-8ABBEA6E58E3}" type="pres">
      <dgm:prSet presAssocID="{A121C81A-88BD-4E6D-95ED-5A9C1978CB92}" presName="desTx" presStyleLbl="revTx" presStyleIdx="4" presStyleCnt="5">
        <dgm:presLayoutVars/>
      </dgm:prSet>
      <dgm:spPr/>
    </dgm:pt>
  </dgm:ptLst>
  <dgm:cxnLst>
    <dgm:cxn modelId="{A8209801-8D61-4DBF-A609-92E70693A111}" type="presOf" srcId="{A121C81A-88BD-4E6D-95ED-5A9C1978CB92}" destId="{4FAF770A-2CBC-425F-8C7A-2FFDB37B1CA1}" srcOrd="0" destOrd="0" presId="urn:microsoft.com/office/officeart/2018/2/layout/IconVerticalSolidList"/>
    <dgm:cxn modelId="{A438CE1A-A237-4C4B-BB8D-F42F627F5DF1}" type="presOf" srcId="{59FF9610-D6BA-42E1-BBA4-26E8D8E10D65}" destId="{610796EA-5054-4C7F-BE8E-02C8BF26DFBB}" srcOrd="0" destOrd="0" presId="urn:microsoft.com/office/officeart/2018/2/layout/IconVerticalSolidList"/>
    <dgm:cxn modelId="{8A33D520-68A1-48BD-81E2-0867AF6285E3}" type="presOf" srcId="{B2CE9685-F5C5-4BFD-8CE1-B59435021B5A}" destId="{0EC25C6D-6778-43C4-9080-4E3744BB1FFD}" srcOrd="0" destOrd="0" presId="urn:microsoft.com/office/officeart/2018/2/layout/IconVerticalSolidList"/>
    <dgm:cxn modelId="{38243229-11F4-4FFA-A212-E0B6569EE1D8}" srcId="{A121C81A-88BD-4E6D-95ED-5A9C1978CB92}" destId="{4A8FBC72-5F74-4A81-AC24-EF446F4DFD4B}" srcOrd="0" destOrd="0" parTransId="{04C043DA-67B1-4D09-B623-ABBB0EEC072C}" sibTransId="{379FC983-2875-47D9-9D8E-B9E2D9FA21D6}"/>
    <dgm:cxn modelId="{D97E166B-51E2-4C33-8300-807BEC2F5F40}" type="presOf" srcId="{4A8FBC72-5F74-4A81-AC24-EF446F4DFD4B}" destId="{093C8ABF-E3FB-48DD-8201-8ABBEA6E58E3}" srcOrd="0" destOrd="0" presId="urn:microsoft.com/office/officeart/2018/2/layout/IconVerticalSolidList"/>
    <dgm:cxn modelId="{32C23951-9D2B-4E27-A430-AA58E53D0B05}" srcId="{1093A046-3BCB-47D9-9877-7066709BE55C}" destId="{59FF9610-D6BA-42E1-BBA4-26E8D8E10D65}" srcOrd="1" destOrd="0" parTransId="{A0159D08-E911-4BD5-9C5A-B32E004F9DBC}" sibTransId="{6E4E425A-B4CF-49AC-90FE-544B8CE29261}"/>
    <dgm:cxn modelId="{3397B588-CBED-4CC6-8158-5597509C99ED}" srcId="{1093A046-3BCB-47D9-9877-7066709BE55C}" destId="{A121C81A-88BD-4E6D-95ED-5A9C1978CB92}" srcOrd="3" destOrd="0" parTransId="{61624239-7348-45C9-9772-163C9F442DAE}" sibTransId="{D74791E4-7820-4765-B876-8ADB7783E06E}"/>
    <dgm:cxn modelId="{75CC54A9-F926-47B8-B489-CB70EC0B9A14}" srcId="{1093A046-3BCB-47D9-9877-7066709BE55C}" destId="{B2CE9685-F5C5-4BFD-8CE1-B59435021B5A}" srcOrd="0" destOrd="0" parTransId="{6831065B-EAB7-4773-B3A5-9A84CD9EC530}" sibTransId="{BA4FC94D-03E7-4B4F-9ED9-698CA5455ACC}"/>
    <dgm:cxn modelId="{9919A1B7-715E-4871-B190-247F5B455638}" type="presOf" srcId="{1093A046-3BCB-47D9-9877-7066709BE55C}" destId="{C9FD3364-A3B5-4B71-B435-2ADFCC2585AA}" srcOrd="0" destOrd="0" presId="urn:microsoft.com/office/officeart/2018/2/layout/IconVerticalSolidList"/>
    <dgm:cxn modelId="{DC436AC2-B712-4290-9117-6DAE21A81D45}" type="presOf" srcId="{DBD826D0-050E-434C-8862-79EF4FBF0490}" destId="{08B03222-5EC1-44EA-A26A-32F822770463}" srcOrd="0" destOrd="0" presId="urn:microsoft.com/office/officeart/2018/2/layout/IconVerticalSolidList"/>
    <dgm:cxn modelId="{32F799D7-8F10-4B87-8AC3-8ADDB1F84501}" srcId="{1093A046-3BCB-47D9-9877-7066709BE55C}" destId="{DBD826D0-050E-434C-8862-79EF4FBF0490}" srcOrd="2" destOrd="0" parTransId="{C5D50737-E4DD-4840-BA29-867DB8CB27CA}" sibTransId="{7930C140-8352-4E81-8A7C-346AA487C2EE}"/>
    <dgm:cxn modelId="{4E8DA32F-645C-4912-BC42-EA7AD2C8B821}" type="presParOf" srcId="{C9FD3364-A3B5-4B71-B435-2ADFCC2585AA}" destId="{21E8B85D-5B63-4B5D-A045-0509C61EEF33}" srcOrd="0" destOrd="0" presId="urn:microsoft.com/office/officeart/2018/2/layout/IconVerticalSolidList"/>
    <dgm:cxn modelId="{D1BB7503-85F4-4609-A9F5-3BFBB8251AB5}" type="presParOf" srcId="{21E8B85D-5B63-4B5D-A045-0509C61EEF33}" destId="{6FD21C91-39D3-4975-B618-38635E8C4CF2}" srcOrd="0" destOrd="0" presId="urn:microsoft.com/office/officeart/2018/2/layout/IconVerticalSolidList"/>
    <dgm:cxn modelId="{576A2BDC-48D8-4EE3-B4D2-57722237C7FA}" type="presParOf" srcId="{21E8B85D-5B63-4B5D-A045-0509C61EEF33}" destId="{AEA9A1AE-4D0C-4446-9A22-5DB15247FE8F}" srcOrd="1" destOrd="0" presId="urn:microsoft.com/office/officeart/2018/2/layout/IconVerticalSolidList"/>
    <dgm:cxn modelId="{A195F2BC-EE3E-4773-B7A7-8DA5818FBD7F}" type="presParOf" srcId="{21E8B85D-5B63-4B5D-A045-0509C61EEF33}" destId="{9F526CA1-A668-4A63-B1D9-E2F6811A7C02}" srcOrd="2" destOrd="0" presId="urn:microsoft.com/office/officeart/2018/2/layout/IconVerticalSolidList"/>
    <dgm:cxn modelId="{BBA66077-4EB3-4AFD-A88E-A35F96036BCF}" type="presParOf" srcId="{21E8B85D-5B63-4B5D-A045-0509C61EEF33}" destId="{0EC25C6D-6778-43C4-9080-4E3744BB1FFD}" srcOrd="3" destOrd="0" presId="urn:microsoft.com/office/officeart/2018/2/layout/IconVerticalSolidList"/>
    <dgm:cxn modelId="{C0123C03-1447-4E73-958A-4C692D12AF24}" type="presParOf" srcId="{C9FD3364-A3B5-4B71-B435-2ADFCC2585AA}" destId="{E25ED871-E01B-4DCF-9FB5-E477B318B426}" srcOrd="1" destOrd="0" presId="urn:microsoft.com/office/officeart/2018/2/layout/IconVerticalSolidList"/>
    <dgm:cxn modelId="{C5DF5FFB-BFC7-49C4-AE2C-84101B4E0FD0}" type="presParOf" srcId="{C9FD3364-A3B5-4B71-B435-2ADFCC2585AA}" destId="{F4CF28CF-49AB-485E-AB80-E6305E24B66C}" srcOrd="2" destOrd="0" presId="urn:microsoft.com/office/officeart/2018/2/layout/IconVerticalSolidList"/>
    <dgm:cxn modelId="{4A30B805-382E-45DC-8ED2-60F603D16F82}" type="presParOf" srcId="{F4CF28CF-49AB-485E-AB80-E6305E24B66C}" destId="{C08CBA29-8958-4615-A621-9A1924425C45}" srcOrd="0" destOrd="0" presId="urn:microsoft.com/office/officeart/2018/2/layout/IconVerticalSolidList"/>
    <dgm:cxn modelId="{886B2696-8CC2-48CC-892B-40DE1FC6CD7C}" type="presParOf" srcId="{F4CF28CF-49AB-485E-AB80-E6305E24B66C}" destId="{53777DB2-7FB2-4A35-A8D1-9A59B8642B18}" srcOrd="1" destOrd="0" presId="urn:microsoft.com/office/officeart/2018/2/layout/IconVerticalSolidList"/>
    <dgm:cxn modelId="{1C89D3F2-391D-494D-952E-30078766B953}" type="presParOf" srcId="{F4CF28CF-49AB-485E-AB80-E6305E24B66C}" destId="{58F7C8D1-1A3A-48B8-BD82-AF060FE14465}" srcOrd="2" destOrd="0" presId="urn:microsoft.com/office/officeart/2018/2/layout/IconVerticalSolidList"/>
    <dgm:cxn modelId="{72BF2BA2-7FA8-43CC-B2F6-DBA87975DA59}" type="presParOf" srcId="{F4CF28CF-49AB-485E-AB80-E6305E24B66C}" destId="{610796EA-5054-4C7F-BE8E-02C8BF26DFBB}" srcOrd="3" destOrd="0" presId="urn:microsoft.com/office/officeart/2018/2/layout/IconVerticalSolidList"/>
    <dgm:cxn modelId="{F0A1FDAC-9C09-4780-AF88-6D9AE8594F2B}" type="presParOf" srcId="{C9FD3364-A3B5-4B71-B435-2ADFCC2585AA}" destId="{8155ABD8-171A-4AAA-B352-C54FF006D92E}" srcOrd="3" destOrd="0" presId="urn:microsoft.com/office/officeart/2018/2/layout/IconVerticalSolidList"/>
    <dgm:cxn modelId="{E001C768-FB2D-433E-B455-783A60576008}" type="presParOf" srcId="{C9FD3364-A3B5-4B71-B435-2ADFCC2585AA}" destId="{C5C2161E-A9AF-4308-A0AC-DAB7B33B32A1}" srcOrd="4" destOrd="0" presId="urn:microsoft.com/office/officeart/2018/2/layout/IconVerticalSolidList"/>
    <dgm:cxn modelId="{CE8A0005-F0B2-40F9-BC25-7DF7BE2F4606}" type="presParOf" srcId="{C5C2161E-A9AF-4308-A0AC-DAB7B33B32A1}" destId="{F6722F28-B771-4F57-BE74-0C480D7047CE}" srcOrd="0" destOrd="0" presId="urn:microsoft.com/office/officeart/2018/2/layout/IconVerticalSolidList"/>
    <dgm:cxn modelId="{C8165866-60C8-4008-AECE-6B91598F67EE}" type="presParOf" srcId="{C5C2161E-A9AF-4308-A0AC-DAB7B33B32A1}" destId="{E07F7E9B-F146-4E00-A8DB-39B6E0EDA68E}" srcOrd="1" destOrd="0" presId="urn:microsoft.com/office/officeart/2018/2/layout/IconVerticalSolidList"/>
    <dgm:cxn modelId="{21ADA53F-55A3-498F-9CFA-974FF3D1FF39}" type="presParOf" srcId="{C5C2161E-A9AF-4308-A0AC-DAB7B33B32A1}" destId="{E3D6BBF5-58A7-4936-A273-85762E3A493B}" srcOrd="2" destOrd="0" presId="urn:microsoft.com/office/officeart/2018/2/layout/IconVerticalSolidList"/>
    <dgm:cxn modelId="{EAD4DD32-FF18-4715-AD69-D05FF48A471D}" type="presParOf" srcId="{C5C2161E-A9AF-4308-A0AC-DAB7B33B32A1}" destId="{08B03222-5EC1-44EA-A26A-32F822770463}" srcOrd="3" destOrd="0" presId="urn:microsoft.com/office/officeart/2018/2/layout/IconVerticalSolidList"/>
    <dgm:cxn modelId="{10CE68CD-5A34-4E25-BBAB-CBCDE6CEAA16}" type="presParOf" srcId="{C9FD3364-A3B5-4B71-B435-2ADFCC2585AA}" destId="{C64A9745-BBC9-40AA-9421-F062AA102DA1}" srcOrd="5" destOrd="0" presId="urn:microsoft.com/office/officeart/2018/2/layout/IconVerticalSolidList"/>
    <dgm:cxn modelId="{B3696759-25A4-4B97-A294-0BFA19FB4A9C}" type="presParOf" srcId="{C9FD3364-A3B5-4B71-B435-2ADFCC2585AA}" destId="{7B2AC13E-6299-4417-80C6-82C1C3FD00A6}" srcOrd="6" destOrd="0" presId="urn:microsoft.com/office/officeart/2018/2/layout/IconVerticalSolidList"/>
    <dgm:cxn modelId="{CE015D43-AF10-4CE5-A233-BC36ECB64B9B}" type="presParOf" srcId="{7B2AC13E-6299-4417-80C6-82C1C3FD00A6}" destId="{B3BFF319-788F-4B42-ABFA-98B3F79C07B1}" srcOrd="0" destOrd="0" presId="urn:microsoft.com/office/officeart/2018/2/layout/IconVerticalSolidList"/>
    <dgm:cxn modelId="{F008BF3C-D97A-4B6E-A5A9-6143D19416C7}" type="presParOf" srcId="{7B2AC13E-6299-4417-80C6-82C1C3FD00A6}" destId="{B794E332-863B-4CFE-B8F5-E0247506EC06}" srcOrd="1" destOrd="0" presId="urn:microsoft.com/office/officeart/2018/2/layout/IconVerticalSolidList"/>
    <dgm:cxn modelId="{F75B7439-C7D0-45E2-A252-DA0166920EF7}" type="presParOf" srcId="{7B2AC13E-6299-4417-80C6-82C1C3FD00A6}" destId="{35041928-053F-44C2-988A-F0F56CFC9D11}" srcOrd="2" destOrd="0" presId="urn:microsoft.com/office/officeart/2018/2/layout/IconVerticalSolidList"/>
    <dgm:cxn modelId="{669B13F1-4988-4046-A30F-8E182E7710D8}" type="presParOf" srcId="{7B2AC13E-6299-4417-80C6-82C1C3FD00A6}" destId="{4FAF770A-2CBC-425F-8C7A-2FFDB37B1CA1}" srcOrd="3" destOrd="0" presId="urn:microsoft.com/office/officeart/2018/2/layout/IconVerticalSolidList"/>
    <dgm:cxn modelId="{0B091BC4-7AF7-4796-A227-05DD13CDA2AC}" type="presParOf" srcId="{7B2AC13E-6299-4417-80C6-82C1C3FD00A6}" destId="{093C8ABF-E3FB-48DD-8201-8ABBEA6E58E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7726E-0D70-4EE6-96D5-847A76CD0C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B7EDE4-40AE-4E08-B338-B8B488C052DE}">
      <dgm:prSet custT="1"/>
      <dgm:spPr/>
      <dgm:t>
        <a:bodyPr/>
        <a:lstStyle/>
        <a:p>
          <a:r>
            <a:rPr lang="en-US" sz="1200" dirty="0"/>
            <a:t>Recognizing the spam email using three models (Logistic Regression, Bernoulli Naive Bayes Classifier, LSTM) and LSTM model achieved the highest accuracy among the three models. </a:t>
          </a:r>
        </a:p>
      </dgm:t>
    </dgm:pt>
    <dgm:pt modelId="{B6545527-8221-4932-B812-15DFE53904C4}" type="parTrans" cxnId="{71BF2181-B5F2-420C-96E0-8AF9232C5FDA}">
      <dgm:prSet/>
      <dgm:spPr/>
      <dgm:t>
        <a:bodyPr/>
        <a:lstStyle/>
        <a:p>
          <a:endParaRPr lang="en-US"/>
        </a:p>
      </dgm:t>
    </dgm:pt>
    <dgm:pt modelId="{DCADF58F-C803-4235-969C-E0620D76E403}" type="sibTrans" cxnId="{71BF2181-B5F2-420C-96E0-8AF9232C5FDA}">
      <dgm:prSet/>
      <dgm:spPr/>
      <dgm:t>
        <a:bodyPr/>
        <a:lstStyle/>
        <a:p>
          <a:endParaRPr lang="en-US"/>
        </a:p>
      </dgm:t>
    </dgm:pt>
    <dgm:pt modelId="{FC529B83-AEBC-4794-80F0-AFA06566149D}">
      <dgm:prSet/>
      <dgm:spPr/>
      <dgm:t>
        <a:bodyPr/>
        <a:lstStyle/>
        <a:p>
          <a:r>
            <a:rPr lang="en-US" dirty="0"/>
            <a:t>Need to do</a:t>
          </a:r>
          <a:r>
            <a:rPr kumimoji="1" lang="en-US" dirty="0"/>
            <a:t> more research about deep learning model to improve th</a:t>
          </a:r>
          <a:r>
            <a:rPr lang="en-US" dirty="0"/>
            <a:t>e prediction accuracy.</a:t>
          </a:r>
        </a:p>
      </dgm:t>
    </dgm:pt>
    <dgm:pt modelId="{E3E265FE-E091-4936-9F29-AB94B6A0CB77}" type="parTrans" cxnId="{2D937E6E-32CD-47F2-8330-A3771432AAAA}">
      <dgm:prSet/>
      <dgm:spPr/>
      <dgm:t>
        <a:bodyPr/>
        <a:lstStyle/>
        <a:p>
          <a:endParaRPr lang="en-US"/>
        </a:p>
      </dgm:t>
    </dgm:pt>
    <dgm:pt modelId="{9DA6A2D7-30F2-4735-BB76-7A2CB58A3789}" type="sibTrans" cxnId="{2D937E6E-32CD-47F2-8330-A3771432AAAA}">
      <dgm:prSet/>
      <dgm:spPr/>
      <dgm:t>
        <a:bodyPr/>
        <a:lstStyle/>
        <a:p>
          <a:endParaRPr lang="en-US"/>
        </a:p>
      </dgm:t>
    </dgm:pt>
    <dgm:pt modelId="{7FC20AFF-1BDE-4D76-AC7F-0416A7734E3A}">
      <dgm:prSet/>
      <dgm:spPr/>
      <dgm:t>
        <a:bodyPr/>
        <a:lstStyle/>
        <a:p>
          <a:r>
            <a:rPr kumimoji="1" lang="en-US" dirty="0"/>
            <a:t>Need to get more data to generalize the model and achieve higher accuracy.</a:t>
          </a:r>
          <a:endParaRPr lang="en-US" dirty="0"/>
        </a:p>
      </dgm:t>
    </dgm:pt>
    <dgm:pt modelId="{D20F4EC7-981C-4A24-98D7-24FE5FDF9E98}" type="parTrans" cxnId="{ADDB481E-6598-4C6C-9D3E-380C90BD16FB}">
      <dgm:prSet/>
      <dgm:spPr/>
      <dgm:t>
        <a:bodyPr/>
        <a:lstStyle/>
        <a:p>
          <a:endParaRPr lang="en-US"/>
        </a:p>
      </dgm:t>
    </dgm:pt>
    <dgm:pt modelId="{6EAF75DC-E304-4601-A537-876D2BEF97BC}" type="sibTrans" cxnId="{ADDB481E-6598-4C6C-9D3E-380C90BD16FB}">
      <dgm:prSet/>
      <dgm:spPr/>
      <dgm:t>
        <a:bodyPr/>
        <a:lstStyle/>
        <a:p>
          <a:endParaRPr lang="en-US"/>
        </a:p>
      </dgm:t>
    </dgm:pt>
    <dgm:pt modelId="{6B15A446-32D1-416C-B730-D94020FC14C0}" type="pres">
      <dgm:prSet presAssocID="{6B67726E-0D70-4EE6-96D5-847A76CD0C7E}" presName="root" presStyleCnt="0">
        <dgm:presLayoutVars>
          <dgm:dir/>
          <dgm:resizeHandles val="exact"/>
        </dgm:presLayoutVars>
      </dgm:prSet>
      <dgm:spPr/>
    </dgm:pt>
    <dgm:pt modelId="{B3F6C224-07C1-4E4C-B2AD-C17434A618FA}" type="pres">
      <dgm:prSet presAssocID="{5AB7EDE4-40AE-4E08-B338-B8B488C052DE}" presName="compNode" presStyleCnt="0"/>
      <dgm:spPr/>
    </dgm:pt>
    <dgm:pt modelId="{9552180F-F6D2-4596-83F7-A98A3A8B24F1}" type="pres">
      <dgm:prSet presAssocID="{5AB7EDE4-40AE-4E08-B338-B8B488C052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F5559397-6DE8-445F-A49E-05219EB3ABBD}" type="pres">
      <dgm:prSet presAssocID="{5AB7EDE4-40AE-4E08-B338-B8B488C052DE}" presName="spaceRect" presStyleCnt="0"/>
      <dgm:spPr/>
    </dgm:pt>
    <dgm:pt modelId="{6E55F6A6-034A-4A2B-B22F-BCBEA16C17E0}" type="pres">
      <dgm:prSet presAssocID="{5AB7EDE4-40AE-4E08-B338-B8B488C052DE}" presName="textRect" presStyleLbl="revTx" presStyleIdx="0" presStyleCnt="3">
        <dgm:presLayoutVars>
          <dgm:chMax val="1"/>
          <dgm:chPref val="1"/>
        </dgm:presLayoutVars>
      </dgm:prSet>
      <dgm:spPr/>
    </dgm:pt>
    <dgm:pt modelId="{B63EB1DB-2325-48BC-95F5-17263920DBFF}" type="pres">
      <dgm:prSet presAssocID="{DCADF58F-C803-4235-969C-E0620D76E403}" presName="sibTrans" presStyleCnt="0"/>
      <dgm:spPr/>
    </dgm:pt>
    <dgm:pt modelId="{BC6F8D69-8037-4811-A362-E72E2453FE4A}" type="pres">
      <dgm:prSet presAssocID="{FC529B83-AEBC-4794-80F0-AFA06566149D}" presName="compNode" presStyleCnt="0"/>
      <dgm:spPr/>
    </dgm:pt>
    <dgm:pt modelId="{BCFCB260-185E-4FCD-888F-464190563347}" type="pres">
      <dgm:prSet presAssocID="{FC529B83-AEBC-4794-80F0-AFA0656614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099EA2E-8026-4439-8663-209428659356}" type="pres">
      <dgm:prSet presAssocID="{FC529B83-AEBC-4794-80F0-AFA06566149D}" presName="spaceRect" presStyleCnt="0"/>
      <dgm:spPr/>
    </dgm:pt>
    <dgm:pt modelId="{D9C613E7-B129-4BCB-8722-4A2A16724B89}" type="pres">
      <dgm:prSet presAssocID="{FC529B83-AEBC-4794-80F0-AFA06566149D}" presName="textRect" presStyleLbl="revTx" presStyleIdx="1" presStyleCnt="3">
        <dgm:presLayoutVars>
          <dgm:chMax val="1"/>
          <dgm:chPref val="1"/>
        </dgm:presLayoutVars>
      </dgm:prSet>
      <dgm:spPr/>
    </dgm:pt>
    <dgm:pt modelId="{BE627650-BCE9-4453-A066-14A1FBE8559E}" type="pres">
      <dgm:prSet presAssocID="{9DA6A2D7-30F2-4735-BB76-7A2CB58A3789}" presName="sibTrans" presStyleCnt="0"/>
      <dgm:spPr/>
    </dgm:pt>
    <dgm:pt modelId="{CB6C896A-BCC9-496B-BF3E-81545032A531}" type="pres">
      <dgm:prSet presAssocID="{7FC20AFF-1BDE-4D76-AC7F-0416A7734E3A}" presName="compNode" presStyleCnt="0"/>
      <dgm:spPr/>
    </dgm:pt>
    <dgm:pt modelId="{9FB80849-D105-4C10-8002-DC171C35EAA0}" type="pres">
      <dgm:prSet presAssocID="{7FC20AFF-1BDE-4D76-AC7F-0416A7734E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D09BB5-B555-4B68-829D-C807612F891E}" type="pres">
      <dgm:prSet presAssocID="{7FC20AFF-1BDE-4D76-AC7F-0416A7734E3A}" presName="spaceRect" presStyleCnt="0"/>
      <dgm:spPr/>
    </dgm:pt>
    <dgm:pt modelId="{E3F00C7F-2E17-491A-9E82-4EA40E310944}" type="pres">
      <dgm:prSet presAssocID="{7FC20AFF-1BDE-4D76-AC7F-0416A7734E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DB481E-6598-4C6C-9D3E-380C90BD16FB}" srcId="{6B67726E-0D70-4EE6-96D5-847A76CD0C7E}" destId="{7FC20AFF-1BDE-4D76-AC7F-0416A7734E3A}" srcOrd="2" destOrd="0" parTransId="{D20F4EC7-981C-4A24-98D7-24FE5FDF9E98}" sibTransId="{6EAF75DC-E304-4601-A537-876D2BEF97BC}"/>
    <dgm:cxn modelId="{6930D535-85F8-4867-99AD-9878C488BBE8}" type="presOf" srcId="{5AB7EDE4-40AE-4E08-B338-B8B488C052DE}" destId="{6E55F6A6-034A-4A2B-B22F-BCBEA16C17E0}" srcOrd="0" destOrd="0" presId="urn:microsoft.com/office/officeart/2018/2/layout/IconLabelList"/>
    <dgm:cxn modelId="{18545466-2E02-46B1-95C1-3DC932F1FDF8}" type="presOf" srcId="{6B67726E-0D70-4EE6-96D5-847A76CD0C7E}" destId="{6B15A446-32D1-416C-B730-D94020FC14C0}" srcOrd="0" destOrd="0" presId="urn:microsoft.com/office/officeart/2018/2/layout/IconLabelList"/>
    <dgm:cxn modelId="{2D937E6E-32CD-47F2-8330-A3771432AAAA}" srcId="{6B67726E-0D70-4EE6-96D5-847A76CD0C7E}" destId="{FC529B83-AEBC-4794-80F0-AFA06566149D}" srcOrd="1" destOrd="0" parTransId="{E3E265FE-E091-4936-9F29-AB94B6A0CB77}" sibTransId="{9DA6A2D7-30F2-4735-BB76-7A2CB58A3789}"/>
    <dgm:cxn modelId="{71BF2181-B5F2-420C-96E0-8AF9232C5FDA}" srcId="{6B67726E-0D70-4EE6-96D5-847A76CD0C7E}" destId="{5AB7EDE4-40AE-4E08-B338-B8B488C052DE}" srcOrd="0" destOrd="0" parTransId="{B6545527-8221-4932-B812-15DFE53904C4}" sibTransId="{DCADF58F-C803-4235-969C-E0620D76E403}"/>
    <dgm:cxn modelId="{C2ECDE9A-26CD-4F3F-9AA2-F9939ECA4E73}" type="presOf" srcId="{7FC20AFF-1BDE-4D76-AC7F-0416A7734E3A}" destId="{E3F00C7F-2E17-491A-9E82-4EA40E310944}" srcOrd="0" destOrd="0" presId="urn:microsoft.com/office/officeart/2018/2/layout/IconLabelList"/>
    <dgm:cxn modelId="{EE347AD0-F1C8-405D-BECF-7ECE6EA51839}" type="presOf" srcId="{FC529B83-AEBC-4794-80F0-AFA06566149D}" destId="{D9C613E7-B129-4BCB-8722-4A2A16724B89}" srcOrd="0" destOrd="0" presId="urn:microsoft.com/office/officeart/2018/2/layout/IconLabelList"/>
    <dgm:cxn modelId="{AE384FCF-4547-4888-B698-D741BB178512}" type="presParOf" srcId="{6B15A446-32D1-416C-B730-D94020FC14C0}" destId="{B3F6C224-07C1-4E4C-B2AD-C17434A618FA}" srcOrd="0" destOrd="0" presId="urn:microsoft.com/office/officeart/2018/2/layout/IconLabelList"/>
    <dgm:cxn modelId="{7B129C65-15DB-49F8-8D71-6DB556F40964}" type="presParOf" srcId="{B3F6C224-07C1-4E4C-B2AD-C17434A618FA}" destId="{9552180F-F6D2-4596-83F7-A98A3A8B24F1}" srcOrd="0" destOrd="0" presId="urn:microsoft.com/office/officeart/2018/2/layout/IconLabelList"/>
    <dgm:cxn modelId="{38ABB8D3-A402-4E62-A23B-C1D3BBC907A6}" type="presParOf" srcId="{B3F6C224-07C1-4E4C-B2AD-C17434A618FA}" destId="{F5559397-6DE8-445F-A49E-05219EB3ABBD}" srcOrd="1" destOrd="0" presId="urn:microsoft.com/office/officeart/2018/2/layout/IconLabelList"/>
    <dgm:cxn modelId="{22BA61E6-D139-4673-B7C0-E50F72FF0E36}" type="presParOf" srcId="{B3F6C224-07C1-4E4C-B2AD-C17434A618FA}" destId="{6E55F6A6-034A-4A2B-B22F-BCBEA16C17E0}" srcOrd="2" destOrd="0" presId="urn:microsoft.com/office/officeart/2018/2/layout/IconLabelList"/>
    <dgm:cxn modelId="{9509844A-5AB4-4303-B8FF-A4EB9E2D660A}" type="presParOf" srcId="{6B15A446-32D1-416C-B730-D94020FC14C0}" destId="{B63EB1DB-2325-48BC-95F5-17263920DBFF}" srcOrd="1" destOrd="0" presId="urn:microsoft.com/office/officeart/2018/2/layout/IconLabelList"/>
    <dgm:cxn modelId="{AC32C557-2C74-434D-8670-43008BBB1D4B}" type="presParOf" srcId="{6B15A446-32D1-416C-B730-D94020FC14C0}" destId="{BC6F8D69-8037-4811-A362-E72E2453FE4A}" srcOrd="2" destOrd="0" presId="urn:microsoft.com/office/officeart/2018/2/layout/IconLabelList"/>
    <dgm:cxn modelId="{B16DD265-2734-4963-ACD8-7ADA18835734}" type="presParOf" srcId="{BC6F8D69-8037-4811-A362-E72E2453FE4A}" destId="{BCFCB260-185E-4FCD-888F-464190563347}" srcOrd="0" destOrd="0" presId="urn:microsoft.com/office/officeart/2018/2/layout/IconLabelList"/>
    <dgm:cxn modelId="{80EE2534-830F-4793-A2EA-21B02EE3CC23}" type="presParOf" srcId="{BC6F8D69-8037-4811-A362-E72E2453FE4A}" destId="{F099EA2E-8026-4439-8663-209428659356}" srcOrd="1" destOrd="0" presId="urn:microsoft.com/office/officeart/2018/2/layout/IconLabelList"/>
    <dgm:cxn modelId="{7D72163A-186F-4A13-91DE-4FE9569E32F3}" type="presParOf" srcId="{BC6F8D69-8037-4811-A362-E72E2453FE4A}" destId="{D9C613E7-B129-4BCB-8722-4A2A16724B89}" srcOrd="2" destOrd="0" presId="urn:microsoft.com/office/officeart/2018/2/layout/IconLabelList"/>
    <dgm:cxn modelId="{D11F6BD7-ECDF-4DEF-A158-86F81B24E75D}" type="presParOf" srcId="{6B15A446-32D1-416C-B730-D94020FC14C0}" destId="{BE627650-BCE9-4453-A066-14A1FBE8559E}" srcOrd="3" destOrd="0" presId="urn:microsoft.com/office/officeart/2018/2/layout/IconLabelList"/>
    <dgm:cxn modelId="{9B90BFE7-2329-46C4-B565-8C4D3DD9F3AC}" type="presParOf" srcId="{6B15A446-32D1-416C-B730-D94020FC14C0}" destId="{CB6C896A-BCC9-496B-BF3E-81545032A531}" srcOrd="4" destOrd="0" presId="urn:microsoft.com/office/officeart/2018/2/layout/IconLabelList"/>
    <dgm:cxn modelId="{7C8CBAB3-791D-4526-93E7-D67BF9D89F1A}" type="presParOf" srcId="{CB6C896A-BCC9-496B-BF3E-81545032A531}" destId="{9FB80849-D105-4C10-8002-DC171C35EAA0}" srcOrd="0" destOrd="0" presId="urn:microsoft.com/office/officeart/2018/2/layout/IconLabelList"/>
    <dgm:cxn modelId="{2468A7DB-B8BC-41A2-A721-0DAF5829FC87}" type="presParOf" srcId="{CB6C896A-BCC9-496B-BF3E-81545032A531}" destId="{D7D09BB5-B555-4B68-829D-C807612F891E}" srcOrd="1" destOrd="0" presId="urn:microsoft.com/office/officeart/2018/2/layout/IconLabelList"/>
    <dgm:cxn modelId="{431193C6-D04A-4DEC-AF51-FBF5FB14372D}" type="presParOf" srcId="{CB6C896A-BCC9-496B-BF3E-81545032A531}" destId="{E3F00C7F-2E17-491A-9E82-4EA40E3109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64587-6568-4BE2-B1D1-F8D6DEB99572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EAD17-9AE8-412B-9727-8C14C91DCAC6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Spam messages accounted for 54.68 percent of e-mail traffic in September 2019 [1].</a:t>
          </a:r>
        </a:p>
      </dsp:txBody>
      <dsp:txXfrm>
        <a:off x="174284" y="2753095"/>
        <a:ext cx="3301169" cy="720000"/>
      </dsp:txXfrm>
    </dsp:sp>
    <dsp:sp modelId="{080C942C-FD0B-4378-8010-761A07E18EC4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63A27-9AF5-45CF-9A7B-9E44B58FABCC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Emails are sometimes marked as spam wrongly and go in spam.</a:t>
          </a:r>
        </a:p>
      </dsp:txBody>
      <dsp:txXfrm>
        <a:off x="4053158" y="2753095"/>
        <a:ext cx="3301169" cy="720000"/>
      </dsp:txXfrm>
    </dsp:sp>
    <dsp:sp modelId="{36EFB224-1D7B-433A-9DEC-14048294A5FB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3C41D-35DD-4729-BB15-072B315B4BDE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Recognizing the spam message with high accuracy is important.</a:t>
          </a:r>
        </a:p>
      </dsp:txBody>
      <dsp:txXfrm>
        <a:off x="7932033" y="2753095"/>
        <a:ext cx="33011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8FAA2-6426-4FFF-8E1E-881E21885ADF}">
      <dsp:nvSpPr>
        <dsp:cNvPr id="0" name=""/>
        <dsp:cNvSpPr/>
      </dsp:nvSpPr>
      <dsp:spPr>
        <a:xfrm>
          <a:off x="82613" y="90470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1AF5B-ED25-4FBF-93BC-11D86742ABBC}">
      <dsp:nvSpPr>
        <dsp:cNvPr id="0" name=""/>
        <dsp:cNvSpPr/>
      </dsp:nvSpPr>
      <dsp:spPr>
        <a:xfrm>
          <a:off x="271034" y="278892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7DE8-40F3-4F1A-A319-8ADBD682797E}">
      <dsp:nvSpPr>
        <dsp:cNvPr id="0" name=""/>
        <dsp:cNvSpPr/>
      </dsp:nvSpPr>
      <dsp:spPr>
        <a:xfrm>
          <a:off x="1172126" y="904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a Corpus of Tokens</a:t>
          </a:r>
        </a:p>
      </dsp:txBody>
      <dsp:txXfrm>
        <a:off x="1172126" y="90470"/>
        <a:ext cx="2114937" cy="897246"/>
      </dsp:txXfrm>
    </dsp:sp>
    <dsp:sp modelId="{BD87FB91-3D9E-48A6-820B-085F5834E8AB}">
      <dsp:nvSpPr>
        <dsp:cNvPr id="0" name=""/>
        <dsp:cNvSpPr/>
      </dsp:nvSpPr>
      <dsp:spPr>
        <a:xfrm>
          <a:off x="3655575" y="90470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9E4E-6327-4745-B607-D2E5DCDA773C}">
      <dsp:nvSpPr>
        <dsp:cNvPr id="0" name=""/>
        <dsp:cNvSpPr/>
      </dsp:nvSpPr>
      <dsp:spPr>
        <a:xfrm>
          <a:off x="3843996" y="278892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38FBA-FC8B-4EC0-B766-6CF4C287F038}">
      <dsp:nvSpPr>
        <dsp:cNvPr id="0" name=""/>
        <dsp:cNvSpPr/>
      </dsp:nvSpPr>
      <dsp:spPr>
        <a:xfrm>
          <a:off x="4745088" y="904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Tokenization.</a:t>
          </a:r>
          <a:endParaRPr lang="en-US" sz="1500" kern="1200"/>
        </a:p>
      </dsp:txBody>
      <dsp:txXfrm>
        <a:off x="4745088" y="90470"/>
        <a:ext cx="2114937" cy="897246"/>
      </dsp:txXfrm>
    </dsp:sp>
    <dsp:sp modelId="{8AB4E642-F949-4FC7-B49E-D011D21CA608}">
      <dsp:nvSpPr>
        <dsp:cNvPr id="0" name=""/>
        <dsp:cNvSpPr/>
      </dsp:nvSpPr>
      <dsp:spPr>
        <a:xfrm>
          <a:off x="7228536" y="90470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38EB-6D85-4B6C-90D2-3420D96D9437}">
      <dsp:nvSpPr>
        <dsp:cNvPr id="0" name=""/>
        <dsp:cNvSpPr/>
      </dsp:nvSpPr>
      <dsp:spPr>
        <a:xfrm>
          <a:off x="7416958" y="278892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BD638-897C-466F-8989-5C47F3720BFD}">
      <dsp:nvSpPr>
        <dsp:cNvPr id="0" name=""/>
        <dsp:cNvSpPr/>
      </dsp:nvSpPr>
      <dsp:spPr>
        <a:xfrm>
          <a:off x="8318049" y="904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Lemmatization</a:t>
          </a:r>
          <a:endParaRPr lang="en-US" sz="1500" kern="1200"/>
        </a:p>
      </dsp:txBody>
      <dsp:txXfrm>
        <a:off x="8318049" y="90470"/>
        <a:ext cx="2114937" cy="897246"/>
      </dsp:txXfrm>
    </dsp:sp>
    <dsp:sp modelId="{1FEE74A0-AB1A-4194-AB3C-B029D564350E}">
      <dsp:nvSpPr>
        <dsp:cNvPr id="0" name=""/>
        <dsp:cNvSpPr/>
      </dsp:nvSpPr>
      <dsp:spPr>
        <a:xfrm>
          <a:off x="82613" y="172764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D5AF7-AA12-46A0-8575-B553D62D6C46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8AF6-C654-4286-BE6A-6A2DEB503A1E}">
      <dsp:nvSpPr>
        <dsp:cNvPr id="0" name=""/>
        <dsp:cNvSpPr/>
      </dsp:nvSpPr>
      <dsp:spPr>
        <a:xfrm>
          <a:off x="1172126" y="172764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Removing punctuations, stop words, numbers etc.</a:t>
          </a:r>
        </a:p>
      </dsp:txBody>
      <dsp:txXfrm>
        <a:off x="1172126" y="1727649"/>
        <a:ext cx="2114937" cy="897246"/>
      </dsp:txXfrm>
    </dsp:sp>
    <dsp:sp modelId="{DC6B4BCE-C366-477E-81B1-27C6AFECCBF1}">
      <dsp:nvSpPr>
        <dsp:cNvPr id="0" name=""/>
        <dsp:cNvSpPr/>
      </dsp:nvSpPr>
      <dsp:spPr>
        <a:xfrm>
          <a:off x="3655575" y="1727649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AA10B-7D37-4433-BE88-1DA08C97FAFF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0F8B0-AC85-4E35-B95C-AA580374A4EA}">
      <dsp:nvSpPr>
        <dsp:cNvPr id="0" name=""/>
        <dsp:cNvSpPr/>
      </dsp:nvSpPr>
      <dsp:spPr>
        <a:xfrm>
          <a:off x="4745088" y="172764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Word Count</a:t>
          </a:r>
        </a:p>
      </dsp:txBody>
      <dsp:txXfrm>
        <a:off x="4745088" y="1727649"/>
        <a:ext cx="2114937" cy="897246"/>
      </dsp:txXfrm>
    </dsp:sp>
    <dsp:sp modelId="{7C21E7E1-DB1E-4B76-9AB8-321594D876EA}">
      <dsp:nvSpPr>
        <dsp:cNvPr id="0" name=""/>
        <dsp:cNvSpPr/>
      </dsp:nvSpPr>
      <dsp:spPr>
        <a:xfrm>
          <a:off x="7228536" y="172764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0A1AF-D0F5-45F2-8B74-2D5FA41EA90D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89FA9-3229-47F9-A015-62233DA4E246}">
      <dsp:nvSpPr>
        <dsp:cNvPr id="0" name=""/>
        <dsp:cNvSpPr/>
      </dsp:nvSpPr>
      <dsp:spPr>
        <a:xfrm>
          <a:off x="8318049" y="172764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Word Cloud</a:t>
          </a:r>
        </a:p>
      </dsp:txBody>
      <dsp:txXfrm>
        <a:off x="8318049" y="1727649"/>
        <a:ext cx="2114937" cy="897246"/>
      </dsp:txXfrm>
    </dsp:sp>
    <dsp:sp modelId="{1EF8A732-346E-43CF-AE36-B3961427B342}">
      <dsp:nvSpPr>
        <dsp:cNvPr id="0" name=""/>
        <dsp:cNvSpPr/>
      </dsp:nvSpPr>
      <dsp:spPr>
        <a:xfrm>
          <a:off x="82613" y="336482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C939C-EC2B-4D78-BD0B-8A039124A7DA}">
      <dsp:nvSpPr>
        <dsp:cNvPr id="0" name=""/>
        <dsp:cNvSpPr/>
      </dsp:nvSpPr>
      <dsp:spPr>
        <a:xfrm>
          <a:off x="271034" y="3553249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B24F7-3E5D-4BBD-B635-3676BF2E8A22}">
      <dsp:nvSpPr>
        <dsp:cNvPr id="0" name=""/>
        <dsp:cNvSpPr/>
      </dsp:nvSpPr>
      <dsp:spPr>
        <a:xfrm>
          <a:off x="1172126" y="336482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detect the common features/hidden pattern of each category.</a:t>
          </a:r>
        </a:p>
      </dsp:txBody>
      <dsp:txXfrm>
        <a:off x="1172126" y="3364827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1C91-39D3-4975-B618-38635E8C4CF2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9A1AE-4D0C-4446-9A22-5DB15247FE8F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5C6D-6778-43C4-9080-4E3744BB1FFD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Categorical Encoding</a:t>
          </a:r>
          <a:endParaRPr lang="en-US" sz="2200" kern="1200"/>
        </a:p>
      </dsp:txBody>
      <dsp:txXfrm>
        <a:off x="1432649" y="2447"/>
        <a:ext cx="5156041" cy="1240389"/>
      </dsp:txXfrm>
    </dsp:sp>
    <dsp:sp modelId="{C08CBA29-8958-4615-A621-9A1924425C45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77DB2-7FB2-4A35-A8D1-9A59B8642B1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796EA-5054-4C7F-BE8E-02C8BF26DFBB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Corpus for all rows of email.</a:t>
          </a:r>
          <a:endParaRPr lang="en-US" sz="2200" kern="1200"/>
        </a:p>
      </dsp:txBody>
      <dsp:txXfrm>
        <a:off x="1432649" y="1552933"/>
        <a:ext cx="5156041" cy="1240389"/>
      </dsp:txXfrm>
    </dsp:sp>
    <dsp:sp modelId="{F6722F28-B771-4F57-BE74-0C480D7047CE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F7E9B-F146-4E00-A8DB-39B6E0EDA68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03222-5EC1-44EA-A26A-32F822770463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 Cleaning (Remove punctuation, numbers, stop words, etc.).</a:t>
          </a:r>
        </a:p>
      </dsp:txBody>
      <dsp:txXfrm>
        <a:off x="1432649" y="3103420"/>
        <a:ext cx="5156041" cy="1240389"/>
      </dsp:txXfrm>
    </dsp:sp>
    <dsp:sp modelId="{B3BFF319-788F-4B42-ABFA-98B3F79C07B1}">
      <dsp:nvSpPr>
        <dsp:cNvPr id="0" name=""/>
        <dsp:cNvSpPr/>
      </dsp:nvSpPr>
      <dsp:spPr>
        <a:xfrm>
          <a:off x="0" y="464211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4E332-863B-4CFE-B8F5-E0247506EC06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F770A-2CBC-425F-8C7A-2FFDB37B1CA1}">
      <dsp:nvSpPr>
        <dsp:cNvPr id="0" name=""/>
        <dsp:cNvSpPr/>
      </dsp:nvSpPr>
      <dsp:spPr>
        <a:xfrm>
          <a:off x="1432649" y="4653906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Bag of words Model.</a:t>
          </a:r>
        </a:p>
      </dsp:txBody>
      <dsp:txXfrm>
        <a:off x="1432649" y="4653906"/>
        <a:ext cx="2964910" cy="1240389"/>
      </dsp:txXfrm>
    </dsp:sp>
    <dsp:sp modelId="{093C8ABF-E3FB-48DD-8201-8ABBEA6E58E3}">
      <dsp:nvSpPr>
        <dsp:cNvPr id="0" name=""/>
        <dsp:cNvSpPr/>
      </dsp:nvSpPr>
      <dsp:spPr>
        <a:xfrm>
          <a:off x="4397560" y="4653906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Sparse Matrix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(Max features = 5000)</a:t>
          </a:r>
        </a:p>
      </dsp:txBody>
      <dsp:txXfrm>
        <a:off x="4397560" y="4653906"/>
        <a:ext cx="2191130" cy="1240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2180F-F6D2-4596-83F7-A98A3A8B24F1}">
      <dsp:nvSpPr>
        <dsp:cNvPr id="0" name=""/>
        <dsp:cNvSpPr/>
      </dsp:nvSpPr>
      <dsp:spPr>
        <a:xfrm>
          <a:off x="1082105" y="613468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5F6A6-034A-4A2B-B22F-BCBEA16C17E0}">
      <dsp:nvSpPr>
        <dsp:cNvPr id="0" name=""/>
        <dsp:cNvSpPr/>
      </dsp:nvSpPr>
      <dsp:spPr>
        <a:xfrm>
          <a:off x="174284" y="2567869"/>
          <a:ext cx="3301169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Recognizing the spam email using three models (Logistic Regression, Bernoulli Naive Bayes Classifier, LSTM) and LSTM model achieved the highest accuracy among the three models. </a:t>
          </a:r>
        </a:p>
      </dsp:txBody>
      <dsp:txXfrm>
        <a:off x="174284" y="2567869"/>
        <a:ext cx="3301169" cy="1170000"/>
      </dsp:txXfrm>
    </dsp:sp>
    <dsp:sp modelId="{BCFCB260-185E-4FCD-888F-464190563347}">
      <dsp:nvSpPr>
        <dsp:cNvPr id="0" name=""/>
        <dsp:cNvSpPr/>
      </dsp:nvSpPr>
      <dsp:spPr>
        <a:xfrm>
          <a:off x="4960980" y="613468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613E7-B129-4BCB-8722-4A2A16724B89}">
      <dsp:nvSpPr>
        <dsp:cNvPr id="0" name=""/>
        <dsp:cNvSpPr/>
      </dsp:nvSpPr>
      <dsp:spPr>
        <a:xfrm>
          <a:off x="4053158" y="2567869"/>
          <a:ext cx="3301169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 to do</a:t>
          </a:r>
          <a:r>
            <a:rPr kumimoji="1" lang="en-US" sz="1700" kern="1200" dirty="0"/>
            <a:t> more research about deep learning model to improve th</a:t>
          </a:r>
          <a:r>
            <a:rPr lang="en-US" sz="1700" kern="1200" dirty="0"/>
            <a:t>e prediction accuracy.</a:t>
          </a:r>
        </a:p>
      </dsp:txBody>
      <dsp:txXfrm>
        <a:off x="4053158" y="2567869"/>
        <a:ext cx="3301169" cy="1170000"/>
      </dsp:txXfrm>
    </dsp:sp>
    <dsp:sp modelId="{9FB80849-D105-4C10-8002-DC171C35EAA0}">
      <dsp:nvSpPr>
        <dsp:cNvPr id="0" name=""/>
        <dsp:cNvSpPr/>
      </dsp:nvSpPr>
      <dsp:spPr>
        <a:xfrm>
          <a:off x="8839854" y="613468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00C7F-2E17-491A-9E82-4EA40E310944}">
      <dsp:nvSpPr>
        <dsp:cNvPr id="0" name=""/>
        <dsp:cNvSpPr/>
      </dsp:nvSpPr>
      <dsp:spPr>
        <a:xfrm>
          <a:off x="7932033" y="2567869"/>
          <a:ext cx="3301169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 dirty="0"/>
            <a:t>Need to get more data to generalize the model and achieve higher accuracy.</a:t>
          </a:r>
          <a:endParaRPr lang="en-US" sz="1700" kern="1200" dirty="0"/>
        </a:p>
      </dsp:txBody>
      <dsp:txXfrm>
        <a:off x="7932033" y="2567869"/>
        <a:ext cx="3301169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75459-BFE9-0E40-A9C5-CCBBB72E1C3E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F20B-4587-FF42-B612-80E1443D4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10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B4470-68E1-5C47-BC86-219AD10D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5BE9FF-C457-9B4F-967A-2A6FE7098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F0B46-408F-9A49-AACC-93A94C7B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C1EB8-C930-5546-BF63-8BEF30C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94B2CB-3DDF-5248-9646-2C0409FB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3F32A-EDF3-3744-9BF5-0A72CCCA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A2C09F-B2B0-1240-8C8F-04B6B5D3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DFEA1-3623-4D43-91D6-BF680063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C5F31-A14A-E649-B7F6-D017BE6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01D028-3B8A-A448-8528-06BDC658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0F12C9-C509-4A4C-902A-B6D602FDA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99B95-19A5-4643-8B4F-0AFFAC12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C5533-AD24-D849-A4FC-DC2EB9A4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9CF0B3-ECE6-0648-B1CD-DDF2CDDE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212EE-4866-3642-AAD7-1AC52D6B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8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F5B5E-D4C6-3B4E-9AE9-E8846DEF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EFA45-F5B6-D145-8E4D-AD1628CE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9A5349-CFAA-C64B-A076-4F2672F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7C173-6941-D74E-883E-B79F68F6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EAC32-272D-8C41-96DE-CEC5E07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39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551DF-BDB1-4A46-91C4-4DF2FAD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C6CD04-E855-D94F-8954-0D144BD7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B4F52-7745-5F4A-816B-1CED3467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49967-4A62-FA4F-BC97-581E5E78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0C1D2-0472-954F-A904-BEF5FBAE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B2264-5160-234D-9DA1-8F4A9BC1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F1B9CB-853D-0A40-A2BD-EBB2FF44D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1B9E35-ECC7-4D41-BD10-9A1A05E2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A0885E-F76C-354B-AE77-BB04FF1D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B454C-C273-654C-9B2A-38FA085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0CFD0-DB96-8544-B701-C558CBE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15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EC539-3EA1-1D4A-8BEC-F233928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56FC62-892B-F943-8365-42BAB188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BC906-61B3-0D42-B59B-02AC4B3C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F7CC52-6A54-824B-B8D1-24CF0ED17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43B842-C775-514C-ABA7-EA39AA5D5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184EB0-0802-1D4F-A74B-BB5C09AD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C6DDD0-7E81-644B-BE40-18C29CF7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2D0B4E-9D1B-C349-BA88-50F31E74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4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5D170-3AF0-C24D-ACB2-66B195D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8FBBE9-A16C-F745-9BF9-CEE688E4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24388E-8885-3D4C-910C-E28383D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701924-BDA0-5B4C-B1FE-DDFD2656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1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634B8A-9D76-6A44-A202-D1E97E64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EB6F6B-62AD-C941-820C-EC59714E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F7D1AD-9066-8549-9CAA-59A22CB7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2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55DC4-802F-9A4F-99AF-D26882F2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E39DF-AFBB-E846-9A0C-0889FD76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676B49-36BC-5246-81E1-0F2234CB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5DF4C-6441-B645-B153-C86F68FF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78735-E56D-D34C-82CB-9D145D76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B7DBB-9DB1-0449-8556-BC71B5A7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3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78F23-5C34-3040-A861-7780D233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0F3E00-6B2C-CA4B-B68B-6A3D5899A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2B2351-82C0-DA42-ACCD-58EC15B2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59F12-E129-B241-9BD1-CF5AC366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64B477-8B23-BF47-89EA-33114D12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C2F939-BF78-4E48-9102-C663292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3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717009-C36C-C340-8D1E-AFD21E39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A7ED5-C324-3E48-BB02-B051A40D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2C95FD-C4F9-1B46-8C06-4C7618DD2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B1C3-B65F-B549-BC92-5EE741DFA7EC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09125-7EF5-284F-A04F-B959906C5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33D51-6514-194B-8E68-91F9C0FB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7E9E-72DD-9D4F-BB88-3654C3949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1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care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dza1991/sms-spam" TargetMode="External"/><Relationship Id="rId2" Type="http://schemas.openxmlformats.org/officeDocument/2006/relationships/hyperlink" Target="https://www.statista.com/statistics/420391/spam-email-traffic-shar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ptop, woman, bed&#10;&#10;Description automatically generated">
            <a:extLst>
              <a:ext uri="{FF2B5EF4-FFF2-40B4-BE49-F238E27FC236}">
                <a16:creationId xmlns:a16="http://schemas.microsoft.com/office/drawing/2014/main" id="{76BAB34C-D3D6-43BA-97FC-C70875E95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000" r="1999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FB5F9C9-892F-794A-A53D-A698498A0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altLang="ja-JP" sz="11500" b="1">
                <a:ln w="22225">
                  <a:solidFill>
                    <a:schemeClr val="tx1"/>
                  </a:solidFill>
                  <a:miter lim="800000"/>
                </a:ln>
                <a:noFill/>
                <a:latin typeface="Aharoni" panose="020B0604020202020204" pitchFamily="2" charset="-79"/>
                <a:cs typeface="Aharoni" panose="020B0604020202020204" pitchFamily="2" charset="-79"/>
              </a:rPr>
              <a:t>Ham or Spam</a:t>
            </a:r>
            <a:endParaRPr kumimoji="1" lang="ja-JP" altLang="en-US" sz="11500" b="1">
              <a:ln w="22225">
                <a:solidFill>
                  <a:schemeClr val="tx1"/>
                </a:solidFill>
                <a:miter lim="800000"/>
              </a:ln>
              <a:noFill/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524114-DB17-744E-A838-C53A9192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Abdullah Alharbi</a:t>
            </a:r>
          </a:p>
          <a:p>
            <a:pPr algn="l"/>
            <a:r>
              <a:rPr lang="en-US" sz="2000"/>
              <a:t>Taisuke Usumi</a:t>
            </a:r>
          </a:p>
          <a:p>
            <a:pPr algn="l"/>
            <a:r>
              <a:rPr lang="en-US" sz="2000"/>
              <a:t>Prashant Karki</a:t>
            </a:r>
          </a:p>
        </p:txBody>
      </p:sp>
    </p:spTree>
    <p:extLst>
      <p:ext uri="{BB962C8B-B14F-4D97-AF65-F5344CB8AC3E}">
        <p14:creationId xmlns:p14="http://schemas.microsoft.com/office/powerpoint/2010/main" val="272555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113"/>
    </mc:Choice>
    <mc:Fallback xmlns="">
      <p:transition spd="slow" advTm="2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823BA-D294-E741-BD97-DEE081AA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Prediction</a:t>
            </a:r>
            <a:endParaRPr kumimoji="1" lang="ja-JP" altLang="en-US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6" descr="Error">
            <a:extLst>
              <a:ext uri="{FF2B5EF4-FFF2-40B4-BE49-F238E27FC236}">
                <a16:creationId xmlns:a16="http://schemas.microsoft.com/office/drawing/2014/main" id="{EBABA2B4-60A1-4514-8EB7-D3DF0143D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922B1C2B-22DC-B447-8A29-12AFA6D2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kumimoji="1" lang="en-US" altLang="ja-JP" sz="1500" dirty="0"/>
              <a:t>Creating </a:t>
            </a:r>
            <a:r>
              <a:rPr lang="en-US" altLang="ja-JP" sz="1500" dirty="0"/>
              <a:t>three</a:t>
            </a:r>
            <a:r>
              <a:rPr kumimoji="1" lang="en-US" altLang="ja-JP" sz="1500" dirty="0"/>
              <a:t> </a:t>
            </a:r>
            <a:r>
              <a:rPr lang="en-US" altLang="ja-JP" sz="1500" dirty="0"/>
              <a:t>classification models to predict if the e-mail is spam or not.</a:t>
            </a:r>
          </a:p>
          <a:p>
            <a:pPr lvl="1"/>
            <a:r>
              <a:rPr lang="en-US" altLang="ja-JP" sz="1500" b="1" dirty="0"/>
              <a:t>Logistic Regression</a:t>
            </a:r>
          </a:p>
          <a:p>
            <a:pPr lvl="1"/>
            <a:r>
              <a:rPr lang="en-US" altLang="ja-JP" sz="1500" b="1" dirty="0"/>
              <a:t>Bernoulli Naïve Bayes Classifier</a:t>
            </a:r>
          </a:p>
          <a:p>
            <a:pPr lvl="1"/>
            <a:r>
              <a:rPr lang="en-US" altLang="ja-JP" sz="1500" b="1" dirty="0"/>
              <a:t>LSTM (Long Short-Term Memory)</a:t>
            </a:r>
          </a:p>
          <a:p>
            <a:endParaRPr lang="en-US" altLang="ja-JP" sz="1500" dirty="0"/>
          </a:p>
          <a:p>
            <a:r>
              <a:rPr lang="en-US" altLang="ja-JP" sz="1500" dirty="0"/>
              <a:t>Dividing the dataset into a training set, test set (and validation set only for deep learning model) to train and test the model.</a:t>
            </a:r>
          </a:p>
          <a:p>
            <a:endParaRPr lang="en-US" altLang="ja-JP" sz="1500" dirty="0"/>
          </a:p>
          <a:p>
            <a:r>
              <a:rPr lang="en-US" altLang="ja-JP" sz="1500" dirty="0"/>
              <a:t>Comparing the result for three models.</a:t>
            </a:r>
          </a:p>
        </p:txBody>
      </p:sp>
    </p:spTree>
    <p:extLst>
      <p:ext uri="{BB962C8B-B14F-4D97-AF65-F5344CB8AC3E}">
        <p14:creationId xmlns:p14="http://schemas.microsoft.com/office/powerpoint/2010/main" val="216680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C320D1-726D-5D41-88F5-7CB40D1B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kumimoji="1" lang="en-US" altLang="ja-JP" sz="4800" b="1">
                <a:solidFill>
                  <a:schemeClr val="bg1"/>
                </a:solidFill>
              </a:rPr>
              <a:t>Prediction (Pre-Processing)</a:t>
            </a:r>
            <a:endParaRPr kumimoji="1" lang="ja-JP" altLang="en-US" sz="4800" b="1">
              <a:solidFill>
                <a:schemeClr val="bg1"/>
              </a:solidFill>
            </a:endParaRPr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0A633961-350A-48B2-BF94-284DDE6FE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29583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23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E8E8-736D-2943-BFEC-08181735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>
                <a:solidFill>
                  <a:srgbClr val="FFFFFF"/>
                </a:solidFill>
              </a:rPr>
              <a:t>Prediction (</a:t>
            </a:r>
            <a:r>
              <a:rPr lang="en-US" altLang="ja-JP" sz="4000" b="1">
                <a:solidFill>
                  <a:srgbClr val="FFFFFF"/>
                </a:solidFill>
              </a:rPr>
              <a:t>Logistic Regression</a:t>
            </a:r>
            <a:r>
              <a:rPr kumimoji="1" lang="en-US" altLang="ja-JP" sz="4000" b="1">
                <a:solidFill>
                  <a:srgbClr val="FFFFFF"/>
                </a:solidFill>
              </a:rPr>
              <a:t>)</a:t>
            </a:r>
            <a:endParaRPr kumimoji="1" lang="ja-JP" altLang="en-US" sz="4000" b="1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4AA3E-97CB-8544-9BD3-E3664228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000" b="1" dirty="0"/>
              <a:t>Logistic regression</a:t>
            </a:r>
            <a:r>
              <a:rPr lang="en-US" sz="2000" dirty="0"/>
              <a:t> is a statistical model that in its basic form uses a </a:t>
            </a:r>
            <a:r>
              <a:rPr lang="en-US" sz="2000" b="1" dirty="0"/>
              <a:t>logistic</a:t>
            </a:r>
            <a:r>
              <a:rPr lang="en-US" sz="2000" dirty="0"/>
              <a:t> function to model a binary dependent variable.</a:t>
            </a:r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Classifier Score: 97.28</a:t>
            </a:r>
          </a:p>
          <a:p>
            <a:endParaRPr lang="en-US" altLang="ja-JP" sz="2000" dirty="0"/>
          </a:p>
          <a:p>
            <a:r>
              <a:rPr lang="en-US" altLang="ja-JP" sz="2000" dirty="0"/>
              <a:t>Confusion Matrix</a:t>
            </a:r>
          </a:p>
          <a:p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BD0C9-486A-7847-B9B8-D237BB5C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63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C320D1-726D-5D41-88F5-7CB40D1B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rgbClr val="FFFFFF"/>
                </a:solidFill>
              </a:rPr>
              <a:t>Prediction (Logistic Regression w/ k-fold)</a:t>
            </a:r>
            <a:endParaRPr kumimoji="1" lang="ja-JP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FA77B-7FDC-B34F-B760-067E3CA7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500" dirty="0"/>
          </a:p>
          <a:p>
            <a:r>
              <a:rPr lang="en-US" sz="1500" b="1" dirty="0"/>
              <a:t>K</a:t>
            </a:r>
            <a:r>
              <a:rPr lang="en-US" sz="1500" dirty="0"/>
              <a:t>-</a:t>
            </a:r>
            <a:r>
              <a:rPr lang="en-US" sz="1500" b="1" dirty="0"/>
              <a:t>Fold</a:t>
            </a:r>
            <a:r>
              <a:rPr lang="en-US" sz="1500" dirty="0"/>
              <a:t> CV is where a given data set is split into a </a:t>
            </a:r>
            <a:r>
              <a:rPr lang="en-US" sz="1500" b="1" dirty="0"/>
              <a:t>K</a:t>
            </a:r>
            <a:r>
              <a:rPr lang="en-US" sz="1500" dirty="0"/>
              <a:t> number of sections/</a:t>
            </a:r>
            <a:r>
              <a:rPr lang="en-US" sz="1500" b="1" dirty="0"/>
              <a:t>folds</a:t>
            </a:r>
            <a:r>
              <a:rPr lang="en-US" sz="1500" dirty="0"/>
              <a:t> where each </a:t>
            </a:r>
            <a:r>
              <a:rPr lang="en-US" sz="1500" b="1" dirty="0"/>
              <a:t>fold</a:t>
            </a:r>
            <a:r>
              <a:rPr lang="en-US" sz="1500" dirty="0"/>
              <a:t> is used as a testing set</a:t>
            </a:r>
            <a:endParaRPr kumimoji="1" lang="en-US" altLang="ja-JP" sz="1500" dirty="0"/>
          </a:p>
          <a:p>
            <a:r>
              <a:rPr kumimoji="1" lang="en-US" altLang="ja-JP" sz="1500" dirty="0"/>
              <a:t>Predicting the spam using the logistic regression model and 5-fold cross-validation to evaluate </a:t>
            </a:r>
            <a:r>
              <a:rPr lang="en-US" altLang="ja-JP" sz="1500" dirty="0"/>
              <a:t>the</a:t>
            </a:r>
            <a:r>
              <a:rPr kumimoji="1" lang="en-US" altLang="ja-JP" sz="1500" dirty="0"/>
              <a:t> model.</a:t>
            </a:r>
          </a:p>
          <a:p>
            <a:endParaRPr lang="en-US" altLang="ja-JP" sz="1500" dirty="0"/>
          </a:p>
          <a:p>
            <a:r>
              <a:rPr kumimoji="1" lang="en-US" altLang="ja-JP" sz="1500" dirty="0"/>
              <a:t>Average accuracy is </a:t>
            </a:r>
            <a:r>
              <a:rPr lang="en-US" altLang="ja-JP" sz="1500" dirty="0"/>
              <a:t>97.4%</a:t>
            </a:r>
            <a:r>
              <a:rPr kumimoji="1" lang="en-US" altLang="ja-JP" sz="1500" dirty="0"/>
              <a:t> </a:t>
            </a:r>
            <a:r>
              <a:rPr lang="en-US" altLang="ja-JP" sz="1500" dirty="0"/>
              <a:t>and average MSE (mean squared error) is 0.0362.</a:t>
            </a:r>
          </a:p>
          <a:p>
            <a:endParaRPr lang="en-US" altLang="ja-JP" sz="1500" dirty="0"/>
          </a:p>
          <a:p>
            <a:r>
              <a:rPr lang="en-US" altLang="ja-JP" sz="1500" dirty="0"/>
              <a:t>ROC curve for each models.</a:t>
            </a:r>
          </a:p>
          <a:p>
            <a:endParaRPr kumimoji="1" lang="en-US" altLang="ja-JP" sz="1500" dirty="0"/>
          </a:p>
          <a:p>
            <a:endParaRPr kumimoji="1" lang="ja-JP" altLang="en-US" sz="1500" dirty="0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463DF87-6185-D948-836A-C2B59F1C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2" r="1" b="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E8E8-736D-2943-BFEC-08181735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>
                <a:solidFill>
                  <a:srgbClr val="FFFFFF"/>
                </a:solidFill>
              </a:rPr>
              <a:t>Prediction (</a:t>
            </a:r>
            <a:r>
              <a:rPr lang="en-US" altLang="ja-JP" sz="4000" b="1">
                <a:solidFill>
                  <a:srgbClr val="FFFFFF"/>
                </a:solidFill>
              </a:rPr>
              <a:t>Bernoulli Naive Bayes Classifier</a:t>
            </a:r>
            <a:r>
              <a:rPr kumimoji="1" lang="en-US" altLang="ja-JP" sz="4000" b="1">
                <a:solidFill>
                  <a:srgbClr val="FFFFFF"/>
                </a:solidFill>
              </a:rPr>
              <a:t>)</a:t>
            </a:r>
            <a:endParaRPr kumimoji="1" lang="ja-JP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4AA3E-97CB-8544-9BD3-E3664228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200" dirty="0"/>
              <a:t>A </a:t>
            </a:r>
            <a:r>
              <a:rPr lang="en-US" sz="2200" b="1" dirty="0"/>
              <a:t>Naive Bayes Classifier</a:t>
            </a:r>
            <a:r>
              <a:rPr lang="en-US" sz="2200" dirty="0"/>
              <a:t> is a supervised </a:t>
            </a:r>
            <a:r>
              <a:rPr lang="en-US" sz="2200" b="1" dirty="0"/>
              <a:t>machine</a:t>
            </a:r>
            <a:r>
              <a:rPr lang="en-US" sz="2200" dirty="0"/>
              <a:t>-</a:t>
            </a:r>
            <a:r>
              <a:rPr lang="en-US" sz="2200" b="1" dirty="0"/>
              <a:t>learning algorithm</a:t>
            </a:r>
            <a:r>
              <a:rPr lang="en-US" sz="2200" dirty="0"/>
              <a:t> that uses the </a:t>
            </a:r>
            <a:r>
              <a:rPr lang="en-US" sz="2200" b="1" dirty="0"/>
              <a:t>Bayes</a:t>
            </a:r>
            <a:r>
              <a:rPr lang="en-US" sz="2200" dirty="0"/>
              <a:t>' Theorem, which assumes that features are statistically independent.</a:t>
            </a:r>
            <a:endParaRPr lang="en-US" altLang="ja-JP" sz="2200" dirty="0"/>
          </a:p>
          <a:p>
            <a:r>
              <a:rPr lang="en-US" altLang="ja-JP" sz="2200" dirty="0"/>
              <a:t>Classifier Score: 97.4</a:t>
            </a:r>
          </a:p>
          <a:p>
            <a:endParaRPr lang="en-US" altLang="ja-JP" sz="2200" dirty="0"/>
          </a:p>
          <a:p>
            <a:r>
              <a:rPr lang="en-US" altLang="ja-JP" sz="2200" dirty="0"/>
              <a:t>Confusion Matrix</a:t>
            </a:r>
          </a:p>
          <a:p>
            <a:endParaRPr kumimoji="1" lang="ja-JP" altLang="en-US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BD0C9-486A-7847-B9B8-D237BB5C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8391" y="2492376"/>
            <a:ext cx="4243405" cy="35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E8E8-736D-2943-BFEC-08181735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>
                <a:solidFill>
                  <a:srgbClr val="FFFFFF"/>
                </a:solidFill>
              </a:rPr>
              <a:t>Prediction (</a:t>
            </a:r>
            <a:r>
              <a:rPr lang="en-US" altLang="ja-JP" sz="4000" b="1">
                <a:solidFill>
                  <a:srgbClr val="FFFFFF"/>
                </a:solidFill>
              </a:rPr>
              <a:t>Bernoulli Naive Bayes Classifier</a:t>
            </a:r>
            <a:r>
              <a:rPr kumimoji="1" lang="en-US" altLang="ja-JP" sz="4000" b="1">
                <a:solidFill>
                  <a:srgbClr val="FFFFFF"/>
                </a:solidFill>
              </a:rPr>
              <a:t>)</a:t>
            </a:r>
            <a:endParaRPr kumimoji="1" lang="ja-JP" altLang="en-US" sz="4000" b="1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4AA3E-97CB-8544-9BD3-E3664228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altLang="ja-JP" sz="1900"/>
              <a:t>Predicting the spam using the Bernoulli Naive Bayes Classifier and 5-fold cross-validation to evaluate the model.</a:t>
            </a:r>
          </a:p>
          <a:p>
            <a:endParaRPr lang="en-US" altLang="ja-JP" sz="1900"/>
          </a:p>
          <a:p>
            <a:r>
              <a:rPr lang="en-US" altLang="ja-JP" sz="1900"/>
              <a:t>Average accuracy is 98.1% and average MSE (mean squared error) is 0.0192.</a:t>
            </a:r>
          </a:p>
          <a:p>
            <a:endParaRPr lang="en-US" altLang="ja-JP" sz="1900"/>
          </a:p>
          <a:p>
            <a:r>
              <a:rPr lang="en-US" altLang="ja-JP" sz="1900"/>
              <a:t>ROC curve for each model.</a:t>
            </a:r>
          </a:p>
          <a:p>
            <a:endParaRPr kumimoji="1" lang="ja-JP" altLang="en-US" sz="1900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B4BD0C9-486A-7847-B9B8-D237BB5C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5" r="2039" b="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4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6E7BA3-2CD4-284E-A45E-03AB402F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</p:spPr>
        <p:txBody>
          <a:bodyPr>
            <a:normAutofit/>
          </a:bodyPr>
          <a:lstStyle/>
          <a:p>
            <a:r>
              <a:rPr kumimoji="1" lang="en-US" altLang="ja-JP" sz="4000" b="1"/>
              <a:t>Prediction (</a:t>
            </a:r>
            <a:r>
              <a:rPr lang="en-US" altLang="ja-JP" sz="4000" b="1"/>
              <a:t>LSTM</a:t>
            </a:r>
            <a:r>
              <a:rPr kumimoji="1" lang="en-US" altLang="ja-JP" sz="4000" b="1"/>
              <a:t>)</a:t>
            </a:r>
            <a:endParaRPr kumimoji="1" lang="ja-JP" altLang="en-US" sz="40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709DC-0696-244F-B209-E0202E24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3981424" cy="3034862"/>
          </a:xfrm>
        </p:spPr>
        <p:txBody>
          <a:bodyPr anchor="ctr">
            <a:normAutofit fontScale="77500" lnSpcReduction="20000"/>
          </a:bodyPr>
          <a:lstStyle/>
          <a:p>
            <a:endParaRPr kumimoji="1" lang="en-US" altLang="ja-JP" sz="500" dirty="0"/>
          </a:p>
          <a:p>
            <a:endParaRPr kumimoji="1" lang="en-US" altLang="ja-JP" sz="500" dirty="0"/>
          </a:p>
          <a:p>
            <a:endParaRPr kumimoji="1" lang="en-US" altLang="ja-JP" sz="500" dirty="0"/>
          </a:p>
          <a:p>
            <a:r>
              <a:rPr kumimoji="1" lang="en-US" altLang="ja-JP" sz="2100" dirty="0"/>
              <a:t>Creating the deep learning </a:t>
            </a:r>
          </a:p>
          <a:p>
            <a:pPr marL="0" indent="0">
              <a:buNone/>
            </a:pPr>
            <a:r>
              <a:rPr kumimoji="1" lang="en-US" altLang="ja-JP" sz="2100" dirty="0"/>
              <a:t>   model to predict the spam.</a:t>
            </a:r>
          </a:p>
          <a:p>
            <a:endParaRPr lang="en-US" altLang="ja-JP" sz="500" dirty="0"/>
          </a:p>
          <a:p>
            <a:endParaRPr lang="en-US" altLang="ja-JP" sz="500" dirty="0"/>
          </a:p>
          <a:p>
            <a:r>
              <a:rPr kumimoji="1" lang="en-US" altLang="ja-JP" sz="2100" dirty="0"/>
              <a:t>Creating the prediction model</a:t>
            </a:r>
          </a:p>
          <a:p>
            <a:pPr marL="0" indent="0">
              <a:buNone/>
            </a:pPr>
            <a:r>
              <a:rPr lang="en-US" altLang="ja-JP" sz="2100" dirty="0"/>
              <a:t>   using </a:t>
            </a:r>
            <a:r>
              <a:rPr lang="en-US" altLang="ja-JP" sz="2100" dirty="0" err="1"/>
              <a:t>Keras</a:t>
            </a:r>
            <a:r>
              <a:rPr lang="en-US" altLang="ja-JP" sz="2100" dirty="0"/>
              <a:t>.</a:t>
            </a:r>
          </a:p>
          <a:p>
            <a:pPr marL="0" indent="0">
              <a:buNone/>
            </a:pPr>
            <a:endParaRPr lang="en-US" altLang="ja-JP" sz="500" dirty="0"/>
          </a:p>
          <a:p>
            <a:endParaRPr kumimoji="1" lang="en-US" altLang="ja-JP" sz="500" dirty="0"/>
          </a:p>
          <a:p>
            <a:endParaRPr kumimoji="1" lang="en-US" altLang="ja-JP" sz="500" dirty="0"/>
          </a:p>
          <a:p>
            <a:endParaRPr kumimoji="1" lang="en-US" altLang="ja-JP" sz="500" dirty="0"/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en-US" altLang="ja-JP" sz="500" dirty="0"/>
              <a:t> </a:t>
            </a:r>
            <a:r>
              <a:rPr kumimoji="1" lang="en-US" altLang="ja-JP" sz="500" dirty="0"/>
              <a:t> </a:t>
            </a:r>
          </a:p>
          <a:p>
            <a:endParaRPr lang="en-US" altLang="ja-JP" sz="500" dirty="0"/>
          </a:p>
          <a:p>
            <a:endParaRPr kumimoji="1" lang="ja-JP" altLang="en-US" sz="500" dirty="0"/>
          </a:p>
        </p:txBody>
      </p:sp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4FC7017-1470-1D4C-884E-3055932D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269"/>
          <a:stretch/>
        </p:blipFill>
        <p:spPr>
          <a:xfrm>
            <a:off x="5860472" y="730949"/>
            <a:ext cx="5731071" cy="5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5FF593-B453-0F49-AAC4-AE52ADA4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altLang="ja-JP" sz="4000" b="1">
                <a:solidFill>
                  <a:srgbClr val="FEFFFF"/>
                </a:solidFill>
              </a:rPr>
              <a:t>Prediction (LSTM)</a:t>
            </a:r>
            <a:endParaRPr kumimoji="1" lang="ja-JP" altLang="en-US" sz="4000">
              <a:solidFill>
                <a:srgbClr val="FE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58412-8348-6F47-B4A6-3D9BEE1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altLang="ja-JP" sz="2400"/>
              <a:t>The best accuracy is 98.2%.</a:t>
            </a:r>
          </a:p>
          <a:p>
            <a:endParaRPr lang="en-US" altLang="ja-JP" sz="2400"/>
          </a:p>
          <a:p>
            <a:r>
              <a:rPr lang="en-US" altLang="ja-JP" sz="2400"/>
              <a:t>Loss and Accuracy is the following.</a:t>
            </a:r>
          </a:p>
          <a:p>
            <a:endParaRPr kumimoji="1" lang="en-US" altLang="ja-JP" sz="2400"/>
          </a:p>
        </p:txBody>
      </p:sp>
      <p:pic>
        <p:nvPicPr>
          <p:cNvPr id="8" name="図 7" descr="スポーツ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F4A67CE1-8C37-AF44-BB0B-91CC32CB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16" y="404857"/>
            <a:ext cx="3971133" cy="2647421"/>
          </a:xfrm>
          <a:prstGeom prst="rect">
            <a:avLst/>
          </a:prstGeom>
        </p:spPr>
      </p:pic>
      <p:pic>
        <p:nvPicPr>
          <p:cNvPr id="5" name="図 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369CCBD-1F06-7141-9526-D5352719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46" y="3685593"/>
            <a:ext cx="4226014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4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264-AA1B-2249-872F-4645D737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ja-JP" b="1" dirty="0"/>
              <a:t>Prediction (LSTM)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57252-8334-FF44-9C97-3595621E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762"/>
            <a:ext cx="10515600" cy="4351338"/>
          </a:xfrm>
        </p:spPr>
        <p:txBody>
          <a:bodyPr/>
          <a:lstStyle/>
          <a:p>
            <a:r>
              <a:rPr kumimoji="1" lang="en-US" altLang="ja-JP" sz="2400" dirty="0"/>
              <a:t>The following pictures are about how the model recognized if the email is spam or not.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sz="2400" dirty="0"/>
              <a:t>The word with darker blue greatly</a:t>
            </a:r>
          </a:p>
          <a:p>
            <a:pPr marL="0" indent="0">
              <a:buNone/>
            </a:pPr>
            <a:r>
              <a:rPr lang="en-US" altLang="ja-JP" sz="2400" dirty="0"/>
              <a:t>   affects </a:t>
            </a:r>
            <a:r>
              <a:rPr kumimoji="1" lang="en-US" altLang="ja-JP" sz="2400" dirty="0"/>
              <a:t>the prediction result.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A77914-0D10-7E47-A987-49E74883309A}"/>
              </a:ext>
            </a:extLst>
          </p:cNvPr>
          <p:cNvSpPr txBox="1"/>
          <p:nvPr/>
        </p:nvSpPr>
        <p:spPr>
          <a:xfrm>
            <a:off x="8805424" y="2627756"/>
            <a:ext cx="3195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Email: </a:t>
            </a:r>
          </a:p>
          <a:p>
            <a:r>
              <a:rPr lang="en-US" altLang="ja-JP" dirty="0"/>
              <a:t>URGENT We are trying to contact you Last weekends draw show u have won a </a:t>
            </a:r>
            <a:r>
              <a:rPr lang="ja-JP" altLang="en-US"/>
              <a:t>￡</a:t>
            </a:r>
            <a:r>
              <a:rPr lang="en-US" altLang="ja-JP" dirty="0"/>
              <a:t>1000 prize GUARANTEED call 09064017295 Claim code K52 Valid 12hrs 150p pm</a:t>
            </a:r>
          </a:p>
          <a:p>
            <a:r>
              <a:rPr lang="en-US" altLang="ja-JP" dirty="0"/>
              <a:t>Label: Spam</a:t>
            </a:r>
          </a:p>
          <a:p>
            <a:r>
              <a:rPr lang="en-US" altLang="ja-JP" dirty="0"/>
              <a:t>Prediction: Spam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49449E-DA98-3E42-B184-7CA1FDBEBEF2}"/>
              </a:ext>
            </a:extLst>
          </p:cNvPr>
          <p:cNvSpPr txBox="1"/>
          <p:nvPr/>
        </p:nvSpPr>
        <p:spPr>
          <a:xfrm>
            <a:off x="476693" y="5490078"/>
            <a:ext cx="5326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Email: Bloomberg-Message center +447797706009 Why wait? Apply </a:t>
            </a:r>
            <a:r>
              <a:rPr kumimoji="1" lang="en-US" altLang="ja-JP"/>
              <a:t>for your </a:t>
            </a:r>
            <a:r>
              <a:rPr kumimoji="1" lang="en-US" altLang="ja-JP" dirty="0"/>
              <a:t>future </a:t>
            </a:r>
            <a:r>
              <a:rPr kumimoji="1" lang="en-US" altLang="ja-JP" dirty="0">
                <a:hlinkClick r:id="rId2"/>
              </a:rPr>
              <a:t>http://careers</a:t>
            </a:r>
            <a:r>
              <a:rPr kumimoji="1" lang="en-US" altLang="ja-JP" dirty="0"/>
              <a:t>. </a:t>
            </a:r>
            <a:r>
              <a:rPr lang="en-US" altLang="ja-JP" dirty="0" err="1"/>
              <a:t>b</a:t>
            </a:r>
            <a:r>
              <a:rPr kumimoji="1" lang="en-US" altLang="ja-JP" dirty="0" err="1"/>
              <a:t>loomberg.com</a:t>
            </a:r>
            <a:endParaRPr kumimoji="1" lang="en-US" altLang="ja-JP" dirty="0"/>
          </a:p>
          <a:p>
            <a:r>
              <a:rPr lang="en-US" altLang="ja-JP" dirty="0"/>
              <a:t>Label: Spam, Prediction: Spam</a:t>
            </a:r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45C0590E-94B2-284F-B812-1B0DEFE0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49" y="3153278"/>
            <a:ext cx="3352800" cy="23368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0C18867-BD6D-CE45-A974-01375210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635" y="1486691"/>
            <a:ext cx="2825789" cy="52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C720E0-09A6-8D44-98E2-17305EDA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>
                <a:solidFill>
                  <a:schemeClr val="bg1"/>
                </a:solidFill>
              </a:rPr>
              <a:t>Result and Future Work</a:t>
            </a:r>
            <a:endParaRPr kumimoji="1" lang="ja-JP" altLang="en-US" sz="5400" b="1">
              <a:solidFill>
                <a:schemeClr val="bg1"/>
              </a:solidFill>
            </a:endParaRPr>
          </a:p>
        </p:txBody>
      </p:sp>
      <p:graphicFrame>
        <p:nvGraphicFramePr>
          <p:cNvPr id="42" name="コンテンツ プレースホルダー 2">
            <a:extLst>
              <a:ext uri="{FF2B5EF4-FFF2-40B4-BE49-F238E27FC236}">
                <a16:creationId xmlns:a16="http://schemas.microsoft.com/office/drawing/2014/main" id="{B5C4F64E-9E45-479B-9F33-6F8CAA2FC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334280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20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81C133-7284-5C4B-B3DD-F4E13CF1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>
                <a:solidFill>
                  <a:schemeClr val="bg1"/>
                </a:solidFill>
              </a:rPr>
              <a:t>Background</a:t>
            </a:r>
            <a:endParaRPr kumimoji="1" lang="ja-JP" altLang="en-US" sz="5400" b="1">
              <a:solidFill>
                <a:schemeClr val="bg1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4F713040-22C4-40CE-871A-98C1377AF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4634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2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90425AF-B40E-6F4D-9511-BA56B6E4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ja-JP" sz="4000" b="1">
                <a:solidFill>
                  <a:srgbClr val="FFFFFF"/>
                </a:solidFill>
              </a:rPr>
              <a:t>Reference</a:t>
            </a:r>
            <a:endParaRPr kumimoji="1" lang="ja-JP" altLang="en-US" sz="4000" b="1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8D04-07E0-D341-AF12-4ABC58C3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kumimoji="1" lang="en-US" altLang="ja-JP" sz="1600" dirty="0"/>
              <a:t>[1] Statista:</a:t>
            </a:r>
          </a:p>
          <a:p>
            <a:pPr marL="0" indent="0">
              <a:buNone/>
            </a:pPr>
            <a:r>
              <a:rPr lang="en-US" altLang="ja-JP" sz="1600" dirty="0">
                <a:hlinkClick r:id="rId2"/>
              </a:rPr>
              <a:t>https://www.statista.com/statistics/420391/spam-email-     traffic-share/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[2] Kaggle:</a:t>
            </a:r>
          </a:p>
          <a:p>
            <a:pPr marL="0" indent="0">
              <a:buNone/>
            </a:pPr>
            <a:r>
              <a:rPr lang="en-US" altLang="ja-JP" sz="1600" dirty="0">
                <a:hlinkClick r:id="rId3"/>
              </a:rPr>
              <a:t>https://www.kaggle.com/hdza1991/sms-spam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858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EFC1B96-4FD1-5C40-A37D-448FE866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</a:t>
            </a:r>
            <a:r>
              <a:rPr lang="en-US" altLang="ja-JP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nk you for listening</a:t>
            </a:r>
            <a:endParaRPr kumimoji="1" lang="en-US" altLang="ja-JP" sz="4000" b="1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468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02F5410-E550-7E43-A5E3-5622F214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>
                <a:solidFill>
                  <a:srgbClr val="FFFFFF"/>
                </a:solidFill>
              </a:rPr>
              <a:t>Dataset</a:t>
            </a:r>
            <a:endParaRPr kumimoji="1" lang="ja-JP" altLang="en-US" sz="4000" b="1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3832C-6118-2A47-BD91-519D6435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kumimoji="1" lang="en-US" altLang="ja-JP" sz="2200"/>
              <a:t>Getting the dataset from Kaggle [2].</a:t>
            </a:r>
          </a:p>
          <a:p>
            <a:endParaRPr lang="en-US" altLang="ja-JP" sz="2200"/>
          </a:p>
          <a:p>
            <a:r>
              <a:rPr kumimoji="1" lang="en-US" altLang="ja-JP" sz="2200"/>
              <a:t>No missing value in the data</a:t>
            </a:r>
          </a:p>
          <a:p>
            <a:endParaRPr lang="en-US" altLang="ja-JP" sz="2200"/>
          </a:p>
          <a:p>
            <a:r>
              <a:rPr kumimoji="1" lang="en-US" altLang="ja-JP" sz="2200"/>
              <a:t>The total number of data is</a:t>
            </a:r>
          </a:p>
          <a:p>
            <a:pPr marL="0" indent="0">
              <a:buNone/>
            </a:pPr>
            <a:r>
              <a:rPr lang="en-US" altLang="ja-JP" sz="2200"/>
              <a:t>   5,574 (ham: 4,827, spam: 747).</a:t>
            </a:r>
            <a:endParaRPr kumimoji="1" lang="ja-JP" altLang="en-US" sz="220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29C5E9C-3311-D142-AFE6-592EFCAF5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4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5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8817-AF60-5A4C-81D6-7519EA15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/>
              <a:t>Dataset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92C97-4D48-2B48-8336-EF3CF37C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Sample messages</a:t>
            </a:r>
            <a:endParaRPr kumimoji="1" lang="ja-JP" altLang="en-US" dirty="0"/>
          </a:p>
        </p:txBody>
      </p:sp>
      <p:pic>
        <p:nvPicPr>
          <p:cNvPr id="5" name="図 4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2C527649-049F-ED4D-A950-074C8AE6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9" y="2386014"/>
            <a:ext cx="11110912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49B76-335E-A248-AAE2-56007D0D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/>
              <a:t>Text Analytics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6556387-8216-42A4-B14A-A24BE911D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0662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4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349B76-335E-A248-AAE2-56007D0D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</a:rPr>
              <a:t>Most Frequent 250 Words (Spam)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8B549F10-B6BE-48FA-A4DF-92CD67BD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3" y="1707740"/>
            <a:ext cx="6250769" cy="328165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7B5A4-D436-F245-89AA-B3DC005B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endParaRPr lang="en-US" altLang="ja-JP" sz="2000" dirty="0">
              <a:solidFill>
                <a:schemeClr val="bg1"/>
              </a:solidFill>
            </a:endParaRPr>
          </a:p>
          <a:p>
            <a:r>
              <a:rPr lang="en-US" altLang="ja-JP" sz="2000" dirty="0">
                <a:solidFill>
                  <a:schemeClr val="bg1"/>
                </a:solidFill>
              </a:rPr>
              <a:t>The visualization shows the most frequent words from Spam Category.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Words like Call, Free, Offer, Congratulations, prize etc. were the most frequent words.</a:t>
            </a:r>
          </a:p>
          <a:p>
            <a:endParaRPr lang="en-US" altLang="ja-JP" sz="2000" dirty="0">
              <a:solidFill>
                <a:schemeClr val="bg1"/>
              </a:solidFill>
            </a:endParaRPr>
          </a:p>
          <a:p>
            <a:endParaRPr kumimoji="1" lang="en-US" altLang="ja-JP" sz="2000" dirty="0">
              <a:solidFill>
                <a:schemeClr val="bg1"/>
              </a:solidFill>
            </a:endParaRPr>
          </a:p>
          <a:p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3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349B76-335E-A248-AAE2-56007D0D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ja-JP" sz="2800" b="1">
                <a:solidFill>
                  <a:schemeClr val="bg1"/>
                </a:solidFill>
              </a:rPr>
              <a:t>Word Cloud (Spam) 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7BCD4C5D-374F-4B90-9F90-B2B894CC8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0"/>
          <a:stretch/>
        </p:blipFill>
        <p:spPr>
          <a:xfrm>
            <a:off x="179294" y="92975"/>
            <a:ext cx="6535271" cy="667204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7B5A4-D436-F245-89AA-B3DC005B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ja-JP" sz="2000">
                <a:solidFill>
                  <a:schemeClr val="bg1"/>
                </a:solidFill>
              </a:rPr>
              <a:t>The visualization is the word cloud of the words from the span category.</a:t>
            </a:r>
          </a:p>
          <a:p>
            <a:r>
              <a:rPr lang="en-US" altLang="ja-JP" sz="2000">
                <a:solidFill>
                  <a:schemeClr val="bg1"/>
                </a:solidFill>
              </a:rPr>
              <a:t>We can analyze the most frequent words based on size.</a:t>
            </a:r>
          </a:p>
          <a:p>
            <a:endParaRPr lang="en-US" altLang="ja-JP" sz="2000">
              <a:solidFill>
                <a:schemeClr val="bg1"/>
              </a:solidFill>
            </a:endParaRPr>
          </a:p>
          <a:p>
            <a:endParaRPr kumimoji="1" lang="en-US" altLang="ja-JP" sz="2000">
              <a:solidFill>
                <a:schemeClr val="bg1"/>
              </a:solidFill>
            </a:endParaRPr>
          </a:p>
          <a:p>
            <a:endParaRPr kumimoji="1" lang="ja-JP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8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349B76-335E-A248-AAE2-56007D0D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ja-JP" sz="2800" b="1" dirty="0"/>
              <a:t>Most Frequent 250 Words (ham)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7B5A4-D436-F245-89AA-B3DC005B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The visualization shows the most frequent words from Ham Category.</a:t>
            </a:r>
          </a:p>
          <a:p>
            <a:r>
              <a:rPr lang="en-US" altLang="ja-JP" sz="2000" dirty="0"/>
              <a:t>As compared to word frequency of Spam we can see, more generalized and common words used in valid emails or conversations.</a:t>
            </a:r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49F10-B6BE-48FA-A4DF-92CD67BD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97763" y="1840568"/>
            <a:ext cx="6250769" cy="30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349B76-335E-A248-AAE2-56007D0D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Word Cloud (Ham) 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D4C5D-374F-4B90-9F90-B2B894CC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2739" y="99996"/>
            <a:ext cx="6658007" cy="665800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7B5A4-D436-F245-89AA-B3DC005B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solidFill>
                  <a:schemeClr val="bg1"/>
                </a:solidFill>
              </a:rPr>
              <a:t>The visualization is the word cloud of the words from the ham category.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We can analyze the most frequent words based on size.</a:t>
            </a:r>
          </a:p>
          <a:p>
            <a:endParaRPr lang="en-US" altLang="ja-JP" sz="2000" dirty="0">
              <a:solidFill>
                <a:schemeClr val="bg1"/>
              </a:solidFill>
            </a:endParaRPr>
          </a:p>
          <a:p>
            <a:endParaRPr kumimoji="1" lang="en-US" altLang="ja-JP" sz="2000" dirty="0">
              <a:solidFill>
                <a:schemeClr val="bg1"/>
              </a:solidFill>
            </a:endParaRPr>
          </a:p>
          <a:p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785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Aharoni</vt:lpstr>
      <vt:lpstr>Arial</vt:lpstr>
      <vt:lpstr>Calibri</vt:lpstr>
      <vt:lpstr>Office テーマ</vt:lpstr>
      <vt:lpstr>Ham or Spam</vt:lpstr>
      <vt:lpstr>Background</vt:lpstr>
      <vt:lpstr>Dataset</vt:lpstr>
      <vt:lpstr>Dataset</vt:lpstr>
      <vt:lpstr>Text Analytics</vt:lpstr>
      <vt:lpstr>Most Frequent 250 Words (Spam)</vt:lpstr>
      <vt:lpstr>Word Cloud (Spam) </vt:lpstr>
      <vt:lpstr>Most Frequent 250 Words (ham)</vt:lpstr>
      <vt:lpstr>Word Cloud (Ham) </vt:lpstr>
      <vt:lpstr>Prediction</vt:lpstr>
      <vt:lpstr>Prediction (Pre-Processing)</vt:lpstr>
      <vt:lpstr>Prediction (Logistic Regression)</vt:lpstr>
      <vt:lpstr>Prediction (Logistic Regression w/ k-fold)</vt:lpstr>
      <vt:lpstr>Prediction (Bernoulli Naive Bayes Classifier)</vt:lpstr>
      <vt:lpstr>Prediction (Bernoulli Naive Bayes Classifier)</vt:lpstr>
      <vt:lpstr>Prediction (LSTM)</vt:lpstr>
      <vt:lpstr>Prediction (LSTM)</vt:lpstr>
      <vt:lpstr>Prediction (LSTM)</vt:lpstr>
      <vt:lpstr>Result and Future Work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 or Spam</dc:title>
  <dc:creator>Prashant Karki</dc:creator>
  <cp:lastModifiedBy>Prashant Karki</cp:lastModifiedBy>
  <cp:revision>3</cp:revision>
  <dcterms:created xsi:type="dcterms:W3CDTF">2020-04-24T01:18:41Z</dcterms:created>
  <dcterms:modified xsi:type="dcterms:W3CDTF">2020-04-24T01:24:40Z</dcterms:modified>
</cp:coreProperties>
</file>