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65" r:id="rId5"/>
    <p:sldId id="260" r:id="rId6"/>
    <p:sldId id="263" r:id="rId7"/>
    <p:sldId id="267" r:id="rId8"/>
    <p:sldId id="259" r:id="rId9"/>
    <p:sldId id="268" r:id="rId10"/>
    <p:sldId id="261" r:id="rId11"/>
    <p:sldId id="266" r:id="rId12"/>
    <p:sldId id="270" r:id="rId13"/>
    <p:sldId id="262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5F54B6-E9F4-67DE-F4C5-B1F6F9E46AA9}" v="418" dt="2020-03-03T20:56:08.725"/>
    <p1510:client id="{251B3539-EA7E-8544-8D8F-CC3F7FB8F7A5}" v="191" dt="2020-03-03T22:56:33.151"/>
    <p1510:client id="{679957F8-D2B7-8A97-69A3-0CAB6E2FF58A}" v="234" dt="2020-03-03T02:50:54.145"/>
    <p1510:client id="{8F2E0D61-C82A-7D81-B940-140568BCC1A1}" v="7" dt="2020-03-03T21:29:48.669"/>
    <p1510:client id="{AAC74E10-3B96-0F81-8300-6971C09FED1C}" v="116" dt="2020-03-03T18:17:25.529"/>
    <p1510:client id="{AC115278-2E13-F7A2-894F-1F61F69150D4}" v="332" dt="2020-03-03T23:20:16.983"/>
    <p1510:client id="{C1D03980-EBAA-07C7-72BC-C702CA7EBA0A}" v="470" dt="2020-03-03T00:39:43.567"/>
    <p1510:client id="{D5BEF42C-D250-DCA8-6874-6F05EE28762D}" v="80" dt="2020-03-03T21:18:16.471"/>
    <p1510:client id="{DA09D285-A824-C7CF-9741-037072E9A8B4}" v="53" dt="2020-03-03T01:06:13.8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loege, Kaitlyn Q" userId="S::ub8212xl@go.minnstate.edu::b5080a65-7248-462d-9a51-82349aa31155" providerId="AD" clId="Web-{C1D03980-EBAA-07C7-72BC-C702CA7EBA0A}"/>
    <pc:docChg chg="addSld modSld sldOrd">
      <pc:chgData name="Gloege, Kaitlyn Q" userId="S::ub8212xl@go.minnstate.edu::b5080a65-7248-462d-9a51-82349aa31155" providerId="AD" clId="Web-{C1D03980-EBAA-07C7-72BC-C702CA7EBA0A}" dt="2020-03-03T00:42:17.256" v="528"/>
      <pc:docMkLst>
        <pc:docMk/>
      </pc:docMkLst>
      <pc:sldChg chg="modNotes">
        <pc:chgData name="Gloege, Kaitlyn Q" userId="S::ub8212xl@go.minnstate.edu::b5080a65-7248-462d-9a51-82349aa31155" providerId="AD" clId="Web-{C1D03980-EBAA-07C7-72BC-C702CA7EBA0A}" dt="2020-03-03T00:42:17.256" v="528"/>
        <pc:sldMkLst>
          <pc:docMk/>
          <pc:sldMk cId="4269290122" sldId="258"/>
        </pc:sldMkLst>
      </pc:sldChg>
      <pc:sldChg chg="modSp">
        <pc:chgData name="Gloege, Kaitlyn Q" userId="S::ub8212xl@go.minnstate.edu::b5080a65-7248-462d-9a51-82349aa31155" providerId="AD" clId="Web-{C1D03980-EBAA-07C7-72BC-C702CA7EBA0A}" dt="2020-03-03T00:39:34.738" v="432" actId="20577"/>
        <pc:sldMkLst>
          <pc:docMk/>
          <pc:sldMk cId="935187798" sldId="259"/>
        </pc:sldMkLst>
        <pc:spChg chg="mod">
          <ac:chgData name="Gloege, Kaitlyn Q" userId="S::ub8212xl@go.minnstate.edu::b5080a65-7248-462d-9a51-82349aa31155" providerId="AD" clId="Web-{C1D03980-EBAA-07C7-72BC-C702CA7EBA0A}" dt="2020-03-03T00:39:34.738" v="432" actId="20577"/>
          <ac:spMkLst>
            <pc:docMk/>
            <pc:sldMk cId="935187798" sldId="259"/>
            <ac:spMk id="2" creationId="{2FF8CFCE-0498-4CF9-A992-38785D7D2951}"/>
          </ac:spMkLst>
        </pc:spChg>
      </pc:sldChg>
      <pc:sldChg chg="modSp new ord">
        <pc:chgData name="Gloege, Kaitlyn Q" userId="S::ub8212xl@go.minnstate.edu::b5080a65-7248-462d-9a51-82349aa31155" providerId="AD" clId="Web-{C1D03980-EBAA-07C7-72BC-C702CA7EBA0A}" dt="2020-03-03T00:37:23.519" v="399" actId="20577"/>
        <pc:sldMkLst>
          <pc:docMk/>
          <pc:sldMk cId="2166319465" sldId="260"/>
        </pc:sldMkLst>
        <pc:spChg chg="mod">
          <ac:chgData name="Gloege, Kaitlyn Q" userId="S::ub8212xl@go.minnstate.edu::b5080a65-7248-462d-9a51-82349aa31155" providerId="AD" clId="Web-{C1D03980-EBAA-07C7-72BC-C702CA7EBA0A}" dt="2020-03-03T00:15:04.037" v="10" actId="20577"/>
          <ac:spMkLst>
            <pc:docMk/>
            <pc:sldMk cId="2166319465" sldId="260"/>
            <ac:spMk id="2" creationId="{4E90AAD4-F8A6-4744-8967-4A0AA1CABB7C}"/>
          </ac:spMkLst>
        </pc:spChg>
        <pc:spChg chg="mod">
          <ac:chgData name="Gloege, Kaitlyn Q" userId="S::ub8212xl@go.minnstate.edu::b5080a65-7248-462d-9a51-82349aa31155" providerId="AD" clId="Web-{C1D03980-EBAA-07C7-72BC-C702CA7EBA0A}" dt="2020-03-03T00:37:23.519" v="399" actId="20577"/>
          <ac:spMkLst>
            <pc:docMk/>
            <pc:sldMk cId="2166319465" sldId="260"/>
            <ac:spMk id="3" creationId="{C34C4D88-20E9-4760-8A3C-D147E44E189F}"/>
          </ac:spMkLst>
        </pc:spChg>
      </pc:sldChg>
      <pc:sldChg chg="modSp new">
        <pc:chgData name="Gloege, Kaitlyn Q" userId="S::ub8212xl@go.minnstate.edu::b5080a65-7248-462d-9a51-82349aa31155" providerId="AD" clId="Web-{C1D03980-EBAA-07C7-72BC-C702CA7EBA0A}" dt="2020-03-03T00:36:17.174" v="338" actId="20577"/>
        <pc:sldMkLst>
          <pc:docMk/>
          <pc:sldMk cId="968556005" sldId="261"/>
        </pc:sldMkLst>
        <pc:spChg chg="mod">
          <ac:chgData name="Gloege, Kaitlyn Q" userId="S::ub8212xl@go.minnstate.edu::b5080a65-7248-462d-9a51-82349aa31155" providerId="AD" clId="Web-{C1D03980-EBAA-07C7-72BC-C702CA7EBA0A}" dt="2020-03-03T00:15:14.521" v="24" actId="20577"/>
          <ac:spMkLst>
            <pc:docMk/>
            <pc:sldMk cId="968556005" sldId="261"/>
            <ac:spMk id="2" creationId="{872EC899-D064-4A39-B20F-D620CBA371CD}"/>
          </ac:spMkLst>
        </pc:spChg>
        <pc:spChg chg="mod">
          <ac:chgData name="Gloege, Kaitlyn Q" userId="S::ub8212xl@go.minnstate.edu::b5080a65-7248-462d-9a51-82349aa31155" providerId="AD" clId="Web-{C1D03980-EBAA-07C7-72BC-C702CA7EBA0A}" dt="2020-03-03T00:36:17.174" v="338" actId="20577"/>
          <ac:spMkLst>
            <pc:docMk/>
            <pc:sldMk cId="968556005" sldId="261"/>
            <ac:spMk id="3" creationId="{778AEC7F-63A6-4888-A0E0-055DF23DA224}"/>
          </ac:spMkLst>
        </pc:spChg>
      </pc:sldChg>
      <pc:sldChg chg="modSp new">
        <pc:chgData name="Gloege, Kaitlyn Q" userId="S::ub8212xl@go.minnstate.edu::b5080a65-7248-462d-9a51-82349aa31155" providerId="AD" clId="Web-{C1D03980-EBAA-07C7-72BC-C702CA7EBA0A}" dt="2020-03-03T00:39:42.692" v="467" actId="20577"/>
        <pc:sldMkLst>
          <pc:docMk/>
          <pc:sldMk cId="1152185181" sldId="262"/>
        </pc:sldMkLst>
        <pc:spChg chg="mod">
          <ac:chgData name="Gloege, Kaitlyn Q" userId="S::ub8212xl@go.minnstate.edu::b5080a65-7248-462d-9a51-82349aa31155" providerId="AD" clId="Web-{C1D03980-EBAA-07C7-72BC-C702CA7EBA0A}" dt="2020-03-03T00:39:42.692" v="467" actId="20577"/>
          <ac:spMkLst>
            <pc:docMk/>
            <pc:sldMk cId="1152185181" sldId="262"/>
            <ac:spMk id="2" creationId="{2605E961-30B0-4A23-B228-7F2F9F1F010A}"/>
          </ac:spMkLst>
        </pc:spChg>
      </pc:sldChg>
    </pc:docChg>
  </pc:docChgLst>
  <pc:docChgLst>
    <pc:chgData name="Gloege, Kaitlyn Q" userId="S::ub8212xl@go.minnstate.edu::b5080a65-7248-462d-9a51-82349aa31155" providerId="AD" clId="Web-{D5BEF42C-D250-DCA8-6874-6F05EE28762D}"/>
    <pc:docChg chg="modSld">
      <pc:chgData name="Gloege, Kaitlyn Q" userId="S::ub8212xl@go.minnstate.edu::b5080a65-7248-462d-9a51-82349aa31155" providerId="AD" clId="Web-{D5BEF42C-D250-DCA8-6874-6F05EE28762D}" dt="2020-03-03T21:18:16.471" v="78" actId="20577"/>
      <pc:docMkLst>
        <pc:docMk/>
      </pc:docMkLst>
      <pc:sldChg chg="modSp">
        <pc:chgData name="Gloege, Kaitlyn Q" userId="S::ub8212xl@go.minnstate.edu::b5080a65-7248-462d-9a51-82349aa31155" providerId="AD" clId="Web-{D5BEF42C-D250-DCA8-6874-6F05EE28762D}" dt="2020-03-03T21:18:16.471" v="78" actId="20577"/>
        <pc:sldMkLst>
          <pc:docMk/>
          <pc:sldMk cId="1743300303" sldId="257"/>
        </pc:sldMkLst>
        <pc:graphicFrameChg chg="modGraphic">
          <ac:chgData name="Gloege, Kaitlyn Q" userId="S::ub8212xl@go.minnstate.edu::b5080a65-7248-462d-9a51-82349aa31155" providerId="AD" clId="Web-{D5BEF42C-D250-DCA8-6874-6F05EE28762D}" dt="2020-03-03T21:18:16.471" v="78" actId="20577"/>
          <ac:graphicFrameMkLst>
            <pc:docMk/>
            <pc:sldMk cId="1743300303" sldId="257"/>
            <ac:graphicFrameMk id="54" creationId="{1BBD579F-3FB4-4ADC-85A6-3E25333AC4AA}"/>
          </ac:graphicFrameMkLst>
        </pc:graphicFrameChg>
      </pc:sldChg>
    </pc:docChg>
  </pc:docChgLst>
  <pc:docChgLst>
    <pc:chgData name="Wickramarathne, Maharu C" userId="S::vz6893uj@go.minnstate.edu::74a33092-e889-4bde-9756-93ffcdca5ed4" providerId="AD" clId="Web-{AAC74E10-3B96-0F81-8300-6971C09FED1C}"/>
    <pc:docChg chg="addSld modSld">
      <pc:chgData name="Wickramarathne, Maharu C" userId="S::vz6893uj@go.minnstate.edu::74a33092-e889-4bde-9756-93ffcdca5ed4" providerId="AD" clId="Web-{AAC74E10-3B96-0F81-8300-6971C09FED1C}" dt="2020-03-03T18:17:25.529" v="118"/>
      <pc:docMkLst>
        <pc:docMk/>
      </pc:docMkLst>
      <pc:sldChg chg="addSp delSp modSp mod setBg">
        <pc:chgData name="Wickramarathne, Maharu C" userId="S::vz6893uj@go.minnstate.edu::74a33092-e889-4bde-9756-93ffcdca5ed4" providerId="AD" clId="Web-{AAC74E10-3B96-0F81-8300-6971C09FED1C}" dt="2020-03-03T18:17:25.529" v="118"/>
        <pc:sldMkLst>
          <pc:docMk/>
          <pc:sldMk cId="1152185181" sldId="262"/>
        </pc:sldMkLst>
        <pc:spChg chg="mod">
          <ac:chgData name="Wickramarathne, Maharu C" userId="S::vz6893uj@go.minnstate.edu::74a33092-e889-4bde-9756-93ffcdca5ed4" providerId="AD" clId="Web-{AAC74E10-3B96-0F81-8300-6971C09FED1C}" dt="2020-03-03T18:12:58.487" v="5"/>
          <ac:spMkLst>
            <pc:docMk/>
            <pc:sldMk cId="1152185181" sldId="262"/>
            <ac:spMk id="2" creationId="{2605E961-30B0-4A23-B228-7F2F9F1F010A}"/>
          </ac:spMkLst>
        </pc:spChg>
        <pc:spChg chg="del">
          <ac:chgData name="Wickramarathne, Maharu C" userId="S::vz6893uj@go.minnstate.edu::74a33092-e889-4bde-9756-93ffcdca5ed4" providerId="AD" clId="Web-{AAC74E10-3B96-0F81-8300-6971C09FED1C}" dt="2020-03-03T18:11:43.610" v="0"/>
          <ac:spMkLst>
            <pc:docMk/>
            <pc:sldMk cId="1152185181" sldId="262"/>
            <ac:spMk id="3" creationId="{B62A996B-E8E4-4867-9B9C-AEE96427FFC4}"/>
          </ac:spMkLst>
        </pc:spChg>
        <pc:spChg chg="add del">
          <ac:chgData name="Wickramarathne, Maharu C" userId="S::vz6893uj@go.minnstate.edu::74a33092-e889-4bde-9756-93ffcdca5ed4" providerId="AD" clId="Web-{AAC74E10-3B96-0F81-8300-6971C09FED1C}" dt="2020-03-03T18:12:58.487" v="5"/>
          <ac:spMkLst>
            <pc:docMk/>
            <pc:sldMk cId="1152185181" sldId="262"/>
            <ac:spMk id="8" creationId="{808EE395-12EA-4179-8FE2-E6DA4E962C91}"/>
          </ac:spMkLst>
        </pc:spChg>
        <pc:picChg chg="add mod ord">
          <ac:chgData name="Wickramarathne, Maharu C" userId="S::vz6893uj@go.minnstate.edu::74a33092-e889-4bde-9756-93ffcdca5ed4" providerId="AD" clId="Web-{AAC74E10-3B96-0F81-8300-6971C09FED1C}" dt="2020-03-03T18:17:25.529" v="118"/>
          <ac:picMkLst>
            <pc:docMk/>
            <pc:sldMk cId="1152185181" sldId="262"/>
            <ac:picMk id="4" creationId="{39C607DD-CEB5-4050-A2DC-72542F6DD26D}"/>
          </ac:picMkLst>
        </pc:picChg>
      </pc:sldChg>
      <pc:sldChg chg="addSp delSp modSp new mod setBg setClrOvrMap">
        <pc:chgData name="Wickramarathne, Maharu C" userId="S::vz6893uj@go.minnstate.edu::74a33092-e889-4bde-9756-93ffcdca5ed4" providerId="AD" clId="Web-{AAC74E10-3B96-0F81-8300-6971C09FED1C}" dt="2020-03-03T18:17:10.872" v="117"/>
        <pc:sldMkLst>
          <pc:docMk/>
          <pc:sldMk cId="4152335435" sldId="264"/>
        </pc:sldMkLst>
        <pc:spChg chg="mod">
          <ac:chgData name="Wickramarathne, Maharu C" userId="S::vz6893uj@go.minnstate.edu::74a33092-e889-4bde-9756-93ffcdca5ed4" providerId="AD" clId="Web-{AAC74E10-3B96-0F81-8300-6971C09FED1C}" dt="2020-03-03T18:16:15.401" v="115"/>
          <ac:spMkLst>
            <pc:docMk/>
            <pc:sldMk cId="4152335435" sldId="264"/>
            <ac:spMk id="2" creationId="{2B983302-332A-42AA-ADA5-15B783A0DAA9}"/>
          </ac:spMkLst>
        </pc:spChg>
        <pc:spChg chg="del">
          <ac:chgData name="Wickramarathne, Maharu C" userId="S::vz6893uj@go.minnstate.edu::74a33092-e889-4bde-9756-93ffcdca5ed4" providerId="AD" clId="Web-{AAC74E10-3B96-0F81-8300-6971C09FED1C}" dt="2020-03-03T18:14:06.943" v="39"/>
          <ac:spMkLst>
            <pc:docMk/>
            <pc:sldMk cId="4152335435" sldId="264"/>
            <ac:spMk id="3" creationId="{FF3F9D7D-B333-44D5-A271-AA69E383A5A9}"/>
          </ac:spMkLst>
        </pc:spChg>
        <pc:spChg chg="add del">
          <ac:chgData name="Wickramarathne, Maharu C" userId="S::vz6893uj@go.minnstate.edu::74a33092-e889-4bde-9756-93ffcdca5ed4" providerId="AD" clId="Web-{AAC74E10-3B96-0F81-8300-6971C09FED1C}" dt="2020-03-03T18:16:15.401" v="115"/>
          <ac:spMkLst>
            <pc:docMk/>
            <pc:sldMk cId="4152335435" sldId="264"/>
            <ac:spMk id="6" creationId="{9B76D444-2756-434F-AE61-96D69830C13E}"/>
          </ac:spMkLst>
        </pc:spChg>
        <pc:spChg chg="add del">
          <ac:chgData name="Wickramarathne, Maharu C" userId="S::vz6893uj@go.minnstate.edu::74a33092-e889-4bde-9756-93ffcdca5ed4" providerId="AD" clId="Web-{AAC74E10-3B96-0F81-8300-6971C09FED1C}" dt="2020-03-03T18:14:51.367" v="47"/>
          <ac:spMkLst>
            <pc:docMk/>
            <pc:sldMk cId="4152335435" sldId="264"/>
            <ac:spMk id="8" creationId="{7F823174-ECFB-4098-9025-210151020CE2}"/>
          </ac:spMkLst>
        </pc:spChg>
        <pc:spChg chg="add mod">
          <ac:chgData name="Wickramarathne, Maharu C" userId="S::vz6893uj@go.minnstate.edu::74a33092-e889-4bde-9756-93ffcdca5ed4" providerId="AD" clId="Web-{AAC74E10-3B96-0F81-8300-6971C09FED1C}" dt="2020-03-03T18:16:15.401" v="115"/>
          <ac:spMkLst>
            <pc:docMk/>
            <pc:sldMk cId="4152335435" sldId="264"/>
            <ac:spMk id="9" creationId="{E2C3BA21-F337-41F2-9A81-32ED55233EA5}"/>
          </ac:spMkLst>
        </pc:spChg>
        <pc:spChg chg="add del">
          <ac:chgData name="Wickramarathne, Maharu C" userId="S::vz6893uj@go.minnstate.edu::74a33092-e889-4bde-9756-93ffcdca5ed4" providerId="AD" clId="Web-{AAC74E10-3B96-0F81-8300-6971C09FED1C}" dt="2020-03-03T18:14:51.367" v="47"/>
          <ac:spMkLst>
            <pc:docMk/>
            <pc:sldMk cId="4152335435" sldId="264"/>
            <ac:spMk id="11" creationId="{233F6408-E1FB-40EE-933F-488D38CCC73F}"/>
          </ac:spMkLst>
        </pc:spChg>
        <pc:spChg chg="add del">
          <ac:chgData name="Wickramarathne, Maharu C" userId="S::vz6893uj@go.minnstate.edu::74a33092-e889-4bde-9756-93ffcdca5ed4" providerId="AD" clId="Web-{AAC74E10-3B96-0F81-8300-6971C09FED1C}" dt="2020-03-03T18:14:51.367" v="47"/>
          <ac:spMkLst>
            <pc:docMk/>
            <pc:sldMk cId="4152335435" sldId="264"/>
            <ac:spMk id="13" creationId="{F055C0C5-567C-4C02-83F3-B427BC740697}"/>
          </ac:spMkLst>
        </pc:spChg>
        <pc:spChg chg="add del">
          <ac:chgData name="Wickramarathne, Maharu C" userId="S::vz6893uj@go.minnstate.edu::74a33092-e889-4bde-9756-93ffcdca5ed4" providerId="AD" clId="Web-{AAC74E10-3B96-0F81-8300-6971C09FED1C}" dt="2020-03-03T18:16:15.401" v="115"/>
          <ac:spMkLst>
            <pc:docMk/>
            <pc:sldMk cId="4152335435" sldId="264"/>
            <ac:spMk id="14" creationId="{4038CB10-1F5C-4D54-9DF7-12586DE5B007}"/>
          </ac:spMkLst>
        </pc:spChg>
        <pc:spChg chg="add del">
          <ac:chgData name="Wickramarathne, Maharu C" userId="S::vz6893uj@go.minnstate.edu::74a33092-e889-4bde-9756-93ffcdca5ed4" providerId="AD" clId="Web-{AAC74E10-3B96-0F81-8300-6971C09FED1C}" dt="2020-03-03T18:14:51.367" v="47"/>
          <ac:spMkLst>
            <pc:docMk/>
            <pc:sldMk cId="4152335435" sldId="264"/>
            <ac:spMk id="15" creationId="{E48B6BD6-5DED-4B86-A4B3-D35037F68FC4}"/>
          </ac:spMkLst>
        </pc:spChg>
        <pc:spChg chg="add del">
          <ac:chgData name="Wickramarathne, Maharu C" userId="S::vz6893uj@go.minnstate.edu::74a33092-e889-4bde-9756-93ffcdca5ed4" providerId="AD" clId="Web-{AAC74E10-3B96-0F81-8300-6971C09FED1C}" dt="2020-03-03T18:16:15.401" v="115"/>
          <ac:spMkLst>
            <pc:docMk/>
            <pc:sldMk cId="4152335435" sldId="264"/>
            <ac:spMk id="16" creationId="{73ED6512-6858-4552-B699-9A97FE9A4EA2}"/>
          </ac:spMkLst>
        </pc:spChg>
        <pc:picChg chg="add mod ord">
          <ac:chgData name="Wickramarathne, Maharu C" userId="S::vz6893uj@go.minnstate.edu::74a33092-e889-4bde-9756-93ffcdca5ed4" providerId="AD" clId="Web-{AAC74E10-3B96-0F81-8300-6971C09FED1C}" dt="2020-03-03T18:17:10.872" v="117"/>
          <ac:picMkLst>
            <pc:docMk/>
            <pc:sldMk cId="4152335435" sldId="264"/>
            <ac:picMk id="4" creationId="{DA75212E-AF26-4F2C-A98C-1E5483E95A28}"/>
          </ac:picMkLst>
        </pc:picChg>
        <pc:cxnChg chg="add del">
          <ac:chgData name="Wickramarathne, Maharu C" userId="S::vz6893uj@go.minnstate.edu::74a33092-e889-4bde-9756-93ffcdca5ed4" providerId="AD" clId="Web-{AAC74E10-3B96-0F81-8300-6971C09FED1C}" dt="2020-03-03T18:16:15.401" v="115"/>
          <ac:cxnSpMkLst>
            <pc:docMk/>
            <pc:sldMk cId="4152335435" sldId="264"/>
            <ac:cxnSpMk id="7" creationId="{EDF5FE34-0A41-407A-8D94-10FCF68F1D0B}"/>
          </ac:cxnSpMkLst>
        </pc:cxnChg>
      </pc:sldChg>
    </pc:docChg>
  </pc:docChgLst>
  <pc:docChgLst>
    <pc:chgData name="Siu, Cheuk Yin Brian" userId="72f85216-b4c5-4e18-b48d-2c58ef2059c1" providerId="ADAL" clId="{251B3539-EA7E-8544-8D8F-CC3F7FB8F7A5}"/>
    <pc:docChg chg="undo custSel mod addSld delSld modSld sldOrd">
      <pc:chgData name="Siu, Cheuk Yin Brian" userId="72f85216-b4c5-4e18-b48d-2c58ef2059c1" providerId="ADAL" clId="{251B3539-EA7E-8544-8D8F-CC3F7FB8F7A5}" dt="2020-03-03T22:56:33.152" v="496" actId="2696"/>
      <pc:docMkLst>
        <pc:docMk/>
      </pc:docMkLst>
      <pc:sldChg chg="addSp delSp modSp">
        <pc:chgData name="Siu, Cheuk Yin Brian" userId="72f85216-b4c5-4e18-b48d-2c58ef2059c1" providerId="ADAL" clId="{251B3539-EA7E-8544-8D8F-CC3F7FB8F7A5}" dt="2020-02-28T22:13:25.774" v="0" actId="26606"/>
        <pc:sldMkLst>
          <pc:docMk/>
          <pc:sldMk cId="109857222" sldId="256"/>
        </pc:sldMkLst>
        <pc:spChg chg="mod">
          <ac:chgData name="Siu, Cheuk Yin Brian" userId="72f85216-b4c5-4e18-b48d-2c58ef2059c1" providerId="ADAL" clId="{251B3539-EA7E-8544-8D8F-CC3F7FB8F7A5}" dt="2020-02-28T22:13:25.774" v="0" actId="2660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Siu, Cheuk Yin Brian" userId="72f85216-b4c5-4e18-b48d-2c58ef2059c1" providerId="ADAL" clId="{251B3539-EA7E-8544-8D8F-CC3F7FB8F7A5}" dt="2020-02-28T22:13:25.774" v="0" actId="26606"/>
          <ac:spMkLst>
            <pc:docMk/>
            <pc:sldMk cId="109857222" sldId="256"/>
            <ac:spMk id="3" creationId="{00000000-0000-0000-0000-000000000000}"/>
          </ac:spMkLst>
        </pc:spChg>
        <pc:spChg chg="del">
          <ac:chgData name="Siu, Cheuk Yin Brian" userId="72f85216-b4c5-4e18-b48d-2c58ef2059c1" providerId="ADAL" clId="{251B3539-EA7E-8544-8D8F-CC3F7FB8F7A5}" dt="2020-02-28T22:13:25.774" v="0" actId="26606"/>
          <ac:spMkLst>
            <pc:docMk/>
            <pc:sldMk cId="109857222" sldId="256"/>
            <ac:spMk id="22" creationId="{E45B1D5C-0827-4AF0-8186-11FC5A8B8B92}"/>
          </ac:spMkLst>
        </pc:spChg>
        <pc:spChg chg="del">
          <ac:chgData name="Siu, Cheuk Yin Brian" userId="72f85216-b4c5-4e18-b48d-2c58ef2059c1" providerId="ADAL" clId="{251B3539-EA7E-8544-8D8F-CC3F7FB8F7A5}" dt="2020-02-28T22:13:25.774" v="0" actId="26606"/>
          <ac:spMkLst>
            <pc:docMk/>
            <pc:sldMk cId="109857222" sldId="256"/>
            <ac:spMk id="23" creationId="{99413ED5-9ED4-4772-BCE4-2BCAE6B12E35}"/>
          </ac:spMkLst>
        </pc:spChg>
        <pc:spChg chg="del">
          <ac:chgData name="Siu, Cheuk Yin Brian" userId="72f85216-b4c5-4e18-b48d-2c58ef2059c1" providerId="ADAL" clId="{251B3539-EA7E-8544-8D8F-CC3F7FB8F7A5}" dt="2020-02-28T22:13:25.774" v="0" actId="26606"/>
          <ac:spMkLst>
            <pc:docMk/>
            <pc:sldMk cId="109857222" sldId="256"/>
            <ac:spMk id="24" creationId="{04357C93-F0CB-4A1C-8F77-4E9063789819}"/>
          </ac:spMkLst>
        </pc:spChg>
        <pc:spChg chg="del">
          <ac:chgData name="Siu, Cheuk Yin Brian" userId="72f85216-b4c5-4e18-b48d-2c58ef2059c1" providerId="ADAL" clId="{251B3539-EA7E-8544-8D8F-CC3F7FB8F7A5}" dt="2020-02-28T22:13:25.774" v="0" actId="26606"/>
          <ac:spMkLst>
            <pc:docMk/>
            <pc:sldMk cId="109857222" sldId="256"/>
            <ac:spMk id="25" creationId="{90F533E9-6690-41A8-A372-4C6C622D028D}"/>
          </ac:spMkLst>
        </pc:spChg>
        <pc:spChg chg="add">
          <ac:chgData name="Siu, Cheuk Yin Brian" userId="72f85216-b4c5-4e18-b48d-2c58ef2059c1" providerId="ADAL" clId="{251B3539-EA7E-8544-8D8F-CC3F7FB8F7A5}" dt="2020-02-28T22:13:25.774" v="0" actId="26606"/>
          <ac:spMkLst>
            <pc:docMk/>
            <pc:sldMk cId="109857222" sldId="256"/>
            <ac:spMk id="30" creationId="{87CC2527-562A-4F69-B487-4371E5B243E7}"/>
          </ac:spMkLst>
        </pc:spChg>
        <pc:picChg chg="mod ord">
          <ac:chgData name="Siu, Cheuk Yin Brian" userId="72f85216-b4c5-4e18-b48d-2c58ef2059c1" providerId="ADAL" clId="{251B3539-EA7E-8544-8D8F-CC3F7FB8F7A5}" dt="2020-02-28T22:13:25.774" v="0" actId="26606"/>
          <ac:picMkLst>
            <pc:docMk/>
            <pc:sldMk cId="109857222" sldId="256"/>
            <ac:picMk id="4" creationId="{8D13648E-FFE7-4A69-B5D0-049134FAF0A1}"/>
          </ac:picMkLst>
        </pc:picChg>
        <pc:cxnChg chg="add">
          <ac:chgData name="Siu, Cheuk Yin Brian" userId="72f85216-b4c5-4e18-b48d-2c58ef2059c1" providerId="ADAL" clId="{251B3539-EA7E-8544-8D8F-CC3F7FB8F7A5}" dt="2020-02-28T22:13:25.774" v="0" actId="26606"/>
          <ac:cxnSpMkLst>
            <pc:docMk/>
            <pc:sldMk cId="109857222" sldId="256"/>
            <ac:cxnSpMk id="32" creationId="{BCDAEC91-5BCE-4B55-9CC0-43EF94CB734B}"/>
          </ac:cxnSpMkLst>
        </pc:cxnChg>
      </pc:sldChg>
      <pc:sldChg chg="addSp delSp modSp mod setBg">
        <pc:chgData name="Siu, Cheuk Yin Brian" userId="72f85216-b4c5-4e18-b48d-2c58ef2059c1" providerId="ADAL" clId="{251B3539-EA7E-8544-8D8F-CC3F7FB8F7A5}" dt="2020-02-28T22:23:49.593" v="7" actId="26606"/>
        <pc:sldMkLst>
          <pc:docMk/>
          <pc:sldMk cId="1743300303" sldId="257"/>
        </pc:sldMkLst>
        <pc:spChg chg="mod">
          <ac:chgData name="Siu, Cheuk Yin Brian" userId="72f85216-b4c5-4e18-b48d-2c58ef2059c1" providerId="ADAL" clId="{251B3539-EA7E-8544-8D8F-CC3F7FB8F7A5}" dt="2020-02-28T22:23:49.593" v="7" actId="26606"/>
          <ac:spMkLst>
            <pc:docMk/>
            <pc:sldMk cId="1743300303" sldId="257"/>
            <ac:spMk id="2" creationId="{C65801B3-BE14-43A3-A00C-145B8612A79D}"/>
          </ac:spMkLst>
        </pc:spChg>
        <pc:spChg chg="add del">
          <ac:chgData name="Siu, Cheuk Yin Brian" userId="72f85216-b4c5-4e18-b48d-2c58ef2059c1" providerId="ADAL" clId="{251B3539-EA7E-8544-8D8F-CC3F7FB8F7A5}" dt="2020-02-28T22:23:49.593" v="7" actId="26606"/>
          <ac:spMkLst>
            <pc:docMk/>
            <pc:sldMk cId="1743300303" sldId="257"/>
            <ac:spMk id="3" creationId="{77CB199E-DB08-4F69-9F50-4E1A3D8BBC12}"/>
          </ac:spMkLst>
        </pc:spChg>
        <pc:spChg chg="add del">
          <ac:chgData name="Siu, Cheuk Yin Brian" userId="72f85216-b4c5-4e18-b48d-2c58ef2059c1" providerId="ADAL" clId="{251B3539-EA7E-8544-8D8F-CC3F7FB8F7A5}" dt="2020-02-28T22:23:41.717" v="2" actId="26606"/>
          <ac:spMkLst>
            <pc:docMk/>
            <pc:sldMk cId="1743300303" sldId="257"/>
            <ac:spMk id="8" creationId="{7E70BD5D-17E6-4887-A29F-C82092681E53}"/>
          </ac:spMkLst>
        </pc:spChg>
        <pc:spChg chg="add del">
          <ac:chgData name="Siu, Cheuk Yin Brian" userId="72f85216-b4c5-4e18-b48d-2c58ef2059c1" providerId="ADAL" clId="{251B3539-EA7E-8544-8D8F-CC3F7FB8F7A5}" dt="2020-02-28T22:23:41.717" v="2" actId="26606"/>
          <ac:spMkLst>
            <pc:docMk/>
            <pc:sldMk cId="1743300303" sldId="257"/>
            <ac:spMk id="10" creationId="{D95939F1-8E21-4645-B1BA-57D613303663}"/>
          </ac:spMkLst>
        </pc:spChg>
        <pc:spChg chg="add del">
          <ac:chgData name="Siu, Cheuk Yin Brian" userId="72f85216-b4c5-4e18-b48d-2c58ef2059c1" providerId="ADAL" clId="{251B3539-EA7E-8544-8D8F-CC3F7FB8F7A5}" dt="2020-02-28T22:23:45.723" v="4" actId="26606"/>
          <ac:spMkLst>
            <pc:docMk/>
            <pc:sldMk cId="1743300303" sldId="257"/>
            <ac:spMk id="20" creationId="{8352734A-AA54-4ABC-B86C-1113AD7C1D10}"/>
          </ac:spMkLst>
        </pc:spChg>
        <pc:spChg chg="add del">
          <ac:chgData name="Siu, Cheuk Yin Brian" userId="72f85216-b4c5-4e18-b48d-2c58ef2059c1" providerId="ADAL" clId="{251B3539-EA7E-8544-8D8F-CC3F7FB8F7A5}" dt="2020-02-28T22:23:45.723" v="4" actId="26606"/>
          <ac:spMkLst>
            <pc:docMk/>
            <pc:sldMk cId="1743300303" sldId="257"/>
            <ac:spMk id="21" creationId="{EBD8F7EF-8A2E-496C-BE07-7E5A98C286F2}"/>
          </ac:spMkLst>
        </pc:spChg>
        <pc:spChg chg="add del">
          <ac:chgData name="Siu, Cheuk Yin Brian" userId="72f85216-b4c5-4e18-b48d-2c58ef2059c1" providerId="ADAL" clId="{251B3539-EA7E-8544-8D8F-CC3F7FB8F7A5}" dt="2020-02-28T22:23:45.723" v="4" actId="26606"/>
          <ac:spMkLst>
            <pc:docMk/>
            <pc:sldMk cId="1743300303" sldId="257"/>
            <ac:spMk id="22" creationId="{07CA2A57-9100-477F-B9BF-474018DF4D4D}"/>
          </ac:spMkLst>
        </pc:spChg>
        <pc:spChg chg="add del">
          <ac:chgData name="Siu, Cheuk Yin Brian" userId="72f85216-b4c5-4e18-b48d-2c58ef2059c1" providerId="ADAL" clId="{251B3539-EA7E-8544-8D8F-CC3F7FB8F7A5}" dt="2020-02-28T22:23:49.583" v="6" actId="26606"/>
          <ac:spMkLst>
            <pc:docMk/>
            <pc:sldMk cId="1743300303" sldId="257"/>
            <ac:spMk id="26" creationId="{8D70B121-56F4-4848-B38B-182089D909FA}"/>
          </ac:spMkLst>
        </pc:spChg>
        <pc:spChg chg="add del">
          <ac:chgData name="Siu, Cheuk Yin Brian" userId="72f85216-b4c5-4e18-b48d-2c58ef2059c1" providerId="ADAL" clId="{251B3539-EA7E-8544-8D8F-CC3F7FB8F7A5}" dt="2020-02-28T22:23:49.583" v="6" actId="26606"/>
          <ac:spMkLst>
            <pc:docMk/>
            <pc:sldMk cId="1743300303" sldId="257"/>
            <ac:spMk id="28" creationId="{77CB199E-DB08-4F69-9F50-4E1A3D8BBC12}"/>
          </ac:spMkLst>
        </pc:spChg>
        <pc:spChg chg="add">
          <ac:chgData name="Siu, Cheuk Yin Brian" userId="72f85216-b4c5-4e18-b48d-2c58ef2059c1" providerId="ADAL" clId="{251B3539-EA7E-8544-8D8F-CC3F7FB8F7A5}" dt="2020-02-28T22:23:49.593" v="7" actId="26606"/>
          <ac:spMkLst>
            <pc:docMk/>
            <pc:sldMk cId="1743300303" sldId="257"/>
            <ac:spMk id="30" creationId="{85016AEC-0320-4ED0-8ECB-FE11DDDFE17A}"/>
          </ac:spMkLst>
        </pc:spChg>
        <pc:spChg chg="add">
          <ac:chgData name="Siu, Cheuk Yin Brian" userId="72f85216-b4c5-4e18-b48d-2c58ef2059c1" providerId="ADAL" clId="{251B3539-EA7E-8544-8D8F-CC3F7FB8F7A5}" dt="2020-02-28T22:23:49.593" v="7" actId="26606"/>
          <ac:spMkLst>
            <pc:docMk/>
            <pc:sldMk cId="1743300303" sldId="257"/>
            <ac:spMk id="31" creationId="{D3CDB30C-1F82-41E6-A067-831D6E89184F}"/>
          </ac:spMkLst>
        </pc:spChg>
        <pc:spChg chg="add">
          <ac:chgData name="Siu, Cheuk Yin Brian" userId="72f85216-b4c5-4e18-b48d-2c58ef2059c1" providerId="ADAL" clId="{251B3539-EA7E-8544-8D8F-CC3F7FB8F7A5}" dt="2020-02-28T22:23:49.593" v="7" actId="26606"/>
          <ac:spMkLst>
            <pc:docMk/>
            <pc:sldMk cId="1743300303" sldId="257"/>
            <ac:spMk id="32" creationId="{2DDA86DD-F997-4F66-A87C-5B58AB6D19EC}"/>
          </ac:spMkLst>
        </pc:spChg>
        <pc:spChg chg="add">
          <ac:chgData name="Siu, Cheuk Yin Brian" userId="72f85216-b4c5-4e18-b48d-2c58ef2059c1" providerId="ADAL" clId="{251B3539-EA7E-8544-8D8F-CC3F7FB8F7A5}" dt="2020-02-28T22:23:49.593" v="7" actId="26606"/>
          <ac:spMkLst>
            <pc:docMk/>
            <pc:sldMk cId="1743300303" sldId="257"/>
            <ac:spMk id="33" creationId="{D241B827-437E-40A3-A732-669230D6A5BC}"/>
          </ac:spMkLst>
        </pc:spChg>
        <pc:spChg chg="add">
          <ac:chgData name="Siu, Cheuk Yin Brian" userId="72f85216-b4c5-4e18-b48d-2c58ef2059c1" providerId="ADAL" clId="{251B3539-EA7E-8544-8D8F-CC3F7FB8F7A5}" dt="2020-02-28T22:23:49.593" v="7" actId="26606"/>
          <ac:spMkLst>
            <pc:docMk/>
            <pc:sldMk cId="1743300303" sldId="257"/>
            <ac:spMk id="34" creationId="{77CB199E-DB08-4F69-9F50-4E1A3D8BBC12}"/>
          </ac:spMkLst>
        </pc:spChg>
        <pc:grpChg chg="add del">
          <ac:chgData name="Siu, Cheuk Yin Brian" userId="72f85216-b4c5-4e18-b48d-2c58ef2059c1" providerId="ADAL" clId="{251B3539-EA7E-8544-8D8F-CC3F7FB8F7A5}" dt="2020-02-28T22:23:41.717" v="2" actId="26606"/>
          <ac:grpSpMkLst>
            <pc:docMk/>
            <pc:sldMk cId="1743300303" sldId="257"/>
            <ac:grpSpMk id="16" creationId="{90EB0BCA-EECE-4411-93E8-F080543C1EB3}"/>
          </ac:grpSpMkLst>
        </pc:grpChg>
        <pc:cxnChg chg="add del">
          <ac:chgData name="Siu, Cheuk Yin Brian" userId="72f85216-b4c5-4e18-b48d-2c58ef2059c1" providerId="ADAL" clId="{251B3539-EA7E-8544-8D8F-CC3F7FB8F7A5}" dt="2020-02-28T22:23:41.717" v="2" actId="26606"/>
          <ac:cxnSpMkLst>
            <pc:docMk/>
            <pc:sldMk cId="1743300303" sldId="257"/>
            <ac:cxnSpMk id="12" creationId="{F2CE00B4-43C9-4DE5-A4D7-7CCB66019515}"/>
          </ac:cxnSpMkLst>
        </pc:cxnChg>
        <pc:cxnChg chg="add del">
          <ac:chgData name="Siu, Cheuk Yin Brian" userId="72f85216-b4c5-4e18-b48d-2c58ef2059c1" providerId="ADAL" clId="{251B3539-EA7E-8544-8D8F-CC3F7FB8F7A5}" dt="2020-02-28T22:23:41.717" v="2" actId="26606"/>
          <ac:cxnSpMkLst>
            <pc:docMk/>
            <pc:sldMk cId="1743300303" sldId="257"/>
            <ac:cxnSpMk id="14" creationId="{97F4F6F7-68E5-42EC-BE8F-A227F9E06C1A}"/>
          </ac:cxnSpMkLst>
        </pc:cxnChg>
        <pc:cxnChg chg="add del">
          <ac:chgData name="Siu, Cheuk Yin Brian" userId="72f85216-b4c5-4e18-b48d-2c58ef2059c1" providerId="ADAL" clId="{251B3539-EA7E-8544-8D8F-CC3F7FB8F7A5}" dt="2020-02-28T22:23:45.723" v="4" actId="26606"/>
          <ac:cxnSpMkLst>
            <pc:docMk/>
            <pc:sldMk cId="1743300303" sldId="257"/>
            <ac:cxnSpMk id="23" creationId="{E723DA2E-CD11-4CB9-B39A-153ACB8D43F9}"/>
          </ac:cxnSpMkLst>
        </pc:cxnChg>
        <pc:cxnChg chg="add del">
          <ac:chgData name="Siu, Cheuk Yin Brian" userId="72f85216-b4c5-4e18-b48d-2c58ef2059c1" providerId="ADAL" clId="{251B3539-EA7E-8544-8D8F-CC3F7FB8F7A5}" dt="2020-02-28T22:23:45.723" v="4" actId="26606"/>
          <ac:cxnSpMkLst>
            <pc:docMk/>
            <pc:sldMk cId="1743300303" sldId="257"/>
            <ac:cxnSpMk id="24" creationId="{7A49D4C4-2762-458C-B1E4-74277739A5C9}"/>
          </ac:cxnSpMkLst>
        </pc:cxnChg>
        <pc:cxnChg chg="add del">
          <ac:chgData name="Siu, Cheuk Yin Brian" userId="72f85216-b4c5-4e18-b48d-2c58ef2059c1" providerId="ADAL" clId="{251B3539-EA7E-8544-8D8F-CC3F7FB8F7A5}" dt="2020-02-28T22:23:49.583" v="6" actId="26606"/>
          <ac:cxnSpMkLst>
            <pc:docMk/>
            <pc:sldMk cId="1743300303" sldId="257"/>
            <ac:cxnSpMk id="27" creationId="{2D72A2C9-F3CA-4216-8BAD-FA4C970C3C4E}"/>
          </ac:cxnSpMkLst>
        </pc:cxnChg>
      </pc:sldChg>
      <pc:sldChg chg="modSp">
        <pc:chgData name="Siu, Cheuk Yin Brian" userId="72f85216-b4c5-4e18-b48d-2c58ef2059c1" providerId="ADAL" clId="{251B3539-EA7E-8544-8D8F-CC3F7FB8F7A5}" dt="2020-03-03T00:32:25.541" v="170" actId="20577"/>
        <pc:sldMkLst>
          <pc:docMk/>
          <pc:sldMk cId="2166319465" sldId="260"/>
        </pc:sldMkLst>
        <pc:spChg chg="mod">
          <ac:chgData name="Siu, Cheuk Yin Brian" userId="72f85216-b4c5-4e18-b48d-2c58ef2059c1" providerId="ADAL" clId="{251B3539-EA7E-8544-8D8F-CC3F7FB8F7A5}" dt="2020-03-03T00:25:13.978" v="9" actId="20577"/>
          <ac:spMkLst>
            <pc:docMk/>
            <pc:sldMk cId="2166319465" sldId="260"/>
            <ac:spMk id="2" creationId="{4E90AAD4-F8A6-4744-8967-4A0AA1CABB7C}"/>
          </ac:spMkLst>
        </pc:spChg>
        <pc:spChg chg="mod">
          <ac:chgData name="Siu, Cheuk Yin Brian" userId="72f85216-b4c5-4e18-b48d-2c58ef2059c1" providerId="ADAL" clId="{251B3539-EA7E-8544-8D8F-CC3F7FB8F7A5}" dt="2020-03-03T00:32:25.541" v="170" actId="20577"/>
          <ac:spMkLst>
            <pc:docMk/>
            <pc:sldMk cId="2166319465" sldId="260"/>
            <ac:spMk id="3" creationId="{C34C4D88-20E9-4760-8A3C-D147E44E189F}"/>
          </ac:spMkLst>
        </pc:spChg>
      </pc:sldChg>
      <pc:sldChg chg="modSp">
        <pc:chgData name="Siu, Cheuk Yin Brian" userId="72f85216-b4c5-4e18-b48d-2c58ef2059c1" providerId="ADAL" clId="{251B3539-EA7E-8544-8D8F-CC3F7FB8F7A5}" dt="2020-03-03T22:54:21.543" v="495" actId="20577"/>
        <pc:sldMkLst>
          <pc:docMk/>
          <pc:sldMk cId="968556005" sldId="261"/>
        </pc:sldMkLst>
        <pc:spChg chg="mod">
          <ac:chgData name="Siu, Cheuk Yin Brian" userId="72f85216-b4c5-4e18-b48d-2c58ef2059c1" providerId="ADAL" clId="{251B3539-EA7E-8544-8D8F-CC3F7FB8F7A5}" dt="2020-03-03T00:25:17.448" v="11" actId="20577"/>
          <ac:spMkLst>
            <pc:docMk/>
            <pc:sldMk cId="968556005" sldId="261"/>
            <ac:spMk id="2" creationId="{872EC899-D064-4A39-B20F-D620CBA371CD}"/>
          </ac:spMkLst>
        </pc:spChg>
        <pc:spChg chg="mod">
          <ac:chgData name="Siu, Cheuk Yin Brian" userId="72f85216-b4c5-4e18-b48d-2c58ef2059c1" providerId="ADAL" clId="{251B3539-EA7E-8544-8D8F-CC3F7FB8F7A5}" dt="2020-03-03T22:54:21.543" v="495" actId="20577"/>
          <ac:spMkLst>
            <pc:docMk/>
            <pc:sldMk cId="968556005" sldId="261"/>
            <ac:spMk id="3" creationId="{778AEC7F-63A6-4888-A0E0-055DF23DA224}"/>
          </ac:spMkLst>
        </pc:spChg>
      </pc:sldChg>
      <pc:sldChg chg="del">
        <pc:chgData name="Siu, Cheuk Yin Brian" userId="72f85216-b4c5-4e18-b48d-2c58ef2059c1" providerId="ADAL" clId="{251B3539-EA7E-8544-8D8F-CC3F7FB8F7A5}" dt="2020-03-03T22:56:33.152" v="496" actId="2696"/>
        <pc:sldMkLst>
          <pc:docMk/>
          <pc:sldMk cId="4152335435" sldId="264"/>
        </pc:sldMkLst>
      </pc:sldChg>
      <pc:sldChg chg="addSp delSp modSp add mod ord setBg setClrOvrMap">
        <pc:chgData name="Siu, Cheuk Yin Brian" userId="72f85216-b4c5-4e18-b48d-2c58ef2059c1" providerId="ADAL" clId="{251B3539-EA7E-8544-8D8F-CC3F7FB8F7A5}" dt="2020-03-03T20:20:28.990" v="494" actId="20577"/>
        <pc:sldMkLst>
          <pc:docMk/>
          <pc:sldMk cId="1081137253" sldId="265"/>
        </pc:sldMkLst>
        <pc:spChg chg="mod">
          <ac:chgData name="Siu, Cheuk Yin Brian" userId="72f85216-b4c5-4e18-b48d-2c58ef2059c1" providerId="ADAL" clId="{251B3539-EA7E-8544-8D8F-CC3F7FB8F7A5}" dt="2020-03-03T20:19:43.213" v="482" actId="26606"/>
          <ac:spMkLst>
            <pc:docMk/>
            <pc:sldMk cId="1081137253" sldId="265"/>
            <ac:spMk id="2" creationId="{AD6CAE40-BD1D-2D44-A6D3-6FA465C593B0}"/>
          </ac:spMkLst>
        </pc:spChg>
        <pc:spChg chg="del">
          <ac:chgData name="Siu, Cheuk Yin Brian" userId="72f85216-b4c5-4e18-b48d-2c58ef2059c1" providerId="ADAL" clId="{251B3539-EA7E-8544-8D8F-CC3F7FB8F7A5}" dt="2020-03-03T20:13:23.588" v="331" actId="3680"/>
          <ac:spMkLst>
            <pc:docMk/>
            <pc:sldMk cId="1081137253" sldId="265"/>
            <ac:spMk id="3" creationId="{436FC6CD-28DD-1F44-A410-8796E238254F}"/>
          </ac:spMkLst>
        </pc:spChg>
        <pc:spChg chg="add del mod">
          <ac:chgData name="Siu, Cheuk Yin Brian" userId="72f85216-b4c5-4e18-b48d-2c58ef2059c1" providerId="ADAL" clId="{251B3539-EA7E-8544-8D8F-CC3F7FB8F7A5}" dt="2020-03-03T20:19:09.372" v="462" actId="767"/>
          <ac:spMkLst>
            <pc:docMk/>
            <pc:sldMk cId="1081137253" sldId="265"/>
            <ac:spMk id="6" creationId="{A4893B52-CB6B-8745-99BB-B40236B64862}"/>
          </ac:spMkLst>
        </pc:spChg>
        <pc:spChg chg="add del">
          <ac:chgData name="Siu, Cheuk Yin Brian" userId="72f85216-b4c5-4e18-b48d-2c58ef2059c1" providerId="ADAL" clId="{251B3539-EA7E-8544-8D8F-CC3F7FB8F7A5}" dt="2020-03-03T20:19:43.199" v="481" actId="26606"/>
          <ac:spMkLst>
            <pc:docMk/>
            <pc:sldMk cId="1081137253" sldId="265"/>
            <ac:spMk id="9" creationId="{9C2F0E26-82FE-4F74-87C2-0CA90A8DC907}"/>
          </ac:spMkLst>
        </pc:spChg>
        <pc:spChg chg="add del">
          <ac:chgData name="Siu, Cheuk Yin Brian" userId="72f85216-b4c5-4e18-b48d-2c58ef2059c1" providerId="ADAL" clId="{251B3539-EA7E-8544-8D8F-CC3F7FB8F7A5}" dt="2020-03-03T20:19:43.199" v="481" actId="26606"/>
          <ac:spMkLst>
            <pc:docMk/>
            <pc:sldMk cId="1081137253" sldId="265"/>
            <ac:spMk id="12" creationId="{B0792D4F-247E-46FE-85FC-881DEFA41D94}"/>
          </ac:spMkLst>
        </pc:spChg>
        <pc:spChg chg="add del">
          <ac:chgData name="Siu, Cheuk Yin Brian" userId="72f85216-b4c5-4e18-b48d-2c58ef2059c1" providerId="ADAL" clId="{251B3539-EA7E-8544-8D8F-CC3F7FB8F7A5}" dt="2020-03-03T20:19:43.199" v="481" actId="26606"/>
          <ac:spMkLst>
            <pc:docMk/>
            <pc:sldMk cId="1081137253" sldId="265"/>
            <ac:spMk id="14" creationId="{FA3CD3A3-D3C1-4567-BEC0-3A50E9A3A630}"/>
          </ac:spMkLst>
        </pc:spChg>
        <pc:spChg chg="add">
          <ac:chgData name="Siu, Cheuk Yin Brian" userId="72f85216-b4c5-4e18-b48d-2c58ef2059c1" providerId="ADAL" clId="{251B3539-EA7E-8544-8D8F-CC3F7FB8F7A5}" dt="2020-03-03T20:19:43.213" v="482" actId="26606"/>
          <ac:spMkLst>
            <pc:docMk/>
            <pc:sldMk cId="1081137253" sldId="265"/>
            <ac:spMk id="18" creationId="{42A5316D-ED2F-4F89-B4B4-8D9240B1A348}"/>
          </ac:spMkLst>
        </pc:spChg>
        <pc:spChg chg="add">
          <ac:chgData name="Siu, Cheuk Yin Brian" userId="72f85216-b4c5-4e18-b48d-2c58ef2059c1" providerId="ADAL" clId="{251B3539-EA7E-8544-8D8F-CC3F7FB8F7A5}" dt="2020-03-03T20:19:43.213" v="482" actId="26606"/>
          <ac:spMkLst>
            <pc:docMk/>
            <pc:sldMk cId="1081137253" sldId="265"/>
            <ac:spMk id="19" creationId="{45218285-ABE9-41CA-BAB7-9BB71EB9CEA1}"/>
          </ac:spMkLst>
        </pc:spChg>
        <pc:graphicFrameChg chg="add del mod modGraphic">
          <ac:chgData name="Siu, Cheuk Yin Brian" userId="72f85216-b4c5-4e18-b48d-2c58ef2059c1" providerId="ADAL" clId="{251B3539-EA7E-8544-8D8F-CC3F7FB8F7A5}" dt="2020-03-03T20:19:43.213" v="482" actId="26606"/>
          <ac:graphicFrameMkLst>
            <pc:docMk/>
            <pc:sldMk cId="1081137253" sldId="265"/>
            <ac:graphicFrameMk id="4" creationId="{710A4465-B3A7-DB40-B665-D50DF68050D7}"/>
          </ac:graphicFrameMkLst>
        </pc:graphicFrameChg>
        <pc:graphicFrameChg chg="add del mod modGraphic">
          <ac:chgData name="Siu, Cheuk Yin Brian" userId="72f85216-b4c5-4e18-b48d-2c58ef2059c1" providerId="ADAL" clId="{251B3539-EA7E-8544-8D8F-CC3F7FB8F7A5}" dt="2020-03-03T20:19:14.297" v="468" actId="3680"/>
          <ac:graphicFrameMkLst>
            <pc:docMk/>
            <pc:sldMk cId="1081137253" sldId="265"/>
            <ac:graphicFrameMk id="5" creationId="{935D1222-01DE-C14B-AC85-473A2802FA54}"/>
          </ac:graphicFrameMkLst>
        </pc:graphicFrameChg>
        <pc:graphicFrameChg chg="add del">
          <ac:chgData name="Siu, Cheuk Yin Brian" userId="72f85216-b4c5-4e18-b48d-2c58ef2059c1" providerId="ADAL" clId="{251B3539-EA7E-8544-8D8F-CC3F7FB8F7A5}" dt="2020-03-03T20:19:43.199" v="481" actId="26606"/>
          <ac:graphicFrameMkLst>
            <pc:docMk/>
            <pc:sldMk cId="1081137253" sldId="265"/>
            <ac:graphicFrameMk id="7" creationId="{710A4465-B3A7-DB40-B665-D50DF68050D7}"/>
          </ac:graphicFrameMkLst>
        </pc:graphicFrameChg>
        <pc:graphicFrameChg chg="add mod modGraphic">
          <ac:chgData name="Siu, Cheuk Yin Brian" userId="72f85216-b4c5-4e18-b48d-2c58ef2059c1" providerId="ADAL" clId="{251B3539-EA7E-8544-8D8F-CC3F7FB8F7A5}" dt="2020-03-03T20:20:28.990" v="494" actId="20577"/>
          <ac:graphicFrameMkLst>
            <pc:docMk/>
            <pc:sldMk cId="1081137253" sldId="265"/>
            <ac:graphicFrameMk id="20" creationId="{710A4465-B3A7-DB40-B665-D50DF68050D7}"/>
          </ac:graphicFrameMkLst>
        </pc:graphicFrameChg>
        <pc:cxnChg chg="add del">
          <ac:chgData name="Siu, Cheuk Yin Brian" userId="72f85216-b4c5-4e18-b48d-2c58ef2059c1" providerId="ADAL" clId="{251B3539-EA7E-8544-8D8F-CC3F7FB8F7A5}" dt="2020-03-03T20:19:43.199" v="481" actId="26606"/>
          <ac:cxnSpMkLst>
            <pc:docMk/>
            <pc:sldMk cId="1081137253" sldId="265"/>
            <ac:cxnSpMk id="16" creationId="{B56D13EF-D431-4D0F-BFFC-1B5A686FF9BD}"/>
          </ac:cxnSpMkLst>
        </pc:cxnChg>
      </pc:sldChg>
      <pc:sldChg chg="addSp delSp modSp add del">
        <pc:chgData name="Siu, Cheuk Yin Brian" userId="72f85216-b4c5-4e18-b48d-2c58ef2059c1" providerId="ADAL" clId="{251B3539-EA7E-8544-8D8F-CC3F7FB8F7A5}" dt="2020-03-03T20:13:11.010" v="328" actId="2696"/>
        <pc:sldMkLst>
          <pc:docMk/>
          <pc:sldMk cId="2499269440" sldId="265"/>
        </pc:sldMkLst>
        <pc:spChg chg="del">
          <ac:chgData name="Siu, Cheuk Yin Brian" userId="72f85216-b4c5-4e18-b48d-2c58ef2059c1" providerId="ADAL" clId="{251B3539-EA7E-8544-8D8F-CC3F7FB8F7A5}" dt="2020-03-03T20:01:52.104" v="172" actId="3680"/>
          <ac:spMkLst>
            <pc:docMk/>
            <pc:sldMk cId="2499269440" sldId="265"/>
            <ac:spMk id="3" creationId="{19C46C69-4254-774D-AE3A-1B32548AAFDB}"/>
          </ac:spMkLst>
        </pc:spChg>
        <pc:spChg chg="add mod">
          <ac:chgData name="Siu, Cheuk Yin Brian" userId="72f85216-b4c5-4e18-b48d-2c58ef2059c1" providerId="ADAL" clId="{251B3539-EA7E-8544-8D8F-CC3F7FB8F7A5}" dt="2020-03-03T20:13:01.454" v="327" actId="5793"/>
          <ac:spMkLst>
            <pc:docMk/>
            <pc:sldMk cId="2499269440" sldId="265"/>
            <ac:spMk id="8" creationId="{64A6BFFA-87ED-A44B-9A8E-3B20480961F5}"/>
          </ac:spMkLst>
        </pc:spChg>
        <pc:graphicFrameChg chg="add del mod modGraphic">
          <ac:chgData name="Siu, Cheuk Yin Brian" userId="72f85216-b4c5-4e18-b48d-2c58ef2059c1" providerId="ADAL" clId="{251B3539-EA7E-8544-8D8F-CC3F7FB8F7A5}" dt="2020-03-03T20:12:06.069" v="326" actId="478"/>
          <ac:graphicFrameMkLst>
            <pc:docMk/>
            <pc:sldMk cId="2499269440" sldId="265"/>
            <ac:graphicFrameMk id="4" creationId="{F499D382-D526-3A45-A68B-1754BF6FD3B0}"/>
          </ac:graphicFrameMkLst>
        </pc:graphicFrameChg>
        <pc:graphicFrameChg chg="add del mod">
          <ac:chgData name="Siu, Cheuk Yin Brian" userId="72f85216-b4c5-4e18-b48d-2c58ef2059c1" providerId="ADAL" clId="{251B3539-EA7E-8544-8D8F-CC3F7FB8F7A5}" dt="2020-03-03T20:04:58.121" v="241" actId="3680"/>
          <ac:graphicFrameMkLst>
            <pc:docMk/>
            <pc:sldMk cId="2499269440" sldId="265"/>
            <ac:graphicFrameMk id="5" creationId="{009D15CB-359C-AC4C-A274-7FC8197B7801}"/>
          </ac:graphicFrameMkLst>
        </pc:graphicFrameChg>
        <pc:graphicFrameChg chg="add mod modGraphic">
          <ac:chgData name="Siu, Cheuk Yin Brian" userId="72f85216-b4c5-4e18-b48d-2c58ef2059c1" providerId="ADAL" clId="{251B3539-EA7E-8544-8D8F-CC3F7FB8F7A5}" dt="2020-03-03T20:08:28.255" v="324" actId="20577"/>
          <ac:graphicFrameMkLst>
            <pc:docMk/>
            <pc:sldMk cId="2499269440" sldId="265"/>
            <ac:graphicFrameMk id="6" creationId="{6F6B2B31-449E-CC48-BF96-220852140F32}"/>
          </ac:graphicFrameMkLst>
        </pc:graphicFrameChg>
      </pc:sldChg>
    </pc:docChg>
  </pc:docChgLst>
  <pc:docChgLst>
    <pc:chgData name="Gloege, Kaitlyn Q" userId="S::ub8212xl@go.minnstate.edu::b5080a65-7248-462d-9a51-82349aa31155" providerId="AD" clId="Web-{DA651155-DD91-404C-B525-1B885B078EFB}"/>
    <pc:docChg chg="addSld modSld">
      <pc:chgData name="Gloege, Kaitlyn Q" userId="S::ub8212xl@go.minnstate.edu::b5080a65-7248-462d-9a51-82349aa31155" providerId="AD" clId="Web-{DA651155-DD91-404C-B525-1B885B078EFB}" dt="2020-02-28T22:22:15.633" v="56" actId="20577"/>
      <pc:docMkLst>
        <pc:docMk/>
      </pc:docMkLst>
      <pc:sldChg chg="modSp">
        <pc:chgData name="Gloege, Kaitlyn Q" userId="S::ub8212xl@go.minnstate.edu::b5080a65-7248-462d-9a51-82349aa31155" providerId="AD" clId="Web-{DA651155-DD91-404C-B525-1B885B078EFB}" dt="2020-02-28T22:22:08.805" v="54" actId="20577"/>
        <pc:sldMkLst>
          <pc:docMk/>
          <pc:sldMk cId="109857222" sldId="256"/>
        </pc:sldMkLst>
        <pc:spChg chg="mod">
          <ac:chgData name="Gloege, Kaitlyn Q" userId="S::ub8212xl@go.minnstate.edu::b5080a65-7248-462d-9a51-82349aa31155" providerId="AD" clId="Web-{DA651155-DD91-404C-B525-1B885B078EFB}" dt="2020-02-28T21:59:07.197" v="1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Gloege, Kaitlyn Q" userId="S::ub8212xl@go.minnstate.edu::b5080a65-7248-462d-9a51-82349aa31155" providerId="AD" clId="Web-{DA651155-DD91-404C-B525-1B885B078EFB}" dt="2020-02-28T22:22:08.805" v="54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Gloege, Kaitlyn Q" userId="S::ub8212xl@go.minnstate.edu::b5080a65-7248-462d-9a51-82349aa31155" providerId="AD" clId="Web-{DA651155-DD91-404C-B525-1B885B078EFB}" dt="2020-02-28T22:00:31.967" v="43" actId="20577"/>
        <pc:sldMkLst>
          <pc:docMk/>
          <pc:sldMk cId="1743300303" sldId="257"/>
        </pc:sldMkLst>
        <pc:spChg chg="mod">
          <ac:chgData name="Gloege, Kaitlyn Q" userId="S::ub8212xl@go.minnstate.edu::b5080a65-7248-462d-9a51-82349aa31155" providerId="AD" clId="Web-{DA651155-DD91-404C-B525-1B885B078EFB}" dt="2020-02-28T22:00:31.967" v="43" actId="20577"/>
          <ac:spMkLst>
            <pc:docMk/>
            <pc:sldMk cId="1743300303" sldId="257"/>
            <ac:spMk id="2" creationId="{C65801B3-BE14-43A3-A00C-145B8612A79D}"/>
          </ac:spMkLst>
        </pc:spChg>
      </pc:sldChg>
      <pc:sldChg chg="addSp delSp modSp new">
        <pc:chgData name="Gloege, Kaitlyn Q" userId="S::ub8212xl@go.minnstate.edu::b5080a65-7248-462d-9a51-82349aa31155" providerId="AD" clId="Web-{DA651155-DD91-404C-B525-1B885B078EFB}" dt="2020-02-28T22:17:43.152" v="47" actId="1076"/>
        <pc:sldMkLst>
          <pc:docMk/>
          <pc:sldMk cId="4269290122" sldId="258"/>
        </pc:sldMkLst>
        <pc:spChg chg="mod">
          <ac:chgData name="Gloege, Kaitlyn Q" userId="S::ub8212xl@go.minnstate.edu::b5080a65-7248-462d-9a51-82349aa31155" providerId="AD" clId="Web-{DA651155-DD91-404C-B525-1B885B078EFB}" dt="2020-02-28T22:00:16.075" v="36" actId="20577"/>
          <ac:spMkLst>
            <pc:docMk/>
            <pc:sldMk cId="4269290122" sldId="258"/>
            <ac:spMk id="2" creationId="{139E0EA4-6F5B-4F74-84B0-AB17C7612C3F}"/>
          </ac:spMkLst>
        </pc:spChg>
        <pc:spChg chg="del">
          <ac:chgData name="Gloege, Kaitlyn Q" userId="S::ub8212xl@go.minnstate.edu::b5080a65-7248-462d-9a51-82349aa31155" providerId="AD" clId="Web-{DA651155-DD91-404C-B525-1B885B078EFB}" dt="2020-02-28T22:12:24.670" v="46"/>
          <ac:spMkLst>
            <pc:docMk/>
            <pc:sldMk cId="4269290122" sldId="258"/>
            <ac:spMk id="3" creationId="{C14775E3-C434-490C-893B-A95260DD9E27}"/>
          </ac:spMkLst>
        </pc:spChg>
        <pc:picChg chg="add mod ord">
          <ac:chgData name="Gloege, Kaitlyn Q" userId="S::ub8212xl@go.minnstate.edu::b5080a65-7248-462d-9a51-82349aa31155" providerId="AD" clId="Web-{DA651155-DD91-404C-B525-1B885B078EFB}" dt="2020-02-28T22:17:43.152" v="47" actId="1076"/>
          <ac:picMkLst>
            <pc:docMk/>
            <pc:sldMk cId="4269290122" sldId="258"/>
            <ac:picMk id="4" creationId="{9860EB83-E21F-475C-9C9D-4AD8CA758B70}"/>
          </ac:picMkLst>
        </pc:picChg>
      </pc:sldChg>
      <pc:sldChg chg="modSp new">
        <pc:chgData name="Gloege, Kaitlyn Q" userId="S::ub8212xl@go.minnstate.edu::b5080a65-7248-462d-9a51-82349aa31155" providerId="AD" clId="Web-{DA651155-DD91-404C-B525-1B885B078EFB}" dt="2020-02-28T22:00:24.419" v="40" actId="20577"/>
        <pc:sldMkLst>
          <pc:docMk/>
          <pc:sldMk cId="935187798" sldId="259"/>
        </pc:sldMkLst>
        <pc:spChg chg="mod">
          <ac:chgData name="Gloege, Kaitlyn Q" userId="S::ub8212xl@go.minnstate.edu::b5080a65-7248-462d-9a51-82349aa31155" providerId="AD" clId="Web-{DA651155-DD91-404C-B525-1B885B078EFB}" dt="2020-02-28T22:00:24.419" v="40" actId="20577"/>
          <ac:spMkLst>
            <pc:docMk/>
            <pc:sldMk cId="935187798" sldId="259"/>
            <ac:spMk id="2" creationId="{2FF8CFCE-0498-4CF9-A992-38785D7D2951}"/>
          </ac:spMkLst>
        </pc:spChg>
      </pc:sldChg>
    </pc:docChg>
  </pc:docChgLst>
  <pc:docChgLst>
    <pc:chgData name="Karki, Prashant" userId="S::gm3372pm@go.minnstate.edu::c6439724-138d-48e2-b96b-a2d2d507bbcd" providerId="AD" clId="Web-{31FE7281-DA50-CD91-8D41-868D931FB338}"/>
    <pc:docChg chg="modSld">
      <pc:chgData name="Karki, Prashant" userId="S::gm3372pm@go.minnstate.edu::c6439724-138d-48e2-b96b-a2d2d507bbcd" providerId="AD" clId="Web-{31FE7281-DA50-CD91-8D41-868D931FB338}" dt="2020-02-29T00:24:49.978" v="1"/>
      <pc:docMkLst>
        <pc:docMk/>
      </pc:docMkLst>
      <pc:sldChg chg="addSp delSp modSp mod setBg setClrOvrMap">
        <pc:chgData name="Karki, Prashant" userId="S::gm3372pm@go.minnstate.edu::c6439724-138d-48e2-b96b-a2d2d507bbcd" providerId="AD" clId="Web-{31FE7281-DA50-CD91-8D41-868D931FB338}" dt="2020-02-29T00:24:49.978" v="1"/>
        <pc:sldMkLst>
          <pc:docMk/>
          <pc:sldMk cId="4269290122" sldId="258"/>
        </pc:sldMkLst>
        <pc:spChg chg="mod ord">
          <ac:chgData name="Karki, Prashant" userId="S::gm3372pm@go.minnstate.edu::c6439724-138d-48e2-b96b-a2d2d507bbcd" providerId="AD" clId="Web-{31FE7281-DA50-CD91-8D41-868D931FB338}" dt="2020-02-29T00:24:49.978" v="1"/>
          <ac:spMkLst>
            <pc:docMk/>
            <pc:sldMk cId="4269290122" sldId="258"/>
            <ac:spMk id="2" creationId="{139E0EA4-6F5B-4F74-84B0-AB17C7612C3F}"/>
          </ac:spMkLst>
        </pc:spChg>
        <pc:spChg chg="add del">
          <ac:chgData name="Karki, Prashant" userId="S::gm3372pm@go.minnstate.edu::c6439724-138d-48e2-b96b-a2d2d507bbcd" providerId="AD" clId="Web-{31FE7281-DA50-CD91-8D41-868D931FB338}" dt="2020-02-29T00:24:49.978" v="1"/>
          <ac:spMkLst>
            <pc:docMk/>
            <pc:sldMk cId="4269290122" sldId="258"/>
            <ac:spMk id="8" creationId="{9C1320CC-0C28-42DE-8853-2E21BB5BFED1}"/>
          </ac:spMkLst>
        </pc:spChg>
        <pc:spChg chg="add del">
          <ac:chgData name="Karki, Prashant" userId="S::gm3372pm@go.minnstate.edu::c6439724-138d-48e2-b96b-a2d2d507bbcd" providerId="AD" clId="Web-{31FE7281-DA50-CD91-8D41-868D931FB338}" dt="2020-02-29T00:24:49.978" v="1"/>
          <ac:spMkLst>
            <pc:docMk/>
            <pc:sldMk cId="4269290122" sldId="258"/>
            <ac:spMk id="11" creationId="{9B76D444-2756-434F-AE61-96D69830C13E}"/>
          </ac:spMkLst>
        </pc:spChg>
        <pc:spChg chg="add del">
          <ac:chgData name="Karki, Prashant" userId="S::gm3372pm@go.minnstate.edu::c6439724-138d-48e2-b96b-a2d2d507bbcd" providerId="AD" clId="Web-{31FE7281-DA50-CD91-8D41-868D931FB338}" dt="2020-02-29T00:24:49.978" v="1"/>
          <ac:spMkLst>
            <pc:docMk/>
            <pc:sldMk cId="4269290122" sldId="258"/>
            <ac:spMk id="13" creationId="{A27B6159-7734-4564-9E0F-C4BC43C36E52}"/>
          </ac:spMkLst>
        </pc:spChg>
        <pc:picChg chg="mod">
          <ac:chgData name="Karki, Prashant" userId="S::gm3372pm@go.minnstate.edu::c6439724-138d-48e2-b96b-a2d2d507bbcd" providerId="AD" clId="Web-{31FE7281-DA50-CD91-8D41-868D931FB338}" dt="2020-02-29T00:24:49.978" v="1"/>
          <ac:picMkLst>
            <pc:docMk/>
            <pc:sldMk cId="4269290122" sldId="258"/>
            <ac:picMk id="4" creationId="{9860EB83-E21F-475C-9C9D-4AD8CA758B70}"/>
          </ac:picMkLst>
        </pc:picChg>
        <pc:cxnChg chg="add del">
          <ac:chgData name="Karki, Prashant" userId="S::gm3372pm@go.minnstate.edu::c6439724-138d-48e2-b96b-a2d2d507bbcd" providerId="AD" clId="Web-{31FE7281-DA50-CD91-8D41-868D931FB338}" dt="2020-02-29T00:24:49.978" v="1"/>
          <ac:cxnSpMkLst>
            <pc:docMk/>
            <pc:sldMk cId="4269290122" sldId="258"/>
            <ac:cxnSpMk id="15" creationId="{E2FFB46B-05BC-4950-B18A-9593FDAE6ED7}"/>
          </ac:cxnSpMkLst>
        </pc:cxnChg>
      </pc:sldChg>
    </pc:docChg>
  </pc:docChgLst>
  <pc:docChgLst>
    <pc:chgData name="Karki, Prashant" userId="S::gm3372pm@go.minnstate.edu::c6439724-138d-48e2-b96b-a2d2d507bbcd" providerId="AD" clId="Web-{8F2E0D61-C82A-7D81-B940-140568BCC1A1}"/>
    <pc:docChg chg="addSld modSld">
      <pc:chgData name="Karki, Prashant" userId="S::gm3372pm@go.minnstate.edu::c6439724-138d-48e2-b96b-a2d2d507bbcd" providerId="AD" clId="Web-{8F2E0D61-C82A-7D81-B940-140568BCC1A1}" dt="2020-03-03T21:29:48.669" v="22"/>
      <pc:docMkLst>
        <pc:docMk/>
      </pc:docMkLst>
      <pc:sldChg chg="addSp delSp modSp">
        <pc:chgData name="Karki, Prashant" userId="S::gm3372pm@go.minnstate.edu::c6439724-138d-48e2-b96b-a2d2d507bbcd" providerId="AD" clId="Web-{8F2E0D61-C82A-7D81-B940-140568BCC1A1}" dt="2020-03-03T21:29:26.497" v="21" actId="14100"/>
        <pc:sldMkLst>
          <pc:docMk/>
          <pc:sldMk cId="2528205242" sldId="263"/>
        </pc:sldMkLst>
        <pc:spChg chg="mod ord">
          <ac:chgData name="Karki, Prashant" userId="S::gm3372pm@go.minnstate.edu::c6439724-138d-48e2-b96b-a2d2d507bbcd" providerId="AD" clId="Web-{8F2E0D61-C82A-7D81-B940-140568BCC1A1}" dt="2020-03-03T21:28:52.950" v="17"/>
          <ac:spMkLst>
            <pc:docMk/>
            <pc:sldMk cId="2528205242" sldId="263"/>
            <ac:spMk id="2" creationId="{4E90AAD4-F8A6-4744-8967-4A0AA1CABB7C}"/>
          </ac:spMkLst>
        </pc:spChg>
        <pc:spChg chg="add del">
          <ac:chgData name="Karki, Prashant" userId="S::gm3372pm@go.minnstate.edu::c6439724-138d-48e2-b96b-a2d2d507bbcd" providerId="AD" clId="Web-{8F2E0D61-C82A-7D81-B940-140568BCC1A1}" dt="2020-03-03T21:28:31.169" v="13"/>
          <ac:spMkLst>
            <pc:docMk/>
            <pc:sldMk cId="2528205242" sldId="263"/>
            <ac:spMk id="6" creationId="{FBE9F90C-C163-435B-9A68-D15C92D1CF2B}"/>
          </ac:spMkLst>
        </pc:spChg>
        <pc:spChg chg="add del">
          <ac:chgData name="Karki, Prashant" userId="S::gm3372pm@go.minnstate.edu::c6439724-138d-48e2-b96b-a2d2d507bbcd" providerId="AD" clId="Web-{8F2E0D61-C82A-7D81-B940-140568BCC1A1}" dt="2020-03-03T21:28:31.169" v="13"/>
          <ac:spMkLst>
            <pc:docMk/>
            <pc:sldMk cId="2528205242" sldId="263"/>
            <ac:spMk id="8" creationId="{CDA1A2E9-63FE-408D-A803-8E306ECAB4B3}"/>
          </ac:spMkLst>
        </pc:spChg>
        <pc:spChg chg="add del">
          <ac:chgData name="Karki, Prashant" userId="S::gm3372pm@go.minnstate.edu::c6439724-138d-48e2-b96b-a2d2d507bbcd" providerId="AD" clId="Web-{8F2E0D61-C82A-7D81-B940-140568BCC1A1}" dt="2020-03-03T21:28:31.169" v="13"/>
          <ac:spMkLst>
            <pc:docMk/>
            <pc:sldMk cId="2528205242" sldId="263"/>
            <ac:spMk id="9" creationId="{1A882A9F-F4E9-4E23-8F0B-20B5DF42EAA9}"/>
          </ac:spMkLst>
        </pc:spChg>
        <pc:spChg chg="add del">
          <ac:chgData name="Karki, Prashant" userId="S::gm3372pm@go.minnstate.edu::c6439724-138d-48e2-b96b-a2d2d507bbcd" providerId="AD" clId="Web-{8F2E0D61-C82A-7D81-B940-140568BCC1A1}" dt="2020-03-03T21:28:35.763" v="15"/>
          <ac:spMkLst>
            <pc:docMk/>
            <pc:sldMk cId="2528205242" sldId="263"/>
            <ac:spMk id="11" creationId="{A4AC5506-6312-4701-8D3C-40187889A947}"/>
          </ac:spMkLst>
        </pc:spChg>
        <pc:spChg chg="add del">
          <ac:chgData name="Karki, Prashant" userId="S::gm3372pm@go.minnstate.edu::c6439724-138d-48e2-b96b-a2d2d507bbcd" providerId="AD" clId="Web-{8F2E0D61-C82A-7D81-B940-140568BCC1A1}" dt="2020-03-03T21:28:52.950" v="17"/>
          <ac:spMkLst>
            <pc:docMk/>
            <pc:sldMk cId="2528205242" sldId="263"/>
            <ac:spMk id="13" creationId="{A4AC5506-6312-4701-8D3C-40187889A947}"/>
          </ac:spMkLst>
        </pc:spChg>
        <pc:spChg chg="add del">
          <ac:chgData name="Karki, Prashant" userId="S::gm3372pm@go.minnstate.edu::c6439724-138d-48e2-b96b-a2d2d507bbcd" providerId="AD" clId="Web-{8F2E0D61-C82A-7D81-B940-140568BCC1A1}" dt="2020-03-03T21:28:00.950" v="11"/>
          <ac:spMkLst>
            <pc:docMk/>
            <pc:sldMk cId="2528205242" sldId="263"/>
            <ac:spMk id="19" creationId="{3E443FD7-A66B-4AA0-872D-B088B9BC5F17}"/>
          </ac:spMkLst>
        </pc:spChg>
        <pc:spChg chg="add del">
          <ac:chgData name="Karki, Prashant" userId="S::gm3372pm@go.minnstate.edu::c6439724-138d-48e2-b96b-a2d2d507bbcd" providerId="AD" clId="Web-{8F2E0D61-C82A-7D81-B940-140568BCC1A1}" dt="2020-03-03T21:27:50.028" v="8"/>
          <ac:spMkLst>
            <pc:docMk/>
            <pc:sldMk cId="2528205242" sldId="263"/>
            <ac:spMk id="22" creationId="{87CC2527-562A-4F69-B487-4371E5B243E7}"/>
          </ac:spMkLst>
        </pc:spChg>
        <pc:spChg chg="add del">
          <ac:chgData name="Karki, Prashant" userId="S::gm3372pm@go.minnstate.edu::c6439724-138d-48e2-b96b-a2d2d507bbcd" providerId="AD" clId="Web-{8F2E0D61-C82A-7D81-B940-140568BCC1A1}" dt="2020-03-03T21:27:32.138" v="2"/>
          <ac:spMkLst>
            <pc:docMk/>
            <pc:sldMk cId="2528205242" sldId="263"/>
            <ac:spMk id="24" creationId="{6753252F-4873-4F63-801D-CC719279A7D5}"/>
          </ac:spMkLst>
        </pc:spChg>
        <pc:spChg chg="add del">
          <ac:chgData name="Karki, Prashant" userId="S::gm3372pm@go.minnstate.edu::c6439724-138d-48e2-b96b-a2d2d507bbcd" providerId="AD" clId="Web-{8F2E0D61-C82A-7D81-B940-140568BCC1A1}" dt="2020-03-03T21:27:32.138" v="2"/>
          <ac:spMkLst>
            <pc:docMk/>
            <pc:sldMk cId="2528205242" sldId="263"/>
            <ac:spMk id="26" creationId="{047C8CCB-F95D-4249-92DD-651249D3535A}"/>
          </ac:spMkLst>
        </pc:spChg>
        <pc:picChg chg="add mod">
          <ac:chgData name="Karki, Prashant" userId="S::gm3372pm@go.minnstate.edu::c6439724-138d-48e2-b96b-a2d2d507bbcd" providerId="AD" clId="Web-{8F2E0D61-C82A-7D81-B940-140568BCC1A1}" dt="2020-03-03T21:29:26.497" v="21" actId="14100"/>
          <ac:picMkLst>
            <pc:docMk/>
            <pc:sldMk cId="2528205242" sldId="263"/>
            <ac:picMk id="3" creationId="{92014070-99B3-4CB8-83E3-2FE2C5DF0787}"/>
          </ac:picMkLst>
        </pc:picChg>
        <pc:cxnChg chg="add del">
          <ac:chgData name="Karki, Prashant" userId="S::gm3372pm@go.minnstate.edu::c6439724-138d-48e2-b96b-a2d2d507bbcd" providerId="AD" clId="Web-{8F2E0D61-C82A-7D81-B940-140568BCC1A1}" dt="2020-03-03T21:27:50.028" v="8"/>
          <ac:cxnSpMkLst>
            <pc:docMk/>
            <pc:sldMk cId="2528205242" sldId="263"/>
            <ac:cxnSpMk id="23" creationId="{BCDAEC91-5BCE-4B55-9CC0-43EF94CB734B}"/>
          </ac:cxnSpMkLst>
        </pc:cxnChg>
      </pc:sldChg>
      <pc:sldChg chg="add replId">
        <pc:chgData name="Karki, Prashant" userId="S::gm3372pm@go.minnstate.edu::c6439724-138d-48e2-b96b-a2d2d507bbcd" providerId="AD" clId="Web-{8F2E0D61-C82A-7D81-B940-140568BCC1A1}" dt="2020-03-03T21:29:48.669" v="22"/>
        <pc:sldMkLst>
          <pc:docMk/>
          <pc:sldMk cId="562079009" sldId="268"/>
        </pc:sldMkLst>
      </pc:sldChg>
    </pc:docChg>
  </pc:docChgLst>
  <pc:docChgLst>
    <pc:chgData name="Karki, Prashant" userId="S::gm3372pm@go.minnstate.edu::c6439724-138d-48e2-b96b-a2d2d507bbcd" providerId="AD" clId="Web-{DA09D285-A824-C7CF-9741-037072E9A8B4}"/>
    <pc:docChg chg="addSld modSld">
      <pc:chgData name="Karki, Prashant" userId="S::gm3372pm@go.minnstate.edu::c6439724-138d-48e2-b96b-a2d2d507bbcd" providerId="AD" clId="Web-{DA09D285-A824-C7CF-9741-037072E9A8B4}" dt="2020-03-03T01:06:11.595" v="50" actId="20577"/>
      <pc:docMkLst>
        <pc:docMk/>
      </pc:docMkLst>
      <pc:sldChg chg="modSp">
        <pc:chgData name="Karki, Prashant" userId="S::gm3372pm@go.minnstate.edu::c6439724-138d-48e2-b96b-a2d2d507bbcd" providerId="AD" clId="Web-{DA09D285-A824-C7CF-9741-037072E9A8B4}" dt="2020-03-03T01:06:10.329" v="48" actId="20577"/>
        <pc:sldMkLst>
          <pc:docMk/>
          <pc:sldMk cId="2166319465" sldId="260"/>
        </pc:sldMkLst>
        <pc:spChg chg="mod">
          <ac:chgData name="Karki, Prashant" userId="S::gm3372pm@go.minnstate.edu::c6439724-138d-48e2-b96b-a2d2d507bbcd" providerId="AD" clId="Web-{DA09D285-A824-C7CF-9741-037072E9A8B4}" dt="2020-03-03T01:05:46.516" v="17" actId="20577"/>
          <ac:spMkLst>
            <pc:docMk/>
            <pc:sldMk cId="2166319465" sldId="260"/>
            <ac:spMk id="2" creationId="{4E90AAD4-F8A6-4744-8967-4A0AA1CABB7C}"/>
          </ac:spMkLst>
        </pc:spChg>
        <pc:spChg chg="mod">
          <ac:chgData name="Karki, Prashant" userId="S::gm3372pm@go.minnstate.edu::c6439724-138d-48e2-b96b-a2d2d507bbcd" providerId="AD" clId="Web-{DA09D285-A824-C7CF-9741-037072E9A8B4}" dt="2020-03-03T01:06:10.329" v="48" actId="20577"/>
          <ac:spMkLst>
            <pc:docMk/>
            <pc:sldMk cId="2166319465" sldId="260"/>
            <ac:spMk id="3" creationId="{C34C4D88-20E9-4760-8A3C-D147E44E189F}"/>
          </ac:spMkLst>
        </pc:spChg>
      </pc:sldChg>
      <pc:sldChg chg="add replId">
        <pc:chgData name="Karki, Prashant" userId="S::gm3372pm@go.minnstate.edu::c6439724-138d-48e2-b96b-a2d2d507bbcd" providerId="AD" clId="Web-{DA09D285-A824-C7CF-9741-037072E9A8B4}" dt="2020-03-03T01:04:56.202" v="0"/>
        <pc:sldMkLst>
          <pc:docMk/>
          <pc:sldMk cId="2528205242" sldId="263"/>
        </pc:sldMkLst>
      </pc:sldChg>
    </pc:docChg>
  </pc:docChgLst>
  <pc:docChgLst>
    <pc:chgData name="Karki, Prashant" userId="S::gm3372pm@go.minnstate.edu::c6439724-138d-48e2-b96b-a2d2d507bbcd" providerId="AD" clId="Web-{105F54B6-E9F4-67DE-F4C5-B1F6F9E46AA9}"/>
    <pc:docChg chg="addSld modSld sldOrd">
      <pc:chgData name="Karki, Prashant" userId="S::gm3372pm@go.minnstate.edu::c6439724-138d-48e2-b96b-a2d2d507bbcd" providerId="AD" clId="Web-{105F54B6-E9F4-67DE-F4C5-B1F6F9E46AA9}" dt="2020-03-03T20:56:56.537" v="479"/>
      <pc:docMkLst>
        <pc:docMk/>
      </pc:docMkLst>
      <pc:sldChg chg="addSp delSp modSp mod setBg setClrOvrMap">
        <pc:chgData name="Karki, Prashant" userId="S::gm3372pm@go.minnstate.edu::c6439724-138d-48e2-b96b-a2d2d507bbcd" providerId="AD" clId="Web-{105F54B6-E9F4-67DE-F4C5-B1F6F9E46AA9}" dt="2020-03-03T20:44:11.542" v="256" actId="20577"/>
        <pc:sldMkLst>
          <pc:docMk/>
          <pc:sldMk cId="935187798" sldId="259"/>
        </pc:sldMkLst>
        <pc:spChg chg="mod ord">
          <ac:chgData name="Karki, Prashant" userId="S::gm3372pm@go.minnstate.edu::c6439724-138d-48e2-b96b-a2d2d507bbcd" providerId="AD" clId="Web-{105F54B6-E9F4-67DE-F4C5-B1F6F9E46AA9}" dt="2020-03-03T20:44:11.542" v="256" actId="20577"/>
          <ac:spMkLst>
            <pc:docMk/>
            <pc:sldMk cId="935187798" sldId="259"/>
            <ac:spMk id="2" creationId="{2FF8CFCE-0498-4CF9-A992-38785D7D2951}"/>
          </ac:spMkLst>
        </pc:spChg>
        <pc:spChg chg="del mod ord">
          <ac:chgData name="Karki, Prashant" userId="S::gm3372pm@go.minnstate.edu::c6439724-138d-48e2-b96b-a2d2d507bbcd" providerId="AD" clId="Web-{105F54B6-E9F4-67DE-F4C5-B1F6F9E46AA9}" dt="2020-03-03T20:42:48.542" v="215"/>
          <ac:spMkLst>
            <pc:docMk/>
            <pc:sldMk cId="935187798" sldId="259"/>
            <ac:spMk id="3" creationId="{C7F21261-CC0A-40FF-888D-7A932E4F07EC}"/>
          </ac:spMkLst>
        </pc:spChg>
        <pc:spChg chg="add del">
          <ac:chgData name="Karki, Prashant" userId="S::gm3372pm@go.minnstate.edu::c6439724-138d-48e2-b96b-a2d2d507bbcd" providerId="AD" clId="Web-{105F54B6-E9F4-67DE-F4C5-B1F6F9E46AA9}" dt="2020-03-03T20:38:59.903" v="161"/>
          <ac:spMkLst>
            <pc:docMk/>
            <pc:sldMk cId="935187798" sldId="259"/>
            <ac:spMk id="6" creationId="{4038CB10-1F5C-4D54-9DF7-12586DE5B007}"/>
          </ac:spMkLst>
        </pc:spChg>
        <pc:spChg chg="add del">
          <ac:chgData name="Karki, Prashant" userId="S::gm3372pm@go.minnstate.edu::c6439724-138d-48e2-b96b-a2d2d507bbcd" providerId="AD" clId="Web-{105F54B6-E9F4-67DE-F4C5-B1F6F9E46AA9}" dt="2020-03-03T20:38:59.903" v="161"/>
          <ac:spMkLst>
            <pc:docMk/>
            <pc:sldMk cId="935187798" sldId="259"/>
            <ac:spMk id="7" creationId="{73ED6512-6858-4552-B699-9A97FE9A4EA2}"/>
          </ac:spMkLst>
        </pc:spChg>
        <pc:spChg chg="add del">
          <ac:chgData name="Karki, Prashant" userId="S::gm3372pm@go.minnstate.edu::c6439724-138d-48e2-b96b-a2d2d507bbcd" providerId="AD" clId="Web-{105F54B6-E9F4-67DE-F4C5-B1F6F9E46AA9}" dt="2020-03-03T20:39:17.184" v="164"/>
          <ac:spMkLst>
            <pc:docMk/>
            <pc:sldMk cId="935187798" sldId="259"/>
            <ac:spMk id="8" creationId="{E8DD5C69-4981-4672-BD86-70C2C22FBC4D}"/>
          </ac:spMkLst>
        </pc:spChg>
        <pc:spChg chg="add del">
          <ac:chgData name="Karki, Prashant" userId="S::gm3372pm@go.minnstate.edu::c6439724-138d-48e2-b96b-a2d2d507bbcd" providerId="AD" clId="Web-{105F54B6-E9F4-67DE-F4C5-B1F6F9E46AA9}" dt="2020-03-03T20:38:50.512" v="159"/>
          <ac:spMkLst>
            <pc:docMk/>
            <pc:sldMk cId="935187798" sldId="259"/>
            <ac:spMk id="9" creationId="{87CC2527-562A-4F69-B487-4371E5B243E7}"/>
          </ac:spMkLst>
        </pc:spChg>
        <pc:spChg chg="add del">
          <ac:chgData name="Karki, Prashant" userId="S::gm3372pm@go.minnstate.edu::c6439724-138d-48e2-b96b-a2d2d507bbcd" providerId="AD" clId="Web-{105F54B6-E9F4-67DE-F4C5-B1F6F9E46AA9}" dt="2020-03-03T20:39:17.184" v="164"/>
          <ac:spMkLst>
            <pc:docMk/>
            <pc:sldMk cId="935187798" sldId="259"/>
            <ac:spMk id="10" creationId="{FDCA16AE-A9B0-4EF4-A3A1-883C17E1FA45}"/>
          </ac:spMkLst>
        </pc:spChg>
        <pc:spChg chg="add del">
          <ac:chgData name="Karki, Prashant" userId="S::gm3372pm@go.minnstate.edu::c6439724-138d-48e2-b96b-a2d2d507bbcd" providerId="AD" clId="Web-{105F54B6-E9F4-67DE-F4C5-B1F6F9E46AA9}" dt="2020-03-03T20:39:49.809" v="169"/>
          <ac:spMkLst>
            <pc:docMk/>
            <pc:sldMk cId="935187798" sldId="259"/>
            <ac:spMk id="12" creationId="{75F4D120-3921-42A8-A063-46B023CB0CDA}"/>
          </ac:spMkLst>
        </pc:spChg>
        <pc:spChg chg="add del">
          <ac:chgData name="Karki, Prashant" userId="S::gm3372pm@go.minnstate.edu::c6439724-138d-48e2-b96b-a2d2d507bbcd" providerId="AD" clId="Web-{105F54B6-E9F4-67DE-F4C5-B1F6F9E46AA9}" dt="2020-03-03T20:41:25.605" v="199"/>
          <ac:spMkLst>
            <pc:docMk/>
            <pc:sldMk cId="935187798" sldId="259"/>
            <ac:spMk id="14" creationId="{87CC2527-562A-4F69-B487-4371E5B243E7}"/>
          </ac:spMkLst>
        </pc:spChg>
        <pc:spChg chg="add del">
          <ac:chgData name="Karki, Prashant" userId="S::gm3372pm@go.minnstate.edu::c6439724-138d-48e2-b96b-a2d2d507bbcd" providerId="AD" clId="Web-{105F54B6-E9F4-67DE-F4C5-B1F6F9E46AA9}" dt="2020-03-03T20:41:48.777" v="204"/>
          <ac:spMkLst>
            <pc:docMk/>
            <pc:sldMk cId="935187798" sldId="259"/>
            <ac:spMk id="16" creationId="{E45CA849-654C-4173-AD99-B3A2528275F5}"/>
          </ac:spMkLst>
        </pc:spChg>
        <pc:spChg chg="add del">
          <ac:chgData name="Karki, Prashant" userId="S::gm3372pm@go.minnstate.edu::c6439724-138d-48e2-b96b-a2d2d507bbcd" providerId="AD" clId="Web-{105F54B6-E9F4-67DE-F4C5-B1F6F9E46AA9}" dt="2020-03-03T20:40:29.246" v="177"/>
          <ac:spMkLst>
            <pc:docMk/>
            <pc:sldMk cId="935187798" sldId="259"/>
            <ac:spMk id="17" creationId="{71B2258F-86CA-4D4D-8270-BC05FCDEBFB3}"/>
          </ac:spMkLst>
        </pc:spChg>
        <pc:spChg chg="add del">
          <ac:chgData name="Karki, Prashant" userId="S::gm3372pm@go.minnstate.edu::c6439724-138d-48e2-b96b-a2d2d507bbcd" providerId="AD" clId="Web-{105F54B6-E9F4-67DE-F4C5-B1F6F9E46AA9}" dt="2020-03-03T20:40:33.746" v="179"/>
          <ac:spMkLst>
            <pc:docMk/>
            <pc:sldMk cId="935187798" sldId="259"/>
            <ac:spMk id="18" creationId="{3CD9DF72-87A3-404E-A828-84CBF11A8303}"/>
          </ac:spMkLst>
        </pc:spChg>
        <pc:spChg chg="add del">
          <ac:chgData name="Karki, Prashant" userId="S::gm3372pm@go.minnstate.edu::c6439724-138d-48e2-b96b-a2d2d507bbcd" providerId="AD" clId="Web-{105F54B6-E9F4-67DE-F4C5-B1F6F9E46AA9}" dt="2020-03-03T20:40:21.184" v="175"/>
          <ac:spMkLst>
            <pc:docMk/>
            <pc:sldMk cId="935187798" sldId="259"/>
            <ac:spMk id="20" creationId="{87CC2527-562A-4F69-B487-4371E5B243E7}"/>
          </ac:spMkLst>
        </pc:spChg>
        <pc:spChg chg="add del">
          <ac:chgData name="Karki, Prashant" userId="S::gm3372pm@go.minnstate.edu::c6439724-138d-48e2-b96b-a2d2d507bbcd" providerId="AD" clId="Web-{105F54B6-E9F4-67DE-F4C5-B1F6F9E46AA9}" dt="2020-03-03T20:40:37.262" v="181"/>
          <ac:spMkLst>
            <pc:docMk/>
            <pc:sldMk cId="935187798" sldId="259"/>
            <ac:spMk id="21" creationId="{87CC2527-562A-4F69-B487-4371E5B243E7}"/>
          </ac:spMkLst>
        </pc:spChg>
        <pc:spChg chg="add del">
          <ac:chgData name="Karki, Prashant" userId="S::gm3372pm@go.minnstate.edu::c6439724-138d-48e2-b96b-a2d2d507bbcd" providerId="AD" clId="Web-{105F54B6-E9F4-67DE-F4C5-B1F6F9E46AA9}" dt="2020-03-03T20:40:41.746" v="183"/>
          <ac:spMkLst>
            <pc:docMk/>
            <pc:sldMk cId="935187798" sldId="259"/>
            <ac:spMk id="24" creationId="{75F4D120-3921-42A8-A063-46B023CB0CDA}"/>
          </ac:spMkLst>
        </pc:spChg>
        <pc:spChg chg="add del">
          <ac:chgData name="Karki, Prashant" userId="S::gm3372pm@go.minnstate.edu::c6439724-138d-48e2-b96b-a2d2d507bbcd" providerId="AD" clId="Web-{105F54B6-E9F4-67DE-F4C5-B1F6F9E46AA9}" dt="2020-03-03T20:40:45.652" v="185"/>
          <ac:spMkLst>
            <pc:docMk/>
            <pc:sldMk cId="935187798" sldId="259"/>
            <ac:spMk id="26" creationId="{D38A241E-0395-41E5-8607-BAA2799A4374}"/>
          </ac:spMkLst>
        </pc:spChg>
        <pc:spChg chg="add del">
          <ac:chgData name="Karki, Prashant" userId="S::gm3372pm@go.minnstate.edu::c6439724-138d-48e2-b96b-a2d2d507bbcd" providerId="AD" clId="Web-{105F54B6-E9F4-67DE-F4C5-B1F6F9E46AA9}" dt="2020-03-03T20:40:49.293" v="187"/>
          <ac:spMkLst>
            <pc:docMk/>
            <pc:sldMk cId="935187798" sldId="259"/>
            <ac:spMk id="28" creationId="{3CD9DF72-87A3-404E-A828-84CBF11A8303}"/>
          </ac:spMkLst>
        </pc:spChg>
        <pc:spChg chg="add del">
          <ac:chgData name="Karki, Prashant" userId="S::gm3372pm@go.minnstate.edu::c6439724-138d-48e2-b96b-a2d2d507bbcd" providerId="AD" clId="Web-{105F54B6-E9F4-67DE-F4C5-B1F6F9E46AA9}" dt="2020-03-03T20:40:57.293" v="189"/>
          <ac:spMkLst>
            <pc:docMk/>
            <pc:sldMk cId="935187798" sldId="259"/>
            <ac:spMk id="30" creationId="{87CC2527-562A-4F69-B487-4371E5B243E7}"/>
          </ac:spMkLst>
        </pc:spChg>
        <pc:spChg chg="add del">
          <ac:chgData name="Karki, Prashant" userId="S::gm3372pm@go.minnstate.edu::c6439724-138d-48e2-b96b-a2d2d507bbcd" providerId="AD" clId="Web-{105F54B6-E9F4-67DE-F4C5-B1F6F9E46AA9}" dt="2020-03-03T20:41:00.949" v="193"/>
          <ac:spMkLst>
            <pc:docMk/>
            <pc:sldMk cId="935187798" sldId="259"/>
            <ac:spMk id="32" creationId="{87CC2527-562A-4F69-B487-4371E5B243E7}"/>
          </ac:spMkLst>
        </pc:spChg>
        <pc:spChg chg="add del">
          <ac:chgData name="Karki, Prashant" userId="S::gm3372pm@go.minnstate.edu::c6439724-138d-48e2-b96b-a2d2d507bbcd" providerId="AD" clId="Web-{105F54B6-E9F4-67DE-F4C5-B1F6F9E46AA9}" dt="2020-03-03T20:41:19.636" v="195"/>
          <ac:spMkLst>
            <pc:docMk/>
            <pc:sldMk cId="935187798" sldId="259"/>
            <ac:spMk id="34" creationId="{75F4D120-3921-42A8-A063-46B023CB0CDA}"/>
          </ac:spMkLst>
        </pc:spChg>
        <pc:spChg chg="add del">
          <ac:chgData name="Karki, Prashant" userId="S::gm3372pm@go.minnstate.edu::c6439724-138d-48e2-b96b-a2d2d507bbcd" providerId="AD" clId="Web-{105F54B6-E9F4-67DE-F4C5-B1F6F9E46AA9}" dt="2020-03-03T20:41:48.777" v="204"/>
          <ac:spMkLst>
            <pc:docMk/>
            <pc:sldMk cId="935187798" sldId="259"/>
            <ac:spMk id="36" creationId="{3E23A947-2D45-4208-AE2B-64948C87A3EB}"/>
          </ac:spMkLst>
        </pc:spChg>
        <pc:spChg chg="add del">
          <ac:chgData name="Karki, Prashant" userId="S::gm3372pm@go.minnstate.edu::c6439724-138d-48e2-b96b-a2d2d507bbcd" providerId="AD" clId="Web-{105F54B6-E9F4-67DE-F4C5-B1F6F9E46AA9}" dt="2020-03-03T20:41:48.777" v="204"/>
          <ac:spMkLst>
            <pc:docMk/>
            <pc:sldMk cId="935187798" sldId="259"/>
            <ac:spMk id="37" creationId="{E5BBB0F9-6A59-4D02-A9C7-A2D6516684CE}"/>
          </ac:spMkLst>
        </pc:spChg>
        <pc:spChg chg="add del">
          <ac:chgData name="Karki, Prashant" userId="S::gm3372pm@go.minnstate.edu::c6439724-138d-48e2-b96b-a2d2d507bbcd" providerId="AD" clId="Web-{105F54B6-E9F4-67DE-F4C5-B1F6F9E46AA9}" dt="2020-03-03T20:41:59.542" v="206"/>
          <ac:spMkLst>
            <pc:docMk/>
            <pc:sldMk cId="935187798" sldId="259"/>
            <ac:spMk id="38" creationId="{07322A9E-F1EC-405E-8971-BA906EFFCCB8}"/>
          </ac:spMkLst>
        </pc:spChg>
        <pc:spChg chg="add del">
          <ac:chgData name="Karki, Prashant" userId="S::gm3372pm@go.minnstate.edu::c6439724-138d-48e2-b96b-a2d2d507bbcd" providerId="AD" clId="Web-{105F54B6-E9F4-67DE-F4C5-B1F6F9E46AA9}" dt="2020-03-03T20:41:59.542" v="206"/>
          <ac:spMkLst>
            <pc:docMk/>
            <pc:sldMk cId="935187798" sldId="259"/>
            <ac:spMk id="39" creationId="{A5704422-1118-4FD1-95AD-29A064EB80D9}"/>
          </ac:spMkLst>
        </pc:spChg>
        <pc:spChg chg="add del">
          <ac:chgData name="Karki, Prashant" userId="S::gm3372pm@go.minnstate.edu::c6439724-138d-48e2-b96b-a2d2d507bbcd" providerId="AD" clId="Web-{105F54B6-E9F4-67DE-F4C5-B1F6F9E46AA9}" dt="2020-03-03T20:41:59.542" v="206"/>
          <ac:spMkLst>
            <pc:docMk/>
            <pc:sldMk cId="935187798" sldId="259"/>
            <ac:spMk id="40" creationId="{A88B2AAA-B805-498E-A9E6-98B885855498}"/>
          </ac:spMkLst>
        </pc:spChg>
        <pc:spChg chg="add del">
          <ac:chgData name="Karki, Prashant" userId="S::gm3372pm@go.minnstate.edu::c6439724-138d-48e2-b96b-a2d2d507bbcd" providerId="AD" clId="Web-{105F54B6-E9F4-67DE-F4C5-B1F6F9E46AA9}" dt="2020-03-03T20:41:59.542" v="206"/>
          <ac:spMkLst>
            <pc:docMk/>
            <pc:sldMk cId="935187798" sldId="259"/>
            <ac:spMk id="41" creationId="{9B8051E0-19D7-43E1-BFD9-E6DBFEB3A3F1}"/>
          </ac:spMkLst>
        </pc:spChg>
        <pc:spChg chg="add del">
          <ac:chgData name="Karki, Prashant" userId="S::gm3372pm@go.minnstate.edu::c6439724-138d-48e2-b96b-a2d2d507bbcd" providerId="AD" clId="Web-{105F54B6-E9F4-67DE-F4C5-B1F6F9E46AA9}" dt="2020-03-03T20:41:59.542" v="206"/>
          <ac:spMkLst>
            <pc:docMk/>
            <pc:sldMk cId="935187798" sldId="259"/>
            <ac:spMk id="42" creationId="{4EDB2B02-86A2-46F5-A4BE-B7D9B10411D6}"/>
          </ac:spMkLst>
        </pc:spChg>
        <pc:spChg chg="add del">
          <ac:chgData name="Karki, Prashant" userId="S::gm3372pm@go.minnstate.edu::c6439724-138d-48e2-b96b-a2d2d507bbcd" providerId="AD" clId="Web-{105F54B6-E9F4-67DE-F4C5-B1F6F9E46AA9}" dt="2020-03-03T20:41:59.542" v="206"/>
          <ac:spMkLst>
            <pc:docMk/>
            <pc:sldMk cId="935187798" sldId="259"/>
            <ac:spMk id="43" creationId="{43954639-FB5D-41F4-9560-6F6DFE778425}"/>
          </ac:spMkLst>
        </pc:spChg>
        <pc:spChg chg="add del">
          <ac:chgData name="Karki, Prashant" userId="S::gm3372pm@go.minnstate.edu::c6439724-138d-48e2-b96b-a2d2d507bbcd" providerId="AD" clId="Web-{105F54B6-E9F4-67DE-F4C5-B1F6F9E46AA9}" dt="2020-03-03T20:41:59.542" v="206"/>
          <ac:spMkLst>
            <pc:docMk/>
            <pc:sldMk cId="935187798" sldId="259"/>
            <ac:spMk id="44" creationId="{E898931C-0323-41FA-A036-20F818B1FF81}"/>
          </ac:spMkLst>
        </pc:spChg>
        <pc:spChg chg="add del">
          <ac:chgData name="Karki, Prashant" userId="S::gm3372pm@go.minnstate.edu::c6439724-138d-48e2-b96b-a2d2d507bbcd" providerId="AD" clId="Web-{105F54B6-E9F4-67DE-F4C5-B1F6F9E46AA9}" dt="2020-03-03T20:41:59.542" v="206"/>
          <ac:spMkLst>
            <pc:docMk/>
            <pc:sldMk cId="935187798" sldId="259"/>
            <ac:spMk id="45" creationId="{89AFE9DD-0792-4B98-B4EB-97ACA17E6AA8}"/>
          </ac:spMkLst>
        </pc:spChg>
        <pc:spChg chg="add del">
          <ac:chgData name="Karki, Prashant" userId="S::gm3372pm@go.minnstate.edu::c6439724-138d-48e2-b96b-a2d2d507bbcd" providerId="AD" clId="Web-{105F54B6-E9F4-67DE-F4C5-B1F6F9E46AA9}" dt="2020-03-03T20:41:59.542" v="206"/>
          <ac:spMkLst>
            <pc:docMk/>
            <pc:sldMk cId="935187798" sldId="259"/>
            <ac:spMk id="46" creationId="{3981F5C4-9AE1-404E-AF44-A4E6DB374F9D}"/>
          </ac:spMkLst>
        </pc:spChg>
        <pc:spChg chg="add del">
          <ac:chgData name="Karki, Prashant" userId="S::gm3372pm@go.minnstate.edu::c6439724-138d-48e2-b96b-a2d2d507bbcd" providerId="AD" clId="Web-{105F54B6-E9F4-67DE-F4C5-B1F6F9E46AA9}" dt="2020-03-03T20:41:59.542" v="206"/>
          <ac:spMkLst>
            <pc:docMk/>
            <pc:sldMk cId="935187798" sldId="259"/>
            <ac:spMk id="47" creationId="{763C1781-8726-4FAC-8C45-FF40376BE409}"/>
          </ac:spMkLst>
        </pc:spChg>
        <pc:spChg chg="add del">
          <ac:chgData name="Karki, Prashant" userId="S::gm3372pm@go.minnstate.edu::c6439724-138d-48e2-b96b-a2d2d507bbcd" providerId="AD" clId="Web-{105F54B6-E9F4-67DE-F4C5-B1F6F9E46AA9}" dt="2020-03-03T20:41:59.542" v="206"/>
          <ac:spMkLst>
            <pc:docMk/>
            <pc:sldMk cId="935187798" sldId="259"/>
            <ac:spMk id="48" creationId="{301491B5-56C7-43DC-A3D9-861EECCA056A}"/>
          </ac:spMkLst>
        </pc:spChg>
        <pc:spChg chg="add del">
          <ac:chgData name="Karki, Prashant" userId="S::gm3372pm@go.minnstate.edu::c6439724-138d-48e2-b96b-a2d2d507bbcd" providerId="AD" clId="Web-{105F54B6-E9F4-67DE-F4C5-B1F6F9E46AA9}" dt="2020-03-03T20:41:59.542" v="206"/>
          <ac:spMkLst>
            <pc:docMk/>
            <pc:sldMk cId="935187798" sldId="259"/>
            <ac:spMk id="49" creationId="{237E2353-22DF-46E0-A200-FB30F8F394E2}"/>
          </ac:spMkLst>
        </pc:spChg>
        <pc:spChg chg="add del">
          <ac:chgData name="Karki, Prashant" userId="S::gm3372pm@go.minnstate.edu::c6439724-138d-48e2-b96b-a2d2d507bbcd" providerId="AD" clId="Web-{105F54B6-E9F4-67DE-F4C5-B1F6F9E46AA9}" dt="2020-03-03T20:40:59.011" v="191"/>
          <ac:spMkLst>
            <pc:docMk/>
            <pc:sldMk cId="935187798" sldId="259"/>
            <ac:spMk id="50" creationId="{3C915414-2809-4735-A560-0D5FE66700D8}"/>
          </ac:spMkLst>
        </pc:spChg>
        <pc:spChg chg="add del">
          <ac:chgData name="Karki, Prashant" userId="S::gm3372pm@go.minnstate.edu::c6439724-138d-48e2-b96b-a2d2d507bbcd" providerId="AD" clId="Web-{105F54B6-E9F4-67DE-F4C5-B1F6F9E46AA9}" dt="2020-03-03T20:40:59.011" v="191"/>
          <ac:spMkLst>
            <pc:docMk/>
            <pc:sldMk cId="935187798" sldId="259"/>
            <ac:spMk id="51" creationId="{FD1C2D03-7C47-4A05-9A59-7F8F742DBD93}"/>
          </ac:spMkLst>
        </pc:spChg>
        <pc:spChg chg="add del">
          <ac:chgData name="Karki, Prashant" userId="S::gm3372pm@go.minnstate.edu::c6439724-138d-48e2-b96b-a2d2d507bbcd" providerId="AD" clId="Web-{105F54B6-E9F4-67DE-F4C5-B1F6F9E46AA9}" dt="2020-03-03T20:41:59.542" v="206"/>
          <ac:spMkLst>
            <pc:docMk/>
            <pc:sldMk cId="935187798" sldId="259"/>
            <ac:spMk id="54" creationId="{DD6138DB-057B-45F7-A5F4-E7BFDA20D02C}"/>
          </ac:spMkLst>
        </pc:spChg>
        <pc:spChg chg="add del">
          <ac:chgData name="Karki, Prashant" userId="S::gm3372pm@go.minnstate.edu::c6439724-138d-48e2-b96b-a2d2d507bbcd" providerId="AD" clId="Web-{105F54B6-E9F4-67DE-F4C5-B1F6F9E46AA9}" dt="2020-03-03T20:40:59.011" v="191"/>
          <ac:spMkLst>
            <pc:docMk/>
            <pc:sldMk cId="935187798" sldId="259"/>
            <ac:spMk id="55" creationId="{D665D759-2DF8-4D47-8386-4BA28901A79D}"/>
          </ac:spMkLst>
        </pc:spChg>
        <pc:spChg chg="add del">
          <ac:chgData name="Karki, Prashant" userId="S::gm3372pm@go.minnstate.edu::c6439724-138d-48e2-b96b-a2d2d507bbcd" providerId="AD" clId="Web-{105F54B6-E9F4-67DE-F4C5-B1F6F9E46AA9}" dt="2020-03-03T20:41:59.542" v="206"/>
          <ac:spMkLst>
            <pc:docMk/>
            <pc:sldMk cId="935187798" sldId="259"/>
            <ac:spMk id="56" creationId="{79A54AB1-B64F-4843-BFAB-81CB74E66B65}"/>
          </ac:spMkLst>
        </pc:spChg>
        <pc:spChg chg="add del">
          <ac:chgData name="Karki, Prashant" userId="S::gm3372pm@go.minnstate.edu::c6439724-138d-48e2-b96b-a2d2d507bbcd" providerId="AD" clId="Web-{105F54B6-E9F4-67DE-F4C5-B1F6F9E46AA9}" dt="2020-03-03T20:40:59.011" v="191"/>
          <ac:spMkLst>
            <pc:docMk/>
            <pc:sldMk cId="935187798" sldId="259"/>
            <ac:spMk id="57" creationId="{C61D1F18-81CE-40DA-8D71-4644D0915FCD}"/>
          </ac:spMkLst>
        </pc:spChg>
        <pc:spChg chg="add del">
          <ac:chgData name="Karki, Prashant" userId="S::gm3372pm@go.minnstate.edu::c6439724-138d-48e2-b96b-a2d2d507bbcd" providerId="AD" clId="Web-{105F54B6-E9F4-67DE-F4C5-B1F6F9E46AA9}" dt="2020-03-03T20:42:38.495" v="214"/>
          <ac:spMkLst>
            <pc:docMk/>
            <pc:sldMk cId="935187798" sldId="259"/>
            <ac:spMk id="58" creationId="{87CC2527-562A-4F69-B487-4371E5B243E7}"/>
          </ac:spMkLst>
        </pc:spChg>
        <pc:spChg chg="add del">
          <ac:chgData name="Karki, Prashant" userId="S::gm3372pm@go.minnstate.edu::c6439724-138d-48e2-b96b-a2d2d507bbcd" providerId="AD" clId="Web-{105F54B6-E9F4-67DE-F4C5-B1F6F9E46AA9}" dt="2020-03-03T20:44:01.026" v="234"/>
          <ac:spMkLst>
            <pc:docMk/>
            <pc:sldMk cId="935187798" sldId="259"/>
            <ac:spMk id="60" creationId="{A4AC5506-6312-4701-8D3C-40187889A947}"/>
          </ac:spMkLst>
        </pc:spChg>
        <pc:spChg chg="add del">
          <ac:chgData name="Karki, Prashant" userId="S::gm3372pm@go.minnstate.edu::c6439724-138d-48e2-b96b-a2d2d507bbcd" providerId="AD" clId="Web-{105F54B6-E9F4-67DE-F4C5-B1F6F9E46AA9}" dt="2020-03-03T20:42:38.480" v="213"/>
          <ac:spMkLst>
            <pc:docMk/>
            <pc:sldMk cId="935187798" sldId="259"/>
            <ac:spMk id="61" creationId="{3CD9DF72-87A3-404E-A828-84CBF11A8303}"/>
          </ac:spMkLst>
        </pc:spChg>
        <pc:spChg chg="add del">
          <ac:chgData name="Karki, Prashant" userId="S::gm3372pm@go.minnstate.edu::c6439724-138d-48e2-b96b-a2d2d507bbcd" providerId="AD" clId="Web-{105F54B6-E9F4-67DE-F4C5-B1F6F9E46AA9}" dt="2020-03-03T20:43:22.214" v="223"/>
          <ac:spMkLst>
            <pc:docMk/>
            <pc:sldMk cId="935187798" sldId="259"/>
            <ac:spMk id="63" creationId="{B775CD93-9DF2-48CB-9F57-1BCA9A46C7FA}"/>
          </ac:spMkLst>
        </pc:spChg>
        <pc:spChg chg="add del">
          <ac:chgData name="Karki, Prashant" userId="S::gm3372pm@go.minnstate.edu::c6439724-138d-48e2-b96b-a2d2d507bbcd" providerId="AD" clId="Web-{105F54B6-E9F4-67DE-F4C5-B1F6F9E46AA9}" dt="2020-03-03T20:42:19.058" v="211"/>
          <ac:spMkLst>
            <pc:docMk/>
            <pc:sldMk cId="935187798" sldId="259"/>
            <ac:spMk id="64" creationId="{87CC2527-562A-4F69-B487-4371E5B243E7}"/>
          </ac:spMkLst>
        </pc:spChg>
        <pc:spChg chg="add del">
          <ac:chgData name="Karki, Prashant" userId="S::gm3372pm@go.minnstate.edu::c6439724-138d-48e2-b96b-a2d2d507bbcd" providerId="AD" clId="Web-{105F54B6-E9F4-67DE-F4C5-B1F6F9E46AA9}" dt="2020-03-03T20:43:22.214" v="223"/>
          <ac:spMkLst>
            <pc:docMk/>
            <pc:sldMk cId="935187798" sldId="259"/>
            <ac:spMk id="65" creationId="{6166C6D1-23AC-49C4-BA07-238E4E9F8CEB}"/>
          </ac:spMkLst>
        </pc:spChg>
        <pc:spChg chg="add del">
          <ac:chgData name="Karki, Prashant" userId="S::gm3372pm@go.minnstate.edu::c6439724-138d-48e2-b96b-a2d2d507bbcd" providerId="AD" clId="Web-{105F54B6-E9F4-67DE-F4C5-B1F6F9E46AA9}" dt="2020-03-03T20:43:22.214" v="223"/>
          <ac:spMkLst>
            <pc:docMk/>
            <pc:sldMk cId="935187798" sldId="259"/>
            <ac:spMk id="68" creationId="{1C091803-41C2-48E0-9228-5148460C7479}"/>
          </ac:spMkLst>
        </pc:spChg>
        <pc:spChg chg="add del mod">
          <ac:chgData name="Karki, Prashant" userId="S::gm3372pm@go.minnstate.edu::c6439724-138d-48e2-b96b-a2d2d507bbcd" providerId="AD" clId="Web-{105F54B6-E9F4-67DE-F4C5-B1F6F9E46AA9}" dt="2020-03-03T20:42:51.980" v="216"/>
          <ac:spMkLst>
            <pc:docMk/>
            <pc:sldMk cId="935187798" sldId="259"/>
            <ac:spMk id="69" creationId="{0AF65265-260D-4A1F-99D9-5E924E490963}"/>
          </ac:spMkLst>
        </pc:spChg>
        <pc:spChg chg="add del">
          <ac:chgData name="Karki, Prashant" userId="S::gm3372pm@go.minnstate.edu::c6439724-138d-48e2-b96b-a2d2d507bbcd" providerId="AD" clId="Web-{105F54B6-E9F4-67DE-F4C5-B1F6F9E46AA9}" dt="2020-03-03T20:43:08.589" v="220"/>
          <ac:spMkLst>
            <pc:docMk/>
            <pc:sldMk cId="935187798" sldId="259"/>
            <ac:spMk id="70" creationId="{6753252F-4873-4F63-801D-CC719279A7D5}"/>
          </ac:spMkLst>
        </pc:spChg>
        <pc:spChg chg="add del">
          <ac:chgData name="Karki, Prashant" userId="S::gm3372pm@go.minnstate.edu::c6439724-138d-48e2-b96b-a2d2d507bbcd" providerId="AD" clId="Web-{105F54B6-E9F4-67DE-F4C5-B1F6F9E46AA9}" dt="2020-03-03T20:43:08.589" v="220"/>
          <ac:spMkLst>
            <pc:docMk/>
            <pc:sldMk cId="935187798" sldId="259"/>
            <ac:spMk id="71" creationId="{047C8CCB-F95D-4249-92DD-651249D3535A}"/>
          </ac:spMkLst>
        </pc:spChg>
        <pc:spChg chg="add del">
          <ac:chgData name="Karki, Prashant" userId="S::gm3372pm@go.minnstate.edu::c6439724-138d-48e2-b96b-a2d2d507bbcd" providerId="AD" clId="Web-{105F54B6-E9F4-67DE-F4C5-B1F6F9E46AA9}" dt="2020-03-03T20:43:22.198" v="222"/>
          <ac:spMkLst>
            <pc:docMk/>
            <pc:sldMk cId="935187798" sldId="259"/>
            <ac:spMk id="72" creationId="{A4AC5506-6312-4701-8D3C-40187889A947}"/>
          </ac:spMkLst>
        </pc:spChg>
        <pc:spChg chg="add del">
          <ac:chgData name="Karki, Prashant" userId="S::gm3372pm@go.minnstate.edu::c6439724-138d-48e2-b96b-a2d2d507bbcd" providerId="AD" clId="Web-{105F54B6-E9F4-67DE-F4C5-B1F6F9E46AA9}" dt="2020-03-03T20:43:04.542" v="218"/>
          <ac:spMkLst>
            <pc:docMk/>
            <pc:sldMk cId="935187798" sldId="259"/>
            <ac:spMk id="73" creationId="{6753252F-4873-4F63-801D-CC719279A7D5}"/>
          </ac:spMkLst>
        </pc:spChg>
        <pc:spChg chg="add del">
          <ac:chgData name="Karki, Prashant" userId="S::gm3372pm@go.minnstate.edu::c6439724-138d-48e2-b96b-a2d2d507bbcd" providerId="AD" clId="Web-{105F54B6-E9F4-67DE-F4C5-B1F6F9E46AA9}" dt="2020-03-03T20:43:38.511" v="226"/>
          <ac:spMkLst>
            <pc:docMk/>
            <pc:sldMk cId="935187798" sldId="259"/>
            <ac:spMk id="74" creationId="{37C89E4B-3C9F-44B9-8B86-D9E3D112D8EC}"/>
          </ac:spMkLst>
        </pc:spChg>
        <pc:spChg chg="add del">
          <ac:chgData name="Karki, Prashant" userId="S::gm3372pm@go.minnstate.edu::c6439724-138d-48e2-b96b-a2d2d507bbcd" providerId="AD" clId="Web-{105F54B6-E9F4-67DE-F4C5-B1F6F9E46AA9}" dt="2020-03-03T20:43:04.542" v="218"/>
          <ac:spMkLst>
            <pc:docMk/>
            <pc:sldMk cId="935187798" sldId="259"/>
            <ac:spMk id="75" creationId="{047C8CCB-F95D-4249-92DD-651249D3535A}"/>
          </ac:spMkLst>
        </pc:spChg>
        <pc:grpChg chg="add del">
          <ac:chgData name="Karki, Prashant" userId="S::gm3372pm@go.minnstate.edu::c6439724-138d-48e2-b96b-a2d2d507bbcd" providerId="AD" clId="Web-{105F54B6-E9F4-67DE-F4C5-B1F6F9E46AA9}" dt="2020-03-03T20:40:59.011" v="191"/>
          <ac:grpSpMkLst>
            <pc:docMk/>
            <pc:sldMk cId="935187798" sldId="259"/>
            <ac:grpSpMk id="52" creationId="{24413201-85BF-4680-A7D4-10CDBD03569C}"/>
          </ac:grpSpMkLst>
        </pc:grpChg>
        <pc:picChg chg="add mod ord">
          <ac:chgData name="Karki, Prashant" userId="S::gm3372pm@go.minnstate.edu::c6439724-138d-48e2-b96b-a2d2d507bbcd" providerId="AD" clId="Web-{105F54B6-E9F4-67DE-F4C5-B1F6F9E46AA9}" dt="2020-03-03T20:44:01.026" v="235"/>
          <ac:picMkLst>
            <pc:docMk/>
            <pc:sldMk cId="935187798" sldId="259"/>
            <ac:picMk id="4" creationId="{FF984BE8-9B4A-4C4F-BEC0-A13A59C17D0E}"/>
          </ac:picMkLst>
        </pc:picChg>
        <pc:picChg chg="add del">
          <ac:chgData name="Karki, Prashant" userId="S::gm3372pm@go.minnstate.edu::c6439724-138d-48e2-b96b-a2d2d507bbcd" providerId="AD" clId="Web-{105F54B6-E9F4-67DE-F4C5-B1F6F9E46AA9}" dt="2020-03-03T20:39:49.809" v="169"/>
          <ac:picMkLst>
            <pc:docMk/>
            <pc:sldMk cId="935187798" sldId="259"/>
            <ac:picMk id="13" creationId="{9D01B3E5-85F4-41A9-A504-D5E6268DEC1D}"/>
          </ac:picMkLst>
        </pc:picChg>
        <pc:picChg chg="add del">
          <ac:chgData name="Karki, Prashant" userId="S::gm3372pm@go.minnstate.edu::c6439724-138d-48e2-b96b-a2d2d507bbcd" providerId="AD" clId="Web-{105F54B6-E9F4-67DE-F4C5-B1F6F9E46AA9}" dt="2020-03-03T20:40:41.746" v="183"/>
          <ac:picMkLst>
            <pc:docMk/>
            <pc:sldMk cId="935187798" sldId="259"/>
            <ac:picMk id="25" creationId="{9D01B3E5-85F4-41A9-A504-D5E6268DEC1D}"/>
          </ac:picMkLst>
        </pc:picChg>
        <pc:picChg chg="add del">
          <ac:chgData name="Karki, Prashant" userId="S::gm3372pm@go.minnstate.edu::c6439724-138d-48e2-b96b-a2d2d507bbcd" providerId="AD" clId="Web-{105F54B6-E9F4-67DE-F4C5-B1F6F9E46AA9}" dt="2020-03-03T20:41:19.636" v="195"/>
          <ac:picMkLst>
            <pc:docMk/>
            <pc:sldMk cId="935187798" sldId="259"/>
            <ac:picMk id="35" creationId="{9D01B3E5-85F4-41A9-A504-D5E6268DEC1D}"/>
          </ac:picMkLst>
        </pc:picChg>
        <pc:cxnChg chg="add del">
          <ac:chgData name="Karki, Prashant" userId="S::gm3372pm@go.minnstate.edu::c6439724-138d-48e2-b96b-a2d2d507bbcd" providerId="AD" clId="Web-{105F54B6-E9F4-67DE-F4C5-B1F6F9E46AA9}" dt="2020-03-03T20:38:50.512" v="159"/>
          <ac:cxnSpMkLst>
            <pc:docMk/>
            <pc:sldMk cId="935187798" sldId="259"/>
            <ac:cxnSpMk id="11" creationId="{BCDAEC91-5BCE-4B55-9CC0-43EF94CB734B}"/>
          </ac:cxnSpMkLst>
        </pc:cxnChg>
        <pc:cxnChg chg="add del">
          <ac:chgData name="Karki, Prashant" userId="S::gm3372pm@go.minnstate.edu::c6439724-138d-48e2-b96b-a2d2d507bbcd" providerId="AD" clId="Web-{105F54B6-E9F4-67DE-F4C5-B1F6F9E46AA9}" dt="2020-03-03T20:41:25.605" v="199"/>
          <ac:cxnSpMkLst>
            <pc:docMk/>
            <pc:sldMk cId="935187798" sldId="259"/>
            <ac:cxnSpMk id="15" creationId="{BCDAEC91-5BCE-4B55-9CC0-43EF94CB734B}"/>
          </ac:cxnSpMkLst>
        </pc:cxnChg>
        <pc:cxnChg chg="add del">
          <ac:chgData name="Karki, Prashant" userId="S::gm3372pm@go.minnstate.edu::c6439724-138d-48e2-b96b-a2d2d507bbcd" providerId="AD" clId="Web-{105F54B6-E9F4-67DE-F4C5-B1F6F9E46AA9}" dt="2020-03-03T20:40:33.746" v="179"/>
          <ac:cxnSpMkLst>
            <pc:docMk/>
            <pc:sldMk cId="935187798" sldId="259"/>
            <ac:cxnSpMk id="19" creationId="{20E3A342-4D61-4E3F-AF90-1AB42AEB96CC}"/>
          </ac:cxnSpMkLst>
        </pc:cxnChg>
        <pc:cxnChg chg="add del">
          <ac:chgData name="Karki, Prashant" userId="S::gm3372pm@go.minnstate.edu::c6439724-138d-48e2-b96b-a2d2d507bbcd" providerId="AD" clId="Web-{105F54B6-E9F4-67DE-F4C5-B1F6F9E46AA9}" dt="2020-03-03T20:40:21.184" v="175"/>
          <ac:cxnSpMkLst>
            <pc:docMk/>
            <pc:sldMk cId="935187798" sldId="259"/>
            <ac:cxnSpMk id="22" creationId="{BCDAEC91-5BCE-4B55-9CC0-43EF94CB734B}"/>
          </ac:cxnSpMkLst>
        </pc:cxnChg>
        <pc:cxnChg chg="add del">
          <ac:chgData name="Karki, Prashant" userId="S::gm3372pm@go.minnstate.edu::c6439724-138d-48e2-b96b-a2d2d507bbcd" providerId="AD" clId="Web-{105F54B6-E9F4-67DE-F4C5-B1F6F9E46AA9}" dt="2020-03-03T20:40:37.262" v="181"/>
          <ac:cxnSpMkLst>
            <pc:docMk/>
            <pc:sldMk cId="935187798" sldId="259"/>
            <ac:cxnSpMk id="23" creationId="{BCDAEC91-5BCE-4B55-9CC0-43EF94CB734B}"/>
          </ac:cxnSpMkLst>
        </pc:cxnChg>
        <pc:cxnChg chg="add del">
          <ac:chgData name="Karki, Prashant" userId="S::gm3372pm@go.minnstate.edu::c6439724-138d-48e2-b96b-a2d2d507bbcd" providerId="AD" clId="Web-{105F54B6-E9F4-67DE-F4C5-B1F6F9E46AA9}" dt="2020-03-03T20:40:45.652" v="185"/>
          <ac:cxnSpMkLst>
            <pc:docMk/>
            <pc:sldMk cId="935187798" sldId="259"/>
            <ac:cxnSpMk id="27" creationId="{CE352288-84AD-4CA8-BCD5-76C29D34E1DB}"/>
          </ac:cxnSpMkLst>
        </pc:cxnChg>
        <pc:cxnChg chg="add del">
          <ac:chgData name="Karki, Prashant" userId="S::gm3372pm@go.minnstate.edu::c6439724-138d-48e2-b96b-a2d2d507bbcd" providerId="AD" clId="Web-{105F54B6-E9F4-67DE-F4C5-B1F6F9E46AA9}" dt="2020-03-03T20:40:49.293" v="187"/>
          <ac:cxnSpMkLst>
            <pc:docMk/>
            <pc:sldMk cId="935187798" sldId="259"/>
            <ac:cxnSpMk id="29" creationId="{20E3A342-4D61-4E3F-AF90-1AB42AEB96CC}"/>
          </ac:cxnSpMkLst>
        </pc:cxnChg>
        <pc:cxnChg chg="add del">
          <ac:chgData name="Karki, Prashant" userId="S::gm3372pm@go.minnstate.edu::c6439724-138d-48e2-b96b-a2d2d507bbcd" providerId="AD" clId="Web-{105F54B6-E9F4-67DE-F4C5-B1F6F9E46AA9}" dt="2020-03-03T20:40:57.293" v="189"/>
          <ac:cxnSpMkLst>
            <pc:docMk/>
            <pc:sldMk cId="935187798" sldId="259"/>
            <ac:cxnSpMk id="31" creationId="{BCDAEC91-5BCE-4B55-9CC0-43EF94CB734B}"/>
          </ac:cxnSpMkLst>
        </pc:cxnChg>
        <pc:cxnChg chg="add del">
          <ac:chgData name="Karki, Prashant" userId="S::gm3372pm@go.minnstate.edu::c6439724-138d-48e2-b96b-a2d2d507bbcd" providerId="AD" clId="Web-{105F54B6-E9F4-67DE-F4C5-B1F6F9E46AA9}" dt="2020-03-03T20:41:00.949" v="193"/>
          <ac:cxnSpMkLst>
            <pc:docMk/>
            <pc:sldMk cId="935187798" sldId="259"/>
            <ac:cxnSpMk id="33" creationId="{BCDAEC91-5BCE-4B55-9CC0-43EF94CB734B}"/>
          </ac:cxnSpMkLst>
        </pc:cxnChg>
        <pc:cxnChg chg="add del">
          <ac:chgData name="Karki, Prashant" userId="S::gm3372pm@go.minnstate.edu::c6439724-138d-48e2-b96b-a2d2d507bbcd" providerId="AD" clId="Web-{105F54B6-E9F4-67DE-F4C5-B1F6F9E46AA9}" dt="2020-03-03T20:40:59.011" v="191"/>
          <ac:cxnSpMkLst>
            <pc:docMk/>
            <pc:sldMk cId="935187798" sldId="259"/>
            <ac:cxnSpMk id="53" creationId="{827752EF-DAA7-4BF0-A506-7BB5FF0336D6}"/>
          </ac:cxnSpMkLst>
        </pc:cxnChg>
        <pc:cxnChg chg="add del">
          <ac:chgData name="Karki, Prashant" userId="S::gm3372pm@go.minnstate.edu::c6439724-138d-48e2-b96b-a2d2d507bbcd" providerId="AD" clId="Web-{105F54B6-E9F4-67DE-F4C5-B1F6F9E46AA9}" dt="2020-03-03T20:42:38.495" v="214"/>
          <ac:cxnSpMkLst>
            <pc:docMk/>
            <pc:sldMk cId="935187798" sldId="259"/>
            <ac:cxnSpMk id="59" creationId="{BCDAEC91-5BCE-4B55-9CC0-43EF94CB734B}"/>
          </ac:cxnSpMkLst>
        </pc:cxnChg>
        <pc:cxnChg chg="add del">
          <ac:chgData name="Karki, Prashant" userId="S::gm3372pm@go.minnstate.edu::c6439724-138d-48e2-b96b-a2d2d507bbcd" providerId="AD" clId="Web-{105F54B6-E9F4-67DE-F4C5-B1F6F9E46AA9}" dt="2020-03-03T20:42:38.480" v="213"/>
          <ac:cxnSpMkLst>
            <pc:docMk/>
            <pc:sldMk cId="935187798" sldId="259"/>
            <ac:cxnSpMk id="62" creationId="{20E3A342-4D61-4E3F-AF90-1AB42AEB96CC}"/>
          </ac:cxnSpMkLst>
        </pc:cxnChg>
        <pc:cxnChg chg="add del">
          <ac:chgData name="Karki, Prashant" userId="S::gm3372pm@go.minnstate.edu::c6439724-138d-48e2-b96b-a2d2d507bbcd" providerId="AD" clId="Web-{105F54B6-E9F4-67DE-F4C5-B1F6F9E46AA9}" dt="2020-03-03T20:42:19.058" v="211"/>
          <ac:cxnSpMkLst>
            <pc:docMk/>
            <pc:sldMk cId="935187798" sldId="259"/>
            <ac:cxnSpMk id="66" creationId="{BCDAEC91-5BCE-4B55-9CC0-43EF94CB734B}"/>
          </ac:cxnSpMkLst>
        </pc:cxnChg>
        <pc:cxnChg chg="add del">
          <ac:chgData name="Karki, Prashant" userId="S::gm3372pm@go.minnstate.edu::c6439724-138d-48e2-b96b-a2d2d507bbcd" providerId="AD" clId="Web-{105F54B6-E9F4-67DE-F4C5-B1F6F9E46AA9}" dt="2020-03-03T20:43:38.511" v="226"/>
          <ac:cxnSpMkLst>
            <pc:docMk/>
            <pc:sldMk cId="935187798" sldId="259"/>
            <ac:cxnSpMk id="76" creationId="{AA2EAA10-076F-46BD-8F0F-B9A2FB77A85C}"/>
          </ac:cxnSpMkLst>
        </pc:cxnChg>
        <pc:cxnChg chg="add del">
          <ac:chgData name="Karki, Prashant" userId="S::gm3372pm@go.minnstate.edu::c6439724-138d-48e2-b96b-a2d2d507bbcd" providerId="AD" clId="Web-{105F54B6-E9F4-67DE-F4C5-B1F6F9E46AA9}" dt="2020-03-03T20:43:38.511" v="226"/>
          <ac:cxnSpMkLst>
            <pc:docMk/>
            <pc:sldMk cId="935187798" sldId="259"/>
            <ac:cxnSpMk id="77" creationId="{D891E407-403B-4764-86C9-33A56D3BCAA3}"/>
          </ac:cxnSpMkLst>
        </pc:cxnChg>
      </pc:sldChg>
      <pc:sldChg chg="addSp delSp modSp mod setBg setClrOvrMap">
        <pc:chgData name="Karki, Prashant" userId="S::gm3372pm@go.minnstate.edu::c6439724-138d-48e2-b96b-a2d2d507bbcd" providerId="AD" clId="Web-{105F54B6-E9F4-67DE-F4C5-B1F6F9E46AA9}" dt="2020-03-03T20:36:48.529" v="66"/>
        <pc:sldMkLst>
          <pc:docMk/>
          <pc:sldMk cId="2166319465" sldId="260"/>
        </pc:sldMkLst>
        <pc:spChg chg="mod">
          <ac:chgData name="Karki, Prashant" userId="S::gm3372pm@go.minnstate.edu::c6439724-138d-48e2-b96b-a2d2d507bbcd" providerId="AD" clId="Web-{105F54B6-E9F4-67DE-F4C5-B1F6F9E46AA9}" dt="2020-03-03T20:36:48.529" v="66"/>
          <ac:spMkLst>
            <pc:docMk/>
            <pc:sldMk cId="2166319465" sldId="260"/>
            <ac:spMk id="2" creationId="{4E90AAD4-F8A6-4744-8967-4A0AA1CABB7C}"/>
          </ac:spMkLst>
        </pc:spChg>
        <pc:spChg chg="mod">
          <ac:chgData name="Karki, Prashant" userId="S::gm3372pm@go.minnstate.edu::c6439724-138d-48e2-b96b-a2d2d507bbcd" providerId="AD" clId="Web-{105F54B6-E9F4-67DE-F4C5-B1F6F9E46AA9}" dt="2020-03-03T20:36:48.529" v="66"/>
          <ac:spMkLst>
            <pc:docMk/>
            <pc:sldMk cId="2166319465" sldId="260"/>
            <ac:spMk id="3" creationId="{C34C4D88-20E9-4760-8A3C-D147E44E189F}"/>
          </ac:spMkLst>
        </pc:spChg>
        <pc:spChg chg="add del">
          <ac:chgData name="Karki, Prashant" userId="S::gm3372pm@go.minnstate.edu::c6439724-138d-48e2-b96b-a2d2d507bbcd" providerId="AD" clId="Web-{105F54B6-E9F4-67DE-F4C5-B1F6F9E46AA9}" dt="2020-03-03T20:34:18.279" v="38"/>
          <ac:spMkLst>
            <pc:docMk/>
            <pc:sldMk cId="2166319465" sldId="260"/>
            <ac:spMk id="6" creationId="{0671A8AE-40A1-4631-A6B8-581AFF065482}"/>
          </ac:spMkLst>
        </pc:spChg>
        <pc:spChg chg="add del">
          <ac:chgData name="Karki, Prashant" userId="S::gm3372pm@go.minnstate.edu::c6439724-138d-48e2-b96b-a2d2d507bbcd" providerId="AD" clId="Web-{105F54B6-E9F4-67DE-F4C5-B1F6F9E46AA9}" dt="2020-03-03T20:34:28.420" v="40"/>
          <ac:spMkLst>
            <pc:docMk/>
            <pc:sldMk cId="2166319465" sldId="260"/>
            <ac:spMk id="7" creationId="{7CA0DAA6-33B8-4A25-810D-2F4D816FB40E}"/>
          </ac:spMkLst>
        </pc:spChg>
        <pc:spChg chg="add del">
          <ac:chgData name="Karki, Prashant" userId="S::gm3372pm@go.minnstate.edu::c6439724-138d-48e2-b96b-a2d2d507bbcd" providerId="AD" clId="Web-{105F54B6-E9F4-67DE-F4C5-B1F6F9E46AA9}" dt="2020-03-03T20:34:30.248" v="42"/>
          <ac:spMkLst>
            <pc:docMk/>
            <pc:sldMk cId="2166319465" sldId="260"/>
            <ac:spMk id="8" creationId="{19245A10-7F37-4569-80D2-2F692931E300}"/>
          </ac:spMkLst>
        </pc:spChg>
        <pc:spChg chg="add del">
          <ac:chgData name="Karki, Prashant" userId="S::gm3372pm@go.minnstate.edu::c6439724-138d-48e2-b96b-a2d2d507bbcd" providerId="AD" clId="Web-{105F54B6-E9F4-67DE-F4C5-B1F6F9E46AA9}" dt="2020-03-03T20:34:15.264" v="36"/>
          <ac:spMkLst>
            <pc:docMk/>
            <pc:sldMk cId="2166319465" sldId="260"/>
            <ac:spMk id="9" creationId="{1DB7C82F-AB7E-4F0C-B829-FA1B9C415180}"/>
          </ac:spMkLst>
        </pc:spChg>
        <pc:spChg chg="add del">
          <ac:chgData name="Karki, Prashant" userId="S::gm3372pm@go.minnstate.edu::c6439724-138d-48e2-b96b-a2d2d507bbcd" providerId="AD" clId="Web-{105F54B6-E9F4-67DE-F4C5-B1F6F9E46AA9}" dt="2020-03-03T20:34:30.248" v="42"/>
          <ac:spMkLst>
            <pc:docMk/>
            <pc:sldMk cId="2166319465" sldId="260"/>
            <ac:spMk id="10" creationId="{9267F70F-11C6-4597-9381-D0D80FC18FD9}"/>
          </ac:spMkLst>
        </pc:spChg>
        <pc:spChg chg="add del">
          <ac:chgData name="Karki, Prashant" userId="S::gm3372pm@go.minnstate.edu::c6439724-138d-48e2-b96b-a2d2d507bbcd" providerId="AD" clId="Web-{105F54B6-E9F4-67DE-F4C5-B1F6F9E46AA9}" dt="2020-03-03T20:34:18.279" v="38"/>
          <ac:spMkLst>
            <pc:docMk/>
            <pc:sldMk cId="2166319465" sldId="260"/>
            <ac:spMk id="11" creationId="{AB58EF07-17C2-48CF-ABB0-EEF1F17CB8F0}"/>
          </ac:spMkLst>
        </pc:spChg>
        <pc:spChg chg="add del">
          <ac:chgData name="Karki, Prashant" userId="S::gm3372pm@go.minnstate.edu::c6439724-138d-48e2-b96b-a2d2d507bbcd" providerId="AD" clId="Web-{105F54B6-E9F4-67DE-F4C5-B1F6F9E46AA9}" dt="2020-03-03T20:34:30.248" v="42"/>
          <ac:spMkLst>
            <pc:docMk/>
            <pc:sldMk cId="2166319465" sldId="260"/>
            <ac:spMk id="12" creationId="{2C20A93E-E407-4683-A405-147DE26132AD}"/>
          </ac:spMkLst>
        </pc:spChg>
        <pc:spChg chg="add del">
          <ac:chgData name="Karki, Prashant" userId="S::gm3372pm@go.minnstate.edu::c6439724-138d-48e2-b96b-a2d2d507bbcd" providerId="AD" clId="Web-{105F54B6-E9F4-67DE-F4C5-B1F6F9E46AA9}" dt="2020-03-03T20:34:18.279" v="38"/>
          <ac:spMkLst>
            <pc:docMk/>
            <pc:sldMk cId="2166319465" sldId="260"/>
            <ac:spMk id="13" creationId="{AF2F604E-43BE-4DC3-B983-E071523364F8}"/>
          </ac:spMkLst>
        </pc:spChg>
        <pc:spChg chg="add del">
          <ac:chgData name="Karki, Prashant" userId="S::gm3372pm@go.minnstate.edu::c6439724-138d-48e2-b96b-a2d2d507bbcd" providerId="AD" clId="Web-{105F54B6-E9F4-67DE-F4C5-B1F6F9E46AA9}" dt="2020-03-03T20:34:30.248" v="42"/>
          <ac:spMkLst>
            <pc:docMk/>
            <pc:sldMk cId="2166319465" sldId="260"/>
            <ac:spMk id="14" creationId="{9E8E3DD9-D235-48D9-A0EC-D6817EC84B75}"/>
          </ac:spMkLst>
        </pc:spChg>
        <pc:spChg chg="add del">
          <ac:chgData name="Karki, Prashant" userId="S::gm3372pm@go.minnstate.edu::c6439724-138d-48e2-b96b-a2d2d507bbcd" providerId="AD" clId="Web-{105F54B6-E9F4-67DE-F4C5-B1F6F9E46AA9}" dt="2020-03-03T20:34:18.279" v="38"/>
          <ac:spMkLst>
            <pc:docMk/>
            <pc:sldMk cId="2166319465" sldId="260"/>
            <ac:spMk id="15" creationId="{08C9B587-E65E-4B52-B37C-ABEBB6E87928}"/>
          </ac:spMkLst>
        </pc:spChg>
        <pc:spChg chg="add del">
          <ac:chgData name="Karki, Prashant" userId="S::gm3372pm@go.minnstate.edu::c6439724-138d-48e2-b96b-a2d2d507bbcd" providerId="AD" clId="Web-{105F54B6-E9F4-67DE-F4C5-B1F6F9E46AA9}" dt="2020-03-03T20:34:37.139" v="46"/>
          <ac:spMkLst>
            <pc:docMk/>
            <pc:sldMk cId="2166319465" sldId="260"/>
            <ac:spMk id="16" creationId="{75F4D120-3921-42A8-A063-46B023CB0CDA}"/>
          </ac:spMkLst>
        </pc:spChg>
        <pc:spChg chg="add del">
          <ac:chgData name="Karki, Prashant" userId="S::gm3372pm@go.minnstate.edu::c6439724-138d-48e2-b96b-a2d2d507bbcd" providerId="AD" clId="Web-{105F54B6-E9F4-67DE-F4C5-B1F6F9E46AA9}" dt="2020-03-03T20:34:30.248" v="42"/>
          <ac:spMkLst>
            <pc:docMk/>
            <pc:sldMk cId="2166319465" sldId="260"/>
            <ac:spMk id="17" creationId="{EA83A145-578D-4A0B-94A7-AEAB2027D7EB}"/>
          </ac:spMkLst>
        </pc:spChg>
        <pc:spChg chg="add del">
          <ac:chgData name="Karki, Prashant" userId="S::gm3372pm@go.minnstate.edu::c6439724-138d-48e2-b96b-a2d2d507bbcd" providerId="AD" clId="Web-{105F54B6-E9F4-67DE-F4C5-B1F6F9E46AA9}" dt="2020-03-03T20:35:35.529" v="54"/>
          <ac:spMkLst>
            <pc:docMk/>
            <pc:sldMk cId="2166319465" sldId="260"/>
            <ac:spMk id="19" creationId="{7CA0DAA6-33B8-4A25-810D-2F4D816FB40E}"/>
          </ac:spMkLst>
        </pc:spChg>
        <pc:spChg chg="add del">
          <ac:chgData name="Karki, Prashant" userId="S::gm3372pm@go.minnstate.edu::c6439724-138d-48e2-b96b-a2d2d507bbcd" providerId="AD" clId="Web-{105F54B6-E9F4-67DE-F4C5-B1F6F9E46AA9}" dt="2020-03-03T20:36:27.763" v="64"/>
          <ac:spMkLst>
            <pc:docMk/>
            <pc:sldMk cId="2166319465" sldId="260"/>
            <ac:spMk id="21" creationId="{E45B1D5C-0827-4AF0-8186-11FC5A8B8B92}"/>
          </ac:spMkLst>
        </pc:spChg>
        <pc:spChg chg="add del">
          <ac:chgData name="Karki, Prashant" userId="S::gm3372pm@go.minnstate.edu::c6439724-138d-48e2-b96b-a2d2d507bbcd" providerId="AD" clId="Web-{105F54B6-E9F4-67DE-F4C5-B1F6F9E46AA9}" dt="2020-03-03T20:36:27.763" v="64"/>
          <ac:spMkLst>
            <pc:docMk/>
            <pc:sldMk cId="2166319465" sldId="260"/>
            <ac:spMk id="22" creationId="{99413ED5-9ED4-4772-BCE4-2BCAE6B12E35}"/>
          </ac:spMkLst>
        </pc:spChg>
        <pc:spChg chg="add del">
          <ac:chgData name="Karki, Prashant" userId="S::gm3372pm@go.minnstate.edu::c6439724-138d-48e2-b96b-a2d2d507bbcd" providerId="AD" clId="Web-{105F54B6-E9F4-67DE-F4C5-B1F6F9E46AA9}" dt="2020-03-03T20:35:35.513" v="53"/>
          <ac:spMkLst>
            <pc:docMk/>
            <pc:sldMk cId="2166319465" sldId="260"/>
            <ac:spMk id="24" creationId="{20D5D19D-0789-4518-B5DC-D47ADF69D25A}"/>
          </ac:spMkLst>
        </pc:spChg>
        <pc:spChg chg="add del">
          <ac:chgData name="Karki, Prashant" userId="S::gm3372pm@go.minnstate.edu::c6439724-138d-48e2-b96b-a2d2d507bbcd" providerId="AD" clId="Web-{105F54B6-E9F4-67DE-F4C5-B1F6F9E46AA9}" dt="2020-03-03T20:36:27.763" v="64"/>
          <ac:spMkLst>
            <pc:docMk/>
            <pc:sldMk cId="2166319465" sldId="260"/>
            <ac:spMk id="28" creationId="{04357C93-F0CB-4A1C-8F77-4E9063789819}"/>
          </ac:spMkLst>
        </pc:spChg>
        <pc:spChg chg="add del">
          <ac:chgData name="Karki, Prashant" userId="S::gm3372pm@go.minnstate.edu::c6439724-138d-48e2-b96b-a2d2d507bbcd" providerId="AD" clId="Web-{105F54B6-E9F4-67DE-F4C5-B1F6F9E46AA9}" dt="2020-03-03T20:36:27.763" v="64"/>
          <ac:spMkLst>
            <pc:docMk/>
            <pc:sldMk cId="2166319465" sldId="260"/>
            <ac:spMk id="30" creationId="{90F533E9-6690-41A8-A372-4C6C622D028D}"/>
          </ac:spMkLst>
        </pc:spChg>
        <pc:spChg chg="add del">
          <ac:chgData name="Karki, Prashant" userId="S::gm3372pm@go.minnstate.edu::c6439724-138d-48e2-b96b-a2d2d507bbcd" providerId="AD" clId="Web-{105F54B6-E9F4-67DE-F4C5-B1F6F9E46AA9}" dt="2020-03-03T20:35:35.513" v="53"/>
          <ac:spMkLst>
            <pc:docMk/>
            <pc:sldMk cId="2166319465" sldId="260"/>
            <ac:spMk id="31" creationId="{B81933D1-5615-42C7-9C0B-4EB7105CCE2D}"/>
          </ac:spMkLst>
        </pc:spChg>
        <pc:spChg chg="add del">
          <ac:chgData name="Karki, Prashant" userId="S::gm3372pm@go.minnstate.edu::c6439724-138d-48e2-b96b-a2d2d507bbcd" providerId="AD" clId="Web-{105F54B6-E9F4-67DE-F4C5-B1F6F9E46AA9}" dt="2020-03-03T20:35:35.513" v="53"/>
          <ac:spMkLst>
            <pc:docMk/>
            <pc:sldMk cId="2166319465" sldId="260"/>
            <ac:spMk id="33" creationId="{19C9EAEA-39D0-4B0E-A0EB-51E7B26740B1}"/>
          </ac:spMkLst>
        </pc:spChg>
        <pc:spChg chg="add del">
          <ac:chgData name="Karki, Prashant" userId="S::gm3372pm@go.minnstate.edu::c6439724-138d-48e2-b96b-a2d2d507bbcd" providerId="AD" clId="Web-{105F54B6-E9F4-67DE-F4C5-B1F6F9E46AA9}" dt="2020-03-03T20:36:48.529" v="66"/>
          <ac:spMkLst>
            <pc:docMk/>
            <pc:sldMk cId="2166319465" sldId="260"/>
            <ac:spMk id="35" creationId="{D38A241E-0395-41E5-8607-BAA2799A4374}"/>
          </ac:spMkLst>
        </pc:spChg>
        <pc:spChg chg="add">
          <ac:chgData name="Karki, Prashant" userId="S::gm3372pm@go.minnstate.edu::c6439724-138d-48e2-b96b-a2d2d507bbcd" providerId="AD" clId="Web-{105F54B6-E9F4-67DE-F4C5-B1F6F9E46AA9}" dt="2020-03-03T20:36:48.529" v="66"/>
          <ac:spMkLst>
            <pc:docMk/>
            <pc:sldMk cId="2166319465" sldId="260"/>
            <ac:spMk id="42" creationId="{87CC2527-562A-4F69-B487-4371E5B243E7}"/>
          </ac:spMkLst>
        </pc:spChg>
        <pc:grpChg chg="add del">
          <ac:chgData name="Karki, Prashant" userId="S::gm3372pm@go.minnstate.edu::c6439724-138d-48e2-b96b-a2d2d507bbcd" providerId="AD" clId="Web-{105F54B6-E9F4-67DE-F4C5-B1F6F9E46AA9}" dt="2020-03-03T20:35:35.513" v="53"/>
          <ac:grpSpMkLst>
            <pc:docMk/>
            <pc:sldMk cId="2166319465" sldId="260"/>
            <ac:grpSpMk id="26" creationId="{032D8612-31EB-44CF-A1D0-14FD4C705424}"/>
          </ac:grpSpMkLst>
        </pc:grpChg>
        <pc:picChg chg="add mod ord">
          <ac:chgData name="Karki, Prashant" userId="S::gm3372pm@go.minnstate.edu::c6439724-138d-48e2-b96b-a2d2d507bbcd" providerId="AD" clId="Web-{105F54B6-E9F4-67DE-F4C5-B1F6F9E46AA9}" dt="2020-03-03T20:36:48.529" v="66"/>
          <ac:picMkLst>
            <pc:docMk/>
            <pc:sldMk cId="2166319465" sldId="260"/>
            <ac:picMk id="4" creationId="{BDA47B7E-89CA-4B34-9298-32DF78CF089D}"/>
          </ac:picMkLst>
        </pc:picChg>
        <pc:picChg chg="add del">
          <ac:chgData name="Karki, Prashant" userId="S::gm3372pm@go.minnstate.edu::c6439724-138d-48e2-b96b-a2d2d507bbcd" providerId="AD" clId="Web-{105F54B6-E9F4-67DE-F4C5-B1F6F9E46AA9}" dt="2020-03-03T20:34:37.139" v="46"/>
          <ac:picMkLst>
            <pc:docMk/>
            <pc:sldMk cId="2166319465" sldId="260"/>
            <ac:picMk id="18" creationId="{9D01B3E5-85F4-41A9-A504-D5E6268DEC1D}"/>
          </ac:picMkLst>
        </pc:picChg>
        <pc:cxnChg chg="add del">
          <ac:chgData name="Karki, Prashant" userId="S::gm3372pm@go.minnstate.edu::c6439724-138d-48e2-b96b-a2d2d507bbcd" providerId="AD" clId="Web-{105F54B6-E9F4-67DE-F4C5-B1F6F9E46AA9}" dt="2020-03-03T20:36:48.529" v="66"/>
          <ac:cxnSpMkLst>
            <pc:docMk/>
            <pc:sldMk cId="2166319465" sldId="260"/>
            <ac:cxnSpMk id="37" creationId="{CE352288-84AD-4CA8-BCD5-76C29D34E1DB}"/>
          </ac:cxnSpMkLst>
        </pc:cxnChg>
        <pc:cxnChg chg="add">
          <ac:chgData name="Karki, Prashant" userId="S::gm3372pm@go.minnstate.edu::c6439724-138d-48e2-b96b-a2d2d507bbcd" providerId="AD" clId="Web-{105F54B6-E9F4-67DE-F4C5-B1F6F9E46AA9}" dt="2020-03-03T20:36:48.529" v="66"/>
          <ac:cxnSpMkLst>
            <pc:docMk/>
            <pc:sldMk cId="2166319465" sldId="260"/>
            <ac:cxnSpMk id="44" creationId="{BCDAEC91-5BCE-4B55-9CC0-43EF94CB734B}"/>
          </ac:cxnSpMkLst>
        </pc:cxnChg>
      </pc:sldChg>
      <pc:sldChg chg="modSp ord">
        <pc:chgData name="Karki, Prashant" userId="S::gm3372pm@go.minnstate.edu::c6439724-138d-48e2-b96b-a2d2d507bbcd" providerId="AD" clId="Web-{105F54B6-E9F4-67DE-F4C5-B1F6F9E46AA9}" dt="2020-03-03T20:47:25.306" v="415" actId="20577"/>
        <pc:sldMkLst>
          <pc:docMk/>
          <pc:sldMk cId="968556005" sldId="261"/>
        </pc:sldMkLst>
        <pc:spChg chg="mod">
          <ac:chgData name="Karki, Prashant" userId="S::gm3372pm@go.minnstate.edu::c6439724-138d-48e2-b96b-a2d2d507bbcd" providerId="AD" clId="Web-{105F54B6-E9F4-67DE-F4C5-B1F6F9E46AA9}" dt="2020-03-03T20:47:25.306" v="415" actId="20577"/>
          <ac:spMkLst>
            <pc:docMk/>
            <pc:sldMk cId="968556005" sldId="261"/>
            <ac:spMk id="3" creationId="{778AEC7F-63A6-4888-A0E0-055DF23DA224}"/>
          </ac:spMkLst>
        </pc:spChg>
      </pc:sldChg>
      <pc:sldChg chg="delSp">
        <pc:chgData name="Karki, Prashant" userId="S::gm3372pm@go.minnstate.edu::c6439724-138d-48e2-b96b-a2d2d507bbcd" providerId="AD" clId="Web-{105F54B6-E9F4-67DE-F4C5-B1F6F9E46AA9}" dt="2020-03-03T20:53:22.710" v="437"/>
        <pc:sldMkLst>
          <pc:docMk/>
          <pc:sldMk cId="2528205242" sldId="263"/>
        </pc:sldMkLst>
        <pc:spChg chg="del">
          <ac:chgData name="Karki, Prashant" userId="S::gm3372pm@go.minnstate.edu::c6439724-138d-48e2-b96b-a2d2d507bbcd" providerId="AD" clId="Web-{105F54B6-E9F4-67DE-F4C5-B1F6F9E46AA9}" dt="2020-03-03T20:53:22.710" v="437"/>
          <ac:spMkLst>
            <pc:docMk/>
            <pc:sldMk cId="2528205242" sldId="263"/>
            <ac:spMk id="21" creationId="{C04BE0EF-3561-49B4-9A29-F283168A91C7}"/>
          </ac:spMkLst>
        </pc:spChg>
        <pc:picChg chg="del">
          <ac:chgData name="Karki, Prashant" userId="S::gm3372pm@go.minnstate.edu::c6439724-138d-48e2-b96b-a2d2d507bbcd" providerId="AD" clId="Web-{105F54B6-E9F4-67DE-F4C5-B1F6F9E46AA9}" dt="2020-03-03T20:53:22.710" v="436"/>
          <ac:picMkLst>
            <pc:docMk/>
            <pc:sldMk cId="2528205242" sldId="263"/>
            <ac:picMk id="7" creationId="{54818BAA-609A-41D1-A712-8C9B58C16222}"/>
          </ac:picMkLst>
        </pc:picChg>
      </pc:sldChg>
      <pc:sldChg chg="delSp modSp">
        <pc:chgData name="Karki, Prashant" userId="S::gm3372pm@go.minnstate.edu::c6439724-138d-48e2-b96b-a2d2d507bbcd" providerId="AD" clId="Web-{105F54B6-E9F4-67DE-F4C5-B1F6F9E46AA9}" dt="2020-03-03T20:53:04.586" v="435"/>
        <pc:sldMkLst>
          <pc:docMk/>
          <pc:sldMk cId="1081137253" sldId="265"/>
        </pc:sldMkLst>
        <pc:spChg chg="del">
          <ac:chgData name="Karki, Prashant" userId="S::gm3372pm@go.minnstate.edu::c6439724-138d-48e2-b96b-a2d2d507bbcd" providerId="AD" clId="Web-{105F54B6-E9F4-67DE-F4C5-B1F6F9E46AA9}" dt="2020-03-03T20:53:04.586" v="435"/>
          <ac:spMkLst>
            <pc:docMk/>
            <pc:sldMk cId="1081137253" sldId="265"/>
            <ac:spMk id="19" creationId="{45218285-ABE9-41CA-BAB7-9BB71EB9CEA1}"/>
          </ac:spMkLst>
        </pc:spChg>
        <pc:graphicFrameChg chg="mod modGraphic">
          <ac:chgData name="Karki, Prashant" userId="S::gm3372pm@go.minnstate.edu::c6439724-138d-48e2-b96b-a2d2d507bbcd" providerId="AD" clId="Web-{105F54B6-E9F4-67DE-F4C5-B1F6F9E46AA9}" dt="2020-03-03T20:52:54.586" v="434"/>
          <ac:graphicFrameMkLst>
            <pc:docMk/>
            <pc:sldMk cId="1081137253" sldId="265"/>
            <ac:graphicFrameMk id="20" creationId="{710A4465-B3A7-DB40-B665-D50DF68050D7}"/>
          </ac:graphicFrameMkLst>
        </pc:graphicFrameChg>
      </pc:sldChg>
      <pc:sldChg chg="addSp delSp modSp add mod replId setBg setClrOvrMap">
        <pc:chgData name="Karki, Prashant" userId="S::gm3372pm@go.minnstate.edu::c6439724-138d-48e2-b96b-a2d2d507bbcd" providerId="AD" clId="Web-{105F54B6-E9F4-67DE-F4C5-B1F6F9E46AA9}" dt="2020-03-03T20:56:56.537" v="479"/>
        <pc:sldMkLst>
          <pc:docMk/>
          <pc:sldMk cId="2423714075" sldId="266"/>
        </pc:sldMkLst>
        <pc:spChg chg="mod ord">
          <ac:chgData name="Karki, Prashant" userId="S::gm3372pm@go.minnstate.edu::c6439724-138d-48e2-b96b-a2d2d507bbcd" providerId="AD" clId="Web-{105F54B6-E9F4-67DE-F4C5-B1F6F9E46AA9}" dt="2020-03-03T20:56:56.537" v="479"/>
          <ac:spMkLst>
            <pc:docMk/>
            <pc:sldMk cId="2423714075" sldId="266"/>
            <ac:spMk id="2" creationId="{2FF8CFCE-0498-4CF9-A992-38785D7D2951}"/>
          </ac:spMkLst>
        </pc:spChg>
        <pc:spChg chg="del">
          <ac:chgData name="Karki, Prashant" userId="S::gm3372pm@go.minnstate.edu::c6439724-138d-48e2-b96b-a2d2d507bbcd" providerId="AD" clId="Web-{105F54B6-E9F4-67DE-F4C5-B1F6F9E46AA9}" dt="2020-03-03T20:44:57.870" v="312"/>
          <ac:spMkLst>
            <pc:docMk/>
            <pc:sldMk cId="2423714075" sldId="266"/>
            <ac:spMk id="3" creationId="{C7F21261-CC0A-40FF-888D-7A932E4F07EC}"/>
          </ac:spMkLst>
        </pc:spChg>
        <pc:spChg chg="add del">
          <ac:chgData name="Karki, Prashant" userId="S::gm3372pm@go.minnstate.edu::c6439724-138d-48e2-b96b-a2d2d507bbcd" providerId="AD" clId="Web-{105F54B6-E9F4-67DE-F4C5-B1F6F9E46AA9}" dt="2020-03-03T20:55:41.866" v="468"/>
          <ac:spMkLst>
            <pc:docMk/>
            <pc:sldMk cId="2423714075" sldId="266"/>
            <ac:spMk id="6" creationId="{37C89E4B-3C9F-44B9-8B86-D9E3D112D8EC}"/>
          </ac:spMkLst>
        </pc:spChg>
        <pc:spChg chg="add del">
          <ac:chgData name="Karki, Prashant" userId="S::gm3372pm@go.minnstate.edu::c6439724-138d-48e2-b96b-a2d2d507bbcd" providerId="AD" clId="Web-{105F54B6-E9F4-67DE-F4C5-B1F6F9E46AA9}" dt="2020-03-03T20:45:34.151" v="319"/>
          <ac:spMkLst>
            <pc:docMk/>
            <pc:sldMk cId="2423714075" sldId="266"/>
            <ac:spMk id="9" creationId="{E30408B7-02B2-4EC4-8EE8-B53E74642A86}"/>
          </ac:spMkLst>
        </pc:spChg>
        <pc:spChg chg="add del">
          <ac:chgData name="Karki, Prashant" userId="S::gm3372pm@go.minnstate.edu::c6439724-138d-48e2-b96b-a2d2d507bbcd" providerId="AD" clId="Web-{105F54B6-E9F4-67DE-F4C5-B1F6F9E46AA9}" dt="2020-03-03T20:46:13.869" v="325"/>
          <ac:spMkLst>
            <pc:docMk/>
            <pc:sldMk cId="2423714075" sldId="266"/>
            <ac:spMk id="15" creationId="{A3BAF07C-C39E-42EB-BB22-8D46691D9735}"/>
          </ac:spMkLst>
        </pc:spChg>
        <pc:spChg chg="add del">
          <ac:chgData name="Karki, Prashant" userId="S::gm3372pm@go.minnstate.edu::c6439724-138d-48e2-b96b-a2d2d507bbcd" providerId="AD" clId="Web-{105F54B6-E9F4-67DE-F4C5-B1F6F9E46AA9}" dt="2020-03-03T20:45:34.135" v="318"/>
          <ac:spMkLst>
            <pc:docMk/>
            <pc:sldMk cId="2423714075" sldId="266"/>
            <ac:spMk id="17" creationId="{3CA91E50-61DA-4659-B851-02E07F3A564F}"/>
          </ac:spMkLst>
        </pc:spChg>
        <pc:spChg chg="add del">
          <ac:chgData name="Karki, Prashant" userId="S::gm3372pm@go.minnstate.edu::c6439724-138d-48e2-b96b-a2d2d507bbcd" providerId="AD" clId="Web-{105F54B6-E9F4-67DE-F4C5-B1F6F9E46AA9}" dt="2020-03-03T20:45:29.557" v="316"/>
          <ac:spMkLst>
            <pc:docMk/>
            <pc:sldMk cId="2423714075" sldId="266"/>
            <ac:spMk id="18" creationId="{937EDE50-90DB-4D95-92CF-65922C6F25C3}"/>
          </ac:spMkLst>
        </pc:spChg>
        <pc:spChg chg="add del">
          <ac:chgData name="Karki, Prashant" userId="S::gm3372pm@go.minnstate.edu::c6439724-138d-48e2-b96b-a2d2d507bbcd" providerId="AD" clId="Web-{105F54B6-E9F4-67DE-F4C5-B1F6F9E46AA9}" dt="2020-03-03T20:56:56.537" v="479"/>
          <ac:spMkLst>
            <pc:docMk/>
            <pc:sldMk cId="2423714075" sldId="266"/>
            <ac:spMk id="19" creationId="{87CC2527-562A-4F69-B487-4371E5B243E7}"/>
          </ac:spMkLst>
        </pc:spChg>
        <pc:spChg chg="add del">
          <ac:chgData name="Karki, Prashant" userId="S::gm3372pm@go.minnstate.edu::c6439724-138d-48e2-b96b-a2d2d507bbcd" providerId="AD" clId="Web-{105F54B6-E9F4-67DE-F4C5-B1F6F9E46AA9}" dt="2020-03-03T20:45:29.557" v="316"/>
          <ac:spMkLst>
            <pc:docMk/>
            <pc:sldMk cId="2423714075" sldId="266"/>
            <ac:spMk id="20" creationId="{77D859EF-0C2A-487B-A0C6-A8276E48DDB9}"/>
          </ac:spMkLst>
        </pc:spChg>
        <pc:spChg chg="add del">
          <ac:chgData name="Karki, Prashant" userId="S::gm3372pm@go.minnstate.edu::c6439724-138d-48e2-b96b-a2d2d507bbcd" providerId="AD" clId="Web-{105F54B6-E9F4-67DE-F4C5-B1F6F9E46AA9}" dt="2020-03-03T20:45:59.979" v="320"/>
          <ac:spMkLst>
            <pc:docMk/>
            <pc:sldMk cId="2423714075" sldId="266"/>
            <ac:spMk id="21" creationId="{4138BC61-EAD6-40EC-B0E4-E975BC9A660C}"/>
          </ac:spMkLst>
        </pc:spChg>
        <pc:spChg chg="add del">
          <ac:chgData name="Karki, Prashant" userId="S::gm3372pm@go.minnstate.edu::c6439724-138d-48e2-b96b-a2d2d507bbcd" providerId="AD" clId="Web-{105F54B6-E9F4-67DE-F4C5-B1F6F9E46AA9}" dt="2020-03-03T20:45:29.557" v="316"/>
          <ac:spMkLst>
            <pc:docMk/>
            <pc:sldMk cId="2423714075" sldId="266"/>
            <ac:spMk id="22" creationId="{EDB19A81-C621-40A1-87E0-015F982C4807}"/>
          </ac:spMkLst>
        </pc:spChg>
        <pc:spChg chg="add del">
          <ac:chgData name="Karki, Prashant" userId="S::gm3372pm@go.minnstate.edu::c6439724-138d-48e2-b96b-a2d2d507bbcd" providerId="AD" clId="Web-{105F54B6-E9F4-67DE-F4C5-B1F6F9E46AA9}" dt="2020-03-03T20:45:29.557" v="316"/>
          <ac:spMkLst>
            <pc:docMk/>
            <pc:sldMk cId="2423714075" sldId="266"/>
            <ac:spMk id="24" creationId="{3276E0C7-D588-440B-8F4A-876392DB718F}"/>
          </ac:spMkLst>
        </pc:spChg>
        <pc:spChg chg="add del">
          <ac:chgData name="Karki, Prashant" userId="S::gm3372pm@go.minnstate.edu::c6439724-138d-48e2-b96b-a2d2d507bbcd" providerId="AD" clId="Web-{105F54B6-E9F4-67DE-F4C5-B1F6F9E46AA9}" dt="2020-03-03T20:56:53.131" v="476"/>
          <ac:spMkLst>
            <pc:docMk/>
            <pc:sldMk cId="2423714075" sldId="266"/>
            <ac:spMk id="25" creationId="{C7B352FC-1F44-4AB9-A2BD-FBF231C6B1C1}"/>
          </ac:spMkLst>
        </pc:spChg>
        <pc:spChg chg="add del">
          <ac:chgData name="Karki, Prashant" userId="S::gm3372pm@go.minnstate.edu::c6439724-138d-48e2-b96b-a2d2d507bbcd" providerId="AD" clId="Web-{105F54B6-E9F4-67DE-F4C5-B1F6F9E46AA9}" dt="2020-03-03T20:56:53.131" v="476"/>
          <ac:spMkLst>
            <pc:docMk/>
            <pc:sldMk cId="2423714075" sldId="266"/>
            <ac:spMk id="26" creationId="{0ADDB668-2CA4-4D2B-9C34-3487CA330BA8}"/>
          </ac:spMkLst>
        </pc:spChg>
        <pc:spChg chg="add">
          <ac:chgData name="Karki, Prashant" userId="S::gm3372pm@go.minnstate.edu::c6439724-138d-48e2-b96b-a2d2d507bbcd" providerId="AD" clId="Web-{105F54B6-E9F4-67DE-F4C5-B1F6F9E46AA9}" dt="2020-03-03T20:56:56.537" v="479"/>
          <ac:spMkLst>
            <pc:docMk/>
            <pc:sldMk cId="2423714075" sldId="266"/>
            <ac:spMk id="27" creationId="{C3896A03-3945-419A-B66B-4EE266EDD152}"/>
          </ac:spMkLst>
        </pc:spChg>
        <pc:spChg chg="add del">
          <ac:chgData name="Karki, Prashant" userId="S::gm3372pm@go.minnstate.edu::c6439724-138d-48e2-b96b-a2d2d507bbcd" providerId="AD" clId="Web-{105F54B6-E9F4-67DE-F4C5-B1F6F9E46AA9}" dt="2020-03-03T20:56:35.491" v="474"/>
          <ac:spMkLst>
            <pc:docMk/>
            <pc:sldMk cId="2423714075" sldId="266"/>
            <ac:spMk id="28" creationId="{C3896A03-3945-419A-B66B-4EE266EDD152}"/>
          </ac:spMkLst>
        </pc:spChg>
        <pc:spChg chg="add">
          <ac:chgData name="Karki, Prashant" userId="S::gm3372pm@go.minnstate.edu::c6439724-138d-48e2-b96b-a2d2d507bbcd" providerId="AD" clId="Web-{105F54B6-E9F4-67DE-F4C5-B1F6F9E46AA9}" dt="2020-03-03T20:56:56.537" v="479"/>
          <ac:spMkLst>
            <pc:docMk/>
            <pc:sldMk cId="2423714075" sldId="266"/>
            <ac:spMk id="29" creationId="{B34F5AD2-EDBD-4BBD-A55C-EAFFD0C7097A}"/>
          </ac:spMkLst>
        </pc:spChg>
        <pc:spChg chg="add del">
          <ac:chgData name="Karki, Prashant" userId="S::gm3372pm@go.minnstate.edu::c6439724-138d-48e2-b96b-a2d2d507bbcd" providerId="AD" clId="Web-{105F54B6-E9F4-67DE-F4C5-B1F6F9E46AA9}" dt="2020-03-03T20:56:35.491" v="474"/>
          <ac:spMkLst>
            <pc:docMk/>
            <pc:sldMk cId="2423714075" sldId="266"/>
            <ac:spMk id="30" creationId="{B34F5AD2-EDBD-4BBD-A55C-EAFFD0C7097A}"/>
          </ac:spMkLst>
        </pc:spChg>
        <pc:spChg chg="add del">
          <ac:chgData name="Karki, Prashant" userId="S::gm3372pm@go.minnstate.edu::c6439724-138d-48e2-b96b-a2d2d507bbcd" providerId="AD" clId="Web-{105F54B6-E9F4-67DE-F4C5-B1F6F9E46AA9}" dt="2020-03-03T20:56:53.131" v="476"/>
          <ac:spMkLst>
            <pc:docMk/>
            <pc:sldMk cId="2423714075" sldId="266"/>
            <ac:spMk id="32" creationId="{2568BC19-F052-4108-93E1-6A3D1DEC072F}"/>
          </ac:spMkLst>
        </pc:spChg>
        <pc:spChg chg="add del">
          <ac:chgData name="Karki, Prashant" userId="S::gm3372pm@go.minnstate.edu::c6439724-138d-48e2-b96b-a2d2d507bbcd" providerId="AD" clId="Web-{105F54B6-E9F4-67DE-F4C5-B1F6F9E46AA9}" dt="2020-03-03T20:56:53.131" v="476"/>
          <ac:spMkLst>
            <pc:docMk/>
            <pc:sldMk cId="2423714075" sldId="266"/>
            <ac:spMk id="34" creationId="{D5FD337D-4D6B-4C8B-B6F5-121097E09881}"/>
          </ac:spMkLst>
        </pc:spChg>
        <pc:spChg chg="add del">
          <ac:chgData name="Karki, Prashant" userId="S::gm3372pm@go.minnstate.edu::c6439724-138d-48e2-b96b-a2d2d507bbcd" providerId="AD" clId="Web-{105F54B6-E9F4-67DE-F4C5-B1F6F9E46AA9}" dt="2020-03-03T20:46:06.338" v="322"/>
          <ac:spMkLst>
            <pc:docMk/>
            <pc:sldMk cId="2423714075" sldId="266"/>
            <ac:spMk id="46" creationId="{5922BD39-6B5B-493A-BE62-58ECD0F7A75A}"/>
          </ac:spMkLst>
        </pc:spChg>
        <pc:spChg chg="add del">
          <ac:chgData name="Karki, Prashant" userId="S::gm3372pm@go.minnstate.edu::c6439724-138d-48e2-b96b-a2d2d507bbcd" providerId="AD" clId="Web-{105F54B6-E9F4-67DE-F4C5-B1F6F9E46AA9}" dt="2020-03-03T20:46:06.338" v="322"/>
          <ac:spMkLst>
            <pc:docMk/>
            <pc:sldMk cId="2423714075" sldId="266"/>
            <ac:spMk id="50" creationId="{53FD85F6-ECDC-4124-9916-6444E142C663}"/>
          </ac:spMkLst>
        </pc:spChg>
        <pc:spChg chg="add del">
          <ac:chgData name="Karki, Prashant" userId="S::gm3372pm@go.minnstate.edu::c6439724-138d-48e2-b96b-a2d2d507bbcd" providerId="AD" clId="Web-{105F54B6-E9F4-67DE-F4C5-B1F6F9E46AA9}" dt="2020-03-03T20:46:06.338" v="322"/>
          <ac:spMkLst>
            <pc:docMk/>
            <pc:sldMk cId="2423714075" sldId="266"/>
            <ac:spMk id="52" creationId="{FB5D26B4-74AD-4118-8F13-7051DA3BFA87}"/>
          </ac:spMkLst>
        </pc:spChg>
        <pc:grpChg chg="add del">
          <ac:chgData name="Karki, Prashant" userId="S::gm3372pm@go.minnstate.edu::c6439724-138d-48e2-b96b-a2d2d507bbcd" providerId="AD" clId="Web-{105F54B6-E9F4-67DE-F4C5-B1F6F9E46AA9}" dt="2020-03-03T20:45:34.151" v="319"/>
          <ac:grpSpMkLst>
            <pc:docMk/>
            <pc:sldMk cId="2423714075" sldId="266"/>
            <ac:grpSpMk id="11" creationId="{3CA30F3A-949D-4014-A5BD-809F81E84132}"/>
          </ac:grpSpMkLst>
        </pc:grpChg>
        <pc:grpChg chg="add del">
          <ac:chgData name="Karki, Prashant" userId="S::gm3372pm@go.minnstate.edu::c6439724-138d-48e2-b96b-a2d2d507bbcd" providerId="AD" clId="Web-{105F54B6-E9F4-67DE-F4C5-B1F6F9E46AA9}" dt="2020-03-03T20:46:13.869" v="325"/>
          <ac:grpSpMkLst>
            <pc:docMk/>
            <pc:sldMk cId="2423714075" sldId="266"/>
            <ac:grpSpMk id="16" creationId="{D8E9CF54-0466-4261-9E62-0249E60E1886}"/>
          </ac:grpSpMkLst>
        </pc:grpChg>
        <pc:picChg chg="add mod ord">
          <ac:chgData name="Karki, Prashant" userId="S::gm3372pm@go.minnstate.edu::c6439724-138d-48e2-b96b-a2d2d507bbcd" providerId="AD" clId="Web-{105F54B6-E9F4-67DE-F4C5-B1F6F9E46AA9}" dt="2020-03-03T20:56:56.537" v="479"/>
          <ac:picMkLst>
            <pc:docMk/>
            <pc:sldMk cId="2423714075" sldId="266"/>
            <ac:picMk id="4" creationId="{BDA6DA0C-2E9E-476A-94C4-C43692C7CCB6}"/>
          </ac:picMkLst>
        </pc:picChg>
        <pc:picChg chg="add del">
          <ac:chgData name="Karki, Prashant" userId="S::gm3372pm@go.minnstate.edu::c6439724-138d-48e2-b96b-a2d2d507bbcd" providerId="AD" clId="Web-{105F54B6-E9F4-67DE-F4C5-B1F6F9E46AA9}" dt="2020-03-03T20:46:06.338" v="322"/>
          <ac:picMkLst>
            <pc:docMk/>
            <pc:sldMk cId="2423714075" sldId="266"/>
            <ac:picMk id="48" creationId="{4741521E-DC76-41B9-8A47-448CD4F9FA46}"/>
          </ac:picMkLst>
        </pc:picChg>
        <pc:cxnChg chg="add del">
          <ac:chgData name="Karki, Prashant" userId="S::gm3372pm@go.minnstate.edu::c6439724-138d-48e2-b96b-a2d2d507bbcd" providerId="AD" clId="Web-{105F54B6-E9F4-67DE-F4C5-B1F6F9E46AA9}" dt="2020-03-03T20:55:41.866" v="468"/>
          <ac:cxnSpMkLst>
            <pc:docMk/>
            <pc:sldMk cId="2423714075" sldId="266"/>
            <ac:cxnSpMk id="7" creationId="{AA2EAA10-076F-46BD-8F0F-B9A2FB77A85C}"/>
          </ac:cxnSpMkLst>
        </pc:cxnChg>
        <pc:cxnChg chg="add del">
          <ac:chgData name="Karki, Prashant" userId="S::gm3372pm@go.minnstate.edu::c6439724-138d-48e2-b96b-a2d2d507bbcd" providerId="AD" clId="Web-{105F54B6-E9F4-67DE-F4C5-B1F6F9E46AA9}" dt="2020-03-03T20:55:41.866" v="468"/>
          <ac:cxnSpMkLst>
            <pc:docMk/>
            <pc:sldMk cId="2423714075" sldId="266"/>
            <ac:cxnSpMk id="13" creationId="{D891E407-403B-4764-86C9-33A56D3BCAA3}"/>
          </ac:cxnSpMkLst>
        </pc:cxnChg>
        <pc:cxnChg chg="add del">
          <ac:chgData name="Karki, Prashant" userId="S::gm3372pm@go.minnstate.edu::c6439724-138d-48e2-b96b-a2d2d507bbcd" providerId="AD" clId="Web-{105F54B6-E9F4-67DE-F4C5-B1F6F9E46AA9}" dt="2020-03-03T20:56:56.537" v="479"/>
          <ac:cxnSpMkLst>
            <pc:docMk/>
            <pc:sldMk cId="2423714075" sldId="266"/>
            <ac:cxnSpMk id="23" creationId="{BCDAEC91-5BCE-4B55-9CC0-43EF94CB734B}"/>
          </ac:cxnSpMkLst>
        </pc:cxnChg>
      </pc:sldChg>
      <pc:sldChg chg="delSp modSp add ord replId">
        <pc:chgData name="Karki, Prashant" userId="S::gm3372pm@go.minnstate.edu::c6439724-138d-48e2-b96b-a2d2d507bbcd" providerId="AD" clId="Web-{105F54B6-E9F4-67DE-F4C5-B1F6F9E46AA9}" dt="2020-03-03T20:54:40.351" v="461" actId="20577"/>
        <pc:sldMkLst>
          <pc:docMk/>
          <pc:sldMk cId="940094983" sldId="267"/>
        </pc:sldMkLst>
        <pc:spChg chg="mod">
          <ac:chgData name="Karki, Prashant" userId="S::gm3372pm@go.minnstate.edu::c6439724-138d-48e2-b96b-a2d2d507bbcd" providerId="AD" clId="Web-{105F54B6-E9F4-67DE-F4C5-B1F6F9E46AA9}" dt="2020-03-03T20:54:40.351" v="461" actId="20577"/>
          <ac:spMkLst>
            <pc:docMk/>
            <pc:sldMk cId="940094983" sldId="267"/>
            <ac:spMk id="2" creationId="{2FF8CFCE-0498-4CF9-A992-38785D7D2951}"/>
          </ac:spMkLst>
        </pc:spChg>
        <pc:picChg chg="del">
          <ac:chgData name="Karki, Prashant" userId="S::gm3372pm@go.minnstate.edu::c6439724-138d-48e2-b96b-a2d2d507bbcd" providerId="AD" clId="Web-{105F54B6-E9F4-67DE-F4C5-B1F6F9E46AA9}" dt="2020-03-03T20:52:39.461" v="432"/>
          <ac:picMkLst>
            <pc:docMk/>
            <pc:sldMk cId="940094983" sldId="267"/>
            <ac:picMk id="4" creationId="{FF984BE8-9B4A-4C4F-BEC0-A13A59C17D0E}"/>
          </ac:picMkLst>
        </pc:picChg>
      </pc:sldChg>
    </pc:docChg>
  </pc:docChgLst>
  <pc:docChgLst>
    <pc:chgData name="Karki, Prashant" userId="S::gm3372pm@go.minnstate.edu::c6439724-138d-48e2-b96b-a2d2d507bbcd" providerId="AD" clId="Web-{AC115278-2E13-F7A2-894F-1F61F69150D4}"/>
    <pc:docChg chg="addSld modSld sldOrd">
      <pc:chgData name="Karki, Prashant" userId="S::gm3372pm@go.minnstate.edu::c6439724-138d-48e2-b96b-a2d2d507bbcd" providerId="AD" clId="Web-{AC115278-2E13-F7A2-894F-1F61F69150D4}" dt="2020-03-03T23:20:24.905" v="320"/>
      <pc:docMkLst>
        <pc:docMk/>
      </pc:docMkLst>
      <pc:sldChg chg="addSp delSp modSp mod setClrOvrMap">
        <pc:chgData name="Karki, Prashant" userId="S::gm3372pm@go.minnstate.edu::c6439724-138d-48e2-b96b-a2d2d507bbcd" providerId="AD" clId="Web-{AC115278-2E13-F7A2-894F-1F61F69150D4}" dt="2020-03-03T22:52:17.488" v="209" actId="20577"/>
        <pc:sldMkLst>
          <pc:docMk/>
          <pc:sldMk cId="968556005" sldId="261"/>
        </pc:sldMkLst>
        <pc:spChg chg="mod">
          <ac:chgData name="Karki, Prashant" userId="S::gm3372pm@go.minnstate.edu::c6439724-138d-48e2-b96b-a2d2d507bbcd" providerId="AD" clId="Web-{AC115278-2E13-F7A2-894F-1F61F69150D4}" dt="2020-03-03T22:50:53.204" v="66"/>
          <ac:spMkLst>
            <pc:docMk/>
            <pc:sldMk cId="968556005" sldId="261"/>
            <ac:spMk id="2" creationId="{872EC899-D064-4A39-B20F-D620CBA371CD}"/>
          </ac:spMkLst>
        </pc:spChg>
        <pc:spChg chg="mod">
          <ac:chgData name="Karki, Prashant" userId="S::gm3372pm@go.minnstate.edu::c6439724-138d-48e2-b96b-a2d2d507bbcd" providerId="AD" clId="Web-{AC115278-2E13-F7A2-894F-1F61F69150D4}" dt="2020-03-03T22:52:17.488" v="209" actId="20577"/>
          <ac:spMkLst>
            <pc:docMk/>
            <pc:sldMk cId="968556005" sldId="261"/>
            <ac:spMk id="3" creationId="{778AEC7F-63A6-4888-A0E0-055DF23DA224}"/>
          </ac:spMkLst>
        </pc:spChg>
        <pc:spChg chg="del">
          <ac:chgData name="Karki, Prashant" userId="S::gm3372pm@go.minnstate.edu::c6439724-138d-48e2-b96b-a2d2d507bbcd" providerId="AD" clId="Web-{AC115278-2E13-F7A2-894F-1F61F69150D4}" dt="2020-03-03T22:50:53.204" v="66"/>
          <ac:spMkLst>
            <pc:docMk/>
            <pc:sldMk cId="968556005" sldId="261"/>
            <ac:spMk id="17" creationId="{8D70B121-56F4-4848-B38B-182089D909FA}"/>
          </ac:spMkLst>
        </pc:spChg>
        <pc:spChg chg="add">
          <ac:chgData name="Karki, Prashant" userId="S::gm3372pm@go.minnstate.edu::c6439724-138d-48e2-b96b-a2d2d507bbcd" providerId="AD" clId="Web-{AC115278-2E13-F7A2-894F-1F61F69150D4}" dt="2020-03-03T22:50:53.204" v="66"/>
          <ac:spMkLst>
            <pc:docMk/>
            <pc:sldMk cId="968556005" sldId="261"/>
            <ac:spMk id="24" creationId="{C7FA33FF-088D-4F16-95A2-2C64D353DEA8}"/>
          </ac:spMkLst>
        </pc:spChg>
        <pc:spChg chg="add">
          <ac:chgData name="Karki, Prashant" userId="S::gm3372pm@go.minnstate.edu::c6439724-138d-48e2-b96b-a2d2d507bbcd" providerId="AD" clId="Web-{AC115278-2E13-F7A2-894F-1F61F69150D4}" dt="2020-03-03T22:50:53.204" v="66"/>
          <ac:spMkLst>
            <pc:docMk/>
            <pc:sldMk cId="968556005" sldId="261"/>
            <ac:spMk id="26" creationId="{A376EFB1-01CF-419F-ABF1-2AF02BBFCBD1}"/>
          </ac:spMkLst>
        </pc:spChg>
        <pc:spChg chg="add">
          <ac:chgData name="Karki, Prashant" userId="S::gm3372pm@go.minnstate.edu::c6439724-138d-48e2-b96b-a2d2d507bbcd" providerId="AD" clId="Web-{AC115278-2E13-F7A2-894F-1F61F69150D4}" dt="2020-03-03T22:50:53.204" v="66"/>
          <ac:spMkLst>
            <pc:docMk/>
            <pc:sldMk cId="968556005" sldId="261"/>
            <ac:spMk id="28" creationId="{FF9DEA15-78BD-4750-AA18-B9F28A6D5AB8}"/>
          </ac:spMkLst>
        </pc:spChg>
        <pc:cxnChg chg="del">
          <ac:chgData name="Karki, Prashant" userId="S::gm3372pm@go.minnstate.edu::c6439724-138d-48e2-b96b-a2d2d507bbcd" providerId="AD" clId="Web-{AC115278-2E13-F7A2-894F-1F61F69150D4}" dt="2020-03-03T22:50:53.204" v="66"/>
          <ac:cxnSpMkLst>
            <pc:docMk/>
            <pc:sldMk cId="968556005" sldId="261"/>
            <ac:cxnSpMk id="19" creationId="{2D72A2C9-F3CA-4216-8BAD-FA4C970C3C4E}"/>
          </ac:cxnSpMkLst>
        </pc:cxnChg>
      </pc:sldChg>
      <pc:sldChg chg="addSp delSp modSp mod setBg">
        <pc:chgData name="Karki, Prashant" userId="S::gm3372pm@go.minnstate.edu::c6439724-138d-48e2-b96b-a2d2d507bbcd" providerId="AD" clId="Web-{AC115278-2E13-F7A2-894F-1F61F69150D4}" dt="2020-03-03T22:59:07.830" v="216"/>
        <pc:sldMkLst>
          <pc:docMk/>
          <pc:sldMk cId="1152185181" sldId="262"/>
        </pc:sldMkLst>
        <pc:spChg chg="mod ord">
          <ac:chgData name="Karki, Prashant" userId="S::gm3372pm@go.minnstate.edu::c6439724-138d-48e2-b96b-a2d2d507bbcd" providerId="AD" clId="Web-{AC115278-2E13-F7A2-894F-1F61F69150D4}" dt="2020-03-03T22:59:07.830" v="216"/>
          <ac:spMkLst>
            <pc:docMk/>
            <pc:sldMk cId="1152185181" sldId="262"/>
            <ac:spMk id="2" creationId="{2605E961-30B0-4A23-B228-7F2F9F1F010A}"/>
          </ac:spMkLst>
        </pc:spChg>
        <pc:spChg chg="add del mod">
          <ac:chgData name="Karki, Prashant" userId="S::gm3372pm@go.minnstate.edu::c6439724-138d-48e2-b96b-a2d2d507bbcd" providerId="AD" clId="Web-{AC115278-2E13-F7A2-894F-1F61F69150D4}" dt="2020-03-03T22:47:45.541" v="20"/>
          <ac:spMkLst>
            <pc:docMk/>
            <pc:sldMk cId="1152185181" sldId="262"/>
            <ac:spMk id="5" creationId="{21DD746D-97BB-4005-ACFA-F89D7A039D43}"/>
          </ac:spMkLst>
        </pc:spChg>
        <pc:spChg chg="add del">
          <ac:chgData name="Karki, Prashant" userId="S::gm3372pm@go.minnstate.edu::c6439724-138d-48e2-b96b-a2d2d507bbcd" providerId="AD" clId="Web-{AC115278-2E13-F7A2-894F-1F61F69150D4}" dt="2020-03-03T22:59:07.830" v="216"/>
          <ac:spMkLst>
            <pc:docMk/>
            <pc:sldMk cId="1152185181" sldId="262"/>
            <ac:spMk id="13" creationId="{970A98CA-71CF-41CD-937B-850795886A59}"/>
          </ac:spMkLst>
        </pc:spChg>
        <pc:spChg chg="add del">
          <ac:chgData name="Karki, Prashant" userId="S::gm3372pm@go.minnstate.edu::c6439724-138d-48e2-b96b-a2d2d507bbcd" providerId="AD" clId="Web-{AC115278-2E13-F7A2-894F-1F61F69150D4}" dt="2020-03-03T22:59:07.830" v="216"/>
          <ac:spMkLst>
            <pc:docMk/>
            <pc:sldMk cId="1152185181" sldId="262"/>
            <ac:spMk id="36" creationId="{57FEE73E-FB69-4E9E-BF08-78CA1886256E}"/>
          </ac:spMkLst>
        </pc:spChg>
        <pc:spChg chg="add">
          <ac:chgData name="Karki, Prashant" userId="S::gm3372pm@go.minnstate.edu::c6439724-138d-48e2-b96b-a2d2d507bbcd" providerId="AD" clId="Web-{AC115278-2E13-F7A2-894F-1F61F69150D4}" dt="2020-03-03T22:59:07.830" v="216"/>
          <ac:spMkLst>
            <pc:docMk/>
            <pc:sldMk cId="1152185181" sldId="262"/>
            <ac:spMk id="42" creationId="{823AC064-BC96-4F32-8AE1-B2FD38754823}"/>
          </ac:spMkLst>
        </pc:spChg>
        <pc:spChg chg="add del">
          <ac:chgData name="Karki, Prashant" userId="S::gm3372pm@go.minnstate.edu::c6439724-138d-48e2-b96b-a2d2d507bbcd" providerId="AD" clId="Web-{AC115278-2E13-F7A2-894F-1F61F69150D4}" dt="2020-03-03T22:59:07.814" v="215"/>
          <ac:spMkLst>
            <pc:docMk/>
            <pc:sldMk cId="1152185181" sldId="262"/>
            <ac:spMk id="44" creationId="{2B335C5C-5F0E-4102-80AC-5EFCCE2A4BA0}"/>
          </ac:spMkLst>
        </pc:spChg>
        <pc:spChg chg="add del">
          <ac:chgData name="Karki, Prashant" userId="S::gm3372pm@go.minnstate.edu::c6439724-138d-48e2-b96b-a2d2d507bbcd" providerId="AD" clId="Web-{AC115278-2E13-F7A2-894F-1F61F69150D4}" dt="2020-03-03T22:59:01.455" v="213"/>
          <ac:spMkLst>
            <pc:docMk/>
            <pc:sldMk cId="1152185181" sldId="262"/>
            <ac:spMk id="45" creationId="{823AC064-BC96-4F32-8AE1-B2FD38754823}"/>
          </ac:spMkLst>
        </pc:spChg>
        <pc:grpChg chg="add del">
          <ac:chgData name="Karki, Prashant" userId="S::gm3372pm@go.minnstate.edu::c6439724-138d-48e2-b96b-a2d2d507bbcd" providerId="AD" clId="Web-{AC115278-2E13-F7A2-894F-1F61F69150D4}" dt="2020-03-03T22:59:07.830" v="216"/>
          <ac:grpSpMkLst>
            <pc:docMk/>
            <pc:sldMk cId="1152185181" sldId="262"/>
            <ac:grpSpMk id="15" creationId="{6F326EE7-A508-4EF7-AFBF-63D7A596E9EA}"/>
          </ac:grpSpMkLst>
        </pc:grpChg>
        <pc:grpChg chg="add del">
          <ac:chgData name="Karki, Prashant" userId="S::gm3372pm@go.minnstate.edu::c6439724-138d-48e2-b96b-a2d2d507bbcd" providerId="AD" clId="Web-{AC115278-2E13-F7A2-894F-1F61F69150D4}" dt="2020-03-03T22:59:07.830" v="216"/>
          <ac:grpSpMkLst>
            <pc:docMk/>
            <pc:sldMk cId="1152185181" sldId="262"/>
            <ac:grpSpMk id="38" creationId="{9D45FA45-1472-4C71-BA56-6BFB628AD0C5}"/>
          </ac:grpSpMkLst>
        </pc:grpChg>
        <pc:picChg chg="del">
          <ac:chgData name="Karki, Prashant" userId="S::gm3372pm@go.minnstate.edu::c6439724-138d-48e2-b96b-a2d2d507bbcd" providerId="AD" clId="Web-{AC115278-2E13-F7A2-894F-1F61F69150D4}" dt="2020-03-03T22:47:34.587" v="19"/>
          <ac:picMkLst>
            <pc:docMk/>
            <pc:sldMk cId="1152185181" sldId="262"/>
            <ac:picMk id="4" creationId="{39C607DD-CEB5-4050-A2DC-72542F6DD26D}"/>
          </ac:picMkLst>
        </pc:picChg>
        <pc:picChg chg="add mod ord">
          <ac:chgData name="Karki, Prashant" userId="S::gm3372pm@go.minnstate.edu::c6439724-138d-48e2-b96b-a2d2d507bbcd" providerId="AD" clId="Web-{AC115278-2E13-F7A2-894F-1F61F69150D4}" dt="2020-03-03T22:59:07.830" v="216"/>
          <ac:picMkLst>
            <pc:docMk/>
            <pc:sldMk cId="1152185181" sldId="262"/>
            <ac:picMk id="6" creationId="{17FD0E9E-5545-4C76-8313-DDC30CE6ED51}"/>
          </ac:picMkLst>
        </pc:picChg>
        <pc:picChg chg="add mod ord">
          <ac:chgData name="Karki, Prashant" userId="S::gm3372pm@go.minnstate.edu::c6439724-138d-48e2-b96b-a2d2d507bbcd" providerId="AD" clId="Web-{AC115278-2E13-F7A2-894F-1F61F69150D4}" dt="2020-03-03T22:59:07.830" v="216"/>
          <ac:picMkLst>
            <pc:docMk/>
            <pc:sldMk cId="1152185181" sldId="262"/>
            <ac:picMk id="8" creationId="{33A1CE66-EC77-409A-A073-B5FBFFF2A472}"/>
          </ac:picMkLst>
        </pc:picChg>
        <pc:cxnChg chg="add">
          <ac:chgData name="Karki, Prashant" userId="S::gm3372pm@go.minnstate.edu::c6439724-138d-48e2-b96b-a2d2d507bbcd" providerId="AD" clId="Web-{AC115278-2E13-F7A2-894F-1F61F69150D4}" dt="2020-03-03T22:59:07.830" v="216"/>
          <ac:cxnSpMkLst>
            <pc:docMk/>
            <pc:sldMk cId="1152185181" sldId="262"/>
            <ac:cxnSpMk id="43" creationId="{7E7C77BC-7138-40B1-A15B-20F57A494629}"/>
          </ac:cxnSpMkLst>
        </pc:cxnChg>
        <pc:cxnChg chg="add">
          <ac:chgData name="Karki, Prashant" userId="S::gm3372pm@go.minnstate.edu::c6439724-138d-48e2-b96b-a2d2d507bbcd" providerId="AD" clId="Web-{AC115278-2E13-F7A2-894F-1F61F69150D4}" dt="2020-03-03T22:59:07.830" v="216"/>
          <ac:cxnSpMkLst>
            <pc:docMk/>
            <pc:sldMk cId="1152185181" sldId="262"/>
            <ac:cxnSpMk id="46" creationId="{DB146403-F3D6-484B-B2ED-97F9565D0370}"/>
          </ac:cxnSpMkLst>
        </pc:cxnChg>
        <pc:cxnChg chg="add del">
          <ac:chgData name="Karki, Prashant" userId="S::gm3372pm@go.minnstate.edu::c6439724-138d-48e2-b96b-a2d2d507bbcd" providerId="AD" clId="Web-{AC115278-2E13-F7A2-894F-1F61F69150D4}" dt="2020-03-03T22:59:01.455" v="213"/>
          <ac:cxnSpMkLst>
            <pc:docMk/>
            <pc:sldMk cId="1152185181" sldId="262"/>
            <ac:cxnSpMk id="47" creationId="{7E7C77BC-7138-40B1-A15B-20F57A494629}"/>
          </ac:cxnSpMkLst>
        </pc:cxnChg>
        <pc:cxnChg chg="add del">
          <ac:chgData name="Karki, Prashant" userId="S::gm3372pm@go.minnstate.edu::c6439724-138d-48e2-b96b-a2d2d507bbcd" providerId="AD" clId="Web-{AC115278-2E13-F7A2-894F-1F61F69150D4}" dt="2020-03-03T22:59:01.455" v="213"/>
          <ac:cxnSpMkLst>
            <pc:docMk/>
            <pc:sldMk cId="1152185181" sldId="262"/>
            <ac:cxnSpMk id="49" creationId="{DB146403-F3D6-484B-B2ED-97F9565D0370}"/>
          </ac:cxnSpMkLst>
        </pc:cxnChg>
      </pc:sldChg>
      <pc:sldChg chg="ord">
        <pc:chgData name="Karki, Prashant" userId="S::gm3372pm@go.minnstate.edu::c6439724-138d-48e2-b96b-a2d2d507bbcd" providerId="AD" clId="Web-{AC115278-2E13-F7A2-894F-1F61F69150D4}" dt="2020-03-03T23:05:35.687" v="247"/>
        <pc:sldMkLst>
          <pc:docMk/>
          <pc:sldMk cId="2528205242" sldId="263"/>
        </pc:sldMkLst>
      </pc:sldChg>
      <pc:sldChg chg="addSp delSp modSp">
        <pc:chgData name="Karki, Prashant" userId="S::gm3372pm@go.minnstate.edu::c6439724-138d-48e2-b96b-a2d2d507bbcd" providerId="AD" clId="Web-{AC115278-2E13-F7A2-894F-1F61F69150D4}" dt="2020-03-03T23:07:06.659" v="310" actId="20577"/>
        <pc:sldMkLst>
          <pc:docMk/>
          <pc:sldMk cId="1081137253" sldId="265"/>
        </pc:sldMkLst>
        <pc:spChg chg="mod">
          <ac:chgData name="Karki, Prashant" userId="S::gm3372pm@go.minnstate.edu::c6439724-138d-48e2-b96b-a2d2d507bbcd" providerId="AD" clId="Web-{AC115278-2E13-F7A2-894F-1F61F69150D4}" dt="2020-03-03T23:07:06.659" v="310" actId="20577"/>
          <ac:spMkLst>
            <pc:docMk/>
            <pc:sldMk cId="1081137253" sldId="265"/>
            <ac:spMk id="2" creationId="{AD6CAE40-BD1D-2D44-A6D3-6FA465C593B0}"/>
          </ac:spMkLst>
        </pc:spChg>
        <pc:spChg chg="add del">
          <ac:chgData name="Karki, Prashant" userId="S::gm3372pm@go.minnstate.edu::c6439724-138d-48e2-b96b-a2d2d507bbcd" providerId="AD" clId="Web-{AC115278-2E13-F7A2-894F-1F61F69150D4}" dt="2020-03-03T23:06:09.376" v="260"/>
          <ac:spMkLst>
            <pc:docMk/>
            <pc:sldMk cId="1081137253" sldId="265"/>
            <ac:spMk id="18" creationId="{42A5316D-ED2F-4F89-B4B4-8D9240B1A348}"/>
          </ac:spMkLst>
        </pc:spChg>
        <pc:spChg chg="add">
          <ac:chgData name="Karki, Prashant" userId="S::gm3372pm@go.minnstate.edu::c6439724-138d-48e2-b96b-a2d2d507bbcd" providerId="AD" clId="Web-{AC115278-2E13-F7A2-894F-1F61F69150D4}" dt="2020-03-03T23:06:48.033" v="281"/>
          <ac:spMkLst>
            <pc:docMk/>
            <pc:sldMk cId="1081137253" sldId="265"/>
            <ac:spMk id="25" creationId="{9180DE06-7362-4888-AADA-7AADD57AC49D}"/>
          </ac:spMkLst>
        </pc:spChg>
        <pc:spChg chg="add">
          <ac:chgData name="Karki, Prashant" userId="S::gm3372pm@go.minnstate.edu::c6439724-138d-48e2-b96b-a2d2d507bbcd" providerId="AD" clId="Web-{AC115278-2E13-F7A2-894F-1F61F69150D4}" dt="2020-03-03T23:06:48.033" v="281"/>
          <ac:spMkLst>
            <pc:docMk/>
            <pc:sldMk cId="1081137253" sldId="265"/>
            <ac:spMk id="31" creationId="{04357C93-F0CB-4A1C-8F77-4E9063789819}"/>
          </ac:spMkLst>
        </pc:spChg>
        <pc:grpChg chg="add">
          <ac:chgData name="Karki, Prashant" userId="S::gm3372pm@go.minnstate.edu::c6439724-138d-48e2-b96b-a2d2d507bbcd" providerId="AD" clId="Web-{AC115278-2E13-F7A2-894F-1F61F69150D4}" dt="2020-03-03T23:06:48.033" v="281"/>
          <ac:grpSpMkLst>
            <pc:docMk/>
            <pc:sldMk cId="1081137253" sldId="265"/>
            <ac:grpSpMk id="27" creationId="{3AF6A671-C637-4547-85F4-51B6D1881399}"/>
          </ac:grpSpMkLst>
        </pc:grpChg>
        <pc:graphicFrameChg chg="mod modGraphic">
          <ac:chgData name="Karki, Prashant" userId="S::gm3372pm@go.minnstate.edu::c6439724-138d-48e2-b96b-a2d2d507bbcd" providerId="AD" clId="Web-{AC115278-2E13-F7A2-894F-1F61F69150D4}" dt="2020-03-03T23:06:48.033" v="281"/>
          <ac:graphicFrameMkLst>
            <pc:docMk/>
            <pc:sldMk cId="1081137253" sldId="265"/>
            <ac:graphicFrameMk id="20" creationId="{710A4465-B3A7-DB40-B665-D50DF68050D7}"/>
          </ac:graphicFrameMkLst>
        </pc:graphicFrameChg>
      </pc:sldChg>
      <pc:sldChg chg="addSp delSp modSp">
        <pc:chgData name="Karki, Prashant" userId="S::gm3372pm@go.minnstate.edu::c6439724-138d-48e2-b96b-a2d2d507bbcd" providerId="AD" clId="Web-{AC115278-2E13-F7A2-894F-1F61F69150D4}" dt="2020-03-03T22:14:52.879" v="13" actId="1076"/>
        <pc:sldMkLst>
          <pc:docMk/>
          <pc:sldMk cId="2423714075" sldId="266"/>
        </pc:sldMkLst>
        <pc:spChg chg="mod">
          <ac:chgData name="Karki, Prashant" userId="S::gm3372pm@go.minnstate.edu::c6439724-138d-48e2-b96b-a2d2d507bbcd" providerId="AD" clId="Web-{AC115278-2E13-F7A2-894F-1F61F69150D4}" dt="2020-03-03T22:14:52.879" v="13" actId="1076"/>
          <ac:spMkLst>
            <pc:docMk/>
            <pc:sldMk cId="2423714075" sldId="266"/>
            <ac:spMk id="2" creationId="{2FF8CFCE-0498-4CF9-A992-38785D7D2951}"/>
          </ac:spMkLst>
        </pc:spChg>
        <pc:spChg chg="add del">
          <ac:chgData name="Karki, Prashant" userId="S::gm3372pm@go.minnstate.edu::c6439724-138d-48e2-b96b-a2d2d507bbcd" providerId="AD" clId="Web-{AC115278-2E13-F7A2-894F-1F61F69150D4}" dt="2020-03-03T22:14:10.378" v="8"/>
          <ac:spMkLst>
            <pc:docMk/>
            <pc:sldMk cId="2423714075" sldId="266"/>
            <ac:spMk id="27" creationId="{C3896A03-3945-419A-B66B-4EE266EDD152}"/>
          </ac:spMkLst>
        </pc:spChg>
        <pc:spChg chg="add del">
          <ac:chgData name="Karki, Prashant" userId="S::gm3372pm@go.minnstate.edu::c6439724-138d-48e2-b96b-a2d2d507bbcd" providerId="AD" clId="Web-{AC115278-2E13-F7A2-894F-1F61F69150D4}" dt="2020-03-03T22:14:10.378" v="8"/>
          <ac:spMkLst>
            <pc:docMk/>
            <pc:sldMk cId="2423714075" sldId="266"/>
            <ac:spMk id="29" creationId="{B34F5AD2-EDBD-4BBD-A55C-EAFFD0C7097A}"/>
          </ac:spMkLst>
        </pc:spChg>
        <pc:spChg chg="add">
          <ac:chgData name="Karki, Prashant" userId="S::gm3372pm@go.minnstate.edu::c6439724-138d-48e2-b96b-a2d2d507bbcd" providerId="AD" clId="Web-{AC115278-2E13-F7A2-894F-1F61F69150D4}" dt="2020-03-03T22:14:10.378" v="8"/>
          <ac:spMkLst>
            <pc:docMk/>
            <pc:sldMk cId="2423714075" sldId="266"/>
            <ac:spMk id="31" creationId="{A4AC5506-6312-4701-8D3C-40187889A947}"/>
          </ac:spMkLst>
        </pc:spChg>
        <pc:picChg chg="mod">
          <ac:chgData name="Karki, Prashant" userId="S::gm3372pm@go.minnstate.edu::c6439724-138d-48e2-b96b-a2d2d507bbcd" providerId="AD" clId="Web-{AC115278-2E13-F7A2-894F-1F61F69150D4}" dt="2020-03-03T22:14:27.675" v="11" actId="14100"/>
          <ac:picMkLst>
            <pc:docMk/>
            <pc:sldMk cId="2423714075" sldId="266"/>
            <ac:picMk id="4" creationId="{BDA6DA0C-2E9E-476A-94C4-C43692C7CCB6}"/>
          </ac:picMkLst>
        </pc:picChg>
      </pc:sldChg>
      <pc:sldChg chg="addSp modSp">
        <pc:chgData name="Karki, Prashant" userId="S::gm3372pm@go.minnstate.edu::c6439724-138d-48e2-b96b-a2d2d507bbcd" providerId="AD" clId="Web-{AC115278-2E13-F7A2-894F-1F61F69150D4}" dt="2020-03-03T22:50:02.608" v="39"/>
        <pc:sldMkLst>
          <pc:docMk/>
          <pc:sldMk cId="940094983" sldId="267"/>
        </pc:sldMkLst>
        <pc:picChg chg="add mod">
          <ac:chgData name="Karki, Prashant" userId="S::gm3372pm@go.minnstate.edu::c6439724-138d-48e2-b96b-a2d2d507bbcd" providerId="AD" clId="Web-{AC115278-2E13-F7A2-894F-1F61F69150D4}" dt="2020-03-03T22:50:02.608" v="39"/>
          <ac:picMkLst>
            <pc:docMk/>
            <pc:sldMk cId="940094983" sldId="267"/>
            <ac:picMk id="3" creationId="{3362022B-5E73-4316-BEEF-D1585C9C1545}"/>
          </ac:picMkLst>
        </pc:picChg>
      </pc:sldChg>
      <pc:sldChg chg="addSp delSp modSp">
        <pc:chgData name="Karki, Prashant" userId="S::gm3372pm@go.minnstate.edu::c6439724-138d-48e2-b96b-a2d2d507bbcd" providerId="AD" clId="Web-{AC115278-2E13-F7A2-894F-1F61F69150D4}" dt="2020-03-03T23:20:24.905" v="320"/>
        <pc:sldMkLst>
          <pc:docMk/>
          <pc:sldMk cId="562079009" sldId="268"/>
        </pc:sldMkLst>
        <pc:spChg chg="mod ord">
          <ac:chgData name="Karki, Prashant" userId="S::gm3372pm@go.minnstate.edu::c6439724-138d-48e2-b96b-a2d2d507bbcd" providerId="AD" clId="Web-{AC115278-2E13-F7A2-894F-1F61F69150D4}" dt="2020-03-03T23:20:24.905" v="320"/>
          <ac:spMkLst>
            <pc:docMk/>
            <pc:sldMk cId="562079009" sldId="268"/>
            <ac:spMk id="2" creationId="{2FF8CFCE-0498-4CF9-A992-38785D7D2951}"/>
          </ac:spMkLst>
        </pc:spChg>
        <pc:spChg chg="add del">
          <ac:chgData name="Karki, Prashant" userId="S::gm3372pm@go.minnstate.edu::c6439724-138d-48e2-b96b-a2d2d507bbcd" providerId="AD" clId="Web-{AC115278-2E13-F7A2-894F-1F61F69150D4}" dt="2020-03-03T22:11:43.716" v="3"/>
          <ac:spMkLst>
            <pc:docMk/>
            <pc:sldMk cId="562079009" sldId="268"/>
            <ac:spMk id="6" creationId="{D4771268-CB57-404A-9271-370EB28F6090}"/>
          </ac:spMkLst>
        </pc:spChg>
        <pc:spChg chg="add del">
          <ac:chgData name="Karki, Prashant" userId="S::gm3372pm@go.minnstate.edu::c6439724-138d-48e2-b96b-a2d2d507bbcd" providerId="AD" clId="Web-{AC115278-2E13-F7A2-894F-1F61F69150D4}" dt="2020-03-03T23:20:24.905" v="320"/>
          <ac:spMkLst>
            <pc:docMk/>
            <pc:sldMk cId="562079009" sldId="268"/>
            <ac:spMk id="7" creationId="{87CC2527-562A-4F69-B487-4371E5B243E7}"/>
          </ac:spMkLst>
        </pc:spChg>
        <pc:spChg chg="add del">
          <ac:chgData name="Karki, Prashant" userId="S::gm3372pm@go.minnstate.edu::c6439724-138d-48e2-b96b-a2d2d507bbcd" providerId="AD" clId="Web-{AC115278-2E13-F7A2-894F-1F61F69150D4}" dt="2020-03-03T22:11:36.216" v="1"/>
          <ac:spMkLst>
            <pc:docMk/>
            <pc:sldMk cId="562079009" sldId="268"/>
            <ac:spMk id="9" creationId="{739E93DA-BA0C-4FFD-8859-C0D19FF5C045}"/>
          </ac:spMkLst>
        </pc:spChg>
        <pc:spChg chg="add del">
          <ac:chgData name="Karki, Prashant" userId="S::gm3372pm@go.minnstate.edu::c6439724-138d-48e2-b96b-a2d2d507bbcd" providerId="AD" clId="Web-{AC115278-2E13-F7A2-894F-1F61F69150D4}" dt="2020-03-03T22:11:36.216" v="1"/>
          <ac:spMkLst>
            <pc:docMk/>
            <pc:sldMk cId="562079009" sldId="268"/>
            <ac:spMk id="15" creationId="{04357C93-F0CB-4A1C-8F77-4E9063789819}"/>
          </ac:spMkLst>
        </pc:spChg>
        <pc:grpChg chg="add del">
          <ac:chgData name="Karki, Prashant" userId="S::gm3372pm@go.minnstate.edu::c6439724-138d-48e2-b96b-a2d2d507bbcd" providerId="AD" clId="Web-{AC115278-2E13-F7A2-894F-1F61F69150D4}" dt="2020-03-03T22:11:36.216" v="1"/>
          <ac:grpSpMkLst>
            <pc:docMk/>
            <pc:sldMk cId="562079009" sldId="268"/>
            <ac:grpSpMk id="11" creationId="{3AF6A671-C637-4547-85F4-51B6D1881399}"/>
          </ac:grpSpMkLst>
        </pc:grpChg>
        <pc:picChg chg="mod ord">
          <ac:chgData name="Karki, Prashant" userId="S::gm3372pm@go.minnstate.edu::c6439724-138d-48e2-b96b-a2d2d507bbcd" providerId="AD" clId="Web-{AC115278-2E13-F7A2-894F-1F61F69150D4}" dt="2020-03-03T23:20:24.905" v="320"/>
          <ac:picMkLst>
            <pc:docMk/>
            <pc:sldMk cId="562079009" sldId="268"/>
            <ac:picMk id="4" creationId="{FF984BE8-9B4A-4C4F-BEC0-A13A59C17D0E}"/>
          </ac:picMkLst>
        </pc:picChg>
        <pc:cxnChg chg="add del">
          <ac:chgData name="Karki, Prashant" userId="S::gm3372pm@go.minnstate.edu::c6439724-138d-48e2-b96b-a2d2d507bbcd" providerId="AD" clId="Web-{AC115278-2E13-F7A2-894F-1F61F69150D4}" dt="2020-03-03T23:20:24.905" v="320"/>
          <ac:cxnSpMkLst>
            <pc:docMk/>
            <pc:sldMk cId="562079009" sldId="268"/>
            <ac:cxnSpMk id="8" creationId="{BCDAEC91-5BCE-4B55-9CC0-43EF94CB734B}"/>
          </ac:cxnSpMkLst>
        </pc:cxnChg>
      </pc:sldChg>
      <pc:sldChg chg="addSp delSp modSp add replId">
        <pc:chgData name="Karki, Prashant" userId="S::gm3372pm@go.minnstate.edu::c6439724-138d-48e2-b96b-a2d2d507bbcd" providerId="AD" clId="Web-{AC115278-2E13-F7A2-894F-1F61F69150D4}" dt="2020-03-03T22:49:13.528" v="37"/>
        <pc:sldMkLst>
          <pc:docMk/>
          <pc:sldMk cId="2449838563" sldId="269"/>
        </pc:sldMkLst>
        <pc:spChg chg="mod">
          <ac:chgData name="Karki, Prashant" userId="S::gm3372pm@go.minnstate.edu::c6439724-138d-48e2-b96b-a2d2d507bbcd" providerId="AD" clId="Web-{AC115278-2E13-F7A2-894F-1F61F69150D4}" dt="2020-03-03T22:49:13.528" v="37"/>
          <ac:spMkLst>
            <pc:docMk/>
            <pc:sldMk cId="2449838563" sldId="269"/>
            <ac:spMk id="2" creationId="{2605E961-30B0-4A23-B228-7F2F9F1F010A}"/>
          </ac:spMkLst>
        </pc:spChg>
        <pc:spChg chg="del">
          <ac:chgData name="Karki, Prashant" userId="S::gm3372pm@go.minnstate.edu::c6439724-138d-48e2-b96b-a2d2d507bbcd" providerId="AD" clId="Web-{AC115278-2E13-F7A2-894F-1F61F69150D4}" dt="2020-03-03T22:49:13.528" v="37"/>
          <ac:spMkLst>
            <pc:docMk/>
            <pc:sldMk cId="2449838563" sldId="269"/>
            <ac:spMk id="13" creationId="{970A98CA-71CF-41CD-937B-850795886A59}"/>
          </ac:spMkLst>
        </pc:spChg>
        <pc:spChg chg="del">
          <ac:chgData name="Karki, Prashant" userId="S::gm3372pm@go.minnstate.edu::c6439724-138d-48e2-b96b-a2d2d507bbcd" providerId="AD" clId="Web-{AC115278-2E13-F7A2-894F-1F61F69150D4}" dt="2020-03-03T22:49:13.528" v="37"/>
          <ac:spMkLst>
            <pc:docMk/>
            <pc:sldMk cId="2449838563" sldId="269"/>
            <ac:spMk id="36" creationId="{57FEE73E-FB69-4E9E-BF08-78CA1886256E}"/>
          </ac:spMkLst>
        </pc:spChg>
        <pc:spChg chg="add">
          <ac:chgData name="Karki, Prashant" userId="S::gm3372pm@go.minnstate.edu::c6439724-138d-48e2-b96b-a2d2d507bbcd" providerId="AD" clId="Web-{AC115278-2E13-F7A2-894F-1F61F69150D4}" dt="2020-03-03T22:49:13.528" v="37"/>
          <ac:spMkLst>
            <pc:docMk/>
            <pc:sldMk cId="2449838563" sldId="269"/>
            <ac:spMk id="45" creationId="{823AC064-BC96-4F32-8AE1-B2FD38754823}"/>
          </ac:spMkLst>
        </pc:spChg>
        <pc:grpChg chg="del">
          <ac:chgData name="Karki, Prashant" userId="S::gm3372pm@go.minnstate.edu::c6439724-138d-48e2-b96b-a2d2d507bbcd" providerId="AD" clId="Web-{AC115278-2E13-F7A2-894F-1F61F69150D4}" dt="2020-03-03T22:49:13.528" v="37"/>
          <ac:grpSpMkLst>
            <pc:docMk/>
            <pc:sldMk cId="2449838563" sldId="269"/>
            <ac:grpSpMk id="15" creationId="{6F326EE7-A508-4EF7-AFBF-63D7A596E9EA}"/>
          </ac:grpSpMkLst>
        </pc:grpChg>
        <pc:grpChg chg="del">
          <ac:chgData name="Karki, Prashant" userId="S::gm3372pm@go.minnstate.edu::c6439724-138d-48e2-b96b-a2d2d507bbcd" providerId="AD" clId="Web-{AC115278-2E13-F7A2-894F-1F61F69150D4}" dt="2020-03-03T22:49:13.528" v="37"/>
          <ac:grpSpMkLst>
            <pc:docMk/>
            <pc:sldMk cId="2449838563" sldId="269"/>
            <ac:grpSpMk id="38" creationId="{9D45FA45-1472-4C71-BA56-6BFB628AD0C5}"/>
          </ac:grpSpMkLst>
        </pc:grpChg>
        <pc:picChg chg="mod ord">
          <ac:chgData name="Karki, Prashant" userId="S::gm3372pm@go.minnstate.edu::c6439724-138d-48e2-b96b-a2d2d507bbcd" providerId="AD" clId="Web-{AC115278-2E13-F7A2-894F-1F61F69150D4}" dt="2020-03-03T22:49:13.528" v="37"/>
          <ac:picMkLst>
            <pc:docMk/>
            <pc:sldMk cId="2449838563" sldId="269"/>
            <ac:picMk id="6" creationId="{17FD0E9E-5545-4C76-8313-DDC30CE6ED51}"/>
          </ac:picMkLst>
        </pc:picChg>
        <pc:picChg chg="mod ord">
          <ac:chgData name="Karki, Prashant" userId="S::gm3372pm@go.minnstate.edu::c6439724-138d-48e2-b96b-a2d2d507bbcd" providerId="AD" clId="Web-{AC115278-2E13-F7A2-894F-1F61F69150D4}" dt="2020-03-03T22:49:13.528" v="37"/>
          <ac:picMkLst>
            <pc:docMk/>
            <pc:sldMk cId="2449838563" sldId="269"/>
            <ac:picMk id="8" creationId="{33A1CE66-EC77-409A-A073-B5FBFFF2A472}"/>
          </ac:picMkLst>
        </pc:picChg>
        <pc:cxnChg chg="add">
          <ac:chgData name="Karki, Prashant" userId="S::gm3372pm@go.minnstate.edu::c6439724-138d-48e2-b96b-a2d2d507bbcd" providerId="AD" clId="Web-{AC115278-2E13-F7A2-894F-1F61F69150D4}" dt="2020-03-03T22:49:13.528" v="37"/>
          <ac:cxnSpMkLst>
            <pc:docMk/>
            <pc:sldMk cId="2449838563" sldId="269"/>
            <ac:cxnSpMk id="47" creationId="{7E7C77BC-7138-40B1-A15B-20F57A494629}"/>
          </ac:cxnSpMkLst>
        </pc:cxnChg>
        <pc:cxnChg chg="add">
          <ac:chgData name="Karki, Prashant" userId="S::gm3372pm@go.minnstate.edu::c6439724-138d-48e2-b96b-a2d2d507bbcd" providerId="AD" clId="Web-{AC115278-2E13-F7A2-894F-1F61F69150D4}" dt="2020-03-03T22:49:13.528" v="37"/>
          <ac:cxnSpMkLst>
            <pc:docMk/>
            <pc:sldMk cId="2449838563" sldId="269"/>
            <ac:cxnSpMk id="49" creationId="{DB146403-F3D6-484B-B2ED-97F9565D0370}"/>
          </ac:cxnSpMkLst>
        </pc:cxnChg>
      </pc:sldChg>
      <pc:sldChg chg="modSp add ord replId">
        <pc:chgData name="Karki, Prashant" userId="S::gm3372pm@go.minnstate.edu::c6439724-138d-48e2-b96b-a2d2d507bbcd" providerId="AD" clId="Web-{AC115278-2E13-F7A2-894F-1F61F69150D4}" dt="2020-03-03T23:04:27.685" v="244" actId="20577"/>
        <pc:sldMkLst>
          <pc:docMk/>
          <pc:sldMk cId="3344573287" sldId="270"/>
        </pc:sldMkLst>
        <pc:spChg chg="mod">
          <ac:chgData name="Karki, Prashant" userId="S::gm3372pm@go.minnstate.edu::c6439724-138d-48e2-b96b-a2d2d507bbcd" providerId="AD" clId="Web-{AC115278-2E13-F7A2-894F-1F61F69150D4}" dt="2020-03-03T23:04:27.685" v="244" actId="20577"/>
          <ac:spMkLst>
            <pc:docMk/>
            <pc:sldMk cId="3344573287" sldId="270"/>
            <ac:spMk id="2" creationId="{2FF8CFCE-0498-4CF9-A992-38785D7D2951}"/>
          </ac:spMkLst>
        </pc:spChg>
        <pc:picChg chg="mod">
          <ac:chgData name="Karki, Prashant" userId="S::gm3372pm@go.minnstate.edu::c6439724-138d-48e2-b96b-a2d2d507bbcd" providerId="AD" clId="Web-{AC115278-2E13-F7A2-894F-1F61F69150D4}" dt="2020-03-03T23:04:20.575" v="243"/>
          <ac:picMkLst>
            <pc:docMk/>
            <pc:sldMk cId="3344573287" sldId="270"/>
            <ac:picMk id="4" creationId="{FF984BE8-9B4A-4C4F-BEC0-A13A59C17D0E}"/>
          </ac:picMkLst>
        </pc:picChg>
      </pc:sldChg>
    </pc:docChg>
  </pc:docChgLst>
  <pc:docChgLst>
    <pc:chgData name="Karki, Prashant" userId="S::gm3372pm@go.minnstate.edu::c6439724-138d-48e2-b96b-a2d2d507bbcd" providerId="AD" clId="Web-{DD6377CF-A17D-0191-8B3C-3BE02D3F509E}"/>
    <pc:docChg chg="modSld">
      <pc:chgData name="Karki, Prashant" userId="S::gm3372pm@go.minnstate.edu::c6439724-138d-48e2-b96b-a2d2d507bbcd" providerId="AD" clId="Web-{DD6377CF-A17D-0191-8B3C-3BE02D3F509E}" dt="2020-02-28T22:29:41.759" v="124" actId="20577"/>
      <pc:docMkLst>
        <pc:docMk/>
      </pc:docMkLst>
      <pc:sldChg chg="addSp delSp modSp mod setBg setClrOvrMap">
        <pc:chgData name="Karki, Prashant" userId="S::gm3372pm@go.minnstate.edu::c6439724-138d-48e2-b96b-a2d2d507bbcd" providerId="AD" clId="Web-{DD6377CF-A17D-0191-8B3C-3BE02D3F509E}" dt="2020-02-28T22:23:55.634" v="84"/>
        <pc:sldMkLst>
          <pc:docMk/>
          <pc:sldMk cId="109857222" sldId="256"/>
        </pc:sldMkLst>
        <pc:spChg chg="mod ord">
          <ac:chgData name="Karki, Prashant" userId="S::gm3372pm@go.minnstate.edu::c6439724-138d-48e2-b96b-a2d2d507bbcd" providerId="AD" clId="Web-{DD6377CF-A17D-0191-8B3C-3BE02D3F509E}" dt="2020-02-28T22:23:29.134" v="78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Karki, Prashant" userId="S::gm3372pm@go.minnstate.edu::c6439724-138d-48e2-b96b-a2d2d507bbcd" providerId="AD" clId="Web-{DD6377CF-A17D-0191-8B3C-3BE02D3F509E}" dt="2020-02-28T22:23:29.134" v="78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Karki, Prashant" userId="S::gm3372pm@go.minnstate.edu::c6439724-138d-48e2-b96b-a2d2d507bbcd" providerId="AD" clId="Web-{DD6377CF-A17D-0191-8B3C-3BE02D3F509E}" dt="2020-02-28T22:08:32.790" v="4"/>
          <ac:spMkLst>
            <pc:docMk/>
            <pc:sldMk cId="109857222" sldId="256"/>
            <ac:spMk id="6" creationId="{87CC2527-562A-4F69-B487-4371E5B243E7}"/>
          </ac:spMkLst>
        </pc:spChg>
        <pc:spChg chg="add del">
          <ac:chgData name="Karki, Prashant" userId="S::gm3372pm@go.minnstate.edu::c6439724-138d-48e2-b96b-a2d2d507bbcd" providerId="AD" clId="Web-{DD6377CF-A17D-0191-8B3C-3BE02D3F509E}" dt="2020-02-28T22:08:39.290" v="6"/>
          <ac:spMkLst>
            <pc:docMk/>
            <pc:sldMk cId="109857222" sldId="256"/>
            <ac:spMk id="7" creationId="{C0B27210-D0CA-4654-B3E3-9ABB4F178EA1}"/>
          </ac:spMkLst>
        </pc:spChg>
        <pc:spChg chg="add del">
          <ac:chgData name="Karki, Prashant" userId="S::gm3372pm@go.minnstate.edu::c6439724-138d-48e2-b96b-a2d2d507bbcd" providerId="AD" clId="Web-{DD6377CF-A17D-0191-8B3C-3BE02D3F509E}" dt="2020-02-28T22:08:39.290" v="6"/>
          <ac:spMkLst>
            <pc:docMk/>
            <pc:sldMk cId="109857222" sldId="256"/>
            <ac:spMk id="8" creationId="{1DB7C82F-AB7E-4F0C-B829-FA1B9C415180}"/>
          </ac:spMkLst>
        </pc:spChg>
        <pc:spChg chg="add del">
          <ac:chgData name="Karki, Prashant" userId="S::gm3372pm@go.minnstate.edu::c6439724-138d-48e2-b96b-a2d2d507bbcd" providerId="AD" clId="Web-{DD6377CF-A17D-0191-8B3C-3BE02D3F509E}" dt="2020-02-28T22:08:18.743" v="2"/>
          <ac:spMkLst>
            <pc:docMk/>
            <pc:sldMk cId="109857222" sldId="256"/>
            <ac:spMk id="9" creationId="{1DB7C82F-AB7E-4F0C-B829-FA1B9C415180}"/>
          </ac:spMkLst>
        </pc:spChg>
        <pc:spChg chg="add del">
          <ac:chgData name="Karki, Prashant" userId="S::gm3372pm@go.minnstate.edu::c6439724-138d-48e2-b96b-a2d2d507bbcd" providerId="AD" clId="Web-{DD6377CF-A17D-0191-8B3C-3BE02D3F509E}" dt="2020-02-28T22:08:46.322" v="8"/>
          <ac:spMkLst>
            <pc:docMk/>
            <pc:sldMk cId="109857222" sldId="256"/>
            <ac:spMk id="10" creationId="{87CC2527-562A-4F69-B487-4371E5B243E7}"/>
          </ac:spMkLst>
        </pc:spChg>
        <pc:spChg chg="add del">
          <ac:chgData name="Karki, Prashant" userId="S::gm3372pm@go.minnstate.edu::c6439724-138d-48e2-b96b-a2d2d507bbcd" providerId="AD" clId="Web-{DD6377CF-A17D-0191-8B3C-3BE02D3F509E}" dt="2020-02-28T22:08:39.290" v="6"/>
          <ac:spMkLst>
            <pc:docMk/>
            <pc:sldMk cId="109857222" sldId="256"/>
            <ac:spMk id="13" creationId="{70B66945-4967-4040-926D-DCA44313CDAB}"/>
          </ac:spMkLst>
        </pc:spChg>
        <pc:spChg chg="add del">
          <ac:chgData name="Karki, Prashant" userId="S::gm3372pm@go.minnstate.edu::c6439724-138d-48e2-b96b-a2d2d507bbcd" providerId="AD" clId="Web-{DD6377CF-A17D-0191-8B3C-3BE02D3F509E}" dt="2020-02-28T22:08:54.431" v="10"/>
          <ac:spMkLst>
            <pc:docMk/>
            <pc:sldMk cId="109857222" sldId="256"/>
            <ac:spMk id="14" creationId="{19245A10-7F37-4569-80D2-2F692931E300}"/>
          </ac:spMkLst>
        </pc:spChg>
        <pc:spChg chg="add del">
          <ac:chgData name="Karki, Prashant" userId="S::gm3372pm@go.minnstate.edu::c6439724-138d-48e2-b96b-a2d2d507bbcd" providerId="AD" clId="Web-{DD6377CF-A17D-0191-8B3C-3BE02D3F509E}" dt="2020-02-28T22:08:54.431" v="10"/>
          <ac:spMkLst>
            <pc:docMk/>
            <pc:sldMk cId="109857222" sldId="256"/>
            <ac:spMk id="15" creationId="{9E8E3DD9-D235-48D9-A0EC-D6817EC84B75}"/>
          </ac:spMkLst>
        </pc:spChg>
        <pc:spChg chg="add del">
          <ac:chgData name="Karki, Prashant" userId="S::gm3372pm@go.minnstate.edu::c6439724-138d-48e2-b96b-a2d2d507bbcd" providerId="AD" clId="Web-{DD6377CF-A17D-0191-8B3C-3BE02D3F509E}" dt="2020-02-28T22:08:54.431" v="10"/>
          <ac:spMkLst>
            <pc:docMk/>
            <pc:sldMk cId="109857222" sldId="256"/>
            <ac:spMk id="16" creationId="{9267F70F-11C6-4597-9381-D0D80FC18FD9}"/>
          </ac:spMkLst>
        </pc:spChg>
        <pc:spChg chg="add del">
          <ac:chgData name="Karki, Prashant" userId="S::gm3372pm@go.minnstate.edu::c6439724-138d-48e2-b96b-a2d2d507bbcd" providerId="AD" clId="Web-{DD6377CF-A17D-0191-8B3C-3BE02D3F509E}" dt="2020-02-28T22:08:54.431" v="10"/>
          <ac:spMkLst>
            <pc:docMk/>
            <pc:sldMk cId="109857222" sldId="256"/>
            <ac:spMk id="17" creationId="{EA83A145-578D-4A0B-94A7-AEAB2027D7EB}"/>
          </ac:spMkLst>
        </pc:spChg>
        <pc:spChg chg="add del">
          <ac:chgData name="Karki, Prashant" userId="S::gm3372pm@go.minnstate.edu::c6439724-138d-48e2-b96b-a2d2d507bbcd" providerId="AD" clId="Web-{DD6377CF-A17D-0191-8B3C-3BE02D3F509E}" dt="2020-02-28T22:08:54.431" v="10"/>
          <ac:spMkLst>
            <pc:docMk/>
            <pc:sldMk cId="109857222" sldId="256"/>
            <ac:spMk id="18" creationId="{2C20A93E-E407-4683-A405-147DE26132AD}"/>
          </ac:spMkLst>
        </pc:spChg>
        <pc:spChg chg="add del">
          <ac:chgData name="Karki, Prashant" userId="S::gm3372pm@go.minnstate.edu::c6439724-138d-48e2-b96b-a2d2d507bbcd" providerId="AD" clId="Web-{DD6377CF-A17D-0191-8B3C-3BE02D3F509E}" dt="2020-02-28T22:08:59.306" v="12"/>
          <ac:spMkLst>
            <pc:docMk/>
            <pc:sldMk cId="109857222" sldId="256"/>
            <ac:spMk id="19" creationId="{16F9E488-0718-4E1E-9D12-26779F606252}"/>
          </ac:spMkLst>
        </pc:spChg>
        <pc:spChg chg="add del">
          <ac:chgData name="Karki, Prashant" userId="S::gm3372pm@go.minnstate.edu::c6439724-138d-48e2-b96b-a2d2d507bbcd" providerId="AD" clId="Web-{DD6377CF-A17D-0191-8B3C-3BE02D3F509E}" dt="2020-02-28T22:08:59.306" v="12"/>
          <ac:spMkLst>
            <pc:docMk/>
            <pc:sldMk cId="109857222" sldId="256"/>
            <ac:spMk id="20" creationId="{CE708407-D01D-4E57-8998-FF799DBC3788}"/>
          </ac:spMkLst>
        </pc:spChg>
        <pc:spChg chg="add">
          <ac:chgData name="Karki, Prashant" userId="S::gm3372pm@go.minnstate.edu::c6439724-138d-48e2-b96b-a2d2d507bbcd" providerId="AD" clId="Web-{DD6377CF-A17D-0191-8B3C-3BE02D3F509E}" dt="2020-02-28T22:08:59.322" v="13"/>
          <ac:spMkLst>
            <pc:docMk/>
            <pc:sldMk cId="109857222" sldId="256"/>
            <ac:spMk id="22" creationId="{E45B1D5C-0827-4AF0-8186-11FC5A8B8B92}"/>
          </ac:spMkLst>
        </pc:spChg>
        <pc:spChg chg="add">
          <ac:chgData name="Karki, Prashant" userId="S::gm3372pm@go.minnstate.edu::c6439724-138d-48e2-b96b-a2d2d507bbcd" providerId="AD" clId="Web-{DD6377CF-A17D-0191-8B3C-3BE02D3F509E}" dt="2020-02-28T22:08:59.322" v="13"/>
          <ac:spMkLst>
            <pc:docMk/>
            <pc:sldMk cId="109857222" sldId="256"/>
            <ac:spMk id="23" creationId="{99413ED5-9ED4-4772-BCE4-2BCAE6B12E35}"/>
          </ac:spMkLst>
        </pc:spChg>
        <pc:spChg chg="add">
          <ac:chgData name="Karki, Prashant" userId="S::gm3372pm@go.minnstate.edu::c6439724-138d-48e2-b96b-a2d2d507bbcd" providerId="AD" clId="Web-{DD6377CF-A17D-0191-8B3C-3BE02D3F509E}" dt="2020-02-28T22:08:59.322" v="13"/>
          <ac:spMkLst>
            <pc:docMk/>
            <pc:sldMk cId="109857222" sldId="256"/>
            <ac:spMk id="24" creationId="{04357C93-F0CB-4A1C-8F77-4E9063789819}"/>
          </ac:spMkLst>
        </pc:spChg>
        <pc:spChg chg="add">
          <ac:chgData name="Karki, Prashant" userId="S::gm3372pm@go.minnstate.edu::c6439724-138d-48e2-b96b-a2d2d507bbcd" providerId="AD" clId="Web-{DD6377CF-A17D-0191-8B3C-3BE02D3F509E}" dt="2020-02-28T22:08:59.322" v="13"/>
          <ac:spMkLst>
            <pc:docMk/>
            <pc:sldMk cId="109857222" sldId="256"/>
            <ac:spMk id="25" creationId="{90F533E9-6690-41A8-A372-4C6C622D028D}"/>
          </ac:spMkLst>
        </pc:spChg>
        <pc:spChg chg="add del mod">
          <ac:chgData name="Karki, Prashant" userId="S::gm3372pm@go.minnstate.edu::c6439724-138d-48e2-b96b-a2d2d507bbcd" providerId="AD" clId="Web-{DD6377CF-A17D-0191-8B3C-3BE02D3F509E}" dt="2020-02-28T22:23:55.634" v="83"/>
          <ac:spMkLst>
            <pc:docMk/>
            <pc:sldMk cId="109857222" sldId="256"/>
            <ac:spMk id="28" creationId="{1C501375-D5EA-44A2-B7B9-E3A8A61C36EF}"/>
          </ac:spMkLst>
        </pc:spChg>
        <pc:spChg chg="del">
          <ac:chgData name="Karki, Prashant" userId="S::gm3372pm@go.minnstate.edu::c6439724-138d-48e2-b96b-a2d2d507bbcd" providerId="AD" clId="Web-{DD6377CF-A17D-0191-8B3C-3BE02D3F509E}" dt="2020-02-28T22:23:29.134" v="78"/>
          <ac:spMkLst>
            <pc:docMk/>
            <pc:sldMk cId="109857222" sldId="256"/>
            <ac:spMk id="30" creationId="{87CC2527-562A-4F69-B487-4371E5B243E7}"/>
          </ac:spMkLst>
        </pc:spChg>
        <pc:spChg chg="add">
          <ac:chgData name="Karki, Prashant" userId="S::gm3372pm@go.minnstate.edu::c6439724-138d-48e2-b96b-a2d2d507bbcd" providerId="AD" clId="Web-{DD6377CF-A17D-0191-8B3C-3BE02D3F509E}" dt="2020-02-28T22:23:29.134" v="78"/>
          <ac:spMkLst>
            <pc:docMk/>
            <pc:sldMk cId="109857222" sldId="256"/>
            <ac:spMk id="37" creationId="{17CDB40A-75BB-4498-A20B-59C3984A3A94}"/>
          </ac:spMkLst>
        </pc:spChg>
        <pc:grpChg chg="add del">
          <ac:chgData name="Karki, Prashant" userId="S::gm3372pm@go.minnstate.edu::c6439724-138d-48e2-b96b-a2d2d507bbcd" providerId="AD" clId="Web-{DD6377CF-A17D-0191-8B3C-3BE02D3F509E}" dt="2020-02-28T22:08:59.306" v="12"/>
          <ac:grpSpMkLst>
            <pc:docMk/>
            <pc:sldMk cId="109857222" sldId="256"/>
            <ac:grpSpMk id="21" creationId="{7F963B07-5C9E-478C-A53E-B6F5B4A78933}"/>
          </ac:grpSpMkLst>
        </pc:grpChg>
        <pc:picChg chg="add mod ord">
          <ac:chgData name="Karki, Prashant" userId="S::gm3372pm@go.minnstate.edu::c6439724-138d-48e2-b96b-a2d2d507bbcd" providerId="AD" clId="Web-{DD6377CF-A17D-0191-8B3C-3BE02D3F509E}" dt="2020-02-28T22:23:29.134" v="78"/>
          <ac:picMkLst>
            <pc:docMk/>
            <pc:sldMk cId="109857222" sldId="256"/>
            <ac:picMk id="4" creationId="{8D13648E-FFE7-4A69-B5D0-049134FAF0A1}"/>
          </ac:picMkLst>
        </pc:picChg>
        <pc:picChg chg="add del mod">
          <ac:chgData name="Karki, Prashant" userId="S::gm3372pm@go.minnstate.edu::c6439724-138d-48e2-b96b-a2d2d507bbcd" providerId="AD" clId="Web-{DD6377CF-A17D-0191-8B3C-3BE02D3F509E}" dt="2020-02-28T22:23:55.634" v="84"/>
          <ac:picMkLst>
            <pc:docMk/>
            <pc:sldMk cId="109857222" sldId="256"/>
            <ac:picMk id="26" creationId="{1D5215E6-9307-42AD-B219-A32F6E68E544}"/>
          </ac:picMkLst>
        </pc:picChg>
        <pc:cxnChg chg="add del">
          <ac:chgData name="Karki, Prashant" userId="S::gm3372pm@go.minnstate.edu::c6439724-138d-48e2-b96b-a2d2d507bbcd" providerId="AD" clId="Web-{DD6377CF-A17D-0191-8B3C-3BE02D3F509E}" dt="2020-02-28T22:08:32.790" v="4"/>
          <ac:cxnSpMkLst>
            <pc:docMk/>
            <pc:sldMk cId="109857222" sldId="256"/>
            <ac:cxnSpMk id="11" creationId="{BCDAEC91-5BCE-4B55-9CC0-43EF94CB734B}"/>
          </ac:cxnSpMkLst>
        </pc:cxnChg>
        <pc:cxnChg chg="add del">
          <ac:chgData name="Karki, Prashant" userId="S::gm3372pm@go.minnstate.edu::c6439724-138d-48e2-b96b-a2d2d507bbcd" providerId="AD" clId="Web-{DD6377CF-A17D-0191-8B3C-3BE02D3F509E}" dt="2020-02-28T22:08:46.322" v="8"/>
          <ac:cxnSpMkLst>
            <pc:docMk/>
            <pc:sldMk cId="109857222" sldId="256"/>
            <ac:cxnSpMk id="12" creationId="{BCDAEC91-5BCE-4B55-9CC0-43EF94CB734B}"/>
          </ac:cxnSpMkLst>
        </pc:cxnChg>
        <pc:cxnChg chg="del">
          <ac:chgData name="Karki, Prashant" userId="S::gm3372pm@go.minnstate.edu::c6439724-138d-48e2-b96b-a2d2d507bbcd" providerId="AD" clId="Web-{DD6377CF-A17D-0191-8B3C-3BE02D3F509E}" dt="2020-02-28T22:23:29.134" v="78"/>
          <ac:cxnSpMkLst>
            <pc:docMk/>
            <pc:sldMk cId="109857222" sldId="256"/>
            <ac:cxnSpMk id="32" creationId="{BCDAEC91-5BCE-4B55-9CC0-43EF94CB734B}"/>
          </ac:cxnSpMkLst>
        </pc:cxnChg>
      </pc:sldChg>
      <pc:sldChg chg="addSp delSp modSp mod setClrOvrMap">
        <pc:chgData name="Karki, Prashant" userId="S::gm3372pm@go.minnstate.edu::c6439724-138d-48e2-b96b-a2d2d507bbcd" providerId="AD" clId="Web-{DD6377CF-A17D-0191-8B3C-3BE02D3F509E}" dt="2020-02-28T22:29:12.040" v="107"/>
        <pc:sldMkLst>
          <pc:docMk/>
          <pc:sldMk cId="1743300303" sldId="257"/>
        </pc:sldMkLst>
        <pc:spChg chg="mod">
          <ac:chgData name="Karki, Prashant" userId="S::gm3372pm@go.minnstate.edu::c6439724-138d-48e2-b96b-a2d2d507bbcd" providerId="AD" clId="Web-{DD6377CF-A17D-0191-8B3C-3BE02D3F509E}" dt="2020-02-28T22:29:12.040" v="107"/>
          <ac:spMkLst>
            <pc:docMk/>
            <pc:sldMk cId="1743300303" sldId="257"/>
            <ac:spMk id="2" creationId="{C65801B3-BE14-43A3-A00C-145B8612A79D}"/>
          </ac:spMkLst>
        </pc:spChg>
        <pc:spChg chg="del">
          <ac:chgData name="Karki, Prashant" userId="S::gm3372pm@go.minnstate.edu::c6439724-138d-48e2-b96b-a2d2d507bbcd" providerId="AD" clId="Web-{DD6377CF-A17D-0191-8B3C-3BE02D3F509E}" dt="2020-02-28T22:27:31.775" v="89"/>
          <ac:spMkLst>
            <pc:docMk/>
            <pc:sldMk cId="1743300303" sldId="257"/>
            <ac:spMk id="30" creationId="{85016AEC-0320-4ED0-8ECB-FE11DDDFE17A}"/>
          </ac:spMkLst>
        </pc:spChg>
        <pc:spChg chg="del">
          <ac:chgData name="Karki, Prashant" userId="S::gm3372pm@go.minnstate.edu::c6439724-138d-48e2-b96b-a2d2d507bbcd" providerId="AD" clId="Web-{DD6377CF-A17D-0191-8B3C-3BE02D3F509E}" dt="2020-02-28T22:27:31.775" v="89"/>
          <ac:spMkLst>
            <pc:docMk/>
            <pc:sldMk cId="1743300303" sldId="257"/>
            <ac:spMk id="31" creationId="{D3CDB30C-1F82-41E6-A067-831D6E89184F}"/>
          </ac:spMkLst>
        </pc:spChg>
        <pc:spChg chg="del">
          <ac:chgData name="Karki, Prashant" userId="S::gm3372pm@go.minnstate.edu::c6439724-138d-48e2-b96b-a2d2d507bbcd" providerId="AD" clId="Web-{DD6377CF-A17D-0191-8B3C-3BE02D3F509E}" dt="2020-02-28T22:27:31.775" v="89"/>
          <ac:spMkLst>
            <pc:docMk/>
            <pc:sldMk cId="1743300303" sldId="257"/>
            <ac:spMk id="32" creationId="{2DDA86DD-F997-4F66-A87C-5B58AB6D19EC}"/>
          </ac:spMkLst>
        </pc:spChg>
        <pc:spChg chg="del">
          <ac:chgData name="Karki, Prashant" userId="S::gm3372pm@go.minnstate.edu::c6439724-138d-48e2-b96b-a2d2d507bbcd" providerId="AD" clId="Web-{DD6377CF-A17D-0191-8B3C-3BE02D3F509E}" dt="2020-02-28T22:27:31.775" v="89"/>
          <ac:spMkLst>
            <pc:docMk/>
            <pc:sldMk cId="1743300303" sldId="257"/>
            <ac:spMk id="33" creationId="{D241B827-437E-40A3-A732-669230D6A5BC}"/>
          </ac:spMkLst>
        </pc:spChg>
        <pc:spChg chg="del mod">
          <ac:chgData name="Karki, Prashant" userId="S::gm3372pm@go.minnstate.edu::c6439724-138d-48e2-b96b-a2d2d507bbcd" providerId="AD" clId="Web-{DD6377CF-A17D-0191-8B3C-3BE02D3F509E}" dt="2020-02-28T22:29:12.040" v="107"/>
          <ac:spMkLst>
            <pc:docMk/>
            <pc:sldMk cId="1743300303" sldId="257"/>
            <ac:spMk id="34" creationId="{77CB199E-DB08-4F69-9F50-4E1A3D8BBC12}"/>
          </ac:spMkLst>
        </pc:spChg>
        <pc:spChg chg="add del">
          <ac:chgData name="Karki, Prashant" userId="S::gm3372pm@go.minnstate.edu::c6439724-138d-48e2-b96b-a2d2d507bbcd" providerId="AD" clId="Web-{DD6377CF-A17D-0191-8B3C-3BE02D3F509E}" dt="2020-02-28T22:28:12.525" v="103"/>
          <ac:spMkLst>
            <pc:docMk/>
            <pc:sldMk cId="1743300303" sldId="257"/>
            <ac:spMk id="39" creationId="{3B854194-185D-494D-905C-7C7CB2E30F6E}"/>
          </ac:spMkLst>
        </pc:spChg>
        <pc:spChg chg="add del">
          <ac:chgData name="Karki, Prashant" userId="S::gm3372pm@go.minnstate.edu::c6439724-138d-48e2-b96b-a2d2d507bbcd" providerId="AD" clId="Web-{DD6377CF-A17D-0191-8B3C-3BE02D3F509E}" dt="2020-02-28T22:28:12.525" v="103"/>
          <ac:spMkLst>
            <pc:docMk/>
            <pc:sldMk cId="1743300303" sldId="257"/>
            <ac:spMk id="41" creationId="{B4F5FA0D-0104-4987-8241-EFF7C85B88DE}"/>
          </ac:spMkLst>
        </pc:spChg>
        <pc:spChg chg="add del">
          <ac:chgData name="Karki, Prashant" userId="S::gm3372pm@go.minnstate.edu::c6439724-138d-48e2-b96b-a2d2d507bbcd" providerId="AD" clId="Web-{DD6377CF-A17D-0191-8B3C-3BE02D3F509E}" dt="2020-02-28T22:29:12.040" v="107"/>
          <ac:spMkLst>
            <pc:docMk/>
            <pc:sldMk cId="1743300303" sldId="257"/>
            <ac:spMk id="45" creationId="{C7FA33FF-088D-4F16-95A2-2C64D353DEA8}"/>
          </ac:spMkLst>
        </pc:spChg>
        <pc:spChg chg="add del">
          <ac:chgData name="Karki, Prashant" userId="S::gm3372pm@go.minnstate.edu::c6439724-138d-48e2-b96b-a2d2d507bbcd" providerId="AD" clId="Web-{DD6377CF-A17D-0191-8B3C-3BE02D3F509E}" dt="2020-02-28T22:29:12.040" v="107"/>
          <ac:spMkLst>
            <pc:docMk/>
            <pc:sldMk cId="1743300303" sldId="257"/>
            <ac:spMk id="46" creationId="{A376EFB1-01CF-419F-ABF1-2AF02BBFCBD1}"/>
          </ac:spMkLst>
        </pc:spChg>
        <pc:spChg chg="add del">
          <ac:chgData name="Karki, Prashant" userId="S::gm3372pm@go.minnstate.edu::c6439724-138d-48e2-b96b-a2d2d507bbcd" providerId="AD" clId="Web-{DD6377CF-A17D-0191-8B3C-3BE02D3F509E}" dt="2020-02-28T22:28:12.509" v="102"/>
          <ac:spMkLst>
            <pc:docMk/>
            <pc:sldMk cId="1743300303" sldId="257"/>
            <ac:spMk id="48" creationId="{7515D20E-1AB7-4E74-9236-2B72B63D60B6}"/>
          </ac:spMkLst>
        </pc:spChg>
        <pc:spChg chg="add del">
          <ac:chgData name="Karki, Prashant" userId="S::gm3372pm@go.minnstate.edu::c6439724-138d-48e2-b96b-a2d2d507bbcd" providerId="AD" clId="Web-{DD6377CF-A17D-0191-8B3C-3BE02D3F509E}" dt="2020-02-28T22:29:12.040" v="107"/>
          <ac:spMkLst>
            <pc:docMk/>
            <pc:sldMk cId="1743300303" sldId="257"/>
            <ac:spMk id="52" creationId="{FF9DEA15-78BD-4750-AA18-B9F28A6D5AB8}"/>
          </ac:spMkLst>
        </pc:spChg>
        <pc:spChg chg="add del">
          <ac:chgData name="Karki, Prashant" userId="S::gm3372pm@go.minnstate.edu::c6439724-138d-48e2-b96b-a2d2d507bbcd" providerId="AD" clId="Web-{DD6377CF-A17D-0191-8B3C-3BE02D3F509E}" dt="2020-02-28T22:28:12.509" v="102"/>
          <ac:spMkLst>
            <pc:docMk/>
            <pc:sldMk cId="1743300303" sldId="257"/>
            <ac:spMk id="55" creationId="{3873B707-463F-40B0-8227-E8CC6C67EB25}"/>
          </ac:spMkLst>
        </pc:spChg>
        <pc:spChg chg="add del">
          <ac:chgData name="Karki, Prashant" userId="S::gm3372pm@go.minnstate.edu::c6439724-138d-48e2-b96b-a2d2d507bbcd" providerId="AD" clId="Web-{DD6377CF-A17D-0191-8B3C-3BE02D3F509E}" dt="2020-02-28T22:28:12.509" v="102"/>
          <ac:spMkLst>
            <pc:docMk/>
            <pc:sldMk cId="1743300303" sldId="257"/>
            <ac:spMk id="57" creationId="{19C9EAEA-39D0-4B0E-A0EB-51E7B26740B1}"/>
          </ac:spMkLst>
        </pc:spChg>
        <pc:spChg chg="add">
          <ac:chgData name="Karki, Prashant" userId="S::gm3372pm@go.minnstate.edu::c6439724-138d-48e2-b96b-a2d2d507bbcd" providerId="AD" clId="Web-{DD6377CF-A17D-0191-8B3C-3BE02D3F509E}" dt="2020-02-28T22:29:12.040" v="107"/>
          <ac:spMkLst>
            <pc:docMk/>
            <pc:sldMk cId="1743300303" sldId="257"/>
            <ac:spMk id="59" creationId="{46C2E80F-49A6-4372-B103-219D417A55ED}"/>
          </ac:spMkLst>
        </pc:spChg>
        <pc:grpChg chg="add del">
          <ac:chgData name="Karki, Prashant" userId="S::gm3372pm@go.minnstate.edu::c6439724-138d-48e2-b96b-a2d2d507bbcd" providerId="AD" clId="Web-{DD6377CF-A17D-0191-8B3C-3BE02D3F509E}" dt="2020-02-28T22:28:12.509" v="102"/>
          <ac:grpSpMkLst>
            <pc:docMk/>
            <pc:sldMk cId="1743300303" sldId="257"/>
            <ac:grpSpMk id="50" creationId="{032D8612-31EB-44CF-A1D0-14FD4C705424}"/>
          </ac:grpSpMkLst>
        </pc:grpChg>
        <pc:graphicFrameChg chg="add">
          <ac:chgData name="Karki, Prashant" userId="S::gm3372pm@go.minnstate.edu::c6439724-138d-48e2-b96b-a2d2d507bbcd" providerId="AD" clId="Web-{DD6377CF-A17D-0191-8B3C-3BE02D3F509E}" dt="2020-02-28T22:29:12.040" v="107"/>
          <ac:graphicFrameMkLst>
            <pc:docMk/>
            <pc:sldMk cId="1743300303" sldId="257"/>
            <ac:graphicFrameMk id="54" creationId="{1BBD579F-3FB4-4ADC-85A6-3E25333AC4AA}"/>
          </ac:graphicFrameMkLst>
        </pc:graphicFrameChg>
        <pc:picChg chg="add del">
          <ac:chgData name="Karki, Prashant" userId="S::gm3372pm@go.minnstate.edu::c6439724-138d-48e2-b96b-a2d2d507bbcd" providerId="AD" clId="Web-{DD6377CF-A17D-0191-8B3C-3BE02D3F509E}" dt="2020-02-28T22:28:12.525" v="103"/>
          <ac:picMkLst>
            <pc:docMk/>
            <pc:sldMk cId="1743300303" sldId="257"/>
            <ac:picMk id="43" creationId="{2897127E-6CEF-446C-BE87-93B7C46E49D1}"/>
          </ac:picMkLst>
        </pc:picChg>
      </pc:sldChg>
      <pc:sldChg chg="modSp">
        <pc:chgData name="Karki, Prashant" userId="S::gm3372pm@go.minnstate.edu::c6439724-138d-48e2-b96b-a2d2d507bbcd" providerId="AD" clId="Web-{DD6377CF-A17D-0191-8B3C-3BE02D3F509E}" dt="2020-02-28T22:29:36.837" v="122" actId="20577"/>
        <pc:sldMkLst>
          <pc:docMk/>
          <pc:sldMk cId="4269290122" sldId="258"/>
        </pc:sldMkLst>
        <pc:spChg chg="mod">
          <ac:chgData name="Karki, Prashant" userId="S::gm3372pm@go.minnstate.edu::c6439724-138d-48e2-b96b-a2d2d507bbcd" providerId="AD" clId="Web-{DD6377CF-A17D-0191-8B3C-3BE02D3F509E}" dt="2020-02-28T22:29:36.837" v="122" actId="20577"/>
          <ac:spMkLst>
            <pc:docMk/>
            <pc:sldMk cId="4269290122" sldId="258"/>
            <ac:spMk id="2" creationId="{139E0EA4-6F5B-4F74-84B0-AB17C7612C3F}"/>
          </ac:spMkLst>
        </pc:spChg>
      </pc:sldChg>
    </pc:docChg>
  </pc:docChgLst>
  <pc:docChgLst>
    <pc:chgData name="Gloege, Kaitlyn Q" userId="S::ub8212xl@go.minnstate.edu::b5080a65-7248-462d-9a51-82349aa31155" providerId="AD" clId="Web-{679957F8-D2B7-8A97-69A3-0CAB6E2FF58A}"/>
    <pc:docChg chg="modSld">
      <pc:chgData name="Gloege, Kaitlyn Q" userId="S::ub8212xl@go.minnstate.edu::b5080a65-7248-462d-9a51-82349aa31155" providerId="AD" clId="Web-{679957F8-D2B7-8A97-69A3-0CAB6E2FF58A}" dt="2020-03-03T02:50:54.286" v="236"/>
      <pc:docMkLst>
        <pc:docMk/>
      </pc:docMkLst>
      <pc:sldChg chg="addSp delSp modSp mod setBg">
        <pc:chgData name="Gloege, Kaitlyn Q" userId="S::ub8212xl@go.minnstate.edu::b5080a65-7248-462d-9a51-82349aa31155" providerId="AD" clId="Web-{679957F8-D2B7-8A97-69A3-0CAB6E2FF58A}" dt="2020-03-03T02:50:54.286" v="236"/>
        <pc:sldMkLst>
          <pc:docMk/>
          <pc:sldMk cId="968556005" sldId="261"/>
        </pc:sldMkLst>
        <pc:spChg chg="mod">
          <ac:chgData name="Gloege, Kaitlyn Q" userId="S::ub8212xl@go.minnstate.edu::b5080a65-7248-462d-9a51-82349aa31155" providerId="AD" clId="Web-{679957F8-D2B7-8A97-69A3-0CAB6E2FF58A}" dt="2020-03-03T02:50:54.286" v="236"/>
          <ac:spMkLst>
            <pc:docMk/>
            <pc:sldMk cId="968556005" sldId="261"/>
            <ac:spMk id="2" creationId="{872EC899-D064-4A39-B20F-D620CBA371CD}"/>
          </ac:spMkLst>
        </pc:spChg>
        <pc:spChg chg="mod">
          <ac:chgData name="Gloege, Kaitlyn Q" userId="S::ub8212xl@go.minnstate.edu::b5080a65-7248-462d-9a51-82349aa31155" providerId="AD" clId="Web-{679957F8-D2B7-8A97-69A3-0CAB6E2FF58A}" dt="2020-03-03T02:50:54.286" v="236"/>
          <ac:spMkLst>
            <pc:docMk/>
            <pc:sldMk cId="968556005" sldId="261"/>
            <ac:spMk id="3" creationId="{778AEC7F-63A6-4888-A0E0-055DF23DA224}"/>
          </ac:spMkLst>
        </pc:spChg>
        <pc:spChg chg="add del">
          <ac:chgData name="Gloege, Kaitlyn Q" userId="S::ub8212xl@go.minnstate.edu::b5080a65-7248-462d-9a51-82349aa31155" providerId="AD" clId="Web-{679957F8-D2B7-8A97-69A3-0CAB6E2FF58A}" dt="2020-03-03T02:50:54.286" v="236"/>
          <ac:spMkLst>
            <pc:docMk/>
            <pc:sldMk cId="968556005" sldId="261"/>
            <ac:spMk id="8" creationId="{3B854194-185D-494D-905C-7C7CB2E30F6E}"/>
          </ac:spMkLst>
        </pc:spChg>
        <pc:spChg chg="add del">
          <ac:chgData name="Gloege, Kaitlyn Q" userId="S::ub8212xl@go.minnstate.edu::b5080a65-7248-462d-9a51-82349aa31155" providerId="AD" clId="Web-{679957F8-D2B7-8A97-69A3-0CAB6E2FF58A}" dt="2020-03-03T02:50:54.286" v="236"/>
          <ac:spMkLst>
            <pc:docMk/>
            <pc:sldMk cId="968556005" sldId="261"/>
            <ac:spMk id="10" creationId="{B4F5FA0D-0104-4987-8241-EFF7C85B88DE}"/>
          </ac:spMkLst>
        </pc:spChg>
        <pc:spChg chg="add">
          <ac:chgData name="Gloege, Kaitlyn Q" userId="S::ub8212xl@go.minnstate.edu::b5080a65-7248-462d-9a51-82349aa31155" providerId="AD" clId="Web-{679957F8-D2B7-8A97-69A3-0CAB6E2FF58A}" dt="2020-03-03T02:50:54.286" v="236"/>
          <ac:spMkLst>
            <pc:docMk/>
            <pc:sldMk cId="968556005" sldId="261"/>
            <ac:spMk id="17" creationId="{8D70B121-56F4-4848-B38B-182089D909FA}"/>
          </ac:spMkLst>
        </pc:spChg>
        <pc:picChg chg="add del">
          <ac:chgData name="Gloege, Kaitlyn Q" userId="S::ub8212xl@go.minnstate.edu::b5080a65-7248-462d-9a51-82349aa31155" providerId="AD" clId="Web-{679957F8-D2B7-8A97-69A3-0CAB6E2FF58A}" dt="2020-03-03T02:50:54.286" v="236"/>
          <ac:picMkLst>
            <pc:docMk/>
            <pc:sldMk cId="968556005" sldId="261"/>
            <ac:picMk id="12" creationId="{2897127E-6CEF-446C-BE87-93B7C46E49D1}"/>
          </ac:picMkLst>
        </pc:picChg>
        <pc:cxnChg chg="add">
          <ac:chgData name="Gloege, Kaitlyn Q" userId="S::ub8212xl@go.minnstate.edu::b5080a65-7248-462d-9a51-82349aa31155" providerId="AD" clId="Web-{679957F8-D2B7-8A97-69A3-0CAB6E2FF58A}" dt="2020-03-03T02:50:54.286" v="236"/>
          <ac:cxnSpMkLst>
            <pc:docMk/>
            <pc:sldMk cId="968556005" sldId="261"/>
            <ac:cxnSpMk id="19" creationId="{2D72A2C9-F3CA-4216-8BAD-FA4C970C3C4E}"/>
          </ac:cxnSpMkLst>
        </pc:cxnChg>
      </pc:sldChg>
      <pc:sldChg chg="addSp delSp modSp mod setBg modClrScheme chgLayout">
        <pc:chgData name="Gloege, Kaitlyn Q" userId="S::ub8212xl@go.minnstate.edu::b5080a65-7248-462d-9a51-82349aa31155" providerId="AD" clId="Web-{679957F8-D2B7-8A97-69A3-0CAB6E2FF58A}" dt="2020-03-03T02:44:58.957" v="8"/>
        <pc:sldMkLst>
          <pc:docMk/>
          <pc:sldMk cId="2528205242" sldId="263"/>
        </pc:sldMkLst>
        <pc:spChg chg="mod ord">
          <ac:chgData name="Gloege, Kaitlyn Q" userId="S::ub8212xl@go.minnstate.edu::b5080a65-7248-462d-9a51-82349aa31155" providerId="AD" clId="Web-{679957F8-D2B7-8A97-69A3-0CAB6E2FF58A}" dt="2020-03-03T02:44:45.785" v="7"/>
          <ac:spMkLst>
            <pc:docMk/>
            <pc:sldMk cId="2528205242" sldId="263"/>
            <ac:spMk id="2" creationId="{4E90AAD4-F8A6-4744-8967-4A0AA1CABB7C}"/>
          </ac:spMkLst>
        </pc:spChg>
        <pc:spChg chg="del mod ord">
          <ac:chgData name="Gloege, Kaitlyn Q" userId="S::ub8212xl@go.minnstate.edu::b5080a65-7248-462d-9a51-82349aa31155" providerId="AD" clId="Web-{679957F8-D2B7-8A97-69A3-0CAB6E2FF58A}" dt="2020-03-03T02:44:43.535" v="6"/>
          <ac:spMkLst>
            <pc:docMk/>
            <pc:sldMk cId="2528205242" sldId="263"/>
            <ac:spMk id="3" creationId="{C34C4D88-20E9-4760-8A3C-D147E44E189F}"/>
          </ac:spMkLst>
        </pc:spChg>
        <pc:spChg chg="add del mod">
          <ac:chgData name="Gloege, Kaitlyn Q" userId="S::ub8212xl@go.minnstate.edu::b5080a65-7248-462d-9a51-82349aa31155" providerId="AD" clId="Web-{679957F8-D2B7-8A97-69A3-0CAB6E2FF58A}" dt="2020-03-03T02:44:58.957" v="8"/>
          <ac:spMkLst>
            <pc:docMk/>
            <pc:sldMk cId="2528205242" sldId="263"/>
            <ac:spMk id="5" creationId="{27D5F715-6A21-4C00-9104-583A5AD19037}"/>
          </ac:spMkLst>
        </pc:spChg>
        <pc:spChg chg="add del">
          <ac:chgData name="Gloege, Kaitlyn Q" userId="S::ub8212xl@go.minnstate.edu::b5080a65-7248-462d-9a51-82349aa31155" providerId="AD" clId="Web-{679957F8-D2B7-8A97-69A3-0CAB6E2FF58A}" dt="2020-03-03T02:44:45.785" v="7"/>
          <ac:spMkLst>
            <pc:docMk/>
            <pc:sldMk cId="2528205242" sldId="263"/>
            <ac:spMk id="10" creationId="{35555856-9970-4BC3-9AA9-6A917F53AFBD}"/>
          </ac:spMkLst>
        </pc:spChg>
        <pc:spChg chg="add del">
          <ac:chgData name="Gloege, Kaitlyn Q" userId="S::ub8212xl@go.minnstate.edu::b5080a65-7248-462d-9a51-82349aa31155" providerId="AD" clId="Web-{679957F8-D2B7-8A97-69A3-0CAB6E2FF58A}" dt="2020-03-03T02:44:45.785" v="7"/>
          <ac:spMkLst>
            <pc:docMk/>
            <pc:sldMk cId="2528205242" sldId="263"/>
            <ac:spMk id="14" creationId="{13722DD7-BA73-4776-93A3-94491FEF7260}"/>
          </ac:spMkLst>
        </pc:spChg>
        <pc:spChg chg="add">
          <ac:chgData name="Gloege, Kaitlyn Q" userId="S::ub8212xl@go.minnstate.edu::b5080a65-7248-462d-9a51-82349aa31155" providerId="AD" clId="Web-{679957F8-D2B7-8A97-69A3-0CAB6E2FF58A}" dt="2020-03-03T02:44:45.785" v="7"/>
          <ac:spMkLst>
            <pc:docMk/>
            <pc:sldMk cId="2528205242" sldId="263"/>
            <ac:spMk id="19" creationId="{3E443FD7-A66B-4AA0-872D-B088B9BC5F17}"/>
          </ac:spMkLst>
        </pc:spChg>
        <pc:spChg chg="add">
          <ac:chgData name="Gloege, Kaitlyn Q" userId="S::ub8212xl@go.minnstate.edu::b5080a65-7248-462d-9a51-82349aa31155" providerId="AD" clId="Web-{679957F8-D2B7-8A97-69A3-0CAB6E2FF58A}" dt="2020-03-03T02:44:45.785" v="7"/>
          <ac:spMkLst>
            <pc:docMk/>
            <pc:sldMk cId="2528205242" sldId="263"/>
            <ac:spMk id="21" creationId="{C04BE0EF-3561-49B4-9A29-F283168A91C7}"/>
          </ac:spMkLst>
        </pc:spChg>
        <pc:picChg chg="add mod ord">
          <ac:chgData name="Gloege, Kaitlyn Q" userId="S::ub8212xl@go.minnstate.edu::b5080a65-7248-462d-9a51-82349aa31155" providerId="AD" clId="Web-{679957F8-D2B7-8A97-69A3-0CAB6E2FF58A}" dt="2020-03-03T02:44:45.785" v="7"/>
          <ac:picMkLst>
            <pc:docMk/>
            <pc:sldMk cId="2528205242" sldId="263"/>
            <ac:picMk id="7" creationId="{54818BAA-609A-41D1-A712-8C9B58C16222}"/>
          </ac:picMkLst>
        </pc:picChg>
        <pc:picChg chg="add del">
          <ac:chgData name="Gloege, Kaitlyn Q" userId="S::ub8212xl@go.minnstate.edu::b5080a65-7248-462d-9a51-82349aa31155" providerId="AD" clId="Web-{679957F8-D2B7-8A97-69A3-0CAB6E2FF58A}" dt="2020-03-03T02:44:45.785" v="7"/>
          <ac:picMkLst>
            <pc:docMk/>
            <pc:sldMk cId="2528205242" sldId="263"/>
            <ac:picMk id="12" creationId="{7F487851-BFAF-46D8-A1ED-50CAD6E46F59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D67170-315D-4379-B6C8-0FF6924A0EC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709B064-04EF-431C-B9AA-2E9EEC1DE075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b="1"/>
            <a:t>Exploratory Data Analysis</a:t>
          </a:r>
          <a:r>
            <a:rPr lang="en-US"/>
            <a:t> (EDA) is an approach to analyzing </a:t>
          </a:r>
          <a:r>
            <a:rPr lang="en-US" b="1"/>
            <a:t>data</a:t>
          </a:r>
          <a:r>
            <a:rPr lang="en-US"/>
            <a:t> sets to summarize their main characteristics, often with visual methods.</a:t>
          </a:r>
          <a:r>
            <a:rPr lang="en-US">
              <a:latin typeface="Calibri Light" panose="020F0302020204030204"/>
            </a:rPr>
            <a:t> </a:t>
          </a:r>
          <a:endParaRPr lang="en-US"/>
        </a:p>
      </dgm:t>
    </dgm:pt>
    <dgm:pt modelId="{EE983139-3F51-44CC-BFF8-282C915BC567}" type="parTrans" cxnId="{1943E80C-4E51-4EA6-B0A1-551A89C66EAE}">
      <dgm:prSet/>
      <dgm:spPr/>
      <dgm:t>
        <a:bodyPr/>
        <a:lstStyle/>
        <a:p>
          <a:endParaRPr lang="en-US"/>
        </a:p>
      </dgm:t>
    </dgm:pt>
    <dgm:pt modelId="{4D28708F-021A-49BE-B9F4-9513B3D84FF9}" type="sibTrans" cxnId="{1943E80C-4E51-4EA6-B0A1-551A89C66EAE}">
      <dgm:prSet/>
      <dgm:spPr/>
      <dgm:t>
        <a:bodyPr/>
        <a:lstStyle/>
        <a:p>
          <a:endParaRPr lang="en-US"/>
        </a:p>
      </dgm:t>
    </dgm:pt>
    <dgm:pt modelId="{0E5C3E21-723B-4729-8FB8-E346551531E3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/>
            <a:t>•</a:t>
          </a:r>
          <a:r>
            <a:rPr lang="en-US">
              <a:latin typeface="Calibri Light" panose="020F0302020204030204"/>
            </a:rPr>
            <a:t> Maximize Insights</a:t>
          </a:r>
          <a:br>
            <a:rPr lang="en-US">
              <a:latin typeface="Calibri Light" panose="020F0302020204030204"/>
            </a:rPr>
          </a:br>
          <a:r>
            <a:rPr lang="en-US">
              <a:latin typeface="Calibri Light" panose="020F0302020204030204"/>
            </a:rPr>
            <a:t>• Uncover Underlying Structure</a:t>
          </a:r>
          <a:br>
            <a:rPr lang="en-US">
              <a:latin typeface="Calibri Light" panose="020F0302020204030204"/>
            </a:rPr>
          </a:br>
          <a:r>
            <a:rPr lang="en-US"/>
            <a:t>•</a:t>
          </a:r>
          <a:r>
            <a:rPr lang="en-US">
              <a:latin typeface="Calibri Light" panose="020F0302020204030204"/>
            </a:rPr>
            <a:t> Extract Important Variables</a:t>
          </a:r>
        </a:p>
      </dgm:t>
    </dgm:pt>
    <dgm:pt modelId="{4BE7FC7D-0DA9-431F-9899-EF54C86DDFFC}" type="parTrans" cxnId="{EE5BE1F9-0E39-4C6C-81A5-6874F74C56A6}">
      <dgm:prSet/>
      <dgm:spPr/>
      <dgm:t>
        <a:bodyPr/>
        <a:lstStyle/>
        <a:p>
          <a:endParaRPr lang="en-US"/>
        </a:p>
      </dgm:t>
    </dgm:pt>
    <dgm:pt modelId="{816D23C4-C590-4E65-AEAF-49690745B85C}" type="sibTrans" cxnId="{EE5BE1F9-0E39-4C6C-81A5-6874F74C56A6}">
      <dgm:prSet/>
      <dgm:spPr/>
      <dgm:t>
        <a:bodyPr/>
        <a:lstStyle/>
        <a:p>
          <a:endParaRPr lang="en-US"/>
        </a:p>
      </dgm:t>
    </dgm:pt>
    <dgm:pt modelId="{E316B32D-62D3-43B0-AB05-CEFCFCF38098}" type="pres">
      <dgm:prSet presAssocID="{B9D67170-315D-4379-B6C8-0FF6924A0EC9}" presName="root" presStyleCnt="0">
        <dgm:presLayoutVars>
          <dgm:dir/>
          <dgm:resizeHandles val="exact"/>
        </dgm:presLayoutVars>
      </dgm:prSet>
      <dgm:spPr/>
    </dgm:pt>
    <dgm:pt modelId="{4BBB136D-2B2F-4EC6-AC23-45F5160AECD9}" type="pres">
      <dgm:prSet presAssocID="{8709B064-04EF-431C-B9AA-2E9EEC1DE075}" presName="compNode" presStyleCnt="0"/>
      <dgm:spPr/>
    </dgm:pt>
    <dgm:pt modelId="{3466DEC2-060D-40EB-BD6B-30BFAF78CB9A}" type="pres">
      <dgm:prSet presAssocID="{8709B064-04EF-431C-B9AA-2E9EEC1DE075}" presName="bgRect" presStyleLbl="bgShp" presStyleIdx="0" presStyleCnt="2"/>
      <dgm:spPr/>
    </dgm:pt>
    <dgm:pt modelId="{49EA7B63-3DA2-43E5-9643-C5BF6175515A}" type="pres">
      <dgm:prSet presAssocID="{8709B064-04EF-431C-B9AA-2E9EEC1DE07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F94D9913-B629-47DC-A08D-0BCDA25045DA}" type="pres">
      <dgm:prSet presAssocID="{8709B064-04EF-431C-B9AA-2E9EEC1DE075}" presName="spaceRect" presStyleCnt="0"/>
      <dgm:spPr/>
    </dgm:pt>
    <dgm:pt modelId="{FF6E9FD1-E331-40D8-B0D6-975D1B80D41E}" type="pres">
      <dgm:prSet presAssocID="{8709B064-04EF-431C-B9AA-2E9EEC1DE075}" presName="parTx" presStyleLbl="revTx" presStyleIdx="0" presStyleCnt="2">
        <dgm:presLayoutVars>
          <dgm:chMax val="0"/>
          <dgm:chPref val="0"/>
        </dgm:presLayoutVars>
      </dgm:prSet>
      <dgm:spPr/>
    </dgm:pt>
    <dgm:pt modelId="{D51D04C2-FB63-44CA-9F73-2CD5DA5CEF94}" type="pres">
      <dgm:prSet presAssocID="{4D28708F-021A-49BE-B9F4-9513B3D84FF9}" presName="sibTrans" presStyleCnt="0"/>
      <dgm:spPr/>
    </dgm:pt>
    <dgm:pt modelId="{BCDA19CC-024C-4927-B5A9-EF8762C2EA22}" type="pres">
      <dgm:prSet presAssocID="{0E5C3E21-723B-4729-8FB8-E346551531E3}" presName="compNode" presStyleCnt="0"/>
      <dgm:spPr/>
    </dgm:pt>
    <dgm:pt modelId="{7A9F5506-6122-44A0-B2A0-5B5E7CA2FEFD}" type="pres">
      <dgm:prSet presAssocID="{0E5C3E21-723B-4729-8FB8-E346551531E3}" presName="bgRect" presStyleLbl="bgShp" presStyleIdx="1" presStyleCnt="2"/>
      <dgm:spPr/>
    </dgm:pt>
    <dgm:pt modelId="{4D10F3DA-D836-4C24-9BD4-69AE4B7C90F8}" type="pres">
      <dgm:prSet presAssocID="{0E5C3E21-723B-4729-8FB8-E346551531E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D82981C-7C0F-4637-833F-F0C7C987DE44}" type="pres">
      <dgm:prSet presAssocID="{0E5C3E21-723B-4729-8FB8-E346551531E3}" presName="spaceRect" presStyleCnt="0"/>
      <dgm:spPr/>
    </dgm:pt>
    <dgm:pt modelId="{29FEDDDD-F039-47CD-9B3A-3398ACAC2E53}" type="pres">
      <dgm:prSet presAssocID="{0E5C3E21-723B-4729-8FB8-E346551531E3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943E80C-4E51-4EA6-B0A1-551A89C66EAE}" srcId="{B9D67170-315D-4379-B6C8-0FF6924A0EC9}" destId="{8709B064-04EF-431C-B9AA-2E9EEC1DE075}" srcOrd="0" destOrd="0" parTransId="{EE983139-3F51-44CC-BFF8-282C915BC567}" sibTransId="{4D28708F-021A-49BE-B9F4-9513B3D84FF9}"/>
    <dgm:cxn modelId="{2E228931-ABED-4373-892E-4E428BEE6EEE}" type="presOf" srcId="{0E5C3E21-723B-4729-8FB8-E346551531E3}" destId="{29FEDDDD-F039-47CD-9B3A-3398ACAC2E53}" srcOrd="0" destOrd="0" presId="urn:microsoft.com/office/officeart/2018/2/layout/IconVerticalSolidList"/>
    <dgm:cxn modelId="{423B119D-CB3D-4745-8305-4D92CBFF2F8C}" type="presOf" srcId="{B9D67170-315D-4379-B6C8-0FF6924A0EC9}" destId="{E316B32D-62D3-43B0-AB05-CEFCFCF38098}" srcOrd="0" destOrd="0" presId="urn:microsoft.com/office/officeart/2018/2/layout/IconVerticalSolidList"/>
    <dgm:cxn modelId="{5652A5E4-DE7D-4ED2-9AD8-42C0F79C5E59}" type="presOf" srcId="{8709B064-04EF-431C-B9AA-2E9EEC1DE075}" destId="{FF6E9FD1-E331-40D8-B0D6-975D1B80D41E}" srcOrd="0" destOrd="0" presId="urn:microsoft.com/office/officeart/2018/2/layout/IconVerticalSolidList"/>
    <dgm:cxn modelId="{EE5BE1F9-0E39-4C6C-81A5-6874F74C56A6}" srcId="{B9D67170-315D-4379-B6C8-0FF6924A0EC9}" destId="{0E5C3E21-723B-4729-8FB8-E346551531E3}" srcOrd="1" destOrd="0" parTransId="{4BE7FC7D-0DA9-431F-9899-EF54C86DDFFC}" sibTransId="{816D23C4-C590-4E65-AEAF-49690745B85C}"/>
    <dgm:cxn modelId="{273ADAF3-D2FC-40C9-BF97-993083E222CE}" type="presParOf" srcId="{E316B32D-62D3-43B0-AB05-CEFCFCF38098}" destId="{4BBB136D-2B2F-4EC6-AC23-45F5160AECD9}" srcOrd="0" destOrd="0" presId="urn:microsoft.com/office/officeart/2018/2/layout/IconVerticalSolidList"/>
    <dgm:cxn modelId="{F871E0F3-AC67-4178-9337-F6981A706925}" type="presParOf" srcId="{4BBB136D-2B2F-4EC6-AC23-45F5160AECD9}" destId="{3466DEC2-060D-40EB-BD6B-30BFAF78CB9A}" srcOrd="0" destOrd="0" presId="urn:microsoft.com/office/officeart/2018/2/layout/IconVerticalSolidList"/>
    <dgm:cxn modelId="{09A9DF95-3980-456F-B54F-2A5ACD7DE766}" type="presParOf" srcId="{4BBB136D-2B2F-4EC6-AC23-45F5160AECD9}" destId="{49EA7B63-3DA2-43E5-9643-C5BF6175515A}" srcOrd="1" destOrd="0" presId="urn:microsoft.com/office/officeart/2018/2/layout/IconVerticalSolidList"/>
    <dgm:cxn modelId="{AC943C45-A609-421E-A083-BE8D0F04D83B}" type="presParOf" srcId="{4BBB136D-2B2F-4EC6-AC23-45F5160AECD9}" destId="{F94D9913-B629-47DC-A08D-0BCDA25045DA}" srcOrd="2" destOrd="0" presId="urn:microsoft.com/office/officeart/2018/2/layout/IconVerticalSolidList"/>
    <dgm:cxn modelId="{EF771D35-7B60-47DC-A471-FA7E032E0102}" type="presParOf" srcId="{4BBB136D-2B2F-4EC6-AC23-45F5160AECD9}" destId="{FF6E9FD1-E331-40D8-B0D6-975D1B80D41E}" srcOrd="3" destOrd="0" presId="urn:microsoft.com/office/officeart/2018/2/layout/IconVerticalSolidList"/>
    <dgm:cxn modelId="{6530F37D-3FE9-49A5-9681-AEEA44121B0B}" type="presParOf" srcId="{E316B32D-62D3-43B0-AB05-CEFCFCF38098}" destId="{D51D04C2-FB63-44CA-9F73-2CD5DA5CEF94}" srcOrd="1" destOrd="0" presId="urn:microsoft.com/office/officeart/2018/2/layout/IconVerticalSolidList"/>
    <dgm:cxn modelId="{5635E0C8-BF27-4DB2-8309-64E259FEFA4B}" type="presParOf" srcId="{E316B32D-62D3-43B0-AB05-CEFCFCF38098}" destId="{BCDA19CC-024C-4927-B5A9-EF8762C2EA22}" srcOrd="2" destOrd="0" presId="urn:microsoft.com/office/officeart/2018/2/layout/IconVerticalSolidList"/>
    <dgm:cxn modelId="{5C5D067C-B4CC-47C9-83EB-AD0A84ED8B22}" type="presParOf" srcId="{BCDA19CC-024C-4927-B5A9-EF8762C2EA22}" destId="{7A9F5506-6122-44A0-B2A0-5B5E7CA2FEFD}" srcOrd="0" destOrd="0" presId="urn:microsoft.com/office/officeart/2018/2/layout/IconVerticalSolidList"/>
    <dgm:cxn modelId="{2CB3B909-6EC1-468F-983F-9CF11684C7BE}" type="presParOf" srcId="{BCDA19CC-024C-4927-B5A9-EF8762C2EA22}" destId="{4D10F3DA-D836-4C24-9BD4-69AE4B7C90F8}" srcOrd="1" destOrd="0" presId="urn:microsoft.com/office/officeart/2018/2/layout/IconVerticalSolidList"/>
    <dgm:cxn modelId="{EA315D71-76A1-4A78-BFEB-9AE225F9EEBE}" type="presParOf" srcId="{BCDA19CC-024C-4927-B5A9-EF8762C2EA22}" destId="{0D82981C-7C0F-4637-833F-F0C7C987DE44}" srcOrd="2" destOrd="0" presId="urn:microsoft.com/office/officeart/2018/2/layout/IconVerticalSolidList"/>
    <dgm:cxn modelId="{4CCEBA77-9A52-4E38-AD04-6BF1E99319A6}" type="presParOf" srcId="{BCDA19CC-024C-4927-B5A9-EF8762C2EA22}" destId="{29FEDDDD-F039-47CD-9B3A-3398ACAC2E5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66DEC2-060D-40EB-BD6B-30BFAF78CB9A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EA7B63-3DA2-43E5-9643-C5BF6175515A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6E9FD1-E331-40D8-B0D6-975D1B80D41E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9334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Exploratory Data Analysis</a:t>
          </a:r>
          <a:r>
            <a:rPr lang="en-US" sz="2100" kern="1200"/>
            <a:t> (EDA) is an approach to analyzing </a:t>
          </a:r>
          <a:r>
            <a:rPr lang="en-US" sz="2100" b="1" kern="1200"/>
            <a:t>data</a:t>
          </a:r>
          <a:r>
            <a:rPr lang="en-US" sz="2100" kern="1200"/>
            <a:t> sets to summarize their main characteristics, often with visual methods.</a:t>
          </a:r>
          <a:r>
            <a:rPr lang="en-US" sz="2100" kern="1200">
              <a:latin typeface="Calibri Light" panose="020F0302020204030204"/>
            </a:rPr>
            <a:t> </a:t>
          </a:r>
          <a:endParaRPr lang="en-US" sz="2100" kern="1200"/>
        </a:p>
      </dsp:txBody>
      <dsp:txXfrm>
        <a:off x="2039300" y="956381"/>
        <a:ext cx="4474303" cy="1765627"/>
      </dsp:txXfrm>
    </dsp:sp>
    <dsp:sp modelId="{7A9F5506-6122-44A0-B2A0-5B5E7CA2FEFD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10F3DA-D836-4C24-9BD4-69AE4B7C90F8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FEDDDD-F039-47CD-9B3A-3398ACAC2E53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9334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</a:t>
          </a:r>
          <a:r>
            <a:rPr lang="en-US" sz="2100" kern="1200">
              <a:latin typeface="Calibri Light" panose="020F0302020204030204"/>
            </a:rPr>
            <a:t> Maximize Insights</a:t>
          </a:r>
          <a:br>
            <a:rPr lang="en-US" sz="2100" kern="1200">
              <a:latin typeface="Calibri Light" panose="020F0302020204030204"/>
            </a:rPr>
          </a:br>
          <a:r>
            <a:rPr lang="en-US" sz="2100" kern="1200">
              <a:latin typeface="Calibri Light" panose="020F0302020204030204"/>
            </a:rPr>
            <a:t>• Uncover Underlying Structure</a:t>
          </a:r>
          <a:br>
            <a:rPr lang="en-US" sz="2100" kern="1200">
              <a:latin typeface="Calibri Light" panose="020F0302020204030204"/>
            </a:rPr>
          </a:br>
          <a:r>
            <a:rPr lang="en-US" sz="2100" kern="1200"/>
            <a:t>•</a:t>
          </a:r>
          <a:r>
            <a:rPr lang="en-US" sz="2100" kern="1200">
              <a:latin typeface="Calibri Light" panose="020F0302020204030204"/>
            </a:rPr>
            <a:t> Extract Important Variables</a:t>
          </a:r>
        </a:p>
      </dsp:txBody>
      <dsp:txXfrm>
        <a:off x="2039300" y="3163416"/>
        <a:ext cx="4474303" cy="1765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3D4E2-2321-48B5-8AEE-F6677D943DAA}" type="datetimeFigureOut">
              <a:rPr lang="en-US"/>
              <a:t>3/3/2020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EF5EB-8338-451D-A0B5-E8E6BD27288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045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When presenting, state which variables we will be considering when answering our question.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EEF5EB-8338-451D-A0B5-E8E6BD272889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30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clock&#10;&#10;Description generated with very high confidence">
            <a:extLst>
              <a:ext uri="{FF2B5EF4-FFF2-40B4-BE49-F238E27FC236}">
                <a16:creationId xmlns:a16="http://schemas.microsoft.com/office/drawing/2014/main" id="{8D13648E-FFE7-4A69-B5D0-049134FAF0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63" r="19011" b="3008"/>
          <a:stretch/>
        </p:blipFill>
        <p:spPr>
          <a:xfrm>
            <a:off x="20" y="584909"/>
            <a:ext cx="5718616" cy="5509675"/>
          </a:xfrm>
          <a:custGeom>
            <a:avLst/>
            <a:gdLst/>
            <a:ahLst/>
            <a:cxnLst/>
            <a:rect l="l" t="t" r="r" b="b"/>
            <a:pathLst>
              <a:path w="5718636" h="5509675">
                <a:moveTo>
                  <a:pt x="0" y="0"/>
                </a:moveTo>
                <a:lnTo>
                  <a:pt x="2672821" y="0"/>
                </a:lnTo>
                <a:lnTo>
                  <a:pt x="2673116" y="639"/>
                </a:lnTo>
                <a:lnTo>
                  <a:pt x="3175662" y="639"/>
                </a:lnTo>
                <a:lnTo>
                  <a:pt x="5718636" y="5509675"/>
                </a:lnTo>
                <a:lnTo>
                  <a:pt x="502842" y="5509675"/>
                </a:lnTo>
                <a:lnTo>
                  <a:pt x="502842" y="5509036"/>
                </a:lnTo>
                <a:lnTo>
                  <a:pt x="0" y="5509036"/>
                </a:lnTo>
                <a:close/>
              </a:path>
            </a:pathLst>
          </a:custGeom>
        </p:spPr>
      </p:pic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17CDB40A-75BB-4498-A20B-59C3984A3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842619" y="585526"/>
            <a:ext cx="8349381" cy="5509038"/>
          </a:xfrm>
          <a:custGeom>
            <a:avLst/>
            <a:gdLst>
              <a:gd name="connsiteX0" fmla="*/ 0 w 8349381"/>
              <a:gd name="connsiteY0" fmla="*/ 0 h 5509038"/>
              <a:gd name="connsiteX1" fmla="*/ 8349381 w 8349381"/>
              <a:gd name="connsiteY1" fmla="*/ 0 h 5509038"/>
              <a:gd name="connsiteX2" fmla="*/ 5806407 w 8349381"/>
              <a:gd name="connsiteY2" fmla="*/ 5509038 h 5509038"/>
              <a:gd name="connsiteX3" fmla="*/ 0 w 8349381"/>
              <a:gd name="connsiteY3" fmla="*/ 5509038 h 550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9381" h="5509038">
                <a:moveTo>
                  <a:pt x="0" y="0"/>
                </a:moveTo>
                <a:lnTo>
                  <a:pt x="8349381" y="0"/>
                </a:lnTo>
                <a:lnTo>
                  <a:pt x="5806407" y="5509038"/>
                </a:lnTo>
                <a:lnTo>
                  <a:pt x="0" y="5509038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86272" y="3651047"/>
            <a:ext cx="5370576" cy="911117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>
                <a:solidFill>
                  <a:srgbClr val="FFFFFF"/>
                </a:solidFill>
                <a:cs typeface="Calibri"/>
              </a:rPr>
              <a:t>Team 4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3747" y="1408814"/>
            <a:ext cx="5683102" cy="2235277"/>
          </a:xfrm>
        </p:spPr>
        <p:txBody>
          <a:bodyPr>
            <a:normAutofit/>
          </a:bodyPr>
          <a:lstStyle/>
          <a:p>
            <a:pPr algn="l"/>
            <a:r>
              <a:rPr lang="en-US" sz="5400">
                <a:solidFill>
                  <a:srgbClr val="FFFFFF"/>
                </a:solidFill>
                <a:cs typeface="Calibri Light"/>
              </a:rPr>
              <a:t>Exploratory Data Analysis</a:t>
            </a:r>
            <a:endParaRPr lang="en-US" sz="5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EC899-D064-4A39-B20F-D620CBA37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640263"/>
            <a:ext cx="3284331" cy="5254510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Outliers And Missing Value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AEC7F-63A6-4888-A0E0-055DF23DA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263"/>
            <a:ext cx="6028944" cy="52545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>
                <a:solidFill>
                  <a:schemeClr val="bg1"/>
                </a:solidFill>
                <a:cs typeface="Calibri"/>
              </a:rPr>
              <a:t>Last 7 rows deleted (All Columns are Missing)</a:t>
            </a:r>
          </a:p>
          <a:p>
            <a:r>
              <a:rPr lang="en-US" sz="2200">
                <a:solidFill>
                  <a:schemeClr val="bg1"/>
                </a:solidFill>
                <a:cs typeface="Calibri"/>
              </a:rPr>
              <a:t>For strength, 10 is highest &amp; 1 is lowest</a:t>
            </a:r>
            <a:endParaRPr lang="en-US">
              <a:solidFill>
                <a:schemeClr val="bg1"/>
              </a:solidFill>
            </a:endParaRPr>
          </a:p>
          <a:p>
            <a:r>
              <a:rPr lang="en-US" sz="2200">
                <a:solidFill>
                  <a:schemeClr val="bg1"/>
                </a:solidFill>
                <a:cs typeface="Calibri"/>
              </a:rPr>
              <a:t>In rows there are outliers, other variables are valid</a:t>
            </a:r>
          </a:p>
          <a:p>
            <a:r>
              <a:rPr lang="en-US" sz="2200">
                <a:solidFill>
                  <a:schemeClr val="bg1"/>
                </a:solidFill>
                <a:cs typeface="Calibri"/>
              </a:rPr>
              <a:t>Replaced the outliers in 'strength' column with the median (7)</a:t>
            </a:r>
          </a:p>
          <a:p>
            <a:r>
              <a:rPr lang="en-US" sz="2200">
                <a:solidFill>
                  <a:schemeClr val="bg1"/>
                </a:solidFill>
                <a:cs typeface="Calibri"/>
              </a:rPr>
              <a:t>Offline – 3 rows were deleted (29.7)</a:t>
            </a:r>
          </a:p>
          <a:p>
            <a:endParaRPr lang="en-US" sz="220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85560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F8CFCE-0498-4CF9-A992-38785D7D2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Boxplot (With Removed Outliers)</a:t>
            </a:r>
          </a:p>
        </p:txBody>
      </p:sp>
      <p:pic>
        <p:nvPicPr>
          <p:cNvPr id="4" name="Picture 4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BDA6DA0C-2E9E-476A-94C4-C43692C7CC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0" r="-2" b="-2"/>
          <a:stretch/>
        </p:blipFill>
        <p:spPr>
          <a:xfrm>
            <a:off x="1461472" y="1435145"/>
            <a:ext cx="9707465" cy="542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714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8CFCE-0498-4CF9-A992-38785D7D2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Continuous Vs Continuous (</a:t>
            </a:r>
            <a:r>
              <a:rPr lang="en-US"/>
              <a:t>Scatter</a:t>
            </a:r>
            <a:r>
              <a:rPr lang="en-US" kern="1200">
                <a:latin typeface="+mj-lt"/>
                <a:ea typeface="+mj-ea"/>
                <a:cs typeface="+mj-cs"/>
              </a:rPr>
              <a:t> Plot)</a:t>
            </a:r>
          </a:p>
        </p:txBody>
      </p:sp>
      <p:pic>
        <p:nvPicPr>
          <p:cNvPr id="4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FF984BE8-9B4A-4C4F-BEC0-A13A59C17D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723" r="1" b="1639"/>
          <a:stretch/>
        </p:blipFill>
        <p:spPr>
          <a:xfrm>
            <a:off x="877665" y="1825626"/>
            <a:ext cx="1042714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573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5E961-30B0-4A23-B228-7F2F9F1F0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Linear Model</a:t>
            </a:r>
          </a:p>
        </p:txBody>
      </p:sp>
      <p:cxnSp>
        <p:nvCxnSpPr>
          <p:cNvPr id="43" name="Straight Connector 4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6" descr="A close up of a map&#10;&#10;Description generated with high confidence">
            <a:extLst>
              <a:ext uri="{FF2B5EF4-FFF2-40B4-BE49-F238E27FC236}">
                <a16:creationId xmlns:a16="http://schemas.microsoft.com/office/drawing/2014/main" id="{17FD0E9E-5545-4C76-8313-DDC30CE6ED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567" y="2604724"/>
            <a:ext cx="5455917" cy="3641824"/>
          </a:xfrm>
          <a:prstGeom prst="rect">
            <a:avLst/>
          </a:prstGeom>
        </p:spPr>
      </p:pic>
      <p:cxnSp>
        <p:nvCxnSpPr>
          <p:cNvPr id="46" name="Straight Connector 4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3A1CE66-EC77-409A-A073-B5FBFFF2A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3279894"/>
            <a:ext cx="5455917" cy="229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185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5E961-30B0-4A23-B228-7F2F9F1F0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Polynomial  Model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6" descr="A picture containing kite, water, man, people&#10;&#10;Description generated with very high confidence">
            <a:extLst>
              <a:ext uri="{FF2B5EF4-FFF2-40B4-BE49-F238E27FC236}">
                <a16:creationId xmlns:a16="http://schemas.microsoft.com/office/drawing/2014/main" id="{17FD0E9E-5545-4C76-8313-DDC30CE6ED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567" y="2747942"/>
            <a:ext cx="5455917" cy="3355388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3A1CE66-EC77-409A-A073-B5FBFFF2A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2945719"/>
            <a:ext cx="5455917" cy="295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838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5801B3-BE14-43A3-A00C-145B8612A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Exploratory Data Analysis 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54" name="Content Placeholder 2">
            <a:extLst>
              <a:ext uri="{FF2B5EF4-FFF2-40B4-BE49-F238E27FC236}">
                <a16:creationId xmlns:a16="http://schemas.microsoft.com/office/drawing/2014/main" id="{1BBD579F-3FB4-4ADC-85A6-3E25333AC4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017628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3300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E0EA4-6F5B-4F74-84B0-AB17C7612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Password Dataset</a:t>
            </a:r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860EB83-E21F-475C-9C9D-4AD8CA758B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22849" y="1578882"/>
            <a:ext cx="9546303" cy="4351338"/>
          </a:xfrm>
        </p:spPr>
      </p:pic>
    </p:spTree>
    <p:extLst>
      <p:ext uri="{BB962C8B-B14F-4D97-AF65-F5344CB8AC3E}">
        <p14:creationId xmlns:p14="http://schemas.microsoft.com/office/powerpoint/2010/main" val="4269290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180DE06-7362-4888-AADA-7AADD57AC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6CAE40-BD1D-2D44-A6D3-6FA465C59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1384" y="679730"/>
            <a:ext cx="4171994" cy="3932729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Variable Types</a:t>
            </a:r>
            <a:endParaRPr lang="en-US" sz="6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2218698" y="2733627"/>
            <a:ext cx="1340409" cy="5777807"/>
            <a:chOff x="329184" y="2"/>
            <a:chExt cx="524256" cy="577780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2"/>
              <a:ext cx="524256" cy="566677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23" y="372533"/>
            <a:ext cx="6116779" cy="60687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Content Placeholder 3">
            <a:extLst>
              <a:ext uri="{FF2B5EF4-FFF2-40B4-BE49-F238E27FC236}">
                <a16:creationId xmlns:a16="http://schemas.microsoft.com/office/drawing/2014/main" id="{710A4465-B3A7-DB40-B665-D50DF68050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7526282"/>
              </p:ext>
            </p:extLst>
          </p:nvPr>
        </p:nvGraphicFramePr>
        <p:xfrm>
          <a:off x="942597" y="920445"/>
          <a:ext cx="5608830" cy="5017114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783580">
                  <a:extLst>
                    <a:ext uri="{9D8B030D-6E8A-4147-A177-3AD203B41FA5}">
                      <a16:colId xmlns:a16="http://schemas.microsoft.com/office/drawing/2014/main" val="76471998"/>
                    </a:ext>
                  </a:extLst>
                </a:gridCol>
                <a:gridCol w="2825250">
                  <a:extLst>
                    <a:ext uri="{9D8B030D-6E8A-4147-A177-3AD203B41FA5}">
                      <a16:colId xmlns:a16="http://schemas.microsoft.com/office/drawing/2014/main" val="3322847994"/>
                    </a:ext>
                  </a:extLst>
                </a:gridCol>
              </a:tblGrid>
              <a:tr h="810072">
                <a:tc>
                  <a:txBody>
                    <a:bodyPr/>
                    <a:lstStyle/>
                    <a:p>
                      <a:r>
                        <a:rPr lang="en-US" sz="3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Categorical</a:t>
                      </a:r>
                    </a:p>
                  </a:txBody>
                  <a:tcPr marL="300027" marR="225020" marT="150013" marB="1500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Continuous</a:t>
                      </a:r>
                      <a:endParaRPr lang="en-US" sz="3000" b="1" err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00027" marR="225020" marT="150013" marB="1500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479449"/>
                  </a:ext>
                </a:extLst>
              </a:tr>
              <a:tr h="68506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1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/>
                        </a:rPr>
                        <a:t>Category</a:t>
                      </a:r>
                      <a:endParaRPr lang="en-US" sz="2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00027" marR="225020" marT="150013" marB="1500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1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/>
                        </a:rPr>
                        <a:t>Offline_crack_sec</a:t>
                      </a:r>
                      <a:endParaRPr lang="en-US" sz="2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00027" marR="225020" marT="150013" marB="1500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0004630"/>
                  </a:ext>
                </a:extLst>
              </a:tr>
              <a:tr h="68506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1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/>
                        </a:rPr>
                        <a:t>Time unit</a:t>
                      </a:r>
                      <a:endParaRPr lang="en-US" sz="2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00027" marR="225020" marT="150013" marB="1500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1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/>
                        </a:rPr>
                        <a:t>Value</a:t>
                      </a:r>
                      <a:endParaRPr lang="en-US" sz="2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00027" marR="225020" marT="150013" marB="1500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8081370"/>
                  </a:ext>
                </a:extLst>
              </a:tr>
              <a:tr h="685061">
                <a:tc>
                  <a:txBody>
                    <a:bodyPr/>
                    <a:lstStyle/>
                    <a:p>
                      <a:endParaRPr lang="en-US" sz="2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00027" marR="225020" marT="150013" marB="1500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1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Strength </a:t>
                      </a:r>
                      <a:endParaRPr lang="en-US" sz="2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00027" marR="225020" marT="150013" marB="1500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9033269"/>
                  </a:ext>
                </a:extLst>
              </a:tr>
              <a:tr h="685061">
                <a:tc>
                  <a:txBody>
                    <a:bodyPr/>
                    <a:lstStyle/>
                    <a:p>
                      <a:endParaRPr lang="en-US" sz="2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00027" marR="225020" marT="150013" marB="1500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1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/>
                        </a:rPr>
                        <a:t>Font-Size</a:t>
                      </a:r>
                      <a:endParaRPr lang="en-US" sz="2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00027" marR="225020" marT="150013" marB="1500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8690739"/>
                  </a:ext>
                </a:extLst>
              </a:tr>
              <a:tr h="733399">
                <a:tc>
                  <a:txBody>
                    <a:bodyPr/>
                    <a:lstStyle/>
                    <a:p>
                      <a:endParaRPr lang="en-US" sz="2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00027" marR="225020" marT="150013" marB="1500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00027" marR="225020" marT="150013" marB="1500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9514039"/>
                  </a:ext>
                </a:extLst>
              </a:tr>
              <a:tr h="733399">
                <a:tc>
                  <a:txBody>
                    <a:bodyPr/>
                    <a:lstStyle/>
                    <a:p>
                      <a:endParaRPr lang="en-US" sz="2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00027" marR="225020" marT="150013" marB="1500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00027" marR="225020" marT="150013" marB="1500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8033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1137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BDA47B7E-89CA-4B34-9298-32DF78CF08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2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90AAD4-F8A6-4744-8967-4A0AA1CAB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/>
              <a:t>Radial Bar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C4D88-20E9-4760-8A3C-D147E44E1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2910" y="5242675"/>
            <a:ext cx="4330262" cy="68328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/>
              <a:t>Most Common Category of password.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319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0AAD4-F8A6-4744-8967-4A0AA1CABB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Which category has the strongest passwords?</a:t>
            </a:r>
          </a:p>
          <a:p>
            <a:pPr algn="l"/>
            <a:endParaRPr lang="en-US" sz="4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2014070-99B3-4CB8-83E3-2FE2C5DF0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624" y="1032311"/>
            <a:ext cx="10505227" cy="544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205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8CFCE-0498-4CF9-A992-38785D7D2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Categorical Vs Categorical (Frequency Table)</a:t>
            </a:r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362022B-5E73-4316-BEEF-D1585C9C15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14" r="1" b="3725"/>
          <a:stretch/>
        </p:blipFill>
        <p:spPr>
          <a:xfrm>
            <a:off x="828675" y="1825626"/>
            <a:ext cx="1052512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094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8CFCE-0498-4CF9-A992-38785D7D2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Categorical Vs Continuous (Box Plot)</a:t>
            </a:r>
          </a:p>
        </p:txBody>
      </p:sp>
      <p:pic>
        <p:nvPicPr>
          <p:cNvPr id="4" name="Picture 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FF984BE8-9B4A-4C4F-BEC0-A13A59C17D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723" r="1" b="1639"/>
          <a:stretch/>
        </p:blipFill>
        <p:spPr>
          <a:xfrm>
            <a:off x="828675" y="1825626"/>
            <a:ext cx="1052512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187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8CFCE-0498-4CF9-A992-38785D7D2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Categorical Vs Continuous (Box Plot)</a:t>
            </a:r>
          </a:p>
        </p:txBody>
      </p:sp>
      <p:pic>
        <p:nvPicPr>
          <p:cNvPr id="4" name="Picture 4" descr="A screenshot of a map&#10;&#10;Description generated with very high confidence">
            <a:extLst>
              <a:ext uri="{FF2B5EF4-FFF2-40B4-BE49-F238E27FC236}">
                <a16:creationId xmlns:a16="http://schemas.microsoft.com/office/drawing/2014/main" id="{FF984BE8-9B4A-4C4F-BEC0-A13A59C17D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1" r="1" b="1"/>
          <a:stretch/>
        </p:blipFill>
        <p:spPr>
          <a:xfrm>
            <a:off x="2223378" y="1825626"/>
            <a:ext cx="773571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079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14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Exploratory Data Analysis</vt:lpstr>
      <vt:lpstr>Exploratory Data Analysis </vt:lpstr>
      <vt:lpstr>Password Dataset</vt:lpstr>
      <vt:lpstr>Variable Types</vt:lpstr>
      <vt:lpstr>Radial Bar Chart</vt:lpstr>
      <vt:lpstr>Which category has the strongest passwords? </vt:lpstr>
      <vt:lpstr>Categorical Vs Categorical (Frequency Table)</vt:lpstr>
      <vt:lpstr>Categorical Vs Continuous (Box Plot)</vt:lpstr>
      <vt:lpstr>Categorical Vs Continuous (Box Plot)</vt:lpstr>
      <vt:lpstr>Outliers And Missing Value</vt:lpstr>
      <vt:lpstr>Boxplot (With Removed Outliers)</vt:lpstr>
      <vt:lpstr>Continuous Vs Continuous (Scatter Plot)</vt:lpstr>
      <vt:lpstr>Linear Model</vt:lpstr>
      <vt:lpstr>Polynomial 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</dc:title>
  <dc:creator>Siu, Cheuk Yin Brian</dc:creator>
  <cp:revision>1</cp:revision>
  <dcterms:created xsi:type="dcterms:W3CDTF">2020-03-03T20:19:42Z</dcterms:created>
  <dcterms:modified xsi:type="dcterms:W3CDTF">2020-03-03T23:20:55Z</dcterms:modified>
</cp:coreProperties>
</file>