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80533-6017-4C9C-A15A-0833C6567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87D62-3C8E-486B-9672-177DAB28C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77CA1-92E8-4B1B-A363-71F9B88E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2CEB-6CCF-4B57-836F-FD9D6639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818D7-D1A8-416E-9763-12B3CB5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4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329D0-7CE7-428B-8159-A6FB6A05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EB753-F613-4A06-9F37-2BEB80DC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89676-E730-46BE-9E3E-4CA7B08C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813CB-E949-468F-B5B3-6810E527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53A6B-54BB-4CE5-B3D5-83E7FCEA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B4CD4-784E-413F-AEBA-3FE35DAE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FE20C-9181-4D0D-93D7-53589F20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A8FB1-F0B8-4C1C-B14B-A932BE9E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C5431-471D-4072-88AA-42A01DDB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99204-200E-4FBC-B28B-E66651A1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6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F9F09-03D5-4952-9A7D-9FACBBDE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96F85-7DC6-42E1-84D0-4FDC4480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A11FF-EFAD-4DC9-A4EF-28F745E1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4ABB8-A706-48E3-AD0F-1DB63531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BDF48-B37F-4CD9-95BE-FE1828F0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1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A2E5A-B693-4CCB-B2B2-A9A09121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03FDD-FCB3-4BCC-9728-1FF7641D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CD0E5-5B72-4125-8ABA-6309EDA0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160E4-A601-4681-A988-F2814834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5D958-EAAB-4F1D-9929-3DCD2446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5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4C73-2945-40ED-AADC-4082E8CD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63281-FEF6-4B33-B9B7-16E633EF9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10FE6-0ACA-46CD-8850-9218CD51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AA9A4-D89C-4061-A121-F4ECA024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00F0B-879C-48AE-AB10-15E9775B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91F53-018D-4B81-9DC5-B11CC79F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E75B9-42EE-4DF7-BCAA-29E7E155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EBFE5-579E-4BFD-9D76-5F604F4B7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F8474-18B9-46DB-B391-A418E6CD4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28383C-EEC0-4EED-A89D-6FC756D22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E1688A-0A00-4585-8864-1D97801DC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80EB92-4DA0-4217-9B00-52F1E033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6AF1E5-2926-4790-BFBF-376CE799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BDEEC0-1149-411A-8031-D7373909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3C07-6E5D-4F27-A857-A43DB6B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0010A-C4A7-455A-A6C1-FF412DFE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E7B58-0E53-400C-9BDF-41202264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19279-EF23-446D-A6FB-8CCD1883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2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B06840-EDA3-4BFE-BB02-EF0C7D7F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23B3F-9A88-4146-8993-D9252D23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5EDFE-4EA9-4182-8730-9E82FE4B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7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273D-691A-4813-874B-0735B6A9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1363-A598-4BC1-BF1A-48B25746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CACB4-B461-4B2C-98A7-6D3B867C9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9DA94-5D7C-482C-9E5A-7D2F6F7F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C0717-E658-4D06-9971-E288B920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50FB0-3D1B-4195-BECA-D4F02D1A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7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722A1-1906-4825-A0EF-10EF5255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4EDF2D-BD65-4F43-9CB9-5813C2F6C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ABF2D-7C8D-43BE-8102-902E5057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9562A-C573-4755-9A28-C1E6A773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7065A-3625-4E31-9C17-88E424D1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3A172-75BC-4355-AB95-7515C481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3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7440CA-7228-48CF-8A21-922927C1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E3A01-C98A-4D9D-BA21-5E4E3530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B0B1C-B7A4-4895-82AE-DB9D95EE8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E1FC-5B0F-4F64-A476-B273320EB73F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DF5F5-F31B-4405-B389-E696954AD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C674F-E589-4D3E-953D-E486F145C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DA83-D525-438D-B4DC-B695D9C19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02EAC-A0B8-4C2B-A332-369330D32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阳光下的雨露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378C02-A61E-4B0C-94F6-40767F64A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9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阳光下的雨露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阳光下的雨露</dc:title>
  <dc:creator>高瑞</dc:creator>
  <cp:lastModifiedBy>高瑞</cp:lastModifiedBy>
  <cp:revision>1</cp:revision>
  <dcterms:created xsi:type="dcterms:W3CDTF">2021-09-01T01:14:39Z</dcterms:created>
  <dcterms:modified xsi:type="dcterms:W3CDTF">2021-09-01T01:15:38Z</dcterms:modified>
</cp:coreProperties>
</file>