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0340b2d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0340b2d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0340b2d0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0340b2d0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0340b2d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0340b2d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0340b2d0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0340b2d0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0340b2d0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0340b2d0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0340b2d0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0340b2d0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Quantum Hackathon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Qilimanjaro</a:t>
            </a:r>
            <a:r>
              <a:rPr lang="de"/>
              <a:t> Software Challenge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59241" t="0"/>
          <a:stretch/>
        </p:blipFill>
        <p:spPr>
          <a:xfrm>
            <a:off x="8291465" y="4298300"/>
            <a:ext cx="793283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75" y="4449953"/>
            <a:ext cx="1965076" cy="6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Traveling Salesman Problem (TSP) - Bitstring Definition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800" y="1747711"/>
            <a:ext cx="6053198" cy="1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Mixer Used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600" y="1784450"/>
            <a:ext cx="4078825" cy="15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TSP - </a:t>
            </a:r>
            <a:r>
              <a:rPr lang="de"/>
              <a:t>Quantum Alternating Operator Ansatz (QAOA)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3 Node Problem Cost Hamiltonian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Path dependent loss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Penalty for double visit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Penalty for </a:t>
            </a:r>
            <a:r>
              <a:rPr lang="de">
                <a:solidFill>
                  <a:schemeClr val="dk1"/>
                </a:solidFill>
              </a:rPr>
              <a:t>simultaneous</a:t>
            </a:r>
            <a:r>
              <a:rPr lang="de">
                <a:solidFill>
                  <a:schemeClr val="dk1"/>
                </a:solidFill>
              </a:rPr>
              <a:t> visit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5 Node Problem </a:t>
            </a:r>
            <a:r>
              <a:rPr lang="de">
                <a:solidFill>
                  <a:schemeClr val="dk1"/>
                </a:solidFill>
              </a:rPr>
              <a:t> Cost Hamiltonian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Path dependent loss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Penalty for double visit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Penalty for simultaneous visit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Penalty for non existing edge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59241" t="0"/>
          <a:stretch/>
        </p:blipFill>
        <p:spPr>
          <a:xfrm>
            <a:off x="8291465" y="4298300"/>
            <a:ext cx="793283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75" y="4449953"/>
            <a:ext cx="1965076" cy="6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TSP- 3 Node Problem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9200"/>
            <a:ext cx="4866599" cy="21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250" y="1747288"/>
            <a:ext cx="5010275" cy="22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994700" y="1619450"/>
            <a:ext cx="19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QAOA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63800" y="1619450"/>
            <a:ext cx="32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Adiabatic Quantum Optimization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 Nodes Problem with 4 Qubits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59241" t="0"/>
          <a:stretch/>
        </p:blipFill>
        <p:spPr>
          <a:xfrm>
            <a:off x="8291465" y="4298300"/>
            <a:ext cx="793283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75" y="4449953"/>
            <a:ext cx="1965076" cy="64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0125" y="1082401"/>
            <a:ext cx="61107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TSP- 5 Node Problem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825" y="1839625"/>
            <a:ext cx="5103151" cy="22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658975" y="1439413"/>
            <a:ext cx="19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QAOA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576" y="1886075"/>
            <a:ext cx="5103149" cy="22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494675" y="1555000"/>
            <a:ext cx="32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Adiabatic Quantum Optimization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