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2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0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6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EEF1-4AAA-422D-8A53-F6AC8A155E59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CEEF1-4AAA-422D-8A53-F6AC8A155E59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8C05-1926-494A-8B8D-682B7A509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6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761" y="3974239"/>
            <a:ext cx="2686755" cy="9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ModbusRTUSlave</a:t>
            </a:r>
            <a:endParaRPr lang="en-US" altLang="ko-KR" sz="1100" dirty="0" smtClean="0"/>
          </a:p>
          <a:p>
            <a:pPr algn="ctr"/>
            <a:r>
              <a:rPr lang="en-US" altLang="ko-KR" sz="1100" dirty="0" err="1"/>
              <a:t>m</a:t>
            </a:r>
            <a:r>
              <a:rPr lang="en-US" altLang="ko-KR" sz="1100" dirty="0" err="1" smtClean="0"/>
              <a:t>odbus_rtu_slave</a:t>
            </a:r>
            <a:r>
              <a:rPr lang="en-US" altLang="ko-KR" sz="1100" dirty="0" smtClean="0"/>
              <a:t>.[</a:t>
            </a:r>
            <a:r>
              <a:rPr lang="en-US" altLang="ko-KR" sz="1100" dirty="0" err="1" smtClean="0"/>
              <a:t>ch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429650" y="3974239"/>
            <a:ext cx="2686755" cy="9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ModbusTCPSlave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modbus_tcp_slave</a:t>
            </a:r>
            <a:r>
              <a:rPr lang="en-US" altLang="ko-KR" sz="1100" dirty="0" smtClean="0"/>
              <a:t>.[</a:t>
            </a:r>
            <a:r>
              <a:rPr lang="en-US" altLang="ko-KR" sz="1100" dirty="0" err="1" smtClean="0"/>
              <a:t>ch</a:t>
            </a:r>
            <a:r>
              <a:rPr lang="en-US" altLang="ko-KR" sz="1100" dirty="0" smtClean="0"/>
              <a:t>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2761" y="5272462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Serial stream</a:t>
            </a:r>
          </a:p>
        </p:txBody>
      </p:sp>
      <p:cxnSp>
        <p:nvCxnSpPr>
          <p:cNvPr id="8" name="직선 연결선 7"/>
          <p:cNvCxnSpPr>
            <a:stCxn id="4" idx="2"/>
            <a:endCxn id="6" idx="0"/>
          </p:cNvCxnSpPr>
          <p:nvPr/>
        </p:nvCxnSpPr>
        <p:spPr>
          <a:xfrm>
            <a:off x="2866139" y="4911217"/>
            <a:ext cx="0" cy="361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26006" y="4180262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tcp_server_t</a:t>
            </a:r>
            <a:endParaRPr lang="en-US" altLang="ko-KR" sz="1100" dirty="0" smtClean="0"/>
          </a:p>
        </p:txBody>
      </p:sp>
      <p:cxnSp>
        <p:nvCxnSpPr>
          <p:cNvPr id="11" name="직선 연결선 10"/>
          <p:cNvCxnSpPr>
            <a:stCxn id="9" idx="1"/>
            <a:endCxn id="5" idx="3"/>
          </p:cNvCxnSpPr>
          <p:nvPr/>
        </p:nvCxnSpPr>
        <p:spPr>
          <a:xfrm flipH="1">
            <a:off x="7116405" y="4442728"/>
            <a:ext cx="609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429650" y="5272462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List of </a:t>
            </a:r>
          </a:p>
          <a:p>
            <a:pPr algn="ctr"/>
            <a:r>
              <a:rPr lang="en-US" altLang="ko-KR" sz="1100" dirty="0" err="1" smtClean="0"/>
              <a:t>Modbus_tcp_slave_connection_t</a:t>
            </a:r>
            <a:endParaRPr lang="en-US" altLang="ko-KR" sz="11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726005" y="5272462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</a:t>
            </a:r>
            <a:r>
              <a:rPr lang="en-US" altLang="ko-KR" sz="1100" dirty="0" err="1" smtClean="0"/>
              <a:t>bap_reader_t</a:t>
            </a:r>
            <a:endParaRPr lang="en-US" altLang="ko-KR" sz="1100" dirty="0" smtClean="0"/>
          </a:p>
        </p:txBody>
      </p:sp>
      <p:cxnSp>
        <p:nvCxnSpPr>
          <p:cNvPr id="15" name="직선 연결선 14"/>
          <p:cNvCxnSpPr>
            <a:stCxn id="12" idx="3"/>
            <a:endCxn id="13" idx="1"/>
          </p:cNvCxnSpPr>
          <p:nvPr/>
        </p:nvCxnSpPr>
        <p:spPr>
          <a:xfrm>
            <a:off x="7116405" y="55349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429649" y="6059860"/>
            <a:ext cx="2686755" cy="5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tcp</a:t>
            </a:r>
            <a:r>
              <a:rPr lang="en-US" altLang="ko-KR" sz="1100" dirty="0" smtClean="0"/>
              <a:t> stream</a:t>
            </a:r>
          </a:p>
        </p:txBody>
      </p:sp>
      <p:cxnSp>
        <p:nvCxnSpPr>
          <p:cNvPr id="18" name="직선 연결선 17"/>
          <p:cNvCxnSpPr>
            <a:stCxn id="12" idx="2"/>
            <a:endCxn id="16" idx="0"/>
          </p:cNvCxnSpPr>
          <p:nvPr/>
        </p:nvCxnSpPr>
        <p:spPr>
          <a:xfrm flipH="1">
            <a:off x="5773027" y="5797394"/>
            <a:ext cx="1" cy="2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0"/>
            <a:endCxn id="5" idx="2"/>
          </p:cNvCxnSpPr>
          <p:nvPr/>
        </p:nvCxnSpPr>
        <p:spPr>
          <a:xfrm flipV="1">
            <a:off x="5773028" y="4911217"/>
            <a:ext cx="0" cy="361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86271" y="1174595"/>
            <a:ext cx="268675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ModbusSlaveCTX</a:t>
            </a:r>
            <a:endParaRPr lang="en-US" altLang="ko-KR" sz="1100" dirty="0" smtClean="0"/>
          </a:p>
        </p:txBody>
      </p:sp>
      <p:cxnSp>
        <p:nvCxnSpPr>
          <p:cNvPr id="27" name="직선 연결선 26"/>
          <p:cNvCxnSpPr>
            <a:stCxn id="4" idx="0"/>
            <a:endCxn id="25" idx="2"/>
          </p:cNvCxnSpPr>
          <p:nvPr/>
        </p:nvCxnSpPr>
        <p:spPr>
          <a:xfrm flipV="1">
            <a:off x="2866139" y="1801127"/>
            <a:ext cx="1563510" cy="217311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5" idx="0"/>
            <a:endCxn id="25" idx="2"/>
          </p:cNvCxnSpPr>
          <p:nvPr/>
        </p:nvCxnSpPr>
        <p:spPr>
          <a:xfrm flipH="1" flipV="1">
            <a:off x="4429649" y="1801127"/>
            <a:ext cx="1343379" cy="217311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522761" y="2636504"/>
            <a:ext cx="5593643" cy="6265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modbus_rtu_request_handler.c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Modbus_func_xxx.c</a:t>
            </a:r>
            <a:endParaRPr lang="en-US" altLang="ko-KR" sz="1100" dirty="0" smtClean="0"/>
          </a:p>
          <a:p>
            <a:pPr algn="ctr"/>
            <a:endParaRPr lang="en-US" altLang="ko-KR" sz="11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3086270" y="55138"/>
            <a:ext cx="2686755" cy="6265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User</a:t>
            </a:r>
          </a:p>
        </p:txBody>
      </p:sp>
      <p:cxnSp>
        <p:nvCxnSpPr>
          <p:cNvPr id="37" name="직선 연결선 36"/>
          <p:cNvCxnSpPr>
            <a:stCxn id="35" idx="2"/>
            <a:endCxn id="25" idx="0"/>
          </p:cNvCxnSpPr>
          <p:nvPr/>
        </p:nvCxnSpPr>
        <p:spPr>
          <a:xfrm>
            <a:off x="4429648" y="681670"/>
            <a:ext cx="1" cy="49292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3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5113" y="5735442"/>
            <a:ext cx="268675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Modbus Slave Driver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07744" y="2988526"/>
            <a:ext cx="268675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Modbus_register_t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07743" y="464633"/>
            <a:ext cx="268675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Core</a:t>
            </a:r>
          </a:p>
        </p:txBody>
      </p:sp>
      <p:cxnSp>
        <p:nvCxnSpPr>
          <p:cNvPr id="18" name="구부러진 연결선 17"/>
          <p:cNvCxnSpPr>
            <a:stCxn id="6" idx="1"/>
            <a:endCxn id="5" idx="1"/>
          </p:cNvCxnSpPr>
          <p:nvPr/>
        </p:nvCxnSpPr>
        <p:spPr>
          <a:xfrm rot="10800000" flipH="1" flipV="1">
            <a:off x="3907742" y="777898"/>
            <a:ext cx="1" cy="2523893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22752" y="1855178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Periodic Write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62551" y="4633452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 Request</a:t>
            </a:r>
            <a:endParaRPr lang="ko-KR" altLang="en-US" dirty="0"/>
          </a:p>
        </p:txBody>
      </p:sp>
      <p:sp>
        <p:nvSpPr>
          <p:cNvPr id="36" name="자유형 35"/>
          <p:cNvSpPr/>
          <p:nvPr/>
        </p:nvSpPr>
        <p:spPr>
          <a:xfrm>
            <a:off x="6594498" y="681254"/>
            <a:ext cx="1237801" cy="2726964"/>
          </a:xfrm>
          <a:custGeom>
            <a:avLst/>
            <a:gdLst>
              <a:gd name="connsiteX0" fmla="*/ 22302 w 1237801"/>
              <a:gd name="connsiteY0" fmla="*/ 0 h 2620537"/>
              <a:gd name="connsiteX1" fmla="*/ 1237785 w 1237801"/>
              <a:gd name="connsiteY1" fmla="*/ 1683834 h 2620537"/>
              <a:gd name="connsiteX2" fmla="*/ 0 w 1237801"/>
              <a:gd name="connsiteY2" fmla="*/ 2620537 h 26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7801" h="2620537">
                <a:moveTo>
                  <a:pt x="22302" y="0"/>
                </a:moveTo>
                <a:cubicBezTo>
                  <a:pt x="631902" y="623539"/>
                  <a:pt x="1241502" y="1247078"/>
                  <a:pt x="1237785" y="1683834"/>
                </a:cubicBezTo>
                <a:cubicBezTo>
                  <a:pt x="1234068" y="2120590"/>
                  <a:pt x="63190" y="2388220"/>
                  <a:pt x="0" y="262053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266928" y="1966691"/>
            <a:ext cx="160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Periodic Read</a:t>
            </a:r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2670849" y="3560023"/>
            <a:ext cx="1979740" cy="2175759"/>
          </a:xfrm>
          <a:custGeom>
            <a:avLst/>
            <a:gdLst>
              <a:gd name="connsiteX0" fmla="*/ 294024 w 1979740"/>
              <a:gd name="connsiteY0" fmla="*/ 2175759 h 2175759"/>
              <a:gd name="connsiteX1" fmla="*/ 1596351 w 1979740"/>
              <a:gd name="connsiteY1" fmla="*/ 1289068 h 2175759"/>
              <a:gd name="connsiteX2" fmla="*/ 1970424 w 1979740"/>
              <a:gd name="connsiteY2" fmla="*/ 97577 h 2175759"/>
              <a:gd name="connsiteX3" fmla="*/ 1305406 w 1979740"/>
              <a:gd name="connsiteY3" fmla="*/ 194559 h 2175759"/>
              <a:gd name="connsiteX4" fmla="*/ 86206 w 1979740"/>
              <a:gd name="connsiteY4" fmla="*/ 1192086 h 2175759"/>
              <a:gd name="connsiteX5" fmla="*/ 197042 w 1979740"/>
              <a:gd name="connsiteY5" fmla="*/ 2175759 h 217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740" h="2175759">
                <a:moveTo>
                  <a:pt x="294024" y="2175759"/>
                </a:moveTo>
                <a:cubicBezTo>
                  <a:pt x="805487" y="1905595"/>
                  <a:pt x="1316951" y="1635432"/>
                  <a:pt x="1596351" y="1289068"/>
                </a:cubicBezTo>
                <a:cubicBezTo>
                  <a:pt x="1875751" y="942704"/>
                  <a:pt x="2018915" y="279995"/>
                  <a:pt x="1970424" y="97577"/>
                </a:cubicBezTo>
                <a:cubicBezTo>
                  <a:pt x="1921933" y="-84841"/>
                  <a:pt x="1619442" y="12141"/>
                  <a:pt x="1305406" y="194559"/>
                </a:cubicBezTo>
                <a:cubicBezTo>
                  <a:pt x="991370" y="376977"/>
                  <a:pt x="270933" y="861886"/>
                  <a:pt x="86206" y="1192086"/>
                </a:cubicBezTo>
                <a:cubicBezTo>
                  <a:pt x="-98521" y="1522286"/>
                  <a:pt x="49260" y="1849022"/>
                  <a:pt x="197042" y="217575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4275317" y="3544583"/>
            <a:ext cx="2457036" cy="2509853"/>
          </a:xfrm>
          <a:custGeom>
            <a:avLst/>
            <a:gdLst>
              <a:gd name="connsiteX0" fmla="*/ 158138 w 2457036"/>
              <a:gd name="connsiteY0" fmla="*/ 2509853 h 2509853"/>
              <a:gd name="connsiteX1" fmla="*/ 1709847 w 2457036"/>
              <a:gd name="connsiteY1" fmla="*/ 2038799 h 2509853"/>
              <a:gd name="connsiteX2" fmla="*/ 2444138 w 2457036"/>
              <a:gd name="connsiteY2" fmla="*/ 958144 h 2509853"/>
              <a:gd name="connsiteX3" fmla="*/ 2153192 w 2457036"/>
              <a:gd name="connsiteY3" fmla="*/ 182290 h 2509853"/>
              <a:gd name="connsiteX4" fmla="*/ 1834538 w 2457036"/>
              <a:gd name="connsiteY4" fmla="*/ 57599 h 2509853"/>
              <a:gd name="connsiteX5" fmla="*/ 850865 w 2457036"/>
              <a:gd name="connsiteY5" fmla="*/ 944290 h 2509853"/>
              <a:gd name="connsiteX6" fmla="*/ 102719 w 2457036"/>
              <a:gd name="connsiteY6" fmla="*/ 2038799 h 2509853"/>
              <a:gd name="connsiteX7" fmla="*/ 5738 w 2457036"/>
              <a:gd name="connsiteY7" fmla="*/ 2163490 h 2509853"/>
              <a:gd name="connsiteX8" fmla="*/ 19592 w 2457036"/>
              <a:gd name="connsiteY8" fmla="*/ 2232762 h 250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7036" h="2509853">
                <a:moveTo>
                  <a:pt x="158138" y="2509853"/>
                </a:moveTo>
                <a:cubicBezTo>
                  <a:pt x="743492" y="2403635"/>
                  <a:pt x="1328847" y="2297417"/>
                  <a:pt x="1709847" y="2038799"/>
                </a:cubicBezTo>
                <a:cubicBezTo>
                  <a:pt x="2090847" y="1780181"/>
                  <a:pt x="2370247" y="1267562"/>
                  <a:pt x="2444138" y="958144"/>
                </a:cubicBezTo>
                <a:cubicBezTo>
                  <a:pt x="2518029" y="648726"/>
                  <a:pt x="2254792" y="332381"/>
                  <a:pt x="2153192" y="182290"/>
                </a:cubicBezTo>
                <a:cubicBezTo>
                  <a:pt x="2051592" y="32199"/>
                  <a:pt x="2051593" y="-69401"/>
                  <a:pt x="1834538" y="57599"/>
                </a:cubicBezTo>
                <a:cubicBezTo>
                  <a:pt x="1617484" y="184599"/>
                  <a:pt x="1139501" y="614090"/>
                  <a:pt x="850865" y="944290"/>
                </a:cubicBezTo>
                <a:cubicBezTo>
                  <a:pt x="562229" y="1274490"/>
                  <a:pt x="243573" y="1835599"/>
                  <a:pt x="102719" y="2038799"/>
                </a:cubicBezTo>
                <a:cubicBezTo>
                  <a:pt x="-38135" y="2241999"/>
                  <a:pt x="19592" y="2131163"/>
                  <a:pt x="5738" y="2163490"/>
                </a:cubicBezTo>
                <a:cubicBezTo>
                  <a:pt x="-8116" y="2195817"/>
                  <a:pt x="5738" y="2214289"/>
                  <a:pt x="19592" y="223276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827806" y="5327753"/>
            <a:ext cx="16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27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601579" y="4588268"/>
            <a:ext cx="9914021" cy="18843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1579" y="1972598"/>
            <a:ext cx="9914021" cy="18843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90871" y="949543"/>
            <a:ext cx="268675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Core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49453" y="2542816"/>
            <a:ext cx="2686755" cy="107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IO_DRIVER_IF</a:t>
            </a: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 smtClean="0"/>
              <a:t>v = </a:t>
            </a:r>
            <a:r>
              <a:rPr lang="en-US" altLang="ko-KR" sz="1100" dirty="0" err="1" smtClean="0"/>
              <a:t>get_value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io_chnl</a:t>
            </a:r>
            <a:r>
              <a:rPr lang="en-US" altLang="ko-KR" sz="1100" dirty="0" smtClean="0"/>
              <a:t>)</a:t>
            </a:r>
          </a:p>
          <a:p>
            <a:pPr algn="ctr"/>
            <a:r>
              <a:rPr lang="en-US" altLang="ko-KR" sz="1100" dirty="0" err="1" smtClean="0"/>
              <a:t>set_value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io_chnl</a:t>
            </a:r>
            <a:r>
              <a:rPr lang="en-US" altLang="ko-KR" sz="1100" dirty="0" smtClean="0"/>
              <a:t>, v)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49452" y="5399404"/>
            <a:ext cx="2686755" cy="640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Modbus Slave</a:t>
            </a:r>
          </a:p>
        </p:txBody>
      </p:sp>
      <p:cxnSp>
        <p:nvCxnSpPr>
          <p:cNvPr id="9" name="직선 화살표 연결선 8"/>
          <p:cNvCxnSpPr>
            <a:stCxn id="5" idx="2"/>
            <a:endCxn id="6" idx="0"/>
          </p:cNvCxnSpPr>
          <p:nvPr/>
        </p:nvCxnSpPr>
        <p:spPr>
          <a:xfrm flipH="1">
            <a:off x="2992831" y="1576075"/>
            <a:ext cx="2341418" cy="96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7" idx="0"/>
          </p:cNvCxnSpPr>
          <p:nvPr/>
        </p:nvCxnSpPr>
        <p:spPr>
          <a:xfrm flipH="1">
            <a:off x="2992830" y="3616036"/>
            <a:ext cx="1" cy="178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0" y="2542816"/>
            <a:ext cx="241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IO Driver get/set abstraction layer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7999" y="5207280"/>
            <a:ext cx="241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Actual driver &amp; registers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48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3517" y="409075"/>
            <a:ext cx="7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4717" y="40907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5465" y="409075"/>
            <a:ext cx="6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Core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4" idx="2"/>
          </p:cNvCxnSpPr>
          <p:nvPr/>
        </p:nvCxnSpPr>
        <p:spPr>
          <a:xfrm flipH="1">
            <a:off x="3223615" y="778407"/>
            <a:ext cx="1" cy="530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2"/>
          </p:cNvCxnSpPr>
          <p:nvPr/>
        </p:nvCxnSpPr>
        <p:spPr>
          <a:xfrm flipH="1">
            <a:off x="5294359" y="778407"/>
            <a:ext cx="1" cy="530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7750621" y="778407"/>
            <a:ext cx="0" cy="539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82053" y="1323474"/>
            <a:ext cx="24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51175" y="954142"/>
            <a:ext cx="11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 </a:t>
            </a:r>
            <a:r>
              <a:rPr lang="en-US" altLang="ko-KR" dirty="0" err="1" smtClean="0"/>
              <a:t>req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236495" y="1503947"/>
            <a:ext cx="45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2424" y="1138808"/>
            <a:ext cx="177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get_raw_value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236495" y="1840832"/>
            <a:ext cx="45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782053" y="2117558"/>
            <a:ext cx="24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51175" y="1748772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 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68326" y="2731169"/>
            <a:ext cx="24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90347" y="5269651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 </a:t>
            </a:r>
            <a:r>
              <a:rPr lang="en-US" altLang="ko-KR" dirty="0" err="1" smtClean="0"/>
              <a:t>req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210736" y="2895600"/>
            <a:ext cx="45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06665" y="2530461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set_raw_value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3210736" y="3232485"/>
            <a:ext cx="45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754475" y="3466373"/>
            <a:ext cx="24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23597" y="3097587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 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782053" y="3922295"/>
            <a:ext cx="451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768" y="3565178"/>
            <a:ext cx="11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 </a:t>
            </a:r>
            <a:r>
              <a:rPr lang="en-US" altLang="ko-KR" dirty="0" err="1" smtClean="0"/>
              <a:t>req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82053" y="4271211"/>
            <a:ext cx="451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35006" y="3966596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 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294359" y="4451684"/>
            <a:ext cx="245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60510" y="4082351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set_raw_value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208917" y="5161547"/>
            <a:ext cx="451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52089" y="4823203"/>
            <a:ext cx="177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get_raw_value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3208917" y="5454317"/>
            <a:ext cx="45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782053" y="5638800"/>
            <a:ext cx="2452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76239" y="2431475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 </a:t>
            </a:r>
            <a:r>
              <a:rPr lang="en-US" altLang="ko-KR" dirty="0" err="1" smtClean="0"/>
              <a:t>req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768326" y="6071937"/>
            <a:ext cx="24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90347" y="5702423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 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048308" y="395953"/>
            <a:ext cx="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</a:t>
            </a:r>
            <a:endParaRPr lang="ko-KR" altLang="en-US" dirty="0"/>
          </a:p>
        </p:txBody>
      </p:sp>
      <p:cxnSp>
        <p:nvCxnSpPr>
          <p:cNvPr id="54" name="직선 연결선 53"/>
          <p:cNvCxnSpPr>
            <a:stCxn id="49" idx="2"/>
          </p:cNvCxnSpPr>
          <p:nvPr/>
        </p:nvCxnSpPr>
        <p:spPr>
          <a:xfrm>
            <a:off x="9407541" y="765285"/>
            <a:ext cx="0" cy="540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485375" y="112158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Scan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7763500" y="1624263"/>
            <a:ext cx="1644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65325" y="1237250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set_raw_value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7763500" y="2225842"/>
            <a:ext cx="1644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35918" y="1838828"/>
            <a:ext cx="177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get_raw_value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9407541" y="2431475"/>
            <a:ext cx="1360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54580" y="211755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  <p:sp>
        <p:nvSpPr>
          <p:cNvPr id="69" name="왼쪽으로 구부러진 화살표 68"/>
          <p:cNvSpPr/>
          <p:nvPr/>
        </p:nvSpPr>
        <p:spPr>
          <a:xfrm>
            <a:off x="10768263" y="992539"/>
            <a:ext cx="759417" cy="18466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872606" y="64207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165234" y="829726"/>
            <a:ext cx="113122" cy="2768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244237" y="3445225"/>
            <a:ext cx="113122" cy="2768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706935" y="980891"/>
            <a:ext cx="110056" cy="1704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31068" y="213197"/>
            <a:ext cx="259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Option #1 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172685" y="3586877"/>
            <a:ext cx="3640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simple</a:t>
            </a:r>
          </a:p>
          <a:p>
            <a:endParaRPr lang="en-US" altLang="ko-KR" dirty="0"/>
          </a:p>
          <a:p>
            <a:r>
              <a:rPr lang="en-US" altLang="ko-KR" dirty="0" smtClean="0"/>
              <a:t>Cons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mtClean="0"/>
              <a:t>core bottleneck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14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863517" y="409075"/>
            <a:ext cx="7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44717" y="40907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415465" y="409075"/>
            <a:ext cx="6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Core</a:t>
            </a:r>
            <a:endParaRPr lang="ko-KR" altLang="en-US" dirty="0"/>
          </a:p>
        </p:txBody>
      </p:sp>
      <p:cxnSp>
        <p:nvCxnSpPr>
          <p:cNvPr id="55" name="직선 연결선 54"/>
          <p:cNvCxnSpPr>
            <a:stCxn id="52" idx="2"/>
          </p:cNvCxnSpPr>
          <p:nvPr/>
        </p:nvCxnSpPr>
        <p:spPr>
          <a:xfrm>
            <a:off x="3223616" y="778407"/>
            <a:ext cx="0" cy="539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3" idx="2"/>
          </p:cNvCxnSpPr>
          <p:nvPr/>
        </p:nvCxnSpPr>
        <p:spPr>
          <a:xfrm flipH="1">
            <a:off x="5294359" y="778407"/>
            <a:ext cx="1" cy="530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4" idx="2"/>
          </p:cNvCxnSpPr>
          <p:nvPr/>
        </p:nvCxnSpPr>
        <p:spPr>
          <a:xfrm>
            <a:off x="7750621" y="778407"/>
            <a:ext cx="0" cy="539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82053" y="1323474"/>
            <a:ext cx="24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51175" y="954142"/>
            <a:ext cx="11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 </a:t>
            </a:r>
            <a:r>
              <a:rPr lang="en-US" altLang="ko-KR" dirty="0" err="1" smtClean="0"/>
              <a:t>req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663923" y="1511970"/>
            <a:ext cx="177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get_raw_value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3236495" y="1840832"/>
            <a:ext cx="45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794933" y="1707758"/>
            <a:ext cx="24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64055" y="1338972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 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768326" y="2185286"/>
            <a:ext cx="24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90347" y="5269651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 </a:t>
            </a:r>
            <a:r>
              <a:rPr lang="en-US" altLang="ko-KR" dirty="0" err="1" smtClean="0"/>
              <a:t>req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72126" y="1820599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set_raw_value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3165234" y="2181276"/>
            <a:ext cx="45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804994" y="2603294"/>
            <a:ext cx="24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74116" y="2234508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 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782053" y="3922295"/>
            <a:ext cx="451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22768" y="3565178"/>
            <a:ext cx="11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 </a:t>
            </a:r>
            <a:r>
              <a:rPr lang="en-US" altLang="ko-KR" dirty="0" err="1" smtClean="0"/>
              <a:t>req</a:t>
            </a:r>
            <a:endParaRPr lang="ko-KR" altLang="en-US" dirty="0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782053" y="4271211"/>
            <a:ext cx="451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35006" y="3966596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 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782054" y="5638800"/>
            <a:ext cx="4548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76239" y="1885592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 </a:t>
            </a:r>
            <a:r>
              <a:rPr lang="en-US" altLang="ko-KR" dirty="0" err="1" smtClean="0"/>
              <a:t>req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768326" y="6071937"/>
            <a:ext cx="4475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90347" y="5702423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 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048308" y="395953"/>
            <a:ext cx="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</a:t>
            </a:r>
            <a:endParaRPr lang="ko-KR" altLang="en-US" dirty="0"/>
          </a:p>
        </p:txBody>
      </p:sp>
      <p:cxnSp>
        <p:nvCxnSpPr>
          <p:cNvPr id="86" name="직선 연결선 85"/>
          <p:cNvCxnSpPr>
            <a:stCxn id="85" idx="2"/>
          </p:cNvCxnSpPr>
          <p:nvPr/>
        </p:nvCxnSpPr>
        <p:spPr>
          <a:xfrm>
            <a:off x="9407541" y="765285"/>
            <a:ext cx="0" cy="540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485375" y="112158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Scan</a:t>
            </a:r>
            <a:endParaRPr lang="ko-KR" altLang="en-US" dirty="0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7763500" y="1624263"/>
            <a:ext cx="164404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765325" y="1237250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set_raw_value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7763500" y="2225842"/>
            <a:ext cx="164404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735918" y="1838828"/>
            <a:ext cx="177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get_raw_value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9407541" y="2431475"/>
            <a:ext cx="1360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554580" y="211755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  <p:sp>
        <p:nvSpPr>
          <p:cNvPr id="94" name="왼쪽으로 구부러진 화살표 93"/>
          <p:cNvSpPr/>
          <p:nvPr/>
        </p:nvSpPr>
        <p:spPr>
          <a:xfrm>
            <a:off x="10768263" y="992539"/>
            <a:ext cx="759417" cy="18466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872606" y="64207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3165234" y="829726"/>
            <a:ext cx="113122" cy="2768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5244237" y="3445225"/>
            <a:ext cx="113122" cy="2768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06935" y="980891"/>
            <a:ext cx="110056" cy="1704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31068" y="213197"/>
            <a:ext cx="259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Option #2 :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489272" y="4686854"/>
            <a:ext cx="177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get_raw_value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5357359" y="5064840"/>
            <a:ext cx="2362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86565" y="5067297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set_raw_value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5357359" y="5392981"/>
            <a:ext cx="239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054613" y="3854032"/>
            <a:ext cx="3640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autonomy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easier to implement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channel time delay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synchronized IO handling</a:t>
            </a:r>
          </a:p>
          <a:p>
            <a:endParaRPr lang="en-US" altLang="ko-KR" dirty="0"/>
          </a:p>
          <a:p>
            <a:r>
              <a:rPr lang="en-US" altLang="ko-KR" dirty="0" smtClean="0"/>
              <a:t>Cons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more memory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more complicated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33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30284" y="191589"/>
            <a:ext cx="5529943" cy="106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Core Channel Manager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9417" y="3792585"/>
            <a:ext cx="2190205" cy="75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 Instance 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05051" y="3792584"/>
            <a:ext cx="2190205" cy="753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 Instance 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22720" y="3792584"/>
            <a:ext cx="2190205" cy="753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 Instance 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453155" y="3792582"/>
            <a:ext cx="2190205" cy="753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 Instance 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30284" y="1976846"/>
            <a:ext cx="5529943" cy="47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 Channel Mapper (abstraction. Doesn’t exist)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" idx="0"/>
          </p:cNvCxnSpPr>
          <p:nvPr/>
        </p:nvCxnSpPr>
        <p:spPr>
          <a:xfrm flipV="1">
            <a:off x="1874520" y="2451463"/>
            <a:ext cx="2305594" cy="134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153988" y="1254034"/>
            <a:ext cx="0" cy="72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</p:cNvCxnSpPr>
          <p:nvPr/>
        </p:nvCxnSpPr>
        <p:spPr>
          <a:xfrm flipH="1" flipV="1">
            <a:off x="6276703" y="2451464"/>
            <a:ext cx="1341120" cy="134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235337" y="1254034"/>
            <a:ext cx="0" cy="72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93427" y="2586447"/>
            <a:ext cx="1242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Key {</a:t>
            </a:r>
          </a:p>
          <a:p>
            <a:r>
              <a:rPr lang="en-US" altLang="ko-KR" sz="1200" dirty="0"/>
              <a:t>Slave </a:t>
            </a:r>
            <a:r>
              <a:rPr lang="en-US" altLang="ko-KR" sz="1200" dirty="0" err="1" smtClean="0"/>
              <a:t>Addr</a:t>
            </a:r>
            <a:endParaRPr lang="en-US" altLang="ko-KR" sz="1200" dirty="0"/>
          </a:p>
          <a:p>
            <a:r>
              <a:rPr lang="en-US" altLang="ko-KR" sz="1200" dirty="0" err="1"/>
              <a:t>Reg</a:t>
            </a:r>
            <a:r>
              <a:rPr lang="en-US" altLang="ko-KR" sz="1200" dirty="0"/>
              <a:t> Type</a:t>
            </a:r>
          </a:p>
          <a:p>
            <a:r>
              <a:rPr lang="en-US" altLang="ko-KR" sz="1200" dirty="0" err="1"/>
              <a:t>Reg</a:t>
            </a:r>
            <a:r>
              <a:rPr lang="en-US" altLang="ko-KR" sz="1200" dirty="0"/>
              <a:t> Address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255" y="2510579"/>
            <a:ext cx="1242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Key {</a:t>
            </a:r>
          </a:p>
          <a:p>
            <a:r>
              <a:rPr lang="en-US" altLang="ko-KR" sz="1200" dirty="0" smtClean="0"/>
              <a:t>Slave </a:t>
            </a:r>
            <a:r>
              <a:rPr lang="en-US" altLang="ko-KR" sz="1200" dirty="0" err="1" smtClean="0"/>
              <a:t>Addr</a:t>
            </a:r>
            <a:endParaRPr lang="en-US" altLang="ko-KR" sz="1200" dirty="0" smtClean="0"/>
          </a:p>
          <a:p>
            <a:r>
              <a:rPr lang="en-US" altLang="ko-KR" sz="1200" dirty="0" err="1" smtClean="0"/>
              <a:t>Reg</a:t>
            </a:r>
            <a:r>
              <a:rPr lang="en-US" altLang="ko-KR" sz="1200" dirty="0" smtClean="0"/>
              <a:t> Type</a:t>
            </a:r>
          </a:p>
          <a:p>
            <a:r>
              <a:rPr lang="en-US" altLang="ko-KR" sz="1200" dirty="0" err="1" smtClean="0"/>
              <a:t>Reg</a:t>
            </a:r>
            <a:r>
              <a:rPr lang="en-US" altLang="ko-KR" sz="1200" dirty="0" smtClean="0"/>
              <a:t> Address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779417" y="5329648"/>
            <a:ext cx="2190205" cy="75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405050" y="5329648"/>
            <a:ext cx="2190205" cy="75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2" idx="0"/>
            <a:endCxn id="5" idx="2"/>
          </p:cNvCxnSpPr>
          <p:nvPr/>
        </p:nvCxnSpPr>
        <p:spPr>
          <a:xfrm flipV="1">
            <a:off x="1874520" y="4545875"/>
            <a:ext cx="0" cy="78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0"/>
            <a:endCxn id="6" idx="2"/>
          </p:cNvCxnSpPr>
          <p:nvPr/>
        </p:nvCxnSpPr>
        <p:spPr>
          <a:xfrm flipV="1">
            <a:off x="4500153" y="4545876"/>
            <a:ext cx="1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522720" y="5329648"/>
            <a:ext cx="2190205" cy="75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Slaves…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7" idx="2"/>
            <a:endCxn id="29" idx="0"/>
          </p:cNvCxnSpPr>
          <p:nvPr/>
        </p:nvCxnSpPr>
        <p:spPr>
          <a:xfrm>
            <a:off x="7617823" y="4545876"/>
            <a:ext cx="0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453155" y="5329648"/>
            <a:ext cx="2190205" cy="75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Slaves…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8" idx="2"/>
            <a:endCxn id="32" idx="0"/>
          </p:cNvCxnSpPr>
          <p:nvPr/>
        </p:nvCxnSpPr>
        <p:spPr>
          <a:xfrm>
            <a:off x="10548258" y="4545875"/>
            <a:ext cx="0" cy="78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0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211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김혁</dc:creator>
  <cp:lastModifiedBy>김혁</cp:lastModifiedBy>
  <cp:revision>83</cp:revision>
  <dcterms:created xsi:type="dcterms:W3CDTF">2018-04-02T01:30:42Z</dcterms:created>
  <dcterms:modified xsi:type="dcterms:W3CDTF">2018-04-10T07:10:29Z</dcterms:modified>
</cp:coreProperties>
</file>