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0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EEF1-4AAA-422D-8A53-F6AC8A155E59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2400" y="3104444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ModbusRTUSlave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odbus_rtu_slave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329289" y="3104444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ModbusTCPSlave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modbus_tcp_slave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2400" y="4402667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Serial stream</a:t>
            </a:r>
          </a:p>
        </p:txBody>
      </p:sp>
      <p:cxnSp>
        <p:nvCxnSpPr>
          <p:cNvPr id="8" name="직선 연결선 7"/>
          <p:cNvCxnSpPr>
            <a:stCxn id="4" idx="2"/>
            <a:endCxn id="6" idx="0"/>
          </p:cNvCxnSpPr>
          <p:nvPr/>
        </p:nvCxnSpPr>
        <p:spPr>
          <a:xfrm>
            <a:off x="2765778" y="4041422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5645" y="3310467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tcp_server_t</a:t>
            </a:r>
            <a:endParaRPr lang="en-US" altLang="ko-KR" sz="1100" dirty="0" smtClean="0"/>
          </a:p>
        </p:txBody>
      </p:sp>
      <p:cxnSp>
        <p:nvCxnSpPr>
          <p:cNvPr id="11" name="직선 연결선 10"/>
          <p:cNvCxnSpPr>
            <a:stCxn id="9" idx="1"/>
            <a:endCxn id="5" idx="3"/>
          </p:cNvCxnSpPr>
          <p:nvPr/>
        </p:nvCxnSpPr>
        <p:spPr>
          <a:xfrm flipH="1">
            <a:off x="7016044" y="3572933"/>
            <a:ext cx="609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29289" y="4402667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List of </a:t>
            </a:r>
          </a:p>
          <a:p>
            <a:pPr algn="ctr"/>
            <a:r>
              <a:rPr lang="en-US" altLang="ko-KR" sz="1100" dirty="0" err="1" smtClean="0"/>
              <a:t>Modbus_tcp_slave_connection_t</a:t>
            </a:r>
            <a:endParaRPr lang="en-US" altLang="ko-KR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25644" y="4402667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bap_reader_t</a:t>
            </a:r>
            <a:endParaRPr lang="en-US" altLang="ko-KR" sz="1100" dirty="0" smtClean="0"/>
          </a:p>
        </p:txBody>
      </p:sp>
      <p:cxnSp>
        <p:nvCxnSpPr>
          <p:cNvPr id="15" name="직선 연결선 14"/>
          <p:cNvCxnSpPr>
            <a:stCxn id="12" idx="3"/>
            <a:endCxn id="13" idx="1"/>
          </p:cNvCxnSpPr>
          <p:nvPr/>
        </p:nvCxnSpPr>
        <p:spPr>
          <a:xfrm>
            <a:off x="7016044" y="466513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29288" y="5190065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stream</a:t>
            </a:r>
          </a:p>
        </p:txBody>
      </p:sp>
      <p:cxnSp>
        <p:nvCxnSpPr>
          <p:cNvPr id="18" name="직선 연결선 17"/>
          <p:cNvCxnSpPr>
            <a:stCxn id="12" idx="2"/>
            <a:endCxn id="16" idx="0"/>
          </p:cNvCxnSpPr>
          <p:nvPr/>
        </p:nvCxnSpPr>
        <p:spPr>
          <a:xfrm flipH="1">
            <a:off x="5672666" y="4927599"/>
            <a:ext cx="1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0"/>
            <a:endCxn id="5" idx="2"/>
          </p:cNvCxnSpPr>
          <p:nvPr/>
        </p:nvCxnSpPr>
        <p:spPr>
          <a:xfrm flipV="1">
            <a:off x="5672667" y="4041422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85910" y="304800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ModbusSlaveCTX</a:t>
            </a:r>
            <a:endParaRPr lang="en-US" altLang="ko-KR" sz="1100" dirty="0" smtClean="0"/>
          </a:p>
        </p:txBody>
      </p:sp>
      <p:cxnSp>
        <p:nvCxnSpPr>
          <p:cNvPr id="27" name="직선 연결선 26"/>
          <p:cNvCxnSpPr>
            <a:stCxn id="4" idx="0"/>
            <a:endCxn id="25" idx="2"/>
          </p:cNvCxnSpPr>
          <p:nvPr/>
        </p:nvCxnSpPr>
        <p:spPr>
          <a:xfrm flipV="1">
            <a:off x="2765778" y="931332"/>
            <a:ext cx="1563510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0"/>
            <a:endCxn id="25" idx="2"/>
          </p:cNvCxnSpPr>
          <p:nvPr/>
        </p:nvCxnSpPr>
        <p:spPr>
          <a:xfrm flipH="1" flipV="1">
            <a:off x="4329288" y="931332"/>
            <a:ext cx="1343379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22400" y="1766709"/>
            <a:ext cx="5593643" cy="6265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modbus_rtu_request_handler.c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Modbus_func_xxx.c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4203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김혁</dc:creator>
  <cp:lastModifiedBy>김혁</cp:lastModifiedBy>
  <cp:revision>24</cp:revision>
  <dcterms:created xsi:type="dcterms:W3CDTF">2018-04-02T01:30:42Z</dcterms:created>
  <dcterms:modified xsi:type="dcterms:W3CDTF">2018-04-02T01:46:43Z</dcterms:modified>
</cp:coreProperties>
</file>