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2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12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45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60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2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7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66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66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02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CEEF1-4AAA-422D-8A53-F6AC8A155E59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9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56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2761" y="3974239"/>
            <a:ext cx="2686755" cy="93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ModbusRTUSlave</a:t>
            </a:r>
            <a:endParaRPr lang="en-US" altLang="ko-KR" sz="1100" dirty="0" smtClean="0"/>
          </a:p>
          <a:p>
            <a:pPr algn="ctr"/>
            <a:r>
              <a:rPr lang="en-US" altLang="ko-KR" sz="1100" dirty="0" err="1"/>
              <a:t>m</a:t>
            </a:r>
            <a:r>
              <a:rPr lang="en-US" altLang="ko-KR" sz="1100" dirty="0" err="1" smtClean="0"/>
              <a:t>odbus_rtu_slave</a:t>
            </a:r>
            <a:r>
              <a:rPr lang="en-US" altLang="ko-KR" sz="1100" dirty="0" smtClean="0"/>
              <a:t>.[</a:t>
            </a:r>
            <a:r>
              <a:rPr lang="en-US" altLang="ko-KR" sz="1100" dirty="0" err="1" smtClean="0"/>
              <a:t>ch</a:t>
            </a:r>
            <a:r>
              <a:rPr lang="en-US" altLang="ko-KR" sz="1100" dirty="0" smtClean="0"/>
              <a:t>]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4429650" y="3974239"/>
            <a:ext cx="2686755" cy="93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ModbusTCPSlave</a:t>
            </a:r>
            <a:endParaRPr lang="en-US" altLang="ko-KR" sz="1100" dirty="0" smtClean="0"/>
          </a:p>
          <a:p>
            <a:pPr algn="ctr"/>
            <a:r>
              <a:rPr lang="en-US" altLang="ko-KR" sz="1100" dirty="0" err="1" smtClean="0"/>
              <a:t>modbus_tcp_slave</a:t>
            </a:r>
            <a:r>
              <a:rPr lang="en-US" altLang="ko-KR" sz="1100" dirty="0" smtClean="0"/>
              <a:t>.[</a:t>
            </a:r>
            <a:r>
              <a:rPr lang="en-US" altLang="ko-KR" sz="1100" dirty="0" err="1" smtClean="0"/>
              <a:t>ch</a:t>
            </a:r>
            <a:r>
              <a:rPr lang="en-US" altLang="ko-KR" sz="1100" dirty="0" smtClean="0"/>
              <a:t>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22761" y="5272462"/>
            <a:ext cx="2686755" cy="524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Serial stream</a:t>
            </a:r>
          </a:p>
        </p:txBody>
      </p:sp>
      <p:cxnSp>
        <p:nvCxnSpPr>
          <p:cNvPr id="8" name="직선 연결선 7"/>
          <p:cNvCxnSpPr>
            <a:stCxn id="4" idx="2"/>
            <a:endCxn id="6" idx="0"/>
          </p:cNvCxnSpPr>
          <p:nvPr/>
        </p:nvCxnSpPr>
        <p:spPr>
          <a:xfrm>
            <a:off x="2866139" y="4911217"/>
            <a:ext cx="0" cy="361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726006" y="4180262"/>
            <a:ext cx="2686755" cy="524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tcp_server_t</a:t>
            </a:r>
            <a:endParaRPr lang="en-US" altLang="ko-KR" sz="1100" dirty="0" smtClean="0"/>
          </a:p>
        </p:txBody>
      </p:sp>
      <p:cxnSp>
        <p:nvCxnSpPr>
          <p:cNvPr id="11" name="직선 연결선 10"/>
          <p:cNvCxnSpPr>
            <a:stCxn id="9" idx="1"/>
            <a:endCxn id="5" idx="3"/>
          </p:cNvCxnSpPr>
          <p:nvPr/>
        </p:nvCxnSpPr>
        <p:spPr>
          <a:xfrm flipH="1">
            <a:off x="7116405" y="4442728"/>
            <a:ext cx="609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429650" y="5272462"/>
            <a:ext cx="2686755" cy="524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List of </a:t>
            </a:r>
          </a:p>
          <a:p>
            <a:pPr algn="ctr"/>
            <a:r>
              <a:rPr lang="en-US" altLang="ko-KR" sz="1100" dirty="0" err="1" smtClean="0"/>
              <a:t>Modbus_tcp_slave_connection_t</a:t>
            </a:r>
            <a:endParaRPr lang="en-US" altLang="ko-KR" sz="11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7726005" y="5272462"/>
            <a:ext cx="2686755" cy="524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m</a:t>
            </a:r>
            <a:r>
              <a:rPr lang="en-US" altLang="ko-KR" sz="1100" dirty="0" err="1" smtClean="0"/>
              <a:t>bap_reader_t</a:t>
            </a:r>
            <a:endParaRPr lang="en-US" altLang="ko-KR" sz="1100" dirty="0" smtClean="0"/>
          </a:p>
        </p:txBody>
      </p:sp>
      <p:cxnSp>
        <p:nvCxnSpPr>
          <p:cNvPr id="15" name="직선 연결선 14"/>
          <p:cNvCxnSpPr>
            <a:stCxn id="12" idx="3"/>
            <a:endCxn id="13" idx="1"/>
          </p:cNvCxnSpPr>
          <p:nvPr/>
        </p:nvCxnSpPr>
        <p:spPr>
          <a:xfrm>
            <a:off x="7116405" y="5534928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429649" y="6059860"/>
            <a:ext cx="2686755" cy="524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tcp</a:t>
            </a:r>
            <a:r>
              <a:rPr lang="en-US" altLang="ko-KR" sz="1100" dirty="0" smtClean="0"/>
              <a:t> stream</a:t>
            </a:r>
          </a:p>
        </p:txBody>
      </p:sp>
      <p:cxnSp>
        <p:nvCxnSpPr>
          <p:cNvPr id="18" name="직선 연결선 17"/>
          <p:cNvCxnSpPr>
            <a:stCxn id="12" idx="2"/>
            <a:endCxn id="16" idx="0"/>
          </p:cNvCxnSpPr>
          <p:nvPr/>
        </p:nvCxnSpPr>
        <p:spPr>
          <a:xfrm flipH="1">
            <a:off x="5773027" y="5797394"/>
            <a:ext cx="1" cy="262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2" idx="0"/>
            <a:endCxn id="5" idx="2"/>
          </p:cNvCxnSpPr>
          <p:nvPr/>
        </p:nvCxnSpPr>
        <p:spPr>
          <a:xfrm flipV="1">
            <a:off x="5773028" y="4911217"/>
            <a:ext cx="0" cy="361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086271" y="1174595"/>
            <a:ext cx="2686755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ModbusSlaveCTX</a:t>
            </a:r>
            <a:endParaRPr lang="en-US" altLang="ko-KR" sz="1100" dirty="0" smtClean="0"/>
          </a:p>
        </p:txBody>
      </p:sp>
      <p:cxnSp>
        <p:nvCxnSpPr>
          <p:cNvPr id="27" name="직선 연결선 26"/>
          <p:cNvCxnSpPr>
            <a:stCxn id="4" idx="0"/>
            <a:endCxn id="25" idx="2"/>
          </p:cNvCxnSpPr>
          <p:nvPr/>
        </p:nvCxnSpPr>
        <p:spPr>
          <a:xfrm flipV="1">
            <a:off x="2866139" y="1801127"/>
            <a:ext cx="1563510" cy="217311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5" idx="0"/>
            <a:endCxn id="25" idx="2"/>
          </p:cNvCxnSpPr>
          <p:nvPr/>
        </p:nvCxnSpPr>
        <p:spPr>
          <a:xfrm flipH="1" flipV="1">
            <a:off x="4429649" y="1801127"/>
            <a:ext cx="1343379" cy="217311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522761" y="2636504"/>
            <a:ext cx="5593643" cy="6265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modbus_rtu_request_handler.c</a:t>
            </a:r>
            <a:endParaRPr lang="en-US" altLang="ko-KR" sz="1100" dirty="0" smtClean="0"/>
          </a:p>
          <a:p>
            <a:pPr algn="ctr"/>
            <a:r>
              <a:rPr lang="en-US" altLang="ko-KR" sz="1100" dirty="0" err="1" smtClean="0"/>
              <a:t>Modbus_func_xxx.c</a:t>
            </a:r>
            <a:endParaRPr lang="en-US" altLang="ko-KR" sz="1100" dirty="0" smtClean="0"/>
          </a:p>
          <a:p>
            <a:pPr algn="ctr"/>
            <a:endParaRPr lang="en-US" altLang="ko-KR" sz="11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3086270" y="55138"/>
            <a:ext cx="2686755" cy="6265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User</a:t>
            </a:r>
          </a:p>
        </p:txBody>
      </p:sp>
      <p:cxnSp>
        <p:nvCxnSpPr>
          <p:cNvPr id="37" name="직선 연결선 36"/>
          <p:cNvCxnSpPr>
            <a:stCxn id="35" idx="2"/>
            <a:endCxn id="25" idx="0"/>
          </p:cNvCxnSpPr>
          <p:nvPr/>
        </p:nvCxnSpPr>
        <p:spPr>
          <a:xfrm>
            <a:off x="4429648" y="681670"/>
            <a:ext cx="1" cy="49292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03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김혁</dc:creator>
  <cp:lastModifiedBy>김혁</cp:lastModifiedBy>
  <cp:revision>26</cp:revision>
  <dcterms:created xsi:type="dcterms:W3CDTF">2018-04-02T01:30:42Z</dcterms:created>
  <dcterms:modified xsi:type="dcterms:W3CDTF">2018-04-02T01:54:21Z</dcterms:modified>
</cp:coreProperties>
</file>