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404" autoAdjust="0"/>
  </p:normalViewPr>
  <p:slideViewPr>
    <p:cSldViewPr snapToGrid="0">
      <p:cViewPr varScale="1">
        <p:scale>
          <a:sx n="108" d="100"/>
          <a:sy n="108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23/03/2018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ounded Rectangle 154"/>
          <p:cNvSpPr/>
          <p:nvPr/>
        </p:nvSpPr>
        <p:spPr>
          <a:xfrm>
            <a:off x="4513219" y="2734323"/>
            <a:ext cx="1666553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Discrete to</a:t>
            </a:r>
          </a:p>
          <a:p>
            <a:pPr algn="ctr"/>
            <a:r>
              <a:rPr lang="en-US" b="1" dirty="0" smtClean="0">
                <a:latin typeface="+mj-lt"/>
              </a:rPr>
              <a:t>Continuous</a:t>
            </a:r>
          </a:p>
          <a:p>
            <a:pPr algn="ctr"/>
            <a:r>
              <a:rPr lang="en-US" b="1" dirty="0" smtClean="0">
                <a:latin typeface="+mj-lt"/>
              </a:rPr>
              <a:t>Time</a:t>
            </a:r>
            <a:endParaRPr lang="en-US" b="1" dirty="0">
              <a:latin typeface="+mj-lt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6734595" y="2734322"/>
            <a:ext cx="1361087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Fork</a:t>
            </a:r>
            <a:endParaRPr lang="en-US" b="1" dirty="0">
              <a:latin typeface="+mj-lt"/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2291784" y="2734322"/>
            <a:ext cx="1666553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MPAM Mapping</a:t>
            </a:r>
            <a:endParaRPr lang="en-US" b="1" dirty="0">
              <a:latin typeface="+mj-lt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70378" y="2734322"/>
            <a:ext cx="1666553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Binary Sequence</a:t>
            </a:r>
            <a:endParaRPr lang="en-US" b="1" dirty="0">
              <a:latin typeface="+mj-lt"/>
            </a:endParaRPr>
          </a:p>
        </p:txBody>
      </p:sp>
      <p:cxnSp>
        <p:nvCxnSpPr>
          <p:cNvPr id="159" name="Straight Arrow Connector 158"/>
          <p:cNvCxnSpPr>
            <a:stCxn id="178" idx="3"/>
            <a:endCxn id="177" idx="1"/>
          </p:cNvCxnSpPr>
          <p:nvPr/>
        </p:nvCxnSpPr>
        <p:spPr>
          <a:xfrm>
            <a:off x="1736931" y="3236070"/>
            <a:ext cx="5548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7" idx="3"/>
            <a:endCxn id="155" idx="1"/>
          </p:cNvCxnSpPr>
          <p:nvPr/>
        </p:nvCxnSpPr>
        <p:spPr>
          <a:xfrm>
            <a:off x="3958338" y="3236070"/>
            <a:ext cx="55488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55" idx="3"/>
            <a:endCxn id="169" idx="1"/>
          </p:cNvCxnSpPr>
          <p:nvPr/>
        </p:nvCxnSpPr>
        <p:spPr>
          <a:xfrm flipV="1">
            <a:off x="6179772" y="3236070"/>
            <a:ext cx="55482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/>
              <p:cNvSpPr txBox="1"/>
              <p:nvPr/>
            </p:nvSpPr>
            <p:spPr>
              <a:xfrm>
                <a:off x="1880567" y="2895998"/>
                <a:ext cx="261383" cy="239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34" name="TextBox 2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567" y="2895998"/>
                <a:ext cx="261383" cy="239173"/>
              </a:xfrm>
              <a:prstGeom prst="rect">
                <a:avLst/>
              </a:prstGeom>
              <a:blipFill>
                <a:blip r:embed="rId2"/>
                <a:stretch>
                  <a:fillRect l="-25581" r="-13953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/>
              <p:cNvSpPr txBox="1"/>
              <p:nvPr/>
            </p:nvSpPr>
            <p:spPr>
              <a:xfrm>
                <a:off x="4112805" y="2895998"/>
                <a:ext cx="261383" cy="239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35" name="TextBox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805" y="2895998"/>
                <a:ext cx="261383" cy="239173"/>
              </a:xfrm>
              <a:prstGeom prst="rect">
                <a:avLst/>
              </a:prstGeom>
              <a:blipFill>
                <a:blip r:embed="rId3"/>
                <a:stretch>
                  <a:fillRect l="-27907" r="-13953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/>
              <p:cNvSpPr txBox="1"/>
              <p:nvPr/>
            </p:nvSpPr>
            <p:spPr>
              <a:xfrm>
                <a:off x="6361058" y="2877084"/>
                <a:ext cx="2194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36" name="TextBox 2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058" y="2877084"/>
                <a:ext cx="219436" cy="276999"/>
              </a:xfrm>
              <a:prstGeom prst="rect">
                <a:avLst/>
              </a:prstGeom>
              <a:blipFill>
                <a:blip r:embed="rId4"/>
                <a:stretch>
                  <a:fillRect l="-36111" r="-3055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/>
              <p:cNvSpPr txBox="1"/>
              <p:nvPr/>
            </p:nvSpPr>
            <p:spPr>
              <a:xfrm>
                <a:off x="8487846" y="1821837"/>
                <a:ext cx="261383" cy="239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846" y="1821837"/>
                <a:ext cx="261383" cy="239173"/>
              </a:xfrm>
              <a:prstGeom prst="rect">
                <a:avLst/>
              </a:prstGeom>
              <a:blipFill>
                <a:blip r:embed="rId5"/>
                <a:stretch>
                  <a:fillRect l="-25581" r="-13953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4518385" y="1328907"/>
            <a:ext cx="1661387" cy="10034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Sink</a:t>
            </a:r>
            <a:endParaRPr lang="en-US" b="1" dirty="0">
              <a:latin typeface="+mj-lt"/>
            </a:endParaRPr>
          </a:p>
        </p:txBody>
      </p:sp>
      <p:cxnSp>
        <p:nvCxnSpPr>
          <p:cNvPr id="4" name="Elbow Connector 3"/>
          <p:cNvCxnSpPr>
            <a:stCxn id="177" idx="0"/>
            <a:endCxn id="34" idx="1"/>
          </p:cNvCxnSpPr>
          <p:nvPr/>
        </p:nvCxnSpPr>
        <p:spPr>
          <a:xfrm rot="5400000" flipH="1" flipV="1">
            <a:off x="3369890" y="1585827"/>
            <a:ext cx="903667" cy="139332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67910" y="1804899"/>
                <a:ext cx="572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𝟐𝐛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910" y="1804899"/>
                <a:ext cx="57252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428427" y="2721974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B1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848843" y="1303764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B3</a:t>
            </a:r>
            <a:endParaRPr 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646400" y="2721975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B2</a:t>
            </a:r>
            <a:endParaRPr lang="en-US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851818" y="2721974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B4</a:t>
            </a:r>
            <a:endParaRPr 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726084" y="2742109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B5</a:t>
            </a:r>
            <a:endParaRPr lang="en-US" sz="1400" b="1" dirty="0"/>
          </a:p>
        </p:txBody>
      </p:sp>
      <p:sp>
        <p:nvSpPr>
          <p:cNvPr id="47" name="Rounded Rectangle 46"/>
          <p:cNvSpPr/>
          <p:nvPr/>
        </p:nvSpPr>
        <p:spPr>
          <a:xfrm>
            <a:off x="8894047" y="1393793"/>
            <a:ext cx="1408527" cy="78043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</a:rPr>
              <a:t>Pulse Shaper</a:t>
            </a:r>
          </a:p>
          <a:p>
            <a:pPr algn="ctr"/>
            <a:r>
              <a:rPr lang="en-US" sz="1400" b="1" dirty="0" smtClean="0"/>
              <a:t>Impulse Response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513763" y="4800511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763" y="4800511"/>
                <a:ext cx="283667" cy="276999"/>
              </a:xfrm>
              <a:prstGeom prst="rect">
                <a:avLst/>
              </a:prstGeom>
              <a:blipFill>
                <a:blip r:embed="rId7"/>
                <a:stretch>
                  <a:fillRect l="-21739" r="-1087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Elbow Connector 2"/>
          <p:cNvCxnSpPr>
            <a:endCxn id="47" idx="1"/>
          </p:cNvCxnSpPr>
          <p:nvPr/>
        </p:nvCxnSpPr>
        <p:spPr>
          <a:xfrm rot="5400000" flipH="1" flipV="1">
            <a:off x="7996214" y="2130827"/>
            <a:ext cx="1244648" cy="55101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088446" y="3028656"/>
            <a:ext cx="25458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71" idx="1"/>
          </p:cNvCxnSpPr>
          <p:nvPr/>
        </p:nvCxnSpPr>
        <p:spPr>
          <a:xfrm rot="16200000" flipH="1">
            <a:off x="7799249" y="3989979"/>
            <a:ext cx="1643406" cy="54619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8093271" y="3441371"/>
            <a:ext cx="25458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10780596" y="1393793"/>
            <a:ext cx="1362293" cy="78043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Sink</a:t>
            </a:r>
            <a:endParaRPr lang="en-US" b="1" dirty="0">
              <a:latin typeface="+mj-lt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8894047" y="4694558"/>
            <a:ext cx="1408527" cy="78043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j-lt"/>
              </a:rPr>
              <a:t>Pulse Shaper</a:t>
            </a:r>
          </a:p>
          <a:p>
            <a:pPr algn="ctr"/>
            <a:r>
              <a:rPr lang="en-US" sz="1400" b="1" dirty="0" smtClean="0"/>
              <a:t>Transfer Function</a:t>
            </a:r>
            <a:endParaRPr lang="en-US" sz="1400" b="1" dirty="0"/>
          </a:p>
        </p:txBody>
      </p:sp>
      <p:cxnSp>
        <p:nvCxnSpPr>
          <p:cNvPr id="24" name="Straight Arrow Connector 23"/>
          <p:cNvCxnSpPr>
            <a:stCxn id="47" idx="3"/>
            <a:endCxn id="70" idx="1"/>
          </p:cNvCxnSpPr>
          <p:nvPr/>
        </p:nvCxnSpPr>
        <p:spPr>
          <a:xfrm>
            <a:off x="10302574" y="1784012"/>
            <a:ext cx="4780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10779475" y="4694557"/>
            <a:ext cx="1362293" cy="78043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Sink</a:t>
            </a:r>
            <a:endParaRPr lang="en-US" b="1" dirty="0">
              <a:latin typeface="+mj-lt"/>
            </a:endParaRPr>
          </a:p>
        </p:txBody>
      </p:sp>
      <p:cxnSp>
        <p:nvCxnSpPr>
          <p:cNvPr id="73" name="Straight Arrow Connector 72"/>
          <p:cNvCxnSpPr>
            <a:stCxn id="71" idx="3"/>
          </p:cNvCxnSpPr>
          <p:nvPr/>
        </p:nvCxnSpPr>
        <p:spPr>
          <a:xfrm flipV="1">
            <a:off x="10302574" y="5084775"/>
            <a:ext cx="478022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987624" y="1353126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B6</a:t>
            </a:r>
            <a:endParaRPr 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992449" y="4656136"/>
            <a:ext cx="39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B7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0410893" y="1784011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893" y="1784011"/>
                <a:ext cx="283667" cy="276999"/>
              </a:xfrm>
              <a:prstGeom prst="rect">
                <a:avLst/>
              </a:prstGeom>
              <a:blipFill>
                <a:blip r:embed="rId8"/>
                <a:stretch>
                  <a:fillRect l="-21739" r="-1087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0410893" y="4800512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893" y="4800512"/>
                <a:ext cx="283667" cy="276999"/>
              </a:xfrm>
              <a:prstGeom prst="rect">
                <a:avLst/>
              </a:prstGeom>
              <a:blipFill>
                <a:blip r:embed="rId9"/>
                <a:stretch>
                  <a:fillRect l="-21739" r="-108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1814974" y="1353126"/>
            <a:ext cx="3770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B8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11792715" y="4662824"/>
            <a:ext cx="3770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B9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441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29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97</cp:revision>
  <dcterms:created xsi:type="dcterms:W3CDTF">2017-09-29T13:07:37Z</dcterms:created>
  <dcterms:modified xsi:type="dcterms:W3CDTF">2018-03-23T18:46:08Z</dcterms:modified>
</cp:coreProperties>
</file>