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404" autoAdjust="0"/>
  </p:normalViewPr>
  <p:slideViewPr>
    <p:cSldViewPr snapToGrid="0">
      <p:cViewPr varScale="1">
        <p:scale>
          <a:sx n="108" d="100"/>
          <a:sy n="108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83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027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782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35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83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473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23/03/2018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5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23/03/2018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36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23/03/2018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994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17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326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F75E-BF8A-4352-8DF2-5712531B63DB}" type="datetimeFigureOut">
              <a:rPr lang="pt-PT" smtClean="0"/>
              <a:t>23/03/2018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57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7852866" y="1352361"/>
            <a:ext cx="2880903" cy="299769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Impulse Response Based</a:t>
            </a:r>
          </a:p>
          <a:p>
            <a:pPr algn="ctr"/>
            <a:endParaRPr lang="en-US" sz="1200" b="1" dirty="0" smtClean="0"/>
          </a:p>
          <a:p>
            <a:r>
              <a:rPr lang="en-US" b="1" dirty="0" smtClean="0"/>
              <a:t>Class Name:</a:t>
            </a:r>
          </a:p>
          <a:p>
            <a:r>
              <a:rPr lang="en-US" sz="1600" b="1" i="1" dirty="0" err="1" smtClean="0"/>
              <a:t>FIR_Filter</a:t>
            </a:r>
            <a:endParaRPr lang="en-US" sz="1600" b="1" i="1" dirty="0" smtClean="0"/>
          </a:p>
          <a:p>
            <a:pPr algn="ctr"/>
            <a:endParaRPr lang="en-US" sz="1200" b="1" dirty="0" smtClean="0"/>
          </a:p>
          <a:p>
            <a:r>
              <a:rPr lang="en-US" b="1" dirty="0" smtClean="0"/>
              <a:t>Function Declaration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sz="1600" b="1" i="1" dirty="0"/>
              <a:t>void</a:t>
            </a:r>
            <a:r>
              <a:rPr lang="en-US" sz="1600" i="1" dirty="0"/>
              <a:t> </a:t>
            </a:r>
            <a:r>
              <a:rPr lang="en-US" sz="1600" i="1" dirty="0" err="1"/>
              <a:t>initializeFIR_Filter</a:t>
            </a:r>
            <a:r>
              <a:rPr lang="en-US" sz="1600" i="1" dirty="0"/>
              <a:t>(void</a:t>
            </a:r>
            <a:r>
              <a:rPr lang="en-US" sz="1600" i="1" dirty="0" smtClean="0"/>
              <a:t>)</a:t>
            </a:r>
            <a:endParaRPr lang="en-US" sz="1600" i="1" dirty="0"/>
          </a:p>
          <a:p>
            <a:endParaRPr lang="en-US" sz="1600" i="1" dirty="0"/>
          </a:p>
          <a:p>
            <a:r>
              <a:rPr lang="en-US" sz="1600" b="1" i="1" dirty="0"/>
              <a:t>bool</a:t>
            </a:r>
            <a:r>
              <a:rPr lang="en-US" sz="1600" i="1" dirty="0"/>
              <a:t> </a:t>
            </a:r>
            <a:r>
              <a:rPr lang="en-US" sz="1600" i="1" dirty="0" err="1"/>
              <a:t>runBlock</a:t>
            </a:r>
            <a:r>
              <a:rPr lang="en-US" sz="1600" i="1" dirty="0"/>
              <a:t>(void</a:t>
            </a:r>
            <a:r>
              <a:rPr lang="en-US" sz="1600" i="1" dirty="0" smtClean="0"/>
              <a:t>)</a:t>
            </a:r>
            <a:endParaRPr lang="en-US" sz="1600" i="1" dirty="0"/>
          </a:p>
          <a:p>
            <a:endParaRPr lang="en-US" sz="1600" i="1" dirty="0"/>
          </a:p>
          <a:p>
            <a:r>
              <a:rPr lang="en-US" sz="1600" b="1" i="1" dirty="0"/>
              <a:t>void</a:t>
            </a:r>
            <a:r>
              <a:rPr lang="en-US" sz="1600" i="1" dirty="0"/>
              <a:t> terminate(void) </a:t>
            </a:r>
            <a:r>
              <a:rPr lang="en-US" sz="1600" i="1" dirty="0" smtClean="0"/>
              <a:t>{}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79868" y="0"/>
            <a:ext cx="1322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Filter_*.h</a:t>
            </a:r>
            <a:endParaRPr lang="en-US" sz="2000" b="1" dirty="0"/>
          </a:p>
        </p:txBody>
      </p:sp>
      <p:cxnSp>
        <p:nvCxnSpPr>
          <p:cNvPr id="10" name="Straight Connector 9"/>
          <p:cNvCxnSpPr>
            <a:stCxn id="2" idx="2"/>
          </p:cNvCxnSpPr>
          <p:nvPr/>
        </p:nvCxnSpPr>
        <p:spPr>
          <a:xfrm>
            <a:off x="6041255" y="400110"/>
            <a:ext cx="198" cy="4184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19" idx="0"/>
          </p:cNvCxnSpPr>
          <p:nvPr/>
        </p:nvCxnSpPr>
        <p:spPr>
          <a:xfrm rot="10800000" flipV="1">
            <a:off x="3300225" y="818537"/>
            <a:ext cx="2741235" cy="53382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6041451" y="814527"/>
            <a:ext cx="3251868" cy="54078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859772" y="1352361"/>
            <a:ext cx="2880903" cy="299769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Impulse Response Based</a:t>
            </a:r>
          </a:p>
          <a:p>
            <a:pPr algn="ctr"/>
            <a:endParaRPr lang="en-US" sz="1200" b="1" dirty="0" smtClean="0"/>
          </a:p>
          <a:p>
            <a:r>
              <a:rPr lang="en-US" b="1" dirty="0" smtClean="0"/>
              <a:t>Class Name:</a:t>
            </a:r>
          </a:p>
          <a:p>
            <a:r>
              <a:rPr lang="en-US" sz="1600" b="1" i="1" dirty="0" err="1" smtClean="0"/>
              <a:t>FIR_Filter</a:t>
            </a:r>
            <a:endParaRPr lang="en-US" sz="1600" b="1" i="1" dirty="0" smtClean="0"/>
          </a:p>
          <a:p>
            <a:pPr algn="ctr"/>
            <a:endParaRPr lang="en-US" sz="1200" b="1" dirty="0" smtClean="0"/>
          </a:p>
          <a:p>
            <a:r>
              <a:rPr lang="en-US" b="1" dirty="0" smtClean="0"/>
              <a:t>Function Declaration:</a:t>
            </a:r>
            <a:endParaRPr lang="en-US" b="1" dirty="0"/>
          </a:p>
          <a:p>
            <a:r>
              <a:rPr lang="en-US" sz="1600" b="1" i="1" dirty="0"/>
              <a:t>void</a:t>
            </a:r>
            <a:r>
              <a:rPr lang="en-US" sz="1600" i="1" dirty="0"/>
              <a:t> </a:t>
            </a:r>
            <a:r>
              <a:rPr lang="en-US" sz="1600" i="1" dirty="0" err="1"/>
              <a:t>initializeFIR_Filter</a:t>
            </a:r>
            <a:r>
              <a:rPr lang="en-US" sz="1600" i="1" dirty="0"/>
              <a:t>(void</a:t>
            </a:r>
            <a:r>
              <a:rPr lang="en-US" sz="1600" i="1" dirty="0" smtClean="0"/>
              <a:t>)</a:t>
            </a:r>
            <a:endParaRPr lang="en-US" sz="1600" i="1" dirty="0"/>
          </a:p>
          <a:p>
            <a:endParaRPr lang="en-US" sz="1600" i="1" dirty="0"/>
          </a:p>
          <a:p>
            <a:r>
              <a:rPr lang="en-US" sz="1600" b="1" i="1" dirty="0"/>
              <a:t>bool</a:t>
            </a:r>
            <a:r>
              <a:rPr lang="en-US" sz="1600" i="1" dirty="0"/>
              <a:t> </a:t>
            </a:r>
            <a:r>
              <a:rPr lang="en-US" sz="1600" i="1" dirty="0" err="1"/>
              <a:t>runBlock</a:t>
            </a:r>
            <a:r>
              <a:rPr lang="en-US" sz="1600" i="1" dirty="0"/>
              <a:t>(void</a:t>
            </a:r>
            <a:r>
              <a:rPr lang="en-US" sz="1600" i="1" dirty="0" smtClean="0"/>
              <a:t>)</a:t>
            </a:r>
            <a:endParaRPr lang="en-US" sz="1600" i="1" dirty="0"/>
          </a:p>
          <a:p>
            <a:endParaRPr lang="en-US" sz="1600" i="1" dirty="0"/>
          </a:p>
          <a:p>
            <a:r>
              <a:rPr lang="en-US" sz="1600" b="1" i="1" dirty="0"/>
              <a:t>void</a:t>
            </a:r>
            <a:r>
              <a:rPr lang="en-US" sz="1600" i="1" dirty="0"/>
              <a:t> terminate(void) </a:t>
            </a:r>
            <a:r>
              <a:rPr lang="en-US" sz="1600" i="1" dirty="0" smtClean="0"/>
              <a:t>{}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859772" y="5370990"/>
            <a:ext cx="2880903" cy="126950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Impulse Response </a:t>
            </a:r>
          </a:p>
          <a:p>
            <a:pPr algn="ctr"/>
            <a:r>
              <a:rPr lang="en-US" sz="1600" dirty="0" smtClean="0"/>
              <a:t>generated by</a:t>
            </a:r>
          </a:p>
          <a:p>
            <a:pPr algn="ctr"/>
            <a:r>
              <a:rPr lang="en-US" sz="1600" b="1" i="1" dirty="0" smtClean="0"/>
              <a:t>Pulse_shaper.cpp</a:t>
            </a:r>
          </a:p>
          <a:p>
            <a:pPr algn="ctr"/>
            <a:r>
              <a:rPr lang="en-US" sz="1600" dirty="0"/>
              <a:t>f</a:t>
            </a:r>
            <a:r>
              <a:rPr lang="en-US" sz="1600" dirty="0" smtClean="0"/>
              <a:t>aded to the </a:t>
            </a:r>
            <a:r>
              <a:rPr lang="en-US" sz="1600" dirty="0" err="1" smtClean="0"/>
              <a:t>runblock</a:t>
            </a:r>
            <a:r>
              <a:rPr lang="en-US" sz="1600" dirty="0" smtClean="0"/>
              <a:t>(void) function</a:t>
            </a:r>
          </a:p>
        </p:txBody>
      </p:sp>
      <p:sp>
        <p:nvSpPr>
          <p:cNvPr id="20" name="Rounded Rectangle 19"/>
          <p:cNvSpPr/>
          <p:nvPr/>
        </p:nvSpPr>
        <p:spPr>
          <a:xfrm rot="16200000">
            <a:off x="-106397" y="4653246"/>
            <a:ext cx="1775533" cy="29914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Impulse Response</a:t>
            </a:r>
          </a:p>
        </p:txBody>
      </p:sp>
      <p:cxnSp>
        <p:nvCxnSpPr>
          <p:cNvPr id="16" name="Elbow Connector 15"/>
          <p:cNvCxnSpPr>
            <a:stCxn id="18" idx="1"/>
            <a:endCxn id="20" idx="1"/>
          </p:cNvCxnSpPr>
          <p:nvPr/>
        </p:nvCxnSpPr>
        <p:spPr>
          <a:xfrm rot="10800000">
            <a:off x="781370" y="5690584"/>
            <a:ext cx="1078402" cy="31516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20" idx="3"/>
          </p:cNvCxnSpPr>
          <p:nvPr/>
        </p:nvCxnSpPr>
        <p:spPr>
          <a:xfrm rot="5400000" flipH="1" flipV="1">
            <a:off x="1258480" y="3105031"/>
            <a:ext cx="332911" cy="128713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768861" y="5370990"/>
            <a:ext cx="3048912" cy="126950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Transfer Function</a:t>
            </a:r>
          </a:p>
          <a:p>
            <a:pPr algn="ctr"/>
            <a:r>
              <a:rPr lang="en-US" sz="1600" dirty="0" smtClean="0"/>
              <a:t>generated by</a:t>
            </a:r>
          </a:p>
          <a:p>
            <a:pPr algn="ctr"/>
            <a:r>
              <a:rPr lang="en-US" sz="1600" b="1" i="1" dirty="0"/>
              <a:t>pulse_shaper_fd_20180306.cpp</a:t>
            </a:r>
            <a:endParaRPr lang="en-US" sz="1600" b="1" i="1" dirty="0" smtClean="0"/>
          </a:p>
          <a:p>
            <a:pPr algn="ctr"/>
            <a:r>
              <a:rPr lang="en-US" sz="1600" dirty="0"/>
              <a:t>f</a:t>
            </a:r>
            <a:r>
              <a:rPr lang="en-US" sz="1600" dirty="0" smtClean="0"/>
              <a:t>aded to the </a:t>
            </a:r>
          </a:p>
          <a:p>
            <a:pPr algn="ctr"/>
            <a:r>
              <a:rPr lang="en-US" sz="1600" dirty="0" err="1" smtClean="0"/>
              <a:t>runblock</a:t>
            </a:r>
            <a:r>
              <a:rPr lang="en-US" sz="1600" dirty="0" smtClean="0"/>
              <a:t>(void) function</a:t>
            </a:r>
          </a:p>
        </p:txBody>
      </p:sp>
      <p:sp>
        <p:nvSpPr>
          <p:cNvPr id="33" name="Rounded Rectangle 32"/>
          <p:cNvSpPr/>
          <p:nvPr/>
        </p:nvSpPr>
        <p:spPr>
          <a:xfrm rot="16200000">
            <a:off x="6358648" y="4653245"/>
            <a:ext cx="1775533" cy="29914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Transfer Function</a:t>
            </a:r>
          </a:p>
        </p:txBody>
      </p:sp>
      <p:cxnSp>
        <p:nvCxnSpPr>
          <p:cNvPr id="34" name="Elbow Connector 33"/>
          <p:cNvCxnSpPr>
            <a:stCxn id="32" idx="1"/>
            <a:endCxn id="33" idx="1"/>
          </p:cNvCxnSpPr>
          <p:nvPr/>
        </p:nvCxnSpPr>
        <p:spPr>
          <a:xfrm rot="10800000">
            <a:off x="7246415" y="5690584"/>
            <a:ext cx="522446" cy="31516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3" idx="3"/>
          </p:cNvCxnSpPr>
          <p:nvPr/>
        </p:nvCxnSpPr>
        <p:spPr>
          <a:xfrm rot="5400000" flipH="1" flipV="1">
            <a:off x="7487214" y="3341341"/>
            <a:ext cx="332910" cy="81450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41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69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105</cp:revision>
  <dcterms:created xsi:type="dcterms:W3CDTF">2017-09-29T13:07:37Z</dcterms:created>
  <dcterms:modified xsi:type="dcterms:W3CDTF">2018-03-23T15:49:32Z</dcterms:modified>
</cp:coreProperties>
</file>