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7aec2c6f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7aec2c6f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7aec2c6ff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67aec2c6f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7aec2c6ff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7aec2c6ff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7aec2c6f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7aec2c6f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7aec2c6f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7aec2c6f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7aec2c6ff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7aec2c6ff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7aec2c6f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7aec2c6f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7aec2c6f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7aec2c6f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7aec2c6f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7aec2c6f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7aec2c6f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7aec2c6f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ANGULAR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ANGULARJS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Henrique de Lara Alcântara - SP3072649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Davi Cavalcanti - SPXXXXXXX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175" y="152400"/>
            <a:ext cx="45407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237825" y="314825"/>
            <a:ext cx="3945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Componente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(Typescript)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75" y="1255000"/>
            <a:ext cx="8632574" cy="33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30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componente (HTML)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Angular?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Angular é um framework para desenvolvimento de aplicações WEB SPA desenvolvido pela equipe Angular, do Google. </a:t>
            </a:r>
            <a:endParaRPr sz="2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Surgiu como AngularJS, lançado em 2010 e, depois, recebeu a versão Angular, </a:t>
            </a:r>
            <a:r>
              <a:rPr lang="pt-BR" sz="2500"/>
              <a:t>lançada</a:t>
            </a:r>
            <a:r>
              <a:rPr lang="pt-BR" sz="2500"/>
              <a:t> em 2016.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Angular? AngularJS?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AngularJS é um framework para desenvolvimento de aplicações front-end baseado em JavaScript, criado com a função de desenvolver SPAs.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Angular (conhecido, também, como Angular 2.0) foi criado como uma nova versão do AngularJS, agora baseado em TypeScript, e com diversas mudanças, o que causou controvérsias entre desenvolvedores.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versões do Angular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54950" y="2441325"/>
            <a:ext cx="1617600" cy="7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AngularJS</a:t>
            </a:r>
            <a:endParaRPr b="1"/>
          </a:p>
        </p:txBody>
      </p:sp>
      <p:sp>
        <p:nvSpPr>
          <p:cNvPr id="148" name="Google Shape;148;p16"/>
          <p:cNvSpPr/>
          <p:nvPr/>
        </p:nvSpPr>
        <p:spPr>
          <a:xfrm>
            <a:off x="2654100" y="2441325"/>
            <a:ext cx="1617600" cy="7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Angular</a:t>
            </a:r>
            <a:br>
              <a:rPr b="1" lang="pt-BR"/>
            </a:br>
            <a:r>
              <a:rPr b="1" lang="pt-BR"/>
              <a:t>(2.0)</a:t>
            </a:r>
            <a:endParaRPr b="1"/>
          </a:p>
        </p:txBody>
      </p:sp>
      <p:sp>
        <p:nvSpPr>
          <p:cNvPr id="149" name="Google Shape;149;p16"/>
          <p:cNvSpPr/>
          <p:nvPr/>
        </p:nvSpPr>
        <p:spPr>
          <a:xfrm>
            <a:off x="4853250" y="2441325"/>
            <a:ext cx="1617600" cy="7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Angular 4</a:t>
            </a:r>
            <a:endParaRPr b="1"/>
          </a:p>
        </p:txBody>
      </p:sp>
      <p:sp>
        <p:nvSpPr>
          <p:cNvPr id="150" name="Google Shape;150;p16"/>
          <p:cNvSpPr/>
          <p:nvPr/>
        </p:nvSpPr>
        <p:spPr>
          <a:xfrm>
            <a:off x="7088400" y="2441325"/>
            <a:ext cx="1617600" cy="78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Angular 14</a:t>
            </a:r>
            <a:br>
              <a:rPr b="1" lang="pt-BR"/>
            </a:br>
            <a:r>
              <a:rPr b="1" lang="pt-BR"/>
              <a:t>(Atual)</a:t>
            </a:r>
            <a:endParaRPr b="1"/>
          </a:p>
        </p:txBody>
      </p:sp>
      <p:sp>
        <p:nvSpPr>
          <p:cNvPr id="151" name="Google Shape;151;p16"/>
          <p:cNvSpPr txBox="1"/>
          <p:nvPr/>
        </p:nvSpPr>
        <p:spPr>
          <a:xfrm>
            <a:off x="341225" y="3408850"/>
            <a:ext cx="20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Criado em 2010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413950" y="3408850"/>
            <a:ext cx="209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TypeScript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Criado em 2016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Criado como Substituto/Nova Versão para o AngularJS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613100" y="3333025"/>
            <a:ext cx="209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Evolução do Angular 2 (Angular 2.0)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Pulou-se a versão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899100" y="3333025"/>
            <a:ext cx="209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Atual versão do Angular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Lançado em Junho de 2022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2161025" y="2782150"/>
            <a:ext cx="410700" cy="17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4370825" y="2782150"/>
            <a:ext cx="410700" cy="17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6268250" y="1992425"/>
            <a:ext cx="1124700" cy="4170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6015500" y="1439825"/>
            <a:ext cx="17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Diversas versões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(5 a 13)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com Angular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Para iniciar a trabalhar com Angular, é necessária a instalação do Node.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Uma vez instalado, utilize o npm para baixar o CLI do Angular.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274E13"/>
                </a:solidFill>
              </a:rPr>
              <a:t>npm install -g @angular/cli</a:t>
            </a:r>
            <a:endParaRPr b="1" sz="19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rgbClr val="202124"/>
                </a:solidFill>
              </a:rPr>
              <a:t>Tendo o CLI instalado, podemos utilizá-lo para rodar diversos comandos, para criar aplicações, componentes e outros</a:t>
            </a:r>
            <a:endParaRPr sz="19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sua primeira aplicação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Para criar uma nova aplicação Angular, basta rodar o comando simples:</a:t>
            </a:r>
            <a:endParaRPr sz="1900">
              <a:solidFill>
                <a:srgbClr val="202124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274E13"/>
                </a:solidFill>
              </a:rPr>
              <a:t>ng new [nome]</a:t>
            </a:r>
            <a:endParaRPr b="1" sz="1900">
              <a:solidFill>
                <a:srgbClr val="274E1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02124"/>
                </a:solidFill>
              </a:rPr>
              <a:t>Onde [nome] é o nome que será dado à sua aplicação.</a:t>
            </a:r>
            <a:endParaRPr sz="1900">
              <a:solidFill>
                <a:srgbClr val="202124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rgbClr val="202124"/>
                </a:solidFill>
              </a:rPr>
              <a:t>Do mesmo modo, é possível usar comandos do CLI para gerar outras partes da aplicação, como componentes, serviços e outros.</a:t>
            </a:r>
            <a:endParaRPr sz="19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Hospedando sua aplicação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 CLI conta com um servidor, para hospedar localmente sua aplicação. Para isso, navegue até o diretório onde o aplicativo está localizado e rode o comando:</a:t>
            </a:r>
            <a:endParaRPr sz="1900">
              <a:solidFill>
                <a:srgbClr val="202124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274E13"/>
                </a:solidFill>
              </a:rPr>
              <a:t>ng serve</a:t>
            </a:r>
            <a:endParaRPr b="1" sz="1900">
              <a:solidFill>
                <a:srgbClr val="274E1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202124"/>
                </a:solidFill>
              </a:rPr>
              <a:t>Por padrão, sua aplicação será hospedada em localhost:4200</a:t>
            </a:r>
            <a:endParaRPr sz="1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Componentes!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Angular é baseado em componentes. Um componente é um bloco utilizado para construir sua aplicação - pense em tijolos para uma casa ou peças para LEGO.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Um componente pode conter código em TypeScript (ou JavaScript), marcações em HTML, estilização em CSS (ou SCSS).</a:t>
            </a:r>
            <a:br>
              <a:rPr lang="pt-BR" sz="2000"/>
            </a:br>
            <a:r>
              <a:rPr lang="pt-BR" sz="2000"/>
              <a:t>Um componente possui um seletor, que pode ser usado para </a:t>
            </a:r>
            <a:r>
              <a:rPr lang="pt-BR" sz="2000"/>
              <a:t>inseri-lo</a:t>
            </a:r>
            <a:r>
              <a:rPr lang="pt-BR" sz="2000"/>
              <a:t> em outros componentes, templates ou páginas.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Para criar um componente, o cli possui o comando: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000">
                <a:solidFill>
                  <a:srgbClr val="274E13"/>
                </a:solidFill>
              </a:rPr>
              <a:t>ng g component [name]</a:t>
            </a:r>
            <a:endParaRPr b="1"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estrutura de um componente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88" y="2015050"/>
            <a:ext cx="5557225" cy="2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