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19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2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7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72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8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6B3A-C0A7-41C4-AEC2-D3E1E4EDBACB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4D71-FC4A-496D-9525-94550539D8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09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2037BF07-FD4D-E569-7971-7E87F6CC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911" y="1954814"/>
            <a:ext cx="12192000" cy="28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5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2111F-6D8B-E80A-7BE6-D01BFD2E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Warum Adidas? </a:t>
            </a:r>
          </a:p>
          <a:p>
            <a:r>
              <a:rPr lang="de-DE" dirty="0"/>
              <a:t>Warum Maultaschen? </a:t>
            </a:r>
          </a:p>
          <a:p>
            <a:r>
              <a:rPr lang="de-DE" dirty="0"/>
              <a:t>Idee</a:t>
            </a:r>
          </a:p>
          <a:p>
            <a:r>
              <a:rPr lang="de-DE" dirty="0"/>
              <a:t>Aktueller Stand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C3EBDD-C17F-E61F-5B7A-F3FB953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8B2CAEEF-99B3-7128-DA31-17F8F468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63"/>
            <a:ext cx="5534642" cy="1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2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2111F-6D8B-E80A-7BE6-D01BFD2E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Warum Adidas?</a:t>
            </a:r>
          </a:p>
          <a:p>
            <a:pPr lvl="1"/>
            <a:r>
              <a:rPr lang="de-DE" dirty="0"/>
              <a:t>Interesse an der Marke </a:t>
            </a:r>
          </a:p>
          <a:p>
            <a:pPr lvl="2"/>
            <a:r>
              <a:rPr lang="de-DE" dirty="0"/>
              <a:t>Viele Produkte von Adidas im Alltag</a:t>
            </a:r>
          </a:p>
          <a:p>
            <a:pPr lvl="1"/>
            <a:r>
              <a:rPr lang="de-DE" dirty="0"/>
              <a:t>Ansprechende Produktseite </a:t>
            </a:r>
          </a:p>
          <a:p>
            <a:pPr lvl="1"/>
            <a:r>
              <a:rPr lang="de-DE" dirty="0"/>
              <a:t>Spannende Elemente </a:t>
            </a:r>
          </a:p>
          <a:p>
            <a:pPr lvl="1"/>
            <a:r>
              <a:rPr lang="de-DE" dirty="0"/>
              <a:t>Freiheit bei der Zusammenstellung der Elemente </a:t>
            </a:r>
          </a:p>
          <a:p>
            <a:pPr lvl="2"/>
            <a:r>
              <a:rPr lang="de-DE" dirty="0"/>
              <a:t>Grundlage: 	Outlet Seite </a:t>
            </a:r>
          </a:p>
          <a:p>
            <a:pPr marL="2743200" lvl="6" indent="0">
              <a:buNone/>
            </a:pPr>
            <a:r>
              <a:rPr lang="de-DE" sz="2000" dirty="0"/>
              <a:t>Orientiert an Style von Kollektionsseite: Adidas x Korn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C3EBDD-C17F-E61F-5B7A-F3FB953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8B2CAEEF-99B3-7128-DA31-17F8F468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63"/>
            <a:ext cx="5534642" cy="1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A020F-A278-F01C-4E15-3234E20C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Screenshot, Schrift, Marke enthält.&#10;&#10;Automatisch generierte Beschreibung">
            <a:extLst>
              <a:ext uri="{FF2B5EF4-FFF2-40B4-BE49-F238E27FC236}">
                <a16:creationId xmlns:a16="http://schemas.microsoft.com/office/drawing/2014/main" id="{FD8F7804-119F-F689-11A1-C43FE504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6023" cy="6757261"/>
          </a:xfrm>
        </p:spPr>
      </p:pic>
    </p:spTree>
    <p:extLst>
      <p:ext uri="{BB962C8B-B14F-4D97-AF65-F5344CB8AC3E}">
        <p14:creationId xmlns:p14="http://schemas.microsoft.com/office/powerpoint/2010/main" val="229320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395C4-6F0A-1F14-1A86-A38212A4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Kleidung, Person, Menschliches Gesicht, Screenshot enthält.&#10;&#10;Automatisch generierte Beschreibung">
            <a:extLst>
              <a:ext uri="{FF2B5EF4-FFF2-40B4-BE49-F238E27FC236}">
                <a16:creationId xmlns:a16="http://schemas.microsoft.com/office/drawing/2014/main" id="{04F673AF-C205-DBFD-113B-049C0AA5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7545" cy="6858000"/>
          </a:xfrm>
        </p:spPr>
      </p:pic>
    </p:spTree>
    <p:extLst>
      <p:ext uri="{BB962C8B-B14F-4D97-AF65-F5344CB8AC3E}">
        <p14:creationId xmlns:p14="http://schemas.microsoft.com/office/powerpoint/2010/main" val="297406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2111F-6D8B-E80A-7BE6-D01BFD2E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Warum Maultaschen?</a:t>
            </a:r>
          </a:p>
          <a:p>
            <a:pPr lvl="1"/>
            <a:r>
              <a:rPr lang="de-DE" dirty="0"/>
              <a:t>Gutes und leckeres Produkt </a:t>
            </a:r>
          </a:p>
          <a:p>
            <a:pPr lvl="1"/>
            <a:r>
              <a:rPr lang="de-DE" dirty="0"/>
              <a:t>Regional aus meiner Heimat </a:t>
            </a:r>
          </a:p>
          <a:p>
            <a:pPr lvl="1"/>
            <a:r>
              <a:rPr lang="de-DE" dirty="0"/>
              <a:t>Viele Variationen (Fleisch, Vegetarisch, Vegan)</a:t>
            </a:r>
          </a:p>
          <a:p>
            <a:pPr lvl="1"/>
            <a:r>
              <a:rPr lang="de-DE" dirty="0"/>
              <a:t>Im Vorfeld schon einige Design-Ideen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C3EBDD-C17F-E61F-5B7A-F3FB953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8B2CAEEF-99B3-7128-DA31-17F8F468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63"/>
            <a:ext cx="5534642" cy="1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2111F-6D8B-E80A-7BE6-D01BFD2E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Idee</a:t>
            </a:r>
          </a:p>
          <a:p>
            <a:pPr lvl="1"/>
            <a:r>
              <a:rPr lang="de-DE" dirty="0"/>
              <a:t>Sehr unterschiedliche Produkte </a:t>
            </a:r>
          </a:p>
          <a:p>
            <a:pPr lvl="1"/>
            <a:r>
              <a:rPr lang="de-DE" dirty="0"/>
              <a:t>Schwierig vorzustellen, wie man es kombiniert</a:t>
            </a:r>
          </a:p>
          <a:p>
            <a:pPr lvl="1"/>
            <a:r>
              <a:rPr lang="de-DE" dirty="0"/>
              <a:t>Interessantes Design der Korn-Seite mit vielen echten Fotos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C3EBDD-C17F-E61F-5B7A-F3FB953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8B2CAEEF-99B3-7128-DA31-17F8F468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63"/>
            <a:ext cx="5534642" cy="1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2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2111F-6D8B-E80A-7BE6-D01BFD2E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dirty="0"/>
              <a:t>Aktueller Stand: </a:t>
            </a:r>
          </a:p>
          <a:p>
            <a:pPr lvl="1"/>
            <a:r>
              <a:rPr lang="de-DE" dirty="0"/>
              <a:t>Fertig mit dem Entwurf </a:t>
            </a:r>
          </a:p>
          <a:p>
            <a:pPr lvl="1"/>
            <a:r>
              <a:rPr lang="de-DE" dirty="0"/>
              <a:t>Termine nach Weihnachten für Produktfotos</a:t>
            </a:r>
          </a:p>
          <a:p>
            <a:pPr lvl="1"/>
            <a:r>
              <a:rPr lang="de-DE" dirty="0"/>
              <a:t>Diese Woche mit Code begonnen </a:t>
            </a:r>
          </a:p>
          <a:p>
            <a:pPr lvl="2"/>
            <a:r>
              <a:rPr lang="de-DE" dirty="0"/>
              <a:t>Header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C3EBDD-C17F-E61F-5B7A-F3FB953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hrift, Grafiken, Screenshot, Text enthält.&#10;&#10;Automatisch generierte Beschreibung">
            <a:extLst>
              <a:ext uri="{FF2B5EF4-FFF2-40B4-BE49-F238E27FC236}">
                <a16:creationId xmlns:a16="http://schemas.microsoft.com/office/drawing/2014/main" id="{8B2CAEEF-99B3-7128-DA31-17F8F468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063"/>
            <a:ext cx="5534642" cy="1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4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108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</dc:creator>
  <cp:lastModifiedBy>Leon</cp:lastModifiedBy>
  <cp:revision>1</cp:revision>
  <dcterms:created xsi:type="dcterms:W3CDTF">2023-12-18T19:42:32Z</dcterms:created>
  <dcterms:modified xsi:type="dcterms:W3CDTF">2023-12-18T20:25:34Z</dcterms:modified>
</cp:coreProperties>
</file>