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C2"/>
    <a:srgbClr val="FFFFFF"/>
    <a:srgbClr val="CBC79D"/>
    <a:srgbClr val="F3FDCB"/>
    <a:srgbClr val="E8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C4FBC-0792-436E-818F-C2E615C26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C5293E-0B5C-43B2-A85F-ED7EC1329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CB72E-09A1-4B4A-A01A-317327D5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58257-83AC-4B46-B8EB-1D36E233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B6009-23C8-438D-8FBA-3C720535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90F20-2B49-4A70-94DA-EFED3271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708A4-7EDE-44FA-A18A-3CA101FB7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D5A66-D5AC-46CB-A52A-1A6D01C1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993B3-9FC6-4887-94EB-9385CCE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C4886-1B2B-4104-AEC3-B9E82F3C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6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20F776-0FBB-4EAC-B74A-7DC22028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A9B2E-3FA5-4541-A5FD-B8AFEDB7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C930E-7014-4C76-9E90-719D6917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832E2-35A8-4D01-A326-9A12A228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1C4BF-8B57-4AFF-8E38-A1A5F56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6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A92C-79D2-4016-9761-1F40B732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18370-D1D8-4599-892E-23E265F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0A7DE-2D38-4007-801B-54A3069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FEF51-5AA2-48F4-831E-BCE51813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DD66C-0A00-44EF-8B85-162F359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4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2A03-C32D-412A-B010-BC6C9A57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A0588-00A1-4CEC-925A-9B6CF03C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D738A-7525-42A4-A056-21D91627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73AC8-596E-4554-8144-74C3FB32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E114C-6729-433F-AFA5-CF1F5D2B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18543-BB0C-405D-ACA4-37925D8A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7698A-1137-429D-85E1-A51B23A8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B88EE-6372-4C39-80AF-80F4A128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C9A28-2247-4BF1-B803-48EE820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0C681-AD03-41E2-8E2C-20A20078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B0115-92C5-42A2-B510-D6258C03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AE4-FF96-4310-A63E-4E8213FB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31362-2BBF-467B-ACC4-480D7F7C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70AC2-28B5-478B-93A6-1C25FDCB1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00661-EB67-4362-AE44-DFEC2D3EB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B0920-6712-4F4B-A277-3CE4562C0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77F2F6-753F-4AE8-A364-6A7FAF8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DD76D0-1E9E-4906-8A17-66F7CEBD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DA53E-4E27-408E-A468-F657EAAB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786B-E328-49E9-AD47-EB67751A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CB5EF-E001-4E70-AAFD-829FA97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FA40B-C819-4C6B-87E0-B8808AA0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348DB-7F0E-4F9E-92B4-E113C167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89517-4A74-4637-8088-08C2AEBA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5FD8D-6582-4F2D-8B6D-C71D0860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2CAB1-43DC-4F65-83B3-E883AA9E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4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D8582-F7D8-4B9B-A509-E5514BC2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E04C-0AAF-4435-95BF-A4EBA9F8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F3A39-F84B-487C-926E-543DF6BC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A0298-F1C6-499D-BF4E-10C8CB4C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7F9A3-536B-4099-9D61-EBF2B176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CE776-3D25-4BD4-8367-5C6008E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FCDA-DF16-4C5F-B5BC-C0B27F38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50B88E-26FC-4873-BB7A-B2085906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5D556-08C5-47C3-A7D7-12FAB36C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8FA2B-3A3C-4D2B-B978-9E82EB22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EADFF-5FFA-48CC-9802-C84ED590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9F270-3705-4A9D-A4F8-C4991B8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FDDAC-16B0-4F3D-BE3B-A59BBC8C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3C84-088C-42CF-9A2F-74BE38FE7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DFF7E-58BA-4916-B75E-681D282D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884B-4559-4EAA-82EB-9C9E990E30D1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D1201-0F22-4969-AEA6-91D1C5BF4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28532-C26E-418C-A6E1-2ABB2D80F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6359-053E-4ED5-8750-0A22C9E8A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933A60-F54D-498B-9694-E20B7262C4A2}"/>
              </a:ext>
            </a:extLst>
          </p:cNvPr>
          <p:cNvSpPr txBox="1"/>
          <p:nvPr/>
        </p:nvSpPr>
        <p:spPr>
          <a:xfrm>
            <a:off x="1725105" y="1065229"/>
            <a:ext cx="2441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E83F63"/>
                </a:solidFill>
                <a:latin typeface="Brush Script MT" panose="03060802040406070304" pitchFamily="66" charset="0"/>
              </a:rPr>
              <a:t>Peanut-mi</a:t>
            </a:r>
            <a:endParaRPr lang="zh-CN" altLang="en-US" sz="3200" b="1">
              <a:solidFill>
                <a:srgbClr val="E83F63"/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3738FB-8B18-46DA-8124-A4EAC261C589}"/>
              </a:ext>
            </a:extLst>
          </p:cNvPr>
          <p:cNvSpPr txBox="1"/>
          <p:nvPr/>
        </p:nvSpPr>
        <p:spPr>
          <a:xfrm>
            <a:off x="725866" y="2175236"/>
            <a:ext cx="9756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rgbClr val="E83F63"/>
                </a:solidFill>
                <a:latin typeface="Algerian" panose="04020705040A02060702" pitchFamily="82" charset="0"/>
              </a:rPr>
              <a:t>an IDEA CHANGE EVERTHING.</a:t>
            </a:r>
            <a:endParaRPr lang="zh-CN" altLang="en-US" sz="5400">
              <a:solidFill>
                <a:srgbClr val="E83F63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C1BE9F-4AB4-4258-9447-98DEECF071DE}"/>
              </a:ext>
            </a:extLst>
          </p:cNvPr>
          <p:cNvSpPr/>
          <p:nvPr/>
        </p:nvSpPr>
        <p:spPr>
          <a:xfrm>
            <a:off x="2945876" y="4345757"/>
            <a:ext cx="2441543" cy="1263191"/>
          </a:xfrm>
          <a:prstGeom prst="roundRect">
            <a:avLst/>
          </a:prstGeom>
          <a:solidFill>
            <a:srgbClr val="F3FD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CB6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Algerian</vt:lpstr>
      <vt:lpstr>Arial</vt:lpstr>
      <vt:lpstr>Brush Script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晓宇</dc:creator>
  <cp:lastModifiedBy>闫 晓宇</cp:lastModifiedBy>
  <cp:revision>3</cp:revision>
  <dcterms:created xsi:type="dcterms:W3CDTF">2021-09-21T05:04:43Z</dcterms:created>
  <dcterms:modified xsi:type="dcterms:W3CDTF">2021-09-22T08:49:08Z</dcterms:modified>
</cp:coreProperties>
</file>