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9"/>
  </p:normalViewPr>
  <p:slideViewPr>
    <p:cSldViewPr snapToGrid="0">
      <p:cViewPr varScale="1">
        <p:scale>
          <a:sx n="212" d="100"/>
          <a:sy n="21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96970-0DAF-7D63-7F8C-0594EA053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0824D4-857B-04B3-A4FC-A4D9AE4E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79E40-21DB-79BF-60F6-64C62A69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232E-5ACF-991A-850B-F7672227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A5C2D-087A-44AF-260C-3E36CFF0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81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859E-9844-7932-AF68-A3A6479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538E0F-4B5E-CF6F-10C0-6E6BEB655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12057-82F4-DBBC-7460-F9B3E2B1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274BA-7D52-8115-A897-91794163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280AD-30BA-115A-6E85-0B029899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44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6F466B-AB1B-5804-277F-2926E8ADB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33300-C58B-ECCC-790B-5B60AC6E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EF3F4-4F87-92C5-E210-F3A9576C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70CAB-BC4C-31F1-4274-6105D836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6CEE8-3547-DC72-F47A-C97F817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91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AACFB-A5BC-ACB9-1253-8B7EA2C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FC9D2-CE00-B230-9A11-D537DD56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43A3A-41D2-D5E3-511E-7839AF3B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9530E-73E0-422D-BE22-1B6E2071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001C0-D94F-4FFA-23DC-03607952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69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C03B-6213-7C77-B735-700A2494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3EEC4-756D-AFF2-BBE0-29556FB6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5D4E5-2542-F699-EC33-76E68432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66586-D539-3FA0-798D-8228128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778AD-7E40-D373-EB92-5F4A0E73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3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73FA4-9B80-CFDB-C6E8-851984A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5BD2D-C67F-6357-8750-BD856750A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C5C99-3241-5A9B-10F7-11D3307F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6C94D0-671C-C262-C4B1-82AA5D6C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BC829-8237-9E6D-C97A-40DFE40D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979820-FF61-C446-362A-F0D9C698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21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ACBE-CD52-4157-783A-68B8A3D9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39619-5BE6-9F04-041D-A125E4B5A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358668-C365-3676-1283-B46A0492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864AF8-8D7D-CB1D-96D2-FF8658F74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95D43-1B46-BC0D-49D1-E8A1F6BF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F7E4D-32BB-171C-831A-030B6AD0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46FAB0-067D-E85F-1FD8-DB06A502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B35740-94BB-52BF-C845-7178371C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302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BE610-98AC-2EE9-DCDE-5D1F15F4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331992-738A-7DC1-C50D-3DED8A45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0C58FB-4ADE-3DB9-7A03-79A9DBB4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4216C-FA40-A298-E0CF-37E5A7F5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3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CB78A-870F-6E44-4CE6-C7FA1354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0FBEA-6CEE-80DB-CB1B-E9B7C5E6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89E05-C8D2-B4C0-7929-CCC1E523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2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CE65-4603-EE2B-E0B6-A7D8C84D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414CC-C740-9A7D-CD3C-3E18B74C8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042740-A6AA-AF66-FB5D-469174C7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61DA3F-45F5-AC03-A099-FE6A3998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D59CB-43D1-1D78-FBB0-B563D25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DD6E0-A690-6BF4-B49F-130BA43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06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99508-0D2B-3A13-F3FF-60D3764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0EDBE0-487C-3542-E05E-CBAA47EF6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74308-A5B8-4248-3A45-07130AF4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19D28-E76B-FFB5-BD2E-0F6C05E9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276B2-B9B3-7468-AA4E-D632F6EE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36772-46D7-DF7B-EB32-8B37537B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42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C7269-A563-000E-B980-55C7A650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1D66E-A0F4-8C4C-8A7E-5BF7F513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3F866-DA6B-9D76-5D03-E34EA8782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E5A2-E5A5-C84D-9C5B-A097F66D8DBE}" type="datetimeFigureOut">
              <a:rPr kumimoji="1" lang="ko-Kore-KR" altLang="en-US" smtClean="0"/>
              <a:t>2023. 10. 11.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2EE48-AD07-06EF-06EB-35C5EF394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E663D-F42E-D876-101E-C248FAA85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D940-AAB3-764A-BAF1-CFBF7093BA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48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70F309-649E-46E4-60DB-B921DD56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3734"/>
            <a:ext cx="7772400" cy="42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A680C0-5249-1943-5D65-B5017FAA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621"/>
            <a:ext cx="7772400" cy="42907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EBC863-B8CC-5E83-A18B-6A56E8E6CCD0}"/>
              </a:ext>
            </a:extLst>
          </p:cNvPr>
          <p:cNvSpPr/>
          <p:nvPr/>
        </p:nvSpPr>
        <p:spPr>
          <a:xfrm>
            <a:off x="7423484" y="2039353"/>
            <a:ext cx="421105" cy="3007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2D5185-E459-6B71-63EF-439E48F4026E}"/>
              </a:ext>
            </a:extLst>
          </p:cNvPr>
          <p:cNvSpPr/>
          <p:nvPr/>
        </p:nvSpPr>
        <p:spPr>
          <a:xfrm>
            <a:off x="8386011" y="2932697"/>
            <a:ext cx="467227" cy="122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52DDFC-26EF-B2A3-F2D5-AA80855F3C79}"/>
              </a:ext>
            </a:extLst>
          </p:cNvPr>
          <p:cNvSpPr/>
          <p:nvPr/>
        </p:nvSpPr>
        <p:spPr>
          <a:xfrm>
            <a:off x="9234237" y="2039353"/>
            <a:ext cx="366964" cy="3188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88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A65C46-2DFD-4341-3FF8-E8FDBDC5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621"/>
            <a:ext cx="7772400" cy="42907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C3B986-F4FC-34BA-C913-6E9B80CB8FB8}"/>
              </a:ext>
            </a:extLst>
          </p:cNvPr>
          <p:cNvSpPr/>
          <p:nvPr/>
        </p:nvSpPr>
        <p:spPr>
          <a:xfrm>
            <a:off x="7405437" y="2664996"/>
            <a:ext cx="487279" cy="2051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D93A3-AE95-979D-FA81-96658D6748CC}"/>
              </a:ext>
            </a:extLst>
          </p:cNvPr>
          <p:cNvSpPr/>
          <p:nvPr/>
        </p:nvSpPr>
        <p:spPr>
          <a:xfrm>
            <a:off x="8504319" y="2818397"/>
            <a:ext cx="230607" cy="658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26C9BB-C5E8-7341-6455-F4CCB58D940D}"/>
              </a:ext>
            </a:extLst>
          </p:cNvPr>
          <p:cNvSpPr/>
          <p:nvPr/>
        </p:nvSpPr>
        <p:spPr>
          <a:xfrm>
            <a:off x="9296398" y="1570119"/>
            <a:ext cx="268707" cy="122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1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AB70FC-4556-237C-9E89-DC49182C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9240"/>
            <a:ext cx="7772400" cy="43595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09E2BA-C305-D7FD-19AB-F34986F73FD1}"/>
              </a:ext>
            </a:extLst>
          </p:cNvPr>
          <p:cNvSpPr/>
          <p:nvPr/>
        </p:nvSpPr>
        <p:spPr>
          <a:xfrm>
            <a:off x="7369341" y="3970421"/>
            <a:ext cx="433137" cy="122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1ECA3B-82EE-AF81-3778-D56A6A6E3ECA}"/>
              </a:ext>
            </a:extLst>
          </p:cNvPr>
          <p:cNvSpPr/>
          <p:nvPr/>
        </p:nvSpPr>
        <p:spPr>
          <a:xfrm>
            <a:off x="8373979" y="3683668"/>
            <a:ext cx="433138" cy="1221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6EF71F-0B16-4F69-DC91-871BB6B8539E}"/>
              </a:ext>
            </a:extLst>
          </p:cNvPr>
          <p:cNvSpPr/>
          <p:nvPr/>
        </p:nvSpPr>
        <p:spPr>
          <a:xfrm>
            <a:off x="9252284" y="1542047"/>
            <a:ext cx="312822" cy="334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11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2023-10-11T06:50:31Z</dcterms:created>
  <dcterms:modified xsi:type="dcterms:W3CDTF">2023-10-11T07:02:06Z</dcterms:modified>
</cp:coreProperties>
</file>