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A27C93-2026-415F-8918-137CB7ACC3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密室逃脫之逃出系館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881E667-BB58-4B09-B6B8-1BBEF3DBC9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9345" y="4777381"/>
            <a:ext cx="1786844" cy="429103"/>
          </a:xfrm>
        </p:spPr>
        <p:txBody>
          <a:bodyPr/>
          <a:lstStyle/>
          <a:p>
            <a:r>
              <a:rPr lang="zh-TW" altLang="en-US" dirty="0"/>
              <a:t>黎芷柔、賴盈萱</a:t>
            </a:r>
          </a:p>
        </p:txBody>
      </p:sp>
    </p:spTree>
    <p:extLst>
      <p:ext uri="{BB962C8B-B14F-4D97-AF65-F5344CB8AC3E}">
        <p14:creationId xmlns:p14="http://schemas.microsoft.com/office/powerpoint/2010/main" val="2718789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7857A1-E5A7-4742-A74F-0A70DDD0B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8402" y="526380"/>
            <a:ext cx="2678871" cy="896780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網站主題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A08B56-7D7D-4901-A3C2-274F0D0A8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7837" y="2740091"/>
            <a:ext cx="7348351" cy="2065176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解謎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真實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排行</a:t>
            </a:r>
          </a:p>
        </p:txBody>
      </p:sp>
    </p:spTree>
    <p:extLst>
      <p:ext uri="{BB962C8B-B14F-4D97-AF65-F5344CB8AC3E}">
        <p14:creationId xmlns:p14="http://schemas.microsoft.com/office/powerpoint/2010/main" val="1941050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7857A1-E5A7-4742-A74F-0A70DDD0B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8402" y="526380"/>
            <a:ext cx="2744186" cy="896780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規劃網站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A08B56-7D7D-4901-A3C2-274F0D0A8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0495" y="1684418"/>
            <a:ext cx="7707578" cy="4716382"/>
          </a:xfrm>
        </p:spPr>
        <p:txBody>
          <a:bodyPr>
            <a:no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拍攝地點為系館一、二樓、地下一樓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四個主網頁，遊戲網頁、介紹網頁、排行網頁、提示網頁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內含多個道具各自的提示網頁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一旦開始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play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，計時器開始計時，破關後停止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連結後端數據，拿到登入者的歷史成績，並作破關時間排行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多個按鈕圖片，為線索紙條或可用道具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線索紙條點擊後會在畫面中跳出大圖片，點擊螢幕任意地方可關閉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可用道具在點擊後消失在場景中，並出現在道具欄</a:t>
            </a:r>
          </a:p>
        </p:txBody>
      </p:sp>
    </p:spTree>
    <p:extLst>
      <p:ext uri="{BB962C8B-B14F-4D97-AF65-F5344CB8AC3E}">
        <p14:creationId xmlns:p14="http://schemas.microsoft.com/office/powerpoint/2010/main" val="3096247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7857A1-E5A7-4742-A74F-0A70DDD0B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8402" y="526380"/>
            <a:ext cx="2744186" cy="896780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規劃網站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A08B56-7D7D-4901-A3C2-274F0D0A8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0495" y="2453951"/>
            <a:ext cx="7707578" cy="2575250"/>
          </a:xfrm>
        </p:spPr>
        <p:txBody>
          <a:bodyPr>
            <a:no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使用道具的方法為，拖曳道具到畫面中，若沒放到指定位置或放錯道具則不可用，會飛回道具欄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按下畫面出現的按鈕方向鍵出現轉場動畫，並換場景</a:t>
            </a:r>
          </a:p>
        </p:txBody>
      </p:sp>
    </p:spTree>
    <p:extLst>
      <p:ext uri="{BB962C8B-B14F-4D97-AF65-F5344CB8AC3E}">
        <p14:creationId xmlns:p14="http://schemas.microsoft.com/office/powerpoint/2010/main" val="2573813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7857A1-E5A7-4742-A74F-0A70DDD0B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8402" y="526380"/>
            <a:ext cx="2744186" cy="896780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網站特色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A08B56-7D7D-4901-A3C2-274F0D0A8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0495" y="2696546"/>
            <a:ext cx="7707578" cy="2519265"/>
          </a:xfrm>
        </p:spPr>
        <p:txBody>
          <a:bodyPr>
            <a:no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有排行系統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真實的場景引發共鳴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自製解謎關卡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提示頁面可選想知道的道具，階段性給相關提示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提示還是沒有頭緒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請聯繫開發人員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xd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65812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7857A1-E5A7-4742-A74F-0A70DDD0B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8402" y="526380"/>
            <a:ext cx="2744186" cy="896780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使用技術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A08B56-7D7D-4901-A3C2-274F0D0A8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0495" y="2127379"/>
            <a:ext cx="7707578" cy="3452327"/>
          </a:xfrm>
        </p:spPr>
        <p:txBody>
          <a:bodyPr>
            <a:noAutofit/>
          </a:bodyPr>
          <a:lstStyle/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HTML5(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這肯定有啦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CSS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讓網頁更精美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EVENT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去接按鈕事件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JS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作圖片、場景轉換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PHP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接後端資料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P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圖技術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圖片去背等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拍照技術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不能讓人感覺場景轉換怪怪的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08221997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</TotalTime>
  <Words>279</Words>
  <Application>Microsoft Office PowerPoint</Application>
  <PresentationFormat>寬螢幕</PresentationFormat>
  <Paragraphs>31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微軟正黑體</vt:lpstr>
      <vt:lpstr>標楷體</vt:lpstr>
      <vt:lpstr>Arial</vt:lpstr>
      <vt:lpstr>Century Gothic</vt:lpstr>
      <vt:lpstr>Wingdings 3</vt:lpstr>
      <vt:lpstr>絲縷</vt:lpstr>
      <vt:lpstr>密室逃脫之逃出系館</vt:lpstr>
      <vt:lpstr>網站主題</vt:lpstr>
      <vt:lpstr>規劃網站</vt:lpstr>
      <vt:lpstr>規劃網站</vt:lpstr>
      <vt:lpstr>網站特色</vt:lpstr>
      <vt:lpstr>使用技術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密室逃脫之逃出系館</dc:title>
  <dc:creator>黎芷柔</dc:creator>
  <cp:lastModifiedBy>黎芷柔</cp:lastModifiedBy>
  <cp:revision>4</cp:revision>
  <dcterms:created xsi:type="dcterms:W3CDTF">2021-11-25T13:59:20Z</dcterms:created>
  <dcterms:modified xsi:type="dcterms:W3CDTF">2021-11-25T14:33:39Z</dcterms:modified>
</cp:coreProperties>
</file>