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B908-B6A4-4E3F-B8DA-8BA98F525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C8FFA-D140-4356-AA99-A5D1A2F2B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7BC0F-E1F0-4201-AA44-47157810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FE00A-6145-4256-A312-B4EE6ED4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C3EB7-BD25-41EE-87AA-99BBF74C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8098-2FF2-42B2-B7A7-C213744D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5D924-D989-46C4-9F83-5D0A31B0A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F46A-7C09-45E0-BAA5-59EBFA8E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E658B-C377-4283-81FC-01A7554A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DEAA5-2894-461B-ABE2-5C2241D6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0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C7A08-DB59-4405-884E-46290013C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C58B5-0FF9-4C18-804B-6C486F5ED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93AD6-B2CE-4746-A4CC-9428F1F8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398B5-518A-4833-A046-68BDBDA1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3224-05BD-4CDE-896C-F7397AE5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3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19C2-C5F3-4188-925B-6B3C05FE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2060-5C3F-40C5-B8E5-70540C50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219BF-16C2-4FA3-9FFC-0AABBD12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45C2-181A-4DBB-83CA-AD034487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38EC-48AA-4BD6-9349-C5A8F238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B21C-C697-404A-B7A8-7B156A52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676D-DB08-4617-AEA2-355F3128E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D906A-D48D-4D88-96AE-58A552CC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A3D9-D348-4422-B6BF-9F56A150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C4768-5109-4E07-A962-77B186F1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6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674C-5DAA-4A83-A26F-6FE8FDDF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EC36-B22C-4997-B9CA-100DD021C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BD794-2618-4F56-A4B8-2AB800F19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12059-C21D-4CB9-AAB9-7E07791A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91D3D-2F61-4B61-8E9C-AE796FA2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A7075-941C-4CF8-9E20-B7FF89C6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B93F-C72C-49FD-8BCB-3A7DDC44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87602-7F76-4AD1-9253-D86730E36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B64F6-B840-4F19-B794-E0851A39C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FD8ED-4E6F-4322-9CB3-AF21BB4E9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E62CF-45FB-44CC-8188-A0817A5E4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BF47F-11CA-4200-85B6-5FA4EE72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F788D-B3FA-43FA-91D8-C2BED2DB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5840A-28C0-4500-8B0B-86666956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1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E8A9-3A22-4A5F-A2A7-5F31FED7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9339B-5B59-4AA8-BA26-4A2703D5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506F-B392-4AB8-B6E4-2D08AD64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AE032-C4FC-4AA9-9D34-674AC4AE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16D9F-E617-4082-9F5B-CC676912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66E17-95F4-4FBD-8A8E-7AB1499A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5379B-51EF-418B-B4A2-87D79C0F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1A6C-F9CA-4D83-8E5C-52316F26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C79E-5647-4463-9E55-09E85B19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A00F0-5194-4075-A3B9-ED48A6D76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C84C7-6AE6-48AC-B64E-B7593598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3A809-53AA-4853-AD6A-223CF702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004FF-50F6-463C-B444-3B3C64F4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6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F371-A731-4BB6-812B-4DF2BB91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96A57-6C34-43DE-84F9-823B8E36F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8AD24-2595-4BA1-ADB3-2356FB61C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0D26C-8EEC-48B1-BA37-161B71DA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99AE2-1717-4A74-BAD1-A5CE9E94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1C0EC-83C2-4AC3-BECE-7AD25486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5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4D821-4D17-4283-A2B3-2B49EFFC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137BC-AF8F-485F-BC2E-3FDD826E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1BE7D-B5BC-4A38-A8A4-24B7B56A3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E8445-3EF6-43C6-9C4D-63622220258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5D28D-C895-43AD-9074-1BED98CB2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A9258-DCF9-4A69-9A72-E7BADC580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0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6375-9694-4321-9386-6D796DA36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Approximation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ACC9C-9FFC-4FF0-9E68-2F6946788D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Corwin Willms</a:t>
            </a:r>
          </a:p>
        </p:txBody>
      </p:sp>
    </p:spTree>
    <p:extLst>
      <p:ext uri="{BB962C8B-B14F-4D97-AF65-F5344CB8AC3E}">
        <p14:creationId xmlns:p14="http://schemas.microsoft.com/office/powerpoint/2010/main" val="306459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93C6-6FB8-468D-A51A-0D2E470C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pseudocode for the approximation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5CFC-5AE1-4FA3-9428-7B2121B63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Approx_min_colors</a:t>
            </a:r>
            <a:r>
              <a:rPr lang="en-US" dirty="0"/>
              <a:t>(G, V):</a:t>
            </a:r>
          </a:p>
          <a:p>
            <a:pPr marL="0" indent="0">
              <a:buNone/>
            </a:pPr>
            <a:r>
              <a:rPr lang="en-US" dirty="0"/>
              <a:t>	result[V]</a:t>
            </a:r>
          </a:p>
        </p:txBody>
      </p:sp>
    </p:spTree>
    <p:extLst>
      <p:ext uri="{BB962C8B-B14F-4D97-AF65-F5344CB8AC3E}">
        <p14:creationId xmlns:p14="http://schemas.microsoft.com/office/powerpoint/2010/main" val="377230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FF66-FEBC-462D-B4E4-BFB2746A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analytical run time analysis (big-O) of your approximation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0890-F9D9-4140-9C26-8B6729B9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5304-6FF9-4989-BFC8-084F4C4C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lower bound analysis of the problem and the approximation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D3BB-0568-406E-B20D-436050F06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FFB6-E902-4E27-B010-8AD84AE5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plots that illustrate the run-time (wall clock) performance of your exact solution versus the approximation solution on your test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6BE7-D000-4BFB-9EBC-B222F5A17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5BCA-6976-4C1E-9921-7E3D2DF1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plots that compare the result/solution of your exact solution versus the approximation on your test cases.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0D61-C113-4AA3-8624-5AA88474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Approximation Presentation</vt:lpstr>
      <vt:lpstr>pseudocode for the approximation</vt:lpstr>
      <vt:lpstr>analytical run time analysis (big-O) of your approximation algorithm</vt:lpstr>
      <vt:lpstr>lower bound analysis of the problem and the approximation</vt:lpstr>
      <vt:lpstr>plots that illustrate the run-time (wall clock) performance of your exact solution versus the approximation solution on your test cases</vt:lpstr>
      <vt:lpstr>plots that compare the result/solution of your exact solution versus the approximation on your test cases.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Approximation Presentation</dc:title>
  <dc:creator>Corwin Willms</dc:creator>
  <cp:lastModifiedBy>Corwin Willms</cp:lastModifiedBy>
  <cp:revision>2</cp:revision>
  <dcterms:created xsi:type="dcterms:W3CDTF">2022-04-27T15:38:19Z</dcterms:created>
  <dcterms:modified xsi:type="dcterms:W3CDTF">2022-04-27T18:53:08Z</dcterms:modified>
</cp:coreProperties>
</file>