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832B-EF2C-45C8-B00B-0E76DCA6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E8883-B023-4574-A8D1-880DA2AE1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48CD-76B4-4E06-9F77-02C285A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2E30-D3B4-4DBC-B648-63057A6F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ECA8-7548-47AD-BA5A-DF0023BD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ED1-4AF9-4568-A29C-AE507F4F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C617-B9C2-4689-9C46-DAC732B1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F1B9-48FA-49AD-99FA-E9504AB6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6B771-6CBC-49B7-9C8C-5CA58453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1EB4-B126-4BD4-B94E-645EDF80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D164A-C653-4256-8832-0E5ACA309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BC280-476F-47CA-87FB-29592D9E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2E0BB-6F58-4D91-9859-587BFB1F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EF33-C5B8-4A40-8783-1F87CF03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2242-0CDA-449B-8B49-F5651E45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6925-EA73-4E6E-B10F-B7EFD8AE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EE43-581B-471F-99EE-A987C6E0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3AC4-074E-47BC-B1BB-28A9FC5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C7C0-5310-47D4-BFA5-BE479FAD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7771-FFD9-4D77-89E7-D4E16D2C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A287-35E3-4195-9B46-745B284E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9928-D2C0-4FA4-86A8-A9C2F9D8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D8B11-C0D9-47FB-A8AA-BD37C6B5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B8C5-21CF-435E-B32A-26E1338C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7257-7996-46EA-AF40-D0BF12B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E50-9714-48C4-AB47-1C64A4AE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187B-FFF0-47BF-B369-9A576B606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173B6-8872-4C43-8A98-0CAE7E86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B1D6B-93B5-48CF-B43A-53C73A19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E8B6-EB68-4AE9-961B-013DE2EF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4955-A8FC-4883-945F-734EF1F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D6-4E19-4C80-B731-068BDB3E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E8FBD-0AB2-4611-9692-45DCB2EC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DCEA5-A885-4C12-8A3A-A5E982D5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5D66C-C1E3-4F20-B128-1C1ECA8DF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B1B10-F8CC-411D-A825-198000C90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177E1-22D6-4724-A5A6-B61C5FB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AD69E-99BE-492E-8D5A-5DC2028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B1B66-FB8C-46E7-BCD3-D3A1C217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8D00-3CC9-4210-8D85-F93CB97D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69F74-3027-4473-8366-675D575B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9E4C0-2354-4AB5-B8E8-BB2ABA2A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FDE2-55A6-4FBE-82DA-914278D5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CBD41-6CC4-423D-BE88-0A0F6092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CB290-676D-464A-BF5F-B69BBB0B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082F-D706-46B3-819B-F5C33F83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3A74-3224-454E-86F2-80C03DFE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96EF-637B-4EF1-A66E-9DB03AED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44C84-263E-44A8-AA8D-6A1F1B8C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0348-D973-4C20-834B-6015AD31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F5AE-95EC-4679-ADFF-4A91CC7A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4DDD9-D108-4989-BEB3-EE1FD17E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707-03EC-40B3-906D-69FB88F1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3A162-AEAF-4A47-B6C0-BED52DCD4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43F16-B0C8-4CE0-B0C3-DCD4BD70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2A6E0-3F36-4192-93EB-AD360024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F1F66-7A1F-4617-ABC9-28A2B117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939F-7605-4D38-8222-11733800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2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835D3-589E-4845-88E5-C6768581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BE76-A0A8-4D78-8DA2-B2AA7E1C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5EF0-ACC5-4A2C-8424-BCA9AD71B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4455-14A8-45A6-99AA-9A7708B07C1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ECE2-68CD-478E-9A8F-3589E9D1B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8199-3A70-4704-B69B-F0BE2036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AB95-4FF6-451C-BB43-E163F9018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E1A1-BFB2-4426-A684-89E8E4D2A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E06B9-0577-4333-8C76-54FBEDBF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Presentation</dc:title>
  <dc:creator>Sindelar, Brooke Anna - sindelba</dc:creator>
  <cp:lastModifiedBy>Sindelar, Brooke Anna - sindelba</cp:lastModifiedBy>
  <cp:revision>1</cp:revision>
  <dcterms:created xsi:type="dcterms:W3CDTF">2022-04-25T16:18:15Z</dcterms:created>
  <dcterms:modified xsi:type="dcterms:W3CDTF">2022-04-25T16:18:16Z</dcterms:modified>
</cp:coreProperties>
</file>