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59" r:id="rId6"/>
    <p:sldId id="264" r:id="rId7"/>
    <p:sldId id="258" r:id="rId8"/>
    <p:sldId id="266" r:id="rId9"/>
    <p:sldId id="263" r:id="rId10"/>
    <p:sldId id="261"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016" autoAdjust="0"/>
  </p:normalViewPr>
  <p:slideViewPr>
    <p:cSldViewPr snapToGrid="0" snapToObjects="1">
      <p:cViewPr varScale="1">
        <p:scale>
          <a:sx n="89" d="100"/>
          <a:sy n="89" d="100"/>
        </p:scale>
        <p:origin x="-16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11/4/2013</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cdgQpa1pU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glT26E_fZ0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0bWG-sQna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Driverless Car</a:t>
            </a:r>
            <a:endParaRPr lang="en-US" dirty="0"/>
          </a:p>
        </p:txBody>
      </p:sp>
      <p:sp>
        <p:nvSpPr>
          <p:cNvPr id="3" name="Subtitle 2"/>
          <p:cNvSpPr>
            <a:spLocks noGrp="1"/>
          </p:cNvSpPr>
          <p:nvPr>
            <p:ph type="subTitle" idx="1"/>
          </p:nvPr>
        </p:nvSpPr>
        <p:spPr/>
        <p:txBody>
          <a:bodyPr/>
          <a:lstStyle/>
          <a:p>
            <a:r>
              <a:rPr lang="en-US" dirty="0" smtClean="0"/>
              <a:t>Liam Pearce</a:t>
            </a:r>
            <a:endParaRPr lang="en-US" dirty="0"/>
          </a:p>
        </p:txBody>
      </p:sp>
    </p:spTree>
    <p:extLst>
      <p:ext uri="{BB962C8B-B14F-4D97-AF65-F5344CB8AC3E}">
        <p14:creationId xmlns:p14="http://schemas.microsoft.com/office/powerpoint/2010/main" val="709985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some issues…</a:t>
            </a:r>
            <a:endParaRPr lang="en-US" dirty="0"/>
          </a:p>
        </p:txBody>
      </p:sp>
      <p:sp>
        <p:nvSpPr>
          <p:cNvPr id="3" name="Content Placeholder 2"/>
          <p:cNvSpPr>
            <a:spLocks noGrp="1"/>
          </p:cNvSpPr>
          <p:nvPr>
            <p:ph idx="1"/>
          </p:nvPr>
        </p:nvSpPr>
        <p:spPr/>
        <p:txBody>
          <a:bodyPr>
            <a:normAutofit/>
          </a:bodyPr>
          <a:lstStyle/>
          <a:p>
            <a:r>
              <a:rPr lang="en-US" dirty="0" smtClean="0"/>
              <a:t>Car still has difficulties staying in between the lines on snow-covered ground or in bad weather.</a:t>
            </a:r>
          </a:p>
          <a:p>
            <a:r>
              <a:rPr lang="en-US" dirty="0" smtClean="0"/>
              <a:t>Has difficulties identifying street signs and pedestrians.</a:t>
            </a:r>
          </a:p>
          <a:p>
            <a:endParaRPr lang="en-US" dirty="0" smtClean="0"/>
          </a:p>
          <a:p>
            <a:r>
              <a:rPr lang="en-US" dirty="0" smtClean="0">
                <a:solidFill>
                  <a:srgbClr val="FF0000"/>
                </a:solidFill>
              </a:rPr>
              <a:t>WHAT’S NEXT???</a:t>
            </a:r>
          </a:p>
          <a:p>
            <a:r>
              <a:rPr lang="en-US" dirty="0" smtClean="0"/>
              <a:t>Robots as humans for war missions has also already started to take place with technology advancing rapidly.</a:t>
            </a:r>
            <a:endParaRPr lang="en-US" dirty="0" smtClean="0"/>
          </a:p>
        </p:txBody>
      </p:sp>
    </p:spTree>
    <p:extLst>
      <p:ext uri="{BB962C8B-B14F-4D97-AF65-F5344CB8AC3E}">
        <p14:creationId xmlns:p14="http://schemas.microsoft.com/office/powerpoint/2010/main" val="77521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questions to be asked</a:t>
            </a:r>
            <a:endParaRPr lang="en-US" dirty="0"/>
          </a:p>
        </p:txBody>
      </p:sp>
      <p:sp>
        <p:nvSpPr>
          <p:cNvPr id="3" name="Content Placeholder 2"/>
          <p:cNvSpPr>
            <a:spLocks noGrp="1"/>
          </p:cNvSpPr>
          <p:nvPr>
            <p:ph idx="1"/>
          </p:nvPr>
        </p:nvSpPr>
        <p:spPr/>
        <p:txBody>
          <a:bodyPr/>
          <a:lstStyle/>
          <a:p>
            <a:r>
              <a:rPr lang="en-US" dirty="0" smtClean="0"/>
              <a:t>Like any other technology, is it fool-proof? Can a human hack into the computing system of these cars and re-program them? That could create tragic losses.</a:t>
            </a:r>
          </a:p>
          <a:p>
            <a:r>
              <a:rPr lang="en-US" dirty="0" smtClean="0"/>
              <a:t>Or even if the system simply crashes.</a:t>
            </a:r>
          </a:p>
        </p:txBody>
      </p:sp>
      <p:pic>
        <p:nvPicPr>
          <p:cNvPr id="4" name="Picture 3" descr="car_crash_texa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938" y="3625075"/>
            <a:ext cx="4849388" cy="3232925"/>
          </a:xfrm>
          <a:prstGeom prst="rect">
            <a:avLst/>
          </a:prstGeom>
        </p:spPr>
      </p:pic>
    </p:spTree>
    <p:extLst>
      <p:ext uri="{BB962C8B-B14F-4D97-AF65-F5344CB8AC3E}">
        <p14:creationId xmlns:p14="http://schemas.microsoft.com/office/powerpoint/2010/main" val="36548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scene3d>
              <a:camera prst="perspectiveFront"/>
              <a:lightRig rig="threePt" dir="t"/>
            </a:scene3d>
            <a:sp3d extrusionH="57150">
              <a:bevelT w="50800" h="38100" prst="riblet"/>
            </a:sp3d>
          </a:bodyPr>
          <a:lstStyle/>
          <a:p>
            <a:pPr marL="0" indent="0" algn="ctr">
              <a:buNone/>
            </a:pPr>
            <a:r>
              <a:rPr lang="en-US" sz="4400" dirty="0" smtClean="0">
                <a:solidFill>
                  <a:srgbClr val="FF0000"/>
                </a:solidFill>
                <a:effectLst>
                  <a:outerShdw blurRad="60007" dir="2000400" sy="-30000" kx="-800400" algn="bl" rotWithShape="0">
                    <a:prstClr val="black">
                      <a:alpha val="20000"/>
                    </a:prstClr>
                  </a:outerShdw>
                </a:effectLst>
                <a:latin typeface="Times New Roman"/>
                <a:cs typeface="Times New Roman"/>
              </a:rPr>
              <a:t>How much faith do we have in technology?</a:t>
            </a:r>
            <a:endParaRPr lang="en-US" sz="4400" dirty="0">
              <a:solidFill>
                <a:srgbClr val="FF0000"/>
              </a:solidFill>
              <a:effectLst>
                <a:outerShdw blurRad="60007" dir="2000400" sy="-30000" kx="-800400" algn="bl" rotWithShape="0">
                  <a:prstClr val="black">
                    <a:alpha val="20000"/>
                  </a:prstClr>
                </a:outerShdw>
              </a:effectLst>
              <a:latin typeface="Times New Roman"/>
              <a:cs typeface="Times New Roman"/>
            </a:endParaRPr>
          </a:p>
        </p:txBody>
      </p:sp>
    </p:spTree>
    <p:extLst>
      <p:ext uri="{BB962C8B-B14F-4D97-AF65-F5344CB8AC3E}">
        <p14:creationId xmlns:p14="http://schemas.microsoft.com/office/powerpoint/2010/main" val="183420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hlinkClick r:id="rId2"/>
              </a:rPr>
              <a:t>Google Driverless Car</a:t>
            </a:r>
            <a:endParaRPr lang="en-US" dirty="0"/>
          </a:p>
        </p:txBody>
      </p:sp>
      <p:sp>
        <p:nvSpPr>
          <p:cNvPr id="3" name="Content Placeholder 2"/>
          <p:cNvSpPr>
            <a:spLocks noGrp="1"/>
          </p:cNvSpPr>
          <p:nvPr>
            <p:ph idx="1"/>
          </p:nvPr>
        </p:nvSpPr>
        <p:spPr/>
        <p:txBody>
          <a:bodyPr/>
          <a:lstStyle/>
          <a:p>
            <a:r>
              <a:rPr lang="nl-NL" dirty="0"/>
              <a:t>http://</a:t>
            </a:r>
            <a:r>
              <a:rPr lang="nl-NL" dirty="0" err="1"/>
              <a:t>www.youtube.com</a:t>
            </a:r>
            <a:r>
              <a:rPr lang="nl-NL" dirty="0"/>
              <a:t>/</a:t>
            </a:r>
            <a:r>
              <a:rPr lang="nl-NL" dirty="0" err="1"/>
              <a:t>watch?v</a:t>
            </a:r>
            <a:r>
              <a:rPr lang="nl-NL" dirty="0"/>
              <a:t>=cdgQpa1pUUE</a:t>
            </a:r>
            <a:endParaRPr lang="en-US" dirty="0"/>
          </a:p>
        </p:txBody>
      </p:sp>
    </p:spTree>
    <p:extLst>
      <p:ext uri="{BB962C8B-B14F-4D97-AF65-F5344CB8AC3E}">
        <p14:creationId xmlns:p14="http://schemas.microsoft.com/office/powerpoint/2010/main" val="25206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Overview of Driverless Car</a:t>
            </a:r>
            <a:endParaRPr lang="en-US" dirty="0"/>
          </a:p>
        </p:txBody>
      </p:sp>
      <p:sp>
        <p:nvSpPr>
          <p:cNvPr id="3" name="Content Placeholder 2"/>
          <p:cNvSpPr>
            <a:spLocks noGrp="1"/>
          </p:cNvSpPr>
          <p:nvPr>
            <p:ph idx="1"/>
          </p:nvPr>
        </p:nvSpPr>
        <p:spPr/>
        <p:txBody>
          <a:bodyPr>
            <a:normAutofit/>
          </a:bodyPr>
          <a:lstStyle/>
          <a:p>
            <a:r>
              <a:rPr lang="en-US" dirty="0" smtClean="0"/>
              <a:t>Project by Google to obtain a self-driving car.</a:t>
            </a:r>
          </a:p>
          <a:p>
            <a:r>
              <a:rPr lang="en-US" dirty="0" smtClean="0"/>
              <a:t>Bring led by Google engineer Sebastian </a:t>
            </a:r>
            <a:r>
              <a:rPr lang="en-US" dirty="0" err="1" smtClean="0"/>
              <a:t>Thrun</a:t>
            </a:r>
            <a:r>
              <a:rPr lang="en-US" dirty="0" smtClean="0"/>
              <a:t>.</a:t>
            </a:r>
          </a:p>
          <a:p>
            <a:r>
              <a:rPr lang="en-US" dirty="0" smtClean="0"/>
              <a:t>Nevada, Florida and California have so far legalized the testing of the autonomous cars.</a:t>
            </a:r>
          </a:p>
          <a:p>
            <a:r>
              <a:rPr lang="en-US" dirty="0" smtClean="0"/>
              <a:t>Only 2 accidents have occurred so far, both near Google HQ in Mountain View, CA. The first incident it was rear-ended at a traffic light and the 2</a:t>
            </a:r>
            <a:r>
              <a:rPr lang="en-US" baseline="30000" dirty="0" smtClean="0"/>
              <a:t>nd</a:t>
            </a:r>
            <a:r>
              <a:rPr lang="en-US" dirty="0" smtClean="0"/>
              <a:t> time it was being driven manually (both not a result of the self-driving car).</a:t>
            </a:r>
          </a:p>
          <a:p>
            <a:r>
              <a:rPr lang="en-US" dirty="0" smtClean="0"/>
              <a:t>BUT is has logged over 435,000 test miles.</a:t>
            </a:r>
            <a:endParaRPr lang="en-US" dirty="0"/>
          </a:p>
        </p:txBody>
      </p:sp>
      <p:pic>
        <p:nvPicPr>
          <p:cNvPr id="4" name="Picture 3" descr="Google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3518" y="5420682"/>
            <a:ext cx="2950482" cy="1033667"/>
          </a:xfrm>
          <a:prstGeom prst="rect">
            <a:avLst/>
          </a:prstGeom>
        </p:spPr>
      </p:pic>
    </p:spTree>
    <p:extLst>
      <p:ext uri="{BB962C8B-B14F-4D97-AF65-F5344CB8AC3E}">
        <p14:creationId xmlns:p14="http://schemas.microsoft.com/office/powerpoint/2010/main" val="214109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At least 10 vehicles equipped for testing (6 Toyota </a:t>
            </a:r>
            <a:r>
              <a:rPr lang="en-US" dirty="0" err="1"/>
              <a:t>Prius</a:t>
            </a:r>
            <a:r>
              <a:rPr lang="en-US" dirty="0"/>
              <a:t>’, Audi TT &amp; Lexus RX450h</a:t>
            </a:r>
            <a:r>
              <a:rPr lang="en-US" dirty="0" smtClean="0"/>
              <a:t>).</a:t>
            </a:r>
            <a:endParaRPr lang="en-US" dirty="0"/>
          </a:p>
          <a:p>
            <a:r>
              <a:rPr lang="en-US" dirty="0" err="1" smtClean="0"/>
              <a:t>Googled</a:t>
            </a:r>
            <a:r>
              <a:rPr lang="en-US" dirty="0" smtClean="0"/>
              <a:t> asked for 2 bills to be passed in Nevada. The first one being to amend the licensing and testing of autonomous vehicles in the state and the second bill to allow passengers to send text messages behind the wheel.</a:t>
            </a:r>
          </a:p>
          <a:p>
            <a:r>
              <a:rPr lang="en-US" dirty="0" smtClean="0"/>
              <a:t>It is speculated that Nevada was selected because of the Las Vegas auto show and the Consumer Electronics Show and it is </a:t>
            </a:r>
            <a:r>
              <a:rPr lang="en-US" dirty="0" err="1" smtClean="0"/>
              <a:t>rumoured</a:t>
            </a:r>
            <a:r>
              <a:rPr lang="en-US" dirty="0" smtClean="0"/>
              <a:t> that Google will present the first commercial product at either or both of these events. But these speculations are only </a:t>
            </a:r>
            <a:r>
              <a:rPr lang="en-US" dirty="0" err="1" smtClean="0"/>
              <a:t>rumoured</a:t>
            </a:r>
            <a:r>
              <a:rPr lang="en-US" dirty="0" smtClean="0"/>
              <a:t> and not yet confirmed.</a:t>
            </a:r>
          </a:p>
          <a:p>
            <a:r>
              <a:rPr lang="en-US" dirty="0" smtClean="0"/>
              <a:t>As seen both BMW and Volvo have started the production of their own self-driving vehicle.</a:t>
            </a:r>
            <a:endParaRPr lang="en-US" dirty="0"/>
          </a:p>
        </p:txBody>
      </p:sp>
      <p:pic>
        <p:nvPicPr>
          <p:cNvPr id="4" name="Picture 3" descr="bmw-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242" y="1"/>
            <a:ext cx="2279757" cy="1709818"/>
          </a:xfrm>
          <a:prstGeom prst="rect">
            <a:avLst/>
          </a:prstGeom>
        </p:spPr>
      </p:pic>
      <p:pic>
        <p:nvPicPr>
          <p:cNvPr id="5" name="Picture 4" descr="volvo-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2" y="-16720"/>
            <a:ext cx="1813592" cy="1726539"/>
          </a:xfrm>
          <a:prstGeom prst="rect">
            <a:avLst/>
          </a:prstGeom>
        </p:spPr>
      </p:pic>
    </p:spTree>
    <p:extLst>
      <p:ext uri="{BB962C8B-B14F-4D97-AF65-F5344CB8AC3E}">
        <p14:creationId xmlns:p14="http://schemas.microsoft.com/office/powerpoint/2010/main" val="197934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BMW Driverless Car</a:t>
            </a:r>
            <a:endParaRPr lang="en-US" dirty="0"/>
          </a:p>
        </p:txBody>
      </p:sp>
      <p:sp>
        <p:nvSpPr>
          <p:cNvPr id="3" name="Content Placeholder 2"/>
          <p:cNvSpPr>
            <a:spLocks noGrp="1"/>
          </p:cNvSpPr>
          <p:nvPr>
            <p:ph idx="1"/>
          </p:nvPr>
        </p:nvSpPr>
        <p:spPr/>
        <p:txBody>
          <a:bodyPr/>
          <a:lstStyle/>
          <a:p>
            <a:r>
              <a:rPr lang="nl-NL" dirty="0"/>
              <a:t>http://</a:t>
            </a:r>
            <a:r>
              <a:rPr lang="nl-NL" dirty="0" err="1"/>
              <a:t>www.youtube.com</a:t>
            </a:r>
            <a:r>
              <a:rPr lang="nl-NL" dirty="0"/>
              <a:t>/</a:t>
            </a:r>
            <a:r>
              <a:rPr lang="nl-NL" dirty="0" err="1"/>
              <a:t>watch?v</a:t>
            </a:r>
            <a:r>
              <a:rPr lang="nl-NL" dirty="0"/>
              <a:t>=glT26E_fZ0I</a:t>
            </a:r>
            <a:endParaRPr lang="en-US" dirty="0"/>
          </a:p>
        </p:txBody>
      </p:sp>
    </p:spTree>
    <p:extLst>
      <p:ext uri="{BB962C8B-B14F-4D97-AF65-F5344CB8AC3E}">
        <p14:creationId xmlns:p14="http://schemas.microsoft.com/office/powerpoint/2010/main" val="3043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Practicality</a:t>
            </a:r>
            <a:endParaRPr lang="en-US" dirty="0"/>
          </a:p>
        </p:txBody>
      </p:sp>
      <p:sp>
        <p:nvSpPr>
          <p:cNvPr id="3" name="Content Placeholder 2"/>
          <p:cNvSpPr>
            <a:spLocks noGrp="1"/>
          </p:cNvSpPr>
          <p:nvPr>
            <p:ph idx="1"/>
          </p:nvPr>
        </p:nvSpPr>
        <p:spPr>
          <a:xfrm>
            <a:off x="685800" y="1869141"/>
            <a:ext cx="7770813" cy="4837252"/>
          </a:xfrm>
        </p:spPr>
        <p:txBody>
          <a:bodyPr>
            <a:normAutofit lnSpcReduction="10000"/>
          </a:bodyPr>
          <a:lstStyle/>
          <a:p>
            <a:r>
              <a:rPr lang="en-US" dirty="0" smtClean="0"/>
              <a:t>For people like Steve Mahan who are visually impaired and unable to operate motor vehicles. </a:t>
            </a:r>
          </a:p>
          <a:p>
            <a:r>
              <a:rPr lang="en-US" dirty="0" smtClean="0"/>
              <a:t>Other practical uses include the </a:t>
            </a:r>
          </a:p>
          <a:p>
            <a:pPr marL="0" indent="0">
              <a:buNone/>
            </a:pPr>
            <a:r>
              <a:rPr lang="en-US" dirty="0" smtClean="0"/>
              <a:t>ease of not having to worry about</a:t>
            </a:r>
          </a:p>
          <a:p>
            <a:pPr marL="0" indent="0">
              <a:buNone/>
            </a:pPr>
            <a:r>
              <a:rPr lang="en-US" dirty="0" smtClean="0"/>
              <a:t>what’s going on around you on the</a:t>
            </a:r>
          </a:p>
          <a:p>
            <a:pPr marL="0" indent="0">
              <a:buNone/>
            </a:pPr>
            <a:r>
              <a:rPr lang="en-US" dirty="0" smtClean="0"/>
              <a:t>road.  As well as having the freedom to do what you please in the drivers seat such as making calls, texting, easily communicating with passengers (if laws are passed).</a:t>
            </a:r>
          </a:p>
          <a:p>
            <a:pPr marL="0" indent="0">
              <a:buNone/>
            </a:pPr>
            <a:r>
              <a:rPr lang="en-US" dirty="0" smtClean="0"/>
              <a:t>If technology advances it can even be more safe than we are while driving (no drinking, distractions, better reflexes and awareness).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pic>
        <p:nvPicPr>
          <p:cNvPr id="4" name="Picture 3" descr="steve-mahan-driverless-goog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848" y="2354372"/>
            <a:ext cx="2986936" cy="1988120"/>
          </a:xfrm>
          <a:prstGeom prst="rect">
            <a:avLst/>
          </a:prstGeom>
        </p:spPr>
      </p:pic>
    </p:spTree>
    <p:extLst>
      <p:ext uri="{BB962C8B-B14F-4D97-AF65-F5344CB8AC3E}">
        <p14:creationId xmlns:p14="http://schemas.microsoft.com/office/powerpoint/2010/main" val="66148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Volvo Driverless Car</a:t>
            </a:r>
            <a:endParaRPr lang="en-US" dirty="0"/>
          </a:p>
        </p:txBody>
      </p:sp>
      <p:sp>
        <p:nvSpPr>
          <p:cNvPr id="3" name="Content Placeholder 2"/>
          <p:cNvSpPr>
            <a:spLocks noGrp="1"/>
          </p:cNvSpPr>
          <p:nvPr>
            <p:ph idx="1"/>
          </p:nvPr>
        </p:nvSpPr>
        <p:spPr/>
        <p:txBody>
          <a:bodyPr>
            <a:normAutofit lnSpcReduction="10000"/>
          </a:bodyPr>
          <a:lstStyle/>
          <a:p>
            <a:r>
              <a:rPr lang="nl-NL" dirty="0"/>
              <a:t>http://</a:t>
            </a:r>
            <a:r>
              <a:rPr lang="nl-NL" dirty="0" err="1"/>
              <a:t>www.youtube.com</a:t>
            </a:r>
            <a:r>
              <a:rPr lang="nl-NL" dirty="0"/>
              <a:t>/</a:t>
            </a:r>
            <a:r>
              <a:rPr lang="nl-NL" dirty="0" err="1"/>
              <a:t>watch?v</a:t>
            </a:r>
            <a:r>
              <a:rPr lang="nl-NL" dirty="0"/>
              <a:t>=0bWG-sQna80</a:t>
            </a:r>
            <a:endParaRPr lang="en-US" dirty="0"/>
          </a:p>
          <a:p>
            <a:endParaRPr lang="nl-NL" dirty="0"/>
          </a:p>
          <a:p>
            <a:r>
              <a:rPr lang="en-US" dirty="0" smtClean="0"/>
              <a:t>Volvo has taken a different approach at the autonomous driving.</a:t>
            </a:r>
          </a:p>
          <a:p>
            <a:endParaRPr lang="en-US" dirty="0"/>
          </a:p>
          <a:p>
            <a:endParaRPr lang="en-US" dirty="0" smtClean="0"/>
          </a:p>
          <a:p>
            <a:endParaRPr lang="en-US" dirty="0"/>
          </a:p>
          <a:p>
            <a:r>
              <a:rPr lang="en-US" dirty="0" smtClean="0"/>
              <a:t>(stop at 3:13)</a:t>
            </a:r>
            <a:endParaRPr lang="en-US" dirty="0"/>
          </a:p>
        </p:txBody>
      </p:sp>
    </p:spTree>
    <p:extLst>
      <p:ext uri="{BB962C8B-B14F-4D97-AF65-F5344CB8AC3E}">
        <p14:creationId xmlns:p14="http://schemas.microsoft.com/office/powerpoint/2010/main" val="94914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Morals and Ethics</a:t>
            </a:r>
            <a:endParaRPr lang="en-US" dirty="0"/>
          </a:p>
        </p:txBody>
      </p:sp>
      <p:sp>
        <p:nvSpPr>
          <p:cNvPr id="3" name="Content Placeholder 2"/>
          <p:cNvSpPr>
            <a:spLocks noGrp="1"/>
          </p:cNvSpPr>
          <p:nvPr>
            <p:ph idx="1"/>
          </p:nvPr>
        </p:nvSpPr>
        <p:spPr/>
        <p:txBody>
          <a:bodyPr/>
          <a:lstStyle/>
          <a:p>
            <a:r>
              <a:rPr lang="en-US" dirty="0" smtClean="0"/>
              <a:t>Most of the time ethics and law are in sync with one another, but in the real world we all know that from time to time they get broken</a:t>
            </a:r>
          </a:p>
          <a:p>
            <a:r>
              <a:rPr lang="en-US" dirty="0" smtClean="0"/>
              <a:t>For instance, jaywalking and speeding are illegal, but they don’t always seem unethical. If there was no traffic or you were in an emergency you would like to break the law.</a:t>
            </a:r>
          </a:p>
          <a:p>
            <a:r>
              <a:rPr lang="en-US" dirty="0" smtClean="0"/>
              <a:t>If a tree fell down in the middle of the road you would like to just drive around it but the car instead stops because it won’t drive into the opposite lane crossing the double-solid yellow lines and breaking traffic laws.</a:t>
            </a:r>
            <a:endParaRPr lang="en-US" dirty="0"/>
          </a:p>
        </p:txBody>
      </p:sp>
    </p:spTree>
    <p:extLst>
      <p:ext uri="{BB962C8B-B14F-4D97-AF65-F5344CB8AC3E}">
        <p14:creationId xmlns:p14="http://schemas.microsoft.com/office/powerpoint/2010/main" val="173726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Issues</a:t>
            </a:r>
            <a:endParaRPr lang="en-US" dirty="0"/>
          </a:p>
        </p:txBody>
      </p:sp>
      <p:sp>
        <p:nvSpPr>
          <p:cNvPr id="3" name="Content Placeholder 2"/>
          <p:cNvSpPr>
            <a:spLocks noGrp="1"/>
          </p:cNvSpPr>
          <p:nvPr>
            <p:ph idx="1"/>
          </p:nvPr>
        </p:nvSpPr>
        <p:spPr>
          <a:xfrm>
            <a:off x="685800" y="1550894"/>
            <a:ext cx="7770813" cy="4855851"/>
          </a:xfrm>
        </p:spPr>
        <p:txBody>
          <a:bodyPr>
            <a:normAutofit fontScale="92500"/>
          </a:bodyPr>
          <a:lstStyle/>
          <a:p>
            <a:r>
              <a:rPr lang="en-US" dirty="0" smtClean="0"/>
              <a:t>We can say that the biggest social problem that arises here is that it takes away the essence of driving a vehicle. Some people feel attached and closer to there vehicle when they are driving it therefore they will feel safer.</a:t>
            </a:r>
          </a:p>
          <a:p>
            <a:r>
              <a:rPr lang="en-US" dirty="0" smtClean="0"/>
              <a:t>Another aspect is insurance companies which rely on human errors, and this technology could lessen the number of jobs in a large market. </a:t>
            </a:r>
          </a:p>
          <a:p>
            <a:r>
              <a:rPr lang="en-US" dirty="0" smtClean="0"/>
              <a:t>As well Google said that they monitor every vehicle which may invade privacy issues knowing that one’s movements and destinations are being sent back to Google’s headquarters.</a:t>
            </a:r>
          </a:p>
          <a:p>
            <a:r>
              <a:rPr lang="en-US" dirty="0" smtClean="0"/>
              <a:t>The government will also have to invest millions of dollars to innovating roads and highways in order for these driverless vehicles to perform the way they </a:t>
            </a:r>
            <a:r>
              <a:rPr lang="en-US" smtClean="0"/>
              <a:t>were built too.</a:t>
            </a:r>
            <a:endParaRPr lang="en-US" dirty="0"/>
          </a:p>
        </p:txBody>
      </p:sp>
    </p:spTree>
    <p:extLst>
      <p:ext uri="{BB962C8B-B14F-4D97-AF65-F5344CB8AC3E}">
        <p14:creationId xmlns:p14="http://schemas.microsoft.com/office/powerpoint/2010/main" val="1810764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ory">
      <a:majorFont>
        <a:latin typeface="Calisto MT"/>
        <a:ea typeface=""/>
        <a:cs typeface=""/>
        <a:font script="Jpan" typeface="ＭＳ Ｐ明朝"/>
      </a:majorFont>
      <a:minorFont>
        <a:latin typeface="Calisto MT"/>
        <a:ea typeface=""/>
        <a:cs typeface=""/>
        <a:font script="Jpan" typeface="ＭＳ Ｐ明朝"/>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4736</TotalTime>
  <Words>747</Words>
  <Application>Microsoft Macintosh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Story</vt:lpstr>
      <vt:lpstr>The Driverless Car</vt:lpstr>
      <vt:lpstr>Google Driverless Car</vt:lpstr>
      <vt:lpstr>Quick Overview of Driverless Car</vt:lpstr>
      <vt:lpstr>Continued…</vt:lpstr>
      <vt:lpstr>BMW Driverless Car</vt:lpstr>
      <vt:lpstr>Practicality</vt:lpstr>
      <vt:lpstr>Volvo Driverless Car</vt:lpstr>
      <vt:lpstr>Morals and Ethics</vt:lpstr>
      <vt:lpstr>Social Issues</vt:lpstr>
      <vt:lpstr>Still some issues…</vt:lpstr>
      <vt:lpstr>Other questions to be asked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Driverless Car</dc:title>
  <dc:creator>Liam  Pearce</dc:creator>
  <cp:lastModifiedBy>Liam  Pearce</cp:lastModifiedBy>
  <cp:revision>21</cp:revision>
  <dcterms:created xsi:type="dcterms:W3CDTF">2013-11-01T14:24:34Z</dcterms:created>
  <dcterms:modified xsi:type="dcterms:W3CDTF">2013-11-07T22:23:47Z</dcterms:modified>
</cp:coreProperties>
</file>