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DA5F39E-C13E-40BB-B594-243493618A93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2FFC61-9820-437A-9974-F4C9650B9F0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MINI PROJECT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Showing  ATM  functionalities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program showing </a:t>
            </a:r>
            <a:r>
              <a:rPr lang="en-US" dirty="0" err="1" smtClean="0"/>
              <a:t>Atm</a:t>
            </a:r>
            <a:r>
              <a:rPr lang="en-US" dirty="0" smtClean="0"/>
              <a:t> functionalities using OOP’s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balance</a:t>
            </a:r>
          </a:p>
          <a:p>
            <a:r>
              <a:rPr lang="en-US" dirty="0" smtClean="0"/>
              <a:t>Cash with draw</a:t>
            </a:r>
          </a:p>
          <a:p>
            <a:r>
              <a:rPr lang="en-US" dirty="0" smtClean="0"/>
              <a:t>User details</a:t>
            </a:r>
          </a:p>
          <a:p>
            <a:r>
              <a:rPr lang="en-US" dirty="0" smtClean="0"/>
              <a:t>Update mobile no.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00628" y="5286388"/>
            <a:ext cx="350046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pearl </a:t>
            </a:r>
            <a:r>
              <a:rPr lang="en-US" dirty="0" err="1" smtClean="0"/>
              <a:t>sethi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the outcome come presented in next slide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 YOUR ACCOUNT NO.</a:t>
            </a:r>
          </a:p>
          <a:p>
            <a:r>
              <a:rPr lang="en-US" dirty="0" smtClean="0"/>
              <a:t>ENTER PIN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477157" cy="420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</TotalTime>
  <Words>42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MINI PROJECT </vt:lpstr>
      <vt:lpstr>Write a program showing Atm functionalities using OOP’s</vt:lpstr>
      <vt:lpstr>How the outcome come presented in next slide 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Bharat Sethi</dc:creator>
  <cp:lastModifiedBy>Bharat Sethi</cp:lastModifiedBy>
  <cp:revision>1</cp:revision>
  <dcterms:created xsi:type="dcterms:W3CDTF">2024-01-26T13:53:13Z</dcterms:created>
  <dcterms:modified xsi:type="dcterms:W3CDTF">2024-01-26T14:17:33Z</dcterms:modified>
</cp:coreProperties>
</file>