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ckMarketDashboard_168039374144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2F57AA-3B25-451B-90C2-2436626E18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Stock Market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600DC8-53AB-4501-B634-33587E8073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10/27/2024 2:26:46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7C76880-0D88-405A-B1CB-1FE3D4772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" y="0"/>
            <a:ext cx="1208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2024-10-27T14:26:47Z</dcterms:created>
  <dcterms:modified xsi:type="dcterms:W3CDTF">2024-10-27T14:26:47Z</dcterms:modified>
</cp:coreProperties>
</file>