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CBE27-C4B8-47AC-8D15-F6EC96C87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B9E1E-BCF7-44E2-93C9-586BF8911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1C6B4-C6DE-4DE7-9D0D-1FCF8106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47C01-01FE-41F9-8626-2AD698E0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F6883-4D52-4D22-8055-B2F65469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6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286B-2B39-461C-A94A-C4A2C326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D3924-1484-44D4-90FA-12620468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33044-1001-420A-A782-A1F50867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07680-9AA2-4AC4-BC17-3BAD489D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BB090-9184-4E36-AD29-B3367557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9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2D0D32-2EB6-419D-8106-B00024074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49C5BD-D761-430C-8888-FBD23EF6F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D26D1-88E4-4C0B-A3D6-E59A1944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7B8BB-53A2-4ACA-BF68-AD1A5F82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3AA2B-137D-4688-BB27-83AC760E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1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7D8D5-C868-4164-BD75-0D046A9C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20302-27F1-411D-B73F-C4C192E3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9EC23-23ED-4971-A3B4-7555628F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19760-2249-46B1-A51E-C75EAEF5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5ABF8-00BB-4CCF-A984-7F7EF786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4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01B6-5B59-4A1A-BB7E-266FA0FD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ECB17-9062-4F06-9EC4-90191D5C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534CF-25BA-4E70-AC10-C8A76ED7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24C4D-4A55-4382-8AD0-8D9667B8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8EB89-48FF-44AD-9C76-A3C8B0CE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EAC3C-B95D-4E4B-A597-0EAB6448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2583F-F055-4723-A0C0-323C95E1E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DD4BE-13BD-42C5-A700-5779E6783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8F414-5F1E-4417-82FC-4BB9D15A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06436-B457-4188-8C8E-C16ECF0D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F9263-FA04-4874-B42C-F7BD052F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5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691B6-4627-4EE7-AAAA-964DAAB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A39FD-6C61-4416-B06C-08E19EBE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9A93F-8A7F-43DA-B86B-D0BD0494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45E5FA-29BF-4F33-9943-CFAF0E24F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F3FFAF-9B0C-442B-A69A-03D41CE42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78C2A8-611F-4FC7-A27F-481FA78B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680B-6B68-4DDC-BADB-63EB1DDF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0ED691-9B93-4900-BF72-7976F139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E87FC-53DC-4F1C-9FF9-214F6DCE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A5A4C5-4E49-4CB8-80CB-7ABE314D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2C66E-19F4-409D-8595-9D02D3AB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AA7BC-2DD0-484C-BC54-A4386F82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B1EB21-A0D7-49B0-BD31-4F6D5371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BDE2CA-346D-4F44-9BDB-811900FC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FAB2A-53F8-45A7-8A9D-C020E28C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1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2892-EBD9-4C9D-B832-787368B2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57AEF-8502-40BE-94BC-F46918C5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CD873-5BFD-495C-9843-B40400B4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3D07A-48F2-4BF3-AA3C-F7883C90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62418-A103-443E-9526-2AF91D39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00EA3-2C28-46D5-90CD-379ABCF6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3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97662-0DD4-4ED7-A3D2-774830FF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7FCDD8-57E9-4E23-9629-67985FE60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9DAC-97ED-4BE7-9A16-0976F00DE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74F1E-F39E-4E23-BC40-1A9A4A3D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4F804-DCD3-4427-ABDD-9710F8E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5C56C5-5C99-441A-8542-EDBEF948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5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35F079-9F08-432E-BA9C-87C5E44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7C48B2-AD04-4000-8665-8EF41AAF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97571-1DC9-42BB-A4D3-91415C7FF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2DA0-12A7-4E56-9A84-85A7D41B71E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31996-E342-4841-A837-3D178B81F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68CB0-7C1A-4E15-A4B2-59A053DD7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739D8-22D1-4A65-925C-2AFA489DF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3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DB00C3-39B4-488E-A878-F2993B7A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52" y="1870692"/>
            <a:ext cx="8505825" cy="40576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22F5C3-CEAF-4975-8A10-5023A1DFF319}"/>
              </a:ext>
            </a:extLst>
          </p:cNvPr>
          <p:cNvSpPr/>
          <p:nvPr/>
        </p:nvSpPr>
        <p:spPr>
          <a:xfrm>
            <a:off x="2148396" y="2228295"/>
            <a:ext cx="1429305" cy="20596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AE6F66-9FAB-475C-A1C7-5636E76DAE7E}"/>
              </a:ext>
            </a:extLst>
          </p:cNvPr>
          <p:cNvSpPr/>
          <p:nvPr/>
        </p:nvSpPr>
        <p:spPr>
          <a:xfrm>
            <a:off x="9215021" y="3622089"/>
            <a:ext cx="1267056" cy="167878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5BD01-3589-46E5-88C6-01A45D5DA306}"/>
              </a:ext>
            </a:extLst>
          </p:cNvPr>
          <p:cNvSpPr txBox="1"/>
          <p:nvPr/>
        </p:nvSpPr>
        <p:spPr>
          <a:xfrm>
            <a:off x="3577701" y="1708043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B5759-9361-465B-A5DF-189C9D1338EE}"/>
              </a:ext>
            </a:extLst>
          </p:cNvPr>
          <p:cNvSpPr txBox="1"/>
          <p:nvPr/>
        </p:nvSpPr>
        <p:spPr>
          <a:xfrm>
            <a:off x="7075503" y="4931546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AAF39-EBE2-45EA-BD40-331B4B63B7EB}"/>
              </a:ext>
            </a:extLst>
          </p:cNvPr>
          <p:cNvSpPr txBox="1"/>
          <p:nvPr/>
        </p:nvSpPr>
        <p:spPr>
          <a:xfrm>
            <a:off x="399494" y="560326"/>
            <a:ext cx="578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큰 틀인 </a:t>
            </a:r>
            <a:r>
              <a:rPr lang="en-US" altLang="ko-KR" sz="2400" dirty="0"/>
              <a:t>container </a:t>
            </a:r>
            <a:r>
              <a:rPr lang="ko-KR" altLang="en-US" sz="2400" dirty="0"/>
              <a:t>와 각각의 </a:t>
            </a:r>
            <a:r>
              <a:rPr lang="en-US" altLang="ko-KR" sz="2400" dirty="0"/>
              <a:t>item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526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7635D9-C3BF-4365-BBEE-0E79E1AD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79" y="1615644"/>
            <a:ext cx="4171950" cy="2419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74A4CF-ECE4-4824-9D80-0228920F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353" y="1615644"/>
            <a:ext cx="1933575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1C192C-369A-4F47-8398-0991ACE56BCE}"/>
              </a:ext>
            </a:extLst>
          </p:cNvPr>
          <p:cNvSpPr txBox="1"/>
          <p:nvPr/>
        </p:nvSpPr>
        <p:spPr>
          <a:xfrm>
            <a:off x="7116930" y="782954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세로 축이 중심 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DBA13-D091-44EE-8F9F-EC20B037584F}"/>
              </a:ext>
            </a:extLst>
          </p:cNvPr>
          <p:cNvSpPr txBox="1"/>
          <p:nvPr/>
        </p:nvSpPr>
        <p:spPr>
          <a:xfrm>
            <a:off x="1297620" y="1398712"/>
            <a:ext cx="38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 축이 중심 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78B45-0ACF-4E41-BE5B-0BB0D52CF21C}"/>
              </a:ext>
            </a:extLst>
          </p:cNvPr>
          <p:cNvSpPr txBox="1"/>
          <p:nvPr/>
        </p:nvSpPr>
        <p:spPr>
          <a:xfrm>
            <a:off x="7635396" y="1199299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flex-direction : column;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58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Injae</dc:creator>
  <cp:lastModifiedBy>Injae</cp:lastModifiedBy>
  <cp:revision>3</cp:revision>
  <dcterms:created xsi:type="dcterms:W3CDTF">2021-01-19T08:13:38Z</dcterms:created>
  <dcterms:modified xsi:type="dcterms:W3CDTF">2021-01-19T08:40:38Z</dcterms:modified>
</cp:coreProperties>
</file>