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2" r:id="rId4"/>
    <p:sldId id="261" r:id="rId5"/>
    <p:sldId id="270" r:id="rId6"/>
    <p:sldId id="278" r:id="rId7"/>
    <p:sldId id="264" r:id="rId8"/>
    <p:sldId id="266" r:id="rId9"/>
    <p:sldId id="279" r:id="rId10"/>
    <p:sldId id="280" r:id="rId11"/>
    <p:sldId id="268" r:id="rId12"/>
    <p:sldId id="265" r:id="rId13"/>
    <p:sldId id="269" r:id="rId14"/>
    <p:sldId id="281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51ECB-2D40-4901-AE86-3670824EFE3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C305-4F11-4561-9D9C-E172F9344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9C305-4F11-4561-9D9C-E172F9344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9C305-4F11-4561-9D9C-E172F93441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10.jpe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08" y="1678907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3750" y="1933142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9900" y="426279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IO (DB/File)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375" y="435344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Customer 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133600" y="1103959"/>
            <a:ext cx="2383995" cy="533384"/>
          </a:xfrm>
          <a:prstGeom prst="wedgeEllipseCallout">
            <a:avLst>
              <a:gd name="adj1" fmla="val -38849"/>
              <a:gd name="adj2" fmla="val 1222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8407" y="1157235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Boiled eggs 1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51" y="0"/>
            <a:ext cx="5380037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788" y="1896083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15" y="4433455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1692299"/>
            <a:ext cx="12954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 flipH="1">
            <a:off x="7123688" y="1981200"/>
            <a:ext cx="544068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03" y="4433455"/>
            <a:ext cx="1491366" cy="99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03" y="5503354"/>
            <a:ext cx="1491366" cy="99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5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0"/>
            <a:ext cx="5380037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2" y="4264646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41" y="1644079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72" y="1663984"/>
            <a:ext cx="515000" cy="34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99" y="4724400"/>
            <a:ext cx="745683" cy="49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2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0"/>
            <a:ext cx="5380037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55" y="1663090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47555" y="1912360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2774" y="5011340"/>
            <a:ext cx="388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Non Blocking Model with Child Process-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fork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29" y="1260889"/>
            <a:ext cx="1685925" cy="21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29" y="3609290"/>
            <a:ext cx="1685925" cy="21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09917" y="586311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Child processes</a:t>
            </a:r>
            <a:endParaRPr lang="en-US" b="1" dirty="0"/>
          </a:p>
        </p:txBody>
      </p:sp>
      <p:pic>
        <p:nvPicPr>
          <p:cNvPr id="14" name="Picture 5" descr="C:\Users\Administrator\Desktop\image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76" y="2861841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Administrator\Desktop\lad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19" y="2971800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Administrator\Desktop\image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6" y="3263582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Administrator\Desktop\lad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19" y="3373541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Administrator\Desktop\image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Administrator\Desktop\lad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43" y="1938759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495799" y="2253061"/>
            <a:ext cx="1219201" cy="42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5799" y="3710364"/>
            <a:ext cx="1219201" cy="67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95" y="89925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6" y="2633241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19" y="2743200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55" y="2383971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47555" y="2633241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24250" y="5934670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Load balance with </a:t>
            </a:r>
            <a:r>
              <a:rPr lang="en-US" b="1" dirty="0" smtClean="0">
                <a:solidFill>
                  <a:srgbClr val="FF0000"/>
                </a:solidFill>
              </a:rPr>
              <a:t>Cluster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or PM2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22" y="1242009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C:\Users\Administrator\Desktop\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55" y="3813708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1" y="2331243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1" y="3821154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64" y="5036925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" y="3034982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9" y="3144941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43" y="1710159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6" y="5147841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19" y="5257800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6" y="5549582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9" y="5659541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43" y="4224759"/>
            <a:ext cx="490581" cy="10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3444376"/>
            <a:ext cx="10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Cluster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4922761" y="2400266"/>
            <a:ext cx="769861" cy="104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4922761" y="3335252"/>
            <a:ext cx="846710" cy="10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22761" y="3883505"/>
            <a:ext cx="949526" cy="65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2761" y="3883505"/>
            <a:ext cx="949526" cy="138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4" idx="3"/>
          </p:cNvCxnSpPr>
          <p:nvPr/>
        </p:nvCxnSpPr>
        <p:spPr>
          <a:xfrm flipV="1">
            <a:off x="6612433" y="2400266"/>
            <a:ext cx="672604" cy="466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11" idx="3"/>
          </p:cNvCxnSpPr>
          <p:nvPr/>
        </p:nvCxnSpPr>
        <p:spPr>
          <a:xfrm>
            <a:off x="6535584" y="1777186"/>
            <a:ext cx="749453" cy="24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5" idx="3"/>
          </p:cNvCxnSpPr>
          <p:nvPr/>
        </p:nvCxnSpPr>
        <p:spPr>
          <a:xfrm>
            <a:off x="6612433" y="4356331"/>
            <a:ext cx="672604" cy="53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16" idx="3"/>
          </p:cNvCxnSpPr>
          <p:nvPr/>
        </p:nvCxnSpPr>
        <p:spPr>
          <a:xfrm flipV="1">
            <a:off x="6635926" y="5270818"/>
            <a:ext cx="649111" cy="301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95" y="89925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6" y="2186460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19" y="2743200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7555" y="2633241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24250" y="5934670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Load balance with </a:t>
            </a:r>
            <a:r>
              <a:rPr lang="en-US" b="1" dirty="0" smtClean="0">
                <a:solidFill>
                  <a:srgbClr val="FF0000"/>
                </a:solidFill>
              </a:rPr>
              <a:t>Virtual host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Nginx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22" y="1242009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C:\Users\Administrator\Desktop\che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55" y="3813708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71" y="2331243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38" y="4077390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87" y="5166624"/>
            <a:ext cx="842962" cy="1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" y="3034983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9" y="3144941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73" y="1610523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" y="4998957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19" y="5257800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" y="5829280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55" y="5810970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1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19" y="4224759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22" y="2763121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25" y="2369126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Administrator\Desktop\image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06" y="3528636"/>
            <a:ext cx="769746" cy="84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19" y="3297341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" y="1045027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31" y="1229570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3" y="5084707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19" y="5410200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4" y="5981158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52" y="5913072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3" y="4114800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43" y="4377159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24" y="1331221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54" y="2437839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78" y="2272691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C:\Users\Administrator\Desktop\lad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4" y="4656072"/>
            <a:ext cx="338181" cy="7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" y="2920562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38" y="3573576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02" y="2467196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72691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00" y="5185821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27" y="4559665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8" y="1467392"/>
            <a:ext cx="530623" cy="5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3099955" y="1239871"/>
            <a:ext cx="554251" cy="577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55" y="2614192"/>
            <a:ext cx="1398002" cy="199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3179452" y="2771388"/>
            <a:ext cx="573225" cy="556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014845" cy="144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524038" y="4721863"/>
            <a:ext cx="426235" cy="34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55" y="1826822"/>
            <a:ext cx="1014845" cy="144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4457596" y="1982332"/>
            <a:ext cx="426235" cy="349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1087" y="2156977"/>
            <a:ext cx="130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http-proxy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67200" y="2565155"/>
            <a:ext cx="616631" cy="64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10200" y="2052320"/>
            <a:ext cx="385238" cy="220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5486400" y="2551711"/>
            <a:ext cx="385887" cy="30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612433" y="1826822"/>
            <a:ext cx="672604" cy="33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4" idx="3"/>
          </p:cNvCxnSpPr>
          <p:nvPr/>
        </p:nvCxnSpPr>
        <p:spPr>
          <a:xfrm flipV="1">
            <a:off x="6612433" y="2614192"/>
            <a:ext cx="550367" cy="25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>
            <a:off x="6638400" y="4407265"/>
            <a:ext cx="646637" cy="314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6" idx="3"/>
          </p:cNvCxnSpPr>
          <p:nvPr/>
        </p:nvCxnSpPr>
        <p:spPr>
          <a:xfrm flipV="1">
            <a:off x="6715249" y="5296889"/>
            <a:ext cx="447551" cy="404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4457596" y="4018440"/>
            <a:ext cx="426235" cy="71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endCxn id="15" idx="1"/>
          </p:cNvCxnSpPr>
          <p:nvPr/>
        </p:nvCxnSpPr>
        <p:spPr>
          <a:xfrm flipV="1">
            <a:off x="5410200" y="4612567"/>
            <a:ext cx="385238" cy="38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410200" y="5377171"/>
            <a:ext cx="609600" cy="29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0" y="914400"/>
            <a:ext cx="62498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3584"/>
            <a:ext cx="91440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Node Architecture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209800"/>
            <a:ext cx="12954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Javascript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1145" y="3244334"/>
            <a:ext cx="62345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C++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4766331"/>
            <a:ext cx="62345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3584"/>
            <a:ext cx="91440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Node Architecture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8" name="Picture 2" descr="F:\Node  2016\dsf\Screenshot_2016-02-19-12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566804"/>
            <a:ext cx="9178636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3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8026" y="1190685"/>
            <a:ext cx="7041573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NODE – Google V8 Engine (Process)</a:t>
            </a:r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  <a:p>
            <a:pPr algn="ctr"/>
            <a:endParaRPr lang="en-IN" sz="2400" dirty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338202" y="2658691"/>
            <a:ext cx="2824598" cy="181578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3584"/>
            <a:ext cx="91440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How node Works?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09" y="1033252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ircular Arrow 6"/>
          <p:cNvSpPr/>
          <p:nvPr/>
        </p:nvSpPr>
        <p:spPr>
          <a:xfrm>
            <a:off x="1873827" y="2355502"/>
            <a:ext cx="800100" cy="69249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0800000">
            <a:off x="1904998" y="3868341"/>
            <a:ext cx="921327" cy="8347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3275" y="2518810"/>
            <a:ext cx="16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request</a:t>
            </a:r>
            <a:endParaRPr lang="en-IN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66900" y="3253044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9191" y="5063406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Event Emitter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4397514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Event Loop</a:t>
            </a:r>
          </a:p>
          <a:p>
            <a:pPr algn="ctr"/>
            <a:r>
              <a:rPr lang="en-IN" sz="2000" b="1" dirty="0" smtClean="0"/>
              <a:t>(</a:t>
            </a:r>
            <a:r>
              <a:rPr lang="en-IN" sz="2000" b="1" dirty="0" err="1" smtClean="0"/>
              <a:t>nexttick</a:t>
            </a:r>
            <a:r>
              <a:rPr lang="en-IN" sz="2000" b="1" dirty="0" smtClean="0"/>
              <a:t>)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54775" y="2872879"/>
            <a:ext cx="1943100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</a:t>
            </a:r>
            <a:r>
              <a:rPr lang="en-IN" sz="2000" b="1" dirty="0" smtClean="0"/>
              <a:t>equest</a:t>
            </a:r>
          </a:p>
          <a:p>
            <a:pPr algn="ctr"/>
            <a:r>
              <a:rPr lang="en-IN" sz="2000" b="1" dirty="0"/>
              <a:t>d</a:t>
            </a:r>
            <a:r>
              <a:rPr lang="en-IN" sz="2000" b="1" dirty="0" smtClean="0"/>
              <a:t>ata</a:t>
            </a:r>
          </a:p>
          <a:p>
            <a:pPr algn="ctr"/>
            <a:r>
              <a:rPr lang="en-IN" sz="2000" b="1" dirty="0"/>
              <a:t>c</a:t>
            </a:r>
            <a:r>
              <a:rPr lang="en-IN" sz="2000" b="1" dirty="0" smtClean="0"/>
              <a:t>lose</a:t>
            </a:r>
          </a:p>
          <a:p>
            <a:pPr algn="ctr"/>
            <a:r>
              <a:rPr lang="en-IN" sz="2000" b="1" dirty="0" smtClean="0"/>
              <a:t>….</a:t>
            </a:r>
            <a:endParaRPr lang="en-IN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59973" y="356007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59973" y="3864877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0161" y="1814012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 smtClean="0"/>
              <a:t>Callback</a:t>
            </a:r>
            <a:endParaRPr lang="en-IN" sz="20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64425" y="2377542"/>
            <a:ext cx="0" cy="49533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5584" y="2980475"/>
            <a:ext cx="1811482" cy="272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4264" y="3560077"/>
            <a:ext cx="17928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338202" y="3137743"/>
            <a:ext cx="1181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Libuv</a:t>
            </a:r>
            <a:endParaRPr lang="en-IN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3137743"/>
            <a:ext cx="11811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Libio</a:t>
            </a:r>
            <a:endParaRPr lang="en-IN" sz="2400" b="1" dirty="0" smtClean="0"/>
          </a:p>
        </p:txBody>
      </p:sp>
      <p:sp>
        <p:nvSpPr>
          <p:cNvPr id="26" name="Right Arrow 25"/>
          <p:cNvSpPr/>
          <p:nvPr/>
        </p:nvSpPr>
        <p:spPr>
          <a:xfrm>
            <a:off x="3797875" y="3253044"/>
            <a:ext cx="540327" cy="198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19302" y="3261819"/>
            <a:ext cx="348098" cy="216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8382000" y="2023242"/>
            <a:ext cx="533400" cy="635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71609" y="4105145"/>
            <a:ext cx="533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30" name="Elbow Connector 29"/>
          <p:cNvCxnSpPr>
            <a:endCxn id="28" idx="2"/>
          </p:cNvCxnSpPr>
          <p:nvPr/>
        </p:nvCxnSpPr>
        <p:spPr>
          <a:xfrm flipV="1">
            <a:off x="7048500" y="2340967"/>
            <a:ext cx="1333500" cy="7967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9" idx="1"/>
          </p:cNvCxnSpPr>
          <p:nvPr/>
        </p:nvCxnSpPr>
        <p:spPr>
          <a:xfrm>
            <a:off x="7048500" y="3584971"/>
            <a:ext cx="1323109" cy="70484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202" y="3664822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FF00"/>
                </a:solidFill>
              </a:rPr>
              <a:t>Thread</a:t>
            </a:r>
          </a:p>
          <a:p>
            <a:pPr algn="ctr"/>
            <a:r>
              <a:rPr lang="en-IN" sz="2000" b="1" dirty="0" smtClean="0">
                <a:solidFill>
                  <a:srgbClr val="FFFF00"/>
                </a:solidFill>
              </a:rPr>
              <a:t>Pool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33" name="Elbow Connector 32"/>
          <p:cNvCxnSpPr>
            <a:stCxn id="24" idx="0"/>
          </p:cNvCxnSpPr>
          <p:nvPr/>
        </p:nvCxnSpPr>
        <p:spPr>
          <a:xfrm rot="16200000" flipV="1">
            <a:off x="3485213" y="1694204"/>
            <a:ext cx="796776" cy="209030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3274" y="3896855"/>
            <a:ext cx="16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response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4997" y="541020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Single Thread</a:t>
            </a:r>
            <a:endParaRPr lang="en-IN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229598" y="3183909"/>
            <a:ext cx="9144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162800" y="3344949"/>
            <a:ext cx="1066798" cy="348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50826" y="1541083"/>
            <a:ext cx="6407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Event Loop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544" y="515172"/>
            <a:ext cx="88530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Node </a:t>
            </a:r>
            <a:r>
              <a:rPr lang="en-US" sz="2800" dirty="0"/>
              <a:t>uses observer pattern.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Node </a:t>
            </a:r>
            <a:r>
              <a:rPr lang="en-US" sz="2800" dirty="0"/>
              <a:t>thread keeps an event loop and whenever any task get completed, it fires the corresponding event which signals the event listener function to get executed.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3505200"/>
            <a:ext cx="718828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3584"/>
            <a:ext cx="9144000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How node Works?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rgbClr val="002060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How event Loop works in browser?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0" y="6726382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-31230" y="914400"/>
            <a:ext cx="2667000" cy="3477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$.on('button</a:t>
            </a:r>
            <a:r>
              <a:rPr lang="en-US" sz="2000" b="1" dirty="0" smtClean="0"/>
              <a:t>',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'</a:t>
            </a:r>
            <a:r>
              <a:rPr lang="en-US" sz="2000" b="1" dirty="0" err="1" smtClean="0"/>
              <a:t>click</a:t>
            </a:r>
            <a:r>
              <a:rPr lang="en-US" sz="2000" b="1" dirty="0" err="1"/>
              <a:t>',function</a:t>
            </a:r>
            <a:r>
              <a:rPr lang="en-US" sz="2000" b="1" dirty="0"/>
              <a:t>(e){</a:t>
            </a:r>
          </a:p>
          <a:p>
            <a:r>
              <a:rPr lang="en-US" sz="2000" b="1" dirty="0"/>
              <a:t>  </a:t>
            </a:r>
            <a:r>
              <a:rPr lang="en-US" sz="2000" b="1" dirty="0" err="1" smtClean="0"/>
              <a:t>setTimeout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(</a:t>
            </a:r>
            <a:r>
              <a:rPr lang="en-US" sz="2000" b="1" dirty="0"/>
              <a:t>function timer(){</a:t>
            </a:r>
          </a:p>
          <a:p>
            <a:r>
              <a:rPr lang="en-US" sz="2000" b="1" dirty="0"/>
              <a:t>     </a:t>
            </a:r>
            <a:r>
              <a:rPr lang="en-US" sz="2000" b="1" dirty="0" smtClean="0"/>
              <a:t>console.log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(</a:t>
            </a:r>
            <a:r>
              <a:rPr lang="en-US" sz="2000" b="1" dirty="0"/>
              <a:t>'clicked button')</a:t>
            </a:r>
          </a:p>
          <a:p>
            <a:r>
              <a:rPr lang="en-US" sz="2000" b="1" dirty="0"/>
              <a:t>     },2000);</a:t>
            </a:r>
          </a:p>
          <a:p>
            <a:r>
              <a:rPr lang="en-US" sz="2000" b="1" dirty="0"/>
              <a:t>  });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console.log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(</a:t>
            </a:r>
            <a:r>
              <a:rPr lang="en-US" sz="2000" b="1" dirty="0"/>
              <a:t>'do something</a:t>
            </a:r>
            <a:r>
              <a:rPr lang="en-US" sz="2000" b="1" dirty="0" smtClean="0"/>
              <a:t>');</a:t>
            </a:r>
          </a:p>
          <a:p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5455065"/>
            <a:ext cx="107273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Click me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06908" y="893164"/>
            <a:ext cx="2895600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Callstack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886918"/>
            <a:ext cx="3124200" cy="3477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Web Events or </a:t>
            </a:r>
            <a:r>
              <a:rPr lang="en-US" sz="2000" b="1" dirty="0"/>
              <a:t>N</a:t>
            </a:r>
            <a:r>
              <a:rPr lang="en-US" sz="2000" b="1" dirty="0" smtClean="0"/>
              <a:t>ode Events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06908" y="4586034"/>
            <a:ext cx="618469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Callstack</a:t>
            </a:r>
            <a:r>
              <a:rPr lang="en-US" sz="2000" b="1" dirty="0" smtClean="0"/>
              <a:t> Queue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5" name="Bent Arrow 44"/>
          <p:cNvSpPr/>
          <p:nvPr/>
        </p:nvSpPr>
        <p:spPr>
          <a:xfrm>
            <a:off x="685801" y="3581401"/>
            <a:ext cx="5213454" cy="18736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8728056">
            <a:off x="5188677" y="3280034"/>
            <a:ext cx="3330724" cy="13314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6908" y="2453282"/>
            <a:ext cx="275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setTimeout</a:t>
            </a:r>
            <a:r>
              <a:rPr lang="en-US" sz="2000" b="1" dirty="0" smtClean="0"/>
              <a:t>(function..)</a:t>
            </a:r>
            <a:endParaRPr lang="en-US" sz="2000" b="1" dirty="0"/>
          </a:p>
        </p:txBody>
      </p:sp>
      <p:sp>
        <p:nvSpPr>
          <p:cNvPr id="48" name="Circular Arrow 47"/>
          <p:cNvSpPr/>
          <p:nvPr/>
        </p:nvSpPr>
        <p:spPr>
          <a:xfrm>
            <a:off x="3962400" y="4114800"/>
            <a:ext cx="762000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ular Arrow 48"/>
          <p:cNvSpPr/>
          <p:nvPr/>
        </p:nvSpPr>
        <p:spPr>
          <a:xfrm rot="10800000">
            <a:off x="3962400" y="4218346"/>
            <a:ext cx="762000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6200000">
            <a:off x="2596067" y="3786055"/>
            <a:ext cx="2675201" cy="9703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06683" y="1849742"/>
            <a:ext cx="275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setTimeout</a:t>
            </a:r>
            <a:r>
              <a:rPr lang="en-US" sz="2000" b="1" dirty="0" smtClean="0"/>
              <a:t>(function..)</a:t>
            </a:r>
            <a:endParaRPr lang="en-US" sz="2000" b="1" dirty="0"/>
          </a:p>
        </p:txBody>
      </p:sp>
      <p:sp>
        <p:nvSpPr>
          <p:cNvPr id="52" name="Bent Arrow 51"/>
          <p:cNvSpPr/>
          <p:nvPr/>
        </p:nvSpPr>
        <p:spPr>
          <a:xfrm rot="8728056">
            <a:off x="5291168" y="3271862"/>
            <a:ext cx="3354342" cy="15001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4114800" y="4267200"/>
            <a:ext cx="762000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ular Arrow 53"/>
          <p:cNvSpPr/>
          <p:nvPr/>
        </p:nvSpPr>
        <p:spPr>
          <a:xfrm rot="10800000">
            <a:off x="4114800" y="4370746"/>
            <a:ext cx="762000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16200000">
            <a:off x="2917108" y="3786055"/>
            <a:ext cx="2675201" cy="9703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41660" y="1341911"/>
            <a:ext cx="2755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$.on(‘button’),’click’…</a:t>
            </a:r>
          </a:p>
          <a:p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76862" y="5130944"/>
            <a:ext cx="243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Click Event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898526" y="5408779"/>
            <a:ext cx="243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timeout Event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820649" y="1802087"/>
            <a:ext cx="275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Execute code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07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6744205" y="1103959"/>
            <a:ext cx="2383995" cy="533384"/>
          </a:xfrm>
          <a:prstGeom prst="wedgeEllipseCallout">
            <a:avLst>
              <a:gd name="adj1" fmla="val -38849"/>
              <a:gd name="adj2" fmla="val 1222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51" y="2126549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711140"/>
            <a:ext cx="14478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6859013" y="1981184"/>
            <a:ext cx="608076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9012" y="1157235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Boiled eggs 1 plate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572" y="41808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8689" y="436550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1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711140"/>
            <a:ext cx="14478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6859013" y="1981184"/>
            <a:ext cx="608076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19" y="4246599"/>
            <a:ext cx="17716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4572" y="41808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44245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15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56163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63984"/>
            <a:ext cx="515000" cy="34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4572" y="41808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2400" y="42449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14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4800600"/>
            <a:ext cx="3196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Non Blocking Model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6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56163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24200" y="1905433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4200" y="435344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9900" y="426279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IO (DB/File)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375" y="435344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Customer request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133600" y="1103959"/>
            <a:ext cx="2383995" cy="533384"/>
          </a:xfrm>
          <a:prstGeom prst="wedgeEllipseCallout">
            <a:avLst>
              <a:gd name="adj1" fmla="val -38849"/>
              <a:gd name="adj2" fmla="val 1222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8407" y="1157235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Boiled eggs 1 plate</a:t>
            </a:r>
            <a:endParaRPr lang="en-US" dirty="0"/>
          </a:p>
        </p:txBody>
      </p:sp>
      <p:pic>
        <p:nvPicPr>
          <p:cNvPr id="1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6744205" y="1103959"/>
            <a:ext cx="2383995" cy="533384"/>
          </a:xfrm>
          <a:prstGeom prst="wedgeEllipseCallout">
            <a:avLst>
              <a:gd name="adj1" fmla="val -38849"/>
              <a:gd name="adj2" fmla="val 12224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51" y="2126549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1" y="1835651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797679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711140"/>
            <a:ext cx="14478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 flipH="1">
            <a:off x="6859013" y="1981184"/>
            <a:ext cx="608076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9012" y="1157235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Boiled eggs 1 plate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572" y="418084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27709"/>
            <a:ext cx="5380037" cy="10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51" y="0"/>
            <a:ext cx="5380037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788" y="1896083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15" y="4433455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45" y="1692299"/>
            <a:ext cx="19050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1318" y="1692299"/>
            <a:ext cx="800100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03" y="4433455"/>
            <a:ext cx="1491366" cy="99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5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ch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06" y="1905433"/>
            <a:ext cx="2061876" cy="21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restaur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51" y="0"/>
            <a:ext cx="5380037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788" y="1896083"/>
            <a:ext cx="2143126" cy="236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lad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15" y="4433455"/>
            <a:ext cx="1143559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boiled eggs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5" descr="Image result for server in hotel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1692299"/>
            <a:ext cx="1295400" cy="27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 flipH="1">
            <a:off x="7123688" y="1981200"/>
            <a:ext cx="544068" cy="837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1959" y="6312932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Blocking Model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03" y="4433455"/>
            <a:ext cx="1491366" cy="99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243</Words>
  <Application>Microsoft Office PowerPoint</Application>
  <PresentationFormat>On-screen Show (4:3)</PresentationFormat>
  <Paragraphs>116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80</cp:revision>
  <dcterms:created xsi:type="dcterms:W3CDTF">2006-08-16T00:00:00Z</dcterms:created>
  <dcterms:modified xsi:type="dcterms:W3CDTF">2016-03-23T03:38:09Z</dcterms:modified>
</cp:coreProperties>
</file>