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4" r:id="rId11"/>
    <p:sldId id="265" r:id="rId12"/>
    <p:sldId id="266" r:id="rId13"/>
    <p:sldId id="267" r:id="rId14"/>
    <p:sldId id="258" r:id="rId15"/>
    <p:sldId id="259" r:id="rId16"/>
    <p:sldId id="260" r:id="rId17"/>
    <p:sldId id="261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Deployment of Node Apps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Deployment of Node Apps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632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Node apps can be deployable on 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1. </a:t>
            </a:r>
            <a:r>
              <a:rPr lang="en-US" sz="2800" dirty="0" err="1" smtClean="0"/>
              <a:t>Heroku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2. Microsoft Azure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3. </a:t>
            </a:r>
            <a:r>
              <a:rPr lang="en-US" sz="2800" dirty="0" err="1" smtClean="0"/>
              <a:t>Ubuntu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4. </a:t>
            </a:r>
            <a:r>
              <a:rPr lang="en-US" sz="2800" dirty="0" err="1" smtClean="0"/>
              <a:t>Docker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5. Digital Ocean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Deployment of Node Apps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632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Node apps can be deployable on 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1. </a:t>
            </a:r>
            <a:r>
              <a:rPr lang="en-US" sz="2800" dirty="0" err="1" smtClean="0"/>
              <a:t>Heroku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2. Microsoft Azure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3. </a:t>
            </a:r>
            <a:r>
              <a:rPr lang="en-US" sz="2800" dirty="0" err="1" smtClean="0"/>
              <a:t>Ubuntu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4. </a:t>
            </a:r>
            <a:r>
              <a:rPr lang="en-US" sz="2800" dirty="0" err="1" smtClean="0"/>
              <a:t>Docker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5. Digital Ocean</a:t>
            </a: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Deployment of Node Apps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632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Node apps can be deployable on 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1. </a:t>
            </a:r>
            <a:r>
              <a:rPr lang="en-US" sz="2800" dirty="0" err="1" smtClean="0"/>
              <a:t>Heroku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2. Microsoft Azure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3. </a:t>
            </a:r>
            <a:r>
              <a:rPr lang="en-US" sz="2800" dirty="0" err="1" smtClean="0"/>
              <a:t>Ubuntu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4. </a:t>
            </a:r>
            <a:r>
              <a:rPr lang="en-US" sz="2800" dirty="0" err="1" smtClean="0"/>
              <a:t>Docker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5. Digital Ocean</a:t>
            </a:r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Deployment of Node Apps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Node.js setup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086600" cy="4761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Deployment of Node Apps on </a:t>
            </a:r>
            <a:r>
              <a:rPr lang="en-US" sz="3600" dirty="0" err="1" smtClean="0">
                <a:solidFill>
                  <a:srgbClr val="FF0000"/>
                </a:solidFill>
              </a:rPr>
              <a:t>Heroku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is </a:t>
            </a:r>
            <a:r>
              <a:rPr lang="en-US" sz="2800" b="1" dirty="0" err="1" smtClean="0">
                <a:solidFill>
                  <a:srgbClr val="FF0000"/>
                </a:solidFill>
              </a:rPr>
              <a:t>Heroku</a:t>
            </a:r>
            <a:r>
              <a:rPr lang="en-US" sz="2800" b="1" dirty="0" smtClean="0">
                <a:solidFill>
                  <a:srgbClr val="FF0000"/>
                </a:solidFill>
              </a:rPr>
              <a:t>?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dirty="0" err="1" smtClean="0"/>
              <a:t>Heroku</a:t>
            </a:r>
            <a:r>
              <a:rPr lang="en-US" sz="2800" dirty="0" smtClean="0"/>
              <a:t> </a:t>
            </a:r>
            <a:r>
              <a:rPr lang="en-US" sz="2800" dirty="0" smtClean="0"/>
              <a:t>is a cloud platform that lets companies/individuals build, deliver, monitor, and scale apps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Heroku</a:t>
            </a:r>
            <a:r>
              <a:rPr lang="en-US" sz="2800" dirty="0" smtClean="0"/>
              <a:t> offers </a:t>
            </a:r>
            <a:r>
              <a:rPr lang="en-US" sz="2800" dirty="0" err="1" smtClean="0"/>
              <a:t>PaaS</a:t>
            </a:r>
            <a:r>
              <a:rPr lang="en-US" sz="2800" dirty="0" smtClean="0"/>
              <a:t> type of cloud computing, the delivery of computing services — servers, storage, databases, networking, software, and more — over the Internet (“the cloud”).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Deployment of Node Apps on </a:t>
            </a:r>
            <a:r>
              <a:rPr lang="en-US" sz="3600" dirty="0" err="1" smtClean="0">
                <a:solidFill>
                  <a:srgbClr val="FF0000"/>
                </a:solidFill>
              </a:rPr>
              <a:t>Heroku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Benefits of </a:t>
            </a:r>
            <a:r>
              <a:rPr lang="en-US" sz="2800" b="1" dirty="0" err="1" smtClean="0">
                <a:solidFill>
                  <a:srgbClr val="FF0000"/>
                </a:solidFill>
              </a:rPr>
              <a:t>Heroku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Easy </a:t>
            </a:r>
            <a:r>
              <a:rPr lang="en-US" sz="2800" dirty="0" smtClean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 uses </a:t>
            </a:r>
            <a:r>
              <a:rPr lang="en-US" sz="2800" dirty="0" err="1" smtClean="0"/>
              <a:t>git</a:t>
            </a:r>
            <a:r>
              <a:rPr lang="en-US" sz="2800" dirty="0" smtClean="0"/>
              <a:t>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Plenty of Add-on resources (applications, </a:t>
            </a:r>
            <a:r>
              <a:rPr lang="en-US" sz="2800" dirty="0" smtClean="0"/>
              <a:t>databases)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Processes scaling — independent scaling for each component of your app without affecting functionality and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Isolation — each process </a:t>
            </a:r>
            <a:r>
              <a:rPr lang="en-US" sz="2800" dirty="0" smtClean="0"/>
              <a:t> </a:t>
            </a:r>
            <a:r>
              <a:rPr lang="en-US" sz="2800" dirty="0" smtClean="0"/>
              <a:t>is completely isolated from each other thorough Documentation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Deployment of Node Apps on </a:t>
            </a:r>
            <a:r>
              <a:rPr lang="en-US" sz="3600" dirty="0" err="1" smtClean="0">
                <a:solidFill>
                  <a:srgbClr val="FF0000"/>
                </a:solidFill>
              </a:rPr>
              <a:t>Heroku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prerequisites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to deploy </a:t>
            </a:r>
            <a:r>
              <a:rPr lang="en-US" sz="2800" dirty="0" smtClean="0">
                <a:solidFill>
                  <a:srgbClr val="FF0000"/>
                </a:solidFill>
              </a:rPr>
              <a:t>app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Node.js </a:t>
            </a:r>
            <a:r>
              <a:rPr lang="en-US" sz="2800" dirty="0" smtClean="0"/>
              <a:t>and </a:t>
            </a:r>
            <a:r>
              <a:rPr lang="en-US" sz="2800" dirty="0" err="1" smtClean="0"/>
              <a:t>npm</a:t>
            </a:r>
            <a:r>
              <a:rPr lang="en-US" sz="2800" dirty="0" smtClean="0"/>
              <a:t> installed.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 Node.js app.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 free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account.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CLI.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Deployment of Node Apps on </a:t>
            </a:r>
            <a:r>
              <a:rPr lang="en-US" sz="3600" dirty="0" err="1" smtClean="0">
                <a:solidFill>
                  <a:srgbClr val="FF0000"/>
                </a:solidFill>
              </a:rPr>
              <a:t>Heroku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Prerequisites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to deploy </a:t>
            </a:r>
            <a:r>
              <a:rPr lang="en-US" sz="2800" dirty="0" smtClean="0">
                <a:solidFill>
                  <a:srgbClr val="FF0000"/>
                </a:solidFill>
              </a:rPr>
              <a:t>app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Node.js </a:t>
            </a:r>
            <a:r>
              <a:rPr lang="en-US" sz="2800" dirty="0" smtClean="0"/>
              <a:t>and </a:t>
            </a:r>
            <a:r>
              <a:rPr lang="en-US" sz="2800" dirty="0" err="1" smtClean="0"/>
              <a:t>npm</a:t>
            </a:r>
            <a:r>
              <a:rPr lang="en-US" sz="2800" dirty="0" smtClean="0"/>
              <a:t> installed.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 </a:t>
            </a:r>
            <a:r>
              <a:rPr lang="en-US" sz="2800" dirty="0" smtClean="0"/>
              <a:t>Node.js app.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 </a:t>
            </a:r>
            <a:r>
              <a:rPr lang="en-US" sz="2800" dirty="0" smtClean="0"/>
              <a:t>free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account.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CLI.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Steps to deploy on  </a:t>
            </a:r>
            <a:r>
              <a:rPr lang="en-US" sz="3600" dirty="0" err="1" smtClean="0">
                <a:solidFill>
                  <a:srgbClr val="FF0000"/>
                </a:solidFill>
              </a:rPr>
              <a:t>Heroku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 to your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via the command line </a:t>
            </a:r>
            <a:r>
              <a:rPr lang="en-US" sz="2800" dirty="0" err="1" smtClean="0"/>
              <a:t>heroku</a:t>
            </a:r>
            <a:r>
              <a:rPr lang="en-US" sz="2800" dirty="0" smtClean="0"/>
              <a:t> login. This will prompt for </a:t>
            </a:r>
            <a:r>
              <a:rPr lang="en-US" sz="2800" dirty="0" smtClean="0"/>
              <a:t> </a:t>
            </a:r>
            <a:r>
              <a:rPr lang="en-US" sz="2800" dirty="0" smtClean="0"/>
              <a:t>credential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(Optional) Add </a:t>
            </a:r>
            <a:r>
              <a:rPr lang="en-US" sz="2800" dirty="0" err="1" smtClean="0"/>
              <a:t>Procfile</a:t>
            </a:r>
            <a:r>
              <a:rPr lang="en-US" sz="2800" dirty="0" smtClean="0"/>
              <a:t> to your application echo ‘web: ./</a:t>
            </a:r>
            <a:r>
              <a:rPr lang="en-US" sz="2800" dirty="0" err="1" smtClean="0"/>
              <a:t>node_modules</a:t>
            </a:r>
            <a:r>
              <a:rPr lang="en-US" sz="2800" dirty="0" smtClean="0"/>
              <a:t>/.bin/forever -m 5 server.js</a:t>
            </a:r>
            <a:r>
              <a:rPr lang="en-US" sz="2800" dirty="0" smtClean="0"/>
              <a:t>’</a:t>
            </a:r>
          </a:p>
          <a:p>
            <a:pPr marL="514350" indent="-514350"/>
            <a:r>
              <a:rPr lang="en-US" sz="2800" dirty="0" smtClean="0"/>
              <a:t> </a:t>
            </a:r>
            <a:r>
              <a:rPr lang="en-US" sz="2800" dirty="0" smtClean="0"/>
              <a:t>     </a:t>
            </a:r>
            <a:r>
              <a:rPr lang="en-US" sz="2800" dirty="0" smtClean="0"/>
              <a:t>&gt;</a:t>
            </a:r>
            <a:r>
              <a:rPr lang="en-US" sz="2800" dirty="0" err="1" smtClean="0"/>
              <a:t>Procfile</a:t>
            </a:r>
            <a:r>
              <a:rPr lang="en-US" sz="2800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     In </a:t>
            </a:r>
            <a:r>
              <a:rPr lang="en-US" sz="2800" dirty="0" smtClean="0"/>
              <a:t>the case of Node.js, it will start a default web process via the start script in your </a:t>
            </a:r>
            <a:r>
              <a:rPr lang="en-US" sz="2800" dirty="0" err="1" smtClean="0"/>
              <a:t>package.json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2800" dirty="0" smtClean="0">
                <a:solidFill>
                  <a:srgbClr val="FF0000"/>
                </a:solidFill>
              </a:rPr>
              <a:t>	scripts:{ ‘</a:t>
            </a:r>
            <a:r>
              <a:rPr lang="en-US" sz="2800" dirty="0" err="1" smtClean="0">
                <a:solidFill>
                  <a:srgbClr val="FF0000"/>
                </a:solidFill>
              </a:rPr>
              <a:t>start’:’foreever</a:t>
            </a:r>
            <a:r>
              <a:rPr lang="en-US" sz="2800" dirty="0" smtClean="0">
                <a:solidFill>
                  <a:srgbClr val="FF0000"/>
                </a:solidFill>
              </a:rPr>
              <a:t> server.js’},….     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Steps to deploy on  </a:t>
            </a:r>
            <a:r>
              <a:rPr lang="en-US" sz="3600" dirty="0" err="1" smtClean="0">
                <a:solidFill>
                  <a:srgbClr val="FF0000"/>
                </a:solidFill>
              </a:rPr>
              <a:t>Heroku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/>
              <a:t>3. Create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remote repository </a:t>
            </a:r>
            <a:endParaRPr lang="en-US" sz="2800" dirty="0" smtClean="0"/>
          </a:p>
          <a:p>
            <a:pPr marL="514350" indent="-514350"/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heroku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create </a:t>
            </a:r>
            <a:r>
              <a:rPr lang="en-US" sz="2800" dirty="0" err="1" smtClean="0">
                <a:solidFill>
                  <a:srgbClr val="FF0000"/>
                </a:solidFill>
              </a:rPr>
              <a:t>appName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/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sz="2800" dirty="0" smtClean="0"/>
              <a:t>4. Add </a:t>
            </a:r>
            <a:r>
              <a:rPr lang="en-US" sz="2800" dirty="0" smtClean="0"/>
              <a:t>the new changes made to the app </a:t>
            </a:r>
            <a:endParaRPr lang="en-US" sz="2800" dirty="0" smtClean="0"/>
          </a:p>
          <a:p>
            <a:pPr marL="514350" indent="-514350"/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git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add</a:t>
            </a:r>
            <a:r>
              <a:rPr lang="en-US" sz="2800" dirty="0" smtClean="0"/>
              <a:t> </a:t>
            </a:r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r>
              <a:rPr lang="en-US" sz="2800" dirty="0" smtClean="0"/>
              <a:t>5. Commit </a:t>
            </a:r>
            <a:r>
              <a:rPr lang="en-US" sz="2800" dirty="0" smtClean="0"/>
              <a:t>the snapshot </a:t>
            </a:r>
            <a:endParaRPr lang="en-US" sz="2800" dirty="0" smtClean="0"/>
          </a:p>
          <a:p>
            <a:pPr marL="514350" indent="-514350"/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git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commit -m “Added a </a:t>
            </a:r>
            <a:r>
              <a:rPr lang="en-US" sz="2800" dirty="0" err="1" smtClean="0">
                <a:solidFill>
                  <a:srgbClr val="FF0000"/>
                </a:solidFill>
              </a:rPr>
              <a:t>Procfile</a:t>
            </a:r>
            <a:r>
              <a:rPr lang="en-US" sz="2800" dirty="0" smtClean="0">
                <a:solidFill>
                  <a:srgbClr val="FF0000"/>
                </a:solidFill>
              </a:rPr>
              <a:t>.”</a:t>
            </a:r>
          </a:p>
          <a:p>
            <a:pPr marL="514350" indent="-514350"/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sz="2800" dirty="0" smtClean="0"/>
              <a:t>6. Push </a:t>
            </a:r>
            <a:r>
              <a:rPr lang="en-US" sz="2800" dirty="0" smtClean="0"/>
              <a:t>to your app to the newly created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remote repository </a:t>
            </a:r>
            <a:endParaRPr lang="en-US" sz="2800" dirty="0" smtClean="0"/>
          </a:p>
          <a:p>
            <a:pPr marL="514350" indent="-514350"/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git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push </a:t>
            </a:r>
            <a:r>
              <a:rPr lang="en-US" sz="2800" dirty="0" err="1" smtClean="0">
                <a:solidFill>
                  <a:srgbClr val="FF0000"/>
                </a:solidFill>
              </a:rPr>
              <a:t>heroku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master</a:t>
            </a:r>
            <a:endParaRPr lang="en-US" sz="2800" dirty="0" smtClean="0"/>
          </a:p>
        </p:txBody>
      </p:sp>
      <p:sp>
        <p:nvSpPr>
          <p:cNvPr id="4" name="Smiley Face 3"/>
          <p:cNvSpPr/>
          <p:nvPr/>
        </p:nvSpPr>
        <p:spPr>
          <a:xfrm>
            <a:off x="5486400" y="5638800"/>
            <a:ext cx="1143000" cy="10668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333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Deployment of Node Apps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632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Node apps can be deployable on 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1. </a:t>
            </a:r>
            <a:r>
              <a:rPr lang="en-US" sz="2800" dirty="0" err="1" smtClean="0"/>
              <a:t>Heroku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2. Microsoft Azure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3. </a:t>
            </a:r>
            <a:r>
              <a:rPr lang="en-US" sz="2800" dirty="0" err="1" smtClean="0"/>
              <a:t>Ubuntu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4. </a:t>
            </a:r>
            <a:r>
              <a:rPr lang="en-US" sz="2800" dirty="0" err="1" smtClean="0"/>
              <a:t>Docker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</a:t>
            </a:r>
            <a:r>
              <a:rPr lang="en-US" sz="2800" dirty="0" smtClean="0"/>
              <a:t>5. Digital Ocean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 Steps to deploy on </a:t>
            </a:r>
            <a:r>
              <a:rPr lang="en-US" sz="3600" dirty="0" err="1" smtClean="0">
                <a:solidFill>
                  <a:srgbClr val="FF0000"/>
                </a:solidFill>
              </a:rPr>
              <a:t>google</a:t>
            </a:r>
            <a:r>
              <a:rPr lang="en-US" sz="3600" dirty="0" smtClean="0">
                <a:solidFill>
                  <a:srgbClr val="FF0000"/>
                </a:solidFill>
              </a:rPr>
              <a:t> cloud engine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1 : Setup Node</a:t>
            </a:r>
          </a:p>
          <a:p>
            <a:r>
              <a:rPr lang="en-US" sz="2800" dirty="0" smtClean="0"/>
              <a:t>Download and install </a:t>
            </a:r>
            <a:r>
              <a:rPr lang="en-US" sz="2800" dirty="0" err="1" smtClean="0">
                <a:hlinkClick r:id="rId2"/>
              </a:rPr>
              <a:t>NodeJS</a:t>
            </a:r>
            <a:endParaRPr lang="en-US" sz="2800" dirty="0" smtClean="0"/>
          </a:p>
          <a:p>
            <a:r>
              <a:rPr lang="en-US" sz="2800" dirty="0" smtClean="0"/>
              <a:t>Install </a:t>
            </a:r>
            <a:r>
              <a:rPr lang="en-US" sz="2800" dirty="0" err="1" smtClean="0"/>
              <a:t>ExpressJS</a:t>
            </a:r>
            <a:endParaRPr lang="en-US" sz="2800" dirty="0" smtClean="0"/>
          </a:p>
          <a:p>
            <a:r>
              <a:rPr lang="en-US" sz="2800" dirty="0" err="1" smtClean="0"/>
              <a:t>npm</a:t>
            </a:r>
            <a:r>
              <a:rPr lang="en-US" sz="2800" dirty="0" smtClean="0"/>
              <a:t> install </a:t>
            </a:r>
            <a:r>
              <a:rPr lang="en-US" sz="2800" dirty="0" smtClean="0"/>
              <a:t>express</a:t>
            </a:r>
          </a:p>
          <a:p>
            <a:endParaRPr lang="en-US" sz="2800" dirty="0" smtClean="0"/>
          </a:p>
          <a:p>
            <a:r>
              <a:rPr lang="en-US" sz="2800" b="1" dirty="0" smtClean="0"/>
              <a:t>Step 2 : Setup Google Cloud SDK</a:t>
            </a:r>
          </a:p>
          <a:p>
            <a:r>
              <a:rPr lang="en-US" sz="2800" dirty="0" smtClean="0"/>
              <a:t>If you are using Linux or Mac, use below commands </a:t>
            </a:r>
          </a:p>
          <a:p>
            <a:r>
              <a:rPr lang="en-US" sz="2800" dirty="0" smtClean="0"/>
              <a:t>$ curl https://sdk.cloud.google.com | bash $ exec -l $SHELL </a:t>
            </a:r>
          </a:p>
          <a:p>
            <a:r>
              <a:rPr lang="en-US" sz="2800" dirty="0" smtClean="0"/>
              <a:t>If you are using windows, download </a:t>
            </a:r>
            <a:r>
              <a:rPr lang="en-US" sz="2800" dirty="0" err="1" smtClean="0"/>
              <a:t>google</a:t>
            </a:r>
            <a:r>
              <a:rPr lang="en-US" sz="2800" dirty="0" smtClean="0"/>
              <a:t>-cloud-</a:t>
            </a:r>
            <a:r>
              <a:rPr lang="en-US" sz="2800" dirty="0" err="1" smtClean="0"/>
              <a:t>sdk</a:t>
            </a:r>
            <a:endParaRPr lang="en-US" sz="2800" dirty="0" smtClean="0"/>
          </a:p>
          <a:p>
            <a:r>
              <a:rPr lang="en-US" sz="2800" dirty="0" smtClean="0"/>
              <a:t>, (install</a:t>
            </a:r>
            <a:r>
              <a:rPr lang="en-US" sz="2800" dirty="0" smtClean="0"/>
              <a:t> </a:t>
            </a:r>
            <a:r>
              <a:rPr lang="en-US" sz="2800" dirty="0" smtClean="0">
                <a:hlinkClick r:id="rId3"/>
              </a:rPr>
              <a:t>python 2.7</a:t>
            </a:r>
            <a:r>
              <a:rPr lang="en-US" sz="2800" dirty="0" smtClean="0"/>
              <a:t> to run this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cloud </a:t>
            </a:r>
            <a:r>
              <a:rPr lang="en-US" sz="2800" dirty="0" err="1" smtClean="0"/>
              <a:t>sdk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&gt;.</a:t>
            </a:r>
            <a:r>
              <a:rPr lang="en-US" sz="2800" b="1" dirty="0" smtClean="0"/>
              <a:t>appspot.com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 Steps to deploy on </a:t>
            </a:r>
            <a:r>
              <a:rPr lang="en-US" sz="3600" dirty="0" err="1" smtClean="0">
                <a:solidFill>
                  <a:srgbClr val="FF0000"/>
                </a:solidFill>
              </a:rPr>
              <a:t>google</a:t>
            </a:r>
            <a:r>
              <a:rPr lang="en-US" sz="3600" dirty="0" smtClean="0">
                <a:solidFill>
                  <a:srgbClr val="FF0000"/>
                </a:solidFill>
              </a:rPr>
              <a:t> cloud engine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 Steps to deploy on </a:t>
            </a:r>
            <a:r>
              <a:rPr lang="en-US" sz="3600" dirty="0" err="1" smtClean="0">
                <a:solidFill>
                  <a:srgbClr val="FF0000"/>
                </a:solidFill>
              </a:rPr>
              <a:t>google</a:t>
            </a:r>
            <a:r>
              <a:rPr lang="en-US" sz="3600" dirty="0" smtClean="0">
                <a:solidFill>
                  <a:srgbClr val="FF0000"/>
                </a:solidFill>
              </a:rPr>
              <a:t> cloud engine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0772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Step 3 : Create app in </a:t>
            </a:r>
            <a:r>
              <a:rPr lang="en-US" sz="2800" b="1" dirty="0" err="1" smtClean="0"/>
              <a:t>google</a:t>
            </a:r>
            <a:r>
              <a:rPr lang="en-US" sz="2800" b="1" dirty="0" smtClean="0"/>
              <a:t> cloud </a:t>
            </a:r>
            <a:r>
              <a:rPr lang="en-US" sz="2800" b="1" dirty="0" err="1" smtClean="0"/>
              <a:t>plateform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dirty="0" smtClean="0"/>
              <a:t>Open the </a:t>
            </a:r>
            <a:r>
              <a:rPr lang="en-US" sz="2800" dirty="0" smtClean="0">
                <a:hlinkClick r:id="rId2"/>
              </a:rPr>
              <a:t>Cloud Platform Console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In the drop-down menu at the top, select Create Project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Click Show advanced options. Under App Engine location, select a </a:t>
            </a:r>
            <a:r>
              <a:rPr lang="en-US" sz="2800" dirty="0" smtClean="0"/>
              <a:t>India </a:t>
            </a:r>
            <a:r>
              <a:rPr lang="en-US" sz="2800" dirty="0" smtClean="0"/>
              <a:t>location.</a:t>
            </a:r>
          </a:p>
          <a:p>
            <a:r>
              <a:rPr lang="en-US" sz="2800" dirty="0" smtClean="0"/>
              <a:t>Give your project a name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Note the Project ID because it will be used for commands and in configurations.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 Steps to deploy on </a:t>
            </a:r>
            <a:r>
              <a:rPr lang="en-US" sz="3600" dirty="0" err="1" smtClean="0">
                <a:solidFill>
                  <a:srgbClr val="FF0000"/>
                </a:solidFill>
              </a:rPr>
              <a:t>google</a:t>
            </a:r>
            <a:r>
              <a:rPr lang="en-US" sz="3600" dirty="0" smtClean="0">
                <a:solidFill>
                  <a:srgbClr val="FF0000"/>
                </a:solidFill>
              </a:rPr>
              <a:t> cloud engine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26626" name="Picture 2" descr="https://lh3.googleusercontent.com/-baqqptkua0U/Voa9P9O1OOI/AAAAAAAADe8/sPB92AmgfKw/s941-Ic42/gae-app-i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 Steps to deploy on </a:t>
            </a:r>
            <a:r>
              <a:rPr lang="en-US" sz="3600" dirty="0" err="1" smtClean="0">
                <a:solidFill>
                  <a:srgbClr val="FF0000"/>
                </a:solidFill>
              </a:rPr>
              <a:t>google</a:t>
            </a:r>
            <a:r>
              <a:rPr lang="en-US" sz="3600" dirty="0" smtClean="0">
                <a:solidFill>
                  <a:srgbClr val="FF0000"/>
                </a:solidFill>
              </a:rPr>
              <a:t> cloud engine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077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4 : Initiate Google Cloud </a:t>
            </a:r>
            <a:r>
              <a:rPr lang="en-US" sz="2800" b="1" dirty="0" smtClean="0"/>
              <a:t>SDK</a:t>
            </a:r>
          </a:p>
          <a:p>
            <a:endParaRPr lang="en-US" sz="2800" b="1" dirty="0" smtClean="0"/>
          </a:p>
          <a:p>
            <a:r>
              <a:rPr lang="en-US" sz="2800" dirty="0" smtClean="0"/>
              <a:t>Execute below command to initiate Google cloud </a:t>
            </a:r>
            <a:r>
              <a:rPr lang="en-US" sz="2800" dirty="0" err="1" smtClean="0"/>
              <a:t>sdk</a:t>
            </a:r>
            <a:endParaRPr lang="en-US" sz="28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gcloud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init 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Now it will ask for authentication, ( it will show you web browser, there you need to enter your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account credentials).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Once </a:t>
            </a:r>
            <a:r>
              <a:rPr lang="en-US" sz="2800" dirty="0" smtClean="0"/>
              <a:t>after successful authentication, it will ask you for app id. Enter app id that you have created in above </a:t>
            </a:r>
            <a:r>
              <a:rPr lang="en-US" sz="2800" dirty="0" smtClean="0"/>
              <a:t>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 Steps to deploy on </a:t>
            </a:r>
            <a:r>
              <a:rPr lang="en-US" sz="3600" dirty="0" err="1" smtClean="0">
                <a:solidFill>
                  <a:srgbClr val="FF0000"/>
                </a:solidFill>
              </a:rPr>
              <a:t>google</a:t>
            </a:r>
            <a:r>
              <a:rPr lang="en-US" sz="3600" dirty="0" smtClean="0">
                <a:solidFill>
                  <a:srgbClr val="FF0000"/>
                </a:solidFill>
              </a:rPr>
              <a:t> cloud engine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 smtClean="0"/>
              <a:t>5 : Create Hello World </a:t>
            </a:r>
            <a:r>
              <a:rPr lang="en-US" sz="2800" b="1" dirty="0" err="1" smtClean="0"/>
              <a:t>NodeJS</a:t>
            </a:r>
            <a:r>
              <a:rPr lang="en-US" sz="2800" b="1" dirty="0" smtClean="0"/>
              <a:t> </a:t>
            </a:r>
            <a:r>
              <a:rPr lang="en-US" sz="2800" b="1" dirty="0" smtClean="0"/>
              <a:t>app</a:t>
            </a:r>
          </a:p>
          <a:p>
            <a:endParaRPr lang="en-US" sz="2800" b="1" dirty="0" smtClean="0"/>
          </a:p>
          <a:p>
            <a:r>
              <a:rPr lang="en-US" sz="2800" dirty="0" smtClean="0"/>
              <a:t>Lets create </a:t>
            </a:r>
            <a:r>
              <a:rPr lang="en-US" sz="2800" dirty="0" err="1" smtClean="0"/>
              <a:t>NodeJS</a:t>
            </a:r>
            <a:r>
              <a:rPr lang="en-US" sz="2800" dirty="0" smtClean="0"/>
              <a:t> hello world app. Here you need these below files to create first hello world app.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app.js - Main code to run app</a:t>
            </a:r>
          </a:p>
          <a:p>
            <a:r>
              <a:rPr lang="en-US" sz="2800" dirty="0" err="1" smtClean="0"/>
              <a:t>app.yaml</a:t>
            </a:r>
            <a:r>
              <a:rPr lang="en-US" sz="2800" dirty="0" smtClean="0"/>
              <a:t> - important for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app engine, Which specifies runtime as </a:t>
            </a:r>
            <a:r>
              <a:rPr lang="en-US" sz="2800" dirty="0" err="1" smtClean="0"/>
              <a:t>NodeJS</a:t>
            </a:r>
            <a:endParaRPr lang="en-US" sz="2800" dirty="0" smtClean="0"/>
          </a:p>
          <a:p>
            <a:r>
              <a:rPr lang="en-US" sz="2800" dirty="0" err="1" smtClean="0"/>
              <a:t>package.json</a:t>
            </a:r>
            <a:r>
              <a:rPr lang="en-US" sz="2800" dirty="0" smtClean="0"/>
              <a:t> - this file contains different types of data like version, name of the app. Minimum </a:t>
            </a:r>
            <a:r>
              <a:rPr lang="en-US" sz="2800" dirty="0" err="1" smtClean="0"/>
              <a:t>nodejs</a:t>
            </a:r>
            <a:r>
              <a:rPr lang="en-US" sz="2800" dirty="0" smtClean="0"/>
              <a:t> version required to run app..</a:t>
            </a:r>
            <a:r>
              <a:rPr lang="en-US" sz="2800" dirty="0" smtClean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59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 Steps to deploy on </a:t>
            </a:r>
            <a:r>
              <a:rPr lang="en-US" sz="3600" dirty="0" err="1" smtClean="0">
                <a:solidFill>
                  <a:srgbClr val="FF0000"/>
                </a:solidFill>
              </a:rPr>
              <a:t>google</a:t>
            </a:r>
            <a:r>
              <a:rPr lang="en-US" sz="3600" dirty="0" smtClean="0">
                <a:solidFill>
                  <a:srgbClr val="FF0000"/>
                </a:solidFill>
              </a:rPr>
              <a:t> cloud engine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077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 smtClean="0"/>
          </a:p>
          <a:p>
            <a:r>
              <a:rPr lang="en-US" sz="2800" b="1" i="1" dirty="0" smtClean="0"/>
              <a:t>Step 6 : Deploy </a:t>
            </a:r>
            <a:r>
              <a:rPr lang="en-US" sz="2800" b="1" i="1" dirty="0" smtClean="0"/>
              <a:t>App</a:t>
            </a:r>
          </a:p>
          <a:p>
            <a:endParaRPr lang="en-US" sz="2800" b="1" i="1" dirty="0" smtClean="0"/>
          </a:p>
          <a:p>
            <a:r>
              <a:rPr lang="en-US" sz="2800" dirty="0" smtClean="0"/>
              <a:t>Run below command on above hello world app directory. 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gcloud</a:t>
            </a:r>
            <a:r>
              <a:rPr lang="en-US" sz="2800" dirty="0" smtClean="0">
                <a:solidFill>
                  <a:srgbClr val="FF0000"/>
                </a:solidFill>
              </a:rPr>
              <a:t> preview app deploy </a:t>
            </a:r>
            <a:r>
              <a:rPr lang="en-US" sz="2800" dirty="0" err="1" smtClean="0">
                <a:solidFill>
                  <a:srgbClr val="FF0000"/>
                </a:solidFill>
              </a:rPr>
              <a:t>app.yaml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--promote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Wait </a:t>
            </a:r>
            <a:r>
              <a:rPr lang="en-US" sz="2800" dirty="0" smtClean="0"/>
              <a:t>for some time. Once after you app deployed, you can check your app at </a:t>
            </a:r>
            <a:endParaRPr lang="en-US" sz="2800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https</a:t>
            </a:r>
            <a:r>
              <a:rPr lang="en-US" sz="2800" b="1" dirty="0" smtClean="0"/>
              <a:t>://&lt;your-app-id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327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Deployment of Node Apps</vt:lpstr>
      <vt:lpstr>Deployment of Node Apps</vt:lpstr>
      <vt:lpstr>6 Steps to deploy on google cloud engine</vt:lpstr>
      <vt:lpstr>6 Steps to deploy on google cloud engine</vt:lpstr>
      <vt:lpstr>6 Steps to deploy on google cloud engine</vt:lpstr>
      <vt:lpstr>6 Steps to deploy on google cloud engine</vt:lpstr>
      <vt:lpstr>6 Steps to deploy on google cloud engine</vt:lpstr>
      <vt:lpstr>6 Steps to deploy on google cloud engine</vt:lpstr>
      <vt:lpstr>6 Steps to deploy on google cloud engine</vt:lpstr>
      <vt:lpstr>Deployment of Node Apps</vt:lpstr>
      <vt:lpstr>Deployment of Node Apps</vt:lpstr>
      <vt:lpstr>Deployment of Node Apps</vt:lpstr>
      <vt:lpstr>Deployment of Node Apps</vt:lpstr>
      <vt:lpstr>Deployment of Node Apps on Heroku</vt:lpstr>
      <vt:lpstr>Deployment of Node Apps on Heroku</vt:lpstr>
      <vt:lpstr>Deployment of Node Apps on Heroku</vt:lpstr>
      <vt:lpstr>Deployment of Node Apps on Heroku</vt:lpstr>
      <vt:lpstr>Steps to deploy on  Heroku</vt:lpstr>
      <vt:lpstr>Steps to deploy on  Heroku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of Node Apps</dc:title>
  <dc:creator>sys</dc:creator>
  <cp:lastModifiedBy>sys</cp:lastModifiedBy>
  <cp:revision>40</cp:revision>
  <dcterms:created xsi:type="dcterms:W3CDTF">2006-08-16T00:00:00Z</dcterms:created>
  <dcterms:modified xsi:type="dcterms:W3CDTF">2017-04-07T08:13:21Z</dcterms:modified>
</cp:coreProperties>
</file>