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7491" autoAdjust="0"/>
  </p:normalViewPr>
  <p:slideViewPr>
    <p:cSldViewPr>
      <p:cViewPr varScale="1">
        <p:scale>
          <a:sx n="70" d="100"/>
          <a:sy n="70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B76F-F4C9-4E0A-AC33-0B6D1C0D747C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02C08-3FE2-4DEB-97CF-931CA695B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http://www.syntaxsuccess.com/angular-2-samples/#/about</a:t>
            </a:r>
          </a:p>
          <a:p>
            <a:r>
              <a:rPr lang="en-US" dirty="0" smtClean="0"/>
              <a:t>http://angular-tips.com/blog/2015/05/an-introduction-to-angular-2/</a:t>
            </a:r>
          </a:p>
          <a:p>
            <a:r>
              <a:rPr lang="en-US" smtClean="0"/>
              <a:t>Angular2js.com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2C08-3FE2-4DEB-97CF-931CA695B9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30328" y="4909564"/>
            <a:ext cx="4909403" cy="137273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rgbClr val="FFFF00"/>
                </a:solidFill>
              </a:rPr>
              <a:t>D.S.R.Murthy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M.Tech</a:t>
            </a:r>
            <a:r>
              <a:rPr lang="en-US" dirty="0">
                <a:solidFill>
                  <a:srgbClr val="FFFF00"/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Experience : </a:t>
            </a:r>
            <a:r>
              <a:rPr lang="en-US" dirty="0" smtClean="0">
                <a:solidFill>
                  <a:srgbClr val="FFFF00"/>
                </a:solidFill>
              </a:rPr>
              <a:t>28 </a:t>
            </a:r>
            <a:r>
              <a:rPr lang="en-US" dirty="0">
                <a:solidFill>
                  <a:srgbClr val="FFFF00"/>
                </a:solidFill>
              </a:rPr>
              <a:t>years</a:t>
            </a:r>
          </a:p>
          <a:p>
            <a:pPr algn="ctr"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>
          <a:xfrm>
            <a:off x="4931201" y="14778"/>
            <a:ext cx="4191000" cy="682844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b="1" u="sng" dirty="0">
                <a:solidFill>
                  <a:schemeClr val="bg1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err="1">
                <a:solidFill>
                  <a:schemeClr val="bg1"/>
                </a:solidFill>
              </a:rPr>
              <a:t>Dotnet</a:t>
            </a:r>
            <a:r>
              <a:rPr lang="en-US" dirty="0">
                <a:solidFill>
                  <a:schemeClr val="bg1"/>
                </a:solidFill>
              </a:rPr>
              <a:t> Core 2.0, </a:t>
            </a:r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Core 2.0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C# 7.0,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 MVC 2.0 &amp; </a:t>
            </a:r>
            <a:r>
              <a:rPr lang="en-US" dirty="0" smtClean="0">
                <a:solidFill>
                  <a:schemeClr val="bg1"/>
                </a:solidFill>
              </a:rPr>
              <a:t>Micro services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Machine learning with Python &amp; </a:t>
            </a:r>
            <a:r>
              <a:rPr lang="en-US" dirty="0" err="1" smtClean="0">
                <a:solidFill>
                  <a:schemeClr val="bg1"/>
                </a:solidFill>
              </a:rPr>
              <a:t>Djjango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DevOps,  GIT, Jenkins, Docker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MEAN stack and MERN stack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UML 2 and OOAD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HTML 5, CSS 3, SASS, </a:t>
            </a:r>
            <a:r>
              <a:rPr lang="en-US" dirty="0" smtClean="0">
                <a:solidFill>
                  <a:schemeClr val="bg1"/>
                </a:solidFill>
              </a:rPr>
              <a:t>Bootstrap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65 </a:t>
            </a:r>
            <a:r>
              <a:rPr lang="en-US" dirty="0" err="1">
                <a:solidFill>
                  <a:schemeClr val="bg1"/>
                </a:solidFill>
              </a:rPr>
              <a:t>.Net</a:t>
            </a:r>
            <a:r>
              <a:rPr lang="en-US" dirty="0">
                <a:solidFill>
                  <a:schemeClr val="bg1"/>
                </a:solidFill>
              </a:rPr>
              <a:t> Design  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ES 6,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3.x,D3.js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Aurelia, </a:t>
            </a:r>
            <a:r>
              <a:rPr lang="en-US" dirty="0">
                <a:solidFill>
                  <a:schemeClr val="bg1"/>
                </a:solidFill>
              </a:rPr>
              <a:t>Post CSS, </a:t>
            </a:r>
            <a:r>
              <a:rPr lang="en-US" dirty="0" smtClean="0">
                <a:solidFill>
                  <a:schemeClr val="bg1"/>
                </a:solidFill>
              </a:rPr>
              <a:t>Lost Grid, </a:t>
            </a:r>
            <a:r>
              <a:rPr lang="en-US" dirty="0">
                <a:solidFill>
                  <a:schemeClr val="bg1"/>
                </a:solidFill>
              </a:rPr>
              <a:t>AMD 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Typescript, Angular </a:t>
            </a:r>
            <a:r>
              <a:rPr lang="en-US" dirty="0" smtClean="0">
                <a:solidFill>
                  <a:schemeClr val="bg1"/>
                </a:solidFill>
              </a:rPr>
              <a:t>7.0  / 8.0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 err="1" smtClean="0">
                <a:solidFill>
                  <a:schemeClr val="bg1"/>
                </a:solidFill>
              </a:rPr>
              <a:t>Haxe</a:t>
            </a:r>
            <a:r>
              <a:rPr lang="en-US" dirty="0" smtClean="0">
                <a:solidFill>
                  <a:schemeClr val="bg1"/>
                </a:solidFill>
              </a:rPr>
              <a:t>  ,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js</a:t>
            </a:r>
            <a:r>
              <a:rPr lang="en-US" dirty="0" smtClean="0">
                <a:solidFill>
                  <a:schemeClr val="bg1"/>
                </a:solidFill>
              </a:rPr>
              <a:t>, Oracle </a:t>
            </a:r>
            <a:r>
              <a:rPr lang="en-US" dirty="0">
                <a:solidFill>
                  <a:schemeClr val="bg1"/>
                </a:solidFill>
              </a:rPr>
              <a:t>Jet, </a:t>
            </a:r>
            <a:r>
              <a:rPr lang="en-US" dirty="0" smtClean="0">
                <a:solidFill>
                  <a:schemeClr val="bg1"/>
                </a:solidFill>
              </a:rPr>
              <a:t>Open UI 5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Metal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, React &amp;  </a:t>
            </a:r>
            <a:r>
              <a:rPr lang="en-US" dirty="0" smtClean="0">
                <a:solidFill>
                  <a:schemeClr val="bg1"/>
                </a:solidFill>
              </a:rPr>
              <a:t>Redux , </a:t>
            </a:r>
            <a:r>
              <a:rPr lang="en-US" dirty="0" err="1" smtClean="0">
                <a:solidFill>
                  <a:schemeClr val="bg1"/>
                </a:solidFill>
              </a:rPr>
              <a:t>Mobx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Ext JS 6, Backbone ,Kendo </a:t>
            </a:r>
            <a:r>
              <a:rPr lang="en-US" dirty="0" smtClean="0">
                <a:solidFill>
                  <a:schemeClr val="bg1"/>
                </a:solidFill>
              </a:rPr>
              <a:t>UI, </a:t>
            </a:r>
            <a:endParaRPr lang="en-US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, Mongo DB &amp; </a:t>
            </a:r>
            <a:r>
              <a:rPr lang="en-US" dirty="0" err="1">
                <a:solidFill>
                  <a:schemeClr val="bg1"/>
                </a:solidFill>
              </a:rPr>
              <a:t>Restify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Mocha, </a:t>
            </a:r>
            <a:r>
              <a:rPr lang="en-US" dirty="0" err="1">
                <a:solidFill>
                  <a:schemeClr val="bg1"/>
                </a:solidFill>
              </a:rPr>
              <a:t>Jasmine,Protractor</a:t>
            </a:r>
            <a:r>
              <a:rPr lang="en-US" dirty="0">
                <a:solidFill>
                  <a:schemeClr val="bg1"/>
                </a:solidFill>
              </a:rPr>
              <a:t>, Karma</a:t>
            </a:r>
          </a:p>
          <a:p>
            <a:pPr algn="r">
              <a:spcBef>
                <a:spcPts val="4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Docker,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, Grunt, Gulp,</a:t>
            </a:r>
          </a:p>
          <a:p>
            <a:pPr algn="r">
              <a:spcBef>
                <a:spcPts val="6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2746"/>
            <a:ext cx="2009202" cy="304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6"/>
          <p:cNvSpPr txBox="1"/>
          <p:nvPr/>
        </p:nvSpPr>
        <p:spPr>
          <a:xfrm>
            <a:off x="21798" y="3225062"/>
            <a:ext cx="4909403" cy="64633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smtClean="0">
                <a:solidFill>
                  <a:srgbClr val="FFFF00"/>
                </a:solidFill>
              </a:rPr>
              <a:t>MEAN Stack</a:t>
            </a:r>
            <a:endParaRPr lang="en-IN" sz="36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What is MEAN?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M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Mongodb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E    Express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A    Angular     (R  React  for MERN stack)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    Node platform and runtime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44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What is MEAN?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i="1" dirty="0">
                <a:solidFill>
                  <a:srgbClr val="FF0000"/>
                </a:solidFill>
                <a:sym typeface="Wingdings" panose="05000000000000000000" pitchFamily="2" charset="2"/>
              </a:rPr>
              <a:t>MEAN</a:t>
            </a:r>
            <a:r>
              <a:rPr lang="en-IN" i="1" dirty="0">
                <a:sym typeface="Wingdings" panose="05000000000000000000" pitchFamily="2" charset="2"/>
              </a:rPr>
              <a:t> for creating full stack dynamic, isomorphic, scalable, flexible, modular, extensible, testable, loosely coupled, MVC based , progressive, responsive  &amp; rich UI based web application (SPA).</a:t>
            </a:r>
            <a:endParaRPr lang="en-IN" i="1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23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Ingredients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39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 &gt; 10.x</a:t>
            </a:r>
          </a:p>
          <a:p>
            <a:r>
              <a:rPr lang="en-IN" dirty="0" smtClean="0"/>
              <a:t>Mongo DB  and ROBO3T tool</a:t>
            </a:r>
          </a:p>
          <a:p>
            <a:r>
              <a:rPr lang="en-IN" dirty="0" smtClean="0"/>
              <a:t>Express with </a:t>
            </a:r>
            <a:r>
              <a:rPr lang="en-IN" dirty="0"/>
              <a:t>n</a:t>
            </a:r>
            <a:r>
              <a:rPr lang="en-IN" dirty="0" smtClean="0"/>
              <a:t>ode-restful modules</a:t>
            </a:r>
          </a:p>
          <a:p>
            <a:r>
              <a:rPr lang="en-IN" dirty="0" smtClean="0"/>
              <a:t>Angular 7.x (angular-cli) with augury extension</a:t>
            </a:r>
          </a:p>
          <a:p>
            <a:r>
              <a:rPr lang="en-IN" dirty="0" smtClean="0"/>
              <a:t>Postman for testing REST API</a:t>
            </a:r>
          </a:p>
          <a:p>
            <a:r>
              <a:rPr lang="en-IN" dirty="0" smtClean="0"/>
              <a:t>Google Chrome</a:t>
            </a:r>
          </a:p>
          <a:p>
            <a:r>
              <a:rPr lang="en-IN" dirty="0" smtClean="0"/>
              <a:t>Visual Studio Code IDE</a:t>
            </a:r>
          </a:p>
          <a:p>
            <a:r>
              <a:rPr lang="en-IN" dirty="0" smtClean="0"/>
              <a:t>Passion to learn and master the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4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MEAN stack Architecture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447800" y="3006965"/>
            <a:ext cx="4548116" cy="33938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MEAN stack Architecture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6781800" y="762000"/>
            <a:ext cx="1143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535716" y="797451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MongoDB</a:t>
            </a:r>
          </a:p>
          <a:p>
            <a:pPr algn="ctr"/>
            <a:r>
              <a:rPr lang="en-IN" sz="2000" dirty="0" smtClean="0"/>
              <a:t>(</a:t>
            </a:r>
            <a:r>
              <a:rPr lang="en-IN" sz="2000" dirty="0" err="1" smtClean="0"/>
              <a:t>Nosql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65142" y="2057400"/>
            <a:ext cx="157631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Mongoose (ORM)</a:t>
            </a:r>
            <a:endParaRPr lang="en-IN" sz="2000" dirty="0"/>
          </a:p>
        </p:txBody>
      </p:sp>
      <p:sp>
        <p:nvSpPr>
          <p:cNvPr id="8" name="Down Arrow 7"/>
          <p:cNvSpPr/>
          <p:nvPr/>
        </p:nvSpPr>
        <p:spPr>
          <a:xfrm flipV="1">
            <a:off x="7162800" y="1524000"/>
            <a:ext cx="381000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565142" y="3273665"/>
            <a:ext cx="157631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REST API</a:t>
            </a:r>
          </a:p>
          <a:p>
            <a:pPr algn="ctr"/>
            <a:r>
              <a:rPr lang="en-IN" sz="2000" dirty="0" smtClean="0"/>
              <a:t>(Express)</a:t>
            </a:r>
            <a:endParaRPr lang="en-IN" sz="2000" dirty="0"/>
          </a:p>
        </p:txBody>
      </p:sp>
      <p:sp>
        <p:nvSpPr>
          <p:cNvPr id="10" name="Down Arrow 9"/>
          <p:cNvSpPr/>
          <p:nvPr/>
        </p:nvSpPr>
        <p:spPr>
          <a:xfrm flipV="1">
            <a:off x="7162800" y="2740265"/>
            <a:ext cx="381000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419600" y="4800600"/>
            <a:ext cx="157631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Service</a:t>
            </a:r>
          </a:p>
          <a:p>
            <a:pPr algn="ctr"/>
            <a:r>
              <a:rPr lang="en-IN" sz="2000" dirty="0" smtClean="0"/>
              <a:t>(</a:t>
            </a:r>
            <a:r>
              <a:rPr lang="en-IN" sz="2000" dirty="0" err="1" smtClean="0"/>
              <a:t>HttpClient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15" name="Left-Right Arrow 14"/>
          <p:cNvSpPr/>
          <p:nvPr/>
        </p:nvSpPr>
        <p:spPr>
          <a:xfrm>
            <a:off x="3730388" y="4939471"/>
            <a:ext cx="685800" cy="43014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loud 15"/>
          <p:cNvSpPr/>
          <p:nvPr/>
        </p:nvSpPr>
        <p:spPr>
          <a:xfrm>
            <a:off x="6998337" y="4572000"/>
            <a:ext cx="1122529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-Right Arrow 17"/>
          <p:cNvSpPr/>
          <p:nvPr/>
        </p:nvSpPr>
        <p:spPr>
          <a:xfrm>
            <a:off x="5995916" y="4939470"/>
            <a:ext cx="1014484" cy="43014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-Right Arrow 18"/>
          <p:cNvSpPr/>
          <p:nvPr/>
        </p:nvSpPr>
        <p:spPr>
          <a:xfrm rot="5400000">
            <a:off x="7045714" y="4071523"/>
            <a:ext cx="723215" cy="43014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150660" y="4969503"/>
            <a:ext cx="157631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Components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54072" y="4031829"/>
            <a:ext cx="157631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Views (HTML/CSS)</a:t>
            </a:r>
            <a:endParaRPr lang="en-IN" sz="2000" dirty="0"/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 flipV="1">
            <a:off x="2938818" y="4739715"/>
            <a:ext cx="3412" cy="19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0658" y="3077721"/>
            <a:ext cx="397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Angular			   </a:t>
            </a:r>
            <a:r>
              <a:rPr lang="en-IN" sz="2000" b="1" dirty="0" smtClean="0"/>
              <a:t>SPA</a:t>
            </a:r>
          </a:p>
          <a:p>
            <a:endParaRPr lang="en-IN" sz="2000" b="1" dirty="0"/>
          </a:p>
          <a:p>
            <a:r>
              <a:rPr lang="en-IN" sz="2000" b="1" dirty="0" smtClean="0"/>
              <a:t>			Routing </a:t>
            </a:r>
            <a:r>
              <a:rPr lang="en-IN" sz="2000" dirty="0" smtClean="0"/>
              <a:t>		</a:t>
            </a:r>
            <a:endParaRPr lang="en-I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9872" y="1349514"/>
            <a:ext cx="157631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Browser</a:t>
            </a:r>
            <a:endParaRPr lang="en-IN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628030" y="1749624"/>
            <a:ext cx="8530" cy="1257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3369860" y="600045"/>
            <a:ext cx="533400" cy="54295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>
            <a:stCxn id="32" idx="4"/>
            <a:endCxn id="29" idx="0"/>
          </p:cNvCxnSpPr>
          <p:nvPr/>
        </p:nvCxnSpPr>
        <p:spPr>
          <a:xfrm flipH="1">
            <a:off x="3628030" y="1143000"/>
            <a:ext cx="8530" cy="206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20866" y="323879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EJS</a:t>
            </a:r>
          </a:p>
          <a:p>
            <a:r>
              <a:rPr lang="en-IN" sz="2000" dirty="0" err="1" smtClean="0"/>
              <a:t>restify</a:t>
            </a:r>
            <a:endParaRPr lang="en-IN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9607" y="296872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Node</a:t>
            </a:r>
            <a:endParaRPr lang="en-IN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6721" y="162992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CRUD</a:t>
            </a:r>
            <a:endParaRPr lang="en-IN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790" y="2141003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Angular Universal project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308</Words>
  <Application>Microsoft Office PowerPoint</Application>
  <PresentationFormat>On-screen Show 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What is MEAN?</vt:lpstr>
      <vt:lpstr>What is MEAN?</vt:lpstr>
      <vt:lpstr>Ingredients</vt:lpstr>
      <vt:lpstr>MEAN stack Architecture</vt:lpstr>
      <vt:lpstr>MEAN stack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2.0</dc:title>
  <dc:creator>Administrator</dc:creator>
  <cp:keywords>s</cp:keywords>
  <cp:lastModifiedBy>DSR Murthy</cp:lastModifiedBy>
  <cp:revision>1445</cp:revision>
  <dcterms:created xsi:type="dcterms:W3CDTF">2006-08-16T00:00:00Z</dcterms:created>
  <dcterms:modified xsi:type="dcterms:W3CDTF">2019-07-01T05:34:09Z</dcterms:modified>
</cp:coreProperties>
</file>