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4" r:id="rId23"/>
    <p:sldId id="283" r:id="rId2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B2600-D1C3-41F7-B243-71394132004F}" v="8" dt="2024-11-24T05:39:36.5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mal dhariwal" userId="b330b93e78f9e6d9" providerId="LiveId" clId="{E43B2600-D1C3-41F7-B243-71394132004F}"/>
    <pc:docChg chg="undo custSel addSld delSld modSld sldOrd">
      <pc:chgData name="komal dhariwal" userId="b330b93e78f9e6d9" providerId="LiveId" clId="{E43B2600-D1C3-41F7-B243-71394132004F}" dt="2024-11-24T05:40:54.723" v="212" actId="122"/>
      <pc:docMkLst>
        <pc:docMk/>
      </pc:docMkLst>
      <pc:sldChg chg="modSp mod">
        <pc:chgData name="komal dhariwal" userId="b330b93e78f9e6d9" providerId="LiveId" clId="{E43B2600-D1C3-41F7-B243-71394132004F}" dt="2024-11-24T05:33:43.275" v="149" actId="207"/>
        <pc:sldMkLst>
          <pc:docMk/>
          <pc:sldMk cId="0" sldId="256"/>
        </pc:sldMkLst>
        <pc:spChg chg="mod">
          <ac:chgData name="komal dhariwal" userId="b330b93e78f9e6d9" providerId="LiveId" clId="{E43B2600-D1C3-41F7-B243-71394132004F}" dt="2024-11-24T05:33:43.275" v="149" actId="207"/>
          <ac:spMkLst>
            <pc:docMk/>
            <pc:sldMk cId="0" sldId="256"/>
            <ac:spMk id="7" creationId="{00000000-0000-0000-0000-000000000000}"/>
          </ac:spMkLst>
        </pc:spChg>
      </pc:sldChg>
      <pc:sldChg chg="del">
        <pc:chgData name="komal dhariwal" userId="b330b93e78f9e6d9" providerId="LiveId" clId="{E43B2600-D1C3-41F7-B243-71394132004F}" dt="2024-11-24T04:26:54.770" v="25" actId="2696"/>
        <pc:sldMkLst>
          <pc:docMk/>
          <pc:sldMk cId="0" sldId="257"/>
        </pc:sldMkLst>
      </pc:sldChg>
      <pc:sldChg chg="modSp">
        <pc:chgData name="komal dhariwal" userId="b330b93e78f9e6d9" providerId="LiveId" clId="{E43B2600-D1C3-41F7-B243-71394132004F}" dt="2024-11-24T05:39:36.574" v="171"/>
        <pc:sldMkLst>
          <pc:docMk/>
          <pc:sldMk cId="0" sldId="261"/>
        </pc:sldMkLst>
        <pc:spChg chg="mod">
          <ac:chgData name="komal dhariwal" userId="b330b93e78f9e6d9" providerId="LiveId" clId="{E43B2600-D1C3-41F7-B243-71394132004F}" dt="2024-11-24T05:39:36.574" v="171"/>
          <ac:spMkLst>
            <pc:docMk/>
            <pc:sldMk cId="0" sldId="261"/>
            <ac:spMk id="8" creationId="{00000000-0000-0000-0000-000000000000}"/>
          </ac:spMkLst>
        </pc:spChg>
      </pc:sldChg>
      <pc:sldChg chg="del">
        <pc:chgData name="komal dhariwal" userId="b330b93e78f9e6d9" providerId="LiveId" clId="{E43B2600-D1C3-41F7-B243-71394132004F}" dt="2024-11-24T04:25:29.468" v="0" actId="2696"/>
        <pc:sldMkLst>
          <pc:docMk/>
          <pc:sldMk cId="0" sldId="263"/>
        </pc:sldMkLst>
      </pc:sldChg>
      <pc:sldChg chg="del">
        <pc:chgData name="komal dhariwal" userId="b330b93e78f9e6d9" providerId="LiveId" clId="{E43B2600-D1C3-41F7-B243-71394132004F}" dt="2024-11-24T05:34:56.046" v="150" actId="2696"/>
        <pc:sldMkLst>
          <pc:docMk/>
          <pc:sldMk cId="2802457613" sldId="268"/>
        </pc:sldMkLst>
      </pc:sldChg>
      <pc:sldChg chg="del">
        <pc:chgData name="komal dhariwal" userId="b330b93e78f9e6d9" providerId="LiveId" clId="{E43B2600-D1C3-41F7-B243-71394132004F}" dt="2024-11-24T04:25:35.580" v="1" actId="2696"/>
        <pc:sldMkLst>
          <pc:docMk/>
          <pc:sldMk cId="40326507" sldId="283"/>
        </pc:sldMkLst>
      </pc:sldChg>
      <pc:sldChg chg="modSp new del mod">
        <pc:chgData name="komal dhariwal" userId="b330b93e78f9e6d9" providerId="LiveId" clId="{E43B2600-D1C3-41F7-B243-71394132004F}" dt="2024-11-24T05:39:48.430" v="176" actId="680"/>
        <pc:sldMkLst>
          <pc:docMk/>
          <pc:sldMk cId="1857376947" sldId="283"/>
        </pc:sldMkLst>
        <pc:spChg chg="mod">
          <ac:chgData name="komal dhariwal" userId="b330b93e78f9e6d9" providerId="LiveId" clId="{E43B2600-D1C3-41F7-B243-71394132004F}" dt="2024-11-24T05:39:47.892" v="175" actId="20577"/>
          <ac:spMkLst>
            <pc:docMk/>
            <pc:sldMk cId="1857376947" sldId="283"/>
            <ac:spMk id="2" creationId="{29CA3C43-6D62-CE88-83AE-96E3DB95D4B3}"/>
          </ac:spMkLst>
        </pc:spChg>
      </pc:sldChg>
      <pc:sldChg chg="delSp modSp add mod ord">
        <pc:chgData name="komal dhariwal" userId="b330b93e78f9e6d9" providerId="LiveId" clId="{E43B2600-D1C3-41F7-B243-71394132004F}" dt="2024-11-24T05:40:54.723" v="212" actId="122"/>
        <pc:sldMkLst>
          <pc:docMk/>
          <pc:sldMk cId="2464316631" sldId="283"/>
        </pc:sldMkLst>
        <pc:spChg chg="mod">
          <ac:chgData name="komal dhariwal" userId="b330b93e78f9e6d9" providerId="LiveId" clId="{E43B2600-D1C3-41F7-B243-71394132004F}" dt="2024-11-24T05:40:54.723" v="212" actId="122"/>
          <ac:spMkLst>
            <pc:docMk/>
            <pc:sldMk cId="2464316631" sldId="283"/>
            <ac:spMk id="2" creationId="{5E6F3D6E-A632-4C46-1AF2-FDA21EB337AE}"/>
          </ac:spMkLst>
        </pc:spChg>
        <pc:spChg chg="del mod">
          <ac:chgData name="komal dhariwal" userId="b330b93e78f9e6d9" providerId="LiveId" clId="{E43B2600-D1C3-41F7-B243-71394132004F}" dt="2024-11-24T05:40:43.850" v="210" actId="21"/>
          <ac:spMkLst>
            <pc:docMk/>
            <pc:sldMk cId="2464316631" sldId="283"/>
            <ac:spMk id="8" creationId="{0E036547-772E-D1FC-BF6A-71CC1027647D}"/>
          </ac:spMkLst>
        </pc:spChg>
        <pc:grpChg chg="del">
          <ac:chgData name="komal dhariwal" userId="b330b93e78f9e6d9" providerId="LiveId" clId="{E43B2600-D1C3-41F7-B243-71394132004F}" dt="2024-11-24T05:40:19.104" v="183" actId="478"/>
          <ac:grpSpMkLst>
            <pc:docMk/>
            <pc:sldMk cId="2464316631" sldId="283"/>
            <ac:grpSpMk id="3" creationId="{0ECB85B8-3B79-50F9-3780-DCAC7CE0DF8B}"/>
          </ac:grpSpMkLst>
        </pc:grpChg>
      </pc:sldChg>
      <pc:sldChg chg="new del">
        <pc:chgData name="komal dhariwal" userId="b330b93e78f9e6d9" providerId="LiveId" clId="{E43B2600-D1C3-41F7-B243-71394132004F}" dt="2024-11-24T05:35:42.483" v="152" actId="680"/>
        <pc:sldMkLst>
          <pc:docMk/>
          <pc:sldMk cId="3254042662" sldId="283"/>
        </pc:sldMkLst>
      </pc:sldChg>
      <pc:sldChg chg="del">
        <pc:chgData name="komal dhariwal" userId="b330b93e78f9e6d9" providerId="LiveId" clId="{E43B2600-D1C3-41F7-B243-71394132004F}" dt="2024-11-24T04:25:52.201" v="2" actId="2696"/>
        <pc:sldMkLst>
          <pc:docMk/>
          <pc:sldMk cId="3762214326" sldId="284"/>
        </pc:sldMkLst>
      </pc:sldChg>
      <pc:sldChg chg="del">
        <pc:chgData name="komal dhariwal" userId="b330b93e78f9e6d9" providerId="LiveId" clId="{E43B2600-D1C3-41F7-B243-71394132004F}" dt="2024-11-24T04:25:58.307" v="3" actId="2696"/>
        <pc:sldMkLst>
          <pc:docMk/>
          <pc:sldMk cId="3010128062" sldId="285"/>
        </pc:sldMkLst>
      </pc:sldChg>
      <pc:sldChg chg="del">
        <pc:chgData name="komal dhariwal" userId="b330b93e78f9e6d9" providerId="LiveId" clId="{E43B2600-D1C3-41F7-B243-71394132004F}" dt="2024-11-24T04:26:01.932" v="4" actId="2696"/>
        <pc:sldMkLst>
          <pc:docMk/>
          <pc:sldMk cId="2077999517" sldId="286"/>
        </pc:sldMkLst>
      </pc:sldChg>
      <pc:sldChg chg="del">
        <pc:chgData name="komal dhariwal" userId="b330b93e78f9e6d9" providerId="LiveId" clId="{E43B2600-D1C3-41F7-B243-71394132004F}" dt="2024-11-24T04:26:04.531" v="5" actId="2696"/>
        <pc:sldMkLst>
          <pc:docMk/>
          <pc:sldMk cId="3392217935" sldId="287"/>
        </pc:sldMkLst>
      </pc:sldChg>
      <pc:sldChg chg="del">
        <pc:chgData name="komal dhariwal" userId="b330b93e78f9e6d9" providerId="LiveId" clId="{E43B2600-D1C3-41F7-B243-71394132004F}" dt="2024-11-24T04:26:07.160" v="6" actId="2696"/>
        <pc:sldMkLst>
          <pc:docMk/>
          <pc:sldMk cId="681818868" sldId="288"/>
        </pc:sldMkLst>
      </pc:sldChg>
      <pc:sldChg chg="del">
        <pc:chgData name="komal dhariwal" userId="b330b93e78f9e6d9" providerId="LiveId" clId="{E43B2600-D1C3-41F7-B243-71394132004F}" dt="2024-11-24T04:26:09.316" v="7" actId="2696"/>
        <pc:sldMkLst>
          <pc:docMk/>
          <pc:sldMk cId="661977564" sldId="289"/>
        </pc:sldMkLst>
      </pc:sldChg>
      <pc:sldChg chg="del">
        <pc:chgData name="komal dhariwal" userId="b330b93e78f9e6d9" providerId="LiveId" clId="{E43B2600-D1C3-41F7-B243-71394132004F}" dt="2024-11-24T04:26:11.304" v="8" actId="2696"/>
        <pc:sldMkLst>
          <pc:docMk/>
          <pc:sldMk cId="2242042384" sldId="290"/>
        </pc:sldMkLst>
      </pc:sldChg>
      <pc:sldChg chg="del">
        <pc:chgData name="komal dhariwal" userId="b330b93e78f9e6d9" providerId="LiveId" clId="{E43B2600-D1C3-41F7-B243-71394132004F}" dt="2024-11-24T04:26:48.908" v="24" actId="2696"/>
        <pc:sldMkLst>
          <pc:docMk/>
          <pc:sldMk cId="1729292375" sldId="292"/>
        </pc:sldMkLst>
      </pc:sldChg>
      <pc:sldChg chg="del">
        <pc:chgData name="komal dhariwal" userId="b330b93e78f9e6d9" providerId="LiveId" clId="{E43B2600-D1C3-41F7-B243-71394132004F}" dt="2024-11-24T04:26:13.565" v="9" actId="2696"/>
        <pc:sldMkLst>
          <pc:docMk/>
          <pc:sldMk cId="4272178055" sldId="293"/>
        </pc:sldMkLst>
      </pc:sldChg>
      <pc:sldChg chg="del">
        <pc:chgData name="komal dhariwal" userId="b330b93e78f9e6d9" providerId="LiveId" clId="{E43B2600-D1C3-41F7-B243-71394132004F}" dt="2024-11-24T04:26:16.093" v="10" actId="2696"/>
        <pc:sldMkLst>
          <pc:docMk/>
          <pc:sldMk cId="216419687" sldId="294"/>
        </pc:sldMkLst>
      </pc:sldChg>
      <pc:sldChg chg="del">
        <pc:chgData name="komal dhariwal" userId="b330b93e78f9e6d9" providerId="LiveId" clId="{E43B2600-D1C3-41F7-B243-71394132004F}" dt="2024-11-24T04:26:18.545" v="11" actId="2696"/>
        <pc:sldMkLst>
          <pc:docMk/>
          <pc:sldMk cId="4148477056" sldId="295"/>
        </pc:sldMkLst>
      </pc:sldChg>
      <pc:sldChg chg="del">
        <pc:chgData name="komal dhariwal" userId="b330b93e78f9e6d9" providerId="LiveId" clId="{E43B2600-D1C3-41F7-B243-71394132004F}" dt="2024-11-24T04:26:20.551" v="12" actId="2696"/>
        <pc:sldMkLst>
          <pc:docMk/>
          <pc:sldMk cId="644060078" sldId="296"/>
        </pc:sldMkLst>
      </pc:sldChg>
      <pc:sldChg chg="del">
        <pc:chgData name="komal dhariwal" userId="b330b93e78f9e6d9" providerId="LiveId" clId="{E43B2600-D1C3-41F7-B243-71394132004F}" dt="2024-11-24T04:26:22.741" v="13" actId="2696"/>
        <pc:sldMkLst>
          <pc:docMk/>
          <pc:sldMk cId="1809313822" sldId="297"/>
        </pc:sldMkLst>
      </pc:sldChg>
      <pc:sldChg chg="del">
        <pc:chgData name="komal dhariwal" userId="b330b93e78f9e6d9" providerId="LiveId" clId="{E43B2600-D1C3-41F7-B243-71394132004F}" dt="2024-11-24T04:26:24.846" v="14" actId="2696"/>
        <pc:sldMkLst>
          <pc:docMk/>
          <pc:sldMk cId="3963539879" sldId="298"/>
        </pc:sldMkLst>
      </pc:sldChg>
      <pc:sldChg chg="del">
        <pc:chgData name="komal dhariwal" userId="b330b93e78f9e6d9" providerId="LiveId" clId="{E43B2600-D1C3-41F7-B243-71394132004F}" dt="2024-11-24T04:26:27.187" v="15" actId="2696"/>
        <pc:sldMkLst>
          <pc:docMk/>
          <pc:sldMk cId="1238196770" sldId="299"/>
        </pc:sldMkLst>
      </pc:sldChg>
      <pc:sldChg chg="del">
        <pc:chgData name="komal dhariwal" userId="b330b93e78f9e6d9" providerId="LiveId" clId="{E43B2600-D1C3-41F7-B243-71394132004F}" dt="2024-11-24T04:26:29.163" v="16" actId="2696"/>
        <pc:sldMkLst>
          <pc:docMk/>
          <pc:sldMk cId="3592470416" sldId="300"/>
        </pc:sldMkLst>
      </pc:sldChg>
      <pc:sldChg chg="del">
        <pc:chgData name="komal dhariwal" userId="b330b93e78f9e6d9" providerId="LiveId" clId="{E43B2600-D1C3-41F7-B243-71394132004F}" dt="2024-11-24T04:26:31.477" v="17" actId="2696"/>
        <pc:sldMkLst>
          <pc:docMk/>
          <pc:sldMk cId="262121133" sldId="301"/>
        </pc:sldMkLst>
      </pc:sldChg>
      <pc:sldChg chg="del">
        <pc:chgData name="komal dhariwal" userId="b330b93e78f9e6d9" providerId="LiveId" clId="{E43B2600-D1C3-41F7-B243-71394132004F}" dt="2024-11-24T04:26:33.676" v="18" actId="2696"/>
        <pc:sldMkLst>
          <pc:docMk/>
          <pc:sldMk cId="3758394135" sldId="302"/>
        </pc:sldMkLst>
      </pc:sldChg>
      <pc:sldChg chg="del">
        <pc:chgData name="komal dhariwal" userId="b330b93e78f9e6d9" providerId="LiveId" clId="{E43B2600-D1C3-41F7-B243-71394132004F}" dt="2024-11-24T04:26:35.958" v="19" actId="2696"/>
        <pc:sldMkLst>
          <pc:docMk/>
          <pc:sldMk cId="2709869395" sldId="303"/>
        </pc:sldMkLst>
      </pc:sldChg>
      <pc:sldChg chg="del">
        <pc:chgData name="komal dhariwal" userId="b330b93e78f9e6d9" providerId="LiveId" clId="{E43B2600-D1C3-41F7-B243-71394132004F}" dt="2024-11-24T04:26:38.142" v="20" actId="2696"/>
        <pc:sldMkLst>
          <pc:docMk/>
          <pc:sldMk cId="2124404728" sldId="304"/>
        </pc:sldMkLst>
      </pc:sldChg>
      <pc:sldChg chg="del">
        <pc:chgData name="komal dhariwal" userId="b330b93e78f9e6d9" providerId="LiveId" clId="{E43B2600-D1C3-41F7-B243-71394132004F}" dt="2024-11-24T04:26:40.691" v="21" actId="2696"/>
        <pc:sldMkLst>
          <pc:docMk/>
          <pc:sldMk cId="3657199085" sldId="305"/>
        </pc:sldMkLst>
      </pc:sldChg>
      <pc:sldChg chg="del">
        <pc:chgData name="komal dhariwal" userId="b330b93e78f9e6d9" providerId="LiveId" clId="{E43B2600-D1C3-41F7-B243-71394132004F}" dt="2024-11-24T04:26:42.996" v="22" actId="2696"/>
        <pc:sldMkLst>
          <pc:docMk/>
          <pc:sldMk cId="2478184321" sldId="306"/>
        </pc:sldMkLst>
      </pc:sldChg>
      <pc:sldChg chg="del">
        <pc:chgData name="komal dhariwal" userId="b330b93e78f9e6d9" providerId="LiveId" clId="{E43B2600-D1C3-41F7-B243-71394132004F}" dt="2024-11-24T04:26:45.050" v="23" actId="2696"/>
        <pc:sldMkLst>
          <pc:docMk/>
          <pc:sldMk cId="3745723967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2762-261A-4EDA-BDAC-6831772B6E1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1CDC-92A9-4848-98EC-4840FA610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1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9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40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2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2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6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6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5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9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2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1CDC-92A9-4848-98EC-4840FA610A4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7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75308" y="1910068"/>
            <a:ext cx="11452860" cy="7270115"/>
          </a:xfrm>
          <a:custGeom>
            <a:avLst/>
            <a:gdLst/>
            <a:ahLst/>
            <a:cxnLst/>
            <a:rect l="l" t="t" r="r" b="b"/>
            <a:pathLst>
              <a:path w="11452860" h="7270115">
                <a:moveTo>
                  <a:pt x="0" y="7269680"/>
                </a:moveTo>
                <a:lnTo>
                  <a:pt x="11452244" y="7269680"/>
                </a:lnTo>
                <a:lnTo>
                  <a:pt x="11452244" y="0"/>
                </a:lnTo>
                <a:lnTo>
                  <a:pt x="0" y="0"/>
                </a:lnTo>
                <a:lnTo>
                  <a:pt x="0" y="7269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9755" y="1001775"/>
            <a:ext cx="11663680" cy="8283575"/>
          </a:xfrm>
          <a:custGeom>
            <a:avLst/>
            <a:gdLst/>
            <a:ahLst/>
            <a:cxnLst/>
            <a:rect l="l" t="t" r="r" b="b"/>
            <a:pathLst>
              <a:path w="11663680" h="8283575">
                <a:moveTo>
                  <a:pt x="11663337" y="0"/>
                </a:moveTo>
                <a:lnTo>
                  <a:pt x="11557787" y="0"/>
                </a:lnTo>
                <a:lnTo>
                  <a:pt x="11557787" y="8177974"/>
                </a:lnTo>
                <a:lnTo>
                  <a:pt x="105549" y="8177974"/>
                </a:lnTo>
                <a:lnTo>
                  <a:pt x="105549" y="0"/>
                </a:lnTo>
                <a:lnTo>
                  <a:pt x="0" y="0"/>
                </a:lnTo>
                <a:lnTo>
                  <a:pt x="0" y="8283473"/>
                </a:lnTo>
                <a:lnTo>
                  <a:pt x="105549" y="8283473"/>
                </a:lnTo>
                <a:lnTo>
                  <a:pt x="11557787" y="8283473"/>
                </a:lnTo>
                <a:lnTo>
                  <a:pt x="11663337" y="8283473"/>
                </a:lnTo>
                <a:lnTo>
                  <a:pt x="1166333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75241" y="1054442"/>
            <a:ext cx="11445875" cy="750570"/>
          </a:xfrm>
          <a:custGeom>
            <a:avLst/>
            <a:gdLst/>
            <a:ahLst/>
            <a:cxnLst/>
            <a:rect l="l" t="t" r="r" b="b"/>
            <a:pathLst>
              <a:path w="11445875" h="750569">
                <a:moveTo>
                  <a:pt x="11445405" y="0"/>
                </a:moveTo>
                <a:lnTo>
                  <a:pt x="0" y="0"/>
                </a:lnTo>
                <a:lnTo>
                  <a:pt x="0" y="52743"/>
                </a:lnTo>
                <a:lnTo>
                  <a:pt x="0" y="750138"/>
                </a:lnTo>
                <a:lnTo>
                  <a:pt x="11445405" y="750138"/>
                </a:lnTo>
                <a:lnTo>
                  <a:pt x="11445405" y="52743"/>
                </a:lnTo>
                <a:lnTo>
                  <a:pt x="11445405" y="0"/>
                </a:lnTo>
                <a:close/>
              </a:path>
            </a:pathLst>
          </a:custGeom>
          <a:solidFill>
            <a:srgbClr val="F1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241" y="1001686"/>
            <a:ext cx="11551285" cy="908685"/>
          </a:xfrm>
          <a:custGeom>
            <a:avLst/>
            <a:gdLst/>
            <a:ahLst/>
            <a:cxnLst/>
            <a:rect l="l" t="t" r="r" b="b"/>
            <a:pathLst>
              <a:path w="11551285" h="908685">
                <a:moveTo>
                  <a:pt x="662762" y="454202"/>
                </a:moveTo>
                <a:lnTo>
                  <a:pt x="656615" y="412724"/>
                </a:lnTo>
                <a:lnTo>
                  <a:pt x="638683" y="374815"/>
                </a:lnTo>
                <a:lnTo>
                  <a:pt x="610527" y="343750"/>
                </a:lnTo>
                <a:lnTo>
                  <a:pt x="574560" y="322199"/>
                </a:lnTo>
                <a:lnTo>
                  <a:pt x="533895" y="312013"/>
                </a:lnTo>
                <a:lnTo>
                  <a:pt x="519887" y="311327"/>
                </a:lnTo>
                <a:lnTo>
                  <a:pt x="512864" y="311492"/>
                </a:lnTo>
                <a:lnTo>
                  <a:pt x="471754" y="319671"/>
                </a:lnTo>
                <a:lnTo>
                  <a:pt x="434771" y="339445"/>
                </a:lnTo>
                <a:lnTo>
                  <a:pt x="405130" y="369074"/>
                </a:lnTo>
                <a:lnTo>
                  <a:pt x="385356" y="406069"/>
                </a:lnTo>
                <a:lnTo>
                  <a:pt x="377177" y="447179"/>
                </a:lnTo>
                <a:lnTo>
                  <a:pt x="377012" y="454202"/>
                </a:lnTo>
                <a:lnTo>
                  <a:pt x="377177" y="461213"/>
                </a:lnTo>
                <a:lnTo>
                  <a:pt x="385356" y="502323"/>
                </a:lnTo>
                <a:lnTo>
                  <a:pt x="405130" y="539318"/>
                </a:lnTo>
                <a:lnTo>
                  <a:pt x="434771" y="568947"/>
                </a:lnTo>
                <a:lnTo>
                  <a:pt x="471754" y="588721"/>
                </a:lnTo>
                <a:lnTo>
                  <a:pt x="512864" y="596900"/>
                </a:lnTo>
                <a:lnTo>
                  <a:pt x="519887" y="597077"/>
                </a:lnTo>
                <a:lnTo>
                  <a:pt x="526910" y="596900"/>
                </a:lnTo>
                <a:lnTo>
                  <a:pt x="568007" y="588721"/>
                </a:lnTo>
                <a:lnTo>
                  <a:pt x="605002" y="568947"/>
                </a:lnTo>
                <a:lnTo>
                  <a:pt x="634644" y="539318"/>
                </a:lnTo>
                <a:lnTo>
                  <a:pt x="654418" y="502323"/>
                </a:lnTo>
                <a:lnTo>
                  <a:pt x="662584" y="461213"/>
                </a:lnTo>
                <a:lnTo>
                  <a:pt x="662762" y="454202"/>
                </a:lnTo>
                <a:close/>
              </a:path>
              <a:path w="11551285" h="908685">
                <a:moveTo>
                  <a:pt x="10698709" y="411683"/>
                </a:moveTo>
                <a:lnTo>
                  <a:pt x="1583283" y="411683"/>
                </a:lnTo>
                <a:lnTo>
                  <a:pt x="1583283" y="506933"/>
                </a:lnTo>
                <a:lnTo>
                  <a:pt x="10698709" y="506933"/>
                </a:lnTo>
                <a:lnTo>
                  <a:pt x="10698709" y="411683"/>
                </a:lnTo>
                <a:close/>
              </a:path>
              <a:path w="11551285" h="908685">
                <a:moveTo>
                  <a:pt x="11550904" y="0"/>
                </a:moveTo>
                <a:lnTo>
                  <a:pt x="11445418" y="0"/>
                </a:lnTo>
                <a:lnTo>
                  <a:pt x="0" y="0"/>
                </a:lnTo>
                <a:lnTo>
                  <a:pt x="0" y="105498"/>
                </a:lnTo>
                <a:lnTo>
                  <a:pt x="11445418" y="105498"/>
                </a:lnTo>
                <a:lnTo>
                  <a:pt x="11445418" y="802894"/>
                </a:lnTo>
                <a:lnTo>
                  <a:pt x="0" y="802894"/>
                </a:lnTo>
                <a:lnTo>
                  <a:pt x="0" y="908392"/>
                </a:lnTo>
                <a:lnTo>
                  <a:pt x="11445418" y="908392"/>
                </a:lnTo>
                <a:lnTo>
                  <a:pt x="11550904" y="908392"/>
                </a:lnTo>
                <a:lnTo>
                  <a:pt x="1155090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323" y="1365069"/>
            <a:ext cx="181620" cy="18162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071358" y="1313003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400" y="279599"/>
                </a:lnTo>
                <a:lnTo>
                  <a:pt x="63497" y="261671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1" y="57757"/>
                </a:lnTo>
                <a:lnTo>
                  <a:pt x="57757" y="28121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1"/>
                </a:lnTo>
                <a:lnTo>
                  <a:pt x="257628" y="57757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3423" y="1365069"/>
            <a:ext cx="181620" cy="1816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E2E2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95" y="5878972"/>
            <a:ext cx="14084408" cy="1339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0503" y="3984690"/>
            <a:ext cx="10333990" cy="4093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E2E2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figcaption.asp" TargetMode="External"/><Relationship Id="rId18" Type="http://schemas.openxmlformats.org/officeDocument/2006/relationships/hyperlink" Target="https://www.w3schools.com/tags/tag_header.asp" TargetMode="External"/><Relationship Id="rId26" Type="http://schemas.openxmlformats.org/officeDocument/2006/relationships/hyperlink" Target="https://www.w3schools.com/tags/tag_pre.asp" TargetMode="External"/><Relationship Id="rId3" Type="http://schemas.openxmlformats.org/officeDocument/2006/relationships/hyperlink" Target="https://www.w3schools.com/tags/tag_address.asp" TargetMode="External"/><Relationship Id="rId21" Type="http://schemas.openxmlformats.org/officeDocument/2006/relationships/hyperlink" Target="https://www.w3schools.com/tags/tag_main.asp" TargetMode="External"/><Relationship Id="rId7" Type="http://schemas.openxmlformats.org/officeDocument/2006/relationships/hyperlink" Target="https://www.w3schools.com/tags/tag_canvas.asp" TargetMode="External"/><Relationship Id="rId12" Type="http://schemas.openxmlformats.org/officeDocument/2006/relationships/hyperlink" Target="https://www.w3schools.com/tags/tag_fieldset.asp" TargetMode="External"/><Relationship Id="rId17" Type="http://schemas.openxmlformats.org/officeDocument/2006/relationships/hyperlink" Target="https://www.w3schools.com/tags/tag_hn.asp" TargetMode="External"/><Relationship Id="rId25" Type="http://schemas.openxmlformats.org/officeDocument/2006/relationships/hyperlink" Target="https://www.w3schools.com/tags/tag_p.asp" TargetMode="External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www.w3schools.com/tags/tag_form.asp" TargetMode="External"/><Relationship Id="rId20" Type="http://schemas.openxmlformats.org/officeDocument/2006/relationships/hyperlink" Target="https://www.w3schools.com/tags/tag_li.asp" TargetMode="External"/><Relationship Id="rId29" Type="http://schemas.openxmlformats.org/officeDocument/2006/relationships/hyperlink" Target="https://www.w3schools.com/tags/tag_tfo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lockquote.asp" TargetMode="External"/><Relationship Id="rId11" Type="http://schemas.openxmlformats.org/officeDocument/2006/relationships/hyperlink" Target="https://www.w3schools.com/tags/tag_dt.asp" TargetMode="External"/><Relationship Id="rId24" Type="http://schemas.openxmlformats.org/officeDocument/2006/relationships/hyperlink" Target="https://www.w3schools.com/tags/tag_ol.asp" TargetMode="External"/><Relationship Id="rId32" Type="http://schemas.openxmlformats.org/officeDocument/2006/relationships/image" Target="../media/image29.png"/><Relationship Id="rId5" Type="http://schemas.openxmlformats.org/officeDocument/2006/relationships/hyperlink" Target="https://www.w3schools.com/tags/tag_aside.asp" TargetMode="External"/><Relationship Id="rId15" Type="http://schemas.openxmlformats.org/officeDocument/2006/relationships/hyperlink" Target="https://www.w3schools.com/tags/tag_footer.asp" TargetMode="External"/><Relationship Id="rId23" Type="http://schemas.openxmlformats.org/officeDocument/2006/relationships/hyperlink" Target="https://www.w3schools.com/tags/tag_noscript.asp" TargetMode="External"/><Relationship Id="rId28" Type="http://schemas.openxmlformats.org/officeDocument/2006/relationships/hyperlink" Target="https://www.w3schools.com/tags/tag_table.asp" TargetMode="External"/><Relationship Id="rId10" Type="http://schemas.openxmlformats.org/officeDocument/2006/relationships/hyperlink" Target="https://www.w3schools.com/tags/tag_dl.asp" TargetMode="External"/><Relationship Id="rId19" Type="http://schemas.openxmlformats.org/officeDocument/2006/relationships/hyperlink" Target="https://www.w3schools.com/tags/tag_hr.asp" TargetMode="External"/><Relationship Id="rId31" Type="http://schemas.openxmlformats.org/officeDocument/2006/relationships/hyperlink" Target="https://www.w3schools.com/tags/tag_video.asp" TargetMode="External"/><Relationship Id="rId4" Type="http://schemas.openxmlformats.org/officeDocument/2006/relationships/hyperlink" Target="https://www.w3schools.com/tags/tag_article.asp" TargetMode="External"/><Relationship Id="rId9" Type="http://schemas.openxmlformats.org/officeDocument/2006/relationships/hyperlink" Target="https://www.w3schools.com/tags/tag_div.asp" TargetMode="External"/><Relationship Id="rId14" Type="http://schemas.openxmlformats.org/officeDocument/2006/relationships/hyperlink" Target="https://www.w3schools.com/tags/tag_figure.asp" TargetMode="External"/><Relationship Id="rId22" Type="http://schemas.openxmlformats.org/officeDocument/2006/relationships/hyperlink" Target="https://www.w3schools.com/tags/tag_nav.asp" TargetMode="External"/><Relationship Id="rId27" Type="http://schemas.openxmlformats.org/officeDocument/2006/relationships/hyperlink" Target="https://www.w3schools.com/tags/tag_section.asp" TargetMode="External"/><Relationship Id="rId30" Type="http://schemas.openxmlformats.org/officeDocument/2006/relationships/hyperlink" Target="https://www.w3schools.com/tags/tag_ul.asp" TargetMode="External"/><Relationship Id="rId8" Type="http://schemas.openxmlformats.org/officeDocument/2006/relationships/hyperlink" Target="https://www.w3schools.com/tags/tag_dd.asp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dfn.asp" TargetMode="External"/><Relationship Id="rId18" Type="http://schemas.openxmlformats.org/officeDocument/2006/relationships/hyperlink" Target="https://www.w3schools.com/tags/tag_kbd.asp" TargetMode="External"/><Relationship Id="rId26" Type="http://schemas.openxmlformats.org/officeDocument/2006/relationships/hyperlink" Target="https://www.w3schools.com/tags/tag_select.asp" TargetMode="External"/><Relationship Id="rId21" Type="http://schemas.openxmlformats.org/officeDocument/2006/relationships/hyperlink" Target="https://www.w3schools.com/tags/tag_object.asp" TargetMode="External"/><Relationship Id="rId34" Type="http://schemas.openxmlformats.org/officeDocument/2006/relationships/hyperlink" Target="https://www.w3schools.com/tags/tag_tt.asp" TargetMode="External"/><Relationship Id="rId7" Type="http://schemas.openxmlformats.org/officeDocument/2006/relationships/hyperlink" Target="https://www.w3schools.com/tags/tag_bdo.asp" TargetMode="External"/><Relationship Id="rId12" Type="http://schemas.openxmlformats.org/officeDocument/2006/relationships/hyperlink" Target="https://www.w3schools.com/tags/tag_code.asp" TargetMode="External"/><Relationship Id="rId17" Type="http://schemas.openxmlformats.org/officeDocument/2006/relationships/hyperlink" Target="https://www.w3schools.com/tags/tag_input.asp" TargetMode="External"/><Relationship Id="rId25" Type="http://schemas.openxmlformats.org/officeDocument/2006/relationships/hyperlink" Target="https://www.w3schools.com/tags/tag_script.asp" TargetMode="External"/><Relationship Id="rId33" Type="http://schemas.openxmlformats.org/officeDocument/2006/relationships/hyperlink" Target="https://www.w3schools.com/tags/tag_time.asp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w3schools.com/tags/tag_img.asp" TargetMode="External"/><Relationship Id="rId20" Type="http://schemas.openxmlformats.org/officeDocument/2006/relationships/hyperlink" Target="https://www.w3schools.com/tags/tag_map.asp" TargetMode="External"/><Relationship Id="rId29" Type="http://schemas.openxmlformats.org/officeDocument/2006/relationships/hyperlink" Target="https://www.w3schools.com/tags/tag_stro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.asp" TargetMode="External"/><Relationship Id="rId11" Type="http://schemas.openxmlformats.org/officeDocument/2006/relationships/hyperlink" Target="https://www.w3schools.com/tags/tag_cite.asp" TargetMode="External"/><Relationship Id="rId24" Type="http://schemas.openxmlformats.org/officeDocument/2006/relationships/hyperlink" Target="https://www.w3schools.com/tags/tag_samp.asp" TargetMode="External"/><Relationship Id="rId32" Type="http://schemas.openxmlformats.org/officeDocument/2006/relationships/hyperlink" Target="https://www.w3schools.com/tags/tag_textarea.asp" TargetMode="External"/><Relationship Id="rId37" Type="http://schemas.openxmlformats.org/officeDocument/2006/relationships/image" Target="../media/image32.png"/><Relationship Id="rId5" Type="http://schemas.openxmlformats.org/officeDocument/2006/relationships/hyperlink" Target="https://www.w3schools.com/tags/tag_acronym.asp" TargetMode="External"/><Relationship Id="rId15" Type="http://schemas.openxmlformats.org/officeDocument/2006/relationships/hyperlink" Target="https://www.w3schools.com/tags/tag_i.asp" TargetMode="External"/><Relationship Id="rId23" Type="http://schemas.openxmlformats.org/officeDocument/2006/relationships/hyperlink" Target="https://www.w3schools.com/tags/tag_q.asp" TargetMode="External"/><Relationship Id="rId28" Type="http://schemas.openxmlformats.org/officeDocument/2006/relationships/hyperlink" Target="https://www.w3schools.com/tags/tag_span.asp" TargetMode="External"/><Relationship Id="rId36" Type="http://schemas.openxmlformats.org/officeDocument/2006/relationships/image" Target="../media/image31.png"/><Relationship Id="rId10" Type="http://schemas.openxmlformats.org/officeDocument/2006/relationships/hyperlink" Target="https://www.w3schools.com/tags/tag_button.asp" TargetMode="External"/><Relationship Id="rId19" Type="http://schemas.openxmlformats.org/officeDocument/2006/relationships/hyperlink" Target="https://www.w3schools.com/tags/tag_label.asp" TargetMode="External"/><Relationship Id="rId31" Type="http://schemas.openxmlformats.org/officeDocument/2006/relationships/hyperlink" Target="https://www.w3schools.com/tags/tag_sup.asp" TargetMode="External"/><Relationship Id="rId4" Type="http://schemas.openxmlformats.org/officeDocument/2006/relationships/hyperlink" Target="https://www.w3schools.com/tags/tag_abbr.asp" TargetMode="External"/><Relationship Id="rId9" Type="http://schemas.openxmlformats.org/officeDocument/2006/relationships/hyperlink" Target="https://www.w3schools.com/tags/tag_br.asp" TargetMode="External"/><Relationship Id="rId14" Type="http://schemas.openxmlformats.org/officeDocument/2006/relationships/hyperlink" Target="https://www.w3schools.com/tags/tag_em.asp" TargetMode="External"/><Relationship Id="rId22" Type="http://schemas.openxmlformats.org/officeDocument/2006/relationships/hyperlink" Target="https://www.w3schools.com/tags/tag_output.asp" TargetMode="External"/><Relationship Id="rId27" Type="http://schemas.openxmlformats.org/officeDocument/2006/relationships/hyperlink" Target="https://www.w3schools.com/tags/tag_small.asp" TargetMode="External"/><Relationship Id="rId30" Type="http://schemas.openxmlformats.org/officeDocument/2006/relationships/hyperlink" Target="https://www.w3schools.com/tags/tag_sub.asp" TargetMode="External"/><Relationship Id="rId35" Type="http://schemas.openxmlformats.org/officeDocument/2006/relationships/hyperlink" Target="https://www.w3schools.com/tags/tag_var.asp" TargetMode="External"/><Relationship Id="rId8" Type="http://schemas.openxmlformats.org/officeDocument/2006/relationships/hyperlink" Target="https://www.w3schools.com/tags/tag_big.asp" TargetMode="External"/><Relationship Id="rId3" Type="http://schemas.openxmlformats.org/officeDocument/2006/relationships/hyperlink" Target="https://www.w3schools.com/tags/tag_a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4752" y="6867238"/>
            <a:ext cx="5377815" cy="2403475"/>
          </a:xfrm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95"/>
              </a:spcBef>
            </a:pPr>
            <a:r>
              <a:rPr sz="7100" spc="685" dirty="0">
                <a:solidFill>
                  <a:srgbClr val="5E8BFA"/>
                </a:solidFill>
                <a:latin typeface="Verdana"/>
                <a:cs typeface="Verdana"/>
              </a:rPr>
              <a:t>Unit</a:t>
            </a:r>
            <a:r>
              <a:rPr sz="7100" spc="9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7100" spc="505" dirty="0">
                <a:solidFill>
                  <a:srgbClr val="5E8BFA"/>
                </a:solidFill>
                <a:latin typeface="Verdana"/>
                <a:cs typeface="Verdana"/>
              </a:rPr>
              <a:t>Goals</a:t>
            </a:r>
            <a:endParaRPr sz="7100">
              <a:latin typeface="Verdana"/>
              <a:cs typeface="Verdana"/>
            </a:endParaRPr>
          </a:p>
          <a:p>
            <a:pPr marL="749300" algn="ctr">
              <a:lnSpc>
                <a:spcPct val="100000"/>
              </a:lnSpc>
              <a:spcBef>
                <a:spcPts val="1985"/>
              </a:spcBef>
            </a:pPr>
            <a:r>
              <a:rPr sz="3350" spc="260" dirty="0">
                <a:solidFill>
                  <a:srgbClr val="FF9DB9"/>
                </a:solidFill>
                <a:latin typeface="Verdana"/>
                <a:cs typeface="Verdana"/>
              </a:rPr>
              <a:t>T</a:t>
            </a:r>
            <a:r>
              <a:rPr sz="3350" spc="434" dirty="0">
                <a:solidFill>
                  <a:srgbClr val="FF9DB9"/>
                </a:solidFill>
                <a:latin typeface="Verdana"/>
                <a:cs typeface="Verdana"/>
              </a:rPr>
              <a:t>h</a:t>
            </a:r>
            <a:r>
              <a:rPr sz="3350" spc="385" dirty="0">
                <a:solidFill>
                  <a:srgbClr val="FF9DB9"/>
                </a:solidFill>
                <a:latin typeface="Verdana"/>
                <a:cs typeface="Verdana"/>
              </a:rPr>
              <a:t>i</a:t>
            </a:r>
            <a:r>
              <a:rPr sz="3350" spc="415" dirty="0">
                <a:solidFill>
                  <a:srgbClr val="FF9DB9"/>
                </a:solidFill>
                <a:latin typeface="Verdana"/>
                <a:cs typeface="Verdana"/>
              </a:rPr>
              <a:t>n</a:t>
            </a:r>
            <a:r>
              <a:rPr sz="3350" spc="360" dirty="0">
                <a:solidFill>
                  <a:srgbClr val="FF9DB9"/>
                </a:solidFill>
                <a:latin typeface="Verdana"/>
                <a:cs typeface="Verdana"/>
              </a:rPr>
              <a:t>g</a:t>
            </a:r>
            <a:r>
              <a:rPr sz="3350" spc="-5" dirty="0">
                <a:solidFill>
                  <a:srgbClr val="FF9DB9"/>
                </a:solidFill>
                <a:latin typeface="Verdana"/>
                <a:cs typeface="Verdana"/>
              </a:rPr>
              <a:t>s</a:t>
            </a:r>
            <a:r>
              <a:rPr sz="3350" spc="110" dirty="0">
                <a:solidFill>
                  <a:srgbClr val="FF9DB9"/>
                </a:solidFill>
                <a:latin typeface="Verdana"/>
                <a:cs typeface="Verdana"/>
              </a:rPr>
              <a:t> </a:t>
            </a:r>
            <a:r>
              <a:rPr sz="3350" spc="610" dirty="0">
                <a:solidFill>
                  <a:srgbClr val="FF9DB9"/>
                </a:solidFill>
                <a:latin typeface="Verdana"/>
                <a:cs typeface="Verdana"/>
              </a:rPr>
              <a:t>W</a:t>
            </a:r>
            <a:r>
              <a:rPr sz="3350" spc="300" dirty="0">
                <a:solidFill>
                  <a:srgbClr val="FF9DB9"/>
                </a:solidFill>
                <a:latin typeface="Verdana"/>
                <a:cs typeface="Verdana"/>
              </a:rPr>
              <a:t>e</a:t>
            </a:r>
            <a:r>
              <a:rPr sz="2350" spc="245" dirty="0">
                <a:solidFill>
                  <a:srgbClr val="FF9DB9"/>
                </a:solidFill>
                <a:latin typeface="Microsoft YaHei"/>
                <a:cs typeface="Microsoft YaHei"/>
              </a:rPr>
              <a:t>'</a:t>
            </a:r>
            <a:r>
              <a:rPr sz="2350" spc="-445" dirty="0">
                <a:solidFill>
                  <a:srgbClr val="FF9DB9"/>
                </a:solidFill>
                <a:latin typeface="Microsoft YaHei"/>
                <a:cs typeface="Microsoft YaHei"/>
              </a:rPr>
              <a:t> </a:t>
            </a:r>
            <a:r>
              <a:rPr sz="3350" spc="420" dirty="0">
                <a:solidFill>
                  <a:srgbClr val="FF9DB9"/>
                </a:solidFill>
                <a:latin typeface="Verdana"/>
                <a:cs typeface="Verdana"/>
              </a:rPr>
              <a:t>l</a:t>
            </a:r>
            <a:r>
              <a:rPr sz="3350" spc="170" dirty="0">
                <a:solidFill>
                  <a:srgbClr val="FF9DB9"/>
                </a:solidFill>
                <a:latin typeface="Verdana"/>
                <a:cs typeface="Verdana"/>
              </a:rPr>
              <a:t>l</a:t>
            </a:r>
            <a:r>
              <a:rPr sz="3350" spc="110" dirty="0">
                <a:solidFill>
                  <a:srgbClr val="FF9DB9"/>
                </a:solidFill>
                <a:latin typeface="Verdana"/>
                <a:cs typeface="Verdana"/>
              </a:rPr>
              <a:t> </a:t>
            </a:r>
            <a:r>
              <a:rPr sz="3350" spc="260" dirty="0">
                <a:solidFill>
                  <a:srgbClr val="FF9DB9"/>
                </a:solidFill>
                <a:latin typeface="Verdana"/>
                <a:cs typeface="Verdana"/>
              </a:rPr>
              <a:t>C</a:t>
            </a:r>
            <a:r>
              <a:rPr sz="3350" spc="380" dirty="0">
                <a:solidFill>
                  <a:srgbClr val="FF9DB9"/>
                </a:solidFill>
                <a:latin typeface="Verdana"/>
                <a:cs typeface="Verdana"/>
              </a:rPr>
              <a:t>o</a:t>
            </a:r>
            <a:r>
              <a:rPr sz="3350" spc="204" dirty="0">
                <a:solidFill>
                  <a:srgbClr val="FF9DB9"/>
                </a:solidFill>
                <a:latin typeface="Verdana"/>
                <a:cs typeface="Verdana"/>
              </a:rPr>
              <a:t>v</a:t>
            </a:r>
            <a:r>
              <a:rPr sz="3350" spc="300" dirty="0">
                <a:solidFill>
                  <a:srgbClr val="FF9DB9"/>
                </a:solidFill>
                <a:latin typeface="Verdana"/>
                <a:cs typeface="Verdana"/>
              </a:rPr>
              <a:t>e</a:t>
            </a:r>
            <a:r>
              <a:rPr sz="3350" spc="20" dirty="0">
                <a:solidFill>
                  <a:srgbClr val="FF9DB9"/>
                </a:solidFill>
                <a:latin typeface="Verdana"/>
                <a:cs typeface="Verdana"/>
              </a:rPr>
              <a:t>r</a:t>
            </a:r>
            <a:endParaRPr sz="33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784771"/>
            <a:ext cx="4724400" cy="5502275"/>
            <a:chOff x="0" y="4784771"/>
            <a:chExt cx="4724400" cy="5502275"/>
          </a:xfrm>
        </p:grpSpPr>
        <p:sp>
          <p:nvSpPr>
            <p:cNvPr id="5" name="object 5"/>
            <p:cNvSpPr/>
            <p:nvPr/>
          </p:nvSpPr>
          <p:spPr>
            <a:xfrm>
              <a:off x="0" y="4784771"/>
              <a:ext cx="4724400" cy="5502275"/>
            </a:xfrm>
            <a:custGeom>
              <a:avLst/>
              <a:gdLst/>
              <a:ahLst/>
              <a:cxnLst/>
              <a:rect l="l" t="t" r="r" b="b"/>
              <a:pathLst>
                <a:path w="4724400" h="5502275">
                  <a:moveTo>
                    <a:pt x="0" y="5502228"/>
                  </a:moveTo>
                  <a:lnTo>
                    <a:pt x="0" y="0"/>
                  </a:lnTo>
                  <a:lnTo>
                    <a:pt x="4724399" y="0"/>
                  </a:lnTo>
                  <a:lnTo>
                    <a:pt x="4724399" y="5502228"/>
                  </a:lnTo>
                  <a:lnTo>
                    <a:pt x="0" y="5502228"/>
                  </a:lnTo>
                  <a:close/>
                </a:path>
              </a:pathLst>
            </a:custGeom>
            <a:solidFill>
              <a:srgbClr val="FF9D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348" y="6614426"/>
              <a:ext cx="2853690" cy="2355850"/>
            </a:xfrm>
            <a:custGeom>
              <a:avLst/>
              <a:gdLst/>
              <a:ahLst/>
              <a:cxnLst/>
              <a:rect l="l" t="t" r="r" b="b"/>
              <a:pathLst>
                <a:path w="2853690" h="2355850">
                  <a:moveTo>
                    <a:pt x="804519" y="581799"/>
                  </a:moveTo>
                  <a:lnTo>
                    <a:pt x="798195" y="549300"/>
                  </a:lnTo>
                  <a:lnTo>
                    <a:pt x="779221" y="520725"/>
                  </a:lnTo>
                  <a:lnTo>
                    <a:pt x="750633" y="501751"/>
                  </a:lnTo>
                  <a:lnTo>
                    <a:pt x="718121" y="495427"/>
                  </a:lnTo>
                  <a:lnTo>
                    <a:pt x="685596" y="501751"/>
                  </a:lnTo>
                  <a:lnTo>
                    <a:pt x="657009" y="520725"/>
                  </a:lnTo>
                  <a:lnTo>
                    <a:pt x="0" y="1177747"/>
                  </a:lnTo>
                  <a:lnTo>
                    <a:pt x="657009" y="1834769"/>
                  </a:lnTo>
                  <a:lnTo>
                    <a:pt x="670560" y="1845830"/>
                  </a:lnTo>
                  <a:lnTo>
                    <a:pt x="685596" y="1853742"/>
                  </a:lnTo>
                  <a:lnTo>
                    <a:pt x="701611" y="1858479"/>
                  </a:lnTo>
                  <a:lnTo>
                    <a:pt x="718121" y="1860067"/>
                  </a:lnTo>
                  <a:lnTo>
                    <a:pt x="734618" y="1858479"/>
                  </a:lnTo>
                  <a:lnTo>
                    <a:pt x="779221" y="1834769"/>
                  </a:lnTo>
                  <a:lnTo>
                    <a:pt x="804519" y="1773669"/>
                  </a:lnTo>
                  <a:lnTo>
                    <a:pt x="798195" y="1741170"/>
                  </a:lnTo>
                  <a:lnTo>
                    <a:pt x="779221" y="1712620"/>
                  </a:lnTo>
                  <a:lnTo>
                    <a:pt x="244411" y="1177747"/>
                  </a:lnTo>
                  <a:lnTo>
                    <a:pt x="779221" y="642937"/>
                  </a:lnTo>
                  <a:lnTo>
                    <a:pt x="798195" y="614324"/>
                  </a:lnTo>
                  <a:lnTo>
                    <a:pt x="804519" y="581799"/>
                  </a:lnTo>
                  <a:close/>
                </a:path>
                <a:path w="2853690" h="2355850">
                  <a:moveTo>
                    <a:pt x="2002815" y="84899"/>
                  </a:moveTo>
                  <a:lnTo>
                    <a:pt x="1995881" y="52501"/>
                  </a:lnTo>
                  <a:lnTo>
                    <a:pt x="1977313" y="25069"/>
                  </a:lnTo>
                  <a:lnTo>
                    <a:pt x="1948662" y="6235"/>
                  </a:lnTo>
                  <a:lnTo>
                    <a:pt x="1914906" y="0"/>
                  </a:lnTo>
                  <a:lnTo>
                    <a:pt x="1882508" y="6946"/>
                  </a:lnTo>
                  <a:lnTo>
                    <a:pt x="1855089" y="25514"/>
                  </a:lnTo>
                  <a:lnTo>
                    <a:pt x="1836267" y="54203"/>
                  </a:lnTo>
                  <a:lnTo>
                    <a:pt x="958875" y="2236863"/>
                  </a:lnTo>
                  <a:lnTo>
                    <a:pt x="952652" y="2270620"/>
                  </a:lnTo>
                  <a:lnTo>
                    <a:pt x="959612" y="2303005"/>
                  </a:lnTo>
                  <a:lnTo>
                    <a:pt x="1006843" y="2349258"/>
                  </a:lnTo>
                  <a:lnTo>
                    <a:pt x="1039063" y="2355469"/>
                  </a:lnTo>
                  <a:lnTo>
                    <a:pt x="1064120" y="2351748"/>
                  </a:lnTo>
                  <a:lnTo>
                    <a:pt x="1105814" y="2323985"/>
                  </a:lnTo>
                  <a:lnTo>
                    <a:pt x="1996567" y="118630"/>
                  </a:lnTo>
                  <a:lnTo>
                    <a:pt x="2002815" y="84899"/>
                  </a:lnTo>
                  <a:close/>
                </a:path>
                <a:path w="2853690" h="2355850">
                  <a:moveTo>
                    <a:pt x="2853347" y="1177747"/>
                  </a:moveTo>
                  <a:lnTo>
                    <a:pt x="2196325" y="520725"/>
                  </a:lnTo>
                  <a:lnTo>
                    <a:pt x="2167750" y="501751"/>
                  </a:lnTo>
                  <a:lnTo>
                    <a:pt x="2135251" y="495427"/>
                  </a:lnTo>
                  <a:lnTo>
                    <a:pt x="2102726" y="501751"/>
                  </a:lnTo>
                  <a:lnTo>
                    <a:pt x="2074113" y="520725"/>
                  </a:lnTo>
                  <a:lnTo>
                    <a:pt x="2055139" y="549300"/>
                  </a:lnTo>
                  <a:lnTo>
                    <a:pt x="2048814" y="581799"/>
                  </a:lnTo>
                  <a:lnTo>
                    <a:pt x="2055139" y="614324"/>
                  </a:lnTo>
                  <a:lnTo>
                    <a:pt x="2074113" y="642937"/>
                  </a:lnTo>
                  <a:lnTo>
                    <a:pt x="2608999" y="1177747"/>
                  </a:lnTo>
                  <a:lnTo>
                    <a:pt x="2074113" y="1712620"/>
                  </a:lnTo>
                  <a:lnTo>
                    <a:pt x="2055139" y="1741170"/>
                  </a:lnTo>
                  <a:lnTo>
                    <a:pt x="2048814" y="1773669"/>
                  </a:lnTo>
                  <a:lnTo>
                    <a:pt x="2055139" y="1806181"/>
                  </a:lnTo>
                  <a:lnTo>
                    <a:pt x="2087702" y="1845830"/>
                  </a:lnTo>
                  <a:lnTo>
                    <a:pt x="2135225" y="1860067"/>
                  </a:lnTo>
                  <a:lnTo>
                    <a:pt x="2151735" y="1858479"/>
                  </a:lnTo>
                  <a:lnTo>
                    <a:pt x="2167750" y="1853742"/>
                  </a:lnTo>
                  <a:lnTo>
                    <a:pt x="2182774" y="1845830"/>
                  </a:lnTo>
                  <a:lnTo>
                    <a:pt x="2196325" y="1834769"/>
                  </a:lnTo>
                  <a:lnTo>
                    <a:pt x="2853347" y="1177747"/>
                  </a:lnTo>
                  <a:close/>
                </a:path>
              </a:pathLst>
            </a:custGeom>
            <a:solidFill>
              <a:srgbClr val="FFE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01200" y="1480144"/>
            <a:ext cx="7670978" cy="269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735" marR="5080" indent="937894" algn="r">
              <a:lnSpc>
                <a:spcPct val="122900"/>
              </a:lnSpc>
              <a:spcBef>
                <a:spcPts val="100"/>
              </a:spcBef>
            </a:pPr>
            <a:r>
              <a:rPr sz="2800" spc="135" dirty="0">
                <a:solidFill>
                  <a:srgbClr val="5E8BFA"/>
                </a:solidFill>
                <a:latin typeface="Verdana"/>
                <a:cs typeface="Verdana"/>
              </a:rPr>
              <a:t>HTML</a:t>
            </a:r>
            <a:r>
              <a:rPr sz="2800" spc="-245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5E8BFA"/>
                </a:solidFill>
                <a:latin typeface="Verdana"/>
                <a:cs typeface="Verdana"/>
              </a:rPr>
              <a:t>Basics </a:t>
            </a:r>
            <a:r>
              <a:rPr sz="2800" spc="-965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110" dirty="0">
                <a:solidFill>
                  <a:srgbClr val="5E8BFA"/>
                </a:solidFill>
                <a:latin typeface="Verdana"/>
                <a:cs typeface="Verdana"/>
              </a:rPr>
              <a:t>Elements</a:t>
            </a:r>
            <a:r>
              <a:rPr sz="2800" spc="-21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lang="en-IN" sz="2800" spc="-45" dirty="0">
                <a:solidFill>
                  <a:srgbClr val="5E8BFA"/>
                </a:solidFill>
                <a:latin typeface="Verdana"/>
                <a:cs typeface="Verdana"/>
              </a:rPr>
              <a:t>&amp; Attributes</a:t>
            </a:r>
            <a:r>
              <a:rPr sz="2100" spc="-45" dirty="0">
                <a:solidFill>
                  <a:srgbClr val="5E8BFA"/>
                </a:solidFill>
                <a:latin typeface="Cambria"/>
                <a:cs typeface="Cambria"/>
              </a:rPr>
              <a:t>.</a:t>
            </a:r>
            <a:r>
              <a:rPr sz="2100" spc="310" dirty="0">
                <a:solidFill>
                  <a:srgbClr val="5E8BFA"/>
                </a:solidFill>
                <a:latin typeface="Cambria"/>
                <a:cs typeface="Cambria"/>
              </a:rPr>
              <a:t> </a:t>
            </a:r>
            <a:endParaRPr lang="en-IN" sz="2800" spc="-10" dirty="0">
              <a:solidFill>
                <a:srgbClr val="5E8BFA"/>
              </a:solidFill>
              <a:latin typeface="Verdana"/>
              <a:cs typeface="Cambria"/>
            </a:endParaRPr>
          </a:p>
          <a:p>
            <a:pPr marL="1562735" marR="5080" indent="937894" algn="r">
              <a:lnSpc>
                <a:spcPct val="122900"/>
              </a:lnSpc>
              <a:spcBef>
                <a:spcPts val="100"/>
              </a:spcBef>
            </a:pPr>
            <a:r>
              <a:rPr lang="en-IN" sz="2800" spc="-10" dirty="0">
                <a:solidFill>
                  <a:srgbClr val="5E8BFA"/>
                </a:solidFill>
                <a:latin typeface="Verdana"/>
                <a:cs typeface="Verdana"/>
              </a:rPr>
              <a:t>Tables &amp; Layouts</a:t>
            </a:r>
            <a:r>
              <a:rPr sz="2800" spc="-21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endParaRPr lang="en-IN" sz="2800" spc="-210" dirty="0">
              <a:solidFill>
                <a:srgbClr val="5E8BFA"/>
              </a:solidFill>
              <a:latin typeface="Verdana"/>
              <a:cs typeface="Verdana"/>
            </a:endParaRPr>
          </a:p>
          <a:p>
            <a:pPr marL="1562735" marR="5080" indent="937894" algn="r">
              <a:lnSpc>
                <a:spcPct val="122900"/>
              </a:lnSpc>
              <a:spcBef>
                <a:spcPts val="100"/>
              </a:spcBef>
            </a:pPr>
            <a:r>
              <a:rPr lang="en-IN" sz="2800" spc="-210" dirty="0">
                <a:solidFill>
                  <a:srgbClr val="5E8BFA"/>
                </a:solidFill>
                <a:latin typeface="Verdana"/>
                <a:cs typeface="Verdana"/>
              </a:rPr>
              <a:t>Block vs Inline Elements</a:t>
            </a:r>
            <a:endParaRPr sz="28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Forms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9956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Table Borders</a:t>
            </a:r>
          </a:p>
          <a:p>
            <a:endParaRPr lang="en-US" sz="2800" b="1" dirty="0"/>
          </a:p>
          <a:p>
            <a:r>
              <a:rPr lang="en-US" dirty="0"/>
              <a:t>HTML tables can have borders of different styles and shapes.</a:t>
            </a:r>
          </a:p>
          <a:p>
            <a:endParaRPr lang="en-US" sz="2800" b="1" dirty="0"/>
          </a:p>
          <a:p>
            <a:r>
              <a:rPr lang="en-US" dirty="0"/>
              <a:t>How To Add a Border</a:t>
            </a:r>
          </a:p>
          <a:p>
            <a:endParaRPr lang="en-US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add a border, use the CSS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border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property on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td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elements: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endParaRPr lang="en-IN" sz="2800" b="1" dirty="0"/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table, th, td {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border: 1px solid black;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Tables 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414" y="6540387"/>
            <a:ext cx="6025986" cy="226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248" y="804849"/>
            <a:ext cx="675315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133113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4000" b="1" dirty="0"/>
              <a:t>HTML Table Sizes</a:t>
            </a:r>
          </a:p>
          <a:p>
            <a:r>
              <a:rPr lang="en-US" sz="2000" dirty="0"/>
              <a:t>HTML tables can have different sizes for each column, row or the entire 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Use the </a:t>
            </a:r>
            <a:r>
              <a:rPr lang="en-US" altLang="en-US" sz="2000" dirty="0">
                <a:solidFill>
                  <a:srgbClr val="DC143C"/>
                </a:solidFill>
              </a:rPr>
              <a:t>style</a:t>
            </a:r>
            <a:r>
              <a:rPr lang="en-US" altLang="en-US" sz="2000" dirty="0">
                <a:solidFill>
                  <a:srgbClr val="000000"/>
                </a:solidFill>
              </a:rPr>
              <a:t> attribute with the </a:t>
            </a:r>
            <a:r>
              <a:rPr lang="en-US" altLang="en-US" sz="2000" dirty="0">
                <a:solidFill>
                  <a:srgbClr val="DC143C"/>
                </a:solidFill>
              </a:rPr>
              <a:t>width</a:t>
            </a:r>
            <a:r>
              <a:rPr lang="en-US" altLang="en-US" sz="2000" dirty="0">
                <a:solidFill>
                  <a:srgbClr val="000000"/>
                </a:solidFill>
              </a:rPr>
              <a:t> or </a:t>
            </a:r>
            <a:r>
              <a:rPr lang="en-US" altLang="en-US" sz="2000" dirty="0">
                <a:solidFill>
                  <a:srgbClr val="DC143C"/>
                </a:solidFill>
              </a:rPr>
              <a:t>height</a:t>
            </a:r>
            <a:r>
              <a:rPr lang="en-US" altLang="en-US" sz="2000" dirty="0">
                <a:solidFill>
                  <a:srgbClr val="000000"/>
                </a:solidFill>
              </a:rPr>
              <a:t> properties to specify the size of a table, row or column.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Set the height of the second row to 200 pixels: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&lt;table style="width:100%"&gt;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&lt;tr&gt;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&lt;th&gt;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&lt;/th&gt;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&lt;th&gt;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&lt;/th&gt;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&lt;th&gt;Age&lt;/th&gt;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&lt;/tr&gt;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&lt;tr style="height:200px"&gt;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   &lt;td&gt;Jill&lt;/td&gt;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&lt;td&gt;Smith&lt;/td&gt;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&lt;td&gt;50&lt;/td&gt;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&lt;/tr&gt;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&lt;tr&gt;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&lt;td&gt;Eve&lt;/td&gt;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&lt;td&gt;Jackson&lt;/td&gt;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  &lt;td&gt;94&lt;/td&gt;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&lt;/tr&gt;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&lt;/table&gt;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Tables 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590" y="1097266"/>
            <a:ext cx="5185609" cy="4953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590" y="6896100"/>
            <a:ext cx="678581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102643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Table Padding &amp; Spacing</a:t>
            </a:r>
          </a:p>
          <a:p>
            <a:r>
              <a:rPr lang="en-US" dirty="0"/>
              <a:t>HTML tables can adjust the padding inside the cells, and also the space between the cells.</a:t>
            </a:r>
            <a:endParaRPr lang="en-IN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- Cell Padding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Cell padding is the space between the cell edges and the cell content.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By default the padding is set to 0.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add padding on table cells, use the CSS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padding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property:</a:t>
            </a:r>
            <a:endParaRPr lang="en-US" altLang="en-US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th, td {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 padding: 15px;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br>
              <a:rPr lang="en-US" sz="2000" dirty="0"/>
            </a:br>
            <a:r>
              <a:rPr lang="en-IN" sz="2800" b="1" dirty="0"/>
              <a:t>HTML Table - Cell Spacing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Cell spacing is the space between each cell.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By default the space is set to 2 pixels.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 change the space between table cells, use the CSS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border-spacing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property on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element: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table {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 border-spacing: 30px;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Tables 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226" y="515983"/>
            <a:ext cx="5174573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227" y="7200900"/>
            <a:ext cx="715577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7894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Table Colspan &amp; Rowspan</a:t>
            </a:r>
          </a:p>
          <a:p>
            <a:r>
              <a:rPr lang="en-US" dirty="0"/>
              <a:t>HTML tables can have cells that span over multiple rows and/or columns.</a:t>
            </a:r>
          </a:p>
          <a:p>
            <a:endParaRPr lang="en-US" sz="2400" b="1" dirty="0"/>
          </a:p>
          <a:p>
            <a:r>
              <a:rPr lang="en-IN" sz="2400" b="1" dirty="0"/>
              <a:t>HTML Table - Colspan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To make a cell span over multiple columns, use the </a:t>
            </a:r>
            <a:r>
              <a:rPr lang="en-US" sz="2000" dirty="0">
                <a:latin typeface="+mj-lt"/>
              </a:rPr>
              <a:t>colspan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attribute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&lt;table&gt;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&lt;tr&gt;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&lt;th colspan="2"&gt;Name&lt;/th&gt;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&lt;th&gt;Age&lt;/th&gt;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&lt;/tr&gt;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&lt;tr&gt;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&lt;td&gt;Jill&lt;/td&gt;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&lt;td&gt;Smith&lt;/td&gt;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&lt;td&gt;43&lt;/td&gt;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&lt;/tr&gt;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&lt;tr&gt;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&lt;td&gt;Eve&lt;/td&gt;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&lt;td&gt;Jackson&lt;/td&gt;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  &lt;td&gt;57&lt;/td&gt;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&lt;/tr&gt;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&lt;/table&gt;</a:t>
            </a: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Tables &amp; Lists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668" y="1247682"/>
            <a:ext cx="6917332" cy="5419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068" y="7200900"/>
            <a:ext cx="661253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19811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Lists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HTML lists allow web developers to group a set of related items in lists.</a:t>
            </a:r>
          </a:p>
          <a:p>
            <a:br>
              <a:rPr lang="en-US" sz="2000" dirty="0"/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Lists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4646" y="2695951"/>
            <a:ext cx="88146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+mj-lt"/>
              </a:rPr>
              <a:t>Unordered HTML List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 unordered list starts with the </a:t>
            </a:r>
            <a:r>
              <a:rPr lang="en-US" sz="2000" dirty="0">
                <a:latin typeface="+mj-lt"/>
              </a:rPr>
              <a:t>&lt;</a:t>
            </a:r>
            <a:r>
              <a:rPr lang="en-US" sz="2000" dirty="0" err="1">
                <a:latin typeface="+mj-lt"/>
              </a:rPr>
              <a:t>ul</a:t>
            </a:r>
            <a:r>
              <a:rPr lang="en-US" sz="2000" dirty="0">
                <a:latin typeface="+mj-lt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tag. Each list item starts with the </a:t>
            </a:r>
            <a:r>
              <a:rPr lang="en-US" sz="2000" dirty="0">
                <a:latin typeface="+mj-lt"/>
              </a:rPr>
              <a:t>&lt;li&gt;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tag.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The list items will be marked with bullets (small black circles) by default:</a:t>
            </a:r>
          </a:p>
          <a:p>
            <a:endParaRPr lang="en-US" sz="200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it-IT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&lt;ul&gt;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&lt;li&gt;Coffee&lt;/li&gt;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&lt;li&gt;Tea&lt;/li&gt;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&lt;li&gt;Milk&lt;/li&gt;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&lt;/ul&gt;</a:t>
            </a:r>
          </a:p>
          <a:p>
            <a:endParaRPr lang="it-IT" sz="2000" b="0" i="0" dirty="0">
              <a:solidFill>
                <a:schemeClr val="accent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IN" sz="2400" b="1" i="0" dirty="0">
                <a:solidFill>
                  <a:srgbClr val="000000"/>
                </a:solidFill>
                <a:effectLst/>
                <a:latin typeface="+mj-lt"/>
              </a:rPr>
              <a:t>Ordered HTML List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 ordered list starts with the </a:t>
            </a:r>
            <a:r>
              <a:rPr lang="en-US" sz="2000" dirty="0">
                <a:latin typeface="+mj-lt"/>
              </a:rPr>
              <a:t>&lt;</a:t>
            </a:r>
            <a:r>
              <a:rPr lang="en-US" sz="2000" dirty="0" err="1">
                <a:latin typeface="+mj-lt"/>
              </a:rPr>
              <a:t>ol</a:t>
            </a:r>
            <a:r>
              <a:rPr lang="en-US" sz="2000" dirty="0">
                <a:latin typeface="+mj-lt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tag. Each list item starts with the </a:t>
            </a:r>
            <a:r>
              <a:rPr lang="en-US" sz="2000" dirty="0">
                <a:latin typeface="+mj-lt"/>
              </a:rPr>
              <a:t>&lt;li&gt;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tag.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 The list items will be marked with numbers by default: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it-IT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&lt;ol&gt;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&lt;li&gt;Coffee&lt;/li&gt;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&lt;li&gt;Tea&lt;/li&gt;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&lt;li&gt;Milk&lt;/li&gt;</a:t>
            </a:r>
            <a:b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it-IT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&lt;/ol&gt;</a:t>
            </a:r>
          </a:p>
          <a:p>
            <a:endParaRPr lang="en-IN" sz="200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590" y="1343504"/>
            <a:ext cx="3814010" cy="2733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0" y="1352006"/>
            <a:ext cx="3315789" cy="2724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184" y="5600700"/>
            <a:ext cx="3642016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6600" y="5569131"/>
            <a:ext cx="3048000" cy="23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78021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Layout Elements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HTML has several semantic elements that define the different parts of a web page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r>
              <a:rPr lang="en-US" sz="2000" dirty="0">
                <a:effectLst/>
                <a:latin typeface="+mj-lt"/>
              </a:rPr>
              <a:t>&lt;header&gt; - Defines a header for a document or a section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</a:t>
            </a:r>
            <a:r>
              <a:rPr lang="en-US" sz="2000" dirty="0" err="1">
                <a:effectLst/>
                <a:latin typeface="+mj-lt"/>
              </a:rPr>
              <a:t>nav</a:t>
            </a:r>
            <a:r>
              <a:rPr lang="en-US" sz="2000" dirty="0">
                <a:effectLst/>
                <a:latin typeface="+mj-lt"/>
              </a:rPr>
              <a:t>&gt; - Defines a set of navigation links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&lt;section&gt; - Defines a section in a document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&lt;article&gt; - Defines an independent, self-contained content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&lt;aside&gt; - Defines content aside from the content (like a sidebar)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&lt;footer&gt; - Defines a footer for a document or a section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&lt;details&gt; - Defines additional details that the user can open and close on demand</a:t>
            </a:r>
          </a:p>
          <a:p>
            <a:pPr fontAlgn="t"/>
            <a:r>
              <a:rPr lang="en-US" sz="2000" dirty="0">
                <a:effectLst/>
                <a:latin typeface="+mj-lt"/>
              </a:rPr>
              <a:t>&lt;summary&gt; - Defines a heading for the &lt;details&gt; element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Layout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39" y="2552700"/>
            <a:ext cx="3714061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669" y="1255302"/>
            <a:ext cx="7526932" cy="83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8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5555" y="1562100"/>
            <a:ext cx="8767723" cy="127881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Block Elements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Every HTML element has a default display value, depending on what type of element it is.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two most common display values are block and inline.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IN" sz="2400" b="1" i="0" dirty="0">
                <a:solidFill>
                  <a:srgbClr val="000000"/>
                </a:solidFill>
                <a:effectLst/>
                <a:latin typeface="+mj-lt"/>
              </a:rPr>
              <a:t>Block-level Elements</a:t>
            </a:r>
          </a:p>
          <a:p>
            <a:endParaRPr lang="en-US" sz="2000" b="1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 block-level element always starts on a new line, and the browsers automatically add some space (a margin) before and after the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 block-level element always takes up the full width available (stretches out to the left and right as far as it can).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Two commonly used block elements are: &lt;p&gt; and &lt;div&gt;.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 &lt;p&gt; element defines a paragraph in an HTML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 &lt;div&gt; element defines a division or a section in an HTML document.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&lt;p&gt;Hello World&lt;/p&gt;</a:t>
            </a:r>
            <a:b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&lt;div&gt;Hello World&lt;/div&gt;</a:t>
            </a:r>
          </a:p>
          <a:p>
            <a:endParaRPr lang="en-US" sz="2000" b="1" dirty="0">
              <a:solidFill>
                <a:srgbClr val="000000"/>
              </a:solidFill>
              <a:latin typeface="+mj-lt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+mj-lt"/>
              </a:rPr>
              <a:t>Here are the block-level elements in HTML:</a:t>
            </a: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"/>
              </a:rPr>
              <a:t>address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4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4"/>
              </a:rPr>
              <a:t>article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4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5"/>
              </a:rPr>
              <a:t>aside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5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6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6"/>
              </a:rPr>
              <a:t>blockquote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6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7"/>
              </a:rPr>
              <a:t>canvas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7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8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8"/>
              </a:rPr>
              <a:t>dd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8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9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9"/>
              </a:rPr>
              <a:t>div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9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0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0"/>
              </a:rPr>
              <a:t>dl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0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1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1"/>
              </a:rPr>
              <a:t>dt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1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2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2"/>
              </a:rPr>
              <a:t>fieldset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2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3"/>
              </a:rPr>
              <a:t>figcaption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3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4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4"/>
              </a:rPr>
              <a:t>figure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4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5"/>
              </a:rPr>
              <a:t>footer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5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6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6"/>
              </a:rPr>
              <a:t>form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6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7"/>
              </a:rPr>
              <a:t>h1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7"/>
              </a:rPr>
              <a:t>&gt;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hlinkClick r:id="rId17"/>
              </a:rPr>
              <a:t>-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7"/>
              </a:rPr>
              <a:t>h6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7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8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8"/>
              </a:rPr>
              <a:t>header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8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9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9"/>
              </a:rPr>
              <a:t>hr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9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0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0"/>
              </a:rPr>
              <a:t>li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0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1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1"/>
              </a:rPr>
              <a:t>main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1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2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2"/>
              </a:rPr>
              <a:t>nav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2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3"/>
              </a:rPr>
              <a:t>noscript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3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4"/>
              </a:rPr>
              <a:t>&lt;</a:t>
            </a:r>
            <a:r>
              <a:rPr lang="en-IN" sz="2000" b="0" i="0" u="none" strike="noStrike" dirty="0" err="1">
                <a:solidFill>
                  <a:srgbClr val="A52A2A"/>
                </a:solidFill>
                <a:effectLst/>
                <a:latin typeface="+mj-lt"/>
                <a:hlinkClick r:id="rId24"/>
              </a:rPr>
              <a:t>ol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4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5"/>
              </a:rPr>
              <a:t>p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5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6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6"/>
              </a:rPr>
              <a:t>pre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6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7"/>
              </a:rPr>
              <a:t>section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7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8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8"/>
              </a:rPr>
              <a:t>table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8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9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9"/>
              </a:rPr>
              <a:t>tfoot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9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0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0"/>
              </a:rPr>
              <a:t>ul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0"/>
              </a:rPr>
              <a:t>&gt;</a:t>
            </a:r>
            <a:r>
              <a:rPr lang="hi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1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1"/>
              </a:rPr>
              <a:t>video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1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000" b="1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Block &amp; Inline Elements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608668" y="1436492"/>
            <a:ext cx="7450732" cy="2487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608668" y="4381500"/>
            <a:ext cx="745073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5555" y="1562100"/>
            <a:ext cx="8767723" cy="94025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Inline Elements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 inline element does not start on a new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 inline element only takes up as much width as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This is a &lt;span&gt; element inside a paragraph.</a:t>
            </a:r>
          </a:p>
          <a:p>
            <a:endParaRPr lang="en-IN" sz="2400" b="1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&lt;span&gt;Hello World&lt;/span&gt;</a:t>
            </a:r>
          </a:p>
          <a:p>
            <a:endParaRPr lang="en-US" sz="2000" b="1" dirty="0">
              <a:solidFill>
                <a:srgbClr val="000000"/>
              </a:solidFill>
              <a:latin typeface="+mj-lt"/>
            </a:endParaRPr>
          </a:p>
          <a:p>
            <a:endParaRPr lang="en-US" sz="2000" b="1" dirty="0">
              <a:solidFill>
                <a:srgbClr val="000000"/>
              </a:solidFill>
              <a:latin typeface="+mj-lt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+mj-lt"/>
              </a:rPr>
              <a:t>Here are the inline elements in HTML:</a:t>
            </a: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"/>
              </a:rPr>
              <a:t>a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4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4"/>
              </a:rPr>
              <a:t>abbr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4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5"/>
              </a:rPr>
              <a:t>acronym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5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6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6"/>
              </a:rPr>
              <a:t>b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6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7"/>
              </a:rPr>
              <a:t>bdo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7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8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8"/>
              </a:rPr>
              <a:t>big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8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9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9"/>
              </a:rPr>
              <a:t>br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9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0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0"/>
              </a:rPr>
              <a:t>button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1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1"/>
              </a:rPr>
              <a:t>cite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1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2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2"/>
              </a:rPr>
              <a:t>code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2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3"/>
              </a:rPr>
              <a:t>dfn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3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4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4"/>
              </a:rPr>
              <a:t>em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4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5"/>
              </a:rPr>
              <a:t>i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5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6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6"/>
              </a:rPr>
              <a:t>img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6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7"/>
              </a:rPr>
              <a:t>input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7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8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8"/>
              </a:rPr>
              <a:t>kbd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8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9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19"/>
              </a:rPr>
              <a:t>label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19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0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0"/>
              </a:rPr>
              <a:t>map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0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1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1"/>
              </a:rPr>
              <a:t>object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1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2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2"/>
              </a:rPr>
              <a:t>output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2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3"/>
              </a:rPr>
              <a:t>q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3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4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4"/>
              </a:rPr>
              <a:t>samp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4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5"/>
              </a:rPr>
              <a:t>script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5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6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6"/>
              </a:rPr>
              <a:t>select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6"/>
              </a:rPr>
              <a:t>&gt;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7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7"/>
              </a:rPr>
              <a:t>small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7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8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8"/>
              </a:rPr>
              <a:t>span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8"/>
              </a:rPr>
              <a:t>&gt;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</a:rPr>
              <a:t> 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9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29"/>
              </a:rPr>
              <a:t>strong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29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0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0"/>
              </a:rPr>
              <a:t>sub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1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1"/>
              </a:rPr>
              <a:t>sup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1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2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2"/>
              </a:rPr>
              <a:t>textarea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2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3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3"/>
              </a:rPr>
              <a:t>time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3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4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4"/>
              </a:rPr>
              <a:t>tt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4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5"/>
              </a:rPr>
              <a:t>&lt;</a:t>
            </a:r>
            <a:r>
              <a:rPr lang="en-IN" sz="2000" b="0" i="0" u="none" strike="noStrike" dirty="0">
                <a:solidFill>
                  <a:srgbClr val="A52A2A"/>
                </a:solidFill>
                <a:effectLst/>
                <a:latin typeface="+mj-lt"/>
                <a:hlinkClick r:id="rId35"/>
              </a:rPr>
              <a:t>var</a:t>
            </a:r>
            <a:r>
              <a:rPr lang="en-IN" sz="2000" b="0" i="0" u="none" strike="noStrike" dirty="0">
                <a:solidFill>
                  <a:srgbClr val="0000CD"/>
                </a:solidFill>
                <a:effectLst/>
                <a:latin typeface="+mj-lt"/>
                <a:hlinkClick r:id="rId35"/>
              </a:rPr>
              <a:t>&gt;</a:t>
            </a:r>
            <a:endParaRPr lang="en-IN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Block &amp; Inline Elements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632616" y="1247682"/>
            <a:ext cx="7274383" cy="2067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744200" y="3695700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5555" y="1562100"/>
            <a:ext cx="8767723" cy="8356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/>
              <a:t>HTML Forms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 HTML form is used to collect user input. The user input is most often sent to a server for processing.</a:t>
            </a:r>
          </a:p>
          <a:p>
            <a:br>
              <a:rPr lang="en-US" sz="2000" dirty="0">
                <a:latin typeface="+mj-lt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The &lt;form&gt; Element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HTML </a:t>
            </a:r>
            <a:r>
              <a:rPr lang="en-US" sz="2000" dirty="0">
                <a:latin typeface="+mj-lt"/>
              </a:rPr>
              <a:t>&lt;form&gt;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element is used to create an HTML form for user input: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2000" dirty="0">
                <a:latin typeface="+mj-lt"/>
              </a:rPr>
              <a:t>&lt;form&gt;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element is a container for different types of input elements, such as: text fields, checkboxes, radio buttons, submit buttons, etc.</a:t>
            </a:r>
            <a:endParaRPr lang="en-IN" sz="2000" b="1" dirty="0"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The &lt;input&gt; Element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HTML &lt;input&gt; element is the most used form element.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 &lt;input&gt; element can be displayed in many ways, depending on the type attribute.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Forms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55" y="5741256"/>
            <a:ext cx="8767723" cy="3288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274" y="1122303"/>
            <a:ext cx="7477125" cy="4325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4451" y="5740166"/>
            <a:ext cx="6255749" cy="34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2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5555" y="1562100"/>
            <a:ext cx="8767723" cy="116801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Radio Buttons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 &lt;input type="radio"&gt; defines a radio button.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Radio buttons let a user select ONE of a limited number of choices.</a:t>
            </a:r>
          </a:p>
          <a:p>
            <a:endParaRPr lang="en-IN" sz="2800" b="1" dirty="0"/>
          </a:p>
          <a:p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&lt;form&gt;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&lt;input type="radio" id="html" name="fav_language" value="HTML"&gt;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&lt;label for="html"&gt;HTML&lt;/label&gt;&lt;br&gt;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&lt;input type="radio" id="css" name="fav_language" value="CSS"&gt;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&lt;label for="css"&gt;CSS&lt;/label&gt;&lt;br&gt;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&lt;input type="radio" id="javascript" name="fav_language" value="JavaScript"&gt;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&lt;label for="javascript"&gt;JavaScript&lt;/label&gt;</a:t>
            </a:r>
            <a:b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endParaRPr lang="en-US" sz="2800" b="1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Checkboxes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 &lt;input type="checkbox"&gt; defines 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checkbox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Checkboxes let a user select ZERO or MORE options of a limited number of choices.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&lt;form&gt;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&lt;input type="checkbox" id="vehicle1" name="vehicle1" value="Bike"&gt;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&lt;label for="vehicle1"&gt; I have a bike&lt;/label&gt;&lt;br&gt;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&lt;input type="checkbox" id="vehicle2" name="vehicle2" value="Car"&gt;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&lt;label for="vehicle2"&gt; I have a car&lt;/label&gt;&lt;br&gt;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&lt;input type="checkbox" id="vehicle3" name="vehicle3" value="Boat"&gt;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&lt;label for="vehicle3"&gt; I have a boat&lt;/label&gt;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&lt;/form&gt;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Forms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451" y="1247683"/>
            <a:ext cx="7474949" cy="3972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5448300"/>
            <a:ext cx="5029200" cy="32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22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9563" y="1"/>
            <a:ext cx="11328435" cy="1028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51320" y="1766294"/>
            <a:ext cx="5114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i="1" spc="85" dirty="0">
                <a:solidFill>
                  <a:srgbClr val="E73D2D"/>
                </a:solidFill>
                <a:latin typeface="Verdana"/>
                <a:cs typeface="Verdana"/>
              </a:rPr>
              <a:t>What is HTML?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0139" y="2171700"/>
            <a:ext cx="6217285" cy="7130157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HTML stands for Hyper Text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  HTML is the standard markup language for creating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  HTML describes the structure of a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  HTML consists of a series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  HTML elements tell the browser how to display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  HTML elements label pieces of content such as "this is a heading", "this is a  paragraph", "this is a link", etc.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0801" y="2729979"/>
            <a:ext cx="5340985" cy="1704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0" b="0" spc="319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1000" b="0" spc="196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1000" b="0" spc="41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1000" b="0" spc="21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endParaRPr sz="1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801" y="4760378"/>
            <a:ext cx="4829810" cy="299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95"/>
              </a:spcBef>
            </a:pPr>
            <a:r>
              <a:rPr sz="5050" spc="955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5050" spc="117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5050" spc="1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050" spc="1445" dirty="0">
                <a:solidFill>
                  <a:srgbClr val="FFFFFF"/>
                </a:solidFill>
                <a:latin typeface="Lucida Sans Unicode"/>
                <a:cs typeface="Lucida Sans Unicode"/>
              </a:rPr>
              <a:t>MARKUP </a:t>
            </a:r>
            <a:r>
              <a:rPr sz="5050" spc="14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050" spc="9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5050" spc="11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050" spc="13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050" spc="167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5050" spc="128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050" spc="11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050" spc="167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5050" spc="158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5555" y="1562100"/>
            <a:ext cx="8767723" cy="91563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 &lt;input type="submit"&gt; defines a button for submitting the form data to a form-handler.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form-handler is typically a file on the server with a script for processing input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form-handler is specified in the form's action attribute.</a:t>
            </a:r>
          </a:p>
          <a:p>
            <a:endParaRPr lang="en-IN" sz="2800" b="1" dirty="0"/>
          </a:p>
          <a:p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Example</a:t>
            </a:r>
          </a:p>
          <a:p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A form with a submit button:</a:t>
            </a:r>
          </a:p>
          <a:p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&lt;form action="/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Nielit.gov</a:t>
            </a: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.php"&gt;</a:t>
            </a:r>
            <a:b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&lt;label for="fname"&gt;First name:&lt;/label&gt;&lt;br&gt;</a:t>
            </a:r>
            <a:b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&lt;input type="text" id="fname" name="fname" value="John"&gt;&lt;br&gt;</a:t>
            </a:r>
            <a:b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&lt;label for="lname"&gt;Last name:&lt;/label&gt;&lt;br&gt;</a:t>
            </a:r>
            <a:b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&lt;input type="text" id="lname" name="lname" value="Doe"&gt;&lt;br&gt;&lt;br&gt;</a:t>
            </a:r>
            <a:b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  &lt;input type="submit" value="Submit"&gt;</a:t>
            </a:r>
            <a:b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&lt;/form&gt;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Forms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219700"/>
            <a:ext cx="75438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0" y="7658100"/>
            <a:ext cx="446532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1122302"/>
            <a:ext cx="7239000" cy="2039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2590" y="3305050"/>
            <a:ext cx="3509209" cy="1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5555" y="1562100"/>
            <a:ext cx="8767723" cy="11495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+mj-lt"/>
              </a:rPr>
              <a:t>HTML Input Types</a:t>
            </a:r>
            <a:endParaRPr lang="en-IN" sz="2800" b="1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Here are the different input types you can use in HTML:</a:t>
            </a:r>
          </a:p>
          <a:p>
            <a:endParaRPr lang="en-IN" sz="2000" b="0" i="0" dirty="0">
              <a:solidFill>
                <a:schemeClr val="accent1">
                  <a:lumMod val="50000"/>
                </a:schemeClr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 &lt;input type="button"&gt;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&lt;input type="checkbox"&gt;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&lt;input type="color"&gt;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&lt;input type="date"&gt;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&lt;input type="datetime-local"&gt;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&lt;input type="email"&gt;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 &lt;input type="file"&gt;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type="hidden"&gt;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type="image"&gt;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type="month"&gt;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type="number"&gt;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type="password"&gt;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type="radio"&gt;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type="range"&gt;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type="reset"&gt;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type="search"&gt;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type="submit"&gt;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type="tel"&gt;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type="text"&gt;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type="time"&gt;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type="url"&gt;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  &lt;input type="week"&gt;</a:t>
            </a: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endParaRPr lang="en-US" sz="2000" dirty="0">
              <a:latin typeface="+mj-lt"/>
            </a:endParaRPr>
          </a:p>
          <a:p>
            <a:pPr fontAlgn="t"/>
            <a:br>
              <a:rPr lang="en-US" sz="2000" dirty="0">
                <a:latin typeface="+mj-lt"/>
              </a:rPr>
            </a:b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 Forms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219700"/>
            <a:ext cx="75438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0" y="7658100"/>
            <a:ext cx="446532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1122302"/>
            <a:ext cx="7239000" cy="2039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2590" y="3305050"/>
            <a:ext cx="3509209" cy="1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46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73089" y="448306"/>
            <a:ext cx="13461365" cy="9838690"/>
            <a:chOff x="2073089" y="448306"/>
            <a:chExt cx="13461365" cy="9838690"/>
          </a:xfrm>
        </p:grpSpPr>
        <p:sp>
          <p:nvSpPr>
            <p:cNvPr id="4" name="object 4"/>
            <p:cNvSpPr/>
            <p:nvPr/>
          </p:nvSpPr>
          <p:spPr>
            <a:xfrm>
              <a:off x="3198732" y="1356689"/>
              <a:ext cx="12230100" cy="8468995"/>
            </a:xfrm>
            <a:custGeom>
              <a:avLst/>
              <a:gdLst/>
              <a:ahLst/>
              <a:cxnLst/>
              <a:rect l="l" t="t" r="r" b="b"/>
              <a:pathLst>
                <a:path w="12230100" h="8468995">
                  <a:moveTo>
                    <a:pt x="0" y="8468712"/>
                  </a:moveTo>
                  <a:lnTo>
                    <a:pt x="12230097" y="8468712"/>
                  </a:lnTo>
                  <a:lnTo>
                    <a:pt x="12230097" y="0"/>
                  </a:lnTo>
                  <a:lnTo>
                    <a:pt x="0" y="0"/>
                  </a:lnTo>
                  <a:lnTo>
                    <a:pt x="0" y="8468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3173" y="448334"/>
              <a:ext cx="12441555" cy="9483090"/>
            </a:xfrm>
            <a:custGeom>
              <a:avLst/>
              <a:gdLst/>
              <a:ahLst/>
              <a:cxnLst/>
              <a:rect l="l" t="t" r="r" b="b"/>
              <a:pathLst>
                <a:path w="12441555" h="9483090">
                  <a:moveTo>
                    <a:pt x="12441199" y="0"/>
                  </a:moveTo>
                  <a:lnTo>
                    <a:pt x="12335650" y="0"/>
                  </a:lnTo>
                  <a:lnTo>
                    <a:pt x="12335650" y="9377070"/>
                  </a:lnTo>
                  <a:lnTo>
                    <a:pt x="105549" y="9377070"/>
                  </a:lnTo>
                  <a:lnTo>
                    <a:pt x="105549" y="0"/>
                  </a:lnTo>
                  <a:lnTo>
                    <a:pt x="0" y="0"/>
                  </a:lnTo>
                  <a:lnTo>
                    <a:pt x="0" y="9482569"/>
                  </a:lnTo>
                  <a:lnTo>
                    <a:pt x="105549" y="9482569"/>
                  </a:lnTo>
                  <a:lnTo>
                    <a:pt x="12335650" y="9482569"/>
                  </a:lnTo>
                  <a:lnTo>
                    <a:pt x="12441199" y="9482569"/>
                  </a:lnTo>
                  <a:lnTo>
                    <a:pt x="1244119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8660" y="501065"/>
              <a:ext cx="12223115" cy="750570"/>
            </a:xfrm>
            <a:custGeom>
              <a:avLst/>
              <a:gdLst/>
              <a:ahLst/>
              <a:cxnLst/>
              <a:rect l="l" t="t" r="r" b="b"/>
              <a:pathLst>
                <a:path w="12223115" h="750569">
                  <a:moveTo>
                    <a:pt x="12222988" y="0"/>
                  </a:moveTo>
                  <a:lnTo>
                    <a:pt x="0" y="0"/>
                  </a:lnTo>
                  <a:lnTo>
                    <a:pt x="0" y="52743"/>
                  </a:lnTo>
                  <a:lnTo>
                    <a:pt x="0" y="750138"/>
                  </a:lnTo>
                  <a:lnTo>
                    <a:pt x="12222988" y="750138"/>
                  </a:lnTo>
                  <a:lnTo>
                    <a:pt x="12222988" y="52743"/>
                  </a:lnTo>
                  <a:lnTo>
                    <a:pt x="12222988" y="0"/>
                  </a:lnTo>
                  <a:close/>
                </a:path>
              </a:pathLst>
            </a:custGeom>
            <a:solidFill>
              <a:srgbClr val="F1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8660" y="448309"/>
              <a:ext cx="12328525" cy="908685"/>
            </a:xfrm>
            <a:custGeom>
              <a:avLst/>
              <a:gdLst/>
              <a:ahLst/>
              <a:cxnLst/>
              <a:rect l="l" t="t" r="r" b="b"/>
              <a:pathLst>
                <a:path w="12328525" h="908685">
                  <a:moveTo>
                    <a:pt x="621665" y="454190"/>
                  </a:moveTo>
                  <a:lnTo>
                    <a:pt x="615518" y="412724"/>
                  </a:lnTo>
                  <a:lnTo>
                    <a:pt x="597585" y="374815"/>
                  </a:lnTo>
                  <a:lnTo>
                    <a:pt x="569429" y="343750"/>
                  </a:lnTo>
                  <a:lnTo>
                    <a:pt x="533463" y="322199"/>
                  </a:lnTo>
                  <a:lnTo>
                    <a:pt x="492798" y="312013"/>
                  </a:lnTo>
                  <a:lnTo>
                    <a:pt x="478790" y="311315"/>
                  </a:lnTo>
                  <a:lnTo>
                    <a:pt x="471766" y="311492"/>
                  </a:lnTo>
                  <a:lnTo>
                    <a:pt x="430657" y="319671"/>
                  </a:lnTo>
                  <a:lnTo>
                    <a:pt x="393674" y="339445"/>
                  </a:lnTo>
                  <a:lnTo>
                    <a:pt x="364032" y="369074"/>
                  </a:lnTo>
                  <a:lnTo>
                    <a:pt x="344258" y="406069"/>
                  </a:lnTo>
                  <a:lnTo>
                    <a:pt x="336080" y="447179"/>
                  </a:lnTo>
                  <a:lnTo>
                    <a:pt x="335915" y="454190"/>
                  </a:lnTo>
                  <a:lnTo>
                    <a:pt x="336080" y="461213"/>
                  </a:lnTo>
                  <a:lnTo>
                    <a:pt x="344258" y="502323"/>
                  </a:lnTo>
                  <a:lnTo>
                    <a:pt x="364032" y="539318"/>
                  </a:lnTo>
                  <a:lnTo>
                    <a:pt x="393674" y="568947"/>
                  </a:lnTo>
                  <a:lnTo>
                    <a:pt x="430657" y="588721"/>
                  </a:lnTo>
                  <a:lnTo>
                    <a:pt x="471766" y="596900"/>
                  </a:lnTo>
                  <a:lnTo>
                    <a:pt x="478790" y="597065"/>
                  </a:lnTo>
                  <a:lnTo>
                    <a:pt x="485813" y="596900"/>
                  </a:lnTo>
                  <a:lnTo>
                    <a:pt x="526910" y="588721"/>
                  </a:lnTo>
                  <a:lnTo>
                    <a:pt x="563905" y="568947"/>
                  </a:lnTo>
                  <a:lnTo>
                    <a:pt x="593547" y="539318"/>
                  </a:lnTo>
                  <a:lnTo>
                    <a:pt x="613308" y="502323"/>
                  </a:lnTo>
                  <a:lnTo>
                    <a:pt x="621487" y="461213"/>
                  </a:lnTo>
                  <a:lnTo>
                    <a:pt x="621665" y="454190"/>
                  </a:lnTo>
                  <a:close/>
                </a:path>
                <a:path w="12328525" h="908685">
                  <a:moveTo>
                    <a:pt x="11255286" y="405104"/>
                  </a:moveTo>
                  <a:lnTo>
                    <a:pt x="1873161" y="405104"/>
                  </a:lnTo>
                  <a:lnTo>
                    <a:pt x="1873161" y="528929"/>
                  </a:lnTo>
                  <a:lnTo>
                    <a:pt x="11255286" y="528929"/>
                  </a:lnTo>
                  <a:lnTo>
                    <a:pt x="11255286" y="405104"/>
                  </a:lnTo>
                  <a:close/>
                </a:path>
                <a:path w="12328525" h="908685">
                  <a:moveTo>
                    <a:pt x="12328487" y="0"/>
                  </a:moveTo>
                  <a:lnTo>
                    <a:pt x="12222988" y="0"/>
                  </a:lnTo>
                  <a:lnTo>
                    <a:pt x="0" y="0"/>
                  </a:lnTo>
                  <a:lnTo>
                    <a:pt x="0" y="105498"/>
                  </a:lnTo>
                  <a:lnTo>
                    <a:pt x="12222988" y="105498"/>
                  </a:lnTo>
                  <a:lnTo>
                    <a:pt x="12222988" y="802894"/>
                  </a:lnTo>
                  <a:lnTo>
                    <a:pt x="0" y="802894"/>
                  </a:lnTo>
                  <a:lnTo>
                    <a:pt x="0" y="908380"/>
                  </a:lnTo>
                  <a:lnTo>
                    <a:pt x="12222988" y="908380"/>
                  </a:lnTo>
                  <a:lnTo>
                    <a:pt x="12328487" y="908380"/>
                  </a:lnTo>
                  <a:lnTo>
                    <a:pt x="1232848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644" y="811684"/>
              <a:ext cx="181620" cy="181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53679" y="7596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744" y="811684"/>
              <a:ext cx="181620" cy="1816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3089" y="915679"/>
              <a:ext cx="9058274" cy="937131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64754" y="1599580"/>
            <a:ext cx="10800080" cy="2336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044"/>
              </a:lnSpc>
              <a:spcBef>
                <a:spcPts val="105"/>
              </a:spcBef>
            </a:pPr>
            <a:r>
              <a:rPr sz="11950" spc="-45" dirty="0">
                <a:solidFill>
                  <a:srgbClr val="2E2E2E"/>
                </a:solidFill>
                <a:latin typeface="Consolas"/>
                <a:cs typeface="Consolas"/>
              </a:rPr>
              <a:t>HTML</a:t>
            </a:r>
            <a:r>
              <a:rPr sz="11950" spc="-135" dirty="0">
                <a:solidFill>
                  <a:srgbClr val="2E2E2E"/>
                </a:solidFill>
                <a:latin typeface="Consolas"/>
                <a:cs typeface="Consolas"/>
              </a:rPr>
              <a:t> </a:t>
            </a:r>
            <a:r>
              <a:rPr sz="11950" spc="-45" dirty="0">
                <a:solidFill>
                  <a:srgbClr val="2E2E2E"/>
                </a:solidFill>
                <a:latin typeface="Consolas"/>
                <a:cs typeface="Consolas"/>
              </a:rPr>
              <a:t>SKELETON</a:t>
            </a:r>
            <a:endParaRPr sz="11950">
              <a:latin typeface="Consolas"/>
              <a:cs typeface="Consolas"/>
            </a:endParaRPr>
          </a:p>
          <a:p>
            <a:pPr marL="12700">
              <a:lnSpc>
                <a:spcPts val="4145"/>
              </a:lnSpc>
            </a:pPr>
            <a:r>
              <a:rPr sz="3700" b="0" spc="185" dirty="0">
                <a:solidFill>
                  <a:srgbClr val="2E2E2E"/>
                </a:solidFill>
                <a:latin typeface="Microsoft Sans Serif"/>
                <a:cs typeface="Microsoft Sans Serif"/>
              </a:rPr>
              <a:t>We</a:t>
            </a:r>
            <a:r>
              <a:rPr sz="3700" b="0" spc="20" dirty="0">
                <a:solidFill>
                  <a:srgbClr val="2E2E2E"/>
                </a:solidFill>
                <a:latin typeface="Microsoft Sans Serif"/>
                <a:cs typeface="Microsoft Sans Serif"/>
              </a:rPr>
              <a:t> </a:t>
            </a:r>
            <a:r>
              <a:rPr sz="3550" b="0" spc="95" dirty="0">
                <a:solidFill>
                  <a:srgbClr val="2E2E2E"/>
                </a:solidFill>
                <a:latin typeface="Trebuchet MS"/>
                <a:cs typeface="Trebuchet MS"/>
              </a:rPr>
              <a:t>wr</a:t>
            </a:r>
            <a:r>
              <a:rPr sz="3700" b="0" spc="95" dirty="0">
                <a:solidFill>
                  <a:srgbClr val="2E2E2E"/>
                </a:solidFill>
                <a:latin typeface="Microsoft Sans Serif"/>
                <a:cs typeface="Microsoft Sans Serif"/>
              </a:rPr>
              <a:t>i</a:t>
            </a:r>
            <a:r>
              <a:rPr sz="3550" b="0" spc="95" dirty="0">
                <a:solidFill>
                  <a:srgbClr val="2E2E2E"/>
                </a:solidFill>
                <a:latin typeface="Trebuchet MS"/>
                <a:cs typeface="Trebuchet MS"/>
              </a:rPr>
              <a:t>t</a:t>
            </a:r>
            <a:r>
              <a:rPr sz="3700" b="0" spc="95" dirty="0">
                <a:solidFill>
                  <a:srgbClr val="2E2E2E"/>
                </a:solidFill>
                <a:latin typeface="Microsoft Sans Serif"/>
                <a:cs typeface="Microsoft Sans Serif"/>
              </a:rPr>
              <a:t>e</a:t>
            </a:r>
            <a:r>
              <a:rPr sz="3700" b="0" spc="25" dirty="0">
                <a:solidFill>
                  <a:srgbClr val="2E2E2E"/>
                </a:solidFill>
                <a:latin typeface="Microsoft Sans Serif"/>
                <a:cs typeface="Microsoft Sans Serif"/>
              </a:rPr>
              <a:t> </a:t>
            </a:r>
            <a:r>
              <a:rPr sz="3700" b="0" spc="200" dirty="0">
                <a:solidFill>
                  <a:srgbClr val="2E2E2E"/>
                </a:solidFill>
                <a:latin typeface="Microsoft Sans Serif"/>
                <a:cs typeface="Microsoft Sans Serif"/>
              </a:rPr>
              <a:t>o</a:t>
            </a:r>
            <a:r>
              <a:rPr sz="3550" b="0" spc="200" dirty="0">
                <a:solidFill>
                  <a:srgbClr val="2E2E2E"/>
                </a:solidFill>
                <a:latin typeface="Trebuchet MS"/>
                <a:cs typeface="Trebuchet MS"/>
              </a:rPr>
              <a:t>ur</a:t>
            </a:r>
            <a:r>
              <a:rPr sz="3550" b="0" spc="-65" dirty="0">
                <a:solidFill>
                  <a:srgbClr val="2E2E2E"/>
                </a:solidFill>
                <a:latin typeface="Trebuchet MS"/>
                <a:cs typeface="Trebuchet MS"/>
              </a:rPr>
              <a:t> </a:t>
            </a:r>
            <a:r>
              <a:rPr sz="3700" b="0" spc="165" dirty="0">
                <a:solidFill>
                  <a:srgbClr val="2E2E2E"/>
                </a:solidFill>
                <a:latin typeface="Microsoft Sans Serif"/>
                <a:cs typeface="Microsoft Sans Serif"/>
              </a:rPr>
              <a:t>HTML</a:t>
            </a:r>
            <a:r>
              <a:rPr sz="3700" b="0" spc="25" dirty="0">
                <a:solidFill>
                  <a:srgbClr val="2E2E2E"/>
                </a:solidFill>
                <a:latin typeface="Microsoft Sans Serif"/>
                <a:cs typeface="Microsoft Sans Serif"/>
              </a:rPr>
              <a:t> </a:t>
            </a:r>
            <a:r>
              <a:rPr sz="3700" b="0" spc="155" dirty="0">
                <a:solidFill>
                  <a:srgbClr val="2E2E2E"/>
                </a:solidFill>
                <a:latin typeface="Microsoft Sans Serif"/>
                <a:cs typeface="Microsoft Sans Serif"/>
              </a:rPr>
              <a:t>in</a:t>
            </a:r>
            <a:r>
              <a:rPr sz="3700" b="0" spc="20" dirty="0">
                <a:solidFill>
                  <a:srgbClr val="2E2E2E"/>
                </a:solidFill>
                <a:latin typeface="Microsoft Sans Serif"/>
                <a:cs typeface="Microsoft Sans Serif"/>
              </a:rPr>
              <a:t> </a:t>
            </a:r>
            <a:r>
              <a:rPr sz="3700" b="0" spc="-30" dirty="0">
                <a:solidFill>
                  <a:srgbClr val="2E2E2E"/>
                </a:solidFill>
                <a:latin typeface="Microsoft Sans Serif"/>
                <a:cs typeface="Microsoft Sans Serif"/>
              </a:rPr>
              <a:t>a</a:t>
            </a:r>
            <a:r>
              <a:rPr sz="3700" b="0" spc="25" dirty="0">
                <a:solidFill>
                  <a:srgbClr val="2E2E2E"/>
                </a:solidFill>
                <a:latin typeface="Microsoft Sans Serif"/>
                <a:cs typeface="Microsoft Sans Serif"/>
              </a:rPr>
              <a:t> </a:t>
            </a:r>
            <a:r>
              <a:rPr sz="3550" b="0" spc="114" dirty="0">
                <a:solidFill>
                  <a:srgbClr val="2E2E2E"/>
                </a:solidFill>
                <a:latin typeface="Trebuchet MS"/>
                <a:cs typeface="Trebuchet MS"/>
              </a:rPr>
              <a:t>st</a:t>
            </a:r>
            <a:r>
              <a:rPr sz="3700" b="0" spc="114" dirty="0">
                <a:solidFill>
                  <a:srgbClr val="2E2E2E"/>
                </a:solidFill>
                <a:latin typeface="Microsoft Sans Serif"/>
                <a:cs typeface="Microsoft Sans Serif"/>
              </a:rPr>
              <a:t>anda</a:t>
            </a:r>
            <a:r>
              <a:rPr sz="3550" b="0" spc="114" dirty="0">
                <a:solidFill>
                  <a:srgbClr val="2E2E2E"/>
                </a:solidFill>
                <a:latin typeface="Trebuchet MS"/>
                <a:cs typeface="Trebuchet MS"/>
              </a:rPr>
              <a:t>r</a:t>
            </a:r>
            <a:r>
              <a:rPr sz="3700" b="0" spc="114" dirty="0">
                <a:solidFill>
                  <a:srgbClr val="2E2E2E"/>
                </a:solidFill>
                <a:latin typeface="Microsoft Sans Serif"/>
                <a:cs typeface="Microsoft Sans Serif"/>
              </a:rPr>
              <a:t>d</a:t>
            </a:r>
            <a:r>
              <a:rPr sz="3700" b="0" spc="25" dirty="0">
                <a:solidFill>
                  <a:srgbClr val="2E2E2E"/>
                </a:solidFill>
                <a:latin typeface="Microsoft Sans Serif"/>
                <a:cs typeface="Microsoft Sans Serif"/>
              </a:rPr>
              <a:t> </a:t>
            </a:r>
            <a:r>
              <a:rPr sz="3500" b="0" spc="215" dirty="0">
                <a:solidFill>
                  <a:srgbClr val="2E2E2E"/>
                </a:solidFill>
                <a:latin typeface="Microsoft Sans Serif"/>
                <a:cs typeface="Microsoft Sans Serif"/>
              </a:rPr>
              <a:t>"</a:t>
            </a:r>
            <a:r>
              <a:rPr sz="3550" b="0" spc="215" dirty="0">
                <a:solidFill>
                  <a:srgbClr val="2E2E2E"/>
                </a:solidFill>
                <a:latin typeface="Trebuchet MS"/>
                <a:cs typeface="Trebuchet MS"/>
              </a:rPr>
              <a:t>s</a:t>
            </a:r>
            <a:r>
              <a:rPr sz="3700" b="0" spc="215" dirty="0">
                <a:solidFill>
                  <a:srgbClr val="2E2E2E"/>
                </a:solidFill>
                <a:latin typeface="Microsoft Sans Serif"/>
                <a:cs typeface="Microsoft Sans Serif"/>
              </a:rPr>
              <a:t>kele</a:t>
            </a:r>
            <a:r>
              <a:rPr sz="3550" b="0" spc="215" dirty="0">
                <a:solidFill>
                  <a:srgbClr val="2E2E2E"/>
                </a:solidFill>
                <a:latin typeface="Trebuchet MS"/>
                <a:cs typeface="Trebuchet MS"/>
              </a:rPr>
              <a:t>t</a:t>
            </a:r>
            <a:r>
              <a:rPr sz="3700" b="0" spc="215" dirty="0">
                <a:solidFill>
                  <a:srgbClr val="2E2E2E"/>
                </a:solidFill>
                <a:latin typeface="Microsoft Sans Serif"/>
                <a:cs typeface="Microsoft Sans Serif"/>
              </a:rPr>
              <a:t>on</a:t>
            </a:r>
            <a:r>
              <a:rPr sz="3500" b="0" spc="215" dirty="0">
                <a:solidFill>
                  <a:srgbClr val="2E2E2E"/>
                </a:solidFill>
                <a:latin typeface="Microsoft Sans Serif"/>
                <a:cs typeface="Microsoft Sans Serif"/>
              </a:rPr>
              <a:t>"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4150" y="4781088"/>
            <a:ext cx="422681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5C49-7959-7A17-A09B-F49C4291F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6F3D6E-A632-4C46-1AF2-FDA21EB33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4305300"/>
            <a:ext cx="10800080" cy="184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11950" spc="-45" dirty="0">
                <a:solidFill>
                  <a:srgbClr val="2E2E2E"/>
                </a:solidFill>
                <a:latin typeface="Consolas"/>
                <a:cs typeface="Consolas"/>
              </a:rPr>
              <a:t>THE END</a:t>
            </a:r>
            <a:endParaRPr sz="119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431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4194" y="1229025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4"/>
                </a:moveTo>
                <a:lnTo>
                  <a:pt x="105494" y="8458904"/>
                </a:lnTo>
                <a:lnTo>
                  <a:pt x="105494" y="0"/>
                </a:lnTo>
                <a:lnTo>
                  <a:pt x="0" y="0"/>
                </a:lnTo>
                <a:lnTo>
                  <a:pt x="0" y="8458904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06667" y="1247683"/>
            <a:ext cx="6471686" cy="8459181"/>
            <a:chOff x="10409863" y="392049"/>
            <a:chExt cx="6968490" cy="9314815"/>
          </a:xfrm>
        </p:grpSpPr>
        <p:sp>
          <p:nvSpPr>
            <p:cNvPr id="4" name="object 4"/>
            <p:cNvSpPr/>
            <p:nvPr/>
          </p:nvSpPr>
          <p:spPr>
            <a:xfrm>
              <a:off x="10515397" y="676045"/>
              <a:ext cx="6862445" cy="9030970"/>
            </a:xfrm>
            <a:custGeom>
              <a:avLst/>
              <a:gdLst/>
              <a:ahLst/>
              <a:cxnLst/>
              <a:rect l="l" t="t" r="r" b="b"/>
              <a:pathLst>
                <a:path w="6862444" h="9030970">
                  <a:moveTo>
                    <a:pt x="6862432" y="0"/>
                  </a:moveTo>
                  <a:lnTo>
                    <a:pt x="6809029" y="0"/>
                  </a:lnTo>
                  <a:lnTo>
                    <a:pt x="6809029" y="571639"/>
                  </a:lnTo>
                  <a:lnTo>
                    <a:pt x="6756933" y="571639"/>
                  </a:lnTo>
                  <a:lnTo>
                    <a:pt x="6756933" y="8925039"/>
                  </a:lnTo>
                  <a:lnTo>
                    <a:pt x="0" y="8925039"/>
                  </a:lnTo>
                  <a:lnTo>
                    <a:pt x="0" y="9030551"/>
                  </a:lnTo>
                  <a:lnTo>
                    <a:pt x="6756933" y="9030551"/>
                  </a:lnTo>
                  <a:lnTo>
                    <a:pt x="6862432" y="9030551"/>
                  </a:lnTo>
                  <a:lnTo>
                    <a:pt x="6862432" y="571639"/>
                  </a:lnTo>
                  <a:lnTo>
                    <a:pt x="686243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7191" y="846239"/>
              <a:ext cx="6762749" cy="8753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15346" y="444804"/>
              <a:ext cx="6756400" cy="750570"/>
            </a:xfrm>
            <a:custGeom>
              <a:avLst/>
              <a:gdLst/>
              <a:ahLst/>
              <a:cxnLst/>
              <a:rect l="l" t="t" r="r" b="b"/>
              <a:pathLst>
                <a:path w="6756400" h="750569">
                  <a:moveTo>
                    <a:pt x="6756336" y="0"/>
                  </a:moveTo>
                  <a:lnTo>
                    <a:pt x="0" y="0"/>
                  </a:lnTo>
                  <a:lnTo>
                    <a:pt x="0" y="52743"/>
                  </a:lnTo>
                  <a:lnTo>
                    <a:pt x="0" y="750138"/>
                  </a:lnTo>
                  <a:lnTo>
                    <a:pt x="6756336" y="750138"/>
                  </a:lnTo>
                  <a:lnTo>
                    <a:pt x="6756336" y="52743"/>
                  </a:lnTo>
                  <a:lnTo>
                    <a:pt x="6756336" y="0"/>
                  </a:lnTo>
                  <a:close/>
                </a:path>
              </a:pathLst>
            </a:custGeom>
            <a:solidFill>
              <a:srgbClr val="F1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09860" y="392060"/>
              <a:ext cx="6967855" cy="908685"/>
            </a:xfrm>
            <a:custGeom>
              <a:avLst/>
              <a:gdLst/>
              <a:ahLst/>
              <a:cxnLst/>
              <a:rect l="l" t="t" r="r" b="b"/>
              <a:pathLst>
                <a:path w="6967855" h="908685">
                  <a:moveTo>
                    <a:pt x="900010" y="454190"/>
                  </a:moveTo>
                  <a:lnTo>
                    <a:pt x="893864" y="412711"/>
                  </a:lnTo>
                  <a:lnTo>
                    <a:pt x="875931" y="374802"/>
                  </a:lnTo>
                  <a:lnTo>
                    <a:pt x="847775" y="343738"/>
                  </a:lnTo>
                  <a:lnTo>
                    <a:pt x="811809" y="322186"/>
                  </a:lnTo>
                  <a:lnTo>
                    <a:pt x="771144" y="312000"/>
                  </a:lnTo>
                  <a:lnTo>
                    <a:pt x="757135" y="311315"/>
                  </a:lnTo>
                  <a:lnTo>
                    <a:pt x="750112" y="311480"/>
                  </a:lnTo>
                  <a:lnTo>
                    <a:pt x="709002" y="319659"/>
                  </a:lnTo>
                  <a:lnTo>
                    <a:pt x="672020" y="339432"/>
                  </a:lnTo>
                  <a:lnTo>
                    <a:pt x="642378" y="369062"/>
                  </a:lnTo>
                  <a:lnTo>
                    <a:pt x="622604" y="406057"/>
                  </a:lnTo>
                  <a:lnTo>
                    <a:pt x="614426" y="447167"/>
                  </a:lnTo>
                  <a:lnTo>
                    <a:pt x="614260" y="454190"/>
                  </a:lnTo>
                  <a:lnTo>
                    <a:pt x="614426" y="461200"/>
                  </a:lnTo>
                  <a:lnTo>
                    <a:pt x="622604" y="502310"/>
                  </a:lnTo>
                  <a:lnTo>
                    <a:pt x="642378" y="539305"/>
                  </a:lnTo>
                  <a:lnTo>
                    <a:pt x="672020" y="568934"/>
                  </a:lnTo>
                  <a:lnTo>
                    <a:pt x="709002" y="588708"/>
                  </a:lnTo>
                  <a:lnTo>
                    <a:pt x="750112" y="596887"/>
                  </a:lnTo>
                  <a:lnTo>
                    <a:pt x="757135" y="597065"/>
                  </a:lnTo>
                  <a:lnTo>
                    <a:pt x="764146" y="596887"/>
                  </a:lnTo>
                  <a:lnTo>
                    <a:pt x="805256" y="588708"/>
                  </a:lnTo>
                  <a:lnTo>
                    <a:pt x="842251" y="568934"/>
                  </a:lnTo>
                  <a:lnTo>
                    <a:pt x="871893" y="539305"/>
                  </a:lnTo>
                  <a:lnTo>
                    <a:pt x="891654" y="502310"/>
                  </a:lnTo>
                  <a:lnTo>
                    <a:pt x="899833" y="461200"/>
                  </a:lnTo>
                  <a:lnTo>
                    <a:pt x="900010" y="454190"/>
                  </a:lnTo>
                  <a:close/>
                </a:path>
                <a:path w="6967855" h="908685">
                  <a:moveTo>
                    <a:pt x="6651307" y="411670"/>
                  </a:moveTo>
                  <a:lnTo>
                    <a:pt x="1688782" y="411670"/>
                  </a:lnTo>
                  <a:lnTo>
                    <a:pt x="1688782" y="525970"/>
                  </a:lnTo>
                  <a:lnTo>
                    <a:pt x="6651307" y="525970"/>
                  </a:lnTo>
                  <a:lnTo>
                    <a:pt x="6651307" y="411670"/>
                  </a:lnTo>
                  <a:close/>
                </a:path>
                <a:path w="6967855" h="908685">
                  <a:moveTo>
                    <a:pt x="6967309" y="0"/>
                  </a:moveTo>
                  <a:lnTo>
                    <a:pt x="6861823" y="0"/>
                  </a:lnTo>
                  <a:lnTo>
                    <a:pt x="6861823" y="105486"/>
                  </a:lnTo>
                  <a:lnTo>
                    <a:pt x="6861823" y="802881"/>
                  </a:lnTo>
                  <a:lnTo>
                    <a:pt x="105486" y="802881"/>
                  </a:lnTo>
                  <a:lnTo>
                    <a:pt x="105486" y="105486"/>
                  </a:lnTo>
                  <a:lnTo>
                    <a:pt x="6861823" y="105486"/>
                  </a:lnTo>
                  <a:lnTo>
                    <a:pt x="6861823" y="0"/>
                  </a:lnTo>
                  <a:lnTo>
                    <a:pt x="105486" y="0"/>
                  </a:lnTo>
                  <a:lnTo>
                    <a:pt x="0" y="0"/>
                  </a:lnTo>
                  <a:lnTo>
                    <a:pt x="0" y="908380"/>
                  </a:lnTo>
                  <a:lnTo>
                    <a:pt x="105486" y="908380"/>
                  </a:lnTo>
                  <a:lnTo>
                    <a:pt x="6861823" y="908380"/>
                  </a:lnTo>
                  <a:lnTo>
                    <a:pt x="6967309" y="908380"/>
                  </a:lnTo>
                  <a:lnTo>
                    <a:pt x="696730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6189" y="755427"/>
              <a:ext cx="181620" cy="181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43224" y="70336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5289" y="755427"/>
              <a:ext cx="181620" cy="1816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62000" y="2933700"/>
            <a:ext cx="10022698" cy="477374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br>
              <a:rPr lang="en-US" sz="2000" dirty="0"/>
            </a:br>
            <a:r>
              <a:rPr lang="en-US" sz="2000" dirty="0"/>
              <a:t>&lt;!DOCTYPE html&gt;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declaration defines that this document is an HTML5 document</a:t>
            </a:r>
            <a:br>
              <a:rPr lang="en-US" sz="2000" dirty="0"/>
            </a:br>
            <a:r>
              <a:rPr lang="en-US" sz="2000" dirty="0"/>
              <a:t>&lt;html&gt; 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 element is the root element of an HTML page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&lt;head&gt;  </a:t>
            </a:r>
            <a:r>
              <a:rPr lang="en-US" sz="2000" dirty="0">
                <a:sym typeface="Wingdings" panose="05000000000000000000" pitchFamily="2" charset="2"/>
              </a:rPr>
              <a:t> 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element contains meta information about the HTML page</a:t>
            </a:r>
            <a:br>
              <a:rPr lang="en-US" sz="2000" dirty="0"/>
            </a:br>
            <a:r>
              <a:rPr lang="en-US" sz="2000" dirty="0"/>
              <a:t>&lt;title&gt;Page Title&lt;/title&gt;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element specifies a title for the HTML page (which is shown in the   		                  browser's title bar or in the page's tab)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&lt;/head&gt;</a:t>
            </a:r>
            <a:br>
              <a:rPr lang="en-US" sz="2000" dirty="0"/>
            </a:br>
            <a:r>
              <a:rPr lang="en-US" sz="2000" dirty="0"/>
              <a:t>&lt;body&gt;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element defines the document's body, and is a container for all the visible contents,   	   such as headings, paragraphs, images, hyperlinks, tables, lists, etc.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&lt;h1&gt;My First Heading&lt;/h1&gt;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element defines a large heading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&lt;p&gt;My first paragraph.&lt;/p&gt;  </a:t>
            </a:r>
            <a:r>
              <a:rPr lang="en-US" sz="2000" dirty="0">
                <a:sym typeface="Wingdings" panose="05000000000000000000" pitchFamily="2" charset="2"/>
              </a:rPr>
              <a:t>  </a:t>
            </a:r>
            <a:r>
              <a:rPr lang="en-IN" sz="2000" dirty="0">
                <a:solidFill>
                  <a:srgbClr val="FF0000"/>
                </a:solidFill>
              </a:rPr>
              <a:t>element defines a paragraph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3902" y="2141884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A Simple HTML Document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6733" y="2019300"/>
            <a:ext cx="8987790" cy="5247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2000" dirty="0"/>
              <a:t>What is an HTML Element?</a:t>
            </a:r>
          </a:p>
          <a:p>
            <a:endParaRPr lang="en-US" sz="2000" dirty="0"/>
          </a:p>
          <a:p>
            <a:r>
              <a:rPr lang="en-US" sz="2000" dirty="0"/>
              <a:t>An HTML element is defined by a start tag, some content, and an end tag: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&lt;tagname&gt; Content goes here... &lt;/tagname&gt; </a:t>
            </a:r>
          </a:p>
          <a:p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</a:rPr>
              <a:t>&lt;html&gt;</a:t>
            </a:r>
            <a:r>
              <a:rPr lang="en-US" altLang="en-US" sz="2000" dirty="0">
                <a:solidFill>
                  <a:srgbClr val="000000"/>
                </a:solidFill>
              </a:rPr>
              <a:t> element is the root element and it defines the whole HTML document.</a:t>
            </a:r>
            <a:r>
              <a:rPr lang="en-US" altLang="en-US" sz="20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It has a start tag </a:t>
            </a:r>
            <a:r>
              <a:rPr lang="en-US" altLang="en-US" sz="2000" dirty="0">
                <a:solidFill>
                  <a:srgbClr val="DC143C"/>
                </a:solidFill>
              </a:rPr>
              <a:t>&lt;html&gt;</a:t>
            </a:r>
            <a:r>
              <a:rPr lang="en-US" altLang="en-US" sz="2000" dirty="0">
                <a:solidFill>
                  <a:srgbClr val="000000"/>
                </a:solidFill>
              </a:rPr>
              <a:t> and an end tag </a:t>
            </a:r>
            <a:r>
              <a:rPr lang="en-US" altLang="en-US" sz="2000" dirty="0">
                <a:solidFill>
                  <a:srgbClr val="DC143C"/>
                </a:solidFill>
              </a:rPr>
              <a:t>&lt;/html&gt;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Then, inside the </a:t>
            </a:r>
            <a:r>
              <a:rPr lang="en-US" altLang="en-US" sz="2000" dirty="0">
                <a:solidFill>
                  <a:srgbClr val="DC143C"/>
                </a:solidFill>
              </a:rPr>
              <a:t>&lt;html&gt;</a:t>
            </a:r>
            <a:r>
              <a:rPr lang="en-US" altLang="en-US" sz="2000" dirty="0">
                <a:solidFill>
                  <a:srgbClr val="000000"/>
                </a:solidFill>
              </a:rPr>
              <a:t> element there is a </a:t>
            </a:r>
            <a:r>
              <a:rPr lang="en-US" altLang="en-US" sz="2000" dirty="0">
                <a:solidFill>
                  <a:srgbClr val="DC143C"/>
                </a:solidFill>
              </a:rPr>
              <a:t>&lt;body&gt;</a:t>
            </a:r>
            <a:r>
              <a:rPr lang="en-US" altLang="en-US" sz="2000" dirty="0">
                <a:solidFill>
                  <a:srgbClr val="000000"/>
                </a:solidFill>
              </a:rPr>
              <a:t> element:</a:t>
            </a:r>
            <a:endParaRPr lang="en-US" altLang="en-US" sz="2000" dirty="0"/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</a:rPr>
              <a:t>&lt;body&gt;</a:t>
            </a:r>
            <a:r>
              <a:rPr lang="en-US" altLang="en-US" sz="2000" dirty="0">
                <a:solidFill>
                  <a:srgbClr val="000000"/>
                </a:solidFill>
              </a:rPr>
              <a:t> element defines the document's body.</a:t>
            </a: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It has a start tag </a:t>
            </a:r>
            <a:r>
              <a:rPr lang="en-US" altLang="en-US" sz="2000" dirty="0">
                <a:solidFill>
                  <a:srgbClr val="DC143C"/>
                </a:solidFill>
              </a:rPr>
              <a:t>&lt;body&gt;</a:t>
            </a:r>
            <a:r>
              <a:rPr lang="en-US" altLang="en-US" sz="2000" dirty="0">
                <a:solidFill>
                  <a:srgbClr val="000000"/>
                </a:solidFill>
              </a:rPr>
              <a:t> and an end tag </a:t>
            </a:r>
            <a:r>
              <a:rPr lang="en-US" altLang="en-US" sz="2000" dirty="0">
                <a:solidFill>
                  <a:srgbClr val="DC143C"/>
                </a:solidFill>
              </a:rPr>
              <a:t>&lt;/body&gt;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Then, inside the </a:t>
            </a:r>
            <a:r>
              <a:rPr lang="en-US" altLang="en-US" sz="2000" dirty="0">
                <a:solidFill>
                  <a:srgbClr val="DC143C"/>
                </a:solidFill>
              </a:rPr>
              <a:t>&lt;body&gt;</a:t>
            </a:r>
            <a:r>
              <a:rPr lang="en-US" altLang="en-US" sz="2000" dirty="0">
                <a:solidFill>
                  <a:srgbClr val="000000"/>
                </a:solidFill>
              </a:rPr>
              <a:t> element there are two other elements: </a:t>
            </a:r>
            <a:r>
              <a:rPr lang="en-US" altLang="en-US" sz="2000" dirty="0">
                <a:solidFill>
                  <a:srgbClr val="DC143C"/>
                </a:solidFill>
              </a:rPr>
              <a:t>&lt;h1&gt;</a:t>
            </a:r>
            <a:r>
              <a:rPr lang="en-US" altLang="en-US" sz="2000" dirty="0">
                <a:solidFill>
                  <a:srgbClr val="000000"/>
                </a:solidFill>
              </a:rPr>
              <a:t> and </a:t>
            </a:r>
            <a:r>
              <a:rPr lang="en-US" altLang="en-US" sz="2000" dirty="0">
                <a:solidFill>
                  <a:srgbClr val="DC143C"/>
                </a:solidFill>
              </a:rPr>
              <a:t>&lt;p&gt;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/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&lt;h1&gt;My First Heading&lt;/h1&gt;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&lt;p&gt;My first paragraph.&lt;/p&gt;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Elements &amp; Attributes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591" y="6362700"/>
            <a:ext cx="5638800" cy="304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1714500"/>
            <a:ext cx="7145933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503" y="2178242"/>
            <a:ext cx="10800080" cy="184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50" spc="-45" dirty="0">
                <a:solidFill>
                  <a:srgbClr val="2E2E2E"/>
                </a:solidFill>
                <a:latin typeface="Consolas"/>
                <a:cs typeface="Consolas"/>
              </a:rPr>
              <a:t>HTML</a:t>
            </a:r>
            <a:r>
              <a:rPr sz="11950" spc="-135" dirty="0">
                <a:solidFill>
                  <a:srgbClr val="2E2E2E"/>
                </a:solidFill>
                <a:latin typeface="Consolas"/>
                <a:cs typeface="Consolas"/>
              </a:rPr>
              <a:t> </a:t>
            </a:r>
            <a:r>
              <a:rPr sz="11950" spc="-45" dirty="0">
                <a:solidFill>
                  <a:srgbClr val="2E2E2E"/>
                </a:solidFill>
                <a:latin typeface="Consolas"/>
                <a:cs typeface="Consolas"/>
              </a:rPr>
              <a:t>ELEMENTS</a:t>
            </a:r>
            <a:endParaRPr sz="11950" dirty="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1620" y="6321047"/>
            <a:ext cx="123825" cy="1605915"/>
            <a:chOff x="3811620" y="6321047"/>
            <a:chExt cx="123825" cy="1605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620" y="6321047"/>
              <a:ext cx="123505" cy="1235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620" y="6815071"/>
              <a:ext cx="123505" cy="1235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620" y="7309095"/>
              <a:ext cx="123505" cy="1235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620" y="7803119"/>
              <a:ext cx="123505" cy="1235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  <a:tabLst>
                <a:tab pos="2336165" algn="l"/>
              </a:tabLst>
            </a:pPr>
            <a:r>
              <a:rPr spc="110" dirty="0"/>
              <a:t>To</a:t>
            </a:r>
            <a:r>
              <a:rPr spc="25" dirty="0"/>
              <a:t> </a:t>
            </a:r>
            <a:r>
              <a:rPr sz="3550" spc="95" dirty="0">
                <a:latin typeface="Trebuchet MS"/>
                <a:cs typeface="Trebuchet MS"/>
              </a:rPr>
              <a:t>wr</a:t>
            </a:r>
            <a:r>
              <a:rPr spc="95" dirty="0"/>
              <a:t>i</a:t>
            </a:r>
            <a:r>
              <a:rPr sz="3550" spc="95" dirty="0">
                <a:latin typeface="Trebuchet MS"/>
                <a:cs typeface="Trebuchet MS"/>
              </a:rPr>
              <a:t>t</a:t>
            </a:r>
            <a:r>
              <a:rPr spc="95" dirty="0"/>
              <a:t>e</a:t>
            </a:r>
            <a:r>
              <a:rPr spc="25" dirty="0"/>
              <a:t> </a:t>
            </a:r>
            <a:r>
              <a:rPr spc="180" dirty="0"/>
              <a:t>HTML</a:t>
            </a:r>
            <a:r>
              <a:rPr sz="3500" spc="180" dirty="0"/>
              <a:t>,</a:t>
            </a:r>
            <a:r>
              <a:rPr sz="3500" spc="80" dirty="0"/>
              <a:t> </a:t>
            </a:r>
            <a:r>
              <a:rPr sz="3550" spc="80" dirty="0">
                <a:latin typeface="Trebuchet MS"/>
                <a:cs typeface="Trebuchet MS"/>
              </a:rPr>
              <a:t>w</a:t>
            </a:r>
            <a:r>
              <a:rPr spc="80" dirty="0"/>
              <a:t>e</a:t>
            </a:r>
            <a:r>
              <a:rPr spc="25" dirty="0"/>
              <a:t> </a:t>
            </a:r>
            <a:r>
              <a:rPr spc="165" dirty="0"/>
              <a:t>pick</a:t>
            </a:r>
            <a:r>
              <a:rPr spc="25" dirty="0"/>
              <a:t> </a:t>
            </a:r>
            <a:r>
              <a:rPr spc="220" dirty="0"/>
              <a:t>f</a:t>
            </a:r>
            <a:r>
              <a:rPr sz="3550" spc="220" dirty="0">
                <a:latin typeface="Trebuchet MS"/>
                <a:cs typeface="Trebuchet MS"/>
              </a:rPr>
              <a:t>r</a:t>
            </a:r>
            <a:r>
              <a:rPr spc="220" dirty="0"/>
              <a:t>om</a:t>
            </a:r>
            <a:r>
              <a:rPr spc="25" dirty="0"/>
              <a:t> </a:t>
            </a:r>
            <a:r>
              <a:rPr spc="-30" dirty="0"/>
              <a:t>a</a:t>
            </a:r>
            <a:r>
              <a:rPr spc="25" dirty="0"/>
              <a:t> </a:t>
            </a:r>
            <a:r>
              <a:rPr sz="3550" spc="85" dirty="0">
                <a:latin typeface="Trebuchet MS"/>
                <a:cs typeface="Trebuchet MS"/>
              </a:rPr>
              <a:t>s</a:t>
            </a:r>
            <a:r>
              <a:rPr spc="85" dirty="0"/>
              <a:t>e</a:t>
            </a:r>
            <a:r>
              <a:rPr sz="3550" spc="85" dirty="0">
                <a:latin typeface="Trebuchet MS"/>
                <a:cs typeface="Trebuchet MS"/>
              </a:rPr>
              <a:t>t</a:t>
            </a:r>
            <a:r>
              <a:rPr sz="3550" spc="-60" dirty="0">
                <a:latin typeface="Trebuchet MS"/>
                <a:cs typeface="Trebuchet MS"/>
              </a:rPr>
              <a:t> </a:t>
            </a:r>
            <a:r>
              <a:rPr spc="215" dirty="0"/>
              <a:t>of</a:t>
            </a:r>
            <a:r>
              <a:rPr spc="25" dirty="0"/>
              <a:t> </a:t>
            </a:r>
            <a:r>
              <a:rPr sz="3550" spc="114" dirty="0">
                <a:latin typeface="Trebuchet MS"/>
                <a:cs typeface="Trebuchet MS"/>
              </a:rPr>
              <a:t>st</a:t>
            </a:r>
            <a:r>
              <a:rPr spc="114" dirty="0"/>
              <a:t>anda</a:t>
            </a:r>
            <a:r>
              <a:rPr sz="3550" spc="114" dirty="0">
                <a:latin typeface="Trebuchet MS"/>
                <a:cs typeface="Trebuchet MS"/>
              </a:rPr>
              <a:t>r</a:t>
            </a:r>
            <a:r>
              <a:rPr spc="114" dirty="0"/>
              <a:t>d </a:t>
            </a:r>
            <a:r>
              <a:rPr spc="-965" dirty="0"/>
              <a:t> </a:t>
            </a:r>
            <a:r>
              <a:rPr spc="105" dirty="0"/>
              <a:t>Elemen</a:t>
            </a:r>
            <a:r>
              <a:rPr sz="3550" spc="105" dirty="0">
                <a:latin typeface="Trebuchet MS"/>
                <a:cs typeface="Trebuchet MS"/>
              </a:rPr>
              <a:t>ts	</a:t>
            </a:r>
            <a:r>
              <a:rPr sz="3550" spc="25" dirty="0">
                <a:latin typeface="Trebuchet MS"/>
                <a:cs typeface="Trebuchet MS"/>
              </a:rPr>
              <a:t>t</a:t>
            </a:r>
            <a:r>
              <a:rPr spc="25" dirty="0"/>
              <a:t>ha</a:t>
            </a:r>
            <a:r>
              <a:rPr sz="3550" spc="25" dirty="0">
                <a:latin typeface="Trebuchet MS"/>
                <a:cs typeface="Trebuchet MS"/>
              </a:rPr>
              <a:t>t</a:t>
            </a:r>
            <a:r>
              <a:rPr sz="3550" spc="-65" dirty="0">
                <a:latin typeface="Trebuchet MS"/>
                <a:cs typeface="Trebuchet MS"/>
              </a:rPr>
              <a:t> </a:t>
            </a:r>
            <a:r>
              <a:rPr spc="135" dirty="0"/>
              <a:t>all</a:t>
            </a:r>
            <a:r>
              <a:rPr spc="25" dirty="0"/>
              <a:t> </a:t>
            </a:r>
            <a:r>
              <a:rPr spc="180" dirty="0"/>
              <a:t>b</a:t>
            </a:r>
            <a:r>
              <a:rPr sz="3550" spc="180" dirty="0">
                <a:latin typeface="Trebuchet MS"/>
                <a:cs typeface="Trebuchet MS"/>
              </a:rPr>
              <a:t>r</a:t>
            </a:r>
            <a:r>
              <a:rPr spc="180" dirty="0"/>
              <a:t>o</a:t>
            </a:r>
            <a:r>
              <a:rPr sz="3550" spc="180" dirty="0">
                <a:latin typeface="Trebuchet MS"/>
                <a:cs typeface="Trebuchet MS"/>
              </a:rPr>
              <a:t>ws</a:t>
            </a:r>
            <a:r>
              <a:rPr spc="180" dirty="0"/>
              <a:t>e</a:t>
            </a:r>
            <a:r>
              <a:rPr sz="3550" spc="180" dirty="0">
                <a:latin typeface="Trebuchet MS"/>
                <a:cs typeface="Trebuchet MS"/>
              </a:rPr>
              <a:t>rs</a:t>
            </a:r>
            <a:r>
              <a:rPr sz="3550" spc="-65" dirty="0">
                <a:latin typeface="Trebuchet MS"/>
                <a:cs typeface="Trebuchet MS"/>
              </a:rPr>
              <a:t> </a:t>
            </a:r>
            <a:r>
              <a:rPr sz="3550" spc="90" dirty="0">
                <a:latin typeface="Trebuchet MS"/>
                <a:cs typeface="Trebuchet MS"/>
              </a:rPr>
              <a:t>r</a:t>
            </a:r>
            <a:r>
              <a:rPr spc="90" dirty="0"/>
              <a:t>ecogni</a:t>
            </a:r>
            <a:r>
              <a:rPr sz="3550" spc="90" dirty="0">
                <a:latin typeface="Trebuchet MS"/>
                <a:cs typeface="Trebuchet MS"/>
              </a:rPr>
              <a:t>z</a:t>
            </a:r>
            <a:r>
              <a:rPr spc="90" dirty="0"/>
              <a:t>e</a:t>
            </a:r>
            <a:endParaRPr sz="3550" dirty="0">
              <a:latin typeface="Trebuchet MS"/>
              <a:cs typeface="Trebuchet MS"/>
            </a:endParaRPr>
          </a:p>
          <a:p>
            <a:pPr marL="34925">
              <a:lnSpc>
                <a:spcPct val="100000"/>
              </a:lnSpc>
              <a:spcBef>
                <a:spcPts val="3279"/>
              </a:spcBef>
            </a:pPr>
            <a:r>
              <a:rPr sz="3000" spc="145" dirty="0"/>
              <a:t>Common</a:t>
            </a:r>
            <a:r>
              <a:rPr sz="3000" spc="-5" dirty="0"/>
              <a:t> </a:t>
            </a:r>
            <a:r>
              <a:rPr sz="3000" spc="90" dirty="0"/>
              <a:t>Elemen</a:t>
            </a:r>
            <a:r>
              <a:rPr sz="2850" spc="90" dirty="0">
                <a:latin typeface="Trebuchet MS"/>
                <a:cs typeface="Trebuchet MS"/>
              </a:rPr>
              <a:t>ts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3000" spc="145" dirty="0"/>
              <a:t>incl</a:t>
            </a:r>
            <a:r>
              <a:rPr sz="2850" spc="145" dirty="0">
                <a:latin typeface="Trebuchet MS"/>
                <a:cs typeface="Trebuchet MS"/>
              </a:rPr>
              <a:t>u</a:t>
            </a:r>
            <a:r>
              <a:rPr sz="3000" spc="145" dirty="0"/>
              <a:t>de</a:t>
            </a:r>
            <a:r>
              <a:rPr sz="2850" spc="145" dirty="0"/>
              <a:t>:</a:t>
            </a:r>
            <a:endParaRPr sz="2850" dirty="0">
              <a:latin typeface="Trebuchet MS"/>
              <a:cs typeface="Trebuchet MS"/>
            </a:endParaRPr>
          </a:p>
          <a:p>
            <a:pPr marL="569595">
              <a:lnSpc>
                <a:spcPct val="100000"/>
              </a:lnSpc>
              <a:spcBef>
                <a:spcPts val="290"/>
              </a:spcBef>
            </a:pPr>
            <a:r>
              <a:rPr sz="2850" spc="445" dirty="0"/>
              <a:t>&lt;</a:t>
            </a:r>
            <a:r>
              <a:rPr sz="2900" b="1" spc="445" dirty="0">
                <a:latin typeface="Roboto Bk"/>
                <a:cs typeface="Roboto Bk"/>
              </a:rPr>
              <a:t>p</a:t>
            </a:r>
            <a:r>
              <a:rPr sz="1850" spc="445" dirty="0"/>
              <a:t>&gt;</a:t>
            </a:r>
            <a:r>
              <a:rPr sz="1850" spc="375" dirty="0"/>
              <a:t> </a:t>
            </a:r>
            <a:r>
              <a:rPr sz="2900" b="1" spc="195" dirty="0">
                <a:latin typeface="Roboto Bk"/>
                <a:cs typeface="Roboto Bk"/>
              </a:rPr>
              <a:t>elemen</a:t>
            </a:r>
            <a:r>
              <a:rPr sz="2250" spc="195" dirty="0">
                <a:latin typeface="MS UI Gothic"/>
                <a:cs typeface="MS UI Gothic"/>
              </a:rPr>
              <a:t>t</a:t>
            </a:r>
            <a:r>
              <a:rPr sz="2250" spc="180" dirty="0">
                <a:latin typeface="MS UI Gothic"/>
                <a:cs typeface="MS UI Gothic"/>
              </a:rPr>
              <a:t> </a:t>
            </a:r>
            <a:r>
              <a:rPr sz="1850" spc="740" dirty="0"/>
              <a:t>-</a:t>
            </a:r>
            <a:r>
              <a:rPr sz="1850" spc="390" dirty="0"/>
              <a:t> </a:t>
            </a:r>
            <a:r>
              <a:rPr sz="2850" spc="110" dirty="0">
                <a:latin typeface="Trebuchet MS"/>
                <a:cs typeface="Trebuchet MS"/>
              </a:rPr>
              <a:t>r</a:t>
            </a:r>
            <a:r>
              <a:rPr sz="3000" spc="110" dirty="0"/>
              <a:t>ep</a:t>
            </a:r>
            <a:r>
              <a:rPr sz="2850" spc="110" dirty="0">
                <a:latin typeface="Trebuchet MS"/>
                <a:cs typeface="Trebuchet MS"/>
              </a:rPr>
              <a:t>r</a:t>
            </a:r>
            <a:r>
              <a:rPr sz="3000" spc="110" dirty="0"/>
              <a:t>e</a:t>
            </a:r>
            <a:r>
              <a:rPr sz="2850" spc="110" dirty="0">
                <a:latin typeface="Trebuchet MS"/>
                <a:cs typeface="Trebuchet MS"/>
              </a:rPr>
              <a:t>s</a:t>
            </a:r>
            <a:r>
              <a:rPr sz="3000" spc="110" dirty="0"/>
              <a:t>en</a:t>
            </a:r>
            <a:r>
              <a:rPr sz="2850" spc="110" dirty="0">
                <a:latin typeface="Trebuchet MS"/>
                <a:cs typeface="Trebuchet MS"/>
              </a:rPr>
              <a:t>ts</a:t>
            </a:r>
            <a:r>
              <a:rPr sz="2850" spc="-45" dirty="0">
                <a:latin typeface="Trebuchet MS"/>
                <a:cs typeface="Trebuchet MS"/>
              </a:rPr>
              <a:t> </a:t>
            </a:r>
            <a:r>
              <a:rPr sz="3000" spc="-20" dirty="0"/>
              <a:t>a</a:t>
            </a:r>
            <a:r>
              <a:rPr sz="3000" spc="15" dirty="0"/>
              <a:t> </a:t>
            </a:r>
            <a:r>
              <a:rPr sz="3000" spc="75" dirty="0"/>
              <a:t>pa</a:t>
            </a:r>
            <a:r>
              <a:rPr sz="2850" spc="75" dirty="0">
                <a:latin typeface="Trebuchet MS"/>
                <a:cs typeface="Trebuchet MS"/>
              </a:rPr>
              <a:t>r</a:t>
            </a:r>
            <a:r>
              <a:rPr sz="3000" spc="75" dirty="0"/>
              <a:t>ag</a:t>
            </a:r>
            <a:r>
              <a:rPr sz="2850" spc="75" dirty="0">
                <a:latin typeface="Trebuchet MS"/>
                <a:cs typeface="Trebuchet MS"/>
              </a:rPr>
              <a:t>r</a:t>
            </a:r>
            <a:r>
              <a:rPr sz="3000" spc="75" dirty="0"/>
              <a:t>aph</a:t>
            </a:r>
            <a:r>
              <a:rPr sz="3000" spc="15" dirty="0"/>
              <a:t> </a:t>
            </a:r>
            <a:r>
              <a:rPr sz="3000" spc="175" dirty="0"/>
              <a:t>of</a:t>
            </a:r>
            <a:r>
              <a:rPr sz="3000" spc="15" dirty="0"/>
              <a:t> </a:t>
            </a:r>
            <a:r>
              <a:rPr sz="2850" spc="20" dirty="0">
                <a:latin typeface="Trebuchet MS"/>
                <a:cs typeface="Trebuchet MS"/>
              </a:rPr>
              <a:t>t</a:t>
            </a:r>
            <a:r>
              <a:rPr sz="3000" spc="20" dirty="0"/>
              <a:t>e</a:t>
            </a:r>
            <a:r>
              <a:rPr sz="2850" spc="20" dirty="0">
                <a:latin typeface="Trebuchet MS"/>
                <a:cs typeface="Trebuchet MS"/>
              </a:rPr>
              <a:t>xt</a:t>
            </a:r>
            <a:endParaRPr sz="2850" dirty="0">
              <a:latin typeface="Trebuchet MS"/>
              <a:cs typeface="Trebuchet MS"/>
            </a:endParaRPr>
          </a:p>
          <a:p>
            <a:pPr marL="569595">
              <a:lnSpc>
                <a:spcPct val="100000"/>
              </a:lnSpc>
              <a:spcBef>
                <a:spcPts val="290"/>
              </a:spcBef>
            </a:pPr>
            <a:r>
              <a:rPr sz="1850" spc="600" dirty="0">
                <a:latin typeface="Courier New"/>
                <a:cs typeface="Courier New"/>
              </a:rPr>
              <a:t>&lt;</a:t>
            </a:r>
            <a:r>
              <a:rPr sz="2950" spc="600" dirty="0"/>
              <a:t>h</a:t>
            </a:r>
            <a:r>
              <a:rPr sz="2250" b="1" spc="600" dirty="0">
                <a:latin typeface="Roboto Bk"/>
                <a:cs typeface="Roboto Bk"/>
              </a:rPr>
              <a:t>1</a:t>
            </a:r>
            <a:r>
              <a:rPr sz="1850" spc="600" dirty="0">
                <a:latin typeface="Courier New"/>
                <a:cs typeface="Courier New"/>
              </a:rPr>
              <a:t>&gt;</a:t>
            </a:r>
            <a:r>
              <a:rPr sz="1850" spc="-240" dirty="0">
                <a:latin typeface="Courier New"/>
                <a:cs typeface="Courier New"/>
              </a:rPr>
              <a:t> </a:t>
            </a:r>
            <a:r>
              <a:rPr sz="2950" spc="145" dirty="0"/>
              <a:t>elemen</a:t>
            </a:r>
            <a:r>
              <a:rPr sz="2250" b="1" spc="145" dirty="0">
                <a:latin typeface="Roboto Bk"/>
                <a:cs typeface="Roboto Bk"/>
              </a:rPr>
              <a:t>t</a:t>
            </a:r>
            <a:r>
              <a:rPr sz="2250" b="1" spc="254" dirty="0">
                <a:latin typeface="Roboto Bk"/>
                <a:cs typeface="Roboto Bk"/>
              </a:rPr>
              <a:t> </a:t>
            </a:r>
            <a:r>
              <a:rPr sz="2850" spc="395" dirty="0"/>
              <a:t>-</a:t>
            </a:r>
            <a:r>
              <a:rPr sz="2850" spc="60" dirty="0"/>
              <a:t> </a:t>
            </a:r>
            <a:r>
              <a:rPr sz="2850" spc="110" dirty="0">
                <a:latin typeface="Trebuchet MS"/>
                <a:cs typeface="Trebuchet MS"/>
              </a:rPr>
              <a:t>r</a:t>
            </a:r>
            <a:r>
              <a:rPr sz="3000" spc="110" dirty="0"/>
              <a:t>ep</a:t>
            </a:r>
            <a:r>
              <a:rPr sz="2850" spc="110" dirty="0">
                <a:latin typeface="Trebuchet MS"/>
                <a:cs typeface="Trebuchet MS"/>
              </a:rPr>
              <a:t>r</a:t>
            </a:r>
            <a:r>
              <a:rPr sz="3000" spc="110" dirty="0"/>
              <a:t>e</a:t>
            </a:r>
            <a:r>
              <a:rPr sz="2850" spc="110" dirty="0">
                <a:latin typeface="Trebuchet MS"/>
                <a:cs typeface="Trebuchet MS"/>
              </a:rPr>
              <a:t>s</a:t>
            </a:r>
            <a:r>
              <a:rPr sz="3000" spc="110" dirty="0"/>
              <a:t>en</a:t>
            </a:r>
            <a:r>
              <a:rPr sz="2850" spc="110" dirty="0">
                <a:latin typeface="Trebuchet MS"/>
                <a:cs typeface="Trebuchet MS"/>
              </a:rPr>
              <a:t>ts</a:t>
            </a:r>
            <a:r>
              <a:rPr sz="2850" spc="-40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</a:t>
            </a:r>
            <a:r>
              <a:rPr sz="3000" spc="40" dirty="0"/>
              <a:t>he</a:t>
            </a:r>
            <a:r>
              <a:rPr sz="3000" spc="20" dirty="0"/>
              <a:t> </a:t>
            </a:r>
            <a:r>
              <a:rPr sz="3000" spc="110" dirty="0"/>
              <a:t>main</a:t>
            </a:r>
            <a:r>
              <a:rPr sz="3000" spc="20" dirty="0"/>
              <a:t> </a:t>
            </a:r>
            <a:r>
              <a:rPr sz="3000" spc="70" dirty="0"/>
              <a:t>heade</a:t>
            </a:r>
            <a:r>
              <a:rPr sz="2850" spc="70" dirty="0">
                <a:latin typeface="Trebuchet MS"/>
                <a:cs typeface="Trebuchet MS"/>
              </a:rPr>
              <a:t>r</a:t>
            </a:r>
            <a:r>
              <a:rPr sz="2850" spc="-40" dirty="0">
                <a:latin typeface="Trebuchet MS"/>
                <a:cs typeface="Trebuchet MS"/>
              </a:rPr>
              <a:t> </a:t>
            </a:r>
            <a:r>
              <a:rPr sz="3000" spc="120" dirty="0"/>
              <a:t>on</a:t>
            </a:r>
            <a:r>
              <a:rPr sz="3000" spc="20" dirty="0"/>
              <a:t> </a:t>
            </a:r>
            <a:r>
              <a:rPr sz="3000" spc="-20" dirty="0"/>
              <a:t>a</a:t>
            </a:r>
            <a:r>
              <a:rPr sz="3000" spc="20" dirty="0"/>
              <a:t> page</a:t>
            </a:r>
            <a:endParaRPr sz="3000" dirty="0">
              <a:latin typeface="Trebuchet MS"/>
              <a:cs typeface="Trebuchet MS"/>
            </a:endParaRPr>
          </a:p>
          <a:p>
            <a:pPr marL="569595">
              <a:lnSpc>
                <a:spcPct val="100000"/>
              </a:lnSpc>
              <a:spcBef>
                <a:spcPts val="290"/>
              </a:spcBef>
            </a:pPr>
            <a:r>
              <a:rPr sz="1850" spc="450" dirty="0">
                <a:latin typeface="Courier New"/>
                <a:cs typeface="Courier New"/>
              </a:rPr>
              <a:t>&lt;</a:t>
            </a:r>
            <a:r>
              <a:rPr sz="2950" spc="450" dirty="0"/>
              <a:t>img</a:t>
            </a:r>
            <a:r>
              <a:rPr sz="1850" spc="450" dirty="0">
                <a:latin typeface="Courier New"/>
                <a:cs typeface="Courier New"/>
              </a:rPr>
              <a:t>&gt;</a:t>
            </a:r>
            <a:r>
              <a:rPr sz="1850" spc="-245" dirty="0">
                <a:latin typeface="Courier New"/>
                <a:cs typeface="Courier New"/>
              </a:rPr>
              <a:t> </a:t>
            </a:r>
            <a:r>
              <a:rPr sz="2950" spc="145" dirty="0"/>
              <a:t>elemen</a:t>
            </a:r>
            <a:r>
              <a:rPr sz="2250" b="1" spc="145" dirty="0">
                <a:latin typeface="Roboto Bk"/>
                <a:cs typeface="Roboto Bk"/>
              </a:rPr>
              <a:t>t</a:t>
            </a:r>
            <a:r>
              <a:rPr sz="2250" b="1" spc="250" dirty="0">
                <a:latin typeface="Roboto Bk"/>
                <a:cs typeface="Roboto Bk"/>
              </a:rPr>
              <a:t> </a:t>
            </a:r>
            <a:r>
              <a:rPr sz="2850" spc="395" dirty="0"/>
              <a:t>-</a:t>
            </a:r>
            <a:r>
              <a:rPr sz="2850" spc="55" dirty="0"/>
              <a:t> </a:t>
            </a:r>
            <a:r>
              <a:rPr sz="3000" spc="125" dirty="0"/>
              <a:t>embed</a:t>
            </a:r>
            <a:r>
              <a:rPr sz="2850" spc="125" dirty="0">
                <a:latin typeface="Trebuchet MS"/>
                <a:cs typeface="Trebuchet MS"/>
              </a:rPr>
              <a:t>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3000" spc="55" dirty="0"/>
              <a:t>an</a:t>
            </a:r>
            <a:r>
              <a:rPr sz="3000" spc="15" dirty="0"/>
              <a:t> </a:t>
            </a:r>
            <a:r>
              <a:rPr sz="3000" spc="55" dirty="0"/>
              <a:t>image</a:t>
            </a:r>
            <a:endParaRPr sz="3000" dirty="0">
              <a:latin typeface="Trebuchet MS"/>
              <a:cs typeface="Trebuchet MS"/>
            </a:endParaRPr>
          </a:p>
          <a:p>
            <a:pPr marL="569595">
              <a:lnSpc>
                <a:spcPct val="100000"/>
              </a:lnSpc>
              <a:spcBef>
                <a:spcPts val="290"/>
              </a:spcBef>
            </a:pPr>
            <a:r>
              <a:rPr sz="1850" spc="440" dirty="0">
                <a:latin typeface="Courier New"/>
                <a:cs typeface="Courier New"/>
              </a:rPr>
              <a:t>&lt;</a:t>
            </a:r>
            <a:r>
              <a:rPr sz="2950" spc="440" dirty="0"/>
              <a:t>form</a:t>
            </a:r>
            <a:r>
              <a:rPr sz="1850" spc="440" dirty="0">
                <a:latin typeface="Courier New"/>
                <a:cs typeface="Courier New"/>
              </a:rPr>
              <a:t>&gt;</a:t>
            </a:r>
            <a:r>
              <a:rPr sz="1850" spc="-250" dirty="0">
                <a:latin typeface="Courier New"/>
                <a:cs typeface="Courier New"/>
              </a:rPr>
              <a:t> </a:t>
            </a:r>
            <a:r>
              <a:rPr sz="2950" spc="145" dirty="0"/>
              <a:t>elemen</a:t>
            </a:r>
            <a:r>
              <a:rPr sz="2250" b="1" spc="145" dirty="0">
                <a:latin typeface="Roboto Bk"/>
                <a:cs typeface="Roboto Bk"/>
              </a:rPr>
              <a:t>t</a:t>
            </a:r>
            <a:r>
              <a:rPr sz="2250" b="1" spc="245" dirty="0">
                <a:latin typeface="Roboto Bk"/>
                <a:cs typeface="Roboto Bk"/>
              </a:rPr>
              <a:t> </a:t>
            </a:r>
            <a:r>
              <a:rPr sz="2850" spc="395" dirty="0"/>
              <a:t>-</a:t>
            </a:r>
            <a:r>
              <a:rPr sz="2850" spc="50" dirty="0"/>
              <a:t> </a:t>
            </a:r>
            <a:r>
              <a:rPr sz="2850" spc="110" dirty="0">
                <a:latin typeface="Trebuchet MS"/>
                <a:cs typeface="Trebuchet MS"/>
              </a:rPr>
              <a:t>r</a:t>
            </a:r>
            <a:r>
              <a:rPr sz="3000" spc="110" dirty="0"/>
              <a:t>ep</a:t>
            </a:r>
            <a:r>
              <a:rPr sz="2850" spc="110" dirty="0">
                <a:latin typeface="Trebuchet MS"/>
                <a:cs typeface="Trebuchet MS"/>
              </a:rPr>
              <a:t>r</a:t>
            </a:r>
            <a:r>
              <a:rPr sz="3000" spc="110" dirty="0"/>
              <a:t>e</a:t>
            </a:r>
            <a:r>
              <a:rPr sz="2850" spc="110" dirty="0">
                <a:latin typeface="Trebuchet MS"/>
                <a:cs typeface="Trebuchet MS"/>
              </a:rPr>
              <a:t>s</a:t>
            </a:r>
            <a:r>
              <a:rPr sz="3000" spc="110" dirty="0"/>
              <a:t>en</a:t>
            </a:r>
            <a:r>
              <a:rPr sz="2850" spc="110" dirty="0">
                <a:latin typeface="Trebuchet MS"/>
                <a:cs typeface="Trebuchet MS"/>
              </a:rPr>
              <a:t>ts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3000" spc="-20" dirty="0"/>
              <a:t>a</a:t>
            </a:r>
            <a:r>
              <a:rPr sz="3000" spc="10" dirty="0"/>
              <a:t> </a:t>
            </a:r>
            <a:r>
              <a:rPr sz="3000" spc="185" dirty="0"/>
              <a:t>fo</a:t>
            </a:r>
            <a:r>
              <a:rPr sz="2850" spc="185" dirty="0">
                <a:latin typeface="Trebuchet MS"/>
                <a:cs typeface="Trebuchet MS"/>
              </a:rPr>
              <a:t>r</a:t>
            </a:r>
            <a:r>
              <a:rPr sz="3000" spc="185" dirty="0"/>
              <a:t>m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6733" y="1562100"/>
            <a:ext cx="8987790" cy="92794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2000" dirty="0"/>
              <a:t>What is an HTML Attributes?</a:t>
            </a:r>
          </a:p>
          <a:p>
            <a:endParaRPr lang="en-US" sz="2000" dirty="0"/>
          </a:p>
          <a:p>
            <a:r>
              <a:rPr lang="en-IN" dirty="0"/>
              <a:t>HTML attributes provide additional information about HTML elements.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name="value“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href Attribute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&lt;a&gt;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tag defines a hyperlink.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attribute specifies the URL of the page the link goes to: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&lt;a href="https://www.google.com"&gt;Visit Google&lt;/a&gt;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The src Attribute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+mj-lt"/>
              </a:rPr>
              <a:t>&lt;img&gt;</a:t>
            </a:r>
            <a:r>
              <a:rPr lang="en-US" altLang="en-US" dirty="0">
                <a:solidFill>
                  <a:srgbClr val="000000"/>
                </a:solidFill>
                <a:latin typeface="+mj-lt"/>
              </a:rPr>
              <a:t> tag is used to embed an image in an HTML page. The </a:t>
            </a:r>
            <a:r>
              <a:rPr lang="en-US" altLang="en-US" dirty="0">
                <a:solidFill>
                  <a:srgbClr val="DC143C"/>
                </a:solidFill>
                <a:latin typeface="+mj-lt"/>
              </a:rPr>
              <a:t>src</a:t>
            </a:r>
            <a:r>
              <a:rPr lang="en-US" altLang="en-US" dirty="0">
                <a:solidFill>
                  <a:srgbClr val="000000"/>
                </a:solidFill>
                <a:latin typeface="+mj-lt"/>
              </a:rPr>
              <a:t> attribute specifies the path to the image to be displayed: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&lt;img src=“nielit.jpg"&gt;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The width and height Attributes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+mj-lt"/>
              </a:rPr>
              <a:t>&lt;img&gt;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 tag should also contain the </a:t>
            </a:r>
            <a:r>
              <a:rPr lang="en-US" altLang="en-US" sz="2000" dirty="0">
                <a:solidFill>
                  <a:srgbClr val="DC143C"/>
                </a:solidFill>
                <a:latin typeface="+mj-lt"/>
              </a:rPr>
              <a:t>width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 and </a:t>
            </a:r>
            <a:r>
              <a:rPr lang="en-US" altLang="en-US" sz="2000" dirty="0">
                <a:solidFill>
                  <a:srgbClr val="DC143C"/>
                </a:solidFill>
                <a:latin typeface="+mj-lt"/>
              </a:rPr>
              <a:t>height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 attributes, which specify the width and height of the image (in pixels):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&lt;img src=“nielit.jpg" width="500" height="600"&gt;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Elements &amp; Attributes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01831"/>
            <a:ext cx="5382376" cy="3115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667" y="1264012"/>
            <a:ext cx="730472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5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96795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2000" dirty="0"/>
              <a:t>What is an HTML Text Formatting?</a:t>
            </a:r>
          </a:p>
          <a:p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HTML contains several elements for defining text with a special meaning.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HTML Formatting Elements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Formatting elements were designed to display special types of text: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&lt;b&gt;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Bold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element defines bold text, without any extra importance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&lt;strong&gt;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Important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The content inside is typically displayed in bold.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Italic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The content inside is typically displayed in italic.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&lt;em&gt;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Emphasized 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element defines emphasized text. The content inside is   				typically displayed in italic.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&lt;mark&gt;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Marked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element defines text that should be marked or highlighted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&lt;small&gt;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Smaller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IN" dirty="0"/>
              <a:t>element defines smaller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&lt;del&gt;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Deleted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Browsers will usually strike a line through deleted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&lt;ins&gt;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Inserted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element defines a text that has been inserted into a document. 			    Browsers will usually underline inserted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&lt;sub&gt;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Subscript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 </a:t>
            </a:r>
            <a:r>
              <a:rPr lang="en-US" dirty="0"/>
              <a:t>text can be used for chemical formulas, like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&lt;sup&gt;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Superscript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/>
              <a:t>text can be used for footnotes, like WWW</a:t>
            </a:r>
            <a:r>
              <a:rPr lang="en-US" baseline="30000" dirty="0"/>
              <a:t>[1]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Text Formatting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66" y="1264012"/>
            <a:ext cx="7298333" cy="3574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591" y="5219700"/>
            <a:ext cx="625240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10172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2000" dirty="0"/>
              <a:t>What is an HTML favicon?</a:t>
            </a:r>
          </a:p>
          <a:p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 favicon is a small image displayed next to the page title in the browser tab.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+mj-lt"/>
            </a:endParaRPr>
          </a:p>
          <a:p>
            <a:r>
              <a:rPr lang="en-US" sz="2800" b="1" dirty="0"/>
              <a:t>How To Add a Favicon in 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To add a favicon to your website, either save your favicon image to the root directory of your webserver, or create a folder in the root directory called images, and save your favicon image in this folder. A common name for a favicon image is "favicon.ico".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&lt;!DOCTYPE html&gt;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&lt;head&gt;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&lt;title&gt;My Page Title&lt;/title&gt;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  &lt;link rel="icon" type="image/x-icon" href="/images/favicon.ico"&gt;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&lt;h1&gt;This is a Heading&lt;/h1&gt;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&lt;p&gt;This is a paragraph.&lt;/p&gt;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Favicon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91" y="1268366"/>
            <a:ext cx="7508609" cy="3798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414" y="5219700"/>
            <a:ext cx="67446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799" y="1562101"/>
            <a:ext cx="8767723" cy="1118767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2000" dirty="0"/>
              <a:t>What is an HTML Tables?</a:t>
            </a:r>
          </a:p>
          <a:p>
            <a:endParaRPr lang="en-US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HTML tables allow web developers to arrange data into rows and columns.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 table in HTML consists of table cells inside rows and columns.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j-lt"/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 simple HTML table: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&lt;table&gt;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2000" dirty="0">
                <a:sym typeface="Wingdings" panose="05000000000000000000" pitchFamily="2" charset="2"/>
              </a:rPr>
              <a:t>   </a:t>
            </a:r>
            <a:r>
              <a:rPr lang="en-IN" sz="2000" dirty="0">
                <a:solidFill>
                  <a:srgbClr val="FF0000"/>
                </a:solidFill>
                <a:effectLst/>
              </a:rPr>
              <a:t>Defines a table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&lt;tr&gt; 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  </a:t>
            </a:r>
            <a:r>
              <a:rPr lang="en-US" dirty="0">
                <a:solidFill>
                  <a:srgbClr val="FF0000"/>
                </a:solidFill>
              </a:rPr>
              <a:t>Defines a row in a table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&lt;th&gt;Company&lt;/th&gt; 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Defines a header cell in a table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&lt;th&gt;Contact&lt;/th&gt;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&lt;th&gt;Country&lt;/th&gt;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&lt;/tr&gt;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&lt;tr&gt;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   &lt;td&gt;Nielit&lt;/td&gt;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Defines a cell in a table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&lt;td&gt;Kishore&lt;/td&gt;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&lt;td&gt;Chennai&lt;/td&gt;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&lt;/tr&gt;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&lt;tr&gt;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&lt;td&gt;Nielit&lt;/td&gt;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&lt;td&gt;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Arun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&lt;/td&gt;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  &lt;td&gt;Delhi&lt;/td&gt;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  &lt;/tr&gt;</a:t>
            </a: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&lt;/table&gt;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978" y="808115"/>
            <a:ext cx="9385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Tables </a:t>
            </a:r>
            <a:endParaRPr lang="en-IN" sz="4000" spc="-5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414" y="791786"/>
            <a:ext cx="5644986" cy="458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424" y="6212833"/>
            <a:ext cx="5607975" cy="19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745</TotalTime>
  <Words>3254</Words>
  <Application>Microsoft Office PowerPoint</Application>
  <PresentationFormat>Custom</PresentationFormat>
  <Paragraphs>419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Microsoft YaHei</vt:lpstr>
      <vt:lpstr>MS UI Gothic</vt:lpstr>
      <vt:lpstr>Arial</vt:lpstr>
      <vt:lpstr>Calibri</vt:lpstr>
      <vt:lpstr>Cambria</vt:lpstr>
      <vt:lpstr>Consolas</vt:lpstr>
      <vt:lpstr>Courier New</vt:lpstr>
      <vt:lpstr>Lucida Sans Unicode</vt:lpstr>
      <vt:lpstr>Microsoft Sans Serif</vt:lpstr>
      <vt:lpstr>Roboto Bk</vt:lpstr>
      <vt:lpstr>Segoe UI</vt:lpstr>
      <vt:lpstr>Times New Roman</vt:lpstr>
      <vt:lpstr>Trebuchet MS</vt:lpstr>
      <vt:lpstr>Verdana</vt:lpstr>
      <vt:lpstr>Wingdings</vt:lpstr>
      <vt:lpstr>Office Theme</vt:lpstr>
      <vt:lpstr>PowerPoint Presentation</vt:lpstr>
      <vt:lpstr>HTML</vt:lpstr>
      <vt:lpstr>A Simple HTML Document</vt:lpstr>
      <vt:lpstr>HTML – Elements &amp; Attributes</vt:lpstr>
      <vt:lpstr>HTML ELEMENTS</vt:lpstr>
      <vt:lpstr>HTML – Elements &amp; Attributes</vt:lpstr>
      <vt:lpstr>HTML – Text Formatting</vt:lpstr>
      <vt:lpstr>HTML – Favicon</vt:lpstr>
      <vt:lpstr>HTML – Tables </vt:lpstr>
      <vt:lpstr>HTML – Tables </vt:lpstr>
      <vt:lpstr>HTML – Tables </vt:lpstr>
      <vt:lpstr>HTML – Tables </vt:lpstr>
      <vt:lpstr>HTML – Tables &amp; Lists</vt:lpstr>
      <vt:lpstr>HTML –  Lists</vt:lpstr>
      <vt:lpstr>HTML –  Layout</vt:lpstr>
      <vt:lpstr>HTML –  Block &amp; Inline Elements</vt:lpstr>
      <vt:lpstr>HTML –  Block &amp; Inline Elements</vt:lpstr>
      <vt:lpstr>HTML –  Forms</vt:lpstr>
      <vt:lpstr>HTML –  Forms</vt:lpstr>
      <vt:lpstr>HTML –  Forms</vt:lpstr>
      <vt:lpstr>HTML –  Forms</vt:lpstr>
      <vt:lpstr>HTML SKELETON We write our HTML in a standard "skeleton"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WDB HTML Intro</dc:title>
  <dc:creator>Colt Steele</dc:creator>
  <cp:keywords>DAD_Xm_ji_Y,BACs91TGx3c</cp:keywords>
  <cp:lastModifiedBy>komal dhariwal</cp:lastModifiedBy>
  <cp:revision>23</cp:revision>
  <dcterms:created xsi:type="dcterms:W3CDTF">2024-11-22T04:38:41Z</dcterms:created>
  <dcterms:modified xsi:type="dcterms:W3CDTF">2024-11-24T05:41:04Z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