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3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20.xml" ContentType="application/vnd.openxmlformats-officedocument.presentationml.notesSlide+xml"/>
  <Override PartName="/ppt/ink/ink6.xml" ContentType="application/inkml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56" r:id="rId5"/>
    <p:sldId id="257" r:id="rId6"/>
    <p:sldId id="278" r:id="rId7"/>
    <p:sldId id="279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6" r:id="rId18"/>
    <p:sldId id="295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280" r:id="rId29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655" autoAdjust="0"/>
  </p:normalViewPr>
  <p:slideViewPr>
    <p:cSldViewPr snapToGrid="0">
      <p:cViewPr varScale="1">
        <p:scale>
          <a:sx n="97" d="100"/>
          <a:sy n="97" d="100"/>
        </p:scale>
        <p:origin x="102" y="174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80" d="100"/>
          <a:sy n="80" d="100"/>
        </p:scale>
        <p:origin x="3984" y="1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61D17ACC-377E-4FC0-B594-0259E4F18B53}" type="datetime1">
              <a:rPr lang="ru-RU" smtClean="0"/>
              <a:t>02.06.2024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28EEFA9E-C190-4F5C-8394-BD5F1CD55C0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2T12:51:57.60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593.01685"/>
      <inkml:brushProperty name="anchorY" value="-1855.24377"/>
      <inkml:brushProperty name="scaleFactor" value="0.5"/>
    </inkml:brush>
  </inkml:definitions>
  <inkml:trace contextRef="#ctx0" brushRef="#br0">532 373 24575,'0'0'0,"0"9"0,0 19 0,0 10 0,-5 14 0,-1 11 0,-5 2 0,-4 12 0,-9 8 0,-4 13 0,3 2 0,-1 3 0,2-8 0,-1 0 0,-1 0 0,1 8 0,-1 13 0,0 8 0,-1 6 0,1 3 0,-1 2 0,6-5 0,5-6 0,6 0 0,4-6 0,3-3 0,3-4 0,0-2 0,1-7 0,0-2 0,-5 0 0,0 1 0,-1 11 0,1 7 0,-5 12 0,2 5 0,0 7 0,-3 12 0,1-2 0,2-1 0,-4 0 0,2-9 0,1 0 0,3-4 0,2-6 0,1 2 0,1-1 0,1-6 0,0-5 0,1-7 0,-1 2 0,0-4 0,1-2 0,-1-2 0,0-2 0,0-1 0,0-2 0,0-4 0,0-7 0,0 1 0,0-5 0,0-8 0,0-3 0,0-3 0,0-5 0,0 0 0,0-10 0,0 6 0,0 3 0,0-2 0,0 8 0,0 2 0,0-3 0,0 0 0,0 1 0,0 6 0,0-4 0,0 0 0,0-5 0,0-6 0,0-11 0,0 2 0,0-8 0,0 4 0,0-1 0,0 7 0,0 4 0,5 6 0,1-1 0,-1 3 0,5 2 0,-1 1 0,3-8 0,-1-5 0,4-4 0,-3-3 0,-3-3 0,3-5 0,3 4 0,-2-4 0,3 0 0,3 1 0,2 6 0,2-3 0,2-5 0,1 0 0,6 0 0,-5-4 0,0-4 0,-1-3 0,5 1 0,0-2 0,5 4 0,5-7 0,-6-2 0,3-3 0,-3 0 0,-2-1 0,9 0 0,8 1 0,10-1 0,14 1 0,10-5 0,15-5 0,13-6 0,9-4 0,12-3 0,-1-3 0,-3 0 0,-6-1 0,-11 0 0,-10 0 0,-15 0 0,-6 1 0,-5-1 0,-12 1 0,-6 0 0,1 0 0,9-5 0,4 0 0,14-6 0,10 1 0,11 2 0,4 1 0,3 3 0,9 1 0,0 2 0,-2 0 0,-9 2 0,-4-1 0,-13 0 0,-7 1 0,-1-1 0,-9 0 0,4 0 0,0 0 0,4 1 0,0-2 0,5 1 0,-1 0 0,4 0 0,-3 0 0,3 0 0,-7 0 0,2 0 0,2 0 0,-1 0 0,4 0 0,-3 0 0,3 0 0,-2 0 0,-3 0 0,2 0 0,-2 0 0,-8 0 0,-1 0 0,-3 0 0,-1 0 0,1 0 0,-5 0 0,-5-5 0,1 0 0,-4 0 0,-4 0 0,4 2 0,2 1 0,4 1 0,-1 0 0,1 1 0,3 1 0,2-7 0,-3 1 0,0 0 0,7 0 0,1 2 0,2 1 0,-5 1 0,0 0 0,-2 1 0,2 0 0,-6 1 0,-4-1 0,1 0 0,-4 0 0,-9 0 0,3-5 0,-2 0 0,-7 0 0,0 0 0,-1-3 0,6 0 0,7 1 0,6-3 0,-5 1 0,3-3 0,3-4 0,-2 2 0,-3 2 0,-3 3 0,-7-1 0,-9 1 0,-6-3 0,-5 2 0,-5 2 0,-1-3 0,-7-9 0,-1 2 0,1 2 0,1-2 0,1-1 0,2-2 0,1-2 0,1-1 0,0-12 0,6-7 0,1 0 0,4-13 0,0-4 0,3-6 0,-1 5 0,-3-8 0,3-4 0,2-3 0,4-12 0,-7-3 0,1 0 0,3 2 0,-9 2 0,-2-2 0,-3 1 0,3 2 0,-5 2 0,-1-4 0,-1-9 0,0 1 0,6-4 0,1-7 0,-5-2 0,-1 4 0,-1 5 0,0-3 0,0 4 0,-4 5 0,-5 4 0,0 4 0,1 4 0,3-4 0,2 2 0,-3-11 0,2 1 0,0-4 0,-3 3 0,1-2 0,-4 3 0,2 4 0,-3 9 0,-4 3 0,-2 2 0,1 0 0,0 0 0,-3 0 0,0 3 0,-3 1 0,5-7 0,-1-1 0,5-2 0,4-5 0,-1 0 0,-3-5 0,3 1 0,-3 3 0,-2-4 0,-4 3 0,-1 2 0,-2 7 0,-2 3 0,5 6 0,0 12 0,0-1 0,-1 9 0,-1-4 0,-2 1 0,0 0 0,0 0 0,-1 0 0,0 1 0,-1-6 0,1 1 0,0-6 0,0 1 0,0 2 0,0-4 0,0 8 0,0 1 0,-5 3 0,-1 1 0,1 6 0,0 0 0,-3-1 0,1 0 0,0 3 0,2-7 0,-3 5 0,0-7 0,-3-7 0,1-6 0,-4 0 0,-3-4 0,2-8 0,3-3 0,3-7 0,-2 4 0,-2 2 0,1 1 0,2 1 0,3 6 0,-3 6 0,2 5 0,1 5 0,2 3 0,-3-4 0,-4 7 0,-5-5 0,2 1 0,-3-6 0,-7-9 0,-3-11 0,-1-4 0,-1-1 0,0 0 0,2 7 0,0 8 0,6 11 0,0 7 0,1 3 0,-1 13 0,4 0 0,-1 4 0,0-2 0,-8 2 0,4 1 0,-12 3 0,-6-10 0,-11-4 0,-20-5 0,-8-8 0,0 4 0,-7 4 0,0 7 0,-4 0 0,1 9 0,-9 5 0,7 2 0,3 1 0,3 1 0,-1 5 0,1 5 0,1-1 0,2 5 0,-4-3 0,-5-3 0,1 2 0,2-2 0,2 3 0,3 3 0,2-3 0,1 4 0,7 1 0,-5-2 0,0 1 0,-7 2 0,1 2 0,-1 2 0,2 1 0,1 2 0,6 0 0,2 0 0,5 0 0,1 1 0,-2-1 0,4 0 0,-2 0 0,-8 0 0,-2 0 0,-2 0 0,-1 0 0,0 0 0,1 0 0,0 6 0,1-1 0,5 1 0,1-2 0,6 0 0,-2 3 0,0 0 0,-3-2 0,-2 5 0,-2-2 0,-1 5 0,-12-2 0,0-2 0,-1-3 0,3-2 0,1 4 0,3-2 0,8-1 0,1 5 0,1-2 0,-1-1 0,5-1 0,-2 2 0,0 0 0,-2-2 0,-2-2 0,-1-1 0,-7-1 0,5-1 0,-11-1 0,-10 0 0,-6 5 0,-3 0 0,-1 0 0,0 0 0,6-2 0,6-1 0,7-1 0,10-1 0,10 0 0,7 0 0,6 0 0,3 0 0,3 0 0,1 0 0,-6-1 0,6 1 0,-6 0 0,-5 0 0,0 0 0,1 0 0,1 0 0,8 0 0,2 0 0,6 0 0,0 0 0,0 0 0,3 0 0,-7 0 0,-2 0 0,-2 0 0,-7 0 0,-1 0 0,1 0 0,-5 0 0,7 0 0,1 0 0,8 0 0,2 6 0,4-1 0,6 0 0,3 0 0,-2 3 0,2 0 0,2-2 0,1-1 0,1-1 0,1-2 0,1 4 0,1-1 0,-1 1 0,-4-2 0,-1-1 0,1-2 0,5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2T12:52:05.85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137.50146"/>
      <inkml:brushProperty name="anchorY" value="-3046.0166"/>
      <inkml:brushProperty name="scaleFactor" value="0.5"/>
    </inkml:brush>
  </inkml:definitions>
  <inkml:trace contextRef="#ctx0" brushRef="#br0">108 160 24575,'0'0'0,"-5"0"0,-6 16 0,0 11 0,-4 21 0,2 14 0,-3 10 0,3 18 0,3-2 0,3 0 0,3-1 0,2-2 0,6 8 0,2-1 0,5-2 0,-1-1 0,4 1 0,-1 15 0,-3 3 0,-3 9 0,-2-5 0,-3-1 0,-1-2 0,-1-1 0,0-2 0,-1 10 0,1-5 0,-1 0 0,1-2 0,0-2 0,0-6 0,0 0 0,0-6 0,0-5 0,0-4 0,0-3 0,0-8 0,0-1 0,0 0 0,0-6 0,0 2 0,0-9 0,0-9 0,0-4 0,0-1 0,0 0 0,0-5 0,0-3 0,0 1 0,0 1 0,0-1 0,0 2 0,0 3 0,0 2 0,0 2 0,0 8 0,0-5 0,0 1 0,0-6 0,0-5 0,0-6 0,0-4 0,0 2 0,5-2 0,0-1 0,6 4 0,-1-1 0,-1-1 0,2 4 0,4-2 0,-1-1 0,2 3 0,-2-2 0,1-1 0,-2 3 0,2 3 0,3-1 0,-3-1 0,-3-4 0,6-3 0,-1 4 0,1 3 0,3 0 0,6 3 0,-2 9 0,5-3 0,1 3 0,0-5 0,4 1 0,0 1 0,9 1 0,-1-4 0,3-3 0,-3-6 0,-4-2 0,2-4 0,1-2 0,-2-1 0,-2-6 0,-4 1 0,7-6 0,10 0 0,8-2 0,4-4 0,5-4 0,9-1 0,4-3 0,8-1 0,5 0 0,10-1 0,15 1 0,8-1 0,0 1 0,-13 0 0,-5-1 0,6 1 0,4 0 0,10 0 0,4 0 0,7 0 0,2 0 0,0 0 0,-2 0 0,-8 0 0,-7 0 0,-2 0 0,6 0 0,1 0 0,2 0 0,6 0 0,1 0 0,5 0 0,0 0 0,3 0 0,-3 0 0,-1 0 0,-4 0 0,-8 0 0,-17 0 0,-13 0 0,-17 0 0,-6 0 0,-10 0 0,-1 0 0,1 0 0,2 0 0,2 0 0,9 0 0,7 0 0,1 0 0,1 0 0,-3 0 0,4 0 0,-3 0 0,4 0 0,-2 0 0,4 0 0,2 0 0,-2 0 0,3 0 0,-4 0 0,2 0 0,3 0 0,-9 0 0,2 0 0,-3 0 0,3 0 0,13 0 0,10 0 0,14 0 0,0 0 0,4 0 0,-4 0 0,-5 0 0,-1 0 0,-4 0 0,-9 0 0,-3 0 0,-3 0 0,-5 0 0,-1 0 0,1 0 0,1 0 0,8 0 0,7 0 0,1 0 0,0 0 0,4 0 0,-2 0 0,-7 0 0,-4 0 0,4 0 0,-11 0 0,-6 0 0,-7 0 0,2 0 0,-3 0 0,-1 0 0,4 0 0,14 0 0,6 0 0,2 0 0,2 0 0,5 0 0,-1 0 0,-2 0 0,3 0 0,-6 0 0,-3 0 0,8 0 0,5 0 0,0 0 0,8 0 0,3 0 0,2 0 0,6 0 0,1 0 0,4 0 0,-2 0 0,4 0 0,-12 0 0,-9 0 0,-9 0 0,-5 0 0,-5 0 0,4 0 0,9 0 0,0 0 0,-1 0 0,-2 0 0,-3 0 0,-9 0 0,-2 0 0,-7 0 0,0 0 0,0 0 0,-2 0 0,1 0 0,-8 0 0,2 0 0,-3 0 0,-2 0 0,4 0 0,-7 0 0,-6 0 0,-7 0 0,-7 0 0,-8 0 0,-10 0 0,-1 0 0,-6 0 0,-8-5 0,-3 0 0,-2 0 0,-1-5 0,1-4 0,1-10 0,0-8 0,2-14 0,-5-6 0,-1-9 0,7-18 0,0 5 0,7-3 0,6-6 0,10-1 0,-6 5 0,7-4 0,-4 1 0,-4-1 0,-5 7 0,-5 0 0,-8 1 0,-8 0 0,-1-1 0,-6-7 0,-3-1 0,-2-5 0,-4 0 0,0 6 0,-1 2 0,-1 8 0,0 6 0,1 6 0,-1 4 0,1-3 0,0-3 0,0 0 0,0-4 0,0-8 0,-6 1 0,-4 3 0,-6 0 0,0 9 0,-2-1 0,-2 8 0,-3 3 0,-1 1 0,-1 2 0,4 4 0,5 5 0,-5-6 0,3 3 0,-1 4 0,-1-7 0,-3 2 0,5 4 0,-2-2 0,5 3 0,-7 4 0,-1-3 0,-3-3 0,4 2 0,1-3 0,-2 3 0,6-3 0,-7 3 0,4 3 0,-1 3 0,-1 3 0,4 1 0,-1 2 0,-1-10 0,-1 6 0,-13-16 0,-1 1 0,-7 2 0,2 3 0,-4 5 0,3 3 0,-2 4 0,4 2 0,-3 0 0,3 7 0,-2-6 0,-8 6 0,-3-2 0,-2 1 0,-7-2 0,-15-1 0,-6-1 0,1-1 0,5 0 0,1-1 0,6 1 0,-1-6 0,0 5 0,2 5 0,4 2 0,-2 0 0,3 5 0,8 3 0,-3-1 0,7 4 0,2 1 0,-1 4 0,-4-5 0,3 3 0,-5-5 0,0 1 0,-6 2 0,1 2 0,-5 2 0,-4 2 0,2 1 0,-2 0 0,-3 2 0,-2-1 0,-7 1 0,-6-1 0,-13 0 0,-10 0 0,-8 0 0,-8 0 0,-3 1 0,13-2 0,4 1 0,-5 0 0,-3 0 0,-14 0 0,-4 0 0,-8 0 0,1 0 0,6 0 0,9 0 0,9 0 0,12 0 0,5 0 0,3 0 0,-9 0 0,-6 0 0,-12 0 0,-10 0 0,-14 0 0,-11 0 0,1 0 0,-1 0 0,6 0 0,2 0 0,11 0 0,12 0 0,14 0 0,15 0 0,15 0 0,15 0 0,4 0 0,2 0 0,-1 0 0,-3 0 0,-2 0 0,-7 0 0,-7 0 0,-2 0 0,-5 0 0,-3 0 0,-3 0 0,2 0 0,0 0 0,3 0 0,0 0 0,3 0 0,-6 0 0,-14 0 0,-8 0 0,-1 0 0,-5 0 0,14 0 0,5 0 0,8 0 0,3 0 0,5 0 0,0 0 0,2 0 0,-2 0 0,-3 0 0,-9 0 0,-13 0 0,-3 0 0,5 0 0,-3 0 0,3 0 0,3 0 0,1 0 0,8 0 0,7 0 0,0 0 0,6 0 0,8 0 0,4 0 0,-4 0 0,1 0 0,5 0 0,0 0 0,-5 0 0,0 0 0,4 0 0,1 0 0,0 0 0,-1 0 0,0 0 0,5 0 0,4 0 0,5 0 0,4 0 0,9 0 0,2 0 0,1 0 0,4 0 0,6 0 0,3 0 0,3 0 0,3 0 0,1 0 0,-4 0 0,0 0 0,0 0 0,1-5 0,6-6 0,1-5 0,1 1 0,0-9 0,-2-7 0,0-2 0,4-2 0,0 2 0,4 2 0,0 1 0,-2 1 0,3 2 0,-7 0 0,3 1 0,3 0 0,0 0 0,-2 0 0,-2-1 0,-2 1 0,3 0 0,-1 5 0,4-1 0,0 7 0,-3-2 0,4-1 0,-2 3 0,-2-1 0,-2 3 0,3-3 0,-6-1 0,-7-3 0,-2-3 0,0-1 0,0 4 0,-3-1 0,1-1 0,1 5 0,3-1 0,1 3 0,1 0 0,2-3 0,0 3 0,1-1 0,-5-3 0,-6 3 0,0-2 0,-4-1 0,-4 3 0,2 4 0,-2-2 0,-1-2 0,3 3 0,-2-3 0,-1 3 0,-2 2 0,4 5 0,-7-4 0,4-3 0,-1 2 0,-1 1 0,4 3 0,5 2 0,-6-3 0,-2 2 0,-3 0 0,-1 2 0,4 1 0,0 2 0,-1 0 0,6 1 0,-2 0 0,4 1 0,-1-1 0,-2 0 0,3 0 0,3 0 0,-2 0 0,4 0 0,1 0 0,-2 0 0,-3 0 0,-4 0 0,-4 0 0,3 0 0,-1 0 0,-2 0 0,-1 0 0,4 0 0,-1 0 0,4 0 0,5 0 0,3 0 0,-2 0 0,3 0 0,0 0 0,3 0 0,1 0 0,1 0 0,1 0 0,-4 0 0,-6 0 0,0 6 0,-4-1 0,1 0 0,9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2T13:11:26.99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26609.25"/>
      <inkml:brushProperty name="anchorY" value="-23873.875"/>
      <inkml:brushProperty name="scaleFactor" value="0.5"/>
    </inkml:brush>
  </inkml:definitions>
  <inkml:trace contextRef="#ctx0" brushRef="#br0">218 538 24575,'0'0'0,"0"5"0,0 12 0,-5 10 0,-1 15 0,1 19 0,-5 11 0,-4 19 0,-5 14 0,-2 29 0,2 35 0,-2 45 0,-1 48 0,-1 43 0,4 27-1422,5 18 1828,4 2-609,4 3 203,3-2 0,2 5 0,7-7 0,11-7 0,11-13 0,10-11 0,13-22 0,5-7 0,3-11 0,-4-17-403,-2-21 519,-6-19-174,-1-15 58,-5-12 0,-4-17 0,-4-10 0,-3-13 0,-2-3 0,-2-2 1397,-5-5-1796,0 3 1026,-1-4-749,2 3 183,-5-9-61,2-7 0,1-3 0,-4-12 0,-3-17 0,-5-9 0,-3-2 0,-2-5 0,-3 4 0,0 4 0,0 4 0,-1 5 0,0-3 0,0 3 0,1-5 0,0 2 0,0-10 0,0-3 0,0-14 0,0-3 0,0-11 0,0-3 0,0-9 0,0 4 0,0-4 0,0-4 0,0 0 0,0-3 0,0-3 0,0-2 0,0 2 0,0 4 0,0 4 0,0-1 0,0 3 0,0 2 0,0 2 0,0-4 0,0-3 0,0-5 0,0-5 0,0-2 0,0-2 0,0-1 0,11-2 0,5-4 0,11-6 0,10-6 0,12-3 0,10-4 0,16-1 0,11-2 0,9 5 0,8 1 0,3 0 0,13 4 0,-4-1 0,0-1 0,-8-1 0,-2-2 0,-12-2 0,-6-1 0,-6-1 0,-12 0 0,-2-1 0,0 1 0,-9 0 0,-7 0 0,2-1 0,4 1 0,6 0 0,-4 0 0,4 0 0,14 0 0,11-5 0,8 0 0,6-1 0,-1-4 0,2-4 0,1 1 0,-4-8 0,0 1 0,-5-1 0,12-2 0,-3 4 0,-14-1 0,5-1 0,-4 5 0,2 3 0,3-1 0,4 4 0,-3 2 0,-3 3 0,1 2 0,2 1 0,-3 2 0,-2 0 0,-4 1 0,-9-1 0,-2-5 0,-6 0 0,4-11 0,2 1 0,-4-5 0,-5 4 0,2-3 0,1-1 0,-4 4 0,3 3 0,2 4 0,-8 4 0,-4 2 0,-3-3 0,-3 1 0,4 0 0,0 1 0,5-3 0,0-1 0,3-3 0,10 1 0,3 1 0,4-3 0,0 2 0,5 3 0,1 1 0,-2 2 0,-1 2 0,3 2 0,-1 0 0,-1-5 0,-7 0 0,-2-6 0,-7-3 0,0 0 0,-10 2 0,-4-3 0,-3 4 0,-2-3 0,-6 3 0,0-4 0,-5-2 0,-4 2 0,1-2 0,3-2 0,4-3 0,-3-1 0,-3 3 0,3-6 0,-4 4 0,2 5 0,-2-6 0,-2 4 0,2-6 0,-2-2 0,-2 4 0,3 0 0,4 0 0,9-6 0,-2 4 0,-2 0 0,-6 5 0,-4 1 0,-3 4 0,-4 4 0,-7-1 0,4 3 0,0-3 0,1 2 0,0 2 0,5-3 0,1 1 0,0-2 0,4 1 0,4-3 0,4 2 0,4 3 0,2 2 0,7-2 0,2 1 0,-1 2 0,-5-4 0,-2 1 0,-2 2 0,-4 2 0,-1 2 0,-4-4 0,6-5 0,-2 1 0,-4-4 0,-4 2 0,-4 3 0,3-3 0,14-8 0,4-8 0,4-10 0,1-5 0,0-17 0,-2-8 0,5-18 0,-7 1 0,-6-8 0,-1-8 0,4-5 0,-4-8 0,1-1 0,-10-5 0,-5 1 0,-5 13 0,-2 3 0,-1-8 0,-1-10 0,5-23 0,1-21 0,1-19 0,-2-15 0,0-14 0,-2-6 0,0-3 0,0 1 0,-1 1 0,-1 2 0,-5 1 0,-5 8 0,0 6 0,-5 6 0,-3 11 0,3 8 0,2 8 0,4 11 0,4 4 0,3 12 0,-4 6 0,6 10 0,2 13 0,0 11 0,1 10 0,-1 3 0,1-2 0,-2 3 0,0 1 0,-5 4 0,5-9 0,5-5 0,1 2 0,0 3 0,0 3 0,-2 9 0,-2 3 0,-6 14 0,-1 0 0,-6 4 0,1-2 0,0 2 0,-2-4 0,1 2 0,3 1 0,-4-3 0,3-3 0,1-14 0,-3 1 0,2-2 0,-3 5 0,1 7 0,-4 0 0,3 5 0,-3 9 0,-2 4 0,-4 8 0,-2 6 0,3 5 0,-1-7 0,-1-3 0,-1-3 0,-1-10 0,-2-6 0,0-13 0,-1-5 0,0 3 0,0 9 0,-1 6 0,1 6 0,0 3 0,0 7 0,0 0 0,0 6 0,0 0 0,0-3 0,0-2 0,-5 3 0,-6-8 0,-5-1 0,-10-8 0,1 0 0,-1 4 0,-6-3 0,5 7 0,1 5 0,0 2 0,1 5 0,-1-1 0,-5 3 0,-1 3 0,1 3 0,-1 7 0,3 3 0,-6 5 0,-9 1 0,-15-2 0,-16-1 0,-7 2 0,-10-1 0,-12-2 0,5 4 0,-1-2 0,-2 3 0,-1 5 0,5 3 0,3 3 0,0 2 0,3 2 0,-1 0 0,2 1 0,-3-1 0,2 1 0,-2-1 0,-3 1 0,-14-1 0,-4 0 0,-6 0 0,0 0 0,-9 0 0,3 0 0,3 0 0,10 0 0,10 0 0,3 0 0,2 0 0,5 0 0,4 0 0,-2 0 0,-3 0 0,-3 0 0,3 0 0,-4 0 0,-6 0 0,-3 0 0,-7 0 0,-11 0 0,-5 0 0,1 0 0,-7 0 0,5 0 0,0 0 0,5 0 0,11 0 0,6 0 0,9 0 0,7 0 0,7 0 0,3 0 0,-2 0 0,1 0 0,-4 0 0,-5 0 0,-16 0 0,-8 0 0,-14 0 0,11 0 0,2 0 0,1 0 0,-18 0 0,-15 0 0,-20 0 0,-10 0 0,2 0 0,9 0 0,4 0 0,10 0 0,2 0 0,12 0 0,9 0 0,11 0 0,1 0 0,0 0 0,3 0 0,3 0 0,2 0 0,2 0 0,3 0 0,0 0 0,12 0 0,6 0 0,5 0 0,15 0 0,7 0 0,6 0 0,-1 0 0,1 5 0,-4 0 0,0 1 0,-5-2 0,-3-1 0,0-1 0,-1 0 0,2-2 0,-7 0 0,2 0 0,-1 0 0,4 0 0,-2-1 0,10 1 0,-2 0 0,4 0 0,-4 0 0,8 0 0,6 0 0,8 0 0,0 0 0,0 0 0,-2 0 0,-8 0 0,-3 0 0,3 0 0,0 0 0,11 5 0,6 1 0,0-1 0,-3 5 0,2-1 0,1-2 0,7 4 0,9 4 0,1 3 0,6 4 0,3 3 0,5-5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2T15:03:19.02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70"/>
      <inkml:brushProperty name="anchorY" value="-1270"/>
      <inkml:brushProperty name="scaleFactor" value="0.5"/>
    </inkml:brush>
  </inkml:definitions>
  <inkml:trace contextRef="#ctx0" brushRef="#br0">346 424 24575,'0'0'0,"0"23"0,0 19 0,0 17 0,0 27 0,0 31 0,0 35 0,0 43 0,0 25 0,-6 17 0,1 3 0,0-2 0,-5-5 0,1-2 0,-3-5 0,0-15 0,-2-9 0,2-15 0,-3-15 0,3-9 0,2-11 0,-2-3 0,3-12 0,-4 2 0,2-18 0,-2-8 0,1-12 0,-2-3 0,2-1 0,2-5 0,-1 2 0,-4 8 0,2 2 0,2 3 0,4 1 0,-3 10 0,2 6 0,1 5 0,3 3 0,-4-4 0,1-5 0,0-5 0,3-10 0,1-4 0,1-7 0,1-2 0,7 7 0,-1-3 0,1-4 0,4-4 0,4-5 0,0-8 0,-3-7 0,7-3 0,-1 12 0,-4 2 0,3-3 0,1-6 0,3-5 0,-3-6 0,2 1 0,6-3 0,-3-7 0,2-2 0,0-7 0,-5-5 0,1 0 0,0-3 0,2-3 0,6 3 0,7-2 0,2-1 0,4 3 0,9-1 0,9-2 0,3-1 0,10-2 0,5-2 0,19-6 0,13-1 0,16 0 0,14-5 0,19-4 0,19-4 0,9-3 0,11-3 0,2-2 0,4 0 0,3-1 0,3 0 0,-4 0 0,-9 1 0,5 0 0,-15-1 0,-2 1 0,-8 0 0,-6 0 0,-5-5 0,-9-6 0,-3-5 0,5-9 0,1-10 0,-5-7 0,1 0 0,-1-4 0,-9 8 0,-5-1 0,-9-1 0,-20 2 0,-12 2 0,-5 3 0,-7-3 0,-8 2 0,-9-4 0,3 2 0,-9 1 0,1-3 0,-4 8 0,4 1 0,-3 3 0,3 0 0,-1 1 0,-2 0 0,-3 0 0,-3 4 0,5-4 0,3-2 0,5 0 0,-1 5 0,3-11 0,2 5 0,2 0 0,-3 1 0,6-5 0,-5 5 0,3 1 0,-11 1 0,-5-5 0,1-1 0,-2 1 0,-7-6 0,-2 7 0,-6-10 0,0 2 0,0-5 0,-3-3 0,7-3 0,-3 2 0,-3 0 0,-5-1 0,2-2 0,-3-7 0,2-1 0,-1 0 0,-2-1 0,2 2 0,-1 1 0,-3 6 0,-1 6 0,-7 6 0,-8 4 0,5-1 0,-5-3 0,-4 0 0,-4-3 0,2 1 0,2-2 0,4-8 0,-2-4 0,-2-2 0,1-1 0,2 1 0,-2 0 0,2 0 0,3 1 0,2 1 0,-3 0 0,1 5 0,-4 1 0,2 5 0,-4 4 0,2-1 0,2 4 0,-2 1 0,-4 3 0,2 2 0,-2 1 0,2 7 0,-2 0 0,-3 0 0,4-5 0,2-18 0,4-7 0,3-6 0,-2-2 0,1-4 0,-4 5 0,-4-4 0,-5 2 0,-2 2 0,-3-4 0,-2 6 0,0 2 0,-1 7 0,0 1 0,1 0 0,-1-7 0,1-1 0,0-7 0,-1-5 0,1 4 0,0-2 0,0 2 0,1-3 0,-1 1 0,0-2 0,0 2 0,0 2 0,-6 3 0,1 2 0,0-4 0,-5 2 0,1 1 0,2-10 0,1 2 0,2-5 0,-3 3 0,1 3 0,-5-6 0,1-4 0,1-2 0,3 3 0,-3-1 0,1 6 0,-3-1 0,0 3 0,3-1 0,-3-2 0,1-2 0,3 2 0,-4 9 0,3-1 0,-5-13 0,-3-3 0,-3-5 0,-9 0 0,3-1 0,-1 2 0,1 0 0,-1 1 0,5 6 0,6 6 0,-1 11 0,5 5 0,-2 8 0,2 7 0,-2 0 0,-8-2 0,1-3 0,-2-3 0,-2 7 0,5 5 0,-6-8 0,-22-18 0,-13-4 0,-11-3 0,-2 6 0,2 4 0,4 13 0,-1 2 0,-12 6 0,2 4 0,4 8 0,4 8 0,1 6 0,-6-1 0,-13 4 0,-3-3 0,-6 1 0,-4 2 0,-7-4 0,-8 2 0,-1-3 0,-5 1 0,-4 2 0,-2 3 0,9 2 0,14 2 0,5 1 0,3 1 0,-6-5 0,-6 1 0,-7-1 0,-13 1 0,1 1 0,3 1 0,4 1 0,5 0 0,-7 1 0,3 1 0,3-1 0,-3 0 0,-2 0 0,2-5 0,-2-1 0,2 1 0,-1 0 0,3 2 0,2 1 0,4 1 0,2 0 0,8 1 0,1 0 0,6 1 0,-1-1 0,0 0 0,-3 0 0,-2 0 0,-2 0 0,-7 0 0,-6 0 0,-6 0 0,-5 0 0,2 0 0,4 0 0,9 6 0,10-1 0,13 1 0,8 4 0,10-2 0,1 5 0,1-2 0,3-2 0,-2-3 0,4-2 0,-4 4 0,9-2 0,3 0 0,2-2 0,2 4 0,5-1 0,7-1 0,-1-1 0,-2 3 0,4 0 0,-3-2 0,4-1 0,-4-2 0,-1 4 0,1-1 0,4 0 0,-2 3 0,3 0 0,2-2 0,3-2 0,3-1 0,1-2 0,1-1 0,1-1 0,0 0 0,0 0 0,0-1 0,-1 1 0,1 0 0,0-1 0,-1 1 0,1 0 0,5 6 0,0-1 0,0 0 0,-1 0 0,4-2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2T15:03:26.94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541.35376"/>
      <inkml:brushProperty name="anchorY" value="-2352.39478"/>
      <inkml:brushProperty name="scaleFactor" value="0.5"/>
    </inkml:brush>
  </inkml:definitions>
  <inkml:trace contextRef="#ctx0" brushRef="#br0">298 160 24575,'0'0'0,"-5"0"0,-6 6 0,-5 20 0,-5 17 0,-3 15 0,-7 28 0,-2 28 0,1 31 0,-1 26 0,3 15 0,6 13 0,7 3 0,6 10 0,5 2 0,3 2 0,3 11 0,6-1 0,11-1 0,6-3 0,4-2 0,2-4 0,1-7 0,-6-8 0,-6-16 0,-1-5 0,-5-9 0,-3-16 0,-4-15 0,-2-13 0,3-21 0,5-2 0,-1-4 0,4 1 0,9 5 0,-2-4 0,-3 1 0,1-4 0,6-1 0,2-9 0,1-5 0,-5-14 0,1-7 0,-7-13 0,1-8 0,1-7 0,-4-6 0,2-7 0,1-8 0,-3 0 0,3-5 0,1 3 0,2 3 0,2-3 0,2 4 0,1 3 0,5 2 0,12 2 0,11 2 0,9-5 0,9-4 0,9-5 0,9-5 0,8-3 0,4-2 0,8-1 0,-8-1 0,0 0 0,-6-5 0,-5-6 0,-5-4 0,-3 0 0,-7 3 0,-3-7 0,11-3 0,1-2 0,6 4 0,16-1 0,4-1 0,14 0 0,0-1 0,-2 5 0,3-7 0,-6 5 0,-2-1 0,-5 5 0,2-1 0,-2 5 0,-1 3 0,-2 3 0,4-1 0,-2 0 0,0-2 0,-1 0 0,-3 2 0,-5 2 0,-7 3 0,-6 1 0,-5-5 0,7 2 0,-7-1 0,4 2 0,9 1 0,3 2 0,5 0 0,1 0 0,-4 1 0,-6 1 0,-1-1 0,1 0 0,-3 0 0,-4 0 0,2 0 0,-2 0 0,2 0 0,3 0 0,3 0 0,14 0 0,8 0 0,2 0 0,8 0 0,4 6 0,6-1 0,-4 1 0,-6-2 0,-17 0 0,-13-2 0,-5-1 0,-1-1 0,1 1 0,8 4 0,3 0 0,-4 0 0,1-1 0,0 4 0,-4 0 0,-6-2 0,1-1 0,7 4 0,2-2 0,-2 0 0,1-3 0,0-1 0,1-1 0,1-1 0,11-1 0,6 0 0,1-1 0,9 6 0,-3 0 0,22 0 0,18 0 0,16-2 0,24-1 0,10-1 0,10-1 0,1 0 0,3 0 0,-8 0 0,-9 0 0,-21 0 0,-24 0 0,-17-1 0,-18 1 0,-19 0 0,-9 0 0,-22 0 0,-7 0 0,-16 0 0,-2 0 0,-5 0 0,4 0 0,4 0 0,6 0 0,14 0 0,14 0 0,8 0 0,-5 0 0,22 0 0,21 0 0,29 0 0,13-5 0,9-5 0,2-1 0,-10-4 0,-8 2 0,-8-3 0,-6-2 0,-15 2 0,-12 3 0,-18-1 0,-14 3 0,-11 3 0,-9 3 0,-5 2 0,-3 1 0,-6 2 0,6 0 0,0 1 0,6-1 0,2 1 0,1-1 0,3 0 0,5 0 0,4 1 0,4-1 0,-4 0 0,2-1 0,-9 1 0,-5 0 0,-10 0 0,-2 0 0,-12 0 0,-5 0 0,-9 0 0,-7 0 0,-7 0 0,-4 0 0,-3 0 0,-2 0 0,0 0 0,5 0 0,1 0 0,0 0 0,-1 0 0,0 0 0,-7-5 0,-1-6 0,-1-10 0,7 0 0,0-8 0,7-1 0,0-7 0,0 1 0,-3-5 0,-1-8 0,-7 2 0,4-8 0,-1-2 0,-5-5 0,0-5 0,0 0 0,1-8 0,0-9 0,-4-7 0,-4-11 0,0-6 0,-4 8 0,-2 15 0,1 2 0,4 9 0,-2 2 0,3 0 0,-2 4 0,-3 4 0,-3 4 0,-3 3 0,4-3 0,-2-4 0,0 1 0,-2-5 0,-2 8 0,0 3 0,-1 7 0,-1-2 0,0-1 0,-1 6 0,1-6 0,0 5 0,0-6 0,-6 0 0,-5-1 0,1 5 0,0 0 0,2 1 0,-3 0 0,3 4 0,1-1 0,1 0 0,-2 3 0,1 5 0,1-3 0,2 5 0,1-4 0,1 3 0,1-3 0,1 2 0,-5 3 0,0 2 0,-1 3 0,2 1 0,1-3 0,1 0 0,1 0 0,1 2 0,0-4 0,0 0 0,0 1 0,0 2 0,0 2 0,0 0 0,1 2 0,-1 0 0,0-4 0,0-1 0,0 0 0,0 2 0,0 0 0,0 2 0,0 0 0,0 2 0,0-1 0,0 1 0,0-1 0,0 1 0,0 0 0,0 0 0,0-6 0,0 0 0,-6 6 0,1 0 0,0 2 0,0 0 0,-3 5 0,0-1 0,2 0 0,-5-1 0,-2-2 0,-6-1 0,3-2 0,-2 5 0,-3 0 0,-11-11 0,-8 5 0,-2 3 0,2 7 0,2 0 0,4 5 0,3 4 0,2 3 0,2 2 0,-5 2 0,1 1 0,-6 1 0,1 0 0,2-1 0,1 1 0,-3-1 0,2 0 0,1 1 0,-4-1 0,2 0 0,2 0 0,1-1 0,2 1 0,2 0 0,1 0 0,0 0 0,1 0 0,0 0 0,0 0 0,0 0 0,0 0 0,-1 0 0,1 0 0,-1 0 0,1 0 0,-1 0 0,1 0 0,-1 0 0,1 0 0,-6 0 0,0 0 0,1 0 0,-6 0 0,2 0 0,-4 0 0,2 0 0,1 0 0,3 0 0,-3 0 0,2 0 0,-4 0 0,-4-5 0,-4 0 0,-2 0 0,2 0 0,-6 2 0,-1-4 0,-2 0 0,0 1 0,0 1 0,1 2 0,0-4 0,1 1 0,-1 0 0,1 2 0,5 1 0,6 1 0,-5 1 0,-1 1 0,3 0 0,-7 1 0,-6-1 0,-7 0 0,-1 0 0,1 0 0,4 0 0,-4 0 0,-2 0 0,-4 0 0,-4 0 0,4 0 0,-2 0 0,-1 0 0,-1 0 0,-2 0 0,-1 0 0,4 0 0,1 0 0,-2 0 0,0 0 0,-1 0 0,-7 0 0,-1 0 0,-6 0 0,-4 0 0,-5 0 0,2 0 0,3 0 0,4 0 0,4 0 0,3 0 0,8 0 0,-4 0 0,0 0 0,-1 0 0,6 0 0,-6 0 0,0 0 0,-1 0 0,-5 0 0,-5 0 0,-6 0 0,-14 0 0,-4 0 0,10 0 0,0 0 0,8 0 0,1 0 0,-2 0 0,0 0 0,-3 0 0,-7 0 0,8 0 0,6 0 0,5 0 0,5 0 0,8 0 0,2 0 0,-4 0 0,-1 0 0,-2 0 0,0 0 0,1 0 0,-6 0 0,0 0 0,-5 0 0,2 0 0,-5 0 0,3 0 0,2 0 0,8 0 0,-8 0 0,-3 0 0,5 0 0,-4 0 0,3 0 0,3 0 0,1 0 0,7 0 0,-4 0 0,1 0 0,0 0 0,0 0 0,-6 0 0,1 0 0,-11 0 0,-4 0 0,-9 0 0,-3 0 0,-1 0 0,1 0 0,11 0 0,3 0 0,1 0 0,-1 0 0,-2 0 0,-6 0 0,-3 0 0,-6 0 0,-6 0 0,6 0 0,2 0 0,-1 0 0,-5 0 0,-8 0 0,-5 0 0,3 0 0,-1 0 0,5 0 0,11 0 0,15 0 0,15 0 0,18 0 0,10 0 0,6 0 0,-3 0 0,6 0 0,-6 0 0,-12 0 0,0 0 0,-11 0 0,-9 0 0,-8 0 0,-17 0 0,-4 0 0,-3 0 0,1 0 0,2 0 0,3 0 0,6 0 0,9 0 0,5 0 0,6 0 0,3 0 0,8 0 0,1 0 0,11 0 0,10 0 0,9 0 0,8 0 0,5 0 0,3 0 0,2 0 0,0 0 0,1 0 0,-1 0 0,-11 0 0,-1 0 0,0 0 0,2 0 0,2 0 0,3-5 0,6-6 0,-3-5 0,0-5 0,-5-3 0,4-1 0,1 3 0,6 0 0,-4 0 0,5-6 0,-1 3 0,-1 1 0,5-1 0,-2 0 0,0 0 0,-3 4 0,4 1 0,5-1 0,-2 4 0,4-1 0,-3 5 0,-2-3 0,-3-6 0,-3 2 0,3-2 0,-6 4 0,4-1 0,-7-1 0,-5-7 0,-7-1 0,-6 3 0,2 0 0,-2 1 0,-2 0 0,9 0 0,-1 4 0,4 5 0,-2 0 0,2 4 0,2-3 0,-3 4 0,-3-4 0,1 3 0,2-3 0,3 2 0,3 3 0,7-2 0,2 1 0,0 3 0,1 2 0,-2-4 0,-6 2 0,-7-4 0,0 1 0,0 2 0,-4-4 0,-2 3 0,1-4 0,3 2 0,-8-3 0,-2 2 0,-2 3 0,-3 2 0,5 3 0,-1 2 0,0 1 0,0 1 0,4 0 0,-1 1 0,0-1 0,3 1 0,-1-6 0,3 0 0,-1 0 0,3 0 0,4 2 0,2 1 0,3 1 0,2 0 0,1 1 0,-4 1 0,-1-1 0,1 0 0,0 0 0,2 0 0,1 0 0,0 0 0,2 0 0,-1 0 0,-10 0 0,-5 0 0,-1 0 0,3 0 0,2 0 0,-1 0 0,3 0 0,2 0 0,3 0 0,1 0 0,3 0 0,0 0 0,0 0 0,6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2T15:13:53.49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919.15723"/>
      <inkml:brushProperty name="anchorY" value="-3463.39404"/>
      <inkml:brushProperty name="scaleFactor" value="0.5"/>
    </inkml:brush>
  </inkml:definitions>
  <inkml:trace contextRef="#ctx0" brushRef="#br0">531 82 24575,'0'0'0,"-5"0"0,-6 11 0,-5 10 0,0 27 0,-7 15 0,2 17 0,-1 7 0,-2 18 0,5 6 0,5 4 0,4-6 0,5 5 0,2-8 0,2-1 0,2 4 0,0-6 0,-1-9 0,1-2 0,0 11 0,-1 3 0,1 8 0,-1 7 0,0-1 0,0-1 0,0-3 0,-6-9 0,1 3 0,-1 3 0,2-1 0,0 6 0,2 9 0,1-1 0,1-3 0,-1-4 0,2-4 0,-1-4 0,0-3 0,0-7 0,0-6 0,1-6 0,-1 1 0,0-4 0,0 4 0,0 9 0,0 4 0,0 3 0,-6 2 0,1 1 0,0 9 0,0 1 0,2-7 0,1-2 0,1-8 0,1-1 0,0-7 0,0-5 0,0 2 0,0 2 0,0-2 0,0-2 0,-5-3 0,0 3 0,-6-2 0,1 4 0,-4 9 0,2-1 0,3 2 0,-3 2 0,-4-4 0,-2-5 0,1 1 0,-1-10 0,3-3 0,4 3 0,3 4 0,-1-1 0,1-1 0,2-1 0,-4-3 0,2-1 0,2-1 0,1-1 0,2-1 0,1 0 0,1 5 0,-4 1 0,-1-1 0,1 5 0,1 5 0,1-2 0,1-2 0,-4-2 0,0-9 0,1-2 0,0-2 0,3 1 0,0-1 0,1 7 0,0-4 0,1 1 0,1-1 0,-1 0 0,0-5 0,0-5 0,0-5 0,1-5 0,-1-2 0,0-3 0,0 5 0,0 4 0,0 1 0,0 4 0,0 4 0,5-2 0,0-4 0,6-8 0,-1 2 0,-2-9 0,4 0 0,-2-6 0,-2-1 0,3-4 0,-2 2 0,-2-3 0,-1 2 0,2 3 0,-1 3 0,-1-2 0,4 6 0,-2-3 0,5-4 0,-3 1 0,-1 1 0,-3-4 0,4-3 0,3 2 0,-1-4 0,-2 4 0,-3-3 0,-2 3 0,-3-2 0,0-3 0,3 9 0,0-3 0,5-2 0,0 3 0,-2-4 0,-2-2 0,-1-4 0,2 4 0,5-2 0,-1-2 0,-1-1 0,3-2 0,-3-1 0,-2-1 0,3-1 0,3 0 0,10 1 0,2-1 0,14 0 0,17 6 0,10 5 0,4-5 0,-1-2 0,-4-6 0,2-2 0,7-1 0,2-5 0,9 1 0,6 2 0,0 1 0,10 3 0,-3-4 0,-8-5 0,-4 2 0,-5 0 0,3 3 0,9-2 0,1 1 0,-2-4 0,2-3 0,-8-4 0,-3-3 0,2-2 0,4-1 0,-6-2 0,-2 1 0,4-1 0,4 0 0,15 1 0,10 0 0,20-1 0,16 1 0,9 0 0,10-5 0,8-5 0,-7-1 0,-13-4 0,-4-3 0,-8-4 0,-11-2 0,1-6 0,-3-2 0,-5-1 0,-17 7 0,-11 1 0,-16 7 0,-1 0 0,-3 4 0,-2 0 0,0 3 0,0 2 0,-6 4 0,7 2 0,5-4 0,7 1 0,5 1 0,16 1 0,-2 1 0,7 1 0,-1 1 0,-2 1 0,-1 0 0,2-5 0,-1-5 0,-7-1 0,-12-4 0,-13-3 0,-7 2 0,-7 3 0,-6 3 0,-11 5 0,-2-4 0,-1 3 0,-6 0 0,-5 2 0,2-3 0,2 0 0,-2 1 0,-3 1 0,3 2 0,2 1 0,-1 1 0,2 1 0,9-5 0,-4 0 0,3 0 0,6 1 0,0 1 0,7 1 0,-1-4 0,0 0 0,-2-5 0,-8 1 0,3-4 0,-6 2 0,-6-8 0,1 3 0,-6-4 0,8-16 0,-9-14 0,3-6 0,2-9 0,-8-6 0,8-9 0,-3-3 0,3-7 0,-2 0 0,3 2 0,-4-4 0,-3 3 0,3-8 0,-3 7 0,-2-3 0,-8-7 0,4-13 0,-2-14 0,5-17 0,0-14 0,0-13 0,-2 3 0,4 1 0,4 7 0,0 14 0,-3 13 0,-1 6 0,-9 13 0,-2 6 0,-2 10 0,6-3 0,0 0 0,-4 4 0,0 4 0,-1 5 0,1-7 0,0 3 0,-4-4 0,-5 4 0,0-3 0,-4-2 0,-3-2 0,3-2 0,-3-2 0,4-1 0,-2-1 0,-2 0 0,-2-1 0,3-4 0,-1-1 0,-2 1 0,-1 0 0,-2 2 0,-2 1 0,0-9 0,4-6 0,0 1 0,0-3 0,5-2 0,-2-8 0,0 5 0,-3-2 0,-1 6 0,-2-5 0,-1 5 0,-1 9 0,0 5 0,0 10 0,-1 13 0,1 13 0,0 3 0,0 3 0,0 4 0,5-6 0,0-3 0,0-2 0,5-2 0,-1 9 0,3 1 0,4 5 0,-1-2 0,-3 3 0,-3 3 0,-4-3 0,-2-4 0,-2 2 0,5-9 0,-1 3 0,0-3 0,-1-1 0,-1-7 0,-2-7 0,0-6 0,0-5 0,-1-3 0,-1-8 0,1-1 0,0 5 0,0 6 0,-6 2 0,1 5 0,-6 0 0,-4 3 0,-10 4 0,-3-3 0,-8-3 0,-5 1 0,-6 3 0,-8-9 0,-13-2 0,-13-9 0,6 9 0,-1 4 0,-1 11 0,0 6 0,5 13 0,4 12 0,6 0 0,3 14 0,-7 0 0,2 4 0,-5-1 0,-3 2 0,-7 2 0,-14 2 0,-18 2 0,-5 6 0,-8 2 0,1 5 0,-9 0 0,4 4 0,4 3 0,0-2 0,4 2 0,10-3 0,3 2 0,8-3 0,13 1 0,-1 3 0,-6-2 0,6 1 0,2 2 0,2 3 0,2 2 0,-4 1 0,-5 1 0,-10 1 0,6 1 0,-4-1 0,0 1 0,-13-1 0,-18 0 0,-7 0 0,-5 0 0,-6 1 0,1-1 0,-3-1 0,2 1 0,9 0 0,9 0 0,-2 0 0,0 0 0,-5 0 0,0 0 0,-2 0 0,-3 0 0,5 0 0,7 0 0,12 0 0,12 0 0,11 0 0,12 0 0,6 0 0,8 0 0,0 0 0,0 0 0,3 0 0,-3 0 0,3 0 0,-3 0 0,3 0 0,-2 0 0,-3 0 0,-3 0 0,-3 0 0,-1 0 0,-2 0 0,0 0 0,9 0 0,7 0 0,4 0 0,4 0 0,3 0 0,0 0 0,1 0 0,0 0 0,4 0 0,0 0 0,6 0 0,3 0 0,5 0 0,2 0 0,-2 0 0,1 0 0,1 0 0,-4 0 0,0 0 0,2 0 0,1 0 0,2 0 0,2 0 0,1 0 0,-5 0 0,0 0 0,-5 0 0,1 0 0,1 0 0,3 0 0,1 0 0,2 0 0,1 0 0,2 0 0,-1 0 0,1 0 0,-5 0 0,-1 0 0,1 0 0,0 0 0,1 0 0,2 0 0,0 0 0,2 0 0,-1 0 0,1 0 0,0 0 0,-1 0 0,-4 0 0,-1 0 0,0 0 0,1 0 0,2 0 0,0 0 0,6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fld id="{A94106A3-03A6-4269-91E5-6C81A63C5F07}" type="datetime1">
              <a:rPr lang="ru-RU" smtClean="0"/>
              <a:pPr/>
              <a:t>02.06.2024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22289C57-55D7-40A4-A101-E74FAC7A092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2289C57-55D7-40A4-A101-E74FAC7A092B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2289C57-55D7-40A4-A101-E74FAC7A092B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3168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2289C57-55D7-40A4-A101-E74FAC7A092B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1310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2289C57-55D7-40A4-A101-E74FAC7A092B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39159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2289C57-55D7-40A4-A101-E74FAC7A092B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33204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2289C57-55D7-40A4-A101-E74FAC7A092B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20194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2289C57-55D7-40A4-A101-E74FAC7A092B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42154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2289C57-55D7-40A4-A101-E74FAC7A092B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33726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2289C57-55D7-40A4-A101-E74FAC7A092B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55994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2289C57-55D7-40A4-A101-E74FAC7A092B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71067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2289C57-55D7-40A4-A101-E74FAC7A092B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1674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2289C57-55D7-40A4-A101-E74FAC7A092B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2289C57-55D7-40A4-A101-E74FAC7A092B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55544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2289C57-55D7-40A4-A101-E74FAC7A092B}" type="slidenum">
              <a:rPr lang="ru-RU" smtClean="0"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64816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2289C57-55D7-40A4-A101-E74FAC7A092B}" type="slidenum">
              <a:rPr lang="ru-RU" smtClean="0"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27269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2289C57-55D7-40A4-A101-E74FAC7A092B}" type="slidenum">
              <a:rPr lang="ru-RU" smtClean="0"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99444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2289C57-55D7-40A4-A101-E74FAC7A092B}" type="slidenum">
              <a:rPr lang="ru-RU" smtClean="0"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97015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2289C57-55D7-40A4-A101-E74FAC7A092B}" type="slidenum">
              <a:rPr lang="ru-RU" smtClean="0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2289C57-55D7-40A4-A101-E74FAC7A092B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2289C57-55D7-40A4-A101-E74FAC7A092B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2289C57-55D7-40A4-A101-E74FAC7A092B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1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2289C57-55D7-40A4-A101-E74FAC7A092B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3617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2289C57-55D7-40A4-A101-E74FAC7A092B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124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2289C57-55D7-40A4-A101-E74FAC7A092B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2007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2289C57-55D7-40A4-A101-E74FAC7A092B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7893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rtlCol="0" anchor="ctr">
            <a:noAutofit/>
          </a:bodyPr>
          <a:lstStyle>
            <a:lvl1pPr algn="l">
              <a:defRPr lang="ru-RU" sz="3600" spc="150" baseline="0"/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pic>
        <p:nvPicPr>
          <p:cNvPr id="8" name="Графический объект 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 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 rtlCol="0">
            <a:normAutofit/>
          </a:bodyPr>
          <a:lstStyle>
            <a:lvl1pPr algn="l">
              <a:defRPr lang="ru-RU" sz="24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dirty="0"/>
              <a:t>ЩЕЛКНИТЕ, ЧТОБЫ добавить заголовок</a:t>
            </a:r>
          </a:p>
        </p:txBody>
      </p:sp>
      <p:sp>
        <p:nvSpPr>
          <p:cNvPr id="3" name="Объект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ru-RU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8" name="Заполнитель таблицы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 rtlCol="0">
            <a:normAutofit/>
          </a:bodyPr>
          <a:lstStyle>
            <a:lvl1pPr marL="0" indent="0" algn="ctr">
              <a:buNone/>
              <a:defRPr lang="ru-RU" sz="2000"/>
            </a:lvl1pPr>
          </a:lstStyle>
          <a:p>
            <a:pPr rtl="0"/>
            <a:r>
              <a:rPr lang="ru-RU"/>
              <a:t>Вставка таблицы</a:t>
            </a:r>
            <a:endParaRPr lang="ru-RU" dirty="0"/>
          </a:p>
        </p:txBody>
      </p:sp>
      <p:sp>
        <p:nvSpPr>
          <p:cNvPr id="10" name="Нижний колонтитул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 rtlCol="0"/>
          <a:lstStyle>
            <a:lvl1pPr algn="l">
              <a:defRPr lang="ru-RU" sz="900"/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1" name="Номер слайда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ru-RU" sz="900"/>
            </a:lvl1pPr>
          </a:lstStyle>
          <a:p>
            <a:pPr rtl="0"/>
            <a:fld id="{A49DFD55-3C28-40EF-9E31-A92D2E4017FF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rtlCol="0" anchor="b">
            <a:normAutofit/>
          </a:bodyPr>
          <a:lstStyle>
            <a:lvl1pPr>
              <a:defRPr lang="ru-RU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dirty="0"/>
              <a:t>ЩЕЛКНИТЕ, ЧТОБЫ добавить заголовок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rtlCol="0" anchor="ctr">
            <a:noAutofit/>
          </a:bodyPr>
          <a:lstStyle>
            <a:lvl1pPr marL="0" indent="0">
              <a:buNone/>
              <a:defRPr lang="ru-RU" sz="1800" b="1" kern="1200" spc="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 dirty="0"/>
              <a:t>Текст слайда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ru-RU"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ru-RU"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ru-RU"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ru-RU"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ru-RU" sz="1800" spc="50" baseline="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rtlCol="0" anchor="ctr">
            <a:noAutofit/>
          </a:bodyPr>
          <a:lstStyle>
            <a:lvl1pPr marL="0" indent="0">
              <a:buNone/>
              <a:defRPr lang="ru-RU" sz="1800" b="1" kern="1200" spc="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 dirty="0"/>
              <a:t>Текст слайда</a:t>
            </a:r>
          </a:p>
        </p:txBody>
      </p:sp>
      <p:sp>
        <p:nvSpPr>
          <p:cNvPr id="7" name="Объект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ru-RU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 rtlCol="0"/>
          <a:lstStyle>
            <a:lvl1pPr algn="l">
              <a:defRPr lang="ru-RU" sz="900"/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 sz="900"/>
            </a:lvl1pPr>
          </a:lstStyle>
          <a:p>
            <a:pPr rtl="0"/>
            <a:fld id="{A49DFD55-3C28-40EF-9E31-A92D2E4017FF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rtlCol="0" anchor="b">
            <a:normAutofit/>
          </a:bodyPr>
          <a:lstStyle>
            <a:lvl1pPr algn="ctr">
              <a:defRPr lang="ru-RU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dirty="0"/>
              <a:t>ЩЕЛКНИТЕ, ЧТОБЫ добавить заголовок</a:t>
            </a:r>
          </a:p>
        </p:txBody>
      </p:sp>
      <p:sp>
        <p:nvSpPr>
          <p:cNvPr id="8" name="Заполнитель таблицы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 rtlCol="0">
            <a:normAutofit/>
          </a:bodyPr>
          <a:lstStyle>
            <a:lvl1pPr marL="0" indent="0" algn="ctr">
              <a:buNone/>
              <a:defRPr lang="ru-RU" sz="2000"/>
            </a:lvl1pPr>
          </a:lstStyle>
          <a:p>
            <a:pPr rtl="0"/>
            <a:r>
              <a:rPr lang="ru-RU"/>
              <a:t>Вставка таблицы</a:t>
            </a:r>
            <a:endParaRPr lang="ru-RU" dirty="0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 rtlCol="0"/>
          <a:lstStyle>
            <a:lvl1pPr algn="l">
              <a:defRPr lang="ru-RU" sz="900"/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ru-RU" sz="900"/>
            </a:lvl1pPr>
          </a:lstStyle>
          <a:p>
            <a:pPr rtl="0"/>
            <a:fld id="{A49DFD55-3C28-40EF-9E31-A92D2E4017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ключе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lang="ru-RU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lang="ru-RU"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  <p:pic>
        <p:nvPicPr>
          <p:cNvPr id="6" name="Графический объект 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 rtlCol="0"/>
          <a:lstStyle>
            <a:lvl1pPr algn="l">
              <a:defRPr lang="ru-RU" sz="900"/>
            </a:lvl1pPr>
          </a:lstStyle>
          <a:p>
            <a:pPr rtl="0"/>
            <a:r>
              <a:rPr lang="ru-RU"/>
              <a:t>НАЗВАНИЕ ПРЕЗЕНТАЦИИ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lang="ru-RU" sz="900"/>
            </a:lvl1pPr>
          </a:lstStyle>
          <a:p>
            <a:pPr rtl="0"/>
            <a:fld id="{A49DFD55-3C28-40EF-9E31-A92D2E4017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Повестк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rtlCol="0" anchor="b">
            <a:normAutofit/>
          </a:bodyPr>
          <a:lstStyle>
            <a:lvl1pPr>
              <a:defRPr lang="ru-RU"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 rtlCol="0"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lang="ru-RU"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lang="ru-RU"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lang="ru-RU"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lang="ru-RU"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lang="ru-RU"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ru-RU" sz="900"/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ru-RU" sz="900"/>
            </a:lvl1pPr>
          </a:lstStyle>
          <a:p>
            <a:pPr rtl="0"/>
            <a:fld id="{A49DFD55-3C28-40EF-9E31-A92D2E4017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rtlCol="0" anchor="b">
            <a:noAutofit/>
          </a:bodyPr>
          <a:lstStyle>
            <a:lvl1pPr algn="l">
              <a:defRPr lang="ru-RU" sz="36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Прямая соединительная линия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rtlCol="0" anchor="b">
            <a:noAutofit/>
          </a:bodyPr>
          <a:lstStyle>
            <a:lvl1pPr algn="l">
              <a:defRPr lang="ru-RU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 rtlCol="0">
            <a:normAutofit/>
          </a:bodyPr>
          <a:lstStyle>
            <a:lvl1pPr marL="0" indent="0">
              <a:buNone/>
              <a:defRPr lang="ru-RU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ступл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rtlCol="0" anchor="b">
            <a:normAutofit/>
          </a:bodyPr>
          <a:lstStyle>
            <a:lvl1pPr>
              <a:defRPr lang="ru-RU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dirty="0"/>
              <a:t>ЩЕЛКНИТЕ, ЧТОБЫ добавить заголовок</a:t>
            </a:r>
          </a:p>
        </p:txBody>
      </p:sp>
      <p:sp>
        <p:nvSpPr>
          <p:cNvPr id="3" name="Объект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ru-RU"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5pPr>
          </a:lstStyle>
          <a:p>
            <a:pPr lvl="0" rtl="0"/>
            <a:r>
              <a:rPr lang="ru-RU" dirty="0"/>
              <a:t>Щелкните, чтобы добавить содержимое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ru-RU" sz="900"/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ru-RU" sz="900"/>
            </a:lvl1pPr>
          </a:lstStyle>
          <a:p>
            <a:pPr rtl="0"/>
            <a:fld id="{A49DFD55-3C28-40EF-9E31-A92D2E4017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rtlCol="0" anchor="b">
            <a:noAutofit/>
          </a:bodyPr>
          <a:lstStyle>
            <a:lvl1pPr algn="l">
              <a:defRPr lang="ru-RU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pic>
        <p:nvPicPr>
          <p:cNvPr id="4" name="Графический объект 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содержимого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Графический объект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rtlCol="0" anchor="b">
            <a:normAutofit/>
          </a:bodyPr>
          <a:lstStyle>
            <a:lvl1pPr>
              <a:defRPr lang="ru-RU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dirty="0"/>
              <a:t>ЩЕЛКНИТЕ, ЧТОБЫ добавить заголовок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rtlCol="0" anchor="t">
            <a:normAutofit/>
          </a:bodyPr>
          <a:lstStyle>
            <a:lvl1pPr marL="0" indent="0">
              <a:buNone/>
              <a:defRPr lang="ru-RU" sz="1800" b="1" kern="1200" spc="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 dirty="0"/>
              <a:t>Текст слайда</a:t>
            </a:r>
          </a:p>
        </p:txBody>
      </p:sp>
      <p:sp>
        <p:nvSpPr>
          <p:cNvPr id="7" name="Объект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ru-RU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rtlCol="0" anchor="t">
            <a:normAutofit/>
          </a:bodyPr>
          <a:lstStyle>
            <a:lvl1pPr marL="0" indent="0">
              <a:buNone/>
              <a:defRPr lang="ru-RU" sz="1800" b="1" kern="1200" spc="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 dirty="0"/>
              <a:t>Текст слайда</a:t>
            </a:r>
          </a:p>
        </p:txBody>
      </p:sp>
      <p:sp>
        <p:nvSpPr>
          <p:cNvPr id="9" name="Объект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ru-RU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3" name="Нижний колонтитул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 rtlCol="0"/>
          <a:lstStyle>
            <a:lvl1pPr algn="l">
              <a:defRPr lang="ru-RU" sz="900"/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4" name="Номер слайда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ru-RU" sz="900"/>
            </a:lvl1pPr>
          </a:lstStyle>
          <a:p>
            <a:pPr rtl="0"/>
            <a:fld id="{A49DFD55-3C28-40EF-9E31-A92D2E4017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объекта содержимого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rtlCol="0" anchor="b">
            <a:normAutofit/>
          </a:bodyPr>
          <a:lstStyle>
            <a:lvl1pPr>
              <a:defRPr lang="ru-RU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dirty="0"/>
              <a:t>ЩЕЛКНИТЕ, ЧТОБЫ добавить заголовок</a:t>
            </a: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Текст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rtlCol="0" anchor="t">
            <a:normAutofit/>
          </a:bodyPr>
          <a:lstStyle>
            <a:lvl1pPr marL="0" indent="0">
              <a:buNone/>
              <a:defRPr lang="ru-RU" sz="1800" b="1" kern="1200" spc="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 dirty="0"/>
              <a:t>Текст слайда</a:t>
            </a:r>
          </a:p>
        </p:txBody>
      </p:sp>
      <p:sp>
        <p:nvSpPr>
          <p:cNvPr id="5" name="Объект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 rtlCol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lang="ru-RU"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lang="ru-RU"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lang="ru-RU"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lang="ru-RU"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lang="ru-RU" sz="1800" spc="50" baseline="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rtlCol="0" anchor="t">
            <a:normAutofit/>
          </a:bodyPr>
          <a:lstStyle>
            <a:lvl1pPr marL="0" indent="0">
              <a:buNone/>
              <a:defRPr lang="ru-RU" sz="1800" b="1" kern="1200" spc="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 dirty="0"/>
              <a:t>Текст слайда</a:t>
            </a:r>
          </a:p>
        </p:txBody>
      </p:sp>
      <p:sp>
        <p:nvSpPr>
          <p:cNvPr id="3" name="Объект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ru-RU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9" name="Нижний колонтитул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ru-RU" sz="900"/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20" name="Номер слайда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ru-RU" sz="900"/>
            </a:lvl1pPr>
          </a:lstStyle>
          <a:p>
            <a:pPr rtl="0"/>
            <a:fld id="{A49DFD55-3C28-40EF-9E31-A92D2E4017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rtlCol="0" anchor="b">
            <a:normAutofit/>
          </a:bodyPr>
          <a:lstStyle>
            <a:lvl1pPr>
              <a:defRPr lang="ru-RU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dirty="0"/>
              <a:t>ЩЕЛКНИТЕ, ЧТОБЫ добавить заголовок</a:t>
            </a:r>
          </a:p>
        </p:txBody>
      </p:sp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 rtlCol="0">
            <a:normAutofit/>
          </a:bodyPr>
          <a:lstStyle>
            <a:lvl1pPr marL="0" indent="0" algn="l">
              <a:buNone/>
              <a:defRPr lang="ru-RU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 rtlCol="0"/>
          <a:lstStyle>
            <a:lvl1pPr algn="l">
              <a:defRPr lang="ru-RU" sz="900"/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ru-RU" sz="900"/>
            </a:lvl1pPr>
          </a:lstStyle>
          <a:p>
            <a:pPr rtl="0"/>
            <a:fld id="{A49DFD55-3C28-40EF-9E31-A92D2E4017F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Объект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ru-RU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ru-RU"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A49DFD55-3C28-40EF-9E31-A92D2E4017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4400" kern="1200" cap="all" baseline="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ru-RU"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4.png"/><Relationship Id="rId5" Type="http://schemas.openxmlformats.org/officeDocument/2006/relationships/customXml" Target="../ink/ink5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png"/><Relationship Id="rId5" Type="http://schemas.openxmlformats.org/officeDocument/2006/relationships/customXml" Target="../ink/ink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3449" y="3296774"/>
            <a:ext cx="2933701" cy="790574"/>
          </a:xfrm>
        </p:spPr>
        <p:txBody>
          <a:bodyPr rtlCol="0" anchor="b">
            <a:normAutofit/>
          </a:bodyPr>
          <a:lstStyle>
            <a:defPPr>
              <a:defRPr lang="ru-RU"/>
            </a:defPPr>
          </a:lstStyle>
          <a:p>
            <a:pPr rtl="0"/>
            <a:r>
              <a:rPr lang="en-US" sz="4000" dirty="0"/>
              <a:t>K-MEANS</a:t>
            </a:r>
            <a:endParaRPr lang="ru-RU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E6276-16B0-97A7-5CDD-4CF544A2832B}"/>
              </a:ext>
            </a:extLst>
          </p:cNvPr>
          <p:cNvSpPr txBox="1"/>
          <p:nvPr/>
        </p:nvSpPr>
        <p:spPr>
          <a:xfrm>
            <a:off x="7029453" y="703423"/>
            <a:ext cx="4876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 err="1">
                <a:latin typeface="Arial" panose="020B0604020202020204" pitchFamily="34" charset="0"/>
                <a:cs typeface="Arial" panose="020B0604020202020204" pitchFamily="34" charset="0"/>
              </a:rPr>
              <a:t>RandomForestClassifier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8789FB-C556-B69B-F404-359E3F63D61F}"/>
              </a:ext>
            </a:extLst>
          </p:cNvPr>
          <p:cNvSpPr txBox="1"/>
          <p:nvPr/>
        </p:nvSpPr>
        <p:spPr>
          <a:xfrm>
            <a:off x="285747" y="207730"/>
            <a:ext cx="25241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X5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5Post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1F0066A-AD43-3BA1-E504-1FDA68777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2657" y="1288198"/>
            <a:ext cx="3385012" cy="187198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2C1A115-EF0E-40E6-EE02-DDF268635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174" y="4087348"/>
            <a:ext cx="2409826" cy="18234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B62F7A1-0FD0-92BE-A426-FB32E0D1AC16}"/>
              </a:ext>
            </a:extLst>
          </p:cNvPr>
          <p:cNvSpPr txBox="1"/>
          <p:nvPr/>
        </p:nvSpPr>
        <p:spPr>
          <a:xfrm>
            <a:off x="10314302" y="6154577"/>
            <a:ext cx="15562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Команда 3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671" y="490832"/>
            <a:ext cx="10288658" cy="433829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sz="1600" b="1" dirty="0"/>
              <a:t>График метода локтя для определения оптимального числа кластеров</a:t>
            </a:r>
          </a:p>
        </p:txBody>
      </p:sp>
      <p:sp>
        <p:nvSpPr>
          <p:cNvPr id="14" name="Номер слайда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A49DFD55-3C28-40EF-9E31-A92D2E4017FF}" type="slidenum">
              <a:rPr lang="ru-RU" smtClean="0"/>
              <a:pPr rtl="0"/>
              <a:t>10</a:t>
            </a:fld>
            <a:endParaRPr lang="ru-RU" dirty="0"/>
          </a:p>
        </p:txBody>
      </p:sp>
      <p:pic>
        <p:nvPicPr>
          <p:cNvPr id="6" name="Объект 5" descr="Изображение выглядит как текст, снимок экрана, линия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DB802B91-F299-FAC6-799F-42B79520CE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9927" y="1600199"/>
            <a:ext cx="9195573" cy="4326619"/>
          </a:xfrm>
        </p:spPr>
      </p:pic>
      <p:sp>
        <p:nvSpPr>
          <p:cNvPr id="7" name="Объект 11">
            <a:extLst>
              <a:ext uri="{FF2B5EF4-FFF2-40B4-BE49-F238E27FC236}">
                <a16:creationId xmlns:a16="http://schemas.microsoft.com/office/drawing/2014/main" id="{44B13E25-5633-8028-585D-10E246AE18C7}"/>
              </a:ext>
            </a:extLst>
          </p:cNvPr>
          <p:cNvSpPr txBox="1">
            <a:spLocks/>
          </p:cNvSpPr>
          <p:nvPr/>
        </p:nvSpPr>
        <p:spPr>
          <a:xfrm>
            <a:off x="831098" y="6209972"/>
            <a:ext cx="10010775" cy="433830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defPPr>
              <a:defRPr lang="ru-RU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1800" b="0" kern="1200" spc="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kern="1200" spc="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kern="1200" spc="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kern="1200" spc="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15214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kern="1200" spc="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rgbClr val="FF0000"/>
                </a:solidFill>
              </a:rPr>
              <a:t>Из графика видно, что оптимальным количеством кластеров будет 39</a:t>
            </a:r>
          </a:p>
        </p:txBody>
      </p:sp>
    </p:spTree>
    <p:extLst>
      <p:ext uri="{BB962C8B-B14F-4D97-AF65-F5344CB8AC3E}">
        <p14:creationId xmlns:p14="http://schemas.microsoft.com/office/powerpoint/2010/main" val="577783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8AFA5E-469B-2BFC-9D4E-BD1EC6E48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1145"/>
            <a:ext cx="5655197" cy="409080"/>
          </a:xfrm>
        </p:spPr>
        <p:txBody>
          <a:bodyPr rtlCol="0">
            <a:normAutofit fontScale="90000"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кластеризация</a:t>
            </a:r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878E6BE2-659A-49DA-CAF4-51B261F4104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38200" y="3429000"/>
            <a:ext cx="10010775" cy="253365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K-Means</a:t>
            </a:r>
            <a:endParaRPr lang="ru-R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Инициализируем </a:t>
            </a:r>
            <a:r>
              <a:rPr lang="en-US" dirty="0"/>
              <a:t>K-Means </a:t>
            </a:r>
            <a:r>
              <a:rPr lang="ru-RU" dirty="0"/>
              <a:t>модель и указываем 39 кластеров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Строим облака слов для визуализации текстов из кластеров. В Облаках превалирующие</a:t>
            </a:r>
            <a:r>
              <a:rPr lang="en-US" dirty="0"/>
              <a:t> </a:t>
            </a:r>
            <a:r>
              <a:rPr lang="ru-RU" dirty="0"/>
              <a:t>тексты выделены более крупным шрифтом для удобства и визуализации.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Параллельно строим гистограммы с распределением текстов по частоте встречаемости.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Именуем вручную кластеры используя эти графики.</a:t>
            </a: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79DC8C6-7CE6-DA00-F5D6-A4E03265464B}"/>
              </a:ext>
            </a:extLst>
          </p:cNvPr>
          <p:cNvSpPr txBox="1"/>
          <p:nvPr/>
        </p:nvSpPr>
        <p:spPr>
          <a:xfrm>
            <a:off x="838199" y="23567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num_clusters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 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39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221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669" y="508525"/>
            <a:ext cx="9097204" cy="433829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sz="1600" b="1" dirty="0"/>
              <a:t>Построение облака текстов из кластера </a:t>
            </a:r>
            <a:r>
              <a:rPr lang="en-US" sz="1600" b="1" dirty="0"/>
              <a:t>ID 1</a:t>
            </a:r>
            <a:endParaRPr lang="ru-RU" sz="1600" b="1" dirty="0"/>
          </a:p>
        </p:txBody>
      </p:sp>
      <p:sp>
        <p:nvSpPr>
          <p:cNvPr id="14" name="Номер слайда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A49DFD55-3C28-40EF-9E31-A92D2E4017FF}" type="slidenum">
              <a:rPr lang="ru-RU" smtClean="0"/>
              <a:pPr rtl="0"/>
              <a:t>12</a:t>
            </a:fld>
            <a:endParaRPr lang="ru-RU" dirty="0"/>
          </a:p>
        </p:txBody>
      </p:sp>
      <p:sp>
        <p:nvSpPr>
          <p:cNvPr id="7" name="Объект 11">
            <a:extLst>
              <a:ext uri="{FF2B5EF4-FFF2-40B4-BE49-F238E27FC236}">
                <a16:creationId xmlns:a16="http://schemas.microsoft.com/office/drawing/2014/main" id="{44B13E25-5633-8028-585D-10E246AE18C7}"/>
              </a:ext>
            </a:extLst>
          </p:cNvPr>
          <p:cNvSpPr txBox="1">
            <a:spLocks/>
          </p:cNvSpPr>
          <p:nvPr/>
        </p:nvSpPr>
        <p:spPr>
          <a:xfrm>
            <a:off x="831098" y="6209972"/>
            <a:ext cx="10010775" cy="433830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defPPr>
              <a:defRPr lang="ru-RU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1800" b="0" kern="1200" spc="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kern="1200" spc="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kern="1200" spc="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kern="1200" spc="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15214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kern="1200" spc="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rgbClr val="FF0000"/>
                </a:solidFill>
              </a:rPr>
              <a:t>В этом облаке чётко проглядывается класс «Местонахождение заказа»</a:t>
            </a:r>
          </a:p>
        </p:txBody>
      </p:sp>
      <p:pic>
        <p:nvPicPr>
          <p:cNvPr id="8" name="Объект 7" descr="Изображение выглядит как текст, Шрифт, типография&#10;&#10;Автоматически созданное описание">
            <a:extLst>
              <a:ext uri="{FF2B5EF4-FFF2-40B4-BE49-F238E27FC236}">
                <a16:creationId xmlns:a16="http://schemas.microsoft.com/office/drawing/2014/main" id="{82239FB9-6B51-89E3-331C-91E1957497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51671" y="1567304"/>
            <a:ext cx="8471341" cy="4348342"/>
          </a:xfrm>
        </p:spPr>
      </p:pic>
    </p:spTree>
    <p:extLst>
      <p:ext uri="{BB962C8B-B14F-4D97-AF65-F5344CB8AC3E}">
        <p14:creationId xmlns:p14="http://schemas.microsoft.com/office/powerpoint/2010/main" val="2008759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792" y="471991"/>
            <a:ext cx="10288658" cy="433829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sz="1600" b="1" dirty="0"/>
              <a:t>Построение гистограммы частоты текстов из кластера </a:t>
            </a:r>
            <a:r>
              <a:rPr lang="en-US" sz="1600" b="1" dirty="0"/>
              <a:t>ID 1</a:t>
            </a:r>
            <a:endParaRPr lang="ru-RU" sz="1600" b="1" dirty="0"/>
          </a:p>
        </p:txBody>
      </p:sp>
      <p:sp>
        <p:nvSpPr>
          <p:cNvPr id="14" name="Номер слайда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A49DFD55-3C28-40EF-9E31-A92D2E4017FF}" type="slidenum">
              <a:rPr lang="ru-RU" smtClean="0"/>
              <a:pPr rtl="0"/>
              <a:t>13</a:t>
            </a:fld>
            <a:endParaRPr lang="ru-RU" dirty="0"/>
          </a:p>
        </p:txBody>
      </p:sp>
      <p:sp>
        <p:nvSpPr>
          <p:cNvPr id="7" name="Объект 11">
            <a:extLst>
              <a:ext uri="{FF2B5EF4-FFF2-40B4-BE49-F238E27FC236}">
                <a16:creationId xmlns:a16="http://schemas.microsoft.com/office/drawing/2014/main" id="{44B13E25-5633-8028-585D-10E246AE18C7}"/>
              </a:ext>
            </a:extLst>
          </p:cNvPr>
          <p:cNvSpPr txBox="1">
            <a:spLocks/>
          </p:cNvSpPr>
          <p:nvPr/>
        </p:nvSpPr>
        <p:spPr>
          <a:xfrm>
            <a:off x="831098" y="6209972"/>
            <a:ext cx="10010775" cy="433830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defPPr>
              <a:defRPr lang="ru-RU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1800" b="0" kern="1200" spc="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kern="1200" spc="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kern="1200" spc="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kern="1200" spc="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15214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kern="1200" spc="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rgbClr val="FF0000"/>
                </a:solidFill>
              </a:rPr>
              <a:t>Тут тоже чётко проглядывается класс «Местонахождение заказа»</a:t>
            </a:r>
          </a:p>
        </p:txBody>
      </p:sp>
      <p:pic>
        <p:nvPicPr>
          <p:cNvPr id="8" name="Объект 7" descr="Изображение выглядит как текст, снимок экрана, дисплей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E667EB1A-0749-43A4-6C79-8CC0A09E0E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02548" y="1619249"/>
            <a:ext cx="8312902" cy="4230155"/>
          </a:xfrm>
        </p:spPr>
      </p:pic>
    </p:spTree>
    <p:extLst>
      <p:ext uri="{BB962C8B-B14F-4D97-AF65-F5344CB8AC3E}">
        <p14:creationId xmlns:p14="http://schemas.microsoft.com/office/powerpoint/2010/main" val="1944998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792" y="471991"/>
            <a:ext cx="8783708" cy="433829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sz="1600" b="1" dirty="0"/>
              <a:t>Облако слов </a:t>
            </a:r>
            <a:r>
              <a:rPr lang="en-US" sz="1600" b="1" dirty="0"/>
              <a:t>ID 10</a:t>
            </a:r>
            <a:r>
              <a:rPr lang="ru-RU" sz="1600" b="1" dirty="0"/>
              <a:t> где сложно сразу выделить класс</a:t>
            </a:r>
          </a:p>
        </p:txBody>
      </p:sp>
      <p:sp>
        <p:nvSpPr>
          <p:cNvPr id="14" name="Номер слайда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A49DFD55-3C28-40EF-9E31-A92D2E4017FF}" type="slidenum">
              <a:rPr lang="ru-RU" smtClean="0"/>
              <a:pPr rtl="0"/>
              <a:t>14</a:t>
            </a:fld>
            <a:endParaRPr lang="ru-RU" dirty="0"/>
          </a:p>
        </p:txBody>
      </p:sp>
      <p:sp>
        <p:nvSpPr>
          <p:cNvPr id="7" name="Объект 11">
            <a:extLst>
              <a:ext uri="{FF2B5EF4-FFF2-40B4-BE49-F238E27FC236}">
                <a16:creationId xmlns:a16="http://schemas.microsoft.com/office/drawing/2014/main" id="{44B13E25-5633-8028-585D-10E246AE18C7}"/>
              </a:ext>
            </a:extLst>
          </p:cNvPr>
          <p:cNvSpPr txBox="1">
            <a:spLocks/>
          </p:cNvSpPr>
          <p:nvPr/>
        </p:nvSpPr>
        <p:spPr>
          <a:xfrm>
            <a:off x="831098" y="6209972"/>
            <a:ext cx="8627227" cy="433830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defPPr>
              <a:defRPr lang="ru-RU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1800" b="0" kern="1200" spc="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kern="1200" spc="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kern="1200" spc="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kern="1200" spc="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15214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kern="1200" spc="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rgbClr val="FF0000"/>
                </a:solidFill>
              </a:rPr>
              <a:t>В этом облаке однозначно нельзя сказать о сроке речь идёт или не только</a:t>
            </a:r>
          </a:p>
        </p:txBody>
      </p:sp>
      <p:pic>
        <p:nvPicPr>
          <p:cNvPr id="6" name="Объект 5" descr="Изображение выглядит как текст, Шрифт, Графика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4A94E1B6-9283-A8FD-386C-B92ADB9C20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79601" y="1768947"/>
            <a:ext cx="8297749" cy="4162424"/>
          </a:xfrm>
        </p:spPr>
      </p:pic>
    </p:spTree>
    <p:extLst>
      <p:ext uri="{BB962C8B-B14F-4D97-AF65-F5344CB8AC3E}">
        <p14:creationId xmlns:p14="http://schemas.microsoft.com/office/powerpoint/2010/main" val="1128190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8AFA5E-469B-2BFC-9D4E-BD1EC6E48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1145"/>
            <a:ext cx="5655197" cy="409080"/>
          </a:xfrm>
        </p:spPr>
        <p:txBody>
          <a:bodyPr rtlCol="0">
            <a:normAutofit fontScale="90000"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СУБ-кластеризация</a:t>
            </a:r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878E6BE2-659A-49DA-CAF4-51B261F4104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38200" y="3429000"/>
            <a:ext cx="10010775" cy="2533650"/>
          </a:xfrm>
        </p:spPr>
        <p:txBody>
          <a:bodyPr>
            <a:normAutofit/>
          </a:bodyPr>
          <a:lstStyle/>
          <a:p>
            <a:r>
              <a:rPr lang="ru-RU" b="1" dirty="0" err="1"/>
              <a:t>Субкластеризация</a:t>
            </a:r>
            <a:endParaRPr lang="ru-R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Когда мы не можем точно определить класс в </a:t>
            </a:r>
            <a:r>
              <a:rPr lang="ru-RU" dirty="0" err="1"/>
              <a:t>в</a:t>
            </a:r>
            <a:r>
              <a:rPr lang="ru-RU" dirty="0"/>
              <a:t> кластере мы разбиваем его на </a:t>
            </a:r>
            <a:r>
              <a:rPr lang="ru-RU" dirty="0" err="1"/>
              <a:t>подкластеры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После этого так же строим облака слов для визуализации текстов из </a:t>
            </a:r>
            <a:r>
              <a:rPr lang="ru-RU" dirty="0" err="1"/>
              <a:t>суб</a:t>
            </a:r>
            <a:r>
              <a:rPr lang="ru-RU" dirty="0"/>
              <a:t>-кластеров. В Облаках превалирующие тексты выделены более крупным шрифтом для удобства и визуализации.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Именуем вручную </a:t>
            </a:r>
            <a:r>
              <a:rPr lang="ru-RU" dirty="0" err="1"/>
              <a:t>суб</a:t>
            </a:r>
            <a:r>
              <a:rPr lang="ru-RU" dirty="0"/>
              <a:t>-кластеры используя эти графики.</a:t>
            </a: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80265F7-48B8-9214-3C26-9618A282B116}"/>
              </a:ext>
            </a:extLst>
          </p:cNvPr>
          <p:cNvSpPr txBox="1"/>
          <p:nvPr/>
        </p:nvSpPr>
        <p:spPr>
          <a:xfrm>
            <a:off x="952500" y="235672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cluster_ids</a:t>
            </a:r>
            <a:r>
              <a:rPr lang="ru-RU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ru-RU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ru-RU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[</a:t>
            </a:r>
            <a:r>
              <a:rPr lang="ru-RU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ru-RU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ru-RU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9</a:t>
            </a:r>
            <a:r>
              <a:rPr lang="ru-RU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ru-RU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ru-RU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ru-RU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24</a:t>
            </a:r>
            <a:r>
              <a:rPr lang="ru-RU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ru-RU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25</a:t>
            </a:r>
            <a:r>
              <a:rPr lang="ru-RU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ru-RU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27</a:t>
            </a:r>
            <a:r>
              <a:rPr lang="ru-RU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ru-RU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29</a:t>
            </a:r>
            <a:r>
              <a:rPr lang="ru-RU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ru-RU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36</a:t>
            </a:r>
            <a:r>
              <a:rPr lang="ru-RU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ru-RU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указываем номера кластеров</a:t>
            </a:r>
            <a:endParaRPr lang="ru-RU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ru-RU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num_sub_clusters</a:t>
            </a:r>
            <a:r>
              <a:rPr lang="ru-RU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ru-RU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ru-RU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ru-RU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ru-RU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 </a:t>
            </a:r>
            <a:r>
              <a:rPr lang="ru-RU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Количество </a:t>
            </a:r>
            <a:r>
              <a:rPr lang="ru-RU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субкластеров</a:t>
            </a:r>
            <a:endParaRPr lang="ru-RU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322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792" y="471991"/>
            <a:ext cx="8783708" cy="433829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sz="1600" b="1" dirty="0"/>
              <a:t>Облако слов </a:t>
            </a:r>
            <a:r>
              <a:rPr lang="en-US" sz="1600" b="1" dirty="0"/>
              <a:t>ID 10</a:t>
            </a:r>
            <a:r>
              <a:rPr lang="ru-RU" sz="1600" b="1" dirty="0"/>
              <a:t> где сложно сразу выделить класс</a:t>
            </a:r>
          </a:p>
        </p:txBody>
      </p:sp>
      <p:sp>
        <p:nvSpPr>
          <p:cNvPr id="14" name="Номер слайда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A49DFD55-3C28-40EF-9E31-A92D2E4017FF}" type="slidenum">
              <a:rPr lang="ru-RU" smtClean="0"/>
              <a:pPr rtl="0"/>
              <a:t>16</a:t>
            </a:fld>
            <a:endParaRPr lang="ru-RU" dirty="0"/>
          </a:p>
        </p:txBody>
      </p:sp>
      <p:sp>
        <p:nvSpPr>
          <p:cNvPr id="7" name="Объект 11">
            <a:extLst>
              <a:ext uri="{FF2B5EF4-FFF2-40B4-BE49-F238E27FC236}">
                <a16:creationId xmlns:a16="http://schemas.microsoft.com/office/drawing/2014/main" id="{44B13E25-5633-8028-585D-10E246AE18C7}"/>
              </a:ext>
            </a:extLst>
          </p:cNvPr>
          <p:cNvSpPr txBox="1">
            <a:spLocks/>
          </p:cNvSpPr>
          <p:nvPr/>
        </p:nvSpPr>
        <p:spPr>
          <a:xfrm>
            <a:off x="831098" y="6209972"/>
            <a:ext cx="8627227" cy="433830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defPPr>
              <a:defRPr lang="ru-RU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1800" b="0" kern="1200" spc="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kern="1200" spc="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kern="1200" spc="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kern="1200" spc="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15214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kern="1200" spc="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rgbClr val="FF0000"/>
                </a:solidFill>
              </a:rPr>
              <a:t>В этом облаке чётко проглядывается класс «Срок хранения»</a:t>
            </a:r>
          </a:p>
        </p:txBody>
      </p:sp>
      <p:pic>
        <p:nvPicPr>
          <p:cNvPr id="8" name="Объект 7" descr="Изображение выглядит как текст, Шрифт, типография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FE8A3122-F9E2-6722-12FD-AF7758CF03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43503" y="1725612"/>
            <a:ext cx="8129072" cy="4393816"/>
          </a:xfrm>
        </p:spPr>
      </p:pic>
    </p:spTree>
    <p:extLst>
      <p:ext uri="{BB962C8B-B14F-4D97-AF65-F5344CB8AC3E}">
        <p14:creationId xmlns:p14="http://schemas.microsoft.com/office/powerpoint/2010/main" val="2951851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8AFA5E-469B-2BFC-9D4E-BD1EC6E48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1145"/>
            <a:ext cx="5655197" cy="409080"/>
          </a:xfrm>
        </p:spPr>
        <p:txBody>
          <a:bodyPr rtlCol="0">
            <a:normAutofit fontScale="90000"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Классификация и</a:t>
            </a:r>
            <a:br>
              <a:rPr lang="ru-RU" dirty="0"/>
            </a:br>
            <a:r>
              <a:rPr lang="ru-RU" dirty="0"/>
              <a:t>Разметка </a:t>
            </a:r>
            <a:r>
              <a:rPr lang="ru-RU" dirty="0" err="1"/>
              <a:t>датасета</a:t>
            </a:r>
            <a:endParaRPr lang="ru-RU" dirty="0"/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878E6BE2-659A-49DA-CAF4-51B261F4104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38200" y="2914650"/>
            <a:ext cx="10010775" cy="3688707"/>
          </a:xfrm>
        </p:spPr>
        <p:txBody>
          <a:bodyPr>
            <a:normAutofit/>
          </a:bodyPr>
          <a:lstStyle/>
          <a:p>
            <a:r>
              <a:rPr lang="ru-RU" b="1" dirty="0"/>
              <a:t>КЛАССИФИКАЦИЯ И РАЗМЕТКА ИСХОДНОГО ДАТАСЕТА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Обучаем модель классификации и сохраняем её.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Создаём функцию для разметки где указываем установленные нами имена кластеров и </a:t>
            </a:r>
            <a:r>
              <a:rPr lang="ru-RU" dirty="0" err="1"/>
              <a:t>подкластеров</a:t>
            </a:r>
            <a:r>
              <a:rPr lang="ru-RU" dirty="0"/>
              <a:t>. Так же тут указываем нашу обученную модель классификации.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Загружаем модель и используя написанную функцию размечаем наш исходный датасет предсказывая класс каждой строке указав его в отдельном столбце.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Сохраняем полученный датасет.</a:t>
            </a: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010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0850" y="325093"/>
            <a:ext cx="5314949" cy="3377354"/>
          </a:xfrm>
        </p:spPr>
        <p:txBody>
          <a:bodyPr rtlCol="0" anchor="ctr">
            <a:normAutofit/>
          </a:bodyPr>
          <a:lstStyle>
            <a:defPPr>
              <a:defRPr lang="ru-RU"/>
            </a:defPPr>
          </a:lstStyle>
          <a:p>
            <a:r>
              <a:rPr lang="ru-RU" sz="4000" b="1" dirty="0">
                <a:solidFill>
                  <a:schemeClr val="accent2">
                    <a:lumMod val="75000"/>
                  </a:schemeClr>
                </a:solidFill>
              </a:rPr>
              <a:t>3 этап</a:t>
            </a:r>
            <a:br>
              <a:rPr lang="ru-RU" sz="4000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ru-RU" sz="40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ru-RU" sz="2400" b="0" dirty="0">
                <a:solidFill>
                  <a:schemeClr val="accent2">
                    <a:lumMod val="75000"/>
                  </a:schemeClr>
                </a:solidFill>
              </a:rPr>
              <a:t>Изучение и обработка размеченного </a:t>
            </a:r>
            <a:r>
              <a:rPr lang="ru-RU" sz="2400" b="0" dirty="0" err="1">
                <a:solidFill>
                  <a:schemeClr val="accent2">
                    <a:lumMod val="75000"/>
                  </a:schemeClr>
                </a:solidFill>
              </a:rPr>
              <a:t>датасета</a:t>
            </a:r>
            <a:endParaRPr lang="ru-RU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299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8AFA5E-469B-2BFC-9D4E-BD1EC6E48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1145"/>
            <a:ext cx="5400675" cy="409080"/>
          </a:xfrm>
        </p:spPr>
        <p:txBody>
          <a:bodyPr rtlCol="0">
            <a:normAutofit fontScale="90000"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Изучение</a:t>
            </a:r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878E6BE2-659A-49DA-CAF4-51B261F4104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391150" y="2828225"/>
            <a:ext cx="3257550" cy="310244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head()</a:t>
            </a:r>
            <a:endParaRPr lang="ru-RU" b="1" dirty="0"/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4DF078F-FB55-F32F-ACF5-8870642C9710}"/>
              </a:ext>
            </a:extLst>
          </p:cNvPr>
          <p:cNvSpPr txBox="1"/>
          <p:nvPr/>
        </p:nvSpPr>
        <p:spPr>
          <a:xfrm>
            <a:off x="645318" y="2885375"/>
            <a:ext cx="381952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&lt;class '</a:t>
            </a:r>
            <a:r>
              <a:rPr lang="en-US" sz="1200" dirty="0" err="1"/>
              <a:t>pandas.core.frame.DataFrame</a:t>
            </a:r>
            <a:r>
              <a:rPr lang="en-US" sz="1200" dirty="0"/>
              <a:t>'&gt;</a:t>
            </a:r>
          </a:p>
          <a:p>
            <a:r>
              <a:rPr lang="en-US" sz="1200" dirty="0" err="1"/>
              <a:t>RangeIndex</a:t>
            </a:r>
            <a:r>
              <a:rPr lang="en-US" sz="1200" dirty="0"/>
              <a:t>: 409887 entries, 0 to 409886</a:t>
            </a:r>
          </a:p>
          <a:p>
            <a:r>
              <a:rPr lang="en-US" sz="1200" dirty="0"/>
              <a:t>Data columns (total 4 columns):</a:t>
            </a:r>
          </a:p>
          <a:p>
            <a:r>
              <a:rPr lang="en-US" sz="1200" dirty="0"/>
              <a:t> #   Column             Non-Null Count   </a:t>
            </a:r>
            <a:r>
              <a:rPr lang="en-US" sz="1200" dirty="0" err="1"/>
              <a:t>Dtype</a:t>
            </a:r>
            <a:r>
              <a:rPr lang="en-US" sz="1200" dirty="0"/>
              <a:t>  </a:t>
            </a:r>
          </a:p>
          <a:p>
            <a:r>
              <a:rPr lang="en-US" sz="1200" dirty="0"/>
              <a:t>---  ------             --------------   -----  </a:t>
            </a:r>
          </a:p>
          <a:p>
            <a:r>
              <a:rPr lang="en-US" sz="1200" dirty="0"/>
              <a:t> 0   text               409887 non-null  object </a:t>
            </a:r>
          </a:p>
          <a:p>
            <a:r>
              <a:rPr lang="en-US" sz="1200" dirty="0"/>
              <a:t> 1   </a:t>
            </a:r>
            <a:r>
              <a:rPr lang="en-US" sz="1200" dirty="0" err="1"/>
              <a:t>cluster_label</a:t>
            </a:r>
            <a:r>
              <a:rPr lang="en-US" sz="1200" dirty="0"/>
              <a:t>      409887 non-null  int64  </a:t>
            </a:r>
          </a:p>
          <a:p>
            <a:r>
              <a:rPr lang="en-US" sz="1200" dirty="0"/>
              <a:t> 2   </a:t>
            </a:r>
            <a:r>
              <a:rPr lang="en-US" sz="1200" dirty="0" err="1"/>
              <a:t>sub_cluster_label</a:t>
            </a:r>
            <a:r>
              <a:rPr lang="en-US" sz="1200" dirty="0"/>
              <a:t>  71988 non-null   float64</a:t>
            </a:r>
          </a:p>
          <a:p>
            <a:r>
              <a:rPr lang="en-US" sz="1200" dirty="0"/>
              <a:t> 3   </a:t>
            </a:r>
            <a:r>
              <a:rPr lang="en-US" sz="1200" dirty="0" err="1"/>
              <a:t>predicted_class</a:t>
            </a:r>
            <a:r>
              <a:rPr lang="en-US" sz="1200" dirty="0"/>
              <a:t>    409887 non-null  object </a:t>
            </a:r>
          </a:p>
          <a:p>
            <a:r>
              <a:rPr lang="en-US" sz="1200" dirty="0" err="1"/>
              <a:t>dtypes</a:t>
            </a:r>
            <a:r>
              <a:rPr lang="en-US" sz="1200" dirty="0"/>
              <a:t>: float64(1), int64(1), object(2)</a:t>
            </a:r>
          </a:p>
          <a:p>
            <a:r>
              <a:rPr lang="en-US" sz="1200" dirty="0"/>
              <a:t>memory usage: 12.5+ MB</a:t>
            </a:r>
          </a:p>
          <a:p>
            <a:r>
              <a:rPr lang="en-US" sz="1200" dirty="0"/>
              <a:t>None</a:t>
            </a:r>
            <a:endParaRPr lang="ru-RU" sz="1200" dirty="0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DC8F29B-94CA-12D9-477A-DC460C864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652182"/>
              </p:ext>
            </p:extLst>
          </p:nvPr>
        </p:nvGraphicFramePr>
        <p:xfrm>
          <a:off x="3538537" y="3186093"/>
          <a:ext cx="8446770" cy="1577340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41938355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23099628"/>
                    </a:ext>
                  </a:extLst>
                </a:gridCol>
                <a:gridCol w="951548">
                  <a:extLst>
                    <a:ext uri="{9D8B030D-6E8A-4147-A177-3AD203B41FA5}">
                      <a16:colId xmlns:a16="http://schemas.microsoft.com/office/drawing/2014/main" val="2339130586"/>
                    </a:ext>
                  </a:extLst>
                </a:gridCol>
                <a:gridCol w="1185862">
                  <a:extLst>
                    <a:ext uri="{9D8B030D-6E8A-4147-A177-3AD203B41FA5}">
                      <a16:colId xmlns:a16="http://schemas.microsoft.com/office/drawing/2014/main" val="348950260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7800263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endParaRPr lang="ru-RU" sz="1050"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dirty="0">
                          <a:effectLst/>
                        </a:rPr>
                        <a:t>text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cluster_label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sub_cluster_label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predicted_class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247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050" b="0">
                          <a:effectLst/>
                        </a:rPr>
                        <a:t>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50">
                          <a:effectLst/>
                        </a:rPr>
                        <a:t>получение куар хода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50" dirty="0">
                          <a:effectLst/>
                        </a:rPr>
                        <a:t>17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NaN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50">
                          <a:effectLst/>
                        </a:rPr>
                        <a:t>17: Проблема с получением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0624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050" b="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50">
                          <a:effectLst/>
                        </a:rPr>
                        <a:t>потеряли код получения заказа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50">
                          <a:effectLst/>
                        </a:rPr>
                        <a:t>11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NaN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50">
                          <a:effectLst/>
                        </a:rPr>
                        <a:t>11: Код получения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9949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050" b="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50">
                          <a:effectLst/>
                        </a:rPr>
                        <a:t>получить посылку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50">
                          <a:effectLst/>
                        </a:rPr>
                        <a:t>26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NaN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50">
                          <a:effectLst/>
                        </a:rPr>
                        <a:t>26: Проблема с получением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16254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050" b="0">
                          <a:effectLst/>
                        </a:rPr>
                        <a:t>3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50">
                          <a:effectLst/>
                        </a:rPr>
                        <a:t>мне не пришел код для получения посылки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50">
                          <a:effectLst/>
                        </a:rPr>
                        <a:t>11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NaN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50">
                          <a:effectLst/>
                        </a:rPr>
                        <a:t>11: Код получения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485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050" b="0">
                          <a:effectLst/>
                        </a:rPr>
                        <a:t>4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50">
                          <a:effectLst/>
                        </a:rPr>
                        <a:t>связаться с оператором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50">
                          <a:effectLst/>
                        </a:rPr>
                        <a:t>12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NaN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50" dirty="0">
                          <a:effectLst/>
                        </a:rPr>
                        <a:t>12: Соедините с оператором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543576"/>
                  </a:ext>
                </a:extLst>
              </a:tr>
            </a:tbl>
          </a:graphicData>
        </a:graphic>
      </p:graphicFrame>
      <p:sp>
        <p:nvSpPr>
          <p:cNvPr id="8" name="Объект 11">
            <a:extLst>
              <a:ext uri="{FF2B5EF4-FFF2-40B4-BE49-F238E27FC236}">
                <a16:creationId xmlns:a16="http://schemas.microsoft.com/office/drawing/2014/main" id="{D4FE3A1C-8388-F6A3-17D8-5C1033A0CC8A}"/>
              </a:ext>
            </a:extLst>
          </p:cNvPr>
          <p:cNvSpPr txBox="1">
            <a:spLocks/>
          </p:cNvSpPr>
          <p:nvPr/>
        </p:nvSpPr>
        <p:spPr>
          <a:xfrm>
            <a:off x="4638675" y="5574207"/>
            <a:ext cx="7010400" cy="668824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defPPr>
              <a:defRPr lang="ru-RU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1800" b="0" kern="1200" spc="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kern="1200" spc="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kern="1200" spc="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kern="1200" spc="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15214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kern="1200" spc="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Удалим лишние столбцы </a:t>
            </a:r>
            <a:r>
              <a:rPr lang="en-US" dirty="0" err="1"/>
              <a:t>cluster_label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sub_cluster_label</a:t>
            </a:r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DF821BB5-53F8-8B4F-6C1B-9A0E7C36F69C}"/>
                  </a:ext>
                </a:extLst>
              </p14:cNvPr>
              <p14:cNvContentPartPr/>
              <p14:nvPr/>
            </p14:nvContentPartPr>
            <p14:xfrm>
              <a:off x="456405" y="2618655"/>
              <a:ext cx="3412080" cy="3097800"/>
            </p14:xfrm>
          </p:contentPart>
        </mc:Choice>
        <mc:Fallback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DF821BB5-53F8-8B4F-6C1B-9A0E7C36F69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7405" y="2609655"/>
                <a:ext cx="3429720" cy="31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463587BC-7842-21BF-02C9-2DD10F2972F6}"/>
                  </a:ext>
                </a:extLst>
              </p14:cNvPr>
              <p14:cNvContentPartPr/>
              <p14:nvPr/>
            </p14:nvContentPartPr>
            <p14:xfrm>
              <a:off x="5188605" y="2704425"/>
              <a:ext cx="6918120" cy="2297880"/>
            </p14:xfrm>
          </p:contentPart>
        </mc:Choice>
        <mc:Fallback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463587BC-7842-21BF-02C9-2DD10F2972F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79965" y="2695425"/>
                <a:ext cx="6935760" cy="231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1191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 rtlCol="0" anchor="b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Этапы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sz="2000" b="0" dirty="0"/>
              <a:t>1. Изучение, подготовка, очистка данных</a:t>
            </a:r>
          </a:p>
          <a:p>
            <a:pPr rtl="0"/>
            <a:r>
              <a:rPr lang="ru-RU" sz="2000" b="0" dirty="0"/>
              <a:t>2. Обучение классификатора на основе </a:t>
            </a:r>
            <a:r>
              <a:rPr lang="en-US" sz="2000" b="0" dirty="0"/>
              <a:t>K-Means</a:t>
            </a:r>
            <a:endParaRPr lang="ru-RU" sz="2000" b="0" dirty="0"/>
          </a:p>
          <a:p>
            <a:pPr rtl="0"/>
            <a:r>
              <a:rPr lang="en-US" sz="2000" b="0" dirty="0"/>
              <a:t>3</a:t>
            </a:r>
            <a:r>
              <a:rPr lang="ru-RU" sz="2000" b="0" dirty="0"/>
              <a:t>. Изучение и обработка размеченного </a:t>
            </a:r>
            <a:r>
              <a:rPr lang="ru-RU" sz="2000" b="0" dirty="0" err="1"/>
              <a:t>датасета</a:t>
            </a:r>
            <a:endParaRPr lang="ru-RU" sz="2000" b="0" dirty="0"/>
          </a:p>
          <a:p>
            <a:pPr rtl="0"/>
            <a:r>
              <a:rPr lang="ru-RU" sz="2000" b="0" dirty="0"/>
              <a:t>4. Обучение модели на основе </a:t>
            </a:r>
            <a:r>
              <a:rPr lang="en-US" sz="2000" b="0" dirty="0" err="1"/>
              <a:t>RandomForestClassifier</a:t>
            </a:r>
            <a:endParaRPr lang="ru-RU" sz="2000" b="0" dirty="0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 anchor="ctr">
            <a:normAutofit/>
          </a:bodyPr>
          <a:lstStyle>
            <a:defPPr>
              <a:defRPr lang="ru-RU"/>
            </a:defPPr>
          </a:lstStyle>
          <a:p>
            <a:pPr rtl="0">
              <a:spcAft>
                <a:spcPts val="600"/>
              </a:spcAft>
            </a:pPr>
            <a:fld id="{A49DFD55-3C28-40EF-9E31-A92D2E4017FF}" type="slidenum">
              <a:rPr lang="ru-RU" smtClean="0"/>
              <a:pPr rtl="0">
                <a:spcAft>
                  <a:spcPts val="600"/>
                </a:spcAft>
              </a:pPr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8AFA5E-469B-2BFC-9D4E-BD1EC6E48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1145"/>
            <a:ext cx="5400675" cy="409080"/>
          </a:xfrm>
        </p:spPr>
        <p:txBody>
          <a:bodyPr rtlCol="0">
            <a:normAutofit fontScale="90000"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обработка</a:t>
            </a: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бъект 11">
            <a:extLst>
              <a:ext uri="{FF2B5EF4-FFF2-40B4-BE49-F238E27FC236}">
                <a16:creationId xmlns:a16="http://schemas.microsoft.com/office/drawing/2014/main" id="{D4FE3A1C-8388-F6A3-17D8-5C1033A0CC8A}"/>
              </a:ext>
            </a:extLst>
          </p:cNvPr>
          <p:cNvSpPr txBox="1">
            <a:spLocks/>
          </p:cNvSpPr>
          <p:nvPr/>
        </p:nvSpPr>
        <p:spPr>
          <a:xfrm>
            <a:off x="4638677" y="3353705"/>
            <a:ext cx="7010400" cy="2599419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defPPr>
              <a:defRPr lang="ru-RU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1800" b="0" kern="1200" spc="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kern="1200" spc="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kern="1200" spc="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kern="1200" spc="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15214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kern="1200" spc="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Проверим количество уникальных значений классов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Классы с минимальными значениями переместим в класс </a:t>
            </a:r>
            <a:r>
              <a:rPr lang="ru-RU" sz="1800" dirty="0" err="1"/>
              <a:t>Unknown</a:t>
            </a:r>
            <a:r>
              <a:rPr lang="ru-RU" sz="1800" dirty="0"/>
              <a:t>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Добавим в этот датасет длинные тексты, которые удалили на Этапе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Сохраним полученный датасет в </a:t>
            </a:r>
            <a:r>
              <a:rPr lang="en-US" dirty="0"/>
              <a:t>csv </a:t>
            </a:r>
            <a:r>
              <a:rPr lang="ru-RU" dirty="0"/>
              <a:t>файл.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13EA60-52DB-DD97-4AE4-A141E5103590}"/>
              </a:ext>
            </a:extLst>
          </p:cNvPr>
          <p:cNvSpPr txBox="1"/>
          <p:nvPr/>
        </p:nvSpPr>
        <p:spPr>
          <a:xfrm>
            <a:off x="333375" y="1956907"/>
            <a:ext cx="3714750" cy="4324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100" dirty="0" err="1"/>
              <a:t>predicted_class</a:t>
            </a:r>
            <a:endParaRPr lang="ru-RU" sz="1100" dirty="0"/>
          </a:p>
          <a:p>
            <a:r>
              <a:rPr lang="ru-RU" sz="1100" dirty="0"/>
              <a:t>Проблема с получением                       176884</a:t>
            </a:r>
          </a:p>
          <a:p>
            <a:r>
              <a:rPr lang="ru-RU" sz="1100" dirty="0"/>
              <a:t>Код получения                                48117</a:t>
            </a:r>
          </a:p>
          <a:p>
            <a:r>
              <a:rPr lang="ru-RU" sz="1100" dirty="0"/>
              <a:t>Соедините с оператором                       27188</a:t>
            </a:r>
          </a:p>
          <a:p>
            <a:r>
              <a:rPr lang="ru-RU" sz="1100" dirty="0"/>
              <a:t>Адрес доставки                               22980</a:t>
            </a:r>
          </a:p>
          <a:p>
            <a:r>
              <a:rPr lang="ru-RU" sz="1100" dirty="0"/>
              <a:t>Посылка не пришла                            19577</a:t>
            </a:r>
          </a:p>
          <a:p>
            <a:r>
              <a:rPr lang="ru-RU" sz="1100" dirty="0"/>
              <a:t>Статус заказа                                19393</a:t>
            </a:r>
          </a:p>
          <a:p>
            <a:r>
              <a:rPr lang="ru-RU" sz="1100" dirty="0"/>
              <a:t>Получатель подтверждает что заберёт заказ     13173</a:t>
            </a:r>
          </a:p>
          <a:p>
            <a:r>
              <a:rPr lang="ru-RU" sz="1100" dirty="0"/>
              <a:t>Получить информацию о заказе                 12580</a:t>
            </a:r>
          </a:p>
          <a:p>
            <a:r>
              <a:rPr lang="ru-RU" sz="1100" dirty="0"/>
              <a:t>Проблема с открытием ячейки                  12274</a:t>
            </a:r>
          </a:p>
          <a:p>
            <a:r>
              <a:rPr lang="ru-RU" sz="1100" dirty="0"/>
              <a:t>Не работает </a:t>
            </a:r>
            <a:r>
              <a:rPr lang="ru-RU" sz="1100" dirty="0" err="1"/>
              <a:t>постамат</a:t>
            </a:r>
            <a:r>
              <a:rPr lang="ru-RU" sz="1100" dirty="0"/>
              <a:t>                         11857</a:t>
            </a:r>
          </a:p>
          <a:p>
            <a:r>
              <a:rPr lang="ru-RU" sz="1100" dirty="0"/>
              <a:t>Получатель не сможет забрать заказ           11782</a:t>
            </a:r>
          </a:p>
          <a:p>
            <a:r>
              <a:rPr lang="ru-RU" sz="1100" dirty="0"/>
              <a:t>Узнать дату получения                         9628</a:t>
            </a:r>
          </a:p>
          <a:p>
            <a:r>
              <a:rPr lang="ru-RU" sz="1100" dirty="0"/>
              <a:t>Местонахождение заказа                        7694</a:t>
            </a:r>
          </a:p>
          <a:p>
            <a:r>
              <a:rPr lang="ru-RU" sz="1100" dirty="0"/>
              <a:t>Продлить срок хранения                        5261</a:t>
            </a:r>
          </a:p>
          <a:p>
            <a:r>
              <a:rPr lang="ru-RU" sz="1100" dirty="0"/>
              <a:t>Узнать срок хранения                          5112</a:t>
            </a:r>
          </a:p>
          <a:p>
            <a:r>
              <a:rPr lang="ru-RU" sz="1100" dirty="0" err="1"/>
              <a:t>Unknown</a:t>
            </a:r>
            <a:r>
              <a:rPr lang="ru-RU" sz="1100" dirty="0"/>
              <a:t> Cluster                               4142</a:t>
            </a:r>
          </a:p>
          <a:p>
            <a:r>
              <a:rPr lang="ru-RU" sz="1100" dirty="0"/>
              <a:t>Сотрудник магазина                            1716</a:t>
            </a:r>
          </a:p>
          <a:p>
            <a:r>
              <a:rPr lang="ru-RU" sz="1100" dirty="0"/>
              <a:t>Срок доставки                                  347</a:t>
            </a:r>
          </a:p>
          <a:p>
            <a:r>
              <a:rPr lang="ru-RU" sz="1100" dirty="0"/>
              <a:t>Номер заказа                                   109</a:t>
            </a:r>
          </a:p>
          <a:p>
            <a:r>
              <a:rPr lang="ru-RU" sz="1100" dirty="0"/>
              <a:t>Нет такого заказа в ПВ                          46</a:t>
            </a:r>
          </a:p>
          <a:p>
            <a:r>
              <a:rPr lang="ru-RU" sz="1100" dirty="0"/>
              <a:t>Получить информацию о доставке                  14</a:t>
            </a:r>
          </a:p>
          <a:p>
            <a:r>
              <a:rPr lang="ru-RU" sz="1100" dirty="0"/>
              <a:t>На кассе Пятёрочки                               10</a:t>
            </a:r>
          </a:p>
          <a:p>
            <a:r>
              <a:rPr lang="ru-RU" sz="1100" dirty="0"/>
              <a:t>Изменить номер телефона                          3</a:t>
            </a:r>
          </a:p>
          <a:p>
            <a:r>
              <a:rPr lang="ru-RU" sz="1100" dirty="0"/>
              <a:t>Name: </a:t>
            </a:r>
            <a:r>
              <a:rPr lang="ru-RU" sz="1100" dirty="0" err="1"/>
              <a:t>count</a:t>
            </a:r>
            <a:r>
              <a:rPr lang="ru-RU" sz="1100" dirty="0"/>
              <a:t>, </a:t>
            </a:r>
            <a:r>
              <a:rPr lang="ru-RU" sz="1100" dirty="0" err="1"/>
              <a:t>dtype</a:t>
            </a:r>
            <a:r>
              <a:rPr lang="ru-RU" sz="1100" dirty="0"/>
              <a:t>: int64</a:t>
            </a: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15" name="Рукописный ввод 14">
                <a:extLst>
                  <a:ext uri="{FF2B5EF4-FFF2-40B4-BE49-F238E27FC236}">
                    <a16:creationId xmlns:a16="http://schemas.microsoft.com/office/drawing/2014/main" id="{476ADF2A-5F3E-0635-A67C-204537E57573}"/>
                  </a:ext>
                </a:extLst>
              </p14:cNvPr>
              <p14:cNvContentPartPr/>
              <p14:nvPr/>
            </p14:nvContentPartPr>
            <p14:xfrm>
              <a:off x="180285" y="1913310"/>
              <a:ext cx="3782520" cy="4574160"/>
            </p14:xfrm>
          </p:contentPart>
        </mc:Choice>
        <mc:Fallback>
          <p:pic>
            <p:nvPicPr>
              <p:cNvPr id="15" name="Рукописный ввод 14">
                <a:extLst>
                  <a:ext uri="{FF2B5EF4-FFF2-40B4-BE49-F238E27FC236}">
                    <a16:creationId xmlns:a16="http://schemas.microsoft.com/office/drawing/2014/main" id="{476ADF2A-5F3E-0635-A67C-204537E5757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1285" y="1904310"/>
                <a:ext cx="3800160" cy="459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1539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3676" y="325093"/>
            <a:ext cx="5648324" cy="3377354"/>
          </a:xfrm>
        </p:spPr>
        <p:txBody>
          <a:bodyPr rtlCol="0" anchor="ctr">
            <a:normAutofit/>
          </a:bodyPr>
          <a:lstStyle>
            <a:defPPr>
              <a:defRPr lang="ru-RU"/>
            </a:defPPr>
          </a:lstStyle>
          <a:p>
            <a:r>
              <a:rPr lang="ru-RU" sz="4000" b="1" cap="none" dirty="0">
                <a:solidFill>
                  <a:schemeClr val="accent2">
                    <a:lumMod val="75000"/>
                  </a:schemeClr>
                </a:solidFill>
              </a:rPr>
              <a:t>4 этап</a:t>
            </a:r>
            <a:br>
              <a:rPr lang="ru-RU" sz="4000" cap="none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ru-RU" sz="4000" cap="none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ru-RU" sz="2400" b="0" cap="none" dirty="0">
                <a:solidFill>
                  <a:schemeClr val="accent2">
                    <a:lumMod val="75000"/>
                  </a:schemeClr>
                </a:solidFill>
              </a:rPr>
              <a:t>ОБУЧЕНИЕ МОДЕЛИ НА ОСНОВЕ </a:t>
            </a:r>
            <a:r>
              <a:rPr lang="en-US" sz="2400" cap="none" dirty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ru-RU" sz="2400" b="0" cap="none" dirty="0" err="1">
                <a:solidFill>
                  <a:schemeClr val="accent2">
                    <a:lumMod val="75000"/>
                  </a:schemeClr>
                </a:solidFill>
              </a:rPr>
              <a:t>andom</a:t>
            </a:r>
            <a:r>
              <a:rPr lang="en-US" sz="2400" b="0" cap="none" dirty="0">
                <a:solidFill>
                  <a:schemeClr val="accent2">
                    <a:lumMod val="75000"/>
                  </a:schemeClr>
                </a:solidFill>
              </a:rPr>
              <a:t>F</a:t>
            </a:r>
            <a:r>
              <a:rPr lang="ru-RU" sz="2400" b="0" cap="none" dirty="0" err="1">
                <a:solidFill>
                  <a:schemeClr val="accent2">
                    <a:lumMod val="75000"/>
                  </a:schemeClr>
                </a:solidFill>
              </a:rPr>
              <a:t>orest</a:t>
            </a:r>
            <a:r>
              <a:rPr lang="en-US" sz="2400" b="0" cap="none" dirty="0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ru-RU" sz="2400" b="0" cap="none" dirty="0" err="1">
                <a:solidFill>
                  <a:schemeClr val="accent2">
                    <a:lumMod val="75000"/>
                  </a:schemeClr>
                </a:solidFill>
              </a:rPr>
              <a:t>lassifier</a:t>
            </a:r>
            <a:endParaRPr lang="ru-RU" sz="4000" cap="none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511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8AFA5E-469B-2BFC-9D4E-BD1EC6E48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101145"/>
            <a:ext cx="3429000" cy="409080"/>
          </a:xfrm>
        </p:spPr>
        <p:txBody>
          <a:bodyPr rtlCol="0">
            <a:normAutofit fontScale="90000"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Обучение и оценка модели</a:t>
            </a:r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878E6BE2-659A-49DA-CAF4-51B261F4104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9114" y="3429000"/>
            <a:ext cx="8515861" cy="286702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Загружаем данные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Разделяем данные на обучающий и тестовые наборы в соотношении 80% на 20%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Преобразовываем текст в вектора с помощью </a:t>
            </a:r>
            <a:r>
              <a:rPr lang="en-US" dirty="0" err="1"/>
              <a:t>TfidfVectorizer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Обучаем модель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Оцениваем модель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Сохраняем модель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8DE7AE1-1084-CFE6-BAE1-ECC6E09E074A}"/>
              </a:ext>
            </a:extLst>
          </p:cNvPr>
          <p:cNvSpPr txBox="1"/>
          <p:nvPr/>
        </p:nvSpPr>
        <p:spPr>
          <a:xfrm>
            <a:off x="809114" y="2538290"/>
            <a:ext cx="99250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X_train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X_test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y_train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y_test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train_test_split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'text'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],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predicted_class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],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test_size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0.2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random_state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42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88959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25" y="667557"/>
            <a:ext cx="6581775" cy="365126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sz="1600" b="1" dirty="0"/>
              <a:t>метрики оценки классификационной модели</a:t>
            </a:r>
          </a:p>
        </p:txBody>
      </p:sp>
      <p:sp>
        <p:nvSpPr>
          <p:cNvPr id="14" name="Номер слайда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A49DFD55-3C28-40EF-9E31-A92D2E4017FF}" type="slidenum">
              <a:rPr lang="ru-RU" smtClean="0"/>
              <a:pPr rtl="0"/>
              <a:t>23</a:t>
            </a:fld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4958C6E-A7E2-592D-D7B3-D6290FBDB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90" y="1323555"/>
            <a:ext cx="5869047" cy="4595982"/>
          </a:xfrm>
          <a:prstGeom prst="rect">
            <a:avLst/>
          </a:prstGeom>
        </p:spPr>
      </p:pic>
      <p:sp>
        <p:nvSpPr>
          <p:cNvPr id="6" name="Объект 11">
            <a:extLst>
              <a:ext uri="{FF2B5EF4-FFF2-40B4-BE49-F238E27FC236}">
                <a16:creationId xmlns:a16="http://schemas.microsoft.com/office/drawing/2014/main" id="{5E411C87-2766-1E1D-FE86-B78DE4672606}"/>
              </a:ext>
            </a:extLst>
          </p:cNvPr>
          <p:cNvSpPr txBox="1">
            <a:spLocks/>
          </p:cNvSpPr>
          <p:nvPr/>
        </p:nvSpPr>
        <p:spPr>
          <a:xfrm>
            <a:off x="6661300" y="1317644"/>
            <a:ext cx="5312527" cy="28618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ru-RU"/>
            </a:defPPr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600" b="1" dirty="0"/>
              <a:t>ПЛЮСЫ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dirty="0"/>
              <a:t>Точность для большинства классов находится выше 90%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dirty="0"/>
              <a:t>Полнота для большинства классов находится выше 90%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dirty="0"/>
              <a:t>F1-мерки для большинства классов выше 90%, что свидетельствуют о хорошем балансе между точностью и полнотой.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dirty="0"/>
              <a:t>Общая точность составляет 92%, что является высоким показателем и указывает на хорошую производительность модели в целом</a:t>
            </a:r>
          </a:p>
        </p:txBody>
      </p:sp>
      <p:sp>
        <p:nvSpPr>
          <p:cNvPr id="9" name="Объект 11">
            <a:extLst>
              <a:ext uri="{FF2B5EF4-FFF2-40B4-BE49-F238E27FC236}">
                <a16:creationId xmlns:a16="http://schemas.microsoft.com/office/drawing/2014/main" id="{3738248A-784A-B895-1D50-22CD716D031D}"/>
              </a:ext>
            </a:extLst>
          </p:cNvPr>
          <p:cNvSpPr txBox="1">
            <a:spLocks/>
          </p:cNvSpPr>
          <p:nvPr/>
        </p:nvSpPr>
        <p:spPr>
          <a:xfrm>
            <a:off x="6553816" y="4464417"/>
            <a:ext cx="5312527" cy="1183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600" b="1" dirty="0"/>
              <a:t>Минусы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dirty="0"/>
              <a:t>Низкие показатели для класса «Номер заказа»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dirty="0"/>
              <a:t>Это связано с низким количеством примеров – 20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95667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8AFA5E-469B-2BFC-9D4E-BD1EC6E48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114" y="669332"/>
            <a:ext cx="3429000" cy="855762"/>
          </a:xfrm>
        </p:spPr>
        <p:txBody>
          <a:bodyPr rtlCol="0">
            <a:normAutofit fontScale="90000"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Пример использования</a:t>
            </a: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A006FCD-8A37-0181-B080-96D41B39D9D6}"/>
              </a:ext>
            </a:extLst>
          </p:cNvPr>
          <p:cNvSpPr txBox="1"/>
          <p:nvPr/>
        </p:nvSpPr>
        <p:spPr>
          <a:xfrm>
            <a:off x="809114" y="2124177"/>
            <a:ext cx="1071232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Пример данных для предсказания</a:t>
            </a:r>
            <a:endParaRPr lang="ru-RU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new_data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Где мой заказ?"</a:t>
            </a:r>
            <a:r>
              <a:rPr lang="ru-RU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ru-RU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"Не открывается ячейка"</a:t>
            </a:r>
            <a:r>
              <a:rPr lang="ru-RU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ru-RU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"Что мне делать?"</a:t>
            </a:r>
            <a:r>
              <a:rPr lang="ru-RU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ru-RU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"Не могу найти где код выдачи взять?"</a:t>
            </a:r>
            <a:r>
              <a:rPr lang="ru-RU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</a:t>
            </a:r>
          </a:p>
          <a:p>
            <a:br>
              <a:rPr lang="ru-RU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ru-RU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Преобразование текста и предсказание</a:t>
            </a:r>
            <a:endParaRPr lang="ru-RU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new_data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predicted_class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predict_cluster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model_data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Текст: </a:t>
            </a:r>
            <a:r>
              <a:rPr lang="ru-RU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-&gt; </a:t>
            </a:r>
            <a:r>
              <a:rPr lang="ru-RU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Предсказание: </a:t>
            </a:r>
            <a:r>
              <a:rPr lang="ru-RU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predicted_class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C2742F-0575-3744-111D-F058A3D9AC9B}"/>
              </a:ext>
            </a:extLst>
          </p:cNvPr>
          <p:cNvSpPr txBox="1"/>
          <p:nvPr/>
        </p:nvSpPr>
        <p:spPr>
          <a:xfrm>
            <a:off x="809114" y="4988339"/>
            <a:ext cx="104644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Текст: Где мой заказ? -&gt; Предсказание: 1: Местонахождение заказа</a:t>
            </a:r>
          </a:p>
          <a:p>
            <a:r>
              <a:rPr lang="ru-RU" dirty="0"/>
              <a:t>Текст: Не открывается ячейка -&gt; Предсказание: 13: Проблема с открытием ячейки</a:t>
            </a:r>
          </a:p>
          <a:p>
            <a:r>
              <a:rPr lang="ru-RU" dirty="0"/>
              <a:t>Текст: Что мне делать? -&gt; Предсказание: 7: Проблема с получением</a:t>
            </a:r>
          </a:p>
          <a:p>
            <a:r>
              <a:rPr lang="ru-RU" dirty="0"/>
              <a:t>Текст: Не могу найти где код выдачи взять? -&gt; Предсказание: 28: Код получения</a:t>
            </a:r>
          </a:p>
        </p:txBody>
      </p:sp>
    </p:spTree>
    <p:extLst>
      <p:ext uri="{BB962C8B-B14F-4D97-AF65-F5344CB8AC3E}">
        <p14:creationId xmlns:p14="http://schemas.microsoft.com/office/powerpoint/2010/main" val="3004282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5144" y="598587"/>
            <a:ext cx="4179570" cy="63324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заключение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7E726F2-472E-CCE3-AD60-79CCEDA09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4331" y="1986117"/>
            <a:ext cx="8514736" cy="412954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Показатели оценки классификационной модели в основном являются хорошими, особенно для классов с большим количеством данных.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Высокие значения точности, полноты и F1-мерки указывают на то, что модель работает эффективно.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Однако стоит обратить внимание на классы с низкими показателями точности, полноты и F1-мерки.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5175" y="325093"/>
            <a:ext cx="4712970" cy="3377354"/>
          </a:xfrm>
        </p:spPr>
        <p:txBody>
          <a:bodyPr rtlCol="0" anchor="ctr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sz="4000" b="1" dirty="0">
                <a:solidFill>
                  <a:schemeClr val="accent2">
                    <a:lumMod val="75000"/>
                  </a:schemeClr>
                </a:solidFill>
              </a:rPr>
              <a:t>1 этап</a:t>
            </a:r>
            <a:br>
              <a:rPr lang="ru-RU" sz="4000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ru-RU" sz="40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ru-RU" sz="2400" dirty="0">
                <a:solidFill>
                  <a:schemeClr val="accent2">
                    <a:lumMod val="75000"/>
                  </a:schemeClr>
                </a:solidFill>
              </a:rPr>
              <a:t>Изучение, подготовка, очистка данных</a:t>
            </a:r>
            <a:endParaRPr lang="ru-RU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8AFA5E-469B-2BFC-9D4E-BD1EC6E48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1145"/>
            <a:ext cx="5655197" cy="409080"/>
          </a:xfrm>
        </p:spPr>
        <p:txBody>
          <a:bodyPr rtlCol="0">
            <a:normAutofit fontScale="90000"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Изучение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170CAD74-7EE4-E02E-104C-2EE13B60A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705177"/>
            <a:ext cx="2476500" cy="448990"/>
          </a:xfrm>
        </p:spPr>
        <p:txBody>
          <a:bodyPr/>
          <a:lstStyle/>
          <a:p>
            <a:r>
              <a:rPr lang="ru-RU" dirty="0"/>
              <a:t>О </a:t>
            </a:r>
            <a:r>
              <a:rPr lang="ru-RU" dirty="0" err="1"/>
              <a:t>датасете</a:t>
            </a:r>
            <a:endParaRPr lang="ru-RU" dirty="0"/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896975D1-41C8-2E3B-DE6C-0047453D8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154166"/>
            <a:ext cx="3466694" cy="303273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&lt;class '</a:t>
            </a:r>
            <a:r>
              <a:rPr lang="en-US" dirty="0" err="1"/>
              <a:t>pandas.core.frame.DataFrame</a:t>
            </a:r>
            <a:r>
              <a:rPr lang="en-US" dirty="0"/>
              <a:t>'&gt;</a:t>
            </a:r>
          </a:p>
          <a:p>
            <a:pPr marL="0" indent="0">
              <a:buNone/>
            </a:pPr>
            <a:r>
              <a:rPr lang="en-US" dirty="0" err="1"/>
              <a:t>RangeIndex</a:t>
            </a:r>
            <a:r>
              <a:rPr lang="en-US" dirty="0"/>
              <a:t>: 1699393 entries, 0 to 1699392</a:t>
            </a:r>
          </a:p>
          <a:p>
            <a:pPr marL="0" indent="0">
              <a:buNone/>
            </a:pPr>
            <a:r>
              <a:rPr lang="en-US" dirty="0"/>
              <a:t>Data columns (total 3 columns):</a:t>
            </a:r>
          </a:p>
          <a:p>
            <a:pPr marL="0" indent="0">
              <a:buNone/>
            </a:pPr>
            <a:r>
              <a:rPr lang="en-US" dirty="0"/>
              <a:t> #   Column    </a:t>
            </a:r>
            <a:r>
              <a:rPr lang="en-US" dirty="0" err="1"/>
              <a:t>Dtype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---  ------    ----- </a:t>
            </a:r>
          </a:p>
          <a:p>
            <a:pPr marL="0" indent="0">
              <a:buNone/>
            </a:pPr>
            <a:r>
              <a:rPr lang="en-US" dirty="0"/>
              <a:t> 0   id        int64 </a:t>
            </a:r>
          </a:p>
          <a:p>
            <a:pPr marL="0" indent="0">
              <a:buNone/>
            </a:pPr>
            <a:r>
              <a:rPr lang="en-US" dirty="0"/>
              <a:t> 1   text      object</a:t>
            </a:r>
          </a:p>
          <a:p>
            <a:pPr marL="0" indent="0">
              <a:buNone/>
            </a:pPr>
            <a:r>
              <a:rPr lang="en-US" dirty="0"/>
              <a:t> 2   datetime  object</a:t>
            </a:r>
          </a:p>
          <a:p>
            <a:pPr marL="0" indent="0">
              <a:buNone/>
            </a:pPr>
            <a:r>
              <a:rPr lang="en-US" dirty="0" err="1"/>
              <a:t>dtypes</a:t>
            </a:r>
            <a:r>
              <a:rPr lang="en-US" dirty="0"/>
              <a:t>: int64(1), object(2)</a:t>
            </a:r>
          </a:p>
          <a:p>
            <a:pPr marL="0" indent="0">
              <a:buNone/>
            </a:pPr>
            <a:r>
              <a:rPr lang="en-US" dirty="0"/>
              <a:t>memory usage: 38.9+ MB</a:t>
            </a:r>
          </a:p>
          <a:p>
            <a:pPr marL="0" indent="0">
              <a:buNone/>
            </a:pPr>
            <a:r>
              <a:rPr lang="en-US" dirty="0"/>
              <a:t>None</a:t>
            </a:r>
            <a:endParaRPr lang="ru-RU" dirty="0"/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878E6BE2-659A-49DA-CAF4-51B261F4104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753800" y="4284513"/>
            <a:ext cx="7228650" cy="2424611"/>
          </a:xfrm>
        </p:spPr>
        <p:txBody>
          <a:bodyPr>
            <a:normAutofit/>
          </a:bodyPr>
          <a:lstStyle/>
          <a:p>
            <a:r>
              <a:rPr lang="ru-RU" b="1" dirty="0"/>
              <a:t>ОСНОВНЫЕ ДАННЫЕ: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3 столбца: </a:t>
            </a:r>
            <a:r>
              <a:rPr lang="en-US" dirty="0"/>
              <a:t>id</a:t>
            </a:r>
            <a:r>
              <a:rPr lang="ru-RU" dirty="0"/>
              <a:t>, </a:t>
            </a:r>
            <a:r>
              <a:rPr lang="en-US" dirty="0"/>
              <a:t>text, datetime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1 699 393</a:t>
            </a:r>
            <a:r>
              <a:rPr lang="ru-RU" dirty="0"/>
              <a:t> - строк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Пропущенных значений во всех столбцах – </a:t>
            </a:r>
            <a:r>
              <a:rPr lang="ru-RU" b="1" dirty="0"/>
              <a:t>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Уникальных значений в столбце </a:t>
            </a:r>
            <a:r>
              <a:rPr lang="en-US" dirty="0"/>
              <a:t>text – </a:t>
            </a:r>
            <a:r>
              <a:rPr lang="en-US" b="1" dirty="0"/>
              <a:t>445 789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Самая частая строка: </a:t>
            </a:r>
            <a:r>
              <a:rPr lang="ru-RU" b="1" dirty="0"/>
              <a:t>Получить код выдачи (</a:t>
            </a:r>
            <a:r>
              <a:rPr lang="ru-RU" dirty="0"/>
              <a:t>238 178 раз</a:t>
            </a:r>
            <a:r>
              <a:rPr lang="ru-RU" b="1" dirty="0"/>
              <a:t>)</a:t>
            </a: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5668169C-F16D-EB29-4252-2FE26272DC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211281"/>
              </p:ext>
            </p:extLst>
          </p:nvPr>
        </p:nvGraphicFramePr>
        <p:xfrm>
          <a:off x="4933950" y="2362196"/>
          <a:ext cx="6193661" cy="1442543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3734053139"/>
                    </a:ext>
                  </a:extLst>
                </a:gridCol>
                <a:gridCol w="3277262">
                  <a:extLst>
                    <a:ext uri="{9D8B030D-6E8A-4147-A177-3AD203B41FA5}">
                      <a16:colId xmlns:a16="http://schemas.microsoft.com/office/drawing/2014/main" val="2965393172"/>
                    </a:ext>
                  </a:extLst>
                </a:gridCol>
                <a:gridCol w="2287749">
                  <a:extLst>
                    <a:ext uri="{9D8B030D-6E8A-4147-A177-3AD203B41FA5}">
                      <a16:colId xmlns:a16="http://schemas.microsoft.com/office/drawing/2014/main" val="2147588186"/>
                    </a:ext>
                  </a:extLst>
                </a:gridCol>
              </a:tblGrid>
              <a:tr h="1545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dirty="0">
                          <a:effectLst/>
                        </a:rPr>
                        <a:t>id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dirty="0">
                          <a:effectLst/>
                        </a:rPr>
                        <a:t>text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</a:rPr>
                        <a:t>datetime</a:t>
                      </a:r>
                      <a:endParaRPr lang="ru-RU" sz="1050" dirty="0"/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3684218"/>
                  </a:ext>
                </a:extLst>
              </a:tr>
              <a:tr h="145172">
                <a:tc>
                  <a:txBody>
                    <a:bodyPr/>
                    <a:lstStyle/>
                    <a:p>
                      <a:r>
                        <a:rPr lang="ru-RU" sz="1050" dirty="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50" dirty="0">
                          <a:effectLst/>
                        </a:rPr>
                        <a:t>получение </a:t>
                      </a:r>
                      <a:r>
                        <a:rPr lang="ru-RU" sz="1050" dirty="0" err="1">
                          <a:effectLst/>
                        </a:rPr>
                        <a:t>куар</a:t>
                      </a:r>
                      <a:r>
                        <a:rPr lang="ru-RU" sz="1050" dirty="0">
                          <a:effectLst/>
                        </a:rPr>
                        <a:t> хода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50">
                          <a:effectLst/>
                        </a:rPr>
                        <a:t>2022-01-25 10:26:08.250148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0684633"/>
                  </a:ext>
                </a:extLst>
              </a:tr>
              <a:tr h="179649">
                <a:tc>
                  <a:txBody>
                    <a:bodyPr/>
                    <a:lstStyle/>
                    <a:p>
                      <a:r>
                        <a:rPr lang="ru-RU" sz="1050" dirty="0">
                          <a:effectLst/>
                        </a:rPr>
                        <a:t>20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50" dirty="0">
                          <a:effectLst/>
                        </a:rPr>
                        <a:t>потеряли код получения заказа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50" dirty="0">
                          <a:effectLst/>
                        </a:rPr>
                        <a:t>2022-01-25 11:15:12.752175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0604145"/>
                  </a:ext>
                </a:extLst>
              </a:tr>
              <a:tr h="145172">
                <a:tc>
                  <a:txBody>
                    <a:bodyPr/>
                    <a:lstStyle/>
                    <a:p>
                      <a:r>
                        <a:rPr lang="ru-RU" sz="1050" dirty="0">
                          <a:effectLst/>
                        </a:rPr>
                        <a:t>36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50" dirty="0">
                          <a:effectLst/>
                        </a:rPr>
                        <a:t>получить посылку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50">
                          <a:effectLst/>
                        </a:rPr>
                        <a:t>2022-01-25 12:06:13.747782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953156"/>
                  </a:ext>
                </a:extLst>
              </a:tr>
              <a:tr h="246203">
                <a:tc>
                  <a:txBody>
                    <a:bodyPr/>
                    <a:lstStyle/>
                    <a:p>
                      <a:r>
                        <a:rPr lang="ru-RU" sz="1050" dirty="0">
                          <a:effectLst/>
                        </a:rPr>
                        <a:t>50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50" dirty="0">
                          <a:effectLst/>
                        </a:rPr>
                        <a:t>мне не пришел код для получения посылки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50" dirty="0">
                          <a:effectLst/>
                        </a:rPr>
                        <a:t>2022-01-25 14:19:56.151572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0951396"/>
                  </a:ext>
                </a:extLst>
              </a:tr>
              <a:tr h="145172">
                <a:tc>
                  <a:txBody>
                    <a:bodyPr/>
                    <a:lstStyle/>
                    <a:p>
                      <a:r>
                        <a:rPr lang="ru-RU" sz="1050" dirty="0">
                          <a:effectLst/>
                        </a:rPr>
                        <a:t>64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50" dirty="0">
                          <a:effectLst/>
                        </a:rPr>
                        <a:t>связаться с оператором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50" dirty="0">
                          <a:effectLst/>
                        </a:rPr>
                        <a:t>2022-01-25 14:41:44.752494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843435"/>
                  </a:ext>
                </a:extLst>
              </a:tr>
            </a:tbl>
          </a:graphicData>
        </a:graphic>
      </p:graphicFrame>
      <p:sp>
        <p:nvSpPr>
          <p:cNvPr id="14" name="Текст 8">
            <a:extLst>
              <a:ext uri="{FF2B5EF4-FFF2-40B4-BE49-F238E27FC236}">
                <a16:creationId xmlns:a16="http://schemas.microsoft.com/office/drawing/2014/main" id="{F89EFAFB-6D13-D6A0-C452-BD11FE73E44E}"/>
              </a:ext>
            </a:extLst>
          </p:cNvPr>
          <p:cNvSpPr txBox="1">
            <a:spLocks/>
          </p:cNvSpPr>
          <p:nvPr/>
        </p:nvSpPr>
        <p:spPr>
          <a:xfrm>
            <a:off x="4933950" y="2035817"/>
            <a:ext cx="2476500" cy="4489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1800" b="1" kern="1200" spc="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head()</a:t>
            </a:r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26" name="Рукописный ввод 25">
                <a:extLst>
                  <a:ext uri="{FF2B5EF4-FFF2-40B4-BE49-F238E27FC236}">
                    <a16:creationId xmlns:a16="http://schemas.microsoft.com/office/drawing/2014/main" id="{498D23A6-633C-B70E-232D-EF1562AFD16C}"/>
                  </a:ext>
                </a:extLst>
              </p14:cNvPr>
              <p14:cNvContentPartPr/>
              <p14:nvPr/>
            </p14:nvContentPartPr>
            <p14:xfrm>
              <a:off x="389295" y="2570670"/>
              <a:ext cx="3830400" cy="3746160"/>
            </p14:xfrm>
          </p:contentPart>
        </mc:Choice>
        <mc:Fallback>
          <p:pic>
            <p:nvPicPr>
              <p:cNvPr id="26" name="Рукописный ввод 25">
                <a:extLst>
                  <a:ext uri="{FF2B5EF4-FFF2-40B4-BE49-F238E27FC236}">
                    <a16:creationId xmlns:a16="http://schemas.microsoft.com/office/drawing/2014/main" id="{498D23A6-633C-B70E-232D-EF1562AFD1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0655" y="2562030"/>
                <a:ext cx="3848040" cy="37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">
            <p14:nvContentPartPr>
              <p14:cNvPr id="27" name="Рукописный ввод 26">
                <a:extLst>
                  <a:ext uri="{FF2B5EF4-FFF2-40B4-BE49-F238E27FC236}">
                    <a16:creationId xmlns:a16="http://schemas.microsoft.com/office/drawing/2014/main" id="{4319DDA1-1D7E-D9E5-604B-BD5F31FC76F2}"/>
                  </a:ext>
                </a:extLst>
              </p14:cNvPr>
              <p14:cNvContentPartPr/>
              <p14:nvPr/>
            </p14:nvContentPartPr>
            <p14:xfrm>
              <a:off x="4656735" y="1818675"/>
              <a:ext cx="6336000" cy="2173320"/>
            </p14:xfrm>
          </p:contentPart>
        </mc:Choice>
        <mc:Fallback>
          <p:pic>
            <p:nvPicPr>
              <p:cNvPr id="27" name="Рукописный ввод 26">
                <a:extLst>
                  <a:ext uri="{FF2B5EF4-FFF2-40B4-BE49-F238E27FC236}">
                    <a16:creationId xmlns:a16="http://schemas.microsoft.com/office/drawing/2014/main" id="{4319DDA1-1D7E-D9E5-604B-BD5F31FC76F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48095" y="1809675"/>
                <a:ext cx="6353640" cy="219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8AFA5E-469B-2BFC-9D4E-BD1EC6E48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1110405"/>
            <a:ext cx="5655197" cy="404070"/>
          </a:xfrm>
        </p:spPr>
        <p:txBody>
          <a:bodyPr rtlCol="0">
            <a:normAutofit fontScale="90000"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Подготовка и очистка</a:t>
            </a:r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878E6BE2-659A-49DA-CAF4-51B261F4104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038225" y="2457451"/>
            <a:ext cx="10915650" cy="3019424"/>
          </a:xfrm>
        </p:spPr>
        <p:txBody>
          <a:bodyPr>
            <a:normAutofit/>
          </a:bodyPr>
          <a:lstStyle/>
          <a:p>
            <a:r>
              <a:rPr lang="ru-RU" b="1" dirty="0"/>
              <a:t>ОСНОВНЫЕ ОПЕРАЦИИ:</a:t>
            </a:r>
          </a:p>
          <a:p>
            <a:endParaRPr lang="ru-R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Удаляем лишние столбцы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Удаляем дубликаты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Очищаем данные от знаков препинания и лишних пробелов</a:t>
            </a:r>
            <a:endParaRPr lang="ru-R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Приводим текст к нижнему регистру</a:t>
            </a: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928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8AFA5E-469B-2BFC-9D4E-BD1EC6E48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1110405"/>
            <a:ext cx="5655197" cy="404070"/>
          </a:xfrm>
        </p:spPr>
        <p:txBody>
          <a:bodyPr rtlCol="0">
            <a:normAutofit fontScale="90000"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Подготовка и очистка</a:t>
            </a:r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878E6BE2-659A-49DA-CAF4-51B261F4104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745385" y="2701617"/>
            <a:ext cx="6055188" cy="3019424"/>
          </a:xfrm>
        </p:spPr>
        <p:txBody>
          <a:bodyPr>
            <a:normAutofit/>
          </a:bodyPr>
          <a:lstStyle/>
          <a:p>
            <a:r>
              <a:rPr lang="ru-RU" b="1" dirty="0"/>
              <a:t>Данные о строках с количеством слов менее 2:</a:t>
            </a:r>
          </a:p>
          <a:p>
            <a:endParaRPr lang="ru-RU" b="1" dirty="0"/>
          </a:p>
          <a:p>
            <a:r>
              <a:rPr lang="ru-RU" dirty="0"/>
              <a:t>Изучаем тексты длиной меньше 2 слов. Их количество не велико, но в них есть важные тексты, которые в дальнейшем будут влиять на классификацию, поэтому не удаляем.</a:t>
            </a: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AC19A81-EBBF-501A-D7F5-2E9C5D1BBC6A}"/>
              </a:ext>
            </a:extLst>
          </p:cNvPr>
          <p:cNvSpPr txBox="1"/>
          <p:nvPr/>
        </p:nvSpPr>
        <p:spPr>
          <a:xfrm>
            <a:off x="1228825" y="1966167"/>
            <a:ext cx="4867175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/>
              <a:t>Количество строк с менее чем 2 словами: 2738</a:t>
            </a:r>
          </a:p>
          <a:p>
            <a:r>
              <a:rPr lang="ru-RU" sz="1400" dirty="0"/>
              <a:t>Каждое значение и количество его вхождений:</a:t>
            </a:r>
          </a:p>
          <a:p>
            <a:r>
              <a:rPr lang="en-US" sz="1400" dirty="0"/>
              <a:t>T</a:t>
            </a:r>
            <a:r>
              <a:rPr lang="ru-RU" sz="1400" dirty="0" err="1"/>
              <a:t>ext</a:t>
            </a:r>
            <a:endParaRPr lang="ru-RU" sz="1400" dirty="0"/>
          </a:p>
          <a:p>
            <a:r>
              <a:rPr lang="ru-RU" sz="1400" dirty="0"/>
              <a:t>оператор       1</a:t>
            </a:r>
          </a:p>
          <a:p>
            <a:r>
              <a:rPr lang="ru-RU" sz="1400" dirty="0"/>
              <a:t>звонила        1</a:t>
            </a:r>
          </a:p>
          <a:p>
            <a:r>
              <a:rPr lang="ru-RU" sz="1400" dirty="0"/>
              <a:t>стойте         1</a:t>
            </a:r>
          </a:p>
          <a:p>
            <a:r>
              <a:rPr lang="ru-RU" sz="1400" dirty="0"/>
              <a:t>задолбала      1</a:t>
            </a:r>
          </a:p>
          <a:p>
            <a:r>
              <a:rPr lang="ru-RU" sz="1400" dirty="0"/>
              <a:t>осталось       1</a:t>
            </a:r>
          </a:p>
          <a:p>
            <a:r>
              <a:rPr lang="ru-RU" sz="1400" dirty="0"/>
              <a:t>..</a:t>
            </a:r>
          </a:p>
          <a:p>
            <a:r>
              <a:rPr lang="ru-RU" sz="1400" dirty="0"/>
              <a:t>работаете      1</a:t>
            </a:r>
          </a:p>
          <a:p>
            <a:r>
              <a:rPr lang="ru-RU" sz="1400" dirty="0"/>
              <a:t>заказе         1</a:t>
            </a:r>
          </a:p>
          <a:p>
            <a:r>
              <a:rPr lang="ru-RU" sz="1400" dirty="0"/>
              <a:t>зовите         1</a:t>
            </a:r>
          </a:p>
          <a:p>
            <a:r>
              <a:rPr lang="ru-RU" sz="1400" dirty="0" err="1"/>
              <a:t>получакас</a:t>
            </a:r>
            <a:r>
              <a:rPr lang="ru-RU" sz="1400" dirty="0"/>
              <a:t>      1</a:t>
            </a:r>
          </a:p>
          <a:p>
            <a:r>
              <a:rPr lang="ru-RU" sz="1400" dirty="0"/>
              <a:t>закончилось    1</a:t>
            </a:r>
          </a:p>
          <a:p>
            <a:r>
              <a:rPr lang="ru-RU" sz="1400" dirty="0"/>
              <a:t>Name: </a:t>
            </a:r>
            <a:r>
              <a:rPr lang="ru-RU" sz="1400" dirty="0" err="1"/>
              <a:t>count</a:t>
            </a:r>
            <a:r>
              <a:rPr lang="ru-RU" sz="1400" dirty="0"/>
              <a:t>, </a:t>
            </a:r>
          </a:p>
          <a:p>
            <a:r>
              <a:rPr lang="ru-RU" sz="1400" dirty="0" err="1"/>
              <a:t>Length</a:t>
            </a:r>
            <a:r>
              <a:rPr lang="ru-RU" sz="1400" dirty="0"/>
              <a:t>: 2738, </a:t>
            </a:r>
          </a:p>
          <a:p>
            <a:r>
              <a:rPr lang="ru-RU" sz="1400" dirty="0" err="1"/>
              <a:t>dtype</a:t>
            </a:r>
            <a:r>
              <a:rPr lang="ru-RU" sz="1400" dirty="0"/>
              <a:t>: int64</a:t>
            </a: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4BA1B3A4-703B-4219-DA59-75A938AD9056}"/>
                  </a:ext>
                </a:extLst>
              </p14:cNvPr>
              <p14:cNvContentPartPr/>
              <p14:nvPr/>
            </p14:nvContentPartPr>
            <p14:xfrm>
              <a:off x="874137" y="1856312"/>
              <a:ext cx="4516560" cy="4304160"/>
            </p14:xfrm>
          </p:contentPart>
        </mc:Choice>
        <mc:Fallback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4BA1B3A4-703B-4219-DA59-75A938AD905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5137" y="1847672"/>
                <a:ext cx="4534200" cy="432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5474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8AFA5E-469B-2BFC-9D4E-BD1EC6E48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1110405"/>
            <a:ext cx="5655197" cy="404070"/>
          </a:xfrm>
        </p:spPr>
        <p:txBody>
          <a:bodyPr rtlCol="0">
            <a:normAutofit fontScale="90000"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Подготовка и очистка</a:t>
            </a:r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878E6BE2-659A-49DA-CAF4-51B261F4104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95350" y="2701617"/>
            <a:ext cx="10905223" cy="3632508"/>
          </a:xfrm>
        </p:spPr>
        <p:txBody>
          <a:bodyPr>
            <a:normAutofit/>
          </a:bodyPr>
          <a:lstStyle/>
          <a:p>
            <a:r>
              <a:rPr lang="ru-RU" b="1" dirty="0"/>
              <a:t>Данные о длинных текстах в строках</a:t>
            </a:r>
          </a:p>
          <a:p>
            <a:endParaRPr lang="ru-R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Длинные тексты могут искажать данные или иметь 2 и больше класса.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Чтобы определить количество слов для длинных текстов и убрать эти тексты из </a:t>
            </a:r>
            <a:r>
              <a:rPr lang="ru-RU" dirty="0" err="1"/>
              <a:t>датасета</a:t>
            </a:r>
            <a:r>
              <a:rPr lang="ru-RU" dirty="0"/>
              <a:t> был выбран метод </a:t>
            </a:r>
            <a:r>
              <a:rPr lang="ru-RU" dirty="0" err="1"/>
              <a:t>межквартильного</a:t>
            </a:r>
            <a:r>
              <a:rPr lang="ru-RU" dirty="0"/>
              <a:t> размаха.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Мы использовали выражение </a:t>
            </a:r>
            <a:r>
              <a:rPr lang="ru-RU" dirty="0" err="1"/>
              <a:t>upper_bound</a:t>
            </a:r>
            <a:r>
              <a:rPr lang="ru-RU" dirty="0"/>
              <a:t> = Q3 + 1.5 * IQR для вычисления верхней границы, за которой находятся длинные тексты. Все значения, превышающие эту границу считаются выбросами.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Все исключенные длинные тексты сохранены в отдельный датасет и в дальнейшем будут добавлены в размеченный датасет с классом «Соедините с оператором»</a:t>
            </a: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323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0850" y="325093"/>
            <a:ext cx="5314949" cy="3377354"/>
          </a:xfrm>
        </p:spPr>
        <p:txBody>
          <a:bodyPr rtlCol="0" anchor="ctr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sz="4000" b="1" dirty="0">
                <a:solidFill>
                  <a:schemeClr val="accent2">
                    <a:lumMod val="75000"/>
                  </a:schemeClr>
                </a:solidFill>
              </a:rPr>
              <a:t>2 этап</a:t>
            </a:r>
            <a:br>
              <a:rPr lang="ru-RU" sz="4000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ru-RU" sz="40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ru-RU" sz="2400" dirty="0">
                <a:solidFill>
                  <a:schemeClr val="accent2">
                    <a:lumMod val="75000"/>
                  </a:schemeClr>
                </a:solidFill>
              </a:rPr>
              <a:t>обучение классификатора на </a:t>
            </a:r>
            <a:r>
              <a:rPr lang="ru-RU" sz="2400" dirty="0" err="1">
                <a:solidFill>
                  <a:schemeClr val="accent2">
                    <a:lumMod val="75000"/>
                  </a:schemeClr>
                </a:solidFill>
              </a:rPr>
              <a:t>осонове</a:t>
            </a:r>
            <a:r>
              <a:rPr lang="ru-RU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K-Means</a:t>
            </a:r>
            <a:endParaRPr lang="ru-RU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06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8AFA5E-469B-2BFC-9D4E-BD1EC6E48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1145"/>
            <a:ext cx="5655197" cy="409080"/>
          </a:xfrm>
        </p:spPr>
        <p:txBody>
          <a:bodyPr rtlCol="0">
            <a:normAutofit fontScale="90000"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кластеризация</a:t>
            </a:r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878E6BE2-659A-49DA-CAF4-51B261F4104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38200" y="3429000"/>
            <a:ext cx="10010775" cy="1316187"/>
          </a:xfrm>
        </p:spPr>
        <p:txBody>
          <a:bodyPr>
            <a:normAutofit/>
          </a:bodyPr>
          <a:lstStyle/>
          <a:p>
            <a:r>
              <a:rPr lang="en-US" b="1" dirty="0"/>
              <a:t>TFIDF</a:t>
            </a:r>
            <a:endParaRPr lang="ru-R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Преобразуем наши текстовые строки в вектора с помощью </a:t>
            </a:r>
            <a:r>
              <a:rPr lang="en-US" dirty="0"/>
              <a:t>TFIDF </a:t>
            </a:r>
            <a:r>
              <a:rPr lang="ru-RU" dirty="0"/>
              <a:t>метода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 качестве выборки установим 120 000 признаков (текстов)</a:t>
            </a: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Объект 3">
            <a:extLst>
              <a:ext uri="{FF2B5EF4-FFF2-40B4-BE49-F238E27FC236}">
                <a16:creationId xmlns:a16="http://schemas.microsoft.com/office/drawing/2014/main" id="{CB1C488B-DD50-B3AE-CCE5-2D8ED57CB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300" y="2430266"/>
            <a:ext cx="7258051" cy="998734"/>
          </a:xfrm>
        </p:spPr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vectorizer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TfidfVectorizer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max_features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120000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 </a:t>
            </a:r>
          </a:p>
          <a:p>
            <a:r>
              <a:rPr lang="en-US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vectorizer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fit_transform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'text'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</a:t>
            </a:r>
          </a:p>
          <a:p>
            <a:endParaRPr lang="ru-RU" dirty="0"/>
          </a:p>
        </p:txBody>
      </p:sp>
      <p:sp>
        <p:nvSpPr>
          <p:cNvPr id="7" name="Объект 11">
            <a:extLst>
              <a:ext uri="{FF2B5EF4-FFF2-40B4-BE49-F238E27FC236}">
                <a16:creationId xmlns:a16="http://schemas.microsoft.com/office/drawing/2014/main" id="{60F4B419-DA0A-5BAF-750E-D8AE0EE145D9}"/>
              </a:ext>
            </a:extLst>
          </p:cNvPr>
          <p:cNvSpPr txBox="1">
            <a:spLocks/>
          </p:cNvSpPr>
          <p:nvPr/>
        </p:nvSpPr>
        <p:spPr>
          <a:xfrm>
            <a:off x="838200" y="5098761"/>
            <a:ext cx="10010775" cy="1316187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defPPr>
              <a:defRPr lang="ru-RU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1800" b="0" kern="1200" spc="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kern="1200" spc="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kern="1200" spc="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kern="1200" spc="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15214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kern="1200" spc="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/>
              <a:t>Метод локтя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Попытаемся с помощью метода локтя найти излом для определения оптимального количества кластеров, которое укажем для </a:t>
            </a:r>
            <a:r>
              <a:rPr lang="en-US" dirty="0"/>
              <a:t>K-Means </a:t>
            </a:r>
            <a:r>
              <a:rPr lang="ru-RU" dirty="0"/>
              <a:t>модели. Построим график:</a:t>
            </a:r>
          </a:p>
        </p:txBody>
      </p:sp>
    </p:spTree>
    <p:extLst>
      <p:ext uri="{BB962C8B-B14F-4D97-AF65-F5344CB8AC3E}">
        <p14:creationId xmlns:p14="http://schemas.microsoft.com/office/powerpoint/2010/main" val="8365480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Arial"/>
      </a:majorFont>
      <a:minorFont>
        <a:latin typeface="Tenorite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977041_TF67328976_Win32" id="{5020E0DF-7C16-4BDB-9142-A1F72DC8C12E}" vid="{6F8719E1-032A-49EA-88D6-D8E01ADD111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(минималистичное оформление)</Template>
  <TotalTime>248</TotalTime>
  <Words>1471</Words>
  <Application>Microsoft Office PowerPoint</Application>
  <PresentationFormat>Широкоэкранный</PresentationFormat>
  <Paragraphs>265</Paragraphs>
  <Slides>25</Slides>
  <Notes>25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9" baseType="lpstr">
      <vt:lpstr>Arial</vt:lpstr>
      <vt:lpstr>Calibri</vt:lpstr>
      <vt:lpstr>Consolas</vt:lpstr>
      <vt:lpstr>Тема Office</vt:lpstr>
      <vt:lpstr>K-MEANS</vt:lpstr>
      <vt:lpstr>Этапы работы</vt:lpstr>
      <vt:lpstr>1 этап  Изучение, подготовка, очистка данных</vt:lpstr>
      <vt:lpstr>Изучение</vt:lpstr>
      <vt:lpstr>Подготовка и очистка</vt:lpstr>
      <vt:lpstr>Подготовка и очистка</vt:lpstr>
      <vt:lpstr>Подготовка и очистка</vt:lpstr>
      <vt:lpstr>2 этап  обучение классификатора на осонове K-Means</vt:lpstr>
      <vt:lpstr>кластеризация</vt:lpstr>
      <vt:lpstr>График метода локтя для определения оптимального числа кластеров</vt:lpstr>
      <vt:lpstr>кластеризация</vt:lpstr>
      <vt:lpstr>Построение облака текстов из кластера ID 1</vt:lpstr>
      <vt:lpstr>Построение гистограммы частоты текстов из кластера ID 1</vt:lpstr>
      <vt:lpstr>Облако слов ID 10 где сложно сразу выделить класс</vt:lpstr>
      <vt:lpstr>СУБ-кластеризация</vt:lpstr>
      <vt:lpstr>Облако слов ID 10 где сложно сразу выделить класс</vt:lpstr>
      <vt:lpstr>Классификация и Разметка датасета</vt:lpstr>
      <vt:lpstr>3 этап  Изучение и обработка размеченного датасета</vt:lpstr>
      <vt:lpstr>Изучение</vt:lpstr>
      <vt:lpstr>обработка</vt:lpstr>
      <vt:lpstr>4 этап  ОБУЧЕНИЕ МОДЕЛИ НА ОСНОВЕ RandomForestClassifier</vt:lpstr>
      <vt:lpstr>Обучение и оценка модели</vt:lpstr>
      <vt:lpstr>метрики оценки классификационной модели</vt:lpstr>
      <vt:lpstr>Пример использования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Артём Шатров</dc:creator>
  <cp:lastModifiedBy>Артём Шатров</cp:lastModifiedBy>
  <cp:revision>4</cp:revision>
  <dcterms:created xsi:type="dcterms:W3CDTF">2024-06-02T11:59:19Z</dcterms:created>
  <dcterms:modified xsi:type="dcterms:W3CDTF">2024-06-02T16:07:35Z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