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Frozen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Amusement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Amy</a:t>
            </a:r>
            <a:r>
              <a:rPr/>
              <a:t> </a:t>
            </a:r>
            <a:r>
              <a:rPr/>
              <a:t>Bertelsman,</a:t>
            </a:r>
            <a:r>
              <a:rPr/>
              <a:t> </a:t>
            </a:r>
            <a:r>
              <a:rPr/>
              <a:t>Pearl</a:t>
            </a:r>
            <a:r>
              <a:rPr/>
              <a:t> </a:t>
            </a:r>
            <a:r>
              <a:rPr/>
              <a:t>Muensterman,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Ethan</a:t>
            </a:r>
            <a:r>
              <a:rPr/>
              <a:t> </a:t>
            </a:r>
            <a:r>
              <a:rPr/>
              <a:t>Morlock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  <p:pic>
        <p:nvPicPr>
          <p:cNvPr descr="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  <p:pic>
        <p:nvPicPr>
          <p:cNvPr descr="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  <p:pic>
        <p:nvPicPr>
          <p:cNvPr descr="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  <p:pic>
        <p:nvPicPr>
          <p:cNvPr descr="Pres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 wait time for amusement park attractions</a:t>
            </a:r>
          </a:p>
          <a:p>
            <a:pPr lvl="1"/>
            <a:r>
              <a:rPr/>
              <a:t>Why important?</a:t>
            </a:r>
          </a:p>
          <a:p>
            <a:pPr lvl="2"/>
            <a:r>
              <a:rPr/>
              <a:t>Park managers</a:t>
            </a:r>
          </a:p>
          <a:p>
            <a:pPr lvl="2"/>
            <a:r>
              <a:rPr/>
              <a:t>Park visitors</a:t>
            </a:r>
          </a:p>
          <a:p>
            <a:pPr lvl="1"/>
            <a:r>
              <a:rPr/>
              <a:t>Hypotheses about longer wait times</a:t>
            </a:r>
          </a:p>
          <a:p>
            <a:pPr lvl="2"/>
            <a:r>
              <a:rPr/>
              <a:t>Attraction length</a:t>
            </a:r>
          </a:p>
          <a:p>
            <a:pPr lvl="2"/>
            <a:r>
              <a:rPr/>
              <a:t>Higher interest</a:t>
            </a:r>
          </a:p>
          <a:p>
            <a:pPr lvl="2"/>
            <a:r>
              <a:rPr/>
              <a:t>Main attractions</a:t>
            </a:r>
          </a:p>
          <a:p>
            <a:pPr lvl="2"/>
            <a:r>
              <a:rPr/>
              <a:t>New attractions</a:t>
            </a:r>
          </a:p>
          <a:p>
            <a:pPr lvl="2"/>
            <a:r>
              <a:rPr/>
              <a:t>Roller coasters</a:t>
            </a:r>
          </a:p>
          <a:p>
            <a:pPr lvl="2"/>
            <a:r>
              <a:rPr/>
              <a:t>Outdoor attractions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Collected for a senior thesis</a:t>
            </a:r>
          </a:p>
          <a:p>
            <a:pPr lvl="1"/>
            <a:r>
              <a:rPr/>
              <a:t>Collected in 2018</a:t>
            </a:r>
          </a:p>
          <a:p>
            <a:pPr lvl="1"/>
            <a:r>
              <a:rPr/>
              <a:t>Three Amusement Parks</a:t>
            </a:r>
          </a:p>
          <a:p>
            <a:pPr lvl="2"/>
            <a:r>
              <a:rPr/>
              <a:t>Disney World</a:t>
            </a:r>
          </a:p>
          <a:p>
            <a:pPr lvl="2"/>
            <a:r>
              <a:rPr/>
              <a:t>Disneyland</a:t>
            </a:r>
          </a:p>
          <a:p>
            <a:pPr lvl="2"/>
            <a:r>
              <a:rPr/>
              <a:t>Universal Studios (Orlando)</a:t>
            </a:r>
          </a:p>
          <a:p>
            <a:pPr lvl="1"/>
            <a:r>
              <a:rPr/>
              <a:t>128 observations</a:t>
            </a:r>
          </a:p>
          <a:p>
            <a:pPr lvl="1"/>
            <a:r>
              <a:rPr/>
              <a:t>17 variables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Attraction Name</a:t>
            </a:r>
          </a:p>
          <a:p>
            <a:pPr lvl="1"/>
            <a:r>
              <a:rPr b="1"/>
              <a:t>Main Ticket Attraction</a:t>
            </a:r>
          </a:p>
          <a:p>
            <a:pPr lvl="1"/>
            <a:r>
              <a:rPr/>
              <a:t>Attraction Age</a:t>
            </a:r>
          </a:p>
          <a:p>
            <a:pPr lvl="1"/>
            <a:r>
              <a:rPr/>
              <a:t>Attraction Length</a:t>
            </a:r>
          </a:p>
          <a:p>
            <a:pPr lvl="1"/>
            <a:r>
              <a:rPr/>
              <a:t>Height Requirement</a:t>
            </a:r>
          </a:p>
          <a:p>
            <a:pPr lvl="1"/>
            <a:r>
              <a:rPr/>
              <a:t>Interest Level of Preschool</a:t>
            </a:r>
          </a:p>
          <a:p>
            <a:pPr lvl="1"/>
            <a:r>
              <a:rPr/>
              <a:t>Interest Level of Grade School</a:t>
            </a:r>
          </a:p>
          <a:p>
            <a:pPr lvl="1"/>
            <a:r>
              <a:rPr/>
              <a:t>Interest Level of Teens</a:t>
            </a:r>
          </a:p>
          <a:p>
            <a:pPr lvl="1"/>
            <a:r>
              <a:rPr/>
              <a:t>Interest Level of Young Adults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Interest Level of Adults</a:t>
            </a:r>
          </a:p>
          <a:p>
            <a:pPr lvl="1"/>
            <a:r>
              <a:rPr/>
              <a:t>Interest Level of Seniors</a:t>
            </a:r>
          </a:p>
          <a:p>
            <a:pPr lvl="1"/>
            <a:r>
              <a:rPr/>
              <a:t>Attraction Vehicle Type</a:t>
            </a:r>
          </a:p>
          <a:p>
            <a:pPr lvl="1"/>
            <a:r>
              <a:rPr/>
              <a:t>Average Wait Time (response)</a:t>
            </a:r>
          </a:p>
          <a:p>
            <a:pPr lvl="1"/>
            <a:r>
              <a:rPr b="1"/>
              <a:t>Based on Popular Story</a:t>
            </a:r>
          </a:p>
          <a:p>
            <a:pPr lvl="1"/>
            <a:r>
              <a:rPr b="1"/>
              <a:t>Attraction Environment</a:t>
            </a:r>
          </a:p>
          <a:p>
            <a:pPr lvl="1"/>
            <a:r>
              <a:rPr/>
              <a:t>Average Thrill Level</a:t>
            </a:r>
          </a:p>
          <a:p>
            <a:pPr lvl="1"/>
            <a:r>
              <a:rPr/>
              <a:t>Average Sensory Level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Compared results of variable selection methods</a:t>
            </a:r>
          </a:p>
          <a:p>
            <a:pPr lvl="2"/>
            <a:r>
              <a:rPr/>
              <a:t>Forward selection</a:t>
            </a:r>
          </a:p>
          <a:p>
            <a:pPr lvl="2"/>
            <a:r>
              <a:rPr/>
              <a:t>Backward elimination</a:t>
            </a:r>
          </a:p>
          <a:p>
            <a:pPr lvl="2"/>
            <a:r>
              <a:rPr/>
              <a:t>Step-wise regression</a:t>
            </a:r>
          </a:p>
          <a:p>
            <a:pPr lvl="2"/>
            <a:r>
              <a:rPr/>
              <a:t>All-possible regression</a:t>
            </a:r>
          </a:p>
          <a:p>
            <a:pPr lvl="1"/>
            <a:r>
              <a:rPr/>
              <a:t>Best model from all-possible regression</a:t>
            </a:r>
          </a:p>
          <a:p>
            <a:pPr lvl="2"/>
            <a:r>
              <a:rPr/>
              <a:t>Length, teen interest, young adult interest, senior interest, thrill level, based on story, outdoor</a:t>
            </a:r>
          </a:p>
          <a:p>
            <a:pPr lvl="1"/>
            <a:r>
              <a:rPr/>
              <a:t>Adjusted R-squared: 0.4633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Shows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Decided to get rid of shows</a:t>
            </a:r>
          </a:p>
          <a:p>
            <a:pPr lvl="2"/>
            <a:r>
              <a:rPr/>
              <a:t>Influential points, outliers</a:t>
            </a:r>
          </a:p>
          <a:p>
            <a:pPr lvl="1"/>
            <a:r>
              <a:rPr/>
              <a:t>Rides and shows length difference</a:t>
            </a:r>
          </a:p>
          <a:p>
            <a:pPr lvl="1"/>
            <a:r>
              <a:rPr/>
              <a:t>Best Model</a:t>
            </a:r>
          </a:p>
          <a:p>
            <a:pPr lvl="2"/>
            <a:r>
              <a:rPr/>
              <a:t>Main attraction, age, length, teen interest, young adult interest, senior interest, based on story, sense level, indoor, outdoor</a:t>
            </a:r>
          </a:p>
          <a:p>
            <a:pPr lvl="1"/>
            <a:r>
              <a:rPr/>
              <a:t>Adjusted R-Squared: 0.4923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Noticed three variables were similar</a:t>
            </a:r>
          </a:p>
          <a:p>
            <a:pPr lvl="2"/>
            <a:r>
              <a:rPr/>
              <a:t>Collinearity</a:t>
            </a:r>
          </a:p>
          <a:p>
            <a:pPr lvl="1"/>
            <a:r>
              <a:rPr/>
              <a:t>Created a variable average adult interest</a:t>
            </a:r>
          </a:p>
          <a:p>
            <a:pPr lvl="2"/>
            <a:r>
              <a:rPr/>
              <a:t>Combined teen interest, young adult interest, adult interest</a:t>
            </a:r>
          </a:p>
          <a:p>
            <a:pPr lvl="1"/>
            <a:r>
              <a:rPr/>
              <a:t>Best Model</a:t>
            </a:r>
          </a:p>
          <a:p>
            <a:pPr lvl="2"/>
            <a:r>
              <a:rPr/>
              <a:t>Main attraction, age, length, based on story, sense level, indoor, outdoor, average adult interest</a:t>
            </a:r>
          </a:p>
          <a:p>
            <a:pPr lvl="1"/>
            <a:r>
              <a:rPr/>
              <a:t>Adjusted R-Squared = 0.4970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Ride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Returned shows</a:t>
            </a:r>
          </a:p>
          <a:p>
            <a:pPr lvl="1"/>
            <a:r>
              <a:rPr/>
              <a:t>Differentiating between rides and shows</a:t>
            </a:r>
          </a:p>
          <a:p>
            <a:pPr lvl="2"/>
            <a:r>
              <a:rPr/>
              <a:t>Used vehicle to create an indicator variable for ride (1) and show (0)</a:t>
            </a:r>
          </a:p>
          <a:p>
            <a:pPr lvl="1"/>
            <a:r>
              <a:rPr/>
              <a:t>Best Model</a:t>
            </a:r>
          </a:p>
          <a:p>
            <a:pPr lvl="2"/>
            <a:r>
              <a:rPr/>
              <a:t>Length, preschooler interest, based on story, thrill level, outdoor, average adult interest, ride</a:t>
            </a:r>
          </a:p>
          <a:p>
            <a:pPr lvl="1"/>
            <a:r>
              <a:rPr/>
              <a:t>Adjusted R-squared: 0.6141</a:t>
            </a:r>
          </a:p>
          <a:p>
            <a:pPr lvl="1"/>
            <a:r>
              <a:rPr/>
              <a:t>Best overall model</a:t>
            </a:r>
          </a:p>
          <a:p>
            <a:pPr lvl="1"/>
            <a:r>
              <a:rPr/>
              <a:t>Investigated possibility of transformation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Less than stellar results</a:t>
            </a:r>
          </a:p>
          <a:p>
            <a:pPr lvl="1"/>
            <a:r>
              <a:rPr/>
              <a:t>Need more relevant variables to determine wait time</a:t>
            </a:r>
          </a:p>
          <a:p>
            <a:pPr lvl="2"/>
            <a:r>
              <a:rPr/>
              <a:t>Location in park (ride groupings)</a:t>
            </a:r>
          </a:p>
          <a:p>
            <a:pPr lvl="2"/>
            <a:r>
              <a:rPr/>
              <a:t>Number of people serviced in an hour</a:t>
            </a:r>
          </a:p>
          <a:p>
            <a:pPr lvl="2"/>
            <a:r>
              <a:rPr/>
              <a:t>Daily records of number of people in park for a year</a:t>
            </a:r>
          </a:p>
          <a:p>
            <a:pPr lvl="2"/>
            <a:r>
              <a:rPr/>
              <a:t>Time and money spent on advertising (in general or specific ride)</a:t>
            </a:r>
          </a:p>
          <a:p>
            <a:pPr lvl="2"/>
            <a:r>
              <a:rPr/>
              <a:t>Cost of each ride, if applicable</a:t>
            </a:r>
          </a:p>
          <a:p>
            <a:pPr lvl="1"/>
            <a:r>
              <a:rPr/>
              <a:t>Residual analysis shows evidence of nonlinear relationship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 In Line: An Analysis of Amusement Park Wait Times</dc:title>
  <dc:creator>Amy Bertelsman, Pearl Muensterman, &amp; Ethan Morlock</dc:creator>
  <cp:keywords/>
  <dcterms:created xsi:type="dcterms:W3CDTF">2020-12-07T21:45:26Z</dcterms:created>
  <dcterms:modified xsi:type="dcterms:W3CDTF">2020-12-07T21:45:26Z</dcterms:modified>
</cp:coreProperties>
</file>