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37:24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11214 5375 993 0,'0'0'54'16,"0"0"-49"-16,0 0 14 15,0 0 253-15,0 0-42 16,0 0-130-16,0-12 20 15,0 7 44-15,0 1-54 16,0-1 55-16,0 2-41 16,0 1-11-16,-2 0 24 15,0 2-76-15,-1 0 6 16,1 0-28-16,2 0-39 0,0 0 23 16,0 0-23-16,0 0 1 15,0 0-13-15,0 0 21 16,0 0-9-16,0 0 0 15,0 0 8-15,0 0-9 16,0 0 1-16,0 0 0 16,0 0-3-16,0 0 15 15,0-2-12-15,0-9 39 16,0-2-29-16,5-12 25 16,4-2-35-16,0-6 0 15,0 3-7-15,-5 2 15 16,3 2-8-16,-5 3 0 15,3 3 15-15,-3 8-11 16,-2 3-4-16,2 5 0 16,-2 4 2-16,0 0-2 0,0 2 0 15,0 24-1-15,0 14-3 16,0 12 2-16,-2 15 2 16,-2 7-3-16,1 7-13 15,-2 23-78-15,1-16-292 16,0-23-1085-16</inkml:trace>
  <inkml:trace contextRef="#ctx0" brushRef="#br0" timeOffset="1216.17">11136 6677 789 0,'0'0'258'0,"0"0"-57"16,0 0 9-16,0 0-70 16,0 0-17-16,0 0-48 15,0 0-14-15,0-2-55 0,0 0 6 16,0 0 22-1,0 1-33-15,0 1 35 0,0 0 17 16,0 0-9-16,0 0 37 16,0 0-42-16,-2-3 0 15,-2 3 26-15,2-2-39 16,-3-1-6-16,0-2 0 16,3-2-20-16,2 2 43 15,0-4-42-15,0-2 0 16,0-1 19-16,0 0-13 15,7 1-7-15,0 6 0 16,2 1 7-16,-3 4-14 16,1 0 7-16,-2 8 0 15,-5 18 15-15,0 12 10 16,0 6 15-16,-14 6-10 0,-9 3-29 16,-3-4 39-16,0-3-40 15,3-13 0-15,3-8 12 16,7-8-5-16,3-8-2 15,6-6 5-15,4-3-9 16,0 0 44-16,7 0-21 16,13 0-24-16,4-8 12 15,8 1-6-15,-1 4-12 16,9 3-25-16,-9 0-235 16,-4 0-552-16</inkml:trace>
  <inkml:trace contextRef="#ctx0" brushRef="#br0" timeOffset="2484.15">16243 5274 937 0,'0'0'390'0,"0"0"-176"16,0 0-57-16,0 0-55 16,0 0 21-16,0 0 3 15,0 0-44-15,-15-4 5 16,13 0-63-16,-1-3-9 15,1 4 7-15,2-4-4 16,-2 3 20-16,2-1-30 16,0-2-8-16,0-1 28 15,0 0-28-15,0-1 0 16,2-1-2-16,5 1 16 16,0 2-16-16,-1 2 2 15,1 1 0-15,-5 1 0 0,2 3 0 16,-4 0 0-16,0 0-1 15,0 0 14-15,0 0-13 16,0 0 0-16,0 14 0 16,0 3 15-16,0 7-14 15,0 5-1-15,0-4 6 16,0 0 2-16,0-4 7 16,0-4-15-16,0-8 0 15,0 0-9-15,0-6 9 16,5 0 0-16,10-3-1 15,6 0-11-15,4 0 12 16,0 0-7-16,-2 2 5 16,-3 5-18-16,-11 10 18 15,-7 7 2-15,-2 6 14 0,-13 6-14 16,-18 4 25-16,-7 4-25 16,-17 8-38-16,12-9-100 15,7-12-536-15</inkml:trace>
  <inkml:trace contextRef="#ctx0" brushRef="#br0" timeOffset="3317.2">16542 5939 1403 0,'0'0'354'0,"0"0"-211"16,0 0-24-16,0 0-6 15,0 0-11-15,0 0-30 16,0 0 17-16,-27 39-50 0,12-15-30 15,-3-1 34-15,0 4-34 16,-4-4 19-16,2-1-12 16,-1-3-5-16,6-3 6 15,1-6-17-15,6-2 0 16,3-4 3-16,5-4-3 16,0 2-15-16,0-2-37 15,0 0-18-15,11 0 60 16,10 0-5-16,8 0 15 15,2 0-9-15,4 0 9 16,-1 0-31-16,-1-6-2 16,-4 1-42-16,-7-4-33 15,-1 1-108-15,-8-4-73 0,-7 0-58 16,-4 0 60-16,-2 2 287 16,0 0 3-16,-2 4 229 15,-8 4 59-15,-3 2-113 16,-1 0-42-16,-1 3 15 15,1 20-75-15,1 7-16 16,-1 9-11-16,3 10-49 16,-1 7 0-16,4 26-9 15,1-14-229-15,3-11-676 0</inkml:trace>
  <inkml:trace contextRef="#ctx0" brushRef="#br0" timeOffset="4333.75">16580 6837 924 0,'0'0'367'16,"0"0"-187"-16,0 0-16 16,0 0-47-16,0 0-3 15,0 0-19-15,0 0-52 16,0 3 3-16,0 11-4 16,0 4-10-16,-2 2 36 15,-5 2-47-15,3-2 11 16,0-4-16-16,-2-2-7 0,6-8 10 15,0-2-19 1,0-2 0-16,0-2 22 0,0 0-20 16,3 0-2-16,10 0 6 15,6-9 8-15,-2 2-9 16,5 0-5-16,-1 4 0 16,0 3-15-16,-2 0 9 15,-4 0 6-15,-1 8-1 16,-6 8 3-16,-3 4-1 15,-5 2 0-15,0 0 6 16,0 0 23-16,-9-2-23 16,-4-4-4-16,-1-4-3 15,-1-5-38-15,-8-7-30 16,3 0-191-16,1-7-371 0</inkml:trace>
  <inkml:trace contextRef="#ctx0" brushRef="#br0" timeOffset="4473.96">16526 6832 1422 0,'0'0'667'0,"0"0"-558"15,0 0-50-15,128-36-52 16,-78 24-5-16,15-5-4 16,-13 6-52-16,-13-2-654 0</inkml:trace>
  <inkml:trace contextRef="#ctx0" brushRef="#br0" timeOffset="9907.52">23551 1239 772 0,'0'0'18'15,"0"0"850"-15,0 0-568 0,0 0-226 16,0 0 51-16,0 0-17 16,-5 6-3-16,5-4-13 15,0-2-62-15,0 0 0 16,0 0-14-16,0 0-10 16,0 0 43-16,0 0-19 15,0 0 6-15,3-8 22 16,5-10-58-16,3-4 1 15,3-2-2-15,-1 2-3 16,1-2-2-16,1 1 6 16,-3 5-3-16,-4 3-10 0,1 2 13 15,-7 8 0 1,0 1 0-16,-2 4 12 0,0 0-21 16,0 0 9-16,0 4-23 15,0 14 22-15,0 8-4 16,0 6 5-16,0 4 0 15,0 12-81-15,0-11-107 16,0-10-491-16</inkml:trace>
  <inkml:trace contextRef="#ctx0" brushRef="#br0" timeOffset="10348.07">23974 1159 1505 0,'0'0'608'15,"0"0"-489"-15,0 0-64 16,0 0 10-16,0 0-6 16,0 0-16-16,0 0-22 15,42 1-13-15,-17-1 2 16,4 0-10-16,9 0-82 16,-7 0-222-16,-4 0-840 0</inkml:trace>
  <inkml:trace contextRef="#ctx0" brushRef="#br0" timeOffset="11045.32">24498 1056 732 0,'0'0'718'15,"0"0"-525"-15,0 0-85 16,0 0-28-16,0 0 20 16,0 0 11-16,0 0-20 15,-13 0 23-15,13 0-41 16,0 0 5-16,0-1 4 15,0-6-57-15,13 0-7 16,3 0-18-16,1 1 7 16,4 3-14-16,-6 3 7 15,-1 0 0-15,-6 0 0 16,-6 17 0-16,-2 5 59 16,0 4-4-16,0 1-34 15,-4 1 18-15,2-5-39 0,2 3 0 16,0-7 3-16,9-1-3 15,5 0-31-15,-6 0-94 16,-8 13-94-16,-16-4-147 16,-15-1-301-16</inkml:trace>
  <inkml:trace contextRef="#ctx0" brushRef="#br0" timeOffset="13420.09">23539 1770 882 0,'0'0'355'16,"0"0"-218"-16,0 0-42 15,0 0 1-15,0 0 24 16,0 0-14-16,0 0-54 16,16-18-12-16,-10 9 20 15,3-1-19-15,-1-1 39 16,-2 1-37-16,3-2-21 15,2-3 0-15,2-2-22 0,0-1 0 16,3-5 0-16,1 4 10 16,-7 1-22-16,1 2 12 15,-4 2 0-15,-2 4 13 16,-3 3 23-16,0 3 81 16,-2 3 13-16,0-2-26 15,2 3 0-15,-2 0-72 16,2 0-32-16,1 17 11 15,1 11-5-15,0 8-12 16,8 22 1-16,-1-10-199 16,2-7-294-16</inkml:trace>
  <inkml:trace contextRef="#ctx0" brushRef="#br0" timeOffset="13733.25">24161 1744 1077 0,'0'0'703'16,"0"0"-516"-16,0 0 51 16,0 0-20-16,0 0-46 0,0 0-69 15,0 0-85-15,74-22 3 16,-36 17-21-16,0-2-11 16,16-1-69-16,-12 0-290 15,-7-1-650-15</inkml:trace>
  <inkml:trace contextRef="#ctx0" brushRef="#br0" timeOffset="14109.81">24716 1534 1162 0,'0'0'538'0,"0"0"-425"15,0 0-13-15,0 0 21 16,0 0 44-16,0 0-76 15,-77 112-61-15,63-87 9 16,5-8-37-16,3-5 0 16,6-7 2-16,0-4 8 15,0-1 0-15,10 0 10 16,11 0-14-16,4 0 14 16,-2 0-19-16,2 0-1 15,0-4 0-15,-1-6-10 16,-2-2 8-16,-2-2-14 15,-6-6-9-15,-3 1 15 16,-7-2-5-16,-4 5 15 0,0 4 34 16,0 6 30-1,0 6 72-15,-8 0-78 0,-4 26-52 16,3 14 20-16,1 12-20 16,3 40-12-16,3-14-81 15,0-8-407-15</inkml:trace>
  <inkml:trace contextRef="#ctx0" brushRef="#br0" timeOffset="15128.78">23609 2354 929 0,'0'0'845'0,"0"0"-620"15,0 0-114-15,0 0 32 16,0 0-20-16,0 0 27 16,0 0-45-16,6-24-85 15,7 1 7-15,8-4-26 0,-1-6-1 16,2-1 1-16,0-2 12 15,-2 2-13-15,-2 6 0 16,-2 5 1-16,-5 8-5 16,-4 5 4-16,-3 3 0 15,-1 7-1-15,-3 0 13 16,0 13-12-16,0 18 0 16,0 8 1-16,0 9 8 15,0 7-9-15,0 11-86 16,0-15-149-16,6-10-623 0</inkml:trace>
  <inkml:trace contextRef="#ctx0" brushRef="#br0" timeOffset="15437.63">24304 2340 1669 0,'0'0'393'0,"0"0"-245"0,0 0-83 15,0 0 6 1,0 0 15-16,0 0-43 0,134-35-17 16,-87 35-26-16,-7 0-138 15,-7 0-370-15</inkml:trace>
  <inkml:trace contextRef="#ctx0" brushRef="#br0" timeOffset="15715.66">24895 2095 1935 0,'0'0'503'0,"0"0"-388"16,0 0-53-16,0 0-11 0,0 0-11 15,0 0-39-15,0 0 7 16,-7 60-8-16,20-16 0 15,1-1-6-15,-1-3 8 16,-1-6-2-16,-4-8 0 16,-3-8 9-16,-5-6-18 15,0-8-15-15,0-4-123 16,-19-16-43-16,-2-14-401 16,-2-4-602-16</inkml:trace>
  <inkml:trace contextRef="#ctx0" brushRef="#br0" timeOffset="15828.03">24895 2095 1370 0,'14'-72'941'0,"11"62"-727"0,10-1-170 16,2 4-11-16,5 0-33 15,6 7-94-15,-11 0-169 16,-8 0-744-16</inkml:trace>
  <inkml:trace contextRef="#ctx0" brushRef="#br0" timeOffset="16796.64">23573 2868 443 0,'0'0'804'16,"0"0"-588"-16,0 0-88 15,0 0-15-15,0 0-64 16,0 0-3-16,0 0-11 15,118-26 40-15,-89 26-5 16,-9 0-19-16,-6 5-21 16,-12 13 12-16,-2 8 59 15,-16 6-10-15,-15 7-15 16,-7 1 20-16,-3-4-42 16,8-5-8-16,9-6 25 15,12-6-50-15,12-10 15 16,0-4-30-16,30-2-5 0,17-3 23 15,13 0-24-15,9-12-37 16,24-16-146-16,-14 5-183 16,-17 2-581-16</inkml:trace>
  <inkml:trace contextRef="#ctx0" brushRef="#br0" timeOffset="17015.3">24315 2962 1817 0,'0'0'509'0,"0"0"-406"16,0 0-88-16,0 0 17 15,0 0-30-15,0 0 5 16,170-31-14-16,-115 30-106 15,-8-2-529-15</inkml:trace>
  <inkml:trace contextRef="#ctx0" brushRef="#br0" timeOffset="17585.54">24955 2775 738 0,'0'0'379'0,"0"0"-95"16,0 0-101-16,0 0-34 15,0 0-31-15,0 0-42 16,0 0 11-16,0 0-27 16,0 0-19-16,0 0-3 15,0 0-38-15,0 0 7 16,0 0-7-16,0 0 8 0,0 0-6 16,0 0-2-16,0 0 0 15,0 0-9-15,0 0 9 16,0 0 0-16,0 0 6 15,0 0 5-15,11 0-3 16,3 0-8-16,-2 0 0 16,0 0 17-16,-1 9-8 15,-2 0 35-15,-7 5 29 16,-2 6-12-16,0 7 38 16,-11 0-17-16,-4 1-30 15,1-2 12-15,8-3-63 16,6-4 10-16,0-2-11 15,15-4 8-15,9 0-11 0,3-1 3 16,-2-2-34 0,-8 3 28-16,-14-2-23 0,-3 7 9 15,-22 6-28-15,-45 14-101 16,5-6-183-16,-2-4-560 0</inkml:trace>
  <inkml:trace contextRef="#ctx0" brushRef="#br0" timeOffset="18305.5">23665 3592 453 0,'0'0'926'0,"0"0"-606"16,0 0-138-16,0 0 87 0,0 0-52 15,0 0-82-15,0 0-4 16,-8-11-85-16,24 3-35 15,5 1 0-15,0-2 1 16,2 3-10-16,-3 4-2 16,-9 2 0-16,-5 0-15 15,-3 6 15-15,-3 14 0 16,-3 9 27-16,-16 2-19 16,-6 4 23-16,1-2 6 15,1-5-16-15,8-5 32 16,5-7-47-16,10-6-5 15,0-2 3-15,27-4 11 0,14-4-30 16,7 0-12 0,29-18-107-16,-13-4-155 0,-10 0-442 0</inkml:trace>
  <inkml:trace contextRef="#ctx0" brushRef="#br0" timeOffset="18479.62">24307 3601 880 0,'0'0'1120'0,"0"0"-921"16,0 0-171-16,0 0-28 0,131-12-66 16,-94 8-220-16,2 0-619 15</inkml:trace>
  <inkml:trace contextRef="#ctx0" brushRef="#br0" timeOffset="18852.5">24982 3465 682 0,'0'0'1020'16,"0"0"-803"-16,0 0-129 15,0 0-12-15,0 0 18 16,0 0-2-16,-127 92-60 15,113-68 10-15,7-1-42 16,7-9 12-16,0 3 22 16,17-4-21-16,6-4 9 0,12 0-7 15,-2-4-6-15,5-3-12 16,1-2 3-16,-1 0-49 16,-2 0 2-16,-4-7-39 15,-5-9-6-15,-8-5 45 16,-3-1 14-16,-10-2 32 15,-1 4 2-15,-5 3 12 16,0 5 111-16,0 9-6 16,-5 3-14-16,-5 0-40 15,-2 24-63-15,-1 13 21 16,-1 9-22-16,1 7-14 16,-5 30-21-16,5-15-307 15,-3-8-787-15</inkml:trace>
  <inkml:trace contextRef="#ctx0" brushRef="#br0" timeOffset="19679.59">23796 4247 814 0,'0'0'679'0,"0"0"-456"16,0 0-61-16,0 0 30 16,0 0-42-16,0 0-18 15,0 0-41-15,8-18-16 16,4 12-29-16,3 0-46 15,1 2 6-15,0 2-6 16,0 2 0-16,-8 0-9 16,-6 7 9-16,-2 16 0 15,0 7 37-15,-13 4-22 16,-9 3 12-16,-3-4 2 16,5-1-28-16,5-7 36 15,6-8-36-15,9-5-1 0,0-3 17 16,13-8-11-1,18-1 7-15,9 0-8 0,3-1-5 16,3-13-2-16,14-7-153 16,-10 3-103-16,-10 4-383 0</inkml:trace>
  <inkml:trace contextRef="#ctx0" brushRef="#br0" timeOffset="19853.73">24469 4339 1506 0,'0'0'610'0,"0"0"-519"15,0 0-55-15,0 0-36 16,0 0-5-16,125-22-14 16,-80 18-289-16,-3 2-408 0</inkml:trace>
  <inkml:trace contextRef="#ctx0" brushRef="#br0" timeOffset="20077.7">25015 4209 1579 0,'0'0'322'16,"0"0"-232"-16,0 0 30 15,0 0-63-15,0 0-33 0,0 0 70 16,0 0-42-1,33 96-46-15,-21-64 30 0,1-2-36 16,-4-4 0-16,0-6 8 16,-7-1 1-16,-2-8-18 15,-7-11-84-15,-12 0-282 16,-6 0-841-16</inkml:trace>
  <inkml:trace contextRef="#ctx0" brushRef="#br0" timeOffset="20197.89">25060 4171 1735 0,'0'0'298'16,"0"0"-250"-16,142-39-48 15,-66 13-156-15,-15 4-32 0,-15 2-1417 0</inkml:trace>
  <inkml:trace contextRef="#ctx0" brushRef="#br1" timeOffset="77982.52">1919 8051 631 0,'0'0'98'0,"0"0"491"16,0 0-229-16,0 0-233 0,0 0-10 16,0 0-30-16,20-10 6 15,-18 4 30-15,-2 0-83 16,2 0 15-16,0 0-1 15,-2 0 10-15,3 2 7 16,-3 0-35-16,2 0 0 16,-2 2 35-16,0-1-39 15,0 3 2-15,0 0-4 16,0 0-20-16,0 0 24 16,0 0-33-16,-15 0-1 15,-14 9 3-15,-9 11-3 16,-9 10 0-16,-5 7 0 0,-4 12 2 15,1 9-4 1,4 2 2-16,9 3 0 0,11-2-1 16,12-10 8-16,17-5-4 15,2-10-3-15,17-7-12 16,24-12 12-16,13-11-88 16,26-10-129-16,-8-15-119 15,-15-10-473-15</inkml:trace>
  <inkml:trace contextRef="#ctx0" brushRef="#br1" timeOffset="78697.07">1638 8358 1684 0,'0'0'346'0,"0"0"-231"0,0 0-37 15,0 0-7-15,0 0-52 16,0 0-18-16,145-44 0 15,-96 44-1-15,-4 0-5 16,-10 9 4-16,-10 15 2 16,-12 7 8-16,-11 3 4 15,-2 0 16-15,-2-4 23 16,-15-2-16-16,-4-8-21 16,1-8-2-16,7-10-13 15,6-2 0-15,7-14-28 16,7-20-128-16,28-10 15 0,15-7-69 15,8 5 6 1,2 7 11-16,-3 11 107 0,-3 11 83 16,-9 13 3-16,-12 4 45 15,-10 2 118-15,-8 18-23 16,-13 7 14-16,-2 3 6 16,-2 8-32-16,-19 2-7 15,-4-2-49-15,0 0-40 16,2-10 5-16,7-5-37 15,8-11 1-15,8-12-1 16,0 0-10-16,16-25-54 16,17-15-139-16,7-4-70 15,0-4-22-15,-4 8 110 16,-12 10 185-16,-6 11 43 0,-11 11 158 16,-7 8 7-16,0 0-56 15,0 12-56-15,-7 9 21 16,-2 4-49-16,2 2-25 15,5-1-6-15,2-1-36 16,0-6 23-16,12-7-24 16,10-8-15-16,6-4 3 15,9-2-56-15,-2-20-49 16,-2-6-53-16,-3 1-4 16,-8-3 93-16,-9 9 32 15,-7 7 49-15,-3 9 101 16,-3 5 25-16,0 5-44 15,0 19 12-15,-11 5-7 16,2 6-11-16,2 3-35 16,0-2-25-16,3 0 2 0,0-2-18 15,-1-7-90-15,3-12-268 16</inkml:trace>
  <inkml:trace contextRef="#ctx0" brushRef="#br1" timeOffset="79011.38">2447 8078 1400 0,'0'0'684'0,"0"0"-445"16,0 0-55-16,0 0-65 15,0 0-39-15,0 0-63 16,0 0 11-16,49-65-28 16,-29 65-15-16,-5 18 14 15,-7 20-82-15,-8 12-18 16,-10 22-19-16,-11-14-266 15,-2-11-1090-15</inkml:trace>
  <inkml:trace contextRef="#ctx0" brushRef="#br1" timeOffset="79176.83">2944 8418 1870 0,'0'0'364'0,"0"0"-364"16,0 0-225-16,0 0-489 0</inkml:trace>
  <inkml:trace contextRef="#ctx0" brushRef="#br1" timeOffset="79567.32">1622 8881 1235 0,'0'0'1004'0,"0"0"-813"16,0 0-96-16,0 0-18 15,0 0-8-15,120-34-29 16,-41 26 21-16,25 2-17 16,-3 1-43-16,44 5-2 15,-28 0-93-15,-29 0-519 0</inkml:trace>
  <inkml:trace contextRef="#ctx0" brushRef="#br1" timeOffset="81594.61">4146 8041 578 0,'0'0'348'0,"0"0"-137"15,0 0-41-15,0 0 44 0,0 0 17 16,0 0-43 0,0 0-16-16,2-9-29 0,-2 8-82 15,0-1-14-15,0 2-34 16,0 0-13-16,0 0 23 15,0 0-22-15,0 0-1 16,0 0 7-16,0 0 4 16,0 0-5-16,0 0-6 15,-7 0 0-15,-4 0-7 16,-4 0 13-16,-3 3-6 16,-5 8 0-16,-2 3 7 15,2 4-8-15,-4 2 1 16,0 2-2-16,0 4-8 0,2 1 9 15,1 2 1 1,0 1 20-16,1 4-20 0,5-1 37 16,3-1-23-16,5-2-8 15,4-5 26-15,4-1-32 16,2-1 12-16,0-3 10 16,2-2-22-16,14-1 26 15,1-5-26-15,8-5 0 16,4 0 0-16,7-7-37 15,4 0-13-15,2-3 6 16,5-15-45-16,0-4 21 16,0-5-10-16,-3 0-11 15,-6-1 47-15,-5 0-11 16,-8 2 35-16,-7 4 17 0,-7 5 2 16,-9 7 68-16,-2 4 34 15,0 6-13 1,-8 0-26-16,-13 6-63 0,0 17 22 15,-2 4 17-15,5 8-23 16,5-1 17-16,9-3-19 16,4-2-5-16,0-5 17 15,4-6-11-15,15-6 4 16,8-8-20-16,0-4-26 16,2 0 8-16,0-9-32 15,-6-10-30-15,-8-3 16 16,-4-2-25-16,-8 0 23 15,-3 0 6-15,0 2 46 0,0 4 14 16,0 2 25 0,0 4 15-16,0 2 15 0,0 4-43 15,13 2-1-15,5 4-11 16,-1 0 6-16,-1 0 1 16,-1 8-7-16,-3 10 0 15,-6 2 41-15,-3 5-16 16,-3-6 2-16,0-1-9 15,0-4-17-15,0-7 19 16,0-6-20-16,0-1 0 16,8 0 0-16,10-13-42 15,3-7-12-15,3-1 11 16,0 3-8-16,-3 4 50 16,-3 6-4-16,-3 8 5 15,3 0 6-15,0 0-4 0,4 1 9 16,5 8-11-16,2-5 8 15,4-4 6-15,3 0-14 16,-5 0 0-16,-2-6-1 16,-6-8-8-16,-8-1 9 15,-11 0 0-15,-4-2 1 16,0 3 14-16,-4 2 6 16,-14 8 45-16,-2 4 5 15,-5 0-53-15,1 23 6 16,2 16-16-16,2 14-7 15,1 13 37-15,6 10-22 16,5 7 6-16,4 4 8 16,4 0-30-16,0-7 24 0,0-10-24 15,0-7-42 1,0-15 13-16,0-13-135 0,0-11-155 16,0-15-462-16</inkml:trace>
  <inkml:trace contextRef="#ctx0" brushRef="#br1" timeOffset="81835.78">4119 8233 1650 0,'0'0'382'0,"0"0"-260"16,0 0-101-16,0 0 8 16,150-97-28-16,-104 88 0 15,-3 9 8-15,-10 14-9 16,-13 15-217-16,-11 0-636 0</inkml:trace>
  <inkml:trace contextRef="#ctx0" brushRef="#br1" timeOffset="82443.02">5521 8208 1407 0,'0'0'331'16,"0"0"-170"-16,0 0-43 0,0 0 24 15,0 0-14 1,0 0-58-16,0 0-14 0,2 7-45 16,13 18 4-16,6 2 19 15,4 7-16-15,-1 1 11 16,3 1-5-16,-3-4-24 15,1-4 17-15,-1-4-17 16,1-8-10-16,-5-6-53 16,2-10-91-16,1-10-78 15,-5-14-130-15,-7-8-251 0</inkml:trace>
  <inkml:trace contextRef="#ctx0" brushRef="#br1" timeOffset="82606.73">5845 8168 1575 0,'0'0'481'0,"0"0"-429"0,0 0-14 16,0 0 29-16,-39 128-8 16,28-80 32-16,7 0-25 15,2-4-56-15,2-6 21 16,0-10-31-16,0-10-72 16,19-18-112-16,2 0-114 15,-1-12-253-15</inkml:trace>
  <inkml:trace contextRef="#ctx0" brushRef="#br1" timeOffset="83124.42">5949 8275 1543 0,'0'0'540'0,"0"0"-432"16,0 0-19-16,0 0-35 0,0 0 13 16,-13 106-46-16,13-85 1 15,5-1-2-15,16-2-19 16,8-5-2-16,10-6-20 15,1-5-32-15,1-2 4 16,2 0-30-16,-7-18-9 16,-5-6-21-16,-10-4 6 15,-11-3 75-15,-10 3 28 16,0 5 15-16,-10 4 76 16,-13 11 21-16,-2 8 0 15,-2 0-47-15,5 10-47 16,2 17 26-16,9 2-17 15,6 8-12-15,5-3 20 0,2-1-35 16,21-6 14 0,8-5-14-16,7-8-17 0,5-8-17 15,5-6-74-15,2 0-72 16,-1-20-31-16,-3-6-19 16,-8-4-49-16,-11-2 9 15,-9 1 125-15,-11 4 145 16,-7 3 162-16,0 7 142 15,-7 8 17-15,-7 4-78 16,-1 5-84-16,4 0-68 16,4 19-45-16,5 5 20 15,2 1-40-15,6 1-12 0,19 1-11 16,6-5-3-16,2-6-26 16,6-6-43-16,-1-6-53 15,-1-4-100-15,-5-6-270 16,-12-9-472-16</inkml:trace>
  <inkml:trace contextRef="#ctx0" brushRef="#br1" timeOffset="83299.55">6022 8211 1190 0,'0'0'878'0,"0"0"-594"16,0 0-129-16,0 0-19 15,0 0-100-15,0 0-17 16,150-72-19-16,-103 94-169 0,-14 16-176 16,-10 8-757-16</inkml:trace>
  <inkml:trace contextRef="#ctx0" brushRef="#br1" timeOffset="83793.03">7416 8053 1813 0,'0'0'346'15,"0"0"-226"-15,0 0-37 16,0 0-67-16,0 0 7 16,0 0-6-16,0 0 43 15,0 120 24-15,0-51-57 16,0 3 6-16,0-3-33 15,0-4-4-15,0-11-56 16,0-10-140-16,0-14-125 16,-5-14-429-16</inkml:trace>
  <inkml:trace contextRef="#ctx0" brushRef="#br1" timeOffset="83929.04">7158 8378 1822 0,'0'0'564'0,"0"0"-417"15,0 0-71-15,116-72-76 16,-64 54 0-16,23 4-62 16,-15 5-136-16,-12 5-413 0</inkml:trace>
  <inkml:trace contextRef="#ctx0" brushRef="#br1" timeOffset="84701.93">7656 8528 2008 0,'0'0'0'0,"0"0"-369"15,0 0-5-15,0 0 201 16,0 0 173-16,83-108 599 16,-60 70-414-16,-2-2-142 15,-2 1-36-15,-3 10-7 16,-6 4 0-16,-5 14 41 15,-5 8 126-15,0 3-59 16,0 12-76-16,-11 20-31 16,-3 11 32-16,5 3-5 15,3 0-1-15,6-2 23 16,0-3-38-16,0-12-10 16,15-5 15-16,10-12-16 0,6-7-2 15,4-5-37-15,1-12-79 16,3-14-108-16,-6-8-12 15,-4-7 24-15,-10 1 28 16,-7 0 83-16,-10 6 102 16,-2 7 179-16,-2 12 123 15,-16 11-7-15,-5 4-174 16,0 5-72-16,0 17-15 16,5 6-23-16,7 4 21 15,7-1-14-15,4-1-6 16,0-2 18-16,22-6-30 15,4-5-9-15,7-8 8 16,4-9-30-16,3 0-19 16,-3-6-67-16,-1-14-47 15,-2-6 53-15,-8-2 19 0,-3 4 74 16,-9 6 18-16,-6 8 123 16,-6 10 71-16,-2 0-113 15,0 4-53-15,0 16 42 16,0 7-50-16,0-1 4 15,0 1 14-15,0-3-37 16,7-6 25-16,9-6-26 16,-1-6 1-16,5-6-7 15,5 0-28-15,-1-18-41 16,5-5-73-16,2-6-56 16,0 0 72-16,0 2 24 15,2 5 55-15,-5 8 53 16,-2 10 19-16,-1 4 48 0,-4 2 16 15,-9 17-6-15,0 7 25 16,-7 3-57-16,-5-1-27 16,0 0 13-16,-7-1-31 15,-34-3-49-15,4-7-103 16,-5-7-411-16</inkml:trace>
  <inkml:trace contextRef="#ctx0" brushRef="#br1" timeOffset="84861.49">7841 8185 2303 0,'0'0'462'15,"0"0"-368"-15,103-104-38 0,-52 72-56 16,5 6 25-16,0 10-25 16,-2 16-32-16,-15 6-175 15,-16 13-677-15</inkml:trace>
  <inkml:trace contextRef="#ctx0" brushRef="#br1" timeOffset="86639.15">6183 8761 1285 0,'0'0'761'0,"0"0"-528"0,0 0-159 16,0 0-50-16,0 0-14 15,0 0 1-15,0 0-11 16,16-5-102-16,-8 7-131 15,2 5-480-15</inkml:trace>
  <inkml:trace contextRef="#ctx0" brushRef="#br1" timeOffset="87473.4">9538 8336 1243 0,'0'0'513'16,"0"0"-340"-16,0 0-39 0,0 0-60 15,0 0-36-15,0 0 64 16,0 0-23-16,-134 25-42 15,108-4 12-15,5 3-34 16,6-3-14-16,6 0 9 16,9-4-10-16,0-6-2 15,5-5-16-15,16-6-59 16,8 0-23-16,14-32-174 16,-9-4-276-16,-5-2-145 0</inkml:trace>
  <inkml:trace contextRef="#ctx0" brushRef="#br1" timeOffset="87652.37">9529 8025 1189 0,'0'0'567'16,"0"0"-256"-16,0 0-77 15,0 0-164-15,0 0-33 16,0 0-36-16,0 0 23 16,-24 120 33-16,24-57-41 15,0 8-3-15,0 1-13 16,0-3-31-16,0-4-77 15,0-7-180-15,0-19-207 16,0-15-610-16</inkml:trace>
  <inkml:trace contextRef="#ctx0" brushRef="#br1" timeOffset="87930.95">9150 8282 1458 0,'0'0'565'0,"0"0"-560"16,0 0-5-16,0 0 0 16,120-19 0-16,-57 19 1 15,6 0 49-15,0 12-15 16,-2 11-10-16,-7 4 0 16,-11 6-25-16,-9-1 12 15,-11-2 10-15,-4-4-21 16,-10-8 18-16,-1-6-19 15,-3-6 0-15,1-6-7 0,1 0-10 16,3-20-114 0,13-22-179-16,-8 3-254 0,2 4-136 0</inkml:trace>
  <inkml:trace contextRef="#ctx0" brushRef="#br1" timeOffset="88479.06">9935 8298 954 0,'0'0'513'16,"0"0"-336"-16,0 0-8 15,0 0-56-15,0 0-25 16,0 0-24-16,-3 128-24 15,3-104 7-15,19-6-41 16,5-6 6-16,2-6-12 16,9-6-62-16,-2 0-37 15,-2-18-38-15,0-6-16 0,-6-4-5 16,-6 0-9-16,-5 1 167 16,-7 10 25-16,-3 5 180 15,-4 5 50-15,0 7-127 16,0 0-81-16,0 12-6 15,-4 11 2-15,2 3 4 16,2 0-24-16,0-2-17 16,0-4 19-16,15-4-24 15,5-6 8-15,3-7-9 16,1-3-8-16,0 0-3 16,-6-15-4-16,-7-5-24 15,-11-4 39-15,0-2-25 16,-15 2 25-16,-12 2 0 15,-4 5 12-15,4 5 63 16,7 5 26-16,9 4-67 0,7 2 12 16,4 1-46-16,6 0 0 15,23 0-1-15,13 0 1 16,8 0-26-16,5 0-42 16,1 0-22-16,-5 0 59 15,-6 0 7-15,-10 0 24 16,-10 0 17-16,-12 14 0 15,-9 5 48-15,-4 10 2 16,0 1-33-16,0 3 8 16,0-4-42-16,0-3 2 15,0-6 14-15,19-6-16 16,3-6 0-16,3-8-13 16,8 0-134-16,-7-16-158 0,-8-5-443 15</inkml:trace>
  <inkml:trace contextRef="#ctx0" brushRef="#br1" timeOffset="88680.83">10414 8064 1646 0,'0'0'649'16,"0"0"-548"-16,0 0-70 15,0 0-31-15,-23 107 1 16,8-57-4-16,-3 3 3 16,-7 3-126-16,6-17-214 15,-1-10-494-15</inkml:trace>
  <inkml:trace contextRef="#ctx0" brushRef="#br1" timeOffset="88839.07">10007 8041 2080 0,'0'0'600'0,"0"0"-521"15,0 0-68-15,0 0-11 16,-34 102-179-16,18-38-102 16,3 1-505-16</inkml:trace>
  <inkml:trace contextRef="#ctx0" brushRef="#br1" timeOffset="88937.31">9882 8839 1196 0,'0'0'1070'0,"0"0"-758"16,0 0-312-16,0 0-23 15,0 0-489-15</inkml:trace>
  <inkml:trace contextRef="#ctx0" brushRef="#br1" timeOffset="90317.93">11424 8129 519 0,'0'0'267'0,"0"0"-158"16,0 0-52-16,0 0 119 15,0 0 96-15,0 0-19 16,0 0-12-16,-16 0-120 15,-4 7-56-15,-7 13 55 16,-4 9-9-16,-4 15-2 0,3 6-2 16,8 8-37-1,9 0 5-15,12-7-59 0,3-7 3 16,11-12 13-16,20-11-31 16,17-16 39-16,7-5-40 15,12-17-41-15,2-24-64 16,0-13-66-16,-5-13-17 15,-6-4 23-15,-10-10 5 16,-15 0 69-16,-13 6 78 16,-15 8 13-16,-5 13 173 15,-2 17 42-15,-21 16-33 16,-4 17-77-16,0 4-81 16,-2 22 13-16,7 18-23 15,4 10 2-15,7 9 41 16,11 5-35-16,0 0-3 0,3 1-11 15,18-6 2 1,6-6-2-16,7-9-8 0,1-15-14 16,6-10 8-16,-1-15-49 15,5-4-4-15,-5-17-13 16,-3-12-47-16,-3-7 13 16,-10 0-2-16,-8 5 45 15,-7 9 63-15,-7 13 44 16,-2 9 46-16,0 0-81 15,0 19 6-15,-8 12-5 16,2 0-4-16,6 1-4 16,0-3 33-16,0-8-34 15,21-4 12-15,3-11-13 16,3-6-28-16,4 0-12 16,3-23-137-16,-1-6-87 0,-4-7 7 15,-2 0-3-15,-7 0 36 16,-7 3 222-16,-4 12 2 15,-5 8 376-15,-4 12-18 16,0 1-177-16,0 15-69 16,-2 14-17-16,-4 5-29 15,-1 2-9-15,5-2-32 16,2-6 6-16,0-6-31 16,0-8 0-16,0-6 0 15,0-8-21-15,0 0-20 16,0-8 7-16,2-16-170 15,7-6 119-15,3-7 35 0,3 2 43 16,5 0-1-16,5 8 10 16,4 6-2-16,-1 11 31 15,1 6-11-15,0 4 12 16,-2 2-32-16,-5 17 1 16,-3 3 12-16,-9 6 21 15,-3 6 51-15,-7 2 19 16,0 1-45-16,0-2-7 15,0-5-52-15,-5-5 1 16,-1-11 17-16,4-7-16 16,2-7-4-16,0-2-15 0,13-22-180 15,22-24-196 1,6-2-205-16,-5 5-134 0,-7 11 405 16,-21 27 327-16,-1 7 873 15,-3 0-268-15,1 14-373 16,-5 12-21-16,0 7-100 15,0 5-17-15,0 3 17 16,0-4-81-16,-2-6-11 16,-3-4-19-16,-4-18-163 15,1-4-115-15,-4-5-426 0</inkml:trace>
  <inkml:trace contextRef="#ctx0" brushRef="#br1" timeOffset="90460.93">12393 7908 2016 0,'0'0'348'15,"0"0"-348"-15,0 0-24 16,0 0-202-16,0 0-518 0</inkml:trace>
  <inkml:trace contextRef="#ctx0" brushRef="#br1" timeOffset="91047.23">13388 7882 1478 0,'0'0'216'15,"0"0"-216"-15,0 0-35 16,0 0 35-16,0 0 160 0,-27 159 79 16,23-83-43-16,4 6-94 15,0 1-34-15,2-7-59 16,18-12 3-16,7-12-5 16,6-18 2-16,5-16-1 15,6-18-8-15,6 0-42 16,-3-29-85-16,-3-15-185 15,-6-7-25-15,-9-2-36 16,-13 5 95-16,-12 12 278 16,-4 16 371-16,-11 18-50 15,-20 2-131-15,-8 31-42 16,-3 9-4-16,5 4-55 16,3-2-42-16,14-9 20 0,8-4-49 15,12-11-18-15,0-10 16 16,14-8-16-16,17 0-19 15,7-18-85-15,3-12-161 16,9-24-32-16,-7 5-222 16,-11 8-196-16</inkml:trace>
  <inkml:trace contextRef="#ctx0" brushRef="#br1" timeOffset="91577.92">13811 8247 778 0,'0'0'592'0,"0"0"-380"16,0 0 62-16,0 0-130 15,-20 122-42-15,18-85 9 16,2-4-28-16,0-10-22 15,6-7-30-15,13-6-25 16,1-10-6-16,1 0-12 0,2-8-87 16,0-16-92-1,1-6-30-15,-2-6 27 0,0 0-36 16,-1 4 7-16,-1 3 223 16,-7 13 24-16,-2 13 258 15,-4 3-137-15,-4 14-32 16,-3 16 14-16,0 3-30 15,0 2-52-15,0-3 18 16,0-9-41-16,0-6-7 16,2-10 3-16,2-7-17 15,5 0 19-15,1-5-20 16,9-16-151-16,3-6 26 16,5-4-8-16,0-3-19 15,2 7-51-15,-3 5 103 0,-4 10 100 16,-8 9 215-16,-5 3-70 15,-7 17 33-15,-2 11-43 16,0 4-53-16,0-4 1 16,0-4-32-16,0-6-17 15,0-9-22-15,0-8-6 16,13-1 18-16,10-1-24 16,3-18-120-16,8-3-29 15,1 0 81-15,-1 4 57 16,-5 6 10-16,-5 8 2 15,-5 4 9-15,-6 0 25 16,-5 18 48-16,-2 8-15 16,-6 2-53-16,0-2 3 0,0-1-18 15,-10-8-124 1,-7-5-44-16,-2-9-352 0</inkml:trace>
  <inkml:trace contextRef="#ctx0" brushRef="#br1" timeOffset="91745.9">13587 8104 1232 0,'0'0'1267'0,"0"0"-920"16,0 0-274-16,0 0-58 16,115-47-15-16,-53 35 0 15,39-1-15-15,-14 6-134 16,-12 2-559-16</inkml:trace>
  <inkml:trace contextRef="#ctx0" brushRef="#br1" timeOffset="92586.36">15383 8191 1015 0,'0'0'323'16,"0"0"-225"-16,0 0-54 16,0 0 30-16,0 0 10 15,0 0 10-15,0 0-65 16,-14-2-20-16,14 0-1 15,0 0-6-15,0 2 21 16,0 0-10-16,0 0 12 16,0 0 25-16,0 0-49 15,0 0 10-15,0 0 3 0,0 0-12 16,0 0 18 0,0-3-9-16,0-6 2 0,0-1-13 15,0-6-19-15,0-4-16 16,2-3 14-16,10 4-24 15,3 5 44-15,1 8-8 16,-3 6 9-16,1 0 13 16,-9 28 24-16,-5 15 48 15,0 8 16-15,-27 5-22 16,-11 4 39-16,-7-5-50 16,1-9-51-16,-4-11 14 15,9-14-25-15,5-13-2 16,7-8 21-16,11 0-14 15,10-18 75-15,6-6-16 16,14-2-46-16,17 2 1 0,9 8-24 16,6 7-1-16,6 9 0 15,1 5-24-15,16 27-67 16,-13-4-235-16,-4-4-1049 0</inkml:trace>
  <inkml:trace contextRef="#ctx0" brushRef="#br1" timeOffset="93096.24">16264 8182 1600 0,'0'0'302'0,"0"0"-283"16,0 0-6-16,0 0-5 16,0 0 56-16,-150 51 104 15,103-10-16-15,9 0-108 16,9 0-1-16,14-9-40 15,10-8 5-15,5-12-16 0,12-9 1 16,19-3-3 0,6-11-33-16,1-17-79 0,1-4-65 15,-8 1-24-15,-9 7 106 16,-6 9 105-16,-10 12 95 16,-4 3 3-16,-2 28-7 15,0 19 28-15,-11 13-10 16,-7 7-17-16,-1 0-33 15,-4-2 36-15,-1-11-35 16,-3-13 8-16,-5-9 11 16,-1-13-22-16,-2-9 14 15,-1-10-63-15,3 0-8 16,6-6-21-16,17-35-173 0,8 8-308 16,2-6-1032-16</inkml:trace>
  <inkml:trace contextRef="#ctx0" brushRef="#br1" timeOffset="93328.93">16692 8101 1572 0,'0'0'289'0,"0"0"-225"16,0 0-10-16,0 0 130 0,0 0-14 15,-139 128-29 1,99-69-42-16,0 4-72 0,2 0 10 16,6-1-37-16,9-6-68 15,17-8-73-15,6-13-214 16,0-15-495-16</inkml:trace>
  <inkml:trace contextRef="#ctx0" brushRef="#br1" timeOffset="93556.89">17113 8252 1388 0,'0'0'711'0,"0"0"-683"16,0 0-28-16,0 0-16 16,-158 9 16-16,109 16 136 0,3 3-3 15,11 2-80 1,10 2-20-16,17-2-33 0,8-6-15 15,0-10-31-15,22-10-59 16,14-4 66-16,17-28-123 16,-9-10-360-16,-3-2-378 0</inkml:trace>
  <inkml:trace contextRef="#ctx0" brushRef="#br1" timeOffset="93718.05">17077 7965 1497 0,'0'0'740'0,"0"0"-553"15,0 0-165-15,0 0-9 16,0 0 1-16,-26 146 17 16,18-84 5-16,2 7 25 15,-1 3-60-15,1-3-2 0,-1-2-33 16,-4-6-137-16,2-14-79 16,-2-21-312-16</inkml:trace>
  <inkml:trace contextRef="#ctx0" brushRef="#br1" timeOffset="93869.06">16810 8191 1249 0,'0'0'1170'0,"0"0"-826"16,0 0-275-16,145-64-30 16,-81 50-39-16,5 4-27 15,23 0-2-15,-21 4-272 16,-15 2-1039-16</inkml:trace>
  <inkml:trace contextRef="#ctx0" brushRef="#br1" timeOffset="95175.01">3943 10182 874 0,'0'0'191'16,"0"0"-54"-16,0 0 8 15,0 0-14-15,0 0-13 16,0 0-32-16,0 0 51 0,-4 23-14 16,4-23-56-16,6 0 5 15,1 0-31-15,-5-2 34 16,-2-1 35-16,0 3-39 16,0 0 36-16,0 0-29 15,0 0-20-15,0 0-22 16,-2 0-36-16,-1 0 9 15,3 0-9-15,0-2-7 16,0 0-54-16,0-5-122 16,3-1-186-16,-1 0-896 0</inkml:trace>
  <inkml:trace contextRef="#ctx0" brushRef="#br1" timeOffset="95741.28">4882 9769 485 0,'0'0'1155'0,"0"0"-972"16,0 0-134-16,0 0 20 16,0 0 51-16,0 0-5 15,0 147-44-15,0-98-6 16,-5 2-54-16,3-5-10 16,0-4-2-16,2-10-78 15,0-12-152-15,0-12-329 0</inkml:trace>
  <inkml:trace contextRef="#ctx0" brushRef="#br1" timeOffset="95963.82">4913 9753 1033 0,'0'0'494'0,"0"0"-427"15,0 0 1-15,0 0 14 16,131 50 51-16,-106-7-51 15,-10 6-2-15,-10 6 29 16,-5 3-59-16,-2-2-11 16,-23-3-18-16,-6-6-20 15,-10-4 1-15,-7-10-2 16,-33-6-134-16,14-12-177 16,7-8-584-16</inkml:trace>
  <inkml:trace contextRef="#ctx0" brushRef="#br1" timeOffset="96227.61">4757 10048 823 0,'0'0'510'16,"0"0"-363"-16,154-72-99 16,-86 52-48-16,-1 8 25 15,-7 9 97-15,-8 3 49 16,-15 12-20-16,-7 13-63 16,-12 8 12-16,-7-1-16 15,-7 3-42-15,-4 2 21 16,0-8-51-16,0-2-6 15,0-8-1-15,0-6 6 16,0-8-11-16,4-5 0 0,6 0-27 16,3-1 9-16,1-17-91 15,1-7-75-15,-1-3-43 16,-4-2-48-16,-3-7 82 16,-5 4-46-16,-2 8-279 0</inkml:trace>
  <inkml:trace contextRef="#ctx0" brushRef="#br1" timeOffset="96513.83">5173 9682 2015 0,'0'0'660'0,"0"0"-482"15,0 0-178-15,0 0-24 16,0 0-93-16,0 0-137 15,0 0-273-15</inkml:trace>
  <inkml:trace contextRef="#ctx0" brushRef="#br1" timeOffset="96851.24">5909 9694 1187 0,'0'0'223'15,"0"0"-223"-15,0 0 0 0,0 0 19 16,0 0 196-16,0 0 32 15,0 0-45-15,13 106-23 16,-13-60-70-16,2 3-46 16,3 4-11-16,-1 1-44 15,4-4 10-15,-2-1-18 16,0-6-9-16,3-1-44 16,-4-13-267-16,0-13-508 0</inkml:trace>
  <inkml:trace contextRef="#ctx0" brushRef="#br1" timeOffset="97105.51">5829 9964 1547 0,'0'0'340'0,"0"0"-285"16,0 0-39-16,116-38-13 15,-76 38 5-15,-3 0 20 16,-2 15 34-16,-7 12 0 15,-8 4 18-15,-4 4-21 16,-5 0-3-16,-5-6-16 16,1-3-39-16,0-8 19 15,0-8-20-15,4-6-10 16,5-4-6-16,-1-2-92 16,3-30-154-16,-3 0-247 0,-3-1-96 15</inkml:trace>
  <inkml:trace contextRef="#ctx0" brushRef="#br1" timeOffset="97257.77">6252 9953 590 0,'0'0'649'15,"0"0"-242"-15,0 0-34 16,0 0-137-16,0 0-176 16,0 0-31-16,0 0 7 15,31 46-17-15,-24-5 43 16,-3 1-54-16,2 3-2 16,-4-8-3-16,-2-3-3 15,0-8-64-15,0-17-146 16,-12-7-264-16,-3-2-588 0</inkml:trace>
  <inkml:trace contextRef="#ctx0" brushRef="#br1" timeOffset="97428.3">6290 9760 1461 0,'0'0'277'0,"0"0"-97"16,0 0 18-16,0 0-105 15,10 105-48-15,-14-80-19 16,-11-5-26-16,-22-14-30 16,3-4-305-16,0-2-1405 0</inkml:trace>
  <inkml:trace contextRef="#ctx0" brushRef="#br1" timeOffset="97540.93">6145 9583 1971 0,'0'0'510'15,"0"0"-415"-15,128-22-95 16,-35 22-52-16,-13 0-150 0,-8 12-411 0</inkml:trace>
  <inkml:trace contextRef="#ctx0" brushRef="#br1" timeOffset="97953.88">7311 9760 1711 0,'0'0'385'0,"0"0"-340"15,0 0-45-15,0 0 0 16,0 0 59-16,-89 118 98 15,58-57-65-15,0 2-4 0,4-1-63 16,2-6-24 0,10-12 10-16,5-15-11 0,10-15-56 15,6-14-69-15,15-21-113 16,4-6-481-16</inkml:trace>
  <inkml:trace contextRef="#ctx0" brushRef="#br1" timeOffset="98111.85">7336 9777 1868 0,'0'0'308'16,"0"0"-257"-16,0 0-34 15,0 0-6-15,46 139-3 16,-30-90 11-16,-1 4-17 0,-3-2-2 16,-7 11-12-1,-5-17-285-15,0-11-384 0</inkml:trace>
  <inkml:trace contextRef="#ctx0" brushRef="#br1" timeOffset="98247.26">7073 10056 1744 0,'0'0'355'16,"0"0"-252"-16,0 0-103 15,151-30-156-15,-91 26-147 16,-4 0-1004-16</inkml:trace>
  <inkml:trace contextRef="#ctx0" brushRef="#br1" timeOffset="98471.74">7884 10046 1453 0,'0'0'741'0,"0"0"-517"16,0 0-147-16,0 0-75 15,0 0 19-15,163-3-21 16,-107 0-43-16,19-3-67 16,-17 3-261-16,-9 0-409 0</inkml:trace>
  <inkml:trace contextRef="#ctx0" brushRef="#br1" timeOffset="98675.85">8356 9941 834 0,'0'0'1023'0,"0"0"-875"16,0 0-148-16,0 0-10 16,0 0 10-16,114-15 104 15,-91 25-27-15,-10 14-12 16,-9 8-15-16,-4 10-4 15,-17 6 12-15,-21 5-38 16,-13 2-20-16,-21 18-20 0,11-17-242 16,13-15-423-16</inkml:trace>
  <inkml:trace contextRef="#ctx0" brushRef="#br1" timeOffset="99416.3">9041 9796 1446 0,'0'0'270'16,"0"0"-187"-16,0 0-23 15,0 0 72-15,0 102 32 16,0-54-43-16,0-2-22 16,0 0-63-16,0-8-36 0,0-6 15 15,0-12-13-15,0-8-2 16,0-5 3-16,0-7-3 16,0 0-14-16,-4-20-48 15,-1-11-127-15,5-13 44 16,0-9-61-16,0-7-149 15,9-1-172-15,8 6 390 16,6 11 137-16,-1 17 276 16,-1 15-5-16,-6 12-88 15,-4 2-29-15,-4 25 71 16,-2 10-43-16,-5 8-42 16,0 4-19-16,-5-1-62 15,-7-4-38-15,2-5 1 0,-1-14-14 16,6-7-5-16,2-10-3 15,3-8 10-15,0 0-25 16,19-6 1-16,8-18-93 16,6-2-13-16,2-1-100 15,1 6 79-15,-5 8 107 16,-4 12 34-16,-7 1 31 16,-7 6 4-16,-11 16 53 15,-2 2 57-15,-4 6-42 16,-18 0 10-16,-8 0-30 15,-1 0-71-15,3-4-12 16,-4 2-71-16,8-8-296 16,8-6-837-16</inkml:trace>
  <inkml:trace contextRef="#ctx0" brushRef="#br1" timeOffset="99604.87">9727 10229 2089 0,'0'0'276'0,"0"0"-232"15,0 0-44-15,-44 118 14 16,17-79-15-16,-4 5 1 16,-15 5-11-16,5-6-191 15,1-14-716-15</inkml:trace>
  <inkml:trace contextRef="#ctx0" brushRef="#br1" timeOffset="102608.03">10671 9860 1315 0,'0'0'312'0,"0"0"-205"0,0 0-65 16,0 0 47-16,0 0 64 15,0 0 18-15,0 0-29 16,-16-57-79-16,-2 57-16 15,-4 0-5-15,-7 12 7 16,0 19 15-16,0 9-14 16,2 8-24-16,9 6 15 15,9 1-20-15,9-2 9 0,5-5-5 16,26-10-25-16,12-8 38 16,9-11-38-16,9-14-26 15,1-5-18-15,0-5-113 16,-6-19 23-16,-8-5-30 15,-11 0-21-15,-12 0 75 16,-12 7 68-16,-9 4 42 16,-4 7 135-16,0 6 48 15,0 5-35-15,0 0-84 16,0 2-64-16,-2 14 40 16,2 3-29-16,0 2-10 15,10-3 15-15,11-2-10 16,6-8-6-16,2-4 0 15,0-4 1-15,-4 0 10 16,-5-8-10-16,-5-5-1 0,-8-3 24 16,-4 0 8-16,-3-1 49 15,-3 1-25-15,-19 3-55 16,-5 0-2-16,-2 5-49 16,-11-12-117-16,9 3-197 15,7-6-897-15</inkml:trace>
  <inkml:trace contextRef="#ctx0" brushRef="#br1" timeOffset="102758.84">11132 9552 1662 0,'0'0'700'16,"0"0"-617"-16,0 0-45 0,-38 121-37 15,12-56 0-15,-3 25-1 16,6-16-202-16,9-16-666 0</inkml:trace>
  <inkml:trace contextRef="#ctx0" brushRef="#br1" timeOffset="103757.22">12244 9864 876 0,'0'0'637'0,"0"0"-481"16,0 0-128-16,0 0-12 16,0 0 6-16,0 0 10 15,0 0 64-15,-29 0-59 16,29-15-37-16,0 1-17 15,2-2-52-15,10 4-4 16,-1 3-2-16,0 4 17 16,-4 5 57-16,-5 0-18 15,-2 13 19-15,0 6 49 16,0 2 20-16,-12-2 13 16,1-1-12-16,1-8-23 15,3-3 7-15,0-7-41 0,5 0 59 16,2-7 4-1,0-14-76-15,0-7-53 0,13-5-39 16,5 3-3-16,0 5 27 16,-3 7 23-16,-3 6 45 15,-6 12 9-15,-4 0 13 16,-2 23 33-16,-2 12 70 16,-22 6-56-16,-14 10 14 15,-9 0-22-15,-6 2 2 16,-1-9-14-16,5-12-40 15,7-10 7-15,8-11-11 16,10-11 2-16,8 0 17 0,11-13-2 16,5-7-4-1,3-2 4-15,21 2-20 0,10 5-2 16,1 13 0-16,8 2 6 16,1 2-20-16,1 21 14 15,2 5-1-15,15 2-5 16,-11-6-277-16,-5-11-511 0</inkml:trace>
  <inkml:trace contextRef="#ctx0" brushRef="#br1" timeOffset="104358.95">12939 9649 1096 0,'0'0'350'0,"0"0"-140"15,0 0 22-15,-122 54-33 16,86-12-39-16,5 9 1 16,9 2-73-16,9 0-8 15,13-2-15-15,0-7-45 16,13-3 2-16,18-10-16 15,10-10 1-15,5-10-14 16,6-11-48-16,-1 0-67 16,-2-15-19-16,-7-14-37 15,-8 3 44-15,-13-6 70 16,-11 7 64-16,-10 7 69 16,0 6 87-16,-23 7 8 0,-6 5-49 15,-6 11-59-15,-3 17 20 16,4 5-39-16,6-1-23 15,8 3 19-15,9-7-33 16,5-3 0-16,6-7-1 16,0-7-11-16,10-7-43 15,9-4-49-15,8 0-47 16,5-22-73-16,1-5-100 16,0-8-158-16,-2-2 79 15,-6 5 366-15,-5 6 37 16,-7 9 528-16,-5 7-193 15,-8 10-82-15,0 0-144 0,0 2-59 16,0 18 70-16,0 6-39 16,0 4 35-16,0 0-49 15,0 2-66-15,0-2 29 16,0-4-30-16,0-5-45 16,6-10-185-16,7-7-290 15,3-4-410-15</inkml:trace>
  <inkml:trace contextRef="#ctx0" brushRef="#br1" timeOffset="104778.21">13354 9902 874 0,'0'0'508'0,"0"0"-438"16,0 0-43-16,0 0 148 15,0 0 48-15,0 0-26 16,-111 104-3-16,108-70-109 15,3-2-26-15,3-3-19 16,19-10-39-16,5-4 23 16,6-14-19-16,5-1-4 15,7-5-2-15,1-25-62 16,4-5-57-16,-4-9 3 16,-3-6-20-16,-12-6 26 15,-8 0 3-15,-12 3 26 16,-9 11 82-16,-2 10 163 15,-2 14 152-15,-14 12-109 0,0 6-167 16,0 14-17 0,6 16-15-16,7 8-6 0,3 6 42 15,0 4-34-15,11 3 12 16,7-3-8-16,0-4-7 16,-2-4 3-16,-8-5-9 15,-3-9 0-15,-5-4-10 16,0-5 10-16,-22-5-33 15,-25-9-104-15,7-3-254 16,-1 0-730-16</inkml:trace>
  <inkml:trace contextRef="#ctx0" brushRef="#br1" timeOffset="104943.22">13461 9322 846 0,'0'0'1125'16,"0"0"-992"-16,-107 104-112 16,49-29-21-16,-27 43-25 15,19-18-222-15,6-13-928 0</inkml:trace>
  <inkml:trace contextRef="#ctx0" brushRef="#br1" timeOffset="106047.18">3991 11328 153 0,'0'0'1078'16,"0"0"-772"-16,0 0-131 16,0 0 36-16,0 0-31 15,0 0-35-15,0 0-2 16,-2 0-73-16,16 0-20 16,-1-3-12-16,3-4-38 15,-5-1 28-15,-7 2-28 0,-2-2 0 16,-2 4-3-16,0-1 3 15,-8 5-15-15,-3 0 14 16,1 0-53-16,6 14-106 16,4-1-437-16</inkml:trace>
  <inkml:trace contextRef="#ctx0" brushRef="#br1" timeOffset="106647.21">4942 10940 1077 0,'0'0'662'0,"0"0"-548"16,0 0-48-16,0 0-44 15,0 0 12-15,0 0 189 0,0 0-85 16,0 150-20-16,-5-92-67 16,3 1-39-16,-1-3 7 15,1-8-17-15,2-8-2 16,0-8 0-16,0-15-166 15,0-10-192-15,0-7-812 0</inkml:trace>
  <inkml:trace contextRef="#ctx0" brushRef="#br1" timeOffset="106880.82">4923 10997 1213 0,'0'0'211'15,"0"0"-143"-15,0 0 21 16,0 0 14-16,127 16 65 0,-102 18-77 16,-7 9 15-16,-11 10 14 15,-7 1-27-15,0-2-13 16,-9-4-27-16,-16-2-52 16,-6-6 29-16,-6-5-30 15,-6-5-51-15,-26-4-97 16,9-6-198-16,6-12-302 0</inkml:trace>
  <inkml:trace contextRef="#ctx0" brushRef="#br1" timeOffset="107069.87">4782 11332 712 0,'0'0'487'15,"0"0"-302"1,129-72-102-16,-74 50-65 0,0 10 35 16,-7 7 70-16,-4 5 52 15,-8 5 24-15,-7 16-52 16,-7 5-7-16,-4 5-57 15,-5-2-35-15,-3-1 2 16,-6-6-49-16,-2-4 7 16,0-5-8-16,-2-13-16 15,0 0-154-15,0 0-186 0</inkml:trace>
  <inkml:trace contextRef="#ctx0" brushRef="#br1" timeOffset="107188.73">5193 10999 1595 0,'0'0'698'16,"0"0"-515"0,0 0-177-16,0 0-6 0,0 0-132 15,0 0-228-15</inkml:trace>
  <inkml:trace contextRef="#ctx0" brushRef="#br1" timeOffset="107587.62">5900 10935 654 0,'0'0'1330'0,"0"0"-1050"16,0 0-228-16,0 0-26 0,0 0-15 15,0 112 33-15,0-52 29 16,5 4-46-16,-3-2 4 16,2 1-31-16,-1-9-9 15,-1-8 9-15,-2-5-149 16,0-13-162-16,0-13-495 0</inkml:trace>
  <inkml:trace contextRef="#ctx0" brushRef="#br1" timeOffset="107961.64">5793 11200 1315 0,'0'0'260'15,"0"0"-260"-15,0 0-19 16,118-45 14-16,-80 45 5 16,0 2 95-16,-5 23 61 0,-6 10-15 15,-7 5-2-15,-7 3 2 16,-5-4-56-16,-4-2-44 15,-4-12-29-15,2-4 1 16,0-11-8-16,5-8-5 16,1-2-35-16,2-8 1 15,1-14-104-15,-2-10-100 16,-2-5-68-16,-3-1 19 16,-4 2 263-16,2 8 24 15,-2 9 216-15,0 8 67 16,0 11-128-16,3 0-118 15,1 16-17-15,2 14 9 16,3 6 30-16,-2 4-3 16,2 3-34-16,-2-4-1 15,-3 0-21-15,-2-9-1 0,-2-9-91 16,0-10-236-16,-4-9-604 16</inkml:trace>
  <inkml:trace contextRef="#ctx0" brushRef="#br1" timeOffset="108136.19">6225 11041 477 0,'0'0'855'0,"0"0"-573"0,0 0-128 16,0 0-30-1,0 127-41-15,-12-98-70 0,-13-3-13 16,0-10-8-16,0-8-270 0</inkml:trace>
  <inkml:trace contextRef="#ctx0" brushRef="#br1" timeOffset="108254.16">6067 10975 345 0,'0'0'1607'16,"0"0"-1258"-16,0 0-232 15,156-57-95-15,-71 51-22 16,-14 4-169-16,-6 2-621 0</inkml:trace>
  <inkml:trace contextRef="#ctx0" brushRef="#br1" timeOffset="109394.67">7151 10948 1132 0,'0'0'529'0,"0"0"-417"16,0 0-78-16,0 0-20 15,0 0 45-15,0 0 122 16,0 0-20-16,11 128-9 15,-11-75-39-15,0-5-15 16,0-6-29-16,0-10-62 16,0-8 26-16,0-7-33 15,0-8 0-15,0-6-12 0,0-3 12 16,0 0-9 0,0-12-16-16,0-17-148 0,0-11 69 15,4-6-61-15,12-6-125 16,1 0-25-16,8 9 84 15,2 14 231-15,-2 14 90 16,-4 15-39-16,-2 3 72 16,-11 25 39-16,-3 10 1 15,-5 6 4-15,0-1-50 16,-9-5-18-16,-6-3-40 16,-1-11-35-16,5-6 13 15,1-8-37-15,8-8 1 16,2-2 37-16,0 0-29 15,12-18-9-15,15-10-131 16,6-1-43-16,5 3-48 0,2 5 14 16,-2 10 120-16,-7 11 88 15,-5 0 41-15,-7 21 79 16,-11 4-8-16,-8 8 30 16,0-1-12-16,-21 2-11 15,-11-1-48-15,-4-4-18 16,-2-3-53-16,1-5-34 15,8-7-139-15,10-13-309 0</inkml:trace>
  <inkml:trace contextRef="#ctx0" brushRef="#br1" timeOffset="109629.21">7789 11221 468 0,'0'0'1469'15,"0"0"-1183"-15,0 0-203 16,0 0-74-16,0 0 21 16,137-10-30-16,-81 10 1 15,2 0-7-15,15 0-22 16,-15 0-270-16,-10 0-576 0</inkml:trace>
  <inkml:trace contextRef="#ctx0" brushRef="#br1" timeOffset="109847.14">8294 11067 1234 0,'0'0'681'0,"0"0"-587"15,0 0-52-15,0 0-35 16,0 0-5-16,0 0 52 16,0 0 4-16,78 127-7 15,-78-88-30-15,-24 1-20 16,-12 1-1-16,-18 6-27 16,12-8-259-16,6-12-663 0</inkml:trace>
  <inkml:trace contextRef="#ctx0" brushRef="#br1" timeOffset="110340">9349 10899 842 0,'0'0'596'15,"0"0"-300"-15,0 0-61 16,0 0 25-16,0 0-101 16,0 0-112-16,0 0-5 0,-79-51-42 15,44 54 10-15,-3 23 2 16,0 7 7-16,3 12 26 15,4 6 44-15,8 2-44 16,9-2 7-16,14 0-19 16,0-9-27-16,14-6 13 15,19-6-19-15,7-7-31 16,29-14-92-16,-11-5-205 16,-6-4-563-16</inkml:trace>
  <inkml:trace contextRef="#ctx0" brushRef="#br1" timeOffset="110515.45">9598 11171 514 0,'0'0'1460'0,"0"0"-1244"16,0 0-176-16,0 0-11 16,4 102 17-16,-21-56-45 15,-8 4 26-15,-8 3-27 16,-25 15-60-16,6-15-131 15,6-10-559-15</inkml:trace>
  <inkml:trace contextRef="#ctx0" brushRef="#br1" timeOffset="112029.75">10802 10964 1144 0,'0'0'307'0,"0"0"-180"16,0 0-79-16,0 0-10 16,0 0 27-16,0 0-6 15,0 0 27-15,-122-9-22 16,86 40 55-16,3 8 27 16,6 5-37-16,6 2-23 15,13 0-27-15,8-6-44 16,0-3 34-16,25-10-38 0,10-7 7 15,7-9-18 1,10-11 0-16,-2 0-24 0,4-15-27 16,-7-9-35-16,-9-4 14 15,-9 2-14-15,-9 3 40 16,-11 8 46-16,-7 5 20 16,-2 3 113-16,0 7-44 15,0 0-56-15,0 9-2 16,-2 11-19-16,0 4 7 15,2 1 18-15,0 0-37 16,15-4 26-16,10-8-20 16,1-6 4-16,3-7 12 0,-4 0-22 15,-5-3 6 1,-7-13 13-16,-6 0-18 16,-7-2 28-16,0 0 30 0,0 4-35 15,-11 4 9 1,-3 2-33-16,-3 4-1 0,1 4-36 15,3-3-163-15,3 3-131 16,6-5-454-16</inkml:trace>
  <inkml:trace contextRef="#ctx0" brushRef="#br1" timeOffset="112180.71">11217 10752 1600 0,'0'0'735'15,"0"0"-611"-15,0 0-101 0,0 0-23 16,-68 128 15-16,31-37-30 16,8-14-117-16,8-12-824 0</inkml:trace>
  <inkml:trace contextRef="#ctx0" brushRef="#br1" timeOffset="112811.14">12015 11064 869 0,'0'0'941'15,"0"0"-762"-15,0 0-145 16,0 0 22-16,0 0-31 16,0 0 21-16,0 0 0 0,4-85-23 15,14 61 1-15,4 4-24 16,1 3 0-16,-3 8-3 16,-1 6 13-16,-5 3-10 15,-3 6 24-15,-9 21-12 16,-2 9 50-16,0 4 5 15,-19 2 0-15,-4-3 8 16,1-6-48-16,3-9-1 16,6-9-12-16,9-6-3 15,4-6-1-15,0-3-10 16,9 0-10-16,18-9-17 16,4-5-87-16,0 4-4 0,-2 2 52 15,-6 5 39 1,-8 3 27-16,-11 0 14 0,-4 7-13 15,-4 11 81-15,-25 6-24 16,-9 5-30-16,-6 0-9 16,-6 5-19-16,13-7-240 15,10-10-837-15</inkml:trace>
  <inkml:trace contextRef="#ctx0" brushRef="#br1" timeOffset="113403.73">13185 10780 1362 0,'0'0'385'15,"0"0"-272"-15,0 0-102 16,0 0 11-16,-145 91 126 0,105-41 11 15,6 5-14-15,7 6-22 16,10-5-62-16,13-4 5 16,4-8-51-16,0-7-14 15,24-12 18-15,9-9-11 16,8-10-4-16,5-6-4 16,3 0-94-16,-2-24 10 15,-2-4-25-15,-10-2 17 16,-10-2 81-16,-10 6 7 15,-10 3 4-15,-5 9 104 0,0 5-21 16,-9 9 3 0,-11 0-86-16,-4 9 10 0,-1 14 2 15,0 5-11-15,6 5 10 16,5-6-11-16,7-3 17 16,5-8-17-16,2-3 0 15,0-10-32-15,15-3 5 16,8 0-72-16,2-8-61 15,17-28-100-15,-9 2-255 16,-2 0-79-16</inkml:trace>
  <inkml:trace contextRef="#ctx0" brushRef="#br1" timeOffset="113533.16">13359 11090 1152 0,'0'0'547'16,"0"0"-392"-16,0 0-22 16,0 0 5-16,0 0-75 15,-29 115-20-15,22-85-7 0,3-2-35 16,2-6-1-16,2-3 0 15,0-13-173-15,0-6-338 16,8 0-891-16</inkml:trace>
  <inkml:trace contextRef="#ctx0" brushRef="#br1" timeOffset="113968.71">13490 11052 859 0,'0'0'350'0,"0"0"-95"16,0 0 28-16,0 0-103 15,-44 119-49-15,42-89-23 16,2-2-34-16,0-4 1 0,2-5-51 16,13-6-24-16,5-6 32 15,3-7-25-15,6 0-7 16,2-3-9-16,5-19-56 15,1-6 18-15,2-8-67 16,-1-8-9-16,-5-5 54 16,-4-2 24-16,-10 3 45 15,-9 8 80-15,-10 12 26 16,0 10 93-16,-4 14-78 16,-17 4-94-16,3 7 6 15,3 22-24-15,6 7 23 16,6 3 13-16,3 5-18 15,0 2 22-15,12-3-33 0,1-5-14 16,1-2 2-16,-4-8-4 16,-5-2 0-16,-5-4 0 15,0-5-7-15,-11-3-17 16,-27-10-110-16,2-3-156 16,5-1-417-16</inkml:trace>
  <inkml:trace contextRef="#ctx0" brushRef="#br1" timeOffset="114124.83">13673 10601 2020 0,'0'0'352'0,"0"0"-296"0,-115 99-39 15,25-1-17-15,14-11-141 16,7-10-454-16</inkml:trace>
  <inkml:trace contextRef="#ctx0" brushRef="#br1" timeOffset="115979.95">3903 12773 100 0,'0'0'1724'0,"0"0"-1395"0,0 0-105 16,0 0-29 0,0 0-112-16,0 0-11 0,0 0-37 15,15-100-34-15,14 100 32 16,9 4-33-16,3 19 0 15,1 10 7-15,2 4-1 16,-3 2-4-16,-4 3-2 16,-1-3 7-16,-7-7-14 15,-5-4 7-15,-3-7-40 16,-4-10-118-16,-1-9-77 16,4-6-27-16,-2-17-91 15,-5-8-431-15</inkml:trace>
  <inkml:trace contextRef="#ctx0" brushRef="#br1" timeOffset="116161.12">4435 12607 51 0,'0'0'1617'16,"0"0"-1241"-16,0 0-242 15,0 0-90-15,0 0-20 16,0 0 3-16,0 0 36 16,-53 114-26-16,46-68-26 15,7 1 20-15,0-6-31 16,0-3 0-16,16-6-1 15,11-11-134-15,28-16-66 16,-6-5-75-16,-1 0-329 0</inkml:trace>
  <inkml:trace contextRef="#ctx0" brushRef="#br1" timeOffset="116790.85">4710 12823 892 0,'0'0'800'0,"0"0"-405"16,0 0-139-16,0 0-96 15,0 0-84-15,0 0-9 16,-148 16 1-16,113 19-56 15,8 0 5-15,8-3-17 16,9-2 1-16,10-11-11 16,0-7-20-16,14-8-43 15,13-4 12-15,4-6-33 16,4-16-48-16,1-6-10 16,-5-4 7-16,-6 4 99 15,-8 2 46-15,-5 8 14 16,-10 9 180-16,-2 7-31 15,0 2-61-15,0 2-82 0,0 19-8 16,-4 0-3-16,-1 4-9 16,5-6-2-16,0-1-6 15,2-8 12-15,18-3-11 16,2-7-14-16,3 0-77 16,-2-7 25-16,-4-8-18 15,-3-3-5-15,-5 1-7 16,-5 4 33-16,-1 4 70 15,-5 8 139-15,0 1-32 16,0 0-43-16,0 15-62 16,0 10 13-16,0-2 10 15,5 2-24-15,10-6 11 0,3-7-12 16,4-7-25-16,0-5 9 16,1 0-73-16,-3-18-72 15,-2-8-77-15,-7-2-289 16,-2-2 159-16,-5 2 272 15,-4 7 96-15,0 7 409 16,0 12 171-16,0 2-345 16,0 19-146-16,0 23 42 15,-2 18-30-15,-2 27 0 16,0 29-40-16,1-9 43 16,3-10-57-16,0-21-32 15,0-27-4-15,0-6-4 16,0-5-4-16,0-15-3 0,0-14-10 15,-7-6 9 1,-28-10-133-16,1-15-146 0,-3-7-431 16</inkml:trace>
  <inkml:trace contextRef="#ctx0" brushRef="#br1" timeOffset="116948.7">4556 12596 1592 0,'0'0'662'15,"0"0"-376"-15,54-109-141 16,-30 77-50-16,5 11-49 16,0 17-40-16,2 4-12 15,1 67-147-15,-5 0-219 16,-12 6-597-16</inkml:trace>
  <inkml:trace contextRef="#ctx0" brushRef="#br1" timeOffset="117038.8">4674 13409 1416 0,'0'0'363'16,"0"0"-363"-16,0 0-166 0</inkml:trace>
  <inkml:trace contextRef="#ctx0" brushRef="#br1" timeOffset="118275.79">5766 13078 497 0,'0'0'1192'0,"0"0"-834"0,0 0-205 16,0 0-26-16,0 0-30 15,0 0-4-15,0 0-79 16,103-96-8-16,-61 53-12 16,3-3-14-16,-5-4-8 15,-6 4 27-15,-11 2-16 16,-11 8 10-16,-10 8 7 16,-2 10 0-16,0 10-3 15,-6 8 3-15,-6 0 0 16,8 20-1-16,2 14 7 15,2 8 14-15,0 6 14 16,6 3-22-16,6-5 28 16,-3-2-40-16,-5-7 0 0,-4-6 0 15,0-7 9-15,0-9-4 16,-7-4-5-16,-3-9 1 16,2-2 9-16,4-4-10 15,4-20-62-15,0-7-44 16,20-7-58-16,9 3-18 15,7 3 18-15,-3 6 79 16,-2 12 85-16,-6 9 30 16,-2 5 51-16,-8 0-5 15,1 17-15-15,-3 0 26 16,3 2-42-16,1-6-44 16,3-2 35-16,5-8-36 0,-6-3 14 15,0 0-14 1,-11-2-13-16,-8-8 1 0,0-4-54 15,-29 2-34-15,-10 1 66 16,-7-3-2-16,2-3 36 16,9 0 7-16,8-2 31 15,16-3 62-15,11 0 5 16,0 2-8-16,17 2-9 16,12 3-75-16,5 10-1 15,1 3-12-15,-1 2 4 16,0 4-13-16,-5 12-23 15,-1 3-130-15,-5-7-129 16,-7-7-531-16</inkml:trace>
  <inkml:trace contextRef="#ctx0" brushRef="#br1" timeOffset="118420.72">6600 12395 2000 0,'0'0'264'15,"0"0"-213"-15,0 0-51 16,-13 157 7-16,6-80-7 16,7-11-303-16</inkml:trace>
  <inkml:trace contextRef="#ctx0" brushRef="#br1" timeOffset="119117.88">7517 12508 1247 0,'0'0'499'0,"0"0"-357"0,0 0-86 16,0 0 16-16,0 0 111 15,-135 119-17-15,100-59-47 16,6 6 1-16,6 0-75 15,10-6-11-15,13-5-13 16,0-11-9-16,11-13 1 16,20-8-1-16,10-12-6 15,10-11-6-15,4 0-10 16,4-17-59-16,-1-15-32 16,-5-4-55-16,-9-4 54 15,-12 1 41-15,-12 10 61 16,-14 7 36-16,-6 12 107 15,0 8 25-15,-18 2-72 0,-8 7-82 16,-5 20 18-16,0 2-22 16,4 8-10-16,9-3 15 15,5-4-9-15,9-8-6 16,4-8 0-16,0-6-39 16,2-8 3-16,17 0-36 15,8-15-24-15,4-12-94 16,3-7-149-16,-3-2-47 15,-4 3 84-15,-7 9 302 16,-7 12 254-16,-7 12 60 0,-2 0-206 16,-4 21 40-1,0 11-59-15,0 6 4 0,0 4 6 16,0-1-67-16,0-3 9 16,0-4-41-16,2-10-109 15,9-13-148-15,5-9-454 0</inkml:trace>
  <inkml:trace contextRef="#ctx0" brushRef="#br1" timeOffset="119516.78">8032 12791 1051 0,'0'0'192'0,"0"0"-113"16,0 0 151-16,0 0-23 15,-90 129-47-15,88-95-15 0,2-3-58 16,11-4-28-16,18-10-3 16,9-3-50-16,7-14-6 15,3 0-31-15,2-11-133 16,1-17-45-16,-5-10-128 16,4-27 48-16,-17-4-97 15,-10 7-297-15,-15 6 582 16,-8 33 101-16,0 12 972 15,-6-1-277-15,-4 12-326 16,0 0-207-16,3 3-114 16,5 23-22-16,2 8 25 15,0 7-1-15,6 3-29 16,7-2 21-16,-3 0-42 16,-4-3 0-16,-6-2 2 0,0-5 9 15,-4-6-22-15,-18-5 7 16,-26-12-130-16,6-3-108 15,0-6-528-15</inkml:trace>
  <inkml:trace contextRef="#ctx0" brushRef="#br1" timeOffset="119680.68">7980 12296 834 0,'0'0'1311'0,"0"0"-1177"16,0 0-115-16,-110 118-19 0,58-7-1 16,7-15-189-16,9-10-659 15</inkml:trace>
  <inkml:trace contextRef="#ctx0" brushRef="#br1" timeOffset="120341.56">9396 12818 1315 0,'0'0'327'0,"0"0"-219"16,0 0 31-1,0 0-49-15,-118 121 17 0,97-89-35 16,10-6-52-16,9-6 5 16,2-8-25-16,7-9-15 15,17-3-1-15,4-10-157 16,15-41-106-16,-11 7-304 16,-6-4-274-16</inkml:trace>
  <inkml:trace contextRef="#ctx0" brushRef="#br1" timeOffset="120527.12">9449 12522 355 0,'0'0'1352'0,"0"0"-868"0,0 0-418 16,0 0-32-16,0 0-23 15,0 0 21-15,-5 103 56 16,1-41-11-16,0 6-32 16,-1 0 14-16,3 0-58 15,2-5 5-15,0-8-6 16,0-9-36-16,0-7-59 15,-5-9-127-15,1-12-165 16,-5-10-537-16</inkml:trace>
  <inkml:trace contextRef="#ctx0" brushRef="#br1" timeOffset="120747.62">9193 12886 937 0,'0'0'747'0,"0"0"-598"0,0 0-118 15,149-43-30-15,-98 43 90 16,0 0 16-16,-1 7 24 16,-6 15 5-16,-9 7-59 15,-8 4 26-15,-11 1-51 16,-7 0-34-16,-5-4 9 16,-4-4-27-16,0-4-1 15,0-12-85-15,-4-6-289 16,-5-4-541-16</inkml:trace>
  <inkml:trace contextRef="#ctx0" brushRef="#br1" timeOffset="120843.78">9616 12714 1729 0,'0'0'0'0,"0"0"-118"0</inkml:trace>
  <inkml:trace contextRef="#ctx0" brushRef="#br1" timeOffset="121131.69">10350 12504 1265 0,'0'0'498'0,"0"0"-358"0,0 0-25 16,0 0 67-16,-29 125-71 15,24-67 18-15,5 6-12 16,0 1-87-16,0 0-20 16,0-5-7-16,0-4-3 15,2-7-40-15,1-8-140 16,-1-14-173-16,-2-13-484 0</inkml:trace>
  <inkml:trace contextRef="#ctx0" brushRef="#br1" timeOffset="121354.23">10291 12847 1015 0,'0'0'176'15,"0"0"-145"-15,0 0 14 16,121-10 169-16,-94 27 2 15,-7 10-41-15,-7 8-40 16,-6 3-47-16,-5 2 40 16,-2-5-65-16,0-9-51 15,0-3 13-15,0-11-23 16,2-10-4-16,12-2-26 16,13-22-74-16,-4-10-194 15,0-2-370-15</inkml:trace>
  <inkml:trace contextRef="#ctx0" brushRef="#br1" timeOffset="121505.99">10651 12779 1363 0,'0'0'492'16,"0"0"-433"-16,0 0-21 15,0 0 38-15,0 0 8 16,10 130 10-16,-10-91-45 16,0-3-3-16,0-4-46 15,0-5-1-15,-6-6-49 16,-7-10-212-16,-5-8-322 0</inkml:trace>
  <inkml:trace contextRef="#ctx0" brushRef="#br1" timeOffset="121686.95">10666 12619 1430 0,'0'0'483'0,"0"0"-436"16,0 0 13-16,0 0 31 15,0 0-13-15,0 0 3 16,0 124-60-16,-24-104-21 16,-21-11-17-16,3-8-282 15,1-1-717-15</inkml:trace>
  <inkml:trace contextRef="#ctx0" brushRef="#br1" timeOffset="121780.99">10514 12489 1728 0,'0'0'330'15,"116"-18"-330"-15,-49 11-99 16,-2 0-1354-16</inkml:trace>
  <inkml:trace contextRef="#ctx0" brushRef="#br1" timeOffset="122175.38">11760 12657 523 0,'0'0'508'0,"0"0"-295"16,0 0 132-16,0 0-122 15,0 0-13-15,0 0 22 16,-122 157-70-16,80-90-21 16,4 3-19-16,5-7-83 15,6-11-11-15,11-12-28 16,7-13 11-16,9-15-28 0,0-12-59 15,9 0-111-15,11-24-13 16,13-37-197-16,-4 5-237 16,-4-2-352-16</inkml:trace>
  <inkml:trace contextRef="#ctx0" brushRef="#br1" timeOffset="122316.06">11703 12687 1527 0,'0'0'685'0,"0"0"-500"15,0 0-138-15,0 0-46 16,0 0 42-16,0 0-26 15,67 129 3-15,-52-83-14 16,-3 1 6-16,-4 0-24 16,-6-6-24-16,-2-2-191 15,-2-13-63-15,-14-8-287 0</inkml:trace>
  <inkml:trace contextRef="#ctx0" brushRef="#br1" timeOffset="122444.2">11386 12962 1846 0,'0'0'506'16,"0"0"-365"-16,0 0-113 16,141-35-20-16,-48 35-16 15,-15 0-72-15,-8 0-285 0</inkml:trace>
  <inkml:trace contextRef="#ctx0" brushRef="#br1" timeOffset="122676.21">12182 12886 1795 0,'0'0'708'15,"0"0"-478"-15,0 0-188 16,0 0-14-16,0 0-21 15,132-8 10-15,-77 8-18 16,3 0 1-16,11 0-160 16,-16 0-153-16,-14 0-584 0</inkml:trace>
  <inkml:trace contextRef="#ctx0" brushRef="#br1" timeOffset="122871.96">12576 12685 1594 0,'0'0'575'16,"0"0"-456"-16,0 0-64 16,0 0-54-16,0 0 36 15,114 54 35-15,-112-14-28 16,-2 6 24-16,-13 3-32 16,-22 0-30-16,-6-1-6 15,-17 10-9-15,12-12-139 16,12-11-384-16</inkml:trace>
  <inkml:trace contextRef="#ctx0" brushRef="#br1" timeOffset="123291.52">13383 12633 573 0,'0'0'1311'0,"0"0"-759"16,0 0-381-16,0 0-113 15,0 0-12-15,-138-71-46 16,82 98 0-16,3 17 7 16,6 12-7-16,16 4 53 15,13 0 11-15,18-4-46 16,0-5 38-16,32-9-46 15,10-8-9-15,11-10-2 16,27-11-74-16,-10-8-218 0,-12-5-502 16</inkml:trace>
  <inkml:trace contextRef="#ctx0" brushRef="#br1" timeOffset="124477.46">14056 12386 443 0,'0'0'807'0,"0"0"-663"16,0 0-62-16,0 0 210 16,-8 103-58-16,4-44-9 0,-2 10-65 15,4 3-52 1,2 2 20-16,0-2-48 0,0-6-42 15,0-5 6-15,5-7-43 16,8-12 0-16,6-10-1 16,0-9 12-16,8-15-26 15,4-8 11-15,5-5-46 16,-3-22-10-16,1-10-59 16,-8-7 24-16,-3 2 8 15,-9 3 40-15,-8 12 46 16,-4 10 80-16,-2 13-4 15,0 4-48-15,0 4-27 16,-4 21-1-16,0 3 40 16,0 4-22-16,4 0 29 15,0-3-35-15,0-3-6 16,6-6-12-16,-2-3-32 16,-4-8-90-16,0-9-223 0,-6 0-310 15</inkml:trace>
  <inkml:trace contextRef="#ctx0" brushRef="#br1" timeOffset="124597.68">14224 12723 1847 0,'0'0'500'0,"0"0"-324"16,0 0-176-16,144-34-35 16,-90 30-121-16,-7 2-455 0</inkml:trace>
  <inkml:trace contextRef="#ctx0" brushRef="#br1" timeOffset="125883.3">13521 13060 1731 0,'0'0'474'0,"0"0"-392"16,0 0-82-16,0 0-19 16,0 0 19-16,0 0 0 15,0 0 0-15,-21 154-9 16,-4-96-155-16,-2-11-709 0</inkml:trace>
  <inkml:trace contextRef="#ctx0" brushRef="#br1" timeOffset="126874.09">15091 12881 1145 0,'0'0'408'0,"0"0"-206"16,0 0-114-1,0 0-20-15,0 0-26 0,0 0-13 16,0 0 153-16,0 32-115 16,0-13 35-16,0 0-40 15,0 1-50-15,-2-7 21 16,-1-1-33-16,3-4 0 16,-2-4 0-16,2-3 6 15,0 2-6-15,-2-3 0 16,2 0 10-16,0 0-18 15,0 0 8-15,0 0 0 16,0 2-2-16,0 1 7 16,-2 4-5-16,0 1 0 0,0 3 2 15,0 1-2-15,-4 5 7 16,2 0-4-16,-3 2 46 16,1 1-25-16,-3-1 9 15,4-2-11-15,1-5-16 16,-1-4 11-16,5-3-17 15,0-5 0-15,0 0 20 16,0 0-19-16,0 0 26 16,0 0-3-16,0-10-14 15,0-10-10-15,0-6-18 16,9-9-15-16,7-3-41 16,7-5-32-16,6 0-3 0,6 1-44 15,3 6 31 1,-1 7 101-16,-3 9 1 15,-5 8 20-15,-4 9 10 0,-5 3 3 16,-5 0 53 0,-1 5-1-16,-1 17-9 0,-1 5 75 15,-6 7-79-15,-2 4 0 16,-4 1 0-16,0-2-52 16,0-3 23-16,0-6-23 15,-4-6-105-15,0-7-157 16,4-12-695-16</inkml:trace>
  <inkml:trace contextRef="#ctx0" brushRef="#br1" timeOffset="127114.53">15662 12905 140 0,'0'0'1829'16,"0"0"-1291"-16,0 0-468 15,0 0-24-15,0 0 3 16,140-14-48-16,-95 14 31 16,-4 0-32-16,-9 5-46 15,-12 11-185-15,-13-1-406 0</inkml:trace>
  <inkml:trace contextRef="#ctx0" brushRef="#br1" timeOffset="127247">15688 13084 1870 0,'0'0'549'16,"0"0"-429"-16,0 0-75 16,0 0-44-16,117-16-1 15,-69 14-36-15,-5 2-262 16,-12 0-1072-16</inkml:trace>
  <inkml:trace contextRef="#ctx0" brushRef="#br1" timeOffset="128832.4">16704 12799 373 0,'0'0'755'16,"0"0"-572"-16,0 0-91 15,0 0 75-15,0 0-21 16,0 0-19-16,0 0-41 16,-4 0-27-16,4 0 26 15,0 0-38-15,0 0-18 16,0 0-14-16,0 0-8 15,0 0 4-15,0 0-11 16,0 0 0-16,0 0 36 0,0 0-35 16,0 0 14-1,0 0-15-15,0 0 1 0,0 0-2 16,0 0-20-16,0 0-13 16,-2 0 33-16,-2 5-30 15,-3 2 31-15,-2 0 16 16,0-2-1-16,3-3 33 15,1-2-18-15,1 0 29 16,4 0 21-16,0-4-65 16,0-10-15-16,0-4-53 15,4 1-8-15,7-2 59 16,0 4-20-16,-2 0 22 16,0 6 0-16,-5 2 1 15,1 5 24-15,-3 2-23 16,1 0 11-16,-3 7-13 0,0 12 1 15,0 3 18-15,-10 4 33 16,-7-4-39-16,-1-2 9 16,0-6-16-16,5-3 3 15,4-7 1-15,5-4-10 16,2 0 0-16,2-7-1 16,0-13-95-16,2-2 28 15,11-4 20-15,0 2-26 16,1 6 67-16,-2 8-9 15,0 8 16-15,-5 2 1 16,-5 17 0-16,-2 15 56 16,0 9 32-16,-25 7-43 15,-10 5 15-15,-5-6-23 0,-3-6-2 16,3-12-5 0,7-8-22-16,4-13-5 0,6-8 17 15,6 0-20-15,5-12 30 16,10-8-31-16,2-4-3 15,9 2-8-15,17 1 17 16,8 8-6-16,2 6 0 16,4 7-19-16,2 2 17 15,1 19-47-15,8 9-135 16,-13-6-197-16,-4-8-970 0</inkml:trace>
  <inkml:trace contextRef="#ctx0" brushRef="#br1" timeOffset="128960.18">16997 13016 1600 0,'0'0'829'16,"0"0"-686"-16,0 0-143 15,0 0-201-15,0 0 73 16,0 0-144-16,0 0-555 0</inkml:trace>
  <inkml:trace contextRef="#ctx0" brushRef="#br1" timeOffset="129537.52">17282 12789 325 0,'0'0'1247'16,"0"0"-971"-16,0 0-194 15,0 0 70-15,0 0-5 16,0 0-15-16,0 0-15 16,-13-5-25-16,13-2-14 15,0-3-69-15,0-2 24 16,0-4-20-16,6 3-13 15,10-4-16-15,4 8-37 0,-2 4-11 16,2 5 63-16,-4 0-37 16,-8 19 35-16,-3 13 1 15,-5 6 4-15,0 6 39 16,-22 4-11-16,-5-4-8 16,-2-6 26-16,4-8-48 15,8-10 1-15,7-11-1 16,6-4 11-16,4-5-17 15,0 0 6-15,7-13-53 16,17-11-52-16,8-2-17 16,1 1 2-16,2 3 40 15,0 10 27-15,-4 8 52 0,-3 4-7 16,-6 4 8-16,-5 16 43 16,-9 6 1-16,-6 6 28 15,-2 2 10-15,-6 2-30 16,-19-2 25-16,-6 2-52 15,-7-4-25-15,-7 0-2 16,8-7-189-16,10-11-309 0</inkml:trace>
  <inkml:trace contextRef="#ctx0" brushRef="#br1" timeOffset="129763.65">17822 12901 1495 0,'0'0'941'16,"0"0"-654"-16,0 0-226 16,0 0-37-16,0 0-24 15,134 0 11-15,-101 0-28 16,-4 3-97-16,-9 5-225 15,-16-2-510-15</inkml:trace>
  <inkml:trace contextRef="#ctx0" brushRef="#br1" timeOffset="129891.76">17772 13032 1633 0,'0'0'638'0,"0"0"-473"0,0 0-107 15,0 0 20-15,0 0-69 16,143 4-9-16,-96 0-154 15,-5-1-568-15</inkml:trace>
  <inkml:trace contextRef="#ctx0" brushRef="#br1" timeOffset="130604.02">19001 12489 1515 0,'0'0'264'16,"0"0"-165"-16,0 0-86 16,0 0-2-16,0 0 62 0,-125 72 77 15,88-12 31-15,0 10-62 16,8 9-14-16,10-6 10 16,9-7-59-16,10-7-14 15,0-15-13-15,25-13-29 16,6-10 39-16,4-13-21 15,2-8-17-15,-6 0 11 16,-6-20-12-16,-14-6-6 16,-9-6-6-16,-2 2-24 15,-9 2 35-15,-16 8 1 16,-4 12-22-16,0 8-50 16,-8 15-192-16,5 16-259 15,10-3-1047-15</inkml:trace>
  <inkml:trace contextRef="#ctx0" brushRef="#br1" timeOffset="131587.16">20013 12476 1347 0,'0'0'241'16,"0"0"-187"-16,0 0 17 15,0 0 69-15,0 0 29 0,-132 71 38 16,95-22-41-16,3 4-66 16,8 3 23-16,7 2-59 15,13-3-25-15,6-8-11 16,4-7-28-16,23-8 28 15,11-7-22-15,9-11-6 16,4-10-1-16,4-4-106 16,-1-4-24-16,-2-21 14 15,-8-3-55-15,-11-4-14 16,-8 3 25-16,-14 2 161 16,-11 8 121-16,0 8 160 15,-18 11-126-15,-13 0-88 0,-6 11-30 16,-4 12 35-16,5 7-39 15,7-2-21-15,12-2 17 16,10-8-28-16,7-3-1 16,0-7 0-16,9-8-31 15,15 0 7-15,5 0-47 16,4-20-59-16,4-6-49 16,-2-1-92-16,-4 1 101 15,-6 4 170-15,-8 11 19 16,-7 9 239-16,-6 2-118 15,-4 7-82-15,0 20 67 16,0 5-72-16,0 4 1 16,0-2-25-16,0-4-15 0,0-6-28 15,0-6-2 1,15-13-167-16,6-5-187 0,-4 0-879 0</inkml:trace>
  <inkml:trace contextRef="#ctx0" brushRef="#br1" timeOffset="132036.79">20530 12731 1224 0,'0'0'400'0,"0"0"-214"15,0 0 34-15,0 0-10 16,0 0-67-16,0 0-42 15,-123 115 8-15,117-85-57 0,4-2-15 16,2-2-2-16,2-6-34 16,16-4 39-16,9-8-25 15,4-6-5-15,7-2-1 16,6-10-9-16,3-19-15 16,1-7-4-16,0-7-38 15,-8-6 44-15,-9-2-29 16,-13 2-3-16,-12 5 45 15,-6 8 0-15,-2 14 52 16,-16 11-6-16,-1 11-40 16,3 0-8-16,5 23 10 15,6 12-8-15,5 4 43 0,0 7-34 16,3 2 18-16,7 0-27 16,4-5 6-16,-3-5-5 15,-4-4-1-15,-7-8 0 16,0-6-1-16,-7-4-53 15,-18-8-86-15,-21-8-46 16,3 0-173-16,1-11-296 0</inkml:trace>
  <inkml:trace contextRef="#ctx0" brushRef="#br1" timeOffset="132203.57">20561 12196 1879 0,'0'0'635'0,"0"0"-486"0,0 0-149 16,0 0 0-16,-156 150-11 15,87-39-29-15,13-13-109 16,16-16-384-16</inkml:trace>
  <inkml:trace contextRef="#ctx0" brushRef="#br1" timeOffset="132521.6">21266 12548 2009 0,'0'0'384'0,"0"0"-318"15,0 0-21-15,0 0-8 16,0 0 14-16,49 152 25 16,-49-82-60-16,-27 7 0 15,-9 6-14-15,-10-4-2 16,-6-1-6-16,-22 6-144 15,14-21-331-15,7-14-946 0</inkml:trace>
  <inkml:trace contextRef="#ctx0" brushRef="#br1" timeOffset="133030.57">19609 12555 1594 0,'0'0'235'0,"0"0"-189"16,0 0 31-16,-87 159 137 15,65-84-38-15,9 10-23 16,13 5-43-16,0 1-91 15,56 20-19-15,4-23-109 16,7-21-264-16</inkml:trace>
  <inkml:trace contextRef="#ctx0" brushRef="#br1" timeOffset="133607.51">21502 12971 658 0,'0'0'627'16,"0"0"-333"-16,0 0-95 0,0 0-36 15,0 0 5-15,0 0-76 16,0 0 5-16,-38 95-15 16,56-95-48-16,2 0 28 15,-2 0-35-15,-7-4-11 16,-7-8 8-16,-4 2-24 16,-19-1-19-16,-13 8-143 15,-5-1-689-15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29T06:36:04.7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2323 4354 481 0,'0'0'539'15,"0"0"-412"-15,0 0-72 16,0 0 85-16,0 0-13 16,0 0-63-16,0-38 59 15,2 29-79-15,0 3 17 16,-2 1 15-16,0 0 18 15,0-2 57-15,0 4-26 0,0-1-78 16,0 2 91-16,0 0-99 16,0 2 13-16,0 0 16 15,0 0-52-15,0 0 35 16,0 0-51-16,0 0 0 16,0 0-51-16,0 11 45 15,0 16-19-15,0 13 12 16,0 12 26-16,0 8-10 15,-10 2-3-15,4 0 0 16,0-4-7-16,-1-7 7 16,7-5-116-16,0-10-85 15,0-12-137-15,2-12-170 0,7-10-236 16</inkml:trace>
  <inkml:trace contextRef="#ctx0" brushRef="#br0" timeOffset="272.83">2334 4243 396 0,'0'0'1258'0,"0"0"-1134"16,0 0-115-16,0 0 80 16,0 0-60-16,0 0 40 15,0 0-11-15,55-26-22 16,-17 59 59-16,4 13-49 15,-1 12-45-15,-8 4 107 0,-6 2-107 16,-14 2 18-16,-9 1 2 16,-4 2-7-16,-10-1-24 15,-24-2 10-15,-7-3-136 16,-30-5 40-16,11-14-191 16,2-17-259-16</inkml:trace>
  <inkml:trace contextRef="#ctx0" brushRef="#br0" timeOffset="430.01">2026 4756 1669 0,'0'0'493'15,"0"0"-474"-15,0 0 6 16,0 0 36-16,127-53-48 0,-67 50 11 16,9 3-5-16,5 0-19 15,24 17-46-15,-18-2-251 16,-15-7-357-16</inkml:trace>
  <inkml:trace contextRef="#ctx0" brushRef="#br0" timeOffset="840.66">2975 4342 1242 0,'0'0'678'0,"0"0"-587"0,0 0-82 15,0 0 124-15,0 0-27 16,0 0-21-16,0 0-4 16,-37-5-81-16,14 5 48 15,-6 0-48-15,-4 2 0 16,2 18 82-16,-1 10-82 15,6 11 0-15,11 4 40 16,9 5-39-16,6 3 36 16,6-3-37-16,15-2 24 15,8-7 13-15,2-8-37 16,-2-5 0-16,-4-6 8 16,-7-8 10-16,-9 0-36 0,-9-1 12 15,0 1-18 1,-23 5-18-16,-14 6 42 15,-13 1-58-15,2-4-26 0,-6-8-91 16,14-8-160-16,16-6-826 0</inkml:trace>
  <inkml:trace contextRef="#ctx0" brushRef="#br0" timeOffset="1015.83">3301 4659 1960 0,'0'0'471'0,"0"0"-471"0,0 0-183 15,0 0-73-15,0 0 193 16,0 0-126-16,0 0-557 0</inkml:trace>
  <inkml:trace contextRef="#ctx0" brushRef="#br0" timeOffset="1328.04">1948 5184 1942 0,'0'0'525'0,"0"0"-496"16,180-2 5-16,-33-5 52 15,25 3-65-15,2 4 6 16,-9 0 16-16,-20 11-43 15,-14-4-116-15,-37-2-205 16,-25-5-702-16</inkml:trace>
  <inkml:trace contextRef="#ctx0" brushRef="#br0" timeOffset="2146.01">4995 4587 1217 0,'0'0'203'0,"0"0"-202"15,0 0 108-15,0 0-32 16,0 0 11-16,0 0 21 16,0 0-90-16,-13-124-19 15,44 96-1-15,4 6 1 0,4 4 65 16,-6 9 3 0,-2 9-18-16,-7 0 65 0,-6 17-70 15,-9 19 13-15,-9 13 16 16,-4 9-58-16,-25 6 146 15,-7-3-128-15,-6-2-28 16,1-9 56-16,6-11-56 16,8-12 3-16,10-10-9 15,7-9 20-15,8-7-55 16,2-1 35-16,10 0-135 16,19-12 98-16,10-3-84 15,8 1 79-15,0 6 42 16,-3 8 0-16,-7 0 36 15,-8 23-36-15,-12 13 1 16,-15 12 71-16,-2 3-53 16,-19 7 30-16,-18-2-16 0,-3-4-2 15,1-8-22-15,3-10-9 16,9-14-141-16,11-8-86 16,10-12-535-16</inkml:trace>
  <inkml:trace contextRef="#ctx0" brushRef="#br0" timeOffset="2406.97">5698 4287 1955 0,'0'0'467'0,"0"0"-418"16,0 0 93-16,0 0-142 15,0 0 17-15,0 0-34 16,0 0 51-16,-27 164-18 0,2-67 27 16,0-3-11-16,3-7 4 15,9-20-36-15,2 5-53 16,1 5 46-16,10 3-190 16,0-22-118-16,0-17-423 0</inkml:trace>
  <inkml:trace contextRef="#ctx0" brushRef="#br0" timeOffset="2710.57">5608 5291 1401 0,'0'0'638'0,"0"0"-567"0,0 0-40 15,0 0 6 1,0 0 81-16,0 0-19 0,0 0-41 15,2-32-58-15,5 13-55 16,-5 0 42-16,-2 4 13 16,0 5-2-16,-2 8 2 15,-11 2 0-15,-1 0 12 16,-1 15-6-16,1 7 28 0,8-1-34 16,6-2 28-1,0-4-60-15,0-5 32 0,6-6-37 16,10-4 5-1,-3 0 7-15,3-11-68 0,-7-8-158 16,-5-2-407-16</inkml:trace>
  <inkml:trace contextRef="#ctx0" brushRef="#br0" timeOffset="2940.49">6491 5201 1433 0,'0'0'1175'15,"0"0"-1175"-15,0 0-15 16,0 0-258-16,0 0-112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29T06:37:10.93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20073 14973 582 0,'0'0'391'16,"0"0"-247"-16,0 0-91 15,0 0-16-15,0 0 54 16,0 0 59-16,0 0-95 16,0 0 0-16,0 0 18 0,0 0-4 15,0 0 65-15,0 0-37 16,0 0-43-16,0 0 35 16,0 0-48-16,0 0 21 15,0 0 5-15,0 0-4 16,0 0 39-16,0 0-36 15,0 0-20-15,0 0 57 16,0 0-102-16,2 0 4 16,10 0-5-16,7 12-9 15,6 11 8-15,4 0 1 16,-4 7 0-16,-10 2 15 16,-15 7-15-16,0 6-11 15,-28 10 3-15,-40 29-52 16,8-17-185-16,2-14-358 0</inkml:trace>
  <inkml:trace contextRef="#ctx0" brushRef="#br0" timeOffset="682.29">20876 14495 1175 0,'0'0'343'16,"0"0"-199"-16,0 0 72 16,0 0-48-16,0 0-24 15,0 0 10-15,0 0-80 16,0-47-7-16,0 47-48 16,0 0-8-16,0 0 26 15,0 0-37-15,2 6-3 16,2 16-6-16,3 14 18 15,1 14 36-15,0 8-24 16,-4 2 1-16,-2 0 17 16,-2-3-39-16,0-8 0 15,0-7 10-15,0-3-3 0,0-4-13 16,0-9 6-16,-2-6-10 16,0-3 9-16,2-8-57 15,0-3-23-15,0-3-5 16,0-3-12-16,0 0 18 15,0 0-66-15,0 0-42 16,6-16 58-16,10-3-157 16,10-20-90-16,-3 6 69 15,0-2-297-15</inkml:trace>
  <inkml:trace contextRef="#ctx0" brushRef="#br0" timeOffset="1013.66">21352 14529 694 0,'0'0'329'16,"0"0"-164"-16,0 0-23 16,0 0 52-16,0 0-26 15,0 0 13-15,0 0-67 16,41-44-60-16,-53 44 14 16,-15 21-59-16,-12 7 10 15,-10 13 13-15,-7 0-26 16,0 1 22-16,5-6-28 15,11-8 1-15,11-8 63 16,9-8-57-16,11-4 15 16,9 0 0-16,0-2-21 15,18 6 12-15,18 7 4 16,10-5 12-16,10 2 34 16,2-2-62-16,-4-8 11 0,-6 2-12 15,-3-3-2-15,-9 2-70 16,1 4-156-16,-12 2-298 15,-7-5-822-15</inkml:trace>
  <inkml:trace contextRef="#ctx0" brushRef="#br0" timeOffset="1641.1">22149 14508 818 0,'0'0'509'16,"0"0"-336"-16,0 0-108 16,0 0 69-16,0 0 24 15,0 0-66-15,0 0-7 16,0-2-60-16,0 2 16 0,0 0-9 16,0 0-18-16,0 0 14 15,0 0-27-15,0 0 8 16,0 0 40-16,0 0-48 15,0 0 40-15,0 0-14 16,0 0 25-16,0 0 19 16,-6 0-71-16,-13 10 18 15,-6 12 7-15,-8 10-25 16,-5-1 22-16,2 8-22 16,3-3 0-16,1-4 12 15,5-1-12-15,6-4 0 16,3-5-6-16,7-8 8 15,4-1-4-15,7-3-20 16,0-6 10-16,0 4 12 16,13 1-17-16,10 3 17 0,6 2 11 15,4 1 10-15,3-7-19 16,-1 1-2-16,1-2 0 16,-3-2 12-16,-2 2-12 15,-2 0-27-15,-6 4-36 16,-3 1-109-16,-11 8-104 15,-5-2-114-15,-4-1-611 0</inkml:trace>
  <inkml:trace contextRef="#ctx0" brushRef="#br0" timeOffset="1882.27">21767 15069 1883 0,'0'0'388'0,"0"0"-261"16,0 0-4-16,0 0-50 15,0 0 2-15,0 0-63 16,0 0-12-16,105 14 26 16,-44-6-26-16,5 2-17 15,1-4-12-15,0 2-163 16,13 1-147-16,-13-8-255 15,-15 1-872-15</inkml:trace>
  <inkml:trace contextRef="#ctx0" brushRef="#br0" timeOffset="2420.65">22746 14594 413 0,'0'0'1100'0,"0"0"-970"0,0 0-111 16,0 0-5-16,0 0 147 15,0 0 18-15,11 132-58 16,-11-79-11-16,0-2-32 16,-4-2 8-16,-6-1-37 15,4-13-48-15,2-3 33 16,-1-9-33-16,3-9-1 16,0-5 0-16,2-6 0 15,0-3-1-15,0 0-35 16,0-16-28-16,0-23 39 15,15-16-188-15,10-13-53 16,8-9 34-16,5 9-261 16,-1 12 493-16,-4 16 143 15,-5 17 75-15,-6 14 59 0,-4 9-93 16,0 0-43-16,-4 12-35 16,-6 17-10-16,-1 6 59 15,-5 5-72-15,-2 9-37 16,0 1 45-16,0-2-91 15,-4 1 11-15,-3 0-11 16,1-3-54-16,6 4-105 16,0-12-180-16,0-13-461 0</inkml:trace>
  <inkml:trace contextRef="#ctx0" brushRef="#br0" timeOffset="2821.23">23303 14985 1290 0,'0'0'381'16,"0"0"-231"-16,0 0-97 15,0 0 57-15,0 0 25 16,0 0-109-16,0 0-26 15,13 3-46-15,-4-3 2 16,1 0 3-16,-8 0-7 16,0-3 42-16,-2 3-22 0,0 0 54 15,0 0-26-15,-4 0 15 16,-6 12 22-16,1 8 55 16,3 3-35-16,2 3-30 15,4-5 42-15,0-7-69 16,0 0 15-16,15-5-15 15,3-6 0-15,-1-3-2 16,1 0 2-16,-1-3 0 16,-9-14-16-16,-4 1 3 15,-4-9-73-15,-12 6-157 16,-11-1-314-16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3:12.4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31094 4824 421 0,'0'0'102'0,"0"0"793"16,0 0-636-16,0 0-95 15,0 0 9-15,0 0 15 16,-22-112-48-16,17 94 10 15,3 0-15-15,0 1-72 16,-1 4-3-16,1-1-60 16,-2 2 12-16,2 2 0 15,-3 1-11-15,1 4-1 16,-1-1 25-16,3 3-19 16,-1 2 23-16,1-1-19 0,-4-2 5 15,-3 2-10 1,-5-4-5-16,-3 1 0 0,-8 2-2 15,-6-1 19-15,-9 1-15 16,-9 3-2-16,-13 0 0 16,-9 0-21-16,-8 3 21 15,-4 7 0-15,-2 2-6 16,-1-1 16-16,-1 4-11 16,2 1 1-16,0 0-33 15,6 3 20-15,5-2-2 16,5 3 15-16,2 1-11 15,7 0 19-15,2 4-17 16,0 3 9-16,2 0 0 16,2 6-19-16,4-1 19 15,2 6 0-15,6 3-1 0,4 4-5 16,2 0 0-16,5 6 3 16,2 3-8-16,0 4-7 15,0 9 17-15,0 5 1 16,2 3-11-16,3 0 2 15,0 2 9-15,1-3-24 16,-1-3 15-16,-1-4-9 16,-1 0 18-16,-1 0 0 15,0 1-10-15,5-3 29 16,7-3-13-16,5-5-6 16,6-9 1-16,4-3-16 15,0-6 15-15,10-1 0 16,11-3 0-16,1-2 15 15,7 0-9-15,5 0-6 16,6 0 8-16,5 2-11 0,5 0 3 16,8-2 0-16,2 2-6 15,8-3 21-15,1-3-15 16,2 0 0-16,3-4 0 16,1 1-12-16,6 1 12 15,4 2 0-15,21 3 1 16,26 3 13-16,21 2-14 15,-12-3 0-15,-27-10 1 16,-36-5-6-16,-20-6 5 16,6 3 0-16,10 2-14 0,4-1 33 15,-4-2-16 1,-3-4-3-16,-5-5 1 0,0-5-7 16,-4-2 6-16,3-2 0 15,-3-17 44-15,3-2-43 16,-3-7 31-16,-2-5-22 15,-2-3 0-15,-2-1 20 16,-3-9-30-16,1 1 1 16,-5-3 25-16,0-4-13 15,-4 2-13-15,-6-3 14 16,-1 3-13-16,-4-2 31 16,-5 0-32-16,-3 2 0 15,1-1 10-15,-2 2 2 16,2 1-12-16,-2-1 0 15,-1 1 12-15,-2 4-27 0,0-2 15 16,-6 4 0-16,-5-2 2 16,-2 2 13-16,-7-2-9 15,-2-1-3-15,0 1 10 16,0-2 5-16,0 0-18 16,0 0 0-16,-2 2-1 15,0 0 10-15,0-1-9 16,-3 3 0-16,-1 2 7 15,-4 1-16-15,-3 0 9 16,-3-1 0-16,-1 3-13 16,-4-2 19-16,2 1-6 15,-4-1 0-15,1 2 1 16,2-2-4-16,-2-3 3 0,-3-2 0 16,1-2-13-1,-3-5 20-15,0 0-7 0,-4-2 0 16,-3 4 6-16,-3 2-18 15,-5 8 12-15,-6 0-6 16,-5 7-10-16,-5 2 20 16,-7 4-5-16,1 4 1 15,-3 8-13-15,0 4 1 16,3 6-31-16,0 4-74 16,-15 27-66-16,14 6-102 15,9 1-318-15</inkml:trace>
  <inkml:trace contextRef="#ctx0" brushRef="#br0" timeOffset="1216.16">32287 4550 646 0,'0'0'65'16,"0"0"-36"-16,0 0 694 15,0 0-589-15,0 0-19 16,0 0-1-16,0 0-4 15,4-76 14-15,-4 68-25 16,0 0 28-16,0 3-25 16,0 3-45-16,0 2 9 15,0 0-55-15,-6 2-2 16,-15 20-9-16,-1 14 10 16,-1 15-4-16,2 9-6 15,0 10 0-15,5 2 28 0,1 0-26 16,4-5 8-1,2-5 5-15,2-10-1 0,-1-8 1 16,-1-6-15-16,-1-12 0 16,0-6-13-16,3-8 15 15,5-10-2-15,2-2 9 16,2-21-9-16,32-25-93 16,12-12 11-16,12-15 67 15,6-2 15-15,-3 1 18 16,-10 5 102-16,-11 14 34 15,-13 9-84-15,-11 12 22 16,-12 10-68-16,-4 12-22 16,0 10-4-16,-22 2-63 15,-34 46-297-15,5 2-168 16,-5 2-606-16</inkml:trace>
  <inkml:trace contextRef="#ctx0" brushRef="#br0" timeOffset="1630.06">30880 6064 2022 0,'0'0'522'16,"0"0"-522"-16,0 0-91 16,0 0 91-16,-92 197 58 15,21-30 42-15,-5 24-8 16,7-3-35-16,16-16-5 15,17-31-52-15,11-28 9 16,6-25 3-16,3-23-11 16,5-7-1-16,-3 5 0 15,-1 5 17-15,-1 2-34 0,3-12 5 16,-1-12-71-16,3-11-56 16,-6-24-124-16,1-11-242 15,3-2-598-15</inkml:trace>
  <inkml:trace contextRef="#ctx0" brushRef="#br0" timeOffset="1862.17">30149 7200 2176 0,'0'0'383'0,"0"0"-196"16,0 0-168-16,0 0-18 15,0 0-2-15,0 0 2 16,0 165 50-16,0-89-27 0,0 4-18 15,0-5 1 1,0-14-5-16,11-10-2 0,9-13 3 16,7-10 13-16,8-7-1 15,12-9-15-15,9-11-43 16,26-1-125-16,-10-15-296 16,-14-6-604-16</inkml:trace>
  <inkml:trace contextRef="#ctx0" brushRef="#br0" timeOffset="2141.05">30817 7677 1348 0,'0'0'795'16,"0"0"-703"-16,0 0-58 15,0 0-33-15,0 0 73 16,0 0 8-16,-77 135-26 16,69-89 21-16,6 3-48 15,0-3-29-15,2-2 18 16,0-6-18-16,0-7 0 16,0-4-16-16,-4-10-106 15,-9-17-66-15,1 0-289 16,1-21-958-16</inkml:trace>
  <inkml:trace contextRef="#ctx0" brushRef="#br0" timeOffset="2261.09">30842 7652 1587 0,'0'0'1034'0,"0"0"-863"16,125-34-123-16,-54 24-48 16,5 6-43-16,18 4-76 15,-21 0-386-15,-15 0-940 0</inkml:trace>
  <inkml:trace contextRef="#ctx0" brushRef="#br0" timeOffset="17221.68">2041 4514 408 0,'0'0'128'0,"0"0"-109"16,0 0 760-16,0 0-480 0,0 0-206 16,0 0 49-16,10-31-17 15,-10 28 55-15,0-2 26 16,0 1-104-16,0 3-1 16,0-3-43-16,0 1-34 15,0-1 30-15,0 3-18 16,0-6 2-16,0 4 7 15,0-4-15-15,0 1 25 16,0 3-13-16,0 1-27 16,0-1 42-16,-6 3-49 15,-6 0 8-15,-13 7-16 16,-17 22 7-16,-28 36-19 16,-1 7 12-16,-2 14 0 15,8 10-13-15,27-15 22 16,7 1-9-16,18-10 0 0,13-16 13 15,6-14-26-15,30-12 13 16,15-12-36-16,9-11 8 16,7-7-101-16,-2-3-123 15,-7-28-88-15,-19-1-323 16,-18 6 0-16</inkml:trace>
  <inkml:trace contextRef="#ctx0" brushRef="#br0" timeOffset="17851.64">1821 4932 1003 0,'0'0'661'0,"0"0"-367"15,0 0-43-15,0 0-112 16,0 0-103-16,0 0 13 16,0 0-39-16,153-99 17 0,-94 99 7 15,-8 3-15-15,-11 19 38 16,-18 9-50-16,-15 7-7 16,-7 2 28-16,-7 0-27 15,-15-6 17-15,2-9-4 16,4-12-4-16,12-13-20 15,4 0 4-15,17-33-85 16,28-20-217-16,18-10-10 16,8-11-318-16,5 9-7 15,-9 10 643-15,-11 19 481 16,-17 20-75-16,-16 16-135 16,-17 8-126-16,-6 26 10 15,-6 12 17-15,-21 5-78 0,-2 0-11 16,4-4 26-16,5-7-69 15,9-8-26-15,11-12-14 16,0-10-12-16,16-10-67 16,16-12 9-16,9-23-145 15,1-11-137-15,1-7-201 16,-9 0 175-16,-10 9-105 16,-13 16 483-16,-9 18 707 15,-2 10-381-15,-4 19-133 16,-16 16 7-16,2 7-51 15,2 1-22-15,8-6 1 16,8-5-45-16,0-6-6 16,6-7-28-16,19-11-49 15,8-8 0-15,7 0-10 16,1-18-66-16,-1-10 1 0,-7-8-16 16,-6-3 53-16,-5 7-2 15,-9 6 3-15,-6 12 37 16,-7 14 39-16,0 0-8 15,0 26 41-15,0 12-16 16,-9 9 8-16,3-1-15 16,1-2-48-16,3-4 28 15,2-6-29-15,0-8-26 16,2-10-116-16,7-14-359 0</inkml:trace>
  <inkml:trace contextRef="#ctx0" brushRef="#br0" timeOffset="18079.24">2819 4383 1827 0,'0'0'567'15,"0"0"-337"-15,0 0-157 16,0 0-39-16,-6-104 7 15,28 89-40-15,4 14 12 16,3 1-13-16,-6 33-58 0,-14 54-64 16,-9-7-150-1,0-5-348-15</inkml:trace>
  <inkml:trace contextRef="#ctx0" brushRef="#br0" timeOffset="18249.96">3283 4877 1400 0,'0'0'1014'16,"0"0"-998"-16,0 0-16 16,0 0-46-16,0 0-78 15,0 0-255-15</inkml:trace>
  <inkml:trace contextRef="#ctx0" brushRef="#br0" timeOffset="18669.95">1702 5351 1575 0,'0'0'572'0,"0"0"-340"16,0 0 35-16,0 0-83 15,0 0-47-15,0 0-87 16,0 0-50-16,179-65 46 16,-50 50-31-16,29 11 25 15,10 4-8-15,-12 0-19 16,-13 8-7-16,-17 5-6 15,-9-8-131-15,-36-2-247 0,-17-3-997 0</inkml:trace>
  <inkml:trace contextRef="#ctx0" brushRef="#br0" timeOffset="31091.76">4061 4587 418 0,'0'0'1044'0,"0"0"-839"0,0 0-128 16,0 0 96-16,0 0-22 15,0 0 40-15,0-49-37 16,0 43-21-16,0 2-20 16,0 0 3-16,0 0-89 15,0 1-6-15,0 2 36 16,0-1-34-16,0 2 21 15,0 0-44-15,0 0 12 16,0 3-11-16,-2 23-1 16,-10 18 0-16,-1 15 11 15,-3 12-4-15,1 4 7 16,-1-4-14-16,5-9 0 16,5-11-9-16,2-10 9 0,1-12 0 15,3-8-6-15,0-13-58 16,0-8-96-16,0-2-42 15,3-28 50-15,3-18-202 16,3-12 55-16,-1-8-66 16,2-4 229-16,-2 3 136 15,5 7 146-15,1 11 72 16,1 13-11-16,6 15 22 16,-1 13-112-16,2 10-55 15,3 4 21-15,-5 25-24 16,0 12 27-16,-7 11-22 15,-2 2-31-15,-1-1 12 0,-2-2-44 16,3-6-1-16,3-13 0 16,3-12-78-16,26-20-95 15,-5-7-127-15,-1-18-246 0</inkml:trace>
  <inkml:trace contextRef="#ctx0" brushRef="#br0" timeOffset="31977.96">4603 4483 1741 0,'0'0'638'0,"0"0"-571"16,0 0-37-16,-112 135 78 16,63-69-29-16,3 2 67 15,5-8-74-15,15-12-56 16,12-12-5-16,10-11-11 0,4-16-30 16,6-9-71-1,23-9 4-15,7-23-24 0,7-15-128 16,1-4-71-16,-3-2 54 15,-8 9 65-15,-12 21 201 16,-9 18 173-16,-10 10-71 16,-2 36 84-16,0 13-51 15,-11 6-21-15,0-4 17 16,6-3-55-16,5-13 10 16,0-10-45-16,11-10-40 15,18-14-1-15,10-6 0 16,3-11-61-16,2-21-37 15,-1-6-70-15,-5-3 85 16,-12 0 43-16,-5 9 27 16,-12 15 13-16,-7 14 127 0,-2 3-46 15,0 25-5 1,-16 13-2-16,5 4 11 0,4-1-42 16,7-4-36-16,0-7 20 15,13-10-27-15,12-10 0 16,6-10-7-16,0 0-84 15,-4-13 13-15,-6-13-24 16,-13-6 10-16,-8 3 78 16,0 2-23-16,-13 8 37 15,-9 6 50-15,1 12 9 16,1 1 11-16,7 1-45 16,7 13 0-16,6 2 31 15,0-7-55-15,15-7 17 16,23-2 4-16,9-9-22 0,6-16-34 15,1-10-73-15,-8-6-32 16,-6-3 58-16,-11-5 10 16,-6-1 39-16,-5 2 32 15,-5 1 0-15,-1 14 99 16,-6 9 50-16,-2 16-8 16,-1 8-51-16,-3 15-89 15,2 26 29-15,-2 15 22 16,0 12-23-16,0 4 47 15,0 1-49-15,0-5-26 16,0-8 6-16,2-12-7 16,0-11-21-16,-2-14-37 15,0-13-99-15,0-10 25 0,0 0 21 16,-2-28-213-16,-5-14 22 16,7-11 194-16,0-7 108 15,9 0 127-15,16 6-5 16,6 8 85-16,0 10 40 15,5 12-69-15,-1 10-39 16,4 3-107-16,-4 8 2 16,-4 3-34-16,-4 0-12 15,-7 0-24-15,-20 12-175 16,0 2-166-16,-9 0-725 0</inkml:trace>
  <inkml:trace contextRef="#ctx0" brushRef="#br0" timeOffset="32158.37">4726 4555 2112 0,'0'0'565'16,"0"0"-368"-16,0 0-108 16,0 0-36-16,0 0-53 15,124-85-2-15,-77 85-10 16,0 58-154-16,-12 1-411 15,-16 13-705-15</inkml:trace>
  <inkml:trace contextRef="#ctx0" brushRef="#br0" timeOffset="32248.75">4886 5356 1844 0,'0'0'371'0,"0"0"-272"16,0 0-99-16,0 0-524 0</inkml:trace>
  <inkml:trace contextRef="#ctx0" brushRef="#br0" timeOffset="34423.25">6448 4636 715 0,'0'0'976'16,"0"0"-861"-16,0 0-67 16,0 0 34-16,0 0 47 15,0 0 85-15,0 0-35 16,-2-81-42-16,-20 78-19 15,-9 3-88-15,-8 0-5 16,-5 14-20-16,-3 20 8 16,3 11 13-16,6 6-25 15,9 5 19-15,9 2 26 16,9-1-45-16,11-6 32 16,0-7-33-16,24-6 6 15,17-9-14-15,15-12 8 0,12-8 0 16,10-9 0-16,5-9-11 15,-3-17 11-15,-5-6-32 16,-12-6-16-16,-16 2 42 16,-18 4-34-16,-14 5 40 15,-13 5 4-15,-2 8 5 16,-6 9 61-16,-21 5-70 16,-6 14 12-16,-5 16-18 15,3 8 18-15,1 3-10 16,10-3-2-16,10-8 17 15,7-8-16-15,7-8-1 16,0-12-45-16,14-2 36 16,17-6-55-16,7-23-124 0,4-6-86 15,1-8-115-15,-8-1-146 16,-6 8 285-16,-8 12 250 16,-11 14 233-16,-7 10 17 15,-3 8-53-15,0 23 35 16,-11 5-108-16,-3 3 28 15,1-4-58-15,3-5-51 16,6-8 0-16,4-5-42 16,0-12-1-16,14-5 0 15,13 0-51-15,8-19-26 16,5-13-127-16,0-6-54 16,-4-3 63-16,-10 3 38 15,-7 5 157-15,-13 14 70 16,-6 12 212-16,0 7 16 15,-9 4-177-15,-9 22-56 0,1 4 25 16,3 2-44-16,10 1-11 16,4-5-29-16,0-5 5 15,27-11 14-15,8-5-3 16,14-7-8-16,10-10-7 16,7-20-7-16,3-10-24 15,1-13-16-15,-1-9-37 16,-9-7 46-16,-12 0-87 15,-13 3 15-15,-16 10 75 16,-15 11 28-16,-4 19 56 16,-4 19 51-16,-13 7-87 15,-4 18 26-15,3 22-17 0,3 12 39 16,3 10 45-16,6 4-68 16,4 2 16-16,2-6-61 15,0-4 13-15,0-8-11 16,-3-7-2-16,-7-7-82 15,-28-16-98-15,2-10-294 16,-4-10-510-16</inkml:trace>
  <inkml:trace contextRef="#ctx0" brushRef="#br0" timeOffset="34575.18">7120 4182 2034 0,'0'0'677'0,"0"0"-527"15,0 0-141 1,0 0-9-16,-134 109-29 0,69 7-41 16,13-12-105-16,13-9-443 0</inkml:trace>
  <inkml:trace contextRef="#ctx0" brushRef="#br0" timeOffset="35685.25">8564 4311 1783 0,'0'0'264'16,"0"0"-181"-16,0 0-83 16,0 0 0-16,0 0 32 15,-58 152 85-15,38-67 83 16,2 7-69-16,5 4-36 16,8-20-28-16,5 3-66 15,0-16 20-15,16-17-21 16,15-17 0-16,9-19-9 15,9-10 9-15,7-19-49 16,-3-20-30-16,-6-12-119 16,-9 0 75-16,-13 5 75 15,-19 9 48-15,-6 19 227 16,-15 18-97-16,-21 0-85 0,-9 29-18 16,1 9-26-16,3 1 48 15,10 0-46-15,14-8 10 16,10-4-19-16,7-13 6 15,7-9-61-15,22-5-2 16,9-3-69-16,4-21 4 16,1-7-67-16,-8 0-55 15,-8 4 104-15,-12 8 146 16,-11 12 83-16,-4 7 110 16,0 10-123-16,-15 18 54 15,-1 6-62-15,3-2-24 16,7-1 20-16,6-7-57 15,0-7 14-15,8-10-10 16,19-7 10-16,7 0-30 16,3-14 1-16,2-14-66 0,-6-2 25 15,-7-2-10-15,-5 6 59 16,-11 6 6-16,-7 11 46 16,-3 9 90-16,0 0-126 15,0 14 2-15,-3 11-22 16,3 1 17-16,0 0-7 15,0-6 0-15,16-6-15 16,7-8 14-16,2-6-57 16,-2 0 11-16,2-20 8 15,-2-6-42-15,-8-4 32 16,-3 4 21-16,-4 4 28 16,-6 7 3-16,-2 15 103 0,0 3-48 15,0 34-39-15,-4 34 21 16,-14 33 30-16,0 32-26 15,-2 9-11-15,5-23 49 16,1-33-63-16,3-36 18 16,1-12-10-16,-11-1-13 15,-4-2-2-15,-6-4-3 16,-4-14 14-16,4-11 58 16,4-9-32-16,11-11 15 15,11-24-22-15,5-18-28 16,16-15-26-16,24-10 12 15,14-7-64-15,0 5-56 16,4-12-136-16,-16 20-105 0,-18 12-857 16</inkml:trace>
  <inkml:trace contextRef="#ctx0" brushRef="#br0" timeOffset="35866.39">8626 4624 1842 0,'0'0'482'16,"0"0"-240"-16,0 0-18 16,0 0-178-16,0 0-1 15,92-108-45-15,-68 106-7 16,-1 2-14-16,-4 0-269 16,-5 0-101-16,-7 0-504 0</inkml:trace>
  <inkml:trace contextRef="#ctx0" brushRef="#br0" timeOffset="35977.78">8967 4307 1955 0,'0'0'594'0,"0"0"-581"15,0 0-13-15,2 144-43 16,-10-63-98-16,-5-5-334 0</inkml:trace>
  <inkml:trace contextRef="#ctx0" brushRef="#br0" timeOffset="37021.51">9859 4809 2381 0,'0'0'368'0,"0"0"-368"16,0 0-41-16,0 0-106 16,0 0 147-16,0 0 7 15,56 138 71-15,-68-88-2 0,-1-8-40 16,2-8-24-16,4-10-6 15,7-17-6-15,0-7 1 16,2-7 72-16,25-27-73 16,9-14-69-16,7-8-10 15,3 0-77-15,-3 8 135 16,-10 17 1-16,-8 19 20 16,-10 12-1-16,-8 19 2 15,-5 17 46-15,-2 4 24 16,5-2-54-16,6-7 23 15,9-10-40-15,9-13 2 16,13-8 47-16,10-14-49 16,6-27 0-16,-3-10-21 0,-6-15-61 15,-9-24 18 1,-13 6-25-16,-11-8-41 0,-12 8 112 16,-4 28 18-16,0 8 230 15,-8 28-23-15,-13 20-140 16,-8 20-26-16,-2 31-41 15,0 15 0-15,4 13 25 16,9 5-24-16,11-3 23 16,7-5-22-16,0-10 19 15,23-11-20-15,6-16-1 16,6-15 0-16,5-13-10 16,5-11-16-16,7-6 0 15,-2-24-46-15,0-4-49 16,-10 0 73-16,-11 8 7 0,-19 13 41 15,-10 13 29-15,0 4-2 16,-4 24-22-16,-11 2-4 16,6 2 17-16,2-3-24 15,7-9 7-15,0-6-1 16,18-8 28-16,11-6-28 16,7-2 0-16,8-20-31 15,3-9-63-15,-3-3 32 16,-3 1-42-16,-8 3 67 15,-8 6 35-15,-12 14 2 16,-9 10 36-16,-4 0-8 16,0 20-13-16,0 10 59 15,-6 5-62-15,4 0-1 0,2-3-3 16,0-6 9-16,2-8-13 16,14-6-4-16,3-8-30 15,4-4 30-15,-1-2-52 16,3-19-21-16,1-6-10 15,-1-7-58-15,-1 0 6 16,-1-1-20-16,-4 10 106 16,-5 11 49-16,-7 14 179 15,-3 0-38-15,-4 21 2 16,0 11-97-16,0 7 15 16,0-3-49-16,-9-2-5 15,3-8-14-15,-4-12-17 16,6-10-181-16,-2-4-472 0</inkml:trace>
  <inkml:trace contextRef="#ctx0" brushRef="#br0" timeOffset="37159.14">11444 4598 1964 0,'0'0'744'0,"0"0"-652"15,0 0-92-15,0 0-132 16,-9 140-35-16,-24-82-38 15,-3-5-171-15</inkml:trace>
  <inkml:trace contextRef="#ctx0" brushRef="#br0" timeOffset="37505.33">12441 4421 1609 0,'0'0'1029'15,"0"0"-1029"-15,0 0-53 0,0 0-31 16,0 0 77-16,0 129 7 16,0-54 95-16,0 10-40 15,0 5-3-15,-7-4-52 16,0-10-10-16,-2-9-114 16,-8-15-110-16,-1-18-78 15,-1-18-516-15</inkml:trace>
  <inkml:trace contextRef="#ctx0" brushRef="#br0" timeOffset="37638.39">12034 4814 2451 0,'0'0'368'16,"0"0"-274"-16,128-32-94 0,-59 20-107 16,2 6 26-1,16 6 13-15,-20 0-241 0,-18 0-825 0</inkml:trace>
  <inkml:trace contextRef="#ctx0" brushRef="#br0" timeOffset="38343.64">12492 5177 2524 0,'0'0'332'0,"0"0"-332"15,0 0-330-15,113-56-208 16,-74 16 404-16,-4-7 134 15,-4-2 248-15,-4 1-117 16,-9 3-58-16,-7 9-73 16,-9 13 0-16,-2 11 184 0,0 12 11 15,-11 0-110-15,-7 15-85 16,2 16 7-16,6 5 6 16,3 2-12-16,7 0 6 15,0-4 14-15,11-6-9 16,9-3 2-16,4-10-14 15,3-7-5-15,0-5-7 16,4-3-40-16,-2-11-12 16,2-15-33-16,-2-9-50 15,-4-9 37-15,-10 3 26 16,-10 2 84-16,-5 11 51 16,0 15 141-16,-22 13-49 15,-3 0-99-15,-2 26-33 0,2 7 16 16,10 6-11-1,7-4 1-15,8 0 36 0,0-5-52 16,8-4 14-16,17-8 12 16,11-8-18-16,6-10 4 15,9 0-13-15,3-10-34 16,4-16 3-16,-5-4-68 16,-6 0 22-16,-12 4 51 15,-10 6 26-15,-10 9 41 16,-10 10 65-16,-5 1-60 15,0 8-46-15,-3 14 9 16,-5 3-9-16,1 1 0 0,1-3 16 16,4-7-19-16,2-8 3 15,0-4 0-15,15-4 14 16,16 0-8-16,7-10-7 16,9-8 1-16,4-5-15 15,0 6 4-15,-2 3 11 16,-7 6 0-16,-5 8-18 15,-13 0 6-15,-6 12 5 16,-10 12-17-16,-8 2-51 16,0 2 23-16,-10-4-65 15,-42-9-27-15,6-8-47 16,-6-7-450-16</inkml:trace>
  <inkml:trace contextRef="#ctx0" brushRef="#br0" timeOffset="38480.75">12904 4668 2097 0,'0'0'626'0,"0"0"-464"16,0 0-133-16,0 0-28 15,154-55 2-15,-90 67-3 16,-10 17-73-16,-12-1-471 0</inkml:trace>
  <inkml:trace contextRef="#ctx0" brushRef="#br0" timeOffset="39732.03">14640 4421 1500 0,'0'0'486'15,"0"0"-219"-15,0 0-107 16,0 0-71-16,0 0 26 16,0 0-48-16,0 0 6 15,0-76-40-15,0 76-21 16,0 23-8-16,0 18 2 16,-6 16 8-16,-15 29 43 15,2 0-28-15,1 8 13 16,3 0-13-16,9-16-19 0,6 6 8 15,0-15-18 1,25-13 0-16,12-14-9 0,7-18 10 16,7-16-2-16,2-8-4 15,-1-14-44-15,-5-18 31 16,-12-8-69-16,-8-2-43 16,-14 3 56-16,-9 7 74 15,-4 9 25-15,-4 12 69 16,-16 11-76-16,-2 0-5 15,2 21-13-15,5 7 0 16,5 3-6-16,6-2 21 16,4 0-16-16,0-2 1 15,0-5-65-15,6-8-56 0,-6-12-154 16,0-2-115-16,0 0-276 16</inkml:trace>
  <inkml:trace contextRef="#ctx0" brushRef="#br0" timeOffset="39853.06">14790 4717 2302 0,'0'0'623'16,"0"0"-571"-16,0 0-37 15,0 0-30-15,132 13-42 16,-82 3-131-16,-4 1-470 0</inkml:trace>
  <inkml:trace contextRef="#ctx0" brushRef="#br0" timeOffset="40895.65">15938 4782 1894 0,'0'0'368'16,"0"0"-313"-16,0 0-55 16,0 0-22-16,0 0 22 15,-20 153 97-15,4-91-31 16,0-2-5-16,1-8-46 15,7-11-1-15,0-14-10 0,6-15 3 16,2-12-7 0,4 0 64-16,23-32-64 0,9-14-107 15,9-10-28-15,6-8-75 16,-2 3 90-16,-4 12 42 16,-7 14 78-16,-14 23 103 15,-13 12-17-15,-9 15 31 16,-2 22-23-16,-6 9-39 15,-15 3 15-15,4-5-69 16,3-8 14-16,8-10-15 16,6-12 1-16,0-11-2 15,24-3-36-15,5-7-69 16,9-23-52-16,0-8-106 16,3-3-40-16,-6-5 4 15,-4 8 242-15,-8 13 58 0,-12 11 379 16,-7 14-102-16,-4 2-150 15,0 23-61-15,-4 10 21 16,-3-1-29-16,5 0-37 16,2-6 20-16,6-5-39 15,23-10-1-15,11-6 41 16,14-7-42-16,4 0-31 16,0-15-60-16,-7-7-45 15,-8 0 55-15,-14 0 0 16,-12 6 81-16,-13 6 29 15,-4 10 171-15,-2 0-33 16,-20 10-97-16,-2 16-60 0,3 2 54 16,8-2-45-1,9-2-19-15,4-5 9 0,0-7-2 16,22-9-7-16,5-3 0 16,-1-3-21-16,1-18-7 15,-8-7-27-15,-11-4 9 16,-8-6 34-16,0 0-31 15,-18 2 43-15,-7 7 43 16,-1 12 45-16,2 8-8 16,3 9-80-16,6 2 1 15,13 17-2-15,2 0-13 16,17-1 13-16,23-2-44 16,12-9-80-16,3-7-71 0,1-2-99 15,13-37-199-15,-15 3 253 16,-12-3-262-16</inkml:trace>
  <inkml:trace contextRef="#ctx0" brushRef="#br0" timeOffset="41084.56">17180 4570 613 0,'0'0'812'16,"0"0"-315"-16,0 0-150 15,0 0-74-15,0 0-127 16,0 0-146-16,0 0 1 16,6 14 6-16,-17 54 4 15,-3 12 22-15,1 4 9 16,0-1-41-16,4-3 10 15,2-10-11-15,3-12 0 16,4-12-22-16,0-14 13 0,0-11-97 16,-6-21-122-1,-6 0-312-15,-8-12-270 0</inkml:trace>
  <inkml:trace contextRef="#ctx0" brushRef="#br0" timeOffset="41220.21">17097 4846 1423 0,'0'0'703'0,"0"0"-455"15,0 0 11-15,165-55-123 16,-104 44-123-16,-3 3 2 16,-6 4-15-16,-11 4-22 15,-21 0-154-15,-13 0-358 16,-7 2-644-16</inkml:trace>
  <inkml:trace contextRef="#ctx0" brushRef="#br0" timeOffset="41378.6">16578 4656 2102 0,'0'0'595'0,"0"0"-431"15,0 0-121-15,0 0-42 16,145-34 9-16,-101 37-10 16,-1 66-22-16,-14-5-188 15,-16 9-454-15</inkml:trace>
  <inkml:trace contextRef="#ctx0" brushRef="#br0" timeOffset="41461.05">16709 5479 1286 0,'0'0'0'0</inkml:trace>
  <inkml:trace contextRef="#ctx0" brushRef="#br0" timeOffset="41872.44">18679 4437 2205 0,'0'0'303'15,"0"0"-303"-15,0 0-26 16,0 0 14-16,0 0 12 15,0 0 64-15,-77 187 67 16,34-47-15-16,10-5-20 16,13-26-90-16,15-36 5 15,5-25-11-15,0 0 11 16,20-1-38-16,7-4-6 0,15-26-147 16,-3-12-119-16,-8-5-575 0</inkml:trace>
  <inkml:trace contextRef="#ctx0" brushRef="#br0" timeOffset="42210.53">18191 4904 2023 0,'0'0'776'0,"0"0"-626"16,0 0-150-16,0 0-33 16,183 3 33-16,-91-1-51 15,9 2 51-15,3-3 0 16,-4 3 14-16,-11 8-41 0,-24 0-38 15,-22 8-57 1,-24 6 98-16,-14-1 24 0,-5 3 30 16,0-2 36-16,0-1-54 15,0-6 30-15,7-6-42 16,13-10-21-16,6-3 20 16,5-12-93-16,0-16-31 15,-10-8 33-15,-13-4-36 16,-8-2 34-16,-19 8 94 15,-24 8 102-15,-12 12 55 16,-3 10-84-16,0 4-40 16,9 4-33-16,9 14-75 15,15-4-115-15,16-6-474 0</inkml:trace>
  <inkml:trace contextRef="#ctx0" brushRef="#br0" timeOffset="42518.02">19103 4488 810 0,'0'0'1402'0,"0"0"-870"15,0 0-478-15,0 0-29 16,0 0-8-16,0 0-10 16,0 0 34-16,-116 87-41 15,103-66 2-15,7-7-15 16,3-8 6-16,3-6-49 15,0 0 32-15,11-10-14 16,14-14-128-16,4-1 35 0,0 2 78 16,0 5 53-16,-6 9 53 15,-4 9 69-15,-5 0-46 16,-6 25-61-16,-3 9 28 16,-5 6-43-16,0 2-3 15,0-8-99-15,0-10-357 16,0-13-741-16</inkml:trace>
  <inkml:trace contextRef="#ctx0" brushRef="#br0" timeOffset="42758.94">19406 4279 1724 0,'0'0'551'0,"0"0"-426"16,0 0-39-16,0 0-11 15,0 0 55-15,0 0-64 16,0 0-50-16,0 0 5 16,0 0-21-16,2 0 0 15,4 8 0-15,0 6 14 16,-2 4-29-16,-4 5 15 16,0 9-82-16,-20 19-43 15,-11-2-97-15,-5-9-268 0</inkml:trace>
  <inkml:trace contextRef="#ctx0" brushRef="#br0" timeOffset="43937.68">19955 5099 2440 0,'0'0'414'16,"0"0"-414"-16,0 0-85 15,155-106-114-15,-87 50 100 16,-1-7 90-16,-5-1-9 15,-10-3 18-15,-12 4-6 16,-16 3-124-16,-13 10 130 0,-11 9 7 16,0 14 171-16,0 14 42 15,-11 13-167-15,-5 8-36 16,-3 33-17-16,-2 19 8 16,1 13-8-16,5 6 9 15,3 2-3-15,6-8 10 16,6-12-15-16,0-13-1 15,0-15 0-15,18-13 10 16,11-17-20-16,11-3 10 16,11-14-66-16,5-21-68 15,1-10-70-15,-3 0 38 16,-11-1 78-16,-12 15 88 16,-16 12 37-16,-15 16 75 0,0 3-88 15,-4 15 4 1,-11 13-18-16,1 5 30 0,10 1 17 15,4-6-48-15,0-4 40 16,20-9-39-16,13-3-9 16,7-12-1-16,7 0-33 15,0 0-25-15,-8-13 5 16,-4-1-14-16,-16 2 67 16,-7 4 0-16,-10 4 26 15,-2 4 126-15,0 0-85 16,-7 2-22-16,-2 15 7 15,5 0-46-15,4 3 39 16,0-6-45-16,15-2 0 16,17-8-1-16,1-4-14 15,1 0-25-15,-5-21-10 0,-10-5-52 16,-11-3 43-16,-8-8-70 16,-6 2 62-16,-15 0 67 15,-4 8 56-15,5 6 144 16,7 11-24-16,3 8-122 15,8 2-26-15,2 9-28 16,0 12 0-16,22 5-4 16,12 1 4-16,11-6 0 15,5-7-36-15,4-9-96 16,0-5 60-16,-5 0-51 16,-7-12-22-16,-8-4 103 15,-10 0 1-15,-6 2 41 16,-7 4 17-16,-4 6 105 0,-5 4 69 15,-2 5-141-15,0 27-35 16,0 17 27-16,-4 13-41 16,-12 16 46-16,-4 10-2 15,-2 9-39-15,-1-1 45 16,4-6-29-16,3-8-9 16,7-14-10-16,5-17 17 15,4-15-14-15,0-16-6 16,0-13-35-16,0-7 25 15,8-12-35-15,3-25-141 16,14-65-106-16,-3 8-269 16,5-7-100-16</inkml:trace>
  <inkml:trace contextRef="#ctx0" brushRef="#br0" timeOffset="44094.21">21716 4836 1390 0,'0'0'671'16,"0"0"-503"-16,0 0-77 15,0 0-53-15,127-58-5 16,-116 64 44-16,-9 22-42 15,-2 13 3-15,-16 6 2 16,-17 7-39-16,-7 0-2 16,-4-3-39-16,-3-11-118 15,-24-15-10-15,11-11-194 16,2-14-670-16</inkml:trace>
  <inkml:trace contextRef="#ctx0" brushRef="#br0" timeOffset="44253.6">21074 4622 1768 0,'0'0'794'0,"0"0"-542"15,0 0-214-15,0 0-34 16,0 0-4-16,0 0-94 16,0 0-19-16,31 169-131 15,-53-92-575-15</inkml:trace>
  <inkml:trace contextRef="#ctx0" brushRef="#br0" timeOffset="44336.95">20853 5421 2282 0,'0'0'0'0,"0"0"-223"0</inkml:trace>
  <inkml:trace contextRef="#ctx0" brushRef="#br0" timeOffset="46805.31">4188 5912 1332 0,'0'0'825'15,"0"0"-563"-15,0 0-137 16,0 0-61-16,0 0-20 16,0 0-11-16,0 0 42 0,-2-12-68 15,2 9 2 1,0-1 9-16,0-6-9 0,9-4-6 16,7-6-3-16,-6-4 18 15,-3 0-20-15,-7 2 2 16,0 8 0-16,-19 7 14 15,-13 7-14-15,-8 17 0 16,-5 27-1-16,5 16 11 16,8 14 8-16,17 2-17 15,15 1-1-15,2-12 22 16,34-10-21-16,13-20-2 16,16-21 1-16,10-14-53 0,8-21-44 15,0-23-96 1,-10-14-80-16,-9-12-32 0,-10-8 38 15,-16-5 34-15,-14-3 102 16,-10 8 131-16,-9 12 324 16,-5 17 154-16,0 20-184 15,0 20-17-15,-12 9-203 16,-3 28-68-16,-6 22-6 16,0 13 11-16,-2 9 16 15,5 0-27-15,7-2 1 16,5-8 12-16,6-9-3 15,0-17-10-15,4-16 0 16,19-14-41-16,8-6 40 0,7-14-54 16,4-16-99-1,-2-9 35-15,-4 3 8 0,-9 9 111 16,-14 8 30-16,-7 14 68 16,-6 5-42-16,0 5-56 15,0 17 0-15,0 2 31 16,14-2-30-16,17-6 23 15,20-11-11-15,19-5-13 16,11-8 0-16,6-20-119 16,-6-3 10-16,-14 1 40 15,-18 4 0-15,-24 9 69 16,-21 6 23-16,-4 11 107 16,-35 0-31-16,-17 16-33 15,-6 17 37-15,2 4-26 16,7 4-71-16,13-5 37 0,17-7-43 15,14-10 3-15,5-11-18 16,22-8-13-16,19-3 18 16,5-21-60-16,6-3-81 15,-6-6 52-15,-7 3 2 16,-10 9 66-16,-12 5 31 16,-11 12 76-16,-3 4 11 15,-3 1-61-15,0 21-13 16,0 6 0-16,0 3-8 15,0-4 1-15,0-2 19 16,16-9-19-16,8-11 3 16,5-5 10-16,5-5-18 0,-3-19-2 15,0-5-67 1,-4 0-5-16,-6 2 63 0,-4 6-15 16,-7 9 25-16,-2 9 30 15,-6 3-28-15,-2 20 20 16,0 23 27-16,0 13-9 15,0 14 27-15,0 8-60 16,0 2 32-16,0 1 21 16,0-5-38-16,0-12 20 15,4-10-42-15,5-15 1 16,0-13-1-16,-5-15 0 16,1-9-19-16,-5-2 13 15,0-22-27-15,0-18-119 16,2-16 5-16,9-30 48 15,20-36 34-15,7 2-276 0,3 15 51 16,1 19 290-16,-7 38 117 16,3 4 240-16,-2 7-43 15,-4 19-187-15,-9 13-64 16,-2 5-42-16,-7 3 38 16,-8 25-18-16,-6 10-40 15,-2 9 35-15,-23 3-36 16,-8-1-49-16,-5-5-75 15,-7-9-66-15,-32-17-107 16,7-8-233-16,-1-10-936 0</inkml:trace>
  <inkml:trace contextRef="#ctx0" brushRef="#br0" timeOffset="46948.56">5125 5758 1527 0,'0'0'906'0,"0"0"-617"16,0 0-79-16,87-117-135 15,-45 96-40-15,-1 11-35 16,2 10-62-16,-14 63-86 16,-13 5-374-16,-16 7-447 0</inkml:trace>
  <inkml:trace contextRef="#ctx0" brushRef="#br0" timeOffset="47030.58">5229 6432 1800 0,'0'0'615'0,"0"0"-615"15,0 0-241-15</inkml:trace>
  <inkml:trace contextRef="#ctx0" brushRef="#br0" timeOffset="47607.4">6662 5823 1913 0,'0'0'332'0,"0"0"-293"15,0 0-39-15,0 0-15 16,0 0 15-16,0 0 74 0,5 124-8 15,-21-81 26 1,-1-5-38-16,3-4-17 0,3-12-28 16,7-9 16-16,4-9-13 15,0-4 5-15,11-2 39 16,18-18 3-16,6-4-59 16,5 1-18-16,-1 2-2 15,-2 9-11-15,-3 8 23 16,-7 4 3-16,-7 11 5 15,-7 19 13-15,-9 4-7 16,-4 6-6-16,0-5 1 16,-6 0 14-16,-13-7-25 15,0-10 10-15,-6-8-119 16,-22-10-45-16,7-10-186 16,0-13-202-16</inkml:trace>
  <inkml:trace contextRef="#ctx0" brushRef="#br0" timeOffset="47722.84">6763 5799 2013 0,'0'0'608'0,"0"0"-553"16,114-8-55-16,-61 8-25 15,19 5-172-15,-14 10-124 16,-12-1-578-16</inkml:trace>
  <inkml:trace contextRef="#ctx0" brushRef="#br0" timeOffset="48854.47">7810 5738 677 0,'0'0'176'0,"0"0"-22"16,0 0 89-16,0 0 70 15,0 0-78-15,0 0 74 16,0 0-91-16,8-29-126 16,-8 29-6-16,0 0-71 15,-8 3-1-15,-3 16-14 16,1 3 13-16,0 2-14 15,6-2 1-15,4-2 0 16,0-4-3-16,0-6 3 16,2-6 0-16,12-4-6 0,-1 0 23 15,5-4-23-15,-3-16 6 16,1-4-52-16,-5-4 25 16,-7 0-30-16,-4 4 41 15,0 7 16-15,-17 12 0 16,-12 5 30-16,-4 10-30 15,-8 26 0-15,3 12 31 16,5 10-19-16,8 4 4 16,10-1-2-16,12-6-1 15,3-6 5-15,7-11-6 16,22-9-12-16,9-15 37 16,8-9-37-16,6-5-18 0,2-10-50 15,1-19-65 1,-6-6 23-16,-6-5 11 0,-10-1 30 15,-10 10 69-15,-12 6 40 16,-11 11 123-16,0 12 14 16,0 2-111-16,-19 0-22 15,0 18-44-15,3 6 0 16,3 1-7-16,9-1 7 16,4-4 0-16,0-4-1 15,6-6 15-15,17-6-25 16,8-4 11-16,6 0-29 15,8-11 23-15,4-8-75 16,3-8-13-16,-4-2 14 16,-1 0 14-16,-9 7 65 15,-11 4-3-15,-10 8 4 0,-10 9 59 16,-7 1-59-16,0 0 0 16,-11 17 61-16,-11 7-36 15,-3 2 33-15,1 2-24 16,-1-1-25-16,8-4 15 15,1-2-23-15,7-5-1 16,7-4 0-16,2-7 3 16,0-5-10-16,2 0-38 15,15 0 7-15,6-14 36 16,2-9-78-16,-1-5 17 16,1-1 46-16,-8 5 17 15,-3 5 33-15,-5 11 130 16,-5 8-49-16,-2 0-77 15,-2 24-29-15,0 6-8 16,0 5 4-16,0 2 10 0,0-5 5 16,0-6-19-16,0-8-12 15,0-8-20-15,-4-10-121 16,-3 0-119-16,0-16-430 0</inkml:trace>
  <inkml:trace contextRef="#ctx0" brushRef="#br0" timeOffset="49013.1">8335 5548 1872 0,'0'0'547'0,"0"0"-493"16,0 0-32-16,0 0-22 0,0 0 0 16,0 0-12-16,64 159 12 15,-95-103-124-15,-5-6-550 0</inkml:trace>
  <inkml:trace contextRef="#ctx0" brushRef="#br0" timeOffset="49606.18">9585 5741 1475 0,'0'0'484'0,"0"0"-484"16,0 0-10-16,0 0-5 0,0 0 30 16,0 0 33-16,-116 52 77 15,114-28-62-15,2 6 32 16,2 9-7-16,21 4-33 15,3 6 18-15,2 1-72 16,-3 0 9-16,-7-4-10 16,-11-2 15-16,-7-9-15 15,-7-2 0-15,-22-11 6 16,-8-5 12-16,-6-14-5 16,3-3-12-16,4-8 2 15,16-26-2-15,16-16-2 16,4-16-108-16,35-8-63 15,13-2 51-15,4 3 121 16,-2 11 18-16,-13 16 144 0,-14 12 13 16,-17 14 26-16,-6 7-84 15,-13 12-117-15,-42 2-87 16,5 18-180-16,6 5-333 0</inkml:trace>
  <inkml:trace contextRef="#ctx0" brushRef="#br0" timeOffset="49974.18">10399 5851 2141 0,'0'0'481'16,"0"0"-409"-16,0 0-72 16,0 0-79-16,0 0 60 15,0 0 19-15,0 0 13 16,11 144 93-16,-11-61-67 15,0 7-2-15,0 3-21 16,0 0-1-16,-9-8-3 0,2-11-12 16,4-12-12-16,3-12-53 15,0-16-163-15,0-14-160 16,8-17-404-16</inkml:trace>
  <inkml:trace contextRef="#ctx0" brushRef="#br0" timeOffset="50252.11">10437 5949 1295 0,'0'0'640'0,"0"0"-461"0,0 0 7 15,68-107-19-15,-28 88-79 16,3 12 19-16,1 7-31 15,-1 0-59-15,-9 26 45 16,-15 15-56-16,-17 8 5 16,-2 4 7-16,-17 3-11 15,-19-5-14-15,-2-7 5 16,2-9-150-16,5-15-21 16,16-20-167-16,9-7-214 15,6-20-864-15</inkml:trace>
  <inkml:trace contextRef="#ctx0" brushRef="#br0" timeOffset="50447.25">10848 5591 1685 0,'0'0'816'0,"0"0"-816"16,0 0-13-16,0 0-49 16,0 0 62-16,10 158 12 15,-10-90 29-15,2 4 29 16,0 5-60-16,0-2 2 15,-2-5-24-15,0-10-37 16,0-11-109-16,0-19-85 16,-6-14-127-16,-10-12-222 0</inkml:trace>
  <inkml:trace contextRef="#ctx0" brushRef="#br0" timeOffset="50776.06">10796 5939 1303 0,'0'0'625'0,"0"0"-439"16,115-50-130-16,-64 44-22 15,-3 6-22-15,-6 6 35 16,-9 18 73-16,-11 10-63 16,-9 9 48-16,-7 3-62 15,-6 4-35-15,0-4 17 16,0-7-24-16,2-7-1 16,9-13 0-16,4-12 18 15,5-7-14-15,9-5-4 16,0-25-96-16,0-10 5 15,0-8-77-15,-6-3-7 16,-6 5 52-16,-5 11 123 16,-6 10 98-16,-4 15 182 15,-2 10-116-15,0 10-126 16,-6 22-38-16,-8 11 0 0,3 3 0 16,-1 2 15-16,4-4-26 15,4-3 11-15,-1-12-165 16,5-11-179-16,0-12-534 0</inkml:trace>
  <inkml:trace contextRef="#ctx0" brushRef="#br0" timeOffset="50934.14">11395 5715 2054 0,'0'0'433'16,"0"0"-433"-16,0 0-132 0,0 0-48 15,16 127 87-15,-39-83-4 16,1-10-71-16,6-15-942 16</inkml:trace>
  <inkml:trace contextRef="#ctx0" brushRef="#br0" timeOffset="51137.21">11585 5513 1495 0,'0'0'775'16,"0"0"-624"-16,0 0-92 15,0 0-53-15,0 0-6 0,0 0 0 16,0 0 12-16,122 7-15 16,-117 47 3-16,-24 29-105 15,-18-14-153-15,-13-11-1052 0</inkml:trace>
  <inkml:trace contextRef="#ctx0" brushRef="#br0" timeOffset="51348.74">11923 6295 1640 0,'0'0'0'0</inkml:trace>
  <inkml:trace contextRef="#ctx0" brushRef="#br0" timeOffset="51784.47">12655 5650 1780 0,'0'0'634'16,"0"0"-561"-16,0 0-45 15,0 0-30-15,4 117 4 16,-4-53 32-16,0 5 48 16,0 5-82-16,-7-5 33 15,5-6-33-15,2-13-85 16,0-18-66-16,0-17-342 15,2-12-301-15</inkml:trace>
  <inkml:trace contextRef="#ctx0" brushRef="#br0" timeOffset="51995.52">12842 5639 1149 0,'0'0'1201'15,"0"0"-1085"-15,0 0-116 16,114 96 0-16,-90-42 0 15,-13 6 33-15,-11 7-19 16,-9 2 44-16,-22-1-38 16,-7-8-19-16,2-9-2 15,9-15-23-15,12-19-15 16,15-14-1-16,25-13-90 16,17-18-169-16,5-6-394 0</inkml:trace>
  <inkml:trace contextRef="#ctx0" brushRef="#br0" timeOffset="52173.31">13127 6050 1324 0,'0'0'731'0,"0"0"-458"16,0 0-129-16,0 0-109 16,0 0 0-16,-13 106-25 15,35-94 35-15,18-9 16 16,9-3-61-16,0-9-23 16,-8-15-50-16,-18-6 36 15,-15 0 21-15,-8 0 4 16,-27 3 12-16,-14 8 0 15,-26 16-6-15,9 3-160 16,8 0-403-16</inkml:trace>
  <inkml:trace contextRef="#ctx0" brushRef="#br0" timeOffset="52548.61">11984 6191 2300 0,'0'0'547'15,"0"0"-411"-15,0 0-124 16,0 0-12-16,0 0-2 15,0 0-91-15,0 0-395 16,13 3-804-16</inkml:trace>
  <inkml:trace contextRef="#ctx0" brushRef="#br0" timeOffset="53638.28">14157 5921 1001 0,'0'0'784'0,"0"0"-422"15,0 0-115-15,0 0-66 16,0 0-126-16,0 0-6 15,0 0-49-15,-107 38 1 16,72-7 30-16,6 3-22 16,8-3-7-16,12-4-2 0,9-10 1 15,3-6-7-15,24-11-22 16,12 0-33-16,5-26-15 16,4-10-130-16,3-34-133 15,-15 9-238-15,-9 3-121 0</inkml:trace>
  <inkml:trace contextRef="#ctx0" brushRef="#br0" timeOffset="53788.63">14266 5591 527 0,'0'0'1037'0,"0"0"-434"16,0 0-223-16,0 0-164 15,0 0-130-15,0 0-86 16,0 0 0-16,-18 89-7 16,11-16 7-16,1 5 0 15,2-2 0-15,1-4-6 16,1-8-103-16,2-6-101 0,0-17-106 15,0-17-323-15</inkml:trace>
  <inkml:trace contextRef="#ctx0" brushRef="#br0" timeOffset="54117.62">13867 5845 1945 0,'0'0'567'0,"0"0"-425"16,0 0-142-16,119-17-27 15,-57 17 6-15,5 0 19 16,-1 9 2-16,-3 8 0 16,-12 12 16-16,-13 4-19 15,-11 4 6-15,-11 5 10 0,-8-1 25 16,1-2-38-16,3-6 14 16,3-8-14-16,12-8 10 15,6-13 9-15,7-4-19 16,5-12-31-16,-3-20 29 15,-7-6-32-15,-14-2 34 16,-17 0 10-16,-4 3-10 16,-13 9 116-16,-20 8-60 15,-6 8-55-15,-3 10-2 16,0 2-90-16,-1 0-104 16,14 7-127-16,10-4-578 0</inkml:trace>
  <inkml:trace contextRef="#ctx0" brushRef="#br0" timeOffset="54268.18">14663 5470 1558 0,'0'0'1035'16,"0"0"-828"-16,0 0-207 16,0 0-70-16,-104 134 49 15,43-34-126-15,10-13-169 16,11-13-849-16</inkml:trace>
  <inkml:trace contextRef="#ctx0" brushRef="#br0" timeOffset="54440.82">14948 6212 2335 0,'0'0'0'15,"0"0"-65"-15,0 0-146 16,-88 144-193-16,32-87-210 16,0-13-416-16</inkml:trace>
  <inkml:trace contextRef="#ctx0" brushRef="#br0" timeOffset="55627.68">15646 5784 312 0,'0'0'1127'0,"0"0"-607"16,0 0-343-16,0 0 4 16,0 0-50-16,0 0-68 15,0 0-24-15,-7-39-39 16,7 39-9-16,0 0-7 15,0 0-7-15,0 0-10 16,0 0 32-16,0 0-11 16,0 0 12-16,0 0 0 15,4 0-12-15,4 0-4 16,3 0 13-16,-1 0 3 16,2-10-1-16,-3 1 13 0,-5 2-9 15,-4 0 27 1,0 6 44-16,-11 1 34 0,-16 0-108 15,-6 10 0-15,-6 14 17 16,6 10-17-16,7 6 41 16,10 6-26-16,14 2-14 15,2 2 26-15,15 1-12 16,14-5-14-16,4-5 4 16,0-6 12-16,-10-7-3 15,-9-10-14-15,-9-4 0 16,-5-7-15-16,-13-2 29 15,-22-5-14-15,-2 0 0 16,-1-5 3-16,7-16-15 0,10-7 12 16,19-6-58-1,2-2 0-15,23 2-65 0,15 8 28 16,1 8 57-16,2 9 14 16,-5 9 23-16,-10 0 1 15,-6 9 0-15,-8 6 60 16,-6 3-25-16,-2 0 17 15,6-1-8-15,3-4-43 16,7-3 43-16,4-6-44 16,7-4-9-16,0 0-52 15,-2-2-46-15,-8-13 42 16,-10-5-15-16,-11-3-9 0,-5-1 14 16,-28-1 47-1,-7-1 28-15,-5-1 83 0,7 5 13 16,9 5 104-16,12 3 13 15,10 5-116-15,7 3 48 16,0 2-67-16,16 0-72 16,6 4-6-16,2 0-9 15,3 0-30-15,-2 4-35 16,-7 8-151-16,-1-2-9 16,1-10-98-16,-3 0-143 15,-1-3-153-15</inkml:trace>
  <inkml:trace contextRef="#ctx0" brushRef="#br0" timeOffset="55748.4">16056 5613 1938 0,'0'0'709'15,"0"0"-625"1,0 0-71-16,0 0-26 0,-69 152-77 16,47-89-70-16,6-10-343 0</inkml:trace>
  <inkml:trace contextRef="#ctx0" brushRef="#br0" timeOffset="56536.21">16952 5747 1363 0,'0'0'733'15,"0"0"-513"-15,0 0-97 16,0 0-101-16,0 0-21 0,0 0 19 16,0 0-19-16,-113-38 11 15,77 76 16-15,2 14 35 16,3 6 60-16,9 5-66 15,8-4-14-15,14-2-7 16,0-9-28-16,19-10 11 16,18-10-7-16,11-14 1 15,10-12-19-15,6-2 6 16,5-16-68-16,-5-14-8 16,-3-6 7-16,-12-2 54 15,-13 1-6-15,-14 6 21 16,-11 6 44-16,-11 11 70 0,0 10-9 15,-14 4-65-15,-14 9-29 16,-11 14-11-16,4 9 0 16,1 3-3-16,10-3-17 15,11-2 20-15,6-8-9 16,7-7 2-16,0-6-63 16,22-9 28-16,9 0-46 15,8-12-77-15,3-14-9 16,-3-8-183-16,0 0-29 15,-8 2 110-15,-9 7 276 16,-10 12 366-16,-10 8 33 16,-2 5-227-16,0 10-86 15,-16 16-35-15,-2 9-14 16,2-1 19-16,6-3-30 16,3-3 14-16,7-5-40 0,0-7-12 15,9-9 11-15,13-7-107 16,25-15-69-16,-5-11-211 15,-2-5-532-15</inkml:trace>
  <inkml:trace contextRef="#ctx0" brushRef="#br0" timeOffset="56888.21">17556 5905 390 0,'0'0'1743'0,"0"0"-1367"16,0 0-309-16,0 0-61 15,0 0-8-15,-67 112 4 16,63-83-2-16,4-9 38 15,2-2-27-15,23-10 51 16,10-6-35-16,13-2-25 0,10-15-4 16,6-12-65-16,1-14-9 15,-5-3-50-15,-12-6-67 16,-14-2-25-16,-16 0 28 16,-12 2 190-16,-6 8 23 15,0 12 330-15,-4 12 1 16,-2 13-163-16,-1 5-176 15,5 21-2-15,2 14-13 16,0 11 0-16,0 3 0 16,15 7 0-16,1-2 0 15,-1-2 3-15,-1-4 14 16,-7-7-19-16,-7-7 2 0,0-10-36 16,-16-10-40-16,-33-14-142 15,2-6-290-15,-2-19-811 0</inkml:trace>
  <inkml:trace contextRef="#ctx0" brushRef="#br0" timeOffset="57035.64">17556 5279 2111 0,'0'0'685'16,"0"0"-517"-16,0 0-168 15,-144 63-11-15,61 19 5 16,-27 51-45-16,21-17-108 15,10-12-355-15</inkml:trace>
  <inkml:trace contextRef="#ctx0" brushRef="#br0" timeOffset="58133.68">18858 5758 1382 0,'0'0'392'0,"0"0"-282"15,0 0-100-15,0 0-4 16,0 0 3-16,0 0 111 15,0 0 89-15,-36 158-93 16,32-89-35-16,4 3-32 0,0-5-38 16,13-13 6-16,16-15-17 15,10-14-24-15,3-17 17 16,4-8-50-16,-1-10-27 16,-1-18-38-16,-7-8-18 15,-14 0 56-15,-7 2 73 16,-11 6 11-16,-5 12 233 15,-5 9 2-15,-19 7-112 16,-5 11-74-16,2 17-43 16,5 6 22-16,8-3-28 15,14-2 0-15,0-7-6 16,23-8 6-16,12-9-1 16,7-5-44-16,1 0-59 0,-5-9 46 15,-9-8 3 1,-9 0 45-16,-11 2 10 0,-9 6 61 15,0 4 68-15,0 5-37 16,-16 0-86-16,1 11 6 16,-3 7-12-16,7 2 0 15,7-2-18-15,4-4 18 16,0-3-15-16,12-8-34 16,11-3-9-16,4 0 31 15,0-12-96-15,0-6-47 16,-8-1 86-16,-1 0 49 15,-7 6 35-15,-7 4 123 16,0 6 49-16,-4 3-1 16,0 0-152-16,0 9 2 15,0 11-40-15,0 2 20 0,10-3-1 16,8 1 0-16,8-11-9 16,11-6 7-16,5-3-45 15,0-11-65-15,-1-13-49 16,-8-6-79-16,-8 0 124 15,-10-3 69-15,-4 10 47 16,-9 7 21-16,-2 14 154 16,0 2-71-16,0 24-63 15,-7 24-31-15,-8 30 51 16,-3 33-20-16,-3-5 7 16,4-6 24-16,-1-12-6 15,3-20-35-15,-5 5 11 16,2-1-41-16,0-16 11 0,0-16 14 15,1-17 8 1,-6-12 90-16,-2-11-23 0,-2 0-49 16,6-25-2-16,7-8-25 15,14-13 11-15,0-6-36 16,22-8-3-16,16-1-6 16,7 1-90-16,8-15-93 15,-10 20-51-15,-16 6-357 0</inkml:trace>
  <inkml:trace contextRef="#ctx0" brushRef="#br0" timeOffset="58308.97">19123 5837 1655 0,'0'0'526'0,"0"0"-291"15,0 0-15-15,0 0-105 16,0 0-103-16,0 0 8 15,136-34-40-15,-97 47-76 16,-8-6-374-16,-4-7-687 0</inkml:trace>
  <inkml:trace contextRef="#ctx0" brushRef="#br0" timeOffset="58427.54">19616 5508 1818 0,'0'0'437'15,"0"0"-437"-15,-11 110-138 0,-9-41-224 16,0-7-577-16</inkml:trace>
  <inkml:trace contextRef="#ctx0" brushRef="#br0" timeOffset="59005.78">20443 5645 1551 0,'0'0'560'16,"0"0"-371"-16,0 0-66 16,0 0-73-16,0 0 13 15,0 0-63-15,0 0 0 16,-40 93 100-16,15-24-39 0,4 7 11 15,-2 7-2-15,9-1-52 16,12-6 21-16,2-6-39 16,12-12 6-16,17-12 13 15,6-11-7-15,5-15-7 16,3-13-5-16,-3-7 6 16,-3-6-18-16,-1-22 4 15,-9-7-51-15,-5-7 53 16,-9 1-54-16,-7 4 60 15,-6 14 18-15,0 8 27 16,0 14 2-16,-12 1-47 16,-3 16-4-16,1 14-20 15,5 4 24-15,3 4 0 0,4-4-1 16,2-4-66 0,0-6-24-16,0-12-97 0,0-6-166 15,0-6-327-15</inkml:trace>
  <inkml:trace contextRef="#ctx0" brushRef="#br0" timeOffset="59134.28">20586 5961 1991 0,'0'0'613'16,"0"0"-552"-16,124-3-61 16,-54 3-179-16,45 8-163 15,-14 0 65-15,-7-3-627 0</inkml:trace>
  <inkml:trace contextRef="#ctx0" brushRef="#br0" timeOffset="59216.31">21566 6053 1737 0,'0'0'729'15,"0"0"-729"-15,0 0-1247 0</inkml:trace>
  <inkml:trace contextRef="#ctx0" brushRef="#br0" timeOffset="60387.54">7146 7190 1272 0,'0'0'716'0,"0"0"-590"15,0 0-41-15,0 0-17 16,0 0-17-16,0 0-28 16,0 0-12-16,76-75 14 15,-72 50-25-15,-4 4 6 16,-10 0 12-16,-29 7 5 15,-14 12-14-15,-17 2 54 16,-3 25 23-16,2 18 82 0,9 16-68 16,15 6-67-1,20 6 24-15,22-3-56 0,8-6 29 16,42-9 3-16,21-15-27 16,19-16-12-16,49-22-9 15,-23 0-257-15,-15-21-369 0</inkml:trace>
  <inkml:trace contextRef="#ctx0" brushRef="#br0" timeOffset="61257.94">7438 6743 1328 0,'0'0'645'0,"0"0"-469"16,0 0-85-16,0 0 39 15,0 0-8-15,0 0-42 16,0 0-51-16,2-5 2 16,-12 37-31-16,-4 5 45 15,1 5-36-15,1 1 37 16,3-8-46-16,7-9 0 0,2-9 4 16,0-11-4-16,16-6-13 15,8 0 11-15,7-18-68 16,3-2-4-16,-5 0-41 15,-5 4 43-15,-6 4 71 16,-7 10-8-16,-3 2 9 16,-6 7 1-16,-2 19-1 15,0 13 49-15,0 3-49 16,-14 1 0-16,-1-2 14 16,-3-7-14-16,-3-9-33 15,6-13-189-15,-1-12-478 0</inkml:trace>
  <inkml:trace contextRef="#ctx0" brushRef="#br0" timeOffset="61409.15">7451 6647 1894 0,'0'0'543'0,"0"0"-429"16,118-43-43-16,-64 34-71 15,-2 9 12-15,-8 0-34 16,-6 29-49-16,-12 6-226 15,-12 1-415-15</inkml:trace>
  <inkml:trace contextRef="#ctx0" brushRef="#br0" timeOffset="62247.56">7369 7475 836 0,'0'0'275'0,"0"0"-200"15,0 0-20-15,0 0 149 16,0 0 45-16,0 0-34 16,0 0-63-16,11-17 15 0,-11 17-33 15,0-1-7-15,0 1 35 16,0 0-97-16,0 0-5 15,0 0-60-15,0 0 13 16,0 0-13-16,0 0 0 16,0 0 0-16,0 0-1 15,0 0 11-15,0 0-5 16,0 0-5-16,0 0 1 16,0 10-16-16,0 6 15 15,0 7 0-15,0 4-1 16,0 5 16-16,16 5-15 15,-1-1 0-15,4-3 0 16,-2 2-2-16,-3-6 2 0,-6-3 0 16,-6-5-1-16,-2-1 8 15,0-2-7-15,-22-5 0 16,-4-2-70-16,-3-6 51 16,2-5-26-16,5 0 12 15,11-21 26-15,11-9-32 16,0-7 20-16,24-10 5 15,16-3 14-15,7-3 14 16,2 3-13-16,-7 5-1 16,-9 7 19-16,-17 5-11 15,-16 9 44-15,-2 9-11 16,-33 8-41-16,-15 7-25 0,-25 14-61 16,10 12-180-1,12 0-597-15</inkml:trace>
  <inkml:trace contextRef="#ctx0" brushRef="#br0" timeOffset="62670.38">7993 7331 970 0,'0'0'1269'0,"0"0"-790"16,0 0-376-16,0 0 17 16,0 0-2-16,0 0-94 0,0 0 16 15,64-18-40-15,-27 18-24 16,-2 0 10-16,1 20-134 15,-11 0-217-15,-12 2-285 0</inkml:trace>
  <inkml:trace contextRef="#ctx0" brushRef="#br0" timeOffset="62803.86">8034 7495 742 0,'0'0'1917'15,"0"0"-1584"-15,0 0-270 16,0 0-42-16,0 0-21 15,113 0-48-15,-66 2-16 16,-12 11-396-16,-8-3-951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4:43.7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8726 7142 935 0,'0'0'194'16,"0"0"-107"-16,0 0 61 15,0 0 81-15,0 0-76 16,0 0-45-16,3-56-40 16,-1 48 17-16,-2 2-53 15,0 0-3-15,0 0 29 16,0 3-33-16,0-2 35 16,0 1 2-16,0 1-12 15,0-2 36-15,0 3-57 16,0 2-10-16,0 0 9 0,0-1-22 15,0 1 0 1,0 0-6-16,0 0 9 0,0 0-21 16,0 8 12-1,-9 16 0-15,-4 7-4 0,-3 10 11 16,1 0 9-16,1-2-16 16,5-7 11-16,3-8-16 15,4-8 5-15,-1-6 0 16,3-8 3-16,0-2 3 15,0 0 12-15,7-2 18 16,15-14-29-16,5-1-14 16,4 0 5-16,3 7 1 0,-3 5-16 15,-6 5 12 1,-4 11 5-16,-7 17 0 0,-7 10 8 16,-7 4-6-16,0 4-1 15,0 0 7-15,-16 0 21 16,0-3-19-16,-4-7-4 15,3-11-6-15,-1-4 9 16,2-13-34-16,3-8 2 16,-5-26-97-16,2-15-207 15,3-7-399-15</inkml:trace>
  <inkml:trace contextRef="#ctx0" brushRef="#br0" timeOffset="547.63">8669 7103 1086 0,'0'0'743'15,"0"0"-435"-15,0 0-158 16,0 0-37-16,154-89-83 16,-96 75-2-16,2 4 30 0,5 2-48 15,-5 5 11-15,-7 3-21 16,-8 0 10-16,-8 0-21 16,-10 0 11-16,-4 3 0 15,-6 1-3-15,-3-2 16 16,-3-2-10-16,-3 0-3 15,2 0 1-15,-1 0 9 16,-5 0-10-16,-2 0 0 16,0-2 17-16,-2-2-7 15,0 0 10-15,0-2 26 16,0-1-21-16,0 4 29 16,-4-1-48-16,2 2 7 0,0-1 11 15,2 3-14-15,-5 0 0 16,1 0-10-16,-6 0 0 15,-5 7-19-15,-7 15 19 16,-5 7 0-16,-7 14 19 16,-3 11-17-16,-1 9 43 15,3 4-1-15,4 2-18 16,10-2 41-16,15-8-55 16,6-9-4-16,4-8-1 15,23-11 11-15,8-13-24 16,5-13 6-16,3-5-12 15,-3-12-3-15,-9-17-9 16,-14-10 6-16,-11-3 9 16,-6 0 2-16,-16 6 5 0,-16 10 2 15,-5 12 0-15,-6 14-9 16,5 0 9-16,5 26-10 16,12 20-147-16,11-4-416 15,10-10-803-15</inkml:trace>
  <inkml:trace contextRef="#ctx0" brushRef="#br0" timeOffset="867.02">9531 7471 1800 0,'0'0'360'15,"0"0"-185"-15,0 0-169 16,0 0 0-16,0 0 22 16,0 0-19-16,0 0 38 15,50 58-38-15,-29-51 1 16,2-5 13-16,-9-2-22 15,-8 0 9-15,-6-5 16 16,-4-3-26-16,-62 8-28 0,6 0-312 16,-9 3-1463-16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5:02.3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1430 8511 1003 0,'0'0'200'0,"0"0"-167"15,0 0-4-15,0 0-29 16,0 0 12-16,0 0 207 15,17 0 36-15,-17 0-130 16,0 0 6-16,0 0-8 16,0 0 17-16,0 0-14 15,0 0-9-15,-8 0 2 16,-5 0-81-16,-9 0 5 16,-5 0 8-16,-4 5-28 15,-7 11 36-15,0 4-37 16,1 6-16-16,2 0 27 15,9 2-27-15,2 1-6 16,8-4 9-16,7-3 3 0,5-4 0 16,4-4-12-16,0-5 1 15,10-5-14-15,15-4-20 16,4 0-49-16,7-17-84 16,1-8-45-16,0-8 70 15,-6 2 38-15,-7 1 76 16,-8 5 27-16,-5 5 21 15,-7 8 75-15,-1 7 52 16,-3 0 25-16,0 5-26 16,0 0-92-16,2 2-49 15,0 20 8-15,3 8-14 16,-3 8 0-16,0 5 0 0,4 5-40 16,-1-11-209-16,-1-14-368 15</inkml:trace>
  <inkml:trace contextRef="#ctx0" brushRef="#br0" timeOffset="159.41">1667 8333 1547 0,'0'0'1071'0,"0"0"-981"16,0 0-24-16,15 111-23 15,-17-24-34-15,-38 27 30 16,-27 22-39-16,3-20-140 15,2-30-410-15</inkml:trace>
  <inkml:trace contextRef="#ctx0" brushRef="#br0" timeOffset="4931.62">26159 1729 854 0,'0'0'251'0,"0"0"-129"16,0 0-18-16,0 0 27 16,0 0 14-16,0 0-73 15,0 0 24-15,0-53 33 16,0 50-68-16,0-2 45 15,0 3 3-15,0 0-47 16,0 2 15-16,0 0-32 16,0 0-22-16,0 0 48 15,0 0-38-15,0 0 8 16,0 0 11-16,0 0-51 0,0 0 32 16,0 0-33-1,0 0-9-15,0 9-5 0,0 6 2 16,0 11 12-16,0 6 8 15,0 9 5-15,0 5 1 16,0 7-14-16,0 5 0 16,-2 3 41-16,-4 1-41 15,0 1 9-15,-3-5-5 16,1-4 11-16,-2-4-6 16,-1-8-9-16,3-4 0 15,1-6 28-15,0-4-28 16,2-8 0-16,3-2 2 15,0-6 13-15,2-4-3 0,0-4-12 16,0-2 0 0,0 0 12-16,0-2-12 0,0 0 0 15,0 0 6-15,0 0 10 16,0 0-12-16,0 0-4 16,0 0 2-16,0 0-2 15,0 0 10-15,0 0-10 16,0 0 36-16,0 0-36 15,7 0 25-15,15 0-22 16,5 0 5-16,9 3 8 16,3-3-16-16,11 0 0 15,6 0-1-15,6 0 11 16,3 0-10-16,-1 0 0 16,3 0 0-16,-3 0-5 0,4-3 5 15,3 1 0-15,22-4-1 16,34-2 21-16,39-4-20 15,10 0 0-15,-11 2 1 16,-38 4-7-16,-43 4 6 16,-17 2 0-16,-5 0-6 15,15 0 15-15,10 0-10 16,15 0 1-16,2 0 0 16,19 0-8-16,18 0 8 15,15 0 0-15,2 0 0 16,-11 2 13-16,-31 6-7 15,-29 0 2-15,13 1-7 16,23 3 30-16,22-1-31 0,22 1 0 16,-6 0-6-16,-5-1 19 15,2-2-13-15,5 1 0 16,-3-2 0-16,-8 3 3 16,-15-1-3-16,-23-5 0 15,-29 2-1-15,-20-4 9 16,-14-1-26-16,2 3 1 15,1-3-89-15,-5-2-59 16,-20 0-139-16,-16 0-409 0</inkml:trace>
  <inkml:trace contextRef="#ctx0" brushRef="#br0" timeOffset="6433.45">26284 1601 1280 0,'0'0'277'16,"0"0"-153"-16,0 0 73 15,0 0 13-15,0 0-32 16,0 0-64-16,0 0 8 16,-3-9-55-16,3 7-28 0,3 2 35 15,12 0-72 1,9 0 4-16,5 0-6 0,14 0 16 16,10 0-13-16,12 0-3 15,17 0 0-15,28 6 15 16,30 4-15-16,36 2 0 15,13 0 0-15,-4-3 16 16,-15 0-16-16,-20-5 0 16,-5 0 0-16,0-4-11 15,-5 0 11-15,3 3 0 16,0-3-7-16,-4 3-33 16,0-1 4-16,-8 2-54 0,-21 1 0 15,-23-4 63 1,-20 3-17-16,-3-2 30 15,7 0 13-15,8 1-23 0,5 0 14 16,-8 1-60-16,-10 0-8 16,-7-2 56-16,-12 0-8 15,-5 0 30-15,-5 1-6 16,-3-2 15-16,0-1-5 16,2 2-4-16,-1 0 0 15,1 2-4-15,-1 1 4 16,1-4 0-16,-2 3 6 15,1-2 1-15,5 3 21 16,0-2-9-16,5 3-19 16,1 0 19-16,2 3-19 15,-6-4 0-15,1 1 0 0,-4 3 17 16,1-4-16-16,-1 2-1 16,1 0 0-16,-1 0-9 15,0-2 10-15,-1 2-1 16,-3-4 0-16,-1 2 14 15,-5-3-19-15,-3-1 5 16,-3 1 0-16,1 0 1 16,-2 1 1-16,-1-3-2 15,-4 0 0-15,1 2 15 16,-5-2-11-16,-1 2-4 16,-1-2 0-16,3 0 1 15,-4 0 0-15,5 0-1 16,2 0 0-16,1 2 12 15,-1-2-12-15,-1 1 0 16,-1-1 0-16,1 0-10 0,-5 2 10 16,0-2 0-16,1 2 0 15,-2 1 11-15,4-3-13 16,-3 2 2-16,2-2 0 16,-1 2-7-16,-1 0 7 15,-5-1 0-15,-1 2 0 16,-2-3 12-16,-3 0-12 15,0 0 0-15,0 0 16 16,0 0 26-16,0 0-41 16,0 0-1-16,0 0 22 15,0 1-21-15,0-1 57 16,2 4-26-16,0 5-24 16,4 8 13-16,1 11-14 0,1 14-7 15,0 13 6-15,-4 11 10 16,0 9-3-16,1 3-13 15,-3-3-1-15,-2 16-8 16,0-20-189-16,0-18-382 0</inkml:trace>
  <inkml:trace contextRef="#ctx0" brushRef="#br0" timeOffset="7123.88">28736 1403 918 0,'0'0'1236'15,"0"0"-989"-15,0 0-182 16,0 0 39-16,0 0 24 15,0 0-65-15,0 0 2 16,60-15-23-16,-22-5-31 16,4-9 13-16,3-5-24 0,1-7 0 15,1 0-9-15,-2-2-10 16,-5 4 5-16,-6 4 1 16,-7 12 1-16,-12 6 12 15,-7 7 22-15,-2 6 4 16,-6 4 18-16,0 0-43 15,0 7-1-15,0 17 0 16,-8 12 0-16,-5 8 3 16,-1 4-3-16,6 2 0 15,5-1-12-15,3-10-58 16,3-7-90-16,23-10-35 16,30-18-97-16,-4-4-45 0,-6 0-365 15</inkml:trace>
  <inkml:trace contextRef="#ctx0" brushRef="#br0" timeOffset="7336.2">29489 1285 1367 0,'0'0'497'16,"0"0"-158"-16,0 0-59 16,0 0-92-16,0 0-62 15,0 0-90-15,0 0-21 16,22-12-15-16,1 12 6 16,6 0-27-16,4 0-4 15,0-2-53-15,-6-17 34 16,-12-10-6-16,-9-7-5 15,-6-3 24-15,-6 0 31 16,-17 4 6-16,-9 9 33 0,-4 12-39 16,-21 19 0-1,5 20-109-15,7 6-283 0</inkml:trace>
  <inkml:trace contextRef="#ctx0" brushRef="#br0" timeOffset="8340.9">29532 1139 1114 0,'0'0'314'16,"0"0"-189"-16,0 0-21 15,0 0-9-15,0 0-53 0,0 0-23 16,0 0-7-16,-71 28 4 16,59 4 10-16,7 21-26 15,1-9-129-15,4-9-577 0</inkml:trace>
  <inkml:trace contextRef="#ctx0" brushRef="#br0" timeOffset="9038.12">28528 1792 1517 0,'0'0'325'0,"0"0"-221"15,0 0 22-15,0 0-7 16,0 0 5-16,0 0-48 15,0 0-66-15,5-17 37 16,-5 17-47-16,0 0 0 16,0 5 29-16,0 17-14 15,0 11 98-15,0 13-60 16,-9 8-27-16,-3 8 24 16,4 4-49-16,1 4 8 15,1 0 0-15,3-2 6 16,0 1-30-16,3 5-18 15,0-16-232-15,6-17-412 0</inkml:trace>
  <inkml:trace contextRef="#ctx0" brushRef="#br0" timeOffset="10098.34">27206 1838 1356 0,'0'0'361'0,"0"0"-133"16,0 0 84-16,0 0-57 15,0 0-88-15,0 0-47 16,0 0-97-16,14-40 6 16,-30 43-29-16,-11 19-7 15,-6 14-13-15,-5 14 20 16,0 10 0-16,7 5 5 15,9 2 7-15,11-4 7 16,11-10-19-16,0-9 0 16,19-7 6-16,15-13 2 15,6-10-8-15,2-8 0 16,4-6 10-16,-7-6-20 16,-5-18 5-16,-14-4 5 15,-9 0-12-15,-11-1 13 16,0 3-1-16,-18 9 0 0,-11 9 15 15,-7 8-21-15,1 0 6 16,-1 12-6-16,5 12-15 16,6 3-70-16,12 2-108 15,13-1-57-15,11-8-286 16,14-8-542-16</inkml:trace>
  <inkml:trace contextRef="#ctx0" brushRef="#br0" timeOffset="10330.89">27715 2063 1363 0,'0'0'762'0,"0"0"-630"0,0 0-77 16,0 0-40-16,-146 2-14 16,102 25 43-16,7 4-27 15,10 3-7-15,11-2 2 16,11-6-5-16,5-6-14 15,11-3-26-15,16-12-26 16,4-5-5-16,5 0-152 16,11-37-37-16,-9-2-153 15,-7-3-266-15</inkml:trace>
  <inkml:trace contextRef="#ctx0" brushRef="#br0" timeOffset="10481.41">27750 1883 666 0,'0'-9'988'0,"0"4"-610"0,0 3-123 16,-4 2-105-16,-11 5-108 15,-4 21-41-15,-1 11 17 16,3 9-18-16,1 4 0 16,5 4 0-16,4-1-6 15,4-3-29-15,3-7-153 16,0-10-188-16,0-15-583 0</inkml:trace>
  <inkml:trace contextRef="#ctx0" brushRef="#br0" timeOffset="10639.13">27295 1953 1940 0,'0'0'387'0,"0"0"-283"16,0 0-52-16,156-12-3 0,-93 12-49 16,-1 0-1-16,10 1-21 15,-18 12-348-15,-15-5-729 0</inkml:trace>
  <inkml:trace contextRef="#ctx0" brushRef="#br0" timeOffset="10924.51">27984 1886 443 0,'0'0'1114'15,"0"0"-836"-15,0 0-102 16,0 0-70-16,0 0-58 16,0 0 22-16,0 0-19 15,94-73-5-15,-90 83-38 16,-4 19-7-16,-15 12 42 15,-41 29-43-15,3-10-80 16,-1-12-421-16</inkml:trace>
  <inkml:trace contextRef="#ctx0" brushRef="#br0" timeOffset="13980.07">29152 2153 1443 0,'0'0'639'15,"0"0"-542"-15,0 0-73 16,0 0 50-16,0 0 38 15,0 0-41-15,116-12 39 16,-69 12-59-16,4 0-44 16,1 0 8-16,-3 4-15 15,-1 4-102-15,10 1-44 16,-10-4-208-16,-13-5-371 0</inkml:trace>
  <inkml:trace contextRef="#ctx0" brushRef="#br0" timeOffset="14161.02">29315 2208 1879 0,'0'0'390'0,"0"0"-287"16,0 0-94-16,0 0 18 15,169-7-27-15,-106 7 0 16,13 0-9-16,-16 0-152 15,-14 0-528-15</inkml:trace>
  <inkml:trace contextRef="#ctx0" brushRef="#br0" timeOffset="14354.73">29772 1837 2032 0,'0'0'359'16,"0"0"-311"-16,0 0-48 16,-149 107 0-16,91-42-8 15,4 9 8-15,10 24-21 16,13-18-221-16,15-17-427 0</inkml:trace>
  <inkml:trace contextRef="#ctx0" brushRef="#br0" timeOffset="14632.45">30126 2123 204 0,'0'0'1956'15,"0"0"-1760"-15,0 0-155 16,0 0-41-16,-144 29 0 16,107 3 15-16,12 1-14 15,9 4 12-15,7-6-13 16,9-4-16-16,2-9 7 16,23-10-86-16,25-8-29 15,-5-19-101-15,-3-8-408 0</inkml:trace>
  <inkml:trace contextRef="#ctx0" brushRef="#br0" timeOffset="14797.79">30231 1867 1810 0,'0'0'618'0,"0"0"-516"16,0 0-54-16,0 0-48 16,0 0 0-16,-49 126 4 15,34-64 2-15,3 6 2 16,4 0-8-16,1 0-24 15,5 1-79-15,2-17-188 16,0-18-377-16</inkml:trace>
  <inkml:trace contextRef="#ctx0" brushRef="#br0" timeOffset="14962.41">29826 2029 2152 0,'0'0'505'15,"0"0"-448"-15,0 0-11 16,123-24-16-16,-63 24-21 16,2 0-18-16,20 14-15 15,-18 4-315-15,-12-4-703 0</inkml:trace>
  <inkml:trace contextRef="#ctx0" brushRef="#br0" timeOffset="15228.3">30439 1961 1413 0,'0'0'361'0,"0"0"-141"15,0 0 25-15,0 0-97 16,0 0-102-16,0 0 6 16,116-48-52-16,-99 53 2 15,-17 24-16-15,-27 31-21 0,-23-7-71 16,-6-2-407-16</inkml:trace>
  <inkml:trace contextRef="#ctx0" brushRef="#br0" timeOffset="28259.71">28919 2014 1007 0,'0'0'264'16,"0"0"-94"-16,0 0-32 0,0 0 38 15,0 0-26-15,0 0-45 16,8-12 7-16,-8 12-50 16,0 0 5-16,0 0 15 15,0 0-47-15,0 0 26 16,0 0-42-16,0 0-19 16,0 0 13-16,-4 0-12 15,-8 0-1-15,-5 0 0 16,-8 15 12-16,-6 7-13 15,0 8 1-15,-2 5-6 16,4-4-6-16,4 1 8 16,4-5 4-16,9-8 0 15,3-5 18-15,5-6-25 16,4-4 7-16,0-4 0 16,0 0-14-16,0 0 16 0,0 0-2 15,0 0 18-15,4 0-12 16,7-4 15-16,3-4-21 15,-1 3 0-15,5-2-14 16,5 5 15-16,7 2-1 16,3 0 0-16,5 0 9 15,2 0-18-15,-2 0 9 16,-3 4-43-16,-6 1-8 16,-6-1-89-16,-3-4-85 15,-9 0-57-15,-6-2-102 0</inkml:trace>
  <inkml:trace contextRef="#ctx0" brushRef="#br0" timeOffset="28386.25">28974 2075 1437 0,'0'0'614'15,"0"0"-496"-15,0 0-81 16,0 0 62-16,0 0-62 16,-105 163-6-16,76-70-31 15,7-15-99-15,7-15-946 0</inkml:trace>
  <inkml:trace contextRef="#ctx0" brushRef="#br0" timeOffset="40323.15">3136 8418 816 0,'0'0'727'0,"0"0"-472"15,0 0-92-15,0 0 35 16,0 0-28-16,0 0-47 16,2 0 26-16,0 0-67 15,-2 0-35-15,0 0 13 16,3-2-36-16,-3 0 21 15,0 0-13-15,0-3-31 0,0 4 62 16,0-3-49-16,0 2-13 16,0-3 32-16,0 5-32 15,0-5 31-15,0-2-32 16,0 2 14-16,0-1-6 16,0-2-8-16,-5 2 0 15,-6-1-18-15,-2 3 15 16,-7 1-3-16,-5 3 2 15,-8 0-13-15,-3 0 1 16,-5 14 13-16,-1 6 3 16,0 8-18-16,-1 2 22 15,4 6-4-15,1 3 0 16,9 7 1-16,4 0-13 0,12 0 12 16,8 0 0-1,5-2 3-15,12-6 6 0,21-6 14 16,13-8-11-16,12-6-3 15,14-12-18-15,2-6 7 16,2 0-95-16,13-12-143 16,-18-8-251-16,-17 0-401 0</inkml:trace>
  <inkml:trace contextRef="#ctx0" brushRef="#br0" timeOffset="41037.42">3386 8153 1395 0,'0'0'317'0,"0"0"-193"0,0 0 69 16,0 0-34-16,0 0 3 16,0 0-41-16,0 0-5 15,-12-10 18-15,10 6-96 16,2-2-12-16,0-3 19 16,0 0-34-16,0-2 11 15,0 2-22-15,11-1-2 16,1 3-17-16,-4 0 19 15,1 5 0-15,-2-1-12 16,-2 3 9-16,-1 0-11 0,-4 7 11 16,0 13 3-16,0 4-6 15,0 6 14-15,-16 2-8 16,-1 0 12-16,-4-1 1 16,4-8-4-16,1-5-9 15,5-5 2-15,7-8-2 16,4-5 0-16,0 0-8 15,2 0-22-15,17-5-122 16,6-8 55-16,0 2 39 16,0 2 33-16,-6 6 7 15,-1 3 15-15,-3 0 3 16,-3 3 17-16,-5 13-16 16,-5 11 36-16,-2 3-25 0,-2 8-11 15,-19 4 18-15,-3 4-19 16,-16 6-93-16,4-8-253 15,7-13-919-15</inkml:trace>
  <inkml:trace contextRef="#ctx0" brushRef="#br0" timeOffset="41653.65">3519 8700 13 0,'0'0'1098'15,"0"0"-762"-15,0 0-90 16,0 0 39-16,0 0-75 16,0 0-49-16,0 0-29 15,-31-32-31-15,17 32-22 16,-1 3-64-16,-3 12-13 16,-4 11 35-16,0 6-30 15,1 5 26-15,4 1 21 16,5-2-53-16,6 0 39 15,6-4-40-15,0-6 8 16,0-6 13-16,18-6-10 16,4-7-8-16,0-7-1 0,-1 0 13 15,-6 0-23 1,-6-12 8-16,-9-2 0 0,0 1-12 16,-5 3-2-16,-16 6-19 15,-8 4-27-15,-14 0-141 16,7 16-109-16,7 0-395 0</inkml:trace>
  <inkml:trace contextRef="#ctx0" brushRef="#br0" timeOffset="44189.1">1172 9881 163 0,'0'0'964'15,"0"0"-654"-15,0 0-80 16,0 0 24-16,0 0 22 16,0 0-98-16,0 0-7 15,3-109-64-15,-1 106-57 16,-2 1 41-16,0 2-43 0,0 0-34 16,0 0 14-1,0 0-28-15,0 12-18 0,0 16 18 16,2 12-1-16,-2 11 0 15,0 7 1 1,0 6 0-16,0 2 18 0,-2 0-17 16,-3-1-1-16,0-7 0 15,5-10 20-15,0-8-15 16,0-10-5-16,0-12 0 16,0-8-8-16,0-6 9 15,0-4-1-15,0 0 24 16,0-14-23-16,0-16-2 15,0-12-17-15,0-4 9 16,10-3-5-16,3 8 21 16,3 9-7-16,-3 10 3 0,3 9 16 15,-3 13-35 1,1 0 16-16,-4 16-30 0,1 17 15 16,-3 6 15-16,-8 7 0 15,0 5 0-15,0-3 15 16,-14-6-2-16,-1-9-13 15,-6-6-51-15,3-9-29 16,-7-18-159-16,4 0-135 16,5-10-585-16</inkml:trace>
  <inkml:trace contextRef="#ctx0" brushRef="#br0" timeOffset="44334.18">1455 10124 2114 0,'0'0'253'15,"0"0"-131"-15,9 134 7 0,-22-55-84 16,-28 7-17-16,-14 2-28 16,-32 27-19-16,13-23-242 15,9-20-628-15</inkml:trace>
  <inkml:trace contextRef="#ctx0" brushRef="#br0" timeOffset="51195.09">28468 2525 894 0,'0'0'240'16,"0"0"-143"-16,0 0 83 15,0 0 23-15,0 0-51 16,0 0 12-16,0 0 0 16,0 0-38-16,0 0 34 15,0 0-38-15,0 0-9 16,0 0 3-16,0 0-52 15,0 0 1-15,0 0 5 16,0 0-49-16,0 0 34 16,0 0-37-16,0 0-9 0,0 0 21 15,0 0-23 1,0 0-4-16,0 0-3 0,0 0 12 16,0 0-13-16,0 0 1 15,0 0-6-15,0 5-6 16,0 11 1-16,0 4 11 15,0 6 0-15,0 4 13 16,0 5-16-16,0 0 3 16,0 4 0-16,0 3-10 15,0 4 11-15,0 3-1 16,0 2 0-16,0 4 17 16,5-4-13-16,-3 2-4 0,2-4 0 15,0-2-12 1,4-1 18-16,-4-2-6 0,-2 1 0 15,-2-4 11-15,0 4-16 16,0-1 5-16,0-2 0 16,-6-2-13-16,-4 2 20 15,4-1-7-15,-3-2 0 16,3 3 12-16,-2 0-16 16,2 1 4-16,-3-3 0 15,-1 0-9-15,4-6 10 16,0-2-1-16,3-7 0 15,1-8-22-15,2-5-8 16,0-10-103-16,5-2-125 16,7-17-12-16,2-10-663 0</inkml:trace>
  <inkml:trace contextRef="#ctx0" brushRef="#br0" timeOffset="51572.25">28315 3156 1840 0,'0'0'295'0,"0"0"-177"16,0 0-43-16,0 0-15 16,0 0 58-16,0 0 3 15,0 0-11-15,87 108-40 16,-62-67-50-16,2 1 19 15,-4-5-39-15,-3-3-1 16,-2-3-14-16,6-9-195 16,-6-8-101-16,-2-11-417 0</inkml:trace>
  <inkml:trace contextRef="#ctx0" brushRef="#br0" timeOffset="51756.82">28818 3106 1870 0,'0'0'587'0,"0"0"-553"15,0 0 3-15,0 0-36 16,-84 111 11-16,47-60 0 16,4 5-12-16,0 12-1 15,6-15-272-15,12-13-675 0</inkml:trace>
  <inkml:trace contextRef="#ctx0" brushRef="#br0" timeOffset="52456.97">28983 3284 1111 0,'0'0'610'0,"0"0"-483"16,0 0 11-16,0 0-12 15,0 0-23-15,0 0-19 16,0 0-49-16,0-44-34 16,0 42 14-16,0 2-15 15,0 0 0-15,0 0 27 16,0 0-27-16,0 0 37 16,0 0-37-16,0 0 12 15,0 0-14-15,0 0 4 16,0 0-2-16,0-1 15 15,0-2-7-15,0-2 26 0,2-2-34 16,5 2 0-16,-1-2 54 16,2 5-52-16,0 2-2 15,1 0 1-15,0 0 8 16,0 12-9-16,-2 10 0 16,-7 4 0-16,0 4 55 15,-9 3 17-15,-13-1-14 16,-5-4-9-16,2-5-49 15,2-5 33-15,10-5-33 16,9-9 7-16,4-4-17 16,0 0-20-16,15-10-119 15,10-6 3-15,2-2 35 16,0 2 60-16,-5 6 14 16,-7 2 37-16,-3 8 0 0,-3 0 0 15,-5 0 14-15,-2 11 30 16,-2 10-11-16,0 6 39 15,-2 2-39-15,-14 3-25 16,-1-2 24-16,1-2-32 16,5-6-80-16,7-8-133 15,4-7-547-15</inkml:trace>
  <inkml:trace contextRef="#ctx0" brushRef="#br0" timeOffset="52742.48">29293 3347 1222 0,'0'0'348'0,"0"0"-81"0,0 0-25 16,0 0-70-16,-23 128-22 16,19-101-73-16,2-6 3 15,2-5-29-15,0-9-35 16,4-4 89-16,14-3-5 15,7-8-60-15,6-20 8 16,3-6-47-16,3-8-1 16,-1 0 0-16,-7 2 18 15,-4 8-24-15,-10 7 6 16,-8 11-43-16,-7 12-57 16,0 2-440-16,-14 0-655 0</inkml:trace>
  <inkml:trace contextRef="#ctx0" brushRef="#br0" timeOffset="54889.51">29128 3987 28 0,'0'0'1258'16,"0"0"-948"-16,0 0-216 15,0 0 52-15,0 0-9 0,0 0-32 16,0 0 36-16,0 0-65 16,0 0-7-16,0 0 22 15,0 0-29-15,0 0 22 16,0-5-84-16,-7-1 16 15,-4 0-26-15,2 3 10 16,-2-2 0-16,0 1-6 16,0 1 21-16,-1 1-21 15,-1-1 6-15,-3-1 0 16,1 2-11-16,-5 0 11 16,-1 1 0-16,-2-2 0 15,-4 0 12-15,-2 2-24 16,0-1 12-16,-2 2 0 0,-1-2-8 15,-3 2 8 1,1 0 0-16,-2 0 16 0,1 0-15 16,-1 0 29-16,3 0-30 15,2 0 1-15,-1 0-2 16,3 0 1-16,0 4 0 16,3 3 1-16,-3 0 17 15,-3 0-17-15,-1 0-1 16,-2 1 0-16,-3 1-9 15,1-1 9-15,2-2 0 16,-1 3-1-16,1-1 10 16,-1 0-10-16,0 2 1 15,-4 0 0-15,0 2-7 16,-5 0 7-16,3 2 0 0,2 2-1 16,0 1 7-16,6-2-7 15,1 3 1-15,2-1 0 16,2 1-12-16,-2 0 12 15,2 2 0-15,-3 0 0 16,1 0 9-16,0 4-16 16,-2 0 7-16,1 6 0 15,1 0-8-15,0 2 8 16,2 0 0-16,4 0 0 16,5 1 11-16,3-5-12 15,3 0 1-15,3-2 0 16,7 1 11-16,2 2-10 15,2 0 6-15,0 3-1 0,4-3 9 16,11 0-3-16,5-3-12 16,3 4 0-16,2-7-16 15,4-1 16-15,0-1 0 16,4-3 0-16,5 0 14 16,6-2 1-16,3 0-15 15,7-1 1-15,4 0-16 16,2 1 2-16,0-2 13 15,5 0-6-15,-1-2 15 16,1-3-10-16,4 0 1 16,5-1 0-16,1-4-6 15,6 2 6-15,4-4 0 16,1 2 0-16,3-2 15 0,2-2-15 16,-2 2 0-16,1-2 0 15,-3 0-6-15,0 0 7 16,0 0-1-16,0 0 0 15,-2-5 15-15,-1-4-23 16,-6 1 8-16,-5-2-5 16,-5-2-13-16,-6 0 15 15,-9-3 3-15,-1 0 0 16,-3-3 13-16,-7-4-7 16,-2-2-6-16,-1-2 0 15,-8-2-3-15,-7-1 4 16,-4 0-1-16,-4 0 0 15,-5 1-6-15,-5 0-2 0,-4 2 8 16,-2-1 0-16,0 1 20 16,0-3-11-16,0-1-9 15,-2-1 1-15,-9-3 16 16,-2-4-19-16,-5 1 2 16,0-2 0-16,-1-1-1 15,-4 1 2-15,1-2-1 16,-3 1 0-16,-2 2 18 15,1 2-21-15,-1 0 3 16,-4 2 0-16,-8 2 36 16,0-1-36-16,-11 5 22 15,-7 0-1-15,-3 6-12 16,-8 4-8-16,-1 8-1 0,1 8-61 16,-4 2-40-1,-20 11-109-15,21 8-275 0,9-3-613 0</inkml:trace>
  <inkml:trace contextRef="#ctx0" brushRef="#br0" timeOffset="55399.46">28705 4078 1343 0,'0'0'268'16,"0"0"-166"-16,0 0 42 16,0 0 32-16,0 0 82 0,0 0-91 15,0 0-63-15,0-40 22 16,0 40-73-16,0 0-17 15,0 0 3-15,0 24-27 16,0 14 3-16,0 16 32 16,0 15-33-16,0 13 59 15,-6 8-32-15,-2 4-6 16,1 1 3-16,1-3-31 16,6-7 2-16,0-10-9 15,0-8-40-15,6-8-11 16,13-14-231-16,-2-18-347 0</inkml:trace>
  <inkml:trace contextRef="#ctx0" brushRef="#br0" timeOffset="56819.66">27777 4478 98 0,'0'0'1203'16,"0"0"-914"-16,0 0-162 15,0 0-35-15,0 0 61 16,0 0 32-16,0 0-77 16,-56 0 30-16,50 0-11 15,3 0-12-15,3 0-2 16,0 0-83-16,0-3 9 0,3 2-14 16,10-6-13-16,3 3-13 15,2 4 1-15,-3 0-8 16,-4 0-13-16,-4 18 12 15,-7 7 5-15,0 5-4 16,-9 4 16-16,-13-3-8 16,-3 0 0-16,1-4 0 15,1-6-6-15,6-7 7 16,5-3-1-16,6-8 0 16,6-1 15-16,0 0-3 15,0-2-12-15,16 0 2 0,5 0-1 16,10 0-1-16,6 0-33 15,3 0-87 1,-1 0-141-16,17-6-90 0,-12-4-208 16,-5 0-131-16</inkml:trace>
  <inkml:trace contextRef="#ctx0" brushRef="#br0" timeOffset="57006.63">28091 4613 1360 0,'0'0'521'0,"0"0"-349"16,0 0-18-16,0 0-12 15,0 0-59-15,0 0-61 16,0 0 31-16,-84 46-53 16,70-25 6-16,8-3 0 0,3-2-6 15,3-6-16 1,0-2-30-16,5-8-64 0,11 0 11 16,8-15-126-16,-4-11-142 15,0-6-201-15</inkml:trace>
  <inkml:trace contextRef="#ctx0" brushRef="#br0" timeOffset="57179.18">28122 4395 1612 0,'0'0'603'0,"0"0"-452"15,0 0-25-15,0 0-38 16,0 0-72-16,0 0 85 16,-48 134-39-16,39-79-33 15,2 1-2-15,2-2-27 16,3-6-1-16,2-6-70 15,0-7-102-15,0-13-56 0,0-8-276 16,0-13-560-16</inkml:trace>
  <inkml:trace contextRef="#ctx0" brushRef="#br0" timeOffset="57314.28">27922 4567 309 0,'0'0'1906'0,"0"0"-1575"16,0 0-239-16,0 0-10 15,0 0-24-15,129-53-58 16,-75 53-33-16,-10 0-146 16,-9 0-469-16</inkml:trace>
  <inkml:trace contextRef="#ctx0" brushRef="#br0" timeOffset="57562.07">28341 4335 1136 0,'0'0'651'0,"0"0"-439"16,0 0 11-16,0 0-73 15,0 0-20-15,0 0-60 16,0 0-68-16,76-42 25 0,-68 68-27 15,-8 9-15 1,-10 18-45-16,-20-4-242 0,-5-12-814 0</inkml:trace>
  <inkml:trace contextRef="#ctx0" brushRef="#br0" timeOffset="60527.97">29034 4710 1694 0,'0'0'506'0,"0"0"-440"16,0 0 23-16,0 0 22 15,0 0-87-15,0 0 4 16,0 0 30-16,101-114-58 16,-76 84 29-16,-6-2-29 15,-1 4 1-15,-3 0 18 16,-3 3 14-16,-5 7 32 15,-1 6-8-15,-4 5-45 16,-2 4 49-16,0 3-52 0,0 0 5 16,0 3-28-1,0 18 8-15,-6 13 6 0,-7 11-1 16,-3 6 20-16,3 2-16 16,1-2-3-16,5-5-4 15,5-9-7-15,2-9-217 16,11-12-245-16,12-12-324 0</inkml:trace>
  <inkml:trace contextRef="#ctx0" brushRef="#br0" timeOffset="60754.06">29413 4618 932 0,'0'0'1264'0,"0"0"-1015"15,0 0-138-15,0 0-38 16,0 0 17-16,0 0-20 16,134 0-63-16,-76 0-4 15,4 0-3-15,-6 0-43 16,-4 0-42-16,-13 6-68 16,-12 2-126-16,-14 0-113 15,-8-3-598-15</inkml:trace>
  <inkml:trace contextRef="#ctx0" brushRef="#br0" timeOffset="60940.01">29500 4740 1729 0,'0'0'345'0,"0"0"-240"16,0 0-95-16,0 0 16 15,136 12-26-15,-101-8-14 16,6-2-65-16,-8-2-293 16,-6 0-787-16</inkml:trace>
  <inkml:trace contextRef="#ctx0" brushRef="#br0" timeOffset="61121.38">29866 4502 1659 0,'0'0'621'16,"0"0"-529"-16,0 0-79 15,-58 111 35-15,29-56-35 16,2 7-10-16,-2 24-6 16,12-16-49-16,3-14-457 0</inkml:trace>
  <inkml:trace contextRef="#ctx0" brushRef="#br0" timeOffset="63959.32">27401 4509 1035 0,'0'0'282'0,"0"0"-136"16,0 0 49-16,0 0-34 15,0 0 63-15,0 0-45 16,0 0-66-16,-10 0 7 16,8 0-77-16,0 0 27 0,-3 0 21 15,-1 0-57-15,-3 0 0 16,-2 0-32-16,-2-3 5 16,-1 1 30-16,-4 2-37 15,2-2 0-15,-3-1 28 16,1 1-27-16,-3-2 54 15,2 0-27-15,-4 0-19 16,1-3 40-16,-5-1-48 16,-2-3 14-16,-2 1 19 15,-5-4-34-15,3-1 48 16,0-2-35-16,1-3-6 16,3 0 13-16,5-4-14 15,1 1-6-15,4-6 0 16,0 1 21-16,4-2-8 15,-1-2-13-15,3-1 9 0,4-2-1 16,0-3-8-16,5-5 0 16,2 1 8-16,2 0 12 15,0-1-8-15,0 0-12 16,2 2 1-16,6-4-8 16,-1 2 7-16,2 0 0 15,0-1-8-15,-2 0 20 16,2 1-24-16,2-1 12 15,-2 1-6-15,5-3-15 16,-2 2 21-16,2 2-9 16,-1-1 8-16,-2-2-15 15,-1 1 9-15,0 0 7 16,-3 0-6-16,3-2-14 0,-4-1 10 16,1 3-1-16,-1 1 5 15,0 3 1-15,2 3 4 16,1 5 1-16,-3 0 0 15,0 1-14-15,2 4 14 16,-2-1 0-16,-1 2 0 16,-3 3 19-16,2 6-19 15,0 2 0-15,-1 8 1 16,-1-2 11-16,-2 6 0 16,3 1-3-16,-3-3 29 15,0 4-37-15,0-3 40 16,0 0-41-16,0 0 1 0,0 0 7 15,0 4-8-15,0 0-18 16,0 0-2 0,0 0-67-16,-14 4-113 0,-1 9-387 15,-1 1-294-15</inkml:trace>
  <inkml:trace contextRef="#ctx0" brushRef="#br0" timeOffset="64320.16">26894 3174 1435 0,'0'0'384'15,"0"0"-206"-15,0 0-14 16,0 0 1-16,0 0-21 16,0 0-90-16,-145 38 42 15,99-8-42-15,-4 6-43 16,3 2 15-16,10 1-20 15,8-7-12-15,11-9 0 16,14-3-117-16,6-20-39 0,25 0-168 16,4 0-317-16</inkml:trace>
  <inkml:trace contextRef="#ctx0" brushRef="#br0" timeOffset="64452.99">27092 3182 2039 0,'0'0'283'15,"0"0"-200"-15,0 0-83 16,74 116 21-16,-61-73-21 16,-3 11-14-16,-6-10-134 15,-2-12-521-15</inkml:trace>
  <inkml:trace contextRef="#ctx0" brushRef="#br0" timeOffset="64934.82">25871 3529 159 0,'0'0'1462'0,"0"0"-1161"16,0 0-221-16,0 0 61 15,-142 14-2-15,86 24-37 16,4 14 39-16,5 8-7 0,16 6-58 16,14 0 12-1,17-3-70-15,4-9 8 0,36-9 2 16,14-12-18-16,14-15-20 15,7-11-86-15,22-10-148 16,-18-19-217-16,-19-5-411 0</inkml:trace>
  <inkml:trace contextRef="#ctx0" brushRef="#br0" timeOffset="65355.2">25949 3384 1094 0,'0'0'360'0,"0"0"-180"15,0 0-1-15,0 0 38 16,0 0-68-16,0 0 3 16,0 0 2-16,-2-46-111 15,13 41 27-15,1 0-70 16,1 5 1-16,-3 0-10 16,0 6-12-16,-10 23 11 0,0 8 9 15,-14 12 1-15,-15 2 70 16,-2-2-25-16,6-9-23 15,8-12 23-15,15-10-45 16,2-10 23-16,17-6 6 16,22-2-27-16,11 0-2 15,8 0-63-15,11-14-172 16,-15 1-293-16,-13 7-952 0</inkml:trace>
  <inkml:trace contextRef="#ctx0" brushRef="#br0" timeOffset="65716.39">26155 3962 1685 0,'0'0'525'0,"0"0"-360"15,0 0-70-15,0 0 11 16,-121-21 9-16,83 47-53 16,4 13 17-16,10 10-67 15,11 2 3-15,13 0 31 16,0-8-45-16,20-5 29 16,13-9-21-16,3-9 3 15,1-8 9-15,-3-10-21 16,-10-2 0-16,-7-2-14 0,-17-16 29 15,0-4-4-15,-19 1-11 16,-16 6-8-16,-8 7-7 16,-3 8-42-16,-17 8-225 15,16 16-288-15,9 0-1193 0</inkml:trace>
  <inkml:trace contextRef="#ctx0" brushRef="#br0" timeOffset="67646.92">30011 4616 658 0,'0'0'932'16,"0"0"-652"-16,0 0-165 0,0 0 45 15,0 0 17-15,0 0-84 16,0 0 53-16,48-16-64 16,-27 9-39-16,6-2 45 15,6-1-66-15,7-4-7 16,5 0-3-16,6-4 3 15,0-3-9-15,1 2-6 16,-2-3 1-16,0-5 0 16,-5 0 0-16,-8-6-1 15,-1-4 0-15,-1-9 21 16,-3-9-19-16,5-23-2 16,4-30-46-16,1-26 23 15,-6 5-54-15,-10 25 22 0,-10 28 54 16,-7 19 1-16,-2-5 12 15,-1-4 25-15,2-6-13 16,-4 8 51-16,-2 2-63 16,-2 4 0-16,0 0-11 15,0 5 17-15,0 0-15 16,0 8-2-16,-2 0-1 16,-5 7 72-16,4 6-71 15,1 6 20-15,2 1 3 16,0 6-16-16,0 3 2 15,0 4-10-15,0 3 6 16,0 4 5-16,0 1 2 16,0 2 1-16,0 2 23 0,0 0-25 15,0 0 3-15,0 0-15 16,0 0-2-16,0 0-19 16,0 0-7-16,-2 0-75 15,-25 26-203-15,3 3 7 16,-3-3-558-16</inkml:trace>
  <inkml:trace contextRef="#ctx0" brushRef="#br0" timeOffset="67930.32">30838 3323 1015 0,'0'0'1054'0,"0"0"-839"16,0 0-147-16,0 0 31 15,0 0-51-15,0 0-9 16,0 0-1-16,-96 5-32 16,61 34 17-16,-2 4 29 15,-1 3-51-15,3-2 17 16,8-7-18-16,9-7-23 15,11-12-39-15,10-18-195 16,23 0-253-16,6-22-608 0</inkml:trace>
  <inkml:trace contextRef="#ctx0" brushRef="#br0" timeOffset="68065.28">30942 3333 2043 0,'0'0'348'0,"0"0"-271"16,0 0-65-16,0 0 6 15,14 134-18-15,-5-87 0 16,11 16-1-16,-1-15-295 16,2-10-1122-16</inkml:trace>
  <inkml:trace contextRef="#ctx0" brushRef="#br0" timeOffset="68433.88">31575 3764 1776 0,'0'0'364'15,"0"0"-254"-15,0 0 1 16,-48-102-29-16,11 81 15 16,-5 13-29-16,-5 8-46 15,-1 8 34-15,0 24-18 0,9 15 35 16,10 11 16 0,10 4-66-16,17 4 24 0,2-2-29 15,23-4-12-15,14-9 1 16,11-10-7-16,5-13-31 15,6-10-90-15,16-18-182 16,-15-4-241-16,-11-18-538 0</inkml:trace>
  <inkml:trace contextRef="#ctx0" brushRef="#br0" timeOffset="68598.98">31803 3435 2257 0,'0'0'567'0,"0"0"-481"16,0 0-86-16,0 0 0 16,0 0-23-16,-74 152 23 15,47-51-89-15,6-15-197 16,5-10-439-16</inkml:trace>
  <inkml:trace contextRef="#ctx0" brushRef="#br0" timeOffset="68898.86">31781 4279 998 0,'0'0'512'0,"0"0"-460"0,0 0-1 16,0 0 139-16,0 0 97 15,0 0-113-15,0 0-48 16,-125 82 1-16,98-57-70 15,2-4 13-15,8-3-39 16,7-6-30-16,8-3 31 16,2-4-32-16,0-3 0 15,23 3 12-15,8-5 2 16,7 0 1-16,3 0-15 16,0 0-51-16,-1 0 3 15,-6-5-124-15,-5-13-148 16,-11 4-262-16,-7-4-517 0</inkml:trace>
  <inkml:trace contextRef="#ctx0" brushRef="#br0" timeOffset="69026.38">31781 4279 1724 0,'58'42'488'0,"-65"-24"-364"16,-2 11 24-16,-2 12-63 16,-2 11-11-16,-1 8-59 15,1 5-15-15,-10 17-68 16,7-16-408-16,1-13-753 0</inkml:trace>
  <inkml:trace contextRef="#ctx0" brushRef="#br0" timeOffset="70327.48">25820 4481 1575 0,'0'0'386'15,"0"0"-228"-15,0 0 18 16,0 0-75-16,0 0-81 16,0 0 13-16,0 0-33 15,9 53 9-15,8-9 42 0,6 10-50 16,8 10 5-16,10 4-6 16,11 4 18-16,15 3-6 15,14 2-12-15,30 14 0 16,27 7-3-16,34 7 3 15,17-7 0-15,-2-16 0 16,2-14 10-16,-9-17-29 16,12-8-8-16,8-10-68 15,5-10 21-15,4-6-8 16,5-3 82-16,-2-6 21 16,6-6 6-16,4-2 8 15,-2 0-35-15,-4-12 8 0,-8-10-20 16,-5-6-12-16,-12-7 24 15,-3-1-9-15,-14-2 21 16,-14 1-6-16,-15-9-6 16,-31 7 0-16,-26 3-6 15,-22 2 6-15,-11 0 0 16,8-8 0-16,4-12 6 16,4-8-21-16,-9-5-3 15,-8-1-85-15,-10 2 44 16,-8 0 22-16,-10 5 37 15,-5 7 6-15,-3 2 13 16,-3 4 52-16,5 0-45 16,5-1-24-16,2 5 18 0,4 0-1 15,-3 4 72-15,1 6 33 16,-4 2-46-16,-5 4 3 16,-7 5-51-16,-5 9-1 15,-4 2 38-15,-4 3-27 16,2 5 26-16,-2 2-29 15,0 2-24-15,0 0-8 16,0 0-5-16,0 0 0 16,0 0-21-16,0 0 21 15,0 0 0-15,0 0-1 16,0 0 2-16,0 0-1 16,0 0 0-16,0 0 0 15,0 0-19-15,0 0 25 0,0 0-6 16,0 0 0-1,0 0 8-15,0 0-10 0,0 0 2 16,0 0-54-16,-2 0-68 16,-12 0-144-16,-3 0-221 0</inkml:trace>
  <inkml:trace contextRef="#ctx0" brushRef="#br0" timeOffset="72894.6">3038 9883 1288 0,'0'0'398'0,"0"0"-256"16,0 0 18-16,0 0-74 15,0 0-76-15,0 0 42 16,0 0 30-16,-31-43-24 16,15 43-22-16,-4 0-23 15,-9 0-4-15,-4 7 3 16,-8 11 1-16,1 5 54 0,-2 5-51 15,-1 4 12-15,8 5 11 16,4 4-29-16,4 2 72 16,12 6-18-16,5-1-27 15,10-4 28-15,0-3-31 16,27-10 3-16,14-8-19 16,15-14-18-16,10-9-6 15,36-12-170-15,-15-13-169 16,-13-3-332-16</inkml:trace>
  <inkml:trace contextRef="#ctx0" brushRef="#br0" timeOffset="73463.53">3234 9539 1335 0,'0'0'546'0,"0"0"-389"15,0 0 67-15,0 0-85 16,0 0-78-16,0 0 104 16,0 0-44-16,-36 0-71 15,36 0 22-15,0 0-63 16,0 0-3-16,0-2-6 15,7 2 0-15,9 0-1 16,4 0-6-16,-3 4 4 16,1 14-15-16,-9 1 18 15,-7 8 0-15,-2 4-16 0,-4 1 26 16,-17-3-10 0,-2 0 0-16,2-6 2 0,3-7 4 15,9-7-6-15,9-6 0 16,0-3 15-16,5 0 3 15,22 0-17-15,6-2-1 16,8-8-38-16,1 2 12 16,0 3-130-16,3 5-88 15,-12 0-296-15,-12 0-787 0</inkml:trace>
  <inkml:trace contextRef="#ctx0" brushRef="#br0" timeOffset="73905.98">3386 10064 1099 0,'0'0'726'0,"0"0"-593"16,0 0 4-16,0 0 15 0,0 0-67 15,0 0 35-15,0 0-21 16,-128 83-25-16,104-37 41 16,4 4-81-16,4 1-1 15,9-2 9-15,7-7-36 16,0-9 34-16,9-7-25 15,14-9-9-15,6-11-9 16,4-6 3-16,-4 0-18 16,-2-12 17-16,-11-4-30 15,-10 0 31-15,-6 0 0 16,-13 2 0-16,-23 6 31 16,-8 6-25-16,-5 2-2 15,-1 2-4-15,6 14-4 16,6 6-98-16,14-4-215 15,11-6-477-15</inkml:trace>
  <inkml:trace contextRef="#ctx0" brushRef="#br0" timeOffset="74079.89">3773 10291 2613 0,'0'0'316'16,"0"0"-316"-16,0 0-364 16,0 0-444-16,0 0 201 15,0 0 9-15</inkml:trace>
  <inkml:trace contextRef="#ctx0" brushRef="#br0" timeOffset="74551.97">4090 9953 492 0,'0'0'1291'15,"0"0"-1001"-15,0 0-174 16,0 0 69-16,0 0-66 15,0 0 39-15,0 0-33 16,-62-72-91-16,29 72-7 16,-6 12-22-16,-1 21-4 15,2 6 42-15,7 12-24 16,9 2 24-16,15-2 26 16,7 0-58-16,7-7 27 0,24-5-27 15,9-8-2 1,9-7-18-16,7-12 0 0,4-10-66 15,16-9-159-15,-16-16-398 16,-11-3-770-16</inkml:trace>
  <inkml:trace contextRef="#ctx0" brushRef="#br0" timeOffset="74927.27">4201 9575 1967 0,'0'0'684'0,"0"0"-495"15,0 0-111-15,0 0-5 16,0 0-65-16,0 0 11 16,0 0-13-16,37-118-6 15,-29 79-24-15,1 3 12 16,-5 7-45-16,0 2 45 16,-4 11 11-16,0 8 1 15,0 8 47-15,0 0-47 16,0 30-8-16,0 15-10 0,0 13 17 15,0 42-7 1,0-13-241-16,0-12-390 0</inkml:trace>
  <inkml:trace contextRef="#ctx0" brushRef="#br0" timeOffset="75303.08">4549 10205 1335 0,'0'0'906'16,"0"0"-906"-16,0 0-79 15,0 0 79-15,0 0 27 16,-136 114 90-16,98-80-45 16,5-2-48-16,4-6 0 15,6-7-15-15,10-5-6 16,9-7 3-16,4-5 4 16,0-2 73-16,19 0-50 15,13 0-21-15,11-9-3 0,5-5-9 16,4 2-23-1,-1 1-15-15,12-3-78 0,-14 2-113 16,-11 3-486-16</inkml:trace>
  <inkml:trace contextRef="#ctx0" brushRef="#br0" timeOffset="75469.64">4625 10247 2076 0,'0'0'521'16,"0"0"-491"-16,0 0-29 16,0 0 56-16,-20 118 9 15,13-68 1-15,2 4-46 16</inkml:trace>
  <inkml:trace contextRef="#ctx0" brushRef="#br0" timeOffset="77088.89">1256 11654 380 0,'0'0'1052'0,"0"0"-814"15,0 0-54-15,0 0 77 16,0 0-11-16,0 0-38 15,0 0-90-15,0 0-28 16,0-2-67-16,0 2-26 16,0 0 30-16,0-2-22 15,0 2-4-15,0-2 26 16,0 1-30-16,0-2 32 16,-8 1-33-16,-3 2-3 0,-7 0-16 15,-3 0 10-15,-2 12 1 16,-2 14 7-16,7 4-5 15,7 3 0-15,9 0 6 16,2 0 0-16,4-8-11 16,21-4 11-16,23-13-107 15,-5-6-117-15,-1-2-350 0</inkml:trace>
  <inkml:trace contextRef="#ctx0" brushRef="#br0" timeOffset="77256.58">1540 11462 2388 0,'0'0'292'16,"0"0"-216"-16,0 0-18 15,0 0-57-15,73 156 44 16,-73-64-26-16,-46 29-18 16,-35 17-1-16,5-24-252 15,5-29-392-15</inkml:trace>
  <inkml:trace contextRef="#ctx0" brushRef="#br0" timeOffset="102601.43">2962 11335 791 0,'0'0'853'16,"0"0"-603"-16,0 0-131 15,0 0 11-15,0 0-4 16,0 0-37-16,0 0 34 16,0 0-21-16,0 0-38 15,0 0 29-15,0 0-50 16,0 0 20-16,0 0-1 16,0 0-60-16,0 0 41 15,0-3-43-15,0-6 1 16,0 1 5-16,0-2-6 15,0 1 0-15,0 0-6 0,0 1 32 16,-5 1-20-16,-6-2-6 16,-4 6 0-16,-9-2-21 15,-8 5 21-15,-8 0-3 16,-5 8-4-16,-4 14-14 16,1 7 19-16,0 4 2 15,4 8-1-15,9 1-13 16,8 2 22-16,13 2-8 15,10-2 30-15,4-4-29 16,18-4 35-16,20-5-30 16,15-13 2-16,12-9-16 15,6-9 8-15,27 0-93 16,-20-18-236-16,-13 0-387 0</inkml:trace>
  <inkml:trace contextRef="#ctx0" brushRef="#br0" timeOffset="103127.25">3025 11273 1156 0,'0'0'791'0,"0"0"-636"15,0 0-65-15,0 0 36 16,0 0-32-16,0 0-54 16,53-116-31-16,-37 81 15 0,2-4-24 15,-5-1 0-15,-2 1 9 16,-2 7 3-16,-2 4 126 15,-5 10 14-15,-2 6-52 16,0 8 2-16,0 3-96 16,0 1 0-16,0 0-6 15,0 12 0-15,0 20-7 16,-2 16 7-16,-5 12-54 16,-5 26-103-16,4-16-339 15,1-12-481-15</inkml:trace>
  <inkml:trace contextRef="#ctx0" brushRef="#br0" timeOffset="103840.43">3225 11502 324 0,'0'0'912'16,"0"0"-573"-16,0 0-133 15,0 0 59-15,0 0-59 16,0 0-59-16,0 0 10 15,-51-22-50-15,31 24-22 16,-7 18-22-16,0 8-62 16,2 10 52-16,4 8-15 15,7 2-17-15,7-2 36 16,7-3-57-16,0-9 1 16,16-10 20-16,8-8-14 15,5-8 11-15,0-8-18 0,-2 0-32 16,-6-8 23-16,-11-6-16 15,-10 0 7-15,0 0-9 16,-15 2-39-16,-14 8 27 16,-7 4-70-16,-6 4-35 15,8 16-141-15,8 0-542 0</inkml:trace>
  <inkml:trace contextRef="#ctx0" brushRef="#br0" timeOffset="107099.98">3515 11721 1440 0,'0'0'546'16,"0"0"-503"-16,0 0-1 16,0 0 101-16,0 0-52 15,0 0-5-15,0 0-43 16,-12 0-16-16,12 0 29 16,2 0-26-16,12-3 12 15,5-3-29-15,2-3 2 16,-3 0-5-16,-5 1-10 0,-5 2 0 15,-6 5-1 1,-2 1 14-16,0 0 14 0,-5 0 33 16,-8 0-59-16,0 0 14 15,-1 15-15-15,5-1-186 16,3-5-335-16</inkml:trace>
  <inkml:trace contextRef="#ctx0" brushRef="#br0" timeOffset="109110.96">29185 6764 1054 0,'0'0'627'0,"0"0"-502"16,0 0-90-16,0 0 18 15,-151-51 32-15,111 40-25 16,-6 0 4-16,-4 4-8 16,-3 0-50-16,-8 3 28 15,-3 4-33-15,-5 0 8 16,-9 0 41-16,-2 2-38 16,-7 8 17-16,-4 4-21 15,-3 2 6-15,-3 2 4 0,6 6 4 16,-1 5 4-1,9 5 17-15,6 4-43 0,8 6 25 16,11 7-4-16,11 2-20 16,7 10 72-16,11 2-21 15,10 4-27-15,7-2 32 16,12 0-47-16,2-7 20 16,34-4 13-16,20-2-30 15,35-1 35-15,43-3-48 16,40-10 6-16,24-10-15 15,10-16 14-15,-6-10-5 16,-10-4 0-16,-9-4-33 16,-14-16-18-16,-17-9-64 15,-36 2-2-15,-29-1 59 16,-25-1 15-16,-15-3 43 0,2-7 0 16,-2-14 1-16,-7-10 11 15,-15-9 19-15,-17-9 26 16,-8-4 71-16,-10-1-48 15,-33 1 7-15,-18 8 5 16,-32 1-66-16,-36 7 21 16,4 20-47-16,9 17-14 15,18 20 13-15,22 12-98 16,-26 32-117-16,10 1-105 16,26 4-490-16</inkml:trace>
  <inkml:trace contextRef="#ctx0" brushRef="#br0" timeOffset="109360.54">28653 6789 2068 0,'0'0'625'16,"0"0"-526"-16,0 0-57 15,0 0-8-15,0 0-34 16,0 0 0-16,0 0-3 16,-22 155 3-16,7-51 7 15,-2-6-6-15,2-8-2 0,-3 2-215 16,0-14-332-16,5-10-367 16</inkml:trace>
  <inkml:trace contextRef="#ctx0" brushRef="#br0" timeOffset="109681.93">27739 7349 1813 0,'0'0'246'0,"0"0"-213"16,0 0-33-16,87-130 0 0,-47 79-12 16,0 1 23-16,-7 4-11 15,-8 12 25-15,-7 10 43 16,-11 14 131-16,-7 10-93 16,0 10-81-16,-5 28-3 15,-11 13-13-15,-1 10 7 16,1 6-14-16,5-7-2 15,7-6-71-15,4-10-186 16,19-13-254-16,4-16-746 0</inkml:trace>
  <inkml:trace contextRef="#ctx0" brushRef="#br0" timeOffset="109869.59">28341 7217 1083 0,'0'0'1156'0,"0"0"-1000"15,0 0-146-15,-128 39-9 16,82-14 42-16,3 2-29 16,12-2 5-16,14-5-17 15,10-4-2-15,7-10-64 16,0-6-108-16,36-8 5 16,-5-19-181-16,0-2-446 0</inkml:trace>
  <inkml:trace contextRef="#ctx0" brushRef="#br0" timeOffset="110002.89">28312 7069 1624 0,'0'0'771'16,"0"1"-633"-16,-7 24-99 16,-10 12 50-16,-2 9-52 15,2 7 9-15,1 1-46 16,5-6-10-16,3-6-120 16,-6-11-177-16,1-14-241 15,-1-11-602-15</inkml:trace>
  <inkml:trace contextRef="#ctx0" brushRef="#br0" timeOffset="110110.02">28109 7163 1936 0,'0'0'572'15,"0"0"-430"-15,154-18-142 16,-40 18-34-16,-16 5-117 0,-13 9-238 16</inkml:trace>
  <inkml:trace contextRef="#ctx0" brushRef="#br0" timeOffset="110792.89">28836 7153 977 0,'0'0'806'0,"0"0"-491"15,0 0-42-15,0 0-39 16,0 0-108-16,0 0-58 16,0 0-67-16,18-71 32 15,2 61-33-15,-2 7 0 16,-3 3-13-16,-9 0 5 15,-6 0 1-15,0 21 6 16,-17 7 1-16,-16 11 34 0,-8-1-22 16,1 0-11-16,7-8 14 15,12-4-14-15,13-8-1 16,8-2 2-16,6-2 10 16,28-2 13-16,9-1-25 15,10-6-26-15,0-3-33 16,1 0-160-16,2-2-100 15,-16 0-154-15,-11 0-197 0</inkml:trace>
  <inkml:trace contextRef="#ctx0" brushRef="#br0" timeOffset="110975.68">29008 7333 1141 0,'0'0'369'15,"0"0"-109"1,0 0 34-16,0 0-6 0,0 0-91 15,0 0-139-15,0 0 2 16,80-8-60-16,-43 8-54 16,2 0 9-16,1 0-92 15,7 0-162-15,-9 0-221 16,-7 0-467-16</inkml:trace>
  <inkml:trace contextRef="#ctx0" brushRef="#br0" timeOffset="111184.18">29061 7374 1741 0,'0'0'690'0,"0"0"-446"15,0 0-92-15,0 0-70 16,0 0-65-16,151 1-1 15,-86 1-32-15,22 0 5 16,-17 0-278-16,-15-2-361 0</inkml:trace>
  <inkml:trace contextRef="#ctx0" brushRef="#br0" timeOffset="111341.81">29440 7157 2104 0,'0'0'365'16,"0"0"-249"-16,-122 100-114 16,59-38-2-16,-24 36-69 15,18-13-243-15,11-13-573 0</inkml:trace>
  <inkml:trace contextRef="#ctx0" brushRef="#br0" timeOffset="112271.52">29683 7250 1041 0,'0'0'1207'16,"0"0"-1051"-16,0 0-121 0,0 0-4 15,0 0 83 1,189 6-15-16,-64-29-61 0,29-25 29 16,13-15-53-16,-13-13-13 15,-16-12 4-15,-18-7-5 16,-4-16-40-16,-2-17-5 16,-9-13-55-16,-9-6 45 15,-18 9 7-15,-22 27 48 16,-19 33 48-16,-14 27 119 15,-10 14 10-15,1 2-82 16,-3 3-61-16,-3 3 84 16,0 11-64-16,-6 7-16 15,0 6 26-15,-2 5-63 0,2 0-1 16,-2 0 0 0,0 0-66-16,0 0 15 0,0 8-66 15,-22 24-49-15,-3-4-104 16,-4-1-348-16</inkml:trace>
  <inkml:trace contextRef="#ctx0" brushRef="#br0" timeOffset="112984.96">27430 6938 1141 0,'0'0'733'15,"0"0"-541"-15,0 0-129 0,0 0 70 16,0 0 42 0,0 0-62-16,0 0 7 0,-99-43 5 15,82 6-104-15,-8-9 60 16,-2-17-59-16,-2-9 7 16,-2-27 34-16,2-32-41 15,12-24 32-15,7 11-44 16,10 30 11-16,0 38-19 15,14 30-2-15,1 1 0 16,-1 6-11-16,-1 2 12 16,-7 16-1-16,-6 12 0 15,0 6-62-15,-19 3-24 16,-31 31-298-16,3 5-186 16,1 2-577-16</inkml:trace>
  <inkml:trace contextRef="#ctx0" brushRef="#br0" timeOffset="113336.92">26513 6508 1420 0,'0'0'591'0,"0"0"-471"16,0 0-120-16,0 0 37 15,0 0-20-15,0 0 2 16,0 0 50-16,-136-76-39 16,80 113 50-16,5 14 7 15,11 4-5-15,17 6 48 16,17 2-74-16,6-5-29 15,22-3 20-15,18-9-46 16,10-9-2-16,8-16-10 16,0-10-162-16,15-18-27 15,-15-18-345-15,-14-9-737 0</inkml:trace>
  <inkml:trace contextRef="#ctx0" brushRef="#br0" timeOffset="113497.56">26734 6171 2402 0,'0'0'469'0,"0"0"-438"16,0 0-5-16,0 0-26 15,0 0-78-15,0 0 66 16,-22 150-13-16,-12-24-175 16,5-14-140-16,2-9-468 0</inkml:trace>
  <inkml:trace contextRef="#ctx0" brushRef="#br0" timeOffset="113788.12">26816 7127 990 0,'0'0'872'0,"0"0"-651"0,0 0-84 15,0 0-42-15,-33-103-10 16,-12 103 20-16,-4 13-55 15,1 20 43-15,5 12-32 16,14-1-54-16,13-3 34 16,16-6-34-16,0-9-1 15,18-12 33-15,9-8-26 16,4-6 16-16,-4 0-7 16,-5-4-20-16,-11-15 26 15,-9-1-28-15,-2 3-85 0,-13 7-60 16,-32 14-47-16,3 17-80 15,4 10-253-15</inkml:trace>
  <inkml:trace contextRef="#ctx0" brushRef="#br0" timeOffset="114906.93">31511 6814 1877 0,'0'0'522'16,"0"0"-453"-16,0 0-9 15,0 0-20-15,0 0-31 16,0 0-9-16,0 0 0 16,-123-81-5-16,65 81-5 15,-2 12 11-15,4 22-1 16,8 12 79-16,14 7-46 16,18 5 9-16,16 0-26 15,18-2-5-15,31-7-22 16,49-3-5-16,-11-14-182 15,-4-17-378-15</inkml:trace>
  <inkml:trace contextRef="#ctx0" brushRef="#br0" timeOffset="115267.61">31708 6532 1227 0,'0'0'316'16,"0"0"-236"-16,0 0 101 15,0 0 1-15,0 0-15 16,0 0-1-16,0 0-109 15,35-1 61-15,-18 1 11 16,1 6-86-16,-9 8 4 16,-9 4-47-16,0 5 0 15,-9 10 20-15,-13-1-20 16,-1 2 14-16,8-1-14 16,11-5 12-16,4-5-17 15,35 4 5-15,10-7-219 16,2-6-361-16</inkml:trace>
  <inkml:trace contextRef="#ctx0" brushRef="#br0" timeOffset="115575.67">31662 7270 1149 0,'0'0'989'16,"0"0"-770"-16,0 0-174 16,0 0-43-16,0 0 19 15,-147 12-12-15,103-1 42 16,5-1-23-16,11 0-18 16,14-4 11-16,10 0-21 15,4-3 0-15,20 4 73 0,20-2-45 16,14 2 2-16,11-1-30 15,3-5-79-15,-1-1 9 16,-7 0-148-16,-4 0-141 16,-18-14-186-16,-16 2-634 0</inkml:trace>
  <inkml:trace contextRef="#ctx0" brushRef="#br0" timeOffset="115680.38">31847 7265 1154 0,'0'0'868'15,"0"0"-635"-15,0 0-116 16,0 0-37-16,-79 112-25 15,50-42-55-15,-14 39 0 16,9-17-206-16,5-14-1865 0</inkml:trace>
  <inkml:trace contextRef="#ctx0" brushRef="#br0" timeOffset="117368.89">4130 11423 1015 0,'0'0'369'16,"0"0"-99"-16,0 0 1 15,0 0-126-15,0 0 18 16,0 0-10-16,0 0-36 16,91-69 3-16,-88 61-60 15,-3-1 28-15,0 2 3 0,0 0-36 16,0 2 29 0,-7-2-40-16,-13 6-9 0,-9 1-15 15,-9 0-20-15,-6 8 0 16,-3 17-1-16,3 8-2 15,7 3-8-15,16 3 11 16,11 2 0-16,10-3-22 16,2-4 20-16,32-4 2 15,10-10 0-15,17-12-28 16,8-8 11-16,28-8-173 16,-14-16-169-16,-16-4-365 0</inkml:trace>
  <inkml:trace contextRef="#ctx0" brushRef="#br0" timeOffset="117873.49">4391 11051 1007 0,'0'0'1006'15,"0"0"-803"-15,0 0-73 16,0 0-65-16,0 0-16 16,0 0-10-16,0 0-8 15,-29-22 38-15,29 18-69 16,7-3 7-16,-1 6-25 16,-2 1 12-16,-4 0-4 15,0 15 10-15,0 14 0 16,-4 7 51-16,-9 3-8 15,-1 0-23-15,6-7 21 0,3-8-35 16,5-6 2 0,0-6 25-16,20-4-32 0,12-4 42 15,10-4-43-15,4 0-5 16,6 0-14-16,8-8-208 16,-11 3-258-16,-15-2-340 0</inkml:trace>
  <inkml:trace contextRef="#ctx0" brushRef="#br0" timeOffset="118207.98">4541 11555 1502 0,'0'0'502'0,"0"0"-418"16,0 0-31-16,0 0 9 16,0 0 106-16,0 0-68 15,-114 124-45-15,78-91 25 16,7-5-61-16,9-7 8 16,9-9-9-16,11-6-4 15,0-6 29-15,11 0 5 16,22-6-35-16,12-6 15 15,4-5-22-15,4 6-6 16,1 0 0-16,-8 6-52 0,-5 0-90 16,-3 5-95-16,-11-2-122 15,-12 2-359-15</inkml:trace>
  <inkml:trace contextRef="#ctx0" brushRef="#br0" timeOffset="118367.4">4634 11608 1433 0,'0'0'890'16,"0"0"-757"-16,0 0-57 16,0 0-33-16,-56 121 14 15,50-63 32-15,1 8-87 16,5-1-2-16,0 10-66 16,0-17-181-16,7-16-465 0</inkml:trace>
  <inkml:trace contextRef="#ctx0" brushRef="#br0" timeOffset="119359.85">4411 11089 454 0,'0'0'488'15,"0"0"-236"-15,0 0 6 16,0 0-5-16,0 0 20 16,0 0-55-16,0 0-36 15,0-22-11-15,0 7-51 16,0 0 13-16,0 1-21 15,-9-1-72-15,-2 1 57 16,-3 6-68-16,-3 5-14 16,-3 3-15-16,-3 0-29 15,4 10 0-15,-2 18-128 16,-1 20-155-16,9-7-196 0,1-3-1192 16</inkml:trace>
  <inkml:trace contextRef="#ctx0" brushRef="#br0" timeOffset="120765.24">1401 13203 388 0,'0'0'999'0,"0"0"-660"16,0 0-7-16,0 0-72 16,0 0 47-16,0 0-100 15,0 0-60-15,0-61-49 16,-4 59-80-16,-7 2 18 15,-9 0-36-15,-7 22-1 16,-4 9-22-16,0 6 23 16,4 4 0-16,10-3-9 0,7-8 1 15,6-6 7 1,4-8-43-16,4-11-32 0,19-5-12 16,10-1-120-16,12-45-37 15,-7 0-307-15,-9-3-260 0</inkml:trace>
  <inkml:trace contextRef="#ctx0" brushRef="#br0" timeOffset="120951.43">1379 12673 1778 0,'0'0'533'16,"0"0"-186"-16,0 0-209 16,0 0-138-16,0 0-5 0,0 0 5 15,0 152 12-15,0-33 35 16,0 29-47-16,0-8 12 15,0-29-8-15,0-36-4 16,12-26-121-16,5 7-86 16,1-10-352-16,-3-11-1047 0</inkml:trace>
  <inkml:trace contextRef="#ctx0" brushRef="#br0" timeOffset="121141.52">1644 12956 2099 0,'0'0'302'0,"0"0"-212"15,0 0-56-15,0 0-16 0,125 170 45 16,-125-47-62-16,-17 29 16 16,-26-10-17-16,-22-10-43 15,12-41-144-15,13-45-631 0</inkml:trace>
  <inkml:trace contextRef="#ctx0" brushRef="#br0" timeOffset="133616.76">3054 12976 1111 0,'0'0'617'16,"0"0"-533"-16,0 0 7 15,0 0 45-15,0 0 47 16,0 0-72-16,17-5-59 15,-5-7 52-15,1 1-26 0,-2-3 1 16,0-2-13-16,-4-1-65 16,-3 4 31-16,-2 1 8 15,-2 1-28-15,0 4 75 16,-24 4-86-16,-14 3 9 16,-14 0-17-16,-6 17 16 15,-4 8-9-15,2 8 0 16,9 5 6-16,14 0-12 15,12 2 7-15,15 1-1 16,10-2 50-16,8-1-40 16,27-6 26-16,11-6-18 15,15-8-4-15,6-7-28 16,2-11-49-16,18-4-229 0,-20-17-274 16,-19 2-1155-16</inkml:trace>
  <inkml:trace contextRef="#ctx0" brushRef="#br0" timeOffset="134330.79">3218 12599 1322 0,'0'0'555'0,"0"0"-394"15,0 0-19-15,0 0 56 16,0 0-51-16,0 0-58 16,0 0 36-16,-6-8-55 15,4-2-29-15,2 0 29 16,0-6-69-16,0-2 26 16,4-3-27-16,9 2 6 15,5 1-14-15,-1 3 8 16,0 8 0-16,-7 3-10 15,-2 4 11-15,-4 0-1 16,-4 9 0-16,0 16 8 0,0 3 19 16,-4 2-26-16,-8 0 11 15,3-6 0-15,5-6-1 16,4-6-11-16,0-4 0 16,11-4-5-16,11 0-25 15,7-2 27-15,0 0-51 16,-2 3 47-16,-12 0-21 15,-6 9 26-15,-9 6-13 16,0 13-6-16,-21 4 5 16,-22 23-126-16,5-9-189 15,5-12-523-15</inkml:trace>
  <inkml:trace contextRef="#ctx0" brushRef="#br0" timeOffset="134810.6">3337 13232 1468 0,'0'0'619'0,"0"0"-392"16,0 0-101-16,0 0 2 15,0 0 21-15,0 0-84 16,0 0-18-16,-19 19-47 15,-2-5 22-15,-10 8-7 16,-4 2-3-16,0 2 13 16,-1-3 11-16,9 0-28 15,6-9 2-15,9-4-10 16,6-4 6-16,6-6 4 16,0 0-10-16,6 0 0 15,17 0-14-15,12 0 26 0,5 0-12 16,7 0 0-16,0 0-30 15,2 0 24-15,7 0-165 16,-10-2-121-16,-12 0-320 0</inkml:trace>
  <inkml:trace contextRef="#ctx0" brushRef="#br0" timeOffset="134997.79">3403 13295 1763 0,'0'0'896'16,"0"0"-754"-16,0 0-79 0,0 0-48 16,0 0 44-16,-77 155-36 15,63-90-13-15,5 2-1 16,5 1-9-16,4 15-140 16,0-18-167-16,0-15-393 0</inkml:trace>
  <inkml:trace contextRef="#ctx0" brushRef="#br0" timeOffset="135515.67">3662 13145 910 0,'0'0'291'16,"0"0"-120"-16,0 0 72 15,0 0-64-15,0 0-9 16,0 0 71-16,0 0-9 16,22-77-21-16,-41 77-211 15,-22 0-16-15,7 19-139 16,1 0-519-16</inkml:trace>
  <inkml:trace contextRef="#ctx0" brushRef="#br0" timeOffset="137047.54">5087 11656 1629 0,'0'0'480'16,"0"0"-464"-16,0 0-1 16,0 0 35-16,0 0 98 15,0 0-49-15,0 0 4 16,2 0 31-16,-2-6-102 16,0-2 110-16,0-1-36 15,-2 0-80-15,-8 3 23 16,-1 6-49-16,1 0-33 15,-4 12-131-15,1 10-417 16,3-3-853-16</inkml:trace>
  <inkml:trace contextRef="#ctx0" brushRef="#br0" timeOffset="137707.97">5046 10345 1938 0,'0'0'361'16,"0"0"-232"-16,0 0-111 0,0 0 1 15,0 0-13-15,0 0 13 16,0 0-15-16,7 15-4 15,0-15 0-15,-1 0 2 16,-3 3-2-16,-3-3 0 16,0 0 0-16,-16 2-99 15,-2-2-705-15</inkml:trace>
  <inkml:trace contextRef="#ctx0" brushRef="#br0" timeOffset="138421.29">3925 8877 1309 0,'0'0'363'16,"0"0"-162"-16,0 0-19 15,0 0 27-15,0 0-1 16,0 0-80-16,0 0 3 16,7-38-60-16,-5 27-48 15,1 2 40-15,-3-1-56 16,0-2 24-16,0 2-14 16,0 2-2-16,0 2 10 15,0 3-25-15,0 3 12 16,0 0-25-16,0 12-84 15,0 31-139-15,4-3-95 0,7-6-1026 0</inkml:trace>
  <inkml:trace contextRef="#ctx0" brushRef="#br0" timeOffset="143316.97">3729 13068 1692 0,'0'0'358'16,"0"0"-225"-16,0 0 52 16,0 0-11-16,0 0-87 0,0 0 25 15,0 0 0-15,-12-30-46 16,10 30 45-16,0-2-55 15,0 2-36-15,0 0-20 16,-7 0-26-16,0 7-128 16,-5 5-809-16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40:26.7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28838 2039 550 0,'0'0'1677'16,"0"0"-1354"-16,0 0-149 15,0 0-30-15,0 0-26 16,0 0 37-16,-40-26-41 16,40 26 12-16,0 0-69 0,0-2-21 15,0 0 16-15,0 0-50 16,0-8 5-16,15-8-7 16,14-12-40-16,14-14-1 15,6-10-2-15,9-8-41 16,-2-5 47-16,-3 1-47 15,-8 4 31-15,-10 7 38 16,-10 12 12-16,-9 10 3 16,-7 14 8-16,-5 9 17 15,-4 7 11-15,0 3-34 16,0 0-2-16,0 20 0 16,-7 21-12-16,-9 17 5 15,-1 14 7-15,-3 8-12 16,7 2 10-16,3-3-103 15,10 2-77-15,8-18-188 0,9-21-488 0</inkml:trace>
  <inkml:trace contextRef="#ctx0" brushRef="#br0" timeOffset="480.04">29561 1644 1824 0,'0'0'397'0,"0"0"-155"0,0 0-4 16,0 0-102-16,0 0-18 16,0 0-49-16,0 0-28 15,0-56 9-15,0 37-50 16,10-2 6-16,6-4-6 15,4 1 0-15,2 2-7 16,1 7 7-16,-6 4-3 16,-1 8-12-16,-3 3 6 15,-7 0 1-15,-6 22 7 16,0 12-2-16,-8 12 3 16,-17 5 0-16,-1 0 7 15,2-5 8-15,8-8-6 16,7-11-9-16,9-10 0 0,0-5-10 15,7-2-1 1,15-3-8-16,1-3 19 0,-4 2-12 16,-5-1 7-16,-10 6 5 15,-4 6-1-15,-6 10 1 16,-21 4-5-16,-4 8 5 16,-3-3-8-16,10-2 7 15,10-7-96-15,17-18-138 16,21-7-261-16,9-2-255 0</inkml:trace>
  <inkml:trace contextRef="#ctx0" brushRef="#br0" timeOffset="847.48">30064 1608 1624 0,'0'0'732'0,"0"0"-517"15,0 0-89-15,0 0-45 16,0 0-56-16,0 0 23 15,0 0-6-15,-80 143-12 16,47-92-9-16,6-6-9 16,4-9-5-16,13-10-7 15,10-10 0-15,0-4 6 16,13-7-5-16,22-3-1 16,12-2 0-16,11 0-12 15,3-9-12-15,1-9-58 16,-6-3-94-16,-8-3-38 15,-10-3-109-15,-7-5-66 16,-13-8 32-16,-7 0 357 0,-8 3 90 16,-3 9 258-16,0 10 16 15,0 14-14-15,-5 4-159 16,-8 30-132-16,-14 42 9 16,-8 47-43-16,-10 45-9 15,-4 8-16-15,14-37-228 16,8-41-547-16</inkml:trace>
  <inkml:trace contextRef="#ctx0" brushRef="#br0" timeOffset="1891.76">28979 3072 1177 0,'0'0'590'0,"0"0"105"16,0 0-513-16,0 0-115 16,0 0 51-16,0 0-36 0,0 0-1 15,24-24-14-15,5-8-66 16,9-9 21-16,4-7-22 15,2-4 0-15,-1 0-6 16,-3 4 6-16,-7 4 0 16,-6 10 0-16,-6 8 10 15,-8 8-2-15,-6 10-8 16,-5 4 0-16,-2 4 10 16,0 2-10-16,0 26-10 15,-9 16 9-15,-11 14 2 16,-4 14 6-16,-1 4-7 15,0-1-15-15,8-4-34 16,9 8-80-16,6-19-153 16,2-20-370-16</inkml:trace>
  <inkml:trace contextRef="#ctx0" brushRef="#br0" timeOffset="2500.6">29667 2738 1237 0,'0'0'509'0,"0"0"-273"16,0 0 61-16,0 0-83 15,0 0-25-15,0 0-85 16,0 0-40-16,-2 0 3 15,2 0-53-15,0 0 10 16,0 0-3-16,0 0-21 16,4-12 9-16,12 1-9 0,5-1-18 15,5 0 6-15,-2 6 4 16,-1 3 8-16,-5 3 0 16,-9 0-12-16,-7 19 0 15,-2 9 18-15,-9 4-6 16,-15 6 32-16,-8 2-31 15,3-6 25-15,5-4-23 16,11-6 12-16,10-7-18 16,3-5 3-16,16-3-24 15,17 0 22-15,2-6-28 16,-1 1 9-16,-5 0 21 16,-13 3-12-16,-12 0 0 15,-4 10-2-15,-8 2 11 0,-19 6-17 16,-2 2 14-1,2-4-85-15,9-6-248 0,11-8-754 0</inkml:trace>
  <inkml:trace contextRef="#ctx0" brushRef="#br0" timeOffset="3055.28">30265 2779 1031 0,'0'0'742'0,"0"0"-461"16,0 0-61-16,0 0-66 15,0 0-4-15,0 0-56 16,0 0-17-16,-29 0-43 0,29 0-33 15,0-2 64 1,4-4-44-16,14-2-15 0,5-3-6 16,1 2-6-16,2 1 0 15,-1 4 6-15,-7 4 0 16,-7 0 2-16,-9 7-2 16,-2 16 0-16,-8 7 31 15,-15 6-20-15,-2 0 32 16,8 1-43-16,8-6 12 15,9 0-25-15,2-5 13 16,20-5-16-16,5 0 15 16,0-5-38-16,-12-2-18 15,-13 2-10-15,-28 16-179 0,-21-4 21 16,-9-2-250-16</inkml:trace>
  <inkml:trace contextRef="#ctx0" brushRef="#br0" timeOffset="3536.76">29578 3342 1910 0,'0'0'877'16,"0"0"-696"-16,0 0-106 15,0 0-30-15,0 0-29 16,165-36-23-16,-98 31 7 16,18 5-100-16,-21 0-165 15,-10 0-535-15</inkml:trace>
  <inkml:trace contextRef="#ctx0" brushRef="#br0" timeOffset="3739.19">30338 3316 2218 0,'0'0'592'0,"0"0"-432"16,0 0-65-16,0 0-50 15,0 0-25-15,149-7-20 16,-68 7-85-16,-17 0-162 15,-10 0-1135-15</inkml:trace>
  <inkml:trace contextRef="#ctx0" brushRef="#br0" timeOffset="5332.48">29515 2210 476 0,'0'0'602'16,"0"0"392"-16,0 0-659 16,0 0-110-16,0 0-69 15,0 0-70-15,0 0-74 16,90 2-12-16,-53-2-2 16,6 0-186-16,-12 5-276 15,-10 4-876-15</inkml:trace>
  <inkml:trace contextRef="#ctx0" brushRef="#br0" timeOffset="5480.11">30192 2273 1430 0,'0'0'420'0,"0"0"-420"0</inkml:trace>
  <inkml:trace contextRef="#ctx0" brushRef="#br0" timeOffset="31563.92">2363 6442 472 0,'0'0'204'15,"0"0"604"-15,0 0-698 16,0 0-50-16,0 0 95 15,0 0-25-15,15-47-10 0,-15 41 42 16,0 1-35-16,0 2 13 16,0-1-23-16,0-1-35 15,0 1 31-15,0 3-68 16,0-3 16-16,-2 1-16 16,-9 3-25-16,-12 0 16 15,-6 0-36-15,-11 24 1 16,-7 10 5-16,-1 10 3 15,-2 9-6-15,8 3-3 16,9 0 12-16,10-1-14 16,13-6 2-16,10-2-17 15,2-10 16-15,31-10-90 16,32-20-68-16,-5-7-311 16,-6 0-492-16</inkml:trace>
  <inkml:trace contextRef="#ctx0" brushRef="#br0" timeOffset="32230.89">2159 6571 110 0,'0'0'1831'15,"0"0"-1440"-15,0 0-227 16,0 0-69-16,0 0-85 16,0 0 23-16,161-34-25 15,-108 34-7-15,-5 2 7 16,-15 18-2-16,-14 6-6 15,-13 4 0-15,-6 2 13 16,-12 0-4-16,-13-6 3 16,-1-6-12-16,4-10 9 0,6-10-3 15,14-2-12-15,2-28-43 16,20-10-119-16,22-6-12 16,12 0 9-16,1 9 86 15,-1 11 74-15,-8 13 11 16,-8 13 46-16,-13 0 78 15,-9 5-21-15,-7 18 48 16,-9 5-41-16,0 4-22 16,0 2 3-16,-7-2-67 15,1-6-5-15,0-6-19 16,6-7-6-16,0-12-28 16,0-1-100-16,16-10 25 0,7-18-12 15,-1-7-57 1,0-2 73-16,-8 4 77 0,-5 13 28 15,-7 13 215-15,-2 7-22 16,0 4-107-16,-11 24-1 16,-3 8-28-16,3 2-9 15,5 1-29-15,6-6-6 16,0-5-2-16,8-12-11 16,17-10-36-16,6-6-25 15,5-6-91-15,1-22-20 16,-1-8-74-16,-5-8-12 15,-6 0 141-15,-5 1 65 16,-7 8 52-16,-3 9 33 16,-6 14 122-16,-2 12 68 0,-2 0-93 15,0 20-59-15,0 13 58 16,0 8-58-16,0 3-17 16,0 0 16-16,0-2-60 15,0-3-10-15,7-6-22 16,-1-8-213-16,-1-15-305 0</inkml:trace>
  <inkml:trace contextRef="#ctx0" brushRef="#br0" timeOffset="32479.81">3165 6270 1888 0,'0'0'740'0,"0"0"-622"0,0 0-11 16,0 0-49-16,0 0-37 15,0 0 27-15,0 0-48 16,-7-62-19-16,34 57 5 16,-2 5-41-16,-6 13 9 15,-7 21-80-15,-12 35-76 16,-20-7-114-16,-7-8-827 0</inkml:trace>
  <inkml:trace contextRef="#ctx0" brushRef="#br0" timeOffset="32659.12">3515 6517 2041 0,'0'0'389'16,"0"0"-325"-16,0 0-64 16,0 0-123-16,0 0-75 15,-29 112-479-15</inkml:trace>
  <inkml:trace contextRef="#ctx0" brushRef="#br0" timeOffset="33013.87">1977 7034 1993 0,'0'0'384'0,"0"0"-223"0,0 0-44 16,0 0-14-16,169-48 30 15,-91 40-54-15,11 2-8 16,5 4-49-16,-1 2-9 15,-1 0-26-15,22 0-48 16,-23 2-208-16,-17 0-527 0</inkml:trace>
  <inkml:trace contextRef="#ctx0" brushRef="#br0" timeOffset="37985.01">5011 6365 778 0,'0'0'363'15,"0"0"-143"-15,0 0-61 16,0 0 25-16,0 0-32 0,0 0-13 16,0 0-17-16,0-23-62 15,0 22-14-15,0-4-12 16,0 3-21-16,0 2 58 16,0-1-6-16,0 1 4 15,0-3 33-15,0 1-78 16,-5 0 13-16,-1 0-23 15,-2 0-2-15,-2 2-5 16,-8 0-7-16,-4 0 2 16,-5 11-10-16,-6 9 8 15,-5 4 0-15,-3 3-1 16,-1 8 12-16,4 0-11 16,2 2 1-16,10 3-1 0,8-2 26 15,7 0-25 1,11-2-1-16,0-4 0 0,4-3 13 15,18-8-10-15,12-5-3 16,8-6 1-16,8-7 13 16,2-3-14-16,4-3-46 15,-2-16-29-15,-2-4-37 16,-6-4 71-16,-3-2-17 16,-10 1-3-16,-6 2 42 15,-10 2-21-15,-6 7 40 16,-3 2-4-16,-6 7 15 15,-2 4 44-15,0 4-6 16,0 0-21-16,-7 6 2 16,-2 10-24-16,2 1-6 15,7 4 0-15,0-3 1 16,0 0 2-16,16-6-3 0,8-4-3 16,5-4-6-16,2-4-23 15,-4 0-22-15,-4 0-9 16,-10-6-30-16,-8-2 63 15,-5-2 20-15,-2-1-46 16,-19-4 35-16,1-2 14 16,5 0 7-16,7-1 43 15,8 0-7-15,0-1 2 16,16 7-38-16,13-3-6 16,5 9-7-16,1 6 8 15,-4 0 5-15,-2 6 0 0,-6 14 1 16,-6 4 6-16,-3 5 8 15,-1-3-2-15,5 1 30 16,3-8-42-16,8-4 12 16,6-10 6-16,9-5-17 15,4-3-4-15,-2-21-21 16,-5-4-82-16,-8-4-8 16,-14-2-7-16,-9 0 76 15,-10 2 44-15,0 8 49 16,-16 6 79-16,-3 9 8 15,-6 9-59-15,2 7-26 16,1 23-51-16,5 12 21 16,3 12 15-16,3 12-20 15,4 6 33-15,2 4-27 16,1 1-7-16,2-5 15 0,-1-6-29 16,3-6 5-16,-2-8-6 15,-2-9-71-15,-7-17-34 16,-1-11-234-16,-3-15-369 0</inkml:trace>
  <inkml:trace contextRef="#ctx0" brushRef="#br0" timeOffset="38156.01">5135 6244 1943 0,'0'0'465'15,"0"0"-377"-15,0 0-78 0,0 0 1 16,150-60-11-16,-90 72-24 16,-11 16-73-16,-9 4-517 0</inkml:trace>
  <inkml:trace contextRef="#ctx0" brushRef="#br0" timeOffset="38494.51">6292 6511 1787 0,'0'0'472'16,"0"0"-442"-16,0 0-29 15,0 0 25-15,0 0 30 16,0 0 63-16,0 0-66 16,105 96-38-16,-73-64 12 15,-3-4-27-15,2-4-17 16,-4-10-99-16,10-14-115 15,-8 0-98-15,-4-6-300 0</inkml:trace>
  <inkml:trace contextRef="#ctx0" brushRef="#br0" timeOffset="38681.89">6649 6430 1807 0,'0'0'562'16,"0"0"-399"-16,0 0-115 15,0 0-7-15,-56 104 35 16,43-57-26-16,1-3 5 15,6 1-55-15,6-10 7 16,0-5-17-16,0-9-5 16,9-11-48-16,11-10-63 15,3 0-62-15,12-46-82 16,-4-1-297-16,-4 1-379 0</inkml:trace>
  <inkml:trace contextRef="#ctx0" brushRef="#br0" timeOffset="39146.8">6649 6430 804 0,'102'83'853'0,"-102"-81"-510"0,-13 17-130 15,0 8-58-15,-1 2-16 16,8 2-64-16,6-3-29 16,0-2-6-16,13-6-39 15,16-6 40-15,12-6-41 16,5-8 0-16,6 0-1 16,-1-15-81-16,-5-10-1 15,-4-5 9-15,-13-4-17 16,-10 2 54-16,-13 2 15 15,-6 6 22-15,-2 8 73 16,-23 12 23-16,-4 4-7 0,-4 4-13 16,2 19-53-1,6 8 9-15,10 1-32 0,8 0 1 16,7-2 3-16,3 0-2 16,21-6-2-16,10-6 0 15,5-7-21-15,9-8-39 16,-2-3-54-16,1-5-27 15,-5-15-10-15,-2-9-62 16,-9 0 95-16,-6-4 83 16,-11 3 18-16,-10 4 17 15,-4 8 71-15,0 9 136 16,-4 9-3-16,-10 0-121 0,-1 15-13 16,3 11-14-1,8 4-37-15,4 0 31 0,0 0-36 16,11-2-14-16,13-5 0 15,7-8-6-15,1-2-55 16,6-13-79-16,-9 0-186 16,-9 0-313-16</inkml:trace>
  <inkml:trace contextRef="#ctx0" brushRef="#br0" timeOffset="39320.11">6919 6377 995 0,'0'0'1232'16,"0"0"-916"-16,0 0-141 16,0 0 12-16,0 0-133 0,0 0-53 15,0 0-1-15,96-43-27 16,-65 113-126-16,-11-3-204 16,-9 5-406-16</inkml:trace>
  <inkml:trace contextRef="#ctx0" brushRef="#br0" timeOffset="39402.75">7046 6982 1179 0,'0'0'372'0,"0"0"-220"16,0 0-152-16,0 0-130 0</inkml:trace>
  <inkml:trace contextRef="#ctx0" brushRef="#br0" timeOffset="39800.28">8250 6242 204 0,'0'0'1554'0,"0"0"-1285"16,0 0-205-16,0 0-10 15,0 0 20-15,0 0-21 16,0 0 98-16,-10 167 10 15,10-88-93-15,0 6-4 16,0-3-62-16,0-8-2 16,0-10-12-16,-4-13-148 15,-9-15-8-15,-1-14-159 16,-3-15-505-16</inkml:trace>
  <inkml:trace contextRef="#ctx0" brushRef="#br0" timeOffset="39935.96">7918 6617 2133 0,'0'0'391'0,"0"0"-268"16,162-48-96-16,-88 32 0 15,1 6-27-15,13 8-31 16,-22 2-154-16,-14 0-626 0</inkml:trace>
  <inkml:trace contextRef="#ctx0" brushRef="#br0" timeOffset="40669.25">8437 6865 2060 0,'0'0'218'16,"0"0"-218"0,0 0-81-16,0 0 78 0,0 0 3 15,0 0 164-15,0 0-105 16,81-127-59-16,-62 83 0 15,1 3-15-15,-7 5-11 16,-3 8 26-16,-6 10 9 16,-2 13 86-16,-2 5-58 15,0 7-25-15,0 21 20 16,0 7-11-16,0 6 8 16,0-1 7-16,3-3-35 15,9-7 23-15,7-9-23 0,3-6-1 16,2-11 4-16,3-4-4 15,2-2-22 1,-2-20-23-16,-3-8-34 0,-1-5 44 16,-8-5-31-16,-3 2 16 15,-10 5 50-15,-2 8 9 16,0 11 81-16,-12 14 47 16,-7 0-112-16,-4 19 4 15,3 13-20-15,7 7-3 16,6 1 14-16,7-3-18 15,0-3-2-15,11-6 0 16,16-8 0-16,6-12-1 16,5-8-64-16,3 0-72 15,3-18 18-15,-2-10-101 16,1-7 16-16,-5-1 62 0,-7 6 42 16,-9 5 100-16,-7 10 69 15,-10 13 83-15,-5 2-16 16,0 12-16-16,0 14 19 15,0 3-9-15,-7 0-79 16,3-3 11-16,2-5-45 16,2-10-16-16,0-8 27 15,16-3-28-15,8-5-10 16,9-18-81-16,6-7-94 16,0-2 33-16,5-1 48 15,-3 8 50-15,-3 6 54 16,-7 12 0-16,-6 7 24 15,-10 0 82-15,-5 26-37 0,-8 6-10 16,-2 2-43-16,0 2-15 16,-7-2-2-16,-24-3-55 15,2-6-152-15,0-11-275 0</inkml:trace>
  <inkml:trace contextRef="#ctx0" brushRef="#br0" timeOffset="40828.36">8589 6459 2167 0,'0'0'579'0,"0"0"-485"15,0 0-44-15,0 0-38 16,151-96 5-16,-95 87-20 0,13 9 3 16,-13 18-67-1,-14 6-485-15</inkml:trace>
  <inkml:trace contextRef="#ctx0" brushRef="#br0" timeOffset="41622.96">10343 6515 1631 0,'0'0'398'16,"0"0"-262"-16,0 0-113 15,0 0-14-15,-120 94 65 16,88-48 8-16,6 2 20 0,10-4-46 16,11-3-50-1,5-12 18-15,5-9-24 0,19-13 0 16,10-7 0-16,3-12-104 16,6-20-66-16,-7-11-95 15,-5-6-209-15,-6-9 108 16,-13-2-203-16,-4-3 322 15,-8-2 247-15,0 7 223 16,0 10 185-16,-10 14 142 16,2 12-46-16,1 14-183 15,3 8-151-15,-4 4-113 16,2 26-23-16,0 12-25 16,1 11 25-16,3 11-28 15,2 2 5-15,0 2-20 0,0-2 9 16,0-6-133-16,0-2-80 15,0-17-176-15,2-15-468 0</inkml:trace>
  <inkml:trace contextRef="#ctx0" brushRef="#br0" timeOffset="42397.21">10059 6561 348 0,'0'0'1656'0,"0"0"-1333"15,0 0-255-15,0 0-28 0,128-50-34 16,-65 50-6 0,5 0 70-16,-1 12-26 0,-7 18-11 15,-10 7 6-15,-15 9-39 16,-10 2 27-16,-10-4-27 16,-3-5 7-16,-4-6 10 15,1-9-16-15,5-11-1 16,1-10 3-16,5-3-3 15,7-16-60-15,0-19-112 16,-1-7-18-16,-1-2-55 16,-7 4 40-16,-5 8 205 15,-7 14 65-15,-6 12 218 16,0 6-67-16,0 2-153 16,0 20-57-16,-6 6 32 15,4 2-38-15,2-2 25 16,0-3-8-16,4-3-8 15,12-7 0-15,5-6-9 0,0-9-43 16,6 0 13-16,4-9-71 16,0-14-44-16,1-9-33 15,-6-3 33-15,-3 5 92 16,-8 7 53-16,-8 6 116 16,-7 15 165-16,0 2-156 15,0 7-77-15,-7 16-18 16,-4 5-16-16,5 2 46 15,4 0-38-15,2-4-21 16,0-3 25-16,13-9-25 16,5-7 10-16,3-7-11 0,4 0-3 15,-5-3-18 1,-7-17-37-16,-7-5 12 0,-6-1 9 16,-8-2-28-16,-11 0 65 15,-2 8 1-15,5 4 70 16,8 6 73-16,8 6-57 15,0 3-62-15,18 1-25 16,13 0-45-16,7 0 6 16,4 0-23-16,-1 12 25 15,-8 5 28-15,-8 5 9 16,-12 5 0-16,-9 4 56 16,-4 2-22-16,0-3 14 15,0-2-26-15,0-6-7 16,8-5-7-16,13-6-7 0,6-7-1 15,6-4 0-15,5 0-124 16,5-34-96-16,-12 2-120 16,-9-2-310-16</inkml:trace>
  <inkml:trace contextRef="#ctx0" brushRef="#br0" timeOffset="42585.74">11094 6354 1676 0,'0'0'616'15,"0"0"-526"-15,0 0-60 0,0 0 23 16,0 0-38-16,-40 131 3 16,9-82-18-16,6-10-172 15,-2-13-497-15</inkml:trace>
  <inkml:trace contextRef="#ctx0" brushRef="#br0" timeOffset="42795.7">10788 6395 1385 0,'0'0'1031'16,"0"0"-841"-16,0 0-144 15,0 0 29-15,-19 160-68 16,1-91-7-16,2 2-59 0,5 1-124 15,4-2 85 1,5-7 56-16,2-10-23 0,0-10 22 16,0-15-47-16,18-14-79 15,2-10 2-15,-2-4-431 0</inkml:trace>
  <inkml:trace contextRef="#ctx0" brushRef="#br0" timeOffset="43724.66">12240 6461 901 0,'0'0'366'0,"0"0"-198"16,0 0 15-16,0 0-31 15,0 0 3-15,0 0-53 16,0 0-9-16,-29 8-8 15,29-8-48-15,0 0 34 16,0 0-35-16,0 0 16 16,-13 0 19-16,-14 0-65 15,-11 0-8-15,-7 24 2 16,-1 15 0-16,3 14 51 16,12 7-17-16,13 3 12 15,14-5 9-15,4-9-46 0,24-10 31 16,23-18-37-16,13-16-3 15,11-5-16-15,8-28-139 16,-2-19-51-16,-3-9-72 16,-11-9-19-16,-12-8 44 15,-13-6-26-15,-13 1 96 16,-17 5 183-16,-8 11 370 16,0 15 245-16,-4 19-94 15,-17 16-327-15,-3 12-93 16,-3 14-101-16,0 27 17 0,1 13-16 15,6 14 1 1,9 6-2-16,9 0 0 0,2-4 13 16,2-6-22-16,17-13 9 15,8-11 0-15,4-15-16 16,9-15 7-16,5-10-21 16,5-10-110-16,-2-23-168 15,-1-8-66-15,-7-1 104 16,-13 6 152-16,-12 12 118 15,-13 14 53-15,-2 10 115 16,-4 4-34-16,-15 21 11 16,3 9-7-16,5-3-82 15,9-1-40-15,2-4 33 16,4-8-39-16,21-7 20 16,4-9-30-16,2-2-74 0,-2-9-115 15,9-30-118 1,-7 2-211-16,-7 4 121 0</inkml:trace>
  <inkml:trace contextRef="#ctx0" brushRef="#br0" timeOffset="44148.21">12995 6601 980 0,'0'0'743'16,"0"0"-525"-16,0 0-54 15,0 0-51-15,-33 108-53 16,22-70 21-16,2-6-31 16,4-6-44-16,5-7 21 15,0-11-27-15,0-6-10 16,0-2 3-16,0-10-27 15,16-14-79-15,2-9 30 16,9-1-8-16,2-2 6 16,8 2-41-16,4 7-90 15,1 6 163-15,-2 13 53 0,-4 8 169 16,-12 0-19-16,-8 22-17 16,-9 6 11-16,-7 4-22 15,0 0-29-15,-9 3-7 16,-7-7-66-16,3-5 5 15,2-5-9-15,4-7-16 16,4-11 30-16,3 0-30 16,0-11-50-16,14-14-145 15,8-8-82-15,7-1-42 16,2 0-13-16,-4 8 327 16,-2 10 5-16,-7 12 376 15,-7 4-45-15,-5 10-125 16,-6 16-140-16,0 6 35 0,0 1-16 15,0-1-74-15,0-4-11 16,0-8-118-16,-2-8-168 16,-4-11-465-16</inkml:trace>
  <inkml:trace contextRef="#ctx0" brushRef="#br0" timeOffset="44300.46">13062 6300 2393 0,'0'0'365'16,"0"0"-365"-16,0 0-62 0,0 0-247 15,0 0-193-15,0 0-1042 0</inkml:trace>
  <inkml:trace contextRef="#ctx0" brushRef="#br0" timeOffset="45491.63">14032 6128 1239 0,'0'0'374'0,"0"0"-219"16,0 0-123-16,0 0-12 0,0 0 156 16,-13 138-12-16,-3-62-1 15,1 9-33-15,1 1-49 16,5-4 17-16,7-6-71 15,2-12-20-15,2-15 2 16,23-16-1-16,8-14 5 16,7-18-13-16,9-1-10 15,5-27-41-15,-1-16-64 16,-2-9 37-16,-11-1 32 16,-11 4 7-16,-13 11 39 0,-16 18 160 15,0 16-6 1,-24 4-60-16,-14 20-94 0,-2 16 0 15,-3 4 0 1,10 0 9-16,6-3-5 0,14-7-4 16,11-10-4-16,2-8-9 15,4-10 2-15,23-2-31 16,4-6-41-16,7-19-43 16,0-8 11-16,-3-6-48 15,-4 3-50-15,-4 6 140 16,-9 12 73-16,-11 14 38 15,-7 4 6-15,0 14 16 16,0 16 39-16,-11 2-39 16,1 0-20-16,6-4 22 15,4-5-51-15,0-8 11 0,8-8 8 16,9-7-29 0,8 0-1-16,-1-17-24 0,5-9-126 15,-2-6 21-15,-1 0-33 16,1-3-22-16,-5 8-36 15,-3 7 219-15,-9 12 1 16,-3 8 176-16,-7 2-48 16,0 22 35-16,0 10-52 15,0 2-25-15,0-2 1 16,-2-3-54-16,2-9 5 16,0-11-38-16,2-7 7 15,12-4 30-15,3-5-37 16,4-17-80-16,1-9-83 0,2-1-20 15,1-2 77 1,1 4-110-16,-1 4-56 0,-2 10 159 16,-8 11 113-16,-9 5 215 15,-4 9 44-15,-2 15-103 16,0 6-21-16,-6 0-62 16,-3-6-8-16,1-6-4 15,6-6-61-15,2-9 11 16,0-3 23-16,2 0-17 15,15-13-17-15,8-5-63 16,4-4-12-16,0 4 60 16,0 2-13-16,-5 6 28 15,-4 6 12-15,-6 4 21 16,-6 6 82-16,-3 14-35 0,-5 9-48 16,0-3 10-16,0-1-35 15,0-4-7-15,0-8 0 16,-25-13-123-16,3 0-164 15,-2-1-720-15</inkml:trace>
  <inkml:trace contextRef="#ctx0" brushRef="#br0" timeOffset="45634.2">14268 6353 2046 0,'0'0'506'16,"0"0"-463"-16,129-11-3 15,-48 10-40-15,48 1-7 0,-17-3-51 16,-10 1-316-16</inkml:trace>
  <inkml:trace contextRef="#ctx0" brushRef="#br0" timeOffset="46219.6">16152 6454 474 0,'0'0'1237'0,"0"0"-1006"15,0 0-205-15,0 0 1 16,0 0-27-16,0 0 10 15,0 0 27-15,-56-80-37 16,81 74-9-16,6 6 8 16,2 0 1-16,1 13 5 0,-10 17 52 15,-10 9 23-15,-14 10 38 16,-3 3-54-16,-28 1 29 16,-11-2-20-16,0-11-43 15,5-10 25-15,14-12-55 16,11-9 2-16,12-9 41 15,10 0-43-15,27-17-69 16,9-5-27-16,6 3 32 16,0 2 52-16,-15 10-10 15,-10 7 22-15,-18 0 19 16,-9 19-10-16,-17 13 3 16,-22 11-5-16,-3 0-7 0,4 4-9 15,14-11-217-15,17-17-333 16</inkml:trace>
  <inkml:trace contextRef="#ctx0" brushRef="#br0" timeOffset="46592.55">16837 6607 1735 0,'0'0'206'0,"0"0"-206"16,-152 55-50-16,92-22 43 15,8 1 7-15,19-4 149 16,13-3-89-16,17-8-12 0,3-7-48 16,21-12-33-16,14 0-11 15,7-15-60-15,6-17-16 16,-4-7-138-16,-4 2-226 16,-8-2 127-16,-8 11 357 15,-9 8 266-15,-8 17 332 16,-7 3-300-16,0 17-137 15,0 27 46-15,-15 12-123 16,-6 11 12-16,-5 6-24 16,-6 0 38-16,-3-7 26 15,-3-9-68-15,1-14-20 16,0-15-35-16,2-14-4 16,6-11 6-16,6-3-15 15,14-32-82-15,9-4-229 16,0-4-459-16</inkml:trace>
  <inkml:trace contextRef="#ctx0" brushRef="#br0" timeOffset="46872.16">17286 6328 1672 0,'0'0'612'0,"0"0"-427"15,0 0-130-15,0 0-21 16,-71 107 81-16,29-49-48 16,-5 10-3-16,3 0-23 15,-1 2-40-15,9-8-2 16,11-8-101-16,19-9-175 15,6-19-221-15,0-17-682 0</inkml:trace>
  <inkml:trace contextRef="#ctx0" brushRef="#br0" timeOffset="47083.18">17539 6490 2018 0,'0'0'281'15,"0"0"-281"-15,0 0-144 0,-129 27 144 16,84 2 116-16,5 10 44 16,6 3-56-16,12 1-70 15,11-4-34-15,11-8-17 16,0-12-62-16,20-11 37 16,29-9-48-16,-7-22-243 15,-1-5-493-15</inkml:trace>
  <inkml:trace contextRef="#ctx0" brushRef="#br0" timeOffset="47269.75">17579 6178 1035 0,'0'0'1204'0,"0"0"-942"16,0 0-249-16,0 0-13 16,0 0 6-16,-19 131 12 15,13-72 24-15,-1 10-5 16,1 1 6-16,-1 1-41 15,0-8-4-15,5-9-17 16,-5-7-111-16,1-15-89 16,-1-17-411-16</inkml:trace>
  <inkml:trace contextRef="#ctx0" brushRef="#br0" timeOffset="47406.18">17289 6459 2407 0,'0'0'357'0,"0"0"-357"0,152 0-269 16,-75 0-506-16,2 0-666 0</inkml:trace>
  <inkml:trace contextRef="#ctx0" brushRef="#br0" timeOffset="47504.58">18073 6545 1868 0,'0'0'0'16,"0"0"-49"-16</inkml:trace>
  <inkml:trace contextRef="#ctx0" brushRef="#br0" timeOffset="48673.73">4560 7993 173 0,'0'0'989'16,"0"0"-757"-16,0 0-126 16,0 0 35-16,0 0 37 0,0 0-61 15,0 0-19-15,16 1-20 16,-1-9-59-16,-1-1 11 16,-5-1-24-16,-7 0 1 15,-2 3 71-15,0 2-7 16,0 0 1-16,-11 5-3 15,-3 0-21-15,6 0 14 16,1 0-62-16,5 5-5 16,2 0-11-16,0-1-24 15,2 0-27-15,9-4-62 16,-2 0-365-16</inkml:trace>
  <inkml:trace contextRef="#ctx0" brushRef="#br0" timeOffset="50136.85">5385 7565 1480 0,'0'0'309'16,"0"0"-204"-16,0 0-68 15,0 0 27-15,0 0 96 0,0 0 0 16,0 0-33-16,-134 99-4 16,110-49-38-1,4 4-1-15,8 0-51 0,10-6-32 16,2-7 36-16,7-13-31 16,22-10 8-16,8-14-8 15,11-4 1-15,8-21-14 16,4-16-60-16,2-13-50 15,-4-13 21-15,-4-5 0 16,-10-6 22-16,-8 0 37 16,-14 6-1-16,-11 6 38 15,-11 11 17-15,0 18 71 16,-4 10 126-16,-14 17-129 16,-2 6-49-16,-5 16-35 15,1 23 17-15,2 16 0 16,-1 14-2-16,7 8 5 0,3 4 32 15,7 0-44-15,6-10 8 16,0-9-15-16,2-13 16 16,15-18-12-16,8-14-6 15,2-15-11-15,6-2 2 16,5-23-37-16,1-12-48 16,-2-11-4-16,-1-3-33 15,-7 7 86-15,-9 5 18 16,-7 16 27-16,-6 13 14 15,-5 8-8-15,-2 2 1 16,0 25 44-16,0 6-28 16,0 5 41-16,0 0-43 15,0-6-21-15,5-8 21 16,12-7-20-16,6-13 12 0,4-4-13 16,4-7-49-16,-2-18-5 15,2-8-22-15,-4-4-10 16,-6 4 43-16,-2 3-9 15,-6 9 52-15,-6 7 42 16,-7 11 14-16,0 3 1 16,0 8-56-16,0 18-1 15,0 8 64-15,0-1-42 16,0 2 9-16,0-4-13 16,0-7-8-16,0-7 12 15,7-7-21-15,-1-7-1 16,1-3 3-16,2-4-3 15,4-20-1-15,3-9-42 0,1-5-21 16,8-2 55-16,2-2-18 16,2 8 8-16,-2 6 19 15,-3 14-18-15,-6 12 17 16,-2 2-5-16,-5 14 6 16,-3 14 44-16,-6 6-8 15,-2 3 12-15,0-5 17 16,0-3-51-16,0-9 8 15,0-4-19-15,0-12 9 16,0-4-13-16,0 0 1 16,0-18-64-16,21-9-17 15,8-9 3-15,6-3 0 0,7 3 6 16,3 8 20-16,0 7 52 16,0 14 65-16,-3 7 8 15,-2 0 19-15,-6 24-58 16,-7 8 5-16,-10 6-29 15,-8 8-10-15,-9 15-62 16,-5-11-185-16,-14-8-565 0</inkml:trace>
  <inkml:trace contextRef="#ctx0" brushRef="#br0" timeOffset="50252.17">6333 8191 1759 0,'0'0'631'16,"0"0"-502"-16,0 0-129 15,0 0-63-15,0 0-89 0,0 0-589 16</inkml:trace>
  <inkml:trace contextRef="#ctx0" brushRef="#br0" timeOffset="51308.93">7743 7567 1181 0,'0'0'240'15,"0"0"-176"-15,0 0-9 16,0 0 135-16,-145 61 17 15,106-15 46-15,7 6-90 16,12 3-92-16,14-6 10 16,6-7-43-16,18-10-25 15,24-13 47-15,11-14-60 16,12-5-11-16,4-20-97 0,3-16-127 16,-6-9 1-1,-5-8 54-15,-8-7 9 0,-11-2 10 16,-10-3 33-16,-14 6 128 15,-14 9 101-15,-4 11 138 16,-2 20 137-16,-18 12-130 16,-7 7-175-16,-2 24-27 15,-3 20-35-15,3 11 19 16,5 5 19-16,11 4-7 16,6 0 39-16,7-6-39 15,0-7-40-15,11-7 21 16,14-17-21-16,6-8-9 15,4-15-6-15,7-4-81 0,4-13-34 16,-2-15-88 0,-4-4-43-16,-6 0 120 0,-12 8 34 15,-9 8 82-15,-8 9 25 16,-5 7 54-16,0 7 41 16,0 15 40-16,-7 4-54 15,5 0-15-15,2-1-57 16,0-7 3-16,11-9 2 15,9-6-14-15,7-3-20 16,4-3-149-16,0-17-52 16,3-5 1-16,-3-8 21 15,-2-1-1-15,-2-1-84 16,-6 3 240-16,-5 6 44 16,-5 9 383-16,-5 11 106 15,-6 6-292-15,0 2-159 0,0 19 0 16,0 5-7-1,0 3-29-15,0-3 40 0,0-2-35 16,10-4-5-16,1-6 17 16,5-7-19-16,1-7-10 15,4 0-116-15,10-29-274 16,-6 2-7-16,-1-5-282 0</inkml:trace>
  <inkml:trace contextRef="#ctx0" brushRef="#br0" timeOffset="51422.52">8755 7708 1194 0,'0'0'545'15,"0"0"-306"-15,0 0-95 16,0 0-99-16,-2 106 4 0,-2-74-30 16,2-4 0-1,-1-7-19-15,3-8-172 0,-2-10-445 0</inkml:trace>
  <inkml:trace contextRef="#ctx0" brushRef="#br0" timeOffset="51579.41">8815 7583 867 0,'0'0'1283'15,"0"0"-1079"-15,0 0-128 16,0 0-72-16,0 0-4 16,0 0-62-16,-31 106-279 15,23-92-1574-15</inkml:trace>
  <inkml:trace contextRef="#ctx0" brushRef="#br0" timeOffset="51872.08">8896 7371 1905 0,'0'0'397'0,"0"0"-285"16,0 0-23 0,0 0-19-16,0 0 8 0,0 0-10 15,0 0-36-15,58 93 29 16,-29-93-42-16,13-3-19 15,-3-14-176-15,-8-2-458 0</inkml:trace>
  <inkml:trace contextRef="#ctx0" brushRef="#br0" timeOffset="52954.03">9328 7932 1795 0,'0'0'592'0,"0"0"-526"16,0 0-14-16,0 0-41 15,0 0 4-15,0 0 0 16,0 0-5-16,147-139-7 15,-107 95-3-15,-3 1 0 16,-8 1-3-16,-8 9 13 16,-11 4 2-16,-8 9 63 15,-2 8-13-15,0 7 8 0,0 5-70 16,-2 2 8 0,-3 23-27-16,5 11 16 0,0 7 3 15,0 6 3-15,0 3 16 16,0-4-17-16,0-3-2 15,0-10-3-15,0-8-18 16,0-11-9-16,-5-10-46 16,5-6-10-16,0-6 35 15,12-23-111-15,13-8-118 16,8-4-85-16,3 1-117 16,-1 5 378-16,-6 10 104 15,-8 11 203-15,-8 12 39 16,-9 2-80-16,-2 12-3 15,-2 12-53-15,4 1 14 16,6-2-45-16,7-3-2 0,8-5 5 16,4-8-48-16,0-7 10 15,0 0-40-15,-6 0-59 16,-13-7 20-16,-8-5-27 16,-2-3-60-16,-17 1-29 15,-21 0 8-15,-9-2 111 16,0 0 14-16,5-4 22 15,15-2 60-15,13 1 81 16,14 0-18-16,0 1 6 16,27 3-52-16,6 4 48 15,2 1-72-15,-2 5-51 16,-4 4 13-16,-5-1-15 16,-4-1-82-16,-4 1-249 0,-9-4-614 15</inkml:trace>
  <inkml:trace contextRef="#ctx0" brushRef="#br0" timeOffset="53081.65">10146 7315 1521 0,'0'0'559'16,"0"0"-477"-16,-21 102-43 16,-18-12-39-16,8-14-47 15,4-7-286-15</inkml:trace>
  <inkml:trace contextRef="#ctx0" brushRef="#br0" timeOffset="54349.01">10572 7931 1038 0,'0'0'1172'0,"0"0"-1017"16,0 0-147-16,0 0-16 15,168-112-60-15,-112 65 54 16,-1-5 12-16,-6-4 4 16,-7 0-14-16,-6 0 10 15,-12 3-55-15,-10 3 55 16,-7 10-10-16,-7 6 12 15,0 12 64-15,-5 11-6 16,-11 11 10-16,-3 0-68 16,-2 23 10-16,4 12-8 0,1 14-1 15,5 9 32-15,7 9 18 16,4 4-20-16,0-1 21 16,0-3-36-16,0-9-16 15,4-8 12-15,5-13-2 16,-1-14-10-16,4-11 0 15,1-12-59-15,8 0 53 16,3-23-64-16,7-13-60 16,1-11-11-16,1-5-75 15,0 2 49-15,-4 6 39 16,-4 11 128-16,-8 10 77 16,-5 17 55-16,-8 6-52 15,-1 0 42-15,-3 22-4 0,0 4-20 16,0 6-33-1,0 1-58-15,6-4 29 0,3 0-29 16,5-8-7-16,1-3 13 16,5-6-13-16,5-5 0 15,4-7-46-15,4 0-99 16,7-5-93-16,5-14-89 16,1-10 6-16,4-2 186 15,-4-1 122-15,-5-1 13 16,-10 5 232-16,-12 8-2 15,-9 6-15-15,-10 5-38 16,0 8-13-16,-10 1-59 16,-14 0-82-16,-2 14 19 15,-5 10 31-15,-2 8-33 0,5 3 21 16,4 4-45-16,3-7-15 16,8-4 11-16,8-6-11 15,5-9-2-15,0-9-10 16,12-4-29-16,5 0 21 15,8-17-65-15,0-7-65 16,-1-6-33-16,1 0-20 16,-3 2 47-16,-6 4 94 15,-6 10 61-15,-5 8 139 16,-5 6-19-16,0 0-52 16,0 9 37-16,0 10-8 15,0 1-35-15,0 1-29 16,0-2-23-16,7-5 58 0,20-2-32 15,6-6-5-15,9-6 6 16,8 0-37-16,3-10 12 16,0-10-12-16,-5-6-16 15,-7-3 14-15,-9-3-26 16,-12-1-13-16,-9 3 24 16,-9 4-12-16,-2 6 29 15,0 11 68-15,-13 9-43 16,-5 4-13-16,-2 26-12 15,4 11 0-15,0 9 12 16,8 9-12-16,-1 4 20 16,5 4-20-16,-3 1 7 15,0-4 1-15,2-6-8 0,1-8 0 16,2-8 0 0,0-9-32-16,-3-13-11 0,-1-10-101 15,-10-10-145-15,0-21-50 16,-4-5-870-16</inkml:trace>
  <inkml:trace contextRef="#ctx0" brushRef="#br0" timeOffset="54492.11">11612 7492 2248 0,'0'0'521'15,"0"0"-495"-15,0 0-26 0,0 0-19 16,195-7-51-16,-119 10-94 15,-7 8-482-15</inkml:trace>
  <inkml:trace contextRef="#ctx0" brushRef="#br0" timeOffset="54868.35">13232 7682 734 0,'0'0'505'0,"0"0"-505"16,0 0 0-16,0 0 20 16,-131 40 308-16,81-1 27 15,3 7-74-15,7 1-170 16,11-2-40-16,16-8-71 16,11-11 15-16,2-14-33 15,19-12 14-15,17 0-39 16,7-25-138-16,13-38-123 15,-10 9-101-15,-10-3-364 0</inkml:trace>
  <inkml:trace contextRef="#ctx0" brushRef="#br0" timeOffset="55017.21">13223 7506 763 0,'0'-7'987'0,"0"5"-386"16,0 2-394-16,0 0-143 16,0 16-35-16,-7 19-22 15,0 9 11-15,3 12 27 16,2 6-44-16,0 2 30 15,0-5-31-15,2-2-129 16,0-8-61-16,-3-17-166 16,3-14-399-16</inkml:trace>
  <inkml:trace contextRef="#ctx0" brushRef="#br0" timeOffset="55333.35">13000 7615 1064 0,'0'0'760'0,"0"0"-598"16,0 0-137-16,165-16-14 16,-107 16 0-16,2 0 9 15,-5 16 153-15,-1 14-52 16,-11 5-59-16,-7 7 8 16,-10 6-59-16,-6-2 6 15,-4-4-14-15,-5-5 11 16,-3-9-8-16,0-8-6 15,-2-9 0-15,3-8 0 0,-1-3 6 16,4-7-6-16,6-15 0 16,2-9 10-16,5-8-4 15,4-7-6-15,4-5 0 16,2 0-17-16,1 1 11 16,-5 4-193-16,-6 14-164 15,-11 11-616-15</inkml:trace>
  <inkml:trace contextRef="#ctx0" brushRef="#br0" timeOffset="55711.89">14046 7908 1993 0,'0'0'723'0,"0"0"-615"0,0 0-93 15,0 0-5-15,0 0-9 16,4 119-1-16,-35-81 0 16,-32 7-94-16,5-10-272 15,3-7-713-15</inkml:trace>
  <inkml:trace contextRef="#ctx0" brushRef="#br0" timeOffset="57059.21">15091 7572 1056 0,'0'0'947'0,"0"0"-633"0,0 0-233 15,0 0-14-15,0 0 15 16,0 0-27-16,0 0 15 16,0-5-24-16,0 5-46 15,0 0 48-15,2-3-47 16,4-5-1-16,4-2 38 16,-4-3-37-16,-1 1-1 15,-5 1 0-15,0 0-1 16,-7 7-11-16,-17 4 12 15,-8 0-2-15,-7 22-7 16,0 14 8-16,1 8 1 16,11 9 0-16,12 0 6 15,13-2 24-15,2-5-29 16,17-7 0-16,20-11 6 16,9-13-7-16,10-12-7 0,6-3-66 15,-1-15-82-15,-1-13 39 16,-6-2-49-16,-12-1 32 15,-11 2 67-15,-11 6 66 16,-13 9 13-16,-7 5 152 16,0 6 3-16,0 3-9 15,-7 0-105-15,-5 11-42 16,6 7 14-16,4-1-12 16,2 2 14-16,4-5-28 15,23-6 9-15,4-8-19 16,7 0-19-16,-2 0-44 15,-7-8 39-15,-7-2-11 0,-8-1 45 16,-12 4 6-16,-2 2 24 16,-7-2-2-16,-19 5-28 15,-3 0-70-15,-10-7-59 16,8 4-238-16,11-9-740 0</inkml:trace>
  <inkml:trace contextRef="#ctx0" brushRef="#br0" timeOffset="57210.41">15614 7233 1994 0,'0'0'635'0,"0"0"-533"16,0 0-95-16,-75 114 19 0,35-50-26 16,-9 24-89-16,9-15-232 15,11-13-1465-15</inkml:trace>
  <inkml:trace contextRef="#ctx0" brushRef="#br0" timeOffset="57901.02">16702 7499 1652 0,'0'0'592'16,"0"0"-416"-16,0 0-106 0,0 0-42 15,0 0 11 1,0 0-2-16,-137 111 48 0,79-57-21 16,-3 0-50-16,3-4 23 15,9-10-37-15,13-15 1 16,14-8 8-16,20-11 3 16,2-6-9-16,24 0-3 15,26-14-6-15,12-4 5 16,9 2-9-16,3 3-22 15,-3 2 8-15,-6 5-69 16,-7 0 7-16,-4-5-64 16,-17 6-206-16,-12-2-408 0</inkml:trace>
  <inkml:trace contextRef="#ctx0" brushRef="#br0" timeOffset="58065.97">16829 7592 1646 0,'0'0'624'16,"0"0"-485"-16,0 0-50 16,-44 108 12-16,26-56-22 15,1 6-39-15,3 0-13 16,5 14-27-16,7-15-318 16,2-17-865-16</inkml:trace>
  <inkml:trace contextRef="#ctx0" brushRef="#br0" timeOffset="58599.74">17653 7445 1674 0,'0'0'675'0,"0"0"-479"15,0 0-190-15,0 0-6 16,0 0 0-16,-126 0 38 0,84 38 32 16,0 11 14-1,6 6-50-15,10 3-12 0,7-3 28 16,13-9-44-16,6-6 7 15,9-10 20-15,20-7-32 16,8-12 15-16,8-7-16 16,6-4-90-16,1-5-47 15,-3-17-83-15,-3-7 23 16,-8-1 70-16,-6-2 69 16,-8 2 58-16,-10 4 74 15,-8 8 80-15,-6 4 68 16,0 6-61-16,0 6-69 15,-18 2-56-15,-4 2-22 16,-7 20-13-16,-2 7-1 16,0 9 0-16,6 1 3 0,3 1-1 15,9-6-2-15,5-8 0 16,8-8-20-16,0-12 7 16,16-6-63-16,11 0-73 15,20-36-52-15,-7 0-189 16,-2-2-333-16</inkml:trace>
  <inkml:trace contextRef="#ctx0" brushRef="#br0" timeOffset="58758.08">17884 7610 1045 0,'0'0'846'15,"0"0"-529"-15,0 0-190 16,0 0-44-16,0 0 26 16,0 0-23-16,0 114 2 15,0-77 3-15,-4-3-72 0,1-2 1 16,1-6-20-1,0-7-70-15,2-9-111 0,0-7-206 16,0-3-267-16</inkml:trace>
  <inkml:trace contextRef="#ctx0" brushRef="#br0" timeOffset="59170.05">18185 7618 1530 0,'0'0'646'0,"0"0"-459"15,0 0-101-15,0 0-77 16,0 0 18-16,0 0 131 16,0 0-58-16,-116 94-30 15,101-62-40-15,5-2-21 16,10-4 21-16,0-7-13 0,10-8-2 16,19-8 36-16,8-3-51 15,10-1 0-15,6-24-7 16,3-10-48-16,2-8 46 15,-2-4-27-15,-10-4 23 16,-7-1 2-16,-15 5 11 16,-15 7 0-16,-9 9 51 15,0 14 13-15,-16 8 5 16,-6 9-69-16,2 9 2 16,2 18-13-16,7 12 16 0,7 7-5 15,4 6 0 1,0 4 13-16,0-2 1 0,2-4-14 15,3-4 0-15,-5-6-6 16,0-6-2-16,-7-8-2 16,-20-8-49-16,-27-15-163 15,8-3-263-15,1 0-1037 0</inkml:trace>
  <inkml:trace contextRef="#ctx0" brushRef="#br0" timeOffset="59328">18243 7146 2256 0,'0'0'636'15,"0"0"-514"-15,0 0-122 0,-156 99-6 16,84-39 5-16,-26 32-68 16,19-15-289-16,7-12-1769 0</inkml:trace>
  <inkml:trace contextRef="#ctx0" brushRef="#br0" timeOffset="63961.12">4570 9007 1393 0,'0'0'479'0,"0"0"-380"16,0 0 38-16,0 0-67 16,0 0-22-16,0 0 60 15,0 0-54-15,-6 3-5 16,6-3-26-16,0 0-22 15,0 0 39-15,3 0-16 16,2 0-3-16,-3 0 33 16,-2 0 8-16,0 0 28 0,0 0 2 15,0 0-34 1,0 0 13-16,-10 0-71 0,0 3-15 16,1 8-23-16,-1-3-285 15,6-2-417-15</inkml:trace>
  <inkml:trace contextRef="#ctx0" brushRef="#br0" timeOffset="66069.34">12939 8681 1194 0,'0'0'800'0,"0"0"-584"15,0 0-102-15,0 0-9 16,0 0 63-16,0 0-56 15,0 0-41-15,0-15 18 0,0 10-64 16,7-4 15-16,5-5-28 16,-4 0 6-16,-3 0-10 15,-3 2-8-15,-2 4 0 16,0 2 21-16,-17 2-15 16,-10 4-6-16,-11 2 0 15,-5 24 4-15,1 15-5 16,-1 8 1-16,10 6 0 15,11-1-8-15,11-8 14 16,11-10-6-16,2-7 0 16,27-15 17-16,16-11-35 15,13-3 18-15,6-17-93 0,3-22-74 16,0-7-60 0,-5-10 43-16,-10-6-39 0,-10-4 5 15,-13-1 168-15,-11 3 50 16,-12 6 166-16,-6 10 133 15,0 12-32-15,0 11-60 16,-8 14-80-16,-8 11-106 16,1 0 18-16,-6 16-39 15,1 23 0-15,2 14-12 16,2 10 24-16,6 10-12 16,3 2 0-16,7-8 10 15,0-8-8-15,2-16-2 16,16-11 0-16,6-15-17 15,5-13 8-15,7-4-3 16,2-14-38-16,2-14-119 0,-4-6 42 16,-7-1 51-1,-9 8 72-15,-9 8 4 0,-9 10 34 16,-2 9 49-16,0 0-66 16,-6 11 1-16,-5 16-9 15,1 2-9-15,4 0 1 16,6-3 14-16,0-6-13 15,14-8-2-15,12-7 0 16,5-5-18-16,5 0-23 16,0-14-82-16,-5-11-63 15,-4-1 58-15,-6-2 36 16,-5 3 82-16,-7 0 10 16,-7 11 96-16,0 4 127 0,-2 10-9 15,0 0-120 1,0 8-61-16,0 16-27 0,-2 7 25 15,0 1-14-15,2-1-10 16,0-4 11-16,0-10-18 16,7-8-6-16,6-2-2 15,3-7-53-15,-3 0-43 16,3-12-42-16,-5-9-22 16,2-6 96-16,1-4 17 15,-5 2 20-15,2 3 35 16,-5 5 59-16,-3 10 166 15,-1 7 13-15,-2 4-143 16,0 1-29-16,0 22-64 16,0 7 14-16,0 6 8 15,0 2-14-15,0 0-20 0,0-4-18 16,0-8-241-16,9-10-263 16,6-10-732-16</inkml:trace>
  <inkml:trace contextRef="#ctx0" brushRef="#br0" timeOffset="66301.95">14098 8690 504 0,'0'0'911'0,"0"0"-535"16,0 0-192-16,0 0-52 15,0 0 57-15,0 0-29 0,-115 50-10 16,97-15-38-16,7 1-47 15,11 2 15-15,0-1-62 16,2-4-11-16,20-5-4 16,5-6-3-16,2-8-61 15,4-9-115-15,-8-5-195 16,-11 0-450-16</inkml:trace>
  <inkml:trace contextRef="#ctx0" brushRef="#br0" timeOffset="66437">13658 9220 1672 0,'0'0'605'0,"0"0"-490"15,0 0-115 1,0 0-34-16,0 0-245 0,0 0-441 0</inkml:trace>
  <inkml:trace contextRef="#ctx0" brushRef="#br0" timeOffset="66625.72">14402 8985 1778 0,'0'0'215'15,"0"0"-146"-15,0 0-27 16,-98 126-30-16,47-75 34 15,-23 11-46-15,16-10-134 0,6-12-636 0</inkml:trace>
  <inkml:trace contextRef="#ctx0" brushRef="#br0" timeOffset="70934.42">15334 8635 901 0,'0'0'266'0,"0"0"-156"16,0 0-22-16,0 0 27 15,0 0 8-15,0 0-5 16,0 0 11-16,-7-15-21 16,7 13 30-16,0 2 5 15,0 0-24-15,0 0 36 0,0 0-58 16,0 0-39-16,0 0-3 15,0 0-37-15,0 0 21 16,0 0-33-16,0 0 4 16,-2 0 17-16,2 0-16 15,0 0 2-15,0 0 36 16,-2 0-41-16,0-1 32 16,-6-1-4-16,0-5-36 15,-5 2 15-15,-5 3-15 16,-3 2 0-16,-5 0-6 15,-5 16 0-15,-3 16 6 16,-2 12 0-16,7 3 1 16,8 4-2-16,9-3 1 0,10-6 0 15,2-10 7-15,14-8 8 16,21-12-13-16,14-10-2 16,9-2-35-16,6-12 20 15,2-14-88-15,-9-4 3 16,-10 0-19-16,-12 5-8 15,-12 6 64-15,-14 7 63 16,-7 6 4-16,-2 4 146 16,0 2-66-16,0 0-34 15,-7 8-18-15,-1 9-25 16,1 0 20-16,7 1-18 16,0-4-8-16,7-3 4 15,15-6-5-15,4-5-17 16,3 0-14-16,-2-2-35 0,-7-10 35 15,-4 2 9-15,-9-2 22 16,-7 2 1-16,0 2 8 16,-4-1 30-16,-15 7-39 15,-1-3-61-15,-5-11-49 16,6 2-225-16,7-9-942 0</inkml:trace>
  <inkml:trace contextRef="#ctx0" brushRef="#br0" timeOffset="71077.98">15766 8263 1906 0,'0'0'741'15,"0"0"-622"-15,0 0-68 0,-65 125-51 16,23-49 1-16,-9 42-13 16,11-18 3-16,9-17-546 0</inkml:trace>
  <inkml:trace contextRef="#ctx0" brushRef="#br0" timeOffset="71886.56">16600 8647 1360 0,'0'0'560'0,"0"0"-398"15,0 0-76-15,0 0 29 16,0 0-17-16,0 0 12 16,0 0 28-16,-8-11-77 15,4 6 0-15,4-6-34 16,0-5-12-16,0-2 4 15,8-2-19-15,11-1-13 0,6 2 11 16,0 9-20-16,-1 10 10 16,-6 0 6-16,-7 16 3 15,-6 16 3-15,-5 10 6 16,-5 4 18-16,-19 0 6 16,-3-1-30-16,2-9 43 15,4-10-43-15,2-8 6 16,11-10 8-16,2-6-5 15,6-2-1-15,0 0 10 16,14-18-18-16,13-8-18 16,4 0-58-16,5 3 8 15,-5 7 68-15,-6 14-30 16,-8 2 21-16,-5 9 9 0,-8 16 6 16,-4 6 40-1,-4 3-28-15,-19 2-5 0,-8-4 32 16,-4-2-44-16,-1-5-1 15,1-2 0-15,6-7-234 16,8-7-230-16,10-9-658 0</inkml:trace>
  <inkml:trace contextRef="#ctx0" brushRef="#br0" timeOffset="72151.92">17286 8828 1275 0,'0'0'1262'0,"0"0"-891"16,0 0-272-16,0 0-69 15,0 0 40-15,126 0-22 16,-30 0 10-16,33 0-47 15,26-7 4-15,-12 2-30 16,-29 4-39-16,-9 1-96 16,-43 0-201-16,-6 0-779 0</inkml:trace>
  <inkml:trace contextRef="#ctx0" brushRef="#br0" timeOffset="74403.5">4564 10229 1136 0,'0'0'342'16,"0"0"-159"-16,0 0 22 16,0 0-15-16,0 0-22 15,0 0-68-15,0 0-33 16,0 4-8-16,0-2-39 15,0 3 5-15,0 2-25 16,0 0 15-16,-2 4-12 16,2-3-3-16,0 0 0 15,0-4 2-15,0-2 8 16,0 0-8-16,0-2-2 0,0 0 7 16,0 0 17-1,0 0-23-15,0 0 28 0,0 0 97 16,-2 0-23-16,2 0-15 15,-2 0-73-15,2 0-3 16,0 0-24-16,-2 2-68 16,-3 0-288-16,1-2-828 0</inkml:trace>
  <inkml:trace contextRef="#ctx0" brushRef="#br0" timeOffset="75731.42">12902 9687 1862 0,'0'0'483'16,"0"0"-426"-16,0 0-49 16,0 0-6-16,0 0 8 0,0 0-10 15,0 0 125 1,0 153-67-16,0-81 17 0,-2 1-66 16,-3-2-8-16,1-7-2 15,4-9-2-15,0-13-120 16,0-15-108-16,0-15-412 0</inkml:trace>
  <inkml:trace contextRef="#ctx0" brushRef="#br0" timeOffset="76700.48">12603 9990 827 0,'0'0'1379'15,"0"0"-1149"-15,0 0-189 16,0 0-41-16,158-74 18 0,-90 60 7 15,1 7 33-15,-3 7-15 16,-10 3-11-16,-12 23-23 16,-15 8-8-16,-15 5 13 15,-14 4-13-15,0-3 41 16,-9-3-29-16,-7-10-12 16,0-7 3-16,8-9-4 15,6-11 0-15,2 0 17 16,0-26-17-16,20-15-102 15,13-7-3-15,11-1 5 16,4 2 48-16,0 10 15 16,-3 10 37-16,-7 10 12 15,-5 10-12-15,-8 5 49 0,-7 2-36 16,-7 0 5-16,-7 0 28 16,-4 0 2-16,0 7 20 15,-2 12 5-15,-20 7-42 16,-7 4 22-16,-5 4-40 15,3 0-13-15,6-2 15 16,6-4-4-16,10-4-11 16,9-8 0-16,0-9-42 15,13-7 14-15,18 0-27 16,7-21-45-16,5-7-3 16,-8-2-26-16,-5 2 83 15,-13 6 46-15,-8 10 61 16,-9 7 156-16,0 5-114 0,0 0-68 15,-7 17-26 1,-6 7 8-16,2 6-10 0,4-2 21 16,7 1-26-16,0-7 8 15,9-8-10-15,13-9-19 16,9-5-15-16,3-5-126 16,4-20 40-16,0-7-8 15,-3-3-5-15,-6 2 24 16,-4 3 68-16,-12 10 41 15,-6 11 242-15,-4 9-100 16,-3 0-81-16,0 20-40 16,-7 9 17-16,-5 3 46 15,-1 0-38-15,4-4-9 16,2-6-10-16,3-8-18 0,4-9 13 16,0-5-22-16,0 0 9 15,18-19-29-15,4-8-62 16,7-8-41-16,2-3 30 15,0 2-7-15,-4 8 77 16,-7 10 23-16,-9 13 28 16,-7 5 10-16,-4 10-27 15,0 17 14-15,-2 6 21 16,-13-1-1-16,1-6 36 16,6-6-61-16,1-11-8 15,7-9 13-15,0 0-1 0,13-12-24 16,16-14-67-1,10-3-61-15,1-3 34 0,2 7 26 16,-4 7-24-16,-10 10 14 16,-3 8 16-16,-9 5 52 15,-9 22-2-15,-5 7 24 16,-2 0-25-16,-9 12-29 16,-9-9-155-16,-5-12-312 0</inkml:trace>
  <inkml:trace contextRef="#ctx0" brushRef="#br0" timeOffset="76964.48">13367 9413 1594 0,'0'0'589'0,"0"0"-502"16,0 0-3-16,0 0 7 15,-50 151-14-15,63-96 14 16,27-1-51-16,11-8-31 16,14-9-9-16,38-14-18 15,-14-11-211-15,-12-10-585 0</inkml:trace>
  <inkml:trace contextRef="#ctx0" brushRef="#br0" timeOffset="77279.77">14484 10309 1211 0,'0'0'1170'16,"0"0"-956"-16,0 0-191 15,0 0-4-15,-26 109-18 16,1-68-1-16,-15 13 0 16,5-10-151-16,3-9-333 0</inkml:trace>
  <inkml:trace contextRef="#ctx0" brushRef="#br0" timeOffset="78254.58">15624 9811 1420 0,'0'0'527'16,"0"0"-382"-16,0 0-117 15,0 0 14-15,0 0 26 16,0 0-34-16,0 0 17 15,9 0 12-15,-5-1-8 16,-2-8 3-16,0-1-40 16,-2 0-5-16,0 1 22 15,-6 0-34-15,-17 6 10 16,-4 3-11-16,-6 5-8 16,-5 26 7-16,3 10 2 15,4 10 18-15,6 5 33 0,10-1-37 16,12-4 40-16,3-7-39 15,11-7-16-15,21-12 41 16,10-8-41-16,11-15-6 16,5-2-17-16,3-16-108 15,-1-12 24-15,-6-5 15 16,-12-1 11-16,-11 6 63 16,-13 8-13-16,-12 8 31 15,-6 5 109-15,0 7-20 16,0 0-15-16,-10 11-58 15,2 9-1-15,4 2 24 16,4 0-33-16,2 0 4 16,23-3 8-16,4-5-10 0,4-9 4 15,3-5-12 1,-3 0 0-16,-6 0-12 0,-5-1 18 16,-11-8-6-16,-6 0 25 15,-5 0-24-15,0 1 4 16,-20-2-5-16,-9 2-152 15,-18-6-21-15,9 0-135 16,5-4-327-16</inkml:trace>
  <inkml:trace contextRef="#ctx0" brushRef="#br0" timeOffset="78397.85">16048 9520 1540 0,'0'0'972'16,"0"0"-747"-1,0 0-145-15,0 0-79 0,-99 133-2 16,48-43-25-16,10-10-178 16,10-13-330-16</inkml:trace>
  <inkml:trace contextRef="#ctx0" brushRef="#br0" timeOffset="79718.89">16950 9939 983 0,'0'0'656'16,"0"0"-427"-16,0 0-113 16,0 0 13-16,0 0-14 15,0 0-59-15,0 0 28 16,0 0-1-16,0 0-50 15,0 0 41-15,0 0 5 16,0 0 2-16,0-3 13 16,0-11-76-16,0-4-18 15,0-5-8-15,18-2-57 16,2-3 27-16,4 3-33 0,-1 8 44 16,-5 6 17-1,-10 11-5-15,-3 0-3 0,-5 18 18 16,0 17 3-16,-25 9 58 15,-10 6-37-15,-7 0 4 16,-8 0-4-16,0-6-14 16,2-9-10-16,6-9 0 15,8-13-16-15,10-9 15 16,8-4-34-16,12-6-1 16,4-15-25-16,0-7-25 15,20 1 44-15,4 5 24 16,3 6 18-16,-5 12 6 15,-1 4-6-15,-4 4 9 0,-1 18 30 16,1 1-27 0,2 4 45-16,3-1-1 0,7-4-21 15,9-2 25-15,6-6-53 16,5-7 1-16,5-6 2 16,-5-1 1-16,-4 0-11 15,-8 0 0-15,-10-5 9 16,-11 0 40-16,-7 2-13 15,-7 1 19-15,0-1 18 16,-2 3-38-16,0 0 5 16,0 0-19-16,0 0-14 15,0 0 13-15,0 0-20 16,0 0 0-16,0 0-9 16,0 0 3-16,0 0-36 0,0 0-49 15,-4 0-251-15,-8 0-584 0</inkml:trace>
  <inkml:trace contextRef="#ctx0" brushRef="#br0" timeOffset="80319.66">17690 10031 1294 0,'0'0'933'0,"0"0"-428"15,0 0-329-15,0 0-38 16,0 0-53-16,0 0-71 15,0 0 31-15,22-3-33 16,17 3-11-16,11 10 36 16,12 0-37-16,10-1 0 15,4-2-5-15,0-2 22 0,-5 0-34 16,12-5-38-16,-19 0-126 16,-16 0-462-16</inkml:trace>
  <inkml:trace contextRef="#ctx0" brushRef="#br0" timeOffset="89344.39">3860 11097 967 0,'0'0'396'15,"0"0"-184"-15,0 0 73 16,0 0-30-16,77 129-106 16,-42-90-59-16,3-7-35 0,4-6-48 15,1-7 39 1,-4-7-22-16,-3-6-9 0,-7-6-5 16,-7 0-10-16,-9 0-80 15,-7-6-171-15,-6-6-514 16</inkml:trace>
  <inkml:trace contextRef="#ctx0" brushRef="#br0" timeOffset="89591.59">4377 10848 971 0,'0'0'976'0,"0"0"-707"16,0 0-101-16,0 0-80 15,0 0-12-15,0 0 64 0,-98 160-67 16,63-85-5 0,6 1-36-16,9-9-23 0,13-6 6 15,7-13-15-15,11-14-32 16,22-13-31-16,12-15-120 16,11-6-31-16,20-23-109 15,-12-8-157-15,-10-1-23 0</inkml:trace>
  <inkml:trace contextRef="#ctx0" brushRef="#br0" timeOffset="90191.63">4607 11203 212 0,'0'0'1262'16,"0"0"-491"-16,0 0-434 16,0 0-170-16,0 0-64 15,-136 48-67-15,87-6 4 16,6 4-3-16,14-6-35 0,12-3 17 16,13-14-19-1,4-6-22-15,11-13 13 0,20-4-12 16,9-6-1-16,5-21-32 15,-1-7-46-15,-3-4 39 16,-8-2-40-16,-9 6 52 16,-8 8 49-16,-8 10 99 15,-8 8 65-15,0 8-53 16,0 0-95-16,-8 18 14 16,-3 5-30-16,1 2 9 15,6-1-24-15,4-2 15 16,0-7 0-16,18-8 0 15,9-4-13-15,2-3 12 16,2-3-24-16,-2-12-12 16,-7-2 27-16,-4 2-1 15,-7 2 11-15,-3 5 15 16,-6 4 7-16,-2 4 42 0,0 0-64 16,0 3 18-16,0 11-33 15,0 1 15-15,2 2 0 16,11-8 0-16,5-5-37 15,1-4-4-15,4 0-57 16,-3-18-54-16,-5-5 58 16,-5-4 14-16,-6 0 56 15,-1 2 24-15,-3 7 20 16,0 6 119-16,0 12 47 16,0 0-108-16,0 21-31 0,0 28-47 15,0 18 42-15,-7 13 5 16,2 9-34-16,3 1 26 15,2-2-39-15,0-12 0 16,-3-12-11-16,1-12 11 16,-6-12-20-16,-3-14-5 15,-5-9-82-15,-5-16-46 16,-18-19-145-16,5-20-403 16,1-11-797-16</inkml:trace>
  <inkml:trace contextRef="#ctx0" brushRef="#br0" timeOffset="90343.57">4382 10997 2031 0,'0'0'563'15,"0"0"-413"-15,0 0 10 0,22-129-102 16,9 105-58-16,7 10 0 16,7 14-29-16,9 34-166 15,-12 19-298-15,-15 13-578 0</inkml:trace>
  <inkml:trace contextRef="#ctx0" brushRef="#br0" timeOffset="90439.51">4549 11722 1433 0,'0'0'524'15,"0"0"-286"-15,0 0-176 16,0 0-62-16,0 0-266 16,0 0-1322-16</inkml:trace>
  <inkml:trace contextRef="#ctx0" brushRef="#br0" timeOffset="93510.75">5494 11396 88 0,'0'0'1456'15,"0"0"-1163"-15,0 0-165 16,0 0 65-16,0 0 97 16,0 0-69-16,0 0-93 15,-16-8 0-15,24-12-81 16,11-6-31-16,6-9-16 16,6-5 20-16,7-4-35 15,2-2 15-15,0-2-38 16,-4 2 37-16,-5 6-24 0,-11 5 19 15,-7 13 0-15,-7 8 12 16,-6 6 9-16,0 6-14 16,-6 2 0-16,-9 0-2 15,-3 2-10-15,3 15 11 16,3 3 0-16,6 6 2 16,6 6-1-16,0 5-1 15,4 0 0-15,10-2 1 16,-1 0 11-16,-4-5-12 15,-4-6 0-15,-5-2 1 16,0-4 0-16,0-1-1 16,-10-6 0-16,1-4-6 15,5-6 14-15,4-1-16 16,0-1 2-16,25-20-140 16,10-5-106-16,5 1 111 0,3 0 48 15,-7 7 79-15,-7 10 14 16,-12 8 37-16,-5 0 43 15,-6 8-29-15,-4 13 25 16,3 1-33-16,-1-1-4 16,6-5 11-16,2-2-49 15,7-7 24-15,0-6-18 16,2-1 1-16,-9 0-16 16,-4-4-17-16,-8-10-37 15,-2-2-7-15,-27 0-57 16,-10 2 56-16,-7 2 36 15,-1 4 34-15,5 4 3 0,6-1-3 16,11 5 0-16,9-9-10 16,14-3 8-16,2-6-81 15,4-8-143-15,17-6 122 16,4-1 92-16,1-2-13 16,1 4 25-16,0 9 40 15,-1 7 86-15,-1 11-10 16,-3 4-76-16,3 5-24 15,2 22 13-15,11 0-29 16,-5-2-178-16,-4-11-372 0</inkml:trace>
  <inkml:trace contextRef="#ctx0" brushRef="#br0" timeOffset="93662.32">6362 10728 2087 0,'0'0'503'0,"0"0"-479"16,0 0-24-16,-18 111-24 16,11-25 7-16,3-10-250 15,4-13-568-15</inkml:trace>
  <inkml:trace contextRef="#ctx0" brushRef="#br0" timeOffset="94560.79">6965 10967 1635 0,'0'0'714'15,"0"0"-493"-15,-125 62-108 16,79-16-13-16,8 6-91 15,14 1 10-15,14-4 32 16,10-6-39-16,8-8 30 16,25-7-42-16,9-8 0 15,12-14-1-15,6-6-5 0,4-11-43 16,1-21-63 0,-3-14-39-16,-6-12 78 0,-6-9-47 15,-11-7-13-15,-10-2 71 16,-14 5 62-16,-11 13 56 15,-4 16 120-15,-6 18 28 16,-13 15-37-16,-8 9-124 16,-2 21-42-16,-2 21 35 15,2 16-21-15,4 9 18 16,12 4 19-16,9-1-50 16,4-3 22-16,2-9-24 15,20-12-9-15,9-9 0 16,10-16-12-16,3-8-2 15,3-13-14-15,4-3-95 16,-2-21 18-16,-2-9-32 0,-9-4 9 16,-9 3 102-16,-12 8 35 15,-9 10 62-15,-8 10 131 16,0 6-135-16,0 0-30 16,-8 16-28-16,-3 6 0 15,7 1-11-15,4-2 17 16,0-1-6-16,7-6 0 15,15-5 16-15,5-5-35 16,4-4-7-16,0 0-94 16,1-13 35-16,-3-7-26 15,-6-1 4-15,-2-1 27 16,-3 1 52-16,-9 5 28 16,-3 6 73-16,-4 8 76 15,-2 2-78-15,0 4-60 16,0 20-7-16,0 2-4 0,0 4 16 15,0 1-7-15,0-7-9 16,8-5 1-16,5-8-10 16,5-9-33-16,1-2-91 15,4-6-130-15,1-16-132 16,-1-6 104-16,-1-3 125 16,-2-2 99-16,-5 7 67 15,-1 3 265-15,-8 9 256 16,-1 8-38-16,-5 6-333 15,0 0-84-15,0 11-56 0,0 12 30 16,0 5-2 0,0 4-38-16,0-1 18 0,0-4-18 15,4-3-114-15,4-10-86 16,-4-6-319-16,0-8-498 0</inkml:trace>
  <inkml:trace contextRef="#ctx0" brushRef="#br0" timeOffset="94735.3">8086 11037 1478 0,'0'0'804'16,"0"0"-723"-16,0 0-57 16,0 0 6-16,0 0-29 15,-17 105 20-15,9-82-21 0,0-6-95 16,6-5-259-16,0-6-971 0</inkml:trace>
  <inkml:trace contextRef="#ctx0" brushRef="#br0" timeOffset="94944.79">8049 10768 1579 0,'0'0'826'15,"0"0"-631"-15,0 0-154 16,0 0-40-16,0 0 57 16,0 0-8-16,0 0-26 0,6 72 49 15,28-66-61-15,6-6-12 16,27-2-27-16,-7-12-274 16,-6-4-358-16</inkml:trace>
  <inkml:trace contextRef="#ctx0" brushRef="#br0" timeOffset="95754.81">8570 11378 1348 0,'0'0'770'16,"0"0"-527"-16,0 0-122 15,0 0 38-15,0 0-25 0,0 0-110 16,0 0 13-16,161-131-37 16,-108 84 0-16,-6-6-17 15,-7 2 14-15,-13-1-13 16,-13 11 7-16,-10 9 9 15,-4 9 0-15,0 14 18 16,-9 9-5-16,-4 0-2 16,4 16-11-16,2 15 0 15,5 12 3-15,2 3 10 16,0 4 13-16,7 0-26 16,2-4 0-16,-3-7-7 15,-6-10 10-15,0-8-11 16,0-10 8-16,0-9-40 0,2-2 34 15,8 0-3-15,3-22-73 16,9-10-131-16,7-6 47 16,0 0 15-16,0 8 74 15,-9 9 77-15,-8 10 108 16,-8 11-61-16,-4 2-35 16,0 20 99-16,0 3-59 15,0 4 36-15,11-5-23 16,7-2-23-16,6-8 19 15,10-8-45-15,2-4-1 16,-3-2-15-16,-4 0-7 16,-12-12 7-16,-9-2 0 15,-8 1 0-15,-10-2-14 0,-19 3 4 16,-9 1 5 0,-1 0-6-16,-2 4 0 0,5 5-1 15,5-1-108-15,12 1-56 16,5-5-11-16,7-6-110 15,7-15-237-15,2 0 156 16,9 0-344-16</inkml:trace>
  <inkml:trace contextRef="#ctx0" brushRef="#br0" timeOffset="95862.02">9083 10971 814 0,'0'0'649'0,"0"0"-242"16,0 0-37-16,0 0-143 16,0 0-157-16,116-39-17 15,-91 53-53-15,0 2-4 0,6-3-108 16,-10-7-256-1,-2-6-509-15</inkml:trace>
  <inkml:trace contextRef="#ctx0" brushRef="#br0" timeOffset="96003.27">9534 10555 1998 0,'0'0'358'16,"0"0"-298"-16,0 0-54 15,-69 167-6-15,31-93-267 16,7-7-570-16</inkml:trace>
  <inkml:trace contextRef="#ctx0" brushRef="#br0" timeOffset="97942.24">10365 10990 1294 0,'0'0'290'0,"0"0"-204"16,0 0 73-16,0 0-1 15,0 0-2-15,0 0-49 16,0 0-50-16,0-4 27 0,3 3-19 16,3-3 5-1,3-5 28-15,-1-1-89 0,2 1 0 16,-3-1-9-16,-5 2-15 15,-2 3-2-15,0 1 15 16,-11 3-4-16,-14 1-6 16,-8 0 0-16,-10 15 12 15,-5 20 49-15,-4 11-14 16,3 9 56-16,7 8-30 16,10 1-24-16,14-6 16 15,18-8-52-15,0-7-1 16,27-11 0-16,22-14 20 15,16-12-34-15,16-6 14 16,5-12-109-16,8-21-77 16,-8-7 39-16,-3-4 28 15,-16 2-30-15,-18 4-9 16,-18 8 158-16,-22 10 27 0,-9 11 235 16,-11 9-63-16,-22 0-141 15,-12 17 18-15,-2 15-4 16,0 3-54-16,12 0 29 15,8-4-46-15,12-5-1 16,13-9 0-16,2-6-11 16,4-6-14-16,23-5-32 15,4 0-72-15,2-14 41 16,5-9-41-16,-3-6-26 16,-6 1 41-16,-4 2 108 15,-10 10 6-15,-7 8 168 16,-8 8-73-16,0 0-31 15,0 12-58-15,0 12 35 0,-5 2 68 16,2 1-78-16,3-4 8 16,0-7-38-16,12-4 10 15,7-8 20-15,6-4-31 16,4 0-18-16,2-14-10 16,3-9-64-16,-3-4 22 15,-2 0-28-15,-4 0 13 16,-7 8 85-16,-7 6 18 15,-7 9 58-15,-2 4-39 16,-2 0-21-16,0 17 9 16,0 7 11-16,0-2 7 15,-2-1 23-15,0-5-66 0,2-3 0 16,0-9 10-16,0-4-9 16,11 0-2-16,11-13-41 15,5-7-54-15,6-6 24 16,6 0-24-16,-4 0 49 15,1 5 46-15,-5 10 1 16,-8 11 52-16,-6 0-33 16,-3 11-3-16,-8 18 30 15,-4 0-45-15,-2 6-2 16,0 1-37-16,0-8-194 16,-8-9-249-16</inkml:trace>
  <inkml:trace contextRef="#ctx0" brushRef="#br0" timeOffset="98272.85">10483 11129 1483 0,'0'0'511'0,"0"0"-310"16,0 0-47-16,0 0 38 16,0 0-119-16,0 0-63 0,101-104 21 15,-59 104-29-15,-5 0-2 16,-1 4 0-16,-7 15 10 15,-9 2-29-15,-6-1 13 16,-14 1-146-16,0-6-54 16,0-7-409-16</inkml:trace>
  <inkml:trace contextRef="#ctx0" brushRef="#br0" timeOffset="98390.3">10869 10930 1800 0,'0'0'380'0,"0"0"-312"0,133 0-68 16,-69 0-174-16,-7 5-410 16</inkml:trace>
  <inkml:trace contextRef="#ctx0" brushRef="#br0" timeOffset="98824.93">12304 10844 1923 0,'0'0'399'0,"0"0"-273"15,0 0-78-15,0 0-48 16,0 0 82-16,0 0 24 15,-11 139 1-15,7-81-13 0,-2 4-73 16,0 0 18 0,2-4-39-16,-3-4 0 0,3-8-20 15,2-9-5-15,0-9-83 16,0-11-105-16,-10-15-101 16,-1-2-267-16,-5 0-517 0</inkml:trace>
  <inkml:trace contextRef="#ctx0" brushRef="#br0" timeOffset="99039.99">11919 11231 1446 0,'0'0'882'0,"0"0"-639"15,0 0-207-15,118-51-23 16,-53 36-13-16,8 3 17 16,3 6-8-16,-5 4-6 15,-4 2 6-15,-13 2-2 0,-17 14-1 16,-12 3-6-16,-12 6 0 15,-11-3 9-15,-2 0-31 16,0-1-4-16,-6-9-124 16,1-12-150-16,3 0-252 15,2 0-522-15</inkml:trace>
  <inkml:trace contextRef="#ctx0" brushRef="#br0" timeOffset="99456.52">12665 11155 1770 0,'0'0'580'15,"0"0"-532"-15,0 0-8 16,0 0-18-16,2 129 17 0,-10-98 39 16,1-4-42-16,1-8-3 15,4-7-29-15,-1-6 11 16,3-6-3-16,0 0 2 16,0-11-14-16,20-18-18 15,7-6-110-15,6-8 32 16,5 3-12-16,1 8 37 15,-8 11 71-15,-8 12 34 16,-4 9-1-16,-11 2 31 16,-6 19-24-16,-2 6 35 15,0 2 15-15,0-4-52 16,0-1 26-16,-6-7-56 16,2-6-7-16,4-5 5 15,0-6-6-15,0 0-10 16,10-3-15-16,15-19-157 0,8-7 77 15,6 1-54-15,-3 4 53 16,-3 9 106-16,-6 8 56 16,-10 7 25-16,-3 7-38 15,-10 16-42-15,-2 5 31 16,-2 2-32-16,0-1-9 16,-6 0-53-16,-10-8-225 15,3-9-563-15</inkml:trace>
  <inkml:trace contextRef="#ctx0" brushRef="#br0" timeOffset="99622.22">12470 10948 1986 0,'0'0'677'15,"0"0"-595"-15,0 0-70 16,120-12-24-16,-13 12-82 15,-14 0-89-15,-6 0-324 0</inkml:trace>
  <inkml:trace contextRef="#ctx0" brushRef="#br0" timeOffset="100193.37">14067 10740 1373 0,'0'0'336'16,"0"0"-201"-16,0 0-40 16,0 0-63-16,0 0-11 15,0 0 223-15,0 108-110 16,-6-46 7-16,-3 11 26 15,1 1-85-15,-2 0-1 16,6-5-69-16,4-8-6 16,0-11-6-16,4-10 1 15,18-12-1-15,5-9 0 16,9-16 0-16,2-3-7 16,4-9-32-16,-4-19-61 15,-7-6-24-15,-8 1-7 16,-10 5 131-16,-9 12 5 15,-4 9 136-15,0 7-22 0,-17 0-116 16,-6 19 9-16,3 8-24 16,7 2 13-16,4 1-1 15,7-3 0-15,2-4-67 16,0-5-33-16,0-5-164 16,0-11-500-16</inkml:trace>
  <inkml:trace contextRef="#ctx0" brushRef="#br0" timeOffset="100322.06">14215 11057 2220 0,'0'0'566'0,"0"0"-542"16,0 0-24-16,184-6-102 0,-112 6-195 16,-7 0-562-16</inkml:trace>
  <inkml:trace contextRef="#ctx0" brushRef="#br0" timeOffset="100784.43">15374 11018 1942 0,'0'0'0'16,"0"0"-65"-16,0 0-22 16,0 0 87-16,0 0 270 15,0 0-26-15,0 124-86 16,0-77-15-16,-5-3-89 15,1-8-11-15,0-9-19 16,1-12-11-16,1-8-2 16,2-7-10-16,0 0 1 15,9-14 69-15,16-18-71 0,4-11-82 16,8-6-36-16,6 0-23 16,-1 7 110-16,-4 12 10 15,-7 15 21-15,-11 15 61 16,-7 7-10-16,-7 23 14 15,-6 11-13-15,0 2-46 16,0 1 39-16,-6 0-45 16,4-1-49-16,2-14-122 15,0-11-494-15</inkml:trace>
  <inkml:trace contextRef="#ctx0" brushRef="#br0" timeOffset="101003.93">15934 11151 742 0,'0'0'1166'0,"0"0"-824"15,0 0-159-15,0 0-127 16,153 14-26-16,-105-8-30 15,-2 3-45-15,-13-2-119 16,-17 0-527-16</inkml:trace>
  <inkml:trace contextRef="#ctx0" brushRef="#br0" timeOffset="101132.06">15951 11335 1328 0,'0'0'1081'15,"0"0"-828"-15,0 0-176 16,0 0-63-16,0 0-14 15,123 0-8-15,-72 0-199 16,-4-3-629-16</inkml:trace>
  <inkml:trace contextRef="#ctx0" brushRef="#br0" timeOffset="101761.09">17240 10967 1868 0,'0'0'656'0,"0"0"-586"16,0 0-46-16,0 0-11 16,0 0-1-16,0 0 73 15,-100 130-30-15,48-79-32 16,-1-2 13-16,-1-11-35 15,10-10-1-15,8-10 15 16,11-10-5-16,15-5 35 0,8-3-24 16,2 0-11-16,4-8-10 15,23-9-4-15,6 1-2 16,7 4-2-16,7 4 5 16,4 6-9-16,0 2 12 15,1 0 0-15,-6 0-19 16,-1 0 19-16,-5 0-130 15,-7 0-135-15,-6 0-224 16,-12-8-56-16,-5-4-266 0</inkml:trace>
  <inkml:trace contextRef="#ctx0" brushRef="#br0" timeOffset="101905.24">17329 11081 491 0,'0'0'1267'16,"0"0"-714"-16,0 0-439 0,0 0-25 15,0 0 50-15,0 0-41 16,-78 150 25-16,69-94-46 15,0 4-77-15,5-2 0 16,-1-3-17-16,5-5-174 16,0-14-184-16,0-16-692 0</inkml:trace>
  <inkml:trace contextRef="#ctx0" brushRef="#br0" timeOffset="102047.52">17537 11275 390 0,'0'0'2276'16,"0"0"-2276"-16,0 0-76 0,0 0-158 15,0 0-99-15,0 0-269 0</inkml:trace>
  <inkml:trace contextRef="#ctx0" brushRef="#br0" timeOffset="102526.65">17777 11048 801 0,'0'0'920'0,"0"0"-689"15,0 0-219 1,0 0-2-16,0 0 22 0,0 0-30 16,78-105 15-16,-49 97-17 15,-2 8 0-15,-7 0 54 16,-9 13 61-16,-9 18 18 16,-2 8-4-16,-17 7-36 15,-18 5 20-15,-6-1-49 16,1-4-46-16,1-10 12 15,11-8-23-15,8-7-7 16,13-13 0-16,7-8-24 16,5 0 23-16,24-11-114 0,10-10-99 15,9-2-5 1,0 3-28-16,-5 10 188 0,-10 6 59 16,-6 4 94-16,-12 2 87 15,-10 19-53-15,-5 2-46 16,-7 8 44-16,-24 2-40 15,-11 3 12-15,-3 3-51 16,1-5-47-16,-1-3-114 16,13-6-193-16,15-13-644 0</inkml:trace>
  <inkml:trace contextRef="#ctx0" brushRef="#br0" timeOffset="102677.5">18249 11247 1859 0,'0'0'852'0,"0"0"-852"16,0 0-369-16,0 0 111 15,0 0 79-15,0 0 118 16,0 0-298-16</inkml:trace>
  <inkml:trace contextRef="#ctx0" brushRef="#br0" timeOffset="103023.15">18479 11075 727 0,'0'0'528'0,"0"0"-128"16,0 0-68-16,0 0-146 15,0 0-47-15,0 0-105 16,0 0-6-16,34-99-5 15,-12 94 9-15,0 5 60 16,-4 0-62-16,-9 22-18 16,-9 10 40-16,-2 10 0 15,-30 6 29-15,-12 2-7 16,-3-4-29-16,1-6 45 16,11-10-50-16,14-10-17 15,9-7-8-15,12-8 1 16,0-1-16-16,21 1 0 0,12-1-24 15,4-1 24 1,9-1-118-16,20-2-166 0,-10 0-255 16,-4 0-861-16</inkml:trace>
  <inkml:trace contextRef="#ctx0" brushRef="#br0" timeOffset="103286.08">19246 11153 1317 0,'0'0'1113'0,"0"0"-653"16,0 0-383-16,0 0-12 15,0 0-64-15,0 0-1 16,0 0 0-16,96 8-72 16,-76 8-138-16,-7-2-322 15,-13-4-449-15</inkml:trace>
  <inkml:trace contextRef="#ctx0" brushRef="#br0" timeOffset="103404.1">19188 11346 1347 0,'0'0'1210'0,"0"0"-943"16,0 0-224-16,0 0-43 0,118 0-45 16,-84 0-95-16,-10-3-404 15</inkml:trace>
  <inkml:trace contextRef="#ctx0" brushRef="#br0" timeOffset="104675.65">20191 11103 1699 0,'0'0'499'15,"0"0"-450"-15,0 0-48 16,0 0 32-16,0 0-32 16,0 0 8-16,0 0-9 15,-4 0-38-15,4-7-313 16,0-4-491-16</inkml:trace>
  <inkml:trace contextRef="#ctx0" brushRef="#br0" timeOffset="105688.56">20191 11103 1371 0,'-19'4'249'16,"15"-4"-166"-16,4 0-35 15,-2 0 84-15,2 0-25 16,0-2-97-16,0-2 20 16,0 0 44-16,0 0-58 0,0 0 55 15,0 0 44 1,0 2-82-16,0 2 2 0,0 0-34 16,0 0-1-16,0 0 0 15,0 0-22-15,0 0 16 16,-6 0 0-16,-1 7 6 15,-1 2-4-15,-2-3 11 16,4-1-7-16,4-5 0 16,2 0 9-16,0 0-21 15,0-5-97-15,12-10-204 16,7 1 145-16,-1 2 31 16,-1 5 119-16,-5 2 18 15,-3 4 117-15,-5 1 21 16,-2 0-19-16,-2 0-8 15,0 0-2-15,0 10-5 0,-2 2-21 16,-9 0-28-16,2 0-54 16,0-6 44-16,5-2-45 15,-1-1 1-15,3-3 19 16,2 0-20-16,0-9-1 16,0-14-78-16,2 0-40 15,11-2 25-15,5 6 14 16,-2 7 80-16,-3 12 22 15,-8 0-21-15,-5 24 32 16,0 14 46-16,-16 8-14 16,-15 4 42-16,-11 2-64 15,-6-1-1-15,0-6-11 16,-4-4-19-16,6-14-3 0,7-8-9 16,8-15-27-16,12-4 26 15,9-10-25-15,10-16-29 16,0-6 21-16,27 0-19 15,6 3 44-15,6 9-1 16,-4 12 10-16,-1 8 1 16,-1 0 9-16,3 8-5 15,-1 6-1-15,2 0 11 16,0-4-7-16,1-6-8 16,0-4 0-16,2 0-18 15,2-14-9-15,-2-10-57 16,-1-4 38-16,-6-2 5 0,-11 5 32 15,-8 5 18-15,-14 19 33 16,-3 1 38-16,-28 21-69 16,-12 20 33-16,-3 10 26 15,-1-1-42-15,7-5 48 16,9-8-21-16,10-11-30 16,15-10 23-16,6-11-41 15,0-2 7-15,22-3 28 16,16 0-41-16,8-3-1 15,8-9 0-15,0 1-28 16,2 0 15-16,-5 4-57 16,-2 1 40-16,-4 4 30 15,-7 2-63-15,-3 0-30 0,3 0-125 16,-11 0-292 0,-7 0-433-16</inkml:trace>
  <inkml:trace contextRef="#ctx0" brushRef="#br0" timeOffset="105892.56">20708 11069 2051 0,'0'0'544'16,"0"0"-513"-16,-29 106 39 15,12-43 63-15,-6 4-55 16,-1 7 0-16,1 1-78 0,6-3-2 15,1-6-20 1,14 1-150-16,2-19-123 0,0-18-310 0</inkml:trace>
  <inkml:trace contextRef="#ctx0" brushRef="#br0" timeOffset="106147.2">20974 11287 1430 0,'0'0'490'16,"0"0"-350"-16,0 0-7 16,0 0-43-16,0 0-1 0,0 0-9 15,0 0 52 1,42 68-80-16,-22-68-20 0,-7 0 12 15,-6 0-33-15,-7-5 2 16,-11-2-13-16,-16 6-323 16,-2 1-353-16</inkml:trace>
  <inkml:trace contextRef="#ctx0" brushRef="#br0" timeOffset="108022.59">28927 3202 1884 0,'0'0'260'15,"0"0"-227"-15,0 0-32 16,235-36 60-16,-37 12-22 16,38-2 6-16,20-3 27 15,-8-3-59-15,-32 0 9 16,-20 1 51-16,-47 6-18 16,-46 9 64-16,-40 6-55 15,-25 3-29-15,-7 3-9 16,-9 0-17-16,-9-1-18 15,-13 5 9-15,-13 0-86 0,-27 0-48 16,-27 0-120 0,9 10-98-16,8 0-780 0</inkml:trace>
  <inkml:trace contextRef="#ctx0" brushRef="#br0" timeOffset="108442.19">29407 2735 1476 0,'0'0'378'16,"0"0"-226"-16,0 0 73 0,0 0 3 15,116-2-64 1,-56 40-2-16,34 28-35 0,33 31-85 16,35 24 2-16,10-2-35 15,-5-11-8-15,-18-23-2 16,-24-27-77-16,-36-20-241 16,-21-16-559-16</inkml:trace>
  <inkml:trace contextRef="#ctx0" brushRef="#br0" timeOffset="109007.35">28564 4451 1204 0,'0'0'1284'16,"0"0"-1056"-16,0 0-222 15,0 0 33-15,0 0 53 16,116-44-65-16,-60 11 13 15,-1-11-32-15,1-5 5 16,-3-6-14-16,-7 0 1 16,-11 2-2-16,-8 8-11 15,-12 13 26-15,-6 11 19 16,-7 17 5-16,-2 4-29 16,0 18-16-16,0 26 2 15,0 17 6-15,0 11 3 0,-11 6 15 16,2-2-36-16,3-6 7 15,6-6-149-15,0-17-205 16,11-21-744-16</inkml:trace>
  <inkml:trace contextRef="#ctx0" brushRef="#br0" timeOffset="109375.37">29371 4163 527 0,'0'0'1352'16,"0"0"-1085"-16,0 0-141 15,0 0-11-15,0 0-30 16,0 0-85-16,0 0 13 15,147-89-22-15,-113 93 9 16,-17 24 0-16,-15 11 14 16,-2 7 18-16,-35 8 92 15,-15 2-39-15,-2 0-6 16,0-4 13-16,12-10-56 16,16-8 12-16,14-12-43 15,10-5 10-15,20-7-9 16,30-8-6-16,12-2-54 0,34-16-114 15,-16-12-322-15,-11-3-374 16</inkml:trace>
  <inkml:trace contextRef="#ctx0" brushRef="#br0" timeOffset="109777.78">29843 4187 1594 0,'0'0'624'16,"0"0"-470"-16,0 0-72 16,0 0 56-16,0 0-59 15,0 0-19-15,0 0-23 0,-10 0-36 16,5 0 8-16,0 0-9 16,5 0 11-16,0 0 25 15,3-5-36-15,14 0 12 16,6-4-12-16,-3 4-5 15,-5 1 5-15,-4 4 2 16,-9 0 4-16,-2 5 27 16,0 20-11-16,-21 7 0 15,-4 4 5-15,-2 3-18 16,7-2 4-16,11-7-13 16,9-2 0-16,7-6 2 15,26-1-2-15,14-7 0 16,5-1-9-16,-6-4-14 0,-13 1 14 15,-17 2 9-15,-16 3-30 16,-18 10-26-16,-65 15-82 16,8-4-109-16,0-4-271 0</inkml:trace>
  <inkml:trace contextRef="#ctx0" brushRef="#br0" timeOffset="110560.61">30715 4567 1054 0,'0'0'1077'15,"0"0"-783"-15,0 0-89 16,0 0-51-16,0 0-70 16,0 0-8-16,0 0-76 15,114-68 6-15,-78 36-6 16,-5-3-39-16,-6-6 20 16,-4-1-38-16,-5 2 33 15,-5 4 17-15,-5 10 14 16,0 10 61-16,-4 8 24 15,-2 8-75-15,0 0-4 0,0 15-13 16,0 20-4 0,0 13-11-16,0 10 15 0,-4 2 0 15,-4 0-10-15,8-4-159 16,0-13-205-16,2-17-664 0</inkml:trace>
  <inkml:trace contextRef="#ctx0" brushRef="#br0" timeOffset="111558.18">31228 4389 1602 0,'0'0'323'16,"0"0"-181"-16,0 0 73 0,0 0-67 16,0 0-54-16,0 0-62 15,0 0 28-15,156-84-33 16,-118 84 1-16,-9 0 24 16,-13 11-51-16,-16 12 28 15,0 12 3-15,-35 4-11 16,-13 4 38-16,-4-2-33 15,4-2-14-15,9-8 5 16,20-6-10-16,15-9 5 16,4-4-12-16,31-4-9 15,19-8-8-15,17 0-92 16,9-8-120-16,2-16-6 16,-2-6-83-16,-11-7 94 15,-10-3 104-15,-15 0 120 0,-13 4 82 16,-11 6 108-16,-9 8 113 15,-7 10-5-15,0 5-83 16,0 7-81-16,0 0-109 16,0 5-14-16,-2 15-17 15,-3 8 12-15,3 7-6 16,2 1 0-16,0 0 9 16,0-4-9-16,0-4 0 15,0-4 0-15,0-9-7 16,0-3 7-16,0-3 0 15,0-7-1-15,0-2 12 16,0 0-11-16,0 0 11 16,0 0-10-16,0 0 19 15,-2 0-19-15,2 0-1 0,0 0 20 16,-3 0-10-16,3 0 3 16,0 0-13-16,0 0 0 15,0 0-9-15,0 0 9 16,0 0 0-16,0 0 0 15,0 0 5-15,0 0-6 16,0 0 1-16,0 0 0 16,-2 0-12-16,-5 0 12 15,1 0 0-15,-3 1-1 16,-3 4-26-16,1-3 18 0,3 2-9 16,0-2 0-1,6 0 12-15,2-2 0 0,0 2 6 16,0-2 0-16,18 3 7 15,14-2-3-15,7 3-4 16,11 0 0-16,6 1-6 16,4 0 6-16,-4 2 0 15,-3 0-68-15,-2-1-225 16,-13-2-243-16,-13-1-568 0</inkml:trace>
  <inkml:trace contextRef="#ctx0" brushRef="#br0" timeOffset="111733.81">32057 4632 1172 0,'0'0'792'0,"0"0"-588"16,-38 114-104-16,14-53-38 15,-3 3-19-15,-13 14-43 16,7-16-242-16,6-14-841 0</inkml:trace>
  <inkml:trace contextRef="#ctx0" brushRef="#br0" timeOffset="113031.57">32059 4511 1513 0,'0'0'632'0,"0"0"-548"16,0 0-6-16,0 0 26 15,0 0-52-15,0 0-52 0,0 0-22 16,-22 55 8 0,-12 38-17-16,5-10-312 0,2-6-478 0</inkml:trace>
  <inkml:trace contextRef="#ctx0" brushRef="#br0" timeOffset="113870.03">29183 5284 798 0,'0'0'1046'16,"0"0"-847"-16,0 0-150 16,0 0 94-16,0 0 21 15,0 0 11-15,0 0-41 16,-75-71-62-16,75 69 13 16,0-3-12-16,20-2-50 15,14-1 21-15,5 2-44 16,3 6 0-16,-1 0-10 15,-7 2 11-15,-12 20-1 16,-11 7 0-16,-11 7 6 0,-11 7-6 16,-28 6 0-16,-7-1 0 15,-5-4 20-15,9-6-10 16,10-12-7-16,19-6-3 16,13-8 0-16,4-4-16 15,37-4 16-15,17-4-36 16,15 0-97-16,31-29-223 15,-17-6-218-15,-13 0-419 0</inkml:trace>
  <inkml:trace contextRef="#ctx0" brushRef="#br0" timeOffset="114037.74">29714 5125 1707 0,'0'0'615'15,"0"0"-511"-15,0 0 75 0,0 0-47 16,0 0-111-16,0 0 30 15,-35 124-41-15,17-59-4 16,2 3-12-16,3 0-21 16,8 7-169-16,3-22-163 15,2-14-590-15</inkml:trace>
  <inkml:trace contextRef="#ctx0" brushRef="#br0" timeOffset="114944.98">29986 5289 1547 0,'0'0'697'0,"0"0"-540"0,0 0-101 15,0 0-4-15,0 0-49 16,0 0 14-16,0 0-32 16,96-68 15-16,-73 68 0 15,-8 0-1-15,-11 4 3 16,-4 16 39-16,-7 10 74 16,-22 9-37-16,-4 3 31 15,-2 4-63-15,6-2-16 16,10-4-20-16,15-1 2 15,4-5-1-15,12-5-11 16,17-4 0-16,2-4 1 16,0-6 0-16,-11-3-1 15,-11-2 0-15,-9-1-18 0,-18 6-102 16,-55 2-65 0,3 0-281-16,6-3-468 0</inkml:trace>
  <inkml:trace contextRef="#ctx0" brushRef="#br0" timeOffset="123063.5">20519 11155 143 0,'0'0'58'16,"0"0"201"-16,0 0-77 15,0 0-66-15,0 0 47 16,0 0-11-16,0-8-21 15,0 8-58-15,0 0-1 16,0 0-2-16,0-2-24 16,0 0 15-16,2-2-53 15,0 1 5-15,-2 2 38 16,2-1-2-16,-2 0 27 16,3 0 7-16,-1-2-14 0,-2 1 20 15,2 3-62 1,-2-3 1-16,0 1 39 0,0 0-36 15,0 0 10-15,0-1 9 16,0 3 12-16,0 0 37 16,0 0-41-16,0 0 27 15,0-3 28-15,0 1-55 16,0 0 20-16,0-2-49 16,0-2-15-16,0 0 32 15,0 2-28-15,2-1-3 16,-2 2-5-16,0 1 4 15,3 2-4-15,-3 0-10 0,0 0 0 16,0 0-4 0,0 0 4-16,0 0-6 0,0 0 5 15,-14 16-137-15,-28 26-25 16,4-2-172-16,0-2-425 0</inkml:trace>
  <inkml:trace contextRef="#ctx0" brushRef="#br0" timeOffset="123668.71">20563 11103 75 0,'0'0'1386'0,"0"0"-1054"15,0 0-105-15,0 0 35 16,0 0-45-16,0 0-39 15,0 0-87-15,0-25-42 16,0 25-49-16,-9 0-12 16,-13 23-7-16,-33 31-18 15,1-2-172-15,1-4-327 0</inkml:trace>
  <inkml:trace contextRef="#ctx0" brushRef="#br0" timeOffset="124480.82">20610 11064 889 0,'0'0'761'16,"0"0"-613"-16,0 0-125 15,0 0-17-15,0 0-12 16,0 0-86-16,-122 75-1411 0</inkml:trace>
  <inkml:trace contextRef="#ctx0" brushRef="#br0" timeOffset="125171.89">20600 11071 611 0,'0'0'0'0</inkml:trace>
  <inkml:trace contextRef="#ctx0" brushRef="#br0" timeOffset="126854.04">21083 11305 87 0,'0'0'679'0,"0"0"-455"16,0 0-72-16,0 0-18 15,0 0 45-15,0 0-8 16,0 0-53-16,0-5-14 16,0 5-53-16,0-3-26 15,0 3 22-15,0 0-47 16,0 0 7-16,0 0-5 15,0 0 10-15,0 0-1 16,0 0 6-16,0-1 7 16,-5 1 47-16,3 0-70 15,-2-3 17-15,1 3-3 0,-1-1-7 16,0 1 3 0,-1 0-11-16,0 0 0 0,1 0-6 15,0 0 18-15,1 0-8 16,1 0 24-16,2 0-27 15,0 1 43-15,0-1-41 16,0 0 6-16,0 0-11 16,9 0 3-16,-5 0-1 15,1-1 0-15,-5-10 10 16,0 2-11-16,0 0 2 16,-7 1-1-16,-10 4 21 15,-8 4-21-15,-15 0-62 16,5 6-326-16,0 9-684 0</inkml:trace>
  <inkml:trace contextRef="#ctx0" brushRef="#br0" timeOffset="127860.89">21036 11265 519 0,'0'0'371'15,"0"0"-260"-15,0 0 28 16,0 0 13-16,0 0 7 0,0 0 19 16,0 0-47-16,0-30 53 15,0 28 1-15,0 2-68 16,0 0-8-16,-2 0-60 16,2 0-40-16,0 0 13 15,-2 0-22-15,0 0 0 16,-1 0 0-16,-1 6 1 15,1 4 3-15,1 1-4 16,2-2 0-16,0-1 13 16,0 0-13-16,5-4 0 15,8-4-1-15,2 0-51 16,-1 0 51-16,-3-4-34 16,-4-8-23-16,-7-1 57 0,0 0-34 15,0 4 22-15,-32 4-40 16,6 3-185-16,-3 2-273 0</inkml:trace>
  <inkml:trace contextRef="#ctx0" brushRef="#br0" timeOffset="129121.42">21061 11265 499 0,'0'0'175'0,"0"0"-2"15,0 0-36-15,0 0-17 16,0 0 50-16,0 0 23 15,0 0-9-15,-14-25-32 16,10 24-32-16,1 1-23 0,3 0-75 16,0 0-2-1,0 0 12-15,0 0-31 0,0 0 25 16,0 0-26-16,-2 0 0 16,2 0 0-16,-2 0 6 15,-2 0-6-15,2 0 0 16,-1 0 13-16,3 0-16 15,0 0 3-15,0 0 0 16,0 0 4-16,0 0 6 16,0 0-10-16,0 0 23 15,0 0-22-15,0 0 45 16,0 0-31-16,0 0 1 16,0 0-4-16,0 0-3 15,0 0-9-15,0 0 0 16,0 0 13-16,-4 0-17 0,-1 1 11 15,-2 8 8-15,1 3 40 16,-1 0-30-16,5 0 17 16,2 0-29-16,0-4-1 15,5-2 10-15,12-2-22 16,3-4-15-16,5 0 14 16,-5 0-14-16,-5-8 15 15,-2-2 0-15,-5 0 7 16,-4 2-23-16,-4-2 2 15,0 2-153-15,0 4-306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29T06:22:49.7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18893 16120 514 0,'0'0'303'0,"0"0"-102"15,0 0 14-15,0 0-42 0,0 0-51 16,0 0-22 0,3-8-53-16,-3 8 1 15,0 0 15-15,0 0-17 0,0 0 26 16,0-2-21-16,0 2 11 15,0 0 44-15,0 0-19 16,0-4 7-16,0 4 1 16,0 0-15-16,0 0 9 15,0 0-34-15,0 0-20 16,0 0 8-16,5 0-43 16,12 0 0-16,12 0 1 15,4 0 19-15,3 14-20 16,-7 8 0-16,-11 4 0 15,-18 14-8-15,-6 10 8 16,-37 12-12-16,-49 19-32 0,13-13-251 16,3-17-380-16</inkml:trace>
  <inkml:trace contextRef="#ctx0" brushRef="#br0" timeOffset="1448.99">19977 15552 692 0,'0'0'250'0,"0"0"-95"16,0 0-35-16,0 0-14 16,0 0-1-16,0 0-26 15,0 0-9-15,16-53-8 16,-14 44 43-16,0 6 49 15,-2 0-23-15,0 1-20 16,0 2-32-16,0 0-12 16,0 0 37-16,0 0-76 15,0 0-1-15,0 0-27 16,0 0 0-16,0 0 0 16,0 17-26-16,0 10 26 15,3 9 73-15,-1 9-43 16,-2 2 5-16,0-1-8 15,0-8 3-15,0 1-5 16,0-5-17-16,0 3-7 0,0-11 20 16,0-1-15-16,0-1-12 15,-5-10 3-15,3 3-24 16,0-8-17-16,2-1-60 16,0-3-71-16,0-1-17 15,0-4-122-15,0 0-79 16,4 0-447-16</inkml:trace>
  <inkml:trace contextRef="#ctx0" brushRef="#br0" timeOffset="1883.06">20417 15538 912 0,'0'0'548'16,"0"0"-438"-16,0 0-75 16,0 0 75-16,0 0-11 15,0 0-41-15,0 0-25 16,-95 65-23-16,58-35 11 15,-1 0-21-15,2-2 0 0,3-7 15 16,4-2-6-16,7-6-9 16,1-4 0-16,10-4 0 15,3-5 7-15,6 3-7 16,2-1 0-16,0 2 35 16,0 4-34-16,13 1 27 15,5 11 53-15,5-3 16 16,6 5-24-16,1 0-22 15,1-4-30-15,0 5 21 16,0-9-42-16,3 2-2 16,15-2-62-16,-12-5-98 15,0-5-235-15</inkml:trace>
  <inkml:trace contextRef="#ctx0" brushRef="#br0" timeOffset="2386.99">21165 15524 1502 0,'0'0'333'16,"0"0"-255"-16,0 0-68 15,0 0 28-15,0 0-14 16,-127 64-23-16,87-37 32 15,-3-4-7-15,1 0 19 16,5-1 26-16,4-5-28 16,8-5-5-16,9-5-35 15,7-3 6-15,7 4 29 16,2-4-30-16,0 6 35 16,20 3-3-16,12 4 25 0,7 1 3 15,5-4-39 1,4-5-28-16,-4 0 64 15,-3-1-52-15,-10 0-13 0,-4 2 0 16,-8-4-43-16,-1 6-51 16,-9 2-62-16,-5 2-99 15,-4-6-115-15</inkml:trace>
  <inkml:trace contextRef="#ctx0" brushRef="#br0" timeOffset="2620.03">20681 16036 1202 0,'0'0'1026'0,"0"0"-809"16,0 0-185-16,0 0 7 15,0 0 10-15,0 0 27 16,139 0-58-16,-83 0-6 15,2 4-12-15,-3 8-59 16,21-8-108-16,-16 2-175 16,-8-2-388-16</inkml:trace>
  <inkml:trace contextRef="#ctx0" brushRef="#br0" timeOffset="3654.92">21661 15717 712 0,'0'0'830'0,"0"0"-635"15,0 0-106-15,0 0 56 16,0 0-10-16,0 0-26 16,0 0-85-16,2-5-8 15,0 10-7-15,-2 9 25 16,0 8 50-16,2 4-24 16,-2 6-13-16,0 0 10 15,0 0-31-15,0 2 12 16,0-7-4-16,0-4-22 15,0-1 16-15,0-5-26 0,0-3 8 16,0-4-13-16,-2-6 4 16,2-1-1-16,-2 2 1 15,2-3 0-15,-2-2 12 16,2 2-13-16,0-2 0 16,0 0-3-16,0 0 3 15,0 0-5-15,0 0 4 16,0 0 2-16,0 0-7 15,-3 0 6-15,3 2 0 16,0 2-15-16,-3 0 16 16,1-4-1-16,0 4 0 0,2-2-18 15,0-2 18-15,0 0-14 16,0 0 14-16,0 0-3 16,0 0 9-16,0 0-6 15,0-6 2-15,0-13-2 16,0-7-43-16,0-6 11 15,12-7-49-15,3 2 0 16,3-1-21-16,7 2-3 16,1 5 15-16,1-1 30 15,-1 5 39-15,-1 5 0 16,-2 4 21-16,-6 6 29 16,-1 6-29-16,-3-2 0 15,1 6 12-15,-3 2-2 16,0 0 8-16,0 0 2 15,-2 0 11-15,0 6 33 0,0 8-14 16,-5 3-3-16,1 0 23 16,-3 7-15-16,-2 5 10 15,0 0-16-15,0 5-13 16,0-2 16-16,0 0-37 16,-4 3 10-16,-1-10 20 15,3-1-45-15,0-2 24 16,2-3-23-16,0-7 8 15,0 2 4-15,0-8-7 16,4 2-6-16,7-4 0 16,5 0-1-16,6-4 0 15,7 0-39-15,18-4-69 0,-5-18-92 16,-7 0-325-16</inkml:trace>
  <inkml:trace contextRef="#ctx0" brushRef="#br0" timeOffset="4264.57">22476 15950 937 0,'0'0'546'0,"0"0"-380"16,0 0-19-16,0 0 63 16,0 0-63-16,0 0-65 15,0 0-34-15,-5 4-11 16,3-4-3-16,2 1-34 15,0 1-1-15,0 0 1 16,0 2 0-16,0 1 29 16,0-5-28-16,0 3-1 15,0-3 4-15,0 0-4 0,2 0 0 16,1 0 30 0,-3 0-5-16,0-3 17 0,0-6 8 15,0 4-8 1,-7-8-21-16,-2 8-21 0,5 1 0 15,2 4-8-15,0 0-23 16,2 0-11-16,0 0-41 16,0 0 9-16,0 0 28 15,0 0-3-15,0 0 8 16,0 0 29-16,0 0 12 16,0 0 10-16,0 0 17 15,0 0 32-15,0 0 9 16,0 0-50-16,0 0 4 15,0 0 7-15,0 0-28 0,0 0-2 16,0 0-37-16,0 0-16 16,0 0-25-1,0 4-196-15,0-4-273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44:20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26263 3421 143 0,'0'0'563'0,"0"0"-436"16,0 0-27-16,0 0 8 15,0 0 30-15,0 0-138 16,-13 4-44-16,13 1 44 16,0-5 323-16,0 0-91 15,0 0-134-15,0 0-11 16,0 0-38-16,0 0 33 15,0 0-37-15,-2 0-5 16,0 0 13-16,0 0-39 16,-1 0 40-16,3 0-9 15,0 0-15-15,0 0 68 16,0 0-29-16,0 0 4 16,0 0-6-16,0 0-56 15,-2 0 32-15,2 0-37 0,0 0 0 16,0 0 19-16,0 0-16 15,0 0-5-15,0 0 19 16,0 0-16-16,0 0 7 16,0 0-14-16,0 0 0 15,0 9-5-15,0 7 14 16,0 0-9-16,0 6 2 16,0-1 13-16,2 6 2 15,1 1-17-15,-1 0 15 16,0 0-21-16,0 2 6 15,3 0 0-15,-1 2 0 16,2-2 18-16,1 1-18 0,-2-2 0 16,-1 1 0-16,1-4-10 15,-1-5 10-15,-2-1 0 16,0-3 0-16,1-3 13 16,1 1-13-16,-1-3 0 15,-1-2 1-15,-2 0-4 16,0-2 4-16,0 1-1 15,0-4 0-15,0-1 12 16,0-2-13-16,2-2 1 16,-2 0 0-16,0 0-10 15,0 0 16-15,0 0-6 16,0 0 0-16,0 3 16 16,0-3-14-16,0 0-2 15,0 0 0-15,0 0-11 0,0 0 13 16,0 0-2-16,0 0 0 15,0 0 13-15,0 0-14 16,0 0 1-16,0 0 0 16,0 0-12-16,3 0 13 15,1 0-1-15,2 0 0 16,8 0 13-16,-1 0-14 16,8 0 1-16,0 0 0 15,2 0-9-15,4 0 15 16,-1 0-6-16,3-5 0 15,0-1 13-15,3 3-20 16,1-4 7-16,2-1 0 16,5-2-6-16,5 0 13 15,2 1-7-15,-2 0 0 0,-1 1 11 16,-1 2-16-16,-3 4 5 16,-5 0 0-16,1 0-9 15,0 2 11-15,-3 0-2 16,1 0 0-16,-1 0 15 15,3 0-17-15,-1 0 2 16,4 0 0-16,3 0-6 16,0-2 7-16,3-1-1 15,-1-2 0-15,1 1 15 16,-5 1-22-16,-3 0 7 16,-1 1 0-16,-2 2-11 15,0 0 19-15,1 0-8 0,-2 0 0 16,3 0 7-16,-3 0-8 15,3 0 1-15,0 0-3 16,0 5-7-16,1-2 11 16,3-1-1-16,1 2 0 15,-1-1 6-15,4-3-8 16,-1 0 2-16,-1 0 0 16,-1 0-12-16,-4 0 29 15,1 0-17-15,-5 0 0 16,3 3 0-16,-1-1-1 15,2 2 1-15,-2-2 0 16,3 1-6-16,2 0 12 16,-2-3-6-16,2 3 0 0,-2-3 1 15,-3 1-9 1,2 1 8-16,-4 0 0 0,-2 0-6 16,0 0 20-16,-2 3-14 15,1-4 0-15,-5 1 0 16,2 0-7-16,2 0 7 15,-2 0 0-15,0 1-6 16,2-3 19-16,0 0-13 16,2 3 0-16,-2-3 1 15,2 0-11-15,1 0 10 16,-3 0 0-16,0 2-2 16,-2 0 17-16,-1 0-21 15,-1 1 6-15,1-2 0 0,3 1-7 16,0-2 7-1,4 0 0-15,2 2-6 0,-2-2 18 16,3 3-12-16,-3-3 0 16,2 1 1-16,1 1-16 15,-1-2 15-15,2 2 0 16,1-2 3-16,-1 1 15 16,3 2-25-16,-1 0 7 15,-2-2 0-15,1 3-5 16,-3-2 5-16,2 2 0 15,-2 0 0-15,1-2 12 16,-1 2-13-16,3-1 1 16,-3-3 0-16,4 2-16 15,-3-2 16-15,-1 0 0 0,-4 0-6 16,0 0 6-16,1 0-11 16,-3 0 1-16,0 0-19 15,0 0 18-15,-2 0-1 16,-1 0 12-16,-3 0-2 15,-1 0 5-15,-2 0-3 16,0-2 0-16,0-1 1 16,0 1-9-16,3 0 8 15,-2 0 0-15,6 1 0 16,2-2 10-16,2 1-11 16,5-2 1-16,3 0 0 15,-2 0-12-15,-1 0 12 16,-3 0 0-16,-4 3-1 0,0-2 11 15,-2 3-11 1,0 0 1-16,2 0 0 0,0 0-9 16,0 0 9-16,2 0 0 15,-2 0 0-15,0 3 10 16,0 2-11-16,-3-1 1 16,-1 2 0-16,2-2-4 15,-1 3 4-15,6-6 0 16,3 3 0-16,6-4 17 15,1 0-1-15,4 0-16 16,1 0 0-16,1 0 9 16,-2 0-7-16,-1 0-2 15,-3 2 0-15,-4 3-8 16,-14-2 1-16,-8 1-224 16,-11-4-376-16</inkml:trace>
  <inkml:trace contextRef="#ctx0" brushRef="#br0" timeOffset="2194.5">26217 3449 401 0,'0'0'857'0,"0"0"-620"15,0 0-55-15,0 0 21 16,0 0-29-16,0 0-27 16,0 0-82-16,42-2-1 15,-15-4-8-15,6 0-26 16,7-2 34-16,5-1-57 16,7 4 2-16,-2-1-2 15,6-1-6-15,0 2-1 16,2 2 0-16,2 0 15 15,0 1-15-15,7-1 1 16,2 0 26-16,7 1 22 0,4-3-48 16,5 2-1-16,6-1 0 15,-2 0 18-15,3 0-16 16,-5 1-2-16,-4 2 0 16,-4 1-14-16,-5 0 14 15,-5 0 0-15,-4 0-1 16,-3 1 13-16,-2 3-12 15,0 0 0-15,-1 3 0 16,1-4-7-16,2 0 7 16,-2 1 0-16,5-3-1 15,-1 1 19-15,2-2-16 16,-2 3-2-16,1-3 0 16,-1 2-11-16,-1-2 11 0,-1 2 0 15,-4-2-1 1,-2 1 16-16,0 2-16 0,-3-2 1 15,3 1 0-15,4 3-12 16,0-3 13-16,2 0-1 16,-1 0 0-16,1-1 7 15,-4 2-14-15,0 1 7 16,0 0 0-16,0 0 5 16,0 1 3-16,0 0-8 15,-2-1 0-15,1 2 12 16,-3-2-14-16,0 2 2 15,-1-2 0-15,-4-1-9 16,0 0 20-16,-3 0-11 0,0 2 0 16,-7-2 7-1,4 2-5-15,-3-3-2 0,0 3 0 16,1-2-11-16,1-1 17 16,0-2-6-16,3 2 0 15,-3-2 9-15,3 0-12 16,-5 0 3-16,3 0 0 15,-6 0-10-15,3 0 11 16,-4 0-1-16,-3 0 0 16,-2 0 11-16,0 2-17 15,0 0 6-15,1-1 0 16,2 1-8-16,1 1 16 0,3-1-8 16,0 0 0-1,3 0 9-15,-2-2-6 0,1 0-3 16,-4 0-2-16,0 0-13 15,0 0 21-15,-5 0-6 16,-2 0 0-16,-2 0 8 16,-4 0-10-16,-4 0 2 15,-4 0 0-15,-6 0-12 16,-2 0 14-16,-5 0-2 16,-2 0 0-16,0 0 12 15,2 0-20-15,0 0 8 16,0 0-12-16,6 0 3 15,1 0 5-15,-1 0 2 16,6 0 2-16,-3-4-32 16,2 2 31-16,-1-1-37 0,-2 0-4 15,-1 1 34 1,3-2-15-16,1 2 23 0,-2-1 0 16,5 3 7-16,0-3-14 15,1 1 7-15,1 0 0 16,-3 0-6-16,-3 2 13 15,-6 0-7-15,-3 0 0 16,-1 0 8-16,-2 0-19 16,0 0 11-16,2 0 0 15,0 0-3-15,2 0 15 16,-1 0-12-16,2 0 0 16,-3 0 0-16,0 0-3 15,0 0 3-15,-2 0 0 16,0 0 6-16,3 0 7 15,-1 0-4-15,0 0-9 0,2 0 0 16,-2 2 12-16,3 2-2 16,-3-1-8-16,0 2 11 15,1-3-3-15,-1 0 5 16,-2 0-15-16,0-1 0 16,2 1 0-16,-2-2 0 15,0 3 0-15,0-3 0 16,0 2 9-16,0 0-14 15,0 0 5-15,0 1 0 16,0 4 32-16,0 1-32 16,-2 0 28-16,0 1-7 15,-1 2-12-15,1 3 3 16,2 4 4-16,-2 8-10 0,-3 4 30 16,1 10-34-16,-5 5 59 15,3 3 0-15,-4 2-61 16,2 2 30-16,-1 2-30 15,-7 8-37-15,5-13-196 16,-3-16-641-16</inkml:trace>
  <inkml:trace contextRef="#ctx0" brushRef="#br0" timeOffset="3213.77">26765 3451 1497 0,'0'0'392'16,"0"0"-235"0,0 0 19-16,0 0 38 0,0 0-69 15,0 0-32-15,0 0-45 16,0-16-53-16,0 16 37 16,0 6-52-16,7 16 0 15,-1 14 41-15,3 11-32 16,-4 11 20-16,-3 4-29 15,-2 2 6-15,0-1-28 16,0 0-17-16,0 5-177 16,-2-16-247-16,2-18-579 0</inkml:trace>
  <inkml:trace contextRef="#ctx0" brushRef="#br0" timeOffset="3799.91">27387 3437 702 0,'0'0'338'15,"0"0"-134"1,0 0 58-16,0 0 47 0,0 0-41 15,0 0-71-15,0 0-48 16,8-16-23-16,-8 16 7 16,0 0-72-16,3 0-35 15,2 2 14-15,-1 17-30 16,0 15-10-16,-1 11 35 16,-3 9-26-16,0 9 34 15,0 0-43-15,0 6-10 16,-3 17-5-16,-3-18-264 15,-1-16-359-15</inkml:trace>
  <inkml:trace contextRef="#ctx0" brushRef="#br0" timeOffset="4549.42">28051 3417 1147 0,'0'0'719'0,"0"0"-451"0,0 0-1 15,0 0-76-15,0 0-51 16,0 0-10-16,0 0-70 16,0-14-11-16,0 14-40 15,0 0 9-15,0 11-33 16,0 17 15-16,0 18 0 16,0 9-12-16,0 14 21 15,-4 0-19-15,-10 2-19 16,3 8-190-16,5-15-156 15,3-21-730-15</inkml:trace>
  <inkml:trace contextRef="#ctx0" brushRef="#br0" timeOffset="5091.76">28653 3407 696 0,'0'0'1239'0,"0"0"-873"15,0 0-215-15,0 0-3 0,0 0 7 16,0 0-66 0,0 0-5-16,17-35-83 0,-11 40 14 15,0 18-1-15,-1 12-13 16,-3 9-1-16,-2 11 3 15,0 3 17-15,0 7-29 16,0 2 9-16,-5 11-126 16,-3-17-255-16,-2-12-841 0</inkml:trace>
  <inkml:trace contextRef="#ctx0" brushRef="#br0" timeOffset="5804.54">29357 3445 1382 0,'0'0'541'0,"0"0"-365"16,0 0 37-16,0 0-35 15,0 0-6-15,0 0-93 16,0 0-40-16,11 4-2 16,-11 28-17-16,0 12 13 15,0 11-32-15,-6 6 18 0,-3 1-19 16,3 23 0-16,1-19-168 15,3-16-360-15</inkml:trace>
  <inkml:trace contextRef="#ctx0" brushRef="#br0" timeOffset="6420.57">30144 3483 447 0,'0'0'1348'16,"0"0"-980"-16,0 0-203 0,0 0-52 15,0 0-92-15,0 0 102 16,0 0-35-16,3 135-61 16,-6-76 9-16,-5 2-36 15,-4 1 0-15,3 12-39 16,1-14-259-16,3-14-446 0</inkml:trace>
  <inkml:trace contextRef="#ctx0" brushRef="#br0" timeOffset="7050.48">30889 3557 1280 0,'0'0'933'0,"0"0"-766"15,0 0-72-15,0 0 23 16,0 0-90-16,0 0-12 16,0 0 38-16,11 120-51 15,-11-55 28-15,0 5-31 16,0 27-22-16,-14-18-159 15,3-15-378-15</inkml:trace>
  <inkml:trace contextRef="#ctx0" brushRef="#br0" timeOffset="7870.55">26566 3571 1722 0,'0'0'350'15,"0"0"-238"-15,0 0-112 16,0 0 0-16,0 0 50 16,-8 118-14-16,1-65 11 15,3-2-47-15,1 12-4 0,1-15-171 16,2-14-741-16</inkml:trace>
  <inkml:trace contextRef="#ctx0" brushRef="#br0" timeOffset="8432.16">27066 3567 834 0,'0'0'766'0,"0"0"-587"15,0 0-97-15,0 0 52 16,0 0-58-16,0 0 31 15,0 0-12-15,107-33-66 16,-93 33 23-16,-10 3-37 16,-4 19 3-16,-12 11 100 15,-19 6-7-15,-7 3-33 16,3-2-3-16,4-4-75 16,10-10 37-16,15-8-37 15,6-6 0-15,16-5 12 16,28-7-12-16,41 0-24 15,-8-19-150-15,-2-3-416 0</inkml:trace>
  <inkml:trace contextRef="#ctx0" brushRef="#br0" timeOffset="9205.32">27804 3541 940 0,'0'0'289'0,"0"0"-87"0,0 0 7 15,0 0-53-15,0 0 22 16,0 0-23-16,0 0-49 16,-2 0-35-16,2 0-70 15,0 0 10-15,0 0-11 16,-2 0 16-16,2 0-10 15,0 0-6-15,-3 0 0 16,1 0 22-16,-3-2-12 16,1-3-5-16,1 5 44 15,1-3-48-15,0 1 42 16,2 2-31-16,0-2-6 16,0 2 13-16,0 0-10 15,0 0-9-15,0 0 0 16,0 0 4-16,0 0-13 0,0 0 9 15,0 0-6-15,-2 10 6 16,-7 8 9-16,0 2 20 16,-2 4-6-16,4 1-17 15,7-6 15-15,0 1-21 16,3-3 0-16,17-4 14 16,2 0-7-16,0-6-7 15,-4 0 0-15,-7-3 16 16,-7 3-23-16,-4 1 7 15,-6 9 0-15,-21 5-16 16,-24 14-45-16,6-7-158 16,8-2-647-16</inkml:trace>
  <inkml:trace contextRef="#ctx0" brushRef="#br0" timeOffset="9986.1">28477 3601 1051 0,'0'0'492'15,"0"0"-302"-15,0 0-35 0,0 0-9 16,0 0 0 0,0 0-95-16,0 0-30 0,-60 12-15 15,37 0 9-15,6 1-15 16,1-1 0-16,5-5 0 16,5 2-9-16,3-4 9 15,3 1 0-15,0 2 6 16,13-2 0-16,12 2 32 15,6-1-17-15,0-4-20 16,3 0 19-16,-5-2-20 16,-5-1-10-16,-4 3-64 15,-8-3-178-15,-6 0-122 16,-4-3-872-16</inkml:trace>
  <inkml:trace contextRef="#ctx0" brushRef="#br0" timeOffset="10130.59">28477 3601 1820 0,'67'38'318'16,"-76"-18"-226"-16,0 9-60 15,-2 7 13-15,0 4-45 16,2 12 0-16,5-10-148 16,1-12-787-16</inkml:trace>
  <inkml:trace contextRef="#ctx0" brushRef="#br0" timeOffset="10535.88">29059 3631 447 0,'0'0'1251'0,"0"0"-924"0,0 0-159 16,0 0-47-16,0 0-51 15,0 0-50-15,0 0 9 16,-7-4-12-16,3 27-15 16,-1 4 50-16,3 5-31 15,2 2-20-15,0-3 14 16,0-3-3-16,0-6-22 16,0-6 10-16,0-6-101 15,-12-10-82-15,4-4-183 16,-3-17-1022-16</inkml:trace>
  <inkml:trace contextRef="#ctx0" brushRef="#br0" timeOffset="10647.43">29083 3551 1224 0,'0'0'1022'0,"0"0"-857"16,0 0-114-16,121-17-51 16,-63 17-5-16,-12 0-75 15,-3 0-422-15</inkml:trace>
  <inkml:trace contextRef="#ctx0" brushRef="#br0" timeOffset="11288.63">29945 3571 876 0,'0'0'519'0,"0"0"-262"16,0 0-73-16,0 0-59 16,0 0-35-16,0 0 31 15,-93 105 30-15,74-60-89 0,5 0 18 16,7-4-39-1,7-6-40-15,0-7 37 0,0-10-37 16,7-8 30-16,7-10 18 16,-4 0-48-16,1-6 33 15,-3-16-34-15,-6-2-47 16,-2-2 18-16,0 4-11 16,0 6 13-16,-10 8-25 15,1 5-136-15,3 3-169 16,4 0-742-16</inkml:trace>
  <inkml:trace contextRef="#ctx0" brushRef="#br0" timeOffset="11728.5">30435 3615 1390 0,'0'0'535'16,"0"0"-441"-16,0 0 10 0,0 0-38 15,0 0-8-15,0 0-16 16,0 0-40-16,91 2 17 16,-65 2-19-16,-4-4 0 15,-1 0-15-15,-10 0 12 16,-5 0-21-16,-6 0 24 16,0 0-8-16,0 0 8 15,0 0 0-15,-2 0 1 16,-5 0 22-16,-1 6-14 15,1 15-6-15,-2 4 16 16,2 8-10-16,1 4 6 16,-1 2-15-16,-7 9-102 15,1-12-141-15,0-7-423 0</inkml:trace>
  <inkml:trace contextRef="#ctx0" brushRef="#br0" timeOffset="11867.1">30398 3831 1932 0,'0'0'394'0,"0"0"-298"16,0 0-82-16,143-46-14 15,-58 28-40-15,-12 3-241 16,-8 1-583-16</inkml:trace>
  <inkml:trace contextRef="#ctx0" brushRef="#br0" timeOffset="12316.43">31295 3650 1011 0,'0'0'1044'0,"0"0"-907"15,0 0-130-15,0 0 21 16,0 0 29-16,0 0 21 16,0 0-51-16,0-11-8 15,0 29-19-15,0 6 36 16,0 4-17-16,0 6 28 0,4 1-37 16,7 1-9-16,1 0 19 15,-2-4-14-15,2-2-6 16,-3-4 0-16,-7-6 16 15,-2-6-32-15,-2-6 13 16,-19-8-47-16,2 0 2 16,1 0 8-16,9-18 40 15,9-9-1-15,0-6 1 16,19-3 0-16,11-2 9 16,-4 2 55-16,-1 1 144 15,-7 8-54-15,-7 5-96 16,-11 2-58-16,0 8-22 15,-45 7-144-15,1 5-453 0,-3 0-601 16</inkml:trace>
  <inkml:trace contextRef="#ctx0" brushRef="#br1" timeOffset="25615.34">26578 4400 933 0,'0'0'71'0,"0"0"-55"16,0 0-1-16,0 0-15 16,0 0 0-16,0 0 263 15,5 0 45-15,-5 0-151 16,-3 0-57-16,-2 0 10 15,5 0 13-15,-2 0-76 16,2 0 7-16,0 0-8 16,0 0-44-16,0 0 21 15,-2 0-22-15,-3 0 7 0,1 0 61 16,-5 0-30-16,0 7 1 16,-4 6 31-16,-3 2-35 15,-1 11 29-15,-4 9-22 16,-4 7-14-16,-4 7 15 15,4 4-43-15,-2-5-1 16,2-4 3-16,7-8-3 16,5-12-58-16,9-11-113 15,4-13-97-15,0-13-65 16,8-13-664-16</inkml:trace>
  <inkml:trace contextRef="#ctx0" brushRef="#br1" timeOffset="25764.37">26542 4497 1280 0,'0'0'621'16,"0"0"-524"-16,0 0 45 16,0 0-12-16,0 0-66 15,22 119-7-15,-15-73-56 16,0 2 5-16,-2 8-6 16,-1-12-200-16,-2-12-369 0</inkml:trace>
  <inkml:trace contextRef="#ctx0" brushRef="#br1" timeOffset="25905.33">26317 4740 2002 0,'0'0'465'0,"0"0"-368"0,0 0-85 16,164-78-12-16,-81 61-88 15,-14 4-192-15,-15 5-661 0</inkml:trace>
  <inkml:trace contextRef="#ctx0" brushRef="#br1" timeOffset="26603.54">26996 4435 1377 0,'0'0'356'0,"0"0"-205"16,0 0-40-16,0 0-25 15,0 0 53-15,0 0-50 0,0 0 8 16,-4 111 10-16,-2-65-19 15,-5 2-4-15,-3-2-53 16,1-6-30-16,-1-8 24 16,5-10-24-16,5-11-1 15,4-11 0-15,0 0-8 16,0-19 7-16,0-19-193 16,9-10 81-16,11-8 32 15,3-4-73-15,3 4 33 16,3 9 121-16,-7 15 18 15,-4 13 79-15,-7 10-19 16,-6 9-42-16,-5 2 38 0,0 23 9 16,-5 7 9-16,-8 6-1 15,-3-3-66-15,8 1 17 16,8-3-42-16,0-7 9 16,19-1 7-16,15-6-16 15,6-1 0-15,0 0-1 16,-5-2-5-16,-6 3-3 15,-15 0 9-15,-14 5 0 16,0 5 13-16,-31-1-12 16,-12 0-1-16,-19-10-17 15,13-6-291-15,11-12-530 0</inkml:trace>
  <inkml:trace contextRef="#ctx0" brushRef="#br1" timeOffset="27003.78">27773 4471 1620 0,'0'0'392'0,"0"0"-171"16,0 0-38-16,0 0-61 15,-145 43 30-15,107-9-67 16,9 4-31-16,11 4-21 16,15-4-24-16,3-4 14 15,23-8-23-15,17-9-41 16,34-10-39-16,-12-7-270 0,-4 0-466 16</inkml:trace>
  <inkml:trace contextRef="#ctx0" brushRef="#br1" timeOffset="27492.2">28272 4443 1292 0,'0'0'704'16,"0"0"-476"-16,0 0-68 15,0 0-105-15,0 0-48 0,0 0 104 16,0 0-26-16,9 123-27 15,-7-81-11-15,3-4-46 16,-3-2 18-16,2-6-19 16,-2-8-24-16,0-7-76 15,-2-15-169-15,0 0-285 16,0-7-258-16</inkml:trace>
  <inkml:trace contextRef="#ctx0" brushRef="#br1" timeOffset="27647.96">28473 4388 1403 0,'0'0'666'0,"0"0"-537"16,0 0 37-1,0 0-46-15,0 0-4 0,37 141-3 16,-56-92-89-16,-12-2-3 16,-14 10-21-16,5-15-249 15,11-10-355-15</inkml:trace>
  <inkml:trace contextRef="#ctx0" brushRef="#br1" timeOffset="28075.86">28936 4470 1128 0,'0'0'618'15,"0"0"-498"-15,0 0 41 16,0 0-29-16,0 0 0 16,0 0-85-16,0 0 122 15,-2 54 7-15,2-18-82 0,0 4-7 16,-2 2-37 0,2 0-48-16,0-4 25 0,0-2-27 15,10-3 0-15,11-8-2 16,4-7 2-16,6-6-30 15,0-9-88-15,11-10-168 16,-6-14-216-16,-10-8-711 0</inkml:trace>
  <inkml:trace contextRef="#ctx0" brushRef="#br1" timeOffset="28242.02">29021 4458 1694 0,'0'0'737'16,"0"0"-558"-16,0 0-77 0,114-9-66 16,-74 8-12-16,-3 1-24 15,-6 0-1-15,-10 10-207 16,-17 2-402-16</inkml:trace>
  <inkml:trace contextRef="#ctx0" brushRef="#br1" timeOffset="28367.28">28934 4746 1476 0,'0'0'678'16,"0"0"-494"-16,0 0 5 15,0 0-100-15,154 15-89 16,-105-33-202-16,-7 1-880 0</inkml:trace>
  <inkml:trace contextRef="#ctx0" brushRef="#br1" timeOffset="31868.35">29306 2919 146 0,'0'0'826'16,"0"0"-652"-16,0 0-110 15,0 0 25-15,0 0 83 16,0 0-63-16,0 0-44 15,0 0 24-15,0 0-48 16,0 0 6-16,0 0 19 16,0 0-27-16,0 0 36 15,0 0-21-15,0 0-32 16,0 0 34-16,0 0-28 0,0 0 13 16,0 0-5-16,0 0-35 15,0 0 22-15,0 0-23 16,0 0 6-16,0 0 16 15,0 0-21-15,0 0-1 16,0 0 3-16,0 0 9 16,0 0-13-16,0 4 1 15,2 3 0-15,3 1-12 16,0 2 12-16,-1 1 0 16,-2 2 5-16,2 0 4 15,-1 1 3-15,-1 3-12 16,0-1 9-16,-2 0-6 0,2 0-3 15,-2 1 0 1,3 2 14-16,1-1-2 0,-1 0-8 16,-1-2-4-16,0 0 7 15,-2 0 10-15,0-2-10 16,0-2 24-16,0 0-4 16,0 0-18-16,0-2-2 15,0 0-7-15,0 0 8 16,0-1-10-16,0-4 2 15,0 4 0-15,0-4-3 16,0 1 12-16,0-2-9 16,0 3 0-16,2-3 2 15,0-1-4-15,3 4 2 16,-1-2 0-16,-2 1 1 16,3 2 6-16,-3-1-7 0,1-1 0 15,-1 2 2 1,-2 0 1-16,2 2-3 0,-2 0 0 15,2-1-11-15,0 1 17 16,3 3-6-16,-1-1 0 16,0 0 8-16,-2 3-13 15,4-2 5-15,-4 5 0 16,-2 0-6-16,2 5 8 16,0 0-2-16,0 5 0 15,5 2 9-15,-1 5-6 16,4 8-2-16,-4 6 38 15,-1 5 48-15,-5 8-39 16,0 6 6-16,0 5 1 0,-9-1-45 16,3-6 34-1,2-6-44-15,4-7-79 0,12-12-241 16,3-16-800-16</inkml:trace>
  <inkml:trace contextRef="#ctx0" brushRef="#br1" timeOffset="37160.61">26633 5304 1654 0,'0'0'535'15,"0"0"-399"-15,0 0-15 16,0 0 42-16,0 0-75 0,0 0-51 15,16-25 21-15,-16 51-47 16,-6 15-11-16,-8 8 13 16,-1 9 7-16,-1-5-17 15,3-2-3-15,3-12 0 16,1-8-18-16,7-13-17 16,2-13-120-16,0-5-66 15,16-30-66-15,4-9-98 16,0-8-315-16</inkml:trace>
  <inkml:trace contextRef="#ctx0" brushRef="#br1" timeOffset="37304.64">26758 5189 1228 0,'0'0'790'15,"0"0"-584"-15,0 0-172 0,0 0 90 16,0 0-64 0,41 127-4-16,-33-73 5 0,1 2-61 15,0-3 9-15,-2-7-9 16,-3-2-176-16,-4-17-149 15,0-8-454-15</inkml:trace>
  <inkml:trace contextRef="#ctx0" brushRef="#br1" timeOffset="37425.18">26631 5482 418 0,'0'0'1558'16,"0"0"-1256"-16,0 0-246 15,143-99-27-15,-70 74-29 0,32 1-62 16,-20 6-165-16,-14 6-792 15</inkml:trace>
  <inkml:trace contextRef="#ctx0" brushRef="#br1" timeOffset="37656.47">27559 5221 111 0,'0'0'1364'16,"0"0"-1087"-16,0 0-126 16,-156 40 55-16,122-1-70 0,14 5-4 15,20 2-70 1,2 2-4-16,38-7 1 0,18-4-59 16,12-8-68-16,32-17-97 15,-15-7-194-15,-14-5-630 0</inkml:trace>
  <inkml:trace contextRef="#ctx0" brushRef="#br1" timeOffset="38195.15">28029 5238 970 0,'0'0'562'16,"0"0"-403"-16,0 0 25 15,0 0 2-15,0 0-55 0,-74 128-13 16,68-85-26-16,4 1-74 16,0-3 14-16,2-3-30 15,0-8 5-15,0-6-14 16,0-7 5-16,2-7-63 16,2-5-9-16,-4-5-23 15,0 0 88-15,0-10-18 16,0-12-146-16,0-4 119 15,0-4 5-15,0 0 11 16,0 0 38-16,0 4-12 16,0 0 5-16,0 3 7 15,0 0 0-15,0 5 0 0,0 0 1 16,0 6-1-16,0 2 22 16,0 1 4-16,0 6 49 15,0-3-23-15,0-1-28 16,0 0 81-16,7-5-42 15,13-4-4-15,4 0-31 16,7 2-17-16,-2 1 1 16,0 5-12-16,-4 8 0 15,-3 0 0-15,-7 13 10 16,-7 18-8-16,-8 11 87 16,0 9-16-16,-25 4 41 15,-10 3-57-15,-4-3-45 16,1-4 25-16,7-11-37 0,6-12-20 15,17-13-102-15,8-11-204 16,0-4-563-16</inkml:trace>
  <inkml:trace contextRef="#ctx0" brushRef="#br1" timeOffset="38504.33">28473 5325 1790 0,'0'0'562'0,"0"0"-439"0,0 0-57 15,0 0-13-15,0 0-14 16,0 0 41-16,-27 123 17 15,25-72-61-15,2-2-4 16,0-2-32-16,10-10 16 16,11-5 0-16,3-9-16 15,5-11-46-15,3-8-49 16,3-8-181-16,-8-17-243 16,-10-4-343-16</inkml:trace>
  <inkml:trace contextRef="#ctx0" brushRef="#br1" timeOffset="38654.18">28544 5316 1433 0,'0'0'869'0,"0"0"-734"15,0 0 21-15,0 0-47 16,113-45-66-16,-73 40-32 16,-1 5-11-16,-12 0-41 15,-10 13-264-15,-17 6-416 0</inkml:trace>
  <inkml:trace contextRef="#ctx0" brushRef="#br1" timeOffset="38789.37">28339 5581 1470 0,'0'0'711'16,"0"0"-535"-16,0 0-23 0,0 0-80 16,165 3-33-1,-99-9-40-15,34-20-189 0,-17 4-292 16,-7-2-809-16</inkml:trace>
  <inkml:trace contextRef="#ctx0" brushRef="#br1" timeOffset="39466.4">29239 5378 1714 0,'0'0'750'0,"0"0"-621"16,0 0-60-16,0 0-68 15,0 0 12-15,0 0-4 16,0 0 2-16,-38 101 37 16,28-50-48-16,-2 0 11 15,5-10-7-15,3-9-4 0,2-8 0 16,2-7 5-1,0-9-5-15,0-8-29 0,0 0-39 16,6-8-34-16,7-19-12 16,6-7-67-16,1-5-3 15,-1-4 109-15,4 5 75 16,-5 8 2-16,-3 6 140 16,-3 8 15-16,-3 6-27 15,-1 6-110-15,-1 4-19 16,2 0 4-16,-2 4 9 15,-7 15-14-15,0 4 20 16,0 7-8-16,-9 5 91 16,-7-2-43-16,1-1-26 15,5-4 3-15,8-1-35 0,2-10 8 16,7 0-10-16,22-5-12 16,4-2 12-16,6 2-31 15,-4 0 26-15,-8 5-8 16,-12 4 3-16,-13 5 10 15,-2 2 11-15,-29 4-5 16,-15-2-12-16,-29 0-150 16,10-8-225-16,6-8-671 0</inkml:trace>
  <inkml:trace contextRef="#ctx0" brushRef="#br1" timeOffset="48262.82">26749 5809 537 0,'0'0'815'0,"0"0"-577"16,0 0-188-16,0 0 37 15,0 0 43-15,0 0-56 16,0-2 2-16,0 2-33 0,0 0 13 16,0 0 43-16,0 0-25 15,0 0 6-15,0 0-16 16,0 0-49-16,0 0 26 15,4 0-41-15,4 0 0 16,5 0-4-16,5-2 10 16,6-2-6-16,3 2 0 15,6-1 9-15,6 0-26 16,3 1 14-16,3 0-9 16,3 2-2-16,2 0 5 15,-4 0 9-15,-1 0 0 0,-5 7 13 16,-5-2-22-1,-6-1 9-15,-4-2 0 0,-5-2-1 16,0 0 1-16,0 0 0 16,1-8 0-16,2-7-14 15,2 1 1-15,2-3-46 16,2 2 23-16,0 3 26 16,-2 5-2-16,-2 3 12 15,-6 4-1-15,-3 0 9 16,-1 0-5-16,-1 4 8 15,-3 8-10-15,3 0 12 16,1 0-13-16,1 0 0 16,3-4 0-16,2-2 15 15,4-3-9-15,-1 2-6 16,0-5 0-16,1 0 3 0,-1 0-3 16,-1 0 0-1,2 0 0-15,-4 0 13 0,2 0-13 16,1 4 0-16,3-1 0 15,0 6 10-15,4-3-1 16,3 2-9-16,1-2 28 16,5 2-27-16,5-4 37 15,9 1-21-15,5-5-11 16,13 0 31-16,8 0-36 16,5 0-1-16,-1 0 3 15,-1 0 12-15,-10 5-6 16,-4 2 10-16,-9 2 1 15,-8 2 54-15,-5 1-59 16,-9-3 2-16,-3 3-11 16,-1-3 10-16,-1-2-6 0,4-1-10 15,2-3-21-15,1-3-62 16,3 0-130-16,3 0-103 16,-10 0-211-16,-7-5-627 0</inkml:trace>
  <inkml:trace contextRef="#ctx0" brushRef="#br1" timeOffset="57055.07">2039 2761 1066 0,'0'0'269'0,"0"0"-82"15,0 0-2 1,0 0 55-16,0 0-17 0,0 0-50 16,0-11-62-16,0 11-32 15,0-1 64-15,0 1-56 16,0 0-37-16,-6 0 3 15,-13 0-41-15,-10 15 14 16,-8 17-26-16,-10 9 8 16,-2 15 16-16,-1 10-17 15,9 3 22-15,5 1 35 16,11-9-48-16,12-3 16 16,13-11-32-16,0-9 12 15,22-12-27-15,17-9 0 0,9-15-51 16,33-8-61-1,-15-21-344-15,-8-5-148 0</inkml:trace>
  <inkml:trace contextRef="#ctx0" brushRef="#br1" timeOffset="57739.57">1836 3080 747 0,'0'0'1232'0,"0"0"-1012"16,0 0-96-16,0 0-106 15,0 0 4-15,126-34 21 16,-78 34-32-16,-5 11 36 16,-8 16-30-16,-12 7 18 15,-12 7 69-15,-11-2-51 16,0 1 8-16,-21-3-20 0,-6-7-40 16,4-11 41-16,2-9-42 15,7-10 0-15,10 0-1 16,4-24-23-16,18-16-92 15,20-8-37-15,14-3-37 16,3 2 89-16,0 8-18 16,-5 15 70-16,-13 14 49 15,-10 12 39-15,-13 0 84 16,-7 12 50-16,-7 11-26 16,0 5 9-16,-9 5-66 15,-11 2-47-15,1-3 14 16,2-4-56-16,3-6 8 0,6-8-9 15,5-6-15 1,3-8-22-16,0 0-171 0,19-14 28 16,7-13-113-16,8-8-41 15,-6 4 0-15,-3 6 334 16,-11 11 135-16,-12 12 158 16,-2 2-29-16,0 14-75 15,-5 13 33-15,-8 4-120 16,4 1-24-16,2-3-23 15,7-5-53-15,0-9 37 16,9-8-39-16,18-7 1 16,8 0-2-16,11-22-85 15,-2-11-91-15,0-4 31 16,-3-6-29-16,-8 3 66 16,-11 7 29-16,-9 12 80 0,-8 8 39 15,-5 13 97-15,0 0-25 16,0 17-36-16,-2 12 49 15,-7 8-19-15,2 4-34 16,0-2-49-16,5-1 14 16,0-5-36-16,2-10-24 15,0-13-161-15,0-6-187 16,0-4-569-16</inkml:trace>
  <inkml:trace contextRef="#ctx0" brushRef="#br1" timeOffset="57996.75">2566 2781 1525 0,'0'0'666'0,"0"0"-533"16,0 0-34-16,0 0 75 15,0 0-80-15,0 0-63 16,44-106-4-16,-13 106-27 16,-4 2-1-16,-5 30-5 15,-9 11-18-15,-13 36-49 16,-4-10-155-16,-14-10-811 0</inkml:trace>
  <inkml:trace contextRef="#ctx0" brushRef="#br1" timeOffset="58137.43">3067 3260 1748 0,'0'0'258'16,"0"0"-258"-16,0 0-646 0</inkml:trace>
  <inkml:trace contextRef="#ctx0" brushRef="#br1" timeOffset="58587.45">1856 3546 1255 0,'0'0'1029'0,"0"0"-765"15,0 0-105-15,0 0 14 16,0 0-98-16,0 0 6 16,0 0 2-16,74 0-77 15,-11 0 44-15,12 0-29 16,14 0-14-16,5 3 37 15,1 1-43-15,1-2-2 16,-1-2 1-16,15 0-143 0,-22-2-135 16,-22-8-613-16</inkml:trace>
  <inkml:trace contextRef="#ctx0" brushRef="#br1" timeOffset="59434.93">1333 4034 451 0,'0'0'1386'0,"0"0"-1010"16,0 0-245-16,0 0-52 15,0 0 37-15,0 0 6 16,0 0 0-16,33-16-77 16,-22 4-45-16,1-1 30 15,-4 0-29-15,-8 0-1 16,0-1 3-16,-2 3 8 15,-23 3-13-15,-10 8 2 16,-9 0-6-16,-6 19-4 16,-1 16 11-16,7 9-1 0,5 5 27 15,11 2-20 1,10-1 36-16,11-3-14 0,7-3-29 16,0-6 54-16,20-7-52 15,13-5 16-15,10-8-18 16,8-11-47-16,25-7-59 15,-10-5-271-15,-12-9-611 0</inkml:trace>
  <inkml:trace contextRef="#ctx0" brushRef="#br1" timeOffset="59954.39">1439 4377 1174 0,'0'0'748'0,"0"0"-615"15,0 0-21-15,0 0 9 16,0 0-86-16,0 0 13 16,0 0-48-16,76-81 1 15,-57 58-2-15,-6 0-17 16,-5 4 12-16,-6 5 0 15,-2 4 6-15,0 6 84 16,0 4-2-16,0 0-18 16,0 0-28-16,-6 12-27 15,2 11-9-15,1 3 0 16,3 6 1-16,0 7 11 0,0 0-12 16,0-1 0-1,0 1-1-15,0-2 1 0,0-5-2 16,0-4-56-16,-14-4-71 15,-7-6-28-15,-10-7-108 16,-12 1-76-16,-6-9-45 16,4-3 386-16,10 0 97 15,10 0 124-15,14 0 28 16,11 0 245-16,0 0-246 16,18-3-55-16,16-4-72 15,10-1-70-15,10 0-4 16,2 0-47-16,2 0 7 0,-3 0-23 15,-2 2 7 1,5 1-169-16,-16 0-323 0,-7-2-334 0</inkml:trace>
  <inkml:trace contextRef="#ctx0" brushRef="#br1" timeOffset="60150.28">2028 4281 2060 0,'0'0'830'0,"0"0"-682"16,0 0-148-16,0 0-5 16,0 0 4-16,0 0-78 0,0 0-456 15,-6 47-707-15</inkml:trace>
  <inkml:trace contextRef="#ctx0" brushRef="#br1" timeOffset="60247.4">1979 4624 1788 0,'0'0'998'0,"0"0"-998"16,0 0-534-16,0 0-929 0</inkml:trace>
  <inkml:trace contextRef="#ctx0" brushRef="#br1" timeOffset="75801.35">2670 4238 469 0,'0'0'111'0,"0"0"-94"16,0 0-2-1,0 0 749-15,0 0-476 0,0 0-205 16,0-17-34-16,0 11-48 16,0 2-1-16,0 0 38 15,0 2-20-15,-4 0 43 16,4-1-47-16,-2 3-7 15,-1 0 13-15,3-1-20 16,0 1 40-16,0-4 26 16,0-2-7-16,0-3 4 15,0 0 20-15,0-2 20 16,0 4 61-16,0-1-97 16,0 2-32-16,0 1-21 15,0 2-5-15,0 1 15 16,0 2-23-16,0 0 9 0,0 0-18 15,0 5 8 1,0 20 0-16,0 15 56 0,-9 11-26 16,0 10 21-16,-2 2-44 15,4-5 1-15,3-9-5 16,4-9 4-16,0-9-7 16,0-13 0-16,0-8-124 15,0-10-51-15,0-2-15 16,0-48-123-16,0 2-297 15,0-5 34-15</inkml:trace>
  <inkml:trace contextRef="#ctx0" brushRef="#br1" timeOffset="75837.23">2670 4238 550 0</inkml:trace>
  <inkml:trace contextRef="#ctx0" brushRef="#br1" timeOffset="75959.16">2670 4238 550 0,'-11'-84'752'0,"24"69"-402"0,5 5-81 0,4 5-141 16,1 5-8 0,1 7 19-16,-1 19-73 0,-2 8 34 15,-2 8-30-15,-6 6-48 16,1 4 43-16,-4-2-59 15,4-1 3-15,-1-10-9 16,10-11-135-16,-1-11-153 16,-2-16-288-16</inkml:trace>
  <inkml:trace contextRef="#ctx0" brushRef="#br1" timeOffset="76748.28">3147 4048 1513 0,'0'0'805'0,"0"0"-693"0,0 0-111 16,-60 105 39-16,25-49 23 16,-2-1 26-16,8 0 32 15,8-11-93-15,7-9-12 16,12-12-16-16,2-14-37 16,2-9-70-16,20-9 10 15,7-24-37-15,5-13-39 16,1-9-94-16,-4-1 8 15,-2 5 58-15,-8 16 201 16,-11 17 224-16,-5 18 77 16,-5 5-153-16,0 31 27 15,0 13-71-15,0 1 14 16,0 2-17-16,0-8-68 0,0-7 18 16,16-5-44-1,9-16-7-15,6-11 0 0,6-5-15 16,3-7-45-16,-1-19-99 15,-6-6-14-15,-11-1 86 16,-6 8-27-16,-10 4 88 16,-6 13 26-16,0 8 100 15,-2 6 2-15,-11 22-1 16,-1 8-19-16,6 0 6 16,6 0-56-16,2-8-24 15,2-10 28-15,22-8-36 16,8-10 0-16,3 0-15 15,1-18-119-15,-5-10 55 16,-9-2-31-16,-13-4 11 16,-9 2 55-16,0 5-26 0,-18 2 70 15,-4 11 121-15,0 7 17 16,5 7 19-16,7 0-118 16,8 0-38-16,2 3 5 15,4 6 4-15,23-6-10 16,8-3 0-16,6 0-90 15,-1-6-15-15,-5-14-76 16,-6-4-22-16,-6-4 90 16,-10-6-18-16,-5-4 58 15,-4-5 73-15,-4 3 59 16,0 6 133-16,0 8-7 16,0 13 15-16,0 13-45 15,0 6-139-15,2 27-15 0,4 19 34 16,-1 14-1-1,1 9 47-15,-2 3-58 0,4-2-21 16,-4-7 10-16,-2-10-5 16,3-11-14-16,-1-16-7 15,-4-9-145-15,0-23-10 16,-4 0-150-16,-15-9-301 0</inkml:trace>
  <inkml:trace contextRef="#ctx0" brushRef="#br1" timeOffset="76882.48">3829 4203 1661 0,'0'0'631'0,"0"0"-480"0,0 0-75 16,0 0-49-16,127-36-26 15,-92 33 20-15,4 3-21 16,-3 0-82-16,-7 0-174 16,-14 0-834-16</inkml:trace>
  <inkml:trace contextRef="#ctx0" brushRef="#br1" timeOffset="77138.8">3321 4083 1605 0,'0'0'391'16,"0"0"-161"-16,0 0-30 16,78-113-88-16,-40 91 2 15,-1 9-78-15,0 13-27 16,-4 11-9-16,-8 61-182 16,-10-6-170-16,-11 7-488 0</inkml:trace>
  <inkml:trace contextRef="#ctx0" brushRef="#br1" timeOffset="77235.86">3540 4756 1532 0,'0'0'642'16,"0"0"-483"-16,0 0-71 15,0 0-88-15,0 0-79 0,0 0-274 0</inkml:trace>
  <inkml:trace contextRef="#ctx0" brushRef="#br1" timeOffset="78151.55">4603 4032 1104 0,'0'0'361'0,"0"0"-174"16,0 0-19-16,0 0-29 16,0 0-2-16,0 0-5 15,0 0-46-15,-43-42-19 16,24 42-51-16,-8 24-15 16,0 12 68-16,-2 10-8 15,4 12 20-15,7 5 1 16,9-1-48-16,9 1 8 15,0-10-42-15,12-5 9 0,19-10 5 16,9-12-12-16,12-9-2 16,5-16 0-16,6-1-48 15,2-11-38-15,-3-18-26 16,-4-7 20-16,-7-4 91 16,-8-1-48-16,-17 6 8 15,-13 5 40-15,-13 8 1 16,0 11 89-16,-6 11 4 15,-19 0-43-15,-4 14 40 16,-2 13-65-16,0 9 3 16,2 5-8-16,6-6-7 15,10-2-3-15,5-9-10 0,8-8 0 16,0-10-11-16,6-6 11 16,17 0-11-16,5-24-34 15,6-11-129-15,2-5 39 16,-5-4-59-16,-4 4-20 15,-6 10 162-15,-7 16 52 16,-7 14 65-16,-5 2 79 16,-2 30-13-16,0 8-8 15,0 4-21-15,0-2-58 16,0-3-7-16,0-7-37 16,0-13-11-16,14-12-88 15,3-7-172-15,1 0-114 0</inkml:trace>
  <inkml:trace contextRef="#ctx0" brushRef="#br1" timeOffset="78781">5251 4238 1239 0,'0'0'671'0,"0"0"-449"16,0 0-92-16,0 0-33 15,0 0 3-15,0 0-94 16,0 0 11-16,-80 58 30 16,60-17-19-16,4 3 38 15,8-2-36-15,8-6-24 16,0-7 37-16,8-10-43 15,19-6 25-15,4-12-4 16,7-1-10-16,3-17-14 0,1-17 3 16,-2-11-72-16,-2-6 12 15,-7-10-26-15,-7-2 42 16,-8 0-23-16,-9 5 67 16,-7 10 7-16,0 12 106 15,0 11 39-15,0 13-21 16,-3 10-105-16,3 2-16 15,0 12-10-15,3 18-1 16,13 14 0-16,5 5 1 16,4 2 0-16,0 0 5 15,-5-3-4-15,-5-2-1 16,-10-4 0-16,-5-4 14 0,-3-6-28 16,-18-6 14-16,-33-16-152 15,7-6-120-15,-4-4-538 0</inkml:trace>
  <inkml:trace contextRef="#ctx0" brushRef="#br1" timeOffset="78932.23">5129 3580 2234 0,'0'0'620'0,"0"0"-522"15,0 0-71-15,0 0-27 16,-60 104 0-16,18 17 0 15,5-8-63-15,11-13-444 0</inkml:trace>
  <inkml:trace contextRef="#ctx0" brushRef="#br1" timeOffset="79474.25">6636 3938 1403 0,'0'0'544'0,"0"0"-266"0,0 0-66 16,0 0-105-16,0 0-51 16,0 0-29-16,-81 158 50 15,34-74-12-15,-1-1-58 16,1-4 33-16,5-8-40 15,4-13 0-15,5-12-6 16,4-15-61-16,6-13-106 16,5-18-40-16,7-16-125 15,5-14-620-15</inkml:trace>
  <inkml:trace contextRef="#ctx0" brushRef="#br1" timeOffset="79961.85">6279 4177 362 0,'0'0'1634'0,"0"0"-1374"0,0 0-202 15,0 0 22-15,49 134-80 16,-20-86 26-16,11-7 16 16,11-6-42-16,11-11 43 15,10-12-42-15,4-12-1 16,-4 0 3-16,-10-20-3 16,-8-8-21-16,-19-6 15 15,-13 0-34-15,-17 0 39 16,-5 6-30-16,-7 10 31 15,-20 10 29-15,1 8 5 16,-1 4-12-16,2 24-16 16,11 6 4-16,10 1 14 15,4 0-10-15,10-3 5 0,19-8 23 16,6-5-35-16,5-9 26 16,0-10-33-16,3 0-33 15,-6-7 17-15,-5-13-48 16,-3-6 12-16,-9-2 31 15,-5 4-31-15,-3 2 28 16,-8 10 15-16,-2 12 9 16,-2 0-3-16,0 30 14 15,0 18-11-15,0 14 32 16,-2 9-12-16,-5 5 14 16,0 2-24-16,3-5 1 15,4-7 8-15,0-15-19 0,0-13 0 16,0-13-2-1,4-17-81-15,3-8-32 0,-2-14-32 16,-3-52-193-16,0 2-235 16,-2-4-464-16</inkml:trace>
  <inkml:trace contextRef="#ctx0" brushRef="#br1" timeOffset="80111.83">7255 4241 1237 0,'0'0'925'15,"0"0"-703"-15,0 0-144 16,0 0-6-16,0 0-34 15,0 0 28-15,0 0-29 16,85 84-37-16,-89-41 22 16,-19 1-22-16,-3-7-149 0,-32-5-11 15,9-11-159 1,-7-12-383-16</inkml:trace>
  <inkml:trace contextRef="#ctx0" brushRef="#br1" timeOffset="80267.67">6701 4149 1300 0,'0'0'1024'0,"0"0"-743"16,0 0-203-16,0 0-46 15,0 0-23-15,0 0 0 16,0 0-9-16,104-92-63 16,-100 92-122-16,-4 0-319 15,0-2-557-15</inkml:trace>
  <inkml:trace contextRef="#ctx0" brushRef="#br1" timeOffset="80395.75">6932 3613 1935 0,'0'0'664'0,"0"0"-664"16,0 0-58-16,2 126 6 16,-4-19-81-16,-7-18-142 15,5-10-994-15</inkml:trace>
  <inkml:trace contextRef="#ctx0" brushRef="#br1" timeOffset="80891.31">7779 4305 834 0,'0'0'1309'15,"0"0"-1210"-15,0 0-99 16,0 0-96-16,0 0 96 0,0 0 15 15,52 108 66-15,-55-73-7 16,-7-9-23-16,2-8-50 16,4-13 20-16,4-5-12 15,0-12 13-15,22-24-22 16,12-8-77-16,3-4 18 16,4 4-41-16,-3 10 18 15,-7 16 68-15,-8 18-3 16,-8 2 17-16,-5 26 119 15,-4 11-54-15,-2-2 12 16,3-4-36-16,5-6-35 16,7-15 17-16,8-12-23 15,6-2-2-15,2-28 1 16,3-14-86-16,-5-10-75 16,-6-50-39-16,-11 9-70 0,-7 1-208 0</inkml:trace>
  <inkml:trace contextRef="#ctx0" brushRef="#br1" timeOffset="81455.12">8327 3716 601 0,'0'0'1073'15,"0"0"-463"-15,0 0-343 16,0 0-234-16,0 0 1 16,-56 158-19-16,43-56 1 15,3-5 83-15,10-13-71 16,0-24-9-16,4 0-17 16,15 0 17-16,6-16-20 15,2-13 1-15,6-18-23 16,3-13 23-16,5 0-107 0,3-20-43 15,-1-10 25 1,-4 0-22-16,-7 6 93 0,-12 10 54 16,-13 14 3-1,-7 0 90-15,0 23-18 0,0 6-12 16,-7 1-40-16,3-2-12 16,4-8 5-16,0-6-15 15,4-6 6-15,13-8 42 16,8 0-48-16,2-11-1 15,2-14-27-15,2-7-86 16,-4-2 36-16,-2 0-10 16,-6 4 29-16,-3 8 57 15,-7 8-17-15,-5 14 18 16,-4 0 74-16,0 16 4 0,0 12 1 16,0 6-63-16,0-4-14 15,0-4 8-15,0-8-2 16,4-6-8-16,8-8 16 15,1-4-15-15,3 0 18 16,1-18-19-16,4-8-86 16,-3-1 37-16,-1-2-30 15,-1 0 50-15,-5 8 28 16,-2 9 1-16,-3 8 106 16,0 4-23-16,-6 12-57 15,0 20 73-15,0 7-69 16,0 0 0-16,0 1-23 15,0-5-7-15,-3-11-33 0,-2-19-120 16,3-5-221 0,-7 0-373-16</inkml:trace>
  <inkml:trace contextRef="#ctx0" brushRef="#br1" timeOffset="81597.89">9056 3967 2148 0,'0'0'393'15,"0"0"-256"-15,0 0-137 16,0 0-36-16,14 116 28 16,-63-40-79-16,5-12-160 15,3-12-1160-15</inkml:trace>
  <inkml:trace contextRef="#ctx0" brushRef="#br1" timeOffset="81943.86">9629 3831 1243 0,'0'0'1001'16,"0"0"-971"-16,0 0-30 15,0 0-62-15,0 0 62 16,0 136 105-16,-2-57 56 16,0 7-57-16,0 0-34 15,2-3-44-15,0-10-25 16,0-10-2-16,0-12-133 15,-5-18-83-15,1-12-143 16,-5-15-778-16</inkml:trace>
  <inkml:trace contextRef="#ctx0" brushRef="#br1" timeOffset="82069.7">9417 4238 1989 0,'0'0'357'16,"0"0"-216"-16,0 0-141 0,164-27-39 15,-89 27-11-15,-15 0-39 16,-10 0-306-16</inkml:trace>
  <inkml:trace contextRef="#ctx0" brushRef="#br1" timeOffset="82797.14">9917 4261 773 0,'0'0'1189'0,"0"0"-1074"16,0 0-76-16,-11 139-36 16,0-102 13-16,2-7-9 15,5-12-6-15,1-7 78 0,3-10-15 16,0-1-46-16,0-4 47 16,9-19-58-16,6-12 16 15,10-2-34-15,4-7 11 16,4 3 0-16,5 9-9 15,1 8 8-15,1 12 1 16,-7 10-1-16,-2 2-30 16,-6 7-15-16,-10 13-159 15,-6-1-9-15,-2-3 48 16,-5-5 72-16,-2-8 78 16,2-3 16-16,-2 0 64 15,0-3 8-15,0-14-55 16,0 2 70-16,0 4 119 0,-6 2-23 15,-12 9-29 1,-2 0-80-16,-2 23-73 0,3 7 27 16,9 8-14-16,10 0 12 15,0-1 6-15,10-8-30 16,17-8 14-16,9-12-16 16,7-9-31-16,3 0 1 15,1-15-84-15,-1-13-129 16,-3-6-28-16,-7-4-85 15,-7 3 92-15,-9 3 93 16,-7 9 171-16,-6 9 496 16,-7 11 36-16,0 3-367 0,0 10-97 15,-9 14-30 1,-2 5 15-16,4-2 0 0,3-1-47 16,4-9 18-16,0-4-23 15,0-9-1-15,6-4 35 16,17 0-35-16,6-14-37 15,4-10-45-15,7-4-6 16,3 2 77-16,-3 2-60 16,-3 7 17-16,-6 8 19 15,-4 9-1-15,-9 0 36 16,-7 18 37-16,-1 8-13 16,-10 4 19-16,0-2-37 15,0 0-12-15,-12-6-10 0,-30-10-123 16,4-3-173-1,-2-9-814-15</inkml:trace>
  <inkml:trace contextRef="#ctx0" brushRef="#br1" timeOffset="82941.8">9986 4018 1960 0,'0'0'639'15,"0"0"-450"-15,0 0-161 16,114-80 4-16,-68 72-32 15,12 13-23-15,-10 20 1 16,-15 2-356-16</inkml:trace>
  <inkml:trace contextRef="#ctx0" brushRef="#br1" timeOffset="84406.65">11486 3685 1016 0,'0'0'509'0,"0"0"-346"15,0 0-70-15,0 0 13 0,0 0 29 16,0 0 23 0,0 0-1-16,16-30-110 0,-16 37-19 15,0 15-4-15,0 15-23 16,0 13 57-16,0 13-38 16,0 9 13-16,0 4 52 15,-4 1-51-15,2-5 30 16,-1-8-15-16,3-6-49 15,0-10 43-15,0-4-43 16,0-8 0-16,7-5-1 16,6-8 7-16,5-7-6 15,2-8 0-15,6-8-17 16,3 0 11-16,5-10-23 16,0-18-39-16,-3-5 4 15,-5-8-34-15,-3 3 59 0,-7 6 11 16,-10 10 6-16,-4 8 22 15,-2 11 6-15,0 3-6 16,-10 5 18-16,-13 16-9 16,-2 11-9-16,-2 5 40 15,3 1-39-15,4-2 41 16,6-8-42-16,6-5 0 16,8-10-15-16,0-10 12 15,6-3-24-15,19-3 15 16,6-19-99-16,2-7-46 15,1-2-55-15,-7 3 76 16,-5 6 111-16,-7 13 25 16,-5 9 41-16,-4 0 7 0,-6 21 2 15,0 9 57 1,0 5-29-16,0-5-30 0,3-2-22 16,1-6-18-16,4-12-16 15,0-7-153-15,-4-3-235 0</inkml:trace>
  <inkml:trace contextRef="#ctx0" brushRef="#br1" timeOffset="84555.76">11693 4091 2201 0,'0'0'503'0,"0"0"-429"0,0 0-74 15,133-4-8 1,-83 4 2-16,26 16-92 0,-15 3-200 15,-9 1-722-15</inkml:trace>
  <inkml:trace contextRef="#ctx0" brushRef="#br1" timeOffset="85643.72">12507 4189 849 0,'0'0'327'0,"0"0"-174"16,0 0-45-16,0 0 94 16,0 0-1-16,0 0 50 15,27 136 0-15,-27-84-119 16,-6-2-30-16,-2-6-87 16,6-9-1-16,0-12-8 15,2-9-6-15,0-14-1 16,0 0-13-16,16-14-11 15,7-18-21-15,6-12-95 16,4-6-122-16,5 1 97 16,-1 2 90-16,3 15 76 0,-4 14 13 15,-4 18 44-15,-11 4 47 16,-5 28 24-16,-7 12-48 16,-7 7 56-16,0 0-83 15,-2-5-24-15,0-6-13 16,2-10-6-16,4-13-7 15,0-11-3-15,7-6-71 16,5-11 65-16,7-18-149 16,4-12-134-16,4-5-53 15,1-5-181-15,-1 6 367 16,-6 7 156-16,-10 17 354 16,-5 12 37-16,-8 9-236 15,-4 9-49-15,0 25 30 16,0 1-65-16,0 0 22 15,0 2-42-15,0-8-28 0,9-7 15 16,18-8-36-16,6-9 8 16,7-5 11-16,7-1-21 15,3-20-21-15,-8-5-56 16,-7-1-43-16,-8 0 13 16,-13 10 13-16,-10 4 94 15,-4 12 144-15,0 1-35 16,-18 12-25-16,0 15-2 15,3 6-36-15,4-1 19 16,6-4-47-16,5-6 9 16,0-7-9-16,11-6-9 15,9-6 14-15,4-3-23 16,1-7-10-16,-2-16 0 0,-6-5-56 16,-7-3 5-16,-8-3 12 15,-2 2-10-15,-2 0 59 16,-15 13 48-16,2 7 44 15,1 8-7-15,4 4-85 16,3 0 0-16,7 16-7 16,0-2 4-16,13-3-12 15,18-6 9-15,9-5-61 16,3 0-64-16,1-16-123 16,10-26-39-16,-14 5-94 15,-7-4 16-15</inkml:trace>
  <inkml:trace contextRef="#ctx0" brushRef="#br1" timeOffset="85943.21">13824 3932 1213 0,'0'0'695'0,"0"0"-216"16,0 0-294-16,0 0-130 0,0 0-55 15,0 0 0-15,-10 146 68 16,1-70-37-16,2 3 20 16,2-1-20-16,5-3-20 15,0-8 5-15,0-11-16 16,0-10 0-16,0-17-8 15,0-12 8-15,0-8-39 16,0-9-105-16,0 0-29 16,-6-17-139-16,3-12-24 15,3-7 176-15,0-4 142 0,21 0 18 16,8 4 190 0,4 5 106-16,3 9-49 0,-1 8-30 15,3 4-152-15,3 5-57 16,-4 3-8-16,-5 2-27 15,-10 0-181-15,-11 0-258 16,-11 0-748-16</inkml:trace>
  <inkml:trace contextRef="#ctx0" brushRef="#br1" timeOffset="86140.27">13315 4173 1545 0,'0'0'936'0,"0"0"-651"16,0 0-135-16,0 0-60 15,79-121-90-15,-50 107 6 16,0 13-6-16,5 21-126 16,-10 19-330-16,-8 10-537 0</inkml:trace>
  <inkml:trace contextRef="#ctx0" brushRef="#br1" timeOffset="86238.69">13473 4826 2354 0,'0'0'544'15,"0"0"-544"-15,0 0-203 16,0 0-787-16</inkml:trace>
  <inkml:trace contextRef="#ctx0" brushRef="#br1" timeOffset="87372.18">14621 4154 1075 0,'0'0'597'0,"0"0"-414"16,0 0-152-16,0 0 7 15,0 0 12-15,0 0 90 16,0 0 46-16,15-32-101 16,-15 28-19-16,0 3-28 15,-13 1-13-15,-7 0 42 16,-7 24-67-16,-2 15 0 16,-5 12 41-16,3 9-5 15,7 6 18-15,8-6-42 16,14-7-2-16,2-14 2 15,11-12-6-15,22-13 11 16,17-14 17-16,8-4-34 16,6-28-20-16,5-15-130 0,0-11-60 15,-1-12 6-15,-4-20-97 16,-15 1-244-16,-11 0 222 16,-16 2 323-16,-20 27 559 15,-2 4-79-15,0 18-181 16,-9 18-23-16,-11 15-189 15,1 5-58-15,-6 23-21 16,0 23 8-16,0 21-10 16,6 10-6-16,3 11 1 15,3-2 42-15,9-3-42 16,2-9-1-16,2-14 6 16,0-10 8-16,15-13-8 0,7-16-6 15,5-13 0 1,9-8-21-16,6-11 7 0,3-22-63 15,-6-7-117-15,-3-1-39 16,-9 2 70-16,-11 13 89 16,-7 10 74-16,-9 16 62 15,0 0-61-15,0 16 52 16,-12 12 33-16,3 2-27 16,5-2 13-16,4-1-43 15,0-8-21-15,2-3 27 16,16-7-27-16,7-5 11 15,3-4-19-15,6 0-62 16,2-16-17-16,1-6-29 16,-1-4-87-16,-1-6-33 15,-3 0-137-15,-6 3 120 0,-5 3 193 16,-8 9 52-16,-6 12 373 16,-7 5-159-16,0 0-157 15,0 20 82-15,-3 4-66 16,-6 2 10-16,1-1 5 15,1-4-37-15,3-1 31 16,-1-6-49-16,5-4-32 16,-2-3 0-16,2-7-1 15,0 0-21-15,0-12-118 16,0-11-577-16,2-2-422 0</inkml:trace>
  <inkml:trace contextRef="#ctx0" brushRef="#br1" timeOffset="87775.06">15564 4284 633 0,'0'0'1102'15,"0"0"-800"1,0 0-234-16,0 0-67 0,0 0 15 16,0 0-15-16,0 0 28 15,46 95 37-15,-46-58-26 16,0-4 22-16,-2 1-34 16,-2-8-27-16,-1-6 20 15,5-7-15-15,0-12-6 16,9-1 24-16,20-4-11 15,9-19-13-15,11-10-30 16,9-7-36-16,0-3 65 16,0-6-51-16,-5-1 25 15,-8-1 21-15,-14 4 3 16,-13 1 3-16,-13 2 27 0,-5 5 38 16,0 11 77-16,-14 12-45 15,-1 11-21-15,1 5-76 16,5 20 13-16,3 16-20 15,6 10 7-15,0 7 0 16,0 2-3-16,13 3 13 16,3-2-10-16,-6-5 0 15,-1-2 12-15,-4-6 2 16,-5-10-14-16,0-3 0 16,-9-13-13-16,-27-17-109 15,5 0-151-15,-4-6-559 0</inkml:trace>
  <inkml:trace contextRef="#ctx0" brushRef="#br1" timeOffset="87934.18">15617 3784 905 0,'0'0'1492'0,"0"0"-1272"15,0 0-220-15,0 0-27 16,0 0 12-16,32 142-17 15,-75-64-55-15,-7-6-387 0</inkml:trace>
  <inkml:trace contextRef="#ctx0" brushRef="#br1" timeOffset="89114.1">16442 4480 804 0,'0'0'1667'0,"0"0"-1498"16,0 0-169-16,0 0-32 16,0 0 30-16,123-45 4 15,-67 10 30-15,1-6-21 16,3-7-10-16,-4-4-1 15,-9-7-43-15,-12-4-11 16,-12-3 3-16,-12 1 26 16,-9 12 25-16,-2 12 8 15,0 18 53-15,-4 23-18 0,-9 7-43 16,-6 32-26-16,1 19 26 16,3 13 0-16,3 4 44 15,6-3-22 1,6-4-21-16,0-5 12 0,0-14 1 15,10-8-14-15,5-15 0 16,5-13 9-16,5-10-21 16,6-3 12-16,7-21-88 15,4-11-86-15,3-6-49 16,-6-3 58-16,-3 10 105 16,-14 7 60-16,-11 12 145 15,-6 12-73-15,-5 2-52 16,0 22 25-16,-3 6-17 15,-5 4 3-15,6-1-5 16,2-8-20-16,2-2 34 0,20-11-38 16,10-7 8-16,7-5 19 15,6 0-29-15,2-15-1 16,-4-8-26-16,-8 1-29 16,-8 2 38-16,-10 4-20 15,-8 4 38-15,-9 8 43 16,0 4 40-16,0 0-5 15,-9 8-57-15,1 12-19 16,3 1 32-16,5 0-28 16,0-1-6-16,3-5 29 15,16-8-29-15,1-7 39 16,3 0-34-16,-3-5 4 16,-5-18-18-16,-6-3-3 0,-9-4-57 15,0-4 14 1,0 2-4-16,-11 3 59 0,-2 9 92 15,4 6 43-15,4 11 22 16,5 3-129-16,0 0-28 16,0 0-5-16,23 16 5 15,8 0 2-15,11 1-2 16,7-10-48-16,5-5 32 16,1-2-135-16,-5 0-18 15,-5-16 65-15,-10-3 20 16,-10 2 75-16,-8 2-3 15,-8 3 12-15,-6 7 187 16,-3 5-1-16,0 0-102 16,0 17-84-16,-5 22 6 0,-6 15 0 15,-2 15-6-15,-1 16 1 16,1 10 13-16,1 1-14 16,1-2 29-16,5-6 13 15,2-9-34-15,4-16 27 16,0-12-35-16,0-17 0 15,0-15-17-15,13-16 4 16,3-3-12-16,-1-20 10 16,-2-21-176-16,1-12-42 15,-1-59-246-15,-4 11-23 16,2 1 105-16</inkml:trace>
  <inkml:trace contextRef="#ctx0" brushRef="#br1" timeOffset="89284.73">18139 4238 1311 0,'0'0'785'16,"0"0"-468"-16,0 0-103 15,0 0-164-15,0 0-34 16,0 0-16-16,0 0 9 16,68-20 10-16,-68 55-17 15,0 5 5-15,-16 2 1 16,-5 0-8-16,-8-6-61 16,-6-8-36-16,-4-8-58 15,-32-18-49-15,8-2-279 16,3 0-387-16</inkml:trace>
  <inkml:trace contextRef="#ctx0" brushRef="#br1" timeOffset="89427.95">17592 4020 2032 0,'0'0'610'0,"0"0"-461"16,0 0-85-16,0 0-35 15,0 0-29-15,0 0-74 16,0 0-121-16,38 148-151 15,-58-69-915-15</inkml:trace>
  <inkml:trace contextRef="#ctx0" brushRef="#br1" timeOffset="89518.66">17378 4805 2329 0,'0'0'580'16,"0"0"-580"-16,0 0-465 15,0 0-707-15</inkml:trace>
  <inkml:trace contextRef="#ctx0" brushRef="#br1" timeOffset="90089.22">18831 4205 1920 0,'0'0'682'16,"0"0"-563"-16,0 0-113 15,0 0-6-15,0 0-7 16,0 0 7-16,0 0 0 0,47-48 13 15,-38 28-34-15,-5 1-13 16,-4 4 0-16,0 7 22 16,-13 8 24-16,-14 4-3 15,-6 29 9-15,2 17-17 16,6 15 59-16,10 1-47 16,15-2-12-16,0-7 26 15,26-17-18-15,15-15 1 16,9-17-10-16,11-8-45 15,6-19-22-15,-2-21-134 16,-3-13-40-16,3-43-40 16,-16 12-273-16,-18-2 143 0</inkml:trace>
  <inkml:trace contextRef="#ctx0" brushRef="#br1" timeOffset="90869.95">19304 3766 1502 0,'0'0'703'0,"0"0"-419"0,0 0-233 15,0 0-50-15,0 0-1 16,-18 132 28-16,7-51 60 15,-2 6-20-15,1 0-23 16,4-5-14-16,1-8-20 16,7-16-5-16,0-13-6 15,0-16 1-15,5-14-16 16,14-15 0-16,6 0-14 16,8-24-10-16,8-15-135 15,1-5 34-15,-2 0 17 16,-6 10 71-16,-10 13 52 15,-10 18 92-15,-12 3-58 0,-2 23 33 16,0 12-20-16,0 2 4 16,0 0-27-16,0-4-23 15,22-13 49-15,18-9-41 16,16-11-2-16,8 0-7 16,5-11-6-16,-2-14 5 15,-7-3-18-15,-15 0 16 16,-16 2-15-16,-16 4 36 15,-13 10-5-15,-6 5 115 16,-30 7-95-16,-9 5 9 16,-3 19-41-16,0 5 10 15,11 0-8-15,12-5-3 16,12-7 0-16,13-9-1 0,0-8-15 16,29 0 7-1,11-17 9-15,6-9-118 0,2-4-25 16,-6 2 21-16,-11 5 90 15,-11 6 32-15,-9 11 55 16,-8 6 80-16,-3 0-111 16,0 20-17-16,-5 6 50 15,0 4-38-15,5-2 2 16,0-5 3-16,21-7-24 16,12-11 39-16,14-5-14 15,4-4-25-15,3-20 0 16,-5-6-21-16,-9 0-7 15,-9 4 17-15,-8 3-8 16,-10 9 11-16,-9 7 8 16,-4 7 0-16,0 4-7 0,0 25 9 15,-2 17-2-15,-7 15 35 16,-5 11-27-16,3 8 25 16,-1 7 1-16,0 0-6 15,3-6 13-15,7-9-31 16,2-12-10-16,0-14 0 15,0-17-10-15,0-15-17 16,4-14-55-16,3 0 35 16,0-31-3-16,2-12-145 15,-1-15-20-15,13-61-26 16,-6 13-279-16,8-2-417 0</inkml:trace>
  <inkml:trace contextRef="#ctx0" brushRef="#br1" timeOffset="91012.6">20592 4105 1640 0,'0'0'739'0,"0"0"-553"15,0 0-107-15,0 0-79 16,116-14 1-16,-104 44 57 16,-10 8-48-16,-2 8 14 15,-7-1-9-15,-19 1-15 16,-9-5-30-16,-25-3-135 16,10-13-84-16,-4-12-277 0</inkml:trace>
  <inkml:trace contextRef="#ctx0" brushRef="#br1" timeOffset="91162.26">19819 3926 1410 0,'0'0'759'0,"0"0"-416"16,0 0-213-16,118-95-103 16,-74 89-17-16,-1 6-10 15,-5 57-112-15,-13 5-221 16,-14 8-845-16</inkml:trace>
  <inkml:trace contextRef="#ctx0" brushRef="#br1" timeOffset="91251.88">19921 4738 2248 0,'0'0'694'0,"0"0"-694"16,0 0-291-16</inkml:trace>
  <inkml:trace contextRef="#ctx0" brushRef="#br1" timeOffset="92834.71">2719 5271 500 0,'0'0'978'16,"0"0"-735"-16,0 0-96 15,0 0 35-15,0 0-55 16,0 0 30-16,0 0 10 16,11-65-67-16,-11 65-2 15,0 0-62-15,0 0-28 16,0 5 13-16,0 19-8 0,0 8-1 16,0 11 21-16,0 3-32 15,0-2 23-15,-6-8-24 16,-2-8 0-16,6-10-3 15,2-10 9-15,0-8-6 16,2 0 0-16,19-16-19 16,8-10-26-16,4-4-76 15,5 4 23-15,-2 8 71 16,-5 7-10-16,-2 11 28 16,-9 7 8-16,-8 21 2 15,-8 8 9-15,-4 9 11 16,0-2-21-16,-16-1 34 15,-4-3-26-15,0-11-16 0,-3-10-30 16,-14-18-219-16,3 0-268 16,1-18-1021-16</inkml:trace>
  <inkml:trace contextRef="#ctx0" brushRef="#br1" timeOffset="92958.75">2766 5213 1852 0,'0'0'560'16,"0"0"-382"-16,0 0-148 15,158-54-23-15,-109 54-7 16,7 0-115-16,-16 20-111 16,-7-1-627-16</inkml:trace>
  <inkml:trace contextRef="#ctx0" brushRef="#br1" timeOffset="94037.18">4090 5147 573 0,'0'0'1413'0,"0"0"-1163"0,0 0-173 15,0 0 9-15,0 0-52 16,0 0 31-16,-124 24 38 16,83 25-45-16,1 13 24 15,7 10-27-15,8 2-40 16,14 0 28-16,11-7-43 16,0-14 0-16,17-11 17 15,15-14-5-15,8-16-4 16,7-12-8-16,4 0-1 15,3-26-15-15,-6-10-28 16,0-11-41-16,-11-6 8 0,-10 5-44 16,-10 7 93-16,-7 9 28 15,-10 20 68-15,0 9 51 16,0 3-118-16,-12 12 0 16,-3 14-2-16,1 9 10 15,6-1-10-15,8 1 1 16,0-5 0-16,0-5-7 15,16-8 8-15,5-6-1 16,8-10 0-16,8-1 9 16,7-5-24-16,7-18 5 15,2-5-63-15,5-7 25 16,2-2 2-16,-4 0 46 16,-4 6-9-16,-10 7 17 15,-9 10-14-15,-10 6 6 16,-11 6 0-16,-10 2 0 0,-2 0 0 15,-10 7 47-15,-17 12 44 16,-8 5-62-16,-5 8 32 16,2 4-42-16,2 3-17 15,8-1 18-15,7-6-19 16,13-6-1-16,8-10 10 16,0-9-2-16,8-7 9 15,21 0-17-15,7-19-15 16,1-13 9-16,4-7-114 15,-5-3 2-15,-5 0 20 16,-6 8-10-16,-10 10 108 16,-4 8 5-16,-6 14 47 15,-3 2 6-15,-2 10-50 0,0 16 17 16,0 8 2-16,0 0-20 16,0 2 12-16,0-7-19 15,-2-8-83-15,-3-8-112 16,-4-12-454-16</inkml:trace>
  <inkml:trace contextRef="#ctx0" brushRef="#br1" timeOffset="94204.29">4701 4971 1998 0,'0'0'276'0,"0"0"-233"16,0 0-25-16,0 0-18 15,67 110 15-15,-94-29-32 16,-11-10-94-16,-2-11-822 0</inkml:trace>
  <inkml:trace contextRef="#ctx0" brushRef="#br1" timeOffset="94751.69">5827 5235 1846 0,'0'0'584'0,"0"0"-565"16,0 0-19-16,0 0-15 15,0 0 15-15,0 0 19 16,0 0 66-16,-65 116-21 15,65-58 33-15,9 3-60 0,11-1-17 16,-1-7 11-16,-2-9-25 16,-7-8-6-16,-8-8 0 15,-2-8 12-15,-6-9 6 16,-17-2-18-16,2-9-32 16,-2 0 18-16,13-28-24 15,10-14-47-15,0-15-35 16,29-9 39-16,8 0 73 15,5 3 16-15,-8 8 10 16,-10 13 179-16,-13 9-44 0,-11 11-18 16,-4 7-99-1,-25 6-36-15,-11 9-12 16,-10 19-151-16,11 11-211 0,12 0-526 16</inkml:trace>
  <inkml:trace contextRef="#ctx0" brushRef="#br1" timeOffset="95156.65">7010 5416 2147 0,'0'0'500'15,"0"0"-458"-15,0 0-42 16,0 0-91-16,0 0 91 15,0 0 11-15,52 121 69 16,-52-38 24-16,-8 9-47 16,-5 3-55-16,3-2 22 15,0-10-18-15,4-13-6 16,3-12 0-16,3-15-17 0,0-15-62 16,0-16-203-16,0-18-83 15,5-20 48-15,-3-11-866 0</inkml:trace>
  <inkml:trace contextRef="#ctx0" brushRef="#br1" timeOffset="95338.46">7129 5342 1835 0,'0'0'335'0,"0"0"-230"16,0 0-96-16,0 0-2 15,0 0 34-15,87 122 8 16,-92-70 30-16,-17 1 9 15,-7-2-68-15,0-5-20 16,-3-12-1-16,10-15-228 0,7-14-117 16,10-5-300-16</inkml:trace>
  <inkml:trace contextRef="#ctx0" brushRef="#br1" timeOffset="95540.08">7409 5051 2031 0,'0'0'178'0,"0"0"-178"16,0 0-25-16,0 160 25 15,0-92 61-15,0 2 35 16,0 5 11-16,0 0-88 0,0-3-13 16,2-11-12-16,-2-8-109 15,0-16-110-15,0-12-81 16,-4-15-341-16</inkml:trace>
  <inkml:trace contextRef="#ctx0" brushRef="#br1" timeOffset="95854.96">7382 5467 1275 0,'0'0'559'16,"0"0"-442"-16,0 0-101 16,141-31-16-16,-105 31 2 15,-5 22 11-15,-11 10 51 16,-7 6 30-16,-9 0 13 15,-1 2-66-15,-1-5-40 0,3-12 36 16,4-7-37 0,6-9 15-16,7-7-2 0,7-9-13 15,2-19-104-15,1-7-151 16,-5-7 0-16,-7-1-125 16,-9 5 5-16,-5 8 375 15,-4 12 322-15,-2 12 237 16,0 6-222-16,-4 10-192 15,-5 21-87-15,1 4 12 16,2 5-57-16,2 2 6 16,4-2-19-16,0-1-35 15,0-11-118-15,0-14-383 0</inkml:trace>
  <inkml:trace contextRef="#ctx0" brushRef="#br1" timeOffset="96012.06">7889 5242 1820 0,'0'0'620'15,"0"0"-620"-15,0 0-64 16,0 0 0-16,-7 107-28 16,-15-74-28-16,3-11-149 0</inkml:trace>
  <inkml:trace contextRef="#ctx0" brushRef="#br1" timeOffset="96252.86">8028 5053 1788 0,'0'0'554'0,"0"0"-427"16,0 0 37-16,0 0-27 15,-13-118-74-15,24 99-20 16,10 14-43-16,1 5 21 16,-5 19-46-16,-7 22 19 15,-10 19-24-15,0 13 21 16,-47 34-121-16,-2-16-138 16,4-15-628-16</inkml:trace>
  <inkml:trace contextRef="#ctx0" brushRef="#br1" timeOffset="96554.07">8154 5691 1352 0,'0'0'584'0,"0"0"-529"15,0 0-55-15,0 0 16 0,0 0 76 16,0 0 93-16,0 0-71 16,46-2-18-16,-32-9-81 15,-7 1 7-15,-5 1-22 16,-2 4-1-16,-16 5-171 15,-4 0-866-15</inkml:trace>
  <inkml:trace contextRef="#ctx0" brushRef="#br1" timeOffset="97634.7">8954 5209 876 0,'0'0'872'15,"0"0"-497"-15,0 0-83 16,0 0-75-16,0 0-118 16,0 0-13-16,0 0-36 15,13-88-21-15,-13 94 0 16,0 24-16-16,0 14-2 15,0 14-4-15,0 11 11 16,-6-2-7-16,-1 2-11 16,7-11 0-16,0-9-11 15,0-14-8-15,0-12-75 0,7-11-133 16,4-12-64-16,-4-21-39 16,-5-8-692-16</inkml:trace>
  <inkml:trace contextRef="#ctx0" brushRef="#br1" timeOffset="98039.75">9143 5057 1558 0,'0'0'514'0,"0"0"-408"15,0 0-52-15,119 42 16 16,-101 2-5-16,-12 11 70 16,-6 8-19-16,-14 10-44 15,-23 2 8-15,-10 2-56 16,-2-9 9-16,7-12-33 15,11-17 1-15,15-22-7 16,16-15-94-16,0-2-72 0,33-29-10 16,14-18-167-16,2-3-126 15,0-2 142-15,-9 10 333 16,-13 15 146-16,-13 15 436 16,-12 12-250-16,-2 7-178 15,0 27-1-15,-10 8-28 16,6 0-69-16,4 0-55 15,4-10 33-15,23-8-23 16,14-14-10-16,10-10 42 16,2-1-42-16,1-27 7 15,-8-7-8-15,-17-2-7 16,-13-4-10-16,-16 3 17 0,0 4-16 16,-24 8-5-16,-7 12-78 15,-17 14-38-15,11 7-168 16,8 10-481-16</inkml:trace>
  <inkml:trace contextRef="#ctx0" brushRef="#br1" timeOffset="98476.07">10383 5310 1874 0,'0'0'571'16,"0"0"-401"-16,0 0-60 0,0 0-110 16,0 0 27-1,-125 53-27-15,94-7 8 0,4 12 12 16,12-7-19-16,10-5-1 15,5-11 0-15,11-16-13 16,21-15-4-16,5-4-95 16,21-48-63-16,-8-1-136 15,-13-2-423-15</inkml:trace>
  <inkml:trace contextRef="#ctx0" brushRef="#br1" timeOffset="98910.08">10445 4941 1877 0,'0'0'672'15,"0"0"-458"-15,0 0-172 16,0 0-38-16,0 0-4 16,-15 125 0-16,13-55 34 0,-1 7-33 15,3 10 10-15,0-1-11 16,0-5 17-16,0-7-34 16,7-16 13-16,8-18-95 15,8-18 10-15,4-20-85 16,8-2 36-16,17-53-124 15,-6-12-290-15,-8-1-215 16,-9 5 564-16,-24 38 203 16,-5 8 925-16,0 9-268 15,-5 6-195-15,-15 6-346 16,-2 28-115-16,-3 8 35 16,10 4-36-16,8-3 1 0,7-5 31 15,5-8-31 1,24-9 31-16,9-10-4 0,4-10-20 15,5-1 11-15,-3-15-19 16,-3-16-10-16,-13-3-1 16,-8-2-14-16,-13 2 25 15,-7 2-1-15,-5 6 10 16,-17 9 16-16,-6 5-25 16,-3 12-25-16,2 0 1 15,-1 3-176-15,8 6-133 16,8-6-450-16</inkml:trace>
  <inkml:trace contextRef="#ctx0" brushRef="#br1" timeOffset="99084.55">11045 4855 1545 0,'0'0'1022'0,"0"0"-879"16,0 0-122-16,0 0-30 15,-105 114 9-15,67-63-12 16,-18 16 3-16,12-13-227 16,-1-10-308-16</inkml:trace>
  <inkml:trace contextRef="#ctx0" brushRef="#br1" timeOffset="99234.05">10028 5225 2165 0,'0'0'507'0,"0"0"-407"16,0 0-51-16,181-5-24 16,-107-2-25-16,30 2-7 15,-15-2-1-15,-14 2-379 0</inkml:trace>
  <inkml:trace contextRef="#ctx0" brushRef="#br1" timeOffset="99610.07">11373 5627 2462 0,'0'0'529'15,"0"0"-529"-15,0 0-30 0,0 0-4 16,0 0 2-16,-56 118 28 16,11-72-24-16,-32 14-26 15,10-11-275-15,5-12-649 0</inkml:trace>
  <inkml:trace contextRef="#ctx0" brushRef="#br1" timeOffset="100689.83">11758 5712 810 0,'0'0'884'16,"0"0"-533"-16,0 0-149 15,0 0-41-15,0 0 55 0,0 0-143 16,0 0-21-16,152-121 0 16,-99 68-46-16,1-6-6 15,-2 1 0-15,-8 0 15 16,-7-1-16-16,-8 4 1 15,-10 7 0-15,-13 13 1 16,-6 8 11-16,0 17-4 16,-2 10-8-16,-7 2-2 15,2 26-11-15,7 14 5 16,0 11 8-16,7 5-13 16,13 4 19-16,-2 0-6 15,-3-6 0-15,-7-3 7 16,-8-10-8-16,0-4 1 15,-8-12 0-15,-7-8 4 16,1-12-2-16,10-7-2 0,4-3 0 16,0-25-94-16,24-8-109 15,12-4-89-15,5 1 20 16,-4 9 205-16,-5 10 67 16,-12 10 75-16,-9 10 146 15,-7 0-89-15,-2 5 31 16,0 15-69-16,5-3-67 15,2-1 10-15,11-3-37 16,9-8 34-16,10-5-32 16,2 0-2-16,-1-5-69 15,-3-15-13-15,-16 1-4 16,-14-1 68-16,-7-2-54 16,-13 2 45-16,-23 0 14 0,-3 2 13 15,-2 7 37 1,5-2 53-16,12 6-4 0,8 2-15 15,12-2-70-15,4 4 11 16,0-6-12-16,2-2-64 16,11-5 46-16,1-3-16 15,1 0 15-15,1-6 10 16,2 4 18-16,0 1-8 16,-1 1 59-16,3 12-48 15,-1 7-12-15,-4 0-9 16,-1 14-66-16,-6 9 0 15,-1 7-103-15,-3-7-141 0,0-14-424 16</inkml:trace>
  <inkml:trace contextRef="#ctx0" brushRef="#br1" timeOffset="100840.37">12929 4945 2032 0,'0'0'561'15,"0"0"-561"-15,0 0-21 16,-54 140-132-16,25-63-16 16,10-15-71-16,2-12-383 0</inkml:trace>
  <inkml:trace contextRef="#ctx0" brushRef="#br1" timeOffset="101702.57">13836 5133 978 0,'0'0'967'16,"0"0"-655"-16,0 0-134 0,0 0-40 15,0 0-98-15,0 0 24 16,0 0-50-16,-134-18-14 15,94 74 70-15,4 13-45 16,10 5 20-16,9 2-12 16,15-8-24-16,2-8 15 15,19-12-24-15,18-14 0 16,13-12 14-16,8-15-14 16,6-7-36-16,3-7-52 15,-3-20-109-15,-1-9 77 16,-5-9 22-16,-11 3 0 15,-11 2 64-15,-14 8 34 16,-13 12 117-16,-9 14 161 0,-5 6-157 16,-24 6-58-1,-4 23-63-15,-2 8 0 0,0 5-6 16,9 0 6-16,8-3 0 16,7-9 0-16,4-11 18 15,7-8-43-15,0-9 20 16,16-2-50-16,11-9 24 15,6-17-170-15,5-10-73 16,-1-6-224-16,2 0-79 16,-8 8 577-16,-9 10 217 15,-4 12 332-15,-9 12-264 16,-2 0-151-16,-5 22-36 16,-2 10-25-16,0 4-20 15,0 5 47-15,0-2-55 16,0-2-44-16,0-9-1 0,0-6-13 15,9-10-176-15,18-12-113 16,-6-11-83-16,4-11-758 0</inkml:trace>
  <inkml:trace contextRef="#ctx0" brushRef="#br1" timeOffset="102101.27">14540 5380 2087 0,'0'0'579'16,"0"0"-548"-16,0 0-31 15,0 0-38-15,0 0 37 16,-89 108 1-16,78-76 50 16,7 0-23-16,4-3-27 0,0-4 19 15,19-9-11-15,10-7-8 16,11-9 0-16,12-9-6 16,8-22-12-16,4-10-88 15,1-9 24-15,-7-4 49 16,-11-2-35-16,-15 2 31 15,-17 2 24-15,-15 8 13 16,0 12 142-16,-7 11 29 16,-12 13-78-16,-2 8-35 15,1 12-52-15,3 18-6 16,5 8 0-16,8 7 8 16,4 2 1-16,0 4-9 15,14 0 0-15,3-2 4 0,1-5 5 16,-3-2-9-1,-3-6 0-15,-8-7 7 0,-4-7-20 16,0-10-29-16,-16-7-71 16,-24-8-85-16,3-18-350 15,0-8-604-15</inkml:trace>
  <inkml:trace contextRef="#ctx0" brushRef="#br1" timeOffset="102252.02">14679 4752 2235 0,'0'0'636'0,"0"0"-528"16,0 0-108-16,-126 67-6 15,69-4 0-15,-11 30 6 16,-2 29-69-16,14-16-249 0,9-18-1052 0</inkml:trace>
  <inkml:trace contextRef="#ctx0" brushRef="#br1" timeOffset="102657.6">16288 5206 1684 0,'0'0'86'16,"0"0"-86"-16,0 0-74 16,-128 148 74-16,74-74 179 15,0 4 76-15,2 0-18 0,10-1-158 16,7-14-42 0,8-12-37-16,9-15-115 0,5-28-111 15,3-8-140-15,4 0-722 0</inkml:trace>
  <inkml:trace contextRef="#ctx0" brushRef="#br1" timeOffset="103347.7">15871 5370 1868 0,'0'0'569'0,"0"0"-488"16,0 0-67-16,0 0-13 15,134 80-1-15,-91-51 0 16,7 0-1-16,6-5 1 0,9-8 0 15,7-10-6 1,-1-6-54-16,-3-2 29 0,-5-20-40 16,-14-4 3-16,-16 1 46 15,-16-1-26-15,-17 3 48 16,-4 7 22-16,-21 8 34 16,-14 8 56-16,1 3-27 15,1 24-27-15,8 4 28 16,10 6-80-16,13 0 6 15,6-4 21-15,8-7-26 16,24-4 35-16,8-8-42 16,11-9-30-16,5-5-62 15,2-7-60-15,2-19 51 16,-6-4-35-16,-8-6-69 16,-7-2 115-16,-12 4 40 0,-8 2 50 15,-7 10 95-15,-8 8 136 16,-4 14 48-16,0 0-153 15,0 24-116-15,-2 22 11 16,-12 16-19-16,3 12-1 16,-3 9 48-16,1 1-49 15,5 0 24-15,-2-6-12 16,6-4 2-16,4-10 1 16,0-14-15-16,0-13-19 15,0-17 4-15,0-14-106 16,0-6 36-16,2-17 32 15,2-16-261-15,2-18-28 0,4-12 32 16,11-27 160 0,14-31-24-16,3 8-623 0,2 13 797 15,-2 20 809-15,-6 32-112 16,-1 6-122-16,0 7-413 16,-4 18-124-16,-10 14-38 15,-5 3 7-15,-10 13-7 16,-2 17 24-16,-7 10-23 15,-19 4 27-15,-9 2-28 16,-7-3-59-16,-2-12-72 16,-32-11-89-16,9-9-92 15,3-11-429-15</inkml:trace>
  <inkml:trace contextRef="#ctx0" brushRef="#br1" timeOffset="103506.47">16322 5213 1987 0,'0'0'591'16,"0"0"-471"-16,0 0-112 16,0 0-2-16,131-31-6 15,-98 31 4-15,1 0-25 16,-1 0-98-16,-8 2-262 16,-7-2-634-16</inkml:trace>
  <inkml:trace contextRef="#ctx0" brushRef="#br1" timeOffset="103616.78">16781 4962 1603 0,'0'0'930'0,"0"0"-912"0,0 0-18 15,-18 133-152 1,-2-66-329-16,2-8-665 0</inkml:trace>
  <inkml:trace contextRef="#ctx0" brushRef="#br1" timeOffset="104301.45">17942 4911 1392 0,'0'0'590'16,"0"0"-328"-16,0 0-90 15,0 0-21-15,0 0-73 16,0 0-35-16,0 0-18 15,4 62 14-15,-17-4 34 16,-1 12-22-16,4 6-21 16,1 1 33-16,9-3-62 15,0-7 4-15,9-9 7 16,17-7 1-16,8-13 2 16,6-11-15-16,3-18-28 15,-4-9 27-15,-1-4-52 16,-7-24 14-16,-10-7-16 0,-11-4-44 15,-7 1 20-15,-3 6 79 16,-3 10 36-16,-12 12 101 16,-1 10-76-16,1 2-44 15,1 21-17-15,6 10 19 16,8 1-10-16,0 3-9 16,0-2 2-16,12-3-20 15,0-3 6-15,-3-9-122 16,-7-13-132-16,-2-7-265 15,0 0-120-15</inkml:trace>
  <inkml:trace contextRef="#ctx0" brushRef="#br1" timeOffset="104422.37">18164 5163 2208 0,'0'0'378'15,"0"0"-378"-15,117 0-67 16,-66 10-326-16,-1 1-224 0</inkml:trace>
  <inkml:trace contextRef="#ctx0" brushRef="#br1" timeOffset="106103.55">19182 5170 1330 0,'0'0'608'16,"0"0"-361"-16,0 0-40 16,0 0 49-16,0 0-95 15,0 0-70-15,0 0-6 16,0-7-84-16,-9 11 1 16,-18 20-2-16,-14 16 15 15,-12 15 1-15,-7 15-16 16,-2 6 9-16,4-2-10 15,11-7 8-15,11-18-7 16,14-12 0-16,13-19-34 16,9-13-26-16,25-10-149 0,12-22-56 15,1-6-323-15</inkml:trace>
  <inkml:trace contextRef="#ctx0" brushRef="#br1" timeOffset="106276.08">19202 5209 1886 0,'0'0'273'0,"0"0"-171"16,0 0-71-16,0 0-9 15,82 147 92-15,-66-94-60 16,1 5 1-16,-3-3-36 16,-3-1-19-16,-3 1-73 15,0-18-220-15,-6-13-443 0</inkml:trace>
  <inkml:trace contextRef="#ctx0" brushRef="#br1" timeOffset="106441.93">18833 5428 2060 0,'0'0'532'15,"0"0"-465"-15,128-16-36 16,-63 13-31-16,6 3 0 15,22-5-8-15,-19 3-193 16,-14-2-502-16</inkml:trace>
  <inkml:trace contextRef="#ctx0" brushRef="#br1" timeOffset="107094.51">19402 4918 459 0,'0'0'1148'0,"0"0"-859"0,0 0-167 16,0 0-82-16,0 0-19 16,0 0 131-16,0 0-49 15,0 85-9-15,0-54-46 16,0-4-47-16,-2-5 27 15,2-8-28-15,0-7 0 16,0-7 14-16,0 0-14 16,2-3 0-16,16-19-15 15,7-2-102-15,-1 0 59 16,2 4 0-16,-1 8 58 16,-4 8-10-16,-4 4 20 15,-3 16 12-15,-6 14 21 0,-3 8-32 16,-5 4 34-16,0 0-45 15,0-2 0-15,-9-8 0 16,-2-8-15-16,-7-13-161 16,2-10-321-16,1-1-565 0</inkml:trace>
  <inkml:trace contextRef="#ctx0" brushRef="#br1" timeOffset="107236.9">19460 4896 1815 0,'0'0'541'16,"0"0"-439"-16,0 0-32 16,145-14-70-16,-107 14 10 0,-1 2-22 15,-12 13-195 1,-9 0-514-16</inkml:trace>
  <inkml:trace contextRef="#ctx0" brushRef="#br1" timeOffset="107926.85">19678 5546 1267 0,'0'0'597'0,"0"0"-410"16,0 0-151-16,0 0 23 0,0 0-30 16,0 0-18-1,0 0 17-15,-4 27-18 0,2-9-10 16,2 4 24-16,0 4-16 15,0-1 44-15,2 2-31 16,12 1-21-16,3-2 21 16,1 2-20-16,-3 0-1 15,-5-1 0-15,-6-1 14 16,-4-3-11-16,0-3-3 16,-14-1 0-16,-12-10 0 15,-6 0 2-15,1-9-2 16,0 0 0-16,9-5 7 15,11-17 5-15,11-6 9 16,6-9-20-16,31-6 17 0,11-7-9 16,8-2-2-16,-2-3-7 15,-8 5 19-15,-13 3-8 16,-14 8 51-16,-17 7 30 16,-2 8 29-16,-25 8-101 15,-13 8-4-15,-6 8-16 16,-16 8-54-16,13 16-129 15,9 4-395-15</inkml:trace>
  <inkml:trace contextRef="#ctx0" brushRef="#br1" timeOffset="108400.65">20135 5541 924 0,'0'0'903'16,"0"0"-517"-16,0 0-153 15,0 0 5-15,0 0-70 16,0 0-2-16,0 0-43 16,43-3-99-16,-10-1 29 15,7 4-53-15,3 0 0 16,-1 0-8-16,-6 0-41 16,-9 0-43-16,-21 16-97 15,-6-2-375-15,0 0-291 0</inkml:trace>
  <inkml:trace contextRef="#ctx0" brushRef="#br1" timeOffset="108518.61">20137 5753 2177 0,'0'0'562'16,"0"0"-544"-16,0 0-18 16,137-3-175-16,-93 0 3 15,-9-1-181-15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52:45.5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21254 5107 173 0,'0'0'1054'0,"0"0"-738"15,0 0-148-15,0 0-28 0,0 0-7 16,0 0-55-16,-13-6-18 16,13 6 14-16,0 0-30 15,0 0 6-15,0 0-16 16,0 0-14-16,0 0 14 15,0 0-15-15,-2 0 18 16,0 0 31-16,0 0-38 16,-6 0 25-16,0 0-6 15,-3 3-13-15,-7 10 39 16,-5 6-35-16,-4 7 3 16,-4 10 24-16,-6 11-17 15,-1 12 11-15,2 7-16 16,7 2-29-16,7-2 30 15,11-6-45-15,9-7 15 16,2-16-16-16,6-9 4 0,19-11-11 16,6-12-13-16,0-5-26 15,1-1 18-15,-8-17-46 16,-9-4 40-16,-10 0 20 16,-5 1 14-16,-5 4 20 15,-17 5-7-15,-9 4-5 16,-5 8 34-16,1 0-42 15,-1 0 0-15,7 16-1 16,15-5-53-16,12-1-164 16,2-8-672-16</inkml:trace>
  <inkml:trace contextRef="#ctx0" brushRef="#br0" timeOffset="479.03">21331 5187 1802 0,'0'0'560'0,"0"0"-433"16,0 0 14-16,0 0-11 16,0 0-15-16,0 0-66 15,0 0 6-15,0-2-32 16,21 8-13-16,10 2 5 16,8-4-15-16,-1-1-12 15,-3-3 5-15,-6 0-29 16,-6 0 22-16,-12-3 4 15,-7-1-14-15,-4 4 12 16,0 0 12-16,0 0 0 16,0 0-8-16,0 0 8 15,-2 14 0-15,-7 13-1 16,0 11 1-16,-2 9 24 0,-2 10-17 16,1 3-5-1,3-2 11-15,5-1-13 0,0-8 0 16,4-9-51-16,0-9-180 15,0-13-152-15,0-13-542 0</inkml:trace>
  <inkml:trace contextRef="#ctx0" brushRef="#br0" timeOffset="638">21263 5502 2027 0,'0'0'510'15,"0"0"-390"-15,0 0-15 0,152-2-64 16,-97-6-24 0,26-10-17-16,-14 4-203 0,-11-2-574 0</inkml:trace>
  <inkml:trace contextRef="#ctx0" brushRef="#br0" timeOffset="1074.44">21834 5278 773 0,'0'0'912'16,"0"0"-564"-16,0 0-168 15,0 0-25-15,0 0-21 16,0 0-69-16,0 0 4 16,2-62-53-16,16 55-10 15,3 7-12-15,-4 0 6 16,-3 4 0-16,-8 18 5 16,-6 10 19-16,0 8 70 15,-12 9-35-15,-16 4-23 16,-8 5 3-16,-4 0-38 15,0 0 0-15,2-9-1 16,7-8 12-16,11-11-6 0,11-11-6 16,9-6-30-16,0-10 13 15,24-3-39-15,12 0 37 16,7-5-45-16,3-11-100 16,3-2-4-16,14-13-134 15,-14 8-173-15,-7 0-460 0</inkml:trace>
  <inkml:trace contextRef="#ctx0" brushRef="#br0" timeOffset="1417.38">22303 5325 1046 0,'0'0'1050'0,"0"0"-783"0,0 0-168 15,0 0-2-15,0 0 49 16,0 0-49-16,-99 149-34 16,99-95-4-16,0-1-53 15,14-10 11-15,17-8-17 16,9-16-32-16,7-10 32 16,-1-9-73-16,1-9-69 15,-9-23-34-15,-7-10 74 16,-10-12 63-16,-13-4 39 15,-6-4 32-15,-2 4 105 16,-2 6 18-16,-13 14-24 16,-3 10-10-16,0 12-77 15,-2 9-25-15,2 7-19 0,7 7-130 16,3 12-256 0,8-1-1429-16</inkml:trace>
  <inkml:trace contextRef="#ctx0" brushRef="#br0" timeOffset="1562.26">22708 5617 2136 0,'0'0'610'16,"0"0"-610"-16,0 0-332 15,0 0-978-15</inkml:trace>
  <inkml:trace contextRef="#ctx0" brushRef="#br0" timeOffset="5377.84">1254 7808 104 0,'0'0'225'0,"0"0"-200"16,0 0-4-16,0 0 146 16,0 0-166-16,0 0 11 15,0 0-12-15,2-52 0 16,0 45 37-16,2-4 211 15,-4 2-161-15,0 0-20 16,0 3-8-16,0-2 44 16,0 2 44-16,0-3 8 15,-4 4-41-15,4 1-36 16,0 0 16-16,-2 3 29 16,2-2-28-16,-2 0 29 15,2 3-41-15,0-1-49 0,0 1-25 16,0-2-9-16,0 0-101 15,0-2-139-15,-4 2-279 16,-5-6-314-16,3 1 596 16,-2 2 148-16</inkml:trace>
  <inkml:trace contextRef="#ctx0" brushRef="#br0" timeOffset="7020.5">1511 7072 443 0,'0'0'76'0,"0"0"-56"0,0 0-8 15,0 0 507-15,0 0-123 16,0 0-152-16,0 0-74 15,9-6 27-15,-9 2-59 16,0 1-63-16,0-4 40 16,0 1-39-16,0 0-4 15,0 0-11-15,0 0-30 16,0 0 40-16,0-2-48 16,0 2-1-16,0 0 17 15,0 3-29-15,-2-4 19 16,-9 3-17-16,-7 2 0 15,-7 2-11-15,-9 0-1 16,-7 0 0-16,-11 10-7 16,-2 8 17-16,4 6-10 0,2 2 0 15,11 2 2-15,8 2-11 16,8 2 15-16,10 3-6 16,5-2 24-16,6 3-23 15,0 1 22-15,0-4-13 16,13-7-4-16,10-1 3 15,3-5-8-15,10-8-1 16,6-6 0-16,7-3-29 16,5-3-51-16,8 0-224 15,-13-11-310-15,-14-1-777 0</inkml:trace>
  <inkml:trace contextRef="#ctx0" brushRef="#br0" timeOffset="7435.36">1518 7347 1079 0,'0'0'597'0,"0"0"-396"16,0 0-19-16,0 0-20 15,0 0-48-15,0 0-12 16,0 0-4-16,-32-8-81 15,32 0 8-15,0-2-25 16,7-3 6-16,9 4-17 0,3 3 7 16,2 4-5-16,-3 2-6 15,-7 4 9-15,-11 20 6 16,0 10 9-16,-13 6-3 16,-22 4 34-16,0-2-29 15,-3-5-11-15,5-10 25 16,4-6-19-16,9-11-2 15,11-5 14-15,7-5-18 16,2 0 43-16,6 0 5 16,21-4-30-16,9-6 2 15,7-2-19-15,1 5-2 16,1-1-10-16,-1 6-119 16,0-1-91-16,-7 2-316 0,-14-2-997 15</inkml:trace>
  <inkml:trace contextRef="#ctx0" brushRef="#br0" timeOffset="7600.77">1885 7212 2242 0,'0'0'538'15,"0"0"-452"-15,0 0-86 16,0 0-44-16,0 0-212 15,0 0-339-15,0 0-424 0</inkml:trace>
  <inkml:trace contextRef="#ctx0" brushRef="#br0" timeOffset="7698.18">1881 7575 1443 0,'0'0'879'0,"0"0"-879"15,0 0-141-15,0 0-351 0</inkml:trace>
  <inkml:trace contextRef="#ctx0" brushRef="#br0" timeOffset="21009.78">2953 6928 466 0,'0'0'246'0,"0"0"-175"16,0 0-49-16,0 0-16 15,0 0 2-15,0 0-8 16,-15 6 0-16,15-2 6 15,0-1 169-15,0 0 82 16,0-1-209-16,-7 2-48 16,-2-1-155-16,4-3-431 0</inkml:trace>
  <inkml:trace contextRef="#ctx0" brushRef="#br0" timeOffset="21819.12">2953 6928 1128 0,'-9'37'337'0,"9"-37"-204"15,0 0 20 1,0 0-19-16,0 0-43 0,2 0 29 16,1-1-21-16,-1-3-50 15,2-3-4-15,0 2-45 16,2-3 36-16,0 0 2 16,-2-3-20-16,1 2 39 15,-3-1-23-15,-2 0-7 16,0 1 19-16,0 1-39 15,-11 5 45-15,-11 1-34 16,-10 2 0-16,-5 5-13 16,-8 20-5-16,-2 11 0 15,2 10-12-15,3 9 18 0,9 4-6 16,6 2 3 0,11-3 6-16,12-6 16 0,4-6-25 15,9-10 1-15,22-10 15 16,14-8-16-16,10-14-10 15,10-4 9-15,6-8-67 16,1-20-19-16,-5-5-29 16,-9-4 13-16,-14 2 55 15,-15 0 0-15,-11 9 45 16,-14 8 3-16,-4 5 56 16,0 12 73-16,-2 1-60 15,-14 5-57-15,-1 22 12 16,1 2-21-16,3 4 16 15,6-5-13-15,7-2 6 0,0-9-16 16,7-5 4-16,11-5-49 16,1-7 35-16,4 0-36 15,-3-10-17-15,-2-14-14 16,-2-4-43-16,-8-1 38 16,-1-3 60-16,-5 11 26 15,0 5 100-15,-2 11-1 16,2 5-59-16,4 7-33 15,0 15 6-15,7 5 26 16,5 0-11-16,9-5-16 16,4-4 10-16,5-8-21 15,4-9-1-15,0-1 0 16,0-5-7-16,-4-15 1 0,-7-4-30 16,-5-5 32-16,-8 6-7 15,-9 0 22-15,-3 9 8 16,-4 11 23-16,0 3-41 15,0 14 3-15,0 24 2 16,0 17-6-16,-9 16 83 16,0 8-40-16,-2 5 9 15,5-4-27-15,-2-8-16 16,6-8-3-16,2-14-6 16,0-12-95-16,-8-19-24 15,-3-12-151-15,-10-7-210 0</inkml:trace>
  <inkml:trace contextRef="#ctx0" brushRef="#br0" timeOffset="21970.76">3214 7000 1373 0,'0'0'957'16,"0"0"-691"-16,58-105-190 16,-25 71-20-16,3 15-56 15,-1 11 11-15,-1 8-11 16,-3 44-53-16,-9 6-145 15,-8 0-494-15</inkml:trace>
  <inkml:trace contextRef="#ctx0" brushRef="#br0" timeOffset="22377.25">4112 7120 1617 0,'0'0'269'0,"0"0"-114"15,0 0-8-15,0 0-91 16,0 0 2-16,0 0-45 16,132 33 8-16,-99-1-15 15,-1 0 6-15,-6 0-8 16,-3-6-4-16,-4-6-27 15,0-10-75-15,-2-10-168 16,1 0-46-16,5-40-182 16,-6-1 121-16</inkml:trace>
  <inkml:trace contextRef="#ctx0" brushRef="#br0" timeOffset="22996.76">4496 7078 783 0,'0'0'695'16,"0"0"-295"-16,0 0-151 0,0 0-187 15,0 0 71 1,-65 119-54-16,47-69-31 0,5-4 7 15,6-6-55-15,7-10 0 16,0-10-8-16,20-14-92 16,11-6 13-16,6-10-123 15,0-20-127-15,1-8-11 16,-7-3-22-16,-6 2-23 16,-10 5 393-16,-8 8 445 15,-7 12 129-15,0 11-213 16,0 3-171-16,-7 14-102 15,-4 17-26-15,2 3 27 0,7 0-24 16,2-6-48-16,11-4 24 16,24-10-41-1,13-7 6-15,8-7-12 0,4 0-19 16,-2-12-30-16,-5-9-22 16,-10-5-14-16,-10-2 65 15,-16-1-11-15,-15 4 37 16,-2 4 9-16,-13 11 47 15,-18 10-13-15,-4 0-8 16,-3 24-23-16,9 8 40 16,7 2-40-16,13-1-10 15,9-5 33-15,4-5-29 16,27-2 16-16,11-10-22 16,10-8-17-16,6-3-13 15,4-6-73-15,1-16-9 0,1-6 0 16,-8-4-8-16,-7-1 46 15,-15-2 56-15,-17 4 18 16,-13 9 40-16,-4 11 92 16,-13 11-8-16,-16 0-55 15,-2 18-55-15,4 10 24 16,7 4-1-16,14 3-35 16,6-2 50-16,4-1-21 15,25-2-18-15,9-4 2 16,7-8-15-16,3-6-12 15,1-8-25-15,-1-4-99 16,-15-5-85-16,-10-15-253 16,-21 1-645-16</inkml:trace>
  <inkml:trace contextRef="#ctx0" brushRef="#br0" timeOffset="23149.84">4982 6996 1685 0,'0'0'533'0,"0"0"-345"15,0 0-25-15,45-116-57 16,-10 88-85-16,5 8-20 16,2 13-2-16,-1 36-44 15,-12 19-308-15,-18 15-607 0</inkml:trace>
  <inkml:trace contextRef="#ctx0" brushRef="#br0" timeOffset="23246.26">5000 7694 940 0,'0'0'906'15,"0"0"-587"-15,0 0-183 0,0 0-136 16,0 0-65-16,0 0-592 0</inkml:trace>
  <inkml:trace contextRef="#ctx0" brushRef="#br0" timeOffset="23607.99">6333 6812 1609 0,'0'0'620'16,"0"0"-620"-16,0 0-40 15,0 0-3-15,0 0 43 16,0 0 12-16,0 0 87 16,42 109 82-16,-42-28-67 15,-4 5-44-15,-3-1-43 16,2-8-27-16,-2-11-40 0,1-5-137 15,-1-21-103-15,-1-16-315 0</inkml:trace>
  <inkml:trace contextRef="#ctx0" brushRef="#br0" timeOffset="23749.94">6125 7163 1835 0,'0'0'534'15,"0"0"-344"-15,0 0-109 16,0 0-35-16,119-83-44 15,-73 77-2-15,1 6 0 16,2 3-182-16,-11 16-188 16,-16 3-479-16</inkml:trace>
  <inkml:trace contextRef="#ctx0" brushRef="#br0" timeOffset="24439.43">6460 7395 1350 0,'0'0'850'16,"0"0"-760"-16,0 0-72 15,0 0-18-15,0 0-21 16,0 0 17-16,0 0-2 16,137-67 6-16,-110 26-6 15,-2-1 6-15,-9 0 0 16,-7 5-5-16,-7 10 23 16,-2 10-2-16,0 15 61 15,-9 2-47-15,-3 21 0 0,4 13-29 16,4 6-1-1,4 2 37-15,0-3-36 0,8-2 20 16,10-5-15-16,7-11 7 16,-1-4-7-16,3-9-6 15,4-8-16-15,-2 0 16 16,2-18-50-16,0-12 1 16,-6-5-15-16,-9-2-19 15,-7 2 66-15,-9 1 3 16,0 12 14-16,-12 14 98 15,-7 8-38-15,-4 11-22 16,3 17 10-16,7 4-17 16,6 0 31-16,7-2-41 15,0-4-15-15,11-6 27 16,14-5-26-16,4-8-7 0,8-7 0 16,3 0 9-16,7-19-18 15,1-8 9-15,-4-1 0 16,-7 4-10-16,-5 6 10 15,-14 11 0-15,-10 7 0 16,-8 0-14-16,0 19 6 16,0 11 16-16,-4 4-8 15,-4-1 32-15,3-6-24 16,5-8-8-16,0-10 0 16,0-9 10-16,13 0-5 15,12-9-5-15,4-17-25 16,4-6-31-16,3-3-45 15,-1 3 68-15,1 6 33 0,-2 8-9 16,-8 11 3 0,-4 7 6-16,-11 7 0 0,-5 19-9 15,-6 6 10-15,0 1-1 16,0-1 0-16,-12-7-17 16,-17-9-113-16,0-8-100 15,-2-8-400-15</inkml:trace>
  <inkml:trace contextRef="#ctx0" brushRef="#br0" timeOffset="24584.39">6809 6990 1949 0,'0'0'588'16,"0"0"-439"-16,0 0-123 16,0 0 9-16,135-76-35 15,-89 76 1-15,16 13-13 0,-12 13-125 16,-13 5-357-16</inkml:trace>
  <inkml:trace contextRef="#ctx0" brushRef="#br0" timeOffset="25025.77">8358 7127 1418 0,'0'0'585'0,"0"0"-450"0,0 0-125 15,0 0 8-15,-129 109 22 16,94-68-17-16,8-5 42 15,14-10-45-15,13-8-19 16,0-10-2-16,22-8-32 16,16-11-119-16,19-48-165 15,-5 2-206-15,-11 0-261 0</inkml:trace>
  <inkml:trace contextRef="#ctx0" brushRef="#br0" timeOffset="25190.96">8412 6784 1392 0,'0'0'695'0,"0"0"-419"15,0 0-126-15,0 0-104 16,0 0 5-16,0 0-35 16,-58 132 28-16,56-64 14 15,2 7-40-15,0-2 22 0,2-1-40 16,10-6-50-16,-1-11-68 16,-1-9-155-16,-2-17-82 15,-6-12-248-15</inkml:trace>
  <inkml:trace contextRef="#ctx0" brushRef="#br0" timeOffset="25919.17">8125 7120 1689 0,'0'0'399'16,"0"0"-241"-16,0 0-93 16,138-56-63-16,-78 51-2 15,2 5 14-15,-6 0-14 0,-9 23 44 16,-13 15-39-16,-13 13 1 15,-11 2 40-15,-10 2-20 16,0-6-3-16,0-10-22 16,0-11 16-16,4-12-31 15,9-12 14-15,12-4-58 16,8-15 14-16,5-18-196 16,3-11-136-16,-4-9-245 15,-5 4 121-15,-8 6 500 16,-13 14 689-16,-7 14-123 15,-4 15-274-15,0 2-227 16,-15 25-40-16,5 2-6 16,0 3-7-16,8 0 44 15,2-6-16-15,0-3-39 16,16-5 20-16,5-4-21 0,4-11-12 16,4-3-16-16,4-1-57 15,-1-22 17-15,1-6-50 16,-4-2-53-16,-6-3 86 15,-5 11 85-15,-12 11 20 16,-6 12 157-16,0 2-137 16,-2 24 12-16,-12 8 18 15,1 2-34-15,5-2 45 16,5-4-54-16,3-8-3 16,0-7 1-16,16-6-25 15,4-9 30-15,3 0-30 16,-4-9 0-16,-5-14-14 15,-6-3-8-15,-3-4-34 0,-5 2 27 16,0-1 22-16,4 6 7 16,5 5 24-16,7 6 4 15,6 5 3-15,5 7-29 16,7 0-2-16,3 0 11 16,1 13-9-16,-5 3 25 15,-6 3-10-15,-9 6-16 16,-11 5 43-16,-7 5-11 15,0 2 34-15,0-2-10 16,0-3-51-16,0-9 28 16,4-4-34-16,19-14-28 15,6-5 5-15,4-1-139 0,7-44-125 16,-7 5-254-16,-12-4-670 0</inkml:trace>
  <inkml:trace contextRef="#ctx0" brushRef="#br0" timeOffset="26099.8">9266 6928 1547 0,'0'0'611'0,"0"0"-497"16,0 0-79-16,0 0-35 15,0 0 0-15,-80 144 18 16,44-89-18-16,-19-1-87 0,8-14-295 15,5-16-1350-15</inkml:trace>
  <inkml:trace contextRef="#ctx0" brushRef="#br0" timeOffset="26241.01">8831 6895 1979 0,'0'0'485'16,"0"0"-460"-16,0 0-25 15,-4 105-70-15,-16-10-273 16,5-12-417-16,1-5 63 0</inkml:trace>
  <inkml:trace contextRef="#ctx0" brushRef="#br0" timeOffset="26323.76">8765 7483 599 0,'0'0'395'0,"0"0"-86"16,0 0-14-16,-2 104-67 16,2-92-85-16,6-12-128 15,9 0-15-15,1 0-951 0</inkml:trace>
  <inkml:trace contextRef="#ctx0" brushRef="#br0" timeOffset="27541.41">10160 6992 1425 0,'0'0'288'16,"0"0"-148"-16,0 0 37 0,0 0-35 15,0 0-21 1,0 0-62-16,0 0-37 0,0-25 14 16,0 25-35-16,0 0-1 15,-2 0 4-15,0 0 10 16,-5 3-12-16,-11 19-2 15,-6 14 0-15,-10 14 101 16,-3 6 1-16,0 5-12 16,11-3-17-16,8-8-67 15,16-6 25-15,2-8-31 16,17-12 0-16,24-10-20 16,13-12 19-16,12-2-41 15,5-28-21-15,0-16-77 16,-3-12 39-16,-13-12 6 15,-10-10 9-15,-16-5 79 16,-16 1 1-16,-11 7 6 16,-2 15 117-16,0 21 44 0,-13 17 14 15,-5 20-118-15,-2 2-51 16,0 34 0-16,2 18-5 16,7 12-1-16,7 6 18 15,4 4-11-15,0-5 4 16,15-9-11-16,10-12 0 15,4-14-17-15,2-12 4 16,4-12-24-16,4-10-7 16,1 0-61-16,-3-21-14 15,-3-4-17-15,-7-2 37 16,-11 8 98-16,-8 7 1 16,-8 10 33-16,0 2-18 15,0 16-5-15,0 12 40 0,-6 2-10 16,1 0-32-16,5-6 14 15,0-6-21-15,0-7-1 16,18-10 9-16,4-1 1 16,5-8-20-16,0-14-29 15,0-8-91-15,-3 0 69 16,-4 2 14-16,-4 2 47 16,-5 10 5-16,-7 12 29 15,-2 4 1-15,-2 4-26 16,0 19 37-16,0 6 44 0,0 0-54 15,0 0-23 1,0-7 2-16,0-8-8 0,0-4-7 16,0-10 0-16,0 0-8 15,5-6 7-15,2-17-103 16,6-4 34-16,7-3 55 16,7 1-4-16,9 2 19 15,-1 7 0-15,3 10 0 16,-3 10 22-16,-8 0 0 15,-8 13-11-15,-13 15 32 16,-6 7-9-16,0-2 24 16,-6-1-8-16,-8-3-41 15,3-9 31-15,2-6-40 16,7-8 1-16,2-6-2 16,0 0-10-16,0-9-29 0,17-14-105 15,8-5-21 1,0-2 0-16,-1 6 62 0,-4 6 104 15,-4 11 227-15,-7 7-42 16,-5 0-111-16,-2 17-45 16,-2 11-28-16,0 2 39 15,0 0-40-15,0-5-10 16,-2-8-157-16,0-13-382 0</inkml:trace>
  <inkml:trace contextRef="#ctx0" brushRef="#br0" timeOffset="27684.52">10960 6944 327 0,'0'0'2103'16,"0"0"-1868"-16,0 0-235 16,0 0-367-16,0 0-17 0</inkml:trace>
  <inkml:trace contextRef="#ctx0" brushRef="#br0" timeOffset="28809.47">11859 6796 618 0,'0'0'1400'0,"0"0"-1157"0,0 0-169 15,0 0-74 1,0 0 0-16,0 0 19 0,-39 157 60 16,26-76 109-16,5 7-95 15,6-1-60-15,2-7 0 16,0-12-32-16,13-16-1 15,9-12 0-15,7-14-21 16,7-16 3-16,8-10-64 16,3-10-49-16,2-21 20 15,-2-13-43-15,-14 4 61 16,-10 1 93-16,-13 11 37 16,-10 14 198-16,-4 14-34 15,-21 0-145-15,-8 24-29 16,-3 10-18-16,5 3-9 15,7-4 0-15,9-3 9 0,7-9-19 16,8-4 10-16,0-11-97 16,10-6-15-16,17-2 7 15,8-24-54-15,3-12-147 16,4-6-197-16,-4-4 243 16,-4 7 260-16,-10 9 96 15,-11 17 400-15,-8 15-278 16,-5 0-147-16,0 23 8 15,-9 10-36-15,0 1 14 16,2 1-11-16,7-9-32 16,0-3 5-16,0-9-10 15,14-10-18-15,8-4-18 16,10-4-110-16,1-22-129 0,2-4-93 16,1-4 1-16,-5 0-150 15,-4 5 508-15,-9 8 228 16,-9 12 410-16,-5 9-394 15,-4 7-82-15,0 21-14 16,-2 4-61-16,-9 0 9 16,2-4-69-16,0-6 2 15,7-8-29-15,2-6 17 16,0-8-7-16,0 0-10 16,17-16-22-16,6-10-114 15,3-6-83-15,6-2 73 16,-3 1 62-16,0 1-3 0,-5 11 46 15,-6 8 41-15,-7 13 79 16,-6 3 35-16,-5 21 3 16,0 6-3-16,0 0-24 15,-2 0-34-15,-5-6-13 16,3-6-37-16,4-10-5 16,0-8-2-16,2 0-14 15,19-6-67-15,11-17-143 16,6 0-16-16,4-1 75 15,-2 2 27-15,-4 6 139 16,-7 8 154-16,-9 8 90 16,-9 0-65-16,-4 14-74 15,-7 10-71-15,0 5 31 0,0 2-58 16,-12-3-7 0,-9-8-81-16,3-8-159 0,-3-10-425 0</inkml:trace>
  <inkml:trace contextRef="#ctx0" brushRef="#br0" timeOffset="28952.16">12206 6950 1768 0,'0'0'685'0,"0"0"-512"16,0 0-173-16,129-23-36 15,-26 23-65-15,-11 0-68 16,-10 0-228-16</inkml:trace>
  <inkml:trace contextRef="#ctx0" brushRef="#br0" timeOffset="29433.71">13735 7059 887 0,'0'0'260'0,"0"0"-38"15,-31 107-14-15,14-58-22 16,-2-7-32-16,6-8-78 16,5-9 0-16,5-10-51 15,3-13-25-15,0-2 54 16,20-12 21-16,16-18-47 16,7-11-28-16,5 0-22 15,1 3 21-15,1 6 1 16,-10 11 0-16,-9 18 71 15,-11 3-33-15,-9 19-7 0,-11 22 12 16,0 6-6-16,-6 6 41 16,-13-3-62-16,-1-6-10 15,3-10-12-15,-4-10-1 16,2-14-82-16,-28-12-55 16,7-20-193-16,-3-8-626 0</inkml:trace>
  <inkml:trace contextRef="#ctx0" brushRef="#br0" timeOffset="29545.72">13784 6953 1733 0,'0'0'705'16,"0"0"-567"-16,152-49-103 15,-78 40-35-15,2 9-6 16,15 17-143-16,-18 9-82 0,-15 1-953 16</inkml:trace>
  <inkml:trace contextRef="#ctx0" brushRef="#br0" timeOffset="29816.83">14770 7124 910 0,'0'0'1342'0,"0"0"-1156"16,0 0-182-16,-134 80-4 0,90-35-18 16,5-1 2-16,8-9 13 15,12-2 3-15,9-11 0 16,10-12-28-16,7-10-96 16,44-22-150-16,-2-16-433 15,-1-6-374-15</inkml:trace>
  <inkml:trace contextRef="#ctx0" brushRef="#br0" timeOffset="29986.17">14770 7124 1565 0,'5'18'377'16,"-5"22"-151"-16,-3 14-96 15,-10 15-50-15,0 3-8 16,-3-2 1-16,0-1 6 16,-4-11-27-16,0-10-52 0,-4-14 35 15,-5-12-35-15,-8-11 45 16,0-11 23-16,-3 0-68 15,0-21 0-15,6-5-219 16,14-5-378-16</inkml:trace>
  <inkml:trace contextRef="#ctx0" brushRef="#br0" timeOffset="30236.44">15365 7025 1565 0,'0'0'633'16,"0"0"-494"-16,0 0-113 16,-116 49 29-16,63-3-9 15,-5 11 21-15,0 2-19 16,4 1-42-16,5 1-12 15,7 2-60-15,11-16-190 16,18-17-346-16</inkml:trace>
  <inkml:trace contextRef="#ctx0" brushRef="#br0" timeOffset="30461.76">15677 7139 2096 0,'0'0'308'0,"0"0"-308"16,0 0-211-16,0 0 111 16,0 0 100-16,-149 70 171 15,120-39-10-15,7 4-69 16,8-3-81-16,14-2-11 16,0-6-15-16,16-10-64 15,19-14 17-15,26-12-117 16,-6-16-223-16,-8-11-379 0</inkml:trace>
  <inkml:trace contextRef="#ctx0" brushRef="#br0" timeOffset="30640.68">15851 6747 1785 0,'0'0'629'0,"0"0"-570"16,0 0-53-16,0 0-4 15,0 0 35-15,-9 143 43 16,-3-71-23-16,-3 8-47 15,2 5 21-15,2-9-31 16,2-9-25-16,3-12-90 16,1-17-91-16,2-15-39 15,-1-16-359-15</inkml:trace>
  <inkml:trace contextRef="#ctx0" brushRef="#br0" timeOffset="30784.52">15606 6934 894 0,'0'0'1410'16,"0"0"-1019"-16,0 0-313 16,127-36-64-16,-67 36-14 15,33 0-158-15,-14 0-36 16,-8 2-389-16</inkml:trace>
  <inkml:trace contextRef="#ctx0" brushRef="#br0" timeOffset="30898.12">16403 7227 2114 0,'0'0'0'0,"0"0"-230"0</inkml:trace>
  <inkml:trace contextRef="#ctx0" brushRef="#br0" timeOffset="32376.12">2280 8511 1020 0,'0'0'548'0,"0"0"-376"15,0 0-77-15,0 0 15 16,0 0 66-16,0 0-27 16,0 0-51-16,-21-7-17 15,21 5-57-15,0 2 27 16,0 0 5-16,0 0-50 15,0 0 19-15,0 0-25 16,0 0-3-16,0-3-15 16,0 3 3-16,0 0 15 0,0 0 1 15,0-2 1-15,0-1 19 16,0 1-5-16,0 0 26 16,-2 2 21-16,-2-2-63 15,0 0 0-15,4 2 0 16,0-1-76-16,0 1-45 15,0-3-76-15,0 3-64 16,0-4 59-16,2-2-182 16,0 4-574-16</inkml:trace>
  <inkml:trace contextRef="#ctx0" brushRef="#br0" timeOffset="33128.11">3453 8064 1731 0,'0'0'556'0,"0"0"-328"0,0 0-58 15,0 0-61 1,0 0-97-16,0 0-6 0,-148 83 25 16,93-23-31-16,3 7 17 15,6-4-17-15,6-2 7 16,3-11-23-16,6-10 13 15,0-10-82-15,2-8-100 16,2-22-140-16,10 0-237 16,5-18-1036-16</inkml:trace>
  <inkml:trace contextRef="#ctx0" brushRef="#br0" timeOffset="33621.18">3040 8245 1470 0,'0'0'781'0,"0"0"-661"16,0 0-119-1,0 0 5-15,0 0 2 0,100 123 2 16,-61-89 11-16,11-4 25 16,10-9-46-16,10-6 29 15,1-13-29-15,-2-2-44 16,-7-6 6-16,-6-14-42 16,-13-6 41-16,-12 0 23 15,-13-1 0-15,-16 4 16 16,-2 4 7-16,-9 6 1 15,-16 9 34-15,-1 4-42 16,1 4 0-16,5 19 0 16,12 9 0-16,8 3 25 15,0 1-3-15,15-2-13 16,12-5 16-16,4-10-16 0,2-6-6 16,1-12-3-16,1-1 0 15,-2-8-12-15,2-17 12 16,-7-2-4-16,-3-5-7 15,-5 2 12-15,-5 3-1 16,-5 12 15-16,-6 7-8 16,-4 8 0-16,0 5-7 15,0 30 0-15,0 11-10 16,0 14 17-16,0 12-7 16,0 4 0-16,0 5 12 15,0-7-7-15,0-6-5 16,0-10 0-16,0-12-13 15,0-16 11-15,0-14-107 0,13-18-123 16,3-21-74-16,-3-10-553 16</inkml:trace>
  <inkml:trace contextRef="#ctx0" brushRef="#br0" timeOffset="33795.78">4078 8240 998 0,'0'0'527'16,"0"0"-386"-16,0 0-58 15,0 0 46-15,0 0 29 16,0 0-91-16,0 0-11 16,110 46-30-16,-110 0-25 15,-16 0 19-15,-10-4-20 0,-28 2-60 16,5-11-125-16,-3-14-326 16</inkml:trace>
  <inkml:trace contextRef="#ctx0" brushRef="#br0" timeOffset="33951.67">3566 8157 1945 0,'0'0'316'0,"0"0"-225"16,0 0-63-16,0 0-21 16,123-21-5-16,-101 21-2 15,0 0-52-15,-9 7-224 16,-3-7-571-16</inkml:trace>
  <inkml:trace contextRef="#ctx0" brushRef="#br0" timeOffset="34074.11">3905 7865 546 0,'0'0'1570'0,"0"0"-1474"16,0 0-96-16,-43 121-54 15,14-56-144-15,0-5-467 0</inkml:trace>
  <inkml:trace contextRef="#ctx0" brushRef="#br0" timeOffset="35025.3">4957 8298 1273 0,'0'0'298'0,"0"0"-160"16,0 0 1-16,0 0-41 15,0 0-39-15,0 0-7 16,0 0-25-16,0-2 97 16,0 38-8-16,0 4-31 15,0 0-23-15,0-6-60 16,-4-8 14-16,1-12-16 15,3-8 13-15,0-6 5 16,7-4-18-16,18-20-3 16,6-10-44-16,4-1-59 0,1-4 10 15,-2 8 58-15,-8 13 27 16,-8 14-8-16,-2 4 16 16,-5 15 3-16,0 13 39 15,3 4-20-15,5-3-3 16,10-4-1-16,4-11-14 15,8-12 32-15,3-2-33 16,-6-9-77-16,-4-18-67 16,-14-3-23-16,-8-1 49 15,-12 5 104-15,0 4 14 16,0 8 231-16,-8 13-4 16,-5 1-132-16,2 19-44 0,0 25-21 15,2 17 46 1,5 15 3-16,-1 10-35 0,3 4 38 15,-3-1-61-15,1-7-19 16,1-10-2-16,1-12 0 16,2-16-85-16,0-17-138 15,0-14-250-15,7-13-324 0</inkml:trace>
  <inkml:trace contextRef="#ctx0" brushRef="#br0" timeOffset="35231.71">5617 8298 459 0,'0'0'395'0,"0"0"-71"0,0 0-28 16,0 0-57-16,-2 134-57 16,2-98-113-16,13-5-38 15,5-6-28-15,2-9-3 16,2-13-56-16,9-12-131 15,-6-19-357-15,-3-2-286 0</inkml:trace>
  <inkml:trace contextRef="#ctx0" brushRef="#br0" timeOffset="35641.43">5795 8337 1490 0,'0'0'332'0,"0"0"-218"16,0 0-56-16,0 0-10 15,-18 137 2-15,14-100-37 16,4-3 7-16,0-13-20 0,0-9-28 15,0-12-73 1,0 0-31-16,0-21-235 0,0-14 178 16,0-7 128-16,8-5 61 15,9 0 70-15,7 3 107 16,7 8-15-16,5 7-114 16,2 12 6-16,-3 9 22 15,-6 8-45-15,-4 0 7 16,-11 22-16-16,-8 7 20 15,-6 5 80-15,0 7-26 16,0-3 29-16,0-1-12 16,0-5-76-16,0-6 2 15,9-9-29-15,11-7-10 16,7-10 9-16,2 0-9 16,2-14-40-16,-4-13-14 0,-5-10-54 15,-10-3 31-15,-12 1 14 16,0 0 63-16,-14 7 69 15,-13 10 70-15,-2 8-84 16,-3 7-53-16,3 7-2 16,4 0-57-16,4 3-203 15,7 2-463-15</inkml:trace>
  <inkml:trace contextRef="#ctx0" brushRef="#br0" timeOffset="35813.96">6223 8124 993 0,'0'0'831'0,"0"0"-612"16,0 0-194-16,0 0-13 15,0 0-3-15,0 0-8 16,11 114 4-16,-11-77-5 16,2 3-48-16,4-11-219 15,-2-13-398-15</inkml:trace>
  <inkml:trace contextRef="#ctx0" brushRef="#br0" timeOffset="35979.68">6359 8303 1192 0,'0'0'264'16,"0"0"-57"-16,0 0-79 0,0 0-20 16,0 117 40-16,0-84-40 15,-5-1-79-15,5-6 8 16,0-5-37-16,-4-15-43 15,2-6-228-15,-2 0-483 0</inkml:trace>
  <inkml:trace contextRef="#ctx0" brushRef="#br0" timeOffset="36121.91">6085 7997 2056 0,'0'0'477'0,"0"0"-353"15,0 0-124-15,120-39-75 0,-44 35-2 16,-11 3-49 0,-5-2-356-16</inkml:trace>
  <inkml:trace contextRef="#ctx0" brushRef="#br0" timeOffset="37166.08">7389 8066 1220 0,'0'0'589'0,"0"0"-400"0,0 0-155 15,0 0-13-15,0 0 85 16,0 0 37-16,-5 151 17 15,-3-86-66-15,-1-3-61 16,7-6 4-16,2-10-30 16,0-12-14-16,15-10-14 15,12-17-99-15,27-14-21 16,-8-21-211-16,-1-8-359 0</inkml:trace>
  <inkml:trace contextRef="#ctx0" brushRef="#br0" timeOffset="37765.25">7637 7953 1185 0,'0'0'708'0,"0"0"-435"16,0 0-165-16,0 0-92 0,0 0-6 15,-68 130 63-15,58-62 8 16,5 2-21-16,5 0 2 16,0-5-62-16,0-9 1 15,9-12-1-15,11-15-28 16,7-17 5-16,6-12-30 15,5 0-36-15,4-25 9 16,-1-7-59-16,-6 2 42 16,-8 2 58-16,-10 7 39 15,-9 16 45-15,-8 5-3 16,0 13-40-16,-5 20 73 16,-2 6-46-16,5-2-5 15,2-4 12-15,9-12-29 0,20-10 51 16,9-11-17-1,6 0-41-15,4-19-4 0,-4-11-158 16,-7-4-28-16,-5-4 69 16,-10 2 16-16,-6 1 56 15,-7 7 49-15,-5 8 65 16,-4 8 213-16,0 9-82 16,0 3-129-16,0 5-67 15,0 17 0-15,0 9 2 16,0 4-2-16,9-4 0 15,5-2 9-15,-1-5-8 16,-2-4-1-16,2-13 0 16,1-5-37-16,1-2 35 15,2-6-18-15,2-17-72 0,4-6-48 16,-3-3 18-16,-1 0 80 16,-3 4 42-16,-5 7 22 15,-4 12 151-15,-5 9-61 16,-2 0-103-16,0 18 8 15,0 11 13-15,0 10-5 16,0 1-23-16,0-2-1 16,0-2-2-16,0-10-144 15,0-14-254-15</inkml:trace>
  <inkml:trace contextRef="#ctx0" brushRef="#br0" timeOffset="37939.83">8524 8133 1315 0,'0'0'231'0,"0"0"-105"15,0 0 16-15,0 0-84 16,0 0-25-16,15 119 2 16,-63-85-35-16,5-9-138 15,3-11-910-15</inkml:trace>
  <inkml:trace contextRef="#ctx0" brushRef="#br0" timeOffset="38103.25">8426 7827 1802 0,'0'0'282'0,"0"0"-257"16,0 0-25-16,-165 101-137 15,107-48-240-15,9-7-722 0</inkml:trace>
  <inkml:trace contextRef="#ctx0" brushRef="#br0" timeOffset="38346.47">6952 8296 1832 0,'0'0'367'16,"0"0"-242"-16,0 0-74 15,127-44 1-15,-51 41-52 16,37 3-27-16,-14 7-117 15,-10 4-831-15</inkml:trace>
  <inkml:trace contextRef="#ctx0" brushRef="#br0" timeOffset="39994.58">9415 8395 620 0,'0'0'301'0,"0"0"-129"16,0 0-91-16,0 0 15 15,0 0 33-15,0 0 25 16,0 0-106-16,-46 31-48 16,61-57-48-16,1 0-99 15,1 1 18-15,-3 4 129 0,-3 4 29 16,-4 7 131-16,-3 7 55 16,-4 1-38-16,0 2-35 15,0 0-29-15,0 2-88 16,0 15 77-16,0 8-5 15,0 4-72-15,0 2 33 16,0-1-57-16,0-2 0 16,0-4 11-16,-4-7-11 15,1-5-1-15,3-9 3 16,0-3 8-16,0 0 34 16,0-15 35-16,17-19-80 15,7-4-59-15,4-7-18 16,9 3 7-16,-4 3 21 15,-4 13 25-15,-2 14 17 16,-10 12 7-16,-1 2 0 0,-9 24 16 16,-5 11 15-16,-2 3 24 15,0-1-6-15,0-2-49 16,0-11 23-16,0-8-23 16,13-14 0-16,16-4 35 15,10-10-34-15,7-22 5 16,1-12-6-16,-3-8-51 15,-4-11 40-15,-6-7-65 16,-12-2-1-16,-4-2 65 16,-9 5 12-16,-3 10 27 15,-6 15 127-15,0 15-41 16,0 20-25-16,0 9-88 16,-13 12-3-16,-5 25-12 15,-1 16 15-15,0 11 0 16,4 9 12-16,4 0-3 0,4-1 5 15,7-10-14-15,0-8 0 16,0-13-9-16,4-11 15 16,17-13-6-16,8-10 0 15,8-7-37-15,9-2-15 16,0-17-51-16,-1-6 20 16,-10 3 62-16,-10 6-10 15,-12 8 31-15,-9 8-6 16,-4 0 18-16,0 4-6 15,3 7 7-15,8 1-7 16,9-1 8-16,13-10-7 16,12-1 0-16,9 0-7 15,1-12-31-15,-6-7 19 0,-9 3-4 16,-17 2 16-16,-15 5 30 16,-8 4 75-16,-4 5 32 15,-25 0-74-15,-9 4-54 16,-2 14 25-16,0 4-12 15,8 0-16-15,11-6 11 16,11-4-17-16,10-6-18 16,0-6-30-16,21 0-24 15,10-5 50-15,4-12-84 16,3-3-14-16,-4-2 45 16,-6 0-10-16,-3 6 85 15,-5 4 6-15,-4 5 18 0,-5 7 19 16,-4 0-43-16,-1 19 0 15,1 5 38-15,2 4-17 16,2-3 1-16,12-2-17 16,6-9 5-16,6-10 14 15,7-4-23-15,1-9 11 16,-5-18-24-16,-7-7 12 16,-4-7-23-16,-9-3-20 15,-3-2-14-15,-4 0 56 16,1 2-4-16,-6 11 5 15,-4 10 54-15,1 12 15 16,-3 11-23-16,0 5-46 16,0 24 6-16,-5 10-1 0,-1 9 8 15,-1 8 18-15,4 2 45 16,3 3-70-16,0-1 18 16,0-7-17-16,0-2 4 15,3-9-11-15,4-7 0 16,-1-13 0-16,-4-10-11 15,-2-10-27-15,0-2-17 16,0-14-17-16,-2-18-199 16,-2-7 56-16,2-8 134 15,2-2 46-15,11 0 35 16,18 4 41-16,8 6 87 16,6 10 39-16,1 7-18 15,1 6-14-15,-3 8-96 16,-2 4-38-16,-3 4 7 15,-14 0-8-15,-11 0-98 0,-12 16-83 16,-12-2-173-16,-11-3-896 16</inkml:trace>
  <inkml:trace contextRef="#ctx0" brushRef="#br0" timeOffset="40253.93">10347 8104 1497 0,'0'0'565'0,"0"0"-415"16,0 0-36-16,0 0-24 15,121-84-50-15,-77 70 51 16,-1 7-67-16,-8 7-24 15,-6 0 0-15,-11 0-60 16,-11 8-113-16,-7-4-305 16,0-4-730-16</inkml:trace>
  <inkml:trace contextRef="#ctx0" brushRef="#br0" timeOffset="40386.61">10809 7746 1758 0,'0'0'332'0,"0"0"-276"16,0 0-56-16,-11 128-28 16,-1-67-162-16,3-6-469 0</inkml:trace>
  <inkml:trace contextRef="#ctx0" brushRef="#br0" timeOffset="40988.03">11633 8460 1874 0,'0'0'671'16,"0"0"-619"-16,0 0-31 15,0 0-36-15,-60 110 23 16,20-58-8-16,-7 4 0 15,-15 6-127-15,9-13-166 16,8-15-935-16</inkml:trace>
  <inkml:trace contextRef="#ctx0" brushRef="#br0" timeOffset="42429.02">12692 8031 1292 0,'0'0'374'0,"0"0"-144"0,0 0-68 16,0 0-98-1,-118-16 27-15,80 16 8 0,-4 14-37 16,-3 15 44-16,1 14-35 15,-1 12 15-15,5 4-1 16,9 8-55-16,11-5 6 16,15-4-36-16,5-10 9 15,16-12-18-15,24-11 9 16,14-14-2-16,10-11-15 16,7 0-57-16,0-20 19 15,-7-6-15-15,-14-4 3 16,-14 2 57-16,-14 5 0 15,-11 4 10-15,-8 7 120 16,-3 6-20-16,0 4-36 16,0 2-64-16,0 0 11 0,0 9-23 15,-3 12 12 1,3 0-2-16,0 4-5 0,16-4 14 16,13-4-16-16,5-9 9 15,5-8-31-15,0 0 23 16,-3-6-18-16,-10-13 6 15,-8-2 11-15,-9-4 18 16,-9 1 12-16,0 2 22 16,-18 5-37-16,-7 6 18 15,-4 8-24-15,0 3-12 16,0 0-15-16,8 3-226 16,5 4-259-16,11-5-650 0</inkml:trace>
  <inkml:trace contextRef="#ctx0" brushRef="#br0" timeOffset="42582.63">13161 7916 1839 0,'0'0'601'0,"0"0"-373"16,0 0-193-16,0 0-23 16,0 0-12-16,-121 123-13 15,70-40-88-15,8-14-278 16,12-13-1205-16</inkml:trace>
  <inkml:trace contextRef="#ctx0" brushRef="#br0" timeOffset="44320.78">13882 8023 1532 0,'0'0'304'0,"0"0"-166"16,0 0-101-16,0 0 28 16,0 0 22-16,0 0-59 15,0 0 39-15,-102 26 20 16,80 26 8-16,7 10 42 15,7 6-78-15,8 1-6 16,3-1 14-16,17-9-60 16,2-4 30-16,1-11-37 15,-8-6 2-15,-7-10-1 16,-8-7-1-16,0-6 0 16,-17-7 0-16,-12-8 0 0,-4 0-1 15,6-19-25 1,11-20-13-16,16-15 19 0,10-12-115 15,27-6 52-15,15-7 62 16,4 3 19-16,-4 6 2 16,-9 6 67-16,-9 10-4 15,-19 10 27-15,-13 12-78 16,-2 14 6-16,-22 14-18 16,-16 4-77-16,-20 44-54 15,9-1-379-15,14 3-728 0</inkml:trace>
  <inkml:trace contextRef="#ctx0" brushRef="#br0" timeOffset="45498.78">14848 8065 1322 0,'0'0'386'15,"0"0"-171"-15,0 0-58 16,0 0 14-16,0 0-75 15,0 0-75-15,-116-45 16 16,67 70 0-16,-4 11-6 16,5 7 66-16,8 6-38 0,11 1-27 15,14 1 11-15,13-3-42 16,2-6 16-16,17-8-5 16,21-8-4-16,14-10 7 15,12-10-15-15,5-6-45 16,1-5-19-16,-4-14-46 15,-7-8 61-15,-13-4 1 16,-13-3-8-16,-12 4 50 16,-15 2 12-16,-6 5 43 15,0 9 132-15,-24 10-87 16,-12 4-46-16,-8 9-48 16,-6 16 6-16,4 10-5 15,8-2-1-15,11-1 0 0,11-2-1 16,14-9 1-16,2-5-8 15,9-8-7-15,18-8-21 16,10 0 14-16,8-13-88 16,7-12 6-16,-4-8-34 15,-2 1-39-15,-11 2 101 16,-8 11 76-16,-14 5 114 16,-9 12 52-16,-4 2-113 15,0 5-47-15,-8 19 49 16,-5 11 12-16,-3 3 25 15,3 2-69-15,3-1-13 16,8-7-17-16,2-9 7 16,0-7-88-16,18-9 0 0,7-7-10 15,8-5-13 1,7-19-106-16,0-8-94 0,1-8-51 16,-8-4 78-16,-4 0 284 15,-10 3 339-15,-9 12 23 16,-8 6-26-16,-2 16-95 15,-4 7-160-15,-17 0-39 16,-5 18-42-16,1 10 0 16,8 4 49-16,3 2-30 15,11-2 29-15,3-6-11 16,12-5-36-16,22-6 63 16,8-13-56-16,11-2-7 15,7-11-2-15,5-22-56 16,-3-5 1-16,-4-8 36 0,-10-2-4 15,-13-3 10 1,-15 5 28-16,-11 5-12 0,-9 12 111 16,0 11-62-16,-18 14-8 15,-5 4-43-15,2 14 10 16,3 23-18-16,5 9 8 16,7 5 0-16,6 5 8 15,0 2-2-15,0-3-6 16,8-4 0-16,-6-5 12 15,-2-2-19-15,-7-11 7 16,-35-1-91-16,4-9-116 16,0-12-401-16</inkml:trace>
  <inkml:trace contextRef="#ctx0" brushRef="#br0" timeOffset="45702.71">15439 7736 1916 0,'0'0'517'16,"0"0"-419"-16,0 0-97 16,0 0-2-16,0 0-20 15,-154 203 12-15,105-111-117 16,11-10-405-16</inkml:trace>
  <inkml:trace contextRef="#ctx0" brushRef="#br0" timeOffset="45852.4">16627 8410 2687 0,'0'0'0'15,"0"0"-269"-15,0 0-1294 0</inkml:trace>
  <inkml:trace contextRef="#ctx0" brushRef="#br0" timeOffset="47563.71">2224 9726 738 0,'0'0'742'15,"0"0"-643"-15,0 0-81 0,0 0 46 16,0 0-9-16,0 0 2 15,0 0 3-15,125 9-51 16,-103-18-9-16,-6 0 25 16,-11-3 10-16,-5 1 80 15,0 2 9-15,-14-1-56 16,-4 6-18-16,4 4-50 16,14 0-25-16,0 14-273 15,0-2-728-15</inkml:trace>
  <inkml:trace contextRef="#ctx0" brushRef="#br0" timeOffset="49034.97">9685 9017 948 0,'0'0'507'16,"0"0"-378"-16,0 0-123 16,0 0 130-16,0 0 29 15,0 159 43-15,-9-88-16 16,-2 1-102-16,0-5-7 16,-2-7-20-16,1-9-39 0,4-16 25 15,3-8-49 1,3-13 0-16,2-12 1 0,0-2-1 15,15-11-2-15,12-21-84 16,6-10-6-16,5-4 37 16,1-1-13-16,-4 6 44 15,-10 9 24-15,-8 15 9 16,-7 12 55-16,-10 5-58 16,0 12 16-16,0 18 36 15,2 4-24-15,7 2-25 16,11-2 20-16,11-3-29 15,13-11 18-15,8-8-18 0,4-10 11 16,-1-2-22 0,-6-7-15-16,-7-13 26 0,-11-4-14 15,-15 1 29-15,-14-2-15 16,-2 8 39-16,-24 5 26 16,-16 9-1-16,-12 3-64 15,-4 12 8-15,6 15 11 16,7 2-18-16,16-3-1 15,14-1 0-15,13-9-12 16,2-4 12-16,27-9-33 16,11-3-42-16,5 0 16 15,-1-5-48-15,1-14 27 16,-5-3 16-16,-6 3 5 0,-10 0 59 16,-8 6 2-1,-7 6 55-15,-9 7-9 0,0 0-42 16,0 12-6-16,0 8 57 15,0 3-36-15,0-3 13 16,0-5-33-16,9-2 0 16,13-7 19-16,7-6-20 15,2 0-7-15,3-5-13 16,-3-14-42-16,-2-4 29 16,-2 0-32-16,-2 0 43 15,-8 4 22-15,-3 7 10 16,-6 8 85-16,-1 4-73 15,-3 2-2-15,0 22 33 16,4 3-34-16,-2 5-10 16,1 3 8-16,1-5-16 0,2-6-2 15,-1-8-64-15,-1-10-214 16,-3-6-388-16</inkml:trace>
  <inkml:trace contextRef="#ctx0" brushRef="#br0" timeOffset="49172.15">10735 9160 1607 0,'0'0'541'0,"0"0"-257"15,0 0-176-15,0 0-108 16,0 0-79-16,0 0-135 16,0 0-133-16</inkml:trace>
  <inkml:trace contextRef="#ctx0" brushRef="#br0" timeOffset="49510.28">11174 9651 1976 0,'0'0'394'16,"0"0"-296"-16,0 0-98 15,0 0 0-15,0 0-3 16,-60 114 3-16,0-54 0 16,6-9-160-16,6-11-494 0</inkml:trace>
  <inkml:trace contextRef="#ctx0" brushRef="#br0" timeOffset="54095.13">13830 9136 1152 0,'0'0'406'0,"0"0"-137"15,0 0-77-15,0 0-35 0,0 0-8 16,0 0-5-16,0 0 10 15,-12-61-45-15,12 61-52 16,0 0 15-16,0 0-43 16,0 0-20-16,0 0 2 15,0 0-11-15,8 0 0 16,15 0 1-16,6 0 14 16,2 0-21-16,0 0 6 15,-2 0-30-15,-8 0 28 16,-8 0-16-16,-6 0 7 15,-5 0 11-15,-2 0 0 0,0 0 8 16,0 0-8 0,0 0 0-16,0 5-14 0,-5 12-8 15,-4 14 22-15,1 5 0 16,-1 8 0-16,0 4 4 16,4 1-4-16,1-1 0 15,4-1-12-15,-2-3-47 16,2 1-198-16,0-14-245 15,-5-8-546-15</inkml:trace>
  <inkml:trace contextRef="#ctx0" brushRef="#br0" timeOffset="54215.9">13755 9413 2049 0,'0'0'582'15,"0"0"-495"-15,175-60-87 0,-55 29-2 16,-18 9-178-16,-15 0-297 15</inkml:trace>
  <inkml:trace contextRef="#ctx0" brushRef="#br0" timeOffset="55800.12">2234 10860 692 0,'0'0'266'0,"0"0"-91"16,0 0 9-16,0 0 23 16,0 0-60-16,0 0 4 15,0 0-17-15,48-18-92 16,-34 4-2-16,-3 0 35 0,-7 2 9 15,-4 3 85 1,0-2-31-16,0 5-44 0,-13 0-20 16,-1 6-73-16,3 0 8 15,3 0-9-15,6 6-62 16,2 18-74-16,4-2-196 16,9-5-432-16</inkml:trace>
  <inkml:trace contextRef="#ctx0" brushRef="#br0" timeOffset="56902.91">9701 10142 1375 0,'0'0'352'16,"0"0"-202"-16,0 0-19 15,0 0-1-15,0 0-62 16,0 0-49-16,0 0-16 15,7-4 17-15,-7 44 52 16,0 15 58-16,0 11-30 16,0 4 12-16,0 0-53 15,0-4-29-15,-5-7-3 16,-4-8-17-16,2-9 1 16,3-10-11-16,2-9 15 15,0-11-14-15,2-6-1 0,0-6 0 16,0 0 24-16,0-12-18 15,0-17-6-15,13-12-7 16,13-6-68-16,8 3-16 16,3 6 23-16,4 14 17 15,-3 12 50-15,-5 10-21 16,-6 2 22-16,-7 12 12 16,-9 14-12-16,-6 6 68 15,-5 2-29-15,-11 5-3 16,-18-3 26-16,-11-2-61 15,-5-2 32-15,-1-9-32 16,0-2 22-16,9-7-29 16,10-5 6-16,14-9-103 15,13 0-65-15,22 0-160 0,9-3-361 0</inkml:trace>
  <inkml:trace contextRef="#ctx0" brushRef="#br0" timeOffset="57226.5">10329 10619 1262 0,'0'0'398'0,"0"0"-236"16,0 0 5-16,0 0 74 15,0 0-80-15,0 0-58 16,0 0-78-16,-91-34-15 16,42 63 45-16,2 2-15 15,9 1-19-15,14-1 2 16,9-9-22-16,9-5-1 0,6-12 0 15,2-5-18-15,23 0 0 16,6-12-2-16,10-14-71 16,-1-6 39-16,-2-2-16 15,-5 4 65-15,-6 6 3 16,-7 10 57-16,-9 14 123 16,-5 0-149-16,2 24-30 15,-4 15 22-15,1 14-10 16,-1 3-26-16,16 11-39 15,0-14-328-15,2-16-550 0</inkml:trace>
  <inkml:trace contextRef="#ctx0" brushRef="#br0" timeOffset="57490">11045 10810 1901 0,'0'0'666'16,"0"0"-488"-16,0 0-126 15,0 0-40-15,0 0-12 16,0 0 0-16,2 115 9 0,-22-59 6 15,-36 27-15-15,5-16-216 16,0-13-286-16</inkml:trace>
  <inkml:trace contextRef="#ctx0" brushRef="#br0" timeOffset="59192.56">14034 10291 935 0,'0'0'317'16,"0"0"-92"-16,0 0-2 15,0 0-25-15,0 0-26 0,0 0-65 16,0 0-24 0,-36-38-40-16,14 46 7 0,-2 18 26 15,-3 12 8-15,0 9 40 16,5 6-59-16,5 1-12 16,7 1-3-16,8-7-48 15,2-4 23-15,6-6-20 16,17-10 8-16,6-10 13 15,4-7-26-15,1-11 0 16,-5 0-1-16,-7-18-17 16,-11-9 18-16,-11-7-17 15,0-4-28-15,-15-1 36 16,-12 8 3-16,-2 7-10 16,-2 9 16-16,-5 15-181 15,7 8-127-15,7 13-446 0</inkml:trace>
  <inkml:trace contextRef="#ctx0" brushRef="#br0" timeOffset="60177.44">12476 9372 1478 0,'0'0'338'16,"0"0"-89"-16,0 0-205 16,0 0-35-16,0 0 46 0,165 2-38 15,-67 16 9-15,0 1-26 16,43 10-2-16,-28-4-73 16,-30-7-740-16</inkml:trace>
  <inkml:trace contextRef="#ctx0" brushRef="#br0" timeOffset="60605.6">14846 9532 620 0,'0'0'1254'0,"0"0"-869"0,0 0-278 16,0 0-20-16,145-43-15 15,-83 43-17-15,11 0-46 16,8 1 4-16,17 20-26 15,-20-1-195-15,-18-7-479 0</inkml:trace>
  <inkml:trace contextRef="#ctx0" brushRef="#br0" timeOffset="61274.31">12425 10626 1551 0,'0'0'604'0,"0"0"-421"16,0 0-112-16,0 0-8 15,174-65-20-15,-92 59 22 16,12 6-65-16,24 0 14 16,26 23-34-16,24 0-106 15,-27-2-211-15,-26-10-682 0</inkml:trace>
  <inkml:trace contextRef="#ctx0" brushRef="#br0" timeOffset="61710.05">14928 10654 101 0,'0'0'1801'16,"0"0"-1333"-16,0 0-370 15,0 0 9-15,0 0 46 16,0 0-71-16,0 0-74 16,134-32 16-16,-52 32-15 15,10 7-18-15,39 9-38 0,-23-4-182 16,-21-1-260-16</inkml:trace>
  <inkml:trace contextRef="#ctx0" brushRef="#br0" timeOffset="62947.85">2259 11935 954 0,'0'0'350'15,"0"0"-259"-15,0 0 6 16,0 0 40-16,0 0 18 16,0 0-56-16,0 0-17 15,0 20 46-15,6-20-40 16,0 0 20-16,1 0-16 15,-1 0-55-15,-2 0 10 0,-1-5-17 16,-3-2-9-16,0 1 23 16,0 2-30-16,-11 1 2 15,2 0 5-15,5 1-21 16,0 2 35-16,4 0-35 16,0 0-73-16,6 16-65 15,7 5-87-15,1-7-605 0</inkml:trace>
  <inkml:trace contextRef="#ctx0" brushRef="#br0" timeOffset="63855.4">9701 11325 1393 0,'0'0'313'15,"0"0"-255"-15,0 0-58 16,0 0 0-16,0 0 52 16,0 0 87-16,-38 140 12 15,18-83-30-15,0-3 15 16,2-2-66-16,2-4 22 16,8-3-29-16,6-8-63 0,2-4 32 15,0-10-32 1,21-3-42-16,10-8-4 0,23-12-123 15,-7 0-138-15,-7-13-286 16</inkml:trace>
  <inkml:trace contextRef="#ctx0" brushRef="#br0" timeOffset="64271.62">9482 11650 337 0,'0'0'1223'0,"0"0"-846"16,0 0-135-16,0 0-124 15,0 0-64-15,0 0-41 16,178-17 2-16,-108 17-16 16,-3-3 1-16,-7 3 0 0,-11 0-14 15,-16 0 16-15,-11 0-2 16,-10 0 0-16,-10 5 9 16,-2 8 15-16,0 7 23 15,-2 5-10-15,-7-1 14 16,2-1-51-16,3-5 0 15,4-5 0-15,0-5 17 16,8-7-9-16,13-1-8 16,4 0-44-16,0-13 19 15,0-10-27-15,0-4 7 16,-3-1 7-16,-7 1-24 16,-3 5 62-16,-7 8 8 15,-3 9 97-15,-2 5 0 0,0 0-90 16,0 14-13-16,-5 11 2 15,-3 5 13-15,0 5-9 16,2-2-8-16,2 0-59 16,-3-5-66-16,1-10-219 15,-4-9-385-15</inkml:trace>
  <inkml:trace contextRef="#ctx0" brushRef="#br0" timeOffset="64419.75">10240 11412 1763 0,'0'0'471'0,"0"0"-353"16,0 0-52-16,0 0-66 0,0 0 0 15,0 0 5 1,14 124-5-16,-50-71-98 0,3-9-578 16</inkml:trace>
  <inkml:trace contextRef="#ctx0" brushRef="#br0" timeOffset="64862.08">10869 11918 1796 0,'0'0'532'0,"0"0"-309"16,0 0-133-16,0 0-76 0,0 0 5 15,0 0-19-15,0 0 1 16,-18 90-11-16,-16-30 10 15,-19 18-228-15,8-18-241 16,6-14-783-16</inkml:trace>
  <inkml:trace contextRef="#ctx0" brushRef="#br0" timeOffset="65537.64">12594 11684 1478 0,'0'0'591'16,"0"0"-323"-16,0 0-17 15,0 0-70-15,0 0-120 16,127-25-54-16,-31 25 25 16,36 1-32-16,26 15 0 15,7 1-12-15,-18-7-204 16,-47-6-283-16,-32-4-548 0</inkml:trace>
  <inkml:trace contextRef="#ctx0" brushRef="#br0" timeOffset="66048.31">14170 11448 933 0,'0'0'845'0,"0"0"-567"15,0 0-185-15,0 0-85 16,0 0 16-16,0 0-9 15,0 0 96-15,-31 82 6 16,19-40-61-16,2-1-38 16,3-6 6-16,5-10-12 15,2-4-6-15,0-8-6 0,7-10 7 16,17-3 28 0,5 0-35-16,5-2-36 0,1-8 20 15,-2-2-26-15,-6 8 41 16,-4 4 0-16,-10 0-14 15,-9 23 5-15,-4 7 10 16,0 6 0-16,0 2 4 16,-15-4 4-16,-1-5-1 15,-1-8-7-15,-2-9-9 16,-7-12-16-16,3-4-241 16,-3-16-509-16</inkml:trace>
  <inkml:trace contextRef="#ctx0" brushRef="#br0" timeOffset="66192.13">14139 11407 1810 0,'0'0'494'0,"0"0"-428"0,150-9-66 16,-81 9-19-16,1 0-9 16,22 7 12-16,-18 11-229 15,-12-2-519-15</inkml:trace>
  <inkml:trace contextRef="#ctx0" brushRef="#br0" timeOffset="66440.42">15294 11726 932 0,'0'0'1271'0,"0"0"-785"16,0 0-462-16,0 0-6 15,131 0-9-15,-66 0-9 16,11 0 0-16,7 3-11 16,23 5-50-16,-21-1-126 15,-18 0-436-15</inkml:trace>
  <inkml:trace contextRef="#ctx0" brushRef="#br0" timeOffset="67573.61">2099 13113 1565 0,'0'0'349'16,"0"0"-204"-16,0 0-95 0,0 0 9 15,0 0 44 1,0 0-95-16,0 0 3 0,69-45-5 16,-55 32 6-16,-8 1 3 15,-3-2-14-15,-3 5 57 16,0 3 57-16,0 1-62 16,0 5-53-16,0 0-56 15,4 5-411-15,10 3-356 0</inkml:trace>
  <inkml:trace contextRef="#ctx0" brushRef="#br0" timeOffset="70046.72">9652 12805 1023 0,'0'0'407'0,"0"0"-155"15,0 0-61-15,0 0-26 16,0 0-48-16,0 0-5 16,0 0-20-16,0-8-72 15,0 15 14-15,0 8-13 16,-7 5-20-16,-2 3 29 16,0-4-29-16,3 0-1 15,-1-3 0-15,3-2 13 16,-1-5-8-16,2 0-5 15,1-1 1-15,0-2-6 16,0 0 5-16,0 2 0 16,0-2 0-16,-3 0 8 15,3-2-8-15,2-2 0 0,0 0 0 16,0-2 2-16,0 0-2 16,0 0 0-16,0 0 0 15,0 1 15-15,-2 4-22 16,-2 1 7-16,-2 2 0 15,4-2-5-15,-2-2 11 16,4-1-6-16,0-3 0 16,0 0 13-16,0 0 13 15,2-17-26-15,16-10-48 16,7-4 8-16,4-10-93 16,4-3-20-16,5 3-2 15,0 2 32-15,-3 9 118 0,-4 9 5 16,-6 6 62-16,-9 9 62 15,-7 6-72-15,-7 0-32 16,-2 22 20-16,0 6-10 16,0 9 30-16,-7-2-32 15,-1 2-19-15,0-4 18 16,6-6-26-16,2-7-1 16,0-5 0-16,27-10 15 15,9-5-30-15,11 0-64 16,4-10-197-16,2-17-92 15,-3-3-147-15,-13-1 171 16,-10-1 344-16,-13 5 236 16,-14 7 371-16,0 8-297 0,-16 6-76 15,-15 6-98 1,-7 0-81-16,-3 18 0 0,1 6 1 16,7 4-25-16,11 0 26 15,9-3-57-15,8-4 0 16,5-5-9-16,7-6-6 15,15-5-13-15,7-5 0 16,5 0-49-16,3-17 12 16,-1-6-80-16,-3-7-22 15,-4-1 80-15,-8 6 87 16,-8 4 68-16,-11 13 186 16,-2 8-114-16,0 0-65 15,-13 8-75-15,-8 16 10 16,2 2 21-16,3 3 17 15,9-5-16-15,7-4-27 0,0-4 4 16,7-8-18 0,15-6-18-16,7-2-31 0,5-4 15 15,1-18-101-15,3-5-34 16,-5-2 16-16,-4 3 104 16,-6 1 58-16,-10 9 177 15,-8 11 35-15,-5 5-120 16,0 0-81-16,-2 17-7 15,-14 9 67-15,1 5-32 16,-1-1 32-16,3-6-56 0,5-6-9 16,4-6 2-16,4-6-8 15,0-6-1-15,0 0-53 16,12-4-10-16,7-14-12 16,10-6-45-16,0-5-56 15,0 3 90-15,-2 6 29 16,-4 5 58-16,-8 8 78 15,-3 7-56-15,-8 0 9 16,-4 14-11-16,0 9 54 16,0-2 25-16,-10 0-40 15,2-7-20-15,3-7-29 16,5-5 5-16,0-2 4 16,13 0-19-16,14-11-27 15,10-8-2-15,2 1-25 16,-1 3 51-16,-5 6-4 0,-4 5 6 15,-8 4 1 1,-4 3 0-16,-5 15 1 0,-4 3 16 16,-1 4-10-16,-7-2-7 15,0-2 0-15,0-5-12 16,-27-4-20-16,0-6-217 16,3-6-373-16</inkml:trace>
  <inkml:trace contextRef="#ctx0" brushRef="#br0" timeOffset="70261.38">10240 12395 1318 0,'0'0'273'0,"0"0"-98"0,0 0-94 15,0 0 40-15,0 0 18 16,0 0-34-16,-100 131 6 15,118-98-61-15,20-1-35 16,16-6-15-16,39-10-56 16,-13-8-271-16,-4-7-1563 0</inkml:trace>
  <inkml:trace contextRef="#ctx0" brushRef="#br0" timeOffset="70491.86">11147 13121 1883 0,'0'0'593'15,"0"0"-468"-15,0 0-123 16,0 0 8-16,0 0-10 15,0 0-13-15,-35 154 13 16,1-110-214-16,1-6-371 0</inkml:trace>
  <inkml:trace contextRef="#ctx0" brushRef="#br0" timeOffset="71024.66">12374 12976 1565 0,'0'0'713'0,"0"0"-471"16,0 0-170-1,120-32-71-15,-26 29 28 0,35 3-20 16,38 0-2-16,11 0 27 16,-8 0-34-16,-23 0-13 15,-53 0-121-15,-25 0-430 0</inkml:trace>
  <inkml:trace contextRef="#ctx0" brushRef="#br0" timeOffset="71630.77">14226 12729 633 0,'0'0'820'0,"0"0"-516"0,0 0-188 15,0 0-101-15,0 0 93 16,0 0 2-16,-72 122-2 16,45-73-15-16,6-8-65 15,1-4 12-15,3-11-19 16,9-13-15-16,6-8 26 16,2-5-31-16,0 0 50 15,22-13 35-15,7-4-85 16,5-1-1-16,3 3 0 15,-1 6 2-15,-3 3-20 16,-4 6 16-16,-4 0-5 16,-3 0-3-16,-1 0 16 15,-2-3-6-15,-3-2 0 0,-1-9-23 16,-3-4 17-16,-5 0-13 16,-5-3 13-16,-2 7 6 15,0 6 77-15,0 7 37 16,0 1-113-16,-2 13 24 15,-7 20-42-15,1 11 17 16,8 8-11-16,0 16-99 16,10-12-262-16,5-16-988 0</inkml:trace>
  <inkml:trace contextRef="#ctx0" brushRef="#br0" timeOffset="71969.73">15269 13012 2009 0,'0'0'584'15,"0"0"-438"-15,0 0-129 16,141 0-2-16,-41 0 35 16,49-6-20-16,43-6 10 15,11 0-40-15,-16 1-19 16,-42-6-96-16,-60 4-449 15,-28 2-1141-15</inkml:trace>
  <inkml:trace contextRef="#ctx0" brushRef="#br0" timeOffset="85489.49">2635 14408 546 0,'0'0'45'16,"0"0"460"-16,0 0-431 15,0 0-72-15,0 0 51 16,0 0-19-16,24-41 98 15,-24 36 22-15,0 0-74 16,0-1 91-16,0 2-70 16,0 0 64-16,0 0 3 15,0 2-75-15,0 2-27 16,0 0-6-16,0 0-46 16,0 0 14-16,0 0-28 15,7 18 0-15,8 15 19 16,5 15 12-16,5 6 33 0,0 10-9 15,1 2-47-15,3-4 23 16,0-7-31-16,0-9 1 16,0-13 9-16,-5-8-9 15,-5-13-1-15,-4-8 0 16,-4-4-48-16,-2-6 24 16,0-29-46-16,-3-11-25 15,4-10 33-15,1-4-9 16,-3 2 71-16,4 8 22 15,1 12 42-15,-1 10 7 16,5 7-64-16,3 12 1 16,12 3 2-16,7 3-1 15,15 3-9-15,6 0 0 0,3 0 14 16,1 5-8 0,-6 3-6-16,-12 0 0 0,-7 1-13 15,-17 2 13-15,-11 1-2 16,-11 6-13-16,-4 10 15 15,-27 10 78-15,-12 8 5 16,-3 6-35-16,-4-2 2 16,10-4-50-16,11-7 12 15,11-20-12-15,14-6-12 16,4-13 12-16,14-2-88 16,19-27 36-16,7-8-15 15,2-12-43-15,-3-1 43 0,-10 7 40 16,-10 2 27-16,-7 13 60 15,-10 16 133-15,-2 8-68 16,0 4-79-16,0 6-46 16,-8 20 0-16,2 4 0 15,2 5 2-15,4-4-2 16,0-3 0-16,18-6-11 16,6-9-30-16,5-10-71 15,0-3 51-15,0-2-6 16,-7-18-19-16,-3-4 68 15,-9 0-1-15,-3 2 19 16,-7 5 61-16,0 6 83 16,0 11-9-16,0 0-129 15,0 6 15-15,0 11-30 16,0 2 9-16,0-1 0 0,6-4-6 16,12-2 6-16,1-8-30 15,0-4-11-15,-3 0-37 16,-3-14 43-16,-1-8-29 15,-3 0 23-15,-3 1 40 16,-2 2 2-16,1 15 28 16,0 4-11-16,-3 44 12 15,-2 54 31-15,0 42 30 16,-2 17-35-16,-12-2-9 16,3-43-31-16,7-42 9 15,4-20-25-15,0-6 2 16,0-4-20-16,0-3-2 15,-5-1-132-15,-27-28-53 0,3-6-180 16,-6-2-348-16</inkml:trace>
  <inkml:trace contextRef="#ctx0" brushRef="#br0" timeOffset="85654.49">3370 14325 2388 0,'0'0'356'15,"0"0"-217"-15,4-108-108 16,19 68 9-16,8 10-40 16,9 14-19-16,5 16-1 15,1 56-250-15,-10 15-239 0,-14 10-325 16</inkml:trace>
  <inkml:trace contextRef="#ctx0" brushRef="#br0" timeOffset="85745.06">3503 15119 1587 0,'0'0'497'15,"0"0"-406"-15,0 0-45 16,0 0-46-16,0 0-483 0</inkml:trace>
  <inkml:trace contextRef="#ctx0" brushRef="#br0" timeOffset="86765.64">4440 14851 1976 0,'0'0'377'16,"0"0"-294"-16,0 0-31 15,0 0-52-15,87-125-22 0,-33 73 10 16,4-6-22-16,2-3 15 16,-4 6 18-16,-14 9 1 15,-16 7 15-15,-13 19 47 16,-10 8 82-16,-3 12-29 16,-5 0-88-16,-12 17-27 15,1 15-5-15,3 7 3 16,9 10 1-16,4 1 1 15,0 0 0-15,0-2-6 16,0-8 6-16,2-8 0 16,0-2 0-16,-2-7 11 15,0-5-31-15,0-13 16 16,0-5-51-16,0 0 54 16,2-19-17-16,13-17-156 15,12-8 54-15,4 1-46 0,3 7 88 16,-5 12 78-16,-9 14 13 15,-7 10 33-15,-8 6-16 16,-3 17 52-16,-2 6 6 16,0 3-57-16,0 0 25 15,5-6-38-15,10-8 0 16,10-4 12-16,8-5-30 16,5-9 0-16,0 0-23 15,-4-3-41-15,-10-15 63 16,-13 0-20-16,-11-4 12 15,-2-2 3-15,-31-2 12 16,-15 3 5-16,-8 6 18 16,-2 3-23-16,6 4 3 0,9 6-8 15,14-6-1-15,11-2 7 16,12-2 2-16,6-9 3 16,0-3-12-16,13-6 0 15,9 1 3-15,5 1 15 16,-1 2-2-16,1 10-16 15,2 7-5-15,2 11 4 16,-2 0-13-16,0 21-32 16,7 11-31-16,-7-6-177 15,-7-8-339-15</inkml:trace>
  <inkml:trace contextRef="#ctx0" brushRef="#br0" timeOffset="86908.32">5407 14076 1655 0,'0'0'949'0,"0"0"-909"16,0 0-40-16,0 0-12 15,-51 167 10-15,29-91-131 16,8-12-373-16</inkml:trace>
  <inkml:trace contextRef="#ctx0" brushRef="#br0" timeOffset="87412.51">6192 14243 1073 0,'0'0'269'0,"0"0"-144"16,0 0-2-16,-127 41 38 16,82-2 64-16,3 12-36 0,9 0-25 15,8 7-48 1,14-3-48-16,11-6-4 0,0-3-56 15,24-17-7-15,17-5 26 16,9-14-27-16,8-10-17 16,3 0-56-16,-1-22-81 15,-9-10 44-15,-11-3-5 16,-11-2 111-16,-13 5 4 16,-13 6 85-16,-3 8 182 15,-11 14-47-15,-18 4-129 16,-6 10-37-16,-2 19-54 15,3 6 1-15,5 1 5 16,7 0-6-16,11 0 0 16,5-10 0-16,6-2-18 15,0-2-50-15,6-8-168 0,8-2-90 16,1-10-452-16</inkml:trace>
  <inkml:trace contextRef="#ctx0" brushRef="#br0" timeOffset="87794.42">6294 14522 1545 0,'0'0'333'16,"0"0"-222"-16,0 0-17 15,0 0-65-15,0 0 79 16,0 0 27-16,0 0-30 16,8 132-1-16,-8-86-80 15,0-4-9-15,-2-1-15 0,-2-3-6 16,2-13-176-16,2-6-519 0</inkml:trace>
  <inkml:trace contextRef="#ctx0" brushRef="#br0" timeOffset="88252.52">6589 14522 87 0,'0'0'1775'0,"0"0"-1411"0,0 0-284 16,0 0-64-16,0 0-7 16,0 0-9-16,-123 100 58 15,112-68-42-15,11 0 18 16,0-6-28-16,18-8-6 16,15-11 34-16,10-7-34 15,3-7-36-15,8-27-38 16,-2-10-83-16,-4-12 19 15,-5-4-16-15,-12 0 43 16,-11-1 111-16,-11 15 134 16,-9 14 215-16,0 11-42 15,-2 16-138-15,-12 5-90 0,1 18-79 16,1 17 7-16,8 6 4 16,4 9-5-16,0 1-6 15,2-2 0-15,10-3 1 16,-3-5-1-16,-5-7 0 15,-4-6-40-15,0-6-62 16,-40-18-133-16,2-4-108 16,-7-4-343-16</inkml:trace>
  <inkml:trace contextRef="#ctx0" brushRef="#br0" timeOffset="88394.43">6672 13872 2397 0,'0'0'354'16,"0"0"-353"-16,0 0 8 0,0 0-18 16,-190 201-49-16,121-106-118 15,15-10-467-15</inkml:trace>
  <inkml:trace contextRef="#ctx0" brushRef="#br0" timeOffset="88802.22">8105 14239 494 0,'0'0'951'0,"0"0"-663"16,0 0-54-16,-154 144-42 0,100-73 4 16,0-8-81-1,6 2-36-15,5-5-27 0,10-11-52 16,-1 0-18-16,10-17-156 16,4-16-352-16</inkml:trace>
  <inkml:trace contextRef="#ctx0" brushRef="#br0" timeOffset="89484.17">7619 14436 1817 0,'0'0'757'0,"0"0"-728"16,0 0-12-16,0 0-17 0,118 68 6 16,-74-36 31-16,10 2-36 15,8-4 4-15,7-4 3 16,7-7-8-16,3-8-30 15,-6-9-57-15,-9-2 3 16,-10-8 48-16,-14-16-57 16,-15-4 36-16,-17 0 26 15,-8-2 31-15,-2 10 23 16,-23 8 73-16,-1 12-25 16,-2 0-35-16,3 26-30 15,9 2-2-15,9 4 9 16,7 0-7-16,2-2 33 15,23-2-33-15,6-4 4 16,5-12 7-16,4-6-17 16,-2-6-60-16,0-4 10 0,-5-20-57 15,-2-6 49 1,-4-5-32-16,-4 0 13 0,-6 7 77 16,-5 10 33-16,-6 7 134 15,-3 11-102-15,-3 14-46 16,0 25-1-16,0 12 27 15,-3 16 8-15,-5 9 42 16,-4 1-31-16,3 3-14 16,3-5-31-16,-2-8-4 15,4-9-6-15,2-12-9 16,2-11-13-16,0-17-17 16,0-12-134-16,0-6 56 15,0-10 94-15,0-35-239 0,16-26 41 16,13-62-55-1,7-17-226-15,3 7-53 0,-3 25 546 16,-11 62 107-16,-3 15 652 16,3 8-176-16,0 5-349 15,0 6-154-15,-2 12-7 16,0 10 7-16,-6 5-59 16,-5 22 7-16,-8 10-19 15,-4 10 5-15,-4 2-8 16,-23 0-6-16,-9-8-73 15,-34 0-72-15,8-13-157 16,-5-12-213-16</inkml:trace>
  <inkml:trace contextRef="#ctx0" brushRef="#br0" timeOffset="89648.76">8221 14309 1818 0,'0'0'601'16,"0"0"-420"-16,0 0-125 15,0 0-55-15,120-80-1 16,-86 76 0-16,-3 4-3 16,-4 0 1-16,-8 0-142 15,-7 0-198-15,-8 0-370 0</inkml:trace>
  <inkml:trace contextRef="#ctx0" brushRef="#br0" timeOffset="89761.55">8589 13946 1106 0,'0'0'1025'16,"0"0"-942"-16,-34 137-45 16,7-59-38-16,0-4-364 0</inkml:trace>
  <inkml:trace contextRef="#ctx0" brushRef="#br0" timeOffset="90375.6">9735 14029 1627 0,'0'0'513'0,"0"0"-379"0,0 0-8 16,0 0-96-16,0 0-29 16,0 0 11-16,0 0 57 15,-12 122 27-15,3-61-14 16,3 6-36-16,1 4 30 16,3-1-60-16,2-5-7 15,0-4-9-15,5-9 18 16,14-12-15-16,6-6-3 15,2-15 1-15,6-14-10 16,0-5-17-16,-2-5 1 16,-4-22-5-16,-9-4-83 15,-11 2 31-15,-7 3 52 16,0 12 30-16,-18 11 94 0,-8 3-79 16,-1 14-9-16,2 21-6 15,7 0 12-15,7 0 3 16,9 2-15-16,2-2 1 15,0-11-7-15,2-2-94 16,9-13-133-16,1-9-363 16,-4 0-620-16</inkml:trace>
  <inkml:trace contextRef="#ctx0" brushRef="#br0" timeOffset="90496.19">9816 14351 2133 0,'0'0'608'0,"0"0"-456"15,0 0-124-15,135-35-28 0,-40 35-71 16,-12 0-174-16,-5 0-430 16</inkml:trace>
  <inkml:trace contextRef="#ctx0" brushRef="#br0" timeOffset="90947.96">11005 14357 1039 0,'0'0'100'0,"0"0"-49"15,0 0 210-15,0 0 63 16,0 0-92-16,18 147-12 16,-18-96-82-16,0 1-36 15,0-9-32-15,0-7-56 16,0-10-1-16,0-12-13 16,0-10 7-16,0-4 20 15,0-16-27-15,16-19-86 16,7-11-2-16,9-12-27 15,2 7 41-15,1 9 74 16,-1 14 3-16,-7 13 90 0,-3 15-37 16,-4 2 14-16,-6 28 65 15,-8 11-60-15,-4 2-2 16,-2 12-33-16,0-3-40 16,0 3 0-16,-4-2-46 15,2-12-212-15,2-15-355 0</inkml:trace>
  <inkml:trace contextRef="#ctx0" brushRef="#br0" timeOffset="91150.16">11598 14495 1855 0,'0'0'213'16,"0"0"-175"-16,0 0 98 15,0 0 72-15,0 0 11 16,0 0-156-16,0 0-29 16,89 29-34-16,-62-1-145 15,-10-5-166-15,-9-6-588 0</inkml:trace>
  <inkml:trace contextRef="#ctx0" brushRef="#br0" timeOffset="91261.96">11491 14712 2154 0,'0'0'682'0,"0"0"-541"16,0 0-117-16,0 0-21 0,0 0-3 16,149 0-157-16,-115 0-591 15</inkml:trace>
  <inkml:trace contextRef="#ctx0" brushRef="#br0" timeOffset="92922.15">12723 14249 544 0,'0'0'692'15,"0"0"-389"-15,0 0-96 0,0 0 11 16,0 0-67-16,0 0-70 16,0 0-58-16,-2 0-14 15,2 0-13-15,0 0 4 16,0 0-36-16,0 0 34 15,0 0-5-15,0 0 7 16,0 0 17-16,0 0 10 16,0 0 87-16,0 0-34 15,0 0-45-15,0 0 1 16,0 0-34-16,0 0 6 16,0 0-8-16,0 0-7 15,0 0-1-15,0 0 8 16,0 0 0-16,0 0 23 0,-2 0-23 15,2 0 17 1,0 0-17-16,-2 0 7 0,0 0-20 16,-5 2 4-16,-4 10 9 15,-5 4-15-15,2 6 30 16,2 6-14-16,1 2 8 16,5 6-9-16,4 5 54 15,2-1-53-15,0 0 7 16,8-4 0-16,5-10 7 15,-5-3-15-15,-3-2 0 16,-5-5 1-16,0-2-3 16,-24-2 2-16,-13-2-1 15,0-5-13-15,-1-5-48 16,9-3 56-16,13-19-43 0,16-10-12 16,0-6 30-16,31-5-26 15,12-1 57-15,9 1 8 16,3 2-1-16,-2 5 11 15,-3 1-18-15,-10 4-10 16,-11 7-8-16,-13 7 36 16,-14 5-14-16,-2 1 70 15,-8 9-37-15,-15 2-32 16,-18 13-5-16,8 8-151 16,6-3-583-16</inkml:trace>
  <inkml:trace contextRef="#ctx0" brushRef="#br0" timeOffset="93064.59">12949 14668 1460 0,'0'0'653'0,"0"0"-613"16,0 0-40-16,0 0-343 15,0 0-1099-15</inkml:trace>
  <inkml:trace contextRef="#ctx0" brushRef="#br0" timeOffset="93423.09">13280 14253 1881 0,'0'0'666'16,"0"0"-512"-16,0 0-107 15,0 0 20-15,0 0-36 16,0 0-11-16,0 0 1 16,128-8-20-16,-72 21 34 15,1-6-35-15,-5 3-3 16,-7-1-11-16,-10-4-8 16,-12 3 7-16,-10-8-9 15,-11 2-4-15,-2 0 17 16,0 2-5-16,-4 2 16 0,-15 6-9 15,-2 10 25-15,-4 12-16 16,-4 10 0-16,2 11 15 16,0 7-10-16,5-1-5 15,0 0-10-15,6-5 9 16,-2 1-223-16,3-17-135 16,2-14-388-16</inkml:trace>
  <inkml:trace contextRef="#ctx0" brushRef="#br0" timeOffset="93560.11">13305 14596 2074 0,'0'0'578'0,"0"0"-467"0,120-32-96 16,-64 23-15 0,23 6-80-16,-19 3-153 0,-12 0-303 0</inkml:trace>
  <inkml:trace contextRef="#ctx0" brushRef="#br0" timeOffset="93687.35">13921 14633 1250 0,'0'0'1183'16,"0"0"-1143"-16,0 0-40 16,0 0-321-16,0 0-33 15,0 0-760-15</inkml:trace>
  <inkml:trace contextRef="#ctx0" brushRef="#br0" timeOffset="94005.12">14500 14231 580 0,'0'0'1134'0,"0"0"-875"16,0 0-201-16,-124-24 79 15,74 43-35-15,3 25-13 16,9 9 59-16,9 7-37 16,12 5-34-16,15-5-12 15,2-4-64-15,13-6 35 16,16-12-34-16,9-10-2 16,-1-10 18-16,-2-8-18 0,-10-10-39 15,-8 0 12 1,-13-22 17-16,-4-2 8 0,-15-2 2 15,-20 4 0-15,-2 6-9 16,-17 16-86-16,10 0-101 16,11 0-434-16</inkml:trace>
  <inkml:trace contextRef="#ctx0" brushRef="#br0" timeOffset="94154.5">14654 14668 2056 0,'0'0'146'0,"0"0"-146"0,0 0-394 15,0 0 125-15,0 0-415 0</inkml:trace>
  <inkml:trace contextRef="#ctx0" brushRef="#br0" timeOffset="94827.28">15120 14345 1343 0,'0'0'392'15,"0"0"-170"-15,0 0-120 16,0 0-75-16,0 0 30 16,0 0 76-16,0 0-28 15,-65 101-25-15,49-76-19 16,3-2 32-16,5-9-68 16,5-6-24-16,3-4 23 0,0-4-22 15,7 0-2 1,20-3-32-16,4-8-57 0,4-1 34 15,1 1-10-15,-5 8 48 16,-6 3 17-16,-7 5 0 16,-9 22 43-16,-9 7 12 15,0 7-30-15,-2 5 41 16,-15-7-51-16,2-3-14 16,-3-7-2-16,1-9-5 15,-24-20-117-15,3 0-128 16,-1-3-379-16</inkml:trace>
  <inkml:trace contextRef="#ctx0" brushRef="#br0" timeOffset="94951.2">15033 14355 760 0,'0'0'1425'0,"0"0"-1049"16,149-51-269-16,-84 40-61 16,-3 9-46-16,3 2-13 15,-16 16-129-15,-16 5-372 0</inkml:trace>
  <inkml:trace contextRef="#ctx0" brushRef="#br0" timeOffset="95085.05">15691 14734 2547 0,'0'0'0'0,"0"0"-134"16,0 0-337-16,0 0-492 0</inkml:trace>
  <inkml:trace contextRef="#ctx0" brushRef="#br0" timeOffset="95498.11">16141 14309 1627 0,'0'0'0'0,"0"0"-86"15,0 0 86-15,0 0 273 16,-116 96 29-16,71-51-87 16,3 2-98-16,2-1-14 0,7-9-85 15,10-7 1-15,7-16-17 16,12-5 13-16,4-6-6 16,0-3 17-16,18 0-12 15,11 0 11-15,2 0-17 16,5 0-8-16,1 0 0 15,-1 0 11-15,-3 0-11 16,4 0 0-16,-2 0-43 16,1-12-21-16,-5-8-35 15,-2-4 15-15,-9-4 18 16,-7 0 23-16,-8 4 43 16,-5 7 130-16,0 12 123 15,-13 5-86-15,-8 12-146 16,-3 24-7-16,0 13 2 15,-1 12-7-15,7 11 0 0,14 27-9 16,1-19-151-16,3-17-351 16</inkml:trace>
  <inkml:trace contextRef="#ctx0" brushRef="#br0" timeOffset="95910.43">16874 14482 1743 0,'0'0'873'16,"0"0"-588"-16,0 0-44 15,0 0-132-15,0 0-71 16,0 0-22-16,0 0-8 16,150-4-16-16,-108 4 7 0,-5 0-134 15,-14 5 6-15,-11 6-503 16,-12-3-671-16</inkml:trace>
  <inkml:trace contextRef="#ctx0" brushRef="#br0" timeOffset="96029.85">16767 14674 2068 0,'0'0'643'16,"0"0"-552"-16,0 0-3 16,0 0-36-16,0 0-46 15,159 0-6-15,-99-2-364 16,-7-6-1060-16</inkml:trace>
  <inkml:trace contextRef="#ctx0" brushRef="#br0" timeOffset="97464.03">18064 14145 1094 0,'0'0'741'0,"0"0"-574"15,0 0-114-15,0 0-25 16,0 0 10-16,0 0 122 16,-97 139-29-16,65-68-6 15,3 6 18-15,5-5-71 16,11-6-32-16,5-12-27 15,8-10-5-15,2-16 16 16,23-10-24-16,4-15-56 16,2-3-2-16,-6-17-49 15,-7-15 36-15,-13-3-22 0,-5-6 9 16,-9 3 84-16,-16 13 70 16,-4 8 13-16,-2 11-73 15,4 6-10-15,13 11-38 16,8 10-219-16,6-4-461 0</inkml:trace>
  <inkml:trace contextRef="#ctx0" brushRef="#br0" timeOffset="97801.28">18318 14209 1980 0,'0'0'480'15,"0"0"-454"-15,0 0-1 16,0 0 2-16,0 0-20 16,126-2 17-16,-78 14-24 15,2 0 0-15,-8-2 17 16,-7-2-16-16,-10 1 10 16,-9-9 1-16,-12 0 1 15,-1 0 19-15,-3 0 39 16,0 0-20-16,0 7 1 15,-7 7-52-15,-9 12 0 16,-7 12-1-16,2 10 2 16,-4 7 28-16,5-1-29 15,2 0 1-15,5-4-15 16,2-4 14-16,-3-5-207 16,3-10-105-16,0-13-394 0</inkml:trace>
  <inkml:trace contextRef="#ctx0" brushRef="#br0" timeOffset="97938.96">18265 14516 2022 0,'0'0'627'15,"0"0"-495"-15,0 0-57 16,177-40-46-16,-108 30-29 16,24 6-47-16,-15 0-260 15,-16 1-896-15</inkml:trace>
  <inkml:trace contextRef="#ctx0" brushRef="#br0" timeOffset="98319.45">18934 14328 1005 0,'0'0'575'15,"0"0"-337"-15,0 0-49 16,0 0 105-16,0 0-108 16,0 0-88-16,0 0-18 15,82-61-69-15,-43 61 2 16,-6 0-13-16,-8 20 0 0,-15 12 2 16,-10 11 21-16,-16 8 12 15,-28 4 27-15,-18 3-29 16,-7-4 18-16,-1-8-17 15,8-8-28-15,16-11 29 16,17-14-35-16,17-5 6 16,12-3-9-16,9-5 21 15,31 0-14-15,14 0-4 16,8 0 15-16,7 0-34 16,0 0-19-16,14-3-141 15,-17 1-178-15,-12-2-467 0</inkml:trace>
  <inkml:trace contextRef="#ctx0" brushRef="#br0" timeOffset="98589.74">19491 14379 1654 0,'0'0'770'0,"0"0"-481"16,0 0-210-16,0 0-46 15,0 0-32-15,-122 109 64 16,113-59-24-16,9-1-40 15,4-3 37-15,30-5-32 16,13-11-6-16,8-12 7 16,7-14 10-16,-2-4-17 15,-6-14 0-15,-16-22 0 16,-14-7-15-16,-17-12 3 16,-7-3 12-16,-9 4 8 0,-20 8-1 15,-8 14-14-15,-19 30-26 16,9 2-293-16,7 9-439 0</inkml:trace>
  <inkml:trace contextRef="#ctx0" brushRef="#br0" timeOffset="98906.12">20077 14775 1785 0,'0'0'328'0,"0"0"-185"15,0 0-71-15,0 0 46 16,0 0 26-16,0 0-83 15,0 0-33-15,0-3-22 16,0 3 0-16,0 0 83 16,0-2-14-16,0 2-35 15,-4-16-40-15,-9 4-273 16,-5-4-1533-16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6:26:4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16555 16048 1028 0,'0'0'347'15,"0"0"-178"-15,0 0-35 16,0 0-48-16,0 0-34 15,0 0-51-15,0-14 8 16,0 9 10-16,0 2-19 0,0 3 31 16,0-4-15-1,0 4 13-15,0 0 33 0,0 0-24 16,0 0 35-16,0 0 19 16,0 0-26-16,0 0 32 15,0 0-3-15,0 0-5 16,0 0 22-16,0 0-53 15,0 0 13-15,0 0-8 16,0 0-37-16,8 0 33 16,4 0-39-16,5 0-5 15,0 7 47-15,-1 12-12 16,-7 3 27-16,-7 4-21 16,-2 11-48-16,-11 2 38 15,-26 3-47-15,-15 10-36 16,-38 14-65-16,12-10-190 0,13-15-754 15</inkml:trace>
  <inkml:trace contextRef="#ctx0" brushRef="#br0" timeOffset="1222.92">18042 15395 1385 0,'0'0'493'15,"0"0"-386"-15,0 0 19 16,0 0 44-16,0 0-37 16,0 0-40-16,0 0-72 15,0 0 36-15,-11 7 20 16,-7 13-23-16,-6 6 16 0,-9 14-48 15,-1 12-11 1,-2 13 37-16,5 3-29 0,8 0 17 16,13-2 4-16,10-4-39 15,0-11 27-15,24-8-28 16,16-12-23-16,12-13-7 16,33-14-167-16,-14-4-308 15,-9 0-688-15</inkml:trace>
  <inkml:trace contextRef="#ctx0" brushRef="#br0" timeOffset="1599.87">18537 15473 1145 0,'0'0'702'0,"0"0"-522"15,0 0-123-15,0 0 150 16,0 0-14-16,0 0-49 15,0 0-41-15,-13 142-45 16,6-103 6-16,3-2-27 0,-1 3-36 16,1-8 20-16,1 2-19 15,1-6-2-15,0-2 0 16,-3-2-76-16,3-4-94 16,2-2-83-16,0-8-144 15,0-10-274-15</inkml:trace>
  <inkml:trace contextRef="#ctx0" brushRef="#br0" timeOffset="1929.52">18802 15575 912 0,'0'0'855'0,"0"0"-591"0,0 0-155 16,0 0 23-16,0 0-18 15,0 0 6-15,0 0-59 16,-26 5-31-16,10 11 19 16,-6-1-34-16,-8 7 17 15,-5-1 4-15,-3 4-21 16,-1-1 21-16,0 0-36 16,10-7 1-16,7-3 38 15,11 3-39-15,11-9 9 16,0 2 6-16,16 1-9 15,15-4 25-15,6 1-21 16,5-2-9-16,-3-6-2 16,-6 4-59-16,-1 0-93 0,-8-4-174 15,-9 3-576-15</inkml:trace>
  <inkml:trace contextRef="#ctx0" brushRef="#br0" timeOffset="2790.94">19469 15458 1101 0,'0'0'634'0,"0"0"-430"15,0 0-56-15,0 0 56 16,0 0-51-16,0 0-70 16,0 0 13-16,-78 15-18 0,49 12-30 15,-2 13 22 1,2 8-40-16,2 6 13 0,9-1 3 15,9-3-44-15,9-5 35 16,0-10-37-16,9-5 1 16,16-11-2-16,8-6 1 15,8-13-14-15,1 0-13 16,-3 0-28-16,0-13 27 16,-8-6-22-16,-7 0 41 15,-8 4 2-15,-7 5 14 16,-5 6 4-16,-4 1 40 15,0 3-30-15,0 0 10 16,0 0-31-16,2 3-6 16,8 9-5-16,3 2 13 15,9-4-4-15,5-2-5 0,4-8-63 16,-2 0 12-16,-4 0-54 16,-8-12 20-16,-8 2 69 15,-9-3 14-15,0-6 9 16,0 5 66-16,-17 1-25 15,-4 6 2-15,-3 2-43 16,-2 0-30-16,-13 5-65 16,8 0-220-16,6 0-723 0</inkml:trace>
  <inkml:trace contextRef="#ctx0" brushRef="#br0" timeOffset="3055.54">19832 15262 2397 0,'0'0'332'15,"0"0"-332"-15,0 0-60 16,0 0 50-16,0 0 20 16,0 0-20-16,-125 162-59 15,108-104-281-15,3-6-863 0</inkml:trace>
  <inkml:trace contextRef="#ctx0" brushRef="#br0" timeOffset="3394.31">20407 15386 2179 0,'0'0'523'15,"0"0"-523"-15,0 0-240 16,0 0 240-16,0 0 52 16,-13 134 47-16,13-74-41 15,0 5-32-15,2-1-26 16,3-3-49-16,-3-6-132 15,-2 1-121-15,0-14-206 16,-7-11-552-16</inkml:trace>
  <inkml:trace contextRef="#ctx0" brushRef="#br0" timeOffset="4001.53">20149 15717 1149 0,'0'0'1220'0,"0"0"-1008"16,0 0-197-16,120-98-15 15,-59 66-3-15,3 2 2 16,5-3 2-16,-4 3 10 16,-5-2-11-16,-11 6-1 15,-11-2-7-15,-13 3 7 16,-13 5 1-16,-9 5 22 16,-3 4 27-16,0 11 36 15,-15 0-18-15,-8 11-66 16,0 24 52-16,0 4-19 15,0 12-25-15,7 2 35 16,5 0-43-16,7-5 4 0,4-6-5 16,0-6 2-16,0-6-10 15,4-7-19-15,12-6-35 16,-1-11 2-16,6-4-39 16,0-2 3-16,4 0 18 15,-2-8 19-15,-3-6 58 16,-7 6-8-16,-4 0 9 15,-7 8 55-15,1 0-47 16,-3 8 1-16,4 9 59 16,3 3-52-16,6 1 14 15,7-3-24-15,11 1-6 16,9-12 0-16,7-7-16 16,2 0-102-16,-2 0-57 0,-3-22-89 15,-7 0 34-15,-14-8-50 16,-9-2 94-16,-12 0 186 15,-2-2 42-15,-10 5 198 16,-15 12 32-16,-2 7-2 16,5 10-15-16,2 0-117 15,6 20-62-15,6 6 2 16,8 1-49-16,0 4 1 16,8-1-27-16,19-1-3 15,4-8-43-15,3-7-143 16,15-10-93-16,-9-4-113 15,-9 0-496-15</inkml:trace>
  <inkml:trace contextRef="#ctx0" brushRef="#br0" timeOffset="4195.92">21105 15386 1833 0,'0'0'883'15,"0"0"-680"-15,0 0-111 16,0 0-28-16,0 0-49 16,0 0-15-16,0 0-11 15,47-40-14-15,-20 40-117 16,-5 0-355-16,-6 0-517 0</inkml:trace>
  <inkml:trace contextRef="#ctx0" brushRef="#br0" timeOffset="4377.2">21462 15141 2029 0,'0'0'611'0,"0"0"-514"16,0 0-93-16,0 0-4 15,0 0-1-15,0 0-10 16,0 0-11-16,-71 138-151 15,40-101-398-15</inkml:trace>
  <inkml:trace contextRef="#ctx0" brushRef="#br0" timeOffset="5622.9">21499 15941 1386 0,'0'0'625'0,"0"0"-497"15,0 0-57-15,0 0 29 16,0 0-36-16,0 0-21 16,143-72-42-16,-93 32-1 15,0-5-13-15,2-4-48 16,2-7 3-16,-6-4 36 0,-3-7 5 15,-7 3 9-15,-9 0 7 16,-9 9 1-16,-9 6 44 16,-7 13 3-16,-4 14 29 15,0 4 44-15,0 14-39 16,-12 4-23-16,-7 0-58 16,-1 22 7-16,-4 18 13 15,2 8-7-15,3 10 17 16,2 7 7-16,5-4-19 15,4 1 21-15,3-4-39 16,5-3 6-16,0-11 0 16,0-7-5-16,11-11-1 15,12-6 0-15,6-15-27 0,4-5 2 16,7-2-68-16,1-21-24 16,-4-3 34-16,-3-3-17 15,-7 3 41-15,-9 8 45 16,-10 1 14-16,-5 17 98 15,-3 0-18-15,0 0-48 16,0 9-14-16,-3 13-18 16,-1 5 33-16,0-6-24 15,4 2 1-15,0-4 8 16,0-3-18-16,4-5 0 16,5-4-1-16,4-7-13 15,1 0-9-15,-1-4 4 16,5-18-27-16,4-8 18 0,0 1-30 15,0-3 50 1,1 6 8-16,-3 14 0 0,-5 3 10 16,-2 9-9-16,-3 0 9 15,-3 9 44-15,-3 12-2 16,-4 3-11-16,0 1-8 16,0-2-32-16,0-9 17 15,0-5-18-15,0-4 0 16,2-5-11-16,10 0 11 15,7-5-49-15,8-18-49 16,6-3 24-16,5 0 66 16,1 4-3-16,-6 3 11 0,-4 10-5 15,-6 9 14 1,-8 0 3-16,-9 9 35 0,-4 18-38 16,-2-1 17-16,0 2-26 15,-6 2-11-15,-25-4-53 16,4-4-169-16,0-6-395 0</inkml:trace>
  <inkml:trace contextRef="#ctx0" brushRef="#br0" timeOffset="5841.92">22240 15446 1967 0,'0'0'691'16,"0"0"-691"-16,0 0-38 16,0 0 36-16,0 0 4 15,0 0 12-15,-14 116-14 16,-1-91-42-16,1-11-138 16,3-8-354-16,5-6-547 0</inkml:trace>
  <inkml:trace contextRef="#ctx0" brushRef="#br0" timeOffset="5983.32">22604 14927 468 0,'0'0'1937'16,"0"0"-1746"-16,0 0-191 15,-97 174-15-15,53-102-220 0,8-5-347 0</inkml:trace>
  <inkml:trace contextRef="#ctx0" brushRef="#br0" timeOffset="7147.39">23031 15735 1864 0,'0'0'59'15,"0"0"-59"-15,0 0-138 16,127-112 122-16,-73 59-3 15,-1-1 19-15,-2-8 0 16,-9-4-100-16,-7 3-129 16,-16 0 116-16,-7 10 113 15,-12 12 213-15,0 14 76 16,-12 13-1-16,-15 14-127 16,-4 9-127-16,-4 25 31 15,-1 17 2-15,5 12-8 16,4 10 18-16,10 0-41 15,5 1 7-15,10 1-15 16,2-16-27-16,0-2 12 0,16-17-13 16,3-14-26-1,4-8 5-15,2-14-66 0,-1-4-20 16,5-6-53-16,2-18-82 16,3-10 110-16,-5-2 52 15,-2 4 75-15,-6 6 5 16,-7 12 72-16,-7 8 0 15,-7 6-47-15,0 6-25 16,0 16 98-16,0 4-36 16,0 2-30-16,0-3 11 15,0 0-36-15,2-4 15 16,16-9-6-16,6-7-15 16,5-5-2-16,4 0-24 15,-2-12-68-15,2-10-4 16,-10 0 33-16,-5-2 28 0,-7 2 17 15,-6 8 19-15,-5 2 190 16,0 12-4-16,-3 0-63 16,-7 7-36-16,-3 16-36 15,3 3 11-15,6-2-41 16,4 2-20-16,0-9 19 16,0-4-20-16,4-3-8 15,8-10 1-15,-1 0-56 16,-1 0 35-16,6-18-38 15,2-4-23-15,6-8 66 16,3 2-13-16,0 2 32 16,0 4 3-16,-4 12 2 0,-6 10 33 15,-5 0-3-15,-4 14 2 16,-3 8 25-16,-5 5-40 16,0-4 10-16,0-1-18 15,0-4 1-15,0-6 0 16,0-8-11-16,0-4 0 15,0 0 3-15,6-4-3 16,10-18-121-16,9-4 28 16,8-1 32-16,5 0 42 15,2 1-27-15,-3 12 30 16,-6 6 16-16,-4 8 6 16,-8 0 32-16,-11 20-8 15,-6 8-4-15,-2-1 31 0,0 4-41 16,-8-4-10-16,-7-6-6 15,-14-3-141-15,4-8-165 16,-2-1-539-16</inkml:trace>
  <inkml:trace contextRef="#ctx0" brushRef="#br0" timeOffset="7305.62">23742 15279 2152 0,'0'0'597'0,"0"0"-518"16,0 0-79-16,0 0-1 16,0 0-11-16,-46 139 12 0,21-77-108 15,3-8-518-15</inkml:trace>
  <inkml:trace contextRef="#ctx0" brushRef="#br0" timeOffset="7883.94">24797 15473 1733 0,'0'0'363'16,"0"0"-299"-16,0 0-63 16,0 0 54-16,0 0 41 15,-47 123 15-15,40-78 21 0,1-6-83 16,3-2-33-16,1-13 5 16,2-7-15-16,0-8 0 15,0-9 11-15,0 0-10 16,5-18-7-16,12-14-83 15,5-12-2-15,3-6 15 16,2 2-14-16,-4 3 44 16,-8 15 40-16,-7 14 23 15,-6 16 59-15,-2 6-81 16,0 26 33-16,-2 8 28 16,0 5-13-16,2-1 33 15,2-9-25-15,27-4-38 16,10-7-19-16,28-12-67 0,-7-7-249 15,-6-5-749-15</inkml:trace>
  <inkml:trace contextRef="#ctx0" brushRef="#br0" timeOffset="8094.45">25356 15204 2140 0,'0'0'386'16,"0"0"-259"-16,29 104-97 16,-17-38-20-16,-8 22 60 0,-4-2-12 15,0 8-13-15,-6 1-33 16,-17-16-12 0,-18 28-115-16,8-27-406 0,7-17-268 0</inkml:trace>
  <inkml:trace contextRef="#ctx0" brushRef="#br0" timeOffset="8257.69">25943 15611 2762 0,'0'0'184'15,"0"0"-184"-15,0 0-683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8:56:37.4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1968 3796 59 0,'0'0'1378'16,"0"0"-1154"-16,0 0-121 15,0 0 71-15,-125 18-2 16,84 2-31-16,-5 9 0 0,-1 6-34 16,-4 9-27-16,4 6-4 15,3 8-47-15,7 5 5 16,8 4-3-16,12 2-8 16,9-2 11-16,8-4-34 15,0-8 1-15,29-9-3 16,10-12-17-16,10-14-111 15,16-20-167-15,-16 0-257 16,-12-9-652-16</inkml:trace>
  <inkml:trace contextRef="#ctx0" brushRef="#br0" timeOffset="643.91">1437 4342 1842 0,'0'0'369'0,"0"0"-150"16,0 0-39-16,0 0-81 0,0 0-88 15,136-65-1-15,-58 47-20 16,2 4-36-16,-3 7 10 16,-17 7 11-16,-18 3-19 15,-22 23 9-15,-20 8 35 16,0 7 3-16,-29 3 77 16,-9-5-37-16,-2-5 2 15,7-10-10-15,10-11-34 16,17-13 24-16,6 0-25 15,26-33-9-15,26-13-197 16,15-6 56-16,6-2-107 0,-1 10-35 16,-15 10 217-1,-16 14 75-15,-17 14 195 0,-17 6-28 16,-7 6 39-16,-9 22 13 16,-20 8-61-16,0 3-74 15,0-1-60-15,9-9 4 16,9-3-28-16,11-12-9 15,0-7-30-15,24-7-130 16,14-3-64-16,6-24-158 16,2-2-318-16,-9 0 43 15,-10 0 567-15,-12 9 99 16,-11 11 790-16,-4 9-263 16,-2 0-232-16,-15 12-92 15,-1 11-73-15,5 0-33 16,9-4-60-16,4-3-37 0,2-4 27 15,25-8-26-15,8-4-1 16,3 0-98-16,-1-10-89 16,-1-12 14-16,-9-2 76 15,-5 3 66-15,-9 1 31 16,-3 11 35-16,-10 9 126 16,0 0-13-16,0 20-86 15,0 15 69-15,-8 4-67 16,4 5-46-16,4-3 3 15,0-5-21-15,0-6-2 16,4-10-50-16,10-17-165 16,-5-3-259-16,-3-7-781 0</inkml:trace>
  <inkml:trace contextRef="#ctx0" brushRef="#br0" timeOffset="923.37">2471 3928 1551 0,'0'0'708'0,"0"0"-635"15,0 0-36-15,0 0 70 0,0 0-43 16,0 0-21-16,0 0-43 16,50-48 1-16,-42 84-11 15,-8 35-33-15,0-10-100 16,-13-6-403-16</inkml:trace>
  <inkml:trace contextRef="#ctx0" brushRef="#br0" timeOffset="1095.83">2844 4386 768 0,'0'0'1484'0,"0"0"-1484"0,0 0-149 16,0 0-356-16</inkml:trace>
  <inkml:trace contextRef="#ctx0" brushRef="#br0" timeOffset="1501.08">1690 4703 2172 0,'0'0'342'0,"0"0"-139"16,0 0-48 0,0 0-59-16,0 0-39 0,131-44-10 15,-60 39 15-15,9 1-35 16,5 4-27-16,2 0-1 15,36 6-104-15,-25 6-64 16,-16-2-508-16</inkml:trace>
  <inkml:trace contextRef="#ctx0" brushRef="#br0" timeOffset="2664.41">1925 5249 1416 0,'0'0'337'0,"0"0"-146"16,0 0 7-16,0 0-50 15,0 0 30-15,0 0-47 16,0 0-58-16,-46-60-12 16,12 60-61-16,-3 9 14 15,-8 14-4-15,3 12-2 16,1 2 5-16,8 6 2 16,11 1-15-16,6-3 38 15,12 0-38-15,4-3 0 16,4-8 6-16,25-8 3 15,11-8-18-15,9-11 1 16,7-3-60-16,0-10-73 16,-3-15-43-16,-6-3 52 0,-14 1 48 15,-8 1-5 1,-12-1 64-16,-9 7 25 0,-4 4 11 16,0 6 147-16,0 8 12 15,0 2-17-15,0 0-85 16,0 14-67-16,-8 15 17 15,1 8-18-15,-1 4 1 16,-2 2 4-16,1-1-5 16,-1-2 0-16,-2-7-1 15,-3-5-12-15,-6-9-75 16,-3-2-46-16,-5-9-71 16,0-6-62-16,5-2 113 0,6 0 154 15,7 0 48 1,11 0 209-16,0 0 19 0,4-2-78 15,25-1-107-15,9 3 3 16,8 0-78-16,6 0-2 16,1 0-14-16,18 0-11 15,-13 3-184-15,-8-1-363 0</inkml:trace>
  <inkml:trace contextRef="#ctx0" brushRef="#br0" timeOffset="2860.94">2521 5434 2613 0,'0'0'462'0,"0"0"-435"15,0 0-27-15,0 0-60 16,0 0-107-16,0 0-469 15,0 0-625-15</inkml:trace>
  <inkml:trace contextRef="#ctx0" brushRef="#br0" timeOffset="2933.79">2516 5753 1573 0,'0'0'0'0</inkml:trace>
  <inkml:trace contextRef="#ctx0" brushRef="#br0" timeOffset="6564.91">2545 5511 415 0,'0'0'555'16,"0"0"-536"-16,0 0 11 15,0 0-21-15,0 0-8 16,0 0-2-16,23-5-19 16,-19-1-38-16,1 0 58 15,-1 0 145-15,-4 4 76 16,0 0 28-16,0 2-4 15,0 0-1-15,0 0-64 16,-2 0-81-16,-5 0-49 16,3 0-5-16,2 0 14 15,2 0-59-15,0 0 0 0,0 0-15 16,4 0-90-16,11 0-15 16,1 0-255-16</inkml:trace>
  <inkml:trace contextRef="#ctx0" brushRef="#br0" timeOffset="7107.12">2537 5636 436 0,'0'0'775'15,"0"0"-583"-15,0 0-54 16,0 0 1-16,0 0 5 15,0 0-11-15,0 0-27 16,0 0-8-16,0 0-65 16,0 0-5-16,0 0 13 15,0 0-21-15,0 0 11 16,0 0-2-16,0 0-20 16,0 0 30-16,0 0-20 15,0 0 21-15,-6 0-40 0,-9 6-25 16,-1 9-128-16,3-4-337 15</inkml:trace>
  <inkml:trace contextRef="#ctx0" brushRef="#br0" timeOffset="7872.72">2547 5530 882 0,'0'0'408'0,"0"0"-296"16,0 0-95-16,0 0-17 15,0 0-20-15,0 0 13 0,0 0-3 16,0-26 10-16,0 22 10 16,-2 3 32-16,0-2 94 15,2 3 22-15,0 0-50 16,0 0-3-16,0 0-40 15,0 0-35-15,0 0-25 16,0 0 6-16,0 0-21 16,2 0 10-16,7 0-24 15,0 0 18-15,0 0-6 16,-2-2-2-16,-3-6 13 16,0-2-2-16,-4 1 3 15,0 4 9-15,0 1 8 16,-2 2 24-16,-9 2-41 15,-5 0-15-15,1 6-116 16,3 4-627-16</inkml:trace>
  <inkml:trace contextRef="#ctx0" brushRef="#br0" timeOffset="8216.12">2554 5689 838 0,'0'0'1041'0,"0"0"-850"15,0 0-59-15,0 0 52 16,0 0-126-16,0 0-12 16,0 0-46-16,-2-26-14 15,-3 17-72-15,1 5-208 16,0 0-698-16</inkml:trace>
  <inkml:trace contextRef="#ctx0" brushRef="#br0" timeOffset="11563.78">3419 5216 93 0,'0'0'1327'0,"0"0"-1137"0,0 0-104 16,0 0-44-16,0 0 18 15,0 0 47-15,0 0-69 16,3-43 42-16,-3 40 9 16,0 0-23-16,0-1 69 15,2 0-20-15,-2 2-9 16,0-2 23-16,0 1-81 16,0 3-9-16,0 0-15 15,0 0-10-15,0 0-14 16,0 0 0-16,0 16-13 15,0 14 6-15,-2 12 7 16,-6 6 0-16,-1 2 1 16,3-3 12-16,0-4-7 15,3-5-6-15,1-6-23 0,2-10-53 16,0-15-161-16,0-7-236 16,0 0-223-16</inkml:trace>
  <inkml:trace contextRef="#ctx0" brushRef="#br0" timeOffset="11744.63">3474 5145 886 0,'0'0'975'15,"0"0"-832"-15,0 0-71 16,0 0-65-16,0 0 33 16,0 0 53-16,0 0-49 15,112 98 20-15,-87-52-55 16,2-1 0-16,2-4-18 0,10-7-83 15,-3-13-255-15,-5-13-691 16</inkml:trace>
  <inkml:trace contextRef="#ctx0" brushRef="#br0" timeOffset="11940.23">3972 5171 1637 0,'0'0'530'16,"0"0"-425"-16,0 0-14 15,-166 129 45-15,116-75 21 16,7-4-76-16,12-6-19 16,11-10-60-16,15-10-2 15,5-12-24-15,10-12-119 16,21 0-31-16,31-46-35 16,-4 0-182-16,-7-2-309 0</inkml:trace>
  <inkml:trace contextRef="#ctx0" brushRef="#br0" timeOffset="12660.55">3972 5171 530 0,'31'96'1017'15,"-31"-79"-739"-15,-2 15-42 16,-12 10-43-16,-1 2-73 16,-1 2-39-16,7-6 16 15,7-6-75-15,2-10-10 16,11-8-12-16,18-14-6 16,10-2-46-16,3-14-75 15,2-14-110-15,-4-4 1 0,-8 2 53 16,-8 6 104-1,-11 9 79-15,-8 10 105 0,-5 5 109 16,0 12-54-16,-21 20-7 16,4 8-18-16,-1 5-67 15,7-6-8-15,11-5-24 16,0-7-30-16,9-11 19 16,15-11-25-16,7-5-43 15,1 0-12-15,-6-21-51 16,-3-7-11-16,-10-3 26 15,-11 2 17-15,-2 2 74 16,-4 5 23-16,-17 10 56 16,0 10 46-16,-4 2-59 15,3 2-26-15,7 15 0 16,5-2-40-16,10-1 32 0,0-6-32 16,27-8-41-1,14 0 17-15,5-12-115 0,5-15-114 16,-4-5-41-16,-7-5 7 15,-8-3 178-15,-5 1 109 16,-8-4 17-16,-5 5 168 16,-3 3 18-16,-5 12 29 15,1 7 13-15,-4 14-94 16,-3 2-75-16,0 15-69 16,0 25-4-16,0 13 54 15,0 11-24-15,0 4 11 16,0 2-23-16,0-5-10 15,0-10 0-15,0-9-11 0,0-16 1 16,0-9-17 0,0-13-28-16,0-8-36 0,0 0 44 15,-10-15-60-15,1-14-78 16,7-11 138-16,2-4 36 16,9-5 131-16,18 7-63 15,8 4 17-15,8 7 44 16,1 8-56-16,4 5-2 15,-2 1-65-15,1 4 7 16,-3 3-16-16,-6 4 3 16,-4 0-104-16,-23 4-164 15,-9 2-238-15,-2 0-440 0</inkml:trace>
  <inkml:trace contextRef="#ctx0" brushRef="#br0" timeOffset="12857.48">4101 5170 1870 0,'0'0'748'0,"0"0"-574"16,0 0-102-16,49-103-16 16,-15 79-55-16,6 8-1 15,-1 14 0-15,2 4-58 16,-10 72-212-16,-11 0-311 15,-11 7-445-15</inkml:trace>
  <inkml:trace contextRef="#ctx0" brushRef="#br0" timeOffset="12947.34">4302 5757 1145 0,'0'0'633'15,"0"0"-333"-15,0 0-145 16,0 0-74-16,0 0-81 16,0 0-64-16,0 0-589 0</inkml:trace>
  <inkml:trace contextRef="#ctx0" brushRef="#br0" timeOffset="14177.74">5789 5153 1275 0,'0'0'498'15,"0"0"-198"-15,0 0-62 16,0 0-63-16,0 0-70 0,0 0-88 16,0 0 32-1,-103-36-38-15,69 64-10 0,-3 12 32 16,3 13-19-16,5 7 23 15,7 5 20-15,11-4-48 16,11-3 38-16,0-8-47 16,15-11 0-16,22-11-2 15,9-14 2-15,12-14-7 16,6-3 1-16,5-24-63 16,-6-11 11-16,-7-7-79 15,-13 5 65-15,-20 6 66 16,-11 10 12-16,-12 10 39 15,0 9 86-15,-20 5-85 16,-12 7 3-16,-3 17-40 16,2 6-7-16,4 0 7 0,8-2 4 15,10-5-13 1,9-3 0-16,2-13-21 0,2-5 11 16,21-2-59-16,6-6-56 15,6-20-26-15,5-6-142 16,0-2-12-16,-3 2 67 15,-8 6 212-15,-12 11 26 16,-6 15 186-16,-11 0-42 16,0 21 49-16,0 13-85 15,-5 2 5-15,-3 1-13 16,1-6-60-16,5-7 13 16,2-6-48-16,0-10-4 15,22-8 26-15,9 0-27 16,7-23-36-16,4-14-78 15,-2-3-61-15,-5-2 54 0,-14 1 14 16,-7 12 79-16,-14 12 28 16,0 10 148-16,-4 7-18 15,-19 12-50-15,1 15-6 16,1 10 40-16,8 3-56 16,9-4-10-16,4-2 6 15,9-7-42-15,22-10 22 16,12-8-21-16,9-9-1 15,7-7-24-15,3-21-83 16,-4-10-42-16,-9-8 33 16,-7-6-54-16,-13-6-21 15,-10-3 59-15,-11 3 44 0,-8 9 76 16,0 8 73-16,0 15 128 16,0 14 51-16,0 12-83 15,0 0-110-15,0 31-53 16,0 8 0-16,0 15 47 15,0 8-19-15,0 7-19 16,0 1 9-16,0-3-14 16,2-5-10-16,-2-13 0 15,0-8-80-15,-20-22-46 16,-2-9-104-16,-4-10-340 0</inkml:trace>
  <inkml:trace contextRef="#ctx0" brushRef="#br0" timeOffset="14329.25">6393 4812 1888 0,'0'0'854'15,"0"0"-724"-15,0 0-129 16,0 0-1-16,-151 169 0 16,90-58-38-16,12-12-220 15,18-19-956-15</inkml:trace>
  <inkml:trace contextRef="#ctx0" brushRef="#br0" timeOffset="14854.73">8040 5159 1352 0,'0'0'507'0,"0"0"-431"16,0 0 72-16,0 0-45 0,-105 143-5 15,61-82-4 1,-6 6-33-16,0 2 10 0,-4-4-63 16,2-9 7-16,1-12-30 15,5-13-10-15,-8-27-152 16,10-4-191-16,13-10-556 0</inkml:trace>
  <inkml:trace contextRef="#ctx0" brushRef="#br0" timeOffset="15348.84">7534 5302 1879 0,'0'0'310'16,"0"0"-229"-16,0 0 23 15,87 119-64-15,-58-68 1 16,4-5 17-16,12-5-44 15,8-12 18-15,15-9-32 0,7-13 14 16,4-7-29-16,-2-12-28 16,-8-17-14-16,-11-4 26 15,-17-6-33-15,-20 4 53 16,-19 6-3-16,-2 9 14 16,-25 11 12-16,-14 9 9 15,-1 7 17-15,2 23 14 16,14 6-52-16,11 4 27 15,13 0-25-15,0-3 7 16,31-7 21-16,9-6-29 16,9-13-1-16,2-9 0 15,0-2-57-15,-1-7-4 16,-8-18-22-16,-7-6 27 16,-8-3 49-16,-4-1-4 15,-8 7 11-15,-7 8 23 0,-2 13 18 16,-4 7 57-16,-2 11-90 15,0 27-7-15,0 15 59 16,0 8-35-16,0 8 39 16,-4 1 30-16,-6 0-55 15,-1-1 3-15,2-8-42 16,0-8 9-16,2-12-29 16,5-12-50-16,2-17-83 15,0-12-22-15,0-29 25 16,-2-15-216-16,2-7-455 0</inkml:trace>
  <inkml:trace contextRef="#ctx0" brushRef="#br0" timeOffset="15507.32">8711 5325 401 0,'0'0'1278'16,"0"0"-977"-16,0 0-186 16,0 0-40-16,0 0-6 15,0 0-27-15,67 128 23 16,-82-77-53-16,-14-5-12 15,-10-4-9-15,-30-10-151 16,7-10-135-16,-5-14-452 0</inkml:trace>
  <inkml:trace contextRef="#ctx0" brushRef="#br0" timeOffset="15647.67">8158 5235 1876 0,'0'0'349'0,"0"0"-230"15,0 0-118-15,0 0 7 16,117-22-8-16,-105 18-63 16,-3 1-212-16,-7-7-660 0</inkml:trace>
  <inkml:trace contextRef="#ctx0" brushRef="#br0" timeOffset="15762.7">8450 4935 1646 0,'0'0'210'16,"0"120"-210"-16,-9-46-15 16,-2-4-1272-16</inkml:trace>
  <inkml:trace contextRef="#ctx0" brushRef="#br0" timeOffset="16790.21">9567 5363 1972 0,'0'0'0'16,"0"0"-240"-16,0 0 83 16,0 0 157-16,-17 143 4 15,5-97 224-15,1-2-8 16,2-9-102-16,4-9-99 16,5-15 12-16,0-11-31 15,14-9-6-15,15-30-1 16,11-12-34-16,7-10-18 15,2 1-1-15,0 7-3 16,-9 14 61-16,-13 19 2 16,-9 18 11-16,-12 2 78 0,-6 29 15 15,0 6 9 1,0 1 11-16,3-6-84 0,7-8 11 16,11-12-34-16,8-10 27 15,8-12 0-15,4-26-44 16,-3-13-73-16,-7-15 8 15,-8-6 3-15,-10-8 14 16,-9-2-54-16,-2 7 8 16,-2 9 94-16,0 26 162 15,0 25 98-15,-13 15-114 16,-7 33-140-16,-3 26 21 16,4 17-21-16,5 7-6 15,5 5 39-15,9-6-39 16,0-7 0-16,13-14 0 15,14-13 20-15,4-14-20 0,6-18 0 16,5-13-27-16,2-3 26 16,1-23-100-16,-1-11 1 15,-5-2 29-15,-8 4 35 16,-10 9 36-16,-11 14 82 16,-8 9-18-16,-2 0-9 15,0 18-55-15,0 6 19 16,-4 1-16-16,4-4 17 15,0-3-16-15,6-8-4 16,16-8 6-16,10-2 39 16,6-5-45-16,1-20 0 15,1-7 0-15,-3 0-75 0,-8-2 25 16,-6 7-23-16,-6 10 9 16,-11 13 55-16,-6 4-36 15,0 16 45-15,0 14 46 16,0 6-38-16,0 2 32 15,0-6-40-15,2-4 6 16,14-9 6-16,2-10-12 16,2-9 0-16,0 0-29 15,2-13-110-15,-4-11-66 16,-3-5 23-16,-1 1 120 16,-3 2 53-16,-1 5 18 15,-2 10-5-15,-1 8 197 16,-3 3-40-16,-2 17-6 0,-2 17-68 15,0 10-54-15,0 3 33 16,0-3-66-16,-6-5 0 16,1-10-4-16,-1-28-188 15,-2-1-163-15,2-11-554 0</inkml:trace>
  <inkml:trace contextRef="#ctx0" brushRef="#br0" timeOffset="16927.47">10965 5159 1964 0,'0'0'674'0,"0"0"-526"16,0 0-121-16,0 0-27 15,0 0-23-15,-74 130-71 16,27-77-224-16,5-9-1770 0</inkml:trace>
  <inkml:trace contextRef="#ctx0" brushRef="#br0" timeOffset="17270.62">11897 5046 1207 0,'0'0'729'16,"0"0"-729"-16,0 0-64 16,0 0 64-16,0 0 147 15,-32 131 104-15,18-56-58 16,2 7-101-16,3 2-34 15,1-3-51-15,4-11-14 16,0-15-90-16,2-15-122 16,0-17-137-16,-3-15-947 0</inkml:trace>
  <inkml:trace contextRef="#ctx0" brushRef="#br0" timeOffset="17414.73">11606 5398 2107 0,'0'0'582'0,"0"0"-524"15,0 0-29-15,0 0-29 16,156-61 20-16,-104 56-43 16,-7 2 18-16,1 3-251 15,-10 0-267-15,-14 8-606 0</inkml:trace>
  <inkml:trace contextRef="#ctx0" brushRef="#br0" timeOffset="18096.03">12077 5356 1490 0,'0'0'595'0,"0"0"-449"0,0 0-61 16,0 0-7-16,15 123-41 16,-15-88 12-16,0-4 17 15,-2-10-59-15,-2-6 5 16,2-10 2-16,2-5-13 16,0 0 59-16,0-20-60 15,10-9-61-15,11-6 8 16,4 3-1-16,1 4 44 15,3 7 10-15,5 9 0 16,3 7 2-16,5 5 10 16,8 0 4-16,1-2 11 15,0-5-17-15,1-2-4 16,-7-5-3-16,-8-7 12 16,-14-1 1-16,-14-2-16 15,-9 3-20-15,-14 3 11 0,-22 8 16 16,-4 10-7-16,-4 3 18 15,1 26-9-15,10 8 19 16,10 10-1-16,13 2 0 16,10-3 23-16,0-2-49 15,20-7 12-15,13-11-11 16,7-9 17-16,4-16-38 16,1-1 8-16,-1-11-75 15,-3-16 29-15,-3-7-1 16,-5-4 39-16,-4 2 4 15,-2 2 15-15,-4 5 6 16,-8 12 36-16,-1 7 1 0,-8 10 0 16,-2 0-37-16,1 18 46 15,-3 10-6-15,2 2-46 16,1 0 35-16,2-4-35 16,2-6 0-16,1-6 0 15,2-6 9-15,1-8-6 16,3 0 0-16,8-16-3 15,5-8-57-15,7-6-99 16,9-4 21-16,2 3 27 16,1 8 22-16,0 9 86 15,-9 12 29-15,-7 2 37 16,-10 16 33-16,-11 16-77 16,-11 5-14-16,0-2-8 0,-4 0-30 15,-43-8-47-15,4-8-98 16,-5-12-508-16</inkml:trace>
  <inkml:trace contextRef="#ctx0" brushRef="#br0" timeOffset="18240.93">12438 5171 214 0,'0'0'2223'16,"0"0"-1664"-16,0 0-482 15,0 0-38-15,105-104-39 16,-58 98-25-16,13 6 4 15,-9 10-120-15,-8 6-691 0</inkml:trace>
  <inkml:trace contextRef="#ctx0" brushRef="#br0" timeOffset="19658.41">14277 4879 814 0,'0'0'761'15,"0"0"-500"-15,0 0-89 16,0 0-15-16,0 0 4 16,0 0 35-16,0 0-91 15,16-51-9-15,-16 56-96 16,0 22 24-16,-9 20-20 16,-5 15 2-16,-6 30 5 15,3-3 41-15,-1 10-36 16,2-2 35-16,7-19-47 15,5 4 14-15,4-14-16 16,2-13-2-16,25-18 0 16,8-16-1-16,8-17-16 15,9-4 6-15,-2-30-60 0,0-14-139 16,-8-11 30-16,-11-3-98 16,-9 4 123-16,-13 10 155 15,-9 13 85-15,0 19 154 16,-13 12-76-16,-16 0-144 15,-2 29 17-15,0 3-35 16,6 4-1-16,7-4 9 16,11-6 6-16,7-6-30 15,0-10 6-15,16-8-61 16,9-2 7-16,1-8-115 16,3-16-56-16,2-2-3 15,-2-2-89-15,-2 6 197 16,-7 10 129-16,-7 12 167 15,-5 0 58-15,-8 23-92 16,0 8-54-16,0 5-10 0,-12-2-63 16,-3-14-6-16,3-8-114 15,6-12-434-15</inkml:trace>
  <inkml:trace contextRef="#ctx0" brushRef="#br0" timeOffset="19787.48">14520 5061 2290 0,'0'0'509'0,"0"0"-477"16,128-15-32-16,-24 15-99 15,-15 0-234-15,-6 11-293 0</inkml:trace>
  <inkml:trace contextRef="#ctx0" brushRef="#br0" timeOffset="20972.62">15365 5340 1438 0,'0'0'366'15,"0"0"-246"-15,0 0-113 16,0 0 117-16,-7 134-21 16,-3-78 5-16,0-2 3 15,1-6-69-15,3-12-15 16,4-12-13-16,2-12-2 0,0-12 3 16,0 0 9-16,19-31-24 15,10-18-57-15,10-13-60 16,3-6-51-16,2 0-38 15,1 10 41-15,-7 18 165 16,-9 19 161-16,-9 21-53 16,-9 7 3-16,-9 27-27 15,-2 13 21-15,0 2-21 16,-2 3-29-16,-7-3 6 16,3-10-61-16,4-8 12 15,2-12-1-15,0-12-11 16,0-7-51-16,19-2 39 15,8-24-65-15,6-13-22 16,5-7-130-16,1-3-67 0,-2 4 107 16,-8 11 189-16,-6 14 85 15,-10 15 109-15,-7 5-144 16,-6 20 64-16,0 13 0 16,0 3-49-16,0 0 34 15,0-4-57-15,0-5-23 16,12-8-1-16,12-9-9 15,10-7-18-15,2-3-52 16,3-8-64-16,-1-15 69 16,-7 0-37-16,-8 0 13 15,-7 8 80-15,-12 6 73 16,-4 9 178-16,0 0-86 16,-18 21-116-16,-3 6 6 0,4 8-25 15,3-4 10-15,12-1 5 16,2-7-44-16,8-9 22 15,17-8-23-15,4-6-2 16,6 0-10-16,-7-23-137 16,-1-7 4-16,-9-6 41 15,-9-7-35-15,-7-2 59 16,-2 3 24-16,0 5 56 16,0 11 139-16,-7 13 71 15,3 9-68-15,2 4-125 16,2 0-8-16,0 17-10 15,6 0 1-15,17 3-12 16,8-4 4-16,0-6-79 16,3-8-54-16,-3-2-35 15,-2-7-7-15,-7-16 83 0,0-7-26 16,-4-7 11-16,2-4 95 16,-2-2 20-16,-2 6 36 15,-3 4 135-15,-1 9 91 16,-6 12 10-16,-4 12-157 15,-2 0-114-15,0 28 23 16,0 18-14-16,-4 12 8 16,-10 11 50-16,3 3-54 15,0 2 30-15,4-3-44 16,3-12 1-16,1-10-16 16,1-17 14-16,2-13-84 15,-2-12-22-15,-14-11-40 16,1-18-87-16,-1-9-660 0</inkml:trace>
  <inkml:trace contextRef="#ctx0" brushRef="#br0" timeOffset="21092.82">16469 5538 778 0,'0'0'574'0,"0"0"-259"16,0 0-27-16,123-126-24 15,-79 100-52-15,3 3-56 16,-1 8-62-16,1 1-88 16,-5 8-6-16,-10 3-45 15,-18 3-209-15,-10 0-132 16,-4 3-579-16</inkml:trace>
  <inkml:trace contextRef="#ctx0" brushRef="#br0" timeOffset="21251.28">16092 5157 436 0,'0'0'1736'15,"0"0"-1221"-15,0 0-454 16,0 0-61-16,0 0 0 15,149-7-75-15,-118 56-164 16,-10 9-389-16</inkml:trace>
  <inkml:trace contextRef="#ctx0" brushRef="#br0" timeOffset="21333.1">16270 5913 1405 0,'0'0'0'0</inkml:trace>
  <inkml:trace contextRef="#ctx0" brushRef="#br0" timeOffset="22457.62">17650 5325 1129 0,'0'0'290'0,"0"0"1"16,0 0 4-16,0 0-70 15,0 0-65-15,0 0-83 16,0 0-29-16,-22-46 44 15,6 42-70-15,-9 4 35 16,-10 4-57-16,-7 29 10 16,-6 18 53-16,2 14-21 15,8 9-8-15,9-2-4 16,13-7-21-16,16-12 19 16,5-14-26-16,35-15-1 0,18-16 21 15,16-8-22-15,13-16-37 16,4-27-36-16,1-15-75 15,-9-14 17-15,-6-10-37 16,-17-6-34-16,-14-2 78 16,-14 5 124-16,-16 18 65 15,-14 12 241-15,-2 23-43 16,-13 18-82-16,-18 14-162 16,-8 10 0-16,-1 28-22 15,2 16 4-15,3 12-1 16,10 7 31-16,7 3-29 15,12-4 34-15,6-6-36 16,0-8 1-16,6-14-1 0,19-12 0 16,6-14 0-16,9-13-1 15,5-5-32-15,3-14 32 16,0-18-53-16,-9-3 3 16,-8 2 44-16,-10 4-9 15,-12 15 16-15,-9 11 69 16,0 3-68-16,0 9 14 15,-9 17-15-15,0 7 0 16,7-4-18-16,2 0 18 16,0-7 0-16,17-8-1 15,10-9 16-15,7-5-38 16,1-3 16-16,6-20-86 0,-1-9-34 16,-3-7-23-16,0-6-10 15,-6 3-50-15,-7 4 84 16,-8 8 126-16,-8 16 225 15,-5 12-8-15,-3 2-97 16,0 20-119-16,-5 12 23 16,-6 8 42-16,2 1-11 15,0-2 6-15,3-5-52 16,1-7-7-16,3-9-4 16,2-10-108-16,0-8-104 15,0-12-45-15,0-11-690 0</inkml:trace>
  <inkml:trace contextRef="#ctx0" brushRef="#br0" timeOffset="22722.57">18796 5225 1868 0,'0'0'779'0,"0"0"-668"16,0 0-83-16,0 0-28 15,0 0-42-15,0 0-61 0,0 0-158 16,-52 41-632-16</inkml:trace>
  <inkml:trace contextRef="#ctx0" brushRef="#br0" timeOffset="23291.51">18851 5456 1846 0,'0'0'274'0,"0"0"-209"15,0 0-25-15,-37 128-39 16,30-97 33-16,2-10 77 16,1-7-48-16,4-7-10 15,0-7-38-15,0 0-8 16,2-15 42-16,18-19-49 15,7-8-72-15,6-10 29 16,7-2-73-16,1 6 77 16,-3 8 7-16,-5 16 32 15,-10 16 37-15,-13 8-36 16,-10 20 59-16,0 20 52 16,0 6-49-16,-13 4 44 0,4-4-59 15,7-10-35 1,2-8 11-16,9-12-15 0,22-14 27 15,11-2 2-15,8-20-38 16,3-18-15-16,-2-12-58 16,-4-8-34-16,-11-2 22 15,-9-1-31-15,-10 12 116 16,-7 10 60-16,-8 15 87 16,-2 16 29-16,0 8-140 15,0 11-23-15,-2 25-19 16,-6 12 7-16,4 10-1 15,2 4 4-15,2-2 16 16,0-4-19-16,0-8-1 16,0-10 0-16,-5-8-18 15,-21-16-55-15,-1-7-170 0,-2-7-353 0</inkml:trace>
  <inkml:trace contextRef="#ctx0" brushRef="#br0" timeOffset="23465.36">18864 4800 1854 0,'0'0'469'0,"0"0"-379"16,0 0-90-16,0 0 8 15,29 135-17-15,-68-70-22 16,-11-2-269-16</inkml:trace>
  <inkml:trace contextRef="#ctx0" brushRef="#br0" timeOffset="24854.88">19939 5770 1876 0,'0'0'590'0,"0"0"-489"16,0 0-100-16,129-109-1 16,-54 47 0-16,2-12 0 15,6-3-15-15,-10-5 15 16,-9 2-56-16,-18 3 14 16,-17 7-14-16,-16 14 56 15,-13 14 62-15,0 16 60 16,-13 19 26-16,-19 7-135 15,-5 29 1-15,-8 21-28 16,5 13 28-16,4 12-14 16,7 4 26-16,11-3-17 15,7-8 15-15,11-10-24 16,0-14 1-16,7-13 1 0,20-16-2 16,10-15-2-16,13 0 2 15,8-27-83-15,-1-14-63 16,1-5-27-16,-7 2-34 15,-13 8 113-15,-13 12 94 16,-17 16 97-16,-8 8 20 16,0 13-107-16,-6 22 100 15,-9 7-55-15,3-2-25 16,6-3 29-16,6-8-57 16,0-9 13-16,6-7 10 15,19-12-12-15,4-1-13 16,4-9-1-16,1-18-96 0,-3-5 44 15,-4-1-42-15,-7 1 32 16,-7 9 63 0,-9 11 36-16,-4 8 127 0,0 4-105 15,-4 8-50-15,-9 16 21 16,1 4-28-16,6 0 5 16,6 1 0-16,0-8 10 15,14-6-13-15,13-8-3 16,-2-7-27-16,4 0 14 15,-4-15-67-15,-9-10 5 16,-11-3 38-16,-5-2-64 16,0 2 69-16,-17 4 23 15,-4 7 9-15,0 8 93 0,5 6-63 16,8 3-12 0,8 0-18-16,0 12 10 0,27-1 35 15,10 1 5-15,13-3-42 16,1-9-8-16,0 0-12 15,-2 0-18-15,-9-12 15 16,-7-5 9-16,-10 2 6 16,-7 1 0-16,-7 7 1 15,-5 2 69-15,-2 5 31 16,-2 0-57-16,0 17-44 16,0 21 2-16,0 16 11 15,-6 14-5-15,-8 11 4 16,-3 3 37-16,-2-2-40 15,-3-6 10-15,4-5-11 16,0-11 8-16,7-12-9 0,5-15-7 16,6-13-20-16,0-11 4 15,0-7-44-15,13-17 48 16,5-18-95-16,2-18-61 16,0-12-53-16,5-27-24 15,2-1 24-15,4-2 60 16,4 1 132-16,-1 24 29 15,1 6 228-15,-4 18-14 16,-4 17-13-16,-4 15-115 16,-6 14-46-16,-3 0 34 15,-8 17-48-15,-6 15 40 16,0 8-11-16,-15 6-54 16,-9 0 37-16,-8-5-38 0,-1-5-81 15,-6-13-26-15,-23-17-131 16,9-6-146-16,0 0-559 0</inkml:trace>
  <inkml:trace contextRef="#ctx0" brushRef="#br0" timeOffset="25005.35">21090 5113 1839 0,'0'0'666'0,"0"0"-535"16,0 0-93-16,0 0-38 15,0 0-82-15,0 0-5 0,-25 158-116 16,-8-93-702-16</inkml:trace>
  <inkml:trace contextRef="#ctx0" brushRef="#br0" timeOffset="25095">20818 5877 1448 0,'0'0'654'15,"0"0"-549"-15,0 0-105 16,0 0-314-16</inkml:trace>
  <inkml:trace contextRef="#ctx0" brushRef="#br0" timeOffset="26100.09">22405 4976 1532 0,'0'0'589'16,"0"0"-347"-16,0 0-133 15,0 0-90-15,0 0-4 16,0 0-5-16,-47 105 25 16,21-19 63-16,-1 1-51 15,0 3 41-15,4 0-49 16,12-20-33-16,5 0 20 16,6-13-25-16,4-17-1 0,27-16 0 15,14-16 9-15,10-8-20 16,8-18-52-16,6-22-154 15,1-17-10-15,-10-6-109 16,-12 2 132-16,-17 6 204 16,-19 14 122-16,-12 19 370 15,-16 18-300-15,-28 4-120 16,-14 24 26-16,-5 16-79 16,3 7 26-16,9 0 6 15,17-2-51-15,14-9 30 16,18-11-30-16,2-9-5 15,22-9-15-15,20-7 0 16,10-9-48-16,6-20-99 16,0-8-109-16,-4-4-37 15,-12 2 48-15,-13 9 176 0,-11 10 89 16,-14 12 279-16,-4 8-42 16,0 2-138-16,-14 21-26 15,1 0 17-15,2 1-39 16,8-1-28-16,3-9 44 15,0-1-34-15,19-9 15 16,5-4-21-16,3-1-26 16,4-20-2-16,-4-5-55 15,-1-1-14-15,-5 2 57 16,-5 4-29-16,-6 9 42 16,-3 9 39-16,-5 3-12 15,-2 15 10-15,0 28-10 16,-4 18-17-16,-9 10 30 0,-1 11-31 15,-1 5-9 1,-1-3 0-16,7-6 18 0,1-6-18 16,2-11 0-16,4-15 0 15,2-10-9-15,0-16 9 16,0-11 0-16,0-9-67 16,0-5 3-16,0-25-109 15,12-14-108-15,7-44-7 16,2 5-86-16,-1 4-264 0</inkml:trace>
  <inkml:trace contextRef="#ctx0" brushRef="#br0" timeOffset="26259.62">23087 5400 537 0,'0'0'1055'0,"0"0"-539"15,0 0-364-15,0 0-78 16,123-56-31-16,-102 56 10 16,-9 22 66-16,-12 14-34 15,0 8-60-15,-24 9 12 16,-14-2-37-16,-7-5-61 15,-4-8-47-15,-14-13-81 16,17-13-164-16,6-12-693 0</inkml:trace>
  <inkml:trace contextRef="#ctx0" brushRef="#br0" timeOffset="26490.26">22855 4957 1776 0,'0'0'533'0,"0"0"-431"16,0 0 16-16,0 0-14 16,-116 46-82-16,114-15 2 15,2 6 40-15,18 1-63 16,22 0-1-16,24-1-89 15,-6-13-288-15,-10-7-1008 0</inkml:trace>
  <inkml:trace contextRef="#ctx0" brushRef="#br0" timeOffset="26602.6">22500 5865 1538 0,'0'0'993'0,"0"0"-993"16,0 0-249-16,0 0-886 0</inkml:trace>
  <inkml:trace contextRef="#ctx0" brushRef="#br0" timeOffset="27158.64">24431 5406 2031 0,'0'0'313'0,"0"0"-313"16,0 0-30-16,0 0-11 15,0 0-30-15,0 0-21 16,0 0-88-16,40-52-26 16,-36 27-130-16,-4 3 103 15,0 1 233-15,-27 5 189 16,-10 10 114-16,-12 6 12 16,-9 10-66-16,-6 28-61 15,-2 13-35-15,11 12-84 16,10 3 15-16,16-1-48 15,23-12-30-15,6-6 37 16,27-17-43-16,23-14-13 0,18-16-37 16,45-26-170-16,-14-19-112 15,-15-6-342-15</inkml:trace>
  <inkml:trace contextRef="#ctx0" brushRef="#br0" timeOffset="27976.6">24763 4953 1525 0,'0'0'768'15,"0"0"-408"-15,0 0-260 16,0 0-82-16,0 0-4 16,-107 108-14-16,76-19 67 15,4 1-40-15,8 6-21 16,0-2 16-16,8-16-20 16,4-2-2-16,5-15 0 0,2-17-3 15,2-21-3-15,25-16-31 16,12-7-17-16,9-20-1 15,12-22-170-15,5-12 1 16,-5-4 73-16,-11 5 89 16,-15 14 62-16,-18 22 199 15,-14 17-34-15,-2 0-128 16,-10 31-27-16,-3 6 26 16,7 4 9-16,6-3-44 15,8-8 40-15,28-9-32 16,16-13-8-16,12-8-2 15,5-1-53-15,-2-25-6 0,-12-5 11 16,-12 1 18 0,-21-2 30-16,-17 9 2 0,-5 6 30 15,-24 11 88-15,-19 6-77 16,-6 12 15-16,0 18 9 16,7 2-65-16,13 1 36 15,15-8-37-15,14-6 0 16,2-10-1-16,35-9 1 15,11 0-16-15,8-26-92 16,0-6-100-16,-3-5 37 16,-8-2 8-16,-12 4 77 15,-11 10 86-15,-9 9 17 16,-10 11 181-16,-3 5-46 0,-5 13-128 16,-14 20 92-1,1 11-56-15,-1 4-26 0,11-1 31 16,8-4-65-16,0-12 7 15,8-8-7-15,17-15-7 16,8-8-1-16,6-8-115 16,-1-20-63-16,-5-11 16 15,0-2-78-15,-6-4 79 16,-2 1 106-16,-2 8 63 16,-8 8 8-16,-5 16 227 15,-2 12-2-15,-8 2-148 16,0 33-67-16,0 20 37 15,-16 11 22-15,-7 12-16 16,2 6 30-16,-4 1-35 16,2 0-14-16,3-8 38 0,3-8-60 15,5-10-2 1,3-13-15-16,7-11 15 0,2-17-36 16,0-13-70-16,0-5-94 15,11-23 36-15,7-47-330 16,-2 4-156-16,-1-5-620 0</inkml:trace>
  <inkml:trace contextRef="#ctx0" brushRef="#br0" timeOffset="28129.34">25947 5349 920 0,'0'0'1053'0,"0"0"-801"16,0 0-161 0,0 0-57-16,0 0 1 15,0 0 72-15,0 0-43 16,89 89-24-16,-127-45-40 15,-11-1-64-15,-33-4-61 0,11-12-169 16,1-15-275-16</inkml:trace>
  <inkml:trace contextRef="#ctx0" brushRef="#br0" timeOffset="28262.09">25331 5157 1840 0,'0'0'529'16,"0"0"-345"-16,121-36-31 15,-72 32-87-15,-7 4-66 16,-15 46-168-16,-13 2-150 16,-14 11-743-16</inkml:trace>
  <inkml:trace contextRef="#ctx0" brushRef="#br0" timeOffset="28352.57">25249 5920 970 0,'0'0'1202'0,"0"0"-1104"16,0 0-98-16,0 0-888 0</inkml:trace>
  <inkml:trace contextRef="#ctx0" brushRef="#br0" timeOffset="28915.62">26606 5191 1194 0,'0'0'393'0,"0"0"-177"0,0 0-64 16,0 0-47 0,0 0-22-16,0 0 121 0,0 0-41 15,-46 134-53-15,19-85 15 16,0-2-58-16,5-10-61 15,7-9 27-15,4-10-32 16,9-9-1-16,2-9 23 16,0 0-17-16,19-11 47 15,10-15-53-15,11-6-50 16,3-3 23-16,1 6-48 16,-1 7 47-16,-8 12 26 15,-8 10 4-15,-12 0 10 16,-5 26 14-16,-10 9-25 15,0 4 46-15,-3 3-47 0,-12 0 16 16,-4-5-11-16,2-7-5 16,-3-11-2-16,-11-19-171 15,6 0-144-15,0-5-319 0</inkml:trace>
  <inkml:trace contextRef="#ctx0" brushRef="#br0" timeOffset="29037.46">26643 5199 2119 0,'0'0'572'16,"0"0"-450"-16,135-26-106 16,-68 20 14-16,32 5-30 15,-22 1-145-15,-8 0-508 0</inkml:trace>
  <inkml:trace contextRef="#ctx0" brushRef="#br0" timeOffset="30131.83">27797 5298 689 0,'0'0'1229'0,"0"0"-1044"16,0 0-133-16,0 0 73 15,0 0-92-15,0 0 11 0,0 0 8 16,0 0-40 0,0 0 99-16,0-7-5 0,5-6-81 15,-3-6 29-15,-2 2-53 16,0 0 5-16,-9 5 6 15,-15 10 3-15,-12 2-16 16,-7 17 1-16,-5 21 0 16,-4 12 34-16,5 8-6 15,9 4 11-15,11-4-15 16,14-6-9-16,13-7 7 16,0-9-16-16,25-13-5 15,19-7 14-15,12-14-15 16,6-2-22-16,3-7-20 15,-1-20-92-15,-1-4 31 16,-9-3-13-16,-9-3 27 0,-14 5 87 16,-12 11 2-16,-9 6 162 15,-10 9 22-15,0 6-138 16,-8 0-7-16,-11 16-39 16,-1 6 0-16,3 7-1 15,5 0 11-15,5-2-10 16,7-5 0-16,0-7 15 15,4-6-8-15,19-5-7 16,8-4-14-16,2-2 13 16,5-19-58-16,0-6-3 15,-3-4 45-15,0-3-11 16,-10 4 28-16,-4 4 15 16,-5 8 15-16,-5 6 31 0,0 6-60 15,2 3 8 1,5 0-9-16,9 3 8 0,4 0-26 15,0 0 18-15,-2 0-11 16,-6 0-4-16,-7 0 16 16,-12 0-1-16,-4 0 36 15,-2 3-35-15,-23 17 40 16,-4 6-20-16,-4 3-20 16,6 5 4-16,4-4 4 15,8-4-9-15,11-6 0 16,4-9 16-16,0-8-14 15,4-3-2-15,13 0-18 16,8-17-18-16,4-10-234 0,2-4-24 16,3-1 24-16,-1-2 58 15,-4 8 111-15,-4 9 101 16,-5 11 145-16,-7 6 188 16,-6 2-157-16,-3 22-36 15,-4 8-55-15,0 2-54 16,0 4 17-16,-4-3-48 15,-5-6-12-15,0-11-130 16,3-10-238-16,-2-8-601 0</inkml:trace>
  <inkml:trace contextRef="#ctx0" brushRef="#br0" timeOffset="30296.35">28390 5008 1587 0,'0'0'834'16,"0"0"-668"-16,0 0-115 16,0 0-45-16,0 0-5 15,0 0-1-15,74 142-175 16,-101-103-716-16</inkml:trace>
  <inkml:trace contextRef="#ctx0" brushRef="#br0" timeOffset="30701.41">29106 5157 1661 0,'0'0'561'0,"0"0"-425"16,0 0-16-16,0 0-40 15,0 0-41-15,0 0 67 16,-23 104-23-16,23-48-60 16,7 5 34-16,2-1-35 15,-4-2-19-15,-5-6 25 16,0-4-17-16,-19-10-11 16,-12-8 1-16,-9-14 11 15,0-9-24-15,4-7 6 0,9-10-3 16,16-21-9-16,11-7 12 15,21-11-70-15,27-10-42 16,15 0-10-16,6-2 116 16,-4 5 12-16,-17 10 19 15,-13 8 128-15,-27 9-44 16,-8 9-28-16,-29 8-75 16,-56 12-69-16,10 0-178 15,3 12-573-15</inkml:trace>
  <inkml:trace contextRef="#ctx0" brushRef="#br0" timeOffset="31109.38">30171 5354 2192 0,'0'0'338'0,"0"0"-338"16,0 0-24-16,0 0 24 16,0 0 102-16,-62 113-10 15,26-42-17-15,1 9-14 16,-2 2-52-16,8-3 34 16,6-7-43-16,4-6 0 15,6-9-1-15,8-11-50 16,5-18-210-16,5-12-252 15,11-16-482-15</inkml:trace>
  <inkml:trace contextRef="#ctx0" brushRef="#br0" timeOffset="31311.19">30247 5329 2123 0,'0'0'353'0,"0"0"-259"16,0 0-49-16,0 0-38 15,0 0 85-15,0 0-19 16,74 138-43-16,-103-80 5 16,-7-2-34-16,5-10-2 15,6-14-47-15,9-13-140 16,16-19-33-16,8-3-253 16,11-22-651-16</inkml:trace>
  <inkml:trace contextRef="#ctx0" brushRef="#br0" timeOffset="31506.64">30574 4957 2172 0,'0'0'503'15,"0"0"-481"-15,0 0-8 16,0 0 10-16,0 118 3 16,0-50 43-16,0 10-39 15,-2 5-8-15,-11-4-23 16,-3-2 5-16,-6-7-12 15,0-14-103-15,-11-15-138 16,6-15-90-16,4-18-441 0</inkml:trace>
  <inkml:trace contextRef="#ctx0" brushRef="#br0" timeOffset="31828.31">30468 5375 1538 0,'0'0'473'0,"0"0"-308"15,0 0-34-15,140-58-115 16,-107 58 22-16,-6 0-38 15,-7 20 0-15,-5 13 76 16,-5 6 18-16,-6 5 16 16,-1-1-27-16,-1-1-59 15,2-6 23-15,2-6-47 16,8-10 0-16,7-8 22 16,7-12-22-16,6 0-46 15,4-18-100-15,-3-14-87 16,-4-6-4-16,-6 1 43 15,-8 2 194-15,-5 12 3 0,-7 6 300 16,-5 15 64-16,0 2-203 16,0 8-151-16,-9 20 25 15,-9 8-35-15,3 8 4 16,-4 2-14-16,6-3 5 16,2-7-163-16,4-11-195 15,3-14-576-15</inkml:trace>
  <inkml:trace contextRef="#ctx0" brushRef="#br0" timeOffset="31979.17">31118 5221 1472 0,'0'0'653'16,"0"0"-544"-16,0 0-81 15,0 0-16-15,0 0-21 0,0 0 9 16,3 111-223-16,-19-92-1029 0</inkml:trace>
  <inkml:trace contextRef="#ctx0" brushRef="#br0" timeOffset="32173.94">31393 4913 1874 0,'0'0'750'0,"0"0"-627"16,0 0-114-16,0 0 10 0,0 0-37 16,11 107 18-16,-33-44-63 15,-34 27-99-15,6-18-333 16,6-12-1191-16</inkml:trace>
  <inkml:trace contextRef="#ctx0" brushRef="#br0" timeOffset="32294.54">31375 5712 2485 0,'0'0'0'0,"0"0"-385"16,0 0-1100-16</inkml:trace>
  <inkml:trace contextRef="#ctx0" brushRef="#br0" timeOffset="33630.58">3301 6336 1420 0,'0'0'721'16,"0"0"-557"-16,0 0-105 16,0 0 38-16,0 0-30 15,0 0-20-15,0 0-12 16,4 27-16-16,-4 14 75 16,0 12-3-16,0 1-46 15,-6 0 11-15,-4-4-56 16,4-6 0-16,-1-8-10 15,5-10-36-15,2-16-215 16,0-6-264-16,0-4-338 0</inkml:trace>
  <inkml:trace contextRef="#ctx0" brushRef="#br0" timeOffset="34044.25">3542 6216 211 0,'0'0'1678'0,"0"0"-1473"15,0 0-80-15,0 0-27 16,77 134 7-16,-81-66 66 16,-31 7-58-16,-15-2-48 15,-6 0 0-15,4-10-59 16,6-16 3-16,15-14-9 16,18-19-31-16,13-14-8 15,2-7-45-15,34-26-203 16,13-10 107-16,9-3-45 15,-1 3-2-15,-5 8 119 16,-16 12 108-16,-14 16 306 0,-13 7-63 16,-9 7-65-16,0 22 55 15,0 5-112-15,0 4-48 16,0-2-32-16,14-6-40 16,13-9 42-16,12-14-43 15,11-7-25-15,0 0 1 16,-2-18-73-16,-15-5 46 15,-18-2 24-15,-12 0-33 16,-3-2 59-16,-18 3 1 16,-11 4 28-16,-4 6-28 15,-10 7-105-15,7 7-239 16,11 0-687-16</inkml:trace>
  <inkml:trace contextRef="#ctx0" brushRef="#br0" timeOffset="34996.5">4813 6553 221 0,'0'0'1665'0,"0"0"-1304"16,0 0-259-16,0 0-32 15,0 0-70-15,0 0 6 16,-121 68 40-16,99-36-36 16,8-1 12-16,7-7-17 15,7-7 5-15,0-9-20 16,12-8-30-16,12 0-12 15,19-36-67-15,-6-2-162 16,-5-4-263-16</inkml:trace>
  <inkml:trace contextRef="#ctx0" brushRef="#br0" timeOffset="35175.48">4892 6234 1627 0,'0'0'588'0,"0"0"-384"15,0 0-37-15,0 0-126 16,0 0-39-16,0 0 37 15,0 0-39-15,-33 158 40 16,22-89-23-16,2 1-4 16,0 0-14-16,2-6 1 15,3-8-130-15,4-10-41 16,0-13-179-16,0-18-522 0</inkml:trace>
  <inkml:trace contextRef="#ctx0" brushRef="#br0" timeOffset="35524.17">4547 6459 1510 0,'0'0'637'16,"0"0"-497"-16,0 0-140 16,0 0 13-16,0 0-23 15,145 3 10-15,-78 7 0 16,4 4-9-16,-2 5 18 15,-11 3-9-15,-15 4 0 16,-14 4 7-16,-16 4 26 16,-7-2 14-16,-4-2-7 0,1-6 18 15,0-6-46-15,3-10 12 16,5-6 4-16,7-2-28 16,2-6 0-16,0-16-109 15,-2-4-103-15,-9-2 7 16,-9 0 62-16,0 4 143 15,-14 5 21-15,-12 7 70 16,-8 9 7-16,-8 3-98 16,8 0-2-16,5 0-233 0</inkml:trace>
  <inkml:trace contextRef="#ctx0" brushRef="#br0" timeOffset="35696.82">5270 6184 2184 0,'0'0'520'15,"0"0"-520"-15,0 0-22 16,0 0-99-16,-92 137-4 16,61-77-218-16,9-4-1222 0</inkml:trace>
  <inkml:trace contextRef="#ctx0" brushRef="#br0" timeOffset="35942.55">5414 6828 2223 0,'0'0'347'0,"0"0"-284"15,0 0-63-15,0 0 0 16,0 0-15-16,-13 120-4 16,-23-78-127-16,-1-7-430 0</inkml:trace>
  <inkml:trace contextRef="#ctx0" brushRef="#br0" timeOffset="37067.44">6194 6399 1041 0,'0'0'796'0,"0"0"-561"15,0 0-123-15,0 0-16 16,0 0-51-16,0 0 12 15,0 0 27-15,0-22-64 16,0 22 11-16,0 0 0 16,0-3-13-16,0 3 67 15,0-4-45-15,0-1-10 16,0-4-3-16,7-1-20 0,-1 2-6 16,2 0-1-16,-4 2-8 15,-4 3-4-15,0 3 12 16,0 0-7-16,-4 0-2 15,-17 1 7-15,-8 18 2 16,0 8 0-16,0 8 9 16,7 9 17-16,11 2-25 15,9 2 8-15,2 0 33 16,10-4-41-16,19-6 41 16,3-6-26-16,1-7-10 15,-6-8 19-15,-7-5-25 16,-11-5 0-16,-9-4 6 15,-2 0 3-15,-25-3-1 0,-6 0-8 16,-3 0 7 0,5 0-5-16,8-14-2 0,15-7-9 15,8-1 7-15,4 0-83 16,25 4 0-16,7 2 51 16,2 8 3-16,2 4 19 15,-5 4-2-15,-3 0 14 16,-5 0 5-16,-5 4-4 15,-5 2 23-15,-1 1-24 16,-5-2 6-16,-2-1-18 16,-4 0 12-16,-3-2-120 15,-2-2-65-15,0 0-31 16,-9 0 50-16,-11-14-112 16,-2-4 74-16,-3-6 204 15,2-5 96-15,10 0 68 0,5-3 24 16,8 0-73-16,0 2 53 15,17 2-20-15,10 5 22 16,4 5 9-16,2 7-121 16,1 6-41-16,-3 5 1 15,-4 0-6-15,-7 15-24 16,-5 4 9-16,-1 4-207 16,-7-5-76-16,-3-8-479 0</inkml:trace>
  <inkml:trace contextRef="#ctx0" brushRef="#br0" timeOffset="37212.65">6682 6164 1637 0,'0'0'837'0,"0"0"-748"0,0 0-66 16,0 0-23-16,-46 143-57 15,28-80-91-15,5-8-613 0</inkml:trace>
  <inkml:trace contextRef="#ctx0" brushRef="#br0" timeOffset="37889.37">6381 6590 2 0,'0'0'1485'0,"0"0"-1136"0,0 0-97 16,0 0-101-16,0 0-42 16,0 0-12-16,0 0-37 15,-64 121 77-15,75-101-77 16,20-6-17-16,7-10 17 16,9-4-50-16,-4-7 32 15,-6-18-42-15,-12-5-8 16,-16-2-15-16,-9 1 16 15,-7 2-39-15,-24 9-1 16,-25 18-106-16,7 2-37 16,5 5-462-16</inkml:trace>
  <inkml:trace contextRef="#ctx0" brushRef="#br0" timeOffset="38749.75">7554 6307 1001 0,'0'0'683'0,"0"0"-506"0,0 0-64 16,0 0-35-16,0 0 65 15,0 0-55-15,0 0 3 16,-143 3 10-16,106 43-25 15,5 9 22-15,8 3-40 16,11-2-41-16,13-3 30 16,0-6-46-16,21-9 14 15,20-7 11-15,8-12-16 16,11-11-20-16,2-8-19 16,1-4-115-16,-1-18 29 15,-8-8-44-15,-7-6-6 16,-14-1 26-16,-10 2 38 0,-12 5 101 15,-11 6 79-15,0 9 126 16,-21 12-29-16,-10 3-111 16,-5 8-25-16,-1 19 29 15,1 4-43-15,7 5 7 16,9 1-33-16,9-8 2 16,7-5-2-16,4-6 0 15,0-10-11-15,8-8 4 16,12 0-45-16,5-6 4 15,4-18-77-15,2-6-102 16,2-6-35-16,-2 2-215 16,-6 6 373-16,-5 6 104 15,-9 14 293-15,-7 8-9 0,-4 0-147 16,0 19 56 0,0 10-49-16,-4 5-102 0,-2 0-22 15,4-2-6-15,2-6-5 16,0-7-18-16,4-10-94 15,25-9-157-15,0-8-18 16,-2-12-352-16</inkml:trace>
  <inkml:trace contextRef="#ctx0" brushRef="#br0" timeOffset="39095.86">8076 6471 1684 0,'0'0'509'0,"0"0"-466"16,0 0-6-16,0 0-37 0,-69 107 9 15,59-76 90 1,10-4-35-16,0 0-28 0,10-11 11 16,17-8-13-16,13-8 16 15,7-2-50-15,8-24-67 16,3-9 18-16,-2-11-49 16,-5-1 19-16,-13-5-41 15,-9 0-9-15,-14 6 93 16,-10 6 36-16,-5 9 201 15,0 16 67-15,0 8-137 16,-5 7-89-16,-1 12-42 16,3 21 19-16,3 8-16 15,0 8 0-15,0 2 10 16,5 0-14-16,6-3 1 16,-2-8-2-16,-5-8 1 0,-4-7-124 15,-2-16 12-15,-20-4-124 16,-2-5-491-16</inkml:trace>
  <inkml:trace contextRef="#ctx0" brushRef="#br0" timeOffset="39247.15">8196 6062 2018 0,'0'0'593'0,"0"0"-572"16,0 0 0-16,-100 109-33 15,38-5 12-15,10-16-115 0,12-10-242 0</inkml:trace>
  <inkml:trace contextRef="#ctx0" brushRef="#br0" timeOffset="39630.43">9966 6330 403 0,'0'0'1533'16,"0"0"-1533"-16,0 0-151 16,-129 79 151-16,64-23 195 15,-4 8 8-15,0 6-14 16,2-2-124-16,9-4-37 15,9-7-28-15,0-20-89 16,16-13-128-16,10-19-173 0</inkml:trace>
  <inkml:trace contextRef="#ctx0" brushRef="#br0" timeOffset="40342.17">9521 6447 1976 0,'0'0'380'0,"0"0"-268"15,0 0-98-15,0 0 20 16,102 124-34-16,-67-84 0 16,10-6 59-16,8-4-57 15,9-11 7-15,4-10 0 16,-2-9-9-16,-5 0-32 16,-9-14-11-16,-11-10-25 0,-13-5 41 15,-15-3-65-15,-11 6 17 16,0 1 75-16,-24 13 3 15,-7 12 84-15,-1 0-17 16,5 20-61-16,9 11 13 16,10 6-3-16,8 1-19 15,4-3 55-15,23-4-46 16,10-8 45-16,6-12-54 16,2-11-80-16,0 0 9 15,-6-15-97-15,-1-16-21 16,-7-3 24-16,-4-6 3 15,-4 2 83-15,-5 4 79 16,-5 8 35-16,-5 8 216 0,-3 12 30 16,-2 6-131-1,-3 14-104-15,0 22-45 0,0 13 45 16,0 9-6-16,0 7-17 16,-8 8 54-16,-2 2-58 15,-1-5 7-15,-1-1-10 16,4-7-4-16,3-13 5 15,3-12-17-15,2-12-7 16,0-17-1-16,2-8-103 16,15-11 35-16,2-22-44 15,-1-16-133-15,-1-9 45 16,-3-12 23-16,1-8-97 16,3-9-11-16,4-2-45 15,5 2 338-15,2 9 509 16,2 16-111-16,0 16-68 0,-2 16-87 15,-2 16-136-15,-4 12-37 16,-3 2-42-16,-7 9 5 16,-6 20 31-16,-7 5-44 15,0 5 30-15,-16 4-46 16,-15-5-4-16,-7-6-22 16,-7-7-90-16,-10-8-10 15,-54-17-107-15,10 0-329 16,-1-3-741-16</inkml:trace>
  <inkml:trace contextRef="#ctx0" brushRef="#br0" timeOffset="40479.36">9959 6333 1689 0,'0'0'640'0,"0"0"-407"16,0 0-27-16,154-58-172 16,-105 47-20-16,-7 5-4 15,-4 6-10-15,-11 0-77 16,-9 0-252-16,-11 0-552 0</inkml:trace>
  <inkml:trace contextRef="#ctx0" brushRef="#br0" timeOffset="40606.18">10370 6072 2065 0,'0'0'337'15,"0"0"-337"-15,0 0-18 0,-16 131-118 16,1-68-211-1,1-7-885-15</inkml:trace>
  <inkml:trace contextRef="#ctx0" brushRef="#br0" timeOffset="41129.44">11332 5997 1239 0,'0'0'638'0,"0"0"-477"16,0 0-40-16,-19 131-18 15,3-56 54-15,-2 9-26 16,5 1 6-16,4 0-31 16,5-5-82-16,4-6 16 15,0-12-40-15,15-11 1 16,7-16 2-16,7-12-3 15,0-16-5-15,2-7-4 0,1-7-37 16,-3-23-35-16,-9-9-51 16,-5-7 29-16,-11 3 35 15,-4 4 68-15,0 9 24 16,0 14 124-16,0 11-55 16,-6 5-32-16,2 11-61 15,-1 15 0-15,5 7-6 16,0-1 6-16,0 3-1 15,5-3-16-15,1-7-191 16,-2-11-149-16,-4-9-516 0</inkml:trace>
  <inkml:trace contextRef="#ctx0" brushRef="#br0" timeOffset="41259.44">11413 6302 1835 0,'0'0'491'0,"0"0"-382"15,127-22-109-15,-45 22-128 16,-13 0-254-16,-6 4-808 0</inkml:trace>
  <inkml:trace contextRef="#ctx0" brushRef="#br0" timeOffset="41799.24">12277 6545 2242 0,'0'0'559'0,"0"0"-556"0,0 0-3 15,0 0-298-15,0 0-338 16,0 0-748-16</inkml:trace>
  <inkml:trace contextRef="#ctx0" brushRef="#br0" timeOffset="41903.87">12142 6847 2248 0,'0'0'576'0,"0"0"-576"16,0 0-43-16,0 0-584 15,0 0-853-15</inkml:trace>
  <inkml:trace contextRef="#ctx0" brushRef="#br0" timeOffset="42918.48">13581 6386 113 0,'0'0'1792'15,"0"0"-1222"-15,0 0-453 16,0 0-59-16,0 0 29 16,0 0-56-16,0 0-29 15,-33 6 38-15,-3 34-39 16,-8 9 29-16,-5 7 0 15,-3-1-15-15,2-2-7 16,3-7-8-16,9-12-28 16,13-10 27-16,14-14-158 15,20-13-91-15,20-20-135 0,9-8-929 0</inkml:trace>
  <inkml:trace contextRef="#ctx0" brushRef="#br0" timeOffset="43076.51">13658 6356 1513 0,'0'0'807'16,"0"0"-652"-16,0 0-88 16,0 0-66-16,42 111 20 15,-20-63 55-15,7 3-40 16,2 2 5-16,1-1-41 16,-3 5-116-16,-7-15-167 15,-9-14-413-15</inkml:trace>
  <inkml:trace contextRef="#ctx0" brushRef="#br0" timeOffset="43249.38">13199 6583 1413 0,'0'0'1092'0,"0"0"-849"15,0 0-182-15,0 0-48 16,168-12-13-16,-91 12-15 15,25 0-146-15,-19 0-307 16,-17 0-1070-16</inkml:trace>
  <inkml:trace contextRef="#ctx0" brushRef="#br0" timeOffset="44848.23">13959 6287 768 0,'0'0'574'16,"0"0"-320"-16,0 0-63 15,0 0-115-15,0 0-4 16,0 0 13-16,0 0-60 16,10-12 10-16,-10 12-35 15,0-3 0-15,0 3 6 16,0 0-5-16,0 0 80 0,0-2 43 16,0 0-21-16,3 0-4 15,-3 0-73-15,0-1-25 16,0 3 21-16,0 0-21 15,0 0-1-15,2 0 0 16,-2 0 0-16,0 0-8 16,0 0 8-16,0 0 0 15,0 0-12-15,0 0 18 16,0 0-6-16,0 0 0 16,0 0 2-16,0 0-17 15,0 0 15-15,0 0-16 16,0 0 14-16,0 14-7 15,0 3 9-15,0 7 20 16,0 1-19-16,0-1 39 16,-5-5-24-16,1 0-16 0,2-8 15 15,2-4-8-15,-2-3-7 16,2-4 0-16,0 0-24 16,0 0 18-16,0-7-43 15,8-11-127-15,13-3 27 16,1 0 16-16,4 1 89 15,3 8 36-15,0 7 8 16,-4 5 52-16,-2 0 35 16,-5 0 12-16,-7 15 3 15,-5 5-65-15,-6 3 1 16,0 1 1-16,0-2-38 16,-13 0 31-16,-1-2-32 15,-1-6-28-15,-12-5-42 0,5-2-219 16,-1-5-415-16</inkml:trace>
  <inkml:trace contextRef="#ctx0" brushRef="#br0" timeOffset="44975.56">13954 6264 337 0,'0'0'1382'16,"0"0"-1050"-16,0 0-225 15,142-35-56-15,-84 35-51 16,-13 0-46-16,-13 0-231 0</inkml:trace>
  <inkml:trace contextRef="#ctx0" brushRef="#br0" timeOffset="45559.64">14246 6684 727 0,'0'0'378'0,"0"0"-211"16,0 0 7-16,0 0 2 15,0 0 19-15,0 0-13 16,0 0-81-16,-58 72 35 15,58-49-37-15,11 3-37 16,2 1 2-16,3-1-63 16,-7-2 7-16,-5-2-8 15,-4-2 1-15,0-3 25 0,-15-2-25 16,-7-6 20 0,-1-2 23-16,4-7-43 0,3 0 27 15,11-10 44-15,5-14-53 16,9-8-19-16,22-6-66 15,9-5 38-15,1 2 13 16,-6 2 22-16,-10 7-7 16,-16 8 30-16,-9 5 19 15,-11 4-16-15,-28 7-33 16,-30 8-91-16,9 0-40 16,6 0-435-16</inkml:trace>
  <inkml:trace contextRef="#ctx0" brushRef="#br0" timeOffset="46034.74">13459 6094 1947 0,'0'0'724'0,"0"0"-542"16,0 0-107-16,0 0-16 15,0 0-58-15,0 0 8 0,145-7-7 16,-71 7 20-16,8 10-44 16,23 3-83-16,-20-5-490 15,-16-2-1274-15</inkml:trace>
  <inkml:trace contextRef="#ctx0" brushRef="#br0" timeOffset="46537.45">15070 6711 1450 0,'0'0'904'16,"0"0"-574"-16,0 0-178 15,0 0-127-15,0 0 17 16,135-12-42-16,-84 10-19 16,-2 2 18-16,-8 0-267 15,-18 0-304-15,-13 6-731 0</inkml:trace>
  <inkml:trace contextRef="#ctx0" brushRef="#br0" timeOffset="46655.82">15042 6860 1901 0,'0'0'525'0,"0"0"-470"16,0 0-54-16,0 0-1 16,198 1-11-16,-117-1-130 15,-12 0-671-15</inkml:trace>
  <inkml:trace contextRef="#ctx0" brushRef="#br0" timeOffset="47212.35">16069 6428 1751 0,'0'0'546'0,"0"0"-420"0,0 0-15 16,0 0-8-16,0 0-88 15,0 0-2-15,0 0 21 16,8 87 2-16,2-41 2 16,9 4-10-16,-2-2-21 15,-1-8 20-15,-5-4-27 16,-7-7 0-16,-4-7-3 16,-6-6 4-16,-21-6-1 15,-11-5 0-15,0-5-55 16,2 0 36-16,10-12-7 15,12-11 26-15,14-7-18 16,4-7-52-16,28-1 2 16,8 0 47-16,5 0 21 0,-6 3 46 15,-2 3 35-15,-13 5-25 16,-11 1 26-16,-13 4-74 16,0 2-8-16,-24 2-37 15,-7 4-226-15,4 3-580 0</inkml:trace>
  <inkml:trace contextRef="#ctx0" brushRef="#br0" timeOffset="47631.53">16335 6232 1657 0,'0'0'731'15,"0"0"-515"-15,0 0-145 16,0 0-71-16,0 0 0 16,0 0 39-16,0 0-27 15,0 117 30-15,0-89-42 16,-3-10 6-16,3-6-3 15,0-6 7-15,0-6-10 16,5 0 34-16,15-2-34 0,7-14 0 16,6-2-2-1,3-1 2-15,-5 7-25 0,-2 7 25 16,-6 5 0-16,-6 0 2 16,-7 12 12-16,-6 12 7 15,-4 3-20-15,0 4 8 16,0 1-1-16,-7-2-8 15,-7-4-48-15,-6-6-149 16,1-8-160-16,3-6-430 0</inkml:trace>
  <inkml:trace contextRef="#ctx0" brushRef="#br0" timeOffset="47776.78">16449 6275 1888 0,'0'0'552'15,"0"0"-347"-15,145-39-125 16,-83 25-20-16,9 6-60 16,-15 4-187-16,-16 2-172 0</inkml:trace>
  <inkml:trace contextRef="#ctx0" brushRef="#br0" timeOffset="48240.3">16870 6812 1822 0,'0'0'570'0,"0"0"-435"0,0 0-24 16,0 0-90-16,0 0-10 15,0 0-11-15,0 0 12 16,-2 10-12-16,2-3 16 16,8-2-15-16,3-3 25 15,-3-2-20-15,-6 0 8 16,-2-7-14-16,-25-10-115 15,-12 3-227-15,-6 2-1032 0</inkml:trace>
  <inkml:trace contextRef="#ctx0" brushRef="#br0" timeOffset="53503.94">1734 8023 856 0,'0'0'484'15,"0"0"-279"-15,0 0-7 16,0 0-26-16,0 0 40 16,0 0-62-16,-107-24-42 15,87 24-57-15,-1 0-51 16,2 9 79-16,1 12-11 16,3 3-29-16,3 6 30 15,8 4-44-15,4 5-3 16,0-1-1-16,12-1-19 15,15-3-4-15,31 1-16 0,-6-12-227 16,-6-10-232-16</inkml:trace>
  <inkml:trace contextRef="#ctx0" brushRef="#br0" timeOffset="54691.35">1814 8322 378 0,'0'0'627'16,"0"0"-429"-16,0 0-95 0,0 0 42 16,0 0 15-1,0 0-48-15,0 0-14 0,0 0-62 16,0 0-2-16,0 0 3 16,0 0-23-16,0 0 30 15,0 0-44-15,0 0 18 16,0 0-12-16,0 0-6 15,0 0 0-15,0 0-6 16,0 0-10-16,0 0 16 16,0 0 1-16,0 6 0 15,0-2 61-15,0 0-32 16,0-3 38-16,0-1-2 16,0 0-16-16,0 0 4 15,0-4-54-15,0-9-27 16,5 0 6-16,5 2-23 0,0 3 7 15,-1 3 21-15,-1 4-9 16,-3 1 24-16,-1 0 0 16,-4 7 1-16,0 11 78 15,-2 7-14-15,-18 1-2 16,-9 2 21-16,-4 0-20 16,-6-3 6-16,2-6-55 15,3-5-2-15,12-6 7 16,7-6-18-16,8-2 11 15,7 0 21-15,0-8-33 0,13-6-51 16,12 4 14-16,4 4 18 16,0 6 10-16,2 0-2 15,0 9 11-15,3 6-10 16,8 2-47-16,-9-5-262 16,-6-10-725-16</inkml:trace>
  <inkml:trace contextRef="#ctx0" brushRef="#br0" timeOffset="54832.34">2151 8274 1938 0,'0'0'654'16,"0"0"-654"-16,0 0-98 15,0 0-57-15,0 0-576 0</inkml:trace>
  <inkml:trace contextRef="#ctx0" brushRef="#br0" timeOffset="54921.15">2104 8603 705 0,'0'0'995'16,"0"0"-995"-16</inkml:trace>
  <inkml:trace contextRef="#ctx0" brushRef="#br0" timeOffset="61618.78">3638 8023 1122 0,'0'0'361'0,"0"0"-159"15,0 0-72-15,0 0-10 16,0 0 12-16,0 0-45 16,0 0 21-16,0-54-53 15,0 50-10-15,0 0 49 16,0 1-64-16,0 2 19 16,0 1 44-16,0-3-63 15,0 3 15-15,0 0-17 16,0 0-26-16,-5 0 47 15,-2 0-49-15,-4 0 0 0,-4 0-10 16,-5 0 14-16,-7 0-4 16,-4 17 0-16,-5 5 1 15,1 5-14-15,-4 6 13 16,6 4 0-16,4 6 10 16,11-1 5-16,7-2-6 15,11 1-2-15,0-8 10 16,9-4 1-16,18-10-18 15,11-7 0-15,8-5-8 16,3-7-43-16,5 0-62 16,-3-16-13-16,-2-6-23 15,-7 0 59-15,-5-2-6 16,-14 1 57-16,-4 7 39 0,-11 4 40 16,-6 8 90-16,-2 4 4 15,0 0-93-15,-4 6 5 16,-7 14-31-16,-1 4 3 15,8 2 12-15,4-1-23 16,0-6 2-16,4-2-9 16,15-7-35-16,-1-5 5 15,-1-2-62-15,-3-3-30 16,-5 0 51-16,-5-14-35 16,-2-7-21-16,-2 2 83 15,0-3 44-15,2 1 151 16,1 7-1-16,-1 5-50 15,5 6-43-15,2 3-47 0,6 0-10 16,5 4 0-16,5 13 8 16,4-1-16-16,2-2 8 15,2-4 0-15,-1-5 11 16,-1-5-11-16,-2 0-1 16,-4-5-5-16,-3-12 6 15,-5-1-12-15,-3-1 12 16,-7 1 0-16,-3 1-5 15,-2 7 16-15,-2 6 93 16,0 4-57-16,0 8-29 16,-4 26-31-16,-7 17 13 15,-1 14 0-15,4 11 46 16,-1 9-16-16,2 2 10 16,0-7-28-16,5-8 3 15,2-14-6-15,-2-16-9 0,2-12-34 16,-2-12-115-16,-14-18-105 15,3 0-8-15,-10-20-311 0</inkml:trace>
  <inkml:trace contextRef="#ctx0" brushRef="#br0" timeOffset="61778.03">3756 8013 1724 0,'0'0'675'0,"0"0"-384"16,0 0-87-16,69-131-156 15,-40 109-18-15,2 15-30 16,4 7 0-16,-1 14-19 0,1 51-104 16,-8-3-205-16,-9-1-255 15</inkml:trace>
  <inkml:trace contextRef="#ctx0" brushRef="#br0" timeOffset="62392.61">4761 8245 1013 0,'0'0'1323'16,"0"0"-1076"-16,0 0-219 0,0 0-13 16,0 0 0-1,0 0-2-15,131 2 30 0,-100 26-42 16,1 0 32-16,-8 2-33 16,-1-5-12-16,-8-7-7 15,-1-8-114-15,-1-8-18 16,3-2-3-16,-1-10-50 15,1-17 26-15,-1-2-84 16,-3 0 17-16,-5 3 245 16,-5 8 270-16,-2 11 260 15,0 7-260-15,-7 0-143 16,-13 23-25-16,-5 13-70 0,0 9-11 16,6 1 24-1,7-2-35-15,10-8-5 0,2-9-5 16,12-12-73-16,19-13 16 15,9-2-93-15,2-17-98 16,11-32-79-16,-7 5-253 16,-15-1-200-16</inkml:trace>
  <inkml:trace contextRef="#ctx0" brushRef="#br0" timeOffset="62864.4">5303 8265 977 0,'0'0'916'0,"0"0"-528"16,0 0-204-16,0 0-147 15,0 0-13-15,0 0 32 16,0 0-14-16,-56 118 32 15,56-94-53-15,23-4-20 0,6-6-1 16,8-7-8 0,3-7-32-16,2 0-61 0,1-15-12 15,-5-6 19-15,-5-9-65 16,-8-3-28-16,-11-1 89 16,-10 5 98-16,-4 6 112 15,-4 12 127-15,-19 8-116 16,-6 3-52-16,0 14-56 15,4 12-14-15,7 7 24 16,9 1-18-16,9 0 47 16,0-4-8-16,17-4-46 15,9-7 28-15,8-6-28 16,6-11-28-16,4-2 0 16,1-2-61-16,-1-18 23 15,-1-6-5-15,-5-4-13 16,-12-3 54-16,-5 4 17 0,-13 4 13 15,-5 10 170-15,-3 6 17 16,0 9-62-16,0 0-108 16,-11 15 5-16,-1 7-14 15,8 8-8-15,4 0 0 16,0 2 31-16,10-2-22 16,15-4-9-16,6-5 0 15,3-7-3-15,-3-9 3 16,-2-5-113-16,-15 0-79 15,-8-17-67-15,-6 0-555 0</inkml:trace>
  <inkml:trace contextRef="#ctx0" brushRef="#br0" timeOffset="63031.55">5426 8071 1980 0,'0'0'558'0,"0"0"-363"16,0 0-11-16,0 0-66 15,0 0-107-15,141-51-11 16,-109 66-6-16,-8 28-122 16,-24 54-207-16,0-5-298 15,-15-1-281-15</inkml:trace>
  <inkml:trace contextRef="#ctx0" brushRef="#br0" timeOffset="63112.39">5515 8686 1035 0,'0'0'600'15,"0"0"-260"-15,0 0-110 0,0 0-89 16,0 0-103-16,0 0-38 15,0 0-759-15</inkml:trace>
  <inkml:trace contextRef="#ctx0" brushRef="#br0" timeOffset="63520.83">6821 7935 1020 0,'0'0'878'16,"0"0"-641"-16,0 0-122 15,0 0-27-15,0 0-32 16,0 0 3-16,0 0 90 16,11 146 11-16,-7-74-92 15,-2 4-44-15,0 1 0 16,1-7-15-16,-3-7-18 15,0-16-52-15,0-9-136 0,0-14-19 16,-29-17-154-16,-9-7-216 16,-4 0-273-16</inkml:trace>
  <inkml:trace contextRef="#ctx0" brushRef="#br0" timeOffset="63631.48">6597 8372 1303 0,'0'0'659'16,"0"0"-324"-16,0 0-15 15,77-107-122-15,-26 84-122 16,6 4-36-16,4 4-40 15,-3 10-10-15,2 5-47 16,-15 5-274-16,-14 13-400 0</inkml:trace>
  <inkml:trace contextRef="#ctx0" brushRef="#br0" timeOffset="64360.64">7097 8520 2408 0,'0'0'240'15,"0"0"-240"-15,0 0-228 16,0 0-157-16,0 0 307 16,0 0 78-16,111-134 87 15,-99 94-58-15,-3 1-28 16,-5 6-2-16,-4 6 2 16,0 9 108-16,0 15 184 15,0 3-135-15,-11 5-104 16,2 24-51-16,4 4 16 15,5 7 14-15,0 1-15 0,3-3-5 16,17-4 9 0,4-8-13-16,1-8-9 0,2-6 0 15,4-12-31 1,0 0 7-16,5-12-131 0,1-16-4 16,-3-10-10-16,-5-4-46 15,-9 0 126-15,-13 3 89 16,-7 12 76-16,0 9 130 15,-21 14-58-15,0 4-92 16,-4 9 7-16,2 19-16 16,8 6 32-16,4 1-6 15,11 2-41-15,0-8 32 16,2 0-54-16,20-10-4 16,5-5 6-16,7-10-12 15,-1-4-36-15,2 0-59 0,4-16-48 16,-6-8 51-16,3-4-85 15,-7 1 22-15,-2 1 144 16,-10 11 11-16,-7 8 220 16,-8 7-53-16,-2 4-147 15,0 23 91-15,0 2-69 16,-8 3-33-16,4-3 43 16,4-7-50-16,0-4 16 15,0-8-11-15,18-8 6 16,5-2-26-16,6-4 4 15,2-15-165-15,2-6-9 16,5-3-33-16,2 2 10 0,-2 3 29 16,-2 4 177-16,-3 8 86 15,-6 10 165 1,-5 1-90-16,-2 4-51 0,-4 14-86 16,-5 3 2-16,-5 2-21 15,-1 0 8-15,-5-4-26 16,-7-1-88-16,-15-4-115 15,-10-7-295-15</inkml:trace>
  <inkml:trace contextRef="#ctx0" brushRef="#br0" timeOffset="64518.25">7405 8145 1874 0,'0'0'698'15,"0"0"-428"-15,0 0-165 16,122-87-77-16,-72 72-5 15,-2 9-22-15,-3 6-2 16,-3 4-57-16,-11 16-429 16,-10 0-741-16</inkml:trace>
  <inkml:trace contextRef="#ctx0" brushRef="#br0" timeOffset="65087.24">9023 8253 1343 0,'0'0'342'16,"0"0"-187"-16,0 0-50 16,-109 105-8-16,82-68 3 0,11 1-37 15,12-7 14-15,4-9-28 16,6-9-40-16,26-10 7 16,6-3-16-16,13-32-226 15,-6-8-115-15,-10-2-309 0</inkml:trace>
  <inkml:trace contextRef="#ctx0" brushRef="#br0" timeOffset="65261.56">9093 7961 1418 0,'0'0'649'15,"0"0"-301"-15,0 0-75 16,0 0-206-16,0 0-41 16,0 0-26-16,0 0 0 15,-31 142 32-15,31-74-31 0,0 4 4 16,0-1-5-1,0-3-36-15,0-9-93 0,0-8-148 16,0-15-82-16,0-18-418 0</inkml:trace>
  <inkml:trace contextRef="#ctx0" brushRef="#br0" timeOffset="65994.17">8821 8208 1837 0,'0'0'492'15,"0"0"-348"-15,0 0-122 16,131-23-21-16,-67 23 20 16,7 0 0-16,4 4 55 15,-9 14-3-15,-10 8-73 16,-12 6 36-16,-15 1-36 0,-11-1 0 16,-9-4 21-16,-2-4-15 15,-2-4-1-15,3-10-5 16,5-6 18-16,12-4-41 15,8-2-14-15,7-24-195 16,3-6-73-16,-3-2-37 16,-11 3 94-16,-9 10 248 15,-11 12 325-15,-9 9 32 16,0 0-212-16,-11 25-47 16,-5 4-26-16,3 5-71 15,7 0 19-15,6-1-20 16,0-8 13-16,4-4 0 0,18-7-13 15,7-10-49-15,7-4-18 16,2-8-32-16,4-18-26 16,-1-8-66-16,-4-6-73 15,-6 0 76-15,-6 4 188 16,-10 10 156-16,-8 9 216 16,-7 16-135-16,0 1-148 15,0 8-62-15,-13 15-11 16,2 5 63-16,1 1-49 15,8-4-29-15,2 0 25 16,0-9-17-16,9-6-5 16,9-4 35-16,5-6-38 15,-4 0-2-15,-1-12-45 0,-9-8-42 16,-9-5-3-16,0 2-45 16,0-1 59-16,-4 4 77 15,-1 5 46-15,5 7 74 16,0 7-61-16,13 1-53 15,14 0-12-15,6 0-10 16,2 8-5-16,0 6 20 16,-6 4-5-16,-4 1 6 15,-8 4 6-15,-6 2 54 16,-6 0 50-16,0-1-66 16,-3-1-17-16,6-2-24 15,11-5 14-15,8-7-34 16,12-9 14-16,11 0-174 0,23-25-62 15,-11-8-287 1,-10-2-400-16</inkml:trace>
  <inkml:trace contextRef="#ctx0" brushRef="#br0" timeOffset="66191.25">10220 8101 1270 0,'0'0'702'16,"0"0"-431"-16,0 0-146 16,0 0 25-16,0 0-46 0,-20 106-44 15,2-68-13-15,-4 3-47 16,-13 5-1-16,6-13-202 16,-2-8-408-16</inkml:trace>
  <inkml:trace contextRef="#ctx0" brushRef="#br0" timeOffset="66341.2">9893 7972 2102 0,'0'0'611'16,"0"0"-577"-16,0 0-34 15,0 0-153-15,-34 123-91 16,12-62-524-16</inkml:trace>
  <inkml:trace contextRef="#ctx0" brushRef="#br0" timeOffset="66439.67">9756 8816 2184 0,'0'0'601'16,"0"0"-601"-16,0 0-140 16,0 0-1007-16</inkml:trace>
  <inkml:trace contextRef="#ctx0" brushRef="#br0" timeOffset="68189.5">11373 8066 1967 0,'0'0'396'16,"0"0"-330"-16,0 0-34 0,0 0-32 15,0 0 14-15,0 0 15 16,0 0-18-16,0-1-2 15,0 1 49-15,2 0-39 16,0 0 23-16,0 0 44 16,-2-1-17-16,3-12 44 15,-3 1-87-15,0 0-26 16,0 5 12-16,-3 7 0 16,-17 0-12-16,-9 23 0 15,-4 23-3-15,-1 12-11 16,5 10 14-16,12 3 0 15,12-6 3-15,5-10 9 16,20-13-12-16,22-18 0 16,14-18 5-16,14-6-25 0,5-25-22 15,1-18-95-15,-5-11-16 16,-6-13-60-16,-11-7-44 16,-12-5 57-16,-11-4 82 15,-11 9 118-15,-11 11 173 16,-7 17 114-16,-2 22 3 15,0 18-130-15,-15 6-102 16,-10 32-58-16,-2 19 16 16,0 15 13-16,3 10-8 15,9 4-11-15,6 1 8 16,6-9-6-16,3-10-12 16,5-12 0-16,19-19 3 15,9-14-25-15,10-15 20 0,7-2-41 16,2-27-77-1,2-11-91-15,-7-10 51 0,-7 2 35 16,-11 6 102-16,-14 10 23 16,-5 16 120-16,-10 14-12 15,0 0-46-15,-2 23-54 16,-10 9 61-16,1 2-48 16,7-4-6-16,4-5 10 15,0-5-25-15,6-9 0 16,17-8 0-16,4-3-3 15,4-7-83-15,-2-17-53 16,-3-7-79-16,-1-4-24 16,-7 0 23-16,-3 5 61 15,-5 8 158-15,-6 10 174 16,-2 12 153-16,-2 0-175 0,0 27-111 16,0 4 44-16,-12 8-73 15,4-3-11-15,3-7 18 16,1-7-10-16,4-7-15 15,0-11 6-15,0-4-75 16,0-2 53-16,0-20-160 16,15-7 53-16,5-6 74 15,7-2 16-15,9 0 39 16,4 4-64-16,0 9-53 16,-2 9 117-16,-5 10 28 15,-8 5 59-15,-10 8 27 16,-9 16-9-16,-6 4 62 15,0 5-28-15,-17 0-10 0,-1-2 15 16,1-4-113 0,6-5-25-16,4-5-6 0,7-8-3 15,0-9-86-15,4 0-48 16,35-23-46-16,-4-7-171 16,-2-1-385-16</inkml:trace>
  <inkml:trace contextRef="#ctx0" brushRef="#br0" timeOffset="68294.12">12699 8260 958 0,'0'0'805'15,"0"0"-525"-15,0 0-99 16,0 0-109-16,0 105-30 16,-7-70 1-16,1-5-43 15,-1-12-66-15,5-8-239 0,0-10-953 16</inkml:trace>
  <inkml:trace contextRef="#ctx0" brushRef="#br0" timeOffset="68434.2">12438 7853 2205 0,'0'0'268'0,"0"0"-268"16,0 0-17-16,0 0-312 16,-2 119-937-16</inkml:trace>
  <inkml:trace contextRef="#ctx0" brushRef="#br0" timeOffset="69554.64">13321 7824 942 0,'0'0'1244'0,"0"0"-1007"15,0 0-178-15,0 0-53 16,0 0 25-16,0 0-28 16,-45 134 101-16,28-53-26 15,1 9 43-15,3-4-82 16,4-1-23-16,6-13 3 16,3-12-4-16,0-14-7 15,18-13-8-15,11-16-2 0,9-14-17 16,9-3-24-1,2-20-110-15,0-17-13 0,-7-7-27 16,-9 0 33-16,-12 4 117 16,-13 9 43-16,-8 19 306 15,-4 12-109-15,-27 4-148 16,-11 29-9-16,-3 9-39 16,3 2 34-16,4-2-35 15,13-8 11-15,9-10 1 16,14-10-12-16,2-9 0 15,5-5-6-15,25-7-5 16,5-20-24-16,7-10-132 16,-2-11-15-16,1-2 28 15,-8-1-70-15,-8 12 102 16,-10 10 122-16,-11 21 90 0,-4 8-8 16,0 16-44-1,-11 19 45-15,-5 5 14 0,3 1-47 16,7-4 27-16,4-7 10 15,2-6-79-15,4-8 36 16,18-7-44-16,2-9-6 16,7 0-14-16,1-19-84 15,-1-6-35-15,0-8 18 16,-4-4-21-16,0 3 49 16,-5 5 30-16,-7 7 63 15,-3 12 128-15,-8 10 17 16,-4 1-96-16,0 28 78 15,-2 2-78-15,-6 6 7 0,-4-5-21 16,7-6-35 0,1-8 48-16,4-6-47 0,0-8 18 15,0-4 29-15,13 0-48 16,8-18-22-16,1-9-85 16,5 0-56-16,-3-1 49 15,0 1-42-15,-3 9 41 16,-8 10 85-16,-2 8 30 15,-6 0 119-15,-3 19-9 16,-2 5-34-16,0 3 20 16,0-2-65-16,0-6-10 15,0-10-8-15,0-4 2 16,0-5 15-16,9 0-30 16,13-17-65-16,7-3-167 0,4-1-27 15,1 0 123-15,-3 5 85 16,-4 5 51-16,-5 10 108 15,-6 1 92-15,-7 8-83 16,-2 16-11-16,-3 5-86 16,-4 3-13-16,0-3 5 15,0-5-12-15,0-10-120 16,-13-6-199-16,-5-8-1075 0</inkml:trace>
  <inkml:trace contextRef="#ctx0" brushRef="#br0" timeOffset="69713.37">13500 8055 2181 0,'0'0'595'0,"0"0"-508"16,0 0-86-16,158-10-2 16,-85 10-38-16,36 0-64 15,-17 8-184-15,-12-3-1232 0</inkml:trace>
  <inkml:trace contextRef="#ctx0" brushRef="#br0" timeOffset="70253.59">14841 8157 1356 0,'0'0'240'15,"0"0"-192"-15,0 0-20 0,0 0 115 16,0 0 11-16,-18 129 41 16,7-90-43-16,3-4-81 15,3-12-13-15,5-6-58 16,0-13 13-16,5-4 54 15,18-6 20-15,16-18-50 16,3-4-37-16,7-3-34 16,-4 4 28-16,-5 9 6 15,-8 8-6-15,-11 10-12 16,-7 1 24-16,-10 26-6 16,-4 7 34-16,0 5-28 15,-2 2 26-15,-14-4-32 0,1-6 9 16,-3-7-27-1,0-10-109-15,-11-14-91 0,5-4-139 16,-1-14-596-16</inkml:trace>
  <inkml:trace contextRef="#ctx0" brushRef="#br0" timeOffset="70373.63">14953 8104 1332 0,'0'0'730'15,"0"0"-506"-15,152-29-181 16,-83 25-43-16,1 4-136 15,18 0-130-15,-22 12 15 16,-10 2-827-16</inkml:trace>
  <inkml:trace contextRef="#ctx0" brushRef="#br0" timeOffset="70784">16203 8247 697 0,'0'0'496'0,"0"0"-496"16,0 0-212-16,0 0 212 16,-165-12 498-16,105 38-186 15,2 9 1-15,9 2-179 16,14 2-78-16,14-9-39 15,21-6-3-15,0-14 0 16,36-10-14-16,11 0-25 16,6-18-185-16,17-28-101 15,-17 4-170-15,-11 3-262 0</inkml:trace>
  <inkml:trace contextRef="#ctx0" brushRef="#br0" timeOffset="70959.38">16203 8247 411 0,'-47'-21'1151'0,"47"24"-677"15,-4 25-425-15,-11 15 26 16,-1 11 24-16,-3 12-62 15,0 4 71-15,-6 0 11 16,-2-2-12-16,-4-7-9 16,0-14-66-16,-2-8 6 15,-1-15 27-15,-1-14-25 16,2-8 18-16,4-2-58 16,2-14-39-16,15-30-155 15,10 3-364-15,2 0-808 0</inkml:trace>
  <inkml:trace contextRef="#ctx0" brushRef="#br0" timeOffset="71183.89">16613 8103 1602 0,'0'0'403'15,"0"0"-275"-15,0 0-9 16,-122 86 50-16,71-35-26 16,-3 5-3-16,0 2-64 15,7 0-75-15,10-5-2 16,21 2-106-16,12-18-148 0,4-14-270 16</inkml:trace>
  <inkml:trace contextRef="#ctx0" brushRef="#br0" timeOffset="71402.02">17070 8238 1962 0,'0'0'0'0,"0"0"-101"16,0 0-98-16,-142 23 199 15,88 4 300-15,3 3-3 16,13 3-96-16,11-1-144 15,14-3-57-15,13-11-1 0,9-9-66 16,24-9 0-16,27-19-107 16,-4-11-138-16,-12-4-194 0</inkml:trace>
  <inkml:trace contextRef="#ctx0" brushRef="#br0" timeOffset="71574.55">17057 7892 1940 0,'0'0'698'15,"0"0"-499"-15,0 0-189 16,0 0-4-16,0 0-6 16,11 135 20-16,-11-75-13 15,2 6-7-15,-2 7 0 16,0-3-27-16,0-6-70 0,0-4-137 16,-9-18-136-1,-1-16-479-15</inkml:trace>
  <inkml:trace contextRef="#ctx0" brushRef="#br0" timeOffset="71709.56">16747 8131 970 0,'0'0'1618'16,"0"0"-1343"-16,123-18-275 16,-56 16-224-16,44 2-248 15,-17 0 202-15,-10 0-296 0</inkml:trace>
  <inkml:trace contextRef="#ctx0" brushRef="#br0" timeOffset="72980.59">3432 9617 821 0,'0'0'126'0,"0"0"-103"16,0 0 110-16,0 0 42 15,0 0 99-15,0 0 5 16,0 0-73-16,-22 0-35 16,22 0 1-16,0 0-42 15,0 0-14-15,0 0-86 16,0 0-28-16,0 0 2 16,0 0-4-16,0 0-7 15,0 0 7-15,0 0 0 16,0 0 0-16,0 0 0 15,-5 0 0-15,1 0 42 16,2 0-15-16,2 0 16 16,0 0 20-16,0 0-54 0,0 0 39 15,0 0-48 1,4-2 0-16,-2 0-11 0,-2-1 7 16,0 0 4-16,0-1-1 15,-4 0-59-15,-2 4-19 16,1 0-161-16,5 0-350 0</inkml:trace>
  <inkml:trace contextRef="#ctx0" brushRef="#br0" timeOffset="73865.25">4877 9261 1275 0,'0'0'529'15,"0"0"-286"-15,0 0 77 16,0 0-78-16,0 0-105 16,0 0-78-16,0 0-58 15,-120 81 43-15,68-33-14 16,-2 2-23-16,-1 3 36 16,-2-2-43-16,-7-2 0 15,2-6-11-15,-5-6-29 16,5-7-144-16,-1-16-150 15,17-8-249-15,17-6-10 0</inkml:trace>
  <inkml:trace contextRef="#ctx0" brushRef="#br0" timeOffset="74382.78">4350 9356 1813 0,'0'0'329'0,"0"0"-202"15,0 0-78-15,0 0 20 16,0 0 22-16,117 102-1 15,-86-61 21-15,6-1-77 16,11-4-21-16,10-6 17 16,4-11-22-16,5-7-16 15,-1-12 7-15,-5 0-95 16,-8-7 50-16,-13-17-42 0,-13-3 18 16,-13-2-4-1,-14-2-18-15,0 2 92 0,-18 7 3 16,-7 8 36-16,3 9 50 15,0 5-75-15,6 14-13 16,9 14 21-16,7 9-22 16,0 0 33-16,23-2-16 15,10-7-9-15,5-6 20 16,7-8-28-16,-3-9-1 16,0-5-9-16,-3 0-42 15,-6-19 13-15,-4-8-16 16,-4-5-35-16,-4-1 10 15,-3 1-3-15,-2 8 83 16,-5 9 36-16,-2 15 8 16,-3 0-29-16,-3 32-14 0,-3 19 14 15,0 11 90-15,0 14-54 16,0 6 3-16,-11 7 19 16,0-2-45-16,-1-2 1 15,4-13-29-15,3-12-43 16,3-18 7-16,2-17-118 15,0-20-43-15,0-19 55 16,0-19-198-16,0-12-420 0</inkml:trace>
  <inkml:trace contextRef="#ctx0" brushRef="#br0" timeOffset="74539.45">5470 9413 1425 0,'0'0'624'0,"0"0"-429"0,0 0-106 16,0 0-79-16,118-32 27 15,-104 57 26-15,-8 9-38 16,-6 11 18-16,-4 1-43 16,-25 1-28-16,-37 2-98 15,7-13-210-15,-4-12-460 0</inkml:trace>
  <inkml:trace contextRef="#ctx0" brushRef="#br0" timeOffset="74683">4975 9314 1624 0,'0'0'606'0,"0"0"-455"16,0 0-91-16,133-32-60 15,-97 32 0-15,3 2-20 16,-15 7-206-16,-6 0-452 0</inkml:trace>
  <inkml:trace contextRef="#ctx0" brushRef="#br0" timeOffset="74811.17">5314 9027 1704 0,'0'0'625'15,"0"0"-614"-15,0 0-11 16,0 150-9-16,-5-71-64 16,-1-9-451-16</inkml:trace>
  <inkml:trace contextRef="#ctx0" brushRef="#br0" timeOffset="75634.48">6415 9322 472 0,'0'0'928'0,"0"0"-761"0,0 0 14 16,-11 138-59-16,0-87 3 16,1-7 13-16,4-4-58 15,0-11 14-15,3-8-67 16,1-10-20-16,2-8 20 16,0-3-12-16,0-8 56 15,20-21-71-15,4-6-49 16,8-8-9-16,1 0-84 15,0 7 26-15,-6 11 110 16,-4 16 6-16,-10 9 13 16,-4 5 61-16,-2 26-17 0,-1 5 38 15,4 4-43 1,1-2-40-16,9-9 35 0,6-6-47 16,8-11 12-16,6-12-1 15,2 0 9-15,-1-16-22 16,-8-14 2-16,-9-5-32 15,-8-6 24-15,-8 4-41 16,-8 6 46-16,0 8 3 16,0 16 52-16,0 7 2 15,-2 14-54-15,-6 30 0 16,-1 17 16-16,2 17 8 16,0 9 7-16,1 5 5 15,-3 2-26-15,-1-7 44 16,2-7-54-16,3-15-2 15,1-16 1-15,4-18-127 0,0-31-78 16,15 0-121-16,4-31-409 16</inkml:trace>
  <inkml:trace contextRef="#ctx0" brushRef="#br0" timeOffset="76244.13">7129 9334 1620 0,'0'0'200'0,"0"0"-172"16,0 0 42-16,0 0 29 16,0 137 58-16,0-90-60 15,0-4-44-15,8-5 1 16,8-10-54-16,-1-12 0 0,6-10-35 16,-2-6-24-16,2-10-7 15,-1-19-186-15,-3-3-92 16,-1-7 77-16,-5 3 29 15,-1 7 238-15,-6 10 238 16,-2 10 146-16,-2 9-165 16,0 7-191-16,0 23 42 15,0 5 16-15,0 6-73 16,0-5 9-16,0-4-22 16,0-8 16-16,0-7-32 15,0-14 13-15,0-3-60 16,0 0 63-16,0-26-205 15,0-9 95-15,0-9 92 0,0-2 10 16,15-2 8-16,10 8 67 16,4 8-23-16,2 13-16 15,2 12-28-15,-1 7 0 16,-3 0 0-16,-9 23 10 16,-7 3-9-16,-3 6 32 15,-6 2 48-15,-2 2 47 16,0-2-57-16,5-6 8 15,1-5-19-15,8-11-59 16,2-3 40-16,6-9-39 16,3 0-2-16,0-12-36 15,0-14-67-15,-10-8-13 16,-9-2 57-16,-8-1 49 16,0 1 10-16,-21 4 83 0,-8 11 45 15,-4 9 10-15,2 12-123 16,0 0-15-16,2 5-86 15,10 11-249-15,9-4-837 0</inkml:trace>
  <inkml:trace contextRef="#ctx0" brushRef="#br0" timeOffset="76418.02">7743 9238 1570 0,'0'0'614'0,"0"0"-515"16,0 0-87-16,0 0 0 0,-41 134-20 16,31-85 8-16,8 4-115 15,2-9-198-15,0-13-726 0</inkml:trace>
  <inkml:trace contextRef="#ctx0" brushRef="#br0" timeOffset="76580.23">7868 9444 1373 0,'0'0'284'15,"0"0"-150"-15,0 0-77 16,0 0 63-16,7 120-67 0,-4-95-40 16,-3-1-13-1,0-10-66-15,0-5-333 0</inkml:trace>
  <inkml:trace contextRef="#ctx0" brushRef="#br0" timeOffset="76718.14">7668 9191 641 0,'0'0'1586'16,"0"0"-1245"-16,0 0-341 15,154-25-64-15,-90 23-226 16,3 2-515-16</inkml:trace>
  <inkml:trace contextRef="#ctx0" brushRef="#br0" timeOffset="77588.39">8974 9182 2053 0,'0'0'338'0,"0"0"-240"15,0 0-89-15,0 0 45 16,-20 154 60-16,4-88-30 16,5-1-7-16,9-9-42 15,2-13-22-15,11-12 14 16,22-18-27-16,8-13 0 15,7-3-1-15,4-29-61 16,-3-14-129-16,-7-12 3 0,-13-13-100 16,-8-5 66-1,-15 1 58-15,-6 6 164 0,0 13 207 16,-2 22 120-16,-16 19-36 16,-2 15-172-16,-2 17-119 15,-1 24 36-15,4 15-15 16,3 4 4-16,9 5 37 15,7-7-52-15,0-4 15 16,9-9-25-16,14-10 18 16,8-14-21-16,6-9 3 15,3-12-28-15,5 0-5 16,2-14-76-16,-5-12-32 16,-6-1 33-16,-7 3-21 15,-11 11 129-15,-11 10 23 16,-7 3-22-16,0 16 31 0,-2 12-14 15,-6 7 1-15,6-5-16 16,2-7 9-16,5-4 25 16,19-7 20-16,7-10-35 15,6-2-22-15,-2-2-61 16,-2-18-28-16,-4-4-13 16,-4-2-33-16,-8 0 44 15,-3 1-40-15,-3 6 70 16,-7 7 61-16,1 5 105 15,-3 7 30-15,0 3-104 16,-2 18-16-16,2 8 40 16,1 0-54-16,2 4-1 15,1-6 9-15,3-4 6 0,5-7-12 16,1-9-3 0,1-4-42-16,1-3-120 0,6-17-106 15,-3-10-108-15,-5-1-16 0</inkml:trace>
  <inkml:trace contextRef="#ctx0" brushRef="#br0" timeOffset="77709.31">9978 9431 1015 0,'0'0'789'16,"0"0"-517"-16,0 0-175 15,0 0-79-15,0 0 25 16,0 0-2-16,19 128-17 16,-19-97-8-16,0-2-16 15,0-12-213-15,0-6-507 0</inkml:trace>
  <inkml:trace contextRef="#ctx0" brushRef="#br0" timeOffset="77880.3">10113 9261 1211 0,'0'0'641'0,"0"0"-510"16,0 0 21-16,0 0-39 15,0 0-91-15,-56 117-22 16,27-95-28-16,5-11-316 0</inkml:trace>
  <inkml:trace contextRef="#ctx0" brushRef="#br0" timeOffset="78039.53">10162 8973 1714 0,'0'0'753'16,"0"0"-655"-16,0 0-84 16,0 0-14-16,-167 138-173 15,104-80-297-15,1-7-687 0</inkml:trace>
  <inkml:trace contextRef="#ctx0" brushRef="#br0" timeOffset="78211.57">8533 9474 1918 0,'0'0'654'0,"0"0"-448"16,156-42-181-16,-74 33-23 16,8 4-2-16,32 5-55 15,-20 0-201-15,-13 0-799 0</inkml:trace>
  <inkml:trace contextRef="#ctx0" brushRef="#br0" timeOffset="79606.16">10851 9467 1335 0,'0'0'759'15,"0"0"-753"1,0 0 1-16,0 0-7 0,0 0 115 16,0 0 5-16,-96 128 27 15,79-106-105-15,7-8-20 16,8-9 2-16,2-5-12 16,12-5 85-16,19-23-97 15,11-11-69-15,7-7-17 16,7-3-38-16,-3 3 41 15,-4 9 18-15,-7 14 30 16,-15 14 35-16,-11 9 16 16,-9 24 17-16,-7 16 58 15,0 4-61-15,0 2 21 16,0-10-8-16,8-7-33 16,8-12 49-16,4-12-24 0,4-5-26 15,1-10-9 1,-2-20-69-16,-8-12-84 0,-6-9-12 15,-9-9-54-15,0-6 84 16,0-4 53-16,0 2 60 16,0 10 22-16,0 12 228 15,0 20 81-15,0 18-76 16,0 8-210-16,0 22-15 16,0 22 10-16,0 12 5 15,0 9 65-15,0 0-68 16,0 0 6-16,0-7-23 15,0-10 18-15,9-11-18 16,4-8-3-16,5-14-15 16,5-10 7-16,6-5-57 15,4-5-74-15,3-15-69 0,-1-1-101 16,-6-3 88-16,-4 8 208 16,-8 5 13-16,-7 11 206 15,-2 0-140-15,-1 11 21 16,2 5-27-16,7 2-52 15,8-6 37-15,14-4 9 16,16-8-19-16,6 0 4 16,7-5-39-16,-7-12-17 15,-11-4 16-15,-16 3 2 16,-17 2-1-16,-16 4 36 0,0 7 50 16,-32 5-16-1,-10 0-70-15,-5 10 30 16,1 11 16-16,7 2-36 0,11-3 8 15,12-5-18-15,16-6-15 16,0-7 13-16,18-2-24 16,14 0 0-16,7-12-103 15,1-6-70-15,-1-2 9 16,-4 1-22-16,-6 3 91 16,-7 4 121-16,-6 10 117 15,-7 2 79-15,-3 0-77 16,-4 18-46-16,4 5 26 15,-2 3-27-15,4-2-30 16,6-4 13-16,4-6-49 16,9-8-6-16,2-6 15 0,4 0-5 15,0-16-20-15,-4-12-1 16,-4-4-48-16,-5-9 25 16,-5-1-51-16,2-2 17 15,-7-2 25-15,1 8 30 16,-1 8 13-16,-4 12 130 15,-4 16 4-15,0 2-114 16,-2 23-14-16,0 16-6 16,0 12 42-16,0 7-33 15,0 0 43-15,0 0-52 16,0-8 12-16,0-6-9 16,5-10-3-16,-1-12 0 15,-2-8-1-15,-2-9 9 0,0-5-26 16,-4-3-22-16,-15-20-210 15,0-9-45-15,9-1 199 16,10-6 96-16,0 4 114 16,31 3-23-16,11 2 64 15,5 6-23-15,4 6-6 16,0 4 7-16,3 2-112 16,-6 5-8-16,2 3-13 15,-10 4-3-15,-11 0-13 16,-23 2-154-16,-6 12-159 15,0-2-285-15</inkml:trace>
  <inkml:trace contextRef="#ctx0" brushRef="#br0" timeOffset="79833.09">11839 9266 967 0,'0'0'1191'0,"0"0"-872"16,0 0-203-16,0 0-103 15,0 0 15-15,0 0 26 16,0 0-53-16,53-36-2 16,-28 44-16-16,10-6-205 15,-5-2-165-15,-9 0-814 0</inkml:trace>
  <inkml:trace contextRef="#ctx0" brushRef="#br0" timeOffset="79952.27">12140 8981 1508 0,'0'0'816'16,"0"0"-670"-16,0 0-146 16,0 0-104-16,10 133 30 15,-12-83-252-15</inkml:trace>
  <inkml:trace contextRef="#ctx0" brushRef="#br0" timeOffset="80180.55">13109 9631 2557 0,'0'0'0'0,"0"0"-33"16,0 0-100-16,0 0 87 16,0 0 46-16,-82 136 109 15,42-85-93-15,-32 14-16 16,12-9-242-16,3-10-693 0</inkml:trace>
  <inkml:trace contextRef="#ctx0" brushRef="#br0" timeOffset="81056.19">14146 9208 88 0,'0'0'1379'0,"0"0"-1085"15,0 0-133-15,0 0 77 16,0 0-16-16,0 0 41 15,0 0-113-15,-38-63-94 16,16 70-23-16,-10 23-22 16,-1 14-5-16,0 11 18 15,6 3-15-15,9 2 30 16,11-6-39-16,7-8 0 0,11-10 13 16,20-12-7-1,14-10 0-15,9-14-6 0,2 0-58 16,-6-12-27-16,-5-12-107 15,-11 0 55-15,-17 1 95 16,-7 7 35-16,-10 11 7 16,0 5 99-16,-12 0-78 15,-3 20 36-15,-1 8-33 16,9 2-14-16,7 1 23 16,0-8-32-16,19-7 37 15,12-6-4-15,6-8-33 16,3-2-2-16,-4-5-47 15,-7-16-1-15,-11-4 42 0,-9-6-41 16,-9-1 17 0,0 0 19-16,-7 4 12 0,-11 5 59 15,-4 14-59-15,-13 9-106 16,6 0-99-16,4 0-527 0</inkml:trace>
  <inkml:trace contextRef="#ctx0" brushRef="#br0" timeOffset="81215.52">14584 9075 2266 0,'0'0'457'16,"0"0"-457"-16,0 0-14 0,-126 151-105 15,77-81-69-15,10-6-389 16</inkml:trace>
  <inkml:trace contextRef="#ctx0" brushRef="#br0" timeOffset="82062.53">15492 9230 1119 0,'0'0'311'0,"0"0"-184"16,0 0-79-16,0 0 58 15,0 0-46-15,0 0 6 0,0 0 45 16,-22 2 3-16,24 1-12 15,7 2-64-15,-3-1-36 16,3 1 21-16,-4-5-22 16,-2 0-1-16,-1 3 0 15,-2-3 18-15,0 0-5 16,0 0 6-16,0 0-3 16,0 0 75-16,0 0-44 15,0 0 30-15,6 0-5 16,1 0-71-16,-1-5-2 15,2-2 0-15,-4 2 1 16,-4 5-7-16,0 0 19 16,0 0-2-16,0 0 48 0,0 0-41 15,0 0 17-15,0 0-34 16,0 5-37-16,0 19 23 16,-7 8 11-16,2 11 3 15,3 3 3-15,2 4 10 16,0-2-4-16,0-6 26 15,12-3-34-15,-1-10 51 16,2-7-51-16,-2-8 0 16,-4-7 2-16,-5-2-3 15,-2-5-11-15,-4 0-90 16,-23 0-21-16,-5-12-6 16,-1-7 8-16,8-8 80 15,17-5 40-15,8-4 0 0,15-3 33 16,30 2-33-16,13 0 16 15,2 3 6-15,-2 2-22 16,-9 3 11-16,-13 6 16 16,-16 0-15-16,-20 6 43 15,0 5-48-15,-34 4-7 16,-30 8-47-16,4 0-210 16,6 0-638-16</inkml:trace>
  <inkml:trace contextRef="#ctx0" brushRef="#br0" timeOffset="83121.2">16723 9157 1744 0,'0'0'356'15,"0"0"-259"-15,0 0-44 16,0 0 21-16,-119 32 48 16,78 5-2-16,2 7-24 15,10 5 8-15,9-1-59 16,14-4-11-16,6-7 4 16,4-2-30-16,23-10 24 15,11-6-32-15,4-11-23 16,5-8 14-16,-1 0-55 15,-3-18 3-15,-7-9-11 16,-7-1-35-16,-12-2 107 0,-5 7 30 16,-10 2 61-1,-2 11 69-15,0 10-98 0,-16 0-38 16,-11 10-24-16,1 16 8 16,-3 8-14-16,7 1 6 15,3-1 0-15,11-7-6 16,6-7 6-16,2-6 0 15,0-7 0-15,12-5-54 16,11-2 5-16,4-4-155 16,4-15-96-16,16-22-41 15,0-1-253-15,-5 5-154 16,-10 7 748-16,-24 22 232 16,-5 6 572-16,-3 2-423 15,0 0-202-15,0 0-59 16,0 5-95-16,-3 12 63 15,-5 7-1-15,-2 0-66 16,4 3 19-16,4-8-40 0,2-2 15 16,0-5 0-16,0-9-9 15,12-3-12-15,13 0-21 16,4-8-115-16,7-11 9 16,-1-9-141-16,-1-2-32 15,-4-1 38-15,-9 6 268 16,-7 8 212-16,-12 9 153 15,-2 8-193-15,-2 0-105 16,-16 16-58-16,5 8 60 16,3 3 40-16,10-1-57 15,0-4 1-15,21-6 13 0,16-8-51 16,11-8 45 0,10 0-60-16,4-19-29 0,0-13 5 15,-6-6-74-15,-10-4 18 16,-12-1 2-16,-16-6-73 15,-9 3 40-15,-7 5 111 16,-2 10 39-16,0 11 220 16,0 13-155-16,0 7-104 15,0 9-25-15,0 19 23 16,0 13 2-16,0 6 0 16,0 5 9-16,0-1 5 15,0-1-8-15,0-6-6 16,-4-6 0-16,-7-6-8 15,-16-6 8-15,2-11-138 0,0-10-442 16</inkml:trace>
  <inkml:trace contextRef="#ctx0" brushRef="#br0" timeOffset="83279.48">17389 8919 2138 0,'0'0'364'16,"0"0"-241"-16,0 0-117 16,-199 164-6-16,126-83-70 15,4-10-269-15</inkml:trace>
  <inkml:trace contextRef="#ctx0" brushRef="#br0" timeOffset="84707.19">3279 10874 1098 0,'0'0'1000'0,"0"0"-826"16,0 0-134-16,0 0 44 15,0 0-7-15,0 0 59 16,0 0-47-16,2 0-77 15,4 0 43-15,4 0-39 16,1-3 5-16,2-12 26 16,0-2-46-16,-4-6 34 0,-2 0-1 15,-7 4-19-15,0 3 32 16,0 7-47-16,0 7-29 16,0 7-16-16,5 19-434 15,6 2-43-15</inkml:trace>
  <inkml:trace contextRef="#ctx0" brushRef="#br0" timeOffset="86139.02">11197 10268 1573 0,'0'0'237'0,"0"0"-169"15,0 0-57-15,0 0-1 16,0 0 170-16,8 143-13 15,-8-78-5-15,-4 5-19 16,-12-5-58-16,-1-2 9 16,1-9-94-16,3-14 17 15,4-12-17-15,5-14 18 16,4-10-14-16,0-4 2 16,17-14-6-16,14-19-73 15,9-12-95-15,3-8-16 0,-1-1-28 16,-4 8 33-1,-9 11 171-15,-11 16 8 0,-10 17 83 16,-5 2-29-16,-3 33 86 16,0 6-20-16,-5 9-1 15,5-1-48-15,0-3 15 16,23-7-50-16,19-10-28 16,14-13-8-16,10-11-69 15,6-3-51-15,-3-12-3 16,-9-14-45-16,-16-6 40 15,-15-3 5-15,-17 1 93 16,-12 6 30-16,-14 5 218 16,-23 14 32-16,-15 9-56 15,-5 2-101-15,1 23-1 16,5 8-75-16,13 1-7 0,13-2-6 16,21-4-4-1,4-10-1-15,19-8-14 0,22-10-30 16,8 0-43-16,4-10-62 15,3-16-59-15,-4-5 17 16,-8-6-22-16,-6 1 74 16,-9 6 102-16,-11 8 38 15,-10 8 268-15,-8 10-117 16,0 4-129-16,0 4 3 16,-6 18 66-16,-5 5-3 15,4 2-7-15,7 0-44 16,0-3 2-16,0-6-25 15,18-6-13-15,7-7 10 0,4-7-11 16,2 0-28-16,-2-16-74 16,0-9-135-16,-2-4 42 15,-4-3-86-15,0 2-59 16,-5 5 340-16,-5 8 35 16,-4 10 493-16,-4 7-295 15,-3 7-187-15,-2 17 60 16,2 8-51-16,-2 4-23 15,0-2 16-15,0-2-48 16,3-8 0-16,1-6-185 16,0-12-582-16</inkml:trace>
  <inkml:trace contextRef="#ctx0" brushRef="#br0" timeOffset="86275.39">12351 10302 892 0,'0'0'1210'0,"0"0"-747"16,0 0-463-16,0 0-105 16,0 0-100-16,0 0-355 0</inkml:trace>
  <inkml:trace contextRef="#ctx0" brushRef="#br0" timeOffset="86477.05">12980 10680 1802 0,'0'0'788'16,"0"0"-788"-16,0 0-43 16,0 0 25-16,0 0 17 15,-78 138 1-15,13-68-20 16,7-12-177-16,7-7-835 0</inkml:trace>
  <inkml:trace contextRef="#ctx0" brushRef="#br0" timeOffset="87843.34">14034 10650 1916 0,'0'0'603'15,"0"0"-455"-15,0 0-113 16,0 0-27-16,118 0 32 16,-39 4-40-16,10 2-1 15,31-4-22-15,-22-2-280 16,-17 0-726-16</inkml:trace>
  <inkml:trace contextRef="#ctx0" brushRef="#br0" timeOffset="88668.46">15802 10301 1152 0,'0'0'323'15,"0"0"-253"-15,0 0-31 16,0 0-39-16,0 0 1 0,0 0-4 16,0 0 3-16,57 8 0 15,-51-8 30-15,-6 0 82 16,0-8 70-16,0 0 18 15,0 0-96-15,-8 0 30 16,0 1-88-16,-3 4-9 16,-1 3-26-16,1 0 5 15,-2 6-16-15,-3 18 6 16,3 7 13-16,2 10 73 16,4 1-22-16,5 4-1 15,2 0-5-15,0 1-51 16,0-3 26-16,11-2-39 15,1-6 1-15,-4-2 8 16,-4-8-9-16,-4-4-1 16,0-6-35-16,-17-6-52 0,-14-8 48 15,-3-2-30-15,3-10 13 16,9-20 47-16,20-12-20 16,2-6-70-16,35-7 49 15,16-3 33-15,11 4 18 16,2 1 77-16,-9 6-21 15,-10 5 72-15,-18 6-37 16,-15 4-6-16,-12 6-3 16,0 8-81-16,-24 8-1 15,-23 10-31-15,8 8-175 16,2 10-269-16</inkml:trace>
  <inkml:trace contextRef="#ctx0" brushRef="#br0" timeOffset="88933.04">16426 10564 2335 0,'0'0'637'16,"0"0"-525"-16,0 0-110 0,134-16 46 16,-50 14-48-16,28 2 12 15,-4 0-30-15,34 0-2 16,-26 2-146-16,-36 1-686 0</inkml:trace>
  <inkml:trace contextRef="#ctx0" brushRef="#br0" timeOffset="95381.88">3359 11893 1129 0,'0'0'294'16,"0"0"-92"-16,0 0 69 15,0 0-36-15,0 0-30 16,0 0 3-16,0-16-90 16,0 16-26-16,0 0 5 15,-2 0-67-15,2 0 19 16,0 0-31-16,-2 0-17 0,2 0 27 15,0 0-28-15,0 0 0 16,0 0 0-16,0 0-4 16,6 0 4-16,7 0 0 15,6 0 0-15,-2 0-16 16,-1 0-2-16,-3 0 18 16,-6 0-9-16,-5-5 22 15,-2 0-10-15,0-5-2 16,-2 2 0-16,-10-2 10 15,0 4-11-15,-5 6-22 16,7 0-104-16,1 0-635 0</inkml:trace>
  <inkml:trace contextRef="#ctx0" brushRef="#br0" timeOffset="96748.13">11477 11318 1401 0,'0'0'635'0,"0"0"-423"16,0 0-147-16,0 0 28 16,0 0-26-16,0 0 24 15,2-33-25-15,-2 33-65 16,0 12-2-16,0 23 14 15,-4 14 63-15,-11 20 47 16,-5 10-84-16,-1 5-2 16,-1-3-27-16,2-7 13 15,4-13-25-15,5-15 2 16,5-16 0-16,4-12-6 16,2-11 8-16,0-7-2 0,0-5 21 15,11-25-12 1,15-14-18-16,10-14-44 0,9-9-24 15,6 5 27-15,2 12-18 16,1 16 68-16,-8 18-12 16,-5 16 33-16,-12 0-11 15,-9 25 16-15,-12 7-13 16,-8 6 63-16,0 3-61 16,-21 3 28-16,-17-1-4 15,-9-4-28-15,-5-2 13 16,2-7-24-16,5-8-88 15,13-7-100-15,17-8-167 16,13-7-454-16</inkml:trace>
  <inkml:trace contextRef="#ctx0" brushRef="#br0" timeOffset="97079.32">12098 11647 1382 0,'0'0'712'0,"0"0"-562"16,0 0-69-16,-157 13 23 15,110 13 12-15,10 5 5 16,6-1-69-16,15-2-13 16,11-5-30-16,5-7 10 15,13-7-38-15,24-9 19 16,5 0-111-16,4-25 23 0,3-5-39 15,-7-3 42-15,-7 1 45 16,-12 5 40-16,-7 11 101 16,-9 10 149-16,-5 6-127 15,0 5-70-15,0 25-43 16,3 11-10-16,2 9 0 16,10 19-9-16,-1-13-241 15,4-17-407-15</inkml:trace>
  <inkml:trace contextRef="#ctx0" brushRef="#br0" timeOffset="97267.38">12810 11747 1751 0,'0'0'354'16,"0"0"-289"-16,0 0 11 15,-35 140-9-15,-3-80-66 16,-29 16-2-16,9-14-106 16,7-16-786-16</inkml:trace>
  <inkml:trace contextRef="#ctx0" brushRef="#br0" timeOffset="97806.27">14154 11767 2205 0,'0'0'596'15,"0"0"-457"-15,0 0-114 0,0 0-24 16,172-34 37 0,-45 30-32-16,33 4 21 0,10 0-21 15,-14 1-6-15,-17 4-54 16,-50-5-332-16,-18 0-517 0</inkml:trace>
  <inkml:trace contextRef="#ctx0" brushRef="#br0" timeOffset="98542.16">15969 11414 1407 0,'0'0'582'15,"0"0"-395"-15,0 0-158 16,0 0 23-16,0 0 29 16,0 0-50-16,0 0 6 15,-31-16-28-15,24 45-9 16,3 9 78-16,4 11-15 16,0 1 3-16,9 0-32 0,13-2-23 15,3-3 17-15,1-9-28 16,-4-6 0-16,-3-9-10 15,-11-1 11-15,-8-5-2 16,-2-4-77-16,-29-2 10 16,-11-5 45-16,-3-4-69 15,5-4-4-15,11-19 19 16,17-6-15-16,12-10 92 16,21-5 8-16,28-2 51 15,11-4 121-15,9 1-76 16,0 0-19-16,-7 3 31 15,-12 4-89-15,-19 6 43 16,-18 4 18-16,-13 10-71 16,-13 8-17-16,-25 7-61 0,-29 7-120 15,10 21-91-15,9 1-618 0</inkml:trace>
  <inkml:trace contextRef="#ctx0" brushRef="#br0" timeOffset="98843.34">16511 11789 2282 0,'0'0'644'0,"0"0"-478"15,0 0-121-15,0 0-16 16,205-36-29-16,-71 34 21 16,31 2-18-16,-11 0-3 15,-12 0-101-15,-51 0-63 16,-39 0-656-16</inkml:trace>
  <inkml:trace contextRef="#ctx0" brushRef="#br0" timeOffset="109393.02">3347 13084 1023 0,'0'0'288'0,"0"0"-184"15,0 0 20-15,0 0 54 0,0 0-37 16,0 0-16-16,3 0-12 16,-3 0 46-16,0 0-26 15,0 0-66-15,0-2 27 16,0 2-57-16,0-2-2 16,0 2 22-16,-3 0-55 15,3 0 21-15,0 0-6 16,-2 0-8-16,2 0 19 15,0 0-28-15,0 0 0 16,0 0-7-16,0 0 7 16,0 0 0-16,0 0 0 0,0 0-44 15,5 0 4 1,4 0-25-16,2 0 39 0,-5 0 25 16,-1 0-29-16,-5 0 30 15,0-2 34-15,0-4-3 16,-11 0 26-16,-2-2-4 15,1 2-18-15,4 2-4 16,5 4-31-16,3 0-33 16,-2 7-342-16</inkml:trace>
  <inkml:trace contextRef="#ctx0" brushRef="#br0" timeOffset="111209.25">11606 12450 1787 0,'0'0'276'0,"0"0"-195"16,0 0-65-16,0 0 20 15,0 0 30-15,0 0 76 16,-33 126 25-16,16-55-33 16,-1 3-95-16,7 1 10 15,6-9-49-15,5-6 1 16,0-11 2-16,3-11-3 16,16-4-11-16,20-15-139 15,-6-9-189-15,-2-10-413 0</inkml:trace>
  <inkml:trace contextRef="#ctx0" brushRef="#br0" timeOffset="111560.83">11484 12787 2069 0,'0'0'385'16,"0"0"-377"-16,114-22 13 15,-61 16-18-15,1 6-3 16,-3 0 0-16,-4 0 34 15,-9 4-34-15,-9 12 0 16,-11 4 13-16,-7 2-7 16,-7 0 48-16,-4 0-39 0,2-4-8 15,0-4 5-15,8-3-11 16,3-10-1-16,7-1 0 16,4 0-49-16,1-12 22 15,-3-7-32-15,-3-1 21 16,-9 1 38-16,-8 10 36 15,-2 4 110-15,0 5-27 16,-4 0-111-16,-10 14 29 16,-1 11-37-16,1 2 0 15,6 2-28-15,5-1 25 16,3-2-150-16,3-8-88 16,8-8-439-16</inkml:trace>
  <inkml:trace contextRef="#ctx0" brushRef="#br0" timeOffset="111726.93">12198 12529 1401 0,'0'0'956'0,"0"0"-720"16,0 0-176-16,0 0-51 16,0 0 16-16,0 0-6 15,-43 126-18-15,-8-62-1 16,6-10-137-16,3-13-436 0</inkml:trace>
  <inkml:trace contextRef="#ctx0" brushRef="#br0" timeOffset="112222.04">12672 12997 1088 0,'0'0'1672'16,"0"0"-1444"-16,0 0-228 16,0 0-9-16,0 0-16 0,-102 150 25 15,31-83-39-15,13-9-169 16,6-11-436-16</inkml:trace>
  <inkml:trace contextRef="#ctx0" brushRef="#br0" timeOffset="112966.21">14551 12797 819 0,'0'0'1467'0,"0"0"-1098"16,0 0-225-16,0 0-81 15,0 0-49-15,0 0 39 16,195 0-52-16,-62 10 8 16,35 11-3-16,-12-2-6 15,-7-4-161-15,-49-8-355 0,-40-7-821 0</inkml:trace>
  <inkml:trace contextRef="#ctx0" brushRef="#br0" timeOffset="113430.35">16341 12603 1179 0,'0'0'817'0,"0"0"-667"0,0 0-87 15,0 0-57-15,0 0 1 16,0 0-2-16,0 0 18 16,-21 26 51-16,21 8 2 15,0 10-9-15,4 7 62 16,4 0-95-16,1 4-32 15,1-3 16-15,-8-4-5 16,-2-6-8-16,0-5-5 16,0-10 9-16,-8-10-36 15,-2-12-12-15,-1-5-4 16,1-10 32-16,8-20-156 16,2-14 30-16,10-8-19 0,19-11-11 15,6 0 60 1,1 0 107-16,-3 3 148 0,-8 10 158 15,-12 6-20-15,-6 10-5 16,-7 5-94-16,-5 12-99 16,-19 5-84-16,-12 12-4 15,-4 0-77-15,-6 41-37 16,9 2-425-16,13-3-476 0</inkml:trace>
  <inkml:trace contextRef="#ctx0" brushRef="#br0" timeOffset="113624.83">17024 12908 2172 0,'0'0'712'16,"0"0"-541"-16,0 0-69 15,0 0-100-15,0 0 10 16,127-18-24-16,-54 18-17 15,43 0-41-15,-15 0-90 16,-15 0-572-16</inkml:trace>
  <inkml:trace contextRef="#ctx0" brushRef="#br0" timeOffset="114661.22">3379 14057 614 0,'0'0'935'0,"0"0"-742"16,0 0-60-16,0 0 43 0,0 0-63 15,0 0 11-15,0 0-29 16,-3 4-55-16,3-4 20 16,0 0-41-16,0 0 23 15,0 0 13-15,0 0-26 16,0 0 86-16,0-4-33 15,0-3-16-15,0 4-6 16,-4-1-54-16,-2 4-12 16,6 0 0-16,2 30-284 15,20 4-11-15,7 0-513 0</inkml:trace>
  <inkml:trace contextRef="#ctx0" brushRef="#br0" timeOffset="116329.01">11334 13909 1614 0,'0'0'273'0,"0"0"-222"16,0 0 6-16,0 0 0 16,0 0 87-16,0 0 68 15,-42 129-81-15,32-80 0 16,0-3-60-16,6-8-60 16,4-9 26-16,0-6-37 15,0-13 0-15,0-8-11 0,16-2-10 16,3-9-8-16,4-17-33 15,4-20-102-15,-1-3 27 16,1-6-52-16,-5 7 40 16,-6 8 149-16,-7 17 143 15,-7 14 45-15,-2 9-97 16,0 16-90-16,-2 17 68 16,-3 3-22-16,3 1-21 15,2-2 35-15,9-7-52 16,20-9 4-16,12-8-4 15,7-7-9-15,4-4-34 16,-6-4-33-16,-5-16 19 16,-12-2 41-16,-12-1-17 0,-10 4 24 15,-7 1 31-15,-7 8 91 16,-22 10-25-16,-13 0-55 16,-5 17-41-16,-2 16 43 15,4 3-36-15,12-6 19 16,13-2-17-16,11-5 12 15,9-14-44-15,2-6-8 16,25-3-52-16,11 0 24 16,4-12-119-16,5-11 13 15,-2-9-4-15,-5 0-23 16,-5 2 160-16,-10 8 31 16,-7 4 170-16,-9 9 154 15,-9 9-163-15,0 0-115 16,0 21-12-16,-5 4 17 15,-3 2 18-15,6-1-68 0,2-5 16 16,0-9 2-16,6-1-18 16,11-11-1-16,8 0 0 15,2-9-59-15,4-12-4 16,2-11-92-16,1 0 11 16,-5-1 108-16,-5 8 36 15,-7 8 73-15,-11 13 80 16,-6 4-135-16,0 11 10 15,0 17 32-15,-6-2-32 16,-6 6 40-16,3-11-55 16,7-2 1-16,2-6-5 15,0-8 5-15,0-5-28 0,13 0 12 16,9-10-43-16,8-14-46 16,1-5-86-16,4-5 61 15,1 5 45-15,-3 2 16 16,-6 13 55-16,-9 11 19 15,-7 3-13-15,-7 13 80 16,-4 11-22-16,0 7 13 16,-2-4 25-16,-7-4-59 15,1-10 6-15,4-4-49 16,4-7 10-16,0-2 29 16,0-4-21-16,17-18-18 15,10-8-55-15,8-2-26 16,6 0 41-16,-3 5 10 0,-7 11 20 15,-7 12-8-15,-8 4 29 16,-5 11-11-16,-6 16 49 16,-5 4-49-16,0 2 30 15,0 2-30-15,0-11-25 16,-12-2-10-16,-1-10-87 16,-12-12-125-16,3 0-268 15,-2 0-621-15</inkml:trace>
  <inkml:trace contextRef="#ctx0" brushRef="#br0" timeOffset="116517.2">11685 13564 2032 0,'0'0'553'0,"0"0"-428"0,0 0-124 15,0 0 14-15,0 0-15 16,0 0 7-16,-25 127 30 15,77-86-37-15,16-6 0 16,53-4-140-16,-19-13-246 16,-3-9-534-16</inkml:trace>
  <inkml:trace contextRef="#ctx0" brushRef="#br0" timeOffset="117357.04">12788 14191 2067 0,'0'0'722'15,"0"0"-532"-15,0 0-143 16,0 0-28-16,0 0-19 16,0 0 13-16,-11 102-2 15,-9-52-11-15,-9 4-43 16,-13 13-69-16,6-15-276 15,7-14-336-15</inkml:trace>
  <inkml:trace contextRef="#ctx0" brushRef="#br0" timeOffset="117926.77">14569 14110 1714 0,'0'0'758'16,"0"0"-518"-16,0 0-152 15,0 0 3-15,127-30-24 16,-35 14-25-16,1 4 24 16,10 5-60-16,4 5 0 15,-18 2-6-15,34 0-191 16,-30 0-356-16,-19 0-569 0</inkml:trace>
  <inkml:trace contextRef="#ctx0" brushRef="#br0" timeOffset="118490.63">16262 13796 1400 0,'0'0'709'15,"0"0"-477"-15,0 0-198 16,0 0-20-16,0 0-14 15,0 0 0-15,0 0 26 16,-54 55-24-16,52-20 13 16,2 3 35-16,0 6-14 15,6 1 17-15,8-3-29 16,-1-1-23-16,-2-4 30 16,-7-5-25-16,-4-6-6 15,0 0 0-15,-9-10 13 0,-17-2-29 16,-6-3 16-1,-1-11-82-15,4 0 64 0,10-7-7 16,11-21 12-16,8-10-20 16,16-10-40-16,20-5 73 15,11-2 22-15,1-2 44 16,-2 7 48-16,-7 2 17 16,-12 6 32-16,-12 6-7 15,-13 7-86-15,-2 6-37 16,-17 9-33-16,-30 14-97 15,7 2-111-15,5 13-511 0</inkml:trace>
  <inkml:trace contextRef="#ctx0" brushRef="#br0" timeOffset="118746.72">16592 14119 2092 0,'0'0'730'0,"0"0"-571"16,117 0-125-16,19 0-16 15,58 1-7-15,25 4-11 16,-8 3 14-16,-23 0-40 0,-44-2 9 15,-45 1-273-15,-30-7-585 16</inkml:trace>
  <inkml:trace contextRef="#ctx0" brushRef="#br0" timeOffset="122860.4">2973 15212 1508 0,'0'0'388'0,"0"0"-266"0,0 0-64 15,0 0 40-15,0 0 11 16,0 0 38-16,0 0-70 16,-2-107 26-16,4 103 2 15,0 4-36-15,1 0 7 16,5 4-76-16,10 32 14 15,9 17-11-15,7 16-2 16,1 14-1-16,3 1 6 16,0-2 10-16,0-15-12 15,4-9-4-15,5-16 0 16,5-12-6-16,3-16 6 0,5-14-7 16,0 0 4-1,3-23-58-15,-8-18 49 0,-5-3-40 16,-13-6-24-16,-7 5 58 15,-10 7 4-15,-11 14 14 16,-5 7 112-16,-2 12-69 16,-2 5-10-16,6 0-33 15,11 0 6-15,9-4-24 16,14 2 18-16,12 1 0 16,4-4 7-16,-1 3 6 15,-10-2-11-15,-12 1-2 16,-13 3-2-16,-17 0-13 15,-3 9 15-15,-25 21 0 16,-19 15 42-16,-6 1-42 0,1 5 22 16,7-10-22-16,13-9 0 15,13-15-4-15,12-12 4 16,4-5 0-16,11-8-1 16,21-21-16-16,9-6-18 15,5-5 1-15,-7-1-45 16,-5 10 77-16,-14 12-13 15,-11 11 15-15,-7 8 6 16,-2 7 2-16,0 22-8 16,0 7 7-16,0 0 5 15,4-1-9-15,14-7-3 16,11-14 0-16,9-6-1 16,8-8-11-16,2-8-30 0,-4-16-47 15,-6-6-1 1,-9-2 52-16,-11-2-14 0,-9 9 52 15,-9 7 44-15,0 15 114 16,0 3-37-16,-14 1-102 16,1 23 3-16,2 9-28 15,6 3 6-15,5-6 0 16,0-2-10-16,21-10-6 16,1-8-28-16,2-9-20 15,-1-1-47-15,-5-7 38 16,-3-19-148-16,-5-2-61 15,-4-3 106-15,-4 5 176 16,0 11 22-16,-2 13 272 16,0 4-161-16,0 38-63 15,0 38 53-15,0 36-36 0,0 30-9 16,0-5-66-16,-2-33 10 16,2-34-22-16,0-28-10 15,0-3-52-15,0 3-82 16,0-12-75-16,-12-18-125 15,-9-10-305-15</inkml:trace>
  <inkml:trace contextRef="#ctx0" brushRef="#br0" timeOffset="123018.93">3960 15464 1126 0,'0'0'1332'15,"0"-122"-980"-15,12 56-192 16,17-6-85-16,9 9-25 0,9 9-44 15,4 14-12-15,2 22 0 16,5 38-130-16,-14 26-217 16,-17 14-416-16</inkml:trace>
  <inkml:trace contextRef="#ctx0" brushRef="#br0" timeOffset="123115.85">4119 15950 1156 0,'0'0'860'0,"0"0"-585"16,0 0-169-16,0 0-106 15,0 0-119-15,0 0-495 0</inkml:trace>
  <inkml:trace contextRef="#ctx0" brushRef="#br0" timeOffset="124157.75">5416 16008 2038 0,'0'0'369'16,"0"0"-215"-16,0 0-87 16,0 0-59-16,0 0-8 15,178-146-22-15,-103 81 1 16,-5-5 19-16,-5 2-16 0,-13 5-2 15,-21 10 15-15,-16 12 5 16,-15 15 24-16,0 14 53 16,-4 12-1-16,-9 0-64 15,-1 23 5-15,5 14-17 16,7 14 0-16,2 7 1 16,0 0 21-16,0-5-21 15,0-7-1-15,0-7 0 16,0-13 18-16,0-7-30 15,0-12 12-15,0-7-6 16,0 0-13-16,9-22 2 16,17-12-231-16,10-12 59 15,7 2 28-15,-1 9 135 16,-11 8 26-16,-8 15 72 16,-13 12 3-16,-5 0-41 0,-5 18 58 15,0 8-4-15,0 0-75 16,0 1 27-16,0-10-40 15,3-2 8-15,3-12-19 16,-1 1 5-16,-5-4-67 16,0 0 45-16,-11-7-108 15,-24-13-172-15,-4-6 108 16,-3-6 149-16,1-3 51 16,8-1 137-16,15 0 143 15,11 6-6-15,7 0-54 16,5 5-29-16,22 5-100 0,9 2-75 15,1 9 5 1,1 0-21-16,-3 7-1 0,-4 2-49 16,-2 0-200-16,-6 2-65 15,-7 0-276-15</inkml:trace>
  <inkml:trace contextRef="#ctx0" brushRef="#br0" timeOffset="124294.75">6404 15066 1285 0,'0'0'1155'0,"0"0"-1045"16,0 0-93-16,-42 111-29 15,19-22 12-15,5-13-175 16,10-12-354-16</inkml:trace>
  <inkml:trace contextRef="#ctx0" brushRef="#br0" timeOffset="125144.15">7224 15330 1505 0,'0'0'729'15,"0"0"-532"-15,0 0-171 16,0 0-25-16,0 0 17 16,-138 56-3-16,100-6 84 15,7 13-5-15,8-1-43 16,15-3 47-16,8 0-77 15,4-7-1-15,27-13-3 16,12-12-9-16,13-13-16 16,8-14-20-16,5 0-94 15,0-27-66-15,-2-8-42 16,-9-5 54-16,-15-6 135 16,-14 8 41-16,-16 9 147 15,-13 12 162-15,0 8-102 0,-23 9-65 16,-10 0-133-16,-3 17-9 15,3 11 0-15,4-5 19 16,6 4-20-16,13-5 1 16,5-9-9-16,5-1-5 15,0-7-54-15,20-5 9 16,9 0-8-16,5-17-80 16,4-14-14-16,-1-1-95 15,-1 2 69-15,-7 6 166 16,-11 11 21-16,-9 13 72 15,-9 0-33-15,0 14 32 16,0 17 59-16,-13 1-41 16,1-2-30-16,3-2 20 0,7-6-78 15,2-11 14-15,0 0-3 16,13-11-12-16,12 0-6 16,4-18-68-16,6-13-114 15,-1-4-86-15,-3-5-263 16,-4 2 12-16,-11 8 525 15,-7 7 39-15,-9 15 668 16,0 8-403-16,-13 8-141 16,-6 19-40-16,1 0-73 15,9 4-10-15,5 1 26 16,4-6-31-16,0-3 23 16,23-4-12-16,6-7-32 0,11-6-5 15,7-6-9 1,8 0-78-16,5-10-8 0,2-17-17 15,1 0 0-15,-3-5-40 16,-4-13-109-16,-18 10-138 16,-14 4-579-16</inkml:trace>
  <inkml:trace contextRef="#ctx0" brushRef="#br0" timeOffset="126110.49">8219 15165 1640 0,'0'0'448'0,"0"0"-448"0,0 0-144 16,0 0 144-16,0 0 128 16,-83 126 68-16,62-60 16 15,4 3-80-15,1 4-5 16,8-7-86-16,1-4-40 16,7-9 22-16,0-12-17 15,0-13-6-15,0-10 0 16,9-15-34-16,7-3 17 15,5-12-11-15,6-19-63 16,4-9-6-16,5-5-35 16,0 4 68-16,-2 10 52 15,-7 8 12-15,-6 14 58 16,-3 9-40-16,-7 10-17 0,-7 21 57 16,-4 1-43-16,0 8 8 15,0-4-11-15,-12-2-12 16,-9-2-15-16,4-10-154 15,1-7-458-15</inkml:trace>
  <inkml:trace contextRef="#ctx0" brushRef="#br0" timeOffset="126299.11">7851 14829 2631 0,'0'0'347'16,"0"0"-298"-16,0 0-49 16,0 0-7-16,-116 153-15 15,51-46 22-15,12-10-156 16,7-20-337-16</inkml:trace>
  <inkml:trace contextRef="#ctx0" brushRef="#br0" timeOffset="126825.45">9910 15432 1028 0,'0'0'1218'0,"0"0"-1024"15,0 0-150-15,0 0-20 16,0 0-14-16,-158 156 72 16,107-93-9-16,-3-5-48 15,5 0 4-15,3-6-23 16,1-12-12-16,7-8-107 16,-2-28-124-16,9-4-265 0,11 0-571 15</inkml:trace>
  <inkml:trace contextRef="#ctx0" brushRef="#br0" timeOffset="127492.17">9449 15552 2099 0,'0'0'583'15,"0"0"-567"-15,0 0-4 16,0 0-12-16,85 139 14 16,-54-103-10-16,11-5-1 15,11-8 3-15,14-7 26 16,7-14-32-16,4-2-24 15,-2-6-21-15,-12-17-67 0,-12-3 65 16,-16-1-13-16,-21-3-11 16,-15 8 71-16,-7 8 0 15,-28 10 27-15,-7 4 31 16,-3 7 20-16,5 18 21 16,13 5-64-16,11-4-35 15,16 0 15-15,0-3-3 16,27-3-11-16,16-8-1 15,7-3-18-15,4-9-40 16,2 0-58-16,-2-14-90 16,-8-13 5-16,-3 1 34 15,-10-13 58-15,-6 7 83 16,-8 4 26-16,-7 6 221 16,-7 12 113-16,-5 10-145 15,0 0-133-15,0 32-56 0,-14 9 0 16,3 20 9-16,-2 11 1 15,1 4 10-15,1 5-20 16,3-1 0-16,-2-5-3 16,6-6 3-16,2-11 0 15,2-14 0-15,0-17-122 16,0-14 14-16,4-13-32 16,10-13 78-16,-1-28-41 15,3-17-108-15,3-30-6 16,6-30-56-16,4 3-8 15,0 11-13-15,2 16 294 16,-2 30 533-16,2 4 17 16,3 10-320-16,-10 14-94 0,-1 19-56 15,-8 11-52 1,-3 0 12-16,-6 23-13 0,-6 8-8 16,0 14 42-16,-22 2-55 15,-9 4-6-15,-7-7-31 16,-7-3-124-16,-44-14-46 15,11-8-154-15,-5-12-671 0</inkml:trace>
  <inkml:trace contextRef="#ctx0" brushRef="#br0" timeOffset="127642.73">9789 15476 1689 0,'0'0'794'0,"0"0"-520"15,0 0-137 1,0 0-109-16,152-90 4 0,-111 82-32 15,-4 4-23-15,-5 0 22 16,3-3-199-16,-10 4-111 16,-5-9-310-16</inkml:trace>
  <inkml:trace contextRef="#ctx0" brushRef="#br0" timeOffset="127753.68">10337 15040 2123 0,'0'0'654'0,"0"0"-654"15,0 0-66-15,-41 155 11 16,12-71-205-16,6-3-500 0</inkml:trace>
  <inkml:trace contextRef="#ctx0" brushRef="#br0" timeOffset="128250.22">11390 15186 1227 0,'0'0'996'0,"0"0"-803"0,0 0-111 15,0 0-82-15,0 0-3 16,0 0 3-16,0 0 23 16,-19 116 73-16,1-44-3 15,2 2-33-15,0 4 40 16,2-1-73-16,6-7-26 16,8-6 20-16,0-8-13 15,4-13 2-15,23-10-10 16,6-15 0-16,8-10-13 15,3-8-21-15,4-4-31 16,-4-28-42-16,-7-2-32 16,-8-1 17-16,-13-2 69 0,-13 11 53 15,-3 8 77-15,-5 12 79 16,-17 6-90 0,-3 2-44-16,0 20-11 0,6 4-11 15,5 2 0-15,5 2-18 16,7-4 7-16,2-4-124 15,0-12-120-15,5-10-134 16,1 0-472-16</inkml:trace>
  <inkml:trace contextRef="#ctx0" brushRef="#br0" timeOffset="128370.79">11502 15464 2357 0,'0'0'643'0,"0"0"-563"16,0 0-39-16,0 0-41 15,174-16-59-15,-119 16-29 0,-8 2-690 0</inkml:trace>
  <inkml:trace contextRef="#ctx0" brushRef="#br0" timeOffset="130322.05">12703 15540 23 0,'0'0'1997'16,"0"0"-1453"-16,0 0-401 15,0 0-114-15,0 0-22 0,0 0-7 16,0 0 0-16,-28 58 6 15,16-11 20-15,1-1-4 16,3-6 9-16,2-13-20 16,2-8 3-16,2-6-14 15,2-13 0-15,0 0 18 16,0 0-17-16,12-23 24 16,9-13-25-16,13-12-161 15,9-6 79-15,3 4-11 16,5 5 77-16,-3 19 16 15,-8 17 25-15,-7 9-1 16,-11 21 46-16,-9 21-24 0,-13 11 47 16,0 1-44-1,-8 4-22-15,-15-6 28 0,-2-6-55 16,4-6 0-16,7-4-13 16,8-10-299-16,6-16-340 0</inkml:trace>
  <inkml:trace contextRef="#ctx0" brushRef="#br0" timeOffset="130502.62">13280 15580 1844 0,'0'0'874'16,"0"0"-741"-16,0 0-84 15,0 0-49-15,0 0 12 16,116 16 19-16,-62-11-31 0,0-1-5 15,-3 2-174-15,-15 2-315 16,-19-4-351-16</inkml:trace>
  <inkml:trace contextRef="#ctx0" brushRef="#br0" timeOffset="130638.12">13178 15741 803 0,'0'0'1602'15,"0"0"-1267"-15,0 0-200 16,0 0-97-16,0 0-15 15,141 17 2-15,-70-12-25 16,31-1-89-16,-15-4-425 16,-13 0-789-16</inkml:trace>
  <inkml:trace contextRef="#ctx0" brushRef="#br0" timeOffset="131028.04">14275 15432 1446 0,'0'0'868'0,"0"0"-702"15,0 0-145-15,0 0 3 16,0 0-5-16,-118 48 63 16,118-6 22-16,0 6-53 15,0 2 28-15,16 3-48 16,-3-9-20-16,-4 0 16 15,-7-8-21-15,-2-4-2 0,0-6-4 16,-22-12-67-16,-5-8 12 16,0-6-30-16,4-1 12 15,13-32 25-15,10-9-138 16,4-8-37-16,31-4 92 16,15-4 111-16,6 1 20 15,-2 7 115-15,-8 8 58 16,-11 8 109-16,-8 9-70 15,-13 5-67-15,-14 11-57 16,0 1-76-16,-10 8-12 16,-27 3-108-16,3 20-347 15,5 0-438-15</inkml:trace>
  <inkml:trace contextRef="#ctx0" brushRef="#br0" timeOffset="131178.74">14489 15777 2212 0,'0'0'617'16,"0"0"-523"-16,0 0-62 15,0 0-32-15,0 0-147 16,0 0-105-16,0 0-624 0</inkml:trace>
  <inkml:trace contextRef="#ctx0" brushRef="#br0" timeOffset="131553.78">14868 15507 1298 0,'0'0'314'16,"0"0"-140"-16,0 0 48 15,0 0-10-15,0 0-92 16,-72 120-37-16,72-78 1 15,6 1-27-15,4-2 16 16,-1-1-66-16,-7-8-1 16,-2-6 8-16,0-3-13 15,-11-10 10-15,-11-5-11 16,-3-8-9-16,3 0-27 0,6-12-12 16,14-16-4-16,2-11-25 15,29-7-91-15,16-3 49 16,8-3 69-16,1-2 50 15,-9 9 155-15,-14 5 94 16,-16 10 31-16,-15 10-47 16,0 4-124-16,-22 10-85 15,-14 6-24-15,-8 10-108 16,9 16-168-16,8 0-561 0</inkml:trace>
  <inkml:trace contextRef="#ctx0" brushRef="#br0" timeOffset="131713.14">15247 15851 1758 0,'0'0'928'16,"0"0"-928"-16,0 0-148 16,0 0 62-16,0 0-30 15,0 0-114-15,0 0-446 0</inkml:trace>
  <inkml:trace contextRef="#ctx0" brushRef="#br0" timeOffset="132110.64">15608 15562 1084 0,'0'0'952'16,"0"0"-744"-16,0 0-137 0,0 0-70 15,0 0-1-15,0 0 56 16,0 0-33-16,-69 53 43 16,69-14 12-16,4 2-34 15,15-1 31-15,0-5-37 16,-1 2-32-16,-7-3 14 16,-11-1-19-16,0-10-1 15,-15-2 0-15,-18-3 0 16,-6-13-11-16,1-5-77 15,5 0 45-15,13-14 30 16,13-16-24-16,7-8-110 16,23-5 25-16,19-6 122 15,9-1 25-15,1 2 110 0,-4 6 63 16,-9 8 18-16,-13 6-75 16,-12 8-10-16,-10 5-15 15,-4 7-107-15,-2 6-9 16,-23 2-147-16,5 0-386 15,7 6-480-15</inkml:trace>
  <inkml:trace contextRef="#ctx0" brushRef="#br0" timeOffset="132261.43">15918 15816 712 0,'0'0'1866'16,"0"0"-1569"-16,0 0-297 15,0 0-29-15,0 0-75 16,0 0-93-16,0 0-405 0</inkml:trace>
  <inkml:trace contextRef="#ctx0" brushRef="#br0" timeOffset="132642.47">16252 15588 1288 0,'0'0'93'0,"0"0"-80"0,0 0 247 15,0 0 18-15,0 0-118 16,0 0 34-16,-44 107-39 16,44-71-19-16,8 0 6 15,-1 1-63-15,-4-4-73 16,-3 4 25-16,0-10-30 15,-14-1-1-15,-6-8 3 16,-2-6-3-16,2-10-9 16,9-2-13-16,7-5 13 15,4-26-13-15,15-15-141 16,20-6 14-16,10-6 146 16,2 0 3-16,-4 3 189 15,-8 12-17-15,-12 2-36 0,-13 11 54 16,-10 6-84-1,0 8-74-15,-18 6-32 0,-11 8-96 16,-6 4-5-16,6 20-415 16,9 0-590-16</inkml:trace>
  <inkml:trace contextRef="#ctx0" brushRef="#br0" timeOffset="132784.62">16515 15875 1549 0,'0'0'1222'16,"0"0"-1181"-16,0 0-41 0,0 0-223 16,0 0 144-16,0 0-194 15,0 0-621-15</inkml:trace>
  <inkml:trace contextRef="#ctx0" brushRef="#br0" timeOffset="133197.62">16921 15601 598 0,'0'0'668'0,"0"0"-468"16,0 0-10-16,0 0 84 16,0 0-84-16,0 0-107 0,0 0 32 15,-98 10-22 1,98 20 56-16,0 6-6 0,14-1-76 15,3 2 2 1,1-3-47-16,-5-1-22 0,-3 2 36 16,-10-7-36-16,0-1 0 15,-14-1 9-15,-13-13 6 16,-2-1-21-16,2-6 6 16,8-6 0-16,9-6 0 15,10-15 0-15,7-20-18 16,29-3-12-16,12-10-1 15,6-8 31-15,0 4 21 16,-7 4 17-16,-14 10 102 16,-15 3-15-16,-14 11-2 15,-4 4-56-15,-24 8-67 0,-16 8-13 16,-7 10-81 0,-6 4-82-16,13 18-296 0,15 2-503 0</inkml:trace>
  <inkml:trace contextRef="#ctx0" brushRef="#br0" timeOffset="133476.63">17566 15731 1861 0,'0'0'942'0,"0"0"-647"15,0 0-53-15,0 0-107 16,0 0-114-16,0 0 0 16,0 0-21-16,126 0-81 15,-79 7-35-15,-4 16-79 16,-16-5-280-16,-14 0-621 0</inkml:trace>
  <inkml:trace contextRef="#ctx0" brushRef="#br0" timeOffset="133604.22">17574 15915 1864 0,'0'0'896'0,"0"0"-602"0,0 0-151 16,0 0-46-16,0 0-97 15,0 0-10-15,177-9-107 16,-111 9-365-16,-6-5-1006 0</inkml:trace>
  <inkml:trace contextRef="#ctx0" brushRef="#br0" timeOffset="134293.6">18963 15473 1555 0,'0'0'713'16,"0"0"-414"-16,0 0-50 16,0 0-84-16,0 0-65 15,0 0 11-15,0 0-111 16,0-65-12-16,0 72 12 16,0 14-36-16,0 9 36 15,0 11 44-15,5 4-43 16,5-1 53-16,6 1-54 15,-3-3 0-15,-1-6-4 16,-8-2 10-16,-4-6-12 0,-7 2-15 16,-22-8-53-16,-11-4 46 15,-4-4-69-15,3-10-25 16,12-4 39-16,21-10 38 16,8-16 30-16,26-10-43 15,26-12 58-15,13-1 3 16,1-6 57-16,-1 3 43 15,-12-3 43-15,-15 5-59 16,-15 3 10-16,-23 6-71 16,-2 7-26-16,-38 10-9 15,-43 14-93-15,7 8-178 16,7 2-457-16</inkml:trace>
  <inkml:trace contextRef="#ctx0" brushRef="#br0" timeOffset="135302.01">19344 15825 1300 0,'0'0'704'0,"0"0"-471"16,0 0-108-16,0 0 27 15,0 0-88-15,0 0-37 16,0 0-23-16,49-4 18 15,-40-1-14-15,-5 0-8 16,-2 1 0-16,-2-1 24 0,0 5 37 16,0 0-10-1,-13 0-51-15,-13 17-112 0,3 3-90 16,-1 0-930-16</inkml:trace>
  <inkml:trace contextRef="#ctx0" brushRef="#br0" timeOffset="137290">15762 7149 1798 0,'0'0'475'0,"0"0"-342"15,0 0 62-15,0 0-56 16,0 0-14-16,0 0 31 16,0 0-71-16,0-32 3 0,20 32-7 15,20 0-69-15,22 15 42 16,44 10-54-16,47 0 12 15,49-7-8-15,20-9-4 16,-13-9 0-16,-30-9-7 16,-57-4-75-16,-19-10-43 15,-41 5-421-15,-24-1-1466 0</inkml:trace>
  <inkml:trace contextRef="#ctx0" brushRef="#br0" timeOffset="138250.51">18459 16150 385 0,'0'0'2012'0,"0"0"-1475"16,0 0-418-16,0 0-59 16,0 0-58-16,0 0 50 15,194-8-29-15,-54 4 2 16,45-1 13-16,12-4-38 15,-16-3-18-15,-54 2-123 16,-50 0-508-16</inkml:trace>
  <inkml:trace contextRef="#ctx0" brushRef="#br0" timeOffset="151338.46">19319 15043 557 0,'0'0'18'16,"0"0"65"-16,0 0 519 16,0 0-538-16,0 0-18 15,0 0-46-15,10-3 27 16,-10 3 63-16,0-3-15 16,0 3 26-16,0 0 4 15,0 0-15-15,0 0 28 16,0 0-63-16,0 0-42 15,0 0 11-15,0 0-23 16,0 0 9-16,0 0-4 16,0 0 13-16,0 0 70 0,0-3-12 15,0 3 1-15,0-1 41 16,0-1-69-16,0-2-4 16,0 2-34-16,0-3-3 15,0 2 17-15,0-3-25 16,0 3 0-16,0-2 44 15,0-1-24-15,0 3 10 16,0 0-28-16,0 0 6 16,0 3 21-16,0 0-30 15,0 0 12-15,0 0-1 16,0 0 2-16,0 0-13 16,0 11 0-16,-7 10 0 15,-2 2-15-15,-2 0 15 16,-1 0 0-16,-1 1 4 0,2-4 7 15,2-2-11-15,2-6 0 16,3-2 1-16,4-1-23 16,0-9 3-16,0 0-63 15,18 0 27-15,4 0-24 16,5-14-16-16,0 1 15 16,-5 3 43-16,-5 1 22 15,-3 6 13-15,-5 3 2 16,-3 0 14-16,0 0-3 15,-4 12 25-15,0 2-14 16,-2 4-22-16,0 5 34 16,0-2-33-16,-10 3-1 15,-5 1 34-15,-3-4-34 0,-1-1 26 16,-4-6-26-16,5-2 0 16,1-3-8-16,-2-9-149 15,9-4-337-15,3-13-816 0</inkml:trace>
  <inkml:trace contextRef="#ctx0" brushRef="#br0" timeOffset="151480.81">19313 14975 1061 0,'0'0'643'16,"0"0"95"-16,0 0-505 16,0 0-111-16,143-80-92 0,-92 68-21 15,0 1-9 1,7 11-34-16,-13 0-277 0,-14 5-706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9:06.53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25737 8793 652 0,'0'0'75'0,"0"0"-54"0,0 0 617 16,0 0-471-16,0 0-29 15,0 0-3-15,11-32 26 16,-11 27 5-16,0 5-50 15,0 0 46-15,0 0-79 16,0 0-42-16,0 0 16 16,0 0-57-16,0 0 15 15,0 14-15-15,0 15 9 16,0 9 25-16,0 8-23 16,0 3-11-16,0 4 28 15,0 0-20-15,0 3-2 16,0-2-6-16,0-2 16 15,0-3-6-15,0-5-10 16,0-5 0-16,0-6-12 0,2-8 18 16,-2-6-6-1,3-10 0-15,-3-2 15 0,0-6-19 16,0-1 4-16,0 0 0 16,0 0 18-16,0 0-17 15,0 0 20-15,0 0 18 16,0 0-39-16,0 0 45 15,2 0-45-15,3 0 1 16,2 0 0-16,5 0 1 16,5-5-2-16,0 0 0 15,7 2 14-15,3-1-20 16,9 1 6-16,9-3 0 16,8 3-17-16,12-4 11 15,6-1-5-15,12 3 10 0,4-4-7 16,7 1 0-16,3 1 8 15,8-2 0-15,17 4-6 16,28-2 8-16,26-1-2 16,9 3 0-16,-9-4 12 15,-13 4-6-15,-20-2-6 16,-3 2 0-16,-6 2-17 16,-3 1 17-16,-1 2 0 15,-10 0 0-15,-2 0 12 16,0 0-13-16,-2 0 1 15,0-2 0-15,5 2-9 16,-21-2 10-16,-13 2-1 16,-19-2 0-16,0 1 9 0,12 1-10 15,13 0 1-15,15 0 0 16,-2 0-12-16,22 0 12 16,18 0 0-16,26 0-1 15,5 0 16-15,-15 0-15 16,-19 3 0-16,-39 1 2 15,-21 1 20-15,-23-2-21 16,-10 1-1-16,-2 3 0 16,-1-2 6-16,-7 2-27 15,-38 2 9-15,-2-5-346 16,-21-4-505-16</inkml:trace>
  <inkml:trace contextRef="#ctx0" brushRef="#br0" timeOffset="1223.78">25779 8874 882 0,'0'0'829'0,"0"0"-681"15,0 0-84-15,0 0-30 16,0 0 55-16,0 0 11 16,0 0-14-16,129-58 17 15,-86 49-66-15,2 3-7 0,8-1 26 16,10 4-55-16,9 1 23 16,12 2-19-16,25 0 5 15,25 0 24-15,25 0-34 16,3 0 2-16,-10 0 36 15,-5 0-38-15,-12 0 27 16,6 0 13-16,6 0-34 16,-2 0 24-16,0 0-30 15,-2 0 0-15,-6 2-6 16,2 0 13-16,-3-1-7 16,0-1 0-16,-3 0 9 15,-3 0-10-15,-3 0 1 16,-2 0 0-16,-21 0-9 0,-17 0-18 15,-20 0 0-15,-4 0 20 16,8 3-1-16,7 1-1 16,7 2 9-16,-7-2 0 15,-3 4-13-15,0-4-2 16,-7 1 6-16,-5 2-6 16,-5-2-24-16,-7 2 28 15,-4-3 11-15,-4 0 0 16,-6 1-11-16,3-5 25 15,1 3-14-15,3-1 0 16,3 0 13-16,2 0-15 16,0 3 2-16,0-2 0 0,-2-1-13 15,-5 2 22 1,-1-1-9-16,-6 0 0 0,-4 1 9 16,0 0-11-16,-4-2 2 15,0 2 0-15,0 0-14 16,-5 0 15-16,0-2-1 15,-1 3 0-15,-9-5 15 16,-1 1-9-16,-3-1 15 16,-6 0 8-16,0 0 50 15,0 0-55-15,0 0 12 16,0 2-12-16,5 0-15 16,3 2 15-16,0 6-24 15,3 4 0-15,3 8 23 16,-5 7-23-16,1 5 16 15,-6 5-14-15,-3 5 19 0,-3 5-42 16,0 11 13-16,-17-12-255 16,0-12-393-16</inkml:trace>
  <inkml:trace contextRef="#ctx0" brushRef="#br0" timeOffset="1917.89">26471 8811 1667 0,'0'0'371'0,"0"0"-197"16,0 0-72-16,0 0-35 16,0 0-17-16,0 0 57 15,0 112 14-15,-5-62-66 16,5 6-55-16,0 0 25 16,0 1-25-16,7 9-53 15,7-16-162-15,3-15-419 0</inkml:trace>
  <inkml:trace contextRef="#ctx0" brushRef="#br0" timeOffset="2149.67">27291 8937 825 0,'0'0'1080'0,"0"0"-922"16,0 0-96-16,0 0 100 16,0 0-70-16,-44 111-11 15,42-60-57-15,2 7-13 16,0 3-22-16,17 7-72 16,6-14-227-16,-1-13-466 0</inkml:trace>
  <inkml:trace contextRef="#ctx0" brushRef="#br0" timeOffset="2351.84">27949 8930 1579 0,'0'0'595'0,"0"0"-534"16,0 0-36-16,-29 113 44 15,25-62-60-15,4-1-1 16,0-3-8-16,13 9-11 16,5-17-191-16,1-11-591 0</inkml:trace>
  <inkml:trace contextRef="#ctx0" brushRef="#br0" timeOffset="2538.96">28562 8937 2039 0,'0'0'366'15,"0"0"-299"-15,0 0-66 16,0 0-1-16,-23 138 9 16,23-82-9-16,0 16-33 15,18-14-243-15,4-14-542 0</inkml:trace>
  <inkml:trace contextRef="#ctx0" brushRef="#br0" timeOffset="2743.31">29422 8935 1502 0,'0'0'653'16,"0"0"-609"-16,0 0-10 15,0 0 52-15,-98 133-53 16,85-90-11-16,6 6-22 16,4-6 16-16,3 8-34 0,3-12-144 15,11-16-525-15</inkml:trace>
  <inkml:trace contextRef="#ctx0" brushRef="#br0" timeOffset="2936.78">29821 8906 1925 0,'0'0'596'0,"0"0"-467"16,0 0-129-16,0 0 0 16,0 0-1-16,-22 126 10 0,20-73-9 15,2 2 0 1,4 1-205-16,14-17-100 0,4-10-410 0</inkml:trace>
  <inkml:trace contextRef="#ctx0" brushRef="#br0" timeOffset="3133.06">30474 8911 1388 0,'0'0'252'0,"0"0"-10"16,0 0 7-16,0 0-79 16,0 102-96-16,0-59-63 15,0 0-11-15,-4 15 0 0,2-12-271 16,0-9-609-16</inkml:trace>
  <inkml:trace contextRef="#ctx0" brushRef="#br0" timeOffset="4092.9">26032 9096 1326 0,'0'0'397'16,"0"0"-226"-16,0 0-1 0,0 0-12 16,0 0-97-16,0 0-26 15,0 0-14-15,0 3-11 16,11-3 2-16,2 0-12 15,3 0 0-15,-5-9 17 16,-5-1-16-16,-3-1-1 16,-3 6 49-16,0-2 10 15,0 6 47-15,0-2-53 16,-5 3-42-16,1 0 20 16,-1 0-31-16,3 3 0 15,2 2-1-15,0 2-1 16,0-4 1-16,0 1-63 15,0-1-34-15,0-1 58 0,-8 1-66 16,-4 1-229 0,-1 1-269-16</inkml:trace>
  <inkml:trace contextRef="#ctx0" brushRef="#br0" timeOffset="5008.08">26001 9222 1513 0,'0'0'540'0,"0"0"-283"16,0 0 17-16,0 0-64 0,0 0-102 15,0 0-59-15,0 0 16 16,28-80-65-16,-6 42 15 16,5-2-15-16,-2-2 13 15,0 3-3-15,-8 5-10 16,-1 10 0-16,-7 6 81 15,-5 10-5-15,-4 8 2 16,0 0-73-16,0 20-5 16,-9 20-6-16,-7 18-17 15,-1 15-50-15,-6 31-52 16,6-14-458-16,1-18-1307 0</inkml:trace>
  <inkml:trace contextRef="#ctx0" brushRef="#br0" timeOffset="6818.27">25846 10461 649 0,'0'0'581'16,"0"0"-430"-16,0 0-19 15,0 0 49-15,0 0 69 16,0 0-29-16,0 0-70 15,25-66 42-15,-21 57-73 16,1 6-63-16,-5-1 4 16,3 2-41-16,-3 2 15 15,0 0-33-15,0 0 13 16,0 0-9-16,4 0-6 0,0 16 0 16,3 9-9-16,1 12 21 15,4 3-12-15,-1 4 0 16,-2 4 7-16,2-2-10 15,-4-2 3-15,-1-3 0 16,2-5-1-16,-4-6 13 16,0-7-12-16,-2-4 0 15,1-6 7-15,-1-6-20 16,0-5 13-16,-2 1 0 16,2-3-2-16,-2 0 19 15,0 0-13-15,2 0-4 16,8 0 8-16,3 0-13 15,12 0 5-15,10-5 0 16,11 1-12-16,14 1 18 16,30-4-7-16,42 1 1 0,41-4-19 15,24-1 2-15,10 4 17 16,3 2 0-16,-6 0-3 16,22 3 15-16,8 2-12 15,6 0 0-15,11 0 2 16,-4 0-8-16,-4 10 6 15,-14-1 0-15,-17 4-8 16,-11-3 9-16,-8-2-1 16,2 0 0-16,-4-4 10 15,-4 2-13-15,-13-2 3 16,-13-2 0-16,-12 2-12 16,-26 0 23-16,-30 0-11 0,-23-2 0 15,-17-2 3-15,-2 0-21 16,-15 0-167-16,-12 0-281 15,-24 0-603-15</inkml:trace>
  <inkml:trace contextRef="#ctx0" brushRef="#br0" timeOffset="7974">25820 10427 975 0,'0'0'714'15,"0"0"-624"-15,118-9-52 16,-49 6-14-16,27-1 87 16,35-2-16-16,46-6-55 15,21-2-2-15,9 0-31 0,0-2 8 16,-14 4 75-16,-4 3-51 16,0 4 36-16,-4 1-22 15,-4 1-52-15,-1 3 26 16,-3 0-27-16,-6 0 0 15,-4 0 0-15,-6 0 17 16,-8 0-16-16,-5 0-1 16,-12 0 0-16,-5 5-11 15,-23-3 11-15,-24 1 0 16,-18-3 0-16,-8 2 14 16,10 3-15-16,5-1 1 15,6 2 0-15,-4-2-15 0,-4 2 15 16,-3-2 0-16,-4 2 0 15,-4 0 12-15,-4-3-12 16,-5 2 0-16,-4-3 0 16,-3 0-13-16,-3-2 13 15,-1 2 0-15,-3-2 0 16,-1 0 9-16,3 0-9 16,-2 0 0-16,-1 0 0 15,-1 0-9-15,-4 2 9 16,-4-1 0-16,0 2-1 15,-2-3 9-15,-3 2-8 16,2-2 0-16,3 2 0 16,0 0-9-16,2-2 9 0,0 2-30 15,-2 0 15 1,-5 0-3-16,-2 0 17 0,-6 0 1 16,-4-2 0-16,-3 2-15 15,-3-2 15-15,-1 2 0 16,-3-2 25-16,2 0-24 15,1 0 36-15,-1 2-23 16,4-2-13-16,1 0 42 16,-1 2-43-16,4-2 0 15,-2 2 0-15,-1 1 15 16,-1 0-14-16,2 3-1 16,-2-1 0-16,-1 7 22 15,-1 5 13-15,-2 7 30 16,-2 6-7-16,0 8-41 15,0 5 21-15,-4 4-38 0,-5 4-12 16,-13 11 12-16,1-13-264 16,-3-12-666-16</inkml:trace>
  <inkml:trace contextRef="#ctx0" brushRef="#br0" timeOffset="8544.58">26589 10461 1109 0,'0'0'500'0,"0"0"-362"16,0 0-87-16,-40 129-21 0,40-81-30 15,0-10-197-15,0-8-805 0</inkml:trace>
  <inkml:trace contextRef="#ctx0" brushRef="#br0" timeOffset="9281.4">26092 10594 757 0,'0'0'863'0,"0"0"-677"16,0 0-87-16,0 0 21 15,0 0-67-15,0 0 10 16,0 0-33-16,26 16 8 15,1-16 33-15,0-2-62 0,-2-12 4 16,-5 0-11 0,-9 2 13-16,-7-1 39 0,-4 6 52 15,0-2 59-15,-11 7-44 16,-11 2-92-16,-1 0-6 16,-2 6-13-16,6 15 5 15,3 2-9-15,9 1-6 16,7-2 0-16,0-1-9 15,5-6 11-15,15-7-2 16,5-5 0-16,0-3-6 16,-4-3-1-16,-7-17 7 15,-7 1 0-15,-7-4-14 16,0 5 8-16,-5 6-37 16,-17 12-99-16,-1 0-206 15,6 0-484-15</inkml:trace>
  <inkml:trace contextRef="#ctx0" brushRef="#br0" timeOffset="9686.54">26326 10548 1684 0,'0'0'393'16,"0"0"-304"-16,0 0 1 15,0 0-53-15,0 0-19 16,0 0-18-16,0 0 16 16,-34 76-16-16,34-50 0 0,0-7-56 15,0-4-49 1,29-15-131-16,-4 0-157 0,2 0-323 0</inkml:trace>
  <inkml:trace contextRef="#ctx0" brushRef="#br0" timeOffset="9904.83">26326 10548 1443 0,'97'23'598'0,"-105"-23"-350"16,-7 0-146-16,-4 0-37 16,4 4-57-16,4 13 1 15,8-1-2-15,3 2-5 16,0-4-2-16,19-4 0 15,2-5-39-15,2-5-2 16,-3 0-37-16,-5 0-7 0,-5-13 74 16,-6-3-12-1,-4 1 23-15,0 3 103 0,-2 5-33 16,-12 5-70-16,-1 2 0 16,1 7-209-16,6 7-349 0</inkml:trace>
  <inkml:trace contextRef="#ctx0" brushRef="#br0" timeOffset="10157.7">26373 10564 1117 0,'0'0'1177'16,"0"0"-1054"-16,0 0-123 16,0 0-28-16,0 0-321 15,0 0-490-15</inkml:trace>
  <inkml:trace contextRef="#ctx0" brushRef="#br0" timeOffset="10872.31">26727 10467 851 0,'0'0'207'16,"0"0"-207"-16,0 0-168 15,0 0 115-15,0 0 44 16,0 0 9-16,0 0 0 15,3-2 1-15,-3 2 7 16,0 0-4-16,0-1 113 0,0 1-52 16,0-3-29-1,0 3 81-15,0-2 138 0,0 2 19 16,-3 0-151-16,3-2-84 16,-3 2 43-16,1 0-45 15,2 0-6-15,0 0-31 16,-2 0 20-16,2 0-32 15,-2 0 12-15,0 0 0 16,0 0 3-16,2 0-2 16,-2 2 7-16,2-2-8 15,0 2 9-15,0-2 9 16,0 0-5-16,-3 0 12 16,3 0 68-16,0 0-18 15,-2 0 24-15,0 0-16 16,0 8-56-16,-6 6 13 0,0 8-8 15,-3 7-15-15,1 1 7 16,4 3-16-16,4 1-8 16,0 1 0-16,2 5-61 15,0-11-126-15,0-4-428 0</inkml:trace>
  <inkml:trace contextRef="#ctx0" brushRef="#br0" timeOffset="11136.91">26344 10657 1332 0,'0'0'1010'0,"0"0"-692"16,0 0-251-16,0 0-6 15,0 0-61-15,0 0-54 16,0 0-186-16,2-14-732 0</inkml:trace>
  <inkml:trace contextRef="#ctx0" brushRef="#br0" timeOffset="11286">26344 10657 1837 0,'116'-77'530'16,"-116"72"-469"-16,0 1-61 16,0-2-157-16,4 1-180 15,5-2-505-15</inkml:trace>
  <inkml:trace contextRef="#ctx0" brushRef="#br0" timeOffset="11412.95">26618 10467 1827 0,'0'0'604'0,"0"0"-524"16,0 0-80-16,0 0-182 15,0 0-618-15</inkml:trace>
  <inkml:trace contextRef="#ctx0" brushRef="#br0" timeOffset="11539.56">26624 10624 848 0,'0'0'371'0,"0"0"-371"0</inkml:trace>
  <inkml:trace contextRef="#ctx0" brushRef="#br0" timeOffset="12517.4">26065 11073 1258 0,'0'0'614'0,"0"0"-501"0,0 0 9 16,0 0 27-1,0 0-57-15,0 0-43 0,0 0 5 16,42-127-28-16,-15 90 27 16,4-7-53-16,3 3 1 15,-3-1 12-15,0 4-7 16,-2 6-6-16,-6 6 0 15,-8 8 7-15,-3 7-11 16,-8 6 4-16,-2 3 0 16,0 2-9-16,-2 0-2 15,0 0-8-15,0 0-85 16,0 7-60-16,0 5-179 16,0-4-1137-16</inkml:trace>
  <inkml:trace contextRef="#ctx0" brushRef="#br0" timeOffset="13200.1">25822 11107 1000 0,'0'0'713'15,"0"0"-526"-15,0 0-67 0,0 0 55 16,0 0-109-16,0 0-27 16,0 0-11-16,38-56-16 15,-15 34 3-15,2-3-15 16,10-3-18-16,2-2 17 16,10-4-79-16,4-1 5 15,1 0-42-15,-4 0 3 16,-3 8 105-16,-11 3-4 15,-7 6 13-15,-14 6 68 16,-4 4 47-16,-7 4 31 16,-2 2-20-16,0 2-74 0,0 0 6 15,0 0-58 1,0 0 6-16,0 0-12 0,0 0 6 16,0 0-1-1,0 0 0-15,0 2-10 0,0 10-11 16,0 4 14-16,0 12-166 15,0-5-94-15,0-2-467 0</inkml:trace>
  <inkml:trace contextRef="#ctx0" brushRef="#br0" timeOffset="13710.99">25862 11209 1493 0,'0'0'665'0,"0"0"-533"15,0 0-15-15,0 0-58 16,108-116-51-16,-66 71 11 16,2 1-19-16,3-3-32 15,-3 2-23-15,-1 1-75 16,-7 6 47-16,-7 8 49 16,-12 8 15-16,-8 8 19 15,-4 6 81-15,-5 4-15 16,0 4-12-16,0 0-54 15,0 0-31-15,-7 22 17 16,-4 0-178-16,0-2-320 0</inkml:trace>
  <inkml:trace contextRef="#ctx0" brushRef="#br0" timeOffset="14103.19">25873 11115 1699 0,'0'0'526'0,"0"0"-452"16,0 0-36-16,0 0-23 16,0 0 28-16,107-122-43 15,-65 84-1-15,4-3-7 16,0 1-17-16,-1 2 25 16,-7 4-2-16,-5 8 5 15,-11 6 1-15,-6 11-4 16,-9 2 0-16,-5 7-8 15,-2 0-4-15,0 0-19 0,0 12-2 16,-12 22-29-16,-1-4-66 16,0-4-272-16</inkml:trace>
  <inkml:trace contextRef="#ctx0" brushRef="#br0" timeOffset="14439.21">26034 11047 1446 0,'0'0'597'0,"0"0"-403"16,0 0-72-16,0 0 7 15,58-135-95-15,-32 101-21 16,3 0-26-16,0 6-59 16,-4 2-54-16,-5 8 33 15,-7 6-29-15,-6 6 70 16,-4 6 51-16,-3 0 1 16,0 0 2-16,0 7-2 15,-5 10 0-15,-4 7-6 16,-4 10 6-16,1-5-155 15,1-2-449-15</inkml:trace>
  <inkml:trace contextRef="#ctx0" brushRef="#br0" timeOffset="14664.14">26034 11047 51 0,'-5'-66'1905'16,"5"42"-1548"-16,16-7-282 16,11-7 39-16,6-4-82 15,5 1-1-15,5 0-6 16,-3 3-16-16,-3 6-18 16,-6 6-25-16,-8 10-152 0,-10 7-122 15,-8 6-437-15</inkml:trace>
  <inkml:trace contextRef="#ctx0" brushRef="#br0" timeOffset="14852.74">25998 11044 834 0,'0'0'999'16,"0"0"-786"-16,0 0-190 15,0 0 11-15,114-108-34 16,-63 66-10-16,20-13 9 16,-11 9-166-16,-14 5-443 0</inkml:trace>
  <inkml:trace contextRef="#ctx0" brushRef="#br0" timeOffset="15062.23">26159 10917 1657 0,'0'0'534'16,"0"0"-382"-16,0 0-87 15,0 0-41-15,0 0-24 16,0 0-58-16,48-103-134 0,-46 99-352 0</inkml:trace>
  <inkml:trace contextRef="#ctx0" brushRef="#br0" timeOffset="16210.45">26304 10805 1119 0,'0'0'661'0,"0"0"-472"15,0 0-94-15,0 0 76 16,0 0-22-16,0 0-122 16,0 0 19-16,0 0-15 15,0 0-12-15,0 0 26 16,0 0-24-16,0 0 31 16,0 0-22-16,0 0-21 15,0 0 3-15,0 0-12 16,0 0 0-16,0 0-12 15,0 0-57-15,0 0-30 16,0 0-146-16,0 0-412 0</inkml:trace>
  <inkml:trace contextRef="#ctx0" brushRef="#br0" timeOffset="16511.91">26304 10805 1086 0</inkml:trace>
  <inkml:trace contextRef="#ctx0" brushRef="#br0" timeOffset="16630.79">26304 10805 1086 0,'-36'34'640'0,"36"-34"-435"0,0-3 28 0,0 1 8 16,0 0-79-16,0 2-42 15,0 0-27-15,0 0-78 0,0 0 20 16,0 0-35 0,0 0 0-16,0 0-14 0,0 0-150 15,-9 4-121-15,-6 6-181 16,-3 0-804-16</inkml:trace>
  <inkml:trace contextRef="#ctx0" brushRef="#br0" timeOffset="18102.75">25898 10926 515 0,'0'0'707'16,"0"0"-423"-16,0 0-61 15,0 0 36-15,0 0-58 16,0 0-35-16,0 0-67 15,0 0-64-15,-2 0 29 16,2 0-64-16,0 0 7 16,0 0 6-16,0 0 1 15,0 0-5-15,0 0 9 0,0 0-17 16,0 0 64-16,0 0-49 16,0 0-10-16,0 0 15 15,0 0-15-15,0 0-6 16,0 0 0-16,0 0 8 15,0 0-2-15,0 0 0 16,0 0 1-16,0 0 54 16,0 0-53-16,4 0 16 15,14-9-24-15,7-4 6 16,8-1-35-16,9-2 29 16,5-2-31-16,2 1 22 15,-2 0-24-15,-5 0 33 16,-9 5 0-16,-8 1 8 0,-9 5-10 15,-7 2 2-15,-5 0 0 16,-4 4 30-16,0 0-24 16,0 0 19-16,0 0-13 15,0 0-1-15,0 0-1 16,0 0-10-16,0 0 0 16,0 0-9-16,0 0 15 15,0 0-6-15,0 0 0 16,0 0 9-16,0 0-12 15,0 0 3-15,0 0 0 16,0 0-19-16,0 0 17 16,0 0 2-16,0 0 0 0,0 0 12 15,0 0-16 1,0 0 4-16,0 0 0 0,0 0-15 16,0 0 6-16,0 0 9 15,0 0-1-15,0 0 10 16,0 0-15-16,0 0 6 15,0 0 0-15,0 0-6 16,0 0 18-16,0 0-12 16,0 0 0-16,0 0 14 15,0 0-23-15,0 0 9 16,0 0 0-16,0 0-15 16,0 0 16-16,0 0-1 15,0 0 0-15,0 0 23 16,0 0-17-16,0 0-6 15,0 0 0-15,0 0-9 0,0 0 10 16,0 0-1-16,0 0 0 16,0 0 20-16,0 0-26 15,0 0 6-15,0 0 0 16,0 0-5-16,0 0 13 16,0 0-8-16,0 0 0 15,2 2 15-15,-2 12-21 16,2 7 6-16,1 6 0 15,-1 5-5-15,0 4 5 16,1 4-1-16,-3 17-176 16,0-10-187-16,0-8-557 0</inkml:trace>
  <inkml:trace contextRef="#ctx0" brushRef="#br0" timeOffset="18620.74">25804 11052 1202 0,'0'0'578'15,"0"0"-385"-15,0 0-40 16,0 0 39-16,0 0-61 16,0 0-98-16,0 0 22 0,0 0-25 15,0 0-29-15,0 0 30 16,0 0-30-16,0 0-1 15,2-1 11-15,3-3 8 16,-1-2-16-16,6-3-3 16,5-2-49-16,14-7-17 15,0 1-187-15,-5 2-370 0</inkml:trace>
  <inkml:trace contextRef="#ctx0" brushRef="#br0" timeOffset="23748.64">26092 9060 2041 0,'0'0'316'15,"0"0"-264"-15,0 0-24 16,0 0 27-16,0 0-19 0,0 0-8 16,0 0-28-16,0 0-157 15,0 5-444-15,0-1-523 0</inkml:trace>
  <inkml:trace contextRef="#ctx0" brushRef="#br0" timeOffset="24731.96">26469 8485 1046 0,'0'0'333'0,"0"0"-93"16,0 0 24-16,0 0-93 0,0 0 17 15,0 0-131-15,0 0 37 16,-5-52-47-16,5 51-5 16,0 1 48-16,0 0-41 15,-2 0 14-15,2 0 13 16,0 0-54-16,0 0 20 15,0 0-42-15,0 0 1 16,0 0-9-16,0 0 8 16,0 0 0-16,0 0-1 15,0 0 9-15,-4 4-17 16,2 16 9-16,-4 9 0 16,2 10-12-16,2 13 24 15,2 14-12-15,0 14 61 0,0 26-24 16,0 23 44-1,0 18-76-15,0 1 10 0,6-28-11 16,0-30-4-16,2-1-39 16,-1-30-198-16,-3-6-495 0</inkml:trace>
  <inkml:trace contextRef="#ctx0" brushRef="#br0" timeOffset="25527.71">26703 9965 922 0,'0'0'1107'16,"0"0"-828"-16,0 0-69 15,0 0-7-15,0 0-129 0,0 0 15 16,0 0-66-1,2-59-23-15,2 75 0 16,1 26 6-16,1 34-6 0,-4 38 35 16,-2 31-34-16,0 9 49 15,-8-8-50-15,-1-10 1 16,3-20-7-16,6 0-11 16,0-32-196-16,0-22-360 0</inkml:trace>
  <inkml:trace contextRef="#ctx0" brushRef="#br0" timeOffset="29018.7">26134 9097 1709 0,'0'0'568'16,"0"0"-511"-16,0 0-18 0,0 0 31 16,0 0-41-16,0 0 20 15,0 0-49-15,0 0 0 16,0 0 3-16,0 0 6 16,0 0-9-16,0 0 0 15,0 0 6-15,0 0-13 16,0 0 7-16,0 0 0 15,0 0 0-15,0 0 1 16,0 0-1-16,0 0 4 16,0 0 5-16,0 0 37 15,0 0-46-15,0 0 6 16,0 0-15-16,0 0 21 16,0 0-12-16,0 0 0 0,0 0 9 15,0 0 7-15,0 0 4 16,0 0 2-16,0 0 45 15,0 0-46-15,0 0 4 16,0 0-17-16,0 0 8 16,0 0-14-16,0 0-2 15,0 0 0-15,0 0-12 16,0 0-157-16,0 4-182 16,-2-1-388-16</inkml:trace>
  <inkml:trace contextRef="#ctx0" brushRef="#br0" timeOffset="30460.37">26076 9293 1144 0,'0'0'586'16,"0"0"-377"-16,0 0 102 0,0 0-72 15,0 0-99-15,0 0-39 16,0 0-87-16,-2-41-13 16,2 19 5-16,0-2-4 15,6-2-3-15,3-4 1 16,1-1-35-16,0 2 34 16,-1 0-37-16,1 4 38 15,-2 2-15-15,-1 5 30 16,-3 6 6-16,-2 5 30 15,-2 2-10-15,2 3 34 16,-2 2-70-16,0 0 5 16,0 0-20-16,0 9-2 15,0 12 10-15,0 12-5 0,-2 4 14 16,0 4 2-16,0-3-9 16,2-6 0-16,0-9-3 15,0-4 4-15,0-9-1 16,0-4 0-16,2-6-143 15,0 0 15-15,-2-8 15 16,2-16-425-16,-2-5 49 16,4 2 1-16,-2 1 33 15,0 6 455-15,2 6 400 16,-2 2 232-16,-2 3-272 16,3 5-22-16,-3 0 27 15,0 0-146-15,0 4-45 16,0 0-38-16,2 0-136 15,0 0-9-15,2 21-138 16,0 2-327-16,-4 4-619 0</inkml:trace>
  <inkml:trace contextRef="#ctx0" brushRef="#br0" timeOffset="31902.62">26330 10585 1219 0,'0'0'197'16,"0"0"-197"-16,0 0 0 15,0 0 49-15,0 0-31 16,0 0-7-16,0 0-11 16,-13 19-36-16,11-19-281 0</inkml:trace>
  <inkml:trace contextRef="#ctx0" brushRef="#br0" timeOffset="32098.01">26330 10585 1295 0,'16'-24'1031'0,"-18"24"-1031"16,2 0-311-16,0 0 185 16,0 0-146-16</inkml:trace>
  <inkml:trace contextRef="#ctx0" brushRef="#br0" timeOffset="32330.46">26423 10608 1955 0,'0'0'374'0,"0"0"-296"15,0 0-78-15,0 0-17 16,0 0-40-16,0 0-76 15,0 0-178-15,-2-23-272 16,2 30-60-16</inkml:trace>
  <inkml:trace contextRef="#ctx0" brushRef="#br0" timeOffset="32952.11">25657 11471 1038 0,'0'0'247'0,"0"0"-94"16,0 0 152-16,0 0-51 16,0 0-59-16,0 0-55 15,0 0-129-15,27-52-2 16,-7 29-9-16,5-5 20 16,8-7-42-16,11-5 22 0,10-6-75 15,11-7 30-15,8-6-71 16,5-5 24-16,5-3 31 15,-6 6 23-15,-2 3 32 16,-15 7 6-16,-12 10 0 16,-11 12 2-16,-18 7 8 15,-7 8 18-15,-10 7 113 16,-2 1-23-16,0 6 6 16,0 0-71-16,0 0-52 15,0 0 24-15,0 0-25 16,0 0-31-16,0 0-88 15,0 0-92-15,0 9-29 16,0-1-560-16</inkml:trace>
  <inkml:trace contextRef="#ctx0" brushRef="#br0" timeOffset="33135.55">26456 10654 1585 0,'0'0'627'16,"0"0"-477"-16,0 0-66 16,0 0-84-16,0 0-2 15,0 0-26-15,0 0-203 16,-12 23-38-16,-1-4-1046 0</inkml:trace>
  <inkml:trace contextRef="#ctx0" brushRef="#br0" timeOffset="34710.6">26415 10886 1041 0,'0'0'616'0,"0"0"-547"16,0 0-63-16,0 0 29 15,0 0 114-15,0 0 15 16,0 0-36-16,0-14 47 16,0 13-18-16,0 1 10 15,0 0-54-15,0-3-92 0,0 3 17 16,0 0-38-1,0 0-24-15,0 0-23 0,0 0-274 16,0 0-480-16</inkml:trace>
  <inkml:trace contextRef="#ctx0" brushRef="#br0" timeOffset="36136.17">26571 10888 2184 0,'0'0'505'0,"0"0"-425"16,0 0-75-16,0 0 3 16,0 0 15-16,0 0-23 15,0 0-27-15,0 0-144 16,0 0-427-16,0 0-697 0</inkml:trace>
  <inkml:trace contextRef="#ctx0" brushRef="#br0" timeOffset="38344.55">26165 9152 646 0,'0'0'621'16,"0"0"-437"-16,0 0-117 15,0 0 57-15,0 0 82 16,0 0-97-16,0 0-22 16,0 0 33-16,0 0-24 15,0 0 12-15,0 0-68 16,0 0-38-16,0 0 10 15,0 0-12-15,0 0-36 16,0 0-104-16,0 0-226 16,0 0-287-16</inkml:trace>
  <inkml:trace contextRef="#ctx0" brushRef="#br0" timeOffset="38515.71">26165 9152 424 0,'13'4'1203'15,"-13"-4"-978"-15,0 0-225 16,0 0-72-16,0 0-191 16,0 0-539-16</inkml:trace>
  <inkml:trace contextRef="#ctx0" brushRef="#br0" timeOffset="38682.33">26192 9176 1145 0,'0'0'356'15,"0"0"-356"-15,0 0-98 16,0 0-184-16,0 0-568 0</inkml:trace>
  <inkml:trace contextRef="#ctx0" brushRef="#br0" timeOffset="38862.41">26192 9176 977 0,'25'27'503'15,"-25"-27"-407"-15,0 0 15 16,0 0-45-16,0 0-66 16,-2 0-95-16,0 0-242 15,-2 0-589-15</inkml:trace>
  <inkml:trace contextRef="#ctx0" brushRef="#br0" timeOffset="39080.56">26186 9208 1497 0,'0'0'363'0,"0"0"-225"16,0 0 57-16,0 0-160 15,0 0-35-15,0 0-199 16,0 0-380-16</inkml:trace>
  <inkml:trace contextRef="#ctx0" brushRef="#br0" timeOffset="39252.33">26186 9208 1415 0,'8'41'507'0,"-8"-41"-500"15,0 0-7-15,0 0-256 16,0 0-142-16</inkml:trace>
  <inkml:trace contextRef="#ctx0" brushRef="#br0" timeOffset="39958.91">26203 9166 157 0,'0'0'381'15,"0"0"-381"-15,0 0-44 0,0 0-95 16,0 0 139-16,0 0 53 15,0 0-51-15,0-4-2 16,-2 4-307-16</inkml:trace>
  <inkml:trace contextRef="#ctx0" brushRef="#br0" timeOffset="40611.3">25883 9296 492 0,'0'0'312'16,"0"0"-72"-16,0 0 9 15,0 0 54-15,0 0-100 16,0 0 54-16,0 0-53 15,0-8-53-15,2-2-11 16,9-2-84-16,5 0-56 16,7 5-4-16,-4 2-213 15,-6 1-409-15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00:24.8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1555 4191 894 0,'0'0'4'0,"0"0"-4"15,0 0 0-15,0 0 276 16,0 0 270-16,0 0-390 15,56-31-22-15,-54 25 76 16,-2 2-40-16,2 0-20 16,-2 0-29-16,0 1-35 0,3-4 19 15,-3 2-74-15,2-1-1 16,-2 2 52-16,0 1-47 16,0 2 18-16,0 1 9 15,0 0-53-15,-18 0 16 16,-13 18-25-16,-14 15-1 15,-8 18-21-15,-5 9 22 16,5 7 0-16,5 4-2 16,15-6 8-16,16-7-12 15,15-10 6-15,2-12-58 16,23-8 10-16,20-10-57 16,4-13-41-16,-2-5-127 15,-6-7-193-15,-9-15 75 16,-20-2-306-16</inkml:trace>
  <inkml:trace contextRef="#ctx0" brushRef="#br0" timeOffset="595.14">1422 4507 479 0,'0'0'863'0,"0"0"-479"16,0 0-48-16,0 0-45 15,0 0-76-15,0 0-109 16,0 0-92-16,108-75-14 16,-58 75 0-16,-3 0 12 15,-11 0-8-15,-9 16-4 16,-15 6 0-16,-12 5 5 15,0 5-4-15,-15 1 15 16,-9-5 2-16,-1-8-12 16,7-8 4-16,11-12-10 0,7 0 0 15,9-24-9-15,32-14-168 16,9-6 71-16,14 2 26 16,-5 5-7-16,-8 16 87 15,-11 8 12-15,-13 13 17 16,-15 0 63-16,-12 14-9 15,0 15 13-15,-14 5-29 16,-5 2-47-16,-2-2 12 16,5-4-32-16,10-9 12 15,6-6-29-15,0-11-60 16,9-4-53-16,13-4 50 16,5-19-70-16,-3-4-55 15,-1-1 31-15,-8 1 115 16,-9 12 59-16,-2 7 171 15,-4 8 25-15,0 0-88 0,0 4-76 16,0 10 49-16,0 4-44 16,0-3-36-16,0 1 32 15,15-9-33-15,9-5-1 16,5-2-45-16,0 0-59 16,0-18-9-16,-2-4-32 15,-5-3 45-15,-2 1 90 16,-7 2 11-16,-3 6 18 15,-4 11 80-15,-1 5 4 16,-3 0-27-16,0 26 29 16,0 5-72-16,0 8 15 15,0-3-46-15,4-4-2 16,0-6-47-16,1-8-153 0,-3-12-271 16</inkml:trace>
  <inkml:trace contextRef="#ctx0" brushRef="#br0" timeOffset="857.3">2186 4185 1305 0,'0'0'744'0,"0"0"-556"0,0 0-39 16,0 0-36 0,0 0 27-16,0 0-107 0,0 0-8 15,71-101-25-15,-48 101-7 16,-7 3 5-16,-7 41-125 16,-7-4-67-16,-2-2-148 0</inkml:trace>
  <inkml:trace contextRef="#ctx0" brushRef="#br0" timeOffset="1006.06">2621 4365 1385 0,'0'0'881'0,"0"0"-881"15,0 0-26-15,0 0-295 16,0 0-521-16</inkml:trace>
  <inkml:trace contextRef="#ctx0" brushRef="#br0" timeOffset="1331.55">1337 4770 2357 0,'0'0'388'0,"0"0"-273"16,0 0 44-16,0 0-86 15,0 0-48-15,168-12 31 16,-80 6-46-16,15 4 2 16,3 2-12-16,2 0-51 15,27 0-36-15,-25 0-267 16,-19 0-1041-16</inkml:trace>
  <inkml:trace contextRef="#ctx0" brushRef="#br0" timeOffset="2554.14">1919 5284 1209 0,'0'0'541'15,"0"0"-279"-15,0 0-31 16,0 0 38-16,0 0-84 15,0 0-93-15,-38-107-12 16,11 97-68-16,-4 9-5 0,-7 1-7 16,-3 13 18-1,-1 19-19-15,5 14 1 0,6 7 0 16,8 5 4-16,8-5-3 16,10 0-1-16,5-9 8 15,5-10 5-15,21-5 1 16,15-15-14-16,9-10 0 15,6-4-13-15,4-13-5 16,-2-14-33-16,-8-4-6 16,-13 2-31-16,-10 0 47 15,-8 7-1-15,-11 6 42 16,-6 5 34-16,-2 8 48 16,0 3 14-16,0 0-33 15,0 3-62-15,0 17 20 16,0 6-21-16,-6 6 9 0,-4 3-15 15,4 4 6 1,-3-2-56-16,-13 6-205 0,1-9-320 16,-2-10-576-16</inkml:trace>
  <inkml:trace contextRef="#ctx0" brushRef="#br0" timeOffset="2704.83">1738 5773 1341 0,'0'0'1121'0,"0"0"-879"15,0 0-100-15,116-42-40 16,-60 26-32-16,4 4-64 16,3 4 23-16,-1 5-29 15,11 3-108-15,-17 0-362 0,-11 7-678 16</inkml:trace>
  <inkml:trace contextRef="#ctx0" brushRef="#br0" timeOffset="2863.74">2777 5432 2670 0,'0'0'325'0,"0"0"-325"16,0 0-78-16,0 0-441 15,0 0-89-15</inkml:trace>
  <inkml:trace contextRef="#ctx0" brushRef="#br0" timeOffset="2957.81">2724 5773 2278 0,'0'0'0'16,"0"0"-690"-16</inkml:trace>
  <inkml:trace contextRef="#ctx0" brushRef="#br0" timeOffset="7029.23">3528 5228 1001 0,'0'0'561'0,"0"0"-467"16,0 0-69-1,0 0 55-15,0 0 27 0,0 0-1 16,0-32-3-16,0 30-47 15,0-1-11-15,0-1 6 16,0 2-8-16,0-1 43 16,2 0-25-16,0-1 4 15,-2 2 33-15,2 2-53 16,-2-2 15-16,0 2 4 16,0 0-48-16,0 0 33 15,0 0-47-15,0 0 8 16,0 0-14-16,0 4 4 15,0 17 0-15,0 11-5 16,0 10 13-16,0 12 11 16,-10 5-19-16,-1 4 6 0,-3-3 18 15,1-7-24-15,4-9 0 16,0-11-7-16,4-8 13 16,3-13-14-16,2-8-56 15,0-4-41-15,0-9 43 16,0-25-103-16,0-46-176 15,5 5 7-15,1 5-361 0</inkml:trace>
  <inkml:trace contextRef="#ctx0" brushRef="#br0" timeOffset="7054.2">3528 5228 560 0</inkml:trace>
  <inkml:trace contextRef="#ctx0" brushRef="#br0" timeOffset="7178.65">3528 5228 560 0,'-6'-25'384'0,"18"13"-24"0,7 5 142 16,-1 7-181-16,-1 1-148 16,4 27-1-16,-6 13-70 15,-1 9-44-15,-4 4 21 16,-1 2-67-16,1-3-1 15,0-6-4-15,4-7-7 0,1-8-19 16,17-22-233-16,-3-10-275 16,2 0-287-16</inkml:trace>
  <inkml:trace contextRef="#ctx0" brushRef="#br0" timeOffset="7777.69">4117 5131 1365 0,'0'0'905'15,"0"0"-784"-15,0 0-63 16,0 0-15-16,-118 116 61 0,73-65 18 16,5-3-86-1,9-6-13-15,10-9-23 0,11-13-3 16,10-13-21-16,0-7-121 16,20-6 41-16,15-27 48 15,7-8-162-15,4-7-92 16,-7 2 0-16,-3 10 310 15,-9 15 38-15,-14 21 196 16,-6 7-67-16,-7 33 46 16,0 12-103-16,-7 4-8 15,-6 0 11-15,6-5-73 16,5-14 7-16,2-8-47 16,4-14 7-16,19-11-16 15,8-4-83-15,2-16-66 16,3-14-112-16,-5-6-25 0,-4 0 108 15,-8 6-8-15,-7 9 195 16,-10 12 45-16,-2 9 195 16,0 12-36-16,-14 24 7 15,1 9-103-15,5 1-7 16,6-2-54-16,2-7-30 16,6-9 30-16,19-9-47 15,8-13 0-15,1-6-6 16,-3 0-76-16,-7-20-4 15,-6-9-1-15,-14-5 16 16,-4-4 62-16,-4 0-35 16,-21 5 44-16,-3 10 72 15,-4 13 29-15,4 10 11 16,3 0-69-16,7 19-27 16,11 2 16-16,7-1-32 0,7-3 0 15,26-12-1-15,12-5-43 16,6 0-91-16,14-34-201 15,-16 2-299-15,-9-2-54 0</inkml:trace>
  <inkml:trace contextRef="#ctx0" brushRef="#br0" timeOffset="7974.96">4707 5109 1113 0,'0'0'689'16,"0"0"-511"-16,0 0-128 15,0 0 31-15,0 112-31 16,0-49 75-16,0 7-36 0,0 6-52 15,0-2 9 1,0-4-40-16,0-10-4 0,0-12-2 16,0-13-6-16,0-14-12 15,0-12-96-15,0-9-93 16,-2-18 55-16,-11-16-552 16,-1-7-206-16</inkml:trace>
  <inkml:trace contextRef="#ctx0" brushRef="#br0" timeOffset="8096.11">4681 5441 643 0,'0'0'523'0,"0"0"-148"15,0 0 125-15,0 0-226 16,91-105-17-16,-66 98-151 16,-1 7-105-16,3 0 37 15,-2 0-38-15,-1 0-45 16,-10 13-48-16,-8-1-271 0,-6 0-520 16</inkml:trace>
  <inkml:trace contextRef="#ctx0" brushRef="#br0" timeOffset="8266.1">4269 5089 2228 0,'0'0'561'0,"0"0"-374"16,0 0-74-16,0 0-113 15,0 0 0-15,0 0 0 16,0 0-124-16,91 84-183 15,-87-12-413-15</inkml:trace>
  <inkml:trace contextRef="#ctx0" brushRef="#br0" timeOffset="8359.69">4304 5967 889 0,'0'0'884'16,"0"0"-884"-16,0 0-928 0</inkml:trace>
  <inkml:trace contextRef="#ctx0" brushRef="#br0" timeOffset="9579.65">5742 5107 1614 0,'0'0'517'0,"0"0"-409"16,0 0 17-16,0 0-76 15,0 0 9-15,0 0 9 16,-114-26-39-16,65 64 44 16,-2 18-41-16,1 11 11 0,10 3 29 15,11 0-51 1,14-6 13-16,13-10-23 0,2-6 7 15,20-12 17-15,18-10-27 16,15-14-5-16,11-10-4 16,11-2 1-16,-2-16-11 15,1-14 5-15,-10-6-49 16,-12-2 37-16,-12 1-23 16,-15 6 33-16,-15 4 8 15,-10 10 2-15,0 7 14 16,-13 10-5-16,-13 0 8 15,-4 10-15-15,-1 14-3 16,4 4 0-16,9-2-13 0,7-2 19 16,7-5-6-1,4-10 0-15,0-6-58 0,13-3-36 16,12 0-76-16,4-9-73 16,2-15-51-16,0-1-228 15,-2-1 149-15,-6 6 311 16,-13 11 62-16,-5 9 395 15,-5 2-77-15,0 25-19 16,-11 8-101-16,-3 2-109 16,3-2-11-16,5-7-33 15,6-5-45-15,0-9 46 16,2-9-36-16,23-5 13 16,8-3-23-16,9-24-15 15,5-9-70-15,2-8-15 0,0-6-2 16,-7-2 49-16,-9 6 19 15,-8 8 34 1,-13 14 75-16,-12 14 108 0,0 10-29 16,-14 3-112-16,-9 23-27 15,4 6 28-15,3 7-12 16,9-3-4-16,7 0 28 16,0-6-49-16,25-6 29 15,11-10-28-15,13-12 12 16,6-2-38-16,11-16 4 15,2-16-91-15,-1-9 51 16,-9-10-15-16,-11-5 21 16,-13-3-6-16,-17 1-48 0,-7 7 73 15,-8 9 30 1,-2 13 77-16,0 13 82 0,0 15-46 16,-8 1-65-16,0 19-48 15,-3 20 10-15,1 9 8 16,2 11-18-16,3 5 0 15,1 1 9-15,0-1-1 16,1-6-8-16,-4-7 0 16,1-12-84-16,-7-8-26 15,-21-26-121-15,5-5-325 16,-4 0-493-16</inkml:trace>
  <inkml:trace contextRef="#ctx0" brushRef="#br0" timeOffset="9730.54">6400 4749 1891 0,'0'0'862'0,"0"0"-708"0,0 0-154 15,0 0 9-15,-148 133-11 16,86-40 2-16,-5 29-10 16,16-18-256-16,13-17-792 0</inkml:trace>
  <inkml:trace contextRef="#ctx0" brushRef="#br0" timeOffset="10153.11">7980 5185 874 0,'0'0'1253'16,"0"0"-1165"-16,0 0-88 16,0 0 0-16,0 0 12 15,-125 64 84-15,69 1 88 16,-2 11-55-16,-2 8-88 16,6-1 13-16,6-13-54 15,11-15-9-15,12-16-14 16,6-19-82-16,15-20-35 15,4-15-82-15,0-16-525 0</inkml:trace>
  <inkml:trace contextRef="#ctx0" brushRef="#br0" timeOffset="10813.3">7601 5242 1538 0,'0'0'701'0,"0"0"-516"16,0 0-164-16,0 0 18 15,22 128 14-15,-4-74-19 16,9-2 32-16,15-3-25 15,10-12-40-15,12-8 29 16,5-16-30-16,5-13-41 16,-5 0-31-16,-4-18-17 15,-10-14 18-15,-10-6-32 16,-19-2-18-16,-15 2 83 16,-11 9 38-16,-8 10 12 15,-24 17 84-15,-5 2-61 16,1 28 17-16,9 12-6 0,9 6-45 15,14 0 29 1,4-2-15-16,16-7 10 0,19-9 11 16,10-12-36-16,4-11-12 15,-1-5-39-15,4-5-64 16,-3-22 33-16,-4-4-18 16,-5-11 51-16,-6-1 36 15,-7 1-55-15,-10 7 53 16,-5 12 15-16,-8 17 98 15,-4 6 2-15,0 29-87 16,0 22 60-16,-2 11-13 16,-8 11-12-16,-1 0 14 15,1 2 10-15,-2-1-34 16,1-6 34-16,7-4-66 0,-1-9-5 16,5-13 12-16,0-10-13 15,0-14-19-15,0-13-87 16,0-5 17-16,0-17 80 15,5-25-216-15,8-16 10 16,7-31 44-16,15-27-74 16,1 4-242-16,-1 11 71 15,1 21 416-15,-11 34 523 16,2 6 1-16,-3 5-199 16,-6 18-111-16,-2 13-152 15,-6 4-10-15,0 7-15 16,-4 19-25-16,-6 6 39 15,0 7-51-15,-2 3-9 0,-20-3-25 16,-9-6-126-16,-27-8-111 16,7-11-108-16,-5-13-444 0</inkml:trace>
  <inkml:trace contextRef="#ctx0" brushRef="#br0" timeOffset="10962.58">8098 5211 1761 0,'0'0'601'0,"0"0"-384"16,0 0-118-16,0 0-47 16,121-45-52-16,-90 42 15 15,-4 3-35-15,-4 0-84 16,-6 0-143-16,-7 0-294 0</inkml:trace>
  <inkml:trace contextRef="#ctx0" brushRef="#br0" timeOffset="11073.51">8520 4953 1232 0,'0'0'995'0,"0"0"-857"16,0 0-138-16,10 122-61 15,-14-56-207-15,-8-4-498 0</inkml:trace>
  <inkml:trace contextRef="#ctx0" brushRef="#br0" timeOffset="12148.8">9438 5462 2148 0,'0'0'247'0,"0"0"-247"16,0 0-6-16,0 0 6 0,0 0 8 15,0 0 76-15,-2 111 5 16,-5-81-16-16,2-6-71 15,1-10 25-15,4-10-26 16,0-4 1-16,0-9 105 16,9-23-85-16,17-10-22 15,11-7-68-15,9-2-139 16,-1 10 64-16,-5 20 88 16,-9 19 55-16,-13 4 0 15,-14 36 8-15,-4 8 10 16,0 4 25-16,0-3-35 15,0-13 24-15,0-10-32 16,0-17 1-16,20-7 37 16,5-14-38-16,4-23-22 15,2-20-69-15,0-14-116 0,0-28 6 16,-4-34-81-16,-7 11-266 16,-4 12-351-16,-7 25 899 15,-7 39 868-15,0 15-182 16,-2 13-305-16,-2 18-202 15,-20 37-135-15,-5 28 2 16,-4 30 86-16,4-4-24 16,6 6-28-16,9-1-20 15,12-20-59-15,0 2 23 16,4-11-24-16,21-19 0 16,6-17-21-16,9-17 18 15,7-14-38-15,4-5-74 16,4-27-120-16,-1-8 44 0,-9-1 64 15,-12 8 58-15,-10 19 69 16,-17 14 45-16,-6 5 7 16,0 25 78-16,-2 10-67 15,-7-2-5-15,4-4-27 16,3-7-30-16,2-9 48 16,2-9-18-16,19-6 15 15,8-3-46-15,6-8 0 16,5-19-64-16,3-7-40 15,-3-6-17-15,-2-2 78 16,-7 3-82-16,-7 10 15 16,-8 9 110-16,-9 16 79 0,-7 4 77 15,0 20-64 1,-7 13-27-16,-4 8-13 0,2-3-43 16,3-1 14-16,6-10-14 15,0-6 6-15,0-7-4 16,2-9-4-16,11-5-6 15,3 0-1-15,1-8-76 16,3-14-22-16,1-3 28 16,-2-4 8-16,2 1 49 15,-3 6-15-15,-5 8 28 16,0 12 99-16,-6 2 24 16,-2 14-21-16,-3 17-32 15,-2 5-69-15,0-2-1 16,0-3-20-16,-7-9-127 15,-5-8-157-15,4-14-708 0</inkml:trace>
  <inkml:trace contextRef="#ctx0" brushRef="#br0" timeOffset="12285.25">10748 5249 1962 0,'0'0'569'16,"0"0"-529"-16,0 0-40 15,-46 141-159-15,7-83-191 16,2-10-566-16</inkml:trace>
  <inkml:trace contextRef="#ctx0" brushRef="#br0" timeOffset="12645.08">11538 5066 1617 0,'0'0'742'0,"0"0"-700"16,0 0-42-16,0 0-51 15,0 0 51-15,0 0 0 16,-13 109 119-16,1-35-64 16,1 9-5-16,0-3-50 15,2-4-67-15,-2-14-69 16,-5-17-183-16,1-18-71 15,-4-17-725-15</inkml:trace>
  <inkml:trace contextRef="#ctx0" brushRef="#br0" timeOffset="13417.89">11245 5324 2063 0,'0'0'361'0,"0"0"-294"15,114-20-67-15,-58 16-6 16,2 2-5-16,-2 2 1 15,-6 0 4-15,-7 0-2 16,-9 14-72-16,-10-1-48 16,-6 4 66-16,-9 1 32 15,-2 2 30-15,-3 6 103 16,-2 6-15-16,-2 4 1 16,0 3-73-16,0-2-7 15,0-4-9-15,-6-10 0 16,-1-9 0-16,0-14 0 15,3 0 18-15,4-16-39 16,0-19-24-16,0-9-27 0,20 1 60 16,9-1-19-16,6 10 31 15,5 10 1-15,5 12 17 16,0 7-19-16,2 5 1 16,-1 0 0-16,-3 0 2 15,-1 5-2-15,-9-3 0 16,-4-2 0-16,-10 0-40 15,-15 0-9-15,-4-10-25 16,-4-1-30-16,-23 4 104 16,-7 7 25-16,-1 0 101 15,2 16 0-15,4 16-77 16,4 8 0-16,11 4-8 16,12 0-27-16,2-3 41 0,9-8-33 15,20-8 3 1,9-11-25-16,6-13-44 0,8-1-5 15,-1-12-30-15,0-16-105 16,-2-4-43-16,-5-3-9 16,-1-2-35-16,-9 5 127 15,-7 10 144-15,-10 9 230 16,-10 13 56-16,-7 0-147 16,0 27 61-16,-2 4-117 15,-10 6-12-15,-1-3 7 16,2-6-50-16,6-6 20 15,3-9-48-15,2-9 6 0,0-4 13 16,16-7-19 0,13-19-62-16,9-4-78 0,8-6-105 15,8 0 80-15,4 4 33 16,0 10 85-16,-6 10 47 16,-10 12 76-16,-13 0 52 15,-9 25 15-15,-11 8-87 16,-9 7-3-16,0 3-53 15,0-5-10-15,-34-4-80 16,3-10-149-16,-2-14-262 0</inkml:trace>
  <inkml:trace contextRef="#ctx0" brushRef="#br0" timeOffset="13569.07">11914 5081 2172 0,'0'0'643'15,"0"0"-462"-15,0 0-181 16,138-61-34-16,-79 61-5 16,12 0-48-16,-13 14-150 15,-13 3-573-15</inkml:trace>
  <inkml:trace contextRef="#ctx0" brushRef="#br0" timeOffset="14978.26">13745 4895 1672 0,'0'0'367'16,"0"0"-237"-16,0 0-130 15,0 0 0-15,0 0 34 16,-5 105 45-16,-9-38 63 15,-1 9-1-15,-1 12-56 16,1 3 9-16,6-4-82 16,9-4-2-16,0-13 1 15,13-15 5-15,19-18-32 16,7-18-13-16,9-19-62 0,2-5 27 16,-2-29-55-16,-11-8-5 15,-10-5 24-15,-14-4-32 16,-13 10 132-16,0 6 37 15,-4 17 127-15,-16 16-6 16,-4 2-128-16,-1 26-11 16,2 14 24-16,6 4-43 15,5 0 34-15,8-4-34 16,4-5-39-16,0-13-29 16,0-10-222-16,4-9-520 0</inkml:trace>
  <inkml:trace contextRef="#ctx0" brushRef="#br0" timeOffset="15107.34">13855 5254 2186 0,'0'0'511'0,"0"0"-488"16,0 0-23-16,164-7-215 16,-116 7-175-16,-7 0-928 0</inkml:trace>
  <inkml:trace contextRef="#ctx0" brushRef="#br0" timeOffset="15474.14">14503 5757 1844 0,'0'0'940'16,"0"0"-940"-16,0 0-273 16,79-103 20-16,-36 45-44 15,-1-6 193-15,-1-4 80 16,-6 2 1-16,-6 5-107 0,-11 13-103 15,-6 15 233 1,-10 15 357-16,-2 18 44 0,0 4-216 16,-2 36-145-16,-10 18-21 15,1 16 26-15,-3 8-45 16,5 25 0-16,3-23-147 16,2-21-845-16</inkml:trace>
  <inkml:trace contextRef="#ctx0" brushRef="#br0" timeOffset="16774.02">15512 5678 874 0,'0'0'1071'0,"0"0"-974"16,131-104-97-16,-48 43-82 15,6-10 9-15,-4-3 67 16,-12-3 12-16,-10 2 2 15,-18 4 23-15,-20 7-29 0,-19 12 90 16,-6 14 77 0,-12 18 59-16,-17 18-41 0,-6 4-158 15,-3 38-28-15,0 20 7 16,9 14-8-16,7 12 75 16,9 3-52-16,9-7-22 15,4-8 22-15,0-16-22 16,19-11-1-16,8-20 0 15,6-15-46-15,7-12-26 16,5-10-60-16,5-24-95 16,-2-10-27-16,-5-4 38 15,-8 5 163-15,-10 11 53 16,-12 15 164-16,-13 17 77 16,0 3-167-16,-2 26-23 15,-14 11 50-15,1 4-74 0,4-2 4 16,6-8 0-16,5-8-25 15,7-12 27-15,22-9-33 16,11-5-60-16,4-9-89 16,1-15-161-16,-3-1 29 15,-8-4 11-15,-10 5 102 16,-10 6 168-16,-12 10 320 16,-2 8 19-16,-2 0-76 15,-16 24-126-15,0 8-23 16,3 1-36-16,6-1-62 15,9-9 33-15,0-5-27 16,6-8-10-16,17-8-4 16,-1-2-8-16,-2-7-60 0,-5-20 13 15,-10-2-50-15,-5-8 51 16,0-4-7-16,-3 4 28 16,-3 5 25-16,4 8 72 15,2 10 68-15,6 8-55 16,28 6-69-16,13 0-25 15,11 0 9-15,11 9-13 16,3 0-5-16,-8 3 18 16,-10 4 0-16,-19 2-1 15,-18 5-3-15,-17 3 4 16,0 8 37-16,-19-5-25 16,-10 0 4-16,2-7-16 0,7-8-40 15,11-10 12-15,9-4-14 16,0-8 42-16,25-17-187 15,10-4-67-15,1 0 56 16,-5 9 195-16,-11 6 3 16,-7 7 244-16,-10 7-119 15,-3 0-51-15,0 5-41 16,-7 10 25-16,-4 0 29 16,4 1-61-16,3-1-6 15,4-6-3-15,0-3-10 16,20-6-14-16,11 0-33 15,13-10-51-15,6-15 17 16,6-5-61-16,-3-3-26 16,-6 4 40-16,-10 10 121 0,-12 12 28 15,-16 7 89-15,-9 3-14 16,0 25 72-16,-11 6-100 16,-10 2 18-16,4-6 15 15,3-6-82-15,8-10 9 16,6-7-28-16,0-7-6 15,8 0 10-15,21-19-11 16,12-8-141-16,8-6 11 16,6 1 3-16,1 2 84 15,0 9-16-15,-4 7 59 16,-10 11 9-16,-9 3 38 16,-8 8 11-16,-12 16-21 15,-6 5-30-15,-7-2-14 16,0-1-20-16,-31-9-159 0,2-10-130 15,-2-7-776-15</inkml:trace>
  <inkml:trace contextRef="#ctx0" brushRef="#br0" timeOffset="16933.62">17298 4809 1803 0,'0'0'998'0,"0"0"-907"15,0 0-91-15,-134 114-13 16,67-42-20-16,-15 34-82 16,14-20-83-16,18-14-828 0</inkml:trace>
  <inkml:trace contextRef="#ctx0" brushRef="#br0" timeOffset="17526.32">18436 5418 1654 0,'0'0'708'0,"0"0"-552"16,0 0-150-16,0 0-3 0,0 0 15 15,0 0-2 1,106 124 57-16,-71-92-72 0,-1-6 38 16,1-8-39-16,-4-14-3 15,0-4-3-15,-1-12-83 16,-4-20-14-16,-1-12-57 15,-2-4-42-15,-8 3 85 16,-7 4 24-16,-4 15 93 16,-4 18 264-16,-10 8-72 15,-17 22-106-15,-2 18-27 16,3 8-17-16,6 1 35 16,11-1-45-16,9-13-31 15,2-9 4-15,25-11-5 16,11-14-98-16,26-9-122 15,-10-16-164-15,-6-3-360 0</inkml:trace>
  <inkml:trace contextRef="#ctx0" brushRef="#br0" timeOffset="17660.8">19121 5434 948 0,'0'0'1095'0,"0"0"-870"16,0 0-163-16,-60 108-8 15,38-64-45-15,6-8 2 16,7-5-11-16,9-13-2 15,0-18-31-15,16 0-170 16,1-5-372-16</inkml:trace>
  <inkml:trace contextRef="#ctx0" brushRef="#br0" timeOffset="17779.64">19161 5233 2063 0,'0'0'465'16,"0"0"-465"-16,0 0-29 15,-25 135-308-15,4-77-601 0</inkml:trace>
  <inkml:trace contextRef="#ctx0" brushRef="#br0" timeOffset="17855.49">18974 5881 629 0,'0'0'356'0,"0"0"-356"0</inkml:trace>
  <inkml:trace contextRef="#ctx0" brushRef="#br0" timeOffset="18846.91">20247 5233 1681 0,'0'0'540'16,"0"0"-442"-16,0 0-79 15,0 0 1-15,0 0-19 16,0 0-1-16,0 0 2 15,0 0 25-15,0-2-18 0,0-8-15 16,0-5 6 0,0-2-41-16,-11 1 41 0,-9 6 1 15,-7 10 0-15,-11 3 58 16,-5 32-48-16,-1 18 27 16,2 13 55-16,6 9-28 15,12-3 18-15,12-7-51 16,12-9-32-16,5-12 52 15,24-12-52-15,11-16 20 16,11-11-20-16,5-5-79 16,2-21-55-16,2-12 9 15,-6-14-62-15,-6-3-46 16,-7-2-124-16,-14 6 59 0,-10 12 298 16,-13 12 368-1,-4 14 24-15,0 8-212 0,-19 0-148 16,1 18 20-16,1 6-52 15,5 3 25-15,12-1 10 16,0-5-34-16,18-3 39 16,18-6-40-16,6-8-10 15,9-4 10-15,1 0-80 16,0-16 6-16,2-4 47 16,-4 1 5-16,-11-4 22 15,-7 7 15-15,-16 4 34 16,-14 8 110-16,-2 4-63 15,-21 2-54-15,-14 25-34 16,-7 4 8-16,1 8 6 16,8-2-22-16,8-4 14 0,12-10-16 15,9-5 4-15,4-11-2 16,0-7 0-16,21 0-5 16,12-14 4-16,4-13-125 15,3-4-87-15,0-1-13 16,-2 3 90-16,-8 12 131 15,-11 12 5-15,-5 5 89 16,-12 12 52-16,-2 20-27 16,0 10-57-16,-6 2 0 15,-11-2-57-15,5-8-8 16,0-22-138-16,7-12-330 16,1 0-795-16</inkml:trace>
  <inkml:trace contextRef="#ctx0" brushRef="#br0" timeOffset="18997.66">20791 4993 2036 0,'0'0'573'0,"0"0"-418"16,0 0-146-16,0 0-9 16,0 0-4-16,62 145-40 15,-95-72-96-15,-7-6-633 0</inkml:trace>
  <inkml:trace contextRef="#ctx0" brushRef="#br0" timeOffset="19574.39">21875 5342 2038 0,'0'0'299'0,"0"0"-223"0,0 0-76 16,0 0 0-16,0 0 46 15,-152 100 59-15,87-42 31 16,0 2-66-16,12-5-57 16,10-13 16-16,14-14-29 15,14-13 0-15,11-11 21 16,4-4-20-16,11 0 66 15,20-13-67-15,16-5-37 16,8 2 36-16,7 1-33 16,1 7 13-16,-5 5 15 15,-4 1 0-15,-7-3 6 16,-10 1 0-16,-5-6-31 16,-8-5-32-16,-4-9-105 0,-9-5 43 15,-4 0 48-15,-5 0 77 16,-2 7 60-16,0 10 122 15,0 12-31-15,-9 0-78 16,-7 29-73-16,-1 17 0 16,1 17-1-16,3 27-31 15,7-13-153-15,6-16-492 0</inkml:trace>
  <inkml:trace contextRef="#ctx0" brushRef="#br0" timeOffset="19853.57">22594 5418 859 0,'0'0'1418'0,"0"0"-1344"15,0 0-74-15,0 0 0 16,-17 112 34-16,7-43 76 15,-1 9 86-15,0 6-109 16,0-3-52-16,2 0-23 16,-2-5 2-16,2-9-2 15,0-11-12-15,3-10-22 16,-1-16-51-16,5-25-164 0,2-5-87 16,0-12 11-16</inkml:trace>
  <inkml:trace contextRef="#ctx0" brushRef="#br0" timeOffset="20032.62">22770 5368 1242 0,'0'0'1167'15,"0"0"-864"-15,0 0-189 16,0 0-114-16,0 0 0 16,0 0 3-16,0 0 9 15,65 106 3-15,-94-55-15 16,-2 0-69-16,-1-9-117 15,11-21-56-15,7-11-76 0,12-10-256 16</inkml:trace>
  <inkml:trace contextRef="#ctx0" brushRef="#br0" timeOffset="20234.25">23127 4983 1555 0,'0'0'878'0,"0"0"-878"15,0 0-33-15,0 0 33 16,-18 136 46-16,7-71 119 16,0 7-56-16,0 8-69 15,2 2-1-15,-2-4-39 0,-1-8-36 16,-1-9-104 0,-11-17-77-16,1-16-92 0,-2-16-425 0</inkml:trace>
  <inkml:trace contextRef="#ctx0" brushRef="#br0" timeOffset="20563.53">23082 5342 751 0,'0'0'689'0,"0"0"-382"15,0 0-177-15,132-22-40 16,-101 26 53-16,-6 21 11 16,-10 9-40-16,-6 4-16 15,-4 8-27-15,-5 0 21 16,0-5-78-16,0-3-5 0,4-8 3 15,14-11-5-15,9-14 23 16,10-5-30-16,8-5-66 16,2-26-37-16,0-10-75 15,-10-6-98-15,-5-1-33 16,-12 8 64-16,-11 10 245 16,-9 16 340-16,0 14-45 15,-9 2-156-15,-16 24-98 16,3 9 20-16,2 4 10 15,4-1-56-15,8-2 22 16,1-2-37-16,5-7-18 16,2-13-78-16,0-9-417 15,0-5-767-15</inkml:trace>
  <inkml:trace contextRef="#ctx0" brushRef="#br0" timeOffset="20723.71">23731 5109 2376 0,'0'0'364'0,"0"0"-309"16,0 0-55-16,0 0-70 15,0 0 55-15,20 119-22 16,-44-95-6-16,4-6-287 16,4-13-776-16</inkml:trace>
  <inkml:trace contextRef="#ctx0" brushRef="#br0" timeOffset="20888.05">24083 4907 1491 0,'0'0'784'0,"0"0"-688"0,0 0-95 16,0 0 82-16,-4 101-41 15,-34-52 30-15,-35 25-61 16,7-11-11-16,8-12-316 0</inkml:trace>
  <inkml:trace contextRef="#ctx0" brushRef="#br0" timeOffset="21008.89">24242 5615 2314 0,'0'0'436'0,"0"0"-436"16,-116 3-1316-16</inkml:trace>
  <inkml:trace contextRef="#ctx0" brushRef="#br0" timeOffset="22292.96">3729 6258 1882 0,'0'0'329'0,"0"0"-242"16,0 0-63-16,0 0 69 16,0 0-41-16,0 0-18 15,0 0 4-15,-4 88 64 16,-6-25-12-16,-1 4-44 16,1 2-43-16,-2-7 19 15,1-7-22-15,2-14 0 16,4-9-9-16,5-13-41 15,0-14-131-15,0-15-133 16,14-18-59-16,-1-8-566 0</inkml:trace>
  <inkml:trace contextRef="#ctx0" brushRef="#br0" timeOffset="22473.1">3929 6232 1540 0,'0'0'549'15,"0"0"-459"-15,0 0-22 16,0 0-45-16,76 140 99 15,-76-80-35-15,-27 8-8 16,-12-2 3-16,-9-1-82 16,0-9 12-16,1-12-12 15,11-16-134-15,16-16-16 16,20-17-21-16,25-21-192 16,12-9-818-16</inkml:trace>
  <inkml:trace contextRef="#ctx0" brushRef="#br0" timeOffset="22653.59">4088 6629 1689 0,'0'0'538'16,"0"0"-408"-16,0 0-35 16,0 0-40-16,0 0-49 15,0 0 34-15,0 0 42 16,58 82-82-16,-38-99-36 16,-7-7-38-16,-10-5 32 15,-3 3-42-15,-10 1-10 16,-16 8 53-16,-21 17-82 15,7 0-133-15,7 19-324 0</inkml:trace>
  <inkml:trace contextRef="#ctx0" brushRef="#br0" timeOffset="23105.02">5293 6486 1527 0,'0'0'709'15,"0"0"-529"-15,0 0-135 16,0 0-39-16,-120 57-1 15,87-17-4-15,4 2 4 16,13-2 34-16,10-6-38 16,6-9 10-16,4-14-11 15,21-11-31-15,8 0 19 16,5-27-80-16,8-38-118 16,-7 5-117-16,-8 0-405 0</inkml:trace>
  <inkml:trace contextRef="#ctx0" brushRef="#br0" timeOffset="23260">5332 6184 1582 0,'0'0'683'16,"0"0"-461"-16,0 0-104 16,0 0-84-16,0 0-25 15,-47 157 67-15,38-89-42 16,5 6-14-16,2-2-3 16,2-6-17-16,0-8-88 15,0-13-102-15,0-17-133 16,0-13-72-16,0-11-724 0</inkml:trace>
  <inkml:trace contextRef="#ctx0" brushRef="#br0" timeOffset="23583.95">4937 6486 886 0,'0'0'1243'16,"0"0"-1059"-16,0 0-150 15,0 0-22-15,154-1-4 16,-91 13-8-16,3 2 0 15,-3 7-6-15,-8 8 20 16,-10 5-14-16,-12 4 1 16,-11 0-1-16,-3 0 80 15,0-5-46-15,4-8-21 16,4-8 13-16,8-13-26 16,8-4-52-16,-1-14-111 15,-2-17-100-15,-11-7 111 0,-13-2-13 16,-16 2 102-16,0 3 63 15,-27 12 237-15,-11 9 99 16,-7 10-151-16,-3 4-145 16,3 0 6-16,7 10-46 15,11-2-101-15,9-4-262 16,14-4-865-16</inkml:trace>
  <inkml:trace contextRef="#ctx0" brushRef="#br0" timeOffset="23726.85">5824 6176 2181 0,'0'0'382'15,"0"0"-366"-15,0 0-16 16,-107 143-65-16,56-78-72 16,2-4-345-16</inkml:trace>
  <inkml:trace contextRef="#ctx0" brushRef="#br0" timeOffset="24348.05">4112 6534 1687 0,'0'0'536'15,"0"0"-453"-15,0 0-1 16,-55 109-51-16,47-63 77 16,8-4-23-16,0-6-24 15,17-10 20-15,20-12-47 16,15-14 23-16,8 0-14 0,7-29-34 15,-5-14 15 1,-8-5-24-16,-21-3 0 0,-20 2 6 16,-13 5 1-16,-22 6-4 15,-25 14-3-15,-15 14-30 16,-30 22 1-16,14 20-222 16,11 4-348-16</inkml:trace>
  <inkml:trace contextRef="#ctx0" brushRef="#br0" timeOffset="24957.44">5999 6682 1674 0,'0'0'319'0,"0"0"-319"16,0 0 16-16,0 0 16 16,-77 130-12-16,44-82 52 15,-19 10-72-15,10-12-44 16,5-14-628-16</inkml:trace>
  <inkml:trace contextRef="#ctx0" brushRef="#br0" timeOffset="25716.09">6422 6840 1739 0,'0'0'872'16,"0"0"-692"-16,0 0-127 16,0 0-46-16,98-116 7 15,-47 63-28-15,2-3 1 0,-1-2-41 16,-8 1 26-16,-13 7-93 15,-13 9 30-15,-13 11 91 16,-5 11 39-16,-7 15 96 16,-15 4-118-16,-1 16-7 15,4 19-16-15,7 7 12 16,12 8-6-16,0 2 0 16,5-4 17-16,13-4 6 15,-2-8-23-15,-3-7 0 16,-5-9 6-16,0-8-6 15,-6-7-9-15,0-5-13 16,2 0-13-16,5-16 8 0,9-11-188 16,5-4 62-16,3 3 114 15,-2 6 4-15,-3 8 35 16,-8 11 78-16,-4 3-41 16,-4 3 46-16,-1 15-25 15,0 2-40-15,7 0 23 16,7-1-40-16,7-6 13 15,4-7 0-15,4-6-14 16,-4 0-39-16,-6 0-25 16,-12-8 45-16,-11-5 5 15,0-4 22-15,-25-1-8 16,-15 0 0-16,-7-2 0 16,3 1 3-16,6 4 33 0,11 3 23 15,11 0 50-15,12 4-51 16,4-1-9-16,0 2-49 15,18 0-114-15,6 0 35 16,0 1-31-16,1 2-21 16,-2-2 35-16,-4-3-55 15,-1-3-17-15,7-23-9 16,-5 3-109-16,2-7-225 0</inkml:trace>
  <inkml:trace contextRef="#ctx0" brushRef="#br0" timeOffset="25820.95">7226 6212 1033 0,'0'0'779'15,"0"0"-473"-15,0 0-172 16,0 0-34-16,0 0-31 0,-31 126-12 16,2-61-57-16,4-15-187 15,10-10-981-15</inkml:trace>
  <inkml:trace contextRef="#ctx0" brushRef="#br0" timeOffset="26878.1">8026 6334 1011 0,'0'0'410'0,"0"0"-410"15,0 0 0-15,-122 0 19 16,69 33 301-16,1 13 28 16,5 12-107-16,9 8-37 0,14 1-123 15,17-4 0-15,7-6-56 16,21-14-8-16,21-8 42 16,18-13-51-16,14-14-8 15,6-8-53-15,5-7-144 16,-5-18 64-16,-9-8 38 15,-9-1 71-15,-14 0 21 16,-17 5 6-16,-14 2 50 16,-13 9 134-16,-4 10 12 15,-2 6-32-15,-22 2-142 16,-8 6-8-16,-1 16-22 16,0 5 5-16,8-3 0 15,10-5-1-15,11-4-35 0,4-10 13 16,4-5-53-1,21 0 5-15,10-8-50 0,7-14-110 16,1-8-51-16,-1-2 42 16,-6 0 48-16,-7 8 192 15,-11 8 47-15,-12 12 194 16,-6 4-103-16,0 13-92 16,-6 13 96-16,-12 11-55 15,2 1-54-15,5-4 45 16,6-5-57-16,5-10-20 15,0-5 33-15,19-10-33 16,12-4-2-16,6-1-53 16,11-20-88-16,2-7 65 0,4-4 3 15,0-2 5 1,-8-2 33-16,-9 4 36 0,-16 6 42 16,-9 8 157-16,-12 12 46 15,0 6-76-15,-10 0-141 16,-11 16-13-16,-2 10-17 15,7 0 2-15,7 0 0 16,9-2 0-16,0-3 15 16,21-10 10-16,14-7-22 15,12-4 6-15,11-12-18 16,6-20 3-16,2-8-36 16,-6-9-66-16,-10-4-47 15,-11-1 43-15,-15-1-31 16,-8 4 10-16,-12 10 133 0,-2 11 185 15,-2 14 120-15,0 14-99 16,0 2-172-16,-4 24 1 16,-5 14-35-16,-2 13 0 15,2 4-3-15,3 8 3 16,1-1 0-16,-2-4 0 16,2-6-33-16,-1-8-68 15,-7-12-114-15,-1-11-36 16,-3-14-245-16</inkml:trace>
  <inkml:trace contextRef="#ctx0" brushRef="#br0" timeOffset="27037.54">8655 6125 2478 0,'0'0'561'15,"0"0"-532"-15,0 0-29 16,0 0-37-16,-154 133 19 15,88-37-5-15,12-15-225 16,12-11-566-16</inkml:trace>
  <inkml:trace contextRef="#ctx0" brushRef="#br0" timeOffset="27391.12">10456 6384 2162 0,'0'0'251'16,"0"0"-251"-16,0 0-96 0,0 0 96 15,-117 119 68 1,57-49 44-16,-3 7 14 0,0 4-83 16,8-2-43-16,10-15 0 15,14-14-119-15,13-33-36 16,9-12-49-16,7-5-164 0</inkml:trace>
  <inkml:trace contextRef="#ctx0" brushRef="#br0" timeOffset="28057.82">10028 6525 2278 0,'0'0'310'0,"0"0"-310"15,0 0-3-15,85 108 2 16,-47-66-11-16,11-4 24 15,7-6-9-15,9-7-3 0,3-11-86 16,2-9-49 0,-1-5-132-16,-7-5 179 0,-10-20 34 15,-12-3-24-15,-16-1 78 16,-17 2 5-16,-7 5 101 16,-11 12 116-16,-18 8-86 15,-7 2-19-15,4 18-21 16,7 12-87-16,6 6 33 15,13-2-42-15,6-2 9 16,8-6-31-16,26-6 16 16,6-10-49-16,7-10-49 15,4 0-142-15,-2-18-36 16,-4-11 13-16,-5-5 118 16,-5-7 113-16,-6 3 21 15,-6 4 17-15,-8 8 196 0,-5 12 143 16,-8 14 12-16,-2 0-239 15,0 32-100-15,0 14 55 16,-10 15-48-16,-1 9 15 16,-2 8 7-16,2 4-26 15,2-2 59-15,3 0-41 16,1-10-32-16,3-12 33 16,0-13-34-16,2-18 0 15,0-12-13-15,0-12-93 16,0-3 75-16,0-21-51 15,2-19-156-15,11-14 27 0,10-30 30 16,14-31 51 0,5 5-121-16,1 10 10 0,3 23 241 15,-7 31 309-15,5 6 180 16,1 6-194-16,-7 16-197 16,-5 16-62-16,-4 2 49 15,-11 6-27-15,-7 19-2 16,-11 9-41-16,0 3-13 15,-22 1-4-15,-14-4-109 16,-9-5-71-16,-44-17-103 16,11-6-96-16,0-6-293 0</inkml:trace>
  <inkml:trace contextRef="#ctx0" brushRef="#br0" timeOffset="28193.38">10456 6476 1373 0,'0'0'668'0,"0"0"-348"0,0 0-31 15,0 0-213-15,120-63-49 16,-77 61-20-16,-3 2-7 16,5 0-63-16,-9 0-238 15,-14 0-731-15</inkml:trace>
  <inkml:trace contextRef="#ctx0" brushRef="#br0" timeOffset="28306.21">10971 6079 2340 0,'0'0'118'0,"0"0"-118"16,-57 119-163-16,20-63-570 0</inkml:trace>
  <inkml:trace contextRef="#ctx0" brushRef="#br0" timeOffset="28861.4">12144 6120 2114 0,'0'0'568'15,"0"0"-532"-15,0 0-36 16,0 0-106-16,0 0 82 15,0 0 24-15,0 0 69 16,-33 171 22-16,16-90-33 16,5 6-24-16,5-5 11 0,7-10-38 15,0-10-7-15,17-13 11 16,14-16 4-16,8-12 18 16,3-15-33-16,2-6-20 15,-1-14 19-15,-7-18-75 16,-12-9-13-16,-9-1-63 15,-12 0-16-15,-3 7 148 16,0 12 20-16,-15 13 131 16,-4 10-6-16,2 1-117 15,3 24-8-15,3 8 0 16,5 2 4-16,4-1-20 16,2-4-90-16,0-8-235 15,0-12-599-15</inkml:trace>
  <inkml:trace contextRef="#ctx0" brushRef="#br0" timeOffset="28997.27">12349 6389 1974 0,'0'0'831'0,"0"0"-679"16,0 0-95-16,152-44-57 16,-98 40-54-16,17 1 15 15,-16 3-314-15,-8 0-1511 0</inkml:trace>
  <inkml:trace contextRef="#ctx0" brushRef="#br0" timeOffset="30879.67">13477 6336 1605 0,'0'0'641'0,"0"0"-377"16,0 0-50-16,0 0-153 15,0 0-1-15,0 0 42 16,0 0-89-16,0-2-1 15,0 47-1-15,0 13-4 16,-2 10 47-16,-7 5-53 16,-5-2 0-16,1-7 10 15,-1-6-1-15,6-7-10 0,-1-13 0 16,7-10-49-16,2-10-14 16,0-10-167-16,0-8-6 15,0-34 96-15,-7-14-341 16,-2-9-650-16</inkml:trace>
  <inkml:trace contextRef="#ctx0" brushRef="#br0" timeOffset="31024.52">13512 6252 1154 0,'0'0'776'15,"0"0"-461"-15,0 0-141 16,0 0-111-16,0 0 32 16,0 0-16-16,0 0-30 15,108 106 9-15,-124-41-47 16,-20 7-11-16,-22 14-60 0,7-18-233 15,11-18-262-15</inkml:trace>
  <inkml:trace contextRef="#ctx0" brushRef="#br0" timeOffset="31285.91">13798 6645 1356 0,'0'0'240'15,"0"0"-142"-15,0 0 26 16,-159 125 62-16,95-80 77 16,1-2-101-16,10-6-33 0,13-11-86 15,17-7-29-15,19-9-4 16,4-7-10-16,33-3 0 16,21 0-16-16,11-7 13 15,4-3-26-15,-2 2 1 16,-9 1-48-16,-12 6-28 15,-14 1-92-15,-14 0-117 16,-12 0-528-16</inkml:trace>
  <inkml:trace contextRef="#ctx0" brushRef="#br0" timeOffset="31467.32">13760 6747 1976 0,'0'0'264'0,"0"0"-203"0,-27 114-25 16,10-51-35-16,-4 3 72 16,2 3 17-16,1-4-69 15,4-2-21-15,14-12-65 16,0-14-255-16,9-19-592 0</inkml:trace>
  <inkml:trace contextRef="#ctx0" brushRef="#br0" timeOffset="31668.62">14204 6657 2270 0,'0'0'485'0,"0"0"-444"16,0 0-41-16,0 0-12 15,0 0 2-15,160 25-160 16,-113-22-309-16,-16 1-984 0</inkml:trace>
  <inkml:trace contextRef="#ctx0" brushRef="#br0" timeOffset="31789.81">14246 6829 1761 0,'0'0'895'16,"0"0"-779"-16,0 0-116 15,0 0-107-15,149 11-202 0,-82-11-185 16,-2 0-249-16</inkml:trace>
  <inkml:trace contextRef="#ctx0" brushRef="#br0" timeOffset="32248.88">15412 6486 1393 0,'0'0'1131'0,"0"0"-924"0,0 0-207 16,0 0-13-16,0 0 11 16,-163 125 4-16,112-73 31 15,2-4-33-15,7-7 9 16,11-11-6-16,10-12 3 15,15-11-6-15,6-7 32 16,6 0 22-16,28 0 42 16,13-11-96-16,8-1-18 15,3-1 6-15,0 8-49 16,-7 0 31-16,-4 5-37 16,-11 0-84-16,-7 0 87 15,-7 0-33-15,-4-4-73 16,-9-8-42-16,-3-5-33 15,-3-3 127-15,-3-3 118 16,0 5 1-16,0 4 238 0,0 8 81 16,0 6-100-16,0 2-137 15,-5 24-59-15,-4 14-24 16,3 9 15-16,-1 7 4 16,2 2-38-16,5 4-106 15,0-16-380-15,0-18-757 0</inkml:trace>
  <inkml:trace contextRef="#ctx0" brushRef="#br0" timeOffset="32442.22">15849 6354 2469 0,'0'0'335'0,"0"0"-335"0,0 0-31 15,0 0 31-15,0 0 36 16,-47 146 18-16,33-83-44 16,-3 33-10-16,3-15-95 15,1-16-603-15</inkml:trace>
  <inkml:trace contextRef="#ctx0" brushRef="#br0" timeOffset="32614.86">15788 6988 2474 0,'0'0'594'0,"0"0"-594"16,0 0-31-16,0 0-189 16,0 0-35-16,0 0 69 15,0 0-676-15</inkml:trace>
  <inkml:trace contextRef="#ctx0" brushRef="#br0" timeOffset="32922.87">16469 6601 2392 0,'0'0'627'15,"0"0"-498"-15,0 0-49 16,0 0-79-16,0 0 29 15,0 0-30-15,129 0-30 16,-87 8-25-16,-9 7-162 16,-14-3-591-16</inkml:trace>
  <inkml:trace contextRef="#ctx0" brushRef="#br0" timeOffset="33057.74">16430 6847 2163 0,'0'0'783'0,"0"0"-649"15,0 0-123-15,0 0-11 16,125-1-85-16,-59-11-28 16,-16 0-221-16,-7 2-887 0</inkml:trace>
  <inkml:trace contextRef="#ctx0" brushRef="#br0" timeOffset="34507.11">17719 6532 1866 0,'0'0'783'16,"0"0"-537"-16,0 0-114 15,0 0-117-15,0 0 32 0,0 0-38 16,0 0 8-16,0-7-23 16,0 7 6-16,-2 0-69 15,-10 0-86-15,-1 0-214 16,2 2-269-16</inkml:trace>
  <inkml:trace contextRef="#ctx0" brushRef="#br0" timeOffset="34720.87">17719 6532 662 0</inkml:trace>
  <inkml:trace contextRef="#ctx0" brushRef="#br0" timeOffset="35265.67">17719 6532 662 0,'58'-3'1029'0,"-58"3"-781"0,0 0-204 0,-2 0 37 0,-3 0 62 0,1 0 25 15,-1 0 31-15,-1 0-118 16,2-4-11-16,-1-4-13 16,5-4-56-16,0-7 34 15,2 0-35-15,16-3-29 16,6 2 6-16,-1 6-42 16,-4 6 44-16,-5 8 20 0,-9 0-29 15,-5 11 30-15,-16 17 16 16,-27 11-1-16,-12 0 52 15,-14 4-67-15,-2-5 9 16,3-10 17-16,11-8-17 16,16-10 9-16,14-6-18 15,19-4 6-15,8 0 36 16,11-4-42-16,25-6-70 16,15 2 24-16,7 6-6 15,2 2 52-15,0 0-18 16,-4 11-1-16,-2 2-1 15,-4-6 20-15,0-7-37 16,1 0-43-16,3-13-82 16,-1-11 4-16,-2-8-3 15,-3 0 49-15,-13 0 90 0,-8 6 22 16,-12 5 80-16,-11 14 195 16,-4 7-91-16,-10 0-95 15,-24 22-87-15,-7 10 14 16,-3 9 17-16,2 0-24 15,8-3 0-15,8-6 3 16,12-12 5-16,12-5-12 16,2-8 11-16,9-5 4 15,24-2 71-15,10 0-90 16,9 0-1-16,2 0-13 16,2-5-57-16,-2-2 49 15,-4 3-40-15,-11 0-55 0,3-6-46 16,-13 2-209-16,-8-2-392 15</inkml:trace>
  <inkml:trace contextRef="#ctx0" brushRef="#br0" timeOffset="35401.87">18457 6541 1790 0,'0'0'559'16,"0"0"-469"-16,0 0-63 15,-65 116-26-15,41-60 51 16,-3 9-51-16,-13 25 0 15,4-17-2-15,7-8-335 0</inkml:trace>
  <inkml:trace contextRef="#ctx0" brushRef="#br0" timeOffset="39469.97">1661 7611 157 0,'0'0'1275'16,"0"0"-1064"-16,0 0-96 0,0 0 23 16,0 0-60-16,0 0 53 15,0 0-5-15,52-24-24 16,-49 23 2-16,-3-2-55 16,0 3 92-16,0 0-44 15,0 0-60-15,0 0 27 16,0 0-63-16,0 0-1 15,0 0 5-15,0 0 2 16,0 0-7-16,0 0 0 16,0 0 12-16,0 0-12 0,0 0 0 15,0 0 0 1,0 0-10-16,0 0-41 0,0 0-31 16,0 0-58-16,0 0-19 15,0 0 55-15,0 0-5 16,0 0 3-16,0 0 0 15,0 0-134-15,0-4 150 16,0 3 71-16,0-2 12 16,0 3-1-16,0-1 16 15,0 1 16-15,0 0 62 16,0 0-4-16,0 0 82 16,0 0 11-16,0 0-72 15,0 0 35-15,0 0-73 16,0-2-47-16,0 2 14 15,0-2-31-15,0-3 15 0,0 0-15 16,0-3 13 0,0-5 4-16,0 3-18 0,0-2 0 15,-5 2 39-15,-14 0-30 16,-10 5 28-16,-5 3 5 16,-6 2-42-16,-2 12 54 15,0 19-41-15,3 14 17 16,10 8 13-16,10 5-35 15,9 2 14-15,10-5-19 16,0-5 15-16,29-7 3 16,10-12-17-16,9-9-4 15,10-14-1-15,4-8-130 16,17-11-127-16,-15-15-207 0,-17-5-222 16</inkml:trace>
  <inkml:trace contextRef="#ctx0" brushRef="#br0" timeOffset="39957.83">1858 7796 1378 0,'0'0'673'16,"0"0"-502"-16,0 0-131 16,0 0-34-16,0 0 32 15,0 0-19-15,0 0 8 16,-10 2 16-16,5 4-43 16,1-2 42-16,1-4-41 15,1 0 38-15,2 0 83 16,0 0-62-16,0 0-56 0,5-12-4 15,6 0-83 1,2 2 77-16,-2 6-11 0,-4 4-2 16,-5 0 12-16,-2 5 14 15,0 13-4-15,0-1 51 16,-11 0-26-16,-3-4 35 16,-1-3-46-16,-1-4-16 15,3-2 39-15,4-1-40 16,6-3 24-16,3 0 23 15,0-7-46-15,12-5-2 16,6 0-39-16,-2 7 13 16,-1 5 18-16,-8 0-15 15,-7 26-3-15,0 9 26 16,-29 12 2-16,-14 4 26 16,-7 2-11-16,-4-5-10 0,2-11 18 15,15-14-18-15,10-9-6 16,18-10 27-16,9-4-14 15,11 0 55-15,27-12-68 16,13 0 10-16,11 2-22 16,3 3 12-16,0 7 0 15,17 0-72-15,-19 0-201 16,-12 0-233-16</inkml:trace>
  <inkml:trace contextRef="#ctx0" brushRef="#br0" timeOffset="40122.55">2334 7764 667 0,'0'0'1898'16,"0"0"-1664"-16,0 0-234 16,0 0-125-16,0 0-53 15,0 0-100-15,0 113-869 0</inkml:trace>
  <inkml:trace contextRef="#ctx0" brushRef="#br0" timeOffset="40206.11">2317 8145 1579 0,'0'0'0'16,"0"0"-163"-16</inkml:trace>
  <inkml:trace contextRef="#ctx0" brushRef="#br0" timeOffset="44807.25">3706 7546 1273 0,'0'0'401'16,"0"0"-304"-16,0 0-54 16,0 0-22-16,0 0 32 15,0 0 71-15,0 0-11 16,23-76 49-16,-23 67-64 16,0 3 9-16,0 3 84 15,0-2-129-15,-4 2-22 0,-6 3-26 16,-7 0 7-16,-10 3-33 15,-6 25 12-15,-10 10 0 16,-1 13-15-16,-2 5 30 16,9 2-15-16,10 0 13 15,10-8-1-15,12-8 9 16,5-10-21-16,13-10 0 16,25-14-9-16,18-8 9 15,16-4-134-15,5-22-91 16,4-10-50-16,-8-2 35 15,-15 4-26-15,-16 4 33 16,-15 8 233-16,-15 8 99 16,-12 8 292-16,0 6-46 15,-8 0-210-15,-11 3-51 16,-2 20-66-16,4 3-10 0,1 3 23 16,7-2-22-16,7-1-6 15,2-8-3-15,0-8-63 16,0-6-1-16,13-4-11 15,1-4 1-15,3-18-6 16,0-5-66-16,-2-5 67 16,-4 3 79-16,-2 5 26 15,-3 12 156-15,-1 7-60 16,1 5-103-16,6 5 9 16,3 14-1-16,6 4 0 15,5 0-17-15,8-6 3 16,3-7 7-16,4-5-20 15,-1-5-82-15,-7-3-12 16,-8-17 9-16,-10-1 47 0,-5-4 19 16,-10 4 19-16,0 4 38 15,0 8 103-15,0 6 35 16,0 3-41-16,-2 20-134 16,-6 24 0-16,2 18 33 15,-1 12-27-15,-1 13 53 16,0 1-41-16,-1-1-17 15,1-4 8-15,-2-11-10 16,2-14-141-16,-7-12-20 16,1-23-134-16,-6-15-369 0</inkml:trace>
  <inkml:trace contextRef="#ctx0" brushRef="#br0" timeOffset="44971.39">3860 7389 2252 0,'0'0'548'0,"0"0"-490"16,0 0-10-16,116-38-48 15,-78 38 0-15,0 12-11 16,2 36-104-16,-11-4-370 16,-7-2-928-16</inkml:trace>
  <inkml:trace contextRef="#ctx0" brushRef="#br0" timeOffset="45287.78">4982 7710 2045 0,'0'0'271'0,"0"0"-271"0,0 0-19 15,0 0 19-15,134 106-15 16,-99-73 16-16,-1-5-1 15,3-10 0-15,-8-6-226 16,-6-12-487-16</inkml:trace>
  <inkml:trace contextRef="#ctx0" brushRef="#br0" timeOffset="45916.62">5322 7648 1692 0,'0'0'592'0,"0"0"-480"16,0 0-106-16,0 0 10 15,-50 124 17-15,36-76-21 0,7-1 37 16,7-10-49 0,0-9-8-16,7-11-17 0,15-16-98 15,5-1-23-15,7-18-111 16,8-32-234-16,-4-5 152 16,-12 3-439-16,-6 13 778 15,-20 27 248-15,0 8 592 16,0 4-242-16,0 0-364 15,-12 18-186-15,-2 10 17 16,3 4-13-16,7 0-39 16,4 1 64-16,2-8-41 15,22-5 12-15,8-7-17 16,5-9-31-16,7-4-19 16,4-2-38-16,-6-17-11 15,-4-4 42-15,-12-5-49 0,-8-1 29 16,-11 3 19-1,-7 6 27-15,0 6 73 0,-15 11 50 16,-8 3-80-16,-2 5-1 16,1 19-33-16,6 5-6 15,7 1 13-15,9-1-10 16,2-3 34-16,4-5-25 16,21-6-6-16,6-5-18 15,7-7-31-15,4-3-32 16,2-4 1-16,4-17-8 15,-6-7 58-15,-4-4-30 0,-9 0 12 16,-9 3 33 0,-11 4 12-16,-6 13 49 0,-3 10 142 15,-6 2-127-15,-11 16-37 16,1 16-24-16,7 5-7 16,7 0 60-16,2 0-50 15,4-3 11-15,19-9 5 16,6-4-28-16,7-8-1 15,1-6-115-15,4-7-103 16,-8-7-91-16,-15-10-290 0</inkml:trace>
  <inkml:trace contextRef="#ctx0" brushRef="#br0" timeOffset="46069.45">5648 7564 1746 0,'0'0'620'15,"0"0"-329"-15,0 0-86 0,0 0-83 16,0 0-116-16,0 0-6 16,139-35 0-16,-118 85-166 15,-9 11-406-15</inkml:trace>
  <inkml:trace contextRef="#ctx0" brushRef="#br0" timeOffset="46159.66">5695 8257 2058 0,'0'0'377'0,"0"0"-377"16,0 0-420-16</inkml:trace>
  <inkml:trace contextRef="#ctx0" brushRef="#br0" timeOffset="46511.34">6867 7453 2191 0,'0'0'32'0,"0"0"-32"16,0 0-144-16,0 0 123 16,0 0 21-16,0 0 177 15,0 0-32-15,36 111-2 16,-47-35-85-16,-2 6-36 16,-1 0 12-16,3-9-25 15,5-14-18-15,-2-9-73 16,4-16-161-16,0-19-288 0</inkml:trace>
  <inkml:trace contextRef="#ctx0" brushRef="#br0" timeOffset="46647.09">6674 7698 2054 0,'0'0'598'0,"0"0"-523"0,0 0-54 15,151-42-21-15,-97 38-123 16,13 4-24-16,-14 0-183 15,-13 2-1245-15</inkml:trace>
  <inkml:trace contextRef="#ctx0" brushRef="#br0" timeOffset="47345.75">7039 8015 2486 0,'0'0'0'0,"0"0"-137"15,0 0-479-15,0 0-232 0,0 0 848 16,100-123 857-16,-79 80-513 16,-1-4-232-16,-3 6-112 15,-3 8-80-15,-3 8 80 16,-7 12 202-16,-1 13-57 16,-3 0-86-16,0 16-59 15,0 18 38-15,0 8 38 16,0 4-58-16,0 0-17 15,0-4 18-15,6-5-5 16,8-11-14-16,5-6 4 16,6-12 9-16,4-8-26 15,4 0-33-15,3-21-88 16,3-11 83-16,-6-6-24 0,-6-4 4 16,-8 1 19-16,-9 10 52 15,-10 7 68-15,0 12 143 16,-10 12-113-16,-11 0-65 15,-2 22-21-15,3 6-12 16,7 6 47-16,6-2-46 16,7-1 51-16,0-5-51 15,2-7 0-15,20-8 8 16,9-8-9-16,8-3-15 16,5-7-16-16,3-18-61 15,2-7 26-15,-2 1-25 16,-7 0-12-16,-9 5 83 15,-11 13 20-15,-11 10 30 0,-9 3 14 16,0 15-6 0,-4 12 66-16,-7 4-57 0,-1-8-26 15,6-2 3-15,6-10-9 16,0-7-15-16,6-4 28 16,21 0-28-16,10-20-14 15,6-4-127-15,4 0 38 16,0 0 68-16,-5 8-11 15,-3 7 46-15,-8 6-8 16,-8 3 19-16,-2 12 2 16,-8 13-13-16,-6 4 4 15,-7 5-17-15,0-3-20 0,-18 1-91 16,-11-11-126 0,0-6-399-16</inkml:trace>
  <inkml:trace contextRef="#ctx0" brushRef="#br0" timeOffset="47496.27">7454 7631 2121 0,'0'0'666'15,"0"0"-549"-15,0 0-39 16,0 0-57-16,0 0 0 16,131-70-42-16,-70 84 19 15,-10 17-174-15,-11-1-451 0</inkml:trace>
  <inkml:trace contextRef="#ctx0" brushRef="#br0" timeOffset="47984.45">9141 7736 1213 0,'0'0'1035'15,"0"0"-676"-15,0 0-255 16,0 0-104-16,0 0-14 15,0 0 14-15,-118 88 12 16,87-40-10-16,8-2 28 0,12-6-21 16,11-9-9-1,0-14 0-15,27-12-12 0,11-5 12 16,7-17-125-16,13-38-99 16,-12 2-252-16,-10-1-221 15</inkml:trace>
  <inkml:trace contextRef="#ctx0" brushRef="#br0" timeOffset="48133.73">9239 7556 1373 0,'0'0'694'16,"0"0"-171"-16,0 0-362 16,0 0-83-16,0 0-60 15,0 0 6-15,0 0-21 16,-36 86-3-16,36-25 0 0,0 4-9 16,0-1-7-1,0-6-202-15,0-1-36 0,0-19-226 16,0-15-267-16</inkml:trace>
  <inkml:trace contextRef="#ctx0" brushRef="#br0" timeOffset="48861.55">8907 7718 1380 0,'0'0'907'0,"0"0"-728"15,0 0-159-15,120-28-10 16,-60 28-16-16,3 0 6 15,-1 13 0-15,-2 12 73 16,-6 8-40-16,-9 1-11 16,-9 3-12-16,-9-2 5 0,-8-5-5 15,-3-9-10-15,2-4 0 16,0-13 3-16,6-4-3 16,10-4-104-16,3-23-90 15,6-4-93-15,-3-6 47 16,-7 7 39-16,-8 6 201 15,-10 12 213-15,-13 12 114 16,-2 0-141-16,0 21-72 16,-4 6-62-16,-5 4 0 15,5-6-30-15,2-3-21 16,2-6 32-16,0-5-24 16,13-7-7-16,9-4-2 15,7 0-34-15,3-23-29 0,1-4-19 16,-2-5 32-1,-2-3 44-15,-6 5-13 0,-8 7 19 16,-6 11 185-16,-9 9-36 16,0 3-70-16,0 12-79 15,0 12 1-15,-5 6 15 16,3-2-16-16,2-1 0 16,0-6 8-16,12-5 7 15,9-6 1-15,6-8-16 16,2-2-51-16,-2 0 19 15,-7-16-83-15,-13-6 37 16,-7-6 44-16,0-3-57 0,-13-2 19 16,-5 3 72-16,5 6 58 15,7 7 184-15,6 12-100 16,0 5-81-16,12 0-61 16,15 0-22-16,6 14 21 15,1 4 1-15,1 4 0 16,-6 2-18-16,-6 4 18 15,-8 5 0-15,-5 0 21 16,-6 1-19-16,-2-3 23 16,4-4-25-16,7-7 1 15,8-7 13-15,6-9-14 16,10-4-43-16,8-5-135 16,8-40-72-16,-8 2-97 15,-14 2-444-15</inkml:trace>
  <inkml:trace contextRef="#ctx0" brushRef="#br0" timeOffset="49028.16">10271 7538 1525 0,'0'0'516'16,"0"0"-299"-16,0 0-82 15,0 0-101-15,-44 136 21 16,21-95-55-16,-10 5-61 15,4-17-236-15,0-11-636 0</inkml:trace>
  <inkml:trace contextRef="#ctx0" brushRef="#br0" timeOffset="49259.33">9837 7367 2514 0,'0'0'326'15,"0"0"-326"-15,0 0-36 16,16 118-186-16,-16-55-63 16,0 7 86-16,0 8 41 15,-6 1 68-15,0 0 83 16,0-8 7-16,-1-13 79 16,3-16 90-16,2-12-34 15,2-12 4-15,0-13-139 0,0-5-16 16,4 0-973-16</inkml:trace>
  <inkml:trace contextRef="#ctx0" brushRef="#br0" timeOffset="50504.71">11415 7624 1098 0,'0'0'1033'0,"0"0"-842"16,0 0-123-16,0 0-67 16,0 0 0-16,0 0 71 15,0 0-45-15,0-18-6 16,0 18-17-16,0 0 14 16,0 0-7-16,-2 0-11 15,-3 2 1-15,-6 0 70 16,-4 8-19-16,-10 10-22 15,-4 14 0-15,-2 14-6 0,4 11 61 16,10 0-27-16,7 0-43 16,10-11 12-16,7-12-18 15,27-16 21-15,14-15-18 16,12-5-12-16,10-22-1 16,-1-19-132-16,0-14-81 15,-7-8 52-15,-10-15-115 16,-10-1 32-16,-13-5 107 15,-11 5 138-15,-14 16 354 16,-4 16 135-16,0 19-285 16,-10 20-59-16,-13 8-131 15,-6 20-14-15,2 20 0 16,5 13 8-16,4 6 1 16,9 10-9-16,7 0 0 15,2-2-3-15,0-9 3 0,20-8 0 16,5-14 0-16,6-14-42 15,6-13 41-15,11-9-95 16,2-13-177-16,4-19 25 16,-4-6-17-16,-11 4 122 15,-14 8 143-15,-14 12 171 16,-11 14 21-16,0 5-152 16,-15 22-9-16,-1 7 43 15,3 0-40-15,8-2 27 16,5-6 9-16,0-5-46 15,18-9 42-15,8-10-66 16,4-2-156-16,3-4-54 0,-4-18-186 16,6-23-163-16,-1-3 165 15,-7 2-175-15,-7 8 569 16,-11 20 110-16,-5 12 579 16,-2 2 151-16,0 4-475 15,-2 0-248-15,0 22-96 16,0 6-7-16,0 6 17 15,-6 0-3-15,-1-2-28 16,3-3 19-16,2-10-13 16,2-7-12-16,0-9 3 15,0-3-55-15,0-4 30 16,11-20-154-16,7-7 2 16,3-8 63-16,8 2-25 0,6 2 29 15,0 9 72-15,3 5-35 16,0 13 76-16,-3 8 63 15,-2 0-25-15,-8 14 51 16,-11 8-11-16,-10 8 77 16,-4 5 52-16,-4 2-23 15,-16 1-39-15,-1 1-104 16,2-10-40-16,3-5 15 16,9-12-9-16,7-8-7 15,0-4 0-15,13-4-102 16,16-20-120-16,10-10-241 15,1-4-44-15,-1 1 284 16,-3 4 223-16,-11 13 439 0,-9 10 166 16,-8 10-383-1,-3 0-116-15,-1 12-54 0,1 13-6 16,0 4 48-16,1 1-80 16,1 2-4-16,1-3-10 15,0-9-186-15,-4-10-291 16,-4-8-1117-16</inkml:trace>
  <inkml:trace contextRef="#ctx0" brushRef="#br0" timeOffset="50641.74">12385 7403 2521 0,'0'0'344'0,"0"0"-344"0,0 0-356 16,0 0-264-16,0 0-237 15</inkml:trace>
  <inkml:trace contextRef="#ctx0" brushRef="#br0" timeOffset="51261.74">13731 7411 1859 0,'0'0'553'0,"0"0"-428"15,0 0-96-15,0 0-29 0,0 0 5 16,0 0 25-16,-2 121 43 15,-11-39 31-15,-1 12-73 16,3 0 35-16,7-19-55 16,4-2 5-16,0-15 3 15,10-17-17-15,19-21-2 16,14-16 0-16,10-4-46 16,5-26-77-16,5-15-105 15,-5-15-79-15,-9-2 117 16,-13 2 90-16,-14 10 100 15,-18 17 267-15,-4 20 66 16,-22 9-166-16,-18 20-161 0,-7 18 10 16,3 5-4-1,6-1-4-15,13-6 16 0,11-9 22 16,14-11-45-16,0-7 10 16,19-9-11-16,14 0-70 15,7-18-78-15,18-29-204 16,-9 6-152-16,-7 0-84 0</inkml:trace>
  <inkml:trace contextRef="#ctx0" brushRef="#br0" timeOffset="51780.66">14190 7774 1234 0,'0'0'662'0,"0"0"-427"15,0 0-73-15,-44 103-88 16,31-69-62-16,3-6 64 16,10-10-15-16,0-8-34 0,10-8 57 15,11-2-84 1,8-7-13-16,5-16-128 0,-1-5-173 15,-2-2 60-15,0-1-16 16,-4 5-116-16,-4 6 211 16,-5 12 175-16,-9 8 259 15,-5 2 100-15,-4 22-117 16,0 8-30-16,-2 2-121 16,-5-4-38-16,3-5 53 15,2-10-77-15,2-6-11 16,0-9 18-16,13 0-35 15,7-5-2-15,7-14-129 16,-1-6-113-16,6-3 56 16,-1 1-132-16,1 3-170 15,-7 7 261-15,-4 9 228 0,-5 8 393 16,-10 0-38 0,-6 19-139-16,0 6-57 0,0 2-77 15,0-8-21-15,0-2 21 16,0-10-57-16,0-7 23 15,0 0 20-15,13 0-49 16,16-17-19-16,10-4-160 16,3 1 29-16,4 0 43 15,-5 6 32-15,-6 6 56 16,-12 8-7-16,-8 0 7 16,-8 21 70-16,-5 7 6 15,-2 3-42-15,0 1-16 16,-5-3-18-16,-5-8-31 0,-15-17-82 15,6-4-126 1,-4 0-549-16</inkml:trace>
  <inkml:trace contextRef="#ctx0" brushRef="#br0" timeOffset="51926.2">14048 7511 2163 0,'0'0'659'0,"0"0"-503"15,0 0-148-15,158-18-8 16,-44 18-113-16,-16 0-138 16,-9 2-357-16</inkml:trace>
  <inkml:trace contextRef="#ctx0" brushRef="#br0" timeOffset="52465.37">16119 7689 1918 0,'0'0'399'0,"0"0"-399"0,0 0-199 15,0 0 199-15,-74 106 22 16,34-55 130-16,-5 2-13 16,0-3-29-16,6-10-85 15,3-9-1-15,9-14-19 16,11-11 20-16,12-6 45 15,4-8 11-15,12-19-80 16,23 0-1-16,7 0-88 16,10 5 9-16,-3 6 31 15,-1 11 24-15,-2 5 9 16,-7 0 15-16,-3 0 0 16,-3 0-16-16,-4 0 10 15,-4-7-90-15,-2-11-143 0,-8-8-105 16,-7-2 12-16,-2 0 121 15,-6 2 211-15,0 9 520 16,0 5-120-16,0 12-23 16,-8 7-224-16,-7 25-144 15,-3 16 32-15,-2 37-41 16,4-13-74-16,5-12-294 0</inkml:trace>
  <inkml:trace contextRef="#ctx0" brushRef="#br0" timeOffset="52966.33">17024 7772 1719 0,'0'0'297'0,"0"0"-193"15,0 0-102-15,0 0 11 16,0 0 102-16,-123 18 27 16,78 20-25-16,3 8-17 0,7 3-98 15,12-7 48-15,12-10-50 16,11-14 0-16,7-13-15 15,22-5 15-15,11-9-99 16,3-21-123-16,-1-8-112 16,-7-2 144-16,-6 2 96 15,-9 5 94-15,-4 13 197 16,-5 10 99-16,-2 10-117 16,-5 10-130-16,1 27-1 15,-5 13 65-15,0 9-88 16,0 8-16-16,-11-3 49 15,-10-8 3-15,-6-7 21 16,-4-12 0-16,0-11-61 16,-2-11 45-16,-1-10-48 15,3-5-18-15,4 0 0 0,19-35-149 16,6 1-196-16,2-1-444 0</inkml:trace>
  <inkml:trace contextRef="#ctx0" brushRef="#br0" timeOffset="53171.89">17534 7528 2094 0,'0'0'534'0,"0"0"-534"0,0 0-71 16,0 0 71-16,-127 100 115 15,76-39 4-15,-1 4-12 16,3 8-105-16,9-3 20 15,11-6-22-15,27-5-125 16,2-18-82-16,9-19-320 0</inkml:trace>
  <inkml:trace contextRef="#ctx0" brushRef="#br0" timeOffset="53389.31">17797 7793 2259 0,'0'0'351'16,"0"0"-351"-16,0 0-140 16,-125 53 88-16,79-21 52 0,9 1 92 15,14-1 55-15,11-4-65 16,12-5-82-16,0-6 0 16,20-13-38-16,11-4-46 15,3-12 40-15,13-44-190 16,-11 6-162-16,-5-3-324 0</inkml:trace>
  <inkml:trace contextRef="#ctx0" brushRef="#br0" timeOffset="53538.28">17880 7517 1778 0,'0'0'803'0,"0"0"-624"16,0 0-178-16,0 0 28 16,0 0-28-16,2 145 0 15,-2-85 59-15,-5 2-49 16,-1 4-10-16,-2-3-1 15,0-7-91-15,-3-10-170 0,2-16-272 16,-2-14-1033-16</inkml:trace>
  <inkml:trace contextRef="#ctx0" brushRef="#br0" timeOffset="53673.61">17587 7726 778 0,'0'0'1824'16,"0"0"-1449"-16,128-37-317 15,-55 26-58-15,12 4-91 16,48 6-32-16,-19 1-142 16,-14 0-539-16</inkml:trace>
  <inkml:trace contextRef="#ctx0" brushRef="#br0" timeOffset="53757.67">18586 7778 2395 0,'0'0'0'16,"0"0"-44"-16</inkml:trace>
  <inkml:trace contextRef="#ctx0" brushRef="#br0" timeOffset="55041.28">3383 9101 644 0,'0'0'189'16,"0"0"-43"-16,0 0 39 15,0 0-43-15,0 0 101 16,0 0-63-16,0 0-116 16,51-23-7-16,-42 9 8 15,-6 0 84-15,-3 5 120 16,0 6 3-16,-3 3-111 16,-12 0-135-16,-3 0-11 15,3 3-13-15,3 9-2 16,3-1 0-16,9-2-6 15,0 0-42-15,0-9-44 16,12 0-127-16,-1 0-473 0</inkml:trace>
  <inkml:trace contextRef="#ctx0" brushRef="#br0" timeOffset="55582.6">4692 8703 1835 0,'0'0'759'0,"0"0"-577"16,0 0-182-16,0 0-1 15,0 0-7-15,-136 112 16 16,80-55 42-16,0 3-35 15,-4 7 2-15,0-6-13 16,3-7-4-16,5-12-100 16,7-16-70-16,12-14-47 15,17-17-49-15,12-22-95 16,4-7-852-16</inkml:trace>
  <inkml:trace contextRef="#ctx0" brushRef="#br0" timeOffset="56091.27">4246 8837 1676 0,'0'0'599'0,"0"0"-454"15,0 0 17-15,0 0-117 16,0 0-11-16,133 42 30 16,-94-6-55-16,5-2 18 15,8 0-25-15,8-10 11 16,7-7-22-16,2-12 9 16,3-5-76-16,-8-4-1 15,-6-18-29-15,-12-8 42 16,-12-2 14-16,-16 0 8 15,-16 4 42-15,-2 7 1 16,-16 10 67-16,-11 11 1 16,-2 0-55-16,1 16 7 0,8 14-19 15,11 2 16-15,9 0-3 16,0-3-15-16,26-7 0 16,13-8 0-16,5-9-34 15,7-5-24-15,-2 0-34 16,-2-19-22-16,-5-10 66 15,-8-3-42-15,-6-2 33 16,-3 2 56-16,-9 6 2 16,-3 6 69-16,-9 14 63 15,-2 6-93-15,-2 16-10 16,0 26-1-16,0 16 3 16,0 12 19-16,0 10-25 15,-6 5 45-15,2-3-17 0,-1-2-48 16,3-10 27-16,2-12-33 15,0-13-10-15,0-15 9 16,0-16-136-16,2-14-1 16,3-4 63-16,-1-28-202 15,2-14-77-15,11-52-127 16,-1 10 311-16,1-2-517 0</inkml:trace>
  <inkml:trace contextRef="#ctx0" brushRef="#br0" timeOffset="56241.65">5499 8851 980 0,'0'0'888'0,"0"0"-514"15,0 0-260-15,0 0-75 16,0 0-29-16,0 0 15 16,0 0 63-16,87 23-26 0,-96 16 8 15,-16 5-70-15,-6-2-65 16,-4-5-48-16,-8-12-77 16,-39-15-52-16,12-6-147 15,-5-4-592-15</inkml:trace>
  <inkml:trace contextRef="#ctx0" brushRef="#br0" timeOffset="56376.7">4834 8645 1810 0,'0'0'568'0,"0"0"-371"16,0 0-79-16,116-49-111 16,-80 47-7-16,-5 2-6 0,-2 0-151 15,-9 7-106 1,-7-4-700-16</inkml:trace>
  <inkml:trace contextRef="#ctx0" brushRef="#br0" timeOffset="56481.31">5212 8422 1960 0,'0'0'246'0,"0"0"-246"16,8 133-159-16,-8-75-506 0</inkml:trace>
  <inkml:trace contextRef="#ctx0" brushRef="#br0" timeOffset="57194.65">6774 8668 863 0,'0'0'599'15,"0"0"-346"-15,0 0-29 16,0 0 56-16,0 0-80 16,0 0-87-16,0 0-44 15,-89-51-63-15,71 83 3 0,6 12 58 16,10 10-30 0,2 4 45-16,0 0-51 0,12-6-17 15,3-6 41-15,1-5-55 16,-7-11 31-16,-5-9-28 15,-4-5 11-15,0-7 6 16,-15-7-20-16,-12-2-33 16,-4-5 3-16,2-19-115 15,11-12-43-15,14-12-79 16,4-6-252-16,20 1-11 16,20 8 530-16,4 12 155 15,5 18 231-15,-1 15-83 16,-4 0-68-16,-5 15-17 15,0 12-130-15,-1 3-10 0,-3 5-38 16,-1-2-18-16,-3 1-22 16,9 3-10-16,-9-12-242 15,-9-11-391-15</inkml:trace>
  <inkml:trace contextRef="#ctx0" brushRef="#br0" timeOffset="57345.67">7291 8647 2192 0,'0'0'552'16,"0"0"-543"-16,0 0 0 15,-67 147-9-15,34-81 15 16,-3 25-40-16,10-17-160 0,9-16-635 16</inkml:trace>
  <inkml:trace contextRef="#ctx0" brushRef="#br0" timeOffset="57683.67">8493 8635 1733 0,'0'0'71'16,"0"0"-70"-16,0 0-1 16,0 0 41-16,0 0 103 15,0 0 109-15,0 154-131 16,-5-76 0-16,-2 2-85 15,1-5-37-15,-3-10-9 16,2-10-157-16,-6-20-77 16,4-12-69-16,-2-15-648 0</inkml:trace>
  <inkml:trace contextRef="#ctx0" brushRef="#br0" timeOffset="58418.21">8354 8853 1942 0,'0'0'345'0,"0"0"-266"15,152-14-39-15,-86 8-40 16,4-6 0-16,-7-2 16 16,-8-4-16-16,-10-4 19 15,-14-1-19-15,-13-2-33 16,-14-1 25-16,-4-1-15 16,-6 8 23-16,-17 4 78 15,-4 15 22-15,-2 3-21 16,3 33-63-16,1 14-15 15,10 11 57-15,3 4-41 16,12-5 22-16,0-6-4 0,0-12-21 16,14-11 10-1,8-12-24-15,2-8-36 0,7-11-12 16,4 0-147-16,5-14-37 16,-1-14-26-16,2-2 25 15,-3-3 109-15,-9 9 124 16,-8 8 108-16,-9 12 156 15,-8 4-204-15,-4 12 21 16,0 14-13-16,0 4-62 16,0-2 30-16,0-1-21 15,3-8 2-15,15-5 59 16,1-5-39-16,8-9 9 16,2 0-46-16,2-9-99 15,0-14 8-15,-4-6-40 16,-4 0 22-16,-4-2 78 0,-3 4-25 15,-5 4 56-15,-1 9 44 16,-6 8 99-16,-2 6-31 16,0 0-104-16,3 22-8 15,-1 4 32-15,3 4-32 16,4 0 0-16,0-2 0 16,1-5 13-16,1-7-9 15,-2-7-4-15,-2-7-49 16,2-2 15-16,-2 0-115 15,2-19-46-15,0-5 35 16,2-5 25-16,5-1 88 16,3-2 6-16,0 6 41 0,0 4 223 15,-1 10 76-15,-7 12-58 16,-1 0-144-16,-6 12-86 16,-1 14 15-16,-5 4 28 15,0 4-9-15,0 0-1 16,0-3-35-16,-5-4-18 15,-3-5-49-15,-11-8-127 16,5-6-176-16,2-5-582 0</inkml:trace>
  <inkml:trace contextRef="#ctx0" brushRef="#br0" timeOffset="58583.13">9634 8767 1714 0,'0'0'389'0,"0"0"-337"0,0 0-25 16,0 0-26-16,0 0 32 16,0 0 60-16,-34 126-70 15,-3-101-23-15,5-8-54 16,6-11-544-16</inkml:trace>
  <inkml:trace contextRef="#ctx0" brushRef="#br0" timeOffset="58726.75">9467 8414 1213 0,'0'0'1050'0,"0"0"-1007"16,0 0-43-16,-158 160-24 0,104-82-222 16,11-9-423-16</inkml:trace>
  <inkml:trace contextRef="#ctx0" brushRef="#br0" timeOffset="60190.56">10590 8761 1465 0,'0'0'652'0,"0"0"-652"0,0 0 0 16,0 0 13-1,-16 104 73-15,10-70 74 0,-1-3-37 16,1-10-77-16,4-5 6 16,0-7-40-16,2-9-12 15,0 0 69-15,10-19 13 16,15-13-82-16,8-10-124 15,9-6 2-15,6 0 28 16,0 5 2-16,-1 16 92 16,-11 17 27-16,-9 10 4 15,-12 26 42-15,-8 18-43 16,-7 7-13-16,0-2 40 16,0-8-48-16,0-12-6 15,5-11 31-15,10-12-34 16,3-6 50-16,7 0-50 0,4-27-12 15,-5-8-55 1,-2-14-102-16,-6-9-41 0,-5-13 32 16,-7-10-18-16,-2-3-1 15,-2 4 106-15,2 14 91 16,2 22 537-16,-4 22-237 16,0 22-146-16,0 11-139 15,0 34 3-15,-6 15-6 16,0 8 27-16,1 9 10 15,3-3 46-15,2-2-75 16,0-8-7-16,0-12-13 16,0-14 18-16,5-9-12 15,1-16-6-15,2-6-26 16,2-7 6-16,3 0 20 16,5-20-11-16,7-5-116 0,2-5-70 15,-1 1 59-15,1 8 42 16,-2 10 53-16,-1 8 34 15,-3 3-17-15,2 6 21 16,2 8-2-16,8 1 14 16,8-6 43-16,5-4 34 15,8-5-27-15,4 0 9 16,-4 0-66-16,-10 0 1 16,-11-2 2-16,-14 2 15 15,-13 0-18-15,-6 0 1 0,-6 0 0 16,-23 14 78-1,-9 11-39-15,-7 5-22 0,1 0-6 16,7-4 10-16,11-6-21 16,12-10-1-16,12-5 0 15,2-5-27-15,23-5 26 16,12-16-123-16,7-7-39 16,3-6-81-16,0 1 54 15,-7-1 9-15,-9 4 181 16,-7 8 58-16,-10 11 160 15,-10 8-36-15,-2 3-97 16,0 8-85-16,0 13 87 16,-2 8-34-16,2-3-20 15,0 0 31-15,10-3-63 16,19-10 18-16,9-5 36 0,5-8-42 16,1 0-13-1,1-14-7-15,-5-10-95 0,-7-6 13 16,-4-7-96-16,-6-2-10 15,-6-7 79-15,-3 0-34 16,-1 3 150-16,-4 9 168 16,-4 17 110-16,-3 10-10 15,-2 7-244-15,0 21-2 16,0 15-21-16,0 10 5 16,0 5 18-16,0 4-24 15,0-6 9-15,0 2 1 16,0-7-10-16,0-3 0 15,0-10 5-15,2-4 5 0,-2-11-10 16,0-11 0 0,0-5-16-16,-2 0 5 0,-10-9-60 15,4-15-38-15,8-6 72 16,0-5 0-16,13-1 31 16,16 4-41-16,7 3 47 15,2 6 107-15,-1 9 35 16,3 5-69-16,1 4-22 15,1 3-50-15,-2 2-2 16,-6 0-5-16,-6 0-103 16,-16 7-73-16,-10 7-157 15,-2-5-534-15</inkml:trace>
  <inkml:trace contextRef="#ctx0" brushRef="#br0" timeOffset="60386.14">11522 8650 2092 0,'0'0'699'0,"0"0"-602"16,0 0-40-16,0 0-57 16,0 0 21-16,0 0-44 15,0 0 13-15,116-61-199 16,-92 56-315-16,-3-3-636 0</inkml:trace>
  <inkml:trace contextRef="#ctx0" brushRef="#br0" timeOffset="60499.25">11847 8388 2275 0,'0'0'591'0,"0"0"-591"16,0 0-38-16,0 0-35 15,-11 146-110-15,3-94-115 0</inkml:trace>
  <inkml:trace contextRef="#ctx0" brushRef="#br0" timeOffset="60837.54">13018 9071 101 0,'0'0'2432'16,"0"0"-2132"-16,0 0-300 16,0 0-208-16,0 0 67 15,-31 125 105-15,-36-60 36 0,7-14-234 16,6-10-872-16</inkml:trace>
  <inkml:trace contextRef="#ctx0" brushRef="#br0" timeOffset="62396.59">14268 8693 646 0,'0'0'629'0,"0"0"-336"15,0 0-4-15,0 0-40 16,0 0-82-16,0 0 17 16,0 0-142-16,-2-51-34 15,-2 45 12-15,0 2-19 16,1 3-1-16,1 1 0 16,-3 0 12-16,1 0-12 15,-5 0 0-15,0 0 1 16,-5 1-3-16,1 7 11 15,2 2-9-15,0 1 2 16,4 1 18-16,3-4-18 16,2-3-2-16,2-1 0 15,0-4-11-15,0 0 11 16,4 0 0-16,9-4-1 16,3-9-21-16,-1-3 21 0,-3 1-13 15,-8 4 14-15,-1 0 10 16,-3 8-9-16,0 1 24 15,0 0-8-15,0 2-1 16,0 0-20-16,-3 0 4 16,-15 9 0-16,-4 14-17 15,-9 7 35-15,-1 7-18 16,1 7 45-16,6 2-35 16,8-3 56-16,11-7-50 15,6-8-16-15,0-5 33 16,23-11-32-16,14-5 13 15,9-7-14-15,8-4-99 0,2-18 23 16,-8-6-38-16,-7-2-23 16,-14 0 76-16,-12 2 32 15,-13 8 29-15,-2 8 194 16,-2 12-45-16,-17 0-78 16,-6 14-56-16,2 16 0 15,5 2 33-15,12 4-41 16,6-2-1-16,4-4 15 15,23-5-9-15,10-10 7 16,11-6-19-16,1-9-40 16,0 0-9-16,-6-9-61 15,-8-11 60-15,-10-4 40 16,-10-2-8-16,-13 2 18 0,-2 2 22 16,-2 8 47-16,-23 6 1 15,-6 6-70-15,-2 2-76 16,-7 0 22-16,9 4-177 15,10-1-422-15</inkml:trace>
  <inkml:trace contextRef="#ctx0" brushRef="#br0" timeOffset="62542.28">14723 8328 2177 0,'0'0'447'0,"0"0"-433"15,0 0-28-15,-58 140-14 0,29-63-168 16,6-9-447-16</inkml:trace>
  <inkml:trace contextRef="#ctx0" brushRef="#br0" timeOffset="63000.67">15570 8705 1892 0,'0'0'536'0,"0"0"-481"15,0 0-39-15,-143 89-9 0,95-52 10 16,3-3 21-1,7-6 22-15,11-8-47 0,9-6 19 16,14-6-25-16,4-6-4 16,14-2 39-16,21 0-27 15,15 0-3-15,4 0-12 16,7 0-67-16,-3-2 25 16,-5-1-34-16,-11 3 27 15,-5-5 12-15,-13-1-66 16,-6-6-18-16,-5-4-93 15,-6-5-5-15,0-8 98 16,-5 1 30-16,-2 2 91 0,0 7 234 16,0 5 90-1,0 14 54-15,0 0-200 0,-16 21-152 16,-2 18 14-16,-4 14-40 16,2 8 0-16,-2 26 0 15,8-12-206-15,5-15-454 0</inkml:trace>
  <inkml:trace contextRef="#ctx0" brushRef="#br0" timeOffset="63764.52">16881 8613 1592 0,'0'0'546'15,"0"0"-373"-15,0 0-145 16,0 0-21-16,0 0 2 0,-123-5 0 16,81 46 59-1,4 10-2-15,2 10-3 0,9 1 52 16,14-6-57-16,11-5-6 15,2-12 2-15,15-6-46 16,24-13 39-16,7-8-47 16,12-10-62-16,5-2-113 15,-1-14-64-15,0-15-51 16,-6-3 55-16,-9-4 29 16,-9 0 206-16,-13 4 51 15,-12 3 223-15,-7 10 95 16,-6 7-108-16,0 9-95 15,0 3-114-15,-13 3-31 16,-5 16-16-16,-4 10-5 16,-2 5 0-16,-1 6-15 15,3-2 15-15,2-2 0 16,4-7-1-16,7-8 21 0,7-11-43 16,2-6 5-16,2-4-79 15,20-4 4-15,27-36-102 16,-4 3-279-16,-3-7-254 0</inkml:trace>
  <inkml:trace contextRef="#ctx0" brushRef="#br0" timeOffset="64214.54">17217 8825 1560 0,'0'0'480'15,"0"0"-391"-15,0 0 49 16,0 0-76-16,0 0 42 16,-58 122-58-16,58-100-37 15,0-3 37-15,0-8-18 16,16-7 58-16,9-4-13 15,4 0-73-15,4-11-7 0,3-12-66 16,-5 1-40-16,-4-2-33 16,-8 0-56-16,-5 6 125 15,-7 6 77-15,-7 8 164 16,0 4-29-16,0 2-110 16,-11 17-16-16,1 8 72 15,8 1-58-15,2-2 32 16,8-1 18-16,18-10-41 15,14-7 30-15,7-8-62 16,6 0-24-16,1-18 23 16,-2-10-97-16,-6-9 19 15,-13-4 9-15,-8-5-66 0,-10-2 2 16,-5-2 39-16,-6 6 95 16,-2 7 125-1,0 16 75-15,-2 11 1 0,2 10-179 16,1 5-20-16,-1 28-3 15,-2 9 1-15,0 10 0 16,0 4-7-16,0 0 7 16,-7-3 0-16,-1-7-8 15,-6-9-22-15,-6-11-89 16,4-11-155-16,-1-11-323 0</inkml:trace>
  <inkml:trace contextRef="#ctx0" brushRef="#br0" timeOffset="64373.8">17663 8340 1468 0,'0'0'1229'0,"0"0"-1034"16,0 0-175-16,0 0-40 16,-145 110 19-16,68-24-151 15,11-12-173-15,11-8-1039 0</inkml:trace>
  <inkml:trace contextRef="#ctx0" brushRef="#br0" timeOffset="65998.25">3410 10287 71 0,'0'0'1317'0,"0"0"-1042"15,0 0-154-15,0 0 53 16,0 0 32-16,0 0-112 16,0 0-21-16,-7-5-21 15,7-2-51-15,0 0-1 0,0 2 1 16,0-2 11-16,0 4 36 16,0-1-20-16,0 2-12 15,0 2 66-15,0 0-17 16,0 0-30-16,0 0-35 15,0 4-17-15,0 10 10 16,0-2 7-16,14 0-8 16,-1-8-1-16,5-4-29 15,-3 0 38-15,-1-6-9 16,-9-11 15-16,-5 0-23 16,0 0-24-16,0 14-72 15,-5 3-40-15,-2 0-412 0</inkml:trace>
  <inkml:trace contextRef="#ctx0" brushRef="#br0" timeOffset="67366.58">10724 9532 565 0,'0'0'582'0,"0"0"-196"16,0 133-80-16,0-58-66 15,-2 6-79-15,-1 4 9 16,3-3-83-16,0-6-59 0,0-9 9 15,0-13-36-15,9-18-1 16,3-17 0-16,1-15-46 16,1-4 46-16,3-23 0 15,3-22-49-15,1-9 24 16,2-6-61-16,4 0 58 16,0 6 26-16,-2 16 4 15,-3 20 54-15,-2 16-31 16,-4 4-14-16,-1 30 11 15,3 9-21-15,3 8 15 16,8-6 12-16,8-2-22 16,12-12 24-16,9-14-25 15,6-10-4-15,2-5-2 16,-8-15-32-16,-16-9 33 16,-13-4-1-16,-16 0-21 0,-13 2 22 15,-2 4 25-15,-27 8 79 16,-13 14 17-16,-10 0-91 15,-6 24 14-15,2 14-27 16,10 4-1-16,15-1-11 16,12-8-5-16,19-11-17 15,0-12 11-15,27-10-18 16,16 0 18-16,6-18-71 16,2-14-69-16,-1-5 70 15,-6-2 14-15,-7 1 32 16,-10 8 30-16,-8 9 0 15,-11 14 103-15,-8 7-63 16,0 12-2-16,0 20-32 0,0 10 2 16,0 4 2-1,0 0 5-15,0-8-15 0,23-10 0 16,4-11 2-16,6-16 5 16,2-1-14-16,1-14-66 15,-3-16-131-15,1-10-73 16,-5-3-22-16,-5-1 85 15,1 1 130-15,-6 9 84 16,0 12 205-16,-5 12 163 16,-6 10-164-16,-1 10-117 15,-3 24-59-15,0 10-3 16,-1 4-20-16,2 0 17 0,-1-3-44 16,11-12-49-16,-1-12-269 15,1-15-671-15</inkml:trace>
  <inkml:trace contextRef="#ctx0" brushRef="#br0" timeOffset="67490.28">12071 9707 2039 0,'0'0'643'16,"0"0"-643"-16,0 0-168 15,0 0-334-15</inkml:trace>
  <inkml:trace contextRef="#ctx0" brushRef="#br0" timeOffset="67803.58">12918 10302 1283 0,'0'0'1183'0,"0"0"-818"0,0 0-262 16,0 0-96-16,0 0 23 15,0 0-30-15,-12 128-11 16,-55-36 11-16,5-15-318 16,2-12-485-16</inkml:trace>
  <inkml:trace contextRef="#ctx0" brushRef="#br0" timeOffset="68659.12">14106 10016 1053 0,'0'0'1555'0,"0"0"-1256"16,0 0-222-16,118 0-49 16,-24 0-16-16,33 0 24 15,-3 0-5-15,-12 0-29 16,-16 0-4-16,-27 0-5 15,18 0-165-15,-12 0-478 16,-21 0-866-16</inkml:trace>
  <inkml:trace contextRef="#ctx0" brushRef="#br0" timeOffset="69717.83">15664 9803 1162 0,'0'0'583'16,"0"0"-312"-16,0 0-52 16,0 0 0-16,0 0 3 15,0 0-117-15,0 0-16 16,-15-86-89-16,32 68 15 0,5 6-32 16,3 5-7-16,2 7 17 15,-5 0 1-15,0 5-2 16,-4 17 8-16,-7 9 6 15,-6 3-6-15,-5 4 57 16,-3-1-55-16,-17-1 6 16,-2-3 22-16,-2-10-22 15,5-6 16-15,9-8-24 16,5-4 1-16,5-5 21 16,3 0-22-16,19 0-1 15,11-10-17-15,5 1-32 16,-2 6 41-16,-5 3 6 15,-9 0-4-15,-9 16-17 16,-11 8 20-16,-2 6 4 0,-10 2-8 16,-19 0 19-1,-7 3-17-15,-5-3 6 0,4 0-199 16,10-8-261-16,12-8-725 0</inkml:trace>
  <inkml:trace contextRef="#ctx0" brushRef="#br0" timeOffset="69928.14">16424 10036 2354 0,'0'0'597'15,"0"0"-555"-15,0 0-2 0,197-4-40 16,-68 4 6-16,39 11 13 15,15 2-19-15,-11 0-1 16,-27-2-99-16,-55-5-520 16,-26-3-785-16</inkml:trace>
  <inkml:trace contextRef="#ctx0" brushRef="#br0" timeOffset="73579.05">3426 11335 821 0,'0'0'903'0,"0"0"-726"15,0 0-134-15,0 0 128 16,0 0 5-16,0 0-16 15,0 0 18-15,-9-2-91 16,9 2-7-16,0 0-35 16,0-1-34-16,0 1 33 15,0 0-44-15,0-2 0 16,5-3 0-16,1 1 14 16,-2 1-12-16,1 0-2 15,-3 2 0-15,-2-2 30 16,0 3-9-16,0 0 8 0,0 0 22 15,0 0-50-15,0 0 8 16,0 0-9-16,0 0-55 16,0 14-79-16,-2 15-127 15,-1-5-227-15,1-6-508 0</inkml:trace>
  <inkml:trace contextRef="#ctx0" brushRef="#br0" timeOffset="74598.8">10938 10752 1109 0,'0'0'572'0,"0"0"-480"16,0 0-77-16,0 0 14 16,0 0 22-16,0 0 33 15,0 0 96-15,11 78 2 16,-11-14-6-16,0 10-52 16,-7 9-20-16,-8 1-22 15,-3-4-76-15,3-8 26 16,1-13-32-16,3-15 0 15,6-16-12-15,3-14 12 16,2-10 0-16,0-4 33 16,0-10-31-16,11-24 32 15,10-15-34-15,8-10-58 16,6-4 1-16,9 5-85 16,1 12 91-16,2 19 50 0,-7 20-17 15,-4 7 18-15,-7 14 0 16,-11 18 6-16,-11 4 74 15,-7 2-41-15,-10-1 12 16,-23 2 23-16,-12-3-65 16,-6-5 30-16,-5-5-39 15,8-10-76-15,9-11-75 16,30-5-58-16,9-15-175 16,0-9-1147-16</inkml:trace>
  <inkml:trace contextRef="#ctx0" brushRef="#br0" timeOffset="74875.78">11540 11044 1475 0,'0'0'507'0,"0"0"-266"0,0 0-118 16,-119-5-15-16,67 30 50 16,-2 8-57-16,11 5-2 15,14 0-56-15,14-6-42 16,15-8 44-16,0-10-44 15,31-10 7-15,9-4 17 16,7-9-11-16,-1-20-28 16,-5-3-1-16,-7 0-19 15,-13 9 13-15,-7 4 42 16,-10 15-19-16,-4 4-2 16,0 20-18-16,0 24 17 15,3 33 1-15,1-6-209 0,8-13-380 16</inkml:trace>
  <inkml:trace contextRef="#ctx0" brushRef="#br0" timeOffset="75221.1">12960 11293 2376 0,'0'0'587'16,"0"0"-563"-16,0 0 5 16,0 0-49-16,0 108 20 15,-29-58 0-15,-11 3 0 16,-41 11-99-16,13-17-241 0,3-8-595 16</inkml:trace>
  <inkml:trace contextRef="#ctx0" brushRef="#br0" timeOffset="76325.38">14302 11157 1974 0,'0'0'561'15,"0"0"-415"-15,0 0-82 16,0 0 54-16,0 0-86 15,134 0-11-15,-54 0-3 16,15 0-1-16,6 11-5 16,1-2-12-16,27 1-163 15,-23-4-197-15,-24-5-850 0</inkml:trace>
  <inkml:trace contextRef="#ctx0" brushRef="#br0" timeOffset="77068.87">15907 11004 1753 0,'0'0'562'0,"0"0"-384"16,0 0-48-16,0 0-101 15,0 0 15-15,0 0-44 16,69-114-5-16,-29 109-16 16,-4 5 15-16,-7 3 6 15,-16 26-1-15,-13 9 13 16,-13 10 7-16,-30 1 20 16,-15 2-18-16,-7-6 39 15,9-11-60-15,12-9 16 0,17-11 10 16,21-9-14-1,6-5 26-15,25 0-3 0,25 0-35 16,16-11 0-16,9 1-80 16,25 2-82-16,-19 4-62 15,-17 2-377-15</inkml:trace>
  <inkml:trace contextRef="#ctx0" brushRef="#br0" timeOffset="77325.57">16885 11093 687 0,'0'0'2006'0,"0"0"-1674"16,0 0-251-16,0 0-81 15,0 0 0-15,147 10-8 16,-15 2 9-16,46 2-1 16,14-1 0-16,-11-4-83 15,-54-3-218-15,-47-6-341 0</inkml:trace>
  <inkml:trace contextRef="#ctx0" brushRef="#br0" timeOffset="79454.95">3422 12475 163 0,'0'0'963'16,"0"0"-643"-16,0 0-124 15,0 0 25-15,0 0-75 16,0 0-34-16,0 0-30 15,-3 0-61-15,3 0 25 0,0 0-8 16,-2 0 15 0,2 0 42-16,0 0-57 0,0 0 2 15,0 0-24-15,0 0 0 16,0 0-32-16,0 4 13 16,0 0 3-16,0 0-12 15,0-1 14-15,0-3-2 16,0 0 31-16,5 0-4 15,3-18 64-15,1-6-66 16,-2-2-24-16,-2 2 11 16,-5 6-12-16,0 9-97 15,0 9 20-15,0 5-141 16,-3 14-359-16</inkml:trace>
  <inkml:trace contextRef="#ctx0" brushRef="#br0" timeOffset="80288.87">11043 11969 933 0,'0'0'685'15,"0"0"-505"-15,0 0-72 16,0 0-8-16,0 0 125 16,0 0-48-16,-36 146-53 15,25-85 4-15,6 3-91 0,3-2-31 16,2-1 6-16,0-10-12 15,7-3-124-15,9-13-125 16,-1-16-416-16</inkml:trace>
  <inkml:trace contextRef="#ctx0" brushRef="#br0" timeOffset="80641.61">10784 12228 1936 0,'0'0'396'15,"0"0"-286"-15,0 0-65 16,132-24-44-16,-77 24 35 16,3 0-26-16,-2 10-8 15,-7 11 66-15,-9 4-28 16,-13 3 27-16,-7 2-14 0,-9-2-52 16,-2-3 43-16,-2-8-44 15,4-3 0-15,9-10 0 16,4-4 0-16,5 0-76 15,2-16-59-15,-4-10-50 16,-9-1 52-16,-7 2 86 16,-9 6 47-16,-2 10 229 15,0 9-23-15,-8 0-108 16,-10 9-74-16,-2 18-3 16,4 4 1-16,3 6-22 15,9 1-9-15,4-4-23 16,0-4-161-16,8-7-280 15,8-15-512-15</inkml:trace>
  <inkml:trace contextRef="#ctx0" brushRef="#br0" timeOffset="80793.03">11542 12041 1989 0,'0'0'731'0,"0"0"-615"16,0 0-75-16,0 0-41 15,0 0-9-15,-9 114-32 16,-24-65-141-16,-3-6-280 0</inkml:trace>
  <inkml:trace contextRef="#ctx0" brushRef="#br0" timeOffset="82226.62">12755 12464 628 0,'0'0'867'15,"0"0"-567"-15,0 0-103 16,0 0 44-16,0 0 17 0,0 0 5 15,0 0-139 1,0-23-40-16,0 23-84 0,0 17 0 16,0 15-3-16,-9 11 16 15,-16 11 7-15,-10 4-20 16,-25 23-54-16,8-16-123 16,8-14-451-16</inkml:trace>
  <inkml:trace contextRef="#ctx0" brushRef="#br0" timeOffset="83299.48">14571 12216 1883 0,'0'0'358'0,"0"0"-302"16,139-7-13-16,-43 7 3 15,-3 0-24-15,12 0 44 16,40 9-66-16,-41 1-141 16,-5-3-498-16</inkml:trace>
  <inkml:trace contextRef="#ctx0" brushRef="#br0" timeOffset="83764.45">16021 12422 901 0,'0'0'1336'15,"0"0"-1079"-15,0 0-257 16,0 0-38-16,129-112 37 15,-89 64-80-15,-4-5 39 16,-5 2 14-16,-7-2-25 16,-2 7 53-16,-3 10 48 15,-9 10 170-15,-1 12 74 0,-7 10-167 16,0 4-92 0,-2 18-33-16,0 22 3 0,0 16-15 15,0 13 12-15,14 25-207 16,-1-16-170-16,6-14-609 0</inkml:trace>
  <inkml:trace contextRef="#ctx0" brushRef="#br0" timeOffset="84065.63">17107 12372 2290 0,'0'0'508'15,"0"0"-498"-15,0 0 34 16,112-18-28-16,-11 15 44 15,46 3-21-15,43 0-27 16,10 0 11-16,-13 7-23 16,-32-2-115-16,-59-4-224 15,-28-1-698-15</inkml:trace>
  <inkml:trace contextRef="#ctx0" brushRef="#br0" timeOffset="89830.56">2220 13433 1594 0,'0'0'710'0,"0"0"-628"16,0 0-57-16,0 0-4 15,0 0-14-15,0 0 38 16,93-18-16-16,-57 62 31 16,4 10 25-16,-2 6-24 0,0 0 22 15,-3 1-47 1,-4-8-34-16,-2-4 17 0,-4-11-19 15,-2-8 0-15,-8-11 0 16,-3-10 14-16,-4-9-26 16,1 0 12-16,-2-18-12 15,0-19 12-15,1-10-74 16,3-8 32-16,7 2 33 16,5 2 9-16,8 12-17 15,7 11 17-15,4 10-16 16,9 11 9-16,1 7-2 15,2 0 9-15,-4 0-1 16,-5 12 4-16,-11 1-12 16,-10 1 9-16,-15 0-24 0,-9 3 24 15,-2 3 1-15,-27 6 41 16,-7 3-9-16,-7 1-27 16,6 0 25-16,3-8-31 15,14-4 0-15,11-12-12 16,9-6 12-16,5 0-28 15,26-11-8-15,4-16-67 16,6-4 19-16,-8 1-3 16,-8 7 87-16,-12 5 35 15,-9 11 131-15,-4 7-14 16,-2 3-107-16,-17 19-32 16,-4 8-1-16,3 4-12 15,9 0 0-15,7-4-9 0,4-1 20 16,11-17-22-16,20-5-10 15,6-7-76-15,9-2-1 16,0-24-13-16,-1-4 16 16,-7-6 63-16,-9 2 1 15,-9 2 31-15,-9 7 66 16,-7 12 110-16,-4 7 40 16,0 6-174-16,0 0-41 15,-2 11-1-15,-5 11 12 16,5 3-13-16,2-5 1 15,0-3-28-15,9-5 20 16,7-7-80-16,-1-5-22 16,3 0 48-16,-5-8-32 0,1-10 3 15,-3-3 0-15,-2 5 18 16,-3 7 73-16,-4 9 67 16,-2 6-23-16,0 34 3 15,0 30 25-15,0 38 11 16,-11 26-33-16,5-6-36 15,4-24 17-15,2-35-31 16,0-22 0-16,0 3 0 16,4-8-4-16,3-3-66 15,-7-22-113-15,0-15-120 16,-13-2-225-16</inkml:trace>
  <inkml:trace contextRef="#ctx0" brushRef="#br0" timeOffset="89997.32">2951 13367 378 0,'0'0'1940'16,"33"-118"-1455"-16,-4 60-372 15,10 0-38-15,3 17-24 16,7 15-51-16,2 22 0 16,-2 8-42-16,-13 89-290 15,-14-1-222-15,-18 8-328 0</inkml:trace>
  <inkml:trace contextRef="#ctx0" brushRef="#br0" timeOffset="90095.85">3096 14015 1005 0,'0'0'962'0,"0"0"-647"15,0 0-219-15,0 0-91 0,0 0-5 16,0 0-364-16,0 0-1304 0</inkml:trace>
  <inkml:trace contextRef="#ctx0" brushRef="#br0" timeOffset="90956.05">4124 13837 1765 0,'0'0'695'16,"0"0"-515"-16,0 0-96 16,0 0 17-16,0 0-89 0,120-97-11 15,-64 46 6-15,-3-2 7 16,-10 0-28-16,-12 4-10 15,-14 8-51-15,-15 7 74 16,-2 10 2-16,-4 12 43 16,-11 12-22-16,-1 2-16 15,5 28-12-15,7 12 3 16,4 10 3-16,0 6 6 16,4 3-5-16,7-8-1 15,-4 0 0-15,-5-11 18 0,-2-7-17 16,0-12-1-1,0-9-3-15,-2-12-15 0,2-2 18 16,4-16-2-16,28-21-284 16,10-7 25-16,11-2-68 15,1 7 16-15,-8 11 313 16,-14 16 63-16,-14 12 42 16,-14 4 34-16,-4 24 41 15,-2 4-28-15,-12 2-1 16,5-9-72-16,7 2-52 15,2-8 29-15,0-8-56 16,21-8 23-16,0-3-23 16,-3 0-65-16,-5-9 12 15,-13-8-82-15,0-15-177 16,-33 5 153-16,-9-13 61 0,-5 1 98 16,3 2 86-16,10 1 110 15,12 5 27-15,15 5-11 16,7 3-2-16,5 6-61 15,19 3-125-15,8 8-8 16,5 6-16-16,1 0-11 16,-2 4-19-16,-5 12-121 15,1 4-108-15,-13-6-78 16,-3-8-409-16</inkml:trace>
  <inkml:trace contextRef="#ctx0" brushRef="#br0" timeOffset="91085.36">5008 13110 2241 0,'0'0'479'0,"0"0"-479"0,0 0-92 15,-39 146 64-15,16-68-185 16,5-3-429-16</inkml:trace>
  <inkml:trace contextRef="#ctx0" brushRef="#br0" timeOffset="92097.92">6024 13349 838 0,'0'0'1211'0,"0"0"-972"16,0 0-133-16,0 0-81 15,0 0-18-15,0 0 36 16,0 0-42-16,-151-51 59 0,107 102 36 15,-4 13-39 1,9 8 68-16,10 2-69 0,11-2-32 16,13-7 5-16,5-9-23 15,20-12 11-15,18-10-17 16,14-16-18-16,8-12 18 16,7-6-103-16,-1-17-44 15,0-15 42-15,-14-3 16 16,-11-5 61-16,-19 4 15 15,-15 5 13-15,-7 9 46 16,-14 12 82-16,-21 10-21 16,-7 0-53-16,-3 24-41 15,3 8 8-15,6 7-21 16,12-7 0-16,12-2-9 16,12-8 9-16,0-7-9 0,25-10-25 15,10-5-60-15,8 0 0 16,3-14-64-16,2-11-96 15,-9 0 30-15,-5-6-12 16,-12 10 236-16,-13 5 22 16,-9 12 266-16,0 4-103 15,-17 6-131-15,-10 15-53 16,-2 5 61-16,4 3-62 16,5-3 11-16,11-3-3 15,7-11 6-15,2-7-7 16,8-3-7-16,17-2-19 15,9-4 0-15,3-11-111 16,0-10 10-16,-2 1 58 16,-8 0 8-16,-10 7 54 0,-9 8 76 15,-8 9 65-15,0 0-63 16,-18 9-78-16,-1 14 17 16,4-2 41-16,7 2-22 15,8 0 27-15,0-11-34 16,29-5-15-16,10-5 43 15,13-2-57-15,7-9-34 16,5-18-24-16,-4-4-67 16,-8-10-8-16,-9-3-94 15,-11-4-151-15,-13-6 11 16,-7-4-44-16,-8 7 411 16,-4 7 507-16,0 14 15 15,0 16-33-15,0 14-328 0,-4 4-137 16,-1 27-3-16,3 10-9 15,2 10 12-15,0 5 5 16,0 4-15-16,0 0 11 16,2-2-25-16,-2-2-16 15,0-8-8-15,-9-8-137 16,-13-16-77-16,4-12-57 16,-5-12-655-16</inkml:trace>
  <inkml:trace contextRef="#ctx0" brushRef="#br0" timeOffset="92265.56">6464 12923 2611 0,'0'0'338'0,"0"0"-327"16,0 0 11-16,-156 185-22 15,76-46-37-15,6-2-69 16,27-30-237-16,22-34-784 0</inkml:trace>
  <inkml:trace contextRef="#ctx0" brushRef="#br0" timeOffset="92729.31">8092 13433 1737 0,'0'0'656'15,"0"0"-537"-15,0 0-79 16,0 0-19-16,-121 147 3 15,65-77 90-15,-2 8-67 16,0-1-10-16,5-6-27 16,4-11-10-16,8-14-49 15,6-15-79-15,6-19-55 16,2-12-32-16,10-26-120 16,5-16-66-16,10-6-269 0</inkml:trace>
  <inkml:trace contextRef="#ctx0" brushRef="#br0" timeOffset="93224.36">7630 13651 1487 0,'0'0'790'0,"0"0"-577"16,0 0-145-16,0 0-26 16,0 0 36-16,98 128-28 15,-56-87-11-15,10-5 39 16,10-6-68-16,9-10 17 16,6-12-12-16,-4-8 1 15,-2 0-1-15,-11-14-15 16,-13-10-27-16,-13-4 21 15,-19 0-46-15,-12 1-2 16,-3 8 22-16,-18 4 32 16,-12 14 31-16,-3 1-31 15,0 18 0-15,8 11-12 0,9 3 19 16,14 5-7-16,2-5 18 16,25-6-9-16,12-3 21 15,13-11-30-15,1-11-31 16,3-1-2-16,-8-1-88 15,-4-22 39-15,-5-3 44 16,-10-2-22-16,-8 2 60 16,-3-1-23-16,-7 15 23 15,-7 7 119-15,-2 5-68 16,0 26-50-16,-4 23 28 16,-7 13-28-16,-3 14 51 15,-1 10-52-15,1 0 7 16,1 0 28-16,1-3-34 15,3-13 12-15,5-12-13 0,4-14-15 16,0-15 15-16,0-12-106 16,0-17-40-16,4-5 75 15,5-28-126-15,1-19-106 16,17-62-56-16,-6 10 85 16,8-3-265-16</inkml:trace>
  <inkml:trace contextRef="#ctx0" brushRef="#br0" timeOffset="93382.51">8757 13837 704 0,'0'0'714'0,"0"0"-342"15,0 0-186-15,0 0-97 16,119-85 70-16,-108 85-79 16,-6 6-11-16,-5 15 19 15,0 10 0-15,-11 5 8 16,-14 1-81-16,-4 2-15 0,-4-6-59 16,-6-12-99-16,-3-7-67 15,-47-14 13-15,8 0-324 16,-3-11-462-16</inkml:trace>
  <inkml:trace contextRef="#ctx0" brushRef="#br0" timeOffset="93517.38">8156 13549 1699 0,'0'0'641'16,"0"0"-399"-16,0 0-74 16,131-38-144-16,-91 38-15 15,-6 0-9-15,-8 0-36 16,-5 0-117-16,-8 0-217 15,-6 0-573-15</inkml:trace>
  <inkml:trace contextRef="#ctx0" brushRef="#br0" timeOffset="93630.31">8604 13152 1986 0,'0'0'516'16,"0"0"-516"-16,0 0-51 15,7 169-110-15,-7-83-154 16,-4-8-1402-16</inkml:trace>
  <inkml:trace contextRef="#ctx0" brushRef="#br0" timeOffset="94186.36">9814 13089 1356 0,'0'0'348'16,"0"0"-246"-16,0 0-74 0,0 0 216 16,-27 136-36-16,10-45-10 15,-3 26-26-15,0-4-61 16,4-13-25-16,5-16-49 16,9-18-26-16,2 6 1 15,0 1-12-15,13-12 0 16,18-16 9-16,9-16 3 15,7-16-24-15,3-13-6 16,-6-6-76-16,-4-29 67 16,-11-9-98-16,-9-3 16 15,-13-1 70-15,-7 11 39 16,0 13 52-16,-3 13 91 16,-9 11-141-16,-5 7 7 0,5 20 1 15,0 6-10-15,7 2 55 16,5 1-53-16,0 0 28 15,0-4-30-15,0-9-81 16,0-5-52-16,0-18-136 16,0 0-210-16,0-5-126 0</inkml:trace>
  <inkml:trace contextRef="#ctx0" brushRef="#br0" timeOffset="94290.9">9888 13638 2223 0,'0'0'548'15,"0"0"-548"-15,154 3-109 16,-79 14-61-16,-1-2-385 0</inkml:trace>
  <inkml:trace contextRef="#ctx0" brushRef="#br0" timeOffset="94673.5">10942 13770 529 0,'0'0'1041'15,"0"0"-700"-15,0 0-152 16,0 0 10-16,0 0-87 16,0 0-98-16,0 0 88 15,-26 122-24-15,12-61-77 0,1-3 36 16,4-12-37-16,4-12 0 15,5-12-9-15,0-16 20 16,0-6 14-16,21-6 53 16,6-24-72-16,8-10-6 15,7-14-75-15,5-1-16 16,-3 4 76-16,1 10-14 16,-5 15 29-16,-4 15 106 15,-5 11-45-15,-6 0 25 16,-5 27-17-16,-9 12-32 15,-3 8-2-15,0 6-35 16,5 9-51-16,1-12-206 16,1-14-439-16</inkml:trace>
  <inkml:trace contextRef="#ctx0" brushRef="#br0" timeOffset="94869.38">11822 13851 2578 0,'0'0'0'0,"0"0"-338"15,0 0 103-15,0 0 235 16,0 0 194-16,0 0 138 16,0 0-314-16,114 45-18 15,-82-32-375-15,-12-6-975 0</inkml:trace>
  <inkml:trace contextRef="#ctx0" brushRef="#br0" timeOffset="94988.33">11749 14045 2397 0,'0'0'672'0,"0"0"-582"16,0 0-84-16,0 0-6 16,150 0-105-16,-97 0-10 15,-6 0-453-15</inkml:trace>
  <inkml:trace contextRef="#ctx0" brushRef="#br0" timeOffset="96100.74">12951 13721 1512 0,'0'0'196'15,"0"0"-148"-15,-178 104-39 16,89-53 124-16,1 3 12 16,8-5-40-16,18-12 17 15,20-10-60-15,23-13-5 16,19-10-11-16,21-4 53 15,50 0 14-15,45-23-87 16,35 1-25-16,-3 3-2 16,-32 6-11-16,-43 9 0 0,-30 4 6 15,-5 0-58-15,-7 0 0 16,-9 7-154-16,-11 0-281 16,-11-2-465-16</inkml:trace>
  <inkml:trace contextRef="#ctx0" brushRef="#br0" timeOffset="96265.34">13143 13820 1373 0,'0'0'971'0,"0"0"-676"16,0 0-259-16,0 0-5 0,-38 106 50 16,22-53-60-1,3 2 15-15,1 0-36 0,10-3-166 16,2-14-320-16,0-17-885 15</inkml:trace>
  <inkml:trace contextRef="#ctx0" brushRef="#br0" timeOffset="96409.18">13388 13941 1923 0,'0'0'931'0,"0"0"-931"16,0 0-11-16,0 0-57 15,0 0-171-15,0 0-143 16,0 0-888-16</inkml:trace>
  <inkml:trace contextRef="#ctx0" brushRef="#br0" timeOffset="96857.95">13789 13808 2039 0,'0'0'645'0,"0"0"-469"16,0 0-64-16,0 0-105 16,0 0 38-16,0 0-40 15,0 0 17-15,6-94-44 16,25 89 7-16,-4 5 6 0,-6 7 1 15,-10 23 5-15,-11 14 3 16,-3 8 0-16,-26 10 6 16,-8-4 21-16,-1 1-18 15,3-19-7-15,10-10-2 16,11-13 14-16,14-12-21 16,0-5 7-16,22 0-33 15,19-17 0-15,10-8-130 16,5 1-17-16,-5 2 89 15,-9 8 91-15,-11 9 18 16,-12 5 47-16,-11 2-18 0,-8 23 29 16,0 4-61-1,-24 10 20-15,-10 1-2 0,-6-1-21 16,-2 2-24-16,0-9-44 16,10-10-285-16,14-13-686 0</inkml:trace>
  <inkml:trace contextRef="#ctx0" brushRef="#br0" timeOffset="96995.76">14255 13926 2613 0,'0'0'0'16,"0"0"-36"-16,0 0-259 15,0 0-290-15,0 0-442 0</inkml:trace>
  <inkml:trace contextRef="#ctx0" brushRef="#br0" timeOffset="97300.27">14671 13774 1743 0,'0'0'272'0,"0"0"-200"16,0 0-72-16,0 0 160 15,0 0 60-15,0 0-65 16,0 0-122-16,-35-12-14 16,49 38-19-16,-3 11 0 0,-7 2 2 15,-4 11 30 1,-25 4-26-16,-19 7 27 0,-14-1 51 16,0-7-56-16,6-6 27 15,15-15-55-15,20-12 12 16,17-10 6-16,4-8-17 15,36-2 30-15,20 0-31 16,52-20-18-16,-12-4-242 16,-9 0-439-16</inkml:trace>
  <inkml:trace contextRef="#ctx0" brushRef="#br0" timeOffset="97450.68">15057 14141 2465 0,'0'0'486'0,"0"0"-462"16,0 0 16-16,0 0-40 16,0 0-68-16,0 0-33 15,0 0-244-15,-29 25-1447 0</inkml:trace>
  <inkml:trace contextRef="#ctx0" brushRef="#br0" timeOffset="97735.71">15437 14239 1646 0,'0'0'792'0,"0"0"-755"0,0 0-19 16,0 0-9-16,0 0 103 15,48-131 7-15,-23 80-119 16,0-9-35-16,2-1-64 15,-6 1-19-15,0 9 118 16,-5 8 6-16,-6 13 220 16,-3 18 31-16,-5 12-189 15,-2 12-49-15,0 29-19 16,-4 20 1-16,-14 11-21 16,-18 40 20-16,5-17-186 15,2-16-452-15</inkml:trace>
  <inkml:trace contextRef="#ctx0" brushRef="#br0" timeOffset="99260.85">16538 13997 2160 0,'0'0'641'15,"0"0"-481"-15,0 0-115 16,0 0 7-16,0 0-25 16,0 0-16-16,0 0-2 15,137 0-9-15,-72 14-118 16,-13-3-258-16,-19 1-647 0</inkml:trace>
  <inkml:trace contextRef="#ctx0" brushRef="#br0" timeOffset="99396.86">16497 14165 1013 0,'0'0'1662'0,"0"0"-1352"16,0 0-181-16,0 0-122 15,120-38-5-15,-52 30-2 16,28 2-35-16,-17 6-126 15,-11 0-706-15</inkml:trace>
  <inkml:trace contextRef="#ctx0" brushRef="#br0" timeOffset="100530.66">18106 13975 2082 0,'0'0'548'0,"0"0"-493"15,0 0 5-15,0 0-59 16,0 0 28-16,0 0 41 16,0 0-69-16,-25-53 34 15,25 47-35-15,0 2 0 16,0 4-18-16,0 0 12 16,0 0-3-16,0 2-12 15,-3 10 10-15,-4 1-2 16,-2-4 13-16,3 0-12 0,4-8 4 15,2-1 16-15,0 0-2 16,0-14-6-16,8-8-131 16,8-2 89-16,-3 2-24 15,-2 6 55-15,-1 7-3 16,-8 6 22-16,-2 3-14 16,0 0 6-16,0 16 0 15,-8 3 22-15,-4 7-7 16,-7-5 10-16,6-3 42 15,3-8-65-15,4-6 33 16,6-4 13-16,0 0 1 16,3-21 2-16,19-11-51 15,9-1-45-15,2-1 36 16,-1 6-32-16,-8 10 41 0,-5 12 0 16,-13 6-38-16,-6 18 32 15,-4 22 9-15,-32 16-3 16,-17 7 40-16,-14 3-39 15,-9-3 49-15,2-12-21 16,12-13-22-16,13-16 49 16,15-12-55-16,17-10 19 15,7-5 31-15,10-18-51 16,3-5 0-16,26 0-28 16,11 3-48-16,7 13 44 15,2 9-16-15,2 3 35 16,2 3 0-16,3 14 19 0,7-5-7 15,1-4 1 1,1-7 0-16,-3-1-18 0,-2-5-72 16,-6-17 19-16,-9-6 45 15,-7-3 0-15,-9 4 26 16,-12 3 25-16,-12 9 136 16,-5 12 13-16,-11 3-147 15,-27 8-26-15,-14 21-1 16,-4 7 9-16,2 5-9 15,8-5 0-15,15-6 0 16,13-9-19-16,16-8 20 16,2-6-1-16,18-2 30 15,24-5-29-15,12 0 32 16,10 0-33-16,8 0-45 16,4 0 45-16,-2 0-64 0,-5 0-30 15,-7 0-14-15,-10-2-54 16,-11-1 22-16,-5-14-105 15,-13 0-76-15,-11-4-281 0</inkml:trace>
  <inkml:trace contextRef="#ctx0" brushRef="#br0" timeOffset="100672.97">18918 13967 1508 0,'0'0'772'0,"0"0"-484"16,0 0-194-16,0 0-23 15,-67 108 1-15,38-42-38 16,-4 5 41-16,0 10-69 0,2 3-6 15,4-7-27 1,18 3-285-16,7-22-269 0,2-24-452 0</inkml:trace>
  <inkml:trace contextRef="#ctx0" brushRef="#br0" timeOffset="100809.87">19483 14137 2742 0,'0'0'0'16,"0"0"-314"-16,0 0-206 0</inkml:trace>
  <inkml:trace contextRef="#ctx0" brushRef="#br0" timeOffset="101138.46">17514 14441 2543 0,'0'0'512'16,"0"0"-419"-16,0 0-91 0,0 0 55 15,123-4 4-15,17 4-43 16,63 13 46-16,33 5-64 16,5-4 9-16,-21-2-30 15,-37-6-77-15,-17-6-72 16,-50 0-506-16,-30 0-1099 0</inkml:trace>
  <inkml:trace contextRef="#ctx0" brushRef="#br0" timeOffset="102195.8">17460 7182 1672 0,'0'0'538'0,"0"0"-375"16,0 0 2-16,0 0-25 15,185 42 24-15,-48-23-76 16,43 1-49-16,18 2-12 16,-3-2-12-16,-24-6-30 0,-59-2-60 15,-25-8-530-15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838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42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31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28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91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12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09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88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8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214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F43B-054E-49AD-907D-3E055FE4DF48}" type="datetimeFigureOut">
              <a:rPr lang="vi-VN" smtClean="0"/>
              <a:t>09/01/2024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F006-DCD1-4C7A-B2E4-DC5246AC54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46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6"/>
            <a:ext cx="10515600" cy="605546"/>
          </a:xfrm>
        </p:spPr>
        <p:txBody>
          <a:bodyPr>
            <a:no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SUẤT THỐNG KÊ ỨNG DỤNG</a:t>
            </a:r>
            <a:endParaRPr lang="vi-VN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5162843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I. LÝ THUYẾT XÁC SUẤT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TÍCH TỔ HỢP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THỬ VÀ BIẾN CỐ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SUẤT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NGẪU NHIÊN</a:t>
            </a:r>
          </a:p>
          <a:p>
            <a:r>
              <a:rPr lang="en-US" sz="3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2. THỐNG KÊ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 LƯỢNG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KIỄM ĐỊNH</a:t>
            </a:r>
          </a:p>
          <a:p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 QUY TUYẾN TÍNH</a:t>
            </a:r>
          </a:p>
          <a:p>
            <a:pPr marL="0" indent="0">
              <a:buNone/>
            </a:pPr>
            <a:endParaRPr lang="vi-VN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97" y="328173"/>
            <a:ext cx="8983908" cy="95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3EDBA2-BE63-4628-B55A-B42083053845}"/>
                  </a:ext>
                </a:extLst>
              </p14:cNvPr>
              <p14:cNvContentPartPr/>
              <p14:nvPr/>
            </p14:nvContentPartPr>
            <p14:xfrm>
              <a:off x="517320" y="1366560"/>
              <a:ext cx="10788480" cy="454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3EDBA2-BE63-4628-B55A-B42083053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960" y="1357200"/>
                <a:ext cx="10807200" cy="45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EF06ED-0171-4818-977A-5B0C15C8DAA8}"/>
                  </a:ext>
                </a:extLst>
              </p14:cNvPr>
              <p14:cNvContentPartPr/>
              <p14:nvPr/>
            </p14:nvContentPartPr>
            <p14:xfrm>
              <a:off x="9236520" y="3035520"/>
              <a:ext cx="2000880" cy="109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EF06ED-0171-4818-977A-5B0C15C8D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7160" y="3026160"/>
                <a:ext cx="2019600" cy="11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300770"/>
            <a:ext cx="10836740" cy="55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9" y="318647"/>
            <a:ext cx="10175997" cy="1092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42481B-E60D-4C53-A9A3-87933CC475F7}"/>
                  </a:ext>
                </a:extLst>
              </p14:cNvPr>
              <p14:cNvContentPartPr/>
              <p14:nvPr/>
            </p14:nvContentPartPr>
            <p14:xfrm>
              <a:off x="454320" y="1470240"/>
              <a:ext cx="8273160" cy="379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42481B-E60D-4C53-A9A3-87933CC47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960" y="1460880"/>
                <a:ext cx="829188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2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" y="262596"/>
            <a:ext cx="9581273" cy="1031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1280" y="1518120"/>
              <a:ext cx="1635840" cy="390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120" y="1508400"/>
                <a:ext cx="165852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34" y="322261"/>
            <a:ext cx="10713648" cy="56920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94960" y="5201280"/>
              <a:ext cx="1230480" cy="356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6680" y="5190120"/>
                <a:ext cx="124884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60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" y="238784"/>
            <a:ext cx="10363640" cy="11381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7C8FDF-DA64-4CFC-866E-766FAA51A31A}"/>
                  </a:ext>
                </a:extLst>
              </p14:cNvPr>
              <p14:cNvContentPartPr/>
              <p14:nvPr/>
            </p14:nvContentPartPr>
            <p14:xfrm>
              <a:off x="577800" y="1505520"/>
              <a:ext cx="11113920" cy="141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7C8FDF-DA64-4CFC-866E-766FAA51A3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1496160"/>
                <a:ext cx="11132640" cy="14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F8AE3-8E6F-43EA-86CF-B5A68DD719F8}"/>
                  </a:ext>
                </a:extLst>
              </p14:cNvPr>
              <p14:cNvContentPartPr/>
              <p14:nvPr/>
            </p14:nvContentPartPr>
            <p14:xfrm>
              <a:off x="3111840" y="2503080"/>
              <a:ext cx="360720" cy="24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F8AE3-8E6F-43EA-86CF-B5A68DD719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2480" y="2493720"/>
                <a:ext cx="37944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6" y="265235"/>
            <a:ext cx="8481207" cy="2471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5FC157-2FFB-44BC-8B88-8D25383CC47F}"/>
                  </a:ext>
                </a:extLst>
              </p14:cNvPr>
              <p14:cNvContentPartPr/>
              <p14:nvPr/>
            </p14:nvContentPartPr>
            <p14:xfrm>
              <a:off x="402840" y="372240"/>
              <a:ext cx="11074680" cy="461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5FC157-2FFB-44BC-8B88-8D25383CC4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480" y="362880"/>
                <a:ext cx="11093400" cy="46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5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1580" y="2780101"/>
            <a:ext cx="8722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I. LÝ THUYẾT XÁC SUẤT</a:t>
            </a:r>
          </a:p>
        </p:txBody>
      </p:sp>
    </p:spTree>
    <p:extLst>
      <p:ext uri="{BB962C8B-B14F-4D97-AF65-F5344CB8AC3E}">
        <p14:creationId xmlns:p14="http://schemas.microsoft.com/office/powerpoint/2010/main" val="38080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656" y="229566"/>
            <a:ext cx="7100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0. GIẢI TÍCH TỔ HỢP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6" y="1228870"/>
            <a:ext cx="10332573" cy="44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8" y="244645"/>
            <a:ext cx="7324725" cy="2486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0C48EF-A45F-44C7-A285-F43015C8F676}"/>
                  </a:ext>
                </a:extLst>
              </p14:cNvPr>
              <p14:cNvContentPartPr/>
              <p14:nvPr/>
            </p14:nvContentPartPr>
            <p14:xfrm>
              <a:off x="544680" y="369000"/>
              <a:ext cx="8594280" cy="452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0C48EF-A45F-44C7-A285-F43015C8F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320" y="359640"/>
                <a:ext cx="8613000" cy="45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2" y="249335"/>
            <a:ext cx="10664860" cy="4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4" y="260985"/>
            <a:ext cx="9022144" cy="1905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B480F8-9DF6-41F2-9867-2E5494F0FDB1}"/>
                  </a:ext>
                </a:extLst>
              </p14:cNvPr>
              <p14:cNvContentPartPr/>
              <p14:nvPr/>
            </p14:nvContentPartPr>
            <p14:xfrm>
              <a:off x="711720" y="515160"/>
              <a:ext cx="10883880" cy="379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B480F8-9DF6-41F2-9867-2E5494F0F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360" y="505800"/>
                <a:ext cx="10902600" cy="38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4" y="301356"/>
            <a:ext cx="10211679" cy="6102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756120" y="5573520"/>
              <a:ext cx="1335600" cy="3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7840" y="5562720"/>
                <a:ext cx="1354680" cy="3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73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5" y="325609"/>
            <a:ext cx="9260462" cy="5465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54DE39-1006-4992-8743-FB37F21B8E2F}"/>
                  </a:ext>
                </a:extLst>
              </p14:cNvPr>
              <p14:cNvContentPartPr/>
              <p14:nvPr/>
            </p14:nvContentPartPr>
            <p14:xfrm>
              <a:off x="379440" y="963000"/>
              <a:ext cx="11114280" cy="12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54DE39-1006-4992-8743-FB37F21B8E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080" y="953640"/>
                <a:ext cx="1113300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B8317-BCB3-43ED-BC91-FA1666AA323D}"/>
                  </a:ext>
                </a:extLst>
              </p14:cNvPr>
              <p14:cNvContentPartPr/>
              <p14:nvPr/>
            </p14:nvContentPartPr>
            <p14:xfrm>
              <a:off x="389160" y="1836360"/>
              <a:ext cx="7786080" cy="378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B8317-BCB3-43ED-BC91-FA1666AA32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800" y="1827000"/>
                <a:ext cx="7804800" cy="37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2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4" y="271315"/>
            <a:ext cx="10818348" cy="5731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9A6986-F808-401F-A500-3841069FC234}"/>
                  </a:ext>
                </a:extLst>
              </p14:cNvPr>
              <p14:cNvContentPartPr/>
              <p14:nvPr/>
            </p14:nvContentPartPr>
            <p14:xfrm>
              <a:off x="5869080" y="5373720"/>
              <a:ext cx="3470760" cy="54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9A6986-F808-401F-A500-3841069FC2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9720" y="5364360"/>
                <a:ext cx="3489480" cy="5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78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54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XÁC SUẤT THỐNG KÊ ỨNG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SUẤT THỐNG KÊ ỨNG DỤNG</dc:title>
  <dc:creator>NGDIEP</dc:creator>
  <cp:lastModifiedBy>Nguyễn Điệp</cp:lastModifiedBy>
  <cp:revision>14</cp:revision>
  <dcterms:created xsi:type="dcterms:W3CDTF">2021-09-17T17:17:57Z</dcterms:created>
  <dcterms:modified xsi:type="dcterms:W3CDTF">2024-01-09T01:24:35Z</dcterms:modified>
</cp:coreProperties>
</file>