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8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6" r:id="rId30"/>
    <p:sldId id="277" r:id="rId31"/>
    <p:sldId id="289" r:id="rId32"/>
    <p:sldId id="305" r:id="rId33"/>
    <p:sldId id="306" r:id="rId34"/>
    <p:sldId id="307" r:id="rId35"/>
    <p:sldId id="299" r:id="rId36"/>
    <p:sldId id="294" r:id="rId37"/>
    <p:sldId id="296" r:id="rId38"/>
    <p:sldId id="298" r:id="rId3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12:29.5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1582 12576 235 0,'0'0'940'0,"0"0"-51"0,0 0-706 16,0 0-73-16,0 0 51 15,0 0 9-15,-100-47-75 16,86 33-24-16,1 0-3 16,2 0-36-16,0-5 38 15,2 1-25-15,3-3-35 16,-2-4 46-16,8-1-50 16,0-4-6-16,5-2 0 15,19-2 3-15,13-1-14 16,7 4 11-16,3 1 0 15,1 7-21-15,-2 7 21 16,-9 7 0-16,-6 9-1 0,-4 0-4 16,-4 0 5-16,-2 13 0 15,2 4 0-15,-1-1-16 16,-2-4 17-16,-2-2-1 16,-5-4 0-16,-3-4-28 15,-6-2 27-15,-4 0-27 16,0 0 1-16,-11-6 26 15,-18-6-51-15,-9 7 44 16,-9 5-1-16,-11 9 3 16,-2 26 5-16,0 10 1 15,8 12 0-15,15 1 34 16,14-3-33-16,19-2 22 16,4-9-16-16,18-10 10 0,20-8-4 15,13-8-13-15,9-10 1 16,5-8-18-16,-1 0 10 15,1-11-44-15,-5-12-66 16,-6-12-77-16,-12-3 63 16,-9 1-17-16,-10-2 10 15,-13 7 110-15,-2 12 28 16,-8 8 167-16,0 11 18 16,0 1-136-16,0 12-12 15,0 17-12-15,-8 7 8 16,4 6 43-16,4-1-51 15,0-7-11-15,0-4-10 16,0-10 14-16,0-7-13 0,0-6-5 16,2-7 0-16,0 0 12 15,1-15-12-15,6-16 1 16,2-10-1-16,5 0 4 16,4 0-4-16,0 11 14 15,0 10-7-15,4 14 12 16,1 6-19-16,4 0 0 15,2 15-2-15,0 4-22 16,-2 2-22-16,2-6-71 16,-4-1-40-16,-4-4 66 15,-6-7-22-15,-5-3 60 16,-6 0 52-16,-6-6 1 16,0-6 18-16,0-1 48 15,0 3 53-15,-4 9 58 0,-8 1-101 16,1 0-47-16,-4 22-6 15,4 6-17-15,2 2 30 16,5 0-34-16,4-4 8 16,0-4-5-16,2-5-5 15,11-8 0-15,3-4-1 16,-1-5-20-16,-1 0 15 16,1-11-7-16,-1-17-41 15,1-5 27-15,-1-2-44 16,-1 0 36-16,-2 10 34 15,-2 11 2-15,-5 7 41 0,-1 7-42 16,1 3 6 0,2 15 6-16,6 3-12 0,1 4 13 15,5-3-10-15,9-7 13 16,2-3-2-16,7-7-14 16,-1-5 1-16,-1 0-16 15,-5-14-15-15,-7-9-9 16,-7-3 1-16,-10-1-1 15,-5-1 39-15,0 3 0 16,0 10 15-16,-7 8 85 16,1 7-53-16,-3 17-29 15,2 22 3-15,0 19-21 16,3 13 46-16,4 8-40 16,0 8 0-16,0-2 29 15,-2-3-28-15,-5-10-4 0,-7-8-1 16,-3-9 21-16,-8-16-20 15,-8-9-3-15,-5-14-17 16,-5-14 6-16,-13-16-165 16,14-18-138-16,7-6-667 0</inkml:trace>
  <inkml:trace contextRef="#ctx0" brushRef="#br0" timeOffset="840.16">3399 12366 1879 0,'0'0'511'0,"0"0"-422"16,0 0 18-16,0 0-23 16,0 0 7-16,0 0-50 15,0 0-30-15,64 36 29 16,-30-4-40-16,-1 5 1 15,-2-2-1-15,3-4 0 16,0-7-54-16,-1-10-62 16,5-10-76-16,-3-4 10 15,1-8-77-15,-5-20-45 0,-2-9-26 16,-8-1 85-16,-11 0 245 16,-3 6 117-16,-7 8 290 15,0 13 155-15,-4 8-268 16,-14 3-174-16,-6 12-44 15,-3 16-53-15,-2 8 20 16,6 7 1-16,6-4-43 16,10 0 34-16,7-7-35 15,3-8-24-15,22-8 9 16,16-8-95-16,8-8-26 16,9 0-45-16,0-18-133 15,0-10 46-15,-7-2-80 16,-13-1 216-16,-11 5 132 15,-16 9 331-15,-11 5 156 16,0 9-186-16,-13 3-156 0,-16 0-46 16,0 20-54-16,0 4-20 15,2 3 3-15,12-1-20 16,3-4-8-16,12-4 0 16,0-8-69-16,4-8-4 15,17-2-54-15,3-8 4 16,1-21-114-16,2-33-155 15,-10 4-214-15,-1 3-294 0</inkml:trace>
  <inkml:trace contextRef="#ctx0" brushRef="#br0" timeOffset="968.66">4141 12230 1400 0,'0'0'723'0,"0"0"-400"16,0 0-111-16,0 0-142 0,0 0-6 16,-17 112 47-16,12-50-51 15,5 6-45-15,0 1-15 16,0-3-65-16,34-2-175 15,-5-18-227-15,0-16-329 0</inkml:trace>
  <inkml:trace contextRef="#ctx0" brushRef="#br0" timeOffset="1215.63">4382 12677 1942 0,'0'0'261'15,"0"0"-182"-15,0 0-26 0,0 0 11 16,20-129-41-16,-11 87 0 16,-2 0-1-16,0 2-21 15,-3 6-1-15,-2 10 13 16,-2 12 117-16,0 12 66 16,0 0-176-16,0 29-1 15,0 14-34-15,0 11 24 16,7 4-18-16,13 14-79 15,-3-14-297-15,6-21-528 0</inkml:trace>
  <inkml:trace contextRef="#ctx0" brushRef="#br0" timeOffset="1329.23">4747 12617 2275 0,'0'0'209'16,"0"0"-209"-16,0 0-549 0</inkml:trace>
  <inkml:trace contextRef="#ctx0" brushRef="#br0" timeOffset="2920.32">1455 14108 980 0,'0'0'602'16,"0"0"-401"-16,0 0-9 15,0 0 37-15,0 0-62 16,0 0-36-16,0 0-75 15,4-7-50-15,1-1 23 16,-3 2-29-16,2-1 0 16,-4 6 28-16,0-2 0 15,0 3 72-15,0 0-48 16,0 0-44-16,0 0 17 16,0 0-25-16,0 0 0 0,0 0 2 15,0 7 16-15,3-3-20 16,10-2 2-16,6-2-39 15,0 0 33-15,-1 0-70 16,-5-10 8-16,-6 0 50 16,-7-2 7-16,0 2 11 15,-5 6 11-15,-10-2-1 16,-1 6-20-16,-3 0 4 16,5 8-226-16,5 4-622 0</inkml:trace>
  <inkml:trace contextRef="#ctx0" brushRef="#br0" timeOffset="4195.42">2051 13864 454 0,'0'0'378'0,"0"0"1"15,0 0-10-15,0 0-89 16,0 144-13-16,0-76-12 0,0 7-78 15,0 3-21 1,-6-2-41-16,4-4-82 0,0-5 7 16,2-9-40-16,0-8 6 15,0-10-24-15,0-14-5 16,0-11-125-16,0-12-29 16,0-3 58-16,0-26 15 15,0-23-198-15,-6-34 90 16,6-31-193-16,0 3-88 15,4 12 493-15,16 20 259 16,3 26 141-16,1 6-97 16,3 4-131-16,-3 17-16 15,-3 16 67-15,-6 10-125 16,-3 4-19-16,-8 28-9 16,-4 11-68-16,0 8 53 0,-23 3-23 15,-6-1-31-15,0-9 19 16,2-12-12-16,10-15-8 15,7-10 0-15,10-7-54 16,0-12 11-16,27-22-144 16,9-12 20-16,9-16-18 15,1-2-35-15,1-3 142 16,-7 2 70-16,-9 0 8 16,-10 6 52-16,-12 8 67 15,-9 11 59-15,0 3 33 0,-9 13-93 16,-7 10-32-1,-1 14-44-15,0 0-27 0,5 22-15 16,3 18 13-16,4 13-5 16,5 6 51-16,0 8-38 15,3 3-2-15,12-6-2 16,5-3 2-16,0-11-14 16,2-9-5-16,3-12-3 15,2-15-11-15,-3-11-33 16,0-3-1-16,-1-12-6 15,-3-15-57-15,-5 1 27 16,-3-2 36-16,-8 10 48 16,-4 10 128-16,0 8-84 15,0 0-33-15,0 10-11 16,0 12 6-16,0 2 1 0,7 0 2 16,13-6-8-16,9-4 4 15,7-10-5-15,1-4-25 16,3 0-7-16,-3-21-30 15,-6-2 61-15,-12-7-9 16,-7-2 10-16,-10 1-9 16,-2 7 23-16,-4 1-2 15,-12 11 30-15,1 7-41 16,1 5 23-16,5 6-24 16,7 16 0-16,2 9 33 15,0-2-33-15,19 1 10 16,8-3-10-16,4-7-18 15,8-6 5-15,-3-10-30 16,1-4-12-16,-3-3 44 16,-3-14-62-16,-7-7-24 0,-3-4 40 15,-6 2 1-15,-4 4 55 16,-4 8 1-16,-5 9 11 16,0 5-3-16,-2 16 18 15,0 23-7-15,0 8 65 16,0 11-38-16,0 9 37 15,3-1-43-15,3 2-39 16,3 1 35-16,3-10-29 16,0-2-7-16,0-15 0 15,-1-8 6-15,-2-12-12 16,-3-16-55-16,-3-6-20 16,-1-14 73-16,1-24-123 0,-1-18 52 15,4-56-45-15,-2 5-104 16,5 4-361-16</inkml:trace>
  <inkml:trace contextRef="#ctx0" brushRef="#br0" timeOffset="4348.35">3270 13939 573 0,'0'0'922'0,"0"0"-559"16,0 0-141-16,0 0-45 15,0 0-52-15,0 0-73 16,0 0-5-16,75 40 44 16,-75 10-72-16,-4 0 1 15,-19-2-20-15,-6-9 11 16,-6-5-25-16,-7-22-46 15,-37-12-97-15,13-7-171 16,6-19-767-16</inkml:trace>
  <inkml:trace contextRef="#ctx0" brushRef="#br0" timeOffset="4474.6">2919 13503 2228 0,'0'0'251'16,"0"0"-251"-16,-60 104 0 15,0-2-17-15,10-11-190 16,7-11-716-16</inkml:trace>
  <inkml:trace contextRef="#ctx0" brushRef="#br0" timeOffset="6742.03">4253 13718 819 0,'0'0'763'16,"0"0"-594"-16,0 0-48 15,0 0 26-15,0 0 15 16,0 0 11-16,0 0-22 16,-13 158 13-16,3-86-99 0,1 1-39 15,3-7-16-15,0-6 8 16,3-12-15-16,0-12-3 15,3-6-23-15,-2-12-16 16,-13-10-211-16,-1-8-124 16,-6 0-232-16</inkml:trace>
  <inkml:trace contextRef="#ctx0" brushRef="#br0" timeOffset="7469.22">3914 14021 2107 0,'0'0'346'0,"0"0"-310"0,0 0-23 15,116 0-5 1,-49 0-8-16,6 0 0 0,5-17-1 16,-5 0-1-16,-3-8-14 15,-10-7-79-15,-11-3-47 16,-14-6 25-16,-10-3-15 16,-13 4 52-16,-10 5 80 15,-2 12 11-15,-4 15 189 16,-19 8-79-16,-8 17-103 15,-4 28 105-15,-2 14-3 16,2 6 2-16,5 3 3 16,9-1-83-16,9-8 4 15,6-9-46-15,6-7 11 16,0-20-19-16,13-6 8 16,11-15-28-16,8-2 7 0,8-16-58 15,2-19-36-15,2-6-54 16,-1-3 1-16,-5 6 91 15,-11 14 77-15,-12 9 30 16,-8 15 30-16,-4 7-58 16,-3 18 76-16,0 10-23 15,0-1-28-15,0-4 25 16,10-4-45-16,11-6-7 16,8-10 17-16,6-3-17 15,3-7-20-15,2-9-67 16,-4-14-75-16,-7-4 24 15,-7-6-41-15,-6 5 47 16,-10 9 132-16,-3 6 138 16,-3 13 184-16,0 0-198 15,-13 14-85-15,-4 13 57 0,7 3-44 16,1 0-9-16,9-2-8 16,0-5-28-16,9-6 27 15,13-11-34-15,4-4-52 16,3-2 1-16,0-6-95 15,-2-13-104-15,-2-16-13 16,-5-1-110-16,-5-2 1 16,-3 4-108-16,-5 7 480 15,-5 13 697-15,-2 11-193 16,0 3-338-16,0 8-101 16,0 16 25-16,-5 6 13 15,-1 3-36-15,3 0-60 0,1-1 17 16,2-5-24-16,0-10-41 15,0-3-177-15,-3-12-466 0</inkml:trace>
  <inkml:trace contextRef="#ctx0" brushRef="#br0" timeOffset="7620.72">5108 13883 1575 0,'0'0'645'0,"0"0"-579"15,0 0-51-15,0 0 6 16,0 0-34-16,0 0 13 16,29 114-175-16,-48-98-347 0</inkml:trace>
  <inkml:trace contextRef="#ctx0" brushRef="#br0" timeOffset="7853.06">5243 13488 1743 0,'0'0'345'0,"0"0"-194"16,0 0 32-16,0 0-31 15,0 0 18-15,0 0-142 0,0 0-27 16,60-33-1-1,-45 77-55-15,-15 42-33 0,0-9-116 16,-6-9-334-16</inkml:trace>
  <inkml:trace contextRef="#ctx0" brushRef="#br0" timeOffset="8035.27">5526 13878 1175 0,'0'0'1484'15,"0"0"-1276"-15,0 0-208 0,0 0-120 16,0 0-90-16,0 0-392 0</inkml:trace>
  <inkml:trace contextRef="#ctx0" brushRef="#br0" timeOffset="8131.57">5488 14205 1393 0,'0'0'1074'0,"0"0"-1074"15,0 0-969-15</inkml:trace>
  <inkml:trace contextRef="#ctx0" brushRef="#br0" timeOffset="11120.34">5513 13904 816 0,'0'0'602'16,"0"0"-456"-16,0 0-66 0,0 0 52 15,0 0-29-15,0 0 13 16,0 0-7-16,0-6-33 15,0 6 8-15,0 0-66 16,0 0-18-16,0 0 8 16,0 0-7-16,0 0-1 15,0 0 0-15,0 0 11 16,2 0 0-16,-2 0-11 16,0 0 0-16,0 0 4 15,0 0 11-15,0 0-12 16,0 0 7-16,0 0-2 15,0 0 29-15,0 0-37 16,0 0-11-16,-14 2 1 0,3 7-238 16,-3 0-514-16</inkml:trace>
  <inkml:trace contextRef="#ctx0" brushRef="#br0" timeOffset="11493.15">5494 14258 978 0,'0'0'587'15,"0"0"-438"-15,0 0-38 16,0 0 81-16,0 0-82 15,0 0-13-15,0 0-30 16,-18 0-67-16,12 0-105 16,1 0-152-16,1 0-966 0</inkml:trace>
  <inkml:trace contextRef="#ctx0" brushRef="#br0" timeOffset="14751.39">6148 14006 1046 0,'0'0'533'16,"0"0"-415"-16,0 0-15 15,0 0 25-15,0 0 81 16,0 0-58-16,0 0-73 16,-52-44 41-16,44 28-36 15,0 2 4-15,0-2-26 0,3 0-39 16,1-1 23 0,4-6-45-16,0 0-15 0,2 2 9 15,15-4-54-15,6 6 8 16,6-1 51-16,0 3-23 15,2 3 24-15,3 1 0 16,-1 3 0-16,0 1-24 16,4 4 24-16,-4 5 0 15,-2 0-7-15,-2 0 7 16,-3 3-8-16,-3 10 8 16,-5-4 0-16,-3 3-18 15,-1-3 18-15,-5-1 0 16,-3-2-1-16,2-3 10 15,-6 0-9-15,0-1 0 16,-2-2-54-16,0 0 48 0,0 0-25 16,0 0 14-16,-10 0 8 15,-5 0 11-15,-5 0-4 16,-3 0 2-16,-3 0 0 16,-1 0-14-16,-4 14 14 15,0 4 0-15,-2 6-8 16,2 5 30-16,2 6-20 15,4 2 7-15,7 2 1 16,9 0 47-16,7-4-50 16,2-5 20-16,2-3 20 15,21-5-45-15,6-10 42 16,10-6-44-16,5-6-3 0,6 0-5 16,-1-4-60-1,-2-10 13-15,-8-11 7 0,-2 1-50 16,-13-2 40-16,-6 2-17 15,-7-2 38-15,-6 7 37 16,-5 3 12-16,0 4 37 16,0 5 57-16,0 7-57 15,0 0-12-15,-3 0-37 16,-4 0 0-16,-1 14-23 16,1 3 23-16,5 2 0 15,2 1 10-15,0 1 2 16,0-4 6-16,11 0-18 15,5-3 6-15,5-2-3 0,4-6-3 16,6-5-22 0,1-1-1-16,3 0-58 0,-4-14 13 15,-2-5-39-15,-6-3-30 16,-7-1 95-16,-10 0-25 16,-1 2 62-16,-5 7 5 15,0 4 11-15,0 6 66 16,0 4-46-16,0 0-25 15,0 2 5-15,0 16-3 16,0 4 14-16,0 3 19 16,0 0-39-16,2 0 39 15,2-3-16-15,0-2-18 16,3-4 23-16,0-2-29 16,-2-8-1-16,-1-2 0 15,-2-4-18-15,0 0 18 0,-2 0 0 16,2-16-52-16,3-6 25 15,0-7-19-15,2 1 18 16,1 0 22-16,3 2-39 16,5 8 44-16,-3 0-37 15,3 6 23-15,-3 4-2 16,-3 6 18-16,-2 2-1 16,-1 0 4-16,-3 0 11 15,0 14 8-15,2 3-2 16,-4 2 1-16,4 1 61 15,3 3-50-15,5-4 5 16,5-1 8-16,8-4-43 16,4-4 38-16,5-7-41 15,5-3-1-15,1 0 1 16,0-8-75-16,-6-8-11 0,-5-5-26 16,-11-2-19-16,-9 1 21 15,-8 0 49-15,-3 1 61 16,-5 4 99-16,-13 4 55 15,-7 6-25-15,-2 7-21 16,1 0-95-16,2 0 14 16,3 20-27-16,5 1 0 15,6 4 26-15,3 2-26 16,7-4 10-16,0-3 2 16,0-3 3-16,4-4-15 15,15-5 0-15,-2-4-39 16,5-4 20-16,1 0-78 0,-4-3-18 15,0-6 45-15,-4 0 21 16,-6 4 49-16,-4 5 30 16,-5 0-29-16,0 23 120 15,0 13-6-15,0 10 6 16,-7 9 5-16,-2 3-75 16,-2-5 56-16,-2-8-66 15,-5-4-23-15,-5-9 37 16,-6-6-55-16,-6-12 24 15,-7-7-4-15,-6-4-8 16,0-3-24-16,1 0-54 16,-5-20-133-16,12-1-154 15,13 1-1034-15</inkml:trace>
  <inkml:trace contextRef="#ctx0" brushRef="#br0" timeOffset="15789.23">7906 13878 871 0,'0'0'696'16,"0"0"-559"-16,0 0-55 16,0 0 38-16,0 0-56 15,0 0 39-15,0 0-40 16,-2-2-54-16,2 24 124 16,0 6-53-16,2 8-8 15,10-4-5-15,3 3-65 16,5-3 36-16,3-13-38 15,1 2 9-15,4-15 16 16,7-5-25-16,-2-1 0 16,-2-5 0-16,0-19-63 15,-6-8 7-15,-8-4-85 16,-5-3-79-16,-8 3 115 0,-4 4 33 16,0 6 72-1,0 12 102-15,-2 4 31 0,-7 10-13 16,-4 0-114-16,-1 6 11 15,1 14-4-15,4 6-12 16,7 0 4-16,2 0 8 16,0-4-3-16,13-3 14 15,10-5-24-15,3-6 3 16,4-7-16-16,1-1-7 16,0 0-20-16,-2-1 8 15,-10-12-5-15,-3 7 37 16,-7 6 1-16,-5 0 11 0,-2 0 44 15,-2 11-56-15,0 10 64 16,0 7-4 0,0 1-40-16,0-1 23 0,0-6-43 15,0-9 1-15,0-2-16 16,8-11-130-16,1 0-105 16,-5-11-353-16</inkml:trace>
  <inkml:trace contextRef="#ctx0" brushRef="#br0" timeOffset="16428.25">8404 13864 1646 0,'0'0'730'0,"0"0"-648"15,0 0-66-15,0 0-31 0,0 0 15 16,0 0-16 0,0 0-25-16,-5 98-42 0,23-66 38 15,4-5 8-15,1-5 28 16,1-4-5-16,0-8 14 15,1-8 0-15,2-2 6 16,2 0 12-16,-5-16-36 16,-1-4 0-16,-8-1-70 15,-9 4 64-15,-6 2-16 16,0 10 40-16,-21 5 29 16,-6 0-8-16,-2 11 73 15,4 12-45-15,5 1-25 16,11 1 45-16,9 0-39 0,0-5 10 15,15-5 6 1,14-3-45-16,10-5 23 0,3-7-24 16,3 0-42-16,-3-16 11 15,-4-8-95-15,-5-2-19 16,-6-2-10-16,-7-3-41 16,-9 5 94-16,-2 7 88 15,-6 6 14-15,-3 10 236 16,0 3-117-16,0 2-86 15,0 20 11-15,-10 3 18 16,4 8 22-16,2-4-40 16,1 1-36-16,1-6 21 15,2-3-29-15,0-8 0 16,0-8 0-16,0-3-38 16,9-2-26-16,7 0 22 0,3-16-37 15,8-9-64 1,7-2-129-16,-1-2-28 0,2 3 184 15,2 9 116-15,-6 4 253 16,-4 11-32-16,-3 2-104 16,-6 0-20-16,-5 19-68 15,-4 3 27-15,-2 2-9 16,-3 1-46-16,-4 1-2 16,0-1 1-16,0-7-230 15,-11-6-563-15</inkml:trace>
  <inkml:trace contextRef="#ctx0" brushRef="#br0" timeOffset="16856.5">8468 13874 1360 0,'0'0'572'16,"0"0"-330"-16,0 0-182 15,0 0-26-15,0 0-20 16,0 0-1-16,0 0-15 15,112-84 2-15,-66 106-59 16,-8 8-121-16,-9 0-561 0</inkml:trace>
  <inkml:trace contextRef="#ctx0" brushRef="#br0" timeOffset="17433.28">9665 14239 1388 0,'0'0'376'15,"0"0"-224"-15,0 0-152 16,0 0 0-16,43-102 0 16,-26 66 13-16,1-3-11 15,-3 3-2-15,-1 7 0 0,-7 7 37 16,-3 9 37-16,-4 8 82 16,0 5-83-16,0 5-64 15,0 23-2-15,0 12 2 16,-6 13 38-16,1 6 54 15,1 4-67-15,2-3-6 16,-3-4-10-16,2-3-1 16,1-9-22-16,2-8 5 15,-2-14-18-15,2-4 17 16,0-17-137-16,0-1 24 16,0-12 75-16,0-49-294 15,-2 3-143-15,2-7 107 0</inkml:trace>
  <inkml:trace contextRef="#ctx0" brushRef="#br0" timeOffset="18529.46">9901 13964 1172 0,'0'0'310'16,"0"0"-153"-16,0 0 4 15,0 0 13-15,0 0-54 16,50 105-17-16,-71-67 5 16,-6-4-78-16,-4-4 19 15,2-10-49-15,4-8 1 16,10-10-17-16,11-2 8 15,4-10-64-15,9-20-113 16,26-10 7-16,10-9 28 16,6-2-55-16,3-6 60 0,-5-2 113 15,-9 4 32-15,-11 3 17 16,-13 2 162 0,-12 3-60-16,-4 5-22 0,-4 6-36 15,-14 6-49-15,-1 6 52 16,2 12-26-16,1 10 60 15,-1 2-37-15,-4 19-46 16,3 18 18-16,3 16 21 16,4 5 28-16,2 6 22 15,7 2-64-15,2-4-4 16,0-1-14-16,0-10-13 16,9-8 12-16,6-9-21 15,6-12 0-15,0-10-17 16,4-12-1-16,4 0 0 15,4-16-19-15,3-13-114 0,-2-6-18 16,-3-5-19-16,-7 8 149 16,-6 7 39-16,-9 14 101 15,-5 11-1-15,-4 0-78 16,0 9-6-16,0 11 34 16,0 4-26-16,0-1-23 15,6-5 70-15,13-4-52 16,10-4 11-16,6-8-18 15,6-2-12-15,1 0-10 16,-4-12-50-16,-5-11 17 16,-8 6 33-16,-9-5-12 15,-12 7 22-15,-4 6 67 16,-2 6 22-16,-23 3-12 0,-6 3-76 16,-4 16 19-1,1 8 48-15,5-3-66 0,9-3 21 16,9 0-20-16,9-7 15 15,2-7-36-15,2-5 8 16,20-2-39-16,10 0 25 16,1-17-138-16,5-5-81 15,-5-6-3-15,-2 1-57 16,-8 5 211-16,-8 8 92 16,-5 6 225-16,-8 8-14 15,-2 0-158-15,0 10 13 16,-2 12 91-16,-6 0-90 15,6 2 28-15,2-3-53 0,0-5-34 16,0-2 41 0,16-7-48-16,-1-5 6 0,6-2-7 15,1 0-43-15,2-7 17 16,-1-12-79-16,1-1-27 16,-1-1 78-16,-6 3-12 15,-1 4 66-15,-7 7 82 16,-5 7-26-16,-4 0-18 15,0 17-22-15,0 0 14 16,0 7 65-16,0-3-57 16,0-3-11-16,0-11-23 15,0-2 16-15,0-5-4 0,0 0 5 16,14-3-4 0,5-14-17-16,6-3-72 0,2-1-8 15,4 2 37-15,0 7-24 16,1 2 44-16,-3 7-4 15,-3 3 27-15,-3 5 1 16,-6 12 0-16,-1 5 20 16,-5 2-15-16,-1 1 10 15,-8-6-32-15,-2-5-100 16,0-3-203-16,-5-9-552 0</inkml:trace>
  <inkml:trace contextRef="#ctx0" brushRef="#br0" timeOffset="18748.75">10437 13844 1295 0,'0'0'828'16,"0"0"-574"-16,0 0-134 15,0 0-102-15,0 0 53 16,0 0-47-16,0 0-24 15,100-68 16-15,-71 68-16 16,-5 0-125-16,1-6-106 16,-8-5-276-16,-3-1-526 0</inkml:trace>
  <inkml:trace contextRef="#ctx0" brushRef="#br0" timeOffset="18873.49">10788 13496 1905 0,'0'0'394'15,"0"0"-348"-15,0 0-24 16,-33 126-22-16,8-61-68 16,4-12-241-16,7-11-1030 0</inkml:trace>
  <inkml:trace contextRef="#ctx0" brushRef="#br0" timeOffset="19857.46">11622 13554 1243 0,'0'0'272'0,"0"0"-230"15,0 0 12-15,0 0 135 16,-89 147 3-16,71-89-5 15,5 8-22-15,9-11-83 16,4 4 1-16,0-9-68 16,17-9-9-16,12-7 19 0,6-9-25 15,8-11-2-15,6-12 2 16,0-2-67-16,1-9 8 16,-8-18-69-16,-7-8-22 15,-10 3 66-15,-11-3 27 16,-14 7 57-16,0 11 135 15,-23 4-17-15,-8 13-37 16,-4 0-51-16,-4 25-6 16,8 5 71-16,4 5-73 15,12-4-4-15,8 1 9 16,7-5-26-16,0-6 49 16,20-4-50-16,13-7-2 15,6-6-5-15,5-4-50 0,3-8-10 16,-1-15-35-1,-1-3-133-15,-7-1 68 0,-9 0 17 16,-11 8 150-16,-9 7 54 16,-9 7 143-16,0 5-91 15,0 0-70-15,-14 19-35 16,1 1 72-16,-1 4-50 16,6-5-22-16,3 1 17 15,5-11-12-15,0-4-6 16,0-5 9-16,16 0 0 15,10-2-9-15,5-17 0 16,8-4-65-16,-1 0 53 16,-1 1-32-16,-3 3 44 15,-5 9-6-15,-9 8 13 0,-5 2-5 16,-5 7 4-16,-4 17 8 16,-6 2 54-16,0 3-66 15,0 2 13-15,0-5-15 16,0-5 9-16,0-2-23 15,-13-9-103-15,-21-10-106 16,3 0-150-16,-5 0-944 0</inkml:trace>
  <inkml:trace contextRef="#ctx0" brushRef="#br0" timeOffset="20008.45">11683 13754 1936 0,'0'0'633'0,"0"0"-466"15,0 0-73-15,0 0-37 16,158-70-57-16,-116 70 0 16,-4 17 0-16,-11 17-226 15,-18 1-442-15</inkml:trace>
  <inkml:trace contextRef="#ctx0" brushRef="#br0" timeOffset="22936.98">1428 15851 897 0,'0'0'359'16,"0"0"-236"-16,0 0-24 15,0 0 115-15,0 0-33 16,0 0-42-16,0 0-80 16,11-15-59-16,-3 8 9 15,-4 3 17-15,-4 4-25 16,0 0 39-16,0 0-16 16,0 0 14-16,0 0 17 15,0 0-54-15,0 0-1 0,0 4 0 16,0 4 17-1,0-2-1-15,2 2-6 0,9-4-9 16,3-2 24-16,-1-2-16 16,1 0-3-16,-6-2-3 15,-3-12 13-15,-5 2-29 16,0-6 13-16,-3 4-33 16,-11 1 17-16,6 8-68 15,4 3-52-15,1 2-364 0</inkml:trace>
  <inkml:trace contextRef="#ctx0" brushRef="#br0" timeOffset="24030.91">2191 15244 983 0,'0'0'652'0,"0"0"-560"16,0 0-86-16,0 0 44 15,0 0 55-15,0 0 60 16,-16 113 29-16,7-62-73 16,0 5-22-16,-2 2-27 15,0-5-47-15,2-9 17 0,3-9-42 16,1-9 0-16,3-6-5 15,0-11 7-15,2-6-2 16,-3-3 10-16,3 0 2 16,0-3-24-16,0-27-3 15,0-8-188-15,3-16 117 16,16-7-156-16,8-3-22 16,4 6 2-16,3 11 101 15,-3 6 161-15,-6 15 107 16,-5 15 97-16,-5 11-35 15,-8 0-125-15,-4 19 71 16,-3 17 34-16,0 8-47 0,-10 4 36 16,-9 2-64-1,-4-4-14-15,-2-6 8 0,3-6-67 16,0-10 5-16,6-6 1 16,5-5 10-16,4-13 2 15,7 0-19-15,0 0 0 16,7-18 0-16,17-12-168 15,11-3 74-15,0 3 18 16,3 10-15-16,-3 8 89 16,-6 11-15-16,-2 1 17 15,-7 13 8-15,-4 15-2 16,-10 7 42-16,-6 1 9 16,0 4-21-16,-9 1 35 15,-13-6-49-15,-7-3-14 16,-5-9 10-16,3-6-18 0,2-8-2 15,6-9-8-15,6 0-29 16,13-19 23-16,4-20-147 16,21-2-41-16,18-11 20 15,13 2-28-15,3 10 121 16,1 10 70-16,-5 14 21 16,-4 11 44-16,-9 5 4 15,-9 6 22-15,-9 16 32 16,-11 6-5-16,-4 7 31 15,-5-5-14-15,0 2-52 16,-10 0 16-16,-3-6-62 16,-3-8-16-16,5-4 0 15,5-11-39-15,4-3-36 0,2-17 35 16,2-19-320-16,13-2-321 16</inkml:trace>
  <inkml:trace contextRef="#ctx0" brushRef="#br0" timeOffset="24603.16">2706 15530 1363 0,'0'0'528'15,"0"0"-471"-15,0 0-1 16,0 0 55-16,0 0-53 16,4 107 10-16,12-83-57 15,7-6 23-15,5-6 17 16,8-8-50-16,4-4-2 0,-3-4-4 16,-1-18-43-1,-7-2 25-15,-9-2-65 0,-9 0-1 16,-11-2 19-16,0 8 70 15,-8 9 3-15,-15 6 66 16,-4 5-9-16,1 9 64 16,2 14-63-16,7 9 17 15,9-5-8-15,6 4-50 16,2-9 39-16,4 0-47 16,16-8-11-16,7-6 8 15,2-4-9-15,2-4-19 16,5 0 0-16,-1-16-60 15,3-9 21-15,-5-1-52 16,1-1 0-16,-7 3 56 16,-9 8 40-16,-5 8 14 0,-9 8 75 15,-4 0-69 1,0 5 50-16,0 22 33 0,0-5-52 16,0 4 15-16,0-6-46 15,-2-4-5-15,2-8 1 16,0-2 12-16,0-6-5 15,10 0-9-15,9-9-1 16,6-14-34-16,6-3-56 16,0-5 23-16,-2 7 28 15,2 3 40-15,-4 7 8 16,0 10 15-16,-4 4-17 16,-2 4 34-16,-3 14-31 15,1 4 9-15,-6 4-9 16,-3 1 10-16,-2-1-38 15,-6-3-6-15,-2-3-129 0,-2-8-151 16,-14-6-383-16</inkml:trace>
  <inkml:trace contextRef="#ctx0" brushRef="#br0" timeOffset="24843.85">2784 15458 1587 0,'0'0'490'0,"0"0"-307"15,0 0 15-15,0 0-80 0,0 0-69 16,40-108 8-16,-3 90-51 16,6 2 7-16,4 5-13 15,-2 8 7-15,-5-1-20 16,-7 4-72-16,0 0-93 15,-10 4-136-15,-8-4-407 0</inkml:trace>
  <inkml:trace contextRef="#ctx0" brushRef="#br0" timeOffset="24976.83">3352 15141 1487 0,'0'0'743'16,"0"0"-687"-16,0 0-54 0,0 0 22 15,-40 150-24 1,17-90-70-16,4-9-290 0</inkml:trace>
  <inkml:trace contextRef="#ctx0" brushRef="#br0" timeOffset="29761.21">4413 15429 1520 0,'0'0'395'16,"0"0"-302"-16,0 0-25 15,0 0 70-15,0 0-33 16,0 0 4-16,0 0-69 15,9-11-32-15,-6-1 33 16,-1 1-33-16,-2 4 62 16,0 2-5-16,0-4 1 0,0 4 4 15,-16 2-67-15,-6 3 7 16,-7 0-16-16,-4 22 6 16,-8 14 0-16,3 13-7 15,7 2 17-15,6 4-1 16,12-1-9-16,9-7 8 15,4-4-1-15,7-8-6 16,20-12-1-16,12-7 0 16,13-11-20-16,10-5-2 15,7-3-94-15,4-21-24 16,-3-2 33-16,-10-4-55 16,-13 6 21-16,-16 2 92 15,-15 8 49-15,-10 6 122 16,-6 8 35-16,0 0-75 15,-6 0-16-15,-12 18-58 0,-3 4 10 16,6-1 46-16,9 2-64 16,6-9 37-16,0-5-37 15,8-4-2-15,19-5-15 16,6 0-12-16,3-2-48 16,-3-10-5-16,-6-6 11 15,-9-1 55-15,-13 2-14 16,-5 5 30-16,-2 2 37 15,-21 0-29-15,-6 6 9 16,-2 4-17-16,0 0 14 16,2 0-28-16,-3 14-100 15,8-7-266-15,9-1-603 0</inkml:trace>
  <inkml:trace contextRef="#ctx0" brushRef="#br0" timeOffset="29918.37">4607 15507 1722 0,'0'0'356'0,"0"0"-107"16,0 0-68-16,0 0-53 16,78-105-87-16,-47 95-40 15,0 8 11-15,0 2-12 16,-4 0-103-16,4 10-130 16,-6-6-276-16,-4-2-525 0</inkml:trace>
  <inkml:trace contextRef="#ctx0" brushRef="#br0" timeOffset="30053.62">5122 15107 2072 0,'0'0'322'16,"0"0"-270"-16,0 0-44 16,-45 138-16-16,24-67-81 15,2-13-303-15</inkml:trace>
  <inkml:trace contextRef="#ctx0" brushRef="#br0" timeOffset="30272">5490 15677 763 0,'0'0'1692'16,"0"0"-1564"-16,0 0-128 15,0 0-97-15,0 0-195 16,0 0-390-16</inkml:trace>
  <inkml:trace contextRef="#ctx0" brushRef="#br0" timeOffset="30375.09">5486 15899 2083 0,'0'0'245'0,"0"0"-245"16,0 0-102-16,0 0-434 15</inkml:trace>
  <inkml:trace contextRef="#ctx0" brushRef="#br0" timeOffset="30803.86">6199 15601 1352 0,'0'0'921'0,"0"0"-673"15,0 0-226-15,0 0-7 0,0 0-18 16,0 0 4 0,0 0-1-16,132 62 29 0,-95-22-28 15,1 1 24-15,2-4-25 16,1-7-40-16,-4-8-54 16,15-22-193-16,-12 0-340 15,-9 0-712-15</inkml:trace>
  <inkml:trace contextRef="#ctx0" brushRef="#br0" timeOffset="31555.34">6691 15534 485 0,'0'0'1730'15,"0"0"-1456"-15,0 0-225 16,0 0-43-16,-111 117 70 16,86-68-46-16,7-5 0 15,10-5-5-15,5-6-13 0,3-10-21 16,5-7 9-16,19-12-100 15,6-4 63-15,5-4-89 16,5-22-100-16,3-10-17 16,-6-8-105-16,-1 4 67 15,-9 4 281-15,-9 8 115 16,-9 16 421-16,-9 12-321 16,0 0-110-16,0 14-33 15,-5 12-13-15,-1 1 2 16,4 4-15-16,2-9-45 15,0 0 45-15,15-4-45 16,12-9 24-16,6-4 5 16,2-5-20-16,3 0-20 0,1-10 2 15,-4-12-42-15,-6-4 50 16,-6-6-55-16,-12-2-8 16,-7 2 29-16,-4 6 34 15,-7 12 36-15,-15 4-4 16,-7 10-23-16,2 4 9 15,5 18-17-15,4 5-1 16,10 5 48-16,8-1-38 16,0-3 33-16,8 2-43 15,17-12 14-15,6-4-35 16,5-5-24-16,3-9-4 16,4 0 19-16,-1-5-39 0,-2-16 23 15,-1-2-11-15,-6-6 17 16,-6 8 28-16,-8-1 24 15,-9 10 40-15,-8 8 73 16,-2 4-103-16,0 4-7 16,0 13-15-16,-7 6 6 15,0-2-8-15,7-4 2 16,0-8 0-16,0-2-1 16,5-5 13-16,13-2-6 15,7 0-6-15,6-16-39 16,2-3-1-16,5-2-42 15,-1 7 48-15,0 5 28 16,-4 4-7-16,-4 5 13 16,-5 5 0-16,-4 16 7 15,-6 7 11-15,-7 0-18 0,-5 2 0 16,-2-4-12-16,0-4-3 16,-36-8-56-16,0-6-145 15,-4-6-414-15</inkml:trace>
  <inkml:trace contextRef="#ctx0" brushRef="#br0" timeOffset="31714.62">6901 15607 1694 0,'0'0'851'16,"0"0"-532"-16,0 0-190 16,53-103-32-16,-13 79-85 15,10 2 4-15,8 5-14 16,2 12-2-16,20 5-60 0,-17 10-130 15,-10 8-562-15</inkml:trace>
  <inkml:trace contextRef="#ctx0" brushRef="#br0" timeOffset="33297.98">8408 15932 2099 0,'0'0'293'16,"0"0"-277"-16,0 0-16 16,96-107 0-16,-57 63-14 15,2-2 14-15,-5-3-21 16,-5 0-37-16,-6 0-106 15,-10 13 80-15,-6 4 84 0,-9 16 52 16,0 14 149-16,0 2-154 16,-7 28-41-16,-8 17 34 15,1 13 9-15,3 9 42 16,2 0 1-16,3-1-61 16,3-8 37-16,3-4-68 15,0-13 0-15,0-11 2 16,0-10-2-16,0-8-12 15,0-8-70-15,0-4-12 16,0-16 93-16,0-20-210 16,0-19-19-16,0-15 44 15,16-8-304-15,9-7 213 16,4 15 277-16,4 16 208 0,0 23 187 16,1 19-179-16,-8 12-110 15,-3 7 38-15,-10 20-28 16,-11 9-14-16,-2 0-28 15,-8 4-4-15,-17-8 8 16,0-2-75-16,-2-8 4 16,8-7-2-16,5-12-4 15,7-3-1-15,7-14 0 16,5-20-97-16,26-11 43 16,12-18-48-16,7-4-27 15,4-4 95-15,-4-4-14 16,-11 11 48-16,-10 6 2 15,-16 10 41-15,-7 15 75 16,-6 12-42-16,-2 8-46 16,-19 13-5-16,-4 0-25 0,-1 21 0 15,-1 19 23-15,2 14-1 16,8 6 42-16,3 7-45 16,7-2-18-16,5 2 16 15,2-13-10-15,0-6-7 16,12-8 0-16,5-12 18 15,4-10-36-15,5-9 18 16,3-9-36-16,5 0 29 16,-1-9-53-16,3-13 22 15,-7 0-17-15,-5 4 4 0,-6 8 44 16,-4 6 7 0,-6 4 0-16,3 0-16 0,1 0 16 15,3 7 0-15,7 4 0 16,10-2 14-16,5-9-18 15,10 0 4-15,0 0-130 16,-4-13 35-16,-8-1 40 16,-12 0 51-16,-12 2-3 15,-11 3 14-15,0 8 152 16,-21 1-82-16,-12 0-41 16,-7 14 52-16,-2 15-59 15,-1 8 11-15,5-1 7 16,12 1-40-16,7-11 36 15,11-5-43-15,8-3-7 16,0-14 1-16,14-1-49 0,11-3 31 16,8-7-15-1,2-15-154-15,1-7-15 0,-5-5-18 16,-2 5 9-16,-7 5 107 16,-9 7 110-16,-8 12 254 15,-5 5-79-15,0 0-144 16,-5 17 36-16,-5 8 21 15,0-1-8-15,3-2 25 16,7-3-86-16,0-5 0 16,0-11-1-16,19-3-4 15,2 0 0-15,6-3-14 16,2-20-51-16,-2-3 22 16,0 0-64-16,-5 2 37 15,-2 7 38-15,-6 3 18 16,-8 8 49-16,-4 6-40 0,-2 11 6 15,0 10 59-15,0 11-36 16,-4-1 10-16,0 1-22 16,2-10-15-16,2-8 2 15,0-6-13-15,0-8 0 16,8 0 18-16,8-3-18 16,4-20-21-16,4 0-35 15,6-9-32-15,-1 6 28 16,4-1-35-16,0 1 15 15,-2 12 72-15,1 6 5 0,-8 8 3 16,1 0 41 0,-8 8-28-16,1 10 39 0,-7 6-21 15,-1 6-22-15,-8-4 16 16,-2-2-25-16,0 2-71 16,-6-12-107-16,-11-2-413 0</inkml:trace>
  <inkml:trace contextRef="#ctx0" brushRef="#br0" timeOffset="33500.44">9307 15540 1916 0,'0'0'515'0,"0"0"-485"16,0 0 3-16,0 0-32 15,0 0 6-15,135-60-7 16,-106 56-13-16,5-4-34 16,-5 2-199-16,-9-6-379 0</inkml:trace>
  <inkml:trace contextRef="#ctx0" brushRef="#br0" timeOffset="33627.44">9766 15155 2119 0,'0'0'344'0,"0"0"-281"16,0 0-54-16,0 0 6 16,-39 170-15-16,22-105-152 0,1-9-360 0</inkml:trace>
  <inkml:trace contextRef="#ctx0" brushRef="#br0" timeOffset="34746.04">10472 15819 1079 0,'0'0'550'16,"0"0"-357"-16,0 0 23 16,0 0-86-16,0 0-37 15,0 0 13-15,0 0-43 16,-4 2 15-16,4-2-26 16,0 0-13-16,0 0 48 15,0 0-53-15,0 0 9 16,0 0 29-16,0-5-33 0,8-7-13 15,6-8-26-15,4 3-36 16,4-6 35-16,1-4-57 16,4-3 3-16,1-6 9 15,6-4-40-15,-3-6 71 16,-5 5-9-16,-6 5 24 16,-6 10 6-16,-9 8 64 15,-5 10 49-15,0 8-40 16,-5 0-78-16,-15 5 25 15,0 16-26-15,2 5 0 16,4 10-3-16,8 1 3 16,6-2 0-16,0 2 4 15,8-11 17-15,13-2-18 16,-1-7-3-16,-2 0-8 16,-2-3-9-16,-10-4-10 0,-4 7-3 15,-2-5 21-15,0 8-12 16,0-6 13-16,-6-2 8 15,4-7 0-15,2-5-11 16,4 0 11-16,21-5-12 16,8-14-29-16,7-8-140 15,2 2 60-15,-4-1 21 16,-6 7 3-16,-11-1 84 16,-5 13 13-16,-11 7 43 15,-5 0 56-15,0 7-66 16,0 18 50-16,-7 5-28 15,3-2-55-15,4 2 46 0,0-7-46 16,15-3 12-16,12-8 19 16,2-9-18-16,4-3-17 15,-4 0 4-15,-2-18-35 16,-9-8 34-16,-7-2-61 16,-9-2-6-16,-2 0 43 15,0 2 25-15,-15 10 61 16,-5 4 2-16,-5 9-63 15,-2 5 13-15,2 0-13 16,6 7-29-16,7 5-127 16,6-6-367-16,6-6-949 0</inkml:trace>
  <inkml:trace contextRef="#ctx0" brushRef="#br0" timeOffset="34895.9">11145 15500 1443 0,'0'0'893'15,"0"0"-691"-15,0 0-162 16,0 0-40-16,0 0-14 16,0 0 14-16,0 103 0 15,12-47-52-15,-3-15-188 16,3-6-431-16</inkml:trace>
  <inkml:trace contextRef="#ctx0" brushRef="#br0" timeOffset="35053.87">11402 15673 1320 0,'0'0'796'0,"0"0"-675"0,0 0-112 15,0 0 61-15,0 0-42 16,0 0-16-16,-2 110-12 16,2-96-12-16,0-12-219 15,6-2-551-15</inkml:trace>
  <inkml:trace contextRef="#ctx0" brushRef="#br0" timeOffset="35190.33">11390 15325 2158 0,'0'0'581'16,"0"0"-519"-16,0 0-62 0,0 0-246 15,0 0-61-15,0 0-364 0</inkml:trace>
  <inkml:trace contextRef="#ctx0" brushRef="#br0" timeOffset="35491.61">12189 15448 415 0,'0'0'2022'15,"0"0"-1874"-15,0 0-148 16,0 0-53-16,0 0 53 16,-147 113 53-16,97-63-2 15,1 4 17-15,3-2-63 16,6-11 2-16,9-2-11 15,6-20 4-15,9-6-85 16,1-13-53-16,3-10-153 16,3-12-453-16</inkml:trace>
  <inkml:trace contextRef="#ctx0" brushRef="#br0" timeOffset="35999.04">11774 15480 1051 0,'0'0'1046'16,"0"0"-830"-16,0 0-157 0,0 0-58 15,0 0-1-15,0 0 37 16,136 121-19-16,-98-81 35 16,2-1-50-16,2 0 3 15,-1-9-3-15,-1-9 3 16,-3-7-12-16,-3-8 6 16,-1-6-71-16,-4 0 34 15,-4-23-24-15,-1-6 8 16,-5 0 36-16,-9-3 9 15,-1 6 8-15,-7 4 76 0,-2 12-16 16,0 6 56 0,0 4-109-16,0 0 5 0,0 14-24 15,0 11 3-15,0 4 9 16,0 5 3-16,2-6 15 16,8 2-8-16,1-8-10 15,2-8-22-15,3-6 21 16,4-6-79-16,4-2 27 15,1-5-37-15,1-18-85 16,-1-7 42-16,-2-2-70 16,-4-8-6-16,-5 8 209 15,-5 6 93-15,-5 8 239 16,-4 10 57-16,0 6-205 16,0 2-105-16,0 0-79 15,-4 18 0-15,-5 10 10 0,-1 0-9 16,6 5 7-16,4-4-8 15,0 0-13-15,0-6-15 16,10-5-81-16,21-13-115 16,-2-5-38-16,-2 0-390 0</inkml:trace>
  <inkml:trace contextRef="#ctx0" brushRef="#br0" timeOffset="36420.68">12790 15625 1413 0,'0'0'605'0,"0"0"-472"15,0 0-132-15,0 0 26 16,0 0 31-16,0 0 36 16,-69 106 12-16,67-79-75 0,2-1-6 15,0 1 8 1,0-9-32-16,18-8 37 0,2-1-38 16,7-9 0-16,2 0-13 15,2-5 10-15,2-9-9 16,-4-4 11-16,-2-3 2 15,-7 1-1-15,-4 3 2 16,-7 2 8-16,-2 8 82 16,-1-3-84-16,1 1-7 15,4 6-1-15,7-6-7 16,2 0 1-16,5-2-64 16,-2 4 4-16,2-5 66 15,-7 5-29-15,-5 0 29 0,-3 2 44 16,-8 4-8-1,-2 1 34-15,0 0-70 0,0 18 18 16,0 14-33-16,0 12 15 16,0 14 0-16,0 4 0 15,4 6 21-15,1 3-23 16,-3-7 2-16,0-2 0 16,-2-5-7-16</inkml:trace>
  <inkml:trace contextRef="#ctx0" brushRef="#br0" timeOffset="36818.3">13114 15071 963 0,'0'0'1477'0,"0"0"-1312"16,0 0-140-16,0 0-21 15,-98 169-4-15,55-93-120 16,3-14-496-16</inkml:trace>
  <inkml:trace contextRef="#ctx0" brushRef="#br0" timeOffset="37644.24">12817 15638 1654 0,'0'0'527'0,"0"0"-419"15,0 0-107-15,0 0 21 16,0 0-22-16,0 0 19 16,0 0-23-16,64 0 4 15,-58 39-27-15,-6-11-185 0,0-2-634 16</inkml:trace>
  <inkml:trace contextRef="#ctx0" brushRef="#br0" timeOffset="37916.51">12817 15638 808 0</inkml:trace>
  <inkml:trace contextRef="#ctx0" brushRef="#br0" timeOffset="37989.85">12817 15638 808 0,'-94'-144'1231'0,"94"130"-891"0,14-4-216 0,4 6-107 0,2 3-10 15,-1 9-7-15,0 0-15 16,3 25-46-16,-9 3-273 16,-1 0-610-16</inkml:trace>
  <inkml:trace contextRef="#ctx0" brushRef="#br0" timeOffset="38926.86">13120 15950 1534 0,'0'0'329'0,"0"0"-244"16,0 0-76-16,0 0 13 15,0 0-22-15,0 0 28 16,0 104 14-16,0-71 45 16,0 8-25-16,0-4 13 15,0-2-29-15,0-5-37 16,0-2 6-16,0-5-15 0,-4-9 1 15,-9-11-13-15,-5-3-3 16,-5 0 15-16,4-14-1 16,0-12 8-16,11-6 40 15,8-8 50-15,2-4-70 16,31-4 23-16,9 2-50 16,35-8-73-16,-13 10-137 15,-6 9-521-15</inkml:trace>
  <inkml:trace contextRef="#ctx0" brushRef="#br0" timeOffset="39347.6">12846 15703 221 0,'0'0'1595'16,"0"0"-1377"-16,0 0-190 15,0 0-28-15,-31 140-39 16,20-102-521-16</inkml:trace>
  <inkml:trace contextRef="#ctx0" brushRef="#br0" timeOffset="42184.85">16652 12622 1724 0,'0'0'484'15,"0"0"-291"-15,0 0-61 16,-12-125-61-16,14 83 20 15,23-1-91-15,10 3-12 16,10 7-6-16,6 6-6 16,5 8 24-16,2 10 0 15,-2 9 1-15,-2 0 41 16,-6 16-40-16,-5 10 15 16,-5-1-9-16,-5 4 14 15,-6-5-22-15,-5-7 0 0,-7-6 0 16,-5-4-13-1,-8-7 19-15,-2 0-6 0,0 0 3 16,-24-13-3-16,-12-7-46 16,-9 2 10-16,-3 6 25 15,-4 8-12-15,0 4 24 16,4 13-1-16,5 18 49 16,7 11-22-16,12 6 50 15,15 5-17-15,9-3-54 16,2-2 65-16,25-8-70 15,9-4 11-15,6-10 3 16,3-8 3-16,1-11-22 16,1-7 4-16,-3 0-54 15,-1-9 38-15,-5-19-77 16,-5-7-20-16,-1-4 43 0,-8 3 7 16,-6 6 63-1,-7 10 100-15,-6 9-42 0,-3 10 16 16,-2 1-74-16,0 0-8 15,0 18 8-15,0 2 0 16,0 0 27-16,2-2-27 16,-2-8 7-16,2-3-13 15,0-7 6-15,0 0 0 16,4 0 35-16,4-13-35 16,11-11-24-16,3-2-28 15,10 2-18-15,1 2 34 16,1 10-4-16,-1 6 40 0,-1 6-20 15,-3 0 28-15,-2 0-8 16,-4 7 0-16,-3 2 7 16,-9-4-10-16,-2-1 3 15,-6 1 0-15,-5-3-10 16,0 4 17-16,0-1-7 16,-18 7 0-16,-2 2 1 15,0 3 2-15,4-3-3 16,7-4 0-16,7-4-13 15,2-4 10-15,0-2-34 16,21-4 19-16,0-14-98 16,4-9 11-16,-2 1 7 15,-4 4 55-15,-3 7 43 0,-3 6 2 16,-3 9 24 0,0 0-8-16,3 17 18 0,6 4 70 15,5 6-47-15,7-3-33 16,5-4 9-16,4-6-24 15,5-7-8-15,-3-7-3 16,-7 0-89-16,-8-7 56 16,-9-13-74-16,-11-6-22 15,-5-5 25-15,-2 4 20 16,0 0 84-16,0 10 170 16,0 5 23-16,0 10-3 15,0 2-190-15,0 14 24 16,0 21-24-16,0 18 6 15,0 9 31-15,-4 10 21 16,-7-2-45-16,-5 1 75 0,-9-10-59 16,-6-8-29-16,-7-14 30 15,-8-10-21-15,-6-15 15 16,-3-11 24-16,-1-3-39 16,5-17-14-16,8-29 5 15,14 5-252-15,16-3-289 0</inkml:trace>
  <inkml:trace contextRef="#ctx0" brushRef="#br0" timeOffset="42518.23">18733 12518 2070 0,'0'0'643'16,"0"0"-512"-16,0 0-116 15,0 0 22-15,0 0-36 16,0 0-1-16,127 63 12 15,-77-29 3-15,-4 0-3 16,-3-3-12-16,-6-6-28 0,-8-4-14 16,-6-12-180-16,-6-9-29 15,-3-12-71-15,-5-11-452 0</inkml:trace>
  <inkml:trace contextRef="#ctx0" brushRef="#br0" timeOffset="42848.68">19140 12464 567 0,'0'0'1399'0,"0"0"-821"15,0 0-437-15,0 0-115 16,0 0-25-16,0 0 56 16,-68 115-24-16,53-63-12 15,8 0-8-15,7-4-4 16,5-7-18-16,24-14-36 16,10-8-101-16,9-16 6 0,4-3-162 15,4-7-9-15,-2-20-3 16,-4-9 88-16,-11-1 226 15,-7-4 107-15,-12 5 175 16,-16 8 33-16,-4 8-23 16,-9 14-127-16,-20 6-122 15,-9 6-25-15,-2 20-5 16,5 8 23-16,6 4-21 16,8-2 22-16,15-4-28 15,6-6-9-15,0-10 0 16,22-9-49-16,7-7 0 15,13-23-137-15,-8-11-280 16,-5-4-265-16</inkml:trace>
  <inkml:trace contextRef="#ctx0" brushRef="#br0" timeOffset="42990.11">19531 12302 1392 0,'0'0'1089'0,"0"0"-798"15,0 0-227-15,0 0-45 16,0 0 7-16,-4 137 8 15,-3-70-33-15,3 8 29 16,4 24-30-16,0-21-183 16,2-18-403-16</inkml:trace>
  <inkml:trace contextRef="#ctx0" brushRef="#br0" timeOffset="43359.67">19848 12668 1743 0,'0'0'664'16,"0"0"-514"-16,0 0-140 15,0 0 14-15,0 0-22 16,0 0-2-16,0 0 12 16,75-79 5-16,-63 86-17 15,-10 19 14-15,-2 13-13 0,-11 7 77 16,-23 6-29-16,-6-2-9 16,1-4 26-16,7-10-60 15,12-9 22-15,16-9-28 16,4-8 9-16,15-2 20 15,21-6-29-15,35-2-83 16,-8-6-236-16,-3-12-763 0</inkml:trace>
  <inkml:trace contextRef="#ctx0" brushRef="#br0" timeOffset="43470.7">20438 12801 2278 0,'0'0'600'0,"0"0"-477"16,0 0-122-16,0 0-2 0,0 0-126 15,0 0-226-15,-113 32-771 16</inkml:trace>
  <inkml:trace contextRef="#ctx0" brushRef="#br0" timeOffset="70069.47">15931 14207 365 0,'0'0'796'0,"0"0"-519"16,0 0-100-16,0 0-5 15,0-7-28-15,0 2-11 0,0 1-63 16,0 0 35-16,0 2 33 15,0 2-63-15,0 0 44 16,0 0-5-16,0 0-61 16,0 0 37-16,0 0-63 15,0 0-17-15,0 0 8 16,0 0-11-16,0 0-7 16,0 0 0-16,0 0 1 15,0 0-23-15,3 0 22 16,1 0-6-16,7 0-6 15,0 0 12-15,7 0-6 16,-2-2-6-16,-1-8-30 0,-5-2 36 16,-6 0-7-16,-4 4 13 15,0-4-9-15,-14 3 15 16,-3 8-6-16,-2-3 0 16,4 4 9-16,4 0-33 15,11 7-100-15,0 4-258 16,7-3-549-16</inkml:trace>
  <inkml:trace contextRef="#ctx0" brushRef="#br0" timeOffset="71352.72">16359 13964 1423 0,'0'0'507'0,"0"0"-372"15,0 0-126-15,0 0 7 16,0 0 23-16,0 0 34 16,0 0 11-16,7-84-84 15,-5 110 0-15,-2 16 40 16,0 16 31-16,0 32 30 15,-6-6-21-15,-11 11-31 16,2-3 47-16,5-13-68 16,-2 4-19-16,7-12 2 15,3-7 0-15,2-14-11 0,0-12 0 16,0-18-65 0,0-9-7-16,0-11-26 0,0-13 53 15,0-31-33-15,0-32-256 16,9-45 96-16,11-31-143 15,12-6 79-15,3 30 98 16,0 39 204-16,-10 44 195 16,0 12 107-16,0 5 14 15,-4 6 19-15,2 8-84 16,-7 14-132-16,-8 4-10 16,-5 24-65-16,-3 14 7 15,-5 8 39-15,-15 3-71 16,-7-3 11-16,3-6-30 15,2-12 19-15,6-10-16 16,7-14-3-16,9-8-6 0,0 0-6 16,4-28-53-16,23-12-169 15,9-14 115-15,7-9-40 16,1-4 41-16,1 0 64 16,-7 3 54-16,-5 1 9 15,-8 7 41-15,-10 11 58 16,-9 6 19-16,-6 12-14 15,0 8 32-15,0 12-64 16,0 7-51-16,0 0-30 16,-2 21-16-16,-2 21 16 15,-1 14 30-15,3 11-30 16,2 7 61-16,0-2-59 0,0-5-2 16,0-7 13-16,0-11-1 15,7-10-12-15,4-13 0 16,5-12 8-16,4-10-29 15,5-4 21-15,6-16-21 16,2-17-25-16,3-6-102 16,-5-2 66-16,-9 7 54 15,-6 10 28-15,-7 14 37 16,-7 10-37-16,-2 0-19 16,2 14 7-16,5 3 24 15,6 3-5-15,9-3-5 16,7 0 14-16,13-7 15 15,6-10-31-15,5 0-48 0,3 0 29 16,-7-14-48 0,-6-7 8-16,-10 0-26 0,-16-2 25 15,-12 5 60-15,-5 6 38 16,-7 7 20-16,-15 5 20 16,-4 0-30-16,1 12 22 15,7 11-21-15,7 2-48 16,9 1 72-16,2-3-56 15,8 0-16-15,19-5 4 16,7-6-5-16,8-7-23 16,7-5-33-16,0 0-66 15,2-23 70-15,-4-3-42 16,-7-6 0-16,-2-4 15 16,-9 3-9-16,-5 3 87 15,-7 9 1-15,-9 9 64 0,-4 12 51 16,-4 0-115-16,0 26 2 15,0 13 84-15,0 15-33 16,0 8 27-16,0 8-19 16,0 5-53-16,0-3 44 15,0 2-52-15,5-9 0 16,4-7-5-16,2-10 20 16,0-10-15-16,-1-10 0 15,-4-13-24-15,1-12-43 16,-5-3-5-16,-2-26 45 0,2-20-140 15,2-56-75 1,4 3-116-16,2 1-235 0</inkml:trace>
  <inkml:trace contextRef="#ctx0" brushRef="#br0" timeOffset="71505.92">17994 13888 889 0,'0'0'733'16,"0"0"-423"-16,0 0-66 16,0 0-76-16,0 0-73 15,0 0 5-15,112 2-65 16,-102 38-12-16,-10 9 14 15,0-2-30-15,-6 0-1 16,-19-7-6-16,-6-8-77 16,-41-12-6-16,9-8-118 15,-5-12-306-15</inkml:trace>
  <inkml:trace contextRef="#ctx0" brushRef="#br0" timeOffset="71662.08">17576 13326 2097 0,'0'0'587'0,"0"0"-499"16,0 0-88-16,-33 109 0 15,0-29-15-15,-3 12 10 16,-5 34-123-16,15-22-261 16,10-23-1177-16</inkml:trace>
  <inkml:trace contextRef="#ctx0" brushRef="#br0" timeOffset="72086">19371 13580 1800 0,'0'0'531'15,"0"0"-462"-15,0 0-35 16,0 0-34-16,0 0 0 16,0 0 101-16,-9 164 10 15,0-83 1-15,2 6-39 16,5-2-73-16,2-13 27 16,0-10-27-16,9-13-13 15,4-12-2-15,0-15-140 16,-7-16-79-16,-6-6-233 15,0 0-612-15</inkml:trace>
  <inkml:trace contextRef="#ctx0" brushRef="#br0" timeOffset="72797">19041 14043 1422 0,'0'0'954'16,"0"0"-610"-16,0 0-273 16,0 0-69-16,0 0 8 15,185-67 1-15,-98 39-11 16,6-6 0-16,-4-4-52 15,-10-1-44-15,-19-2-59 16,-18 3 20-16,-19 6 64 16,-17 4 71-16,-6 12 83 15,-11 9 31-15,-18 7-35 16,-4 16 26-16,-6 23-22 16,2 13-7-16,8 6 8 15,9 6-77-15,8-10 22 16,12-1-29-16,0-12 15 15,14-9-21-15,13-8 6 0,7-10-17 16,3-9 11-16,1-5-52 16,0-7-14-16,2-17-63 15,-6-10-20-15,-5 1 95 16,-10 3 16-16,-5 7 44 16,-10 15 104-16,-4 8-28 15,0 4-51-15,0 23-12 16,-4 3-12-16,0 2 52 15,4-2-51-15,0-6-2 16,17-5 39-16,12-6-39 16,6-9 21-16,6-4-21 0,-1-2-45 15,2-18 22 1,-1-8-72-16,-6-9 15 0,-6 2 23 16,-6 0-14-16,-8 8 71 15,-5 10 52-15,-10 13 37 16,0 4-13-16,0 9-76 15,0 15 0-15,-4 5 23 16,4 0-11-16,0-2-3 16,4-2-9-16,13-7 18 15,8-6-37-15,-1-6-7 16,3-6-63-16,-3 0 16 16,-2-6-48-16,-1-17-70 15,-4-7 12-15,-1-2 12 16,-1 2 116-16,-3 2 51 0,-1 10 76 15,-7 10 230-15,-2 8-137 16,0 0-103-16,-2 21-29 16,0 5-17-16,0 6 43 15,0 1-63-15,0 1-1 16,0-5-26-16,0-9-177 16,0-6-301-16,0-12-518 0</inkml:trace>
  <inkml:trace contextRef="#ctx0" brushRef="#br0" timeOffset="72962">20470 13756 2023 0,'0'0'318'0,"0"0"-238"0,0 0-78 15,0 0 5-15,0 0-7 16,0 0-126-16,-9 118-89 15,-9-109-419-15</inkml:trace>
  <inkml:trace contextRef="#ctx0" brushRef="#br0" timeOffset="73148.86">20629 13381 1899 0,'0'0'554'0,"0"0"-363"16,0 0-152-16,0 0-17 0,0 0-44 16,0 0 22-16,0 0-27 15,17 176 12-15,-55-111-217 16,3-12-481-16</inkml:trace>
  <inkml:trace contextRef="#ctx0" brushRef="#br0" timeOffset="73329.82">21069 13874 1345 0,'0'0'1243'0,"0"0"-1040"15,0 0-203-15,0 0-139 16,0 0-131-16,0 0-362 0</inkml:trace>
  <inkml:trace contextRef="#ctx0" brushRef="#br0" timeOffset="73426.95">20963 14185 2023 0,'0'0'8'0,"0"0"-8"15,0 0-1329-15</inkml:trace>
  <inkml:trace contextRef="#ctx0" brushRef="#br0" timeOffset="73937.98">22242 13670 1835 0,'0'0'617'16,"0"0"-419"-16,0 0-183 0,0 0-15 15,0 0-5 1,0 0 5-16,-60 118 93 0,19-42-59 16,-1 4 15-16,3-3-34 15,5-14-3-15,7-6-6 16,11-19-6-16,5-12-40 16,9-12-121-16,2-16-163 15,7-26-6-15,8-10-586 0</inkml:trace>
  <inkml:trace contextRef="#ctx0" brushRef="#br0" timeOffset="74109.89">22209 13643 1960 0,'0'0'642'0,"0"0"-520"16,0 0-108-16,0 0-4 16,69 147 45-16,-54-91-49 0,1 2 30 15,-1 0-34-15,1-7 22 16,-5-3-48-16,-1-8-45 15,-6-14-189-15,-4-12-74 16,-16-8-252-16,-9-6-180 0</inkml:trace>
  <inkml:trace contextRef="#ctx0" brushRef="#br0" timeOffset="74462.57">21990 13924 1677 0,'0'0'679'15,"0"0"-428"-15,0 0-223 16,0 0 6-16,167-38-34 15,-98 38 0-15,5 4 33 16,-5 18-21-16,-11 7 31 16,-14 9-19-16,-17-1-12 15,-13 4 3-15,-12-5-15 0,-2-7 0 16,0-6 0-16,-2-7 10 16,-3-12-10-16,5-4 0 15,0-6 2-15,9-26-23 16,20-11-152-16,9-7-17 15,6 5 77-15,-1 6 113 16,-7 18 89-16,-9 14 74 16,-10 7-118-16,-8 10 15 15,-6 15-2-15,-3 2-5 16,0 2 19-16,-5-5-49 16,-6-6 5-16,6-7-28 15,1-4 13-15,4-5-38 16,0-2-11-16,16 0-186 0,6-4-112 15,4-6-1217-15</inkml:trace>
  <inkml:trace contextRef="#ctx0" brushRef="#br0" timeOffset="74785.84">24021 13573 1820 0,'0'0'775'15,"0"0"-609"-15,0 0-134 16,0 0-32-16,0 0 9 15,0 0-9-15,-49 113 53 16,27-37-47-16,-3 8 43 16,2 0-49-16,4-3-12 15,1-9 11-15,3-10-139 16,-17-7-64-16,6-20-140 16,-3-12-456-16</inkml:trace>
  <inkml:trace contextRef="#ctx0" brushRef="#br0" timeOffset="75363">23477 14006 2198 0,'0'0'536'16,"0"0"-466"-16,132-53-48 15,-59 24-22-15,10-3-16 16,2-6 10-16,-4 0-66 16,-7-4-8-16,-15-2-109 15,-20 0-4-15,-18-1 103 16,-17 1 90-16,-4 8 6 15,-2 9 210-15,-19 15-66 16,-1 12 0-16,0 9-109 16,-2 29-11-16,1 12 65 0,3 15-68 15,7 3 22 1,4 5-28-16,5-10-6 0,4-3-1 16,0-11-14-16,8-13 0 15,13-8-17-15,5-18 5 16,10-8-7-16,6-2-19 15,8-21-150-15,2-15-19 16,2-4-71-16,-7-2 47 16,-11 8 153-16,-14 12 78 15,-11 15 179-15,-11 7-70 16,0 3-65-16,-4 23 159 16,-10 3-96-16,5 4-40 15,5-5 11-15,4-3-71 16,0-3 22-16,15-9-16 0,12-2 1 15,4-11-28-15,2 0 2 16,2-9-109-16,-4-13-11 16,-3-4-55-16,-1-2 35 15,-7 5 43-15,-7 4 109 16,-5 9 72-16,-4 10 91 16,-4 0-98-16,0 20 25 15,0 8-56-15,-6 6-4 16,-4-2-6-16,3 1-11 15,5-8-26-15,2-6 11 16,0-15-183-16,0-4-285 16,0 0-1124-16</inkml:trace>
  <inkml:trace contextRef="#ctx0" brushRef="#br0" timeOffset="75505.58">24705 13687 2029 0,'0'0'833'15,"0"0"-653"-15,0 0-143 16,0 0-37-16,0 0-34 16,0 0-74-16,0 0-39 15,-68 111-557-15</inkml:trace>
  <inkml:trace contextRef="#ctx0" brushRef="#br0" timeOffset="76998.5">25403 13929 1200 0,'0'0'1058'0,"0"0"-891"0,0 0-133 16,0 0-23-16,0 0-11 15,0 0 0-15,0 0 40 16,-14 116-18-16,6-60 79 16,-3-8-57-16,1-6-38 15,4-12 20-15,1-10-20 16,5-10-6-16,0-8 6 16,0-2 6-16,0-4 40 15,21-22-52-15,6-17-28 16,10-8-3-16,3-7-87 15,5 8 69-15,-7 8 47 16,-5 18 2-16,-6 17 2 16,-7 7-1-16,-9 19-1 0,-6 16 92 15,-5 6-59-15,0 0 19 16,0 0-35-16,-5-7-1 16,-1-8-1-16,4-8-15 15,2-9 0-15,0-9-22 16,2 0-23-16,17-7 30 15,8-21-54-15,6-8-62 16,4-12 14-16,-2 0-18 16,-3 5 99-16,-8 13 36 15,-11 16 90-15,-8 14-33 16,-5 4-44-16,0 23-12 16,-5 5 62-16,-6 4-13 0,4-4-22 15,5-2 12-15,2-7-31 16,0-6-9-16,12-5 0 15,7-10 21-15,6-2-27 16,2-5 6-16,-1-18-50 16,3-9-8-16,0-5-48 15,-2-1 25-15,-3 4 43 16,-6 9 38-16,-4 13 48 16,-9 12-31-16,-5 0-1 15,0 25 19-15,0 9 10 16,-10 1 5-16,-1-3-5 15,3-6-39-15,3-8 19 16,5-6-25-16,0-7 0 16,0-5-9-16,17 0 9 0,10-17-71 15,5-7-46-15,5-9-38 16,4 1 43-16,1 0-51 16,-7 6 113-16,-3 8 50 15,-10 13 90-15,-9 5 19 16,-8 1-69-16,-5 18-31 15,0 2 78-15,-5 1-24 16,-6-5-24-16,5-7-4 16,4-5-26-16,2-5-6 15,0 0 46-15,17-1-49 16,12-17-22-16,6 0-43 16,6-1-9-16,-3 3 73 0,-3 8-27 15,-6 6 28 1,-4 2 10-16,-10 9-8 0,-3 13 46 15,-10 5-48-15,-2 4 9 16,0 1-25-16,-27-8-67 16,-4-4-168-16,0-11-475 0</inkml:trace>
  <inkml:trace contextRef="#ctx0" brushRef="#br0" timeOffset="77150.31">25887 13698 2051 0,'0'0'603'0,"0"0"-505"16,0 0-31-16,167-47-53 0,-103 47-14 15,25 8-35-15,-12 15-225 16,-15 0-782-16</inkml:trace>
  <inkml:trace contextRef="#ctx0" brushRef="#br0" timeOffset="77475.92">27781 13700 1134 0,'0'0'1166'0,"0"0"-1166"15,0 0-293-15,0 0 293 16,0 0 166-16,-158 144 6 16,96-79 3-16,2 5-65 15,-1-4-109-15,12-10 29 16,7-10-30-16,9-13-88 15,-3-18-22-15,7-10-172 16,5-5-319-16</inkml:trace>
  <inkml:trace contextRef="#ctx0" brushRef="#br0" timeOffset="77623.53">27380 13818 1633 0,'0'0'717'15,"0"0"-606"-15,0 0-111 16,0 0 12-16,123 91-12 15,-90-54 1-15,3 1-1 16,-3-1 0-16,19-8-100 16,-13-4-185-16,0-16-384 0</inkml:trace>
  <inkml:trace contextRef="#ctx0" brushRef="#br0" timeOffset="77862.89">28103 13643 1525 0,'0'0'831'0,"0"0"-729"16,0 0-96 0,-150 41 34-16,117-4-1 0,13 9 41 15,17 7 39-15,3 3-87 16,19-2-9-16,12-4 6 16,0-5-20-16,-4-8 13 15,-10-6-22-15,-13-5 0 16,-4-8-8-16,-15-4 8 15,-18-6-18-15,-8-6-10 16,-5-4-81-16,13-16-65 16,10-8-407-16</inkml:trace>
  <inkml:trace contextRef="#ctx0" brushRef="#br0" timeOffset="78073.73">28301 13696 1610 0,'0'0'610'0,"0"0"-484"16,0 0-86-16,0 0-27 16,0 0 5-16,-22 114 87 15,8-60-57-15,1 4-14 16,1-1-20-16,4-3 5 16,1-8-19-16,3-6 0 15,2-12-112-15,0-21-82 16,2-7-316-16,-4 0-451 0</inkml:trace>
  <inkml:trace contextRef="#ctx0" brushRef="#br0" timeOffset="78366.89">28182 13691 1962 0,'0'0'377'16,"0"0"-297"-16,0 0-79 15,148-37 18-15,-93 26-19 16,4 1 0-16,-8 3 0 15,-5 5 7-15,-10 2-7 16,-9 0 2-16,-9 2 13 16,-9 18 64-16,-7 7-21 15,-2 12 2-15,0 7 13 0,-2 4-55 16,-13 6 25 0,-2-2-27-16,0 0-14 0,-3-1 17 15,4-7-19-15,1-7 0 16,6-8 0-16,4-13-21 15,5-14-103-15,0-4-41 16,29-43 24-16,4-6-474 16,6-11-747-16</inkml:trace>
  <inkml:trace contextRef="#ctx0" brushRef="#br0" timeOffset="78531.89">28876 13640 1923 0,'0'0'626'0,"0"0"-537"16,0 0-65-16,0 0-23 15,-142 106 62-15,107-56 1 0,14 5-22 16,19-2 36-16,2-2-77 16,33-7 14-16,23-6-15 15,13-11-27-15,37-8-119 16,-14-11-361-16,-16-8-1427 0</inkml:trace>
  <inkml:trace contextRef="#ctx0" brushRef="#br0" timeOffset="79643.57">15987 15337 1390 0,'0'0'523'0,"0"0"-397"16,0 0 0-16,0 0 31 15,0 0-53-15,0 0-46 16,0 0-26-16,11 0-26 16,7 0 12-16,-3 0-18 15,-1 0-36-15,-7 0 26 16,-7-5 7-16,0 1 3 15,-2 1 2-15,-14 3 14 16,-2 0-7-16,4 0 0 16,6 5 6-16,8 11-30 15,13 0-70-15,16 0-82 0,6-11-396 16</inkml:trace>
  <inkml:trace contextRef="#ctx0" brushRef="#br0" timeOffset="80790.5">16727 15095 1403 0,'0'0'332'0,"0"0"-195"16,0 0-35-16,0 0-72 15,0 0 108-15,0 0 8 0,-49 123-23 16,44-65 7-16,3 3-71 15,2 2-1-15,0-9-58 16,0-6 17-16,0-7-14 16,0-9-3-16,0-14-14 15,0-15-10-15,0-3-50 16,0-3 72-16,0-29-4 16,0-21-121-16,0-11 82 15,21-10-90-15,5 2-28 16,6 4 91-16,-1 20 72 15,-4 16 19-15,-8 19 96 16,-5 13-61-16,-12 14 11 16,-2 22 42-16,-6 13 3 15,-19 3 41-15,-4 2-58 16,-4-4-13-16,-1-6-57 0,7-7-8 16,7-16 0-16,9-3-15 15,9-14 0-15,2-4-9 16,13-4 9-16,25-24-27 15,13-2-106-15,7-6-6 16,0 1 83-16,-11 12 23 16,-9 11 33-16,-11 12 12 15,-14 3-10-15,-9 29 17 16,-4 7 40-16,-6 3-26 16,-19 6 51-16,-2-8-52 15,0 1-30-15,6-15 13 16,5-8-15-16,7-13-8 15,7-5-33-15,2-1-9 16,0-25 28-16,25-10-177 16,8-17 57-16,7 3-76 0,2-4-31 15,-1 10 199-15,-8 10 50 16,-10 20 217-16,-13 14-49 16,-8 12-138-16,-2 20 7 15,0 9 66-15,0 6-20 16,0-7-25-16,0-4-18 15,11-9-39-15,20-8 59 16,15-10-54-16,5-9-6 16,6 0 0-16,-1-23-72 15,-4-9 40-15,-10-7-37 0,-13-6-82 16,-11 0-8-16,-16 10 49 16,-2 3 110-16,-2 15 277 15,-19 17-82-15,-1 0-121 16,-2 21-33-16,6 16-32 15,7 2 74-15,9-3-41 16,2-4-27-16,9-2 13 16,18-12-28-16,6-4-1 15,2-9-14-15,7-5-51 16,1-5 29-16,-1-18-55 16,3-7 4-16,-3-5 2 15,-4 1-4-15,-7 6 75 16,-8 9 15-16,-9 14 83 0,-10 5-3 15,-4 5-78 1,0 21 17-16,0 6 33 0,0 7-45 16,0-11 8-16,0-2-15 15,0-8 18-15,11-9-12 16,13-9-6-16,5 0-39 16,5-18-36-16,3-9-65 15,6-5-6-15,1 2 9 16,4-2 16-16,0 2 97 15,-3 12 7-15,-7 10 17 16,-7 8 49-16,-6 4-1 16,-8 21-1-16,-7 9-22 15,-6 5-12-15,-4 1 0 16,0 0-13-16,-25 0-58 16,-2-8-191-16,1-11-1054 0</inkml:trace>
  <inkml:trace contextRef="#ctx0" brushRef="#br0" timeOffset="80972.57">17383 15124 2009 0,'0'0'655'16,"0"0"-570"-16,0 0-39 15,173-77-41-15,-105 70 19 16,0 7-25-16,-7 0 1 15,-3 26-158-15,-18 9-210 0,-16-9-644 0</inkml:trace>
  <inkml:trace contextRef="#ctx0" brushRef="#br0" timeOffset="81280.19">18497 14811 1935 0,'0'0'381'0,"0"0"-325"16,0 0-56-16,0 0 0 15,-96 118-13-15,19-13-8 16,9-10-51-16,6-12-290 0</inkml:trace>
  <inkml:trace contextRef="#ctx0" brushRef="#br0" timeOffset="81916.92">19593 15125 1854 0,'0'0'540'0,"0"0"-460"15,0 0-36-15,0 0-35 16,-148 57-9-16,111-13 100 16,12 9-39-16,8 5 29 15,15-5-53-15,2-2-27 0,15-12 39 16,22-7-48-1,9-10 9-15,8-13-10 0,6-9-8 16,0 0 2-16,-4-23-46 16,-10-10-41-16,-8 0 55 15,-13-3-27-15,-9 8 65 16,-12 8 62-16,-4 10 36 16,0 7 11-16,-8 3-109 15,-6 0 18-15,3 13-40 16,7 7 22-16,4 5 0 15,0-4-1-15,6-3-12 16,14-4-7-16,0-2-47 16,-2-8-15-16,-5-4 45 0,-11 0-21 15,-2 0 41-15,-6-8-53 16,-28-14-136-16,-13-2-60 16,-4-6-243-16,4-4 210 15,10-2 299-15,14 0 19 16,19 0 174-16,4 4 181 15,14 1-59-15,15 8-35 16,4 2 8-16,0 6-179 16,3 4-35-16,-3 10-74 15,-2 1 0-15,-2 0-2 16,-2 0-83-16,2 9-132 16,-9 3-303-16,-4-6-642 0</inkml:trace>
  <inkml:trace contextRef="#ctx0" brushRef="#br0" timeOffset="82067.37">20145 14915 811 0,'0'0'1392'0,"0"0"-1246"16,0 0-134-16,-39 110-24 15,15-30 2-15,4-13-132 16,4-11-174-16</inkml:trace>
  <inkml:trace contextRef="#ctx0" brushRef="#br0" timeOffset="82271.42">20938 15298 2471 0,'0'0'415'0,"0"0"-415"16,0 0-274-16,0 0 161 15,0 0 4-15,0 0-214 16,0 0-627-16</inkml:trace>
  <inkml:trace contextRef="#ctx0" brushRef="#br0" timeOffset="82352.98">20926 15526 2094 0,'0'0'234'0,"0"0"-234"16,0 0-511-16</inkml:trace>
  <inkml:trace contextRef="#ctx0" brushRef="#br0" timeOffset="82781.5">22538 15095 1817 0,'0'0'516'15,"0"0"-447"-15,0 0-69 16,0 0 0-16,0 0 8 15,-144 153 111-15,88-76-28 0,2-2-54 16,8-2-10-16,12-12-18 16,14-15-18-16,16-15-25 15,4-19-125-15,22-20-19 16,14-20-106-16,-3-12-670 0</inkml:trace>
  <inkml:trace contextRef="#ctx0" brushRef="#br0" timeOffset="82931.72">22498 15069 1994 0,'0'0'665'0,"0"0"-598"16,0 0-56-16,0 0-11 15,38 117 10-15,-20-59-4 0,0 2-6 16,4 2 0-16,0-2-10 16,1 4-203-16,-8-16-261 15,-7-16-295-15</inkml:trace>
  <inkml:trace contextRef="#ctx0" brushRef="#br0" timeOffset="83247.2">22407 15337 1270 0,'0'0'726'16,"0"0"-489"-16,0 0-79 16,147-58-81-16,-93 58-38 15,-6 0 14-15,-3 25-8 16,-9 8 34-16,-11 8-42 15,-15 3-31-15,-5-4 17 16,-5-3-17-16,0-14-6 0,0-5 0 16,0-11 13-16,7-7 2 15,13-7-15-15,11-21-25 16,14-8-96-16,8-8-15 16,2 7 119-16,-1 5 17 15,-7 15 122-15,-7 13 58 16,-9 4-107-16,-10 15-47 15,-15 18 6-15,-6 13-24 16,0 2-16-16,-22 20-39 16,-3-15-323-16,6-13-622 0</inkml:trace>
  <inkml:trace contextRef="#ctx0" brushRef="#br0" timeOffset="83711.59">24237 14953 2038 0,'0'0'387'0,"0"0"-338"15,0 0-30-15,0 0-13 16,-40 166 42-16,19-95 80 16,4 1-85-16,3-4 3 15,8-6-46-15,2-8-9 0,1-6-70 16,-5-13-153-16,-4-12-155 15,1-14-383-15</inkml:trace>
  <inkml:trace contextRef="#ctx0" brushRef="#br0" timeOffset="84259.52">23794 15332 1781 0,'0'0'661'16,"0"0"-395"-16,0 0-221 15,166-65-35-15,-81 43-16 16,7-2 6-16,-5-2-16 15,-7-1-5-15,-15 0-122 0,-17-2 15 16,-21 0 24 0,-15 1 61-16,-12 4 43 0,-2 8 28 15,-21 9 66-15,-6 7 17 16,0 21-68-16,0 19 32 16,7 10-13-16,7 8-21 15,10 1 33-15,5-5-68 16,0-7 8-16,11-6-11 15,9-17 15-15,4-8-36 16,5-10-5-16,4-6-36 16,8-6 2-16,3-24-128 15,6-1-2-15,-4-10-8 16,-3 1 15-16,-7 8 118 16,-12 9 62-16,-11 11 142 15,-11 12 16-15,-2 9-141 16,0 17 108-16,-8 6-36 15,-1 3-61-15,7-4 46 0,2-4-46 16,0-8-26-16,19-7 56 16,8-6-58-16,2-6-2 15,0-2-69-15,0-19-171 16,-2-2-91-16,-4-7-174 16,-6 2 184-16,-1 2-307 15,-5 8 630-15,-5 5 410 16,-4 12 374-16,-2 1-471 15,0 14-138-15,0 12-53 16,0 6-99-16,0-2 21 0,0-2-44 16,0-7-40-1,0-10-237-15,6-9-548 0</inkml:trace>
  <inkml:trace contextRef="#ctx0" brushRef="#br0" timeOffset="84381.69">24969 15017 2174 0,'0'0'468'0,"0"0"-468"16,0 0-117-16,0 0-214 15,0 0-550-15</inkml:trace>
  <inkml:trace contextRef="#ctx0" brushRef="#br0" timeOffset="84711.71">25931 15212 1982 0,'0'0'626'16,"0"0"-626"-16,0 0-175 16,0 0 169-16,0 0 6 15,-131 76 80-15,104-32-10 0,7 2-64 16,11-6 31-16,9-4-37 16,0-14-20-16,9-11 19 15,17-11-57-15,3 0-42 16,9-33-162-16,-7-3-260 15,-6-8-147-15</inkml:trace>
  <inkml:trace contextRef="#ctx0" brushRef="#br0" timeOffset="84868.86">25938 14941 1696 0,'0'0'787'0,"0"0"-569"16,0 0-168-16,0 0-26 15,0 0-23-15,-18 142 36 0,14-80 3 16,4 1-40-16,0-1 31 15,0-2-31-15,2-7-63 16,13 5-62-16,-1-19-147 16,-5-17-260-16</inkml:trace>
  <inkml:trace contextRef="#ctx0" brushRef="#br0" timeOffset="85572.65">25595 15195 1879 0,'0'0'535'16,"0"0"-410"-16,0 0-125 16,113-18-9-16,-42 18 1 0,14 0-66 15,7 0-33 1,3 5-88-16,-3 3 57 0,-14 2 128 16,-18 2 10-16,-22 2 114 15,-25 4 10-15,-13 5-28 16,-11 8 56-16,-24-4-47 15,-5-1-39-15,-1 1 11 16,6-5-75-16,10-7 14 16,12-8-16-16,13-7-13 15,0 0 11-15,23-18-72 16,12-8-158-16,7-8 57 16,-4 1-94-16,-4 6 194 15,-15 5 75-15,-12 14 276 16,-7 8-67-16,0 8-153 15,-15 16-19-15,-6 10 72 0,4 3-24 16,5-6 0-16,10-1-54 16,2-7-15-16,12-2 8 15,19-15-24-15,13-6 1 16,6 0-2-16,2-20-122 16,0-10-23-16,-7-5 10 15,-7-11-85-15,-9 7 62 16,-12 3 126-16,-7 6 33 15,-10 16 336-15,0 8-63 16,0 6-170-16,-12 6-81 16,-3 20-14-16,3 6 44 15,6-3-18-15,6 3-25 16,0-3 17-16,8-5-26 0,15-8 0 16,4-7 0-1,0-9-62-15,4 0 12 0,-2-13-123 16,0-11 5-16,-5-8 6 15,-2-2-72-15,-6 1 114 16,-5 2 120-16,-4 9 6 16,-4 9 329-16,-3 13-31 15,0 0-230-15,0 17-35 16,-8 15-24-16,-1 8-2 16,1 0-13-16,1 1-6 15,0-6-26-15,-2-3-135 16,5-6-213-16,-5-15-499 0</inkml:trace>
  <inkml:trace contextRef="#ctx0" brushRef="#br0" timeOffset="85740.06">26094 15015 1699 0,'0'0'825'0,"0"0"-561"16,0 0-89-16,115-86-126 15,-74 84-41-15,-5 2-8 16,-9 58-89-16,-10 4-246 16,-15 6-542-16</inkml:trace>
  <inkml:trace contextRef="#ctx0" brushRef="#br0" timeOffset="85838.39">26203 15705 1721 0,'0'0'1181'16,"0"0"-1181"-16,0 0-194 15,0 0-1276-15</inkml:trace>
  <inkml:trace contextRef="#ctx0" brushRef="#br0" timeOffset="85949.93">27324 15395 1320 0,'0'0'0'0,"0"0"-145"0</inkml:trace>
  <inkml:trace contextRef="#ctx0" brushRef="#br0" timeOffset="113164.53">19774 15430 857 0,'0'0'543'0,"0"0"-382"16,0 0-30-16,0 0 49 16,0 0-130-16,0 0 1 15,0-8 75-15,0 8-29 16,0-4-18-16,0 4-16 16,-2 0 7-16,2 0 40 0,0 0-64 15,0 0-7-15,0 0-4 16,0 0-35-16,0 0 33 15,-2 0-33-15,2 0 1 16,0 0-13-16,0 0 18 16,0-3-6-16,0 3 7 15,-3-6 11-15,3 1-6 16,-2 1-12-16,2-1 0 16,-2-2-16-16,2 2-13 15,0 5 29-15,-2-5-10 16,2 5 20-16,-2 0-8 15,2 0 5-15,-2 0 1 0,-3 0 12 16,-2 0-20 0,0 0 0-16,-1 0 0 0,1 0-8 15,-4 0 6-15,2 0 2 16,-2 10 0-16,-1 2-15 16,2 3 17-16,1-6-2 15,-1 3 0-15,4 0 12 16,-1-2-10-16,5 0-2 15,2-2 0-15,0 0-12 16,0-2 18-16,0-2-6 16,13 1 17-16,3-2-16 15,2-3 21-15,2 0-22 16,0 0 0-16,5 0 3 16,-1 0-2-16,5-2-1 15,0-8 0-15,0 0-13 0,-2-6 7 16,-7 2-16-16,-5 0 22 15,-8 2 2-15,-7 3-1 16,0-2 49-16,-5 2 53 16,-16 0-79-16,-10 6-5 15,-6-2-19-15,-3 5-69 16,-9 0-59-16,9 5-338 16,11 4-556-16</inkml:trace>
  <inkml:trace contextRef="#ctx0" brushRef="#br0" timeOffset="145058.07">27588 3413 1005 0,'0'0'867'0,"0"0"-697"15,0 0-64 1,0 0 79-16,0 0 33 0,0 0-99 16,-7 0-20-16,7 0 7 15,0 0-36-15,0 0 52 16,0 0-26-16,0 0-48 16,0 0 35-16,0 0-77 15,0 0 18-15,0 0 1 16,0 0-13-16,0-4 12 15,15-9-24-15,14-6 1 16,9-9-20-16,5-5 4 16,1-1-27-16,-1-2 12 15,-5 0-49-15,-9 2 59 16,-12 4-8-16,-7 2 10 16,-10 2 4-16,0 3 3 0,-19 4 11 15,-8 3 0 1,-4 5 16-16,0 8-17 0,2 3 1 15,0 0-1-15,2 22-16 16,6 12 26-16,5 10-9 16,7 7 17-16,9 7-5 15,0 0 7-15,25-7-19 16,12-7-13-16,17-8 7 16,8-9-81-16,30-17-146 15,-19-9-311-15,-11-1-457 0</inkml:trace>
  <inkml:trace contextRef="#ctx0" brushRef="#br0" timeOffset="145314.87">28120 3098 2250 0,'0'0'567'15,"0"0"-406"-15,0 0-73 16,0 0-35-16,0 0-43 16,0 0 8-16,0 0-12 15,99 94-6-15,-73-49 0 16,1-2-18-16,-5 0-13 0,-1-3-50 16,-6-7-95-1,3-6-188-15,-5-11-201 0,-1-14-541 0</inkml:trace>
  <inkml:trace contextRef="#ctx0" brushRef="#br0" timeOffset="145494.21">28562 2921 2083 0,'0'0'651'16,"0"0"-512"-16,0 0-119 15,0 0 27-15,0 0 38 16,-77 148-22-16,48-79 7 15,6 7-69-15,2-2-2 16,3 1-40-16,9-1-164 16,3-18-375-16,6-22-1597 0</inkml:trace>
  <inkml:trace contextRef="#ctx0" brushRef="#br0" timeOffset="146651.26">28517 3331 975 0,'0'0'1206'0,"0"0"-904"0,0 0-106 16,0 0-41-16,0 0-23 16,0 0-75-16,0 0-20 15,22 0 29-15,9-3-56 16,7-6 8-16,7-5-16 15,1-4 17-15,4-3-14 16,-5-1-5-16,-7 0-14 16,-5-2 7-16,-10 2-31 15,-8 2 26-15,-9 2 6 16,-6 2-6-16,0 4 0 16,-6 6 11-16,-17 3-17 15,-3 3 7-15,-6 9-3 16,-1 15 14-16,-1 10-1 0,5 6 7 15,6 0 0-15,7 3-6 16,9-6 0-16,7-1 4 16,0-4 3-16,17-7-7 15,10-7 0-15,6-8-40 16,6-8 27-16,-1-2-88 16,2-4-28-16,-5-16 44 15,-4-7 19-15,-6 1 60 16,-5 1-1-16,-5 2 14 15,-7 10 36-15,-4 6 60 16,-4 7-43-16,0 0-12 16,0 0-41-16,0 15-4 15,0-2 13-15,-2 3-2 0,-2-3 4 16,1-5-18 0,3-7 0-16,0-1 5 0,0 0-5 15,22-13-12-15,9-15-51 16,7-7-126-16,5-3 68 15,-5 6 30-15,-3 11 23 16,-10 10 61-16,-7 11-24 16,-9 6 31-16,-9 24 47 15,0 8 12-15,0 4 42 16,0 0-55-16,0-5-28 16,8-8 16-16,11-6-32 15,7-11 17-15,8-10-19 0,3-2-27 16,3-14 11-1,1-20-50-15,-1-10-29 0,-7-13 37 16,-2-9-68-16,-8-8-55 16,-3-5 2-16,-5-1 176 15,-2 11 3-15,-3 10 211 16,-4 17-16-16,-1 14 114 16,-3 15-68-16,0 10-95 15,-2 3-125-15,2 22-2 16,-2 18-19-16,0 17 0 15,0 11 2-15,0 7 1 16,-2 2 10-16,-4 1-13 16,1-6 0-16,3-5-9 15,2-9 9-15,0-10-120 16,0-15-220-16,0-16-280 0</inkml:trace>
  <inkml:trace contextRef="#ctx0" brushRef="#br0" timeOffset="146795.31">29366 3104 2083 0,'0'0'824'0,"0"0"-643"15,0 0-140-15,130-10-28 16,-57 10-13-16,39 0-22 16,-16 0-192-16,-14 0-816 0</inkml:trace>
  <inkml:trace contextRef="#ctx0" brushRef="#br0" timeOffset="146914.97">30302 3326 2458 0,'0'0'0'16,"0"0"-1833"-16</inkml:trace>
  <inkml:trace contextRef="#ctx0" brushRef="#br0" timeOffset="151920.96">29021 3220 74 0,'0'0'932'0,"0"0"-705"15,0 0-153 1,0 0 29-16,0 0-33 0,0 0-18 16,0 0-20-16,0 0-3 15,0 0 72-15,0 0 23 16,0 0 27-16,0 0 35 16,0 0-69-16,0 0-12 15,0 0-28-15,2 0-64 16,-2-3 17-16,2 3-30 15,-2 0 1-15,2 0 3 16,-2 0 8-16,0 0-11 16,0 0 30-16,0 0-30 15,0 0 26-15,0 0-27 16,0-3 1-16,0 3 11 0,0 0-3 16,0 0-8-16,0 0 27 15,0 0-8-15,0 0 54 16,0 0-32-16,0 0-20 15,0 0 16-15,0 0-37 16,0 0-1-16,0 0 0 16,0 0 17-16,0 0-10 15,0 0-7-15,0 0 0 16,0 0-4-16,0 0 4 16,0 0 0-16,0 0-1 15,0 0 4-15,0 0-15 16,0 10 12-16,0 6 0 15,0 4 12-15,0 2-6 0,0 1-6 16,0-2 0 0,0 2 17-16,0-3-17 0,0-2 0 15,-2 0 0-15,0 0-3 16,2-2 3-16,0-2-69 16,0-4-214-16,0-8-609 0</inkml:trace>
  <inkml:trace contextRef="#ctx0" brushRef="#br0" timeOffset="155900.93">28544 4059 947 0,'0'0'625'0,"0"0"-465"0,0 0-47 16,0 0 105-16,0 0 9 15,0 0-45-15,0 0 0 16,29-99-75-16,-29 94-35 16,0 0 17-16,-5 1-56 15,-10 2-21-15,-7 2-12 16,-7 0 11-16,-3 14-17 15,-1 15 6-15,4 9 0 16,4 5-11-16,7 7 11 16,7-1 0-16,9-1 0 0,2-4 13 15,0-7-6-15,2 0-7 16,5-7 0-16,-3-4-7 16,-4-2 7-16,0-2 0 15,-17-1 0-15,-8-7 6 16,-2-4-15-16,3-7 2 15,8-3-17-15,14-5 15 16,2-22-81-16,20-7-74 16,23-6 35-16,13 0 20 15,4 2 82-15,-2 10 5 16,-10 6 22-16,-10 11 0 16,-13 6 16-16,-7 5 30 15,-12 0 27-15,-1 14-18 0,-5 6 30 16,0 2-37-1,0 2-29-15,0-4 16 0,0-4-26 16,0-2-2-16,14-6-6 16,5-4-1-16,10-4-49 15,2 0-51-15,2-18 1 16,1-8 56-16,-5 0-8 16,-4-2 35-16,-9 6 14 15,-6 5 4-15,-5 10 62 16,-5 7 53-16,0 0-72 15,0 2-11-15,0 18-33 16,-7 8 42-16,-4 4-28 16,2-3 0-16,2 0-30 15,5-5-14-15,2-10-142 16,0-6-99-16,0-8-378 0</inkml:trace>
  <inkml:trace contextRef="#ctx0" brushRef="#br0" timeOffset="156043.28">28956 3993 1989 0,'0'0'635'0,"0"0"-529"15,0 0-94-15,0 0-12 16,0 0-1-16,-10 110 0 16,-9-50-203-16,1-5-425 0</inkml:trace>
  <inkml:trace contextRef="#ctx0" brushRef="#br0" timeOffset="156140.21">28774 4628 1669 0,'0'0'687'16,"0"0"-570"-16,0 0-117 15,0 0-122-15,0 0-747 0</inkml:trace>
  <inkml:trace contextRef="#ctx0" brushRef="#br0" timeOffset="156465.03">29426 3953 1991 0,'0'0'390'15,"0"0"-228"-15,0 0-90 16,0 0-8-16,0 0-55 16,0 0 17-16,0 113 65 15,-11-52-61-15,1-1 8 16,-4 0-10-16,3-4-16 16,2-5 0-16,2-10-12 15,7-4-14-15,0-13-3 16,0-9-160-16,25-15-54 0,6-10-16 15,2-17-456-15</inkml:trace>
  <inkml:trace contextRef="#ctx0" brushRef="#br0" timeOffset="156772.2">29627 4146 1568 0,'0'0'748'0,"0"0"-597"16,0 0-117-16,0 0-25 15,0 0 70-15,-145 80-18 16,116-45 8-16,10 0-25 15,7 2-43-15,12-3 38 16,0-1-39-16,6-8 1 16,19-4-8-16,4-8-12 0,7-9-87 15,0-4-3 1,0-4-56-16,-5-21 8 0,-2-6 11 16,-10-1 92-1,-3 3 54-15,-7 8 84 0,-5 7 139 16,-2 10 34-16,-2 4-153 15,0 0-50-15,0 10-54 16,-2 10 0-16,-6 2 13 16,3 0-12-16,1 1-2 15,4-10-182-15,0-5-284 16,0-8-322-16</inkml:trace>
  <inkml:trace contextRef="#ctx0" brushRef="#br0" timeOffset="156937.09">29772 4231 2070 0,'0'0'325'0,"0"0"-325"16,0 0-13-16,0 0-42 15,0 0-10-15,29 111 16 16,0-98-66-16,9-5-36 16,6-8-52-16,19-9-183 15,-12-15-162-15,-11-3 22 0</inkml:trace>
  <inkml:trace contextRef="#ctx0" brushRef="#br0" timeOffset="157364.21">30109 4197 192 0,'0'0'698'16,"0"0"-143"-16,0 0-185 16,0 0-124-16,0 0-51 15,-118 8-83-15,89 28-8 16,6 4-38-16,12 2-22 16,9-4 17-16,2-1-41 0,2-8 18 15,23-7 0-15,6-5-38 16,9-12 0-16,2-5-8 15,7-4-75-15,1-20-24 16,-4-7-70-16,-1-6-23 16,-7 1 65-16,-9 4 36 15,-12 9 99-15,-5 12 136 16,-12 11 51-16,0 0-48 16,0 11-44-16,-9 12 12 15,-3 3-35-15,-1 2-53 16,4-3 35-16,7-8-54 15,2-3 0-15,0-6 38 16,0-6-37-16,20-2 27 16,9 0-28-16,7-7-46 0,9-13-19 15,1-3-40 1,3 3 36-16,-4 5 47 0,-5 8-14 16,-8 7 27-16,-11 0 3 15,-9 16 6-15,-10 10 3 16,-2 4-2-16,0 0-1 15,-20-1 0-15,-7-6-64 16,-29-8-110-16,7-8-132 16,-4-7-506-16</inkml:trace>
  <inkml:trace contextRef="#ctx0" brushRef="#br0" timeOffset="157501.07">30017 4114 646 0,'0'0'1452'0,"0"0"-1077"15,0 0-251-15,0 0-78 16,114-66-46-16,-82 91-95 16,-13 15-161-16,-7 7-1044 0</inkml:trace>
  <inkml:trace contextRef="#ctx0" brushRef="#br0" timeOffset="157591.63">30126 4816 2436 0,'0'0'318'15,"0"0"-318"-15,0 0-751 0</inkml:trace>
  <inkml:trace contextRef="#ctx0" brushRef="#br0" timeOffset="163020.1">30147 4819 986 0,'0'0'489'16,"0"0"-370"-16,0 0-74 16,0 0 35-16,0 0 26 15,0 0-57-15,0 0 25 16,0 0-19-16,0 0-15 15,0 0 58-15,0 0-25 16,0 0 29-16,0 0 4 16,0 0-58-16,0 0 0 15,0 0-48-15,-7 0-154 16,-4 0-575-16</inkml:trace>
  <inkml:trace contextRef="#ctx0" brushRef="#br0" timeOffset="163995.37">28842 4601 1565 0,'0'0'503'16,"0"0"-357"-16,0 0 104 15,0 0-23-15,0 0-45 16,0 0-66-16,0 0-95 15,0 0 19-15,0 0-40 16,0 0-22-16,0 0 3 0,0 0-311 16,0 0-819-16</inkml:trace>
  <inkml:trace contextRef="#ctx0" brushRef="#br0" timeOffset="165150.67">30088 4831 1174 0,'0'0'365'16,"0"0"-244"-16,0 0-84 15,0 0 37-15,0 0 96 16,0 0-44-16,0 0-8 15,0 0-21-15,0 0-64 16,0 0 33-16,0 0-14 16,0 0-25-16,0 0-5 15,0 0-22-15,0 0-31 0,0 0-126 16,3 0-488-16</inkml:trace>
  <inkml:trace contextRef="#ctx0" brushRef="#br0" timeOffset="166298.1">28816 4634 844 0,'0'0'282'0,"0"0"-207"15,0 0 11-15,0 0 57 16,0 0 42-16,0 0 9 15,0 0-61-15,0-48 101 16,-3 40-39-16,-3 2-93 16,-5 1-20-16,-1 4-81 15,-1 1 13-15,-3 0-19 16,1 0 5-16,3 0-14 0,12 6-68 16,0 0-250-16,0-4-441 15</inkml:trace>
  <inkml:trace contextRef="#ctx0" brushRef="#br0" timeOffset="167425.24">30100 4826 1083 0,'0'0'362'0,"0"0"-223"16,0 0-86-16,0 0 50 15,0 0 17-15,0 0-71 16,0 0 44-16,0-3-30 15,0 1-5-15,0 2 43 16,0-2-25-16,0 2 22 16,0-3 5-16,0 1-39 15,0 2 33-15,0-2-54 16,-3 2-42-16,-1 0-1 16,-5 0-112-16,3 0-245 15,-1 0-741-15</inkml:trace>
  <inkml:trace contextRef="#ctx0" brushRef="#br0" timeOffset="168551.7">28763 4676 1547 0,'0'0'543'15,"0"0"-488"-15,0 0-48 16,0 0 17-16,0 0-24 16,0 0-27-16,0 0-109 15,35-12-379-15</inkml:trace>
  <inkml:trace contextRef="#ctx0" brushRef="#br0" timeOffset="169038.89">30180 4879 2234 0,'0'0'0'0,"0"0"-352"16,0 0-21-16</inkml:trace>
  <inkml:trace contextRef="#ctx0" brushRef="#br0" timeOffset="173176.07">27688 3708 550 0,'0'0'231'0,"0"0"-97"0,0 0-41 15,0 0-1 1,0 0 18-16,0 0 44 0,0 0-54 16,-31-51 92-16,26 44-46 15,1 2-60-15,0-1 82 16,1 2-20-16,-2 0-57 15,3 2 0-15,2 2-11 16,0-2 18-16,0 2-65 16,0 0-32-16,0 0 43 15,0 0-43-15,0 0 16 16,0 0-2-16,0 0-8 16,0 0 18-16,0 0-25 15,0 0 6-15,12 0 5 16,9 2-10-16,6 8-1 0,10-1 0 15,0 0 17-15,5 1-14 16,3-1-3-16,2 0 0 16,2-3-6-16,0 2 6 15,2-4 0-15,3 2-7 16,2-2 19-16,2-1-6 16,2 1-6-16,-3 0-24 15,-1-3 17-15,-4 1-21 16,-5 1 28-16,-5-2-8 15,-2-1 16-15,-5 3-10 16,6-3 2-16,1 0 0 16,5 1-12-16,4-1 13 15,5 0-1-15,2 0 0 16,6 0-55-16,3 0 42 16,3 0 2-16,1 0 11 0,0-4-15 15,1-2 15-15,-1-2 0 16,-3 3 0-16,2-1 12 15,-5 1-14-15,-3 2 2 16,-8 1 0-16,-8-1 42 16,-8 1-21-16,-4 2 34 15,-8 0 13-15,-3 0-66 16,-1 0 28-16,-2 0-30 16,0 0-57-16,-6 0-159 15,-6 0-676-15</inkml:trace>
  <inkml:trace contextRef="#ctx0" brushRef="#br0" timeOffset="176442.73">28551 5041 1478 0,'0'0'306'0,"0"0"-198"16,0 0 50-16,0 0 31 0,0 0-63 16,0 0-19-16,0 0 7 15,6-38-38-15,-6 38 15 16,0 0-37-16,0 0-42 15,0 0 30-15,0 0-42 16,0 8 0-16,0 20-1 16,0 14 13-16,-6 13-12 15,-4 5 0-15,0 1 1 16,-1-1 0-16,-1-5-1 16,6-6 0-16,1-10 0 0,3-7 12 15,2-8-8 1,0-8-4-16,0-6-28 15,0-6 12-15,0-4-54 0,0-4 46 16,0-22 18 0,0-14-163-16,2-10 95 0,9-10 50 15,1-2 2-15,3 1 4 16,5 7 6-16,-2 4 12 16,2 10 1-16,-5 8 0 15,-1 11 50-15,-5 6 8 16,-5 11-38-16,-4 4 4 15,0 2-25-15,0 24 0 16,0 14 19-16,-13 8-18 16,-5 7 31-16,-2-4-26 15,2-4 4-15,3-9 25 0,1-9-35 16,5-10 0-16,5-6 9 16,2-8 3-16,2-5-19 15,0 0 7-15,17-10-79 16,12-12 45-16,7-6-76 15,-3 2 43-15,-2 5 66 16,-8 10-12-16,-7 7 13 16,-10 4 8-16,-3 8-7 15,-3 18 54-15,0 6-29 16,-7 4 2-16,-9 0 16 16,-1 1-33-16,3-11 17 15,1-3-28-15,3-9 18 16,8-5-15-16,2-9-3 0,0 0-30 15,2-17 15 1,21-17-161-16,6-10-94 0,4-6 115 16,3-1-15-16,-5 10 151 15,-6 10 19-15,-9 17 76 16,-10 14 77-16,-6 0-108 16,0 28 95-16,0 11-13 15,0 7-59-15,-13 2 30 16,1-2-70-16,2-4-13 15,3-9 2-15,2-8-6 16,5-9-6-16,0-9-5 16,0-7-15-16,20 0 14 15,7-21-20-15,6-15-13 16,1-10 13-16,-3-3-26 16,-6 3 38-16,-9 11 9 0,-8 11 37 15,-8 13 117 1,0 11-84-16,-4 0-39 0,-14 15 12 15,1 7-42-15,0 6 30 16,11-3-30-16,6 1 16 16,0-3 7-16,13-7-24 15,14-9 0-15,6-7-1 16,5 0-18-16,5-14-8 16,-6-11-37-16,-3-5-6 15,-10 0 62-15,-5 2-4 0,-11 8 12 16,-6 7 87-1,-2 13-26-15,0 0-25 0,-10 21-36 16,-9 11 6-16,3 8-12 16,3 1 6-16,9-8 0 15,4-3 1-15,0-9 0 16,7-8-1-16,15-9 0 16,5-4-71-16,6 0-7 15,5-20-80-15,2-8-24 16,1-4 11-16,-4-2-14 15,-3 8 88-15,-8 6 78 16,-7 10 19-16,-9 10 98 16,-7 0-26-16,-3 18-6 15,0 8 37-15,0 2-43 16,0 2-9-16,-3-4-10 0,1-6-32 16,2-3 32-16,0-8-41 15,0-3 0-15,7-6 27 16,15 0-26-16,7-7-1 15,5-13-11-15,3-1-66 16,-3 1 39-16,-5 3-18 16,-9 8 22-16,-9 7 32 15,-5 2-26-15,-6 0 28 16,0 14-7-16,0 6 14 16,-10 1 5-16,-6-2-12 15,-13-1-91-15,3-7-151 16,1-8-751-16</inkml:trace>
  <inkml:trace contextRef="#ctx0" brushRef="#br0" timeOffset="176622.5">28934 5235 861 0,'0'0'1222'15,"0"0"-940"-15,0 0-227 16,0 0 18-16,138-53-21 15,-87 48-28-15,-2 5 24 16,-7 0-48-16,1 0-67 16,-14 7-127-16,-9-4-412 0</inkml:trace>
  <inkml:trace contextRef="#ctx0" brushRef="#br0" timeOffset="176770.99">29523 4871 2092 0,'0'0'343'0,"0"0"-264"16,0 0-78-16,0 0-2 15,-52 149-24-15,36-84-213 16,10-9-539-16</inkml:trace>
  <inkml:trace contextRef="#ctx0" brushRef="#br0" timeOffset="177267.5">30213 5216 1938 0,'0'0'500'0,"0"0"-357"15,0 0-48-15,0 0-83 16,0 0 24-16,0 0-27 16,-137 66 15-16,110-14 5 15,4 4-23-15,8 0 29 16,8-3-28-16,7-7-7 16,0-8 30-16,13-11-29 0,14-8 5 15,9-14-6-15,4-5-86 16,5-2 18-16,-1-22-32 15,-4-6-4-15,-8 0 49 16,-13 4 31-16,-10 8 24 16,-4 6 126-16,-5 8 23 15,0 4-11-15,0 0-104 16,-7 0-25-16,-2 8-3 16,0 7-6-16,3 2 0 15,6 1 0-15,0-2 0 16,0-2-13-16,9-4-12 15,6-4-50-15,1-6 23 16,1 0-87-16,1 0 11 16,-2-8-69-16,-3-7-70 15,-13-8-131-15,0 5-206 0,0 4-185 0</inkml:trace>
  <inkml:trace contextRef="#ctx0" brushRef="#br0" timeOffset="177458.13">30173 5344 950 0,'0'0'752'15,"0"0"-427"-15,0 0-30 16,0 0-41-16,0 0-144 16,0 0-46-16,114-87-37 0,-80 84-27 15,-3 3 0-15,2 0-188 16,-8 12-97-16,-10-3-300 15</inkml:trace>
  <inkml:trace contextRef="#ctx0" brushRef="#br0" timeOffset="177611.3">30674 4971 2257 0,'0'0'535'0,"0"0"-464"15,0 0-71-15,0 0-18 0,-25 133-55 16,2-64-184 0,5-4-470-16</inkml:trace>
  <inkml:trace contextRef="#ctx0" brushRef="#br0" timeOffset="177733.81">30833 5534 978 0,'0'0'1778'0,"0"0"-1579"15,0 0-199-15,0 0-168 16,0 0-308-16,0 0-547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46:21.8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26838 2566 1119 0,'0'0'289'0,"0"0"-288"16,0 0-2-16,0 0-105 0,0 0 0 15,0 0 76-15,11-58-141 16,1 46-80-16,-3 2 150 16,-3 3 101-16,2-2 244 15,-6 3-22-15,-2 2-47 16,2 0-8-16,-2 4-166 16,0-1 15-16,0-4 322 15,2 1-57-15,-2-2-121 16,0 1-75-16,2 2-2 15,-2 1 44-15,0 0-89 16,0 2 53-16,0 0-61 16,0 0 0-16,0 0 4 15,0 0-34-15,0 0 0 0,0 12-16 16,0 15 59 0,0 8-43-16,-8 9 0 0,-4 5 22 15,-1 1-2-15,3-1-20 16,2 0 0-16,1-3-8 15,3-4 53-15,2-2-45 16,2-4 0-16,-3-4 1 16,3-8-28-16,-2-3 27 15,2-8 0-15,0-4-6 16,0-6 52-16,0-3-52 16,0 0 6-16,0 0 0 15,0 0-4-15,0 0 16 16,0 0-12-16,0-2 5 15,0-1 46-15,2-2-45 16,1 2-6-16,-3 3 0 0,2 0 18 16,-2 0-10-1,0 0-8-15,0-2 0 0,4 2 40 16,5-2-44-16,7-2 4 16,1 0 0-16,10 0-21 15,6-1 21-15,12 0 0 16,13 0-1-16,16-1 33 15,15 0-41-15,9 1 9 16,7-2 0-16,20 4-17 16,26 0 17-16,36 2 0 15,17-2 0-15,1 2 36 16,-9 1-45-16,-18 0 9 16,-4 0 0-16,-5 0-17 15,-7 0 23-15,-5 0-6 0,-7 0 0 16,-2 0 33-16,-1 0-49 15,5 0 16-15,-3 0 0 16,-3 1-30-16,-13 3 39 16,-23-1-9-16,-23 0 0 15,-25 2 31-15,-6-2-35 16,2 6 4-16,4-2 0 16,3 5-32-16,-11 0 46 15,-13 3-14-15,-7-3 0 16,-12 2-149-16,-15-5-36 15,-7 0-381-15,0-5-850 0</inkml:trace>
  <inkml:trace contextRef="#ctx0" brushRef="#br0" timeOffset="1209.83">26796 2479 738 0,'0'0'697'0,"0"0"-560"15,0 0-29-15,0 0 54 16,0 0-45-16,0 0 103 16,0 0-96-16,53 0-57 0,-12-3 66 15,11-1-110-15,12-1 35 16,11-4 0-16,8 3-43 15,9 0 61-15,19 0-76 16,29-2 9-16,23 4 56 16,8-3-64-16,-7 7 44 15,-18 0-45-15,-14 0 34 16,2 0-35-16,0 0 1 16,-1 0 0-16,-4 3-18 15,-4 5 31-15,-17-5-13 16,-21 2 0-16,-19-1 25 15,-1 0-40-15,12 0 15 16,10 0 0-16,4 2-26 16,-6-1 44-16,-9 0-18 15,-9 2 0-15,-6-4 23 0,-8 3-36 16,-3-4 13-16,-3 2 0 16,-3-2-22-16,2-2 53 15,-2 2-31-15,1-2 0 16,-3 0 10-16,1 3-42 15,-1-2 32-15,-1-1 0 16,-3 2-15-16,2 0 56 16,-3 0-41-16,1 0 0 15,-3 2 0-15,1 0-31 16,1 1 31-16,-4-2 0 16,-2 1 0-16,1 0 7 15,-3 1-20-15,-4-2 13 16,-3-1 0-16,1 2-29 0,-5-1 29 15,2-2 0-15,-1 2-12 16,-4-3 50-16,-1 1-39 16,-3-1 1-16,-1 0 0 15,-6 0-33-15,1 0 34 16,-1 0-1-16,-2 0 0 16,4 0 36-16,-2 0-37 15,-1 0 1-15,-1 0 0 16,-2 0-23-16,-2 0 24 15,2 0-1-15,-2 0 0 16,0 8 31-16,0 9-31 16,0 8 0-16,0 8 1 15,-6 8-16-15,-5 4 16 0,-1 1-1 16,4-2 0-16,-5 3-98 16,1-14-194-16,-1-12-902 0</inkml:trace>
  <inkml:trace contextRef="#ctx0" brushRef="#br0" timeOffset="2131.85">28909 2508 1107 0,'0'0'345'0,"0"0"-268"16,0 0 63-16,0 0-22 15,0 0 99-15,0 0-35 16,0 0-95-16,23-29 84 16,-23 29-84-16,0 0 0 15,0 0 54-15,0 0-140 16,0 9 36-16,0 16-1 16,0 8-35-16,0 8 71 15,-3 4-72-15,-3 3 0 16,0-2-29-16,-2-1-10 15,-3 5-152-15,5-12-324 16,-4-12-1087-16</inkml:trace>
  <inkml:trace contextRef="#ctx0" brushRef="#br0" timeOffset="2652.05">27846 2467 1348 0,'0'0'906'16,"0"0"-602"-16,0 0-252 16,0 0 73-16,0 0-14 15,0 0-95-15,0 0 14 16,-15 58-30-16,6-12 0 15,-3 7-27-15,4 8 27 16,6 21-13-16,2-18-227 16,0-12-461-16</inkml:trace>
  <inkml:trace contextRef="#ctx0" brushRef="#br0" timeOffset="3275.4">30192 2587 1833 0,'0'0'529'0,"0"0"-422"16,0 0 33-16,0 0-127 15,0 0 6-15,0 0-19 16,0 0 50-16,-12 70-13 15,1-21-37-15,-1 8 1 16,-7 22-28-16,1-14-197 16,5-13-373-16</inkml:trace>
  <inkml:trace contextRef="#ctx0" brushRef="#br0" timeOffset="5010.38">27229 3164 1020 0,'0'0'533'16,"0"0"-483"-16,0 0 34 16,0 0-24-16,0 0 9 15,0 0 3-15,0 0-53 16,0 2-9-16,0-2 69 15,0 0-6-15,0 0 132 16,0 0-100-16,0 0 8 16,0 0 84-16,0 0-148 15,0 0 46-15,0 0-78 16,0 0 29-16,0 0-34 16,0 0-12-16,0 0 0 0,0 0-24 15,0 0 57-15,0 0-33 16,0 0 0-16,0 0-40 15,0 0 5-15,0 0-30 16,0 0-40-16,0 0 86 16,0 0-85-16,0 0 102 15,0 0 2-15,0 0 0 16,0 0-30-16,0 0 30 16,0 0 0-16,0 0 40 15,0 0-16-15,0 0 15 16,0 0-39-16,0 0-13 15,0 0-31-15,0 0-165 16,0 0-637-16</inkml:trace>
  <inkml:trace contextRef="#ctx0" brushRef="#br0" timeOffset="7906.89">27200 3291 975 0,'0'0'359'15,"0"0"-194"-15,0 0 89 16,0 0-88-16,0 0 91 16,0 0-118-16,0 0-63 15,-3-43 99-15,3 39-175 16,0 2 76-16,0 2-2 16,0 0-42-16,0 0 1 15,0 0-33-15,0 0-32 0,0 16 3 16,-6 18-14-16,-8 12 43 15,1 11 0-15,-3 4 45 16,3 4-53-16,5-6 8 16,0-10 0-16,4-8-16 15,4-10 22-15,0-7-6 16,0-7 0-16,0-7 34 16,0-6-23-16,4-3-11 15,10-1 0-15,3 0 107 16,12 0-101-16,8 0 12 15,5 0-18-15,4 0 37 16,6 0-87-16,28 2-64 16,-13 14-352-16,-5-2-313 0</inkml:trace>
  <inkml:trace contextRef="#ctx0" brushRef="#br0" timeOffset="8741.84">30439 3479 446 0,'0'0'839'16,"0"0"-686"-16,0 0-50 16,0 0-57-16,0 0 29 15,0 0 59-15,0 0-111 16,2 6 9-16,-6 9 26 16,-10 8-57-16,1 3 111 15,1 0-93-15,-1 4-13 16,2 0 52-16,2-2-43 15,0 0-9-15,3-2-6 16,1-5 25-16,3-3-32 16,-1-7 7-16,1 0 0 15,2-4-15-15,0-3 30 16,0-1-30-16,0-2-28 16,0-1-99-16,0 0 141 0,0 0-90 15,7-13-183-15,6-18-7 16,-2 6-232-16,-1 0-262 0</inkml:trace>
  <inkml:trace contextRef="#ctx0" brushRef="#br0" timeOffset="8936.06">30435 3581 697 0,'0'0'337'16,"0"0"-183"-16,0 0-49 16,0 0 149-16,0 0-135 15,0 0-8-15,0 0-9 16,71-12-96-16,-45 12 106 15,8 2-69-15,1 10-43 0,3 4 85 16,3 3-76-16,-1 4 9 16,-1-1-18-1,0 0 34-15,7 1-68 0,-8-7-109 16,-11-6-371-16</inkml:trace>
  <inkml:trace contextRef="#ctx0" brushRef="#br0" timeOffset="9123.41">30950 3387 1960 0,'0'0'321'0,"0"0"-254"0,0 0-67 15,0 0 34-15,-41 140-76 16,32-75-14-16,3-12-212 15,4-10-411-15</inkml:trace>
  <inkml:trace contextRef="#ctx0" brushRef="#br0" timeOffset="10507.41">27092 3520 2039 0,'0'0'442'0,"0"0"-442"16,0 0 0-16,0 0 11 15,0 0 3-15,0 0 7 16,0 0-21-16,29 0-142 15,-2 0-49-15,4 1-421 0</inkml:trace>
  <inkml:trace contextRef="#ctx0" brushRef="#br0" timeOffset="12427.38">27097 1798 1493 0,'0'0'390'0,"0"0"-327"16,0 0-62-16,0 0 41 16,0 0-21-16,0 0 120 0,0 0-22 15,-42 137-110-15,26-89 80 16,0 0-89-16,1-2 0 15,3-2-13-15,4-6 47 16,1-6-46-16,5-6 12 16,2-5-166-16,0-15 5 15,2-4-207-15,9-2-370 0</inkml:trace>
  <inkml:trace contextRef="#ctx0" brushRef="#br0" timeOffset="12593.34">27213 1869 1220 0,'0'0'401'16,"0"0"-330"-16,0 0 59 15,0 0-129-15,125 94 33 0,-94-55 26 16,5 5-50-16,-3-3 25 16,14 3-35-16,-9-13-202 15,-9-12-377-15</inkml:trace>
  <inkml:trace contextRef="#ctx0" brushRef="#br0" timeOffset="12749.7">27665 1780 1923 0,'0'0'343'0,"0"0"-315"15,0 0 4-15,0 0-31 16,-24 129-1-16,24-36 0 0,0-14-143 15,0-8-404-15</inkml:trace>
  <inkml:trace contextRef="#ctx0" brushRef="#br0" timeOffset="13599.34">30528 1903 992 0,'0'0'380'15,"0"0"-343"-15,0 0 0 16,0 0-37-16,0 0 22 16,0 0 112-16,0 0 72 15,-9 116-132-15,0-66 10 16,0 2-33-16,1-4-37 16,-2-5 39-16,4-9-53 15,-1-9 0-15,3-4-10 16,2-8 23-16,-2-6-13 0,4-3 0 15,0-3 19-15,0-1 18 16,0 0 30-16,0 0-1 16,12 0 53-16,19 0-57 15,18 0 79-15,16 0-92 16,13 0-19-16,7 0-11 16,4 2-19-16,27 7-87 15,-22-3-87-15,-19-2-415 0</inkml:trace>
  <inkml:trace contextRef="#ctx0" brushRef="#br0" timeOffset="18350.95">1952 3355 350 0,'0'0'1276'15,"0"0"-1030"-15,0 0-66 0,0 0 6 16,0 0-29-16,0 0-89 16,0 0 129-16,-2-49-135 15,2 45 1-15,-2 4 52 16,-1 0-103-16,-1 0 103 16,-4 0-115-16,-9 0 34 15,-5 4-50-15,-11 16 16 16,-7 14 0-16,-4 13-7 15,-4 13 45-15,3 10-44 16,5 5 6-16,9-3 0 16,9-2-32-16,11-8 32 15,11-8 0-15,0-6-2 16,16-10 24-16,17-7-63 0,14-14 26 16,6-11-166-1,23-6-31-15,-13-10-341 0,-15-10-125 0</inkml:trace>
  <inkml:trace contextRef="#ctx0" brushRef="#br0" timeOffset="18628.16">1767 3701 1020 0,'0'0'822'16,"0"0"-681"-16,0 0-74 15,0 0-67-15,98-114 0 16,-40 94-1-16,4 8 19 15,1 12-39-15,-7 2 21 0,-9 30 0 16,-16 10 52-16,-16 11 5 16,-15 6 70-16,0 0-3 15,-4-3-113-15,-11-5 82 16,1-12-93-16,5-11 1 16,3-11-20-16,6-8 18 15,0-9-59-15,0 0 16 16,17-28-104-16,26-40-53 15,-6 5-332-15,1 4-253 0</inkml:trace>
  <inkml:trace contextRef="#ctx0" brushRef="#br0" timeOffset="18928.5">2380 3645 591 0,'0'0'716'15,"0"0"-374"-15,0 0-96 0,0 0-151 16,0 0 68 0,0 0 28-16,-31 140-114 0,22-101 31 15,5-9-93-15,4-6 18 16,0-6-21-16,0-5-12 15,13-8-21-15,1-5 21 16,-1 0-113-16,0-5 63 16,0-16-49-16,-1-11-81 15,-1-8 59-15,2-2-27 16,3-1 144-16,-1 8 4 16,3 9 34-16,3 13 67 15,0 13-61-15,0 0-10 16,-1 27 123-16,-7 9-92 15,-2 8 25-15,-4 2 52 16,-5 2-112-16,-2-4 53 0,0-4-79 16,0-8-33-16,0-10 10 15,0-10-228-15,0-10-364 0</inkml:trace>
  <inkml:trace contextRef="#ctx0" brushRef="#br0" timeOffset="19079.54">2659 3309 2089 0,'0'0'544'15,"0"0"-544"-15,0 0-67 16,0 0-49-16,-27 128-44 16,1-45-116-16,1 1-419 0</inkml:trace>
  <inkml:trace contextRef="#ctx0" brushRef="#br0" timeOffset="19155.18">2450 4137 1121 0,'0'0'587'16,"0"0"-434"-16,0 0-153 16,0 0-92-16</inkml:trace>
  <inkml:trace contextRef="#ctx0" brushRef="#br0" timeOffset="19634.28">3528 3379 139 0,'0'0'1973'0,"0"0"-1766"16,0 0-207-16,0 0 0 16,0 0 3-16,-152 160 84 15,99-92-2-15,0 2 100 16,6-4-173-16,9-4 8 16,9-17-20-16,11-11 42 15,13-16-87-15,5-16-5 16,5-2-156-16,24-20 126 15,31-47-242-15,-4 6-177 16,-7-4-476-16</inkml:trace>
  <inkml:trace contextRef="#ctx0" brushRef="#br0" timeOffset="19769.59">3499 3439 1030 0,'0'0'703'16,"0"0"-400"-16,0 0-144 16,0 0-121-16,0 0 113 15,60 134-65-15,-42-69-74 16,0 0 39-16,2 2-51 15,0-7-1-15,-2 2-140 16,-6-16-382-16,-8-14-322 0</inkml:trace>
  <inkml:trace contextRef="#ctx0" brushRef="#br0" timeOffset="19921.43">3154 3709 2347 0,'0'0'508'0,"0"0"-454"0,0 0-5 16,0 0-85-16,151-42 36 16,-39 41-113-16,-12 1-5 15,-6 0-450-15</inkml:trace>
  <inkml:trace contextRef="#ctx0" brushRef="#br0" timeOffset="20654.56">4431 3052 998 0,'0'0'1171'0,"0"0"-1015"0,0 0-136 16,0 0 12-16,0 0-32 15,0 0 11-15,-56 194 36 16,36-59 166-16,0 9-127 16,6-21 4-16,8-33-30 15,4-35-31-15,2-6 9 16,0 1-38-16,2 0 0 15,14-2-20-15,8-15 20 16,5-18 0-16,7-12 0 16,8-3-12-16,8-33-12 15,-4-13-59-15,0-10-138 16,-13 0 136-16,-12 8-24 0,-15 13 109 16,-8 20 90-16,-2 15-47 15,-25 0 35-15,-10 28-78 16,-8 8 0-16,3 2 46 15,6-3-33-15,11-8-13 16,10-8 0-16,12-10-39 16,3-9-19-16,10 0-62 15,19-10 0-15,6-15-15 16,7-2-179-16,3-4-20 16,-5 10 171-16,-4 7 163 15,-9 12 82-15,-7 2 116 16,-7 23-89-16,-3 10 46 15,-8 6-117-15,-2 0-1 0,0-7-37 16,0-13-106-16,0-12-103 16,0-7-651-16</inkml:trace>
  <inkml:trace contextRef="#ctx0" brushRef="#br0" timeOffset="20791.34">4601 3483 2290 0,'0'0'312'0,"0"0"-312"16,0 0-60-16,131-32-23 16,-50 32-156-16,-15 0-65 15,-5 0-408-15</inkml:trace>
  <inkml:trace contextRef="#ctx0" brushRef="#br0" timeOffset="21181.19">5414 3146 1899 0,'0'0'340'0,"0"0"-340"15,0 0-18-15,0 0 18 16,-40 146 109-16,29-69 3 16,4 7 124-16,0 6-139 15,3-2-30-15,2-6-38 16,2-10 14-16,0-15-40 15,0-15-3-15,0-17 0 0,0-13-52 16,0-12 4-16,11-5-36 16,5-25 45-16,4-14-213 15,4-10 69-15,3-3-71 16,2 7 110-16,-2 12 144 16,-5 16 38-16,-5 19 123 15,-5 3 19-15,-5 25-113 16,-7 13 78-16,0 11-47 15,-17 5-19-15,-12 2 112 16,-6 0-182-16,-3-4 16 16,-1-4-25-16,5-7-49 15,3-12-93-15,11-8-247 0,11-13-456 16</inkml:trace>
  <inkml:trace contextRef="#ctx0" brushRef="#br0" timeOffset="21407.71">6053 3479 2212 0,'0'0'580'16,"0"0"-580"-16,0 0-135 16,-108 150 135-16,48-76 55 15,-7 7 18-15,-3 3 111 16,3-2-180-16,7-7 13 15,6-5-34-15,15-16-92 16,16-14-89-16,23-20-110 0,4-12-357 16,25-8-468-16</inkml:trace>
  <inkml:trace contextRef="#ctx0" brushRef="#br0" timeOffset="21587.32">6082 3716 2495 0,'0'0'421'0,"0"0"-370"16,-151 104-90-16,100-50 39 15,16 0 0-15,19-8-27 16,16-6 54-16,13-8-50 16,69-7 23-16,-3-9-279 15,3-15-262-15</inkml:trace>
  <inkml:trace contextRef="#ctx0" brushRef="#br0" timeOffset="23628.95">6809 3220 2004 0,'0'0'350'0,"0"0"-303"15,0 0 21-15,0 0-68 16,0 0 0-16,0 0 33 16,-8 104-20-16,-5 4 102 15,-1 1-61-15,1-7-53 0,3-18 69 16,6-23-55-1,-3-1-15-15,3-4 16 0,2-16 31 16,2-17-41-16,0-8-6 16,0-13 0-16,2-2-17 15,15-12 17-15,8-22-15 16,4-15-50-16,4-9-111 16,1 1 108-16,-3 7-30 15,-4 11 77-15,-7 21-19 16,-7 18 40-16,-3 9 0 15,-6 27 34-15,3 8-14 16,-1 5 42-16,8-6-61 16,11-5 22-16,8-10-8 15,11-10-15-15,10-16-33 16,6-2-35-16,-2-13-178 0,-2-13 66 16,-12-6-92-16,-11-3-89 15,-14 3 196-15,-15 6 165 16,-4 8 386-16,-13 12 5 15,-23 6-202-15,-13 6 42 16,-5 20-83-16,-1 6-45 16,6 0 64-16,13-6-166 15,12-8 35-15,14-8-36 16,10-8-35-16,2-2 34 16,27 0-104-16,14-16-32 15,6-8 4-15,0-3-170 16,-2 1 3-16,-11 3-9 15,-12 7 190-15,-8 12 119 16,-10 4 144-16,-6 13 60 16,0 19 75-16,0 7-151 0,0 1 5 15,0-2-65-15,0-6-46 16,0-8 20-16,21-8-42 16,6-10 0-16,6-6-18 15,2-3-124-15,-1-22-121 16,1-19-119-16,-4-2-117 15,-6 4-131-15</inkml:trace>
  <inkml:trace contextRef="#ctx0" brushRef="#br0" timeOffset="23727.22">7681 3784 849 0,'0'0'580'0,"0"0"-182"15,0 0-215-15,0 0-130 16,0 0 97-16,0 0-135 0,18 105-8 16,-13-78-7-1,-1-13-1-15,0-6-178 0,1-8-484 0</inkml:trace>
  <inkml:trace contextRef="#ctx0" brushRef="#br0" timeOffset="23847.37">7685 3367 2453 0,'0'0'255'0,"0"0"-255"15,0 0-298-15,0 0-393 0</inkml:trace>
  <inkml:trace contextRef="#ctx0" brushRef="#br0" timeOffset="24468.23">8377 3152 418 0,'0'0'1286'16,"0"0"-1161"-16,0 0-71 15,0 0 0-15,0 0-42 16,0 0 71-16,0 0 94 16,-13 169-50-16,-3-49 57 15,0-4-162-15,3-7 41 16,0-21-40-16,1-20 15 16,1 5 8-16,3-4-46 15,-2-10 0-15,6-20-9 16,1-13 24-16,3-14-15 15,0-12 7-15,0 0 17 16,0-22 82-16,5-24-106 16,13-14-92-16,5-10 60 15,5-2-120-15,4 6 121 0,-4 15 31 16,3 18 0-16,-4 16-37 16,-2 16 37-16,-3 1 0 15,-1 19-15-15,-9 16 42 16,-1 6 23-16,-9 9-15 15,-2 3-15-15,0 1 62 16,-15-1-81-16,-9-7-1 16,-3-9 27-16,-2-6 12 15,2-13-21-15,7-11-18 16,6-7-4-16,12 0-49 0,2-25-56 16,48-40-249-1,5 5-184-15,4 2-82 0</inkml:trace>
  <inkml:trace contextRef="#ctx0" brushRef="#br0" timeOffset="25041.24">8834 3738 140 0,'0'0'994'16,"0"0"-467"-16,0 0-247 16,0 0-117-16,0 0 35 15,0 0-52-15,0 0-64 16,-112 116 104-16,72-78-154 16,9-4-2-16,8-7-30 15,10-10 43-15,9-7-97 16,4-8 24-16,0-2-77 15,22-2 80-15,11-20-62 16,6-10-125-16,-2-6-28 16,-1 0-58-16,-9 4 245 0,-9 11 55 15,-12 15 199 1,-6 8 43-16,0 7-222 0,0 23 106 16,-6 8 21-16,-4 2-128 15,4-5 91-15,4-3-110 16,2-7 12-16,0-9-9 15,0-6 9-15,14-8-12 16,5-2 0-16,6-4-66 16,6-20 1-16,2-6-171 15,3-6-30-15,-3 2 118 16,-2 5-19-16,-4 6 167 16,-11 14 138-16,-7 9-41 15,-7 6 96-15,-2 20-37 16,0 6-57-16,-7-3 69 15,-1-3-113-15,0-9 5 0,4-4-60 16,2-9 38-16,2-4 0 16,0 0-38-16,6-20-51 15,17-9-132-15,8-2-89 16,10-7 98-16,5 2 67 16,4 2-48-16,-2 8 155 15,-3 10 70-15,-9 9 191 16,-7 7-25-16,-7 7-194 15,-9 19 11-15,-6 10-19 16,-7 6-18-16,0 6 14 16,-40 20-30-16,0-12-204 15,-3-12-288-15</inkml:trace>
  <inkml:trace contextRef="#ctx0" brushRef="#br0" timeOffset="25161.86">8620 4293 2593 0,'0'0'187'0,"0"0"-187"16,0 0-583-16,0 0-449 0</inkml:trace>
  <inkml:trace contextRef="#ctx0" brushRef="#br0" timeOffset="25686.62">10149 3314 684 0,'0'0'1548'0,"0"0"-1465"16,0 0-83-16,0 0-258 15,0 0 258-15,-24 104 47 16,8-20 172-16,5-1-29 16,1 8-144-16,2 0 52 15,1-16-98-15,3 1 0 16,0-14-19-16,0-17 35 16,4-11-16-16,0-17 0 15,0-6 27-15,0-11-34 16,0 0 29-16,8-4-13 15,7-15 45-15,5 0-36 16,7-1-18-16,7 5 0 0,5 5-41 16,11 6 34-1,8 1-203-15,21-2-118 0,-9-1-324 16,-9-2-692-16</inkml:trace>
  <inkml:trace contextRef="#ctx0" brushRef="#br0" timeOffset="25873.04">10686 3820 1622 0,'0'0'740'0,"0"0"-627"16,0 0-30-16,-139 60-83 15,95-19 0-15,7 5 27 16,10-5-5-16,11-3 27 0,9-8-49 16,7-7 14-16,0-9-64 15,21-9 22-15,8-5-39 16,17-22-40-16,-3-12-269 15,-6-3-210-15</inkml:trace>
  <inkml:trace contextRef="#ctx0" brushRef="#br0" timeOffset="26269.57">10730 3863 383 0,'0'0'1472'16,"0"0"-901"-16,0 0-487 16,0 0-66-16,-44 121 61 15,38-92-66-15,3-8-13 16,3-9 11-16,0-3 26 15,0-9-35-15,16 0-2 0,2 0-115 16,4-17 14 0,2-7-186-16,3-2 105 0,-2 0 78 15,-1 2-6-15,-1 7 110 16,-6 8 143-16,-5 9 73 16,-8 4 10-16,-4 22-138 15,0 8 5-15,0 0 31 16,-4 1-84-16,-4-9 55 15,4-9-95-15,4-9 0 16,0-5 3-16,0-3 8 16,14-7-22-16,13-14-121 15,11-8-157-15,6 0 66 16,5-2-78-16,3 7 85 16,-6 8 184-16,-4 9 32 15,-6 7 175-15,-9 9 75 0,-9 19-150 16,-8 8 4-1,-7 4-104-15,-3 0-24 0,0 1-33 16,-7-13-425-16,-4-12-1125 0</inkml:trace>
  <inkml:trace contextRef="#ctx0" brushRef="#br0" timeOffset="27082.57">11787 3655 636 0,'0'0'1473'0,"0"0"-990"16,0 0-422-16,0 0 73 15,0 0-134-15,0 0 0 16,0 0 56-16,110 102-26 16,-71-57-30-16,4-5 0 15,1-7 29-15,2-8-87 16,-2-9-3-16,7-16-212 16,-9 0-91-16,-13-18-423 0</inkml:trace>
  <inkml:trace contextRef="#ctx0" brushRef="#br0" timeOffset="27276.21">12358 3569 823 0,'0'0'1313'0,"0"0"-1140"15,0 0-23-15,-56 120-58 16,25-60 36-16,0 1 47 16,6-3-169-16,10-5 62 15,8-7-68-15,7-11 14 16,9-12-75-16,26-7 5 15,13-15-108-15,10-1-20 16,28-28-327-16,-14-6 29 16,-10-2-349-16</inkml:trace>
  <inkml:trace contextRef="#ctx0" brushRef="#br0" timeOffset="27525.46">12672 3805 1280 0,'0'0'827'16,"0"0"-556"-16,0 0-42 15,0 0-170-15,0 0-29 0,-117 75 137 16,85-46-159-1,10-3 23-15,6-6-28 0,11-8 46 16,5-7-76-16,0-5 27 16,9 0-22-16,16-5-38 15,6-16-71-15,2-4-107 16,-2 6 82-16,-4 6 51 16,-6 10 96-16,-8 3 18 15,-4 12-5-15,-2 18 143 16,-3 2-147-16,-2 1 21 15,-2-1-21-15,2-7-7 16,5-16-50-16,0-9-316 16,-2 0-853-16</inkml:trace>
  <inkml:trace contextRef="#ctx0" brushRef="#br0" timeOffset="27652.9">12555 3663 2004 0,'0'0'591'0,"0"0"-518"15,0 0-73-15,0 0-36 16,180-56-121-16,-113 56-82 16,-3 0-396-16</inkml:trace>
  <inkml:trace contextRef="#ctx0" brushRef="#br0" timeOffset="28012.17">13309 3653 1107 0,'0'0'798'16,"0"0"-716"-16,0 0-82 16,0 0 29-16,-100 129 90 15,71-73 128-15,7 2-124 16,2 2 54-16,9-6-174 16,4-7 6-16,7-12-12 15,0-13 5-15,0-12-4 16,2-10-33-16,12 0-90 15,3-21 97-15,6-18-220 16,4-7-131-16,2-8-103 16,6-1 88-16,3 6 394 15,3 13 14-15,-4 14 303 16,-1 18 172-16,-5 4-287 16,-6 18-30-16,0 16-1 0,-6 8-150 15,4 4 73-15,1-2-94 16,3-1 18-16,2-11-62 15,15-13-13-15,-6-11-240 16,-7-8-289-16</inkml:trace>
  <inkml:trace contextRef="#ctx0" brushRef="#br0" timeOffset="28239.68">13811 3511 2230 0,'0'0'224'0,"0"0"-208"16,0 0-32-16,-62 120 32 0,39-66 35 16,6 4 72-16,5-1-72 15,8-1 22-15,4-3-65 16,0-9-8-16,21-10 0 16,12-13-111-16,7-13 59 15,11-8-131-15,25-16-182 16,-12-12 68-16,-10-6-394 0</inkml:trace>
  <inkml:trace contextRef="#ctx0" brushRef="#br0" timeOffset="28568.59">14075 3820 1330 0,'0'0'656'15,"0"0"-343"-15,0 0-200 16,-145 72-20-16,107-38 15 0,11-4-101 16,11-6 57-16,12-5-64 15,4-5-4-15,0-9-32 16,22-5-52-16,7 0-18 15,7-4-141-15,-1-11-235 16,1-4 172-16,-5 6 133 16,-4 4 177-16,-7 9 116 15,-7 0 159-15,-5 29 32 16,-8 14-74-16,0 11-130 16,-6 8 71-16,-13 3-35 15,-8-5-24-15,-8-6 63 16,-6-8-137-16,-8-12 48 15,-4-9-25-15,-8-16-51 16,-1-9 70-16,2 0-83 16,6-23 0-16,10-10-21 0,13-5-33 15,15-4-24-15,20-23-244 16,27 12-368-16,8 2-229 0</inkml:trace>
  <inkml:trace contextRef="#ctx0" brushRef="#br0" timeOffset="29035.25">14318 3834 932 0,'0'0'868'0,"0"0"-697"16,0 0-170-16,0 0 171 16,0 0-8-16,0 0 17 15,-119 122-3-15,115-94-170 0,4 1 83 16,0-8-91-16,17-7 23 15,6-3-3-15,2-11-14 16,2 0-6-16,-4-13 0 16,-2-13-137-16,-7-7 73 15,-6-8-73-15,-8 1-28 16,0 2 165-16,0 8 19 16,0 8 146-16,0 8 63 15,0 4-191-15,0 6 65 16,13 0-102-16,18 2 9 15,12 0-50-15,4-3 17 16,2 4-34-16,-9 1 25 0,-11 0-120 16,-13 0 145-1,-16 0-15-15,0 0 23 16,-27 15 52-16,-8 10-6 0,-4 7 57 16,3 2 31-16,12 4-119 15,9 0 114-15,12-1-129 16,3-2 6-16,11-4-5 15,18-7 16-15,11-7-17 16,7-4 0-16,9-5-153 16,-12-7-153-16,-17-1-592 0</inkml:trace>
  <inkml:trace contextRef="#ctx0" brushRef="#br0" timeOffset="29139.2">14362 4209 2155 0,'0'0'617'16,"0"0"-553"-16,0 0-64 15,0 0-222-15,0 0-5 16,0 0-272-16</inkml:trace>
  <inkml:trace contextRef="#ctx0" brushRef="#br0" timeOffset="30221.32">15099 4153 1662 0,'0'0'502'0,"0"0"-502"16,0 0-267-16,0 0 25 15,172-145-108-15,-111 90-252 0</inkml:trace>
  <inkml:trace contextRef="#ctx0" brushRef="#br0" timeOffset="31158.17">15675 3301 1835 0,'0'0'598'16,"0"0"-589"-16,0 0 36 16,0 0-90-16,0 0 75 15,0 0-30-15,-147 117 137 16,118-42-115-16,5 12 100 15,10-1-122-15,9-3 18 16,5-7 10-16,9-12-17 16,22-11-11-16,10-16 0 15,5-16-24-15,8-15 6 16,0-6-82-16,-1-14-86 0,-4-20 62 16,-6-8-217-16,-8-4-36 15,-10-2 117-15,-10 4 260 16,-8 12 117-16,-5 10 218 15,-2 14-55-15,0 8-30 16,-7 0-225-16,-8 23 78 16,-1 9 38-16,1 4-140 15,5-1 101-15,8-3-102 16,2-6 0-16,0-5-15 16,18-8 15-16,7-6-2 15,4-7-16-15,2 0-145 16,1-13 128-16,-3-11-132 15,0-6-18-15,-8-1 101 16,-3 5 65-16,-5 7 19 0,-7 6 180 16,-4 10-91-1,-2 3 32-15,0 6-112 0,-2 18 37 16,-8 4 103-16,4 2-149 16,1-2 51-16,5-2-51 15,0-8 21-15,2-4-45 16,19-10 24-16,0-4-27 15,10 0 21-15,3-10-135 16,4-10 71-16,0-6-86 16,-5 0-91-16,-4 2 193 15,-8 4 54-15,-10 10 48 16,-9 10 164-16,-2 0-181 0,0 14 62 16,-4 14 28-16,-7 4-65 15,-3 2 71-15,5-6-121 16,3-6-6-16,4-5 0 15,2-10 43-15,0-5-60 16,2-2 17-16,13 0-61 16,5-12 55-16,5-12-141 15,2-4 46-15,4-2 40 16,4 0-38-16,-1 6 87 16,-3 7-1-16,-4 11 13 15,-8 6 110-15,-5 0-88 16,-7 19 52-16,-3 7 4 15,-4 1-77-15,0-2 99 16,0-4-100-16,0-9 7 0,0-7-10 16,2-5 3-16,14 0-62 15,13-2 38-15,9-12-156 16,11 0 92-16,4-2-72 16,3 4 70-16,0 4 90 15,-2 8 20-15,-10 0 125 16,-4 0-43-16,-8 15-90 15,-11 5 36-15,-7 1-48 16,-12 1-49-16,-8-2-18 16,-19-4-218-16,-6-8-348 0</inkml:trace>
  <inkml:trace contextRef="#ctx0" brushRef="#br0" timeOffset="31333">16257 3569 2000 0,'0'0'580'0,"0"0"-516"16,0 0 7-16,0 0-71 15,0 0 42-15,131-49-54 16,-82 49 12-16,29 26-110 16,-13 3-134-16,-7 0-679 0</inkml:trace>
  <inkml:trace contextRef="#ctx0" brushRef="#br0" timeOffset="32133.5">17817 3840 1530 0,'0'0'678'16,"0"0"-347"-16,0 0-294 16,0 0-1-16,0 0-72 15,0 0 66-15,0 0-30 16,-6 95 91-16,-4-48-90 16,6-4 73-16,2-4-74 15,2-11 0-15,0-10-8 16,0-10 9-16,0-5-1 15,0-3 0-15,11-8-39 16,7-17-10-16,4-11-82 16,1-10-49-16,4-4 81 15,-4 0-74-15,2 7 169 0,-5 11 4 16,-7 15 17-16,-3 10 90 16,-3 7-107-16,-3 9 0 15,0 15 65-15,7 8-54 16,9-2 4-16,11 0-7 15,9-6 27-15,12-8-7 16,8-8-28-16,0-8 0 16,-2 0-32-16,-6-10-26 15,-12-12 20-15,-11-5-63 16,-14-5-88-16,-12 1 155 16,-3 1 6-16,-10 7 28 15,-14 10 155-15,-2 10-115 16,-1 3 10-16,2 27 42 0,5 20-38 15,5 11 104-15,7 14-118 16,6 8-5-16,2-3 68 16,0-1-102-16,0-6 53 15,-2-12-14-15,-7-9-11 16,-4-9 12-16,-3-12-41 16,-4-11 0-16,0-12 6 15,-2-5 32-15,4-8-33 16,5-19-5-16,8-14-208 15,10-37 27-15,22 10-349 16,6 0-425-16</inkml:trace>
  <inkml:trace contextRef="#ctx0" brushRef="#br0" timeOffset="32399.33">18625 3785 1302 0,'0'0'811'0,"0"0"-587"15,0 0-99-15,0 0-125 16,0 0 0-16,0 0 79 15,-41 124-56-15,41-80 41 16,0-5-23-16,12-6-6 16,13-6-3-16,7-11-32 15,2-11 1-15,1-5-11 16,-1-7 10-16,-10-18-8 16,-6-12-5-16,-9-7-136 15,-9-2 112-15,0-2-35 16,-20 4 72-16,-7 10-48 15,0 10 48-15,-2 9-91 0,-2 8-145 16,6 3-378-16,8 4-573 16</inkml:trace>
  <inkml:trace contextRef="#ctx0" brushRef="#br0" timeOffset="32556.88">18453 3677 1573 0,'0'0'285'15,"0"0"-193"-15,0 0-23 16,0 0-41-16,0 0 89 16,145-46-106-16,-112 46 9 15,3 26-40-15,-7 2-170 16,-9-1-444-16</inkml:trace>
  <inkml:trace contextRef="#ctx0" brushRef="#br0" timeOffset="32751.18">19043 3825 833 0,'0'0'1249'0,"0"0"-1094"16,0 0-155-16,-2 107 46 16,-7-65-52-16,0-3 6 15,5-4 0-15,1-2 3 16,3-9-3-16,0-11-48 15,0-7-287-15,10-6-730 0</inkml:trace>
  <inkml:trace contextRef="#ctx0" brushRef="#br0" timeOffset="32951.78">18809 3449 1154 0,'0'0'94'0,"0"0"-1"16,0 0 225-16,0 0 290 16,0 0-240-16,0 0-271 15,0 0 10-15,152-35-107 0,-83 35-57 16,43 7-8 0,-19 2-401-16,-11-4-585 0</inkml:trace>
  <inkml:trace contextRef="#ctx0" brushRef="#br0" timeOffset="33338.68">20182 3762 2049 0,'0'0'319'16,"0"0"-319"-16,0 0-56 15,0 0-34-15,0 0 90 16,-136 96 100-16,112-66-85 16,8 0 94-16,14-4-109 15,2-6 0-15,11-5-28 16,18-14-18-16,9-1-68 16,13-32-141-16,-10-7-256 0,-6-4-42 15</inkml:trace>
  <inkml:trace contextRef="#ctx0" brushRef="#br0" timeOffset="33509.35">20316 3413 1844 0,'0'0'534'0,"0"0"-356"15,0 0-81-15,0 0-79 16,0 0-18-16,0 0 58 16,2 114-40-16,-6-52 61 15,-1 8-79-15,1 1 0 16,2-5-24-16,2-8-57 15,0 0-84-15,0-17-67 0,0-15-368 16</inkml:trace>
  <inkml:trace contextRef="#ctx0" brushRef="#br0" timeOffset="34282.08">19832 3657 2451 0,'0'0'322'0,"0"0"-282"16,0 0-80-16,0 0 12 16,152 5 28-16,-61 4-9 15,32 4 55-15,-5-1-39 16,-9-2-7-16,-13-3-17 0,-31-3-25 16,-3 0 0-1,-6 0 42-15,-23 1-10 0,-19 0 27 16,-14 7-34-16,-7 8 17 15,-27 9 0-15,-10 5 143 16,-1 2-136-16,1 0 17 16,11-6-24-16,8-6 55 15,12-8-59-15,8-6 4 16,5-5 0-16,7-5-51 16,19 0 51-16,8-8-6 15,4-15-24-15,0-7-129 16,-1-7 117-16,-6 2-44 15,-4 5 86-15,-8 6 22 16,-11 9 72-16,-6 14 37 16,-2 1-125-16,0 8 57 0,-2 17-60 15,-4 6 0 1,4 1 15-16,2 0 5 0,0-3-15 16,2-10-8-16,13-5 0 15,5-8 34-15,5-6-93 16,6 0 57-16,0-18-174 15,0-9 21-15,-1-4-147 16,-4-3 47-16,-6 1 59 16,-4 6 196-16,-10 6 66 15,-3 14 314-15,-3 7-103 16,0 0-125-16,0 20-134 16,-9 6 43-16,2 2 62 0,5 0-114 15,2-3 100-15,0-2-109 16,11-5 0-16,9-6-21 15,7-7 21-15,2-5-20 16,5 0-81-16,-3-19-162 16,-2-8 98-16,-3 1-126 15,-6-3 45-15,-2 3 104 16,-5 6 142-16,-6 7 275 16,-2 11 119-16,-5 2-228 15,0 2-41-15,0 22-113 16,-5 11-9-16,-4 3 29 15,1 4-1-15,-1-4-62 16,-1-2-11-16,2-10-251 16,1-10-82-16,0-12-746 0</inkml:trace>
  <inkml:trace contextRef="#ctx0" brushRef="#br0" timeOffset="34531.54">20590 3555 1815 0,'0'0'730'0,"0"0"-539"16,0 0 21-16,0 0-127 16,0 0-85-16,0 0 63 15,0 0-63-15,49-87 0 16,-22 87-8-16,2 0-23 0,-2 20 7 15,-7 3-34-15,-4 3-154 16,-8 4 54-16,-3-8-153 16,-5-10-260-16</inkml:trace>
  <inkml:trace contextRef="#ctx0" brushRef="#br0" timeOffset="34733.53">20868 3381 1534 0,'0'0'616'0,"0"0"-350"15,0 0 7-15,0 0 0 0,0 0-228 16,0 0-26-16,124-7-17 16,-76 22-2-16,6 3-47 15,13 5-222-15,-13-8-382 16,-10-7-981-16</inkml:trace>
  <inkml:trace contextRef="#ctx0" brushRef="#br0" timeOffset="35827.75">15737 3364 751 0,'0'0'315'16,"0"0"-69"-16,0 0-53 15,0 0 89-15,0 0-107 16,0 0-34-16,0 0 27 16,-7-26-167-16,5 26 58 15,0 0-50-15,0 0 31 16,2 0-41-16,-4 0 1 15,-1 0 0-15,-2 12-11 16,-4 10 38-16,-4 13 44 16,-5 7-47-16,-5 9 7 15,-6 12-10-15,-3 5-21 16,-1 2 0-16,-17 22-9 16,13-17-126-16,5-19-227 0</inkml:trace>
  <inkml:trace contextRef="#ctx0" brushRef="#br0" timeOffset="37661.78">22315 3242 201 0,'0'0'1454'15,"0"0"-1280"-15,0 0-172 16,0 0 92-16,0 0 15 16,0 0 96-16,0 0 4 15,0-64-187-15,0 82 14 0,-8 24-36 16,-8 33 0-16,-8 30 157 15,1 2-143-15,3-8 24 16,3-15 31-16,3-21-53 16,1 3 49-16,-1-5-65 15,3-13 1-15,3-14-7 16,2-14 6-16,2-7 0 16,4-10 0-16,0-3 48 15,0 0-36-15,0-20-12 16,12-14-106-16,11-12-37 15,12-7-61-15,7 0 7 16,4 7 71-16,1 13 25 16,-5 18 101-16,-5 12 0 15,-11 3 0-15,-8 12 98 16,-9 12-77-16,-9 5 81 0,0 3 21 16,-24 1-82-16,-11-1 127 15,-7-3-96-15,-2-7-66 16,-1-4 46-16,3-6-52 15,9-6-12-15,6-4-60 16,15-2-171-16,14-9 1 16,23-12-336-16,13-4-551 0</inkml:trace>
  <inkml:trace contextRef="#ctx0" brushRef="#br0" timeOffset="38328.75">22795 3680 1610 0,'0'0'495'0,"0"0"-461"0,0 0 5 16,-133 55 101 0,79-24-1-16,7-1-8 0,11-1 15 15,9-3-129-15,16-2-8 16,11-3-9-16,0-8 29 16,16-1-54-16,15-9 25 15,7-3-74-15,4 0 26 16,-2-15-140-16,1-8 39 15,-6-7-40-15,-3-1-3 16,-10 2 162-16,-5 4 30 16,-8 11 106-16,-6 9 193 15,-3 5-228-15,0 0-18 0,-3 19 42 16,-6 3-63 0,3 5 95-16,4-4-127 0,2-3 0 15,0-5 0-15,2-5 31 16,13-6-31-16,3-4 0 15,5 0-60-15,2-6 60 16,0-14-177-16,4-4-38 16,0-6 10-16,3 0-26 15,-3 0 119-15,-2 8 94 16,-9 8 18-16,-7 10 253 16,-7 4-168-16,-4 8 14 15,0 15 100-15,0 8-125 16,-4 0 83-16,-3-5-98 0,3 1-45 15,2-10 21 1,-1-4-35-16,3-5 0 0,0-6-1 16,0-2-5-16,9 0-6 15,11-2-70-15,4-14-160 16,7-6 18-16,1-5-122 16,0 1-32-16,-4 6 246 15,-6 5 132-15,-3 7 345 16,-11 8-111-16,-3 0-154 15,-3 4 55-15,0 14-126 16,-2 3 14-16,0 5 17 16,0 1-12-16,0 3-4 15,0-2-24-15,0 0 0 16,-7-5-38-16,3-6-75 16,0-8-144-16,-1-6-339 0</inkml:trace>
  <inkml:trace contextRef="#ctx0" brushRef="#br0" timeOffset="38508.94">22693 3360 2080 0,'0'0'460'15,"0"0"-322"-15,0 0-138 16,137 7 1-16,-72 5-22 15,31 1 21-15,-18 0-126 16,-9-5-488-16</inkml:trace>
  <inkml:trace contextRef="#ctx0" brushRef="#br0" timeOffset="41016.53">2294 5023 1813 0,'0'0'515'16,"0"0"-472"-16,0 0 107 0,0 0-53 15,0 0-29-15,0 0 23 16,0 0-90-16,0 44-1 16,0 6 61-16,0 18-61 15,-6 14 101-15,-2 7-101 16,-1 1 14-16,1-6-4 16,2-8 8-16,6-11-18 15,0-14 0-15,0-10 9 16,0-13-45-16,6-8-52 15,0-10-152-15,5-10 51 16,-5 0-172-16,2-10-196 0</inkml:trace>
  <inkml:trace contextRef="#ctx0" brushRef="#br0" timeOffset="41236.35">2389 4865 1298 0,'0'0'697'16,"0"0"-602"-16,0 0-2 16,0 0-43-16,92 155 130 15,-86-92-120-15,-6 4 1 16,-2-1 62-16,-25 0-121 0,-8-4 48 16,-8-8-50-1,-1-8-146-15,-4-16-7 0,13-10-387 16,10-15-636-16</inkml:trace>
  <inkml:trace contextRef="#ctx0" brushRef="#br0" timeOffset="41468.46">2759 5057 1657 0,'0'0'326'15,"0"0"-315"-15,0 0 59 16,-149 82 49-16,102-30 47 16,13 9 55-16,15 3-175 0,15 0 0 15,4-3-29 1,19-8 5-16,24-9-44 0,7-13-57 16,35-19-129-16,-11-12-58 15,-11 0-571-15</inkml:trace>
  <inkml:trace contextRef="#ctx0" brushRef="#br0" timeOffset="41677.74">3150 5121 1669 0,'0'0'473'16,"0"0"-447"-16,0 0 90 15,0 0-38-15,-133 136 30 16,94-81 11-16,3 1-119 15,9-6 74-15,7-6-74 0,9-12-95 16,9-13 49-16,2-16-160 16,2-3 59-16,27-28-19 15,-4-7-468-15,-1-4-594 0</inkml:trace>
  <inkml:trace contextRef="#ctx0" brushRef="#br0" timeOffset="41820.35">3145 5157 1716 0,'0'0'272'0,"0"0"-143"16,0 0-2-16,51 118-112 16,-37-68-14-16,1 0-1 15,-1-1 31-15,-3-6-75 16,1-2 44-16,-2-15-278 0,-6-10-364 16</inkml:trace>
  <inkml:trace contextRef="#ctx0" brushRef="#br0" timeOffset="41993.09">2880 5340 2072 0,'0'0'285'0,"0"0"-194"16,0 0-67-16,0 0-24 15,158 0 0-15,-100-3-35 16,29-10-54-16,-14-1-416 0,-11 0-470 0</inkml:trace>
  <inkml:trace contextRef="#ctx0" brushRef="#br0" timeOffset="42174.73">3417 5073 1820 0,'0'0'598'15,"0"0"-597"-15,0 0 22 16,0 0-23-16,0 0 0 15,129 138 33-15,-111-79-18 16,-11 7 28-16,-7 4-43 16,-14 3-58-16,-46 12-28 15,2-17-422-15,2-15-601 0</inkml:trace>
  <inkml:trace contextRef="#ctx0" brushRef="#br0" timeOffset="42662.63">4066 5328 1445 0,'0'0'705'0,"0"0"-462"16,0 0 120-16,0 0-198 0,0 0-96 16,0 0 40-16,0 0-91 15,37-6-18-15,1 6 0 16,7 0 44-16,3 3-80 15,-5 6 36-15,-7 1-118 16,-9 0-48-16,-23 4-310 16,-4-2-159-16,-2-4-602 0</inkml:trace>
  <inkml:trace contextRef="#ctx0" brushRef="#br0" timeOffset="42774.16">4107 5450 1832 0,'0'0'526'16,"0"0"-494"-16,0 0 38 15,0 0-70-15,0 0-33 0,191 12-14 16,-120-7-339 0,-2-5-839-16</inkml:trace>
  <inkml:trace contextRef="#ctx0" brushRef="#br0" timeOffset="43657.89">5225 5041 1652 0,'0'0'750'0,"0"0"-540"16,0 0-39-16,0 0-159 15,0 0 1-15,0 0 2 16,0 0 26-16,0 58 45 16,0-21-81-16,-5 2 26 0,1-5-23 15,2-5-8 1,2-8 0-16,0-9 0 0,0-5 34 15,0-6-41-15,0-1 7 16,0 0 0-16,4-18-50 16,13-10-17-16,8-11-75 15,6-5 26-15,8-2-75 16,-4 9 190-16,1 11-16 16,-7 14 17-16,-4 12 98 15,-10 0-83-15,-7 26 23 16,-5 6 55-16,-3 6-93 15,0 0 125-15,-7-5-125 16,-2-8 9-16,1-8-13 16,6-12 13-16,2-5-9 15,0 0 0-15,10-15-172 0,17-10-34 16,11-3-112-16,5 0-73 16,3 5 206-16,-1 6 154 15,-5 9 31-15,-5 8 259 16,-1 5-76-16,-3 22 39 15,-4 9-163-15,-2 6-59 16,-8 6 0-16,-5 11-22 16,-8-12-194-16,-4-12-310 0</inkml:trace>
  <inkml:trace contextRef="#ctx0" brushRef="#br0" timeOffset="43914.65">4890 5444 2045 0,'0'0'393'0,"0"0"-273"15,0 0-120-15,163-2 28 16,-58-6 68-16,28 4-34 15,28 2 8-15,8 2-22 16,-13 0-31-16,-35 0-34 16,-16 0-157-16,-36 0-421 0,-20 0-619 15</inkml:trace>
  <inkml:trace contextRef="#ctx0" brushRef="#br0" timeOffset="44431.77">5283 5650 1964 0,'0'0'508'0,"0"0"-507"15,0 0-1-15,0 0 0 16,0 0 12-16,0 0 55 16,0 0 8-16,-13 141-51 15,7-95 81-15,2-6-98 16,2-5-7-16,0-12 0 15,2-7 45-15,0-8-39 16,0-6-6-16,0-2 1 16,0-2 42-16,2-20-43 15,14-8-128-15,9-12 34 16,4-6-86-16,2 1 116 0,-3 1-29 16,-6 17 93-16,-8 16 112 15,-9 13-111-15,-5 9 0 16,0 22 17-16,-5 8 3 15,-4-1 74-15,4 0-34 16,5-4-7-16,0-5 43 16,25-6-85-16,13-7-24 15,42-16-17-15,-9 0-246 16,-1 0-288-16</inkml:trace>
  <inkml:trace contextRef="#ctx0" brushRef="#br0" timeOffset="44972.68">6281 5320 1886 0,'0'0'623'0,"0"0"-365"0,0 0-146 16,0 0-101-16,0 0 120 15,0 0-122-15,136 14 0 16,-87-4-9-16,3 0 6 16,-6-1-15-16,-1 6-195 15,-11-3-256-15,-15-2-319 0</inkml:trace>
  <inkml:trace contextRef="#ctx0" brushRef="#br0" timeOffset="45099.96">6368 5546 1859 0,'0'0'779'16,"0"0"-771"-16,0 0 22 0,0 0-60 16,0 0-54-16,156 32-112 15,-100-27-89-15,-7-4-878 0</inkml:trace>
  <inkml:trace contextRef="#ctx0" brushRef="#br0" timeOffset="45857.95">7091 5456 1505 0,'0'0'335'0,"0"0"-171"16,0 0 60-16,0 0-141 15,0 0 40-15,0 0-12 16,0 0-81-16,11-3 79 15,9 3-108-15,4 0 12 16,5 5 87-16,4 1-88 16,4 2 70-16,2-1-82 0,9-4 38 15,2 1-35-15,10 0-3 16,7-2 0-16,7 0-8 16,6 0 52-16,3 1-44 15,4-3 0-15,4 1 0 16,3-1-27-16,1 0 27 15,1 0 0-15,-5 0-9 16,1 0 57-16,-7 0-54 16,-5-1 6-16,-7-4 0 15,-5 3-39-15,-11 2 39 16,-7 0 0-16,-11 0 0 16,-5 0 41-16,-10 4-98 0,-5 4 31 15,-9 1-244-15,-5-6-44 16,-5-1-877-16</inkml:trace>
  <inkml:trace contextRef="#ctx0" brushRef="#br0" timeOffset="61310.37">7875 5753 1094 0,'0'0'604'0,"0"0"-514"16,0 0 43-16,0 0-43 0,0 0 33 15,0-3 67 1,0 3-136-16,-7 0 23 0,-10 5-50 16,-10 10-15-16,-8 6 83 15,-8 5-89-15,-6 6-5 16,-7 5 19-16,-4-2 20 15,2 2-40-15,2-3 0 16,5-6 15-16,13-7-33 16,9-5 18-16,12-7 0 15,9-3 0-15,6-6 51 16,2 0-30-16,0 0-21 16,18 0 30-16,9 0 8 15,9 0-21-15,6 0-17 16,5 0 54-16,1 0-32 0,4 2 53 15,4 3-75-15,4 2 15 16,-2 1-29-16,-2-3 14 16,-3 0-27-16,-8 1-56 15,1-5-236-15,-12 4-163 16,-12-5-609-16</inkml:trace>
  <inkml:trace contextRef="#ctx0" brushRef="#br0" timeOffset="61602.91">7793 5811 1182 0,'0'0'965'0,"0"0"-835"16,0 0-130-16,0 0 0 16,0 0 84-16,0 0-31 15,-33 138 123-15,27-71-105 16,0 4-71-16,1-1 39 16,3-1-39-16,0-8-6 15,2-10-144-15,0-15-425 16,2-15-897-16</inkml:trace>
  <inkml:trace contextRef="#ctx0" brushRef="#br0" timeOffset="61971.02">8240 5646 1798 0,'0'0'601'15,"0"0"-554"-15,0 0 21 16,0 0-68-16,0 0 17 16,0 0-2-16,0 0-14 15,-11 136 47-15,1-64 10 16,-4 3-23-16,3 2-15 16,-3-1-20-16,1 6-184 15,0-17-111-15,6-19-668 0</inkml:trace>
  <inkml:trace contextRef="#ctx0" brushRef="#br0" timeOffset="62399.27">8121 6392 1515 0,'0'0'280'0,"0"0"-181"16,0 0-93-16,0 0 129 15,0 0-44-15,0 0-23 16,0 0 52-16,0 15-107 16,15-15-9-16,-2-4-4 15,1-3 40-15,-6 0-43 16,-3 0 3-16,-5 4 0 16,0 1 113-16,-13 2-95 15,-8 0-14-15,0 0 17 16,0 2 19-16,7 8-16 15,8 0-24-15,6 0-15 16,0-3-8-16,16 0-144 16,1-5-309-16</inkml:trace>
  <inkml:trace contextRef="#ctx0" brushRef="#br0" timeOffset="64139.25">27941 5699 1676 0,'0'0'377'0,"0"0"-268"15,0 0 157-15,0 0-111 16,0 0-23-16,0 0 46 16,0 0-129-16,0 0 46 15,30-4-42-15,17-14-27 16,40-14 13-16,42-18-39 16,41-11 0-16,5-3-21 15,-26 15-17-15,-39 14 26 16,-39 12-13-16,-11 6-110 15,5-1 95-15,7-6-221 16,-12 4-83-16,-25 2-249 0</inkml:trace>
  <inkml:trace contextRef="#ctx0" brushRef="#br0" timeOffset="64764.9">27931 5781 1793 0,'0'0'493'0,"0"0"-341"15,0 0-127-15,0 0 64 16,0 0 23-16,0 0-93 0,0 0 121 16,114 22-114-1,-72 12-19-15,3 6 27 0,-3 6-14 16,-3 1-20-16,2 0 0 15,17 8-120-15,-9-14-32 16,-4-9-470-16</inkml:trace>
  <inkml:trace contextRef="#ctx0" brushRef="#br0" timeOffset="65896.75">29509 4953 1562 0,'0'0'388'16,"0"0"-216"-16,0 0-13 15,0 0-94-15,0 0 101 0,0 0-152 16,0 0 33-16,-2 30-54 16,-13 12 35-16,-1 12-22 15,-3 6 72-15,2 2-65 16,-1-2 62-16,5-5-75 15,1-8 12-15,1-8-20 16,7-9 8-16,0-9 0 16,4-7 0-16,0-5 46 15,0-6-44-15,0-3-2 16,0 0 0-16,11 0 7 0,7-9 4 16,3-3-11-1,6-2 21-15,2 0 19 0,2 5-24 16,-2 4-16-1,0 5-4-15,1 0-41 0,3 2-88 16,-6 12-141-16,-5-4-361 0</inkml:trace>
  <inkml:trace contextRef="#ctx0" brushRef="#br0" timeOffset="66099.67">29783 5430 1588 0,'0'0'390'0,"0"0"-219"0,0 0-137 15,0 0 36-15,0 0 43 16,-69 134-97-16,47-94-14 16,4-2-2-16,13-2-188 15,3-11-85-15,2-13-492 0</inkml:trace>
  <inkml:trace contextRef="#ctx0" brushRef="#br0" timeOffset="66541.87">30163 5119 1470 0,'0'0'313'0,"0"0"-181"0,0 0-14 16,0 0-91-16,0 0 227 16,0 0-145-16,-34 126-51 15,20-78 6-15,1 1-36 16,2-3-28-16,2-8 0 16,3-8 21-16,3-10-73 15,1-6 42-15,0-10-114 16,2-4 58-16,0 0-25 15,0-12-66-15,0-14-230 16,0-9 69-16,13-4 99 16,7-6 21-16,7 4 194 15,4 1 4-15,5 4 118 0,-3 7 128 16,1 9 17-16,-3 8-51 16,-2 8 131-16,-2 4-188 15,0 2-66-15,-4 18-20 16,0 9-43-16,-1 0 12 15,-1 2-38-15,-4-1 0 16,1-4-47-16,0-6 4 16,11-8-101-16,-7-8-89 15,-2-4-427-15</inkml:trace>
  <inkml:trace contextRef="#ctx0" brushRef="#br0" timeOffset="66745.82">30693 4895 1018 0,'0'0'1211'0,"0"0"-955"16,0 0-176-16,0 0-53 15,0 0 9-15,0 0 64 16,0 0-60-16,-27 132 27 16,12-74-58-16,-4 0-9 15,7-2 0-15,2-6-194 16,10-3 32-16,0-15-391 15,0-12-830-15</inkml:trace>
  <inkml:trace contextRef="#ctx0" brushRef="#br0" timeOffset="66917.78">30958 5221 2121 0,'0'0'629'15,"0"0"-413"-15,0 0-214 16,0 0-4-16,0 0 2 16,0 0-273-16,0 0-352 15,-6 38-596-15</inkml:trace>
  <inkml:trace contextRef="#ctx0" brushRef="#br0" timeOffset="66998.2">30871 5573 1936 0,'0'0'0'0,"0"0"-519"0</inkml:trace>
  <inkml:trace contextRef="#ctx0" brushRef="#br0" timeOffset="70324.85">31760 5187 1162 0,'0'0'981'15,"0"0"-774"-15,0 0-142 0,0 0 56 16,0 0 13-16,0 0-52 15,0 0 80-15,-69-95-156 16,59 82 27-16,2 1-13 16,6 2 10-16,2-1 43 15,0 4-73-15,10-1 15 16,11 4-38-16,6 4 23 16,2 0 0-16,-2 19-7 15,-11 13 25-15,-14 14-39 16,-2 9 21-16,-38 8 0 15,-15 2-18-15,-7-2 31 16,2-9-13-16,12-11 0 0,20-10 36 16,17-8-40-1,9-4 4-15,27-3 0 0,42-4-39 16,58-4-16-16,-11-6-272 16,-5-4-293-16</inkml:trace>
  <inkml:trace contextRef="#ctx0" brushRef="#br0" timeOffset="71552.5">28330 6070 1721 0,'0'0'342'0,"0"0"-48"15,0 0-88-15,0 0-69 16,0 0-86-16,0 0 1 15,0 0-43-15,78 52-9 16,-38-18 0-16,7 1-21 16,4 3 21-16,23 8-181 15,-14-12-159-15,-9-10-681 0</inkml:trace>
  <inkml:trace contextRef="#ctx0" brushRef="#br0" timeOffset="72001.17">29204 6210 1631 0,'0'0'330'0,"0"0"-282"16,0 0-22-16,0 0 166 16,0 0-130-16,0 0-18 15,0 0-44-15,0 0 30 16,85-36-32-16,-68 53 2 15,-12 4 0-15,-5 9-20 16,-16 3 63-16,-28 4-40 16,-10 4 38-16,-4-5-19 15,4-4 51-15,12-6-53 16,13-8-7-16,13-4 15 16,14-3 9-16,2-4-37 15,27-1 0-15,20-4-22 16,13-2 4-16,34 0-196 15,-14-6-182-15,-8-5-371 0</inkml:trace>
  <inkml:trace contextRef="#ctx0" brushRef="#br0" timeOffset="72217.25">29750 6368 1252 0,'0'0'305'15,"0"0"-30"-15,0 0-17 16,0 0 51-16,0 0-153 16,-143 28-111-16,97 1 54 15,3 5-99-15,7-3-8 16,11-1 6-16,12-7-147 0,11-5 39 16,4-10-183-16,19-6-98 15,3-2-166-15</inkml:trace>
  <inkml:trace contextRef="#ctx0" brushRef="#br0" timeOffset="72392.78">29792 6014 2029 0,'0'0'648'16,"0"0"-648"-16,0 0 44 15,0 0-33-15,29 104 2 16,-17-46 27-16,-2 6-35 15,9 6-5-15,10 16-67 0,-3-17-244 16,-2-17-568-16</inkml:trace>
  <inkml:trace contextRef="#ctx0" brushRef="#br0" timeOffset="72983.89">30802 6421 2136 0,'0'0'903'0,"0"0"-839"16,0 0-57-16,0 0-14 0,0 0-26 15,0 0-76-15,0 0-141 16,-18 29-914-16</inkml:trace>
  <inkml:trace contextRef="#ctx0" brushRef="#br0" timeOffset="73072.42">30722 6742 1388 0,'0'0'1161'0,"0"0"-1161"16,0 0-913-16</inkml:trace>
  <inkml:trace contextRef="#ctx0" brushRef="#br0" timeOffset="75904.25">30192 2268 378 0,'0'0'1122'0,"0"0"-896"15,0 0-57-15,0 0 125 16,0 0-127-16,0 0 60 0,0 0-73 15,0-14-129-15,-6 12 96 16,0-4-109-16,-1-2 18 16,-3-3-9-16,-6-1 18 15,0 3-23-15,-2-3-16 16,-4-1 0-16,0 1-27 16,-3 0 27-16,-2 0 0 15,3 0-1-15,1 0 49 16,2-2-46-16,-2-1-2 15,1 0 0-15,-1 1-32 16,-1 2 33-16,0 0-1 16,-3-2 0-16,-4 2 38 15,1 1-53-15,1-3 15 0,0 5 0 16,5 1-24 0,-1 0 24-16,1 0 0 0,0 0-2 15,-1 2 32-15,-2 0-36 16,2 1 6-16,-2 0 0 15,4 1-15-15,0-3 16 16,3 3-1-16,-1 1 0 16,2 1 34-16,1 0-47 15,-4-3 13-15,0 3 0 16,-7 1-23-16,-3 1 25 16,-3-2-2-16,-4 2 0 15,2-2 36-15,-1 0-42 16,0-1 6-16,7 0 0 15,0 1-23-15,4-2 31 16,2 1-8-16,1 1 0 0,-1 2 35 16,0 0-54-16,-3 0 19 15,-6 0 0-15,-4 0-33 16,-2 0 41-16,-3 2-8 16,4 3 0-16,-1-1 27 15,4-1-42-15,5 2 15 16,2 0 0-16,4 2-35 15,3-1 34-15,1 2 1 16,4 0 0-16,-5 2 12 16,-3 2-35-16,-2 2 23 15,-2 1 0-15,3 0-36 16,-3 1 15-16,4-2 21 16,1-1-9-16,1-1 20 15,4 2-48-15,1-3 37 0,-3 1 0 16,4 2-27-16,1-2 51 15,-1 0-24-15,0 0 0 16,2 0 17-16,1 0-54 16,2 0 37-16,-2 0 0 15,1-2-18-15,-1 0 60 16,1 1-42-16,2-1 0 16,-3-2 1-16,3 1-34 15,-3 4 33-15,-1 1 0 16,-3 2-13-16,3 2 62 15,-3 1-58-15,3 2 9 16,-2 2 0-16,0-4-43 16,1 3 43-16,-2 0 0 0,3 0-8 15,-3-3 46-15,0 2-49 16,0-1 11-16,5-2 0 16,-1-2-31-16,3 1 31 15,3-3 0-15,-2 0-1 16,6 1 23-16,0 5-44 15,1 3 22-15,3 3 0 16,0 0-29-16,0 3 29 16,9 0 0-16,3 0 0 15,1 2 33-15,-2-4-42 16,2 2 9-16,0 0 0 0,1-2-23 16,4 4 23-1,0-1 0-15,2 2 0 0,2 0 30 16,2 0-37-16,3-3 7 15,0 4 0-15,0-5-18 16,0 0 24-16,-5-4-6 16,2 0 0-16,-1-4 36 15,-1 1-39-15,3-2 3 16,3 2 0-16,9-2-11 16,0 3 22-16,3 1-11 15,3-4 0-15,-1 4 34 16,-2-5-46-16,-2-2 12 15,0-2 0-15,0 0-18 16,1-4 39-16,7 1-21 16,0-2 0-16,3-1 45 15,5 1-35-15,-3-2-10 16,0-1 0-16,-1 1-28 0,-4-4 43 16,-1 1-15-16,-1-4 0 15,-1 0 30-15,-1 0-36 16,0 0 6-16,1-7 0 15,-1-6-24-15,1-3 46 16,-1 0-22-16,-2 0 0 16,0-1 27-16,-2-4-37 15,0 3 10-15,-1-4 0 16,2 2-6-16,1 0 39 16,-3 0-33-16,-1 2 0 0,0 0 13 15,-4 1-35-15,-3 4 22 16,-3 0 0-16,-4 0-18 15,3 1 61-15,0-3-43 16,-1 4 0-16,2-2 6 16,3 1-40-16,0 0 34 15,-2 3 0-15,0 0-12 16,-5 1 58-16,1 0-53 16,-6 1 7-16,-1-2 0 15,-1 1-29-15,-3-2 29 16,-1 2 0-16,2-3 0 15,1 2 55-15,1-1-64 16,1 0 9-16,-1 0 0 16,1 0-37-16,-3-2 38 15,1-1-1-15,-1 4 0 0,-1-5 47 16,1 0-59-16,0 0 12 16,3-2 0-16,0-3-23 15,-3 0 24-15,0-1-1 16,-2-5 0-16,-2 1 38 15,-2-6-37-15,-3-2-1 16,1-8 6-16,-3-4 3 16,3-7-9-16,-3-3 0 15,2-1 0-15,-4-3 46 16,0 3-37-16,0 7 14 16,0 6-17-16,0 3 85 15,-13 2-71-15,-7 1-19 16,-7-2-1-16,-4 3 36 0,-7 2-91 15,-7 4 47-15,-3 5-127 16,-31 12-51-16,12 8-406 16,7 4-413-16</inkml:trace>
  <inkml:trace contextRef="#ctx0" brushRef="#br0" timeOffset="76881.55">31399 6342 1530 0,'0'0'270'15,"0"0"-130"-15,0 0-131 16,0 0 79-16,0 0 97 15,0 0-90-15,0 0 64 0,56-102-140 16,-38 98-19-16,5 0 116 16,-4 4-116-16,2 0 46 15,-4 0-46-15,-1 0 38 16,-8 0-43-16,-1 4 5 16,-7 6 0-16,0 5-29 15,-11-1 52-15,-20 9-23 16,-11 1 10-16,-10 0 21 15,1 0 16-15,0 1-47 16,8-6 0-16,10-1 23 16,8-3 1-16,12-3-24 15,9 0 0-15,4-2 26 0,4 4 30 16,28-1-30 0,12 2-13-16,12-4 19 0,8 0-5 15,6-5-27-15,-3-4 0 16,-5 0-106-16,2-2-11 15,-14 0-346-15,-15 0-277 0</inkml:trace>
  <inkml:trace contextRef="#ctx0" brushRef="#br0" timeOffset="77130.73">32121 5999 1285 0,'0'0'1130'16,"0"0"-796"-16,0 0-225 15,0 0 30-15,0 0-138 16,0 0-1-16,0 0 0 16,-29 71 39-16,3-11-23 15,-8 10-16-15,-3 5-49 16,-1 4 40-16,-3 14-287 15,10-20-47-15,12-15-326 0</inkml:trace>
  <inkml:trace contextRef="#ctx0" brushRef="#br0" timeOffset="77353.53">31970 6786 2002 0,'0'0'313'0,"0"0"-313"15,0 0-57-15,0 0 57 16,0 0 220-16,0 0-22 16,0 0-113-16,6 0-2 15,6-4-83-15,-3-8 0 16,-5-1-15-16,-4 1 36 16,0 2-33-16,-11 4 12 15,-26 6-109-15,2 0-43 16,4 6-472-16</inkml:trace>
  <inkml:trace contextRef="#ctx0" brushRef="#br0" timeOffset="82721.07">7559 4930 795 0,'0'0'140'0,"0"0"-23"0,0 0 278 16,0 0-89-16,0 0-142 15,0 0 53-15,0 0-137 16,0 0 87-16,0 0 32 15,0 0-116-15,0 0 98 16,0 0-114-16,0 0-49 16,0 0 42-16,0 0-38 15,0 0-22-15,0 0 0 16,0 0 14-16,0 0-67 16,0 0-42-16,0 7-253 15,-3-2-201-15,-5 2-585 0</inkml:trace>
  <inkml:trace contextRef="#ctx0" brushRef="#br0" timeOffset="83126.73">7559 4930 1403 0,'6'39'343'0,"-6"-39"-62"15,-4 0-90-15,-5 0-3 16,-1-2 13-16,6-8-140 15,2-5 112-15,2-4-173 16,0-8 9-16,4-2-33 16,17-4 9-16,1 6 15 15,3 7 0-15,-3 5 1 16,-4 13-57-16,-3 2 56 16,-8 18 0-16,-7 20-30 15,0 8 66-15,-24 12-36 0,-14 0 0 16,-11 0 13-1,-7-3-28-15,-2-11 15 0,2-12 0 16,9-11 10-16,10-13 36 16,10-6-28-16,11-2-18 15,12 0 21-15,4-2 61 16,6-6-81-16,23-1-1 16,14 5 0-16,8 3 43 15,2 1-59-15,5 0 16 16,-4 0-141-16,8 3-12 15,-13 1-333-15,-8-1-280 0</inkml:trace>
  <inkml:trace contextRef="#ctx0" brushRef="#br0" timeOffset="83527.39">8047 5020 1803 0,'0'0'595'0,"0"0"-594"16,0 0 6-16,0 0 50 16,0 0-57-16,0 0 131 15,0 0-126-15,-78 89 27 16,66-73-26-16,6-3 5 0,-1-4-11 15,5-6 0-15,2 0 31 16,0-3-7-16,0 0-14 16,0 0-4-16,7-8 17 15,4-6-23-15,-5-2 0 16,2 0-1-16,-6 6 23 16,0 4-17-16,-2 4-5 15,0 2 0-15,0 0 28 16,0 0-27-16,0 0-1 15,0 4 0-15,0 8-40 16,0 4-27-16,0-2-257 16,8-8-620-16</inkml:trace>
  <inkml:trace contextRef="#ctx0" brushRef="#br0" timeOffset="83966.66">8462 4895 1375 0,'0'0'737'0,"0"0"-583"15,0 0-45-15,0 0-85 0,0 0 133 16,0 0-14-1,0 0-117-15,0-120 47 16,21 95-73-16,4 1 0 0,-3 10-31 16,-1 8 50-16,-6 6-28 15,-9 6 9-15,-6 25 0 16,0 14-4-16,-29 13 4 16,-13 9 0-16,-11 3 10 15,-5-7 40-15,3-5-43 16,3-15-7-16,15-13 0 15,10-9-30-15,13-10 30 16,9-7 0-16,5-4-4 16,0 0 58-16,27 0-11 15,9 0-43-15,11-5 9 16,4-4-36-16,2 4 27 0,-3-2-18 16,6 2-69-16,-14 0-271 15,-9 1-246-15</inkml:trace>
  <inkml:trace contextRef="#ctx0" brushRef="#br0" timeOffset="84172.25">8840 4648 2250 0,'0'0'583'16,"0"0"-537"-16,0 0-30 15,0 0-16-15,0 0 0 0,0 0-10 16,-44 152 58-16,32-85-59 16,-5 31 11-16,1-17-295 15,3-14-272-15</inkml:trace>
  <inkml:trace contextRef="#ctx0" brushRef="#br0" timeOffset="84449.27">8876 5275 747 0,'0'0'690'0,"0"0"-377"15,0 0-125-15,0 0 3 16,0 0-132-16,0 0 31 15,0 0-60-15,49 25 5 16,-31-25-61-16,-3-12 26 16,-8-1-40-16,-7 4 28 15,0 0-59-15,-9 4 62 16,-28 5 5-16,1 0-256 16,5 0-617-16</inkml:trace>
  <inkml:trace contextRef="#ctx0" brushRef="#br0" timeOffset="85012.08">9438 5460 1815 0,'0'0'547'0,"0"0"-247"0,0 0-51 15,0 0-104-15,0 0 97 16,0 0-193-16,0 0-6 16,60-24-43-16,-20 20 48 15,3 4-78-15,-1 0 30 16,-5 0-119-16,-8 9 86 15,-15 17-192-15,-11-3-308 16,-3 0-355-16</inkml:trace>
  <inkml:trace contextRef="#ctx0" brushRef="#br0" timeOffset="85146.93">9415 5724 2440 0,'0'0'509'0,"0"0"-482"16,0 0 9-16,0 0-36 15,139 0-22-15,-64-5-4 16,-10-5-177-16,-7 4-269 0</inkml:trace>
  <inkml:trace contextRef="#ctx0" brushRef="#br0" timeOffset="89364.36">11005 5270 401 0,'0'0'1505'0,"0"0"-1171"16,0 0-256-16,0 0 72 15,0 0 6-15,0 0 5 0,0 0 5 16,-9-23-100-1,9 23 14-15,0 0-42 0,0 0-32 16,0-2 46-16,0 0-52 16,0-3 9-16,9-9 28 15,13-7-28-15,7-7-18 16,2-4 5-16,2-7-34 16,-1 1 29-16,-3-8-34 15,-3 1-5-15,1-3 46 16,-4 2-44-16,-6 3 39 15,-1 7 7-15,-7 9 0 16,-3 8 17-16,-4 9-11 16,-2 4 15-16,0 4 11 15,0 2-10-15,0 0-28 16,0 20 6-16,-10 17-4 0,-5 17-11 16,-4 11 15-1,-1 12 0-15,-2 1-2 0,-7 24-132 16,5-21-202-16,3-19-462 0</inkml:trace>
  <inkml:trace contextRef="#ctx0" brushRef="#br0" timeOffset="89817.55">10646 5576 1356 0,'0'0'937'0,"0"0"-631"15,0 0-33-15,0 0-137 16,0 0-79-16,0 0 3 15,0 0-50-15,156-17-7 16,-76 17-3-16,7 1 21 16,6 8-39-16,6 0 18 15,-3 1-67-15,24 2-96 16,-24-4-412-16,-21-1-360 0</inkml:trace>
  <inkml:trace contextRef="#ctx0" brushRef="#br0" timeOffset="90304.38">10989 5738 2155 0,'0'0'598'15,"0"0"-528"-15,0 0-13 16,0 0 17-16,0 0-54 0,-131-26 34 15,86 55-41-15,-1 14 0 16,3 15 32-16,7 3-43 16,14 2 11-16,9-1 17 15,13-8-13-15,0-8 1 16,27-10-18-16,12-9-12 16,11-12-6-16,8-13-17 15,-3-2-14-15,-4-8 22 16,-15-16-64-16,-14-4-3 15,-17-4-75-15,-5-2 62 0,-25 2 107 16,-15 6 19 0,-6 9 6-16,-4 7-25 0,-8 8-64 15,14 2-268-15,13 0-556 16</inkml:trace>
  <inkml:trace contextRef="#ctx0" brushRef="#br0" timeOffset="90665.66">11881 5663 599 0,'0'0'853'15,"0"0"-124"-15,0 0-498 16,0 0-172-16,0 0-35 15,0 0 98-15,0 0-31 16,-3 10-18-16,8-10-73 16,-5 0-87-16,0 0-226 0,0 0-752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48:08.4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25920 3372 1205 0,'0'0'177'0,"0"0"-128"15,0 0 63-15,0 0 121 16,0 0-28-16,0 0-21 0,-8-38-22 16,8 37-25-16,0-1-3 15,0-1-32-15,0 3 18 16,0 0-53-16,0 0-42 15,0 0 19-15,0 0-38 16,0 0-6-16,0 0 0 16,0 0-2-16,0 0-10 15,0 17 11-15,0 7-1 16,0 12-16-16,0 8 18 16,0 7 0-16,0 8 0 15,0 0 7-15,0 4-13 16,0-5 6-16,0 1 0 15,0-6-15-15,0-2 15 16,0-7 0-16,-4-8 0 16,4-5 10-16,0-10-11 0,0-7 1 15,-2-5 0-15,2-4-15 16,0-5 16-16,0 0-1 16,0 0 11-16,0 0-2 15,0 0 10-15,0 0-19 16,0 0 6-16,0 0 19 15,0 0-24-15,0 0 8 16,0 0-9-16,0 0 21 16,19 0-18-16,7 0-3 15,16 2 1-15,10 2-4 16,6 2 4-16,11 1-1 16,7-1 0-16,24 2 7 0,39 2-7 15,38 2 0-15,24 0 0 16,7 1-3-16,-3 4 5 15,-7-1-2-15,7 1 0 16,3 4 7-16,-6-1-8 16,-3 0 1-16,-4 0 0 15,-2 3-6-15,-2-2 6 16,-6 4 0-16,-6 0 0 16,-7 1 12-16,-12 1-21 15,-11 1 9-15,-6-2 0 16,-14-1-8-16,-22-4 8 15,-22-5 0-15,-21-2 0 16,-6-4 7-16,7 2-17 0,1 0-28 16,4-3-102-1,-10-4-79-15,-15-5-145 0,-21 0-310 0</inkml:trace>
  <inkml:trace contextRef="#ctx0" brushRef="#br0" timeOffset="1119.26">25784 3324 2070 0,'0'0'279'0,"0"0"-271"16,0 0 8-16,0 0 16 16,151 4 75-16,-14 5 27 15,56 9-65-15,37 4-8 0,18 6-15 16,3 2-38-1,-6-2 60-15,12 4-36 0,4 2-31 16,2 4 13-16,0 4-13 16,-5 2-1-16,-3 2 0 15,-14 1-2-15,-16-4-8 16,-20-1-4-16,-18-3-33 16,-25-5 32-16,-16-4-50 15,-32-6 13-15,-25-6 22 16,-25-6-61-16,-8-1 7 15,7 0-3-15,1 2 7 16,3-4 42-16,-11 0-21 16,-10-4 39-16,-7-3 19 0,-8-2 1 15,-8 0 12 1,-2 0-11-16,-3 0-1 0,-5 0 30 16,3 0-29-16,-3 0 9 15,1 2-10-15,-3 3 11 16,-5-3-8-16,1 0-3 15,-5-1-3-15,1 1-9 16,-3 0 12-16,2 0 0 16,-2-2 12-16,0 2-5 15,0-2 42-15,0 3-31 16,0-3-4-16,0 2 15 16,0-1-3-16,0 1 10 15,2 0-26-15,-2-2-4 16,0 3 8-16,0-3-13 15,0 2 25-15,2-1 48 0,1 2-52 16,-3-2 1-16,2 2-17 16,0-2 4-16,-2-1 0 15,0 0-10-15,0 3 0 16,0-3 3-16,0 0 4 16,0 1-7-16,0 3 0 15,0 5 9-15,0 6-7 16,0 11 26-16,-11 13-13 15,-5 10 42-15,-1 9-42 16,-4 3 6-16,-1 7-21 16,1-1-2-16,-4 8-26 15,2-14-260-15,5-21-623 0</inkml:trace>
  <inkml:trace contextRef="#ctx0" brushRef="#br0" timeOffset="2402.96">26674 3430 1500 0,'0'0'649'15,"0"0"-569"-15,0 0-80 16,0 0 0-16,-16 127 77 16,3-63 17-16,-1 11-44 15,1-1 15-15,4 2-56 16,4-1-9-16,5 8-12 16,0-16-204-16,8-20-488 0</inkml:trace>
  <inkml:trace contextRef="#ctx0" brushRef="#br0" timeOffset="2779.8">27717 3688 1679 0,'0'0'596'0,"0"0"-477"16,0 0 86-16,0 0-44 15,0 0-91-15,0 0-12 16,0 0-58-16,2 21 10 16,-2 27-26-16,-9 17 15 15,1 11 1-15,-4 5 0 16,5-3-119-16,7 7-81 16,0-18-282-16,0-21-370 0</inkml:trace>
  <inkml:trace contextRef="#ctx0" brushRef="#br0" timeOffset="3315.08">28849 3810 2104 0,'0'0'517'0,"0"0"-443"0,0 0-72 15,0 0 5-15,0 0 5 16,0 0-12-16,-22 120 39 16,8-57-37-16,1 4-4 15,2-3-19-15,4 7-156 16,3-17-136-16,4-16-526 0</inkml:trace>
  <inkml:trace contextRef="#ctx0" brushRef="#br0" timeOffset="3785.59">29966 4160 1416 0,'0'0'1019'15,"0"0"-817"-15,0 0-55 16,0 0-3-16,0 0-99 16,0 0-12-16,0 0-33 15,6 15-24-15,-10 25 22 16,-11 12-19-16,-5 6-86 16,-7 17-138-16,4-17-319 15,4-12-726-15</inkml:trace>
  <inkml:trace contextRef="#ctx0" brushRef="#br0" timeOffset="5361.49">26080 4328 1475 0,'0'0'298'0,"0"0"-207"16,0 0-79-16,0 0 29 0,0 0 73 15,0 0-58-15,0 0-21 16,0 33 52-16,0 4-13 16,-8 4 13-16,-4 5-45 15,3-2-11-15,3-3 4 16,2-7-34-16,2-10 26 16,2-6-20-16,0-10-5 15,10-6 69-15,17-2 1 16,9 0-16-16,13-11-32 15,7-6-16-15,6 2-8 16,3 6 0-16,-1 5-44 16,23 4-116-16,-16 4-315 15,-8 8-494-15</inkml:trace>
  <inkml:trace contextRef="#ctx0" brushRef="#br0" timeOffset="6195.05">30136 4845 567 0,'0'0'1365'0,"0"0"-1036"16,0 0-253-16,0 0-36 15,0 0-28-15,0 0-5 16,0 0-4-16,-16 37 37 15,1 4 15-15,-4 5-3 0,-1 5-42 16,3-5 13-16,1-5-23 16,3-10 12-16,4-10 1 15,4-9-13-15,3-6 1 16,2-6 24-16,0 0-4 16,0-10 15-16,11-16-36 15,14-11-109-15,8-8 84 16,7-6-68-16,4 5-5 15,-1 11 78-15,-3 11 20 16,-4 16 47-16,-7 8 32 16,-3 1-9-16,1 17 46 15,-2 5-69-15,0-3-23 0,-2-4 23 16,4-6-1 0,0-5 28-16,4-5-23 15,5 0-43-15,-2-21-8 0,0-7-72 16,5-22-117-16,-7 7-115 15,-10 4-586-15</inkml:trace>
  <inkml:trace contextRef="#ctx0" brushRef="#br0" timeOffset="7037.45">26234 2472 1854 0,'0'0'318'0,"0"0"-262"16,0 0-56-16,0 0 0 15,0 0 27-15,-56 109 44 16,39-63-22-16,3 0-5 16,6-4-42-16,3-7 2 15,5-6-4-15,0-12-44 16,0-4-72-16,0-12-93 16,0-1 80-16,0-19-11 15,2-8-617-15</inkml:trace>
  <inkml:trace contextRef="#ctx0" brushRef="#br0" timeOffset="7238.69">26279 2599 1420 0,'0'0'362'16,"0"0"-198"-16,0 0 5 0,0 0-72 15,71 141-32-15,-55-97-3 16,2-11-48-16,0-8-1 16,-1-10 12-16,4-10-17 15,-1-5 36-15,4-13 17 16,0-19-60-16,3-12-1 15,2-6-1-15,0-5-29 16,5 4 20-16,1 8-72 16,21 24-21-16,-9 10-100 15,-5 9-405-15</inkml:trace>
  <inkml:trace contextRef="#ctx0" brushRef="#br0" timeOffset="8010.88">30479 3080 1565 0,'0'0'566'15,"0"0"-506"-15,0 0-60 16,0 0-1-16,0 0 1 16,0 0 40-16,-38 144 19 15,11-80 5-15,-2 3-10 0,0-8-52 16,4-6 32-16,6-11-10 16,5-14-23-16,8-10 45 15,1-7-44-15,5-6 19 16,0-3 25-16,9 0-3 15,22 3 70-15,14-4-32 16,14 3-44-16,9-2 3 16,5 3-40-16,-2-2 0 15,1 6-37-15,11 0-169 16,-16 2-130-16,-17-6-746 0</inkml:trace>
  <inkml:trace contextRef="#ctx0" brushRef="#br0" timeOffset="10586.4">28134 3260 773 0,'0'0'246'0,"0"0"-165"15,0 0 46-15,0 0 31 16,0 0 48-16,0 0-32 16,0 0-50-16,0-14 40 15,0 8-60-15,0 0 37 16,0 1-49-16,0-2-86 15,-2 2 2-15,-10-4-8 16,1 3-35-16,-5-2 35 16,-1 2-26-16,-1 0 11 15,-4 2 2-15,2 0 13 0,-5 1 0 16,2-2-2 0,-4 1 4-16,2 1-3 0,-2-2 1 15,-4-1 0-15,-1 0-9 16,-1 0 9-16,-3 0 0 15,-2 0-1-15,0-2 10 16,1 2-9-16,-2-3 0 16,3 4 0-16,3-1 16 15,0 0-10-15,6 2-6 16,2 0 0-16,6 2 9 16,3 0-10-16,1-1 1 15,1 3 0-15,3 0-6 16,2 0 6-16,-2 0 0 15,2 0-1-15,-5 0 2 16,1 0-2-16,0 0 1 0,-5 0-1 16,0 3-15-1,-2 3 14-15,0 0 2 0,-1 2-1 16,2-2-6-16,-1 0-1 16,1 0 8-16,4 0 0 15,-1 0-12-15,3-1 13 16,0 2-1-16,-1 1 0 15,-1 2 1-15,1 0-8 16,-1 2 7-16,-1-1 0 16,1 2-12-16,-1-1 12 15,1 0 0-15,-1 0 0 16,1 2 8-16,-4 2-14 0,1 0 6 16,-1 2 0-16,-2 0-6 15,1 0 6-15,3 3 0 16,-1-2 0-16,0 3 9 15,2 0-10-15,1 2 1 16,-1 1-4-16,3-4-10 16,-3 4-2-16,3-4 10 15,-1 2 6-15,3 0-6 16,1-2 6-16,0 3 0 16,1 1 0-16,5 1-8 15,0-1 8-15,2 4 0 16,2-2 0-16,0 5 8 15,0 1-10-15,0 1 2 0,6 2 0 16,3 0-9 0,-1 3 17-16,4-2-8 0,-1 4 0 15,3-3 1-15,-1 0 5 16,3-2-6-16,3-1 0 16,4-1-4-16,-1 1 5 15,2-3-1-15,-1 0 0 16,1-2 10-16,1 1-14 15,2-5 4-15,2-1 0 16,4 1-5-16,3-4 6 16,4 2-1-16,2-4 0 15,0 1 9-15,4-5-6 16,-7 2-3-16,3-2 0 16,-1 0-10-16,1 0 16 15,0 2-6-15,3 0 0 0,1 0 1 16,2 1-1-1,3 0 0-15,0-1 0 0,3 1 10 16,1-2-2-16,4 1-8 16,1-2 0-16,4-2 7 15,3 1-10-15,2-3 3 16,3-5 0-16,-1 1-4 16,3-2 4-16,-1-1 0 15,0-3 0-15,-1-2 11 16,-1 1-10-16,-4-1-1 15,-3 0 0-15,-4 0-10 16,-4 0 10-16,0 0 0 16,-4 0 0-16,-2 0 11 15,0 0-17-15,1 0 6 16,-2 0-24-16,-2-3 23 0,3-2-18 16,-4 2 19-16,1-3-1 15,-3 1 3-15,0 0-12 16,1-4 10-16,-3 1-46 15,4 1-4-15,-5-5-27 16,5 0 41-16,-7-3 27 16,-1 1 9-16,-5 0 9 15,-4 2 62-15,-2 2-22 16,-4 0-9-16,2 2-39 16,-4 1 5-16,4-2-6 0,-3 1 2 15,1 2 2-15,-6-2-4 16,-1 0 0-16,-3 1-3 15,1-5 11-15,-1 3 0 16,3-3 4-16,-1-1-4 16,3-2 36-16,2-2-26 15,0-1-4-15,3-2 1 16,-1-1-9-16,-2-2-1 16,-2 1 29-16,-3 0-5 15,-1 1 41-15,-3-2-33 16,-3 0 21-16,-2 0 34 15,-4 0-25-15,-2-3-13 16,0-6-20-16,0 0-28 16,-8-3 29-16,-11-7-29 15,-8-6-5-15,-4-7 0 0,-4-4 8 16,-1 1-8-16,-3 0 26 16,0 3-25-16,-1 1 22 15,-3 0-24-15,-1 1 0 16,-4 1 12-16,-7 3-11 15,-6-2 5-15,-10 5-6 16,-11 0 0-16,-12 7-13 16,-22 1 13-16,-24 4-36 15,11 6 5-15,13 6-35 16,13 9 35-16,21 2 17 16,-15-1-23-16,-5-2 37 15,4 2-24-15,9-2 9 16,11-2 9-16,11 0-29 15,15 2-23-15,11-10-138 0,16 6-318 16,12 0-719-16</inkml:trace>
  <inkml:trace contextRef="#ctx0" brushRef="#br0" timeOffset="11210.75">28711 2595 838 0,'0'0'575'16,"0"0"-326"-16,0 0-73 15,0 0 26-15,0 0 24 0,0 0-72 16,0 0-26-16,-2-36-24 16,13 29-80-16,3 1 5 15,3 2-29-15,1 4 11 16,-3 0-25-16,1 0 14 16,-9 14-19-16,-7 11 13 15,0 7-15-15,-9 1 21 16,-15 6 20-16,-3-5-10 15,2-6 30-15,8-6-39 16,7-7-1-16,10-6 13 16,0-1-11-16,14 1 16 15,11 2-18-15,1 1 12 16,-2 0-29-16,-3 5 11 16,-10-2-13-16,-9 3 18 15,-2 3-30-15,0-2 31 0,-5 2-9 16,-1-5-13-16,2-4-63 15,4-8-114-15,0-4-135 16,13 0-299-16</inkml:trace>
  <inkml:trace contextRef="#ctx0" brushRef="#br0" timeOffset="11383.66">29318 2542 1392 0,'0'0'1002'15,"0"0"-820"1,0 0-143-16,0 0-23 0,0 0-16 16,0 0 0-16,-36 129 6 15,9-33-21-15,5-12-111 16,1-9-451-16</inkml:trace>
  <inkml:trace contextRef="#ctx0" brushRef="#br0" timeOffset="14549.68">2051 4301 1520 0,'0'0'572'0,"0"0"-408"15,0 0-3-15,0 0 77 16,0 0-168-16,0 0 47 16,0 0-26-16,17-63-73 0,-17 63 36 15,0 0-54 1,0 21-14-16,0 19-26 0,0 36 37 15,0 38 3-15,0 33 0 16,0 8 31-16,0-25-13 16,0-38-18-16,0-34 0 15,0-5-33-15,0 2 41 16,0 4-8-16,0-1 0 16,2-14-156-16,5-14-17 15,4-26-173-15,-2-4-198 16,-2-11 0-16</inkml:trace>
  <inkml:trace contextRef="#ctx0" brushRef="#br0" timeOffset="14784.75">2157 4221 1373 0,'0'0'660'0,"0"0"-539"16,0 0-108-16,145-8 21 15,-103 40 105-15,-10 14-102 16,-16 14 102-16,-14 12-99 16,-2 9-5-16,-31 1 11 15,-15 0-15-15,-6-10-43 16,-2-7 12-16,2-17-143 16,6-22-57-16,15-14-407 15,15-12-798-15</inkml:trace>
  <inkml:trace contextRef="#ctx0" brushRef="#br0" timeOffset="15024.33">2726 4255 1523 0,'0'0'769'15,"0"0"-682"-15,0 0-69 16,-143 50-18-16,85-1 80 15,4 10-11-15,12 11 112 16,15 9-143-16,14 1-19 16,13 0 26-16,0-10-45 0,32-9 0 15,12-14-14-15,12-15-144 16,39-22 85-16,-14-10-243 16,-8 0-422-16</inkml:trace>
  <inkml:trace contextRef="#ctx0" brushRef="#br0" timeOffset="15229.96">3200 4377 1220 0,'0'0'1373'0,"0"0"-1316"16,0 0-41-16,-131 108-1 16,75-43-9-16,2 3 121 0,8 2-109 15,11-6 30-15,10-9-48 16,9-9-56-16,11-17 10 15,5-12-124-15,5-13-7 16,31-21 72-16,-5-16-243 16,-2-10-382-16</inkml:trace>
  <inkml:trace contextRef="#ctx0" brushRef="#br0" timeOffset="15376.81">3098 4461 1910 0,'0'0'330'16,"0"0"-303"-16,0 0 97 15,45 143-111-15,-28-81-4 16,4-2 40-16,3-2-22 16,0-6-27-16,3-6 0 15,-2-3-113-15,-5-14-138 0,-11-12-545 16</inkml:trace>
  <inkml:trace contextRef="#ctx0" brushRef="#br0" timeOffset="15557.4">2749 4613 2060 0,'0'0'705'15,"0"0"-615"-15,0 0-90 16,0 0 0-16,135 9-35 16,-70-1 55-16,3 0-44 15,6-1-8-15,20-7-304 16,-21 0-208-16,-13-9-516 0</inkml:trace>
  <inkml:trace contextRef="#ctx0" brushRef="#br0" timeOffset="15731.77">3509 4257 2395 0,'0'0'269'15,"0"0"-267"-15,64 136 42 16,-44-44-44-16,-15 29 0 15,-8 27-16-15,-31 1 47 16,-8-25-62-16,-3-22-30 16,17-46-467-16,6-21-472 0</inkml:trace>
  <inkml:trace contextRef="#ctx0" brushRef="#br0" timeOffset="16115.25">4117 4620 1998 0,'0'0'663'0,"0"0"-498"16,0 0-78-16,0 0 121 15,0 0-135-15,0 0 5 16,0 0-43-16,73-27 14 15,-25 24-63-15,0 3 14 16,1 0-139-16,-9 3 120 16,-13 20-273-16,-14-1-308 15,-13-1-349-15</inkml:trace>
  <inkml:trace contextRef="#ctx0" brushRef="#br0" timeOffset="16240.45">4132 4791 1612 0,'0'0'1001'0,"0"0"-743"15,0 0-258-15,0 0 28 16,0 0-85-16,166-7 32 16,-60-7-171-16,-12 2-265 15,-11 0-1198-15</inkml:trace>
  <inkml:trace contextRef="#ctx0" brushRef="#br0" timeOffset="18146.09">5291 4749 933 0,'0'0'258'16,"0"0"-113"-16,0 0 19 15,0 0-35-15,0 0 108 16,0 0-35-16,0 0-79 16,2-11 65-16,-2 11-170 15,2 0 19-15,-2 0 36 16,6-2-73-16,0 2 98 15,5-2-98-15,5 2 18 16,4 0-30-16,4 0 12 0,5 0 0 16,2 0-1-1,7 0 31-15,3 0-41 0,1 0 11 16,5 0 0-16,4 0-20 16,2 0 21-16,3 0-1 15,0 0 0-15,-2 0 31 16,-3 2-42-16,-2 2 11 15,-3-1 0-15,2 4-23 16,-2-1 23-16,-1 1 0 16,1-2-1-16,1-1 29 15,3-1-35-15,-2 2 7 16,2-1 0-16,-2 0-33 16,4 0 34-16,-1 0-1 15,3 0 0-15,1-2 27 16,5 1-39-16,6-1 12 0,0-2 0 15,3 0-19 1,7 0 19-16,2 0 0 0,3 0-2 16,-2 0 28-16,0 0-40 15,-8 0 14-15,-7 0-94 16,6 0 56-16,-20 0-267 16,-13 0-247-16</inkml:trace>
  <inkml:trace contextRef="#ctx0" brushRef="#br0" timeOffset="19844.68">5918 5147 1275 0,'0'0'643'15,"0"0"-442"-15,0 0 67 16,0 0-138-16,0 0 52 16,0 0-21-16,0 0-149 15,0-22 78-15,0 22-90 16,0 0-8-16,0 8-37 16,0 16 17-16,-9 15 28 15,-7 5 0-15,1 7 33 16,-3 0-53-16,3-7 20 15,3-9 0-15,6-8-29 16,3-11 38-16,3-8-9 16,0-4 0-16,0-4 34 15,0 0-30-15,15 0-4 0,8-9 0 16,4-10-31-16,2-1 33 16,0 1-2-16,0 5 0 15,-2 5 29-15,-2 3-61 16,-4 6 32-16,0 0-5 15,-3 10-43-15,-3 12 36 16,-4 4 12-16,-4 3 0 16,-5 3 18-16,-2 1-44 15,0 1 26-15,-7-1 0 16,-8-3-27-16,-4-5 38 16,0-2-11-16,-3-3 0 15,1-6 33-15,0-4-44 0,0-5 11 16,1 0-41-1,3-5 35-15,-2 0-143 0,-5 0-5 16,6-14-142-16,2-4-446 0</inkml:trace>
  <inkml:trace contextRef="#ctx0" brushRef="#br0" timeOffset="20033.4">5822 5111 48 0,'0'0'1835'0,"0"0"-1512"16,0 0-152-16,0 0-126 0,121-16-38 15,-68 16 17 1,8 0-9-16,1 0-15 0,20 0 0 16,-16 0-177-16,-10 0-211 0</inkml:trace>
  <inkml:trace contextRef="#ctx0" brushRef="#br0" timeOffset="20387.23">6562 5020 2097 0,'0'0'325'15,"0"0"-271"-15,0 0-17 16,0 0-22-16,0 0-15 15,0 0 0-15,0 0 24 16,0 116 38-16,-4-53-62 16,-7 8 0-16,-1 5-28 15,-3-1 25-15,-5 22-107 0,5-20-186 16,3-19-442-16</inkml:trace>
  <inkml:trace contextRef="#ctx0" brushRef="#br0" timeOffset="20815.84">6426 5874 1066 0,'0'0'353'0,"0"0"-216"15,0 0-128-15,0 0 24 16,0 0 84-16,0 0-12 15,0 0 87-15,11 7-141 16,-4-7-50-16,4 0 24 16,-2 0-10-16,-2-2-15 15,-1-8 0-15,-4-2 25 0,-2 2-4 16,0 2 14 0,0 2 30-16,-13 4 22 0,0 2-69 15,-3 0-36-15,-8 2-10 16,4 7-319-16,0 3-1007 0</inkml:trace>
  <inkml:trace contextRef="#ctx0" brushRef="#br0" timeOffset="24220.46">5837 4215 1602 0,'0'0'370'0,"0"0"-277"15,0 0-75-15,0 0 183 16,0 0-68-16,0 0 35 16,0 0-39-16,-19-110-123 15,28 76 67-15,11-3-73 16,2-1 9-16,7 0-38 15,4 1 29-15,3 8 0 16,-2 5-14-16,-3 6 22 16,-4 8-23-16,-8 8 15 15,-3 2 0-15,-5 8-48 16,-9 21 43-16,-2 17 5 0,-4 9-13 16,-23 10 44-1,-8 3-30-15,-7-2-1 0,-8-6 0 16,1-4 33-16,-4-8-25 15,4-8-8-15,-1-10 0 16,6-7 44-16,4-9-39 16,4-11-5-16,10-3 1 15,3 0 10-15,11-10-4 16,12-9-7-16,0-8 0 16,14 1 20-16,15 1-26 15,7 11 6-15,4 5 0 16,3 9-30-16,1 0 30 15,-1 11 0-15,1 8-8 16,12 11-60-16,-10-6-176 0,-7-7-658 16</inkml:trace>
  <inkml:trace contextRef="#ctx0" brushRef="#br0" timeOffset="24807.2">6236 4443 1292 0,'0'0'284'15,"0"0"-246"-15,0 0 76 16,0 0 45-16,0 0-80 15,0 0 68-15,0 0-97 16,27 35-49-16,-4-35 17 16,-1 0-18-16,1-4 0 15,-8-9-16-15,-7 0 29 16,-5-1-23-16,-3 1 10 16,-3 1 0-16,-16 3 57 15,-6 4-51-15,-4 5-12 16,5 0-26-16,6 5-554 0</inkml:trace>
  <inkml:trace contextRef="#ctx0" brushRef="#br0" timeOffset="26916.02">6952 4076 692 0,'0'0'595'15,"0"0"-502"-15,0 0 50 16,0 0 48-16,0 0 15 16,0 0 45-16,0 0-112 15,0-8 21-15,0 2-42 16,0 3-97-16,0-4 58 15,0 1-79-15,0 1 0 16,0-2-14-16,0 1 10 16,5-2-2-16,1 2 3 15,6-2-18-15,1 1-12 16,1-2 33-16,-1 6 0 0,0-2-30 16,3 3 35-1,-6 2-5-15,2 0 0 0,-3 0-15 16,-3 19-20-16,-6 2 35 15,0 9 0-15,0 3-3 16,-2 1 34-16,-13 2-21 16,-5-2-10-16,-1-4 38 15,0 0 3-15,-2-4-41 16,3-3 0-16,2-6 5 16,4-2 26-16,4-8-31 15,3-3 0-15,5-1 18 16,-1 0-33-16,3-3 15 15,0 0 0-15,0 0-18 16,0 0-6-16,0 0 9 16,14-10-75-16,6-4 8 0,2 2 48 15,3 2 9-15,-1 2-10 16,3 1 18-16,0 7-6 16,0 0 23-16,-6 0 0 15,0 0 6-15,-6 12-37 16,-3 5 31-16,-6 5 0 15,-6 2-6-15,0 5 40 16,0 0-16-16,-18 2 27 16,-6-1-35-16,-5-4 125 15,-2-2-108-15,-2-6-8 16,4-4 10-16,2-4 9 16,4-6-76-16,8-4 26 0,3 0-213 15,10 0-92-15</inkml:trace>
  <inkml:trace contextRef="#ctx0" brushRef="#br0" timeOffset="27711.71">7432 3837 671 0,'0'0'349'0,"0"0"-141"15,0 0-31-15,0 0-49 16,0 0 69-16,0 0-64 15,0 0-51-15,0-3 88 16,0 3-125-16,0 0 7 16,0 0-34-16,0 14 19 15,0 13 34-15,0 14-12 16,0 10-32-16,0 7 101 16,-9 8-105-16,-5 0 38 15,1-5 9-15,-3 2-56 16,1-2 29-16,1-3-43 15,1-5-12-15,-3 10-18 0,3-15-173 16,3-12-356-16</inkml:trace>
  <inkml:trace contextRef="#ctx0" brushRef="#br0" timeOffset="28373.16">7278 4720 1086 0,'0'0'585'15,"0"0"-362"-15,0 0-192 16,0 0 43-16,0 0 156 16,0 0-91-16,0 0 10 15,0 0-145-15,0 0 23 16,0 0-11-16,0 0-16 15,0 0 0-15,0 0-1 16,4 0 31-16,5 0-31 16,-1 0 1-16,0-3 0 15,-6-4-9-15,-2 0 9 0,0-4 0 16,0 1-11-16,0 2 49 16,-4 0-13-16,-2 6 20 15,6 0-25-15,0 2-17 16,0 0-3-16,0 0 0 15,0 0-16-15,0 0 9 16,10 0-8-16,-1 0 15 16,-3 0-96-16,-6 0 71 15,0 0-156-15,0 0-385 0</inkml:trace>
  <inkml:trace contextRef="#ctx0" brushRef="#br0" timeOffset="29236.64">7889 4720 179 0,'0'0'982'0,"0"0"-638"16,0 0-63-16,0 0-74 15,0 0 151-15,0 0-121 16,0 0-80-16,0-12 44 16,0 12-172-16,0 0 25 15,0 0-54-15,0 0 55 16,13 0-60-16,9 0 5 15,7 9 0-15,4 0-43 16,5 1 28-16,-5 0-73 16,2 7-105-16,-14-5-294 0,-7-5-233 15</inkml:trace>
  <inkml:trace contextRef="#ctx0" brushRef="#br0" timeOffset="29386.55">7785 4979 2011 0,'0'0'631'0,"0"0"-631"16,0 0-128-16,0 0 92 15,0 0-87-15,172 14-12 16,-118-16-94-16,-8-6-1030 0</inkml:trace>
  <inkml:trace contextRef="#ctx0" brushRef="#br0" timeOffset="31803.75">9275 4601 1914 0,'0'0'395'0,"0"0"-225"16,0 0-140-16,0 0 31 16,0 0 98-16,0 0-89 15,0 0-10-15,107-63-60 16,-65 31-40-16,1-4 14 16,-8 0-97-16,-1-3 24 15,-7 1 32-15,-7 0-72 16,-5 3 84-16,-6 4 55 15,-2 7 6-15,-5 8 150 16,0 3-67-16,-2 8 12 16,0 2 1-16,0 3-95 0,0 0 3 15,0 7-10-15,0 19-43 16,-13 19 13-16,-3 15 30 16,-2 10 0-16,-1 8-12 15,-6 22-139-15,5-19-167 16,7-18-347-16</inkml:trace>
  <inkml:trace contextRef="#ctx0" brushRef="#br0" timeOffset="32253.47">8813 4823 1575 0,'0'0'763'0,"0"0"-516"16,0 0-206-16,0 0 55 15,0 0-23-15,0 0-60 16,0 0 83-16,174 5-95 15,-53 1 5-15,28 1-3 16,-6 1 34-16,-25-4-50 16,-34-1 13-16,-19 1-153 15,29 4-66-15,-14 1-460 16,-6-4-557-16</inkml:trace>
  <inkml:trace contextRef="#ctx0" brushRef="#br0" timeOffset="32689.5">8929 5363 2205 0,'0'0'0'0,"0"0"-42"15,0 0-156-15,0 0 126 0,0 0 72 16,0 0 90 0,0 0 37-16,135-89-127 0,-100 53-39 15,1-3-23-15,-5 2-81 16,-2 0 143-16,-7 7 33 15,-9 6 111-15,-2 10 75 16,-8 6-68-16,-1 5-112 16,-2 3 14-16,0 0-53 15,0 11 0-15,-5 15 2 16,-8 8 23-16,-3 12 17 16,1 4-42-16,-3 4 18 15,1 1-23-15,0-3 5 0,2 6-77 16,4-14-196-1,6-14-512-15</inkml:trace>
  <inkml:trace contextRef="#ctx0" brushRef="#br0" timeOffset="33020.21">9531 5191 1842 0,'0'0'361'0,"0"0"-353"16,0 0 18-16,0 0-26 15,0 0 178-15,-122 102-55 16,113-59 50-16,9 1-125 0,0-3-38 16,11-4 18-16,16-7-28 15,8-10 0-15,7-12 0 16,6-8 0-16,3 0-13 15,-5-22-57-15,-8-5-45 16,-11-12 68-16,-15-6-130 16,-12-2 32-16,0-1 95 15,-16 5 48-15,-11 7-23 16,-24 14 25-16,6 12-217 16,7 6-348-16</inkml:trace>
  <inkml:trace contextRef="#ctx0" brushRef="#br0" timeOffset="33688.83">10133 4903 1066 0,'0'0'481'0,"0"0"-350"16,0 0-44-16,0 0-52 15,0 0 116-15,0 0-22 16,0 0-58-16,-6 4 88 15,6 5-140-15,0 2 14 16,0-1-32-16,4-2 41 16,5 0-23-16,-3-2-19 15,4-4 0-15,-6-1-15 16,1-1 15-16,-5 0 0 16,0 0-1-16,0-5-41 0,0-3 19 15,-12 0-2-15,-12 2-122 16,2 1-55-16,1 5-923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50:59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24810 4552 1290 0,'0'0'366'0,"0"0"-265"16,0 0-27-16,0 0 57 16,0 0 9-16,-121-14-23 15,98 14-24-15,0 0-26 16,-2 0-32-16,3 1-35 15,-3 10 7-15,-1 1 5 16,1 1-6-16,-1 4-6 16,1-1 22-16,-2 1 8 15,2 3 4-15,-2-1-20 0,4 3 15 16,0 2-8-16,-2 2-16 16,3 2 5-16,2 3-4 15,0 0 9-15,3 1-15 16,1 1 4-16,3-1-4 15,1-1 11-15,3 3-11 16,3-7 9-16,-2 4-9 16,4-4 7-16,0 1-7 15,0 2-5-15,-1 1 5 16,3 1 13-16,-2-1-13 16,-2 3 3-16,4 0-3 15,0 1 1-15,2-3-1 0,0 0 5 16,0 0-5-16,0-3 15 15,0 4-15-15,2-1 13 16,12 4-12-16,1 5 14 16,6 0-12-16,1 3-2 15,7 0-1-15,0-1 17 16,5-3-17-16,1 0 12 16,7-1-12-16,5-4 15 15,5-1 12-15,5-1-27 16,1-5 0-16,-2-5 14 15,0 0-14-15,0-7-1 16,0 0 1-16,0-6 10 16,2-3-10-16,1 0-4 0,1-7 4 15,0 0 9 1,-2 0-9-16,0-2 3 0,-2-13-3 16,-2 1 13-16,0-3-8 15,-6-3-5-15,-1-1 0 16,-3 1 10-16,2-4-10 15,-7 0 0-15,-1 0 0 16,-2-4 12-16,-2 0-9 16,-5-2-3-16,-5-2 0 15,-4-3 6-15,-2 0-6 16,-5-7-13-16,-4-4-1 16,0-5 14-16,-4-5 0 15,-3 1-21-15,-2-2 21 16,0 1 13-16,0 2-13 15,-18-3 1-15,-5 2-1 0,-5-3 20 16,-3-3-13-16,-8 1-1 16,-3-5-6-16,-5 2 22 15,1-4 14-15,-6 3-35 16,1-1 10-16,-2 7 20 16,-1 5-17-16,-2 4-14 15,-2 13-6-15,-4 8 6 16,-5 9 0-16,-4 11-14 15,-1 8 14-15,3 0-1 16,5 12-5-16,4 16-58 16,4 9-109-16,-7 33-50 15,14-7-263-15,11-9-322 0</inkml:trace>
  <inkml:trace contextRef="#ctx0" brushRef="#br0" timeOffset="1054.84">24480 5298 1119 0,'0'0'804'0,"0"0"-597"15,0 0-151-15,0 0 15 16,0 0 0-16,0 0-22 16,0 0-49-16,22-67 15 15,-8 64 5-15,-5 0-6 16,-3 3-1-16,-1 0-11 0,-3 4 14 16,-2 14 17-1,0 6-22-15,0 5 34 0,-2 3 9 16,-14-1-16-16,-2-2-30 15,3-3 19-15,-3-6 1 16,5-5-6-16,-1-4-20 16,5-5 2-16,5-2 10 15,2-4-13-15,2 2 13 16,0-2-14-16,0 0 9 16,13 0-9-16,14-4-66 15,6-1-25-15,0 0 70 16,-1 5 20-16,-6 0-34 15,-7 8 35-15,-11 10 13 16,-6 7 11-16,-2 3 1 16,-4 4 15-16,-18 1 8 0,-7 3-16 15,-3-5-32 1,3-7 0-16,8-4 0 0,5-11-16 16,9 0-120-16,7-9-106 15,2 0-229-15,16-9-223 0</inkml:trace>
  <inkml:trace contextRef="#ctx0" brushRef="#br0" timeOffset="1293.53">24955 5462 1117 0,'0'0'321'0,"0"0"-212"16,0 0-28-16,0 0 62 0,-116-9 5 15,80 12 16-15,5 13-67 16,6 6-11-16,6 2-26 16,9 0-36-16,10 0-24 15,0-6-32-15,8-2 0 16,16-8-59-16,9-8-82 16,21-5-63-16,-9-17-143 15,-8-5-365-15</inkml:trace>
  <inkml:trace contextRef="#ctx0" brushRef="#br0" timeOffset="1473.16">25017 5162 211 0,'0'0'1469'0,"0"0"-1162"0,0 0-228 16,0 0-57-16,0 0-3 16,0 0 43-16,-122 104-3 15,111-56-13-15,7 6-31 16,4-1-6-16,0 0-9 15,0-5-76-15,19-1-125 16,-1-16-277-16,-3-13-607 0</inkml:trace>
  <inkml:trace contextRef="#ctx0" brushRef="#br0" timeOffset="2208.32">24576 5221 1096 0,'0'0'384'0,"0"0"-197"16,0 0 6-16,0 0-36 16,0 0-23-16,0 0-31 15,0 0-50-15,-24-12-16 0,8 12-34 16,-2 2 9-1,-4 12 3-15,-3 4 23 16,-2 6 34-16,0 7-35 0,4 3 21 16,0 2 7-16,5 5-14 15,5-2-50-15,4 1 24 16,6-3-1-16,3-2 3 16,0-3-27-16,10-6 1 15,11-3 30-15,10-10-16 16,6-4-1-16,3-9-11 15,4 0 12-15,-1-10-15 16,-3-16-6-16,-7-6 6 16,-6-6 3-16,-7-5-3 15,-11-4-17-15,-7 4 17 16,-2 2 6-16,0 6 35 0,-11 7-19 16,-7 8-7-16,1 4 4 15,-2 6-19-15,1 3-78 16,1 7-120-16,-1 4-71 15,5 14-222-15,1 3-254 0</inkml:trace>
  <inkml:trace contextRef="#ctx0" brushRef="#br0" timeOffset="2936.5">24581 5278 988 0,'0'0'371'0,"0"0"-152"16,0 0-129-16,0 0 45 0,0 0-30 15,0 0-30 1,-119-29-7-16,93 29-6 0,1 18 28 16,0 6 11-16,4 9 1 15,0 6-19-15,8 2-29 16,1 3 1-16,8-2-14 16,4-2-13-16,0-4-27 15,2-6 16-15,14-6 7 16,4-5-14-16,4-8-1 15,6-7 5-15,-1-4 5 16,0 0-19-16,2-20-3 16,-7-11-6-16,-2-8 0 15,-6-5 3-15,-5-4-43 16,-6 4 48-16,-5 4 2 16,0 10-2-16,0 9-11 0,0 12-7 15,-3 9-93 1,-1 0-158-16,-1 4-568 0</inkml:trace>
  <inkml:trace contextRef="#ctx0" brushRef="#br0" timeOffset="3552.4">24728 5441 552 0,'0'0'1503'0,"0"0"-1209"0,0 0-211 16,0 0 37-1,0 0-22-15,0 0-81 0,0 0-16 16,86-55 11-16,-39 49-12 15,5 0-58-15,-4 2 0 16,0-3-18-16,-11 4 51 16,-8-1-15-16,-8 2 29 15,-13-1 11-15,-6 3 6 16,-2 0-4-16,0 3 14 16,-15 17 39-16,-5 6 6 15,2 4-28-15,5 2-11 16,6-2 3-16,7-4-17 15,0-7-8-15,11-8 0 16,16-7 15-16,2-4-15 16,4 0-18-16,1-18-70 0,-5-3 26 15,-7-6 4-15,-9-1-31 16,-9 4-3-16,-4 2 42 16,0 5-77-16,-19-3-12 15,-4 8-179-15,3 3-502 0</inkml:trace>
  <inkml:trace contextRef="#ctx0" brushRef="#br0" timeOffset="3725.97">25247 5037 1746 0,'0'0'357'0,"0"0"-259"0,0 0-42 16,0 0-32-16,0 0-23 15,0 0 15-15,0 0-16 16,17 138-82-16,-41-100-555 0</inkml:trace>
  <inkml:trace contextRef="#ctx0" brushRef="#br0" timeOffset="4798.13">26921 4555 548 0,'0'0'527'0,"0"0"-426"15,0 0-27-15,-160-3 34 16,102 18 51-16,-2 11-15 16,-3 9-31-16,3 11 2 15,2 12-14-15,2 10 1 16,7 9-34-16,7 8-5 16,6 6 14-16,9 18-22 15,7 17-27-15,11-12 21 16,7-14-7-16,2-16-10 15,9-20-31-15,18 7 5 16,13 4 39-16,9-8-15 0,9-3-23 16,11-8 7-16,7-1-3 15,6-9 7-15,5-6-7 16,0-7-10-16,4-6 17 16,-1-8-2-16,1-6-16 15,0-9 0-15,-1-4 12 16,1 0-12-16,0-14-10 15,-1-10-21-15,-3-4 19 16,-8-4 4-16,0-3-2 16,-10-2-5-16,-5-6 15 0,-8-1 11 15,-2-3-11 1,-10-8 0-16,-1-5 12 0,-8-10 9 16,-1-25 6-16,-7-25-27 15,-9 6 22-15,-10 10-5 16,-8 12 13-16,0 22 16 15,-22-9 9-15,-14-3-23 16,-13 10-12-16,-11 5-20 16,-16 11 19-16,-21 5-4 15,-31 13-15-15,-30 18-10 16,-5 20 1-16,25 0 0 16,33 21-115-16,14 17-114 15,26-5-89-15,12-4-324 0</inkml:trace>
  <inkml:trace contextRef="#ctx0" brushRef="#br0" timeOffset="5556.39">26670 5599 1850 0,'0'0'373'16,"0"0"-362"-16,0 0-1 16,0 0-10-16,0 0 0 0,124-113-4 15,-88 80-10-15,-1-4-23 16,-6 1-35-16,-6 5 31 15,-6 6 41-15,-7 6 112 16,-6 10 40-16,-4 2 17 16,0 7-51-16,0 0-72 15,-4 15-44-15,-15 15-2 16,-1 11-2-16,3 10 2 16,5 2 0-16,8-2-64 15,4 3-105-15,20-14-155 16,5-14-376-16</inkml:trace>
  <inkml:trace contextRef="#ctx0" brushRef="#br0" timeOffset="5783.71">27295 5412 1585 0,'0'0'216'0,"0"0"-155"16,0 0 29-16,-147 38 49 15,107-6 2-15,9 4-34 16,11 0-58-16,11-2-49 16,9-5 7-16,2-10-7 15,25-9-28-15,6-7-64 16,3-3-64-16,15-25-96 16,-11-4-130-16,-6-6-263 0</inkml:trace>
  <inkml:trace contextRef="#ctx0" brushRef="#br0" timeOffset="5940.81">27374 5217 1617 0,'0'0'550'16,"0"0"-442"-16,0 0-56 15,0 0-22-15,0 0 24 16,-54 119 3-16,48-73-17 16,3 4-39-16,3 0-2 15,0-2-24-15,3 3-77 16,10-14-186-16,0-13-303 0</inkml:trace>
  <inkml:trace contextRef="#ctx0" brushRef="#br0" timeOffset="6113.62">27127 5302 1870 0,'0'0'668'16,"0"0"-534"-16,0 0-98 15,0 0-33-15,149-32-3 16,-87 28 0-16,22-1-25 16,-12 3-205-16,-14 0-430 0</inkml:trace>
  <inkml:trace contextRef="#ctx0" brushRef="#br0" timeOffset="6318.02">27686 5073 1058 0,'0'0'814'0,"0"0"-556"15,0 0-154-15,0 0-23 16,0 0-68-16,0 0-7 16,0 0 9-16,76 42-15 15,-76 2-1-15,-21 18-41 16,-8-9-139-16,-2-13-501 0</inkml:trace>
  <inkml:trace contextRef="#ctx0" brushRef="#br0" timeOffset="7224.34">29289 4648 1043 0,'0'0'373'0,"0"0"-184"15,0 0-46-15,0 0-43 16,-133-35 2-16,89 35 0 16,-9 0-4-16,-6 19-23 15,-5 11-47-15,-9 13 44 16,-3 13-24-16,-18 24 16 16,-8 28-17-16,2 28 19 15,15 8-11-15,33-10-5 16,34-11-27-16,18-33 17 0,0-16 8 15,20-17-5 1,9-7-42-16,17 4 31 0,14 2 5 16,17 6-12-16,33-6-10 15,28-5-4-15,25-12 1 16,8-13-6-16,-13-19-5 16,-19-7-1-16,-19-14 10 15,-18-13-10-15,-17 3-16 16,-20-2 16-16,-9-6 6 15,4-9-6-15,6-17-30 16,11-32 3-16,-11-29 13 16,-8-40-19-16,-18-10-43 15,-22 7 22-15,-18 21 43 16,-4 37 11-16,-18 25 47 0,-7 21 56 16,-7 9-12-16,-13-4-31 15,-18 0-60-15,-16 3 0 16,-8 16 12-16,-5 18-12 15,-2 16-69-15,-31 32-108 16,24 16-152-16,18 0-330 0</inkml:trace>
  <inkml:trace contextRef="#ctx0" brushRef="#br0" timeOffset="7793.87">28927 5438 1525 0,'0'0'326'16,"0"0"-94"-16,0 0 20 15,0 0-60-15,0 0-82 16,0 0-61-16,0 0-21 16,58-64-28-16,-31 62 0 15,-5 2 0-15,-4 0 0 16,-9 6-11-16,-9 11-28 15,0 9 39-15,-18 1 23 16,-8 4 33-16,-3 3-29 16,2-6 15-16,12-5-17 0,5-1-23 15,10-2 8-15,4-2-20 16,27-1-13-16,12-8-109 16,37-9-155-16,-8 0-204 15,-3-4-180-15</inkml:trace>
  <inkml:trace contextRef="#ctx0" brushRef="#br0" timeOffset="7992.02">29478 5456 1640 0,'0'0'402'15,"0"0"-305"-15,0 0 17 0,0 0-37 16,-123-14-9 0,92 25-25-16,4 8 12 0,10 5-19 15,7 5-36-15,8-4-17 16,2-1-15-16,2-2-13 15,19-8-17-15,1-7-79 16,5-7-112-16,11-9-86 16,-7-15 5-16,-4-1-153 0</inkml:trace>
  <inkml:trace contextRef="#ctx0" brushRef="#br0" timeOffset="8163.45">29511 5199 1401 0,'0'0'638'16,"0"0"-323"-16,0 0-114 15,0 0-147-15,0 0-53 16,0 0 9-16,0 0 23 0,-69 147-32 16,55-81 11-1,6 4-12-15,1-4 0 0,5-4-81 16,2-11-65-16,0-9-55 16,0-14-143-16,0-14-539 0</inkml:trace>
  <inkml:trace contextRef="#ctx0" brushRef="#br0" timeOffset="8305.59">29208 5317 1642 0,'0'0'746'16,"0"0"-666"-16,0 0-79 16,0 0-1-16,132-47 0 0,-54 43-61 15,-10 2-126 1,-10 2-496-16</inkml:trace>
  <inkml:trace contextRef="#ctx0" brushRef="#br0" timeOffset="8598.02">29710 5078 1766 0,'0'0'516'0,"0"0"-456"15,0 0-5-15,0 0-27 16,0 0-28-16,0 0-10 15,0 0 2-15,6 79-33 16,-32-38-156-16,-1-6-365 0</inkml:trace>
  <inkml:trace contextRef="#ctx0" brushRef="#br0" timeOffset="9386.34">31455 4546 1220 0,'0'0'189'15,"0"0"-104"-15,-176-17 55 16,92 17-15-16,-8 17 25 16,-19 37 12-16,-19 49 8 15,-8 52-10-15,15 21-31 16,36 3-43-16,45-22-43 16,40-31 24-16,2-26-12 15,27-21-7-15,8-23-18 16,17-10 9-16,34 8-8 15,48 1-17-15,47-6-13 16,19-21 10-16,-3-28-11 16,-14-8-37-16,-23-31-3 15,-9-14 35-15,-26-3 4 0,-29-2-40 16,-9-28-21 0,-23-36-10-16,-8-27-1 0,-15-23 0 15,-41 9 43-15,-7 29 30 16,-31 27 139-16,-8 25 16 15,-2 26-57-15,-10 10-47 16,-17 1-30-16,-14 6-21 16,-14 8-32-16,-8 25-45 15,-32 34-162-15,27 23-129 16,20 7-364-16</inkml:trace>
  <inkml:trace contextRef="#ctx0" brushRef="#br0" timeOffset="9947.52">31197 5264 1837 0,'0'0'296'15,"0"0"-216"-15,0 0 39 16,0 0-108-16,0 0 39 15,0 0 1-15,0 0 21 16,-16-61-51-16,16 61-15 16,0 0-6-16,4 0-1 15,4 18-40-15,-4 4 34 16,-4 9 7-16,0 5 4 16,-8 2 4-16,-11 0 36 15,-1 0 9-15,2-4-25 16,9-4-16-16,9-4-10 15,0-6 14-15,24-4-16 0,12-6-6 16,9 1-15-16,-1-6 21 16,-3 2 0-16,-8-2-19 15,-13 2 17-15,-9 4-4 16,-11 3-9-16,-2 2-15 16,-29 7 29-16,-12-4 1 15,-5 3 0-15,0-3-74 16,7-5-95-16,14-6-113 15,13-6-336-15</inkml:trace>
  <inkml:trace contextRef="#ctx0" brushRef="#br0" timeOffset="10152.39">31781 5421 940 0,'0'0'848'0,"0"0"-741"15,0 0-87-15,-158-3 33 16,115 19 45-16,7 6 2 16,14 1-39-16,13 2-58 15,9-1-3-15,4-4-64 16,37-9-121-16,-3-10-179 16,-3-1-407-16</inkml:trace>
  <inkml:trace contextRef="#ctx0" brushRef="#br0" timeOffset="10315.82">31823 5138 1375 0,'0'0'960'15,"0"0"-855"-15,0 0-105 16,0 0-6-16,-49 114 6 16,33-61 1-16,5 5-1 15,7 3-11-15,2 5-154 16,2-15-180-16,0-16-417 0</inkml:trace>
  <inkml:trace contextRef="#ctx0" brushRef="#br0" timeOffset="10452.73">31544 5370 1521 0,'0'0'962'0,"0"0"-871"15,156-41-91-15,-75 28-132 16,41-5-255-16,-17 4-173 15,-14-3-132-15</inkml:trace>
  <inkml:trace contextRef="#ctx0" brushRef="#br0" timeOffset="11660.77">32028 4999 126 0,'0'0'2115'15,"0"0"-1746"-15,0 0-260 0,0 0-85 16,0 0 1-16,0 0-16 16,0 0-9-16,40-40 0 15,-40 40-16-15,0 0 10 16,-11 8-126-16,-54 28 51 16,3-2-200-16,-7-4-660 0</inkml:trace>
  <inkml:trace contextRef="#ctx0" brushRef="#br0" timeOffset="14678.58">26221 4355 963 0,'0'0'120'0,"0"0"-81"15,0 0-29-15,0 0-8 0,0 0 117 16,0 0-25-16,0 0-30 16,-51 38 42-16,46-6-32 15,1 10 10-15,0 15-20 16,2 9-21-16,-4 10 14 16,0 22-2-16,-5 27 10 15,-1 23-17-15,-3 14 8 16,-1-7-14-16,3-7-21 15,2-19-21-15,2-10-2 16,0-18 2-16,3-23 0 16,1-15-20-16,1-5 0 15,1 8 19-15,-1 4 0 0,4 5-19 16,0-10-33-16,0-12 39 16,2-11 3-16,14-9 11 15,1-8-21-15,6-7 4 16,1-7 5-16,3-2 9 15,-2-3-23-15,2-4 26 16,2-2-1-16,0 0-19 16,2 0-18-16,5 0 38 15,1 0 8-15,7 0-8 16,6 0 1-16,10 0 32 16,9 2 3-16,30-2 20 15,36 0 1-15,46 0 33 16,26 0-17-16,9 4-48 15,-6 4-17-15,-21 4 4 16,-6 2-2-16,-2-1-6 0,-7 1 5 16,0 1 42-16,5-1 27 15,4 1 2-15,10-2-65 16,4 1 7-16,4-2-8 16,-3 0-14-16,-3-4-14 15,-6 0 14-15,-10-3 12 16,-5-4-12-16,-8 1-7 15,-8 0 7-15,-4 0 15 16,-9 3-15-16,-6 0-8 16,-25-1 8-16,-23 2 14 15,-22-1-14-15,-13-2-12 16,2 3 12-16,-1 4 10 16,-1 1-10-16,-13 3-30 0,-14 2-135 15,-12-2-137-15,-7-6-486 16</inkml:trace>
  <inkml:trace contextRef="#ctx0" brushRef="#br0" timeOffset="16149.72">26281 4398 690 0,'0'0'116'0,"0"0"76"0,0 0 337 16,0 0-474 0,0 0 24-16,0 0 7 0,0 0 42 15,-33-73 4-15,44 61-59 16,14 2-49-16,10-2 1 16,17 2-13-16,17 4-12 15,35 2 10-15,41 4-10 16,54 0 13-16,30 0-11 15,12 0 5-15,6 10 40 16,-15 0-14-16,9 2-29 16,2 2 11-16,0 0-15 15,4 2 25-15,-2 0-14 16,-4 4-11-16,-9 4 0 16,-9 3 12-16,-16-2-12 15,-11 1-5-15,-15-2 5 0,-16 1 11 16,-17-4-11-16,-33-1-7 15,-26-3 7-15,-24-5 11 16,-8 0-11-16,9 2-19 16,5 1 12-16,2-1 6 15,-8-2-10-15,-7 1-15 16,-9-5 11-16,-7 0 15 16,-1 0 0-16,-6-2-7 15,-1 0 7-15,-1-2 8 16,0 2 0-16,3-2-8 15,2 0-8-15,0 0 7 16,-2-3 1-16,-3 5-50 0,0-5 24 16,-4 3 26-16,0-2-1 15,-4 3-10-15,-2-3 11 16,-2 1 0-16,0 1 3 16,-1-2-3-16,-1 1-2 15,4 0 2-15,2-1-1 16,-1 0-57-16,3 0-9 15,0 1-9-15,-1-3 36 16,1 1 20-16,2-1 7 16,-2 0 13-16,0 3 16 15,2-3-16-15,-3 1 1 16,1-1-1-16,0 0 12 16,-3 3-12-16,-4-3-2 15,-4 1 2-15,-3-1 22 0,-6 0 12 16,-1 2 1-16,0-2 27 15,-2 0-34-15,0 2-15 16,3 0-4-16,-1 3-9 16,2-2 6-16,-4 3-6 15,-2 4-14-15,-2 5 14 16,0 4 12-16,0 10-12 16,-4 7 7-16,-10 10-7 15,-3 10 18-15,3 12 16 16,-9 8-7-16,4 10 26 15,-8 20 9-15,2-7-22 16,-2 1-27-16,0 1 36 16,4-15 14-16,-6 12-22 15,2-4-39-15,2-1 14 0,0-2-1 16,3-2-15-16,0-5-3 16,-5-5 3-16,-2-6 12 15,-4-8-12-15,0-7-2 16,-10-7 2-16,5-10 0 15,-4-4 0-15,-1-10-6 16,1-2 6-16,-1-8 8 16,1-2-8-16,0-5 1 15,-3-4-7-15,-4-6-4 16,-29 0-121-16,14-11-225 16,1-9-618-16</inkml:trace>
  <inkml:trace contextRef="#ctx0" brushRef="#br0" timeOffset="16669.18">27478 5596 1530 0,'0'0'1234'16,"0"0"-916"-16,0 0-311 15,0 0-7-15,0 0-88 16,0 0 76-16,0 0 11 16,0 0-44-16,4 0-324 15,8 0-656-15</inkml:trace>
  <inkml:trace contextRef="#ctx0" brushRef="#br0" timeOffset="17044.38">29997 5747 636 0,'0'0'2025'0,"0"0"-2025"16,0 0-1051-16,0 0 743 16,0 0 106-16,0 0-164 15,0 0 36-15</inkml:trace>
  <inkml:trace contextRef="#ctx0" brushRef="#br0" timeOffset="17276.73">32242 5905 2067 0,'0'0'0'16,"0"0"-1621"-16</inkml:trace>
  <inkml:trace contextRef="#ctx0" brushRef="#br0" timeOffset="20491.08">25164 4187 689 0,'0'0'234'0,"0"0"-137"15,0 0-63-15,0 0-2 16,0 0 9-16,0 0 218 16,-116-5-89-16,101 3-128 15,-1-5-42-15,1 2 10 16,-5 0-10-16,-1-1 6 0,-2-1-6 15,-6 3 7 1,-6 0 5-16,-2 3 19 0,-5-1-1 16,-8 2-12-16,-6 0 12 15,-4 0-11-15,-2 7-19 16,-3 6-4-16,-1 1 4 16,-3 4 7-16,1 2 2 15,1 0-2-15,7 4 12 16,4 2 18-16,4 4-37 15,2 4 0-15,6 7 0 16,3 0 0-16,8 6 0 16,4 0-24-16,4 2 24 15,6 3 12-15,0 2-12 16,4 2 0-16,4 4 0 16,4 3 28-16,3-2-1 0,4 4-26 15,0 0 19 1,0 2-7-16,0-1-4 0,6 0-8 15,3 1 11-15,3-1 10 16,-2 0 31-16,2-2-53 16,5 1 22-16,6-4 3 15,4 0-9-15,4-1-9 16,5-2-7-16,1 3 14 16,4-3 14-16,1 2-28 15,4-4 32-15,4-5 23 16,3 0 2-16,8-7-45 15,5-4 9-15,11-4 2 16,2-2-9-16,4-5-14 16,0-6 0-16,1-2 14 0,-2-7-14 15,3-2 1-15,-2-2-1 16,-5-5 7-16,-2 0-7 16,-5-3-3-16,-7 0-6 15,-3-2 4-15,-3 0 4 16,0 0-13-16,0 0 7 15,0-11 7-15,0-1 0 16,-2-1-10-16,-6-4-21 16,-2-3 22-16,-4-4 8 15,-7-4-35-15,-6-2-48 16,-1-6 28-16,-8-4 21 0,-4-2-3 16,-3-4-19-1,-1 0 45-15,-3-2 12 0,-4 1 0 16,-3 1 0-16,-1 4 57 15,-3 0-19-15,0 1 27 16,0 2 32-16,0-1 30 16,0 0-30-16,0-3 13 15,0 1-45-15,0-2-7 16,0 0-4-16,0 0-5 16,4 0-6-16,1 0-13 15,-5 0 14-15,0 2-17 16,0-2-26-16,-2 0 39 15,-12 1-21-15,1-3-19 0,-3 3-4 16,3-3 4 0,2 2 9-16,1 3-9 0,2-3-9 15,-1-1 9-15,-3 1 9 16,1 0-9-16,-5-4-31 16,-5 2 31-16,-6 0-14 15,-6 0 13-15,-6 3-45 16,-5 3 46-16,-6 2 0 15,0 3 0-15,-6 0-16 16,0 3 16-16,-2 0 13 16,0 2-13-16,-4 2-16 15,-1 2 16-15,1 2 12 16,-3 0-12-16,3 3-9 16,0 6 9-16,1 0 6 15,1 5-6-15,2 8-15 16,2 2 15-16,-2 0 1 15,2 15-1-15,0 7-27 0,4 6-49 16,-2 6-76-16,-17 20-68 16,13-8-150-16,8-10-401 0</inkml:trace>
  <inkml:trace contextRef="#ctx0" brushRef="#br0" timeOffset="21627.09">27543 5907 2529 0,'0'0'88'0,"0"0"-88"0,0 0-65 16,0 0 64-16,0 0-59 16,0 0-156-16,0 0-533 15,14 0-442-15</inkml:trace>
  <inkml:trace contextRef="#ctx0" brushRef="#br0" timeOffset="21819.67">29638 5971 697 0,'0'0'555'0,"0"0"-555"0</inkml:trace>
  <inkml:trace contextRef="#ctx0" brushRef="#br0" timeOffset="22015.74">30795 6006 1390 0,'0'0'967'16,"0"0"-967"-16</inkml:trace>
  <inkml:trace contextRef="#ctx0" brushRef="#br0" timeOffset="22215.75">30477 6016 690 0,'0'0'1857'0,"0"0"-1857"16,0 0-1848-16</inkml:trace>
  <inkml:trace contextRef="#ctx0" brushRef="#br0" timeOffset="22884.27">27797 5574 320 0,'0'0'1448'0,"0"0"-1051"16,0 0-317-16,0 0-79 15,0 0 27-15,0 0 13 16,212 0-2-16,-8 0 20 15,53 4-37-15,30 10-21 0,6 0 16 16,-23-3 21 0,-5-4-19-16,-11 0-1 0,-11-4 4 15,-16 4 20-15,-20-2 22 16,-24 2-42-16,-44-3-1 16,-39 0-8-16,-34-1-13 15,-20-1-6-15,-4 3 6 16,-11-3 8-16,-4 0-8 15,-19-2-15-15,-8 2 9 16,0-2-19-16,0 0-19 16,-8 0-11-16,-3 1 17 15,-5 6-54-15,7-1-161 16,5-2-448-16</inkml:trace>
  <inkml:trace contextRef="#ctx0" brushRef="#br0" timeOffset="24126.93">31025 6078 166 0,'0'0'1385'0,"0"0"-1045"16,0 0-340-16,0 0-172 15,0 0 172-15,0 0 172 16,0 0 3-16,27 0-46 16,-12 0-84-16,5 0-35 15,1 0-10-15,-2 0 0 16,-1 0 0-16,-7 0-20 16,-1 0-2-16,-4 0 2 15,-4 0 18-15,-2 0-19 16,0 0 21-16,0 0 11 0,0 0-8 15,0 0 10-15,0 0-6 16,0 0 10-16,0 0-17 16,0 0 7-16,0 0-7 15,0 0 1-15,0 0-1 16,0 0-10-16,0 0 10 16,0 0 11-16,0 0-11 15,0 0 11-15,0 0-7 16,0 0 29-16,0 0 5 15,0 0-36-15,0 0 8 16,0 0 5-16,0 0-15 16,0 0-6-16,0 0 6 15,0 0 9-15,0 0-9 16,0 0-6-16,0 0 6 16,0 0 5-16,0 0-5 0,0 0-7 15,0 0 7-15,0 0 20 16,0 0-16-16,0 0-4 15,0 0 0-15,0 0 18 16,0 0-18-16,0 0-3 16,0 0 3-16,0 0 6 15,0 0 1-15,0 0-7 16,0 0-6-16,0 0 6 16,0 0 0-16,0 0 0 15,0 0 0-15,0 0 0 16,0 0 14-16,0 0-14 15,0 0-2-15,0 0 2 0,0 0 10 16,0 0-10-16,0 0-21 16,-13 0-22-16,-14 8-171 15,-4-7-185-15</inkml:trace>
  <inkml:trace contextRef="#ctx0" brushRef="#br0" timeOffset="25620.12">25038 6314 631 0,'0'0'383'15,"0"0"355"-15,0 0-583 16,0 0-118-16,0 0 117 16,0 0 97-16,0 0-8 15,2 0-83-15,-2 0-78 16,0 0-82-16,0 0 22 16,0 0-2-16,0 0-20 0,0 0-8 15,0 0 8 1,2 0 12-16,-2 0-12 0,0 0-6 15,0 0 6-15,0 0 12 16,0 0-12-16,0 0-5 16,2 0 5-16,-2 0 12 15,0 0-12-15,0 0-15 16,0 0 15-16,0 0 13 16,0 0-13-16,0 0-21 15,0 0 21-15,0 0 14 16,0 0-14-16,0 0-9 15,0 0 9-15,0 0 10 0,0 0-10 16,0 0-10 0,0 0 10-16,0 0 12 0,0 0-12 15,0 0-12-15,0 0 12 16,0 0 15-16,0 0-15 16,0 0-3-16,0 0 3 15,0 0 6-15,0 0-6 16,0 0-18-16,0 0 18 15,0 0 6-15,0 0-6 16,0 0-7-16,0 0-1 16,0 0 8-16,0 0 0 15,0 0-6-15,0 0 6 16,0 0 2-16,0 0 2 16,0 0-4-16,0 0-3 15,0 0 3-15,0 0 12 0,0 0-12 16,0 0 0-16,0 0 16 15,0 0-5-15,0 0-10 16,0 0-1-16,0 0 31 16,0 0 5-16,0 0-18 15,0 0 0-15,0 0 5 16,0 0-10-16,0 0-13 16,0 0 7-16,0 0-7 15,0 0 12-15,0 0-12 16,0 0-11-16,0 0 11 15,0 0 0-15,0 0-14 16,0 0-79-16,0 8-139 16,-13 11-157-16,-9 0 36 0,-3-2-774 15</inkml:trace>
  <inkml:trace contextRef="#ctx0" brushRef="#br0" timeOffset="25919.94">24465 6767 1283 0,'0'0'1290'0,"0"0"-961"15,0 0-329-15,0 0-113 0,0 0 113 16,0 0 54-16,0 0 53 16,4-11-106-16,-4 9 11 15,0 0-12-15,0-1-62 16,0 1-83-16,0 0-7 16,0-1-3-16,0 1-192 15,-2-7-390-15</inkml:trace>
  <inkml:trace contextRef="#ctx0" brushRef="#br0" timeOffset="26177.41">24872 5935 2094 0,'0'0'770'0,"0"0"-770"15,0 0-51-15,0 0-96 16,0 0 89-16,0 0 38 16,0 0 19-16,4-8-104 15,-4 28-277-15,0-1-264 0</inkml:trace>
  <inkml:trace contextRef="#ctx0" brushRef="#br0" timeOffset="26354.37">25949 6154 2177 0,'0'0'0'16,"0"0"-839"-16</inkml:trace>
  <inkml:trace contextRef="#ctx0" brushRef="#br0" timeOffset="27150.29">27837 6886 1813 0,'0'0'388'16,"0"0"-379"-16,0 0-1 0,0 0-8 15,0 0 105-15,0 0 1 16,0 0-80-16,13-25-10 16,-13 25-16-16,3 19-1 15,-1 3-8-15,3 4 9 16,-1-1 13-16,3 0 5 15,3-9-9-15,9-4 1 16,10-7 66-16,10-5-4 16,11-5-56-16,10-19 8 15,9-5-24-15,1-6 0 16,23-15-174-16,-20 6-185 16,-12 6-1162-16</inkml:trace>
  <inkml:trace contextRef="#ctx0" brushRef="#br1" timeOffset="37903.75">1696 4525 764 0,'0'0'2'0,"0"0"-4"0,0 0-18 15,0 0 20-15,0 0 484 16,0 0-225-16,23-29-37 15,-23 26-8-15,0 2 54 16,0-2-80-16,0 2-88 16,-3-2 10-16,-6 3-46 15,-2 0-27-15,-9 0-24 16,-5 0-2-16,-8 4-4 16,-9 16-7-16,-12 7 2 15,-11 9 32-15,-3 5-22 16,-7 5 24-16,9 0 21 15,12-1-26-15,18 1 12 16,19-1-25-16,17-2-9 0,2 0 17 16,34-5-26-1,10-6 0-15,14-6 0 0,8-8-71 16,26-13-115-16,-19-5-185 16,-13 0-524-16</inkml:trace>
  <inkml:trace contextRef="#ctx0" brushRef="#br1" timeOffset="38318.28">1428 4726 1166 0,'0'0'823'15,"0"0"-720"-15,0 0-50 16,0 0 96-16,0 0-50 16,0 0-29-16,0 0-17 15,58-6-52-15,-22 6 19 16,2 4-20-16,2 4 0 16,-2-2 6-16,-3-1-6 15,-3 1 0-15,-8-3-1 16,-3 1 2-16,-8 1 13 15,-5 0-14-15,-6 4 0 0,-2 7 0 16,0 3 1 0,0 7 26-16,0 5 18 0,-6 1-27 15,0-1 22-15,1-2-34 16,3-5 1-16,2-7-4 16,0-2 3-16,0-10-12 15,13-5-59-15,16 0-128 16,-2-21-171-16,-2-3-539 0</inkml:trace>
  <inkml:trace contextRef="#ctx0" brushRef="#br1" timeOffset="38678.89">1981 4788 1356 0,'0'0'690'0,"0"0"-562"16,0 0-55-16,0 0 51 15,0 0-32-15,-51 107-16 0,46-81 7 16,5-5-64-16,0-2-10 15,10-7 0-15,9-6-9 16,6-6 0-16,-1 0-57 16,-1-3-28-16,-8-14 30 15,-3-3-62-15,-10-5 45 16,-2 0 4-16,0 1 28 16,0-3 40-16,0 5 38 15,0 4 39-15,0 4 47 16,15 5-76-16,6 2-38 15,1 5-5-15,4 2 10 16,-1 0-21-16,-1 12 6 0,-1 10 0 16,-8 4 18-16,-1 4-1 15,-8 3 12-15,-1-1-10 16,-5-4-9-16,0-4-20 16,0-9-2-16,0-12-144 15,0-3-230-15,-5 0-822 0</inkml:trace>
  <inkml:trace contextRef="#ctx0" brushRef="#br1" timeOffset="38821.67">2191 4421 1984 0,'0'0'748'16,"0"0"-583"-16,0 0-109 15,0 0-56-15,0 0-15 16,0 0-245-16,0 0-265 0,-29 121-491 0</inkml:trace>
  <inkml:trace contextRef="#ctx0" brushRef="#br1" timeOffset="38918.57">2041 5316 2078 0,'0'0'132'0,"0"0"-132"15,0 0-659-15</inkml:trace>
  <inkml:trace contextRef="#ctx0" brushRef="#br1" timeOffset="39311">2951 4534 1594 0,'0'0'698'0,"0"0"-600"16,0 0-52-16,0 0-45 15,0 0 45-15,0 0 116 16,-129 142-31-16,77-75-16 16,-2 9-57-16,4-4-47 15,5-9 19-15,9-6-30 16,14-13-1-16,11-12 0 16,11-15-110-16,0-10-110 15,29-14-80-15,6-18-297 16,1-8-823-16</inkml:trace>
  <inkml:trace contextRef="#ctx0" brushRef="#br1" timeOffset="39488.71">2938 4536 1679 0,'0'0'759'0,"0"0"-713"16,0 0-17-16,0 0-28 15,0 0 64-15,44 155 61 16,-24-100-75-16,1 6-30 15,2-5-3-15,2-6-18 16,-5-6-37-16,-4-4-106 16,-7-10-138-16,-9-11-336 0</inkml:trace>
  <inkml:trace contextRef="#ctx0" brushRef="#br1" timeOffset="39638.71">2650 4858 1866 0,'0'0'831'16,"0"0"-742"-16,0 0-83 16,0 0-6-16,122-2-26 15,-33 2-89-15,-12 4-154 16,-6 4-603-16</inkml:trace>
  <inkml:trace contextRef="#ctx0" brushRef="#br1" timeOffset="40376.18">3729 4309 1982 0,'0'0'373'15,"0"0"-288"-15,0 0-22 16,0 0-41-16,0 0-21 16,0 0 4-16,0 0 37 15,-35 171 59-15,18-55-23 16,5-6-32-16,4-11 8 15,6-20-33-15,2-24-12 16,0 1 4-16,12-2-3 16,7-11-10-16,8-18 0 15,4-13-13-15,10-12 6 0,1-2-74 16,5-28-30 0,-5-10-46-16,-6-4-38 0,-12 0 39 15,-9 5 130-15,-7 13 26 16,-8 13 185-16,0 11-66 15,-16 2-57-15,-9 3-14 16,-4 18-30-16,5 3 32 16,2-4-45-16,8-1 4 15,7-7-18-15,7-3-21 16,0-6-28-16,14-3 34 16,13 0-16-16,4 0 18 15,3 0-1-15,-3 0 4 16,-6 8 4-16,-6 9 13 15,-7 9 2-15,-6 2 8 16,-6 4 2-16,0-5-20 16,0-6-12-16,-12-18-212 15,-3-3-128-15,-3 0-887 0</inkml:trace>
  <inkml:trace contextRef="#ctx0" brushRef="#br1" timeOffset="40511.51">3804 4717 2248 0,'0'0'562'16,"0"0"-502"-16,0 0-60 16,0 0-85-16,170-65-39 15,-85 58-66-15,-14 2-159 16,-11 1-584-16</inkml:trace>
  <inkml:trace contextRef="#ctx0" brushRef="#br1" timeOffset="40914.8">4663 4245 1420 0,'0'0'515'16,"0"0"-465"-16,0 0-4 16,0 0 69-16,-43 102 40 15,33-33 31-15,3 11-30 16,2 4-41-16,3 0-30 15,2-5-51-15,0-6 27 0,0-12-61 16,0-13 0 0,0-14-4-16,0-12 4 0,5-15-2 15,-1-7-7-15,3 0-4 16,1-23 5-16,8-12-169 16,2-9 0-16,4 4 31 15,1 8 70-15,-4 14 76 16,-1 17 91-16,-5 1-60 15,-5 19 30-15,-8 16-5 16,0 5 16-16,-10 3 46 16,-14 0-53-16,-7-1-18 15,0-8-47-15,4-6-2 16,3-8-47-16,10-10-135 16,14-10-55-16,0-5-131 15,22-14-1094-15</inkml:trace>
  <inkml:trace contextRef="#ctx0" brushRef="#br1" timeOffset="41111.07">5079 4604 2167 0,'0'0'510'16,"0"0"-497"-16,0 0 8 16,0 0 3-16,0 0 40 15,-100 154 73-15,58-89-59 16,-3 1-70-16,3 2 16 15,2-5-24-15,12-8-30 16,9-9-60-16,19-12-159 0,9-12-93 16,18-14-478-16</inkml:trace>
  <inkml:trace contextRef="#ctx0" brushRef="#br1" timeOffset="41300.75">5301 4787 2395 0,'0'0'327'16,"0"0"-297"-16,0 0-7 16,-152 34-22-16,111-2 22 15,15 4 58-15,13 5-69 16,13 0-2-16,4-4-10 16,27-2-76-16,31-9-84 15,-6-8-136-15,-2-13-664 0</inkml:trace>
  <inkml:trace contextRef="#ctx0" brushRef="#br1" timeOffset="42528.47">5931 4421 1637 0,'0'0'336'0,"0"0"-231"16,0 0-71-16,0 0-32 15,0 0 2-15,0 0 40 16,-40 113 103-16,22-37-4 16,3 12-52-16,-1 5-6 15,7-3-36-15,5-6-48 0,4-12 21 16,2-12-22-16,20-14 0 16,14-14 0-16,11-16-20 15,8-16-16-15,7 0-95 16,4-24-75-16,-6-14 30 15,-7-8 3-15,-12 2 44 16,-12 2 101-16,-18 10 28 16,-11 14 255-16,0 13 25 15,-27 5-180-15,-9 12 10 16,-4 17-12-16,0 3-28 16,8-1-12-16,8 1-56 15,9-11 19-15,10-5-21 16,5-10-31-16,0-6 13 15,17 0-58-15,10-8 3 0,7-16-83 16,-1-4-72-16,-2-2-4 16,-2 2 30-16,-8 4 162 15,-11 12 40-15,-2 7 188 16,-8 5-73-16,0 13-18 16,0 12 36-16,-4 4-35 15,-2 1-18-15,6-2-50 16,0-8 11-16,0-6-41 15,23-8 7-15,6-6-7 16,4 0-37-16,3-18-46 16,-1-4-64-16,-3-4-36 15,-8-1 55-15,-6 8 41 16,-9 3 87-16,-5 8 69 0,-4 8 167 16,0 0-85-16,0 14-93 15,0 12 19-15,0 2-17 16,2 0-59-16,14-8 7 15,7-6-8-15,4-10-28 16,4-4-40-16,0-6-114 16,-4-16-120-16,-10-6-51 15,-3 0 6-15,-9 0 222 16,-3 6 125-16,-2 7 216 16,0 8 266-16,0 7-146 15,0 7-153-15,0 30-45 16,-10 16-31-16,2 14 31 0,-1 16-20 15,0 5-48 1,0 3-8-16,4 0-53 0,-1-8-9 16,2-13 9-16,-3-17-9 15,0-14-20-15,-4-17-55 16,-14-22-202-16,3 0-191 16,0-27-825-16</inkml:trace>
  <inkml:trace contextRef="#ctx0" brushRef="#br1" timeOffset="42726.15">6176 4714 1222 0,'0'0'1258'16,"0"0"-946"-16,0 0-180 0,0 0-69 15,0 0-62-15,0 0 4 16,105-106-5-16,-65 106-21 15,-2 0 20-15,3 0-213 16,-10 10-259-16,-9-6-269 0</inkml:trace>
  <inkml:trace contextRef="#ctx0" brushRef="#br1" timeOffset="42860.64">6640 4388 1884 0,'0'0'354'0,"0"0"-289"16,-11 109-65-16,-13-28-1 0,1-13-342 16,7-11-1233-16</inkml:trace>
  <inkml:trace contextRef="#ctx0" brushRef="#br1" timeOffset="43393.03">7577 4831 818 0,'0'0'930'16,"0"0"-618"-16,0 0-212 16,0 0-34-16,0 0-38 15,0 0 92-15,-132 68 18 16,98-32-68-16,10-2-28 15,11-3-33-15,8-6 7 16,5-9-32-16,2-8 14 16,23-8-41-16,6 0-9 15,7-24-160-15,6-30-103 16,-7 4-325-16,-8 0-513 0</inkml:trace>
  <inkml:trace contextRef="#ctx0" brushRef="#br1" timeOffset="43549.86">7619 4532 1440 0,'0'0'850'0,"0"0"-538"0,0 0-106 16,0 0-182-16,0 0-6 16,0 0-18-16,-25 102 6 15,19-40 24-15,6 6-10 16,0 1-20-16,0-2 0 16,0-6-126-16,6-2-107 15,3-18-55-15,0-13-363 0</inkml:trace>
  <inkml:trace contextRef="#ctx0" brushRef="#br1" timeOffset="44308.35">7295 4778 616 0,'0'0'1628'0,"0"0"-1325"16,0 0-214-16,0 0-89 15,0 0 4-15,0 0-5 16,154-36 1-16,-86 50-5 15,0 10-11-15,3 6 18 16,-8 2-2-16,-9 3 1 16,-15-1 17-16,-8-4-24 15,-10-2 6-15,-7-6 0 16,-6-6-16-16,-1-8 16 16,2-3-15-16,2-5-12 15,7-7-51-15,6-18-89 16,5-6-119-16,0 1 17 0,-4 6 200 15,-8 5 69-15,-7 14 214 16,-6 5-19-16,-4 0-96 16,0 17 60-16,0 8-89 15,0-1-46-15,-2-2 17 16,2-1-40-16,0-9 12 16,2-1 1-16,13-7-7 15,8-4-14-15,4 0-4 16,0-10-72-16,2-10 30 15,-5 0-7-15,-4 0 37 16,-4 5 23-16,-10 3 47 16,-4 10 101-16,-2 2-75 15,0 5-72-15,0 15 34 0,-2 4-21 16,-2 2 21 0,4-4-7-16,0-4-21 0,2-3 16 15,15-8-23-15,8-7-8 16,4 0 8-16,-2-2-65 15,-7-15-8-15,-9-9 33 16,-11 1-51-16,0-5 90 16,-2 2 1-16,-13 3 26 15,3 6 151-15,4 6-80 16,5 5 2-16,3 3-19 16,3 0-66-16,21 0-14 15,10 1-11-15,3-1-20 16,3 5 29-16,-1 0-25 15,-12 9 21-15,-10 11 6 0,-11 7 0 16,-6 6 2-16,0 3 16 16,0 0-18-16,-2-4 8 15,2-4 0-15,0-4-8 16,4-8 0-16,17-6-20 16,4-8-4-16,1-2-118 15,-1-8-66-15,-10-12-95 16,-6-2-355-16</inkml:trace>
  <inkml:trace contextRef="#ctx0" brushRef="#br1" timeOffset="44496.96">8452 4593 1476 0,'0'0'792'15,"0"0"-617"-15,0 0-143 16,0 0 56-16,0 0-3 15,-17 112-57-15,5-75 18 16,-3 1-46-16,-1-4-65 16,-10-2-103-16,3-7-304 15,1-14-285-15</inkml:trace>
  <inkml:trace contextRef="#ctx0" brushRef="#br1" timeOffset="44654.75">8084 4502 940 0,'0'0'1384'0,"0"0"-1125"0,0 0-212 15,0 0-47-15,0 0-70 16,0 0 15-16,0 146-176 16,-2-84-459-16</inkml:trace>
  <inkml:trace contextRef="#ctx0" brushRef="#br1" timeOffset="44753.89">8015 5329 1305 0,'0'0'1211'0,"0"0"-1211"15,0 0-22-15,0 0-1014 0</inkml:trace>
  <inkml:trace contextRef="#ctx0" brushRef="#br1" timeOffset="45241.06">9186 4868 136 0,'0'0'1705'16,"0"0"-1375"-16,0 0-267 16,0 0-44-16,0 0-19 0,0 0 61 15,0 0 19-15,2 108 30 16,-2-71-74-16,0-7 1 15,9-4-31-15,6-6 4 16,3-10-20-16,9-10-75 16,-6-2-160-16,-6-16-495 0</inkml:trace>
  <inkml:trace contextRef="#ctx0" brushRef="#br1" timeOffset="45373.61">9233 4580 2167 0,'0'0'476'16,"0"0"-425"-16,0 0-51 0,0 0-199 16,0 0-36-16,0 0 20 15,0 0-440-15</inkml:trace>
  <inkml:trace contextRef="#ctx0" brushRef="#br1" timeOffset="45600.75">9542 4622 1579 0,'0'0'207'0,"0"0"-180"16,0 0 10-16,-13 118 150 16,9-63 20-16,4 5-28 0,0-1-86 15,0 2-81 1,6-5 9-16,1-8-21 0,-1-10-68 15,0-10-20-15,-6-16-156 16,0-7-105-16,0-5-387 0</inkml:trace>
  <inkml:trace contextRef="#ctx0" brushRef="#br1" timeOffset="45729.32">9391 4892 1635 0,'0'0'693'0,"0"0"-459"16,0 0-169-16,0 0-64 15,130-21-2-15,-82 18-15 0,10 0-67 16,-11-4-126 0,-13 2-538-16</inkml:trace>
  <inkml:trace contextRef="#ctx0" brushRef="#br1" timeOffset="45892.86">9683 4134 2087 0,'0'0'355'16,"0"0"-286"-16,-120 71-69 15,55-15 2-15,-29 44-11 16,18-13-148-16,16-14-642 0</inkml:trace>
  <inkml:trace contextRef="#ctx0" brushRef="#br1" timeOffset="47591.34">10379 4810 1415 0,'0'0'683'0,"0"0"-596"16,0 0-70-16,0 0-17 15,0 0 12-15,0 0 16 16,0 0 129-16,-19 131-41 15,11-77-2-15,-1-3-94 16,3-8-1-16,2-13-19 16,4-11 12-16,0-16-12 15,0-3 25-15,17-10-25 16,7-20-14-16,5-10-99 16,2-6 12-16,3-7 47 15,-3 4 20-15,-2 7 33 16,-4 12 2-16,-8 13 32 0,-5 17-19 15,-8 7 12 1,-4 22-21-16,0 11 36 0,2 1-30 16,5-3 23-16,6-10-34 15,7-12 2-15,9-14 39 16,9-2-29-16,2-20-12 16,5-18-52-16,-8-13-89 15,-3-9-50-15,-10-12-93 16,-5-21-15-16,-9 2 114 15,-3-5 185-15,-2 4 39 16,-5 22 348-16,0 9 94 16,0 21-301-16,-7 22-97 15,-8 18-26-15,-6 8-34 16,-1 34-21-16,0 20 49 16,4 15 35-16,5 13-50 0,3 1 22 15,8 0-40-15,2-11-17 16,0-10 11-16,0-15-11 15,12-17-1-15,3-15 0 16,5-11-19-16,7-12 18 16,4 0-43-16,5-21-96 15,-1-13-28-15,-6-2-43 16,-4 3 86-16,-12 11 125 16,-9 13 71-16,-4 9 29 15,0 7-99-15,-4 21 36 16,-2 2 24-16,3 2-36 15,3-4 2-15,11-6-27 0,24-5 0 16,11-12-18-16,12-5-111 16,4 0-6-16,3-9 7 15,-7-9-6-15,-11-1 64 16,-11 3 30-16,-17 5 40 16,-14 3 158-16,-5 8 107 15,-22 0-121-15,-18 1-49 16,-10 19-46-16,3 3 31 15,3 0-20-15,13-2-60 16,8-7 11-16,15-6-11 16,8-8-67-16,4 0 15 15,23 0-41-15,11-17-35 16,1 0-120-16,4-1-5 0,-7 2 146 16,-7 6 107-1,-9 6 6-15,-9 4 158 0,-5 7-61 16,-1 17 58-16,-3 5-55 15,3 3-52-15,6-6 24 16,4-4-45-16,12-7 0 16,6-12 13-16,8-3-40 15,1-10-6-15,1-20-34 16,-3-6-47-16,-9-8 7 16,-4-4-85-16,-8-5-12 15,-5-5 22-15,-3-2-43 16,-5 2 64-16,2 8 128 15,-6 14 200-15,0 16 175 16,-2 17-176-16,0 3-183 16,0 31 0-16,0 17-16 0,-4 12 88 15,0 10-2-15,0 1-13 16,4-3 18-16,0-6-79 16,0-8 0-16,0-10-12 15,6-12-3-15,0-9 3 16,-1-14-70-16,-5-9-85 15,0-8 14-15,-13-18-171 16,-8-4-523-16</inkml:trace>
  <inkml:trace contextRef="#ctx0" brushRef="#br1" timeOffset="47711.98">11810 4895 783 0,'0'0'913'0,"0"0"-546"0,0 0-119 16,138-28-114-16,-92 26-118 15,-3 2 15-15,-3 0-31 16,-9 0-19-16,-13 0-103 15,-9 0-376-15,-9 0-538 0</inkml:trace>
  <inkml:trace contextRef="#ctx0" brushRef="#br1" timeOffset="47929.31">11245 4538 1737 0,'0'0'922'0,"0"0"-674"15,0 0-179-15,0 0-60 0,0 0-9 16,0 0 0-16,132-46-14 16,-107 43-144-16,1-3-87 15,-8 1-261-15,-2-7-348 0</inkml:trace>
  <inkml:trace contextRef="#ctx0" brushRef="#br1" timeOffset="48047.74">11622 4275 869 0,'0'0'1322'16,"0"0"-1179"-16,0 0-109 16,-16 123-32-16,-13-33-4 15,3-12-174-15,6-12-451 0</inkml:trace>
  <inkml:trace contextRef="#ctx0" brushRef="#br1" timeOffset="48490.28">12781 5097 1453 0,'0'0'565'15,"0"0"-565"-15,0 0-1 16,0 0-46-16,110-114 35 16,-72 61 12-16,-3-3 9 15,-6-2 12-15,-4 5-21 16,-6 4 0-16,-7 13 85 16,-5 12 164-16,-7 15 38 15,0 9-200-15,0 14-76 0,-16 30-11 16,0 11 6-16,1 10 0 15,4 3 19-15,6-5-25 16,5-6-45-16,0-5-84 16,13-16-160-16,8-16-201 0</inkml:trace>
  <inkml:trace contextRef="#ctx0" brushRef="#br1" timeOffset="48678.59">13278 4828 2148 0,'0'0'296'0,"0"0"-296"16,0 0-21-16,0 0 20 0,0 0 2 15,66 134 7-15,-58-101 21 16,3-5-23-16,1-10-12 16,3-8-47-16,10-10-165 15,-5-12-30-15,-3-10-422 0</inkml:trace>
  <inkml:trace contextRef="#ctx0" brushRef="#br1" timeOffset="48844.55">13517 4750 1795 0,'0'0'387'16,"0"0"-249"-16,0 0-5 16,-82 146 31-16,59-93-42 15,5-5-30-15,10-8-71 16,5-6-20-16,3-8-1 15,5-10-72-15,28-16-86 0,-2 0-96 16,-4-9-436-16</inkml:trace>
  <inkml:trace contextRef="#ctx0" brushRef="#br1" timeOffset="49407.11">13550 4913 1829 0,'0'0'624'15,"0"0"-569"-15,0 0-43 16,0 0 31-16,-13 107-25 15,13-81 36-15,0-3-17 16,13-7-16-16,14-9 25 16,12-4-46-16,3-3 0 15,2-3-94-15,1-18-46 0,-8-4 19 16,-7-4-70-16,-12 0-12 16,-12-2 124-16,-6 6 79 15,-4 7 189-15,-21 13 31 16,-4 5-121-16,0 2 20 15,4 17-33-15,10 8-42 16,6 1 35-16,9 0-60 16,0-2 26-16,12-4-8 15,17-4-31-15,8-8 12 16,9-7-18-16,6-3-66 16,6-5-53-16,2-15-85 15,-2-4-3-15,-2 1 9 16,-9 0 57-16,-11 9 141 0,-17 7 100 15,-12 7-16 1,-7 5 32-16,0 21 40 0,-20 4-27 16,0 2 23-16,3-4-66 15,3-6-7-15,7-10-76 16,5-4 9-16,2-8 18 16,0 0-23-16,15 0-7 15,14-15-83-15,5-5-102 16,9-1 33-16,1 5 20 15,3 2 26-15,-1 7 67 16,-1 7 39-16,-5 0 48 16,-6 0 17-16,-8 15-59 15,-9 3 0-15,-15 0-6 16,-2-4-116-16,-37-6-5 16,-7-6-192-16,-5-2-862 0</inkml:trace>
  <inkml:trace contextRef="#ctx0" brushRef="#br1" timeOffset="49557.07">13560 4717 2273 0,'0'0'555'0,"0"0"-470"16,0 0-10-16,120-61-75 16,-65 55 0-16,5 6-1 15,30 21-65-15,-14 8-159 0,-10 3-377 16</inkml:trace>
  <inkml:trace contextRef="#ctx0" brushRef="#br1" timeOffset="49933.01">15490 4942 1644 0,'0'0'669'15,"0"0"-537"-15,0 0-132 16,-158 41-9-16,104-9 9 16,10-1 29-16,13 4 11 15,14-5 19-15,17-3-58 16,0-6 19-16,27-9-20 16,13-10-60-16,10-2-7 15,21-34-156-15,-11-4-95 16,-9-4-318-16</inkml:trace>
  <inkml:trace contextRef="#ctx0" brushRef="#br1" timeOffset="50113.48">15577 4511 842 0,'0'0'1332'16,"0"0"-1017"-16,0 0-263 16,0 0-52-16,0 0 1 15,-13 107 17-15,5-45 109 16,6 7-53-16,0 1-13 15,2-3-61-15,0-4-30 16,0-9-64-16,0-8-86 16,0-14-147-16,0-16-341 0</inkml:trace>
  <inkml:trace contextRef="#ctx0" brushRef="#br1" timeOffset="50459">15051 4834 2388 0,'0'0'567'16,"0"0"-567"-16,0 0-50 16,0 0-71-16,156 0 50 15,-78 11 70-15,14 0 1 16,6 7-2-16,-3 4-13 16,-6 7 15-16,-15 3 0 15,-23-1-1-15,-17 4 11 16,-14-3 22-16,-11-2 1 15,-5-4-24-15,-2-6 22 16,2-6-24-16,6-6-7 0,3-8 15 16,9 0-15-16,1-12 0 15,-1-10-69-15,-9-8-28 16,-6 0 3-16,-7-2 90 16,0 4 4-16,-23 5 168 15,-8 9-135-15,-4 6-33 16,-1 8-3-16,-1 0-140 15,8 0-139-15,10 0-667 0</inkml:trace>
  <inkml:trace contextRef="#ctx0" brushRef="#br1" timeOffset="50682.73">16181 4601 879 0,'0'0'1220'16,"0"0"-923"-16,0 0-217 16,0 0 73-16,0 0-21 15,0 0-25-15,0 0-25 16,18-95-82-16,-7 117-13 16,-9 17-32-16,-2 16-36 15,-31 26-26-15,-11-14-238 16,1-11-822-16</inkml:trace>
  <inkml:trace contextRef="#ctx0" brushRef="#br1" timeOffset="50787.85">16401 5023 2393 0,'0'0'0'0</inkml:trace>
  <inkml:trace contextRef="#ctx0" brushRef="#br1" timeOffset="52111.18">2130 5929 1842 0,'0'0'336'0,"0"0"-283"16,0 0-52-16,0 0 0 15,0 0 5-15,0 0 100 16,0 158 31-16,0-79-8 16,0 7 16-16,0 4-81 15,0-2-27-15,0-3-20 0,0-10 2 16,0-10-15-16,0-11-4 15,0-11-49 1,0-16-90-16,5-18-106 0,6-9-92 16,0 0-276-16</inkml:trace>
  <inkml:trace contextRef="#ctx0" brushRef="#br1" timeOffset="52305">2263 5819 1557 0,'0'0'665'0,"0"0"-600"16,0 0-44-16,115 50-20 15,-88-6 41-15,-11 10 42 16,-14 8-11-16,-2 10 15 0,-25 3-69 16,-19-1 5-16,-37 12-24 15,10-19-138-15,11-23-331 0</inkml:trace>
  <inkml:trace contextRef="#ctx0" brushRef="#br1" timeOffset="52552.96">2806 5951 1446 0,'0'0'541'0,"0"0"-516"0,-125 56-25 16,62-8 201 0,11 10-17-16,11 9-8 0,14 3-49 15,18-1-66-15,9-6-21 16,19-6-40-16,18-13 0 16,15-12-50-16,32-24-141 15,-10-8-51-15,-10 0-534 0</inkml:trace>
  <inkml:trace contextRef="#ctx0" brushRef="#br1" timeOffset="52748.55">3046 6043 2170 0,'0'0'356'0,"0"0"-288"16,0 0-66-1,0 0 60-15,-146 151-7 0,103-91 26 16,8 0 16-16,8-4-84 15,6-8 7-15,11-13-20 16,7-14-93-16,3-12-38 16,16-11-43-16,10-22 2 15,6-6-448-15</inkml:trace>
  <inkml:trace contextRef="#ctx0" brushRef="#br1" timeOffset="52890.71">3107 6130 1485 0,'0'0'328'0,"0"0"-209"16,11 114-83-16,-6-60 25 0,-1 1-22 16,0-5-13-16,3-6-14 15,-2-5-12-15,-1-10-104 16,-4-15-502-16</inkml:trace>
  <inkml:trace contextRef="#ctx0" brushRef="#br1" timeOffset="53050.5">2735 6284 1702 0,'0'0'966'15,"0"0"-797"-15,0 0-104 16,0 0-65-16,114-4 6 16,-61 4-18-16,29 0-40 0,-14 4-182 15,-11-4-373-15</inkml:trace>
  <inkml:trace contextRef="#ctx0" brushRef="#br1" timeOffset="53219.95">3422 6016 1255 0,'0'0'1337'0,"0"0"-1254"15,0 0-83-15,44 112-48 16,-42-49 48-16,-2 7 0 15,-17 7 7-15,-39 27-7 16,4-17-93-16,6-17-714 0</inkml:trace>
  <inkml:trace contextRef="#ctx0" brushRef="#br1" timeOffset="53747.3">4014 6334 553 0,'0'0'1387'0,"0"0"-849"15,0 0-312-15,0 0-56 16,0 0-83-16,0 0-78 15,0 0 15-15,143-15-24 16,-101 15 7-16,-1 5-29 16,-4 9-108-16,-10-2-213 15,-16-2-448-15</inkml:trace>
  <inkml:trace contextRef="#ctx0" brushRef="#br1" timeOffset="53879.96">4043 6490 2244 0,'0'0'356'0,"0"0"-298"16,0 0-41-16,0 0-17 16,116 30-64-16,-41-27-44 15,-9-3-278-15,-6 0-1112 0</inkml:trace>
  <inkml:trace contextRef="#ctx0" brushRef="#br1" timeOffset="54302.18">4836 6553 2065 0,'0'0'262'16,"0"0"-262"-16,0 0-141 16,0 0-53-16,101-126 194 15,-63 69 82-15,-2-3-4 16,-3-1-78-16,-6 3-64 0,-5 5 64 15,-7 12 2-15,-5 14 234 16,-8 10 92-16,-2 16-134 16,0 1-171-16,0 15-23 15,0 24-18-15,0 17 18 16,0 11 7-16,0 13-6 16,-2 0-2-16,-8 14-133 15,4-18-251-15,-1-22-613 0</inkml:trace>
  <inkml:trace contextRef="#ctx0" brushRef="#br1" timeOffset="54633">5742 6389 1661 0,'0'0'760'15,"0"0"-609"-15,0 0-90 16,0 0-25-16,131-22-30 0,-75 15 6 16,2 5-12-16,20-2-64 15,-13 0-254-15,-12-1-790 0</inkml:trace>
  <inkml:trace contextRef="#ctx0" brushRef="#br1" timeOffset="54902.81">6614 6200 1506 0,'0'0'664'16,"0"0"-664"-16,0 0-250 0,-14 104 205 16,3-50 45-16,-2 13 212 15,1 7 63-15,1 5-66 16,3 10-127-16,0 0-24 15,4-5-58-15,0-4 11 16,4-10-26-16,0-14 15 16,0-12-9-16,0-12-42 15,0-15-99-15,8-15-16 16,13-21-20-16,-3-17-116 16,-3-12-354-16</inkml:trace>
  <inkml:trace contextRef="#ctx0" brushRef="#br1" timeOffset="55082.58">6774 6097 1991 0,'0'0'495'0,"0"0"-461"15,0 0-11-15,0 0-23 16,114 57 9-16,-106-8 56 16,-8 9-4-16,-8 11-24 15,-28 1-16-15,-9-1-21 16,-6-9-21-16,-16-8-122 15,16-16-147-15,10-14-372 0</inkml:trace>
  <inkml:trace contextRef="#ctx0" brushRef="#br1" timeOffset="55339.88">7332 6133 1043 0,'0'0'762'0,"0"0"-762"16,0 0-7-16,-116-23 7 15,66 31 180-15,1 24 125 16,7 14-93-16,11 10-98 16,12 6-53-16,15 3-6 15,4-5-49-15,23-9 21 16,14-7-27-16,8-12-61 15,28-20-98-15,-12-12-318 16,-5 0-489-16</inkml:trace>
  <inkml:trace contextRef="#ctx0" brushRef="#br1" timeOffset="55527.02">7630 6154 2129 0,'0'0'280'16,"0"0"-280"-16,0 0-19 15,0 0 19-15,-136 153 38 16,101-97 78-16,6-1-9 16,6-1-34-16,10-6-73 15,6-9-6-15,7-13-88 16,0-21-75-16,14-5-134 16,1 0-328-16</inkml:trace>
  <inkml:trace contextRef="#ctx0" brushRef="#br1" timeOffset="55707.73">7708 6222 1685 0,'0'0'315'15,"0"0"-228"-15,0 0-87 16,0 0 0-16,75 114-1 16,-59-78 1-16,3 5 93 15,-4-5-74-15,1 0-19 16,-3-6-35-16,-9-8-169 15,-4-8-286-15,0-10-655 0</inkml:trace>
  <inkml:trace contextRef="#ctx0" brushRef="#br1" timeOffset="55870.01">7384 6328 2104 0,'0'0'552'15,"0"0"-552"-15,0 0-6 16,150 0-110-16,-94 0 35 16,20 0 61-16,-17-6-19 15,-7-4-492-15</inkml:trace>
  <inkml:trace contextRef="#ctx0" brushRef="#br1" timeOffset="56067.33">8096 5825 2357 0,'0'0'226'16,"0"0"-226"-16,0 0-45 16,0 0 23-16,-132 110 22 15,79-55 18-15,-12 27-18 16,14-12-298-16,13-12-1302 0</inkml:trace>
  <inkml:trace contextRef="#ctx0" brushRef="#br1" timeOffset="56418.85">8265 6034 1687 0,'0'0'823'16,"0"0"-782"-16,0 0-41 15,0 0-2-15,0 0 2 0,0 0 30 16,0 0 104-16,62 120-73 16,-43-54 5-16,-9 5-59 15,-10 1 1-15,0-5-16 16,-31-2 8-16,-15-7-66 16,-33 0-84-16,13-19-315 15,10-10-740-15</inkml:trace>
  <inkml:trace contextRef="#ctx0" brushRef="#br1" timeOffset="56786.46">9016 6428 2076 0,'0'0'642'0,"0"0"-482"0,0 0-147 16,0 0-4-16,0 0 10 15,0 0-17-15,132 22 32 16,-85-18-34-16,2 1-175 16,-9-2-303-16,-17-3-909 0</inkml:trace>
  <inkml:trace contextRef="#ctx0" brushRef="#br1" timeOffset="56922.23">8881 6611 2661 0,'0'0'517'16,"0"0"-517"-16,0 0-112 16,144 8-208-16,-59-8-339 0,-14 0 132 15,-13-4-666-15</inkml:trace>
  <inkml:trace contextRef="#ctx0" brushRef="#br1" timeOffset="66117.83">9793 6671 586 0,'0'0'237'16,"0"0"-121"-16,0 0-12 15,117-130 30-15,-79 84-38 16,-4 1-3-16,-1-1 37 15,-6 7-21-15,-2 2-52 16,-8 7-48-16,-3 7 70 0,-5 4 64 16,-5 7 49-1,-2 2-5-15,-2 2-104 0,0-2-40 16,0 2 9-16,0 0-51 16,0-1 19-16,2 0-20 15,0 3 0-15,0 1-1 16,1 0-8-16,-3 1-6 15,3 1-10-15,-3 1 23 16,0 2-8-16,0 0 10 16,0 0 0-16,0 0-1 15,0 0 12-15,0 0-2 16,0 0-9-16,0 0 0 16,0 0 7-16,0 0-7 15,0 0 15-15,0 0 21 16,0 0-29-16,0 0 44 0,0 0-19 15,0 0-8-15,0 0 36 16,0 0-59-16,0 0 17 16,0 0 55-16,0 0-27 15,0 0 5-15,0 0-35 16,0 0-14-16,0 0 16 16,0 0-10-16,0 0-8 15,0 2 0-15,0 27 17 16,-3 19-10-16,-15 16 38 15,-6 15-45-15,-7 4 27 16,1 0-27-16,1-9-1 16,3 2-5-16,6-19-243 15,8-23-454-15</inkml:trace>
  <inkml:trace contextRef="#ctx0" brushRef="#br1" timeOffset="66480.69">10601 6629 2401 0,'0'0'306'0,"0"0"-270"15,0 0 69-15,0 0-11 16,0 0-28-16,0 0-14 15,123-22-52-15,-65 19 0 16,16 3-3-16,-16 0-232 16,-14 0-439-16</inkml:trace>
  <inkml:trace contextRef="#ctx0" brushRef="#br1" timeOffset="68312.84">9701 6657 1121 0,'0'0'563'16,"0"0"-363"-16,0 0-45 0,0 0-13 15,0 0 44-15,0 0-103 16,0 0-16-16,46-26 34 16,-25 14-68-16,0 0-8 15,2-3-19-15,0-2 12 16,1-1-8-16,1-2-10 15,-1-2 0-15,5-3-10 16,0 0 11-16,2-1-1 16,2-2 0-16,2-1-40 15,-2 1 39-15,-2 0-54 16,-4 0 7-16,-5 0 30 16,-4 2-22-16,-5-1 29 15,-4 6 10-15,-4 1 2 16,-1 3 0-16,-2 6-1 15,-2 1 0-15,0 4 22 0,0-1-21 16,0 4 38-16,0 1-24 16,0 0-8-16,-4 2 7 15,-3 0-14-15,0 0 0 16,0 0-11-16,1 0 29 16,-1 0-18-16,1 0 2 15,-4 0 4-15,4 6 43 16,-5 2-42-16,2 2 1 15,-2 4 28-15,0 1-35 16,-1 8 43-16,-1 7-13 16,-1 7 23-16,1 9 20 15,-3 10-26-15,1 6-9 0,1 1 3 16,3 2-40-16,3-5 21 16,1-6-23-1,0-6-37-15,0-7-35 0,1-13-412 16,4-12-705-16</inkml:trace>
  <inkml:trace contextRef="#ctx0" brushRef="#br1" timeOffset="69114.53">11493 6604 1631 0,'0'0'651'16,"0"0"-510"-16,0 0 10 16,0 0-34-16,0 0-16 15,0 0 36-15,0 0-78 16,69 13-26-16,-6-3 25 0,15 2-57 16,33 2 40-16,38-2-41 15,34-2 1-15,8-1 13 16,-10-4-14-16,-27 1 0 15,-45-2 0-15,-24 2-27 16,-20-2-9-16,6 2-136 16,-13-1-378-16,-7-4-508 0</inkml:trace>
  <inkml:trace contextRef="#ctx0" brushRef="#br1" timeOffset="69901.35">12052 7084 1356 0,'0'0'400'15,"0"0"-271"-15,0 0 6 16,0 0-6-16,0 0-36 16,0 0 14-16,0 0-45 0,-87-36 9 15,41 36-35-15,-5 22-5 16,-1 8 75-16,6 6-42 15,7 5 9-15,15 1-1 16,13 0-54-16,11-1 37 16,9-8-39-16,29-3-10 15,10-9-12-15,16-10 0 16,24-11-155-16,-14 0-158 16,-12-11-415-16</inkml:trace>
  <inkml:trace contextRef="#ctx0" brushRef="#br1" timeOffset="70517.92">12215 6868 909 0,'0'0'361'16,"0"0"-187"-16,0 0-6 16,0 0 49-16,0 0-44 15,0 0-4-15,0 0-61 16,-2-7-76-16,2 6 30 16,0-3-11-16,0 0-20 15,2-2 24-15,7 0-55 16,4 0 14-16,1 1-14 15,1 1 9-15,-1 4-15 16,-3 0 6-16,-4 0-6 16,-5 0 0-16,-2 15 12 0,0 5 1 15,-11 6 54-15,-9 0-13 16,-5-2 32-16,8-2-62 16,3-6-12-16,9-4 8 15,5-6-4-15,0-2-5 16,23 0-5-16,4-4 7 15,4 2-11-15,-6 0 4 16,-8 5-2-16,-13 2-5 16,-4 9-10-16,-13 8 4 15,-24 5-35-15,-31 15-113 16,8-9-109-16,9-6-399 0</inkml:trace>
  <inkml:trace contextRef="#ctx0" brushRef="#br1" timeOffset="70842.16">12057 7481 416 0,'0'0'1423'16,"0"0"-922"-16,0 0-436 15,0 0 48-15,0 0-37 16,0 0-25-16,0 0 28 15,105-102-61-15,-69 76-11 16,1-2-7-16,-6 5 18 16,-4 2-18-16,-6 7 0 15,-8 4 0-15,-7 3 20 16,-6 7-19-16,0 0 6 0,0 8-7 16,-11 16 0-16,-7 7 12 15,-1 5-12-15,-4 4 0 16,3-2-6-16,5-1-5 15,10-8-154-15,3-6-101 16,2-11-395-16</inkml:trace>
  <inkml:trace contextRef="#ctx0" brushRef="#br1" timeOffset="71081.69">12451 7429 1913 0,'0'0'577'0,"0"0"-523"0,0 0-17 15,0 0 18-15,0 0-21 16,0 0 79-16,0 0-21 16,-17 54-37-16,53-49-12 15,6-5-37-15,1 0-6 16,-6-5 0-16,-10-8 8 16,-16-4-17-16,-11-3 9 15,-2 2-47-15,-34 0-8 16,-11 2-79-16,-28 4-36 15,8 6-173-15,9 0-602 0</inkml:trace>
  <inkml:trace contextRef="#ctx0" brushRef="#br1" timeOffset="71883.47">12425 5909 1106 0,'0'0'396'0,"0"0"-137"16,0 0-53 0,0 0 48-16,0 0-30 0,0 0-28 15,0 0-38-15,-24-55-105 16,-11 55-9-16,-4 0 4 16,-5 11-19-16,-2 13 35 15,9 7-39-15,8 2-10 16,11 4 29-16,11-3-43 15,7-1 22-15,9 0-19 16,25-10 14-16,10-3-36 16,12-8 0-16,4-7-71 15,20-5-152-15,-17 0-337 16,-12-10-485-16</inkml:trace>
  <inkml:trace contextRef="#ctx0" brushRef="#br1" timeOffset="72418.81">12677 5668 1121 0,'0'0'324'0,"0"0"-148"16,0 0 30-16,0 0 74 16,0 0-63-16,0 0-42 15,0 0-28-15,-33-15-98 16,33 7 16-16,0 2-55 15,11-2-9-15,1 1-2 16,5 5-32-16,-2 2 20 16,-1 0 12-16,-6 9-22 15,-3 10 22-15,-5 9 1 16,0 3 0-16,-18 3 16 16,-4 0-15-16,-3-4 15 15,5-6-11-15,9-6 11 16,7-8-16-16,4-4 0 0,0-2-5 15,22-2-8-15,7-2-1 16,2 0-13-16,-7 0 7 16,-6 0 3-16,-11 0 8 15,-7 4 9-15,0 7 0 16,-25 3-18-16,-8 7 18 16,-18 9-65-16,8-6-224 15,8-6-555-15</inkml:trace>
  <inkml:trace contextRef="#ctx0" brushRef="#br1" timeOffset="72748.75">12721 6214 616 0,'0'0'1145'0,"0"0"-925"16,0 0-147-16,0 0-72 15,0 0 0-15,-137 15 68 16,100 2 36-16,4 1-3 16,6-2-46-16,10-4-50 15,5-2 28-15,12-3-34 16,0-4 11-16,25 1 41 0,12-4-39 15,17 0 2-15,4 0-15 16,7 0-48-16,-5 0-27 16,4 0-90-16,-14 0-120 15,-17 0-441-15</inkml:trace>
  <inkml:trace contextRef="#ctx0" brushRef="#br1" timeOffset="72928.98">12879 6216 1750 0,'0'0'669'0,"0"0"-580"16,0 0-35-16,0 0-53 0,-95 144 10 16,70-91-13-16,-6 17 2 15,9-12-188-15,2-10-832 0</inkml:trace>
  <inkml:trace contextRef="#ctx0" brushRef="#br1" timeOffset="76091.03">13350 6625 1026 0,'0'0'685'15,"0"0"-441"-15,0 0-47 0,0 0 16 16,0 0-51-16,0 0 6 16,0 0-56-16,-4 0-36 15,6 0 24-15,11 0-73 16,7 0-3-16,5 0-12 16,2 0 4-16,4 0-5 15,2 0-11-15,-1 0 1 16,1 0-11-16,-4 0-4 15,0 16-99-15,-7-2-206 16,-11-4-442-16</inkml:trace>
  <inkml:trace contextRef="#ctx0" brushRef="#br1" timeOffset="76262.92">13245 6914 1659 0,'0'0'729'0,"0"0"-555"16,0 0-79-16,0 0-65 16,120-10-23-16,-68 6-7 15,14 4-10-15,-14 0-235 16,-10 0-722-16</inkml:trace>
  <inkml:trace contextRef="#ctx0" brushRef="#br1" timeOffset="76802.53">14157 6965 720 0,'0'0'829'0,"0"0"-585"16,0 0-132-16,0 0 74 16,0 0-79-16,118-128-14 15,-85 87-36-15,4-6-50 16,0 0 23-16,-1-5-30 16,-1 6 0-16,-6-1 31 15,-4 5 1-15,-5 8 126 16,-7 7-24-16,-6 12-55 15,-3 4-7-15,-2 10-48 0,-2 1-18 16,0 0-6 0,0 22 3-16,0 19-3 0,-8 18 1 15,-10 11 10-15,-4 10-7 16,-1-1-4-16,3-3-1 16,5-10-119-16,10-4-129 15,5-19-37-15,0-14-452 0</inkml:trace>
  <inkml:trace contextRef="#ctx0" brushRef="#br1" timeOffset="76990.98">14819 6868 1181 0,'0'0'1290'0,"0"0"-1168"0,0 0-122 16,0 0 0-16,0 0 10 15,0 0 53-15,0 0 10 16,151 0-73-16,-82 0-36 16,-11 2-251-16,-11 0-588 0</inkml:trace>
  <inkml:trace contextRef="#ctx0" brushRef="#br1" timeOffset="77831.75">16297 6264 1564 0,'0'0'523'0,"0"0"-371"16,0 0 27-16,0 0-70 16,0 0-16-16,0 0-45 15,0 0-46-15,-114 64 71 16,54-20-27-16,-3 2-25 0,8-5 4 15,10-10-23-15,12-6-2 16,13-11 1-16,11-9 17 16,9-2-7-16,0-3-1 15,11 0-9-15,22-3 8 16,10-6-9-16,6-1-10 16,4 2 9-16,1 1-56 15,-1 7 46-15,-6 0-56 16,-5 0-59-16,1 0-32 15,-12 7-225-15,-8-1-495 0</inkml:trace>
  <inkml:trace contextRef="#ctx0" brushRef="#br1" timeOffset="78035.73">16420 6270 1676 0,'0'0'675'15,"0"0"-487"-15,0 0-121 16,0 0-56-16,0 0 20 16,0 0-7-16,-48 133-5 15,33-71-15-15,-1 7-4 16,1 1-137-16,-5 10-138 16,5-19-283-16,1-15-476 0</inkml:trace>
  <inkml:trace contextRef="#ctx0" brushRef="#br1" timeOffset="78291.23">15512 6782 973 0,'0'0'1201'0,"0"0"-726"16,0 0-373-16,0 0 26 15,0 0-68-15,152 4-27 16,-69 3 56-16,14 5-72 16,24 0-4-16,-9-1-13 0,1-3 6 15,-8 0-13 1,-26-3-48-16,2 2-117 0,-12 0-77 16,-22 0-279-16,-20-3-579 15</inkml:trace>
  <inkml:trace contextRef="#ctx0" brushRef="#br1" timeOffset="78641.95">15385 7323 1139 0,'0'0'1019'0,"0"0"-757"0,0 0-231 16,0 0-8-16,0 0-14 16,131-50 3-16,-85 17 8 15,-2-3-18-15,-4 0-2 16,-6 2 2-16,-10 8 4 16,-8 6-6-16,-8 10 152 15,-6 4-6-15,-2 6-43 16,0 0-102-16,0 5 7 15,0 18-16-15,-4 11 16 16,-7 10-7-16,0 5 5 16,-2-1 6-16,-1 0-24 15,3-6 8-15,-4 0-153 0,5-10-119 16,4-14-383-16</inkml:trace>
  <inkml:trace contextRef="#ctx0" brushRef="#br1" timeOffset="79181.7">15956 7209 1798 0,'0'0'287'16,"0"0"-287"-16,0 0-16 16,0 0 16-16,0 0 86 15,0 0 166-15,0 0-110 16,-70-32-49-16,76 32-73 15,17 0-4-15,6 4-16 16,3 12 0-16,-6 4 1 0,-5 8 23 16,-13 4-23-16,-8 4-1 15,-10 4 6-15,-26 2 4 16,-9 0 22-16,-1-4-8 16,5-7-11-16,10-9 39 15,16-9-51-15,13-6 7 16,2-7-2-16,17 0 3 15,24-2-18-15,9-16-69 16,10-8-73-16,7-6 49 16,-1-5-75-16,-6 1 50 15,-12 4 75-15,-14 6 52 16,-18 10 176-16,-14 12 96 16,-2 4-136-16,-21 9-60 15,-8 16-9-15,3 8-19 0,4 4 18 16,10-2-50-16,12-1 36 15,0-5-37-15,29-4-14 16,14-11 17-16,8-9-17 16,7-5-1-16,0-1 0 15,-11-24-31-15,-11-4 23 16,-17-10-39-16,-14-5-39 16,-5 0-15-16,-18 6-101 15,-36 6 6-15,6 10-98 16,1 12-428-16</inkml:trace>
  <inkml:trace contextRef="#ctx0" brushRef="#br1" timeOffset="79768.57">16845 6725 1847 0,'0'0'700'0,"0"0"-481"15,0 0 8-15,0 0-114 16,0 0-12-16,0 0-22 15,0 0-79-15,112-8 34 16,-61 8-34-16,5 0 0 16,-5 8-19-16,-7 2-52 15,-8 2-41-15,-20 5-129 16,-10-6-403-16,-6 0-577 0</inkml:trace>
  <inkml:trace contextRef="#ctx0" brushRef="#br1" timeOffset="79895.78">16870 6964 2054 0,'0'0'589'0,"0"0"-478"16,0 0-96-16,0 0 13 15,123 6-28-15,-46-6-75 16,-9 0-96-16,-11 0-502 0</inkml:trace>
  <inkml:trace contextRef="#ctx0" brushRef="#br1" timeOffset="80226.02">17560 7052 1790 0,'0'0'640'16,"0"0"-608"-16,0 0-32 15,0 0 0-15,0 0 12 16,0 0 89-16,72-112 44 15,-43 74-145-15,2-3-61 16,-4 0-76-16,-5-5-34 16,-2 1 127-16,-4 3 44 15,-1 8 12-15,-4 10 201 16,-3 10 30-16,-6 10-89 16,-2 4-105-16,0 2-35 15,0 24-23-15,0 12 9 16,-12 13 0-16,-3 9-14 0,-3 4 14 15,1 2-58-15,-2 8-169 16,9-18-232-16,5-14-259 0</inkml:trace>
  <inkml:trace contextRef="#ctx0" brushRef="#br1" timeOffset="80414.98">18004 6996 2460 0,'0'0'481'0,"0"0"-378"16,0 0-101-16,0 0 18 15,0 0-12-15,0 0 1 0,0 0-9 16,148-10 0-16,-70 20-144 16,-11 0-343-16,-5-2-684 0</inkml:trace>
  <inkml:trace contextRef="#ctx0" brushRef="#br1" timeOffset="80992">18934 6665 497 0,'0'0'1483'0,"0"0"-1101"16,0 0-305-16,0 0-77 15,0 0 19-15,100-104-5 16,-69 66-4-16,-4-2 37 16,-2-1-46-16,-6 2 27 15,-3 1-19-15,-5 6 64 16,-1 8 118-16,-8 7-73 16,0 7-35-16,-2 8-39 15,0 2-27-15,0 0-34 16,0 18 10-16,0 20-17 15,-16 12 3-15,-1 14 20 0,-6 9-22 16,-1-1-43 0,-8 18-178-16,3-18-26 0,9-15-334 0</inkml:trace>
  <inkml:trace contextRef="#ctx0" brushRef="#br1" timeOffset="81188.53">18590 6912 2266 0,'0'0'523'16,"0"0"-443"-16,0 0-65 15,0 0-8-15,141 8 57 0,-68-7-23 16,14 2 2-16,9 1-25 16,5-2-9-1,-7 2-18-15,8 2-115 0,-24-2-373 16,-24 0-257-16</inkml:trace>
  <inkml:trace contextRef="#ctx0" brushRef="#br1" timeOffset="82019.7">18689 7247 1054 0,'0'0'903'15,"0"0"-755"-15,0 0-148 16,0 0 21-16,0 0 25 16,0 0 186-16,0 0-54 15,-16-9-129-15,16 9-7 16,0 0-36-16,0 0 27 16,0 0 76-16,0 0-49 0,0 0-16 15,4-2-14-15,6 1-19 16,1-1 2-16,-3 2-13 15,2 0 0-15,-4 0-15 16,-3 0 15-16,1 0 0 16,-2 0-1-16,-2 0 0 15,2 0-10-15,-2 0 11 16,0 2 0-16,0-1-24 16,0-1 21-16,0 0-10 15,0 0 13-15,0 0-26 16,0 0 20-16,0 0-5 15,-4 0-16-15,-5 0 12 16,0-1 13-16,2-3 2 0,5 2 0 16,2 0 11-1,0-1-2-15,0 0-9 0,9-3-6 16,9 2 4-16,-3 0-19 16,-1 1 21-16,-3 3 0 15,-7 0 6-15,-1 0-15 16,-3 17 0-16,-5 7 9 15,-19 6-4-15,-5 0 10 16,-4 0 7-16,-2-4 31 16,12-6-44-16,7-6 34 15,11-3-34-15,5-6 0 16,11 1 16-16,20 2-16 16,14 0 2-16,2 3-2 15,-2-2-11-15,-8 8-6 0,-14 1 17 16,-19 5-14-16,-4 5 2 15,-33 3 11-15,-14-4 1 16,-9 1 0-16,1-5 15 16,10-7-32-16,11-9-5 15,19-4-123-15,15-3-83 16,18-6-268-16,13-10-276 0</inkml:trace>
  <inkml:trace contextRef="#ctx0" brushRef="#br1" timeOffset="82259.73">19157 7367 1472 0,'0'0'907'16,"0"0"-648"-16,0 0-220 0,0 0-39 15,0 0 64-15,-136 100 45 16,120-65 6-16,12-4-46 16,4-3-57-16,18-6 26 15,18-6-38-15,10-11 0 16,3-5-1-16,-5 0-6 15,-7-17-2-15,-16-9-27 16,-14-6-49-16,-7-2-5 16,-15-3-80-16,-21 4-37 15,-20 5-30-15,7 10-92 16,9 8-1161-16</inkml:trace>
  <inkml:trace contextRef="#ctx0" brushRef="#br1" timeOffset="82780.64">19863 6920 1079 0,'0'0'1172'0,"0"0"-703"0,0 0-325 15,0 0 17-15,0 0-70 16,0 0 2-16,0 0-48 16,97-4-33-16,-49 4-24 15,-3 8 11-15,-5 4-77 16,-15 5-42-16,-14-5-356 16,-11 1-285-16</inkml:trace>
  <inkml:trace contextRef="#ctx0" brushRef="#br1" timeOffset="82897.81">19828 7095 1393 0,'0'0'990'16,"0"0"-738"-16,0 0-155 15,0 0-74-15,114 22-23 0,-32-19-29 16,-11 1-187-16,-6-1-455 16</inkml:trace>
  <inkml:trace contextRef="#ctx0" brushRef="#br1" timeOffset="83904.07">21312 6421 1430 0,'0'0'644'0,"0"0"-361"15,0 0 32-15,0 0-118 16,0 0-89-16,0 0-42 0,0 0-58 16,21-56 9-1,-2 33-17-15,6 3-17 0,2 2 3 16,0 9 3-16,-7 6 5 15,-9 3 5-15,-11 15-37 16,0 16 36-16,-27 13-4 16,-25 6 6-16,-19 4-1 15,-16-3 1-15,-6-5 0 16,1-10-6-16,10-14 13 16,15-10-7-16,21-12 0 15,14 0 1-15,16-8-8 16,16-12 8-16,0-4-2 0,29 1 1 15,13 8-59 1,12 9 50-16,2 6-19 0,2 4 19 16,-4 18-10-16,-4 2 13 15,-5 2 4-15,0-4-22 16,22-4-262-16,-12-4-184 16,1-10-284-16</inkml:trace>
  <inkml:trace contextRef="#ctx0" brushRef="#br1" timeOffset="84279.57">21798 6432 1493 0,'0'0'567'0,"0"0"-435"16,0 0-43-16,0 0 59 16,-127 47-51-16,103-21-11 0,9 0 2 15,11 0-63-15,4-2 7 16,4-4-16-16,17-8-14 15,4-6 6-15,4-6-8 16,0 0-53-16,0-12-49 16,-4-12-67-16,-6-2 6 15,-1-4 33-15,-7 6 81 16,-3 4 49-16,-4 9 220 16,-4 11-7-16,0 0-151 15,0 21-41-15,0 15-5 16,-2 8 19-16,-10 7-10 15,-3-4 51-15,-6-3-16 16,4-7 8-16,-5-11 3 0,-1-8-52 16,-2-9 41-1,-4-7-44-15,0-2-8 0,-4 0-16 16,-9 0-84-16,9 0-252 16,6 0-433-16</inkml:trace>
  <inkml:trace contextRef="#ctx0" brushRef="#br1" timeOffset="84888.54">20677 6958 1393 0,'0'0'611'16,"0"0"-359"-16,0 0-52 16,0 0-25-16,0 0-78 15,149 14-15-15,-74-4 0 0,11 0-31 16,32 2 12-16,31 2-21 15,28 0-36-15,-17 0 12 16,-33-6-18-16,-45-2-33 16,-32-2-19-16,-2 2-169 15,-3 2-65-15,-9-2-249 16,-23-2-761-16</inkml:trace>
  <inkml:trace contextRef="#ctx0" brushRef="#br1" timeOffset="85519.79">20974 7258 1086 0,'0'0'214'16,"0"0"-56"-16,0 0 220 0,0 0 113 15,0 0-257-15,0 0-38 16,0 0-53-16,-14-39-110 16,32 24 24-16,5 3-51 15,6 1 6-15,-3 5-6 16,1 4-6-16,-7 2 0 16,-6 0-1-16,-10 19-11 15,-4 8 6-15,-10 7 6 16,-21 4 0-16,-13 2 15 15,-3 0-6-15,1-4 2 16,10-6-11-16,13-6 16 16,19-4-7-16,4-6-9 15,17 1 0-15,24-4-18 0,8 0 8 16,4-2 4 0,-3 2 6-16,-10-3 0 0,-16 2-6 15,-17-1 6-15,-7 8-5 16,-23 1-10-16,-21 1 21 15,-12 4-6-15,-6-2 0 16,2-4 9-16,8-3-22 16,14-4-43-16,16-4-163 15,15-6-61-15,18 0-53 16,24-4-294-16,9-10-250 0</inkml:trace>
  <inkml:trace contextRef="#ctx0" brushRef="#br1" timeOffset="85759.2">21478 7413 2264 0,'0'0'466'16,"0"0"-448"-16,0 0-4 15,-132 62-13-15,88-24 59 16,10 2 67-16,14 1-61 16,16-3 22-16,4-2-71 15,22-6-10-15,22-8 13 16,12-7-11-16,6-12 15 15,1-3-24-15,-7-9-15 16,-16-14 3-16,-16-12-24 16,-17-5-24-16,-7-8-17 0,-23-10-158 15,-10 12-104 1,2 12-340-16</inkml:trace>
  <inkml:trace contextRef="#ctx0" brushRef="#br1" timeOffset="86502.45">22361 7106 1194 0,'0'0'397'0,"0"0"-190"15,0 0-24-15,0 0-71 16,0 0-11-16,0 0 10 16,0 0-32-16,-27 12 14 15,29-8-32-15,11-2 17 16,5 1-4-16,-1-3-71 15,-3 0 40-15,-3 0 8 16,-9-3-14-16,-2-4 7 16,0-2-44-16,-27 5-105 15,-4 4-153-15,-2-1-658 0</inkml:trace>
  <inkml:trace contextRef="#ctx0" brushRef="#br1" timeOffset="107300.88">22361 7106 988 0,'0'0'290'16,"0"0"-212"0,0 0-23-16,0 0 83 0,0 0-16 15,0 0-11-15,0 0-17 16,0 0-38-16,0 0 21 15,0 0-29-15,0 0 29 16,0 0 29-16,0 0-26 16,0 0 6-16,0 0-52 15,0 0-32-15,0 0 27 16,0 0-27-16,0 0 8 16,0 0-10-16,0 0 0 15,-6 0-1-15,-2 0-311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54:03.63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16148 1189 1051 0,'0'0'546'16,"0"0"-370"-16,0 0-73 15,0 0-49-15,0 0 53 0,0 0 52 16,0-9-45-16,2 9-12 16,-2 0-9-16,2-3-29 15,-2 3 24-15,2 0-12 16,-2-2-25-16,0-2 31 16,0 1-52-16,0-1-15 15,0 0 15-15,2 3-15 16,-2 1 24-16,0 0-27 15,0 0-11-15,0 0 10 16,0 0-11-16,-15 4 0 16,-14 16-6-16,-9 8 12 15,-5 6-5-15,-3 5-1 16,3-2 0-16,6 0-8 0,5-6 9 16,8-4-1-1,9-8 0-15,5-5-4 0,8-7 3 16,2-7-40-16,4 0-9 15,23-3 49-15,12-19-22 16,7-9-55-16,3-8-60 16,0-1 21-16,-6-2 91 15,-8 6 26-15,-10 6 1 16,-8 8 56-16,-7 11-1 16,-8 2 46-16,-2 6 13 15,0 3-84-15,-2 0 0 16,-19 0-31-16,-5 19 1 0,-6 3 5 15,-1 4-5 1,2 2-1-16,8-4 0 0,6-4 12 16,5-6-18-16,10-4 6 15,2-8-47-15,4-2 7 16,25-3-17-16,11-20-5 16,5-9-151-16,5-5-27 15,-10 0 105-15,-9 7 66 16,-13 5 69-16,-14 12 29 15,-4 7 135-15,-2 6-39 16,-23 0-77-16,-8 0-47 16,-8 16 83-16,-3 4-14 15,1 4-14-15,6 0-5 16,5-2-50-16,13-6 9 16,7-8-10-16,10-4-9 0,2-4-19 15,14 0-43-15,22-16-19 16,5-10-33-16,9-4-112 15,-2-4-10-15,-5 0 77 16,-9 8 118-16,-14 5 50 16,-11 7 140-16,-9 9 142 15,0 5-55-15,-12 0-101 16,-12 0-50-16,-9 11-37 16,-2 6 19-16,2 2 24 15,4 0-52-15,10-1-14 16,3-6-7-16,11-3-9 15,5-5-1-15,2-4-50 16,25 0-22-16,9-9 72 16,9-13-130-16,1-1-44 15,-3 0 33-15,-9 2 45 0,-15 7 97 16,-9 6 66-16,-10 5 73 16,0 3 0-16,-12 0-78 15,-19 5-6-15,-7 12-4 16,-4 5-9-16,-1 2 2 15,8 0-42-15,3-2 7 16,10-6-9-16,9-7 0 16,9-4-6-16,4-5-3 15,2 0-55-15,22-5 15 16,10-16-85-16,6-3-38 0,1-2-10 16,-2 2 61-1,-10 3 88-15,-9 8 33 0,-11 4 87 16,-9 8 123-1,0 1-48-15,-22 0-90 0,-10 11-7 16,-5 8 5-16,0 0 2 16,6 4-25-16,7-3-46 15,10-2 22-15,10-6-23 16,4-4-18-16,7-6 18 16,22-2-20-16,10 0-17 15,9-6-67-15,-1-8-34 16,-9 2 72-16,-9 4 38 15,-14 2 28-15,-11 3 24 16,-4 3 26-16,-2 0-8 16,-25 11 20-16,-4 9 7 0,-5 5-2 15,1 0-46-15,4-1-21 16,6-1 8-16,8-4-6 16,7-5-2-16,8-3 0 15,2-8-61-15,6-3 3 16,19 0 21-16,11-1-29 15,2-13-46-15,-2-3-26 16,-7 2 33-16,-10 2 93 16,-9 7 12-16,-8 2 121 15,-2 4 18-15,-6 0-50 16,-21 4-16-16,-7 10-27 16,-2 6 35-16,-2 0-35 15,5 3-46-15,8-3 24 0,8-3-24 16,7-6-7-16,10-6 6 15,0-5-80-15,12 0 12 16,19-2 49-16,7-15-84 16,4-6-76-16,-1 0-25 15,-8 2 99-15,-13 5 88 16,-11 7 18-16,-9 6 161 16,0 3-22-16,-23 0-70 15,-10 12 22-15,-2 4 24 16,-1 3-28-16,5 0-25 15,8-3-50-15,7-3 5 16,12-6-17-16,4-2-17 16,0-5-8-16,16 0-33 0,11 0 32 15,6-7-49 1,3-7-80-16,-5 0 24 0,-8 3 45 16,-11 4 86-16,-7 5 2 15,-5 2 110-15,-2 0-4 16,-21 4-12-16,-8 12-8 15,-2 5 26-15,1 0-60 16,5 1-42-16,10-4 13 16,9-4-24-16,4-4-2 15,4-6-7-15,6-4-56 16,17 0 6-16,6-1-49 16,8-15-54-16,-4 0 9 15,-4-1-8-15,-7 4 96 16,-12 4 64-16,-10 6 89 0,0 3 88 15,-17 0-62-15,-14 3-69 16,-6 14 61-16,-1 2-6 16,-1 3-27-16,10-1-35 15,10-6-38-15,9-3 10 16,10-3-11-16,0-7-64 16,19-2 26-16,16 0-19 15,8-16-51-15,3-5-98 16,-1 1-31-16,-9 1 93 15,-11 4 89-15,-15 6 55 16,-10 6 155-16,0 3 15 16,-13 0-40-16,-13 4-40 15,-6 10-13-15,3 4 21 0,0 3-44 16,9-3-38 0,7-3-1-16,5-1-15 0,8-3-12 15,0-7-40-15,19-4-33 16,8 0 29-16,6-7-83 15,0-8-62-15,-4-2 67 16,-4 3 62-16,-12 5 72 16,-7 2 94-16,-6 5 115 15,0 2 24-15,-10 0-128 16,-15 2-59-16,-6 14 9 16,0 3-15-16,-1-1-1 15,8 0-20-15,6-4-10 16,10-6-6-16,5-3-3 15,3-3-73-15,5-2 5 16,19 0 28-16,7-5-11 0,5-14-78 16,0 0-41-16,-7 1 74 15,-8 2 49-15,-11 5 47 16,-10 6 61-16,0 2 88 16,-12 3-18-16,-19 0-83 15,-4 11 19-15,-5 7 53 16,0 2-72-16,3 0-26 15,6 0 14-15,8-2-35 16,4-4 13-16,13-7-14 16,4 0-16-16,2-5-4 15,0-2-58-15,19 0 31 16,8-9 46-16,4-7-75 0,0-2-34 16,-4 1 32-16,-6 1 45 15,-8 5 33-15,-9 6 28 16,-4 3 63-16,0 2 16 15,0 0-54-15,-15 0 30 16,-8 6-65-16,-1 3-6 16,2 5 30-16,4-2-42 15,5-2 1-15,5-1-1 16,8-5-1-16,0-4-18 16,6 0-38-16,15 0 12 15,8-8 14-15,2-9-116 16,-2 0 48-16,-6 2 68 15,-10 5 31-15,-9 5 56 0,-4 5 67 16,-2 0-37-16,-19 0 2 16,-9 10-79-16,-3 3 36 15,2 4 5-15,2-1-48 16,6-4 20-16,9-4-22 16,8-4 0-16,4-3-9 15,2-1-13-15,0 0-23 16,12-4 6-16,9-15-54 15,4-4 38-15,-3-2-11 16,-2 2-5-16,-6 1 52 16,-8 7 19-16,-6 3 12 15,0 5 48-15,-4 3-48 16,-14 4 20-16,-4 0-32 0,-3 0 0 16,3 2 15-1,-1 7-14-15,8-2 6 0,4 2-3 16,4-6 8-16,3-1-13 15,4 0 1-15,0-2-18 16,0 0 18-16,18 0-40 16,1-9 23-16,4-2-60 15,-3 1-62-15,-7 0 79 16,-6 4 33-16,-7 2 27 16,0 2 84-16,-11 2-19 15,-14 0-34-15,-4 0 18 16,-4 6 33-16,-1 5 16 0,5 1-64 15,7-3-24 1,9-1 1-16,6-4-11 0,7-2-9 16,0-2-33-16,11 0-14 15,16-4 42-15,4-12-101 16,3-2-33-16,-3 2 67 16,-9 1 32-16,-11 3 49 15,-7 5 30-15,-4 5 85 16,-2 2 0-16,-19 0-66 15,-8 0-27-15,-2 12 42 16,-1 1-37-16,6 0 22 16,3-1-34-16,10-2-7 15,8-3-16-15,5-4-18 16,0-3-29-16,16 0 20 16,13 0-41-16,6-12-91 0,1-3-77 15,-3-2-20-15,-8 2 98 16,-11 2 166-16,-12 5 0 15,-2 4 240-15,-10 4-89 16,-17 0-66-16,-6 0 57 16,-2 12-12-16,-1 4-25 15,5 0-75-15,6-2-10 16,10 0-11-16,6-3 3 16,9-4-24-16,0-2-3 15,13-5-50-15,14 0 30 16,7-2-126-16,1-10-7 15,-4-5 44-15,-4 2-5 16,-10 3 88-16,-9 0 27 16,-8 3 14-16,0 5 128 15,-16 3-30-15,-9 1 37 0,-6 0 5 16,-5 5-61-16,1 9 1 16,-1 5-32-16,7-2-25 15,5-2 19-15,5-3-41 16,11-3-1-16,4-3 0 15,4-2-31-15,0-4-17 16,6 0 2-16,17-4 20 16,6-9-5-16,0-1-67 15,0-1 48-15,-5 6 41 16,-6 1 5-16,-7 3 4 16,-6 3 12-16,-3 2 30 15,-2 0 34-15,0 0-13 16,0 0-18-16,0 0 7 0,-7 7-17 15,0 5 14-15,3-1-41 16,1 1-7-16,1-1-2 16,2-4-3-16,0 2-13 15,0-5-6-15,0 0-31 16,5-1 17-16,-1-3-22 16,-4 3 10-16,0-3 48 15,0 0-14-15,0 0 15 16,0 0 14-16,0 0-13 15,0 0 14-15,-4 0-14 16,1 0-1-16,3 0 16 16,0 0-14-16,-2 0 6 0,2 0-8 15,0 0 6-15,-2 0-3 16,0 0 8-16,0-3 1 16,-2 3 25-16,-1 0-20 15,-2 0 4-15,2 0-9 16,-1-2-11-16,2 1 19 15,1-2-20-15,1 2 0 16,0 1 7-16,2 0 1 16,-2 0-1-16,2 0-7 15,-5 0-6-15,0 0 0 16,-1 0 9-16,-1 5-3 16,-1 4 6-16,0-4 4 15,2 0-4-15,2-1-6 0,-3-1 11 16,1 2-8-1,0-1-3-15,2-2 0 0,0 2 0 16,2-3 11-16,2 2-11 16,0-2 0-16,0-1 0 15,0 0 20-15,0 0-11 16,0 0-1-16,4-5-8 16,8-5-15-16,-2 2 14 15,-3-1 1-15,-1 5-1 16,-3 3-17-16,-3-1 18 15,0 2 0-15,0 0 4 16,0 0-2-16,0 0 13 16,0 0-15-16,0 0 0 15,0 7 1-15,0 3 0 16,5 1-1-16,-1-1 0 0,5-2 7 16,-1-3-1-16,8-3-6 15,2-2 1-15,2 0-2 16,1 0 1-16,-2-2-14 15,-3-6 1-15,-5 3 7 16,-5 1 6-16,-3 0 0 16,-3 4 1-16,0 0 10 15,0 0-11-15,0 0 0 16,0 0 0-16,-7 0 3 16,-4 5-9-16,3 2 6 15,-2-1 0-15,-1-3-12 16,3 2 11-16,-2-1 1 0,3-2 0 15,3-2 13-15,0 0-19 16,0 0 6-16,1 0 0 16,3 0-10-16,0 0 7 15,-2 0 3-15,2 1 0 16,0 4-4-16,0-3-4 16,0 3 8-16,0 0-4 15,0 1-7-15,7 0 7 16,1-1 4-16,3 2 0 15,1-2-5-15,3 0-7 16,-1 1 12-16,-1-3-12 16,1-3 10-16,-6 3-26 15,-3-3 18-15,-3 2 9 0,-2-2-21 16,0 2 21-16,0 2-11 16,0 0 12-16,-4 4 2 15,-7 1 7-15,-3 6-9 16,-1-1 0-16,-1 2 7 15,1 0-13-15,1 0 6 16,3-4 0-16,4 0-4 16,0-4 14-16,7-1-10 15,0-5 0-15,0-2-21 16,0 0 2-16,10 0-27 16,5-11-20-16,3-3-26 15,-3 0-12-15,1 0 53 16,-7 4 29-16,-5 4 22 0,-4 4 92 15,0 2-33 1,0 0-9-16,-2 0-19 0,-11 2-25 16,-1 7 49-16,3 3-5 15,0-1-35-15,2-3-2 16,2 0-12-16,5-1-1 16,2-6 4-16,0-1-4 15,0 0 0-15,0 0-1 16,13-8-48-16,3-8-30 15,-1-2 22-15,3 0 35 16,1 2 22-16,-6-1-14 16,-3 5 13-16,-2 5 2 15,-6-1 13-15,-2 6 85 16,0-1-42-16,0 3-12 0,0-1-45 16,0 1 11-16,0 0-11 15,0-2 0-15,0 0 0 16,0-2-9-16,0-6-44 15,0-2-9-15,0-6 9 16,0-3-27-16,2 2 58 16,5-3-7-16,-1 0 29 15,2 4-9-15,0-3 9 16,-1 5 0-16,1 0 0 16,-3 2 9-16,0 0-6 15,-1 2-2-15,-2 2 0 16,3 0 41-16,-1 3 23 15,0 0-24-15,1 2-33 0,-3-4 5 16,3 4-9 0,-5 0-4-16,2-1 0 0,-2 0-2 15,0-2 4-15,0 1-2 16,0 2 0-16,0-1 7 16,0 3-10-16,0 0 3 15,0 1-19-15,0 0 1 16,0-3-57-16,0 5 41 15,0-3 23-15,0 1-27 16,-4 0 36-16,-3 0-26 16,0 2 25-16,-2 0-8 15,3 0 22-15,1 0-7 16,2 0-4-16,1 0 2 16,2 0-7-16,0 0 5 15,0 0 0-15,-2 0-6 0,0 0 4 16,-4 0 2-16,-5 2 0 15,-1 5 2-15,-1-4 21 16,1 3-23-16,4-2 0 16,1-2-2-16,5 0 10 15,2-2-8-15,0 0 1 16,0 0 8-16,0 0-18 16,9-2 6-16,1-8-26 15,2-2 16-15,-1-1-39 16,-1 1-88-16,-4 5-13 15,-2 0 87-15,-1 0 66 16,-3 2 10-16,0 5 63 16,0 0 6-16,-5 0-47 0,-11 0 17 15,-3 9 17-15,-4 5 22 16,-4 1 10-16,3 5-16 16,1-3-11-16,6 1-21 15,3-2-38-15,7-2 22 16,5-4-15-16,2-4-5 15,0 0 24-15,16-4-37 16,6 0-1-16,3-2-2 16,4 0-60-16,-5 0 29 15,-3 0 13-15,-8 0-2 16,-7 0 20-16,-6 13 2 16,0 6 6-16,-8 8 44 0,-13 0-25 15,2 8 29-15,-4-3-26 16,5-3-18-16,3-2 9 15,3-5-13-15,6-6-6 16,1-4 0-16,5-7-6 16,0 0 5-16,0-5-36 15,0 2-34-15,0-2-22 16,0 0-154-16,5 0-438 0</inkml:trace>
  <inkml:trace contextRef="#ctx0" brushRef="#br1" timeOffset="10007.12">16185 1180 796 0,'0'0'373'0,"0"0"-150"16,0 0-38-16,0 0-89 15,0 0 22-15,0 0-4 16,0-16-38-16,0 11 15 16,2 1-41-16,1 0-22 15,1-1 47-15,-1 2-45 16,-1 1 20-16,-2 0 30 15,0-1-35-15,2 2 20 16,-2-1 8-16,0 0-17 0,0 0 28 16,0 0-47-1,0-1-7-15,0 1 3 0,0 1-27 16,0-3 33-16,0 0-24 16,0 1-14-16,0 2 47 15,0-2-39-15,0 3 9 16,0-1 5-16,0-2-22 15,0 2 25-15,-2-3-26 16,-5 2 0-16,0-3-6 16,1 3 7-16,-3 1-1 15,-1 1 0-15,0 0 9 16,-1 0-10-16,-5 0 1 16,-1 0-2-16,1 0-14 15,-3 0 22-15,6 0-6 16,-3 0 0-16,3 3 7 0,0 4-4 15,-1-3-3-15,2 1 0 16,-2 2-10-16,3 1 11 16,-3 2-1-16,3 0 0 15,0 2 15-15,0-1-16 16,0 2 1-16,2-1 0 16,-1-4-9-16,4 1 10 15,2 2-1-15,-3 1 0 16,3 0 9-16,0-1-12 15,-2 1 3-15,4-1 0 16,-2 1-6-16,2-1 14 16,0-2-8-16,2-1 0 0,0 2 6 15,0-2-9 1,0 3 3-16,0 1 0 0,0-3 0 16,2 3 9-16,6-1-5 15,0-4-4-15,0 3 2 16,-1-3-5-16,-1 0 3 15,4 0 0-15,1-3 2 16,0 1 11-16,2-1-10 16,-2 1-3-16,3-3 1 15,-5 0-4-15,-1-2 4 16,-1 0-1-16,0 1 3 16,0-1 14-16,-1 0-15 15,3 0-2-15,3 0 0 16,1 0-13-16,-2 0 13 15,-2-3 0-15,0 1-1 0,-1-1 22 16,-2 0-18-16,0-1-3 16,-2 1 0-16,-1-1-3 15,1 0 4-15,0 2-1 16,0-2 0-16,0 1 6 16,0-2-3-16,-2 3-3 15,0 0 0-15,0 0 2 16,1 1-1-16,1-3-1 15,-2-1 0-15,0 1 6 16,-2-2-1-16,0 3-5 16,2-4 0-16,-2 2 12 15,0-4-4-15,0 4-2 16,0-2 4-16,0 2 5 0,0-2-7 16,0 2-8-16,0-2 1 15,0 1-10-15,0-1 16 16,0 2-7-16,-6-1 0 15,-7 0 8-15,-5 0-8 16,-5-2 0-16,-1 2 0 16,-2 2-17-16,-3 2 11 15,-1 2-9-15,1 0-48 16,-4 14-222-16,6 3-272 16,9-2-1029-16</inkml:trace>
  <inkml:trace contextRef="#ctx0" brushRef="#br0" timeOffset="31433.56">1404 5416 555 0,'0'0'637'16,"0"0"-562"-16,0 0-75 0,0 0 0 16,0 0 0-1,0 0 0-15,31-7 590 0,-29 4-441 16,0 1-46-16,-2-4 31 15,0 3 1-15,0-2-24 16,0-2 17-16,0 4-40 16,0-2 33-16,0 4-64 15,0-3-31-15,0 4 25 16,0-2-28-16,0 2 19 16,0 0-10-16,0 0-30 15,-13 0 33-15,-9 0-35 16,-14 12 0-16,-8 10-8 15,-5 6 19-15,-1 4-11 16,10 0 0-16,7-1 1 0,10-6-8 16,11-4 7-16,9-6 0 15,3-5-8-15,3-2-14 16,21-6 22-16,10-2-20 16,5 0-55-16,3-14-51 15,3-5-69-15,-5-6 12 16,-4 2 14-16,-7-2-20 15,-9 4 92-15,-7 2 64 16,-5 5 33-16,-6 6 120 16,-2 6 50-16,0 2 19 15,0 0-7-15,0 0-93 16,0 12-42-16,0 10-15 16,-2 7-6-16,-1 0 10 15,3 2-36-15,0-4-6 16,0-5-115-16,20-12-166 0,-2-8-233 15,-3-2-872-15</inkml:trace>
  <inkml:trace contextRef="#ctx0" brushRef="#br0" timeOffset="31613.75">1676 5235 1702 0,'0'0'736'16,"0"0"-679"-16,0 0 24 15,0 0 6-15,45 143-14 16,-45-80 1-16,-10 4-63 0,-17 3 2 16,-8 5-13-1,-30 10-195-15,9-18-309 0,6-15-1448 0</inkml:trace>
  <inkml:trace contextRef="#ctx0" brushRef="#br0" timeOffset="32332.46">2240 5224 1620 0,'0'0'294'0,"0"0"-117"16,0 0 42-16,0 0-83 15,0 0 2-15,0 0-57 16,0 0-41-16,-65 16 17 16,34 10-29-16,-2 8 15 15,-1 8-4-15,0 6-38 16,7 3 48-16,6-4-30 16,3-1-19-16,9-4 18 15,9-8-12-15,0-5-6 16,4-7 0-16,19-8-7 15,8-7-17-15,7-4-99 16,15-3-145-16,-6-12-194 16,-9-7-288-16</inkml:trace>
  <inkml:trace contextRef="#ctx0" brushRef="#br0" timeOffset="32935.08">2082 5474 519 0,'0'0'1419'15,"0"0"-1131"-15,0 0-184 16,0 0-17-16,0 0-69 16,0 0 15-16,0 0 31 15,133-79-58-15,-93 79 23 16,-1 0-21-16,-8 19 7 16,-12 8 50-16,-5 2-16 15,-7 3 2-15,-7 4-14 16,0-1-26-16,0-4 23 0,0-4-32 15,-2-8 4-15,2-8-12 16,0-8 6-16,0-3-15 16,0-3-51-16,15-24-108 15,5-4-92-15,3-8-33 16,-2 3 27-16,-3 8 159 16,-7 10 113-16,-3 15 159 15,-8 3 5-15,0 11-14 16,-8 19 60-16,-7 4-74 15,1 4-28-15,8-3-12 16,4-5-69-16,2-9 8 16,0-2-3-16,20-7-32 15,3-9 2-15,2-3-2 0,2 0-63 16,-4-8-11 0,-7-11-28-16,-5-5 34 0,-7-8-67 15,-2-2-45-15,-2-1 140 16,4 7 40-16,1 7 87 15,4 9 61-15,2 5-75 16,5 7-36-16,1 0-23 16,2 4-8-16,-2 11 39 15,-1-1-15-15,-3 6 34 16,-1 1 9-16,-6 1-54 16,-4 0 20-16,-2 0-39 15,0-1 0-15,0-8-49 16,0-2-111-16,-10-11-104 15,0 0-289-15,-1-13-1045 0</inkml:trace>
  <inkml:trace contextRef="#ctx0" brushRef="#br0" timeOffset="33069.8">2815 5243 2083 0,'0'0'574'0,"0"0"-513"16,0 0-61-16,0 0-113 15,0 0 2-15,-74 147-203 16,39-84-912-16</inkml:trace>
  <inkml:trace contextRef="#ctx0" brushRef="#br0" timeOffset="33160.11">2558 6006 1776 0,'0'0'647'15,"0"0"-647"-15,0 0-549 16</inkml:trace>
  <inkml:trace contextRef="#ctx0" brushRef="#br0" timeOffset="33715.51">3532 5288 1820 0,'0'0'520'16,"0"0"-431"-16,0 0-62 15,0 0 9-15,0 0-17 16,0 0 33-16,0 0 69 16,-144 148-51-16,101-96-14 15,1 1-45-15,5-8-1 16,2-7-1-16,12-9-9 15,6-11-37-15,11-12-79 16,6-6-78-16,13-24-22 16,14-12-481-16,4-5-39 0</inkml:trace>
  <inkml:trace contextRef="#ctx0" brushRef="#br0" timeOffset="33875.3">3519 5278 1713 0,'0'0'524'16,"0"0"-479"-16,0 0 2 15,0 0-1-15,0 0-46 16,69 143 52-16,-51-97-11 16,-2 3-41-16,0-3 0 15,-3-5-12-15,-9-5-196 0,-4-11-279 16,0-11-508-16</inkml:trace>
  <inkml:trace contextRef="#ctx0" brushRef="#br0" timeOffset="34023.53">3270 5525 1255 0,'0'0'1054'15,"0"0"-937"-15,0 0-106 16,0 0-11-16,154-19-8 16,-85 19-47-16,-11 0-127 15,-7 0-372-15</inkml:trace>
  <inkml:trace contextRef="#ctx0" brushRef="#br0" timeOffset="34600.57">4034 5081 1352 0,'0'0'706'16,"0"0"-619"-16,0 0-42 15,0 0-14-15,0 0-4 16,0 0 60-16,0 0 19 0,-43 127 50 15,26-64-28-15,-1 8-58 16,5 3 11-16,2-2-69 16,6-8 7-16,5-8-19 15,0-10 13-15,5-9-4 16,12-13-9-16,8-8 2 16,4-9-8-16,5-7 1 15,3-7-8-15,-1-20-54 16,-3-6-90-16,-8-6 66 15,-7 3 11-15,-9 9 80 16,-9 8 15-16,0 14 56 16,0 5-5-16,-18 0-66 0,-2 19 9 15,2 3-15 1,3 2 6-16,6 0 0 0,6-4 4 16,3-1 5-16,0-5-1 15,5-2-8-15,10 0 13 16,3-2-15-16,2 2 2 15,-2-2-35-15,-3 2 8 16,-5-2-54-16,-4 0-46 16,-6-10-123-16,0 0-73 15,0-5-402-15</inkml:trace>
  <inkml:trace contextRef="#ctx0" brushRef="#br0" timeOffset="34737.83">4070 5348 2486 0,'0'0'355'16,"0"0"-279"-16,0 0-76 16,0 0-160-16,168-14-66 15,-110 14-246-15,-1 0-785 0</inkml:trace>
  <inkml:trace contextRef="#ctx0" brushRef="#br0" timeOffset="35254.01">4859 5051 1560 0,'0'0'195'16,"0"0"-195"-16,0 0-81 15,0 0 81-15,0 0 165 16,0 0-61-16,0 0 39 16,-18 70 15-16,7-6-50 0,-2 12 46 15,-3 3-90 1,1-5 14-16,1-4-22 0,5-12-55 15,1-9 29-15,2-13-30 16,4-13 1-16,2-12-15 16,0-11 15-16,0 0-1 15,18-27 0-15,9-12-166 16,4-10 9-16,5 2-60 16,-1 1 77-16,-1 17 140 15,-7 14 31-15,-7 15 35 16,-11 3 3-16,-9 27 17 15,0 12 19-15,-13 8 0 16,-16 2 16-16,-5 1-11 16,1-7-81-16,-1-9-10 15,3-6-19-15,9-11-72 0,8-14-109 16,10-6-176 0,4 0-366-16</inkml:trace>
  <inkml:trace contextRef="#ctx0" brushRef="#br0" timeOffset="35457.43">5227 5291 2273 0,'0'0'392'16,"0"0"-392"-16,0 0-36 16,0 0 36-16,-90 151 64 15,51-89 61-15,-3 3-43 16,1-2-73-16,8-4-9 15,8-9-23-15,14-12-174 0,11-12-59 16,18-10-232-16,10-12-252 0</inkml:trace>
  <inkml:trace contextRef="#ctx0" brushRef="#br0" timeOffset="35629.85">5354 5488 1839 0,'0'0'888'15,"0"0"-872"-15,0 0-16 16,-129 62-27-16,93-21 26 16,11-1 1-16,17-3 0 15,8-1-13-15,4-5 13 16,48-8-142-16,-2-8-241 16,2-9-952-16</inkml:trace>
  <inkml:trace contextRef="#ctx0" brushRef="#br0" timeOffset="36771.31">5808 5121 1657 0,'0'0'493'0,"0"0"-395"15,0 0-47-15,0 0-31 0,0 0 20 16,0 0-11-16,0 0-15 15,0 66 124-15,-4-8-10 16,-9 13-34-16,-3 3-21 16,5 0-52-16,3-6 1 15,5-8-13-15,3-11 6 16,0-12-5-16,22-11-10 16,7-11-12-16,6-13 12 15,8-2-56-15,4-9-53 16,-2-18-18-16,-3-8-38 15,-7 2 57-15,-8 0 23 16,-11 9 85-16,-9 9 165 16,-7 11 19-16,0 4-71 0,-11 4-75 15,-16 17-38-15,-4 8 61 16,2-2-43-16,2 1-17 16,11-7 10-16,5-7-1 15,9-7-20-15,2-4-41 16,0-3-83-16,20 0 98 15,4-15-76-15,3-8-85 16,-2-2 20-16,-5 1 29 16,-7 7 148-16,-7 7 132 15,-6 10 98-15,0 0-83 16,0 10-120-16,-4 14 17 16,-4 3 41-16,1 2-52 0,7-3 4 15,0-8-35-15,4-7 5 16,23-4-14-16,7-7 2 15,5 0-19-15,4-9-41 16,1-12-63-16,-4-5 37 16,-3-6-54-16,-6-5-82 15,-10 5 75-15,-7 4 118 16,-7 8 34-16,-7 14 214 16,0 6-72-16,-11 6-79 15,-7 23-7-15,2 6-27 16,3 4 52-16,4-2-23 15,7-5-10-15,2-3-20 16,0-9-18-16,4-8 8 16,9-6-18-16,3-6-3 15,2 0-15-15,2-17-132 0,0-7-119 16,0-2-27-16,-4 1-64 16,-1 3 162-16,-3 8 174 15,-4 11 24-15,-3 3 213 16,-5 18 88-16,0 20-24 15,0 13-69-15,-5 7-73 16,-5 8 31-16,0 2 1 16,4 4-80-16,1-4-26 15,5-7-60-15,0-9 0 16,0-14-1-16,-2-12-97 16,-9-20-73-16,0-6-199 15,-2 0-457-15</inkml:trace>
  <inkml:trace contextRef="#ctx0" brushRef="#br0" timeOffset="37041.51">6041 5395 1318 0,'0'0'921'16,"0"0"-650"-16,0 0-124 15,0 0-62-15,0 0-49 0,0 0-24 16,0 0 34-16,102-83-46 16,-82 83-24-16,-4 12-118 15,-7 4-114-15,-5-5-241 16,0-4-674-16</inkml:trace>
  <inkml:trace contextRef="#ctx0" brushRef="#br0" timeOffset="37169.18">6410 5182 2020 0,'0'0'310'0,"0"0"-310"15,0 0-53-15,-42 132-114 0,18-71-140 16,3-6-725-16</inkml:trace>
  <inkml:trace contextRef="#ctx0" brushRef="#br0" timeOffset="37776.47">7155 5421 1167 0,'0'0'289'16,"0"0"-211"-16,0 0-8 0,0 0 109 15,0 0-5-15,0 0 38 16,0 0-23-16,0-26-104 16,-7 26-10-16,-12 0-61 15,-8 14-13-15,-7 13 47 16,-1 4-3-16,1 8 9 15,8 1-25-15,5-3-17 16,13-7 1-16,5-11-13 16,3-6-12-16,7-12 6 15,20-1-43-15,4-7-42 0,7-22-56 16,-1-8-152-16,-3-11-7 16,4-29-83-16,-9 9-96 15,-9 4-429-15</inkml:trace>
  <inkml:trace contextRef="#ctx0" brushRef="#br0" timeOffset="37942.87">7229 5129 116 0,'0'0'1081'0,"0"0"-482"16,0 0-259-16,0 0-48 16,0 0-66-16,0 0-156 15,0 0-46-15,-18-5-12 16,9 48-11-16,2 14 58 16,1 7-25-16,1 8-32 15,3 2 4-15,0-4-6 16,-1-8-42-16,3-8-61 0,-2-6-95 15,0-16-96 1,-1-13-444-16</inkml:trace>
  <inkml:trace contextRef="#ctx0" brushRef="#br0" timeOffset="38730.44">6905 5349 1932 0,'0'0'494'15,"0"0"-364"-15,0 0-130 16,0 0-8-16,0 0 0 16,141-21-1-16,-79 21 9 15,5 8 0-15,0 14 14 16,-12 6-13-16,-10 7 1 16,-11 4-2-16,-9 1 28 0,-10 1-28 15,-6-4 28-15,-7-5-23 16,1-6 11-16,-3-9-26 15,2-9 10-15,4-8-53 16,7 0 21-16,5-25-120 16,9-7-86-16,2-8 12 15,-2 1-6-15,-2 6 190 16,-8 8 42-16,-8 11 311 16,-6 11 10-16,-3 3-210 15,0 10-64-15,-8 16-7 16,-2 4 5-16,1 2 53 15,1-2-79-15,8-5-4 0,0-6 8 16,0-7-22-16,10-5 16 16,10-7-17-16,6 0-50 15,3-12-24-15,-2-13-24 16,0-1 28-16,-4 0 0 16,-10 6 20-16,-5 4 50 15,-2 11 138-15,-6 5-31 16,0 0-39-16,0 14-68 15,-3 11 43-15,-2 6 6 16,3-2-24-16,2 0 16 16,0-7-31-16,10-6-8 15,7-6 16-15,3-6-18 16,-3-4-11-16,0 0-26 16,-11-11-76-16,-4-10 7 0,-2-6-34 15,0-2 43-15,-8 0 97 16,1 1 99-16,5 2 40 15,2 2-39-15,2 2-72 16,17 1-11-16,11 0-17 16,3 7-3-16,3 8-14 15,-4 6 13-15,-3 0 4 16,-12 18 7-16,-9 10-6 16,-8 6 88-16,0 4-28 15,0 1-41-15,-4-4 5 16,0-5-8-16,4-5-16 15,0-6 13-15,8-5-4 16,17-7-11-16,6-3 1 16,6-4-96-16,7-12-89 0,-6-11-73 15,-14-4-277-15</inkml:trace>
  <inkml:trace contextRef="#ctx0" brushRef="#br0" timeOffset="38919.21">7962 5167 1781 0,'0'0'676'0,"0"0"-548"16,0 0-128-16,0 0 45 16,0 0-14-16,-42 119-17 15,17-68-14-15,-15 16-29 0,5-13-219 16,4-16-445-16</inkml:trace>
  <inkml:trace contextRef="#ctx0" brushRef="#br0" timeOffset="39068.25">7579 5206 1965 0,'0'0'751'0,"0"0"-673"16,0 0-78-16,0 0-227 15,0 0 14-15,-18 143-106 16,-3-78-319-16</inkml:trace>
  <inkml:trace contextRef="#ctx0" brushRef="#br0" timeOffset="39151.03">7501 5881 1588 0,'0'0'320'0,"0"0"-320"15,0 0-1012-15</inkml:trace>
  <inkml:trace contextRef="#ctx0" brushRef="#br0" timeOffset="39767.58">8564 5689 1597 0,'0'0'557'16,"0"0"-377"-16,0 0-115 16,0 0-38-16,0 0 59 15,0 0-31-15,131-89-30 16,-88 49-23-16,-3-6-2 16,1-1-54-16,-8 1-28 15,-4-1-30-15,-8 5 45 0,-4 10 67 16,-9 7 96-16,-4 14 154 15,-1 6-59-15,-3 5-76 16,0 0-115-16,-3 25 13 16,-12 15-16-16,-3 11 9 15,-2 12-6-15,3 3 0 16,-4-1-10-16,4 5-154 16,3-18-216-16,10-17-554 0</inkml:trace>
  <inkml:trace contextRef="#ctx0" brushRef="#br0" timeOffset="41014.07">9128 5604 2068 0,'0'0'688'16,"0"0"-565"-16,0 0-122 16,0 0 7-16,125-67-10 15,-75 32 2-15,2 0-1 16,-5-4-17-16,-5-1-17 16,-6-2-75-16,-7 0-9 15,-9-5-12-15,-11 3 107 16,-5 6 24-16,-4 8 51 15,0 10 66-15,-2 12-29 0,-11 8-76 16,-5 4-12-16,-2 25-23 16,-2 15 23-16,1 9 12 15,2 10-6-15,5 1 48 16,3 0-43-16,7-8 2 16,4-9-4-16,0-10 3 15,2-11-1-15,11-10-11 16,8-12-19-16,3-4 1 15,5-6-88-15,5-21-77 16,1-7-106-16,-2-7-43 16,-4 4 61-16,-6 8 271 15,-10 11 52-15,-9 12 257 0,-4 6-161 16,-2 12-86-16,-15 17 78 16,-1 6-84-16,2 1 27 15,7-1-34-15,7-5-16 16,2-4 27-16,0-9-53 15,16-2 15-15,8-12-22 16,7-3-3-16,5 0-49 16,2-14-38-16,-5-7 15 15,-2-8-9-15,-8 3-56 16,-8 2 42-16,-5 8 98 16,-8 7 129-16,-2 9 59 15,0 0-134-15,-14 16-45 16,1 7 58-16,1 4-37 15,6-1 0-15,6-7 2 16,0-2-30-16,4-9 26 0,16-5-27 16,3-3 0-16,-4 0-1 15,0-7-36-15,-11-11-18 16,-6-4-2-16,-2-4-20 16,0 1 69-16,-6 1 7 15,-1 4 31-15,5 4 42 16,2 4-17-16,11 2-10 15,20 2-46-15,9-1-36 16,12 4 36-16,4 3-43 16,-1 2 22-16,-6 0 7 15,-8 7 7-15,-17 10 7 16,-15 7 38-16,-9 5-1 16,-4 3 52-16,-21-1-37 0,-6 1-28 15,4-3 9 1,2-10-27-16,8-7-5 0,7-5-1 15,10-7 11-15,0 0-25 16,12-12-33-16,17-14-128 16,4-6 49-16,5-6-50 15,-5 4 46-15,-6 7 130 16,-8 10 26-16,-13 10 230 16,-6 7-141-16,0 0-100 15,-4 22 14-15,-10 4-23 16,1 3 48-16,6-2-23 15,7-3-30-15,0-4 40 16,13-6-39-16,16-7-2 0,9-7-30 16,9 0-77-1,-3-18-22-15,1-8-68 0,-11-6-111 16,-7-5-173-16,-14 0-74 16,-9 6 535-16,-4 9 20 15,0 10 700-15,-15 12-342 16,-8 0-126-16,3 24-90 15,5 8-18-15,8 0-63 16,7 3 27-16,0-5 13 16,22-4-61-16,9-6 14 15,6-8-54-15,5-6-9 16,-3-6-67-16,6 0-125 16,-11-18-129-16,-12-2-346 0</inkml:trace>
  <inkml:trace contextRef="#ctx0" brushRef="#br0" timeOffset="41201.64">10347 5085 1798 0,'0'0'474'16,"0"0"-378"-16,0 0-49 15,0 0 28-15,0 0-22 16,-33 116-10-16,50-82 17 15,10 1-60-15,4 2-104 16,-6-7-262-16,-7-7-1410 0</inkml:trace>
  <inkml:trace contextRef="#ctx0" brushRef="#br0" timeOffset="41306.03">10173 5929 2278 0,'0'0'0'15,"0"0"-1190"-15</inkml:trace>
  <inkml:trace contextRef="#ctx0" brushRef="#br0" timeOffset="41929.15">11076 5402 1470 0,'0'0'335'15,"0"0"-146"-15,0 0-16 16,0 0-13-16,0 0 3 16,0 0-81-16,0 0-37 15,67-100-13-15,-40 87-24 16,-2 12 2-16,-8 1-10 0,-5 16-18 15,-12 17 18-15,0 16 2 16,-25 6 42-16,-15 3 24 16,-3-5-49-16,3-9 38 15,9-9-17-15,11-13-22 16,13-11 23-16,7-4-40 16,5-7 11-16,26 0-1 15,14 0-11-15,8-8-78 16,29-13-272-16,-13 6-363 15,-6 1-581-15</inkml:trace>
  <inkml:trace contextRef="#ctx0" brushRef="#br0" timeOffset="42177.75">11712 5430 1928 0,'0'0'719'16,"0"0"-554"-16,0 0-141 16,0 0 3-16,0 0-25 15,0 0 5-15,0 0 57 16,82 92-63-16,-54-52-1 16,5-6 0-16,-2-3-49 15,-5-12-73-15,-4-11-45 0,5-8-52 16,-6-12-88-1,-6-12-603-15</inkml:trace>
  <inkml:trace contextRef="#ctx0" brushRef="#br0" timeOffset="42919.84">12079 5322 732 0,'0'0'1783'0,"0"0"-1495"16,0 0-278-16,0 0-16 15,0 0 6-15,-42 128 0 16,24-82 62-16,2-1-37 15,5-8-4-15,5-2-21 16,2-12 15-16,4-9-30 16,0-7-25-16,4-7-99 15,13 0 45-15,8-23-156 16,2-7-142-16,2-1-143 0,-2-4 229 16,-5 5 306-16,-9 8 208 15,-4 12 427-15,-7 10-324 16,-2 0-234-16,0 18-22 15,0 10 40-15,-2 2-20 16,2 1 32-16,0-6-61 16,11-2-30-16,21-9 62 15,10-9-54-15,7-5-17 16,3 0-7-16,-4-21-140 16,-8-9 15-16,-9-5-46 15,-13-1-65-15,-11-2-9 16,-7 6 200-16,-2 8 45 15,-18 11 271-15,-7 13-93 16,-4 0-77-16,2 21-63 16,2 9 25-16,9 6 62 0,7 1-61 15,11-4-7-15,0 2-12 16,4-7-39-16,19-5 37 16,6-7-43-16,9-7-17 15,4-9 0-15,5 0-130 16,5-11 15-16,-2-13-8 15,-3-1-41-15,-5-1 109 16,-8-1 33-16,-7 10 39 16,-14 6 164-16,-6 9-15 15,-7 2-56-15,0 6-58 16,-4 16 27-16,-10 3 45 16,3-4-65-16,2-5-16 15,7-3-16-15,2-9 5 0,0-4-3 16,9 0-12-16,18 0-9 15,6-14-82-15,7-3-101 16,5 1 71-16,-1 2 43 16,-2 6 29-16,-1 7 47 15,-8 1-1-15,-6 3 3 16,-10 17 62-16,-7 5-61 16,-10-2 8-16,0 0-9 15,-16-5-46-15,-34-13-84 16,6-5-193-16,-5 0-774 0</inkml:trace>
  <inkml:trace contextRef="#ctx0" brushRef="#br0" timeOffset="43069.55">12324 5279 1493 0,'0'0'924'16,"0"0"-586"-16,0 0-253 15,0 0-30-15,154-88-55 16,-109 88 8-16,-1 0-19 15,12 26-3-15,-9 6-215 16,-9-3-353-16</inkml:trace>
  <inkml:trace contextRef="#ctx0" brushRef="#br0" timeOffset="43447.12">13849 5462 1624 0,'0'0'526'15,"0"0"-483"-15,0 0-43 0,-114 37 0 16,68-2 1-16,4 7 115 16,8 0 17-16,14-1-82 15,16-9-43-15,4-11 16 16,15-11-24-16,18-10-1 15,23-11-103-15,-6-20-266 16,-9 0-587-16</inkml:trace>
  <inkml:trace contextRef="#ctx0" brushRef="#br0" timeOffset="43641.38">13963 5170 1092 0,'0'0'1232'0,"0"0"-741"0,0 0-449 16,0 0-42-16,0 0-12 15,0 0 12-15,0 0 12 16,2 87 14-16,-4-32-9 16,0 8-14-16,2 3 15 15,0-3-16-15,-2-5-2 16,-1-7-46-16,-6-5-100 16,0-14-162-16,1-14-400 0</inkml:trace>
  <inkml:trace contextRef="#ctx0" brushRef="#br0" timeOffset="43965.42">13566 5400 1971 0,'0'0'630'0,"0"0"-499"16,0 0-131-16,134-32-82 16,-72 30 1-16,10 2 64 15,-1 2 17-15,2 18 23 16,-7 8-22-16,-14 6 13 15,-11 4 51-15,-14-1-23 16,-10 0-5-16,-5-4 14 16,-6-6-51-16,3-7 34 15,0-8-16-15,7-5-18 16,4-7 35-16,4 0-35 16,1-15 0-16,-5-9-1 15,-7-3-26-15,-7-2 27 0,-6 5 12 16,-2 7 9-1,-19 3 3-15,-8 7-24 0,0 7-58 16,-3 0-136-16,8 0-312 16,13 0-619-16</inkml:trace>
  <inkml:trace contextRef="#ctx0" brushRef="#br0" timeOffset="44182.12">14509 5162 1868 0,'0'0'396'0,"0"0"-219"16,0 0-12-16,0 0-30 15,0 0 38-15,0 0-86 16,0 0-60-16,73-12-27 16,-55 29-51-16,-7 10 15 15,-11 10-59-15,-11 7-44 16,-67 27 6-16,3-13-215 15,-6-12-675-15</inkml:trace>
  <inkml:trace contextRef="#ctx0" brushRef="#br0" timeOffset="45085.31">10331 5078 1635 0,'0'0'550'0,"0"0"-364"16,0 0-36-16,0 0-40 16,0 0-15-16,0 0-59 15,0 0 22-15,-31 81-29 16,39-56-20-16,21-6 12 15,6-1-21-15,7-6-14 0,16-3-143 16,-14-8-223-16,-7-1-678 16</inkml:trace>
  <inkml:trace contextRef="#ctx0" brushRef="#br0" timeOffset="45743">10445 5079 1739 0,'0'0'689'0,"0"0"-605"0,0 0-55 16,0 0-29-16,0 0 0 15,0 0 31-15,0 0-10 16,-33 124-5-16,33-96-7 16,13-3-9-16,14-7-6 15,18-8-95-15,-8-5-204 16,-3-5-552-16</inkml:trace>
  <inkml:trace contextRef="#ctx0" brushRef="#br0" timeOffset="51689.7">3305 6418 1405 0,'0'0'318'0,"0"0"-174"16,0 0-4-16,0 0-11 16,0 0 75-16,0 0-58 15,34-39 1-15,-34 37-23 16,0 2-65-16,0 0 16 15,0 0-27-15,0 0-33 16,0 0 45-16,0 0-51 16,0 0-3-16,0 0 4 0,0 0 2 15,-7 4-8 1,-15 18-4-16,-14 14 0 0,-9 10 2 16,-8 8-2-16,-2 2 0 15,1-6 0-15,10-6 11 16,9-12-26-16,22-15-58 15,9-12-283-15,4-5-394 0</inkml:trace>
  <inkml:trace contextRef="#ctx0" brushRef="#br0" timeOffset="51899.82">3383 6334 1669 0,'0'0'354'0,"0"0"-269"16,0 0 49-16,0 0 45 16,10 103-36-16,-2-54-3 15,3 2-74-15,7-1-49 16,3-1 3-16,2-8-20 16,8 2-130-16,-4-11-93 15,-8-13-343-15</inkml:trace>
  <inkml:trace contextRef="#ctx0" brushRef="#br0" timeOffset="52094.86">3102 6587 2379 0,'0'0'459'16,"0"0"-425"-16,0 0-7 15,135-14-21-15,-75 14-6 16,6 0 0-16,24 0-33 16,-19 0-238-16,-15 5-617 0</inkml:trace>
  <inkml:trace contextRef="#ctx0" brushRef="#br0" timeOffset="52326.45">3532 6874 1910 0,'0'0'372'0,"0"0"-312"0,0 0-55 16,0 0-5-16,72-122 0 15,-50 79-2-15,-4 5 14 16,-5 6-12-16,-3 8 0 16,-4 8 2-16,-4 9 156 15,-2 7-1-15,0 3-105 16,0 21-45-16,0 14 5 15,0 10-24-15,0 25 9 16,0-14-256-16,-2-8-633 0</inkml:trace>
  <inkml:trace contextRef="#ctx0" brushRef="#br0" timeOffset="53402.21">4290 6174 1333 0,'0'0'817'0,"0"0"-634"15,0 0-117-15,0 0-10 0,0 0-50 16,0 0 27 0,0 0 62-16,-44 135 24 0,28-65 20 15,1 5-78-15,6 0-4 16,4-9-26-16,5-8-20 15,0-12-1-15,0-12-10 16,16-8 0-16,9-11 14 16,6-10-14-16,7-5-11 15,1 0-8-15,4-15-86 16,-7-9-23-16,-7-3-17 16,-6 3 19-16,-13 6 111 15,-5 6 15-15,-5 8 92 16,0 4-39-16,-9 4-38 15,-9 19-1-15,-2 3 4 16,0 1 14-16,4 2 7 0,7-5-28 16,5-5-11-16,4-2 0 15,0-7-12-15,2-4-33 16,14-2-61-16,-1-4-63 16,1 0-111-16,-5 0-48 15,-4-4-229-15</inkml:trace>
  <inkml:trace contextRef="#ctx0" brushRef="#br0" timeOffset="54053.3">4543 6604 1446 0,'0'0'677'0,"0"0"-448"15,0 0-72-15,0 0-40 16,0 0-54-16,0 0 10 15,0 0-42-15,-8 15-20 16,-7 2-12-16,-3 6 1 16,-3 3 0-16,-2 4 5 15,0-2-4-15,3-1-1 16,7-8 0-16,4-3 16 16,5-7-35-16,4-8 8 15,0-1-121-15,4 0 33 0,16-3 6 16,5-16-20-16,1-4-125 15,1-5 53-15,-2-3 106 16,-6 5 45-16,-5 6 34 16,-5 8 224-16,-3 6 42 15,-6 6-115-15,0 0-99 16,0 18-52-16,0 6 59 16,0 4-58-16,0 0 0 15,3-3-2-15,2-4-52 16,-1-10-190-16,1-6-291 15,-3-5-558-15</inkml:trace>
  <inkml:trace contextRef="#ctx0" brushRef="#br0" timeOffset="54188.64">4487 6508 1974 0,'0'0'492'0,"0"0"-492"16,0 0-3-16,0 0-110 15,162-18-126-15,-110 18-308 0</inkml:trace>
  <inkml:trace contextRef="#ctx0" brushRef="#br0" timeOffset="54603.33">5187 6229 1182 0,'0'0'531'15,"0"0"-425"-15,0 0 134 16,-18 125-76-16,11-61 0 16,-1 4 0-16,-4-3-56 15,1-5-17-15,2-9-52 16,0-14-39-16,2-8 13 15,5-14-11-15,2-9-2 16,0-6 15-16,2 0-6 16,21-20-18-16,8-12-172 15,7-6 15-15,2 3 47 0,2 3 11 16,-6 13 48 0,-9 12 60-16,-11 7 21 0,-14 17 106 15,-2 17-47-15,-7 8-10 16,-22 2 58-16,-5 2-48 15,-1-2-4-15,-1-8-43 16,5-5-33-16,6-11-11 16,15-14-144-16,5-6-121 15,5 0-325-15</inkml:trace>
  <inkml:trace contextRef="#ctx0" brushRef="#br0" timeOffset="54805.62">5700 6407 1837 0,'0'0'723'16,"0"0"-723"-16,0 0 0 15,-98 122 8-15,46-66 90 16,1 2 75-16,2-2-68 16,4-1-45-16,12-6-60 15,10-8-27-15,17-11-89 16,10-16-171-16,21-7-82 15,8-7-309-15</inkml:trace>
  <inkml:trace contextRef="#ctx0" brushRef="#br0" timeOffset="54955.45">5702 6613 1568 0,'0'0'833'15,"0"0"-724"-15,0 0-101 16,-94 130 12-16,85-87-20 15,9-7-12-15,16 0-5 16,17-8-44-16,5-12-403 0</inkml:trace>
  <inkml:trace contextRef="#ctx0" brushRef="#br0" timeOffset="55660.34">6468 6304 1936 0,'0'0'380'0,"0"0"-307"15,0 0-69-15,0 0 14 16,0 0 35-16,-42 163 89 15,24-93-22-15,7 0-30 16,5-4-63-16,6-8-18 16,0-11 3-16,15-13-12 0,16-12 0 15,11-12 0-15,10-10-105 16,6 0-51-16,4-27-51 16,1-6-81-16,-5-8 89 15,-9 1-105-15,-16 7 177 16,-13 8 127-16,-17 16 343 15,-3 9-61-15,-16 3-178 16,-18 23-14-16,-1 8 55 16,-4 2-80-16,11-1-27 15,6-9-19-15,13-8-9 16,9-8-20-16,0-9-44 16,22-1-64-16,11 0-73 15,19-29-129-15,-10 3-268 0,-4-1-299 16</inkml:trace>
  <inkml:trace contextRef="#ctx0" brushRef="#br0" timeOffset="56072.02">6921 6713 1145 0,'0'0'673'16,"0"0"-456"-16,0 0-51 16,0 0-15-16,0 0-29 15,0 0-72-15,-42 102 8 16,42-92-40-16,2-6 3 16,22-4 31-16,5 0-52 15,10-14-62-15,0-5-26 16,-1-6-74-16,-5 1 4 15,-6 1-33-15,-4 4 6 16,-10 3 185-16,-6 9 28 0,-5 4 280 16,-2 3-132-16,0 8-144 15,0 14 92-15,0 2-75 16,0-1-21-16,0-5 23 16,5-6-50-16,17-9 29 15,7-3-30-15,2 0-58 16,-2-14-108-16,-5-5-152 15,-6-2-51-15,-7 3 52 16,-3 3 218-16,-4 7 99 16,-2 8 369-16,-2 0-57 15,0 14-109-15,0 23 36 16,0 14-93-16,-9 11-28 16,-2 8-21-16,-2 2 13 15,1-3-45-15,6-6-65 16,1-10 0-16,3-16-11 0,-2-10-108 15,-12-18-75-15,3-6-164 16,-5-3-425-16</inkml:trace>
  <inkml:trace contextRef="#ctx0" brushRef="#br0" timeOffset="56260.68">6801 6409 2041 0,'0'0'648'0,"0"0"-521"16,0 0-111-16,0 0 10 15,0 0-26-15,124-46 0 0,-95 46-6 16,3 0-194-16,-10 0-123 16,-7 0-660-16</inkml:trace>
  <inkml:trace contextRef="#ctx0" brushRef="#br0" timeOffset="56380.65">7206 6214 1073 0,'0'0'1276'15,"0"0"-1176"-15,0 0-100 16,-26 124-104-16,1-63-51 16,3-7-322-16</inkml:trace>
  <inkml:trace contextRef="#ctx0" brushRef="#br0" timeOffset="56810.09">8138 6527 2011 0,'0'0'593'0,"0"0"-469"16,0 0-124-16,0 0 1 16,0 0-1-16,-149 51 26 15,117-22-13-15,8 0 18 16,13-3-20-16,9-6-22 16,2-8 7-16,17-9-66 15,15-3 19-15,6-2-61 16,0-22-107-16,3-23-126 15,-4 1-291-15,-11 0-66 0</inkml:trace>
  <inkml:trace contextRef="#ctx0" brushRef="#br0" timeOffset="56967.05">8194 6330 942 0,'0'0'699'15,"0"0"-84"-15,0 0-324 16,0 0-123-16,0 0-117 16,0 0-39-16,0 0 33 15,-29 123-3-15,18-61-24 16,2 1 5-16,4-5-23 15,3-5-19-15,2-11-86 16,0-7-108-16,0-15-37 16,0-10-253-16,0-10-675 0</inkml:trace>
  <inkml:trace contextRef="#ctx0" brushRef="#br0" timeOffset="57207.18">7860 6457 1945 0,'0'0'503'15,"0"0"-424"-15,0 0-79 16,0 0 0-16,143-32-10 16,-85 35 10-16,6 22 33 15,-2 8 5-15,-1 10 23 16,-9 3 0-16,-6 0-60 16,-13-2 20-16,-11-4-21 15,-4-7 0-15,-4-7-9 16,-6-11 9-16,3-6-6 0,3-9-74 15,1 0-51 1,22-45-97-16,-6 4-365 0,0-6-402 0</inkml:trace>
  <inkml:trace contextRef="#ctx0" brushRef="#br0" timeOffset="57724.31">8678 6543 1538 0,'0'0'609'16,"0"0"-527"-16,0 0-20 15,0 0 4-15,-25 104-15 16,19-72 28-16,6-6-30 15,0-3-48-15,0-8 33 16,12-4-34-16,11-8-23 16,8-3-29-16,3-1-69 15,3-20-25-15,0-6-61 0,-6-4-34 16,-5 1-24 0,-6 2 265-16,-6 8 112 0,-12 8 255 15,-2 12-118-15,0 0-155 16,-9 14-64-16,-6 10 19 15,3 1 40-15,7 2-55 16,5-2 5-16,0-6 8 16,8-5-38-16,11-4 38 15,6-6-47-15,2-4-18 16,-2 0-14-16,-10-7-75 16,-7-10 36-16,-8-6-27 15,0-4-48-15,-2-1 78 16,-9 0 68-16,7 1 48 15,4 6 114-15,0 3-45 16,13 6-38-16,12 8-75 16,8 4 14-16,0 0-29 0,4 6 11 15,-8 12 0-15,-8 6 14 16,-7 4-5-16,-11 2 97 16,-3 4 20-16,0-2-72 15,-12-1 16-15,5-7-62 16,5-4-1-16,2-8 14 15,4-6-21-15,21-5-1 16,4-1-32-16,5-1-176 16,-3-37-90-16,-7 3-338 15,-11-3-868-15</inkml:trace>
  <inkml:trace contextRef="#ctx0" brushRef="#br0" timeOffset="57893.01">9153 6307 750 0,'0'0'1148'16,"0"0"-855"-16,0 0-185 16,0 0-35-16,0 0 8 15,-60 132 10-15,31-76-69 16,-3 2-22-16,-10 4-10 16,6-14-290-16,7-17-409 0</inkml:trace>
  <inkml:trace contextRef="#ctx0" brushRef="#br0" timeOffset="58124.64">8589 6322 2345 0,'0'0'552'0,"0"0"-552"16,0 0-34-16,0 0-242 15,0 0 41-15,29 139 134 16,-29-69-64-16,-17 10-100 15,0 4-252-15,3 0 277 16,3-3 240-16,7-14 69 16,4-15 272-16,0-11-35 15,0-15-150-15,17-15-70 16,0-9-86-16,-5-2-815 0</inkml:trace>
  <inkml:trace contextRef="#ctx0" brushRef="#br0" timeOffset="58760.67">10022 6788 1422 0,'0'0'850'0,"0"0"-610"16,0 0-64-16,0 0-93 15,0 0-13-15,0 0-70 16,0 0-12-16,143-118-92 16,-108 73-14-16,-6-2-53 15,-4 3-14-15,-10 3-69 16,-5 7 173-16,-6 7 81 15,-4 13 329-15,0 10-41 16,0 4-208-16,0 14-62 16,-10 20-21-16,-5 15 3 15,1 5 0-15,1 2 0 0,7-2-19 16,6-8-180 0,0-13-272-16,13-17-273 0</inkml:trace>
  <inkml:trace contextRef="#ctx0" brushRef="#br0" timeOffset="58949.23">10553 6525 1818 0,'0'0'502'16,"0"0"-465"-16,0 0-37 16,0 0-24-16,120 67 24 15,-103-38 38-15,-3-3 39 16,-5 0-42-16,0-4-35 15,-3-6-57-15,1-14-265 0,-2-2-310 16,-3 0-794-16</inkml:trace>
  <inkml:trace contextRef="#ctx0" brushRef="#br0" timeOffset="59127.61">10880 6442 1631 0,'0'0'920'16,"0"0"-827"-16,0 0-49 15,0 0-44-15,-26 136 0 16,12-97 51-16,5-6-42 16,3-4 21-16,4-5-30 0,2-7-14 15,0-9-92 1,6-8-152-16,9 0-73 0,1-15-373 0</inkml:trace>
  <inkml:trace contextRef="#ctx0" brushRef="#br0" timeOffset="59722.21">10976 6578 717 0,'0'0'1377'16,"0"0"-1156"-16,0 0-126 16,0 0-36-16,0 0-47 15,-14 117 40-15,14-95-22 16,16-8 102-16,18-3-45 16,6-10-72-16,7-1-15 15,1 0-88-15,-5-18-58 16,-5-4 27-16,-11-4-136 15,-10-4-29-15,-10 0-48 0,-7 2 308 16,0 5 24-16,-18 8 325 16,-6 10-27-16,-1 5-60 15,1 3-119-15,4 17-20 16,4 6-11-16,7 3-53 16,9 0 41-16,0 0-40 15,4-6-21-15,19 0 22 16,8-8-36-16,5-4-1 15,9-11 0-15,3 0-73 16,1-2-72-16,0-19 4 16,-4-2-24-16,-5-3-32 15,-9 1 41-15,-8 4 156 16,-13 10 38-16,-8 10 213 16,-2 1-116-16,0 3-111 15,-8 17 76-15,-5 4 22 0,3-1-58 16,2-6-13-16,6-3-23 15,2-6-20-15,0-8 26 16,0 0-22-16,22 0-11 16,7-8-1-16,7-9-131 15,8-4-37-15,3 1 50 16,-3 2 36-16,1 5 82 16,-7 10-23-16,-5 3 23 15,-8 0 80-15,-9 16-22 16,-7 8-3-16,-7 2-55 0,-2-1 12 15,-5-2-27 1,-19-3 15-16,-10-5-55 0,-34-15-120 16,5 0-296-16,-2 0-168 15</inkml:trace>
  <inkml:trace contextRef="#ctx0" brushRef="#br0" timeOffset="59873.15">11012 6377 2020 0,'0'0'598'0,"0"0"-458"16,0 0-46-16,162-55-76 16,-102 55-2-16,3 0-32 15,-1 8-14-15,23 30-124 16,-16-3-149-16,-11-1-752 0</inkml:trace>
  <inkml:trace contextRef="#ctx0" brushRef="#br0" timeOffset="60247.58">12942 6697 1859 0,'0'0'560'0,"0"0"-560"16,0 0-25-16,0 0-57 16,0 0 82-16,-140-24 56 15,88 48 48-15,3 8-49 16,7 5-19-16,13-3-29 15,11-5-7-15,15-6 9 16,3-10-1-16,14-6 26 16,18-7-34-16,5-2-41 15,6-21-89-15,10-28-199 16,-10 2-253-16,-10 1-209 0</inkml:trace>
  <inkml:trace contextRef="#ctx0" brushRef="#br0" timeOffset="60429.25">12958 6365 841 0,'0'0'1268'0,"0"0"-669"0,0 0-396 16,0 0-104-16,0 0-99 16,0 0-11-16,0 0-4 15,2 53 30-15,-2 0 5 16,0 8-20-16,0 2 6 16,-4-1-15-16,1-4 9 15,3-7-32-15,0-12-104 16,0-8-123-16,-2-11-82 15,-5-15-417-15</inkml:trace>
  <inkml:trace contextRef="#ctx0" brushRef="#br0" timeOffset="60764.94">12603 6546 2134 0,'0'0'446'15,"0"0"-446"-15,118-7-97 16,-55 7-14-16,5 0 93 15,4 12 18-15,-5 10 83 16,-9 9-26-16,-9 1 11 16,-15 7-1-16,-15 1-51 15,-7-1 41-15,-12-5-29 16,0-7-16-16,0-5 24 16,0-7-29-16,7-7 7 15,8-8 4-15,7 0-8 0,7-11-20 16,5-14-17-16,-3-6-18 15,-7-5 45-15,-11 0 0 16,-7 2 12-16,-6 6 92 16,-2 8-34-16,-21 8-17 15,-6 6-53-15,-2 6-36 16,0 0-20-16,-1 10-182 16,12 6-105-16,7-6-475 0</inkml:trace>
  <inkml:trace contextRef="#ctx0" brushRef="#br0" timeOffset="60993.93">13526 6319 1920 0,'0'0'497'15,"0"0"-353"-15,0 0 7 16,0 0-32-16,0 0-7 15,0 0-55-15,0 0-5 16,96-55-52-16,-92 91-41 16,-4 13 32-16,-22 6-54 15,-61 24-31-15,6-13-160 16,-4-14-719-16</inkml:trace>
  <inkml:trace contextRef="#ctx0" brushRef="#br0" timeOffset="61997.28">3352 7483 1558 0,'0'0'556'0,"0"0"-324"15,0 0 21-15,0 0-54 16,0 0-84-16,0 0-16 16,0 0-99-16,-36 10 14 15,1 30-19-15,-7 13 14 16,-6 6-9-16,2 2 0 15,3-3 18-15,10-10-18 16,6-10 0-16,12-14-13 16,11-13-11-16,4-11-89 15,4 0-94-15,40-43-151 16,-1 1-342-16,-3-2-198 0</inkml:trace>
  <inkml:trace contextRef="#ctx0" brushRef="#br0" timeOffset="62163.21">3443 7397 1817 0,'0'0'552'16,"0"0"-497"-16,0 0-47 16,0 0 11-16,0 0-15 15,52 146 35-15,-38-92-2 16,-1 1 24-16,-1-4-61 16,0-2-2-16,-3-8-114 15,-9-10-226-15,0-11-199 16,0-8-446-16</inkml:trace>
  <inkml:trace contextRef="#ctx0" brushRef="#br0" timeOffset="62321.12">3089 7683 1737 0,'0'0'794'0,"0"0"-557"16,0 0-92-16,0 0-93 15,113-47-10-15,-53 39-42 16,4 5 8-16,5 3-20 15,24 0-32-15,-17 11-292 16,-11-2-268-16</inkml:trace>
  <inkml:trace contextRef="#ctx0" brushRef="#br0" timeOffset="62943.16">3769 7850 1177 0,'0'0'260'0,"0"0"-173"15,0 0-49-15,0 0 93 16,0 0 101-16,0 0-62 15,0 0-19-15,-40 3-51 16,36-3-69-16,-1 0 11 0,2 0-37 16,1 0-4-16,2 0 3 15,0 0 3-15,0 0-7 16,0 0 6-16,0 0 6 16,0 0-6-16,0 0-6 15,0 0 0-15,0 0 0 16,0 0 10-16,0 0-11 15,0 0 1-15,0 0-15 16,0 0 2-16,0 0 1 16,-4 1 11-16,-5 1-13 15,1 0 28-15,-2-2-11 16,3 0 16-16,3 0 37 16,2 0 77-16,2-12-93 0,0-2-4 15,6-2-11 1,8 4-13-16,1 3-12 0,-1 4 0 15,-1 5-10-15,-4 0-1 16,-5 10 1-16,-4 14 10 16,0 10 27-16,-11 5-27 15,-11-1 46-15,0-4-19 16,2-6-26-16,9-8 25 16,8-10-16-16,3-5-5 15,16-2 13-15,22-3-5 16,16 0-26-16,8 0-38 15,36-12-82-15,-13 0-86 16,-11 1-442-16</inkml:trace>
  <inkml:trace contextRef="#ctx0" brushRef="#br0" timeOffset="63730.99">6836 7579 889 0,'0'0'1290'16,"0"0"-1032"-16,0 0-177 15,0 0-81-15,0 0 8 16,0 0-11-16,-85 133 4 16,72-103-2-16,13-14-125 15,0-8-448-15,9-8-926 0</inkml:trace>
  <inkml:trace contextRef="#ctx0" brushRef="#br0" timeOffset="63850.71">6975 7608 1818 0,'0'0'802'16,"0"0"-802"-16,0 0-35 16,-50 121-44-16,26-64-268 15,4-10-251-15</inkml:trace>
  <inkml:trace contextRef="#ctx0" brushRef="#br0" timeOffset="64775.25">10149 7696 1428 0,'0'0'341'0,"0"0"-243"16,0 0-44-16,0 0 46 15,0 0-8-15,0 0 1 16,0 0-22-16,-30-14-58 16,30 6 6-16,0-2-19 15,12 0-18-15,-1 1 2 16,5 4 17-16,-1-2-1 16,6 6 16-16,-2 1-4 15,-1 0-5-15,-5 13-7 16,-7 8 9-16,-6 9 18 15,-10 6 2-15,-19 2 37 0,-4 0 3 16,1-6-33 0,5-5 34-16,12-9-21 0,9-6-41 15,6-6 38-15,11-2-39 16,24-4-7-16,12 0-52 16,27-3-159-16,-12-6-293 15,-6-1-739-15</inkml:trace>
  <inkml:trace contextRef="#ctx0" brushRef="#br0" timeOffset="65248.11">12164 7640 1577 0,'0'0'804'16,"0"0"-450"-16,0 0-212 15,0 0-114-15,0 0-4 16,0 0-24-16,0 0 0 16,-22 70 15-16,3-28-4 15,4 2-22-15,7-8-108 16,6-10-267-16,2-16-393 0</inkml:trace>
  <inkml:trace contextRef="#ctx0" brushRef="#br0" timeOffset="65360.81">12304 7703 2558 0,'0'0'160'0,"0"0"-160"15,-69 121-255-15,34-73-870 0</inkml:trace>
  <inkml:trace contextRef="#ctx0" brushRef="#br0" timeOffset="88852.14">1433 9174 1053 0,'0'0'742'0,"0"0"-654"0,0 0 80 15,0 0 123-15,0 0-49 16,0 0-20-16,0 0-88 16,0-8-50-16,0-8-3 15,0-3-80-15,6-11 15 16,10-3-16-16,5-8-24 15,4-3 17-15,4-2-38 16,6-2-19-16,-4 2 44 16,-5 4-20-16,-4 6 26 15,-8 11 14-15,-5 9 7 16,-7 9 59-16,-2 7-40 0,0 0-26 16,0 4 2-1,-2 26-2-15,-9 13 0 0,-7 16 0 16,2 9 11-16,1 1 1 15,4-2-12-15,1-5-3 16,4-7-5-16,4-11-89 16,2-8-164-16,0-14-201 15,0-12-272-15</inkml:trace>
  <inkml:trace contextRef="#ctx0" brushRef="#br0" timeOffset="89288.89">1291 8664 2181 0,'0'0'342'0,"0"0"-241"15,0 0-24-15,0 0-45 16,142-12 7-16,-76 12 13 16,8 0-52-16,4 5 22 15,0 2-22-15,-2 0-15 16,-13-5 15-16,-15 0-55 15,-16-1 17-15,-14 1 31 16,-18 9-19-16,0 7 26 16,-23 11 17-16,-14 12 25 15,-8 10 62-15,-2-5-55 16,6 1-5-16,10-9-19 16,12-7-13-16,7-10-4 15,10-8-8-15,2-8-36 0,2-5 12 16,18 0-34-16,7-14 10 15,2-11-43-15,-2-10-28 16,0-1 67-16,-5 3 27 16,-6 10 25-16,-8 11 129 15,-1 12-51-15,0 0-50 16,0 23 2-16,-1 16-20 16,7 9 22-16,3 4-32 15,18 6-143-15,-3-14-323 16,0-15-798-16</inkml:trace>
  <inkml:trace contextRef="#ctx0" brushRef="#br0" timeOffset="89799.35">2481 8789 1079 0,'0'0'894'16,"0"0"-785"-16,0 0-60 16,0 0 116-16,-118 54-24 15,84-16 5-15,5 8 9 16,7 0-91-16,13 0 6 16,9-5-48-16,0-9-22 0,19-6 20 15,16-8-20 1,5-10 0-16,4-8-14 0,3 0-56 15,-1-13 5-15,-5-14-11 16,-8-4 20-16,-8-1 36 16,-10 2 12-16,-6 9 8 15,-7 7 189-15,-2 7-50 16,0 7-49-16,0 0-90 16,0 2 11-16,0 15-13 15,0 5 8-15,0 0-3 16,7 2-1-16,15-2 14 15,5-6-13-15,2-4-3 16,0-7-6-16,-4-2-9 16,-5-3 15-16,-3 0 0 15,-7-8 0-15,-4-6 12 0,-6-3 18 16,0 6-15-16,0 0 7 16,0 1-13-16,-11 5-9 15,-5-1-36-15,3-13-92 16,4 3-336-16,5-8-586 0</inkml:trace>
  <inkml:trace contextRef="#ctx0" brushRef="#br0" timeOffset="89949.35">2951 8361 2060 0,'0'0'773'15,"0"0"-643"-15,0 0-130 16,0 0 12-16,-47 103-32 0,14-21 20 15,-6 31-39 1,8-16-317-16,10-18-1299 0</inkml:trace>
  <inkml:trace contextRef="#ctx0" brushRef="#br0" timeOffset="90370.3">4253 8647 952 0,'0'0'1260'0,"0"0"-1154"15,0 0-94-15,0 0 26 16,-136 116 47-16,80-56 37 15,2 3 27-15,3 0-95 0,7-9-20 16,13-9-34-16,8-13-12 16,17-15-8-16,6-10-146 15,20-17-78-15,13-19-21 16,7-7-462-16</inkml:trace>
  <inkml:trace contextRef="#ctx0" brushRef="#br0" timeOffset="90534.63">4242 8603 1213 0,'0'0'1282'16,"0"0"-1097"-16,0 0-172 16,0 0 5-16,17 155-6 15,-7-90-2-15,0-5 37 16,7-2-46-16,-2-4 16 0,1-10-17 16,-3-5-182-16,-13-11-84 15,0-12-296-15,0-12-853 0</inkml:trace>
  <inkml:trace contextRef="#ctx0" brushRef="#br0" timeOffset="90684.99">3818 8835 2191 0,'0'0'666'0,"0"0"-540"16,0 0-102-16,0 0-12 15,0 0-11-15,156-2-2 16,-87 16 1-16,31 13-134 0,-13-6-151 15,-15-5-350-15</inkml:trace>
  <inkml:trace contextRef="#ctx0" brushRef="#br0" timeOffset="90904.22">4705 8865 1950 0,'0'0'699'16,"0"0"-481"-16,0 0-114 15,0 0-102-15,0 0 25 0,121-2-27 16,-77 2-9 0,-3 6-15-16,-17 14-278 0,-11-2-279 15,-13-4-289-15</inkml:trace>
  <inkml:trace contextRef="#ctx0" brushRef="#br0" timeOffset="91013.77">4670 8979 2 0,'0'0'2230'0,"0"0"-1680"15,0 0-423-15,0 0-127 16,0 0-25-16,180 0-113 16,-107 9-140-16,-4-4-277 0</inkml:trace>
  <inkml:trace contextRef="#ctx0" brushRef="#br0" timeOffset="91451.17">6016 8589 2154 0,'0'0'606'0,"0"0"-534"16,0 0 10-16,0 0-82 15,0 0 0-15,0 0 23 16,-118 123-7-16,67-58 25 16,4-5-41-16,7-4 9 15,9-14-14-15,8-12 5 16,12-10-36-16,9-12-97 15,2-8-128-15,22-14 48 0,11-16-160 16,0-6-480-16</inkml:trace>
  <inkml:trace contextRef="#ctx0" brushRef="#br0" timeOffset="91609.19">6074 8524 2061 0,'0'0'614'15,"0"0"-564"-15,0 0-23 16,0 0 22-16,47 116-43 15,-32-66 60-15,1 7-45 16,2-3-15-16,-2-4-12 16,-3-4-48-16,-9-2-150 15,-4-12-117-15,0-10-333 0</inkml:trace>
  <inkml:trace contextRef="#ctx0" brushRef="#br0" timeOffset="91772.7">5702 8828 2407 0,'0'0'486'16,"0"0"-391"-16,0 0-22 15,0 0-64-15,127-34 19 16,-76 33-28-16,5 1-4 16,17 1-62-16,-15 16-413 15,-11 0-480-15</inkml:trace>
  <inkml:trace contextRef="#ctx0" brushRef="#br0" timeOffset="92006.32">6313 9061 995 0,'0'0'1723'16,"0"0"-1591"-16,0 0-132 0,0 0-38 16,0 0-117-16,0 0 124 15,0 0 15-15,75-117 16 16,-66 88-42-16,0 5-99 15,-2 10 90-15,-1 6 51 16,1 8 104-16,-2 0-31 16,-1 14 7-16,-2 16-53 15,-2 10 22-15,0 9-49 16,0 18-19-16,0-10-166 16,-4-11-410-16</inkml:trace>
  <inkml:trace contextRef="#ctx0" brushRef="#br0" timeOffset="92366.97">7041 8840 1896 0,'0'0'817'15,"0"0"-551"-15,0 0-168 16,0 0-42-16,0 0-11 15,0 0-36-15,0 0 14 16,146-25-23-16,-102 24-27 16,-4-2-2-16,-6 1-120 15,-5-6-138-15,-10 0-237 16,-7-4-390-16</inkml:trace>
  <inkml:trace contextRef="#ctx0" brushRef="#br0" timeOffset="92516.31">7303 8603 2000 0,'0'0'661'0,"0"0"-589"0,0 0-38 16,0 0 2-16,-64 109 13 15,43-51 21-15,-2 3-70 16,5 3 0-16,1 14-88 16,5-17-287-16,10-15-614 0</inkml:trace>
  <inkml:trace contextRef="#ctx0" brushRef="#br0" timeOffset="92869.75">8414 8636 734 0,'0'0'1046'15,"0"0"-773"-15,0 0-190 0,0 0 11 16,0 0 60-1,-133 108-7-15,86-55-4 0,3-3-50 16,3-2-84-16,10-8 4 16,11-10-13-16,11-7-73 15,9-18-66-15,14-5-171 16,8 0-247-16</inkml:trace>
  <inkml:trace contextRef="#ctx0" brushRef="#br0" timeOffset="93049.28">8450 8504 2067 0,'0'0'662'0,"0"0"-603"15,0 0-30-15,0 0-20 16,76 138 12-16,-55-82 58 0,-2 4-63 16,1-2 7-16,-2-2-23 15,-4-9-56-15,-10 1-84 16,-4-13-199-16,0-13-428 0</inkml:trace>
  <inkml:trace contextRef="#ctx0" brushRef="#br0" timeOffset="93214.64">8147 8791 2126 0,'0'0'807'16,"0"0"-686"-16,0 0-106 0,0 0-15 15,136 0 21-15,-82 2-21 16,23 12 0-16,-12 2-219 16,-11-2-410-16</inkml:trace>
  <inkml:trace contextRef="#ctx0" brushRef="#br0" timeOffset="93809.51">8840 9025 914 0,'0'0'347'0,"0"0"-115"15,0 0-12-15,0 0-7 16,0 0 57-16,0 0-80 16,0 0-80-16,-6 2 1 15,6-2-60-15,0 0-13 16,0 0-12-16,0 0-25 15,0 0 33-15,0 0-33 16,0 0 29-16,0 0 40 0,0 0-44 16,0 0 5-16,0 0 18 15,-3 0-47-15,3 0 46 16,0 0-48-16,0-2 7 16,0-1 5-16,0-4-3 15,0 2-9-15,5-3 9 16,9 1 1-16,1 4-5 15,1 1-5-15,-3 2 0 16,-7 0-17-16,-6 0 12 16,0 9 5-16,-15 14 10 15,-20 5-9-15,-4 0 44 16,1 0-21-16,12-6-18 16,15-2 8-16,11-6-2 15,8-2-12-15,38 0 0 16,29-7-8-16,50-5-46 0,-16 0-248 15,-7-2-618-15</inkml:trace>
  <inkml:trace contextRef="#ctx0" brushRef="#br0" timeOffset="95566.53">1501 10016 1629 0,'0'0'223'16,"0"0"-223"-16,0 0 1 15,0 0 84-15,0 0 75 16,4 106 25-16,-10-57-61 0,-2-1-44 15,-1-2-19-15,0-9-40 16,2-6 9-16,3-13-27 16,4-9 9-16,0-6-14 15,0-3 2-15,0-10-13 16,0-20-105-16,8-12-75 16,11-10 75-16,3-6-45 15,7 0-7-15,2 9 170 16,0 11 31-16,1 18 122 15,-5 13-11-15,-6 7-40 16,-5 12 4-16,-5 17-11 16,-9 7-37-16,-2 5 61 15,0 1-35-15,0-5-41 16,-2-2-10-16,-5-10-24 16,1-6-8-16,4-12-1 0,0-4 0 15,2-3-6-15,0-10 6 16,0-21-171-16,17-13-42 15,10-7-50-15,8-6-55 16,6 8-13-16,-1 10 260 16,-5 17 71-16,-10 16 164 15,-7 6-36-15,-9 14 74 16,-9 14-57-16,0 9 38 16,0 2-19-16,-4 2-92 15,-6-5-3-15,10-4-68 0,0-9 10 16,5-6 19-1,24-7-17-15,11-10-13 0,14 0-58 16,4-17-94-16,-1-12 4 16,-3-7-70-16,-7-4 51 15,-14 1 46-15,-15 9 121 16,-11 8 171-16,-7 14 169 16,-4 8-164-16,-23 0-94 15,-4 20-50-15,0 6 40 16,4 4 5-16,6-3-57 15,13-8 14-15,5-2-34 16,3-10-7-16,3-4-25 16,16-3-48-16,10 0-38 15,2 0 1-15,-2 0-18 16,-2-5 85-16,-6 5 28 16,-6 0 22-16,-4 20 91 15,-2 10-57-15,-2 5-18 0,-5 3-16 16,-2-4-1-16,0-10-64 15,0-9-202-15,0-13-603 0</inkml:trace>
  <inkml:trace contextRef="#ctx0" brushRef="#br0" timeOffset="95706.85">2135 9919 2442 0,'0'0'342'0,"0"0"-336"15,0 0-6-15,170-17-137 0,-66 17-30 16,-13 2-139 0,-6 8-547-16</inkml:trace>
  <inkml:trace contextRef="#ctx0" brushRef="#br0" timeOffset="96557.19">4382 9798 700 0,'0'0'1303'0,"0"0"-941"0,0 0-276 16,0 0-42-16,0 0-43 16,0 0 45-16,-134 106 107 15,76-48-93-15,-4 6 10 16,6-4-65-16,8-8 8 16,9-12-13-16,17-13 0 15,15-15-43-15,7-12-118 16,29-23-133-16,14-17-243 15,1-4-1032-15</inkml:trace>
  <inkml:trace contextRef="#ctx0" brushRef="#br0" timeOffset="96714.4">4367 9772 2061 0,'0'0'275'0,"0"0"-231"15,0 0-33-15,37 116 11 0,-19-68 8 16,4 1 35-16,3 2-47 15,-1-3-12-15,3-1-12 16,-2-7-110-16,-8-13-239 16,-5-10-590-16</inkml:trace>
  <inkml:trace contextRef="#ctx0" brushRef="#br0" timeOffset="96872.35">4137 9964 1980 0,'0'0'743'16,"0"0"-598"-16,0 0-87 16,0 0-44-16,145-32 1 0,-87 32-15 15,27 4 0-15,-19 13-244 16,-8 4-447-16</inkml:trace>
  <inkml:trace contextRef="#ctx0" brushRef="#br0" timeOffset="97104.2">4782 10222 1685 0,'0'0'1045'15,"0"0"-1045"-15,0 0-245 16,0 0 141-16,0 0 104 16,66-128 1-16,-57 90 78 0,-5 8-79 15,0 8-18 1,-4 10 18-16,0 12 18 15,0 0-18-15,0 19-9 0,0 22 9 16,-8 11 4-16,-1 10-4 16,-3 21-29-16,4-18-246 15,1-12-431-15</inkml:trace>
  <inkml:trace contextRef="#ctx0" brushRef="#br0" timeOffset="97276.83">5025 10249 51 0,'0'0'2444'16,"0"0"-2324"-1,0 0-120-15,0 0-7 0,0 0 7 16,0 0 10-16,0 0-4 16,-23 144-6-16,-29-93-112 15,3-12-558-15</inkml:trace>
  <inkml:trace contextRef="#ctx0" brushRef="#br0" timeOffset="97658.84">6067 9787 1397 0,'0'0'683'16,"0"0"-531"-16,0 0-124 16,-114 113 55-16,72-60 37 15,0 5-43-15,4-3 47 16,7-3-95-16,6-8-21 16,10-12-16-16,3-7-84 0,12-22-85 15,0-3-158-15,0 0-314 0</inkml:trace>
  <inkml:trace contextRef="#ctx0" brushRef="#br0" timeOffset="97839.24">6041 9787 329 0,'0'0'1928'0,"0"0"-1646"16,0 0-237-16,0 0 1 15,0 0 28-15,75 113-18 16,-57-67 20-16,2 5-58 15,2-2-9-15,-2-1-18 0,1-6-70 16,-6-3-123-16,-5-16-263 16,-8-9-558-16</inkml:trace>
  <inkml:trace contextRef="#ctx0" brushRef="#br0" timeOffset="97997.08">5666 10018 1976 0,'0'0'773'16,"0"0"-630"-16,0 0-128 16,113-7 2-16,-57 7-7 15,4 0-10-15,23 5-22 16,-16 7-163-16,-11-2-497 0</inkml:trace>
  <inkml:trace contextRef="#ctx0" brushRef="#br0" timeOffset="98431.93">6328 10244 1667 0,'0'0'377'0,"0"0"-290"16,0 0-22-16,0 0 92 0,0 0 46 15,0 0 22-15,0 0-158 16,0 0-32-16,0 0-1 16,0-1-27-16,3-6 35 15,8 4-42-15,4-1 2 16,1 4-8-16,-3 0 0 15,-2 4 1-15,-6 17 4 16,-5 7-39-16,-7 6 34 16,-20 1 12-16,-2-3 17 15,5-8 38-15,5-6-44 16,11-8 8-16,8-6-4 16,0-2-20-16,20-2 40 0,18 0-41 15,9 0-3-15,8 0-31 16,21-14-216-16,-15 2-116 15,-10 2-472-15</inkml:trace>
  <inkml:trace contextRef="#ctx0" brushRef="#br0" timeOffset="98959.22">7866 9798 1883 0,'0'0'397'0,"0"0"-316"16,0 0-56-16,0 0-7 16,0 0 46-16,-143 121 46 15,88-62-9-15,-3 1-8 16,-2 0-61-16,2-6-26 15,2-10-12-15,7-7-35 16,0-21-98-16,14-9-174 16,8-7-465-16</inkml:trace>
  <inkml:trace contextRef="#ctx0" brushRef="#br0" timeOffset="99785.9">7449 9833 1840 0,'0'0'232'0,"0"0"-129"16,0 0 58-16,0 0-28 16,147 101 38-16,-106-70-41 15,1 1-70-15,0-1-18 16,3-2-42-16,-3-4 0 16,1-3 0-16,-5-8-125 15,-5-4 10-15,-2-6-8 0,-6-4 6 16,-3 0 23-16,-2-10-95 15,-2-11-20-15,-3-6 140 16,-3 3 69-16,-1 5 61 16,-7 4 11-16,0 10 70 15,-4 5 4-15,0 0-117 16,0 23 92-16,0 3-13 16,0 4-70-16,0 0 40 15,0 0-58-15,2-5-20 16,12-4 33-16,4-7-32 15,4-7 12-15,5-7-13 16,0 0-96-16,2-9 32 16,-4-14-67-16,2-12-85 0,-4-5 32 15,4-1-105 1,-4 4-217-16,-3 9 506 0,-7 14 87 16,-9 14 141-16,-2 0 2 15,-2 24-41-15,0 5-10 16,-8 4-55-16,-1-3 6 15,0-5-62-15,2-6-66 16,3-5 26-16,2-7-28 16,2-3 0-16,0-4-9 15,0 0-36-15,10-2-11 16,7-9-12-16,3 1 31 16,-1 0 24-16,6 4 13 15,4 2 0-15,4 4 14 16,5 0-3-16,7 0 24 15,6 0-16-15,0 0-10 0,-1 0-15 16,-6-10 6-16,-11-4-94 16,-15-4-36-16,-11-3-62 15,-7-5 41-15,-2 3 38 16,-15 2 113-16,0 7 248 16,5 14 12-16,0 0-170 15,3 21-9-15,0 21-32 16,2 14 28-16,1 13-16 15,3 5 3-15,3 0 107 16,0-4-57-16,-2-8-32 0,-2-8-12 16,-5-11-61-1,-7-13 25-15,-6-9-25 0,-7-8 3 16,-7-13 6 0,-4 0-18-16,-5-6-59 0,-1-27-78 15,8 4-168-15,16 0-519 0</inkml:trace>
  <inkml:trace contextRef="#ctx0" brushRef="#br0" timeOffset="101112.64">9614 9847 704 0,'0'0'1203'16,"0"0"-997"-16,0 0-206 15,0 0 25-15,0 0-6 0,0 0 86 16,-27 115 69 0,15-63-32-16,2-2-93 0,5-6 21 15,3-8-57-15,2-9-12 16,0-9 31-16,0-13-32 15,13-5-21-15,5 0-28 16,7-23-103-16,2-16-51 16,-3-7-72-16,-2-6-125 15,-3 3 131-15,-9 14 269 16,-5 15 604-16,-5 16-230 16,0 4-316-16,0 20-9 15,-3 12 19-15,3 1 11 16,0-1 30-16,9-3-75 15,18-11 3-15,8-7 1 0,6-11-32 16,6 0-12-16,-5-19-36 16,-2-15-83-16,-4-10-11 15,-9-12-95-15,-3-11-50 16,-1-8-53-16,-6 0-26 16,-3 7 360-16,-5 15 347 15,-7 21 52-15,-2 20-65 16,0 12-263-16,-13 15-44 15,-7 23 158-15,-5 11-45 16,4 4 15-16,2 5-68 16,5-2-56-16,3-1 1 15,7-9-26-15,0-8-6 16,4-10 0-16,0-10 0 0,0-10-11 16,0-5-8-16,2-3-5 15,13-3 12-15,3-21-30 16,7-6-60-16,0-3-83 15,-2 4 32-15,-4 7 99 16,-4 13 17-16,-6 9 7 16,-2 0 30-16,-3 19-10 15,0 5 10-15,1 2 33 16,4-2-32-16,6-4 45 16,8-3-36-16,10-8-9 15,12-5-1-15,6-4-76 16,3 0 1-16,-1-8-5 15,-8-9 49-15,-12 3 29 16,-11 1 4-16,-13 5 46 16,-9 2 135-16,0 6-77 0,-19 0-63 15,-18 4-36-15,-7 19 20 16,0 3 52-16,3 6-48 16,12-6-29-16,10-3 14 15,9-7-2-15,10-6-14 16,0-6 0-16,12-4-75 15,17 0 14-15,4-2-124 16,5-17-83-16,-3-8-26 16,-3 1-52-16,-8 0 222 15,-8 3 124-15,-7 12 293 16,-9 8 14-16,0 3-184 16,-6 7-104-16,-13 19 96 15,1 2-52-15,7 2 26 0,9-2-51 16,2-4-32-1,2-5 31-15,21-10-32 0,6-6-5 16,2-3-40-16,4-9-113 16,-1-13-3-16,-1-8 19 15,-4-2-15-15,-6 0-22 16,-8 2-58-16,-6 6 232 16,-9 9 48-16,0 14 215 15,0 1-137-15,-11 18-64 16,-2 16 50-16,1 5 51 15,10 0-61-15,2-1-10 16,0-4-49-16,14-6-43 0,8-7 0 16,0-7-2-1,5-14-161-15,-9 0-119 0,-5-5-316 0</inkml:trace>
  <inkml:trace contextRef="#ctx0" brushRef="#br0" timeOffset="101322.92">10603 9511 1918 0,'0'0'353'0,"0"0"-241"16,0 0-24-16,0 0 81 0,-102 136-67 15,102-96-69 1,0-4 23-16,13-3-56 0,20-12-30 15,19-17-132-15,-7-4-203 16,-5-4-609-16</inkml:trace>
  <inkml:trace contextRef="#ctx0" brushRef="#br0" timeOffset="101441.52">10877 9394 1345 0,'0'0'1011'16,"0"0"-976"-16,0 0-35 15,-87 141-1-15,48-71-181 16,3-7-307-16</inkml:trace>
  <inkml:trace contextRef="#ctx0" brushRef="#br0" timeOffset="102711.68">11506 9982 1976 0,'0'0'102'16,"0"0"-102"-16,0 0-100 15,0 0 100-15,0 0 191 16,32 102 24-16,-45-44-40 16,-6 0-89-16,1-4-31 15,3-9-49-15,6-13 11 16,2-14-14-16,7-10-3 16,0-8 0-16,0-6 0 15,18-24-97-15,7-12-216 16,8-15 0-16,7-5-224 15,5-2 25-15,1 6 209 16,-3 12 303-16,-7 14 553 16,-11 20-29-16,-10 12-276 0,-11 5-86 15,-4 27-1-15,0 9 10 16,0 2-27-16,-4 3-56 16,4-7-30-16,0-7-58 15,6-10 25-15,17-8-10 16,8-14-15-16,0 0-12 15,0-19-134-15,-4-18-35 16,-2-11-43-16,-5-13-71 16,-5-8-91-16,4-12-124 15,-2-3-143-15,3 3 653 16,3 10 848-16,-6 15-212 16,-3 19-470-16,-10 23-82 15,-4 14-17-15,0 11-53 16,-16 31 67-16,-9 14 95 15,2 13-20-15,0 4-21 0,3 4-23 16,5-4-83-16,1-2 24 16,7-11-50-16,5-9 13 15,2-13-19-15,0-11 3 16,0-13 0-16,9-7 0 16,11-7-27-16,7-7 20 15,11-19-183-15,5-6-87 16,3-1-61-16,1 2 30 15,-7 9 265-15,-9 14 43 16,-10 8 145-16,-9 0-45 16,-1 12 6-16,-1 6-22 15,5 2 24-15,8 0-76 0,10-4 7 16,12-3-8-16,12-10-31 16,3-3-12-16,3 0-47 15,-10-17-31-15,-10-6 89 16,-16 0-11-16,-18 0 12 15,-9 2 54-15,-9 7 0 16,-25 9 73-16,-10 5-60 16,-6 6-52-16,4 18 16 15,5 4-25-15,10 2 67 16,14-4-10-16,10-4-63 16,7-3 36-16,2-7-36 15,23-8-7-15,6-4-7 16,7 0-120-16,-3-14-80 0,1-11-37 15,-5-1 14 1,-6-2 97-16,-7 4 140 0,-7 9 17 16,-7 4 322-16,-4 11-100 15,0 0-162-15,0 14-14 16,-4 11 22-16,2 0 59 16,2 1-50-16,0-4-50 15,11-4 12-15,13-5-50 16,3-10 12-16,2-3-10 15,-2 0-8-15,-2-16-6 16,-4-10-106-16,0-4-60 16,-3-4 29-16,-1 2-23 15,-1 6 53-15,-5 9 113 0,-4 8 155 16,-5 9-34-16,-2 0-120 16,0 22 11-16,0 6 102 15,0 3-20-15,0-6-13 16,2-1-39-16,10-7-41 15,3-12-2-15,3-5-59 16,9-15-175-16,-2-16-305 16,-4-3-722-16</inkml:trace>
  <inkml:trace contextRef="#ctx0" brushRef="#br0" timeOffset="102825.4">13194 9927 1670 0,'0'0'943'15,"0"0"-733"-15,0 0-165 16,0 0-45-16,0 0 4 15,-27 123-20-15,-10-55-55 16,2-13-468-16,6-11-1384 0</inkml:trace>
  <inkml:trace contextRef="#ctx0" brushRef="#br0" timeOffset="120077.97">1501 11594 1475 0,'0'0'391'15,"0"0"-179"-15,0 0 85 16,0 0-43-16,0 0-83 15,-4 0-63-15,4 0-60 0,-2 0 46 16,2 0-36 0,0 0-7-16,0 0 27 0,0 0-54 15,0 0 27-15,0 0 15 16,0 0-47-16,0 0 35 16,0 0-34-16,14 0-19 15,13 0-1-15,15 0-5 16,7 0-13-16,8 2-36 15,1 6-71-15,8 9 5 16,-16-3-233-16,-14-2-474 0</inkml:trace>
  <inkml:trace contextRef="#ctx0" brushRef="#br0" timeOffset="120438.84">1418 11712 2210 0,'0'0'367'15,"0"0"-256"-15,0 0 84 16,0 0-68-16,0 0-57 16,0 0-38-16,0 0-20 15,135 0-12-15,-81 2 0 16,2 6-66-16,12 3-56 15,-12-1-244-15,-11-6-470 0</inkml:trace>
  <inkml:trace contextRef="#ctx0" brushRef="#br0" timeOffset="120619.05">2014 11418 2074 0,'0'0'698'0,"0"0"-629"15,0 0-42-15,0 0 31 16,0 0-42-16,31 104 32 16,-39-46-45-16,-26 12-2 15,-34 34-2-15,3-19-271 16,7-15-378-16</inkml:trace>
  <inkml:trace contextRef="#ctx0" brushRef="#br0" timeOffset="121197.43">2664 11300 1716 0,'0'0'595'15,"0"0"-528"-15,0 0-35 16,0 0-30-16,0 0-2 16,0 0 113-16,-32 160 15 0,12-82-13 15,0 8-33-15,-2 2-52 16,-1 1 19-16,5-9-46 16,1-6 3-16,5-10-5 15,4-12-1-15,5-9-40 16,3-11-120-16,0-15-78 15,0-17-131-15,7-1-153 16,3-25-824-16</inkml:trace>
  <inkml:trace contextRef="#ctx0" brushRef="#br0" timeOffset="121392.7">2706 11285 1644 0,'0'0'684'16,"0"0"-611"-1,0 0-22-15,0 0 13 0,0 0-1 16,0 0 35-16,55 159-37 16,-88-92-12-16,-12 4-22 15,-6-3-12-15,-4-4-30 16,5-11-13-16,15-18-175 16,14-12-333-16,19-19-976 0</inkml:trace>
  <inkml:trace contextRef="#ctx0" brushRef="#br0" timeOffset="121636.96">3125 11361 1352 0,'0'0'375'15,"0"0"-116"-15,-123 35-27 16,67 1-13-16,3 12-67 15,6 8-48-15,14 2 2 16,17 4-72-16,14-1 8 16,2-7-21-16,29-4-14 15,15-11-14-15,12-10-75 16,6-13-116-16,23-16-102 16,-16-10-365-16,-13-13-430 0</inkml:trace>
  <inkml:trace contextRef="#ctx0" brushRef="#br0" timeOffset="121835.46">3388 11480 1056 0,'0'0'1221'16,"0"0"-1030"-16,0 0-130 15,0 0-48-15,0 0 62 16,-145 146 32-16,102-86-28 16,8 2-28-16,6-3-48 15,9-9 10-15,8-12-26 16,10-12-43-16,2-12-55 15,7-14 18-15,17 0-8 16,24-54-167-16,-6 2-337 16,-3-6-175-16</inkml:trace>
  <inkml:trace contextRef="#ctx0" brushRef="#br0" timeOffset="121971.06">3455 11478 973 0,'0'0'1163'0,"0"0"-1022"15,0 0-70-15,0 0-45 16,17 136-2-16,-17-86 28 15,0 0-51-15,0-1 26 16,2-7-27-16,1 0-33 16,0-12-193-16,-3-12-357 0</inkml:trace>
  <inkml:trace contextRef="#ctx0" brushRef="#br0" timeOffset="122134.73">3133 11648 2008 0,'0'0'674'0,"0"0"-574"0,0 0-64 16,125-4-35-16,-62 4-1 15,2 0 0-15,-3-2-46 16,7-7-169-16,-17-2-322 16,-15-1-667-16</inkml:trace>
  <inkml:trace contextRef="#ctx0" brushRef="#br0" timeOffset="122284.96">3769 11305 2000 0,'0'0'635'0,"0"0"-592"15,0 0-32 1,0 0 17-16,12 166 2 0,-28-79-11 16,-24 28 3-16,-8 9-22 15,6-20-239-15,13-36-547 0</inkml:trace>
  <inkml:trace contextRef="#ctx0" brushRef="#br0" timeOffset="122736.02">4172 11644 758 0,'0'0'1728'0,"0"0"-1382"0,0 0-188 16,0 0-100-16,0 0-44 15,0 0 2-15,0 0-7 16,120-8-9-16,-91 20 0 16,-6 4-118-16,-19 4-167 15,-4-4-342-15,-2-4-754 0</inkml:trace>
  <inkml:trace contextRef="#ctx0" brushRef="#br0" timeOffset="122848.08">4107 11791 1862 0,'0'0'621'0,"21"0"-541"16,12 2-47-16,15-2-33 16,29 0-66-16,-10 0-183 15,-5 0-711-15</inkml:trace>
  <inkml:trace contextRef="#ctx0" brushRef="#br0" timeOffset="123268.75">5262 11347 2013 0,'0'0'210'16,"0"0"-195"-16,0 0-15 15,-8 104 112-15,-17-12 39 16,-9 36 85-16,1-5-96 15,2-8-22-15,6-19-70 16,12-30-47-16,2 4 36 16,2 5-35-16,7-12-3 15,2-16 1-15,0-10-67 0,0-14-79 16,8-12-123-16,6-18-190 16,-5-20 112-16,-3-16-1298 0</inkml:trace>
  <inkml:trace contextRef="#ctx0" brushRef="#br0" timeOffset="123456.9">5256 11444 758 0,'0'0'1373'0,"0"0"-1181"16,0 0-151-16,0 0 17 16,116 60 49-16,-110-12-7 15,-6 13-12-15,-15 5 4 16,-28 6-68-16,-7 0 15 0,-8-8-39 15,4-12-37-15,9-15-95 16,19-14-171-16,16-14-395 0</inkml:trace>
  <inkml:trace contextRef="#ctx0" brushRef="#br0" timeOffset="123687.3">5847 11388 1813 0,'0'0'169'16,"0"0"-169"-16,0 0 0 16,0 0 116-16,-159 58 87 0,108-7 63 15,6 7-87-15,10 9-79 16,10 1-12-16,14 0-75 16,11-5-4-16,5-9-9 15,28-11-24-15,12-14-40 16,13-12-94-16,36-17-94 15,-17-20-288-15,-3-11-608 0</inkml:trace>
  <inkml:trace contextRef="#ctx0" brushRef="#br0" timeOffset="123886.48">6279 11412 2196 0,'0'0'603'15,"0"0"-594"-15,0 0 8 0,-105 102-16 16,61-48 26-16,2 2 85 15,3 0-79-15,10-6-10 16,8-5-23-16,7-13 15 16,9-10-32-16,5-12-7 15,0-10-75-15,21 0 56 16,23-42-143-16,-7-4-283 16,2-9-262-16</inkml:trace>
  <inkml:trace contextRef="#ctx0" brushRef="#br0" timeOffset="124035.03">6286 11393 1667 0,'0'0'725'16,"0"0"-571"-16,0 0-130 16,0 0 35-16,24 107 8 15,-17-57 20-15,-1 6-6 16,-1 0-74-16,0 0 4 0,-1-6-11 16,-2-6-65-16,-2-7-108 15,0-14-211-15,-14-10-446 0</inkml:trace>
  <inkml:trace contextRef="#ctx0" brushRef="#br0" timeOffset="124176.8">5902 11624 2183 0,'0'0'666'16,"0"0"-589"-16,0 0-59 0,0 0-18 15,161-10-27 1,-90 10-100-16,-11 0-338 0,-8 0-919 0</inkml:trace>
  <inkml:trace contextRef="#ctx0" brushRef="#br0" timeOffset="124454.9">6397 11814 1936 0,'0'0'518'15,"0"0"-518"-15,0 0-233 16,0 0 233-16,0 0 288 15,0 0-102-15,0 0-128 16,61-58-58-16,-46 39-97 16,-1 0-10-16,-4 6 92 15,-1 6 15-15,-1 7 43 0,-6 0 11 16,-2 19-45 0,0 17 85-16,0 9-20 0,-2 8-27 15,-10 3 2-15,1-4-43 16,-1-3 0-16,6-9-6 15,1-8-117-15,5-12-123 16,0-10-246-16,0-10-323 0</inkml:trace>
  <inkml:trace contextRef="#ctx0" brushRef="#br0" timeOffset="124634.37">6709 11401 2070 0,'0'0'695'0,"0"0"-561"16,0 0-134-16,0 0 0 0,0 0 30 16,102 133 12-16,-94-46 15 15,-8 25-54-15,-16-6 12 16,-40 24-30-16,3-38-242 16,6-34-346-16</inkml:trace>
  <inkml:trace contextRef="#ctx0" brushRef="#br0" timeOffset="125153.15">7349 11694 1664 0,'0'0'987'16,"0"0"-737"-16,0 0-145 16,0 0-81-16,0 0-24 15,0 0 30-15,152-10-29 16,-107 10-1-16,-3 0 0 16,-7 5-127-16,3-5-127 15,-11 0-203-15,-11-3-318 0</inkml:trace>
  <inkml:trace contextRef="#ctx0" brushRef="#br0" timeOffset="125287.54">7617 11532 1910 0,'0'0'569'0,"0"0"-500"16,0 0-69-16,0 0 17 16,-52 108-16-16,29-45-1 15,-12 41-19-15,6-14-33 16,5-14-451-16</inkml:trace>
  <inkml:trace contextRef="#ctx0" brushRef="#br0" timeOffset="125678.59">8715 11468 1588 0,'0'0'247'15,"0"0"-202"-15,0 0 53 16,0 0 74-16,0 0-125 15,0 0 86-15,0 0 19 16,-8 180-5-16,-1-91 2 16,-3 5-58-16,2 0-28 15,0-18-26-15,-1 6-31 16,3-7 19-16,-1-11-25 16,-1-10-17-16,6-12-44 15,0-12-126-15,2-14-60 16,2-16-95-16,0-16 49 15,0-16-677-15</inkml:trace>
  <inkml:trace contextRef="#ctx0" brushRef="#br0" timeOffset="125867.38">8929 11404 1829 0,'0'0'530'0,"0"0"-451"15,0 0-30-15,0 0 15 16,0 0 56-16,108 139 2 15,-122-76-41-15,-26 7-32 16,-12 2-16-16,-6-1-33 16,0-11-1-16,8-9-103 15,14-17-166-15,12-13-255 16,19-17-871-16</inkml:trace>
  <inkml:trace contextRef="#ctx0" brushRef="#br0" timeOffset="126099.97">9563 11398 1370 0,'0'0'673'0,"0"0"-673"16,0 0-2-16,-121 34 2 16,63-1 183-16,0 12 72 15,2 9-62-15,8 6-114 16,10 5-15-16,16-3-63 15,13-6 0-15,9-6-1 16,6-10-49-16,26-12-54 16,34-23-95-16,-6-5-170 0,-4-5-443 15</inkml:trace>
  <inkml:trace contextRef="#ctx0" brushRef="#br0" timeOffset="126294.46">9761 11404 2123 0,'0'0'630'15,"0"0"-627"-15,0 0 7 16,0 0-10-16,0 0 36 16,-130 139-2-16,97-84 72 15,6 1-71-15,6-2-11 16,5-4-24-16,5-10-12 16,6-9-42-16,2-14-72 15,3-10-97-15,0-11-40 16,12-19-40-16,1-9-908 0</inkml:trace>
  <inkml:trace contextRef="#ctx0" brushRef="#br0" timeOffset="126458.8">9806 11386 1677 0,'0'0'904'16,"0"0"-810"-16,0 0-48 16,0 0-29-16,31 114-1 15,-25-68 63-15,2 4-64 16,2-2 6-16,6 1-12 15,0-7-8-15,-3-6-2 16,-6-5-155-16,-5-8-180 16,-2-11-388-16</inkml:trace>
  <inkml:trace contextRef="#ctx0" brushRef="#br0" timeOffset="126602.65">9507 11662 373 0,'0'0'2055'0,"0"0"-1673"15,0 0-255-15,0 0-81 16,124-2-45-16,-72 2 16 16,15 12-17-16,-11 2-167 15,-7 0-446-15</inkml:trace>
  <inkml:trace contextRef="#ctx0" brushRef="#br0" timeOffset="127073.65">10084 11907 1607 0,'0'0'330'0,"0"0"-330"16,0 0-40-16,0 0 40 15,0 0 115-15,0 0 17 16,0 0-55-16,-23-9-76 16,23 9 92-16,0 0 62 15,0-1-74-15,0 1-26 16,0 0-55-16,0 0 0 16,0 0-1-16,0 0 2 0,0 0-1 15,0-2 4-15,12 0 11 16,1-2-11-16,1 0 17 15,-1 0 22-15,1 2 78 16,-3 2-73-16,-5 0-22 16,-6 12-26-16,0 15 13 15,-19 2-13-15,-18 7 1 16,-5-2 5-16,3-4 42 16,7-6-32-16,14-10 1 15,14-3-5-15,4-6 4 16,11 4 11-16,22-4-27 15,14-1-30-15,28-4-124 16,-7 0-334-16,-8-11-478 0</inkml:trace>
  <inkml:trace contextRef="#ctx0" brushRef="#br0" timeOffset="127249.02">10740 11532 872 0,'0'0'1725'0,"0"0"-1524"16,0 0-165-16,0 0-36 16,15 164 10-16,-42-73 14 15,-15-1-18-15,-58 38-6 16,9-21-258-16,6-33-588 0</inkml:trace>
  <inkml:trace contextRef="#ctx0" brushRef="#br0" timeOffset="128254.43">3932 13279 2006 0,'0'0'676'0,"0"0"-521"15,0 0-28-15,0 0-73 16,0 0 13-16,0 0-42 16,0 0-17-16,142 0 5 15,-92 4-13-15,-4 1-64 0,-3 4-183 16,-14-4-423-16,-16 2-1144 0</inkml:trace>
  <inkml:trace contextRef="#ctx0" brushRef="#br0" timeOffset="128379.15">3934 13488 1647 0,'0'0'1104'16,"0"0"-928"-16,0 0-168 15,0 0-8-15,118-7 0 16,-33-5-5-16,-11 5-187 16,-12-5-452-16</inkml:trace>
  <inkml:trace contextRef="#ctx0" brushRef="#br0" timeOffset="132660.29">4622 13427 980 0,'0'0'542'0,"0"0"-408"16,0 0-60-16,0 0 36 15,0 0-9-15,0 0-3 16,0 0-31-16,0 0-37 0,0 0 69 15,3 0 21 1,-3 0 6-16,0 0-22 0,5 0-64 16,-1 0-3-16,5 0-19 15,4-2-3-15,5 0-12 16,2 0-3-16,2-1 1 16,1 3-14-16,-5-3 13 15,-1 3 0-15,-3 0 0 16,-5 0 17-16,-1 0-17 15,2 0 0-15,1 0 0 16,2 0-15-16,3 0 15 16,2 0 0-16,-1 0 0 15,4 0 3-15,-4 3-3 16,3-3 0-16,-2 3 2 16,2-1-12-16,0 0 10 0,-1 0-1 15,-2 1 0 1,1 0-32-16,-3 1 31 0,1-2-8 15,-1 0 5-15,4-2-11 16,-2 2 16-16,3-2 0 16,3 0 0-16,1 0 5 15,0 2-5-15,-1-2 0 16,-1 0 1-16,-1 0-8 16,-2 2 7-16,-1 1 0 15,0-3-2-15,0 3 7 16,2-1-6-16,-3 2 1 15,4-1 0-15,-1-3-10 16,2 3 10-16,-2-1 0 16,3-2-1-16,0 2 7 15,2-2-6-15,0 0 0 0,-3 0 1 16,3 0-10-16,-3 0 10 16,2 0-1-16,3 0 0 15,2 0 10-15,3 0-10 16,1 0 0-16,2 0 1 15,-1 0 9-15,2 0-3 16,-2 0-7-16,-3 0 3 16,2 2 11-16,3 3-6 15,-1-2-8-15,3-1 0 16,0 0 4-16,0-2-3 16,0 2-1-16,-7-2 0 15,-7 0-105-15,-7 0-181 0,-15 0-483 16</inkml:trace>
  <inkml:trace contextRef="#ctx0" brushRef="#br0" timeOffset="133845.79">5187 13930 1162 0,'0'0'524'15,"0"0"-324"-15,0 0-20 16,0 0-4-16,0 0-74 16,0 0-12-16,0 0-19 15,6-4-41-15,-6 4 45 16,0 0-7-16,0 0-17 15,0-2 32-15,0 2-57 16,0-2-7-16,0-4-19 16,0 2 21-16,0-2-36 15,0 4 15-15,0-6-43 0,-6 2 42 16,-6-1-26-16,-3 4 16 16,-3 1 11-16,-6 2-29 15,-3 0 20-15,0 0-32 16,-4 2 6-16,2 10 24 15,-2 2-4-15,0 4 15 16,0 2-1-16,-1 3 10 16,3-1-9-16,0 2 10 15,7 6 5-15,5-4 39 16,5 1-29-16,5 6 24 16,5-1 17-16,2-2-52 15,0 0 38-15,15-4-27 16,10-3-1-16,8-4 23 15,10-3-46-15,10-5 4 16,5-11-5-16,4 0-63 0,21 0-117 16,-18-5-171-16,-14-9-462 0</inkml:trace>
  <inkml:trace contextRef="#ctx0" brushRef="#br0" timeOffset="134755.16">5312 13712 1038 0,'0'0'227'0,"0"0"-121"0,0 0 121 16,0 0 3-16,0 0-83 15,0 0-19-15,0 0-49 16,-19-4-1-16,19 0-12 16,0 0-18-16,0-2 11 15,0-1-14-15,0 0-44 16,12 0 34-16,1 4-35 16,1 1 0-16,-3 2-12 15,-5 0 23-15,1 0-11 16,-4 0 3-16,-3 5 3 15,0 13 21-15,0 5-11 16,-10 3 11-16,-9 0 55 0,-2-1-53 16,3-4 6-16,3-5-17 15,9-7-6-15,2-4-21 16,4-3 9-16,8-2-108 16,19 0 20-16,4 0-33 15,4-7 3-15,-1 0 59 16,-9 2 33-16,-10 0 26 15,-6 5 20-15,-9 0-5 16,0 0 18-16,0 14-23 16,-16 6 24-16,-6 4-4 15,-5 2-24-15,-2 4-12 16,-13 15-5-16,6-11-212 16,7-4-442-16</inkml:trace>
  <inkml:trace contextRef="#ctx0" brushRef="#br0" timeOffset="135093.17">5160 14347 1512 0,'0'0'615'15,"0"0"-379"-15,0 0-10 16,0 0 0-16,0 0-144 15,0 0-70-15,0 0-12 16,100-77-12-16,-65 52-50 0,0-3-52 16,-4 4 14-1,-5 2 59-15,-8 5 2 0,-7 5 39 16,-4 7 48-16,-7 5-21 16,0 0 17-16,0 4-44 15,-14 16 1-15,-3 10 39 16,-5 4-26-16,-1 4-2 15,4 0 1-15,0 0 2 16,5-3-30-16,12-5-74 16,2-7-195-16,0-11-367 0</inkml:trace>
  <inkml:trace contextRef="#ctx0" brushRef="#br0" timeOffset="135334.91">5528 14267 1996 0,'0'0'351'16,"0"0"-277"-16,0 0-16 16,0 0 80-16,0 0-34 15,-78 112-4-15,87-96-3 16,22-6-73-16,7-2 21 16,5-8-45-16,-6 0-1 15,-3-12-14-15,-12-7 16 16,-11-6-1-16,-11-3 0 15,0-4-45-15,-23 0-11 16,-23-7-112-16,3 13-153 16,3 3-332-16</inkml:trace>
  <inkml:trace contextRef="#ctx0" brushRef="#br0" timeOffset="136654.57">5185 12821 971 0,'0'0'829'0,"0"0"-519"16,0 0-106-16,0 0-27 0,0 0 4 15,0 0-99 1,0 0-9-16,0-3-22 0,0-1-45 16,-7 1 13-16,-11 1-19 15,-7 2 0-15,-8 0-1 16,-9 0-4-16,-7 21 4 15,-1 7 1-15,2 4 0 16,8 3 1-16,8 2 7 16,14-3-7-16,10-4 35 15,8-4-34-15,6-3 31 16,23-2-12-16,11-4-21 16,10-8-2-16,23-7-119 15,-13-2-194-15,-8 0-381 0</inkml:trace>
  <inkml:trace contextRef="#ctx0" brushRef="#br0" timeOffset="136889.37">5443 12521 1788 0,'0'0'538'0,"0"0"-393"16,0 0-137-16,0 0 4 16,0 0 4-16,0 0 33 15,-56 128 15-15,32-68-64 16,-1 4-3-16,-8 10-64 16,8-16-293-16,3-15-851 0</inkml:trace>
  <inkml:trace contextRef="#ctx0" brushRef="#br0" timeOffset="137308.76">5385 12992 1633 0,'0'0'553'0,"0"0"-389"15,0 0-137-15,0 0 2 16,0 0-27-16,0 0 74 16,0 0 28-16,-123 88 18 15,102-46 17-15,5 2-72 16,7-5-51-16,9-4 25 15,0-7-41-15,19-8 12 16,12-3-12-16,6-11-22 16,1-6 7-16,-5 0-66 15,-8-9-65-15,-10-6 85 16,-13-4-11-16,-2 2 66 16,-9 0 6-16,-18 5 14 0,-2 8 27 15,-4 4-41-15,2 0-12 16,-2 14 11-16,6 5-224 15,12-5-342-15</inkml:trace>
  <inkml:trace contextRef="#ctx0" brushRef="#br0" timeOffset="137457.6">5700 13194 2471 0,'0'0'128'15,"0"0"-128"-15,0 0-75 16,0 0-61-16,0 0-45 0,0 0-540 16</inkml:trace>
  <inkml:trace contextRef="#ctx0" brushRef="#br0" timeOffset="137779.07">5909 12905 1662 0,'0'0'553'0,"0"0"-325"16,0 0-148-16,0 0-46 0,0 0 41 15,-138 22 22-15,106 10 15 16,6 5-47-16,6 3-27 16,6-1 11-16,12-4-43 15,2-3-6-15,4-2 14 16,23-6-14-16,11-6 0 16,7-6-130-16,20-12-154 15,-12 0-251-15,-11 0-622 0</inkml:trace>
  <inkml:trace contextRef="#ctx0" brushRef="#br0" timeOffset="138185.81">6099 12649 1382 0,'0'0'636'0,"0"0"-346"16,0 0-91-16,0 0-137 16,0 0 92-16,0 0-30 15,0 0-97-15,0-32 2 0,0 32-8 16,6 0-7-1,8 0-5-15,-3 0-9 0,0 5-6 16,-4 15-6-16,-7 6 0 16,0 9 11-16,-18 3 0 15,-9 0 2-15,0-3 29 16,2-7-30-16,12-8 8 16,9-8 1-16,4-3 0 15,9-2-3-15,22-1-6 16,6-5-71-16,19 2-135 15,-10-3-286-15,-11 0-447 0</inkml:trace>
  <inkml:trace contextRef="#ctx0" brushRef="#br0" timeOffset="138502.56">6152 13104 1528 0,'0'0'622'15,"0"0"-483"-15,0 0-123 16,0 0 58-16,0 0 67 16,-116 76-71-16,76-51 3 15,6-4-39-15,8-5-28 16,10-5 6-16,12-6-3 0,4-2-1 15,6-3 45-15,23 0-45 16,9 0-8-16,9 0 0 16,-1 0-97-16,2 0 45 15,-4 0-75-15,-1 0-113 16,-14 0-119-16,-8 0-329 0</inkml:trace>
  <inkml:trace contextRef="#ctx0" brushRef="#br0" timeOffset="138660.09">6294 13094 2049 0,'0'0'541'0,"0"0"-498"0,0 0-28 16,0 0-14 0,0 0 35-16,-84 146-36 0,50-63-8 15,8-11-90-15,6-14-478 0</inkml:trace>
  <inkml:trace contextRef="#ctx0" brushRef="#br0" timeOffset="139131.6">6531 13566 603 0,'0'0'1617'0,"0"0"-1101"0,0 0-339 16,0 0-106-16,0 0 23 15,0 0-37-15,0 0-50 16,93-69 23-16,-57 68-29 16,0 1-1-16,-2 0 0 15,-8 0-14-15,-2 5-22 16,-3 9-119-16,-5-2-215 16,-8-5-341-16</inkml:trace>
  <inkml:trace contextRef="#ctx0" brushRef="#br0" timeOffset="139320.31">6838 13288 1994 0,'0'0'918'16,"0"0"-852"-16,0 0-66 16,0 0-54-16,0 0 54 15,0 0 32-15,-85 137-22 16,57-79-4-16,-3 5-6 15,-8 8-289-15,10-13-303 16,8-15-1371-16</inkml:trace>
  <inkml:trace contextRef="#ctx0" brushRef="#br0" timeOffset="142090.25">7340 13566 932 0,'0'0'270'15,"0"0"-196"-15,0 0-64 0,0 0 160 16,0 0 54 0,0 0-30-16,0 0-9 0,-6 0-48 15,6 0 6-15,0 0-20 16,0 0-63-16,0 0 5 16,0 0-38-16,0 0 31 15,0 0 23-15,2 0-43 16,9 0 19-16,5 0-36 15,3 0-21-15,8 0 22 16,0 0-21-16,6 0-1 16,1 0 0-16,1 0 15 15,4 0-16-15,-4 0 1 16,3 0 0-16,0 0-15 16,-3 0 16-16,4 3-1 15,-4 1 0-15,1 1 9 0,-1-3-10 16,3 1 1-16,0-1-13 15,4 0-2-15,0 0 3 16,6-2 12-16,1 0-2 16,2 0 8-16,2 0-6 15,1 0 0-15,-2 3 0 16,0 1-15-16,0-3 14 16,-3 6 1-16,2-2 0 15,-1 1 14-15,-1 1-17 16,-3-2 3-16,4-1 0 15,-6 1-12-15,-1-1-17 16,-3-3-115-16,-3-1-38 16,-8 0-194-16,-11 0-662 0</inkml:trace>
  <inkml:trace contextRef="#ctx0" brushRef="#br0" timeOffset="142758.37">7781 13971 1109 0,'0'0'528'15,"0"0"-437"-15,0 0-58 16,0 0 156-16,0 0 14 16,0 0-13-16,0 0-77 15,-15-39-103-15,-12 36 22 16,-6 3 0-16,-10 0-24 16,-3 0 36-16,-6 12-29 15,4 5 16-15,2 7 54 16,7 2-35-16,8 9 6 0,8-2 19 15,8 4-47-15,12 1 31 16,3-4-41-16,7 0-9 16,20-4 12-16,13-4-21 15,6-12-27-15,8-4-56 16,18-10-181-16,-12 0-257 16,-12-10-548-16</inkml:trace>
  <inkml:trace contextRef="#ctx0" brushRef="#br0" timeOffset="143300.91">7947 13851 1048 0,'0'0'384'0,"0"0"-298"16,0 0-25-16,0 0 48 16,0 0 56-16,0 0 2 15,0 0-69-15,-36-14 0 0,40 9-6 16,9-2-91-16,6 2 13 15,-4 3-14-15,1 0 0 16,-5 2 27-16,-5 0-26 16,-1 0 19-16,-5 0-1 15,0 12 3-15,0 6 36 16,-7 2-18-16,-10 2-4 16,-8-1 43-16,0 0-34 15,1-3 23-15,6-4-44 16,9-5-10-16,7-1-4 15,2-3-10-15,5 0-43 16,16 0 42-16,4 0-56 16,0-2 56-16,-5-3 1 15,-7 2 0-15,-6 2-6 16,-7 3 6-16,0 3 0 0,-11 3 48 16,-14 10-32-1,-6-4-4-15,-5 6-12 0,-7 7-140 16,10-6-145-16,8-6-612 0</inkml:trace>
  <inkml:trace contextRef="#ctx0" brushRef="#br0" timeOffset="143604.81">7706 14427 1800 0,'0'0'594'0,"0"0"-594"16,0 0 0-16,0 0 38 15,0 0 2-15,0 0 12 0,131-82-50 16,-88 53-4 0,-3-3-11-16,-5 1-52 0,-4 1 63 15,-6 7-7-15,-10 3 9 16,-5 8 123-16,-8 7 34 16,-2 5-35-16,0 0-108 15,0 0 4-15,-10 20-18 16,-7 9 1-16,-1 6 6 15,-1 2-6-15,5 0 14 16,3-3-30-16,6-6-75 16,5-3-136-16,7-18-69 15,16-2-234-15,0-5-495 0</inkml:trace>
  <inkml:trace contextRef="#ctx0" brushRef="#br0" timeOffset="143826.84">8167 14307 2143 0,'0'0'544'15,"0"0"-507"-15,0 0-7 16,0 0 6-16,0 0 27 16,0 0 28-16,0 0-66 15,-9 88-4-15,41-82-21 16,5-6 2-16,-1 0-16 16,-5-4-22-16,-6-14-53 15,-12-4 23-15,-10-3-74 16,-3-3 92-16,-14-1 38 0,-15 5-36 15,-25 4-41 1,8 8-157-16,3 5-448 0</inkml:trace>
  <inkml:trace contextRef="#ctx0" brushRef="#br0" timeOffset="144597.87">7835 13004 1365 0,'0'0'308'0,"0"0"-156"16,0 0 69-16,0 0-1 15,0 0 11-15,0 0-102 16,0 0-39-16,-21-67-44 16,-4 67-37-16,-12 0 34 15,-1 4-22-15,-3 19 2 16,2 7 30-16,6 5-52 16,9 0 19-16,8 2 20 15,11-2-34-15,5 0 24 16,0-3-19-16,25-6-10 15,8-4 1-15,7-7-2 16,5-6-64-16,2-5-108 16,15-4-132-16,-15-8-220 0,-7-9-506 15</inkml:trace>
  <inkml:trace contextRef="#ctx0" brushRef="#br0" timeOffset="145258.81">7984 12707 677 0,'0'0'980'15,"0"0"-627"-15,0 0-116 0,0 0-8 16,0 0 9-1,0 0-120-15,0 0-36 0,0-12-40 16,0 12-33-16,0 0 3 16,0 0-12-16,0 0 0 15,0 0-4-15,0 0 11 16,2 0-7-16,7 0 0 16,3 0 9-16,1 0-18 15,-1 0 9-15,-2 0 0 16,-1 2-13-16,-5 1 7 15,-2 0 6-15,-2-3-1 16,0 2-2-16,0-2-11 0,0 0 14 16,0 0 0-1,0 2-18-15,0 3 19 0,0 0-1 16,0 4 0-16,0 0 15 16,-12 5-12-16,-5 7-3 15,-2-2 0-15,-1 3-4 16,0 2 14-16,0-4-10 15,6-3 5-15,3-3 11 16,2-7-14-16,7 0-2 16,0-6 0-16,2 2-9 15,0-3 19-15,0 0-10 16,0 0 0-16,0 0 8 16,0 0-7-16,0 0-1 15,0 0 0-15,0 0 2 16,0 1 8-16,0 2-10 0,13 1 12 15,5 2-1 1,2-1 8-16,2 2-19 0,3 0 0 16,0 2-15-16,-4-1 15 15,0 2-15-15,-5-3-57 16,-3 0-188-16,-5-3-270 16,-3-2-1106-16</inkml:trace>
  <inkml:trace contextRef="#ctx0" brushRef="#br0" timeOffset="145652.26">8013 13145 1768 0,'0'0'397'0,"0"0"-283"15,0 0 73-15,0 0-44 16,0 0-57-16,0 0-8 16,0 0-78-16,-91-47 28 15,60 71 30-15,0 4-15 16,6 6 44-16,4 0-54 16,13 1-18-16,8-4 1 15,0-3 1-15,4-6-11 0,19-5-6 16,6-8 1-1,2-4-8-15,0-5-27 0,-6 0-19 16,-8-2 29-16,-7-8-24 16,-10-2 48-16,0 0 0 15,-14 4 7-15,-13 1-16 16,-2 7 9-16,-2 0-22 16,-5 5-103-16,11 9-264 15,8-4-507-15</inkml:trace>
  <inkml:trace contextRef="#ctx0" brushRef="#br0" timeOffset="145792">8279 13337 2221 0,'0'0'354'0,"0"0"-354"15,0 0-479-15,0 0 176 16,0 0 16-16</inkml:trace>
  <inkml:trace contextRef="#ctx0" brushRef="#br0" timeOffset="146174.79">8649 13060 1124 0,'0'0'204'16,"0"0"-27"-16,0 0 75 15,0 0-113-15,0 0-7 16,0 0-73-16,0 0-31 15,-63-64 66-15,30 64 48 16,-6 4 67-16,4 16-28 16,2 8-101-16,8 4 1 15,10 1-38-15,8-1-1 0,7-1 2 16,2-2-43 0,20-5 29-16,7-2-30 15,5-7-52-15,2-1-49 0,6-6-206 16,-7-3-259-1,-8-5-626-15</inkml:trace>
  <inkml:trace contextRef="#ctx0" brushRef="#br0" timeOffset="146431">8907 12714 1655 0,'0'0'997'0,"0"0"-846"16,0 0-151-16,0 0-11 15,0 0-14-15,0 0 13 16,-98 167-76-16,65-100-248 15,6-11-487-15</inkml:trace>
  <inkml:trace contextRef="#ctx0" brushRef="#br0" timeOffset="146776.4">8854 13266 1520 0,'0'0'363'16,"0"0"-217"-16,0 0-118 15,0 0 68-15,0 0 47 16,0 0-45-16,0 0 5 15,-110 71-59-15,81-51-32 16,7-5 40-16,11-3-51 0,11-4 5 16,0-3 27-1,25 2-32-15,12-7-2 0,11 0-27 16,2 0-84-16,2 0-11 16,2 0-128-16,-12-3-86 15,-16-6-582-15</inkml:trace>
  <inkml:trace contextRef="#ctx0" brushRef="#br0" timeOffset="146926.81">9010 13254 1888 0,'0'0'550'0,"0"0"-522"16,0 0-20-16,0 0-8 15,-65 138-3-15,43-73-12 16,4-14-297-16,5-5-1222 0</inkml:trace>
  <inkml:trace contextRef="#ctx0" brushRef="#br0" timeOffset="149126.5">3767 15829 1167 0,'0'0'896'0,"0"0"-635"0,0 0-99 15,0 0 117-15,0 0-52 16,0 0-130-16,0 0-18 15,29-13-77-15,0 8 16 16,6 5-32-16,3 0 14 16,5 0-21-16,-6 0-3 15,-3 8-104-15,-12 10-155 16,-9 0-315-16,-13-4-666 0</inkml:trace>
  <inkml:trace contextRef="#ctx0" brushRef="#br0" timeOffset="149259.5">3709 16040 2230 0,'0'0'365'0,"0"0"-213"15,0 0-37-15,0 0-25 0,136-14-90 16,-69 1-39-16,-11 8-161 16,-12-3-441-16</inkml:trace>
  <inkml:trace contextRef="#ctx0" brushRef="#br0" timeOffset="162609.2">4911 15408 651 0,'0'0'1012'0,"0"0"-834"16,0 0-121-16,0 0 117 16,0 0-6-16,-19-16 47 15,19 16-56-15,0 0-37 16,-2-2 2-16,2 2-49 16,0 0-18-16,0 0-12 15,-2 0-39-15,2-2 29 0,0 0-29 16,-2-1 0-16,0 3 0 15,0-5 0-15,-1 1-6 16,3-7 0-16,0 5-7 16,0-5 5-16,9 2-23 15,7-3-5-15,-1 7 29 16,3-3-24-16,-2 7 24 16,-5 1 1-16,-4 0-22 15,-7 9 11-15,0 13 10 16,-5 10 1-16,-17 0 19 15,-9 3-18-15,0 0 16 16,2-9-10-16,4-4 4 16,12-8 6-16,5-5-17 0,8-8-16 15,3-1 16-15,26 0-78 16,9 0 23-16,6 0-70 16,1-3-19-16,-9 1 119 15,-9 2 6-15,-12 0 19 16,-11 5 15-16,-4 17 7 15,-13 9 11-15,-22 5 7 16,-15 4-39-16,-8 4 38 16,0-4-39-16,-8 6-34 15,16-14-135-15,15-9-726 0</inkml:trace>
  <inkml:trace contextRef="#ctx0" brushRef="#br0" timeOffset="163286.34">4409 15954 1147 0,'0'0'1097'15,"0"0"-887"-15,0 0-140 16,0 0 94-16,0 0-13 15,0 0-29-15,0 0-93 16,113 0-2-16,-52-4 23 16,7 4-41-16,9 0 12 15,-2 0-21-15,1 0 18 16,-7 0-30-16,-6 0 12 16,-10 0-52-16,-9 0-48 0,-5 4-167 15,-13 1-218-15,-10 4-319 16</inkml:trace>
  <inkml:trace contextRef="#ctx0" brushRef="#br0" timeOffset="163645.47">4360 16449 1588 0,'0'0'802'16,"0"0"-697"-16,0 0-75 0,0 0 195 16,0 0-22-16,0 0-94 15,0 0-22-15,58-62-86 16,-22 26-1-16,1 1-2 16,-1 0-32-16,-7 3 17 15,-7 1-4-15,-7 13 17 16,-5 4 4-16,-8 10 1 15,-2 4 0-15,0 0-1 16,-9 9-19-16,-9 18 18 16,-6 9 1-16,1 12 0 15,2 1 6-15,4 4-6 16,9-7-6-16,8-1-13 16,0-5-204-16,17-18-153 15,8-8-493-15</inkml:trace>
  <inkml:trace contextRef="#ctx0" brushRef="#br0" timeOffset="163899.97">4782 16356 1560 0,'0'0'1139'16,"0"0"-1005"-16,0 0-132 16,0 0 89-16,-99 121-18 15,99-99-50-15,6-4 33 16,31-10-48-16,11-8 1 15,10 0-9-15,0-12-20 16,-6-14-11-16,-15-6-21 16,-16-4-41-16,-15-8-18 0,-6 3 7 15,-18 5 63-15,-15 8 40 16,-7 7-16-16,2 9 3 16,7 7-171-16,8 5-325 15,15 0-649-15</inkml:trace>
  <inkml:trace contextRef="#ctx0" brushRef="#br0" timeOffset="164352.37">5494 16026 1778 0,'0'0'721'0,"0"0"-485"16,0 0-48-16,0 0-87 15,0 0-9-15,0 0 1 16,0 0-67-16,27 0 17 15,4 0-43-15,7 0-18 16,2 0 18-16,-1 0-80 16,2 0-38-16,-9 0-203 15,-10 0-477-15</inkml:trace>
  <inkml:trace contextRef="#ctx0" brushRef="#br0" timeOffset="164506.81">5766 15855 2320 0,'0'0'464'0,"0"0"-449"16,0 0-15-16,-85 123-4 15,52-67 4-15,2 2 0 16,4 15-53-16,10-15-270 16,9-19-743-16</inkml:trace>
  <inkml:trace contextRef="#ctx0" brushRef="#br0" timeOffset="165012.94">6491 15825 2189 0,'0'0'617'0,"0"0"-597"16,0 0-14-16,0 0-12 0,0 0-11 16,0 0-8-16,100-120-72 15,-77 88-61-15,-3-3-2 16,-7 2-12-16,-2-2 132 16,-7 8 40-16,-4 4 117 15,0 7 141-15,0 11-36 16,0 0-101-16,0 5-63 15,-2 5-58-15,-11 20 0 16,0 13 36-16,-3 15-25 16,-2 11 25-16,5 6-36 15,0-3 1-15,3 4-9 16,1-4-103-16,1 1-120 0,0-20-283 16,2-12-655-16</inkml:trace>
  <inkml:trace contextRef="#ctx0" brushRef="#br0" timeOffset="165208.41">6163 16113 2342 0,'0'0'628'16,"0"0"-484"-16,0 0-32 16,0 0-53-16,0 0 23 15,0 0-64-15,127-3-12 16,-53 3-12-16,8 0-3 15,7 0-58-15,0 0-55 0,17 2-125 16,-25 6-411-16,-18-8-1223 16</inkml:trace>
  <inkml:trace contextRef="#ctx0" brushRef="#br0" timeOffset="165631.65">6263 16462 1996 0,'0'0'331'0,"0"0"-196"16,0 0 136-16,0 0-23 15,0 0-151-15,0 0-20 16,0 0-51-16,41-87-25 16,-12 81-2-16,2 6 1 15,-2 0 0-15,-9 14 0 16,-11 18-16-16,-9 12 9 16,-16 5 7-16,-24 4 0 0,-9-2 25 15,-1-7-19 1,11-9 23-16,12-12 4 0,12-14-27 15,15-4 7-15,2-5-13 16,33 0 6-16,21 0-12 16,17-10 6-16,14-9-43 15,5-3-10-15,-5 1-28 16,6-11-116-16,-18 9-358 16,-23-3-568-16</inkml:trace>
  <inkml:trace contextRef="#ctx0" brushRef="#br0" timeOffset="166033.31">7139 16029 2133 0,'0'0'594'0,"0"0"-442"16,0 0 13-16,0 0-61 0,0 0 3 16,0 0-35-16,0 0-59 15,27 0 15-15,2 9-28 16,5 5-28-16,3-4-9 16,2 3-79-16,-8 6-108 15,-7-7-335-15,-17 2-518 0</inkml:trace>
  <inkml:trace contextRef="#ctx0" brushRef="#br0" timeOffset="166153.79">7112 16218 1045 0,'0'0'1713'15,"0"0"-1420"-15,0 0-218 16,0 0-48-16,0 0-3 0,0 0-24 16,177 5-66-16,-103-5-235 15,-10 0-865-15</inkml:trace>
  <inkml:trace contextRef="#ctx0" brushRef="#br0" timeOffset="169509.28">8203 15520 1292 0,'0'0'489'15,"0"0"-373"-15,0 0-11 0,0 0-5 16,0 0 76 0,0 0-62-16,0 0-58 0,-96-12 33 15,83 20 3 1,1 10 4-16,4 9 2 0,1 5-50 16,3 4 42-16,4 8-50 15,0-5-26-15,6 2 32 16,9-10-45-16,4 1 12 15,-1-12-4-15,-7-5 5 16,-5-4-10-16,-6-4-4 16,0-2 0-16,-2-2-9 15,-21 3 9-15,-4-2-1 16,-4-4-6-16,4 0-23 16,8-18 28-16,7-8-9 0,12-6-55 15,0-9 37 1,37-2-44-16,9-1 55 0,12-1 17 15,4 3 2-15,-4 3 31 16,-6 4-19-16,-14 12 2 16,-16 0 38-16,-13 11-25 15,-9 10 4-15,-11 2-32 16,-47 0-125-16,4 18-152 16,-2 2-325-16</inkml:trace>
  <inkml:trace contextRef="#ctx0" brushRef="#br0" timeOffset="177008.55">7670 16208 1393 0,'0'0'583'16,"0"0"-453"-16,0 0-90 16,0 0 170-16,0 0-35 15,0 0-74-15,11 0 26 0,7-4-65 16,4 0 35-16,9 4-23 15,10 0-61-15,9 0 47 16,9 0-49-16,3 0-10 16,2 4 3-16,0 4-3 15,-7-2-2-15,-3 2-16 16,4-2-159-16,-13 2-297 16,-14-8-540-16</inkml:trace>
  <inkml:trace contextRef="#ctx0" brushRef="#br0" timeOffset="177435.96">7569 16557 1463 0,'0'0'981'0,"0"0"-705"16,0 0-180-16,0 0 38 15,0 0-26-15,0 0-65 16,0 0-35-16,56-44-8 16,-22 18-20-16,1-2-1 0,-1 2-43 15,-2 2-6 1,-9 2-9-16,-4 10 31 0,-9 2 46 15,-4 6 2-15,-6-1 0 16,0 5 21-16,0 0-14 16,-4 19-4-16,-11 7 42 15,-5 14-15-15,1 6 48 16,-4 7-50-16,5 0-14 16,5-5 5-16,4-7-12 15,6-5-14-15,3-5-2 16,0-8-123-16,31-11-147 15,1-10-277-15,0-2-473 0</inkml:trace>
  <inkml:trace contextRef="#ctx0" brushRef="#br0" timeOffset="177690.07">7928 16645 2068 0,'0'0'501'0,"0"0"-394"15,0 0 20-15,0 0-2 16,0 0-18-16,0 0-84 15,0 0 15-15,-35 76-1 16,75-74-37-16,7-2 15 16,5 0-15-16,-6-9-33 15,-9-10 33-15,-10-6-32 16,-15-8 19-16,-12 1 13 16,-5 2 0-16,-26 2 9 15,-11 6-9-15,-6 5-18 16,4 17 12-16,4 0-151 0,16 0-144 15,10 0-290 1,14 5-761-16</inkml:trace>
  <inkml:trace contextRef="#ctx0" brushRef="#br0" timeOffset="178276.19">8578 16266 952 0,'0'0'851'16,"0"0"-502"-16,0 0-157 16,0 0-45-16,0 0 15 15,0 0-93-15,0 0-39 16,-3-8-11-16,3 8-18 15,0 0 39-15,0 0-16 16,7 0-11-16,4-4 41 16,5 4-54-16,1 0 6 15,6 0-6-15,1 0 5 16,3 0-25-16,2 0 0 0,-3 4-131 16,-1 8-55-16,-7-6-156 15,-7 2-449-15</inkml:trace>
  <inkml:trace contextRef="#ctx0" brushRef="#br0" timeOffset="178442.97">8428 16450 1237 0,'0'0'1098'0,"0"0"-800"16,0 0-59-16,0 0-39 15,0 0-66-15,0 0-116 16,134-17-18-16,-78 11-45 15,8 6-86-15,-12 0-230 16,-15 0-335-16</inkml:trace>
  <inkml:trace contextRef="#ctx0" brushRef="#br0" timeOffset="180634.47">9897 15763 1250 0,'0'0'620'0,"0"0"-456"15,0 0-136-15,0 0 22 16,0 0 34-16,0 0-82 16,0 0-1-16,-13 20 36 15,-10 13 52-15,-1 6 68 16,-7 1-53-16,-3 5-28 15,1-4 3-15,0 0-73 16,-1-11 31-16,7-7-37 16,5-2 1-16,4-11-6 0,7-6 6 15,6-4-1 1,5 0 0-16,0 0-9 0,0-14-49 16,18 2-11-16,6-6 10 15,8 8 50-15,1 6-30 16,6 4 39-16,3 0-7 15,5 0 14-15,1 0 1 16,2 0-8-16,-2 0 10 16,-3 0-23-16,-3 0-19 15,-5-4-83-15,-12-10-29 16,-2-8-70-16,-12-4 49 16,-6-3 93-16,-5 4 72 15,0-1 103-15,-5-1 43 16,-10 10 75-16,-1 6-22 15,-2 8-110-15,0 3-4 0,-1 0-63 16,-2 21 12-16,1 9 34 16,3 12-46-16,-2 11-3 15,4 1-19-15,-1 4-25 16,-8 18-100-16,6-14-189 16,0-16-491-16</inkml:trace>
  <inkml:trace contextRef="#ctx0" brushRef="#br0" timeOffset="180927.16">9284 16365 2011 0,'0'0'693'0,"0"0"-513"16,0 0-58-16,0 0 1 15,0 0-102-15,118-35 16 16,-49 25-37-16,6 6 2 16,8 0 5-16,0 4-7 15,-6 0-37-15,-5 0-52 16,4 18-227-16,-20-2-316 15,-17-1-895-15</inkml:trace>
  <inkml:trace contextRef="#ctx0" brushRef="#br0" timeOffset="181489.54">9563 16557 1475 0,'0'0'521'15,"0"0"-388"-15,0 0 68 16,0 0-42-16,0 0-32 15,0 0-56-15,0 0-70 16,-19 29 60-16,4 0 24 16,-5 3-36-16,3 3 12 15,0-3-44-15,2-2-7 16,4-11 2-16,4-3-1 16,3-1-7-16,4-11-4 15,0-4 1-15,0 0 3 16,2 0-4-16,18 0-7 15,9-14-26-15,5-3-12 16,1-1 31-16,-1 9 2 0,-3 5 1 16,-9 4-1-1,-2 0 7-15,-9 0 5 0,-2 17 23 16,-5 2-4-16,-4 7 19 16,0 1-34-16,0 0 5 15,-4 4-4-15,-9-8-5 16,-5 3 0-16,0-4 6 15,-2-3 6-15,0-5-3 16,-1-2-9-16,4-7-14 16,-1-1 14-16,1-4-113 15,-4 0-123-15,6-14-274 16,3-4-616-16</inkml:trace>
  <inkml:trace contextRef="#ctx0" brushRef="#br0" timeOffset="181670.91">9494 16589 985 0,'0'0'1436'15,"0"0"-1100"-15,0 0-240 16,0 0-11-16,0 0-16 16,116-76-59-16,-63 62-2 15,7 10-8-15,23-2-128 16,-17 6-195-16,-12 0-415 0</inkml:trace>
  <inkml:trace contextRef="#ctx0" brushRef="#br0" timeOffset="182317.15">10269 16397 859 0,'0'0'761'0,"0"0"-533"15,0 0-134-15,0 0 51 16,0 0 21-16,0 0-105 16,0 0-36-16,0 0-25 15,0 0 6-15,0 0-13 16,0 0 7-16,0 4-2 15,0-1 1-15,0 8 2 16,2-3 11-16,8-4-3 16,-2 5 1-16,3-4 0 15,3-1-10-15,-5-2-3 16,-1-2-6-16,0 0 0 16,-4 0 9-16,-4 0 0 15,0-11 16-15,0 2-5 16,-4-3-2-16,-14 1-9 0,-14 4-6 15,3-2-288-15,5 8-1144 0</inkml:trace>
  <inkml:trace contextRef="#ctx0" brushRef="#br0" timeOffset="185522.53">16491 5099 626 0,'0'0'568'0,"0"0"-470"15,0 0-9-15,0 0-4 16,0 0 62-16,0 0 31 16,0 0-40-16,18-40-71 15,-16 36-7-15,0 0-29 16,0 2 41-16,-2 2 21 16,0 0-10-16,0 0 52 15,0 0-55-15,0 0 8 16,0 0-3-16,0 0-72 15,0 0 18-15,0 0-31 0,0 18-17 16,0 14 17-16,0 12 27 16,-11 12 13-16,-5 11 14 15,-1 4-24-15,-3 6 45 16,-1-3-42-16,2-5-33 16,3-8 21-16,3-11-20 15,3-11-1-15,4-13 0 16,4-9 13-16,2-9-11 15,-2-1-2-15,2-7 0 16,0 0 7-16,0 0-1 16,0-8-6-16,6-18 0 15,14-8-110-15,3-9 75 0,3-3-17 16,3 2 21 0,0 8 19-16,0 8 3 0,-7 10 9 15,-1 8 34-15,-6 8-23 16,-1 2 17-16,-6 4-28 15,-1 22 0-15,-5 11 36 16,-2 4-30-16,0 3 15 16,-13 2 6-16,-9-3-20 15,-7-7 17-15,-3-2-24 16,-1-6-16-16,0-9-38 16,-1-8-192-16,10-8-113 15,9-3-445-15</inkml:trace>
  <inkml:trace contextRef="#ctx0" brushRef="#br0" timeOffset="185687.51">16918 5380 1684 0,'0'0'1000'0,"0"0"-829"16,0 0-116-16,0 0-43 15,-2 157 9-15,-46-91-25 16,-22 6 4-16,-53 23-51 15,17-20-206-15,6-15-527 0</inkml:trace>
  <inkml:trace contextRef="#ctx0" brushRef="#br0" timeOffset="197706.29">17755 5162 846 0,'0'0'326'16,"0"0"-107"-16,0 0-50 16,0 0-25-16,0 0 9 15,0 0-69-15,0-3-20 16,0 3-26-16,0 0-28 15,0 0 24-15,0 0-1 16,0 0-5-16,0-2 17 16,0 0-36-16,0-3 30 15,2 2-39-15,2-3 20 16,3 1-21-16,-3-2 2 0,-4 5 6 16,0 2 55-1,0 0-7-15,0-2 37 0,0 2-30 16,0 0-40-16,0-1 13 15,0 1-35-15,-6 0 0 16,-9 0-9-16,-10 5 9 16,-9 19 0-16,-11 8 41 15,-5 12 35-15,-2 9 33 16,1 5-55-16,9-3-2 16,8 0-8-16,12-5-43 15,11-8 37-15,9-1-37 16,2-9 8-16,15-5-18 15,18-5-37-15,8-8-131 16,21-14-105-16,-9 0-316 16,-10 0-495-16</inkml:trace>
  <inkml:trace contextRef="#ctx0" brushRef="#br0" timeOffset="198321.94">17516 5460 314 0,'0'0'1651'16,"0"0"-1343"-16,0 0-208 16,0 0-89-16,0 0-5 15,160-112 1-15,-108 104 0 0,-3 8 25 16,-7 0 20 0,-10 18-38-16,-12 14 50 0,-14 10 5 15,-6 5 10-15,0 2 16 16,-14-1-59-16,-3-7-18 15,1-9-7-15,5-10 1 16,5-8 4-16,4-8-16 16,2-6-18-16,4 0 9 15,21-20-72-15,10-19-123 16,7-10-143-16,5-9-324 16,2 0 333-16,-6 9 260 15,-10 13 78-15,-12 14 352 16,-13 16 131-16,-8 6-286 15,0 9-57-15,-14 18 47 16,-7 7 17-16,0 2-65 16,3-2-67-16,5-6-3 15,11-2-62-15,2-5 8 0,0-6-1 16,17-4 0-16,8-6-25 16,4-5 11-16,2 0-54 15,0-8-15-15,-2-15-113 16,-4-9 13-16,-5-5-22 15,-2 1-1-15,-4 6 168 16,-4 8 24-16,4 8 100 16,-1 8 19-16,3 6-106 15,2 0 24-15,0 12 12 16,-3 10 17-16,1 5 30 16,-7-1-23-16,-5 8-34 15,-4-5 16-15,0 0-55 16,0-4 9-16,0-4-9 0,-11-6-79 15,-7-11-100-15,1-4-204 16,-2 0-548-16</inkml:trace>
  <inkml:trace contextRef="#ctx0" brushRef="#br0" timeOffset="198458.91">18521 5053 2155 0,'0'0'622'15,"0"0"-514"-15,0 0-108 0,0 0-226 16,0 0 22 0,-71 102-387-16</inkml:trace>
  <inkml:trace contextRef="#ctx0" brushRef="#br0" timeOffset="198557.02">18254 5851 2080 0,'0'0'392'0,"0"0"-392"15,0 0-511-15</inkml:trace>
  <inkml:trace contextRef="#ctx0" brushRef="#br0" timeOffset="199246.68">19076 5162 1600 0,'0'0'656'15,"0"0"-541"-15,0 0-113 16,0 0 45-16,0 0 97 15,0 0 13-15,0 0-75 16,27-23-72-16,-27 63 41 16,-9 12 30-16,-7 8-44 0,-1 5 25 15,-1-3-41 1,3-4-20-16,-1-9 12 0,5-8-4 16,4-8-9-16,3-14 0 15,1-6-11-15,3-10 10 16,0-3-14-16,0 0-3 15,0-21 12-15,3-19-141 16,8-17-105-16,7-9 59 16,6-6-66-16,3 4 162 15,2 10 51-15,0 9 46 16,0 16 49-16,-4 8 45 16,-8 13 46-16,-1 4 3 0,-5 8-66 15,-4 0 33 1,0 11-47-16,-7 15-9 15,0 10 23-15,0 8-37 0,-21 2-4 16,-6 0-11-16,0-5-24 16,4-4 29-16,4-13-30 15,9-7 0-15,10-10-6 16,0-7 1-16,13 0-11 16,22-2-49-16,10-14-160 15,4 2 21-15,-4 4 69 16,-8 8 135-16,-14 2 52 15,-17 14-3-15,-6 18-15 16,-18 6 23-16,-22 3-27 16,-9-1 29-16,-2-4-40 15,4-7-19-15,9-7-62 0,16-10-270 16,11-5-655-16</inkml:trace>
  <inkml:trace contextRef="#ctx0" brushRef="#br0" timeOffset="199854.59">20039 4953 785 0,'0'0'1010'15,"0"0"-843"-15,0 0-130 16,0 0 43-16,0 0 82 0,0 0-89 16,0 0 47-16,-15 58 74 15,-1 0-74-15,-4 11 4 16,0 2-69-16,0 4-24 16,0-5 26-16,5-3-39 15,2-9 0-15,3-5-11 16,6-7 7-16,4-11-10 15,0-7-4-15,4-8-21 16,16-8 20-16,12-8-80 16,5-4-49-16,8-9-84 15,2-17-72-15,-2-8 20 16,-8-1 42-16,-8 0 138 16,-11 5 86-16,-9 10 222 0,-9 8 117 15,0 8-111-15,-18 4-91 16,-9 0-11-16,-4 16-57 15,0 7-46-15,2 0 34 16,7 2-56-16,6-8-1 16,8-2 4-16,5-7 11 15,3-4-19-15,0-3 4 16,15-1-42-16,10 0 40 16,4 0-102-16,2-8-13 15,-2 3 82-15,-2 2 35 16,-7 3 0-16,-4 0 34 15,-5 18-19-15,-4 5 21 0,-5 1-36 16,-2-4 0 0,0-4-49-16,0-13-146 0,-7-3-190 15,-4 0-871-15</inkml:trace>
  <inkml:trace contextRef="#ctx0" brushRef="#br0" timeOffset="199983.01">20116 5264 2417 0,'0'0'476'0,"0"0"-476"16,0 0-177-16,113-7-119 15,-66 7-227-15,-3 0-221 0</inkml:trace>
  <inkml:trace contextRef="#ctx0" brushRef="#br0" timeOffset="200560.04">21061 4979 1883 0,'0'0'497'0,"0"0"-425"16,0 0-67-16,0 0-5 15,0 0 0-15,0 0 59 16,-27 106 101-16,7-36-8 16,-2 8-52-16,-1 1-58 15,3-8 4-15,0-6-45 16,7-14-1-16,6-16 0 16,3-10 9-16,2-13-21 0,2-10-5 15,0-2-21-15,8-16 37 16,19-21-228-16,9-9-24 15,4-7-5-15,5 7 133 16,-8 11 125-16,-6 17 140 16,-10 16-16-16,-13 2-50 15,-8 29-41-15,-4 14 50 16,-23 7 48-16,-8 0-40 16,-6 0 23-16,1-4-89 15,3-10-24-15,8-6-2 16,10-11-172-16,19-17-98 15,0-2-258-15,23-2-381 0</inkml:trace>
  <inkml:trace contextRef="#ctx0" brushRef="#br0" timeOffset="200763.14">21533 5182 2397 0,'0'0'367'16,"0"0"-331"-16,0 0-36 15,-142 147 9-15,74-86 42 16,4 2 28-16,1-2-24 16,11-2-9-16,9-8-46 15,16-7-24-15,14-9-90 16,13-12-155-16,27-14-41 16,17-6-204-16,7-3-763 0</inkml:trace>
  <inkml:trace contextRef="#ctx0" brushRef="#br0" timeOffset="200935.06">21640 5348 1228 0,'0'0'1417'15,"0"0"-1187"-15,0 0-230 16,-134 44 18-16,101-4-18 16,11 2 0-16,15 4-6 15,7 0 7-15,7-4-2 16,20-4-81-16,28-6-177 15,-6-10-245-15,-5-10-597 0</inkml:trace>
  <inkml:trace contextRef="#ctx0" brushRef="#br0" timeOffset="201965.29">22507 5029 1906 0,'0'0'559'0,"0"0"-411"16,0 0-116-16,0 0-14 15,0 0-10-15,0 0-8 16,0 0 175-16,-55 148-98 15,35-69-32-15,1 2 4 16,6 0-48-16,5-9 10 16,8-10-11-16,0-10 14 0,2-14-13 15,17-12-1-15,6-12-15 16,8-11 9-16,8-3-66 16,5-19-76-16,4-15-45 15,-4-6-58-15,-7 0 67 16,-10 6 184-16,-16 12 73 15,-13 14 196-15,-2 8-156 16,-30 8-54-16,-7 18 9 16,-4 4-11-16,3 1 43 15,11-6-73-15,13-6-20 16,9-7-7-16,7-6-22 16,5-5-26-16,19-1 27 15,5 0-92-15,7-10-4 16,-1-11-89-16,-4-6-44 15,-4 3 96-15,-8 5 154 0,-9 6 117 16,-7 11 113-16,-3 2-139 16,0 0-49-16,0 18-13 15,-7 3 35-15,5-2-6 16,2-1-57-16,0-6 32 16,13-1-29-16,9-9-4 15,3-2-15-15,2 0-47 16,-2-13 29-16,-6-5 32 15,-5-1-36-15,-5 0 37 16,-7 7 20-16,-2 7 128 16,0 5 3-16,0 0-107 15,0 7-36-15,0 15 47 0,0 3-40 16,0-4 44-16,4 1-43 16,12-5-16-16,4-10 37 15,2-5-37-15,-1-2-8 16,-1-7 1-16,-3-18-113 15,-1-7-34-15,-3-3 20 16,-2 0 45-16,1 7 78 16,-6 10 11-16,-4 18 84 15,-2 0 4-15,0 37-47 16,-6 16 134-16,-17 18-81 16,-3 9-49-16,-10 4 47 15,1 0-70-15,1-6-4 16,3-5-16-16,6-11-2 0,7-15-8 15,5-8-44 1,2-15-95-16,4-24-155 0,3 0-307 16,1-10-530-16</inkml:trace>
  <inkml:trace contextRef="#ctx0" brushRef="#br0" timeOffset="202188.96">22666 5233 1892 0,'0'0'607'0,"0"0"-336"0,0 0-86 16,0 0-124 0,0 0 0-16,0 0-61 0,135-49 1 15,-108 56-1-15,-6 11-19 16,-11 4-90-16,-5 1-167 15,-5-10-231-15,0-5-300 0</inkml:trace>
  <inkml:trace contextRef="#ctx0" brushRef="#br0" timeOffset="202307.89">23060 5111 2235 0,'0'0'297'0,"0"0"-297"16,0 0-14-16,0 0-38 0,-87 146-202 15,67-99-528-15</inkml:trace>
  <inkml:trace contextRef="#ctx0" brushRef="#br0" timeOffset="202729.78">24116 5453 2036 0,'0'0'394'15,"0"0"-293"-15,0 0-74 16,0 0-27-16,0 0 0 16,-144-7 87-16,93 37-19 15,6 7-9-15,9-2-53 16,19 0 2-16,15-8-14 15,2-5 6-15,23-8-11 0,20-7-27 16,9-7-62-16,1-11-60 16,16-40-195-16,-14 1-238 15,-12-3-86-15</inkml:trace>
  <inkml:trace contextRef="#ctx0" brushRef="#br0" timeOffset="202894.95">24237 5201 1468 0,'0'0'716'0,"0"0"-372"16,0 0-9-16,0 0-208 15,0 0-79-15,0 0-38 16,0 0 13-16,-15 70-4 16,1-7-8-16,-1 7-2 15,2 2-18-15,-1-3 4 16,3-8-41-16,1-10-57 16,0-11-135-16,1-13-105 15,-1-13-496-15</inkml:trace>
  <inkml:trace contextRef="#ctx0" brushRef="#br0" timeOffset="203638.73">23825 5310 2250 0,'0'0'506'16,"0"0"-506"-16,0 0-15 16,160-12-30-16,-95 12 5 15,1 14 40-15,0 14 27 16,-6 7 9-16,-12 11 29 15,-12 7-11-15,-14 1-54 16,-13 1 55-16,-4-9-41 0,-2-9-13 16,1-8 8-1,4-12 2-15,9-8-8 0,4-9-3 16,8-2-24-16,12-25-91 16,1-15-129-16,5-8-143 15,-5-2-121-15,-4 3 508 16,-11 10 10-16,-9 15 363 15,-12 16-8-15,-6 8-153 16,0 0-163-16,-4 18-23 16,-12 10 111-16,3 2-80 15,1 3-8-15,6-4-10 16,6-3-38-16,0-5 27 16,0-7-28-16,6-7-6 0,10-7 6 15,5 0-57-15,0-10-61 16,2-14-68-16,-3-5-6 15,-2 3 102-15,-7 1 90 16,-4 11 102-16,-5 10 133 16,-2 4-162-16,0 0-72 15,0 20 68-15,0 4-17 16,-4 3 20-16,4-1-51 16,0-5-15-16,0-2 16 15,13-5-20-15,-2-6-4 16,-4-6-20-16,-5-2-77 15,-2-9-25-15,0-14-61 16,-7-8 0-16,5 0 177 16,2-4 8-16,15 1 98 15,23 6-37-15,14 4-34 0,6 8 104 16,0 8 20 0,-5 5-42-16,-6 3-33 0,-12 3-67 15,-12 15 19-15,-15 7 4 16,-8 4-31-16,0 5 36 15,-21 5-19-15,-2 0-17 16,1-1 13-16,7-4-14 16,7-3 0-16,8-7 0 15,0-4-20-15,8-8 19 16,9-4-74-16,10-8-170 16,-5-10-213-16,-7-12-483 0</inkml:trace>
  <inkml:trace contextRef="#ctx0" brushRef="#br0" timeOffset="203804.46">25082 5175 1681 0,'0'0'761'0,"0"0"-592"16,0 0-74-16,0 0-33 16,0 0-28-16,0 0 12 15,-65 147-40-15,32-87-6 16,-19 11-133-16,10-13-229 15,7-21-429-15</inkml:trace>
  <inkml:trace contextRef="#ctx0" brushRef="#br0" timeOffset="204022.96">24801 5233 2592 0,'0'0'252'16,"0"0"-252"-16,0 0-221 15,0 116-115-15,-20-56 47 16,0 10 82-16,-2 5-81 16,3 5 60-16,9-2-2 15,5-9 14-15,5-13 216 16,0-16 486-16,0-10-133 16,18-12-139-16,0-8-214 15,0-6-295-15</inkml:trace>
  <inkml:trace contextRef="#ctx0" brushRef="#br0" timeOffset="204539.72">26014 5363 1962 0,'0'0'537'0,"0"0"-445"0,0 0 22 15,0 0 31 1,0 0-69-16,0 0 8 0,0 0-84 16,8 32 1-16,-23 11 27 15,1 5-18-15,-1 0-6 16,4-6-4-16,4-5-15 16,3-14 14-16,2-5-209 15,2-18-102-15,0 0-199 16,0-9-170-16</inkml:trace>
  <inkml:trace contextRef="#ctx0" brushRef="#br0" timeOffset="204657.95">26058 5147 2158 0,'0'0'595'0,"0"0"-595"16,0 0-9-16,0 0-195 0,0 0-41 15,0 0-102-15,114 35-623 16</inkml:trace>
  <inkml:trace contextRef="#ctx0" brushRef="#br0" timeOffset="204876.94">26437 5189 1920 0,'0'0'235'0,"0"0"-182"15,0 0 52-15,-58 155 21 16,34-90-5-16,4 0 3 15,4 2-72-15,1-5-6 16,1-11-46-16,5-6 0 0,0-15-22 16,2-9-113-16,1-10-16 15,-1-9-135-15,-4-10 4 16,2-16-102-16,5-8-518 0</inkml:trace>
  <inkml:trace contextRef="#ctx0" brushRef="#br0" timeOffset="204982.81">26257 5548 16 0,'0'0'1138'16,"0"0"-433"-16,0 0-323 15,0 0-104-15,0 0-121 16,141-52-111-16,-106 52-39 16,1 0-7-16,-1 0-88 15,-6 0-206-15,-9 0-521 0</inkml:trace>
  <inkml:trace contextRef="#ctx0" brushRef="#br0" timeOffset="205154.95">26585 4550 2248 0,'0'0'286'16,"0"0"-274"-16,-183 60-2 16,78 12-10-16,-20 41-12 15,25-13-120-15,21-14-829 0</inkml:trace>
  <inkml:trace contextRef="#ctx0" brushRef="#br0" timeOffset="205859.87">27297 5453 1035 0,'0'0'817'0,"0"0"-521"0,0 0-47 16,0 0-151-16,0 0-45 16,0 0-50-16,0 0 9 15,7-12-2-15,-11 29-2 16,-7 4 14-16,2-1-8 15,2-6 0-15,5-7-5 16,-1-2-9-16,3-5 1 16,0 0 36-16,0-5-37 15,21-16-94-15,6-6-106 16,4-1 6-16,2 5 76 16,-2 6 97-16,-6 13 21 0,-10 4 83 15,-7 12 13 1,-8 18 16-16,0 7-21 0,-3 9-35 15,-8-2 7-15,0-9-55 16,9-7 3-16,2-10-1 16,0-11-10-16,21-10-35 15,6-17-141-15,0-10-404 0</inkml:trace>
  <inkml:trace contextRef="#ctx0" brushRef="#br0" timeOffset="206836.53">27764 4772 1109 0,'0'0'1224'16,"0"0"-1026"-16,0 0-147 15,0 0-51-15,0 0 0 0,0 0 70 16,-47 165 63-16,24-79-37 16,4 6-2-16,-2-1-67 15,5-8-11-15,1-9-14 16,7-13 13-16,-2-18-15 15,6-14 0-15,4-11-15 16,0-12-10-16,0-6-37 16,11-6 44-16,21-24-112 15,5-12-117-15,10-5-49 16,-4 1 41-16,-6 13 255 16,-14 15 131-16,-13 16-31 15,-10 2-62-15,0 28 96 0,-10 11-36 16,-9 0 28-16,9 3-43 15,5-2-50-15,5-6 15 16,15-4-48-16,23-7 0 16,12-11-15-16,3-9-103 15,5-3 47-15,-4-3-50 16,-8-20-84-16,-8-9-57 16,-9-4-127-16,-15 0 318 15,-14 8 71-15,0 9 375 16,-29 14-166-16,-16 5-104 15,-8 12 43-15,-3 14 3 16,5 4-32-16,11-2 2 16,13-3-73-16,15-9-42 0,12-5 15 15,2-4-21-15,27-7-8 16,14 0 7-16,4 0-149 16,4-11-32-16,-1-5 1 15,-11 2 17-15,-5 4 120 16,-14 8 44-16,-7 2 56 15,-7 2 21-15,-6 15 23 16,4 6-12-16,0 0 4 16,7-2-62-16,7-5 13 15,9-6-21-15,8-10-13 16,9 0 0-16,2-10-9 16,-2-17-85-16,-9-9-50 15,-6-9-74-15,-6-5-15 16,-8-5-63-16,-1-3-18 15,-1 5 305-15,-1 9 82 0,-6 10 473 16,0 15-238-16,-3 16-164 16,-3 3-118-16,0 14-21 15,0 23 6-15,-15 14 128 16,-2 9-47-16,0 8-23 16,3 0-47-16,1 0-14 15,7-3-13-15,-2-12-4 16,4-9 0-16,2-11-1 15,-2-11-79-15,-3-12-58 16,-3-10 15-16,-2 0-36 16,-7-14 31-16,2-18-197 15,3-8-7-15,12-6 268 16,2-3 64-16,14 7 138 0,19 8 188 16,7 10-64-16,5 7-92 15,4 5 27-15,2 9-33 16,1 1-61-16,-4 2-97 15,-1 0-6-15,-11 0-13 16,-16 0-251-16,-9 5-119 16,-11-5-457-16</inkml:trace>
  <inkml:trace contextRef="#ctx0" brushRef="#br0" timeOffset="207078.93">28145 5039 1711 0,'0'0'813'0,"0"0"-492"16,0 0-131-16,0 0-131 16,0 0-18-16,0 0-41 15,0 0-8-15,68-19-10 16,-51 19-119-16,-7 0-113 15,0 0-13-15,9 0-17 16,0-5-34-16,1-13-477 0</inkml:trace>
  <inkml:trace contextRef="#ctx0" brushRef="#br0" timeOffset="207195.9">28535 4780 2228 0,'0'0'373'0,"0"0"-357"16,0 0-9-16,-85 120-7 15,34-35-7-15,11-13-97 16,8-8-402-16</inkml:trace>
  <inkml:trace contextRef="#ctx0" brushRef="#br0" timeOffset="207683.45">29364 5709 2599 0,'0'0'383'0,"0"0"-347"16,0 0-36-1,0 0-117-15,0 0 100 0,0 0 0 16,120-138 10-16,-91 92-49 15,-2 0-146-15,0-3 7 16,-2 5 71-16,-3 6 124 16,-4 12 54-16,-10 9 135 15,0 12-6-15,-8 5-104 16,0 7-79-16,0 23 0 16,-12 15 37-16,-3 11-35 15,-3 8 7-15,2-2-9 16,2-6-93-16,12-3-127 15,2-19-121-15,0-15-430 0</inkml:trace>
  <inkml:trace contextRef="#ctx0" brushRef="#br0" timeOffset="207872.53">29872 5375 1957 0,'0'0'380'16,"0"0"-275"-16,0 0-83 15,0 0-22-15,0 0 74 16,79 136-38-16,-68-95-11 16,-3-2-25-16,4-6-3 15,-1-8-59-15,11-21-137 16,-4-4-150-16,2 0-285 0</inkml:trace>
  <inkml:trace contextRef="#ctx0" brushRef="#br0" timeOffset="208073.42">30247 5275 1870 0,'0'0'772'16,"0"0"-729"-16,0 0-7 15,0 0-23-15,-103 134 45 16,76-90 28-16,5 2-51 16,9-3-15-16,4-7-13 15,9-6-7-15,0-9-13 16,0-9-68-16,20-8-31 15,4-4-23-15,19-25-239 16,-7-7-360-16,-3 1-255 0</inkml:trace>
  <inkml:trace contextRef="#ctx0" brushRef="#br0" timeOffset="208624.27">30281 5492 1107 0,'0'0'862'0,"0"0"-547"16,0 0-213-16,0 0 79 16,0 0-31-16,0 0-65 15,-52 108-8-15,52-84-49 16,0-3-28-16,15-7 43 15,14-5-43-15,5-6-11 16,4-3-42-16,-4-7-115 16,-1-18 10-16,-6-11-73 15,-6-5-96-15,-4 1-30 16,-7 4 357-16,-2 10 191 16,-8 14 352-16,0 10-358 0,0 2-113 15,-12 10-63 1,-5 13 64-16,1 9 72 0,3-1-83 15,3 3-32-15,8-6-22 16,2-1 7-16,0-9-10 16,2-6-5-16,14-7-45 15,5-5-21-15,2 0-128 16,9-9-26-16,4-16-13 16,6-3-53-16,-2-2-49 15,-5 6 335-15,-8 8 210 16,-9 12 69-16,-11 4-148 15,-7 2-79-15,0 18 48 16,-4 6-2-16,-9-1 8 16,1-4-41-16,5-3-50 15,3-7 12-15,4-5-26 0,0-6 33 16,17 0-34-16,12 0-32 16,12-13-103-16,3-2-28 15,3-1-1-15,0 4 77 16,-4 4 87-16,-3 4 47 15,-9 4 30-15,-4 0-18 16,-10 9 25-16,-8 11-61 16,-9 5-22-16,0-2-2 15,-11 1-94-15,-33-5-119 16,2-9-379-16,1-9-815 0</inkml:trace>
  <inkml:trace contextRef="#ctx0" brushRef="#br0" timeOffset="208774.92">30345 5225 1588 0,'0'0'647'0,"0"0"-488"15,125-24-105-15,-67 24-37 16,4 0-2-16,-1 16-30 16,20 28-31-16,-13-3-215 15,-8-1-560-15</inkml:trace>
  <inkml:trace contextRef="#ctx0" brushRef="#br0" timeOffset="208990.87">31708 5513 492 0,'0'0'1479'16,"0"0"-1340"-16,0 0-139 15,-117-21-20-15,68 21 20 16,5 22 129-16,7 10-3 15,14 6-10-15,11 2-49 16,12 0-45-16,0-4 20 16,12-7-42-16,11-9-14 15,20-16-84-15,-7-4-214 16,-5 0-322-16</inkml:trace>
  <inkml:trace contextRef="#ctx0" brushRef="#br0" timeOffset="209194.72">31932 5034 1837 0,'0'0'660'0,"0"0"-495"15,0 0-155-15,0 0-9 16,0 0 0-16,0 0 62 16,-58 153 29-16,29-74-56 15,0 3-22-15,2 0-10 16,0-4-4-16,4-5-19 15,-6-1-113-15,6-21-173 16,5-17-553-16</inkml:trace>
  <inkml:trace contextRef="#ctx0" brushRef="#br0" timeOffset="209535.31">31422 5293 2306 0,'0'0'346'15,"0"0"-346"-15,0 0-21 16,140-2-16-16,-87 4 37 16,3 15 64-16,2 2-52 15,-2 8 17-15,-7 0-29 16,-13 4 0-16,-14 1 21 16,-15 1 13-16,-7 2 8 15,0 1-3-15,0 0-32 16,-2-4 13-16,2-5-20 0,0-8 1 15,19-5 40-15,10-7-41 16,2-7 0-16,-2 0 0 16,-4-10-65-16,-11-15 44 15,-12-5-17-15,-2-2 38 16,-7 4-10-16,-17 2 10 16,-7 8-13-16,-6 4-129 15,6 8-247-15,14 0-442 0</inkml:trace>
  <inkml:trace contextRef="#ctx0" brushRef="#br0" timeOffset="209756.91">32280 5092 2220 0,'0'0'514'0,"0"0"-401"16,0 0 25-16,0 0-96 16,0 0-10-16,0 0-32 15,113 23-23-15,-113 24-55 16,-68 26-134-16,-3-8-93 16,-14-9-475-16</inkml:trace>
  <inkml:trace contextRef="#ctx0" brushRef="#br0" timeOffset="-210220.93">19117 6338 1620 0,'0'0'375'0,"0"0"-189"16,0 0-38-16,0 0-19 15,0 0 33-15,0 0-56 16,6-19-21-16,-6 19-55 15,-16 14-20-15,-13 16 5 16,-8 10-4-16,-7 14 3 16,-6 4 45-16,2 0-53 15,0-2 12-15,13-10-18 16,6-8 6-16,13-9-29 0,12-12 5 16,10-15-216-1,21-2-98-15,2-2-318 0</inkml:trace>
  <inkml:trace contextRef="#ctx0" brushRef="#br0" timeOffset="-210039.49">19165 6275 1051 0,'0'0'1104'0,"0"0"-906"16,0 0-164-16,0 0 8 15,0 0 13-15,61 107 26 16,-43-52 13-16,4 5-68 15,5 4 8-15,2-4-34 0,9 8-139 16,-9-15-129 0,-7-17-346-16</inkml:trace>
  <inkml:trace contextRef="#ctx0" brushRef="#br0" timeOffset="-209857.6">18825 6527 780 0,'0'0'1630'0,"0"0"-1143"16,0 0-424-16,120-32-62 15,-53 32 22-15,11 0-34 16,3 0 11-16,19 20-46 0,-21 2-208 16,-13-4-469-16</inkml:trace>
  <inkml:trace contextRef="#ctx0" brushRef="#br0" timeOffset="-209288.91">19543 6725 1330 0,'0'0'575'16,"0"0"-431"-16,0 0-17 15,0 0 40-15,0 0-29 16,0 0-22-16,0 0 38 16,-31 0-77-16,31 0 26 15,0 0-40-15,6-1-43 16,12-3-14-16,4 1-6 16,0 3 0-16,-1 0-2 0,-4 4-5 15,-5 17-2-15,-8 4 9 16,-4 8 0-16,-10 3 36 15,-18 0-20-15,-6-4 21 16,3-4-4-16,7-7-19 16,12-10-3-16,12-8-11 15,3 0-40-15,28-1 10 16,12-2-15-16,1 0 5 16,-6 4 5-16,-14 2-8 15,-14 6 43-15,-10 5-33 16,-12 3 33-16,-23 6-3 15,-10 1 3-15,-2-1-43 16,0-2-95-16,14-9-223 0,15-10-577 16</inkml:trace>
  <inkml:trace contextRef="#ctx0" brushRef="#br0" timeOffset="-208732.67">20394 6094 1341 0,'0'0'697'0,"0"0"-519"0,0 0-157 16,0 0 7-16,0 0-15 16,0 0 155-16,0 0 14 15,0 155-67-15,0-88 6 16,-8 8-37-16,-2-4-63 16,4-2 28-16,1-5-44 15,5-9 8-15,0-6-10 16,0-10-2-16,2-10-1 15,11-7 0-15,6-9-25 16,1-12 25-16,4-1-48 16,3-1-62-16,2-23-25 0,-3-7-46 15,-3-5 19 1,-6 4 8-16,-3 3 129 0,-10 10 25 16,-4 9 155-16,0 10-57 15,-8 0-58-15,-10 4-28 16,0 16 3-16,0 6 61 15,7 5-45-15,2 0 37 16,4 2-48-16,3-1-11 16,2-5 0-16,0-3-9 15,0-3-9-15,0-5-61 16,-2-7-106-16,-9-9-114 16,2 0-183-16,0-9-368 0</inkml:trace>
  <inkml:trace contextRef="#ctx0" brushRef="#br0" timeOffset="-208581.93">20577 6604 861 0,'0'0'966'15,"0"0"-739"-15,0 0-90 16,0 0-45-16,27 104-47 16,-23-69-30-16,-2 1 7 15,-2 0-22-15,0-9-184 16,0-11-589-16</inkml:trace>
  <inkml:trace contextRef="#ctx0" brushRef="#br0" timeOffset="-208394.92">20523 6242 2022 0,'0'0'374'0,"0"0"-374"16,127-8-30-16,-67 8-141 15,-2 0-361-15</inkml:trace>
  <inkml:trace contextRef="#ctx0" brushRef="#br0" timeOffset="-207982.75">21391 6072 1825 0,'0'0'346'0,"0"0"-256"16,0 0-76-16,0 0 11 15,-16 124 130-15,5-50-9 16,-1 9 29-16,1 1-110 15,5-8-63-15,-1-8 32 16,2-16-34-16,5-12 0 16,0-14 0-16,0-12 0 15,0-12-18-15,0-2 9 0,8-10-6 16,13-22-175-16,8-8-55 16,8-4 7-16,2 1 74 15,-1 10 164-15,-5 17 46 16,-6 14 84-16,-11 4-25 15,-9 30 37-15,-7 10-49 16,-9 8-18-16,-20 4 56 16,-9 0-40-16,-4-5-39 15,6-10-52-15,5-9-16 16,11-12-117-16,20-18-64 16,0 0-160-16,2-21-881 0</inkml:trace>
  <inkml:trace contextRef="#ctx0" brushRef="#br0" timeOffset="-207793.91">22010 6278 2286 0,'0'0'326'16,"0"0"-292"-16,-71 108-33 16,17-45 112-16,-8 8 41 15,2-2-17-15,0 1-65 16,8-1-70-16,10-6-4 15,11-5-68-15,19-9-218 16,12-17-211-16,0-14-406 0</inkml:trace>
  <inkml:trace contextRef="#ctx0" brushRef="#br0" timeOffset="-207575.63">22209 6454 2364 0,'0'0'174'0,"0"0"-174"16,-145 29 0-16,89 3 61 15,14 6 140-15,15 8-75 16,18 4-75-16,9 0-20 16,5 0-31-16,26-8-16 15,9-5-67-15,22-9-149 16,-8-10-103-16,-8-9-628 0</inkml:trace>
  <inkml:trace contextRef="#ctx0" brushRef="#br0" timeOffset="-206556.47">23200 6212 1914 0,'0'0'638'0,"0"0"-395"16,0 0-174-16,0 0-69 15,0 0 0-15,0 0 21 16,-56 107 46-16,31-30 15 15,2 10-57-15,7 1-1 16,7-9-22-16,7-5 16 0,2-16-16 16,9-15-2-16,20-10-3 15,8-16-12-15,8-9-30 16,7-8-40-16,3-9-24 16,-1-21-57-16,-5-11-13 15,-11 2-24-15,-14 0 165 16,-13 11 38-16,-11 15 236 15,-6 11-97-15,-28 2-82 16,-5 21-5-16,-6 9 51 16,7 3-39-16,7-3-41 15,15-9 16-15,13-2-39 16,3-9-6-16,17-7 4 16,18-3-28-16,7 0-6 0,3-15-116 15,1-12-47 1,-5 2 6-16,-10 0 9 0,-11 6 184 15,-8 6 142-15,-10 9 63 16,-2 4-85-16,0 0-103 16,0 7 8-16,-2 5 36 15,2 2-37-15,0-1 0 16,2-5-8-16,17-4-15 16,4-4-2-16,1 0-40 15,-1-1-32-15,-8-11 61 16,-3 0-22-16,-8 0 34 15,-2 3 37-15,-2 4 81 16,0 2 55-16,2 3-102 16,-2 0-71-16,5 3 4 15,1 9-3-15,6 2-1 0,5-2 0 16,4-4-7-16,8-7-2 16,0-1-77-16,0-4-32 15,-2-15-80-15,-8-8-80 16,-1-1 58-16,-5 1 13 15,-3 4 160-15,-4 7 47 16,-4 10 317-16,-2 6-50 16,0 11-111-16,0 24-76 15,-8 22 64-15,-13 15-2 16,-5 23-59-16,-1 0-6 16,2-1-62-16,6-1-6 15,12-25-18-15,0 0-9 16,7-16-23-16,0-11-35 0,-7-20-220 15,1-9-272-15,-3-12-345 16</inkml:trace>
  <inkml:trace contextRef="#ctx0" brushRef="#br0" timeOffset="-206367.94">23316 6395 1817 0,'0'0'807'16,"0"0"-544"-16,0 0-139 16,0 0-110-16,0 0-7 0,129-41-7 15,-83 41-4-15,7 0-59 16,-11 11-264-16,-11-8-405 0</inkml:trace>
  <inkml:trace contextRef="#ctx0" brushRef="#br0" timeOffset="-206240.96">23831 6171 1766 0,'0'0'176'0,"0"0"-115"16,-53 153-61-16,21-82-229 16,3-7-976-16</inkml:trace>
  <inkml:trace contextRef="#ctx0" brushRef="#br0" timeOffset="-205212.22">24788 6619 1770 0,'0'0'353'0,"0"0"-210"16,0 0-46-16,0 0 3 15,0 0 63-15,0 0-88 16,0 0-36-16,-101 28 37 16,61 0-24-16,7 5 9 15,13-6-61-15,11-5 1 16,9-4-2-16,11-9-50 0,22-7-7 16,12-2-81-16,13-27-115 15,-11-7-104-15,-12-4-388 0</inkml:trace>
  <inkml:trace contextRef="#ctx0" brushRef="#br0" timeOffset="-205045.75">24903 6256 1872 0,'0'0'616'0,"0"0"-548"16,0 0-47-16,0 0-21 16,-35 104 119-16,18-46-31 15,0 10 23-15,7 3-72 16,5-1-38-16,0-2-2 15,5-6-96-15,0 1-91 0,0-18-128 16,0-15-320-16</inkml:trace>
  <inkml:trace contextRef="#ctx0" brushRef="#br0" timeOffset="-204281.47">24396 6467 2165 0,'0'0'512'0,"0"0"-502"16,0 0-10-16,0 0-7 15,183-8 7-15,-94 8 0 16,6 3 36-16,5 18-33 0,-4 4 9 16,-17 12-23-1,-17 3 11-15,-20 2 0 0,-15-2 0 16,-13-4 6-16,-6-6 5 15,-3-7-11-15,-1-9 13 16,2-6-13-16,6-8 0 16,8 0-28-16,9-7-26 15,7-17-182-15,6-10-159 16,4-2-254-16,-3-2-115 16,-5 6 764-16,-13 10 380 15,-10 10 360-15,-10 10-395 16,-5 2-196-16,0 7-78 15,-7 14 92-15,-6 5-56 16,4 4 30-16,2-1-95 16,7-5-40-16,0-7 39 0,5-4-41 15,16-8-32-15,8-5-36 16,3 0-55-16,1-8 4 16,0-16-37-16,-4-2-47 15,-6 0 97-15,-5 6 106 16,-7 5 78-16,-9 8 183 15,-2 7-168-15,0 0-68 16,0 7-23-16,0 10 41 16,0 5 43-16,0 0-57 15,4-2-4-15,10-5-1 16,1-6-24-16,2-5-1 16,-7-4-30-16,-3 0-18 0,-5-13-42 15,-2-10-54-15,0-4 43 16,10-4 87-16,7 1 15 15,12 2 56-15,12 2-56 16,1 10 0-16,0 6 7 16,-4 10 2-16,-9 0 73 15,-7 14 31-15,-10 8-41 16,-10 5 51-16,-2 2 9 16,0 0-35-16,-7 0-1 15,0-3-87-15,7-2 5 16,0-4-1-16,0-3-1 15,14-5-23-15,5-4 11 16,1-6-79-16,5-2-67 16,-8-14-189-16,-5-6-361 0</inkml:trace>
  <inkml:trace contextRef="#ctx0" brushRef="#br0" timeOffset="-204099.98">25996 6222 1625 0,'0'0'631'16,"0"0"-476"-16,0 0-104 16,0 0 74-16,0 0 3 15,-47 131-71-15,23-73-1 16,-5 0-56-16,-3-4-101 16,-5-6-81-16,8-15-203 15,4-16-459-15</inkml:trace>
  <inkml:trace contextRef="#ctx0" brushRef="#br0" timeOffset="-203881.51">25584 6166 720 0,'0'0'1915'0,"0"0"-1809"16,0 0-106-16,0 0-120 15,6 155-45-15,-14-87-38 16,-13 5-85-16,1 6-106 15,5 1 167-15,1-4 187 16,9-7 40-16,5-15 29 16,0-14 175-16,0-12 0 0,5-10-62 15,4-8-142-15,0-8-222 16</inkml:trace>
  <inkml:trace contextRef="#ctx0" brushRef="#br0" timeOffset="-203193.01">27262 6553 1859 0,'0'0'603'0,"0"0"-517"15,0 0-79-15,0 0 8 16,0 0-6-16,0 0 8 0,0 0 78 16,-56-45-59-16,56 36-9 15,0-5-27-15,2 0-13 16,19-3 12-16,1 8-30 15,0 3 31-15,0 6-12 16,-8 0 4-16,-7 22 8 16,-7 14 28-16,-12 10-14 15,-19 6 68-15,-9 0-46 16,-4-4-9-16,1-8 1 16,10-9-19-16,10-11-3 15,12-10-6-15,11-10 9 16,2 0-6-16,30-3-3 0,13-15-114 15,13-3 52 1,2 0-22-16,-5 1 60 0,-10 9 23 16,-14 6 1-16,-16 5 41 15,-15 0-34-15,0 18 3 16,-13 9 46-16,-16 1-47 16,0 0 7-16,2-6-16 15,7-8-130-15,9-6-81 16,11-8-113-16,4-6-17 15,17-13-765-15</inkml:trace>
  <inkml:trace contextRef="#ctx0" brushRef="#br0" timeOffset="-203025.14">27699 6561 1916 0,'0'0'532'16,"0"0"-472"-16,0 0-53 15,0 0 2-15,51 123-7 16,-42-86 11-16,5-1 8 15,1-5-11-15,1-7-7 16,2-8-3-16,1-16-165 16,0 0-116-16,-6-6-289 0</inkml:trace>
  <inkml:trace contextRef="#ctx0" brushRef="#br0" timeOffset="-202847.17">28024 6500 2201 0,'0'0'464'0,"0"0"-439"16,0 0-9-16,0 0-14 0,-89 147 52 16,60-100-14-16,10-8-40 15,3-2 12-15,9-9-12 16,7-9-86-16,0-7-93 16,17-12-58-16,10 0-109 15,2-14-678-15</inkml:trace>
  <inkml:trace contextRef="#ctx0" brushRef="#br0" timeOffset="-202681.9">28111 6703 1590 0,'0'0'673'0,"0"0"-611"15,0 0-9-15,0 0-10 16,0 0-9-16,-39 121-5 16,39-109-29-16,12-6 77 0,20-6-47 15,8 0-30-15,2-8-49 16,0-16-122-16,1-27-149 15,-14 5-183-15,-11 0-329 0</inkml:trace>
  <inkml:trace contextRef="#ctx0" brushRef="#br0" timeOffset="-202298.36">28325 6578 700 0,'0'0'1080'15,"0"0"-761"-15,0 0-158 16,0 0 23-16,0 0-30 16,-112 116 35-16,106-81-72 15,6 0-68-15,0-8-8 16,12-3-40-16,12-5 10 15,5-9-11-15,7-7-24 16,4-3-70-16,0 0-82 16,5-15-24-16,-3-7 36 0,3-2-65 15,-3-1 76-15,-7 6 153 16,-10 5 70-16,-10 7 222 16,-10 7-169-16,-5 0-108 15,0 12 86-15,-5 9 5 16,-8-4 1-16,0 0-20 15,4-7-86-15,6-5 32 16,3-3-21-16,0-2 4 16,14 0-16-16,18-3-53 15,5-8-18-15,9-1 30 16,2 4-58-16,-2 3 90 16,-5 5 0-16,-6 0 9 15,-8 8-6-15,-6 11 6 0,-11 5-7 16,-7 1-14-16,-3-2-89 15,-27-8-30-15,-9-7-158 16,-4-8-375-16</inkml:trace>
  <inkml:trace contextRef="#ctx0" brushRef="#br0" timeOffset="-202140">28182 6474 1719 0,'0'0'800'16,"0"0"-525"-16,0 0-188 15,130-75 19-15,-75 67-85 16,3 8-15-16,0 0-12 16,3 22-60-16,19 27-149 0,-15-3-367 15,-5-1-914-15</inkml:trace>
  <inkml:trace contextRef="#ctx0" brushRef="#br0" timeOffset="-201787.33">30100 6789 2046 0,'0'0'710'16,"0"0"-710"-16,0 0-58 16,0 0-37-16,0 0 90 15,0 0 5-15,0 0 78 16,-143-42-53-16,106 69 15 16,5 1-39-16,10-1 0 15,10-4-1-15,8-5-6 16,4-6-2-16,2-6-33 15,18-6-40-15,9 0-8 16,15-32-206-16,-5-4-258 0,-6-2-306 16</inkml:trace>
  <inkml:trace contextRef="#ctx0" brushRef="#br0" timeOffset="-201616">30198 6425 1582 0,'0'0'741'15,"0"0"-453"-15,0 0-79 16,0 0-182-16,0 0-5 15,0 0-16-15,0 0 5 16,0 141 12-16,-14-76 1 16,1-1-10-16,2-2-17 15,0-4 3-15,0-10-156 16,-10-5-16-16,6-15-142 16,-3-14-411-16</inkml:trace>
  <inkml:trace contextRef="#ctx0" brushRef="#br0" timeOffset="-201284.07">29650 6569 2282 0,'0'0'462'15,"0"0"-430"-15,0 0-32 16,162-4-11-16,-95 10 11 16,7 12 18-16,1 6-12 15,2 4 42-15,-9 4-48 16,-12 0 10-16,-18-2-25 15,-16-1 17-15,-13-4-2 16,-7 3 37-16,-2-1-29 16,2-3 8-16,5-4-16 0,7-4 1 15,6-8 35-15,9-4-35 16,2-4 12 0,3 0-13-16,-5-18 21 0,-10-6-21 15,-7-3 12-15,-10 0-12 16,-2 3 70-16,-10 2-70 15,-11 7-7-15,-8 5-38 16,-4 8-172-16,6 2-106 16,6 0-428-16</inkml:trace>
  <inkml:trace contextRef="#ctx0" brushRef="#br0" timeOffset="-201090.11">30678 6425 1247 0,'0'0'823'0,"0"0"-428"16,0 0-91-16,0 0-116 15,0 0-160-15,0 0-27 16,0 0-1-16,86 40-6 16,-110 6-21-16,-36 24-94 15,4-12-169-15,9-13-425 0</inkml:trace>
  <inkml:trace contextRef="#ctx0" brushRef="#br0" timeOffset="-200979.03">31041 6854 2417 0,'0'0'0'0,"0"0"-850"15</inkml:trace>
  <inkml:trace contextRef="#ctx0" brushRef="#br0" timeOffset="-199438.53">16517 7949 1766 0,'0'0'599'15,"0"0"-522"-15,0 0-76 16,0 0 31-16,0 0-29 16,0 0 3-16,0 0-12 15,119-117-64-15,-86 80 18 16,-6-4-34-16,-2 2 8 15,-10 7 69-15,-6 9 9 16,-4 5 124-16,-5 9 106 16,0 9-115-16,0 0-81 15,0 17-34-15,-16 19 0 16,0 14 76-16,0 14-27 16,3 4-17-16,4 3-20 0,4-4 1 15,3-9-26-15,2-11-40 16,2-5-145-1,12-13-165-15,-3-16-463 0</inkml:trace>
  <inkml:trace contextRef="#ctx0" brushRef="#br0" timeOffset="-199048.1">16636 7599 1458 0,'0'0'489'15,"0"0"-429"-15,116-20-39 16,-52 15 22-16,12-2-16 16,2 5 34-16,-5 1-37 15,-7-2-17-15,-18 3-4 0,-17 0-3 16,-19 0 0-16,-12 14 6 16,-12 10 74-16,-21 9 143 15,-11 6-35-15,-3 4-88 16,5-3-9-16,8-6-81 15,10-10-1-15,10-8-9 16,7-8-3-16,7-8 2 16,0 0-52-16,16 0-77 15,8-17-2-15,8-6-174 16,-1 1-7-16,0 2 191 16,-9 6 122-16,-4 10 119 15,-9 4 24-15,-5 13-91 16,-4 22 63-16,0 8-81 0,0 4-17 15,0 6-17-15,12-13-195 16,5-14-530-16</inkml:trace>
  <inkml:trace contextRef="#ctx0" brushRef="#br0" timeOffset="-198446.11">17462 7668 1258 0,'0'0'493'0,"0"0"-367"0,0 0-32 16,0 0-77 0,0 0 25-16,0 0-18 0,0 0-11 15,17 52-4-15,2-52-9 16,1 0-13-16,-6-8 2 15,-7-1 22-15,-5-3 70 16,-2 3 52-16,0 4 18 16,-12-1-58-16,-7 6-61 15,-8 0 8-15,-4 19 45 16,-1 11-15-16,3 11 45 16,7 5-53-16,9 1-44 15,11-2 24-15,2-5-40 0,6-8 14 16,21-6 7-1,9-8-16-15,6-8-4 0,3-10-3 16,-1 0-54-16,-1-5 35 16,-8-21-50-16,-1-1 14 15,-10-1 25-15,-9 2-52 16,-3 5 82-16,-7 7 69 16,-5 10 18-16,0 4-32 15,0 0-55-15,0 7 0 16,0 11-9-16,0 1 21 15,0 3 13-15,15-4-25 16,5-2 9-16,5-5 11 16,2-6-20-16,-6-5 0 15,0 0 3-15,-9 0 16 16,-4-13-10-16,-6-2-9 0,-2-2 12 16,0-3-19-1,-10 2 7-15,-5-1-38 0,-7-9-75 16,5 4-189-16,3-2-308 0</inkml:trace>
  <inkml:trace contextRef="#ctx0" brushRef="#br0" timeOffset="-198290.04">18015 7289 1735 0,'0'0'700'16,"0"0"-619"-16,0 0-42 15,0 0-39-15,-123 138 12 0,71-63-36 16,7-13-169 0,9-11-577-16</inkml:trace>
  <inkml:trace contextRef="#ctx0" brushRef="#br0" timeOffset="-193125.36">18885 7615 1200 0,'0'0'322'0,"0"0"-153"0,0 0-43 15,0 0-35 1,0 0 30-16,0 0 20 0,0-59-54 16,0 51 41-16,0 1-10 15,0 4-39-15,0 1 63 16,0-1-50-16,0 3-20 16,0 0-53-16,0 0-5 15,0 0-26-15,-2 5 12 16,-5 18-21-16,-5 18 21 15,-3 9 2-15,-3 6 26 16,1 6-13-16,-4-4-4 16,6-5-2-16,-1-7-9 0,5-12 0 15,2-9-8 1,2-5 9-16,5-13-2 0,2-3-51 16,0-4-40-16,0 0 74 15,0-24-45-15,0-15-166 16,7-11 88-16,11-12 49 15,9-6 17-15,2 0 60 16,6 4 15-16,1 9 42 16,-1 14-32-16,-4 11 2 15,-6 9 34-15,-9 11 35 16,-5 10 9-16,-7 0-61 16,-4 14-16-16,0 20 58 15,-17 12-21-15,-12 7-1 16,-4 1 6-16,1-5-39 15,6-10 16-15,5-11-28 0,11-10 14 16,4-10-14 0,6-8-2-16,6 0 10 0,19-6-12 15,18-16-97-15,9-6-25 16,3-2-41-16,3 3-30 16,-7 15 128-16,-6 7 37 15,-11 5 28-15,-17 17 53 16,-10 17 21-16,-7 10 27 15,-20 2-27-15,-21 0 12 16,-9-3 48-16,-10-4-37 16,-1-9-49-16,6-7-48 15,7-8-15-15,17-15-151 16,16 0-197-16,13-10-797 0</inkml:trace>
  <inkml:trace contextRef="#ctx0" brushRef="#br0" timeOffset="-192922.47">19654 7726 10 0,'0'0'2135'0,"0"0"-1535"15,0 0-481-15,0 0-118 16,0 0 11-16,0 0-12 0,138-2-13 15,-111 27-111-15,-7-2-158 16,-13 0-343-16</inkml:trace>
  <inkml:trace contextRef="#ctx0" brushRef="#br0" timeOffset="-192795.54">19567 7967 2170 0,'0'0'557'16,"0"0"-520"-16,0 0-37 15,0 0-30-15,156 2-193 16,-83-6-320-16,4-7-542 0</inkml:trace>
  <inkml:trace contextRef="#ctx0" brushRef="#br0" timeOffset="-192259.08">20955 7492 620 0,'0'0'1356'15,"0"0"-1007"-15,0 0-293 16,0 0-47-16,0 0 0 0,0 0 36 16,-122 86 94-1,66-31 16-15,-1 8-79 0,1-1 2 16,7-6-60-16,9-7-17 15,11-15-1-15,13-10 0 16,11-13-89-16,5-8-74 16,5-3-60-16,38-28 62 15,-4-9-403-15,1-5-801 0</inkml:trace>
  <inkml:trace contextRef="#ctx0" brushRef="#br0" timeOffset="-192101.77">20963 7465 1996 0,'0'0'684'0,"0"0"-627"16,0 0-39-16,0 0 20 16,0 0-29-16,48 131 59 0,-29-77-30 15,-2 4-38-15,-1 0 0 16,-1-2-43-16,-3-4-182 16,-6-13-272-16,-6-16-303 0</inkml:trace>
  <inkml:trace contextRef="#ctx0" brushRef="#br0" timeOffset="-191788.08">20637 7736 2270 0,'0'0'605'16,"0"0"-468"-16,0 0-92 16,0 0-45-16,0 0 1 15,143-33-11-15,-88 33 10 0,3 0-72 16,-2 0-91-1,-9 0-138-15,-7 0 52 0,-9 0 125 16,-8 3 51-16,-8-3 73 16,-1 0 66-16,-6 0 24 15,1 0 49-15,-5 2-35 16,2 2 15-16,-4 6 21 16,-2 8-70-16,0 10 28 15,0 11-72-15,0 3-25 16,-8 4 18-16,-2-1-19 15,-3 1 0-15,1-5-52 16,10-4-248-16,2-16-265 16,0-7-1014-16</inkml:trace>
  <inkml:trace contextRef="#ctx0" brushRef="#br0" timeOffset="-191518.52">21406 7796 1635 0,'0'0'1038'0,"0"0"-712"16,0 0-238-16,0 0-42 0,0 0-34 15,0 0 8-15,0 0-26 16,141-3 6-16,-104 8-80 16,11-3-157-16,-15 0-274 15,-8-2-322-15</inkml:trace>
  <inkml:trace contextRef="#ctx0" brushRef="#br0" timeOffset="-191367.06">21658 7624 705 0,'0'0'1613'16,"0"0"-1392"-16,0 0-189 16,0 0-11-16,-78 125-15 15,56-74-6-15,2 3 0 0,4 10-129 16,5-11-336-16,6-16-1094 16</inkml:trace>
  <inkml:trace contextRef="#ctx0" brushRef="#br0" timeOffset="-190525.92">21023 8075 1202 0,'0'0'635'0,"0"0"-346"15,0 0-28-15,0 0-8 16,0 0-107-16,0 0-97 15,0 0 21-15,65-55-69 16,-42 28 5-16,4-1-6 16,-2-1-19-16,0-3-11 15,-3 5-18-15,-5-1 5 16,-5 6 43-16,-3 5 45 0,-7 7 62 16,0 6 25-1,-2 4-108-15,0 0 0 0,0 18-24 16,-2 18 0-16,-9 13-8 15,-3 10 17-15,4 6-9 16,1-1 0-16,-3 8-140 16,6-14-159-16,1-15-409 0</inkml:trace>
  <inkml:trace contextRef="#ctx0" brushRef="#br0" timeOffset="-189806.27">22313 7538 1322 0,'0'0'734'16,"0"0"-395"-16,0 0-166 16,0 0-68-16,0 0-105 15,0 0 9-15,0 0 57 16,-131 102-10-16,88-53 9 16,8-3-55-16,8-7 2 0,7-5-9 15,11-10-3 1,7-6-22-16,2-10-119 0,16-8-66 15,11-2-86-15,2-15-441 16</inkml:trace>
  <inkml:trace contextRef="#ctx0" brushRef="#br0" timeOffset="-189627.26">22396 7415 1965 0,'0'0'602'0,"0"0"-508"16,0 0-67-16,0 0-25 15,0 0 109-15,0 0-21 16,42 150-35-16,-28-90-13 16,-1 4-42-16,3-7-18 0,-3-5-89 15,3-1-145-15,-5-15-137 16,-7-14-484-16</inkml:trace>
  <inkml:trace contextRef="#ctx0" brushRef="#br0" timeOffset="-189459.93">22110 7671 2417 0,'0'0'531'15,"0"0"-495"-15,0 0-5 16,0 0-31-16,137-9 8 16,-79 9-5-16,2 2-3 15,15 20-175-15,-17-5-327 0,-11 0-751 16</inkml:trace>
  <inkml:trace contextRef="#ctx0" brushRef="#br0" timeOffset="-189085.04">22666 7954 1483 0,'0'0'0'0,"0"0"-337"16,0 0 337-16,0 0 103 15,0 0 548-15,0 0-268 16,0 0-225-16,-43 0-101 16,43-5-19-16,0-5-30 15,4-2 54-15,12-1-28 16,3 3-20-16,0 1 10 0,1 4-24 16,1 3 0-16,-8 2-6 15,-5 2-8-15,-8 19 13 16,0 7-6-16,-27 10 7 15,-14 5 81-15,-13-2-2 16,2-3 3-16,10-8 5 16,11-8-63-16,16-8 12 15,15-8-25-15,0 0-11 16,26-4 26-16,17-2-26 16,11 0-34-16,6 0-92 15,15-8-167-15,-15-4-222 16,-12-2-618-16</inkml:trace>
  <inkml:trace contextRef="#ctx0" brushRef="#br0" timeOffset="-188860.12">23024 7775 1315 0,'0'0'1025'0,"0"0"-637"16,0 0-212-16,0 0-146 16,0 0 6-16,0 0-36 15,0 0 9-15,105 15-23 0,-69-1-72 16,4-2-173-16,-11-4-220 16,-9-5-206-16</inkml:trace>
  <inkml:trace contextRef="#ctx0" brushRef="#br0" timeOffset="-188709.42">23234 7642 1573 0,'0'0'987'15,"0"0"-882"-15,0 0-105 16,0 0-12-16,0 0 6 16,-94 142 4-16,75-90 2 15,9 12 0-15,8-14-335 16,2-14-536-16</inkml:trace>
  <inkml:trace contextRef="#ctx0" brushRef="#br0" timeOffset="-188438.18">23968 7574 1913 0,'0'0'176'0,"0"0"-126"16,0 0-47-16,0 0 130 16,0 0 21-16,-121 71 32 0,92-26-70 15,0 5-34 1,3 3-16-16,3-2-66 16,3-3 34-16,4-5-34 0,6-9-13 15,4-10-16-15,6-9-146 16,0-15-65-16,10 0-51 15,7-9-74-15</inkml:trace>
  <inkml:trace contextRef="#ctx0" brushRef="#br0" timeOffset="-188256.34">24005 7536 1721 0,'0'0'859'15,"0"0"-752"-15,0 0-107 16,0 0 0-16,0 0 72 15,11 112 13-15,1-66 31 0,-1 6-80 16,4 0-36-16,1-1 0 16,-1-3-65-16,5-2-120 15,-6-12-71-15,-5-12-432 0</inkml:trace>
  <inkml:trace contextRef="#ctx0" brushRef="#br0" timeOffset="-188093.11">23667 7726 2329 0,'0'0'585'15,"0"0"-493"-15,0 0-77 16,0 0-14-16,131 0-1 16,-66 0-16-16,35 0-44 15,-16 9-307-15,-7-4-643 0</inkml:trace>
  <inkml:trace contextRef="#ctx0" brushRef="#br0" timeOffset="-187171.22">24396 7974 434 0,'0'0'412'0,"0"0"-174"16,0 0-80-16,0 0 62 16,0 0 38-16,0 0-65 15,0 0-23-15,-29 3-74 16,29-3-49-16,0 0 42 16,0 0-54-16,0 0-19 0,0 2-16 15,0-2 17-15,0 0-14 16,0 0-3-16,0 0 1 15,0 0 30-15,0 0-25 16,0 0 15-16,0 0 2 16,0 0-15-16,0 0-1 15,-5 0-7-15,2 0 2 16,-1 0-11-16,-3 0 10 16,3 0-1-16,0 0 0 15,0 0 7-15,-4 0-7 16,4 0 0-16,-1 0 2 15,1 0-11-15,2 0 9 16,0 0 0-16,2 0 2 16,0 0 14-16,0 0-14 0,0 0-2 15,0 0 0-15,0 0-2 16,0 0 2-16,0 0 0 16,0 0 0-16,-2 0 6 15,0 0-8-15,-3 0 2 16,-4 0 0-16,0 0-13 15,2 0 13-15,-2 0 0 16,5 2-2-16,1-2 13 16,3 0-11-16,0 0 10 15,0 0-9-15,0 0 54 16,3 0-43-16,8-7-6 16,4 2-12-16,6 1-24 15,1 4 29-15,-2 0-4 16,0 0 4-16,-7 6-16 0,-9 9 28 15,-4 5-11-15,-2 3 43 16,-21 1-1-16,-4 1 48 16,-2-6-15-16,8-3-51 15,10 0 21-15,11-4-44 16,0 3 12-16,13 0-10 16,12 3 12-16,0 0-21 15,-6 6 6-15,-7 1-6 16,-12 5-14-16,-9 2 17 15,-31 1-4-15,-34 8-20 16,8-11-186-16,8-8-326 0</inkml:trace>
  <inkml:trace contextRef="#ctx0" brushRef="#br0" timeOffset="-186630.98">26101 7453 1832 0,'0'0'510'0,"0"0"-363"0,0 0-91 16,0 0-54-16,0 0 12 15,0 0 15-15,-105 104 82 16,67-29 27-16,5 8-95 15,6 9 18-15,12-11-53 16,12-4 4-16,3-15-18 16,16-11 6-16,17-12-51 15,25-17-131-15,-9-10-286 16,-2-12-341-16</inkml:trace>
  <inkml:trace contextRef="#ctx0" brushRef="#br0" timeOffset="-186351.13">26602 7633 544 0,'0'0'1396'16,"0"0"-911"-16,0 0-383 16,0 0 22-16,0 0-106 15,0 0 4-15,0 0 72 16,-96 70-36-16,59-24 21 15,1 0-34-15,7-1-44 16,6-4 22-16,8-9-22 16,6-6-2-16,7-8-25 15,2-8-109-15,0-8-9 0,8-2-10 16,15-8-107-16,18-42-246 16,-8 2-24-16,2-7-147 0</inkml:trace>
  <inkml:trace contextRef="#ctx0" brushRef="#br0" timeOffset="-186211.23">26602 7633 1667 0,'43'-13'661'16,"-43"15"-580"-16,0 21-63 16,2 6 34-16,0 11-22 15,2 4 58-15,1 6-27 16,-1 0-43-16,0 0 11 16,0-1-29-16,-2-6-50 15,-2-6-167-15,0-10-396 16,0-16-932-16</inkml:trace>
  <inkml:trace contextRef="#ctx0" brushRef="#br0" timeOffset="-186063.12">26328 7853 590 0,'0'0'1838'16,"0"0"-1463"-16,0 0-332 15,0 0-43-15,143-21-45 16,-61 21-56-16,-11 0-96 15,-8 0-371-15</inkml:trace>
  <inkml:trace contextRef="#ctx0" brushRef="#br0" timeOffset="-185819.16">26849 8087 2329 0,'0'0'260'16,"0"0"-260"-16,0 0-313 15,0 0-323-15,0 0 636 16,0 0 6-16,76-118 50 16,-69 102-56-16,-3 6-164 15,-4 10 164-15,0 0 119 16,0 14 143-16,0 15-33 16,-6 12-82-16,-7 5-108 15,-3 3-5-15,3-1-34 16,-3-4-170-16,7-13-180 15,3-15-647-15</inkml:trace>
  <inkml:trace contextRef="#ctx0" brushRef="#br0" timeOffset="-185630.13">27387 7932 1994 0,'0'0'50'15,"0"0"-50"-15,0 0 0 16,-63 105 20-16,12-69 159 16,-9 1-11-16,-3-4-148 15,-6 1-20-15,16-12-490 16,19-7-698-16</inkml:trace>
  <inkml:trace contextRef="#ctx0" brushRef="#br0" timeOffset="-185346.78">27964 7578 2039 0,'0'0'223'15,"0"0"-223"-15,0 0 0 16,-91 108 96-16,53-58 60 16,5 4 24-16,2 2-25 0,6 1-116 15,4-7-24-15,6-6-15 16,7-9-19-16,2-10-61 16,6-16-163-16,0-4-106 15,14-5-232-15</inkml:trace>
  <inkml:trace contextRef="#ctx0" brushRef="#br0" timeOffset="-185139.91">28005 7553 1796 0,'0'0'1044'16,"0"0"-1019"-16,0 0-13 0,0 0-24 15,0 0 24 1,0 0 31-16,71 136 40 0,-67-85-74 15,-2 7 18-15,0 0-27 16,3-1-68-16,-3-8-20 16,-2-3-148-16,0-13-239 15,0-16-405-15</inkml:trace>
  <inkml:trace contextRef="#ctx0" brushRef="#br0" timeOffset="-184978.51">27545 7742 2599 0,'0'0'380'0,"0"0"-296"0,0 0-75 15,154 0 1-15,-78 2-10 16,7 8 0-16,35 10-34 16,-22-1-236-16,-19-5-608 0</inkml:trace>
  <inkml:trace contextRef="#ctx0" brushRef="#br0" timeOffset="-184551.01">28188 8053 1580 0,'0'0'645'0,"0"0"-494"15,0 0-53-15,0 0-45 16,0 0-17-16,0 0 76 15,0 0 19-15,106-28-19 16,-81 28-94-16,-3 0-6 16,-11 0 18-16,-11 14-30 15,0 8 33-15,-20 7-15 0,-16 5-12 16,-4-2 32-16,7-3-37 16,11-7-1-16,13-3 0 15,9-3 17-15,21-2-10 16,31-5-7-16,39 1-86 15,63-10-104-15,-15 0-191 16,-6 0-540-16</inkml:trace>
  <inkml:trace contextRef="#ctx0" brushRef="#br0" timeOffset="-184073.75">29297 7810 1759 0,'0'0'567'0,"0"0"-353"0,0 0 63 16,0 0-183-16,0 0-34 15,0 0-24-15,0 0-30 16,-42 32 55-16,42-6-55 15,0 1 1-15,13-8-1 16,10-2 11-16,4-8-12 16,-5-6-5-16,-2-3 0 15,-7 0-18-15,-8-15 9 16,-5-2-11-16,0-4 1 16,-21 3-41-16,-5 4 35 15,-6 9-132-15,1 1-99 16,9 4-261-16,9-3-1185 0</inkml:trace>
  <inkml:trace contextRef="#ctx0" brushRef="#br0" timeOffset="-183905.17">29451 7656 2027 0,'0'0'499'0,"0"0"-421"16,0 0-62-16,0 0-1 15,0 0 31-15,0 0-37 16,-17 110-9-16,-15-76-37 16,8-6-320-16,1-10-423 0</inkml:trace>
  <inkml:trace contextRef="#ctx0" brushRef="#br0" timeOffset="-183724.25">29783 7452 1859 0,'0'0'202'15,"0"0"-127"-15,0 0 34 16,0 0-50-16,-60 131-8 16,2-74-51-16,7-14-163 15,8-6-640-15</inkml:trace>
  <inkml:trace contextRef="#ctx0" brushRef="#br0" timeOffset="-182762.16">30552 7615 1239 0,'0'0'949'16,"0"0"-949"-16,0 0-144 0,0 0 144 15,0 0 168-15,0 0 28 16,-138-37-69-16,96 70 51 15,1 12-55-15,8 7-40 16,11 1 0-16,13-4-74 16,9-3 4-16,4-7 12 15,27-7-14-15,10-9-16 16,8-6 5-16,4-13-91 16,5-4 5-16,3 0-85 15,-3-18 103-15,-2-8 32 16,-12-2-47-16,-11-1 83 15,-15 8 55-15,-18 5 101 0,0 11 23 16,-27 5-176-16,-16 0 5 16,-3 21-8-16,-1 2 0 15,11 4 48-15,12-1-20 16,13-4-22-16,11-2 28 16,0-4-34-16,25-6-1 15,10-4-28-15,5-6-108 16,3 0-56-16,-3-9-14 15,-3-10-37-15,-8-3 37 16,-4 1 114-16,-9 4 93 16,-7 6 332-16,-9 10-86 15,0 1-118-15,0 0-108 16,0 12 4-16,-5 8 84 16,3-1-54-16,2 3-25 15,0-4-10-15,5-2-19 0,10-7 0 16,3-4-63-16,-1-5-41 15,1 0 3-15,1-12-118 16,-4-7-21-16,3-8 54 16,-1 1 59-16,4 1 127 15,-5 0 24-15,-5 11 289 16,-5 9 44-16,-6 5-217 16,0 0-122-16,0 18 0 15,0 4-17-15,0 2 50 16,0-1-44-16,0-5 2 15,0-4 13-15,6-3-22 16,11-9-15-16,3-2-80 16,2-5-124-16,4-15-96 0,1-5 29 15,2-8-111-15,-2 3-1 16,-2 0 52-16,-6 7 346 16,-5 9 863-16,-7 9-208 15,-7 5-411-15,0 5-189 16,0 18-55-16,-13 9 99 15,-1 7 7-15,-3 1-55 16,3-3-44-16,1-2-7 16,-1-7-73-16,-3-8-117 15,3-6-160-15,-2-11-347 0</inkml:trace>
  <inkml:trace contextRef="#ctx0" brushRef="#br0" timeOffset="-182590.17">30767 7525 1888 0,'0'0'557'0,"0"0"-320"15,0 0 36-15,0 0-200 16,0 0-55-16,133-18-18 16,-108 31-12-16,-4 17-160 15,-2-1-318-15,-9-4-489 0</inkml:trace>
  <inkml:trace contextRef="#ctx0" brushRef="#br0" timeOffset="-182124.39">32050 7784 1592 0,'0'0'299'16,"0"0"-135"-16,0 0-29 15,0 0-61-15,0 0 40 16,0 0-29-16,-129 38-2 0,93-6 29 15,7 0-26-15,7-2-8 16,6-1-36-16,8-5-36 16,6-7 26-16,2-4-32 15,0-6-28-15,12-7 10 16,11 0-68-16,4-7-50 16,0-13-75-16,2-6-73 15,0-2 134-15,-2 2 59 16,-8 8 91-16,-3 4 179 15,-7 12 143-15,-3 2-130 16,-1 9-143-16,-3 20-43 16,-2 7 18-16,0 2-24 15,0 2-6-15,0 0-143 0,3-10-349 16,1-10-585-16</inkml:trace>
  <inkml:trace contextRef="#ctx0" brushRef="#br0" timeOffset="-181852.31">32510 7427 2112 0,'0'0'271'16,"0"0"-150"-16,51 156-70 16,-51-71 43-16,0 8-8 15,-36 0-77-15,-17 2 19 16,-15-5-28-16,-36 7-95 16,15-25-136-16,13-19-527 0</inkml:trace>
  <inkml:trace contextRef="#ctx0" brushRef="#br0" timeOffset="-160760.68">16471 8976 1443 0,'0'0'495'15,"0"0"-264"-15,0 0-86 0,0 0-27 16,0 0-21 0,0 0-1-16,22-93-12 0,-18 84-54 15,-1 0 34-15,-3 4 0 16,2-2-30-16,-2 3 28 15,0-2-38-15,0 0 15 16,0 2 20-16,0 2-57 16,0 2 35-16,0 0-37 15,0 0 1-15,0 14-16 16,0 15 14-16,-9 12 1 16,-4 8 12-16,-1 2 1 15,3-2 6-15,5-9-19 16,-1-11-3-16,2-8-16 0,3-9 19 15,-1-6 0 1,3-4 0-16,0-2-32 0,0 0 25 16,0-14-1-16,0-15-35 15,12-15-112-15,8-5 19 16,7-6-24-16,6 7 84 16,0 6 33-16,2 14 37 15,-10 12 6-15,-4 12 0 16,-10 4 9-16,-2 8-8 15,-7 20 72-15,-2 10 31 16,0 4-47-16,-6 4 10 16,-8-2-39-16,1-5-28 15,1-7 10-15,6-10-8 0,1-9-2 16,3-6 0 0,2-5 9-16,0-2-15 0,0-9 6 15,13-20-42-15,14-14-129 16,11-6 38-16,5-8-43 15,1 8 83-15,-3 8 53 16,-8 12 31-16,-14 18 12 16,-5 11-3-16,-7 2 74 15,-7 24 3-15,0 10 25 16,0 2 6-16,-7 3-29 16,-3-6-1-16,0-1-61 15,6-8-16-15,4-3 8 16,0-7 1-16,2-6-10 15,16-2 0-15,11-4 14 0,4-4-13 16,7 0-1-16,5-8-58 16,2-14 3-16,-8-4-7 15,-2-5 18-15,-10 4 37 16,-12 3 7-16,-9 7 49 16,-6 9 39-16,-6 8-20 15,-25 3-38-15,-7 20-19 16,-5 9-5-16,3 5 29 15,7-6-29-15,8-2 20 16,12-9-26-16,9-6 0 16,4-6-12-16,0-4-6 15,19-4 4-15,10 0-21 16,7-9-111-16,2-11-19 16,-2-4-27-16,-5 2-1 15,-6 7 149-15,-8 6 44 0,-8 9 6 16,-4 7 73-16,-5 21-4 15,0 4 13-15,0 3-40 16,-10-2-14-16,6-3-13 16,2-8-21-16,0-10-39 15,2-5-209-15,-2-7-739 0</inkml:trace>
  <inkml:trace contextRef="#ctx0" brushRef="#br0" timeOffset="-160610.78">16947 8775 2152 0,'0'0'388'0,"0"0"-304"15,0 0-78-15,164-8-12 16,-80 8-120-16,-10 0-101 16,-14 8-526-16</inkml:trace>
  <inkml:trace contextRef="#ctx0" brushRef="#br0" timeOffset="-159440.39">17777 8703 1104 0,'0'0'565'16,"0"0"-334"-16,0 0-139 16,0 0-31-16,0 0 16 15,0 0-65-15,0 0 56 16,-87 44 65-16,56-16-68 16,4 2 2-16,9-4-39 0,5-6-28 15,9-6 12 1,4-2-12-16,0-6 0 0,0 0 0 15,6-2 17-15,5-2-16 16,3-2-1-16,-5 0 1 16,-3 0-4-16,-2 0 3 15,-4 0 0-15,0 0 0 16,0 0 15-16,0 0-21 16,3 0 6-16,2 0-15 15,1 0 0-15,5 0-53 16,1-9 10-16,1 2-30 15,-2-3-56-15,0 1 51 16,-2-2 45-16,0-1 42 16,0-2-3-16,-2 0 18 15,-1-2 30-15,-2 2 46 0,1 2 4 16,-3 1 35-16,0 4-42 16,-2 1-21-16,0 2-14 15,0 1-47-15,0 3 30 16,0 0-18-16,-11 0 1 15,-9 3-10-15,1 11-3 16,-2 0 6-16,4 0-7 16,3-2 1-16,7-3 0 15,3 0 0-15,2-5 9 16,2-4-9-16,0 1 0 16,0-1 1-16,0 5-7 15,0-1 6-15,0 4 0 0,0 4 0 16,0 8 12-16,0 4-9 15,-2 8 22-15,-10 0-5 16,-1 5 36-16,-1-3-33 16,-1-2 11-16,1-3 11 15,1-4-44-15,2-4 34 16,0-4-35-16,4-8 1 16,3 0 1-16,0-6-2 15,4-3 0-15,0 0-1 16,0 0-9-16,17 0-32 15,8-5-104-15,-1-2 82 16,-3 7 55-16,-6 0 18 16,-7 12-6-16,-8 17 37 15,0 8-39-15,-4 4 56 16,-11 2-33-16,-1-6-12 0,5-3 13 16,9-8-24-16,2-6-1 15,6-6 0-15,23-6-9 16,34-8-67-16,-9 0-184 15,-2-14-440-15</inkml:trace>
  <inkml:trace contextRef="#ctx0" brushRef="#br0" timeOffset="-159021.4">18272 8831 1332 0,'0'0'772'0,"0"0"-586"0,0 0-134 15,0 0-45-15,0 0 49 16,-162 113 66-16,110-64-24 16,3 1-10-16,9-3-41 15,9-6-40-15,10-10 9 16,13-9-16-16,5-8-44 15,3-12-53-15,7-2-46 16,20-6 54-16,4-20-83 16,2-11-114-16,5-12-260 15,-2-1 46-15,2-1 500 16,-5 7 55-16,-6 13 450 0,-7 11-124 16,-6 15-7-16,-8 5-238 15,-2 16-60-15,1 17-17 16,-3 6-20-16,1 9 11 15,-1 3-50-15,5-1 14 16,1-2-14-16,1-4-20 16,3-5-94-16,-6-12-213 15,-4-13-356-15</inkml:trace>
  <inkml:trace contextRef="#ctx0" brushRef="#br0" timeOffset="-158867.8">17911 9032 1788 0,'0'0'605'0,"0"0"-413"16,0 0-168-16,131-37-24 15,-67 34-42-15,31 3-116 16,-20 0-117-16,-10 7-462 0</inkml:trace>
  <inkml:trace contextRef="#ctx0" brushRef="#br0" timeOffset="-158615.36">18426 9240 1568 0,'0'0'266'0,"0"0"-222"16,0 0 28-16,0 0 173 16,0 0-156-16,0 0 20 0,0 0-107 15,18-86 4-15,-7 65-12 16,0 6-5-16,-7 5 11 15,-1 10 54-15,-3 0-23 16,0 10 7-16,0 20-26 16,-12 11 6-16,-1 5 4 15,-1 3-11-15,4 1-22 16,-1-2-26-16,5-12-281 16,2-14-390-16</inkml:trace>
  <inkml:trace contextRef="#ctx0" brushRef="#br0" timeOffset="-158435.03">18650 9189 1622 0,'0'0'727'0,"0"0"-592"16,0 0-134-16,0 0 44 16,0 0-20-16,48 104 32 15,-75-61 20-15,-15 6-77 16,-8-2 0-16,-18 0-143 15,12-13-391-15,14-15-684 0</inkml:trace>
  <inkml:trace contextRef="#ctx0" brushRef="#br0" timeOffset="-158110.39">19264 8913 1670 0,'0'0'478'15,"0"0"-392"-15,0 0-40 16,0 0-33-16,0 0 24 15,0 0 93-15,-101 114-30 16,64-61-18-16,-1-2-39 16,5-2-33-16,8-7 5 0,7-10-15 15,9-8-26-15,7-12-80 16,2-12-118-16,20-2-40 16,4-18-385-16</inkml:trace>
  <inkml:trace contextRef="#ctx0" brushRef="#br0" timeOffset="-157937.68">19279 8872 1969 0,'0'0'659'0,"0"0"-585"15,0 0-68-15,0 0 24 16,0 0-21-16,50 111 60 16,-37-60 17-16,3 0-68 15,-3 2-10-15,3-2-8 0,-3-8-138 16,-7-1-63-16,-4-14-344 15,-2-11-520-15</inkml:trace>
  <inkml:trace contextRef="#ctx0" brushRef="#br0" timeOffset="-157779.99">18987 9118 1844 0,'0'0'798'0,"0"0"-561"16,0 0-148-16,0 0-88 15,141-21-1-15,-85 21 0 16,2 0-6-16,22 13-79 0,-17 5-228 16,-11-2-401-16</inkml:trace>
  <inkml:trace contextRef="#ctx0" brushRef="#br0" timeOffset="-157432.33">19529 9290 1679 0,'0'0'601'16,"0"0"-459"-16,0 0-111 0,0 0 13 15,0 0-27 1,0 0-8-16,0 0-9 0,80-6 0 15,-57 6 12-15,-4 14-13 16,-11 10 1-16,-8 7 0 16,-5 6 82-16,-29 4-32 15,-3-3 26-15,-3-4-7 16,6-6-68-16,12-8 32 16,15-7-33-16,7-8 0 15,5-1-15-15,26-4 15 16,9 0-85-16,28 0-100 15,-7-14-295-15,-10-2-300 0</inkml:trace>
  <inkml:trace contextRef="#ctx0" brushRef="#br0" timeOffset="-157271.6">19981 9358 1737 0,'0'0'682'0,"0"0"-593"15,0 0-61-15,0 0-27 16,0 0-1-16,-35 109 23 16,2-51-23-16,4-10-68 15,4-8-553-15</inkml:trace>
  <inkml:trace contextRef="#ctx0" brushRef="#br0" timeOffset="-156894.39">20735 8941 1448 0,'0'0'514'0,"0"0"-416"16,0 0-98-16,0 0 86 15,0 0 39-15,-158 142 8 16,109-92 0-16,7-1-95 15,6-9-32-15,9-6-4 16,11-9-2-16,8-13-51 16,8-12-139-16,6 0-111 15,12-15-80-15</inkml:trace>
  <inkml:trace contextRef="#ctx0" brushRef="#br0" timeOffset="-156730.05">20673 8919 795 0,'0'0'1362'15,"0"0"-880"-15,0 0-414 0,0 0-67 16,0 0 38-16,66 127-15 16,-47-76-8-16,0 6 33 15,4-1-48-15,1-5-2 16,-3-2-50-16,-13-8-174 16,-3-14-101-16,-5-11-488 0</inkml:trace>
  <inkml:trace contextRef="#ctx0" brushRef="#br0" timeOffset="-156572">20294 9128 2176 0,'0'0'636'0,"0"0"-457"16,0 0-161 0,0 0 17-16,152-13-35 15,-88 13-6-15,5 3-6 0,25 15-171 16,-18-2-295-16,-12-2-627 0</inkml:trace>
  <inkml:trace contextRef="#ctx0" brushRef="#br0" timeOffset="-155858.36">20998 9326 1047 0,'0'0'146'15,"0"0"-1"-15,0 0 106 16,0 0 22-16,0 0 19 16,0 0-130-16,0 0-60 15,-20 0 5-15,20-4-3 0,0 1 1 16,0-2-83 0,0 1-13-16,4 1-16 0,3-2 7 15,-2 3 0-15,-3 2-2 16,-2 0 2-16,0 0-7 15,0 0 7-15,0 0 0 16,0 0-14-16,0 0 5 16,0 0-1-16,0 0 9 15,0 0-20-15,0 0 10 16,0 0 11-16,0 0-5 16,0 0-13-16,0 0 24 15,0 0-6-15,0 0 9 16,0 0 0-16,0 0 3 15,0 0-12-15,0 0-7 16,9 0-8-16,0 0 12 0,-5 7 3 16,-4 5-9-16,0 5 21 15,-13 7-6-15,-16 2 0 16,-2 1-5-16,-1-5 16 16,8-4-17-16,7-9 0 15,9-2 0-15,8-5 17 16,0-1-8-16,18-1-9 15,7 4 0-15,2 1-12 16,-6 4 12-16,-4 7 0 16,-17 5-1-16,0 4-1 15,-21 6 1-15,-17 3 1 16,-3-6-28-16,-7-5-112 0,11-9-247 16,12-11-549-16</inkml:trace>
  <inkml:trace contextRef="#ctx0" brushRef="#br0" timeOffset="-154634.93">21306 8881 1144 0,'0'0'400'0,"0"0"-259"16,0 0 24-16,0 0-12 15,0 0-6-15,0 0-59 16,0 0-60-16,0-2 23 0,0 2-7 16,0 0 23-1,0 0-7-15,0 0-59 0,0 0 14 16,0 0-15-16,0 0-9 16,0 0 2-16,0 0-8 15,0 0 15-15,0-5-8 16,0 5-13-16,0-5 21 15,-2 1 0-15,0 2 1 16,2 2 40-16,0 0-40 16,0 0-1-16,0 0 5 15,0 0 14-15,0 0-38 16,0 0 14-16,0 0-22 16,6 0 11-16,-2 0 13 0,1 2 3 15,-5-2-1 1,2 0 11-16,-2 0-10 0,0 0 0 15,0 0 0-15,2 0-16 16,-2 0 16-16,0 0-24 16,0 0 23-16,0-2 2 15,0-1 11-15,0 3-9 16,0-3 5-16,0 3-1 16,0-2-6-16,0 2-1 15,0 0 0-15,0 0 16 16,0 0-16-16,0 0 0 15,5 0-8-15,6 0-6 16,2 0 14-16,1 5 0 16,-1 9 0-16,1 1 6 15,-6 9-7-15,-5 7 1 0,-3 4 0 16,-3 5-7-16,-21 5 23 16,-3-3 11-16,-4 0 38 15,6-6-40-15,8-6 22 16,5-6-44-16,10-4 4 15,2-6 2-15,0-5-9 16,18-4-19-16,0-5 4 16,0 0-26-16,-5 0 40 15,-6-10-17-15,-3 0 18 16,-2 2 31-16,-2 6 87 16,0 2-17-16,0 2-101 15,0 26-13-15,-8 12 13 0,-2 11 0 16,2 4 2-1,1 3-17-15,-2-4-5 16,-4-3-5-16,-3-10 8 0,-4-6-24 16,-5-12-16-16,-6-10-92 15,4-11-207-15,8-2-483 0</inkml:trace>
  <inkml:trace contextRef="#ctx0" brushRef="#br0" timeOffset="-154168.54">21970 9101 2257 0,'0'0'703'0,"0"0"-563"15,0 0-47-15,0 0-45 16,0 0-48-16,0 0-9 15,0 0-72-15,-6 23-429 16,-4 1 155-16,2 0-751 0</inkml:trace>
  <inkml:trace contextRef="#ctx0" brushRef="#br0" timeOffset="-154093.83">21977 9386 1731 0,'0'0'0'0</inkml:trace>
  <inkml:trace contextRef="#ctx0" brushRef="#br0" timeOffset="-153674.66">23287 8993 1731 0,'0'0'368'16,"0"0"-281"-16,0 0-27 15,0 0-56-15,0 0 11 16,0 0 56-16,-143 50-1 16,86-3-2-16,-6 8 17 0,-2 3-70 15,5 0 18-15,8-9-33 16,9-8-17-16,9-11 16 15,10-12-126-15,6-11-211 16,9-7-412-16</inkml:trace>
  <inkml:trace contextRef="#ctx0" brushRef="#br0" timeOffset="-152833.15">22835 9015 1787 0,'0'0'577'16,"0"0"-347"-16,0 0-143 15,0 0-87-15,116 12 19 16,-76 14 51-16,3 8-30 0,-4 7 5 16,3 3-45-16,-1-1 8 15,-1-2-7-15,-5-7-1 16,-3-5-42-16,-3-9-11 16,-5-8-44-16,-3-9 31 15,-4-3 10-15,1 0 2 16,-3-15 42-16,1-12-75 15,0 1 55-15,-5-2 32 16,-2 5 12-16,-3 8 64 16,-3 7 4-16,-3 8-62 15,0 0-18-15,0 3-4 16,0 17 4-16,0 3 34 0,-5 5-28 16,5-2 18-16,0 1-21 15,0-8 8-15,10-3 4 16,3-4-14-16,0-4-1 15,5-5 0-15,2-3-4 16,2 0-2-16,3-15-34 16,2-9-63-16,2-6 27 15,-5-2-20-15,-1 0 19 16,-6 8 43-16,-5 10 34 16,-8 10 13-16,-4 4-13 15,0 4 1-15,0 19 116 16,-12 6-53-16,2 0-4 15,-1-2-18-15,3-3-36 16,6-5 10-16,0-8-16 16,2-2 0-16,0-7-5 0,0-2 6 15,8 0-1-15,7 0 0 16,7 0 2-16,0-5-16 16,2 1 14-16,1 2 0 15,0 2-16-15,4 0 16 16,2 0 0-16,0 0-8 15,3 0-60-15,-3-6-11 16,-4-6-4-16,-7-5-35 16,-9-6 12-16,-7-5-57 15,-4-2 113-15,0 2 50 16,-2 4 31-16,-9 10 184 16,-3 11-54-16,1 3-130 15,-1 27 0-15,-1 17 27 16,-1 14-8-16,3 10 2 0,-3 6-25 15,1 3 40-15,-1-6 10 16,-1-8-10-16,-4-8 11 16,-3-11-66-16,-8-13 38 15,-3-13 1-15,-11-11-14 16,-8-7 32-16,-4-12-51 16,2-16-16-16,7-5-2 15,11-11-86-15,15 10-301 16,15 4-556-16</inkml:trace>
  <inkml:trace contextRef="#ctx0" brushRef="#br0" timeOffset="-151429.5">24808 9087 712 0,'0'0'1373'16,"0"0"-1082"-16,0 0-196 16,0 0-77-16,0 0 13 15,0 0-19-15,0 0-12 16,-23 75 127-16,4-19-65 15,-4 2 2-15,6-2 0 16,3-7-63-16,5-12 27 16,3-7-28-16,6-9 0 15,0-11-5-15,0-10 5 0,0 0 0 16,13-10-12-16,9-20-54 16,3-10-20-16,1-11-59 15,-1-1 18-15,-5 8 122 16,-7 14 5-16,-6 16 134 15,-4 14-134-15,-3 2 10 16,4 23-10-16,4 1 11 16,11 3-1-16,8-5 34 15,10-6-43-15,9-8 25 16,2-10-26-16,-2 0-12 16,-5-16-15-16,-6-17-54 15,-6-8-61-15,-4-13 31 16,-1-8-54-16,-4-6 77 15,3-1 88-15,-8 14 1 16,-1 12 200-16,-8 19-18 0,-6 19-58 16,0 5-112-16,-6 25 20 15,-17 19 10-15,-4 10 48 16,-2 8-30-16,0 3 2 16,2-7-17-16,8-6-34 15,5-8 18-15,5-13-28 16,5-6-2-16,4-11 0 15,0-7 16-15,0-7-16 16,9 0 0-16,11 0-18 16,9-17 18-16,5-9-115 0,1-2-44 15,-2 2 72 1,-6 5 37-16,-9 10 50 0,-7 11 0 16,-6 0-1-16,-5 14-8 15,0 9 18-15,0 6-6 16,0 0 15-16,2-6-5 15,12 0 2-15,9-6-10 16,12-5 2-16,9-7-14 16,10-5-22-16,1 0-23 15,6-7 18-15,-3-13-33 16,-8-6 36-16,-5-4-38 16,-11 2 20-16,-17 1 49 15,-12 10 120-15,-5 8 54 16,-16 9-94-16,-19 0-74 15,-5 7 28-15,-3 12 14 0,5 8-9 16,7-1 31 0,11-1-60-16,9-4-2 0,9-3-8 15,2-4 9-15,2-6-21 16,17-6-6-16,8-2-30 16,2 0-37-16,2-16-52 15,-2-10 24-15,-2 0 36 16,-6-1 0-16,-8 6 77 15,-9 9 78-15,-4 8 68 16,0 4-90-16,-11 0-54 16,-4 18-2-16,1 4 42 15,6-2-25-15,8 3 24 16,0-8-41-16,8-1 1 0,17-8-2 16,6-4-50-1,2-2-62-15,3-4-52 0,-1-15-67 16,0-8 13-16,-7-1-110 15,-6-3 48-15,-3 2 163 16,-11 3 118-16,-6 12 411 16,-2 8 70-16,-6 6-396 15,-15 12 29-15,0 14 21 16,3 8-37-16,7 0 38 16,6 0-77-16,5-2-16 15,0-4-24-15,11-3-7 16,7-10-24-16,2-3-46 0,5-12-128 15,-10 0-134-15,-3-3-424 16</inkml:trace>
  <inkml:trace contextRef="#ctx0" brushRef="#br0" timeOffset="-151209.65">25806 8736 1844 0,'0'0'532'16,"0"0"-458"-16,0 0 31 15,0 0-55-15,-116 111-3 0,116-72 2 16,2-2-49 0,27-3 30-16,10-1-30 0,23-12-90 15,-9-5-91-15,-6-11-498 0</inkml:trace>
  <inkml:trace contextRef="#ctx0" brushRef="#br0" timeOffset="-151076.96">26219 8703 1883 0,'0'0'394'16,"0"0"-328"-16,0 0-66 15,-139 128 4-15,75-56-4 16,12-11-210-16,13-12-478 0</inkml:trace>
  <inkml:trace contextRef="#ctx0" brushRef="#br0" timeOffset="-150533.47">27037 8863 529 0,'0'0'1596'0,"0"0"-1317"15,0 0-190-15,0 0-89 16,0 0 6-16,0 0 21 16,0 0 52-16,-38 150 11 15,23-83-25-15,-2-3-64 16,7-2 19-16,3-7-20 15,5-4-33-15,2-10-71 16,0-13-119-16,0-12-300 16,7-13-685-16</inkml:trace>
  <inkml:trace contextRef="#ctx0" brushRef="#br0" timeOffset="-150183.03">26825 9064 1781 0,'0'0'564'15,"0"0"-453"-15,0 0-94 0,117 1-17 16,-63 14 0-16,7 2 0 16,-3 5 11-16,-7 4 0 15,-11 3-10-15,-13 0-1 16,-11 3 51-16,-12-3-32 16,-4 0 9-16,0-3-20 15,0-6 7-15,0-6-26 16,3-7 11-16,7-7-31 15,6 0 7-15,4-6-95 16,0-16-140-16,1-8 10 16,-4-2 16-16,-1 2 178 0,-7 5 55 15,-3 8 261 1,-2 10 119-16,-4 7-209 0,0 0-102 16,0 17-63-16,-2 10 7 15,-6 4 20-15,1 3-33 16,3-2-2-16,2-1-48 15,-1-12-220-15,3-7-263 0</inkml:trace>
  <inkml:trace contextRef="#ctx0" brushRef="#br0" timeOffset="-150017.75">27538 9003 1401 0,'0'0'642'0,"0"0"-578"15,0 0 3-15,0 0-14 16,0 0-37-16,-15 145-1 16,-30-93-15-16,7-10-217 15,7-14-579-15</inkml:trace>
  <inkml:trace contextRef="#ctx0" brushRef="#br0" timeOffset="-149506.49">27706 9142 702 0,'0'0'130'0,"0"0"204"0,0 0 152 16,0 0-221-16,0 0-27 16,-91 132-21-16,77-96-127 15,5-2-20-15,3-6-39 16,3-6-20-16,3-5-2 15,0-10-9-15,0-4 0 16,0-3-3-16,0 0 9 16,0-15-12-16,16-9-28 15,4-5 1-15,5-2 32 16,4 5 1-16,2 6 0 16,0 5-6-16,-2 3 6 15,2 7 0-15,-4 3-9 16,-3 0-12-16,-2-3 12 0,-3 0-57 15,-6-7 31 1,-7-3 27-16,-2-4-47 0,-4-3-40 16,0 2 58-16,0 4 37 15,0 9 138-15,-2 7-30 16,-9 9-107-16,-7 25 32 16,-1 14 10-16,-4 12 33 15,-2 9 13-15,3-2-37 16,0 1 14-16,4-5-48 15,5-7-17-15,1-6 4 16,4-11-4-16,-1-7-2 16,0-13-32-16,0-7-149 0,-6-12-56 15,1-19-93 1,-1-13-734-16</inkml:trace>
  <inkml:trace contextRef="#ctx0" brushRef="#br0" timeOffset="-149355.47">27482 8835 2354 0,'0'0'468'0,"0"0"-387"15,0 0-81-15,133 10 1 16,-75 10-7-16,31 10-91 16,-16-4-209-16,-8-6-734 0</inkml:trace>
  <inkml:trace contextRef="#ctx0" brushRef="#br0" timeOffset="-149018.78">28865 9288 1470 0,'0'0'659'0,"0"0"-536"0,0 0-110 16,0 0-1-1,-120-16 3-15,82 28 9 0,1 9 19 16,14 2-26-16,7 2-2 15,13-4-19-15,3-3 4 16,14-6-58-16,14-10-3 16,18-6-176-16,-7-17-159 15,-5-7-650-15</inkml:trace>
  <inkml:trace contextRef="#ctx0" brushRef="#br0" timeOffset="-148838.72">28952 8959 1788 0,'0'0'634'0,"0"0"-504"16,0 0-107-16,0 0-12 16,0 0 32-16,0 0 12 0,-20 147-24 15,11-87-22-15,-1 0 11 16,2-4-20-16,1-6-29 16,3-8-75-16,2-12-92 15,2-11-182-15,0-14-708 0</inkml:trace>
  <inkml:trace contextRef="#ctx0" brushRef="#br0" timeOffset="-148492.48">28541 9039 1947 0,'0'0'378'0,"0"0"-294"0,114 2-30 15,-49 13-18-15,9 2-36 16,6 4 34-16,5-1-34 15,-7-1 2-15,-9 0-2 16,-15-3 0-16,-19-4 0 16,-18-1 0-16,-17 4 12 15,0-1-12-15,-15 6 49 16,-10 4 37-16,3 2 24 16,7 0-59-16,5-2-19 15,10-4-20-15,0-2 2 16,8-6 3-16,11-3-17 15,1-8 7-15,-1-1 7 16,-6 0-4-16,-7-14-5 0,-6-5-5 16,0-8-5-16,-9-1-7 15,-15 2-4-15,-23-4-190 16,7 6-69-16,6 6-371 0</inkml:trace>
  <inkml:trace contextRef="#ctx0" brushRef="#br0" timeOffset="-148342.65">29023 9046 1375 0,'0'0'729'16,"0"0"-515"-16,0 0 23 15,0 0-37-15,0 0-107 16,125-47-57-16,-90 47-36 16,0 11-57-16,-4 22-137 0,-8-1-274 15,-6-3-263-15</inkml:trace>
  <inkml:trace contextRef="#ctx0" brushRef="#br0" timeOffset="-148171.49">29376 9252 1945 0,'0'0'383'16,"0"0"-293"-16,0 0-89 15,0 0 70-15,0 0-40 16,0 0-13-16,-25 118-16 15,18-96-2-15,3-10-141 0,1-5-374 16,3-7-1222-16</inkml:trace>
  <inkml:trace contextRef="#ctx0" brushRef="#br0" timeOffset="-148051.18">29465 8995 2018 0,'0'0'35'15,"0"0"-35"-15,0 0-284 16,0 0-645-16</inkml:trace>
  <inkml:trace contextRef="#ctx0" brushRef="#br0" timeOffset="-146467.05">29982 9142 1696 0,'0'0'529'0,"0"0"-331"0,0 0-73 16,0 0-124-16,0 0 0 15,0 0 30-15,0 0 15 16,-52 128 6-16,39-86-52 16,2-8 12-16,2-10-12 15,7-6 16-15,0-9-14 16,2-7-2-16,0-2 0 15,0 0 35-15,0-11-13 16,11-14-22-16,13-12-10 16,10-7-60-16,10-6 11 15,7 4 3-15,3 8-53 0,-5 14 63 16,-11 15 12 0,-9 9 34-16,-14 13 13 0,-10 16 11 15,-5 10 74-15,-5 3 9 16,-14 1-30-16,-4-5-2 15,3-4-57-15,5-10-6 16,7-11-12-16,6-4 10 16,2-8-5-16,0-1-5 15,18 0 0-15,7-12-14 16,6-11-2-16,3-8-8 16,1-7 0-16,1-2 5 15,-5 2 7-15,-2 6-6 16,-11 14 18-16,-9 10 3 15,-7 8-3-15,-2 0-22 16,0 22 22-16,-2 4 1 0,-5 1 48 16,5 4-40-16,2-4 1 15,0-4-2-15,2-5 7 16,15-4-12-16,2-8-3 16,3-6-12-16,3 0 3 15,-3 0-11-15,-2-15 13 16,-2-5-4-16,-5 3 22 15,-4 5 1-15,-7 4 16 16,-2 8-16-16,0 0-12 16,0 8-31-16,0 12 31 15,-2 4 12-15,2 2-1 16,0-4 3-16,9-4-14 16,11-4 1-16,2-7-5 0,-1-7 4 15,-6 0-7-15,-7-17 7 16,-8-10-116-16,0-11 31 15,-2-5 5-15,-17-1 26 16,-2 4 54-16,4 8 16 16,3 9 35-16,8 14-38 15,4 6-4-15,2 3-18 16,0 5 6-16,13 11 3 16,16 2 17-16,8-4-17 15,8-4-12-15,-3-8-13 16,1-2-76-16,-9-2 7 15,-5-20-62-15,-5-8 3 0,0-7 73 16,-1-7 20-16,1-2 60 16,1 0 88-16,-3 4 88 15,-2 10 66-15,-4 9-37 16,-9 14-23-16,-5 9-87 16,-2 0-95-16,0 29 0 15,-5 12 18-15,-11 11-7 16,-1 9 45-16,1 5-38 15,1-3-16-15,3 2 7 16,4-9-9-16,3-3 0 16,1-12-1-16,0-10-13 15,-2-9-53-15,0-10-91 16,-5-12-27-16,-7 0 46 0,-7-14 41 16,-6-20-85-1,0-10 85-15,4-7 71 0,12-3 27 16,13 2 60-16,2 4 36 15,8 7 103-15,21 4-62 16,9 7 52-16,7 2-63 16,3 3-17-16,2 6-14 15,1 0-47-15,-6 3-32 16,-5 3-7-16,-8 8-9 16,-11 3-36-16,-17 2-202 15,-4 0-348-15,0 2-468 0</inkml:trace>
  <inkml:trace contextRef="#ctx0" brushRef="#br0" timeOffset="-146316.3">30516 9525 1822 0,'0'0'321'16,"0"0"-193"-16,0 0 96 15,0 0 63-15,0 0-139 16,0 0-148-16,0 0-201 15,3-35-397-15</inkml:trace>
  <inkml:trace contextRef="#ctx0" brushRef="#br0" timeOffset="-145827.15">30666 8921 1832 0,'0'0'476'16,"0"0"-328"-16,0 0 35 15,0 0-82-15,118-107 57 16,-80 90-95-16,-7 11-37 16,-4 6-11-16,-7 8-15 0,-13 26-78 15,-7 46-79-15,-25-8-117 16,-2 0-271-16</inkml:trace>
  <inkml:trace contextRef="#ctx0" brushRef="#br0" timeOffset="-145722.41">30441 9726 1928 0,'0'0'285'16,"0"0"-285"-16,0 0-279 15,0 0-1347-15</inkml:trace>
  <inkml:trace contextRef="#ctx0" brushRef="#br0" timeOffset="-144034.54">16288 10444 1468 0,'0'0'651'16,"0"0"-392"-16,0 0-50 15,0 0-18-15,0 0-40 16,0 0-9-16,0 0-70 0,-7-9-35 16,21 9 26-16,13 0-61 15,8 0 8-15,9 0-10 16,6 0 8-16,3 9-23 15,-2 2-36-15,-4 1-80 16,-5 4-153-16,-13-4-302 16,-13-4-368-16</inkml:trace>
  <inkml:trace contextRef="#ctx0" brushRef="#br0" timeOffset="-143852.68">16168 10479 998 0,'0'0'1191'0,"0"0"-680"16,0 0-411 0,0 0-38-16,0 0-46 0,115-6 0 15,-59 6-17-15,4 6 1 16,-2 4-70-16,13-2-111 16,-15-2-108-16,-11-4-380 0</inkml:trace>
  <inkml:trace contextRef="#ctx0" brushRef="#br0" timeOffset="-143702.52">16850 10254 1859 0,'0'0'570'0,"0"0"-512"16,0 0-52-16,0 0 12 16,0 0-11-16,-27 153 17 15,-15-91-24-15,-30 26-9 0,7-17-136 16,9-10-700-16</inkml:trace>
  <inkml:trace contextRef="#ctx0" brushRef="#br0" timeOffset="-143283.52">17508 10210 1803 0,'0'0'618'0,"0"0"-380"16,0 0-191-16,0 0-47 16,0 0-6-16,0 0 6 15,-17 106 3-15,-2-36 75 16,-8 11-29-16,-2 2 26 16,0-2-32-16,2 0-32 15,7-3 10-15,7-5-9 16,6-6-12-16,2-7 0 0,5-7-48 15,0-11-96-15,0-12-155 16,0-18-47-16,0-10-6 16,0-2-252-16</inkml:trace>
  <inkml:trace contextRef="#ctx0" brushRef="#br0" timeOffset="-143080.52">17701 10175 1842 0,'0'0'295'0,"0"0"-200"16,0 0-94-16,0 0 44 15,76 134 71-15,-81-71 35 0,-28 6-20 16,-16 0-85-16,-7-8-44 16,-2-4-2-16,0-11-11 15,7-10-152-15,17-11-150 16,17-18-520-16</inkml:trace>
  <inkml:trace contextRef="#ctx0" brushRef="#br0" timeOffset="-142323.08">18120 10210 568 0,'0'0'979'0,"0"0"-810"16,0 0-83-16,-158 0 110 15,98 37 36-15,4 15-5 16,11 12-99-16,14 5 3 16,16 2-58-16,15-5-55 15,0-6 16-15,27-9-32 16,10-7-2-16,11-12 0 16,-2-10-2-16,1-10-37 15,-7-9-44-15,-5-3-8 16,-6-13 43-16,-2-20-84 15,-2-11-24-15,-2-7 35 16,-2-9-30-16,2-5 107 16,-3 7 44-16,-3 10 89 0,-3 10 159 15,-7 18-74 1,-5 17-106-16,-2 3-68 0,0 23 22 16,-7 15-13-16,-9 12 43 15,1 4-7-15,-3 4 39 16,1-3-70-16,1-4 3 15,1-10-17-15,3-7 19 16,3-10-19-16,3-10 0 16,4-6 0-16,-2-8 14 15,2 0-8-15,2-14 39 16,0-18-45-16,0-14-20 16,19-12 11-16,10-8-58 15,6-1-3-15,5 5 68 16,1 15-32-16,-8 14 34 15,-8 20 0-15,-8 13 11 0,-7 5-11 16,-10 25 0-16,0 7 28 16,-12 9 60-16,-19 7-43 15,-7-2 10-15,-2-3-8 16,2-8-46-16,6-10 25 16,13-12-26-16,7-8 0 15,12-10-18-15,0 0 18 16,21-5-18-16,16-22-95 15,13-5-75-15,6-6 33 16,-2 4 42-16,-2 10 79 16,-11 12 34-16,-13 12 36 15,-10 5-4-15,-14 26 25 0,-4 8-19 16,-15 4 34-16,-16 1-35 16,-5-4-18-16,-2-5-19 15,7-12-22-15,2-17-131 16,9-6-117-16,9 0-345 0</inkml:trace>
  <inkml:trace contextRef="#ctx0" brushRef="#br0" timeOffset="-142156.18">18776 10333 2008 0,'0'0'234'0,"0"0"-128"16,24 111-27-16,-24-52 34 0,-13 3 49 15,-23 2-101 1,-11 5-37-16,-28 17-24 0,10-16-154 16,12-18-414-16</inkml:trace>
  <inkml:trace contextRef="#ctx0" brushRef="#br0" timeOffset="-141660.54">19242 10535 1702 0,'0'0'685'16,"0"0"-369"-16,0 0-108 16,0 0-36-16,0 0-114 15,0 0-57-15,122-28 8 16,-80 28-8-16,-3 3-2 15,-8 11-8-15,-12 4-135 16,-19 4-135-16,0-3-242 16,-24-5-385-16</inkml:trace>
  <inkml:trace contextRef="#ctx0" brushRef="#br0" timeOffset="-141549.6">19231 10642 1111 0,'0'0'1164'0,"0"0"-833"0,0 0-264 16,0 0-35-16,133 0-32 15,-52 3-34-15,-10 4-101 16,-11-4-409-16</inkml:trace>
  <inkml:trace contextRef="#ctx0" brushRef="#br0" timeOffset="-141087.02">20501 10397 1781 0,'0'0'473'0,"0"0"-412"16,0 0-54-16,0 0-7 15,0 0 0-15,0 0 90 0,-29 146 10 16,7-75-17-16,-3 7 20 15,1 0-37-15,1 0-29 16,8-5-27-16,1-5 2 16,8-6-10-16,3-10-2 15,1-10-93-15,2-10-24 16,0-9-93-16,0-16-65 16,0-7 40-16,0-22 95 15,0-16-416-15,0-10-382 0</inkml:trace>
  <inkml:trace contextRef="#ctx0" brushRef="#br0" timeOffset="-140879.22">20565 10314 747 0,'0'0'1181'0,"0"0"-880"16,0 0-215-16,126-56-53 16,-97 56-19-16,-7 29 59 15,-9 19 56-15,-13 12-47 16,0 10 14-16,-29 7-49 15,-11-1-14-15,-9-5-21 16,-2-6 2-16,4-14-26 16,7-10 12-16,11-13-112 15,22-17-104-15,7-8-351 16,0-3-264-16</inkml:trace>
  <inkml:trace contextRef="#ctx0" brushRef="#br0" timeOffset="-140633.6">21154 10293 1265 0,'0'0'157'0,"0"0"-95"16,0 0 124-16,-147 32 60 16,95 10 86-16,4 14-136 15,7 10-66-15,10 2-24 16,14 1-81-16,12-6-4 15,5-5-19-15,9-12 16 16,22-9-36-16,5-13-31 0,9-14-90 16,-1-10-42-1,16-18-144-15,-13-16-192 0,-9-6-381 16</inkml:trace>
  <inkml:trace contextRef="#ctx0" brushRef="#br0" timeOffset="-140431.56">21294 10403 1868 0,'0'0'662'15,"0"0"-627"-15,0 0-35 16,0 0-1-16,0 0 1 16,-119 147 92-16,78-87-31 15,3-1 12-15,3 0-64 16,8-9 5-16,9-10-14 16,9-12 0-16,9-11-36 15,0-15-13-15,7-2-93 0,17-5 20 16,3-23-131-16,19-43-66 15,-7 6-243-15,-1-2-218 0</inkml:trace>
  <inkml:trace contextRef="#ctx0" brushRef="#br0" timeOffset="-140286">21294 10403 1617 0,'58'-31'648'16,"-58"31"-410"-16,0 11-215 16,0 19-7-16,0 8 35 15,0 8-29-15,0 5 53 16,-6 0-32-16,-1 4-42 15,3-3 7-15,-3-6-8 16,0 4-103-16,1-16-148 16,1-10-352-16</inkml:trace>
  <inkml:trace contextRef="#ctx0" brushRef="#br0" timeOffset="-140025.12">21078 10692 1209 0,'0'0'1066'0,"0"0"-776"15,0 0-260-15,116-10-12 16,-66 5-18-16,-2 2 13 16,-1-3-14-16,-7 0 1 15,-7-1 0-15,-8 4-21 16,-9 1 45-16,-9 2-21 16,-1 0 83-16,-4 5-57 15,5 17 47-15,-2 13-49 16,-1 7-26-16,1 6 18 15,-3 1-7-15,0 0-12 0,2-6 0 16,1-7-122-16,4-9-135 16,0-10-252-16,-1-13-323 0</inkml:trace>
  <inkml:trace contextRef="#ctx0" brushRef="#br0" timeOffset="-139844.6">21850 10367 2176 0,'0'0'343'0,"0"0"-279"15,0 0-31-15,13 116-24 16,-13-51 46-16,-23 6 5 0,-12 11-59 16,-34 29-1-16,7-19-124 15,4-20-498-15</inkml:trace>
  <inkml:trace contextRef="#ctx0" brushRef="#br0" timeOffset="-139346.72">22108 10624 1007 0,'0'0'1063'16,"0"0"-723"-16,0 0-217 16,0 0-28-16,165 5-28 15,-106 4-64-15,-7-2 12 16,-4 0-30-16,-13-5-105 16,-10-2-90-16,-10 0-180 15,-10-4-597-15</inkml:trace>
  <inkml:trace contextRef="#ctx0" brushRef="#br0" timeOffset="-139215.28">22403 10453 1685 0,'0'0'527'15,"0"0"-489"-15,0 0-17 16,-59 118-15-16,37-58-5 16,3 5-1-16,7 13-41 15,7-13-177-15,5-19-448 0</inkml:trace>
  <inkml:trace contextRef="#ctx0" brushRef="#br0" timeOffset="-138905.15">23150 10401 965 0,'0'0'114'15,"0"0"79"-15,0 0 157 16,0 0-29-16,0 0-50 16,-112 163-109-16,87-94 15 15,3 12-9-15,-2 1-87 16,4 2-6-16,-1-4-52 16,8-8-11-16,1-5-9 15,6-15-3-15,2-10-22 16,1-14-33-16,3-10-97 15,0-14 3-15,0-4 55 16,0-14 55-16,0-60-324 16,3 2-303-16,5-8-278 0</inkml:trace>
  <inkml:trace contextRef="#ctx0" brushRef="#br0" timeOffset="-138729.48">23202 10453 1741 0,'0'0'503'0,"0"0"-427"16,0 0-74-16,0 0 24 15,128 35 26-15,-121 1 49 16,-7 8 27-16,-18 7-73 16,-27 4-27-16,-8-3-16 15,-5-4-12-15,2-10-6 16,12-11-135-16,23-20-77 16,15-5-303-16,6-2-1091 0</inkml:trace>
  <inkml:trace contextRef="#ctx0" brushRef="#br0" timeOffset="-138508.18">23626 10282 1328 0,'0'0'592'16,"0"0"-492"-16,0 0-61 16,0 0 15-16,-125 115 137 15,83-61-21-15,7 2-36 16,8 2 6-16,11 1-80 15,9-3-53-15,7-6 2 16,0-8-9-16,17-9-42 0,8-14-57 16,10-11-58-16,17-8-34 15,-4-20-195-15,-6-8-402 0</inkml:trace>
  <inkml:trace contextRef="#ctx0" brushRef="#br0" timeOffset="-138334.72">23842 10423 1629 0,'0'0'704'15,"0"0"-441"-15,0 0-256 16,0 0-1-16,0 0 60 16,-154 112 2-16,112-64 38 15,5 0-67-15,8-3-36 16,8-7 3-16,11-5-6 16,7-13-84-16,3-9-62 0,9-11-81 15,14-4 7-15,0-16-372 16</inkml:trace>
  <inkml:trace contextRef="#ctx0" brushRef="#br0" timeOffset="-138170.75">23885 10372 1829 0,'0'0'676'16,"0"0"-591"-16,0 0-27 16,0 0-24-16,23 131-33 15,-23-84 66-15,2-1-58 16,0-2-3-16,0-2-6 15,0-3-15-15,-2-4-141 16,0-9-199-16,0-10-439 0</inkml:trace>
  <inkml:trace contextRef="#ctx0" brushRef="#br0" timeOffset="-138020.9">23546 10596 743 0,'0'0'1475'0,"0"0"-1171"15,0 0-181-15,0 0 23 16,129-13-119-16,-84 13-27 16,17 2-28-16,-11 9-252 15,-5-1-597-15</inkml:trace>
  <inkml:trace contextRef="#ctx0" brushRef="#br0" timeOffset="-137674.75">24143 10768 1461 0,'0'0'347'16,"0"0"-347"-16,0 0 0 15,0 0 72-15,0 0 319 16,0 0-99-16,0 0-148 16,-38 2-71-16,38-8-71 15,0 0 26-15,0-3 28 16,3 4-56-16,3 3 31 15,4 2-31-15,-4 0-19 16,-1 10 13-16,-5 14-20 16,0 12 26-16,-25 3 10 0,-15 4-9 15,-7-1 56 1,3-7-23-16,8-9-13 0,11-10 8 16,17-6-29-16,8-3 0 15,0-2 0-15,27-1 12 16,10-4-28-16,7 0-58 15,17-9-158-15,-14-13-61 16,-9-3-462-16</inkml:trace>
  <inkml:trace contextRef="#ctx0" brushRef="#br0" timeOffset="-137491.9">24475 10430 1927 0,'0'0'633'15,"0"0"-493"-15,0 0-83 0,0 0-46 16,29 141 63-16,-29-76-26 16,-15 7-47-16,-18 2 2 15,-10 2-3-15,-42 14-201 16,10-21-337-16,4-17-1064 0</inkml:trace>
  <inkml:trace contextRef="#ctx0" brushRef="#br0" timeOffset="-136706.46">24948 10633 2107 0,'0'0'687'0,"0"0"-501"16,0 0-58-1,0 0-93-15,0 0 13 0,0 0-48 16,156-25-1-16,-87 25-1 16,3 0-82-16,-3 0-80 15,4-2-317-15,-19-3-166 16,-17-2-750-16</inkml:trace>
  <inkml:trace contextRef="#ctx0" brushRef="#br0" timeOffset="-136548.28">25376 10447 1137 0,'0'0'842'0,"0"0"-628"0,0 0-147 16,0 0 68-16,0 0-60 15,-116 143-26-15,87-85 6 16,4 2-55-16,6-1-9 15,17 2-107-15,2-15-193 16,0-14-277-16</inkml:trace>
  <inkml:trace contextRef="#ctx0" brushRef="#br0" timeOffset="-136240.35">25933 10323 1543 0,'0'0'194'16,"0"0"-182"-16,0 0 39 0,0 0 105 15,-50 114 81-15,25-52-21 16,-4 10-56-16,2 7 13 16,0 3-62-16,5 2-62 15,2-1 2-15,4-6-44 16,7-2-4-16,5-9-3 15,2-8 6-15,2-10-19 16,0-11-68-16,0-13-61 16,0-11 17-16,0-13-15 15,0 0 91-15,0-25 11 16,-2-67-353-16,-3 11-123 16,2-12-446-16</inkml:trace>
  <inkml:trace contextRef="#ctx0" brushRef="#br0" timeOffset="-136068.9">26029 10363 1728 0,'0'0'372'16,"0"0"-218"-16,0 0-69 16,143 20-59-16,-116 12 71 15,-17 8 13-15,-10 8-36 16,-15 10 14-16,-28 3-58 16,-9-1-29-16,-8-4-1 15,4-10-9-15,11-12-88 16,15-13-70-16,15-12-204 15,15-9-753-15</inkml:trace>
  <inkml:trace contextRef="#ctx0" brushRef="#br0" timeOffset="-135828.33">26437 10277 818 0,'0'0'547'0,"0"0"-157"16,-156 128-78-16,98-62-70 16,13 5-35-16,14-2-50 15,20 0-68-15,11-5-22 16,5-8-67-16,30-10 2 16,10-10-2-16,11-14-67 0,4-12-88 15,18-10-114 1,-12-17-249-16,-12-12-80 0</inkml:trace>
  <inkml:trace contextRef="#ctx0" brushRef="#br0" timeOffset="-135614.81">26828 10423 1743 0,'0'0'604'16,"0"0"-441"-16,0 0-152 16,0 0 20-16,0 0-31 15,0 0 63-15,-133 119 7 16,79-60 58-16,-2 6-71 15,4-1-11-15,3-4-22 16,11-10-11-16,11-12-19 16,10-12 6-16,10-12-71 15,7-10-25-15,3-4-62 0,43-34-13 16,-1-8-376-16,1-8-260 16</inkml:trace>
  <inkml:trace contextRef="#ctx0" brushRef="#br0" timeOffset="-135452.3">26801 10449 1452 0,'0'0'684'0,"0"0"-380"16,0 0-165-16,0 0-116 16,0 0-23-16,0 0 58 15,80 112-32-15,-71-63 3 16,0 1-27-16,-3-2 14 16,4-4-7-16,-6-6-9 15,-2-9-114-15,-2-4-88 16,-16-11-297-16,-5-8-572 0</inkml:trace>
  <inkml:trace contextRef="#ctx0" brushRef="#br0" timeOffset="-135310.28">26475 10575 1644 0,'0'0'508'16,"0"0"-346"-16,114-6 38 15,-58 6-72-15,2 0-110 16,0 11-18-16,19 8-19 15,-12-3-231-15,-9-2-538 0</inkml:trace>
  <inkml:trace contextRef="#ctx0" brushRef="#br0" timeOffset="-134499.25">27075 10805 952 0,'0'0'303'0,"0"0"-95"16,0 0 35-1,0 0-3-15,0 0-5 0,0 0-88 16,0 0-99-16,-18-9-39 16,18 9-3-16,0 0-6 15,0 0 0-15,0 0 6 16,0 0 1-16,0 0 43 16,0 0 28-16,0 0-66 15,0 0 29-15,0 0-35 16,0 0 3-16,0 0-7 15,0 0-2-15,0 0 0 16,0 0 0-16,0 0 14 16,0 0-10-16,0 0 29 15,0 0-6-15,0 0 34 16,0 0-49-16,0 0-2 0,0 0-10 16,0 0 15-1,0 0-10-15,0 0-5 0,-2 0-23 16,-3 0 15-16,1 0-4 15,0 0 12-15,4 0 0 16,-3 0 3-16,3 0-10 16,0 0 7-16,0 0 0 15,0 0-3-15,0 0 3 16,0 0 0-16,0 0-1 16,0 0 15-16,0 0-4 15,0 0-10-15,0 0-12 16,9 0-2-16,0 9 5 15,-5 2 9-15,-4 5 0 0,0 6 1 16,-11 2 2 0,-18 4 18-16,-4-2-11 0,2-3 18 15,4-6-22-15,10-6-6 16,11-4 0-16,6 0-4 16,8 0-11-16,21 2 14 15,6-1-20-15,3 0 19 16,-3 2-11-16,-8 2 13 15,-14 1 0-15,-10 6-5 16,-3 3-10-16,-18 2 15 16,-11 2-12-16,0-6 6 15,4-4-65-15,8-13-79 16,7-3-170-16,8 0-273 0</inkml:trace>
  <inkml:trace contextRef="#ctx0" brushRef="#br0" timeOffset="-134303.66">27617 10473 2158 0,'0'0'231'0,"0"0"-140"16,50 105-32-16,-40-45 62 15,-10 8-18-15,0 8-62 16,-29 6 1-16,-16 4-42 15,-39 25-58-15,8-21-252 16,7-22-738-16</inkml:trace>
  <inkml:trace contextRef="#ctx0" brushRef="#br0" timeOffset="-133432.28">19219 12043 1614 0,'0'0'800'0,"0"0"-543"15,0 0-23 1,0 0-100-16,0 0-67 0,0 0-15 16,0 0-52-16,134 0 0 15,-87 3 0-15,-5 6-81 16,-10 2-76-16,-23 5-221 15,-9-5-305-15,0 1-783 0</inkml:trace>
  <inkml:trace contextRef="#ctx0" brushRef="#br0" timeOffset="-133321.59">19161 12158 1655 0,'0'0'816'16,"0"0"-648"-16,0 0-100 0,0 0 17 15,114 22-68 1,-10-8-17-16,-12-2-142 0,-5-4-444 0</inkml:trace>
  <inkml:trace contextRef="#ctx0" brushRef="#br0" timeOffset="-132291.65">20615 11275 1520 0,'0'0'652'0,"0"0"-427"0,0 0-191 15,0 0-32-15,0 0 7 16,0 0-8-16,0 0 75 15,43 85-44-15,-15-53-31 16,10-2 46-16,9-8-33 16,13-6 2-16,10-8-9 15,5-8-7-15,10 0-20 16,6 0-67-16,25-18-20 16,-11 0 60-16,4 2-26 15,-2 5 45-15,-22 10 28 16,2 1-4-16,-14 1 3 15,-13 20 1-15,-15 4 0 0,-14 4 8 16,-9 1-7-16,-10-6 32 16,-6-3 7-16,-2-7-39 15,3-5 38-15,7-7-22 16,6-2-6-16,11 0 32 16,14-8-43-16,13-9 0 15,6 0 0-15,3 2 14 16,-1 6-17-16,-5 6 3 15,-10 3 0-15,-8 0-8 16,-9 21 9-16,-3 2-1 16,-2 2 18-16,6 1 0 15,9-2 70-15,17 0-41 16,30-5-30-16,36-2 8 0,40-13-14 16,14-4-11-1,-9 0 0-15,-34-12 11 0,-43 1-11 16,-25 4 0-16,-13 2-14 15,1 0-61-15,10 5-111 16,-13 0-176-16,-16 0-734 0</inkml:trace>
  <inkml:trace contextRef="#ctx0" brushRef="#br0" timeOffset="-130273.1">21346 11955 1340 0,'0'0'328'16,"0"0"-193"-16,0 0 1 15,0 0 16-15,0 0 30 16,0 0-58-16,0 0-33 16,8-37-90-16,-8 37 1 15,0 0-2-15,0 9 6 16,-13 8-1-16,-9 8 12 0,-7 3 17 15,-5-2 40-15,-3-1-51 16,1 0 10-16,1-5-17 16,8-1-9-16,4-8 4 15,10-5-11-15,8-2 0 16,5-1 13-16,3-3-5 16,25 0 4-16,15 0-12 15,11 0-75-15,8 0 54 16,1 4-22-16,1-1 16 15,-4 1 18-15,-6-1-37 16,-7-2 22-16,-12 2-96 16,0-3-128-16,-10 0-289 15,-7-13-931-15</inkml:trace>
  <inkml:trace contextRef="#ctx0" brushRef="#br0" timeOffset="-130096.66">21711 11891 689 0,'0'0'1044'0,"0"0"-693"16,0 0-243-16,0 0-80 16,0 0 110-16,0 0-79 15,-73 126 5-15,51-70-41 16,-1 4-14-16,1 1-18 16,0 12-136-16,4-15-222 15,5-17-719-15</inkml:trace>
  <inkml:trace contextRef="#ctx0" brushRef="#br0" timeOffset="-129873.64">20967 12383 1921 0,'0'0'479'0,"0"0"-365"16,0 0 110-16,0 0-112 15,116-5 3-15,-45 3-61 16,29 2-53-16,33 0 19 16,-7 0-19-16,-13 0-2 15,-16 0-10-15,-3 0-191 16,-17 0-126-16,-3 0-586 0</inkml:trace>
  <inkml:trace contextRef="#ctx0" brushRef="#br0" timeOffset="-129393.06">21286 12633 1360 0,'0'0'798'16,"0"0"-762"0,0 0-10-16,0 0-26 0,0 0 68 15,0 0 54-15,0 0-23 16,-74 96-27-16,60-66 4 16,1 0-64-16,3-5 10 15,0-6-22-15,4-5 18 16,6-7-15-16,0-3-2 15,0-4-1-15,8 0 0 16,15-3-6-16,8-9-15 16,4 1 0-16,-1 2 15 15,-1 4-4-15,-6 5 10 16,-4 0 0-16,-7 3-6 16,-6 18 19-16,-5 4 1 0,-5 5-1 15,0 7-11-15,-5 0 44 16,-13 0-46-16,-1-2 0 15,-6-3 9-15,0-6-9 16,-1-9 0-16,-1-5-118 16,-17-12-91-16,8 0-85 15,1 0-449-15</inkml:trace>
  <inkml:trace contextRef="#ctx0" brushRef="#br0" timeOffset="-129259.3">21183 12661 1750 0,'0'0'508'0,"0"0"-416"0,158-32-83 16,-87 25-9-16,26 4-48 15,-19 3-156-15,-10 0-436 0</inkml:trace>
  <inkml:trace contextRef="#ctx0" brushRef="#br0" timeOffset="-128792.91">22390 12441 1272 0,'0'0'846'16,"0"0"-478"-16,0 0-72 16,0 0-56-16,0 0-145 15,0 0-36-15,0 0-58 16,146-32 19-16,-97 32-40 15,-1 0-10-15,0 0-107 16,-13 7-225-16,-10-1-459 0</inkml:trace>
  <inkml:trace contextRef="#ctx0" brushRef="#br0" timeOffset="-128628.68">22648 12310 1234 0,'0'0'846'0,"0"0"-593"0,0 0-143 16,0 0-102-16,0 0 52 16,-83 111-41-16,52-53-8 15,-7 25-22-15,9-12-165 16,6-15-583-16</inkml:trace>
  <inkml:trace contextRef="#ctx0" brushRef="#br0" timeOffset="-113906.08">23399 12340 1575 0,'0'0'669'16,"0"0"-552"-16,0 0-28 16,0 0 76-16,0 0-29 15,0 0 8-15,0 0-49 16,0 0-40-16,0 0 38 16,9-10-60-16,7-8-20 15,3-8-13-15,8-4-1 0,4-5-8 16,5-4-44-1,0-5-50-15,-2-1 1 0,-1 0-74 16,-6 5 58-16,-6 1 65 16,-2 7 53-16,-11 8 7 15,-3 6 86-15,-3 10-11 16,-2 4 31-16,0 4-92 16,0 0-9-16,0 0-12 15,0 12-27-15,-7 16 27 16,-8 11 20-16,-3 9-18 15,1 1 20-15,3 4-22 16,1-3 0-16,3 10-91 16,2-12-176-16,3-13-311 0</inkml:trace>
  <inkml:trace contextRef="#ctx0" brushRef="#br0" timeOffset="-113633.27">23127 12424 373 0,'0'0'1603'15,"0"0"-1033"-15,0 0-459 16,0 0-33-16,0 0 87 0,0 0-112 15,198 0-31-15,-97-2-13 16,8-4 12-16,0 4-42 16,-26 0-18-16,17 2-203 15,-29 0-147-15,-24 0-482 0</inkml:trace>
  <inkml:trace contextRef="#ctx0" brushRef="#br0" timeOffset="-113221.75">23566 12641 542 0,'0'0'1407'16,"0"0"-1014"-16,0 0-223 16,0 0-115-16,0 0 65 15,-167-10-9-15,105 42-14 16,2 10-11-16,8 4-56 16,16 4 31-16,16-1-52 15,20-3-8-15,2-6 26 0,37-5-15 16,11-10-24-1,11-9 9-15,1-8-58 0,-6-8 20 16,-13 0-46-16,-19-14-11 16,-20-8 74-16,-4-4-46 15,-26 0 44-15,-21 3 9 16,-7 4-15-16,-2 8 31 16,1 8-115-16,12 3-203 15,19-2-531-15</inkml:trace>
  <inkml:trace contextRef="#ctx0" brushRef="#br0" timeOffset="-112711.16">24299 12429 729 0,'0'0'115'15,"0"0"828"-15,0 0-346 16,0 0-376-16,0 0 6 16,0 0-25-16,0 0-99 15,43-11-91-15,-10 7 13 0,5 4-25 16,3 0 0-16,-1 0-1 16,-5 4-65-1,-10 21-103-15,-12-6-183 0,-11-2-406 0</inkml:trace>
  <inkml:trace contextRef="#ctx0" brushRef="#br0" timeOffset="-112584.31">24244 12566 783 0,'0'0'1065'0,"0"0"-533"16,0 0-335-16,0 0-67 16,0 0-78-16,136 0-52 15,-54 0-110-15,-11 0-381 16,-10 0-652-16</inkml:trace>
  <inkml:trace contextRef="#ctx0" brushRef="#br0" timeOffset="-111953.85">25298 12529 563 0,'0'0'85'0,"0"0"1004"0,0 0-618 16,0 0-306-16,0 0 22 16,0 0-20-16,0 0-4 15,31 0-99-15,10-3-31 16,15-1-33-16,33 4 12 15,42 0 0-15,52 0-10 16,27 4 4-16,8 5 24 16,-6-3-29-16,-28-4 32 15,-12 2-33-15,-24-1 20 16,-33 2-16-16,-32-3-4 16,-27 2-9-16,-15-3 8 15,-2 1-108-15,-10 0-134 0,-7-2-241 16,-20 0-314-16</inkml:trace>
  <inkml:trace contextRef="#ctx0" brushRef="#br0" timeOffset="-110638.75">25827 12962 567 0,'0'0'99'0,"0"0"522"0,0 0 29 16,0 0-359-16,0 0-172 15,0 0 59-15,0 0 30 16,0-18-133-16,0 11 73 15,0 2-102-15,0 0-38 16,0 1 11-16,0 1-19 16,8-4-9-16,8 2-1 15,2 1-47-15,4 0 46 16,-1 4-5-16,-2 0 16 16,-1 0-12-16,-5 1 22 15,-5 14-10-15,-8 5 0 16,0 6 6-16,-16 2 3 15,-18 4-9-15,-6 1 16 16,-3-6 28-16,8-3-35 16,8-6 13-16,14-4-22 15,11-4-18-15,2 1 8 0,15 1-35 16,16-1 7-16,5 5-11 16,5 0-9-16,-6 2 58 15,-6 1 0-15,-6 2 1 16,-15 2-6-16,-8 3 6 15,0 2-1-15,-27 0 26 16,-6-1-20-16,-5-6 12 16,2-1-18-16,7-10-205 15,12-3-147-15,10-7-575 0</inkml:trace>
  <inkml:trace contextRef="#ctx0" brushRef="#br0" timeOffset="-110369.85">26299 13179 2282 0,'0'0'342'0,"0"0"-286"15,0 0-28-15,0 0 96 16,0 0 27-16,-129 70-105 16,120-47 12-16,9 3-36 15,4-1-21-15,30-5 43 16,11-6-44-16,12-8 13 15,8-6-13-15,0 0 12 0,-5-10-12 16,-11-12 0-16,-18-9-30 16,-17-3 30-16,-14-3-77 15,-16-3-120-15,-64-1-92 16,2 9-187-16,-3 8-257 0</inkml:trace>
  <inkml:trace contextRef="#ctx0" brushRef="#br0" timeOffset="-106991.8">25356 11993 603 0,'0'0'101'16,"0"0"-76"-16,0 0-24 15,0 0 8-15,0 0 477 16,0 0-322-16,0 0-52 16,2-52 62-16,14 32 1 15,9 3-78-15,6-2-47 16,2 6 38-16,3 1-59 15,-5 5 2-15,-6 5 28 16,-8 2-29-16,-12 4 13 0,-5 20-29 16,-7 10 37-1,-29 10 66-15,-12 2-28 0,-18 2 6 16,-5-2-19-16,-2-5-64 16,6-7 32-16,12-6-44 15,14-7 0-15,16-10-1 16,14-3 14-16,11-1-13 15,7-7 27-15,26 5-25 16,14-3 43-16,12 0-45 16,1 0-15-16,-4-2 14 15,-4 0-32-15,-9 0-34 16,1 0-136-16,-10 0-289 16,-12 0-258-16</inkml:trace>
  <inkml:trace contextRef="#ctx0" brushRef="#br0" timeOffset="-106697.86">25798 12001 580 0,'0'0'329'0,"0"0"858"16,0 0-948-16,0 0-155 16,0 0-20-16,0 0 33 15,-143 81-8-15,103-49-59 16,7-3 7-16,6 0-34 15,8-7 20-15,9-7-29 16,5 0 6-16,5-7-12 16,0 0 11-16,18-4-63 0,13-1 45 15,7-3-7 1,7 0-20-16,2 0 37 0,-1 0 2 16,1 0 7-16,-7 0-9 15,-2 0-27-15,-5 0-123 16,-8 0-199-16,-9-3-410 0</inkml:trace>
  <inkml:trace contextRef="#ctx0" brushRef="#br0" timeOffset="-106514.97">25962 12022 986 0,'0'0'38'15,"0"0"990"-15,0 0-688 0,0 0-255 16,0 0-59-16,0 0 104 15,-71 111-96-15,44-58-16 16,0 3-18-16,5 2 0 16,-2 10-147-16,6-14-212 15,5-14-453-15</inkml:trace>
  <inkml:trace contextRef="#ctx0" brushRef="#br0" timeOffset="-105480.88">26272 12351 631 0,'0'0'1178'16,"0"0"-647"-16,0 0-235 15,0 0-78-15,0 0-96 16,0 0 31-16,0 0-113 16,74-63-10-16,-45 59-30 15,4 0-11-15,5 4 10 16,0 0-73-16,11 0-119 16,-9 0-261-16,-11 0-428 0</inkml:trace>
  <inkml:trace contextRef="#ctx0" brushRef="#br0" timeOffset="-105318.23">26593 12105 899 0,'0'0'1251'0,"0"0"-1068"0,0 0-120 16,0 0 0-16,-114 116 53 15,77-65-68-15,1 3-48 16,-9 20-13-16,12-14-258 15,11-16-546-15</inkml:trace>
  <inkml:trace contextRef="#ctx0" brushRef="#br0" timeOffset="-104009.53">27152 11991 689 0,'0'0'58'15,"0"0"-41"-15,0 0 13 16,0 0-7-16,0 0 58 15,0 0 132-15,0 0-63 16,-21 0 10-16,21 0 17 16,0 0 5-16,0 0-59 15,0 0-102-15,0 0 8 16,0 0-29-16,0 0 3 16,0 0 6-16,0 0-2 15,0 0 15-15,0 0 51 16,0 0 10-16,0 0 33 0,0 0-24 15,0 0-39-15,0 0 22 16,0 0-46-16,0 0 11 16,0 0-34-16,0 0 8 15,0 0-3-15,0 0-11 16,0 0 0-16,0 0-6 16,0 0 6-16,0 0 0 15,0 0 13-15,0 0-7 16,0 0 30-16,0 0-35 15,0 0 11-15,-7 0-24 16,-7 0 13-16,-4 5-1 16,-1 9 8-16,-4 3 10 0,-2 3-9 15,4 4 14-15,3-2-9 16,2-1 13-16,5-6-20 16,4-3-5-16,5-6-2 15,2-2 15-15,0-1-3 16,0-3-1-16,0 0-11 15,5 0 32-15,15 0-32 16,9 0-14-16,6 0-36 16,5 0-53-16,0 0 48 15,-3 0 13-15,-8 0 32 16,-8 12-7-16,-5 4 25 16,-9 6-8-16,-7 2 26 15,0 0-26-15,-5 0 53 16,-15 0-42-16,-7-2 9 15,-2-2 16-15,-2-4-30 0,0-2-6 16,0-3 0-16,-1-6-29 16,3-1-53-16,-2-4-179 15,6 0-89-15,10-12-573 0</inkml:trace>
  <inkml:trace contextRef="#ctx0" brushRef="#br0" timeOffset="-103858.61">27146 12010 788 0,'0'0'1141'0,"0"0"-840"0,0 0-187 15,122-29-83 1,-81 27-30-16,8 2-2 0,-14 0-88 16,-8 0-567-16</inkml:trace>
  <inkml:trace contextRef="#ctx0" brushRef="#br0" timeOffset="-102479.02">27735 12559 557 0,'0'0'122'16,"0"0"558"-16,0 0 13 15,0 0-433-15,0 0-23 16,0 0 42-16,0 0-128 16,31-14-103-16,-2 12-13 0,5 2-27 15,1 0-16-15,-2 0-8 16,-10 7-134-16,-23 7-172 16,0 1-287-16,-7-7-560 0</inkml:trace>
  <inkml:trace contextRef="#ctx0" brushRef="#br0" timeOffset="-102359.29">27550 12717 983 0,'0'2'1299'0,"17"2"-922"15,19 4-301-15,18 2-76 16,10 0-46-16,41 0-120 16,-13-4-90-16,-15-3-382 0</inkml:trace>
  <inkml:trace contextRef="#ctx0" brushRef="#br0" timeOffset="-101563.93">29467 12083 804 0,'0'0'109'0,"0"0"275"0,0 0 110 16,0 0-364-16,0 0 62 15,0 0 36-15,0 0-98 16,-83-1 9-16,83-8 8 16,0 0-81-16,0-8-29 15,18-3-37-15,8 1-42 16,3 0 29-16,0 6-24 15,-2 6 22-15,-8 7 13 16,-11 0-26-16,-8 19 8 16,-8 12-5-16,-40 11 24 15,-34 11-10-15,-7-4 22 0,-14-4-11 16,-1-6 12 0,21-20 2-16,2-3 7 0,21-14-21 15,18-2 8-15,15-2-1 16,19-18-1-16,8-4-12 15,20-2-22-15,26 1-137 16,15 8 31-16,5 9 49 16,4 8 66-16,-5 1 4 15,-9 22 15-15,-6 3 0 16,-7 0-1-16,-1 0 4 16,0-2-3-16,5-7 0 15,7-4-45-15,6-9-127 16,5-4-163-16,20-17-74 15,-17-9-388-15,-9-6 598 0</inkml:trace>
  <inkml:trace contextRef="#ctx0" brushRef="#br0" timeOffset="-101209.47">29920 12108 713 0,'0'0'619'15,"0"0"-221"-15,0 0-153 16,0 0-174-16,0 0 9 16,0 0 64-16,-135-4-12 15,108 28-31-15,8-1-77 16,7 2-9-16,8-3-5 15,4-4 0-15,0-2-11 16,12-1 1-16,3-10-55 16,7-3 16-16,-2-2-41 15,2-4 9-15,3-16 2 16,-2-6-35-16,-2-2 39 0,-3 3 26 16,-2 3 39-1,-7 8 132-15,-5 11 15 0,-1 3-60 16,-3 0-87-16,0 26 19 15,0 12 2-15,-11 10 1 16,-7 7 4-16,-5-2 33 16,-1 1-28-16,-3-6 11 15,-2-7-2-15,0-10-6 16,-4-4 25-16,0-12-41 16,-2-2-18-16,0-8 0 15,-11-5-161-15,10 0-170 16,7-5-548-16</inkml:trace>
  <inkml:trace contextRef="#ctx0" brushRef="#br0" timeOffset="-100832.14">28668 12547 830 0,'0'0'97'16,"0"0"958"-16,0 0-554 15,0 0-330-15,0 0 27 16,0 0-114-16,0 0-44 16,190 22-7-16,-54-7-32 15,47 6 38-15,16-1-39 16,-10-3 1-16,-44-4-7 16,-49-5 6-16,-27 0-28 15,13-2-186-15,-15-3-318 16,-7-3-341-16</inkml:trace>
  <inkml:trace contextRef="#ctx0" brushRef="#br0" timeOffset="-100250.27">29104 12890 622 0,'0'0'71'0,"0"0"331"0,0 0 339 15,0 0-542-15,0 0-126 16,0 0-8-16,0 0 98 16,-34-23-64-16,34 18-19 15,0 1-4-15,0 0 14 16,5 0-89-16,10 1 13 16,5 3-14-16,-2 0-17 15,0 0 8-15,-10 11-8 16,-8 7-4-16,0 3 14 15,-13 7 2-15,-18 1 5 0,-11 1 39 16,-1 0-3 0,1-6 28-16,9-4-62 0,12-3 7 15,15-8-9-15,6 1-11 16,15 0 4-16,24 0-28 16,7 2-73-16,3 0 63 15,-4 2 6-15,-10 2 39 16,-17 2-10-16,-16 3 10 15,-2 2 0-15,-26 1 13 16,-16 2-5-16,-10-4 51 16,-2-1-58-16,6-5 9 15,5-6-10-15,16-4-67 16,12-3-182-16,13-3-438 0</inkml:trace>
  <inkml:trace contextRef="#ctx0" brushRef="#br0" timeOffset="-99993.29">29451 13106 704 0,'0'0'1722'15,"0"0"-1722"-15,0 0-28 16,0 0 28-16,0 0 50 16,-143 58 89-16,117-28-39 15,10 6-44-15,12 0-21 16,4 3-27-16,8-5 18 15,23-4-13-15,10-7-13 16,6-6 0-16,4-11-3 16,-5-6-16-16,-3 0-27 0,-14-26-103 15,-14-10 65 1,-15-34-159-16,-10 8-110 0,-15 3-338 0</inkml:trace>
  <inkml:trace contextRef="#ctx0" brushRef="#br0" timeOffset="-98453.96">29739 11511 656 0,'0'0'384'15,"0"0"-229"-15,0 0-95 16,-149-31 0-16,97 27-8 16,-2 0 0-16,2 3-43 15,-7 1 13-15,-3 0-22 16,-3 0 151-16,-4 7-20 0,-4 7-55 15,1 5-32-15,1 4-37 16,0 3 6-16,3 3-5 16,1 0-8-16,3 0-2 15,4-3-5-15,6 1-1 16,5-1 8-16,6-1 54 16,6-3-27-16,6 2 9 15,-1 0-36-15,6 2 0 16,-3 4-10-16,2 2 9 15,1 0-13-15,-1 3 14 16,2-3-7-16,3-1 6 16,-1-1 1-16,6-2-5 15,1 3 5-15,5 1 1 0,2 4 34 16,2 3-20-16,3 2-5 16,1 3-20-16,1 2 2 15,0 0-31-15,-2-1 37 16,2 1-20-16,-3-2 22 15,3 2 9-15,-1 2 5 16,3 4 26-16,0 2-40 16,0 4-6-16,3-1 3 15,8 1-54-15,-2-4 20 16,-3 1 8-16,-4-2 16 16,-2-2 13-16,0 2 25 15,-13 0-8-15,-5-1 17 16,-1 3-27-16,-2-2-1 15,1-2-6-15,7-2 1 0,2-5-7 16,7-4 6-16,4-1 0 16,0-3 17-16,6-5-11 15,19 1 39-15,8-3 22 16,9 0-42-16,12 0 8 16,6 0-33-16,9-2 0 15,7-3-6-15,0 4 18 16,2 0-9-16,-5 3-3 15,-4-2 0-15,-1 4-10 16,-2-4 10-16,-1 1-2 16,-1-1-24-16,7-3-33 15,4 0 57-15,4-8-21 16,8 4 13-16,7-10 10 0,3 2 12 16,3 1 11-16,-5-10-13 15,1-1-10-15,-5-4-21 16,1 0-72-16,1-2-53 15,1-16 42-15,-1-8-63 16,6-6 83-16,-3-10 84 16,-3-4 131-16,-6-8 54 15,-7-6-70-15,-8-5-77 16,-7-6 42-16,-10-4-2 16,-6-5 15-16,-6-4 40 15,-10-3-20-15,-6-3 8 16,-8 1-60-16,-5 6-52 15,-7 2 8-15,-7 7-17 0,0 6 0 16,0 4-1-16,-7 6 16 16,-7 2-15-16,-1 1 0 15,-1 1 1-15,1 1 39 16,-1-5-39-16,-1 3 17 16,-4-3-18-16,-5-3 0 15,-6-1-12-15,-5-2 10 16,-8 1-29-16,-2-2 21 15,-6-2-10-15,1 2 14 16,1-2 6-16,2-1-55 16,3-2 49-16,-1 4-2 15,-3 3 8-15,-3 5 59 16,-9 4-44-16,-12 2 2 16,-11 2-17-16,-26-6-9 0,6 12-42 15,-42-7-108-15,29 14-123 16,29 9-312-16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4-01-16T01:16:56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16510 1076 0,'-18'0'641,"1"0"-641,17 18 31,-18-18-16,0 0 1,1 0 0,-1 17-1,1-17 1,-1 18 0,0 0-1,-17-18 1,17 17-1,1 1 1,-1-18-16,0 17 16,1-17-1,-1 0 1,0 0 0,1 0-1,17 18 1,-35-18 15,17 18-15,0-18-1,1 0 1,-1 17 0,0-17-1,-17 18 1,17-18-1,-17 18 1,18-18 0,-1 17-1,-17-17 1,17 18 0,18 0-1,-18-1 1,1-17-1,-1 18 17,0-18-17,18 17 1,-17-17 0,17 18-1,0 0 32,0-1-31,17-17-16,1 0 15,0 0 1,-1 0 15,-17 18-15,18-18-1,0 0 1,-1 0 0,1 0 15,0 0-15,-18 18-1,17-18 1,1 0-1,-1 0 1,1 0 31,0 0-31,-1 0 30,1 0-14,0 0-17,-1 0 17,1 17-17,0-17 1,-1 0-1,1 0 17,-1 0-1,1 0-15,0 0-1,-1 0 16,1 0-15,0 0 15,-1 0-15,1-17 15,0 17-15,-18-18-1,0 0 1,0 1 0,0-1-1,17 18 1,-17-18 15,0 1-15,0-1-1,0 1 17,-17-1-17,-1 0 1,18 1 0,-18-1-1,1 0 1,17 1-1,-18 17 1,0 0 0,1 0-16,-1 0 15,0 0 1,1 0 15,-1 0 0,1 0-15,-1 0 0,0 0 15,1 17-15,-1-17-1,18 18 1,-18-18 78,1 0-48,-1 0 33,0 18-33,1-18-14,17 17-17,-18-17 1,18 18 15,-17-18-15,17 18-1,0-1 1,-18-17 0,18 18-1,0-1 1,0 1 31,0 0-32,0-1 17,0 1 30,0 0 1,0-1 15,18-17-63,-1 0 32,1 0 125,-1-17-156,-17-1-1,18 18 1</inkml:trace>
  <inkml:trace contextRef="#ctx0" brushRef="#br0" timeOffset="4834.82">16528 1147 0,'-18'0'656,"0"0"-641,1 17 1,-1-17 31,0 0-31,1 18-1,-1-18-15,-17 17 16,0 1 15,17 0-15,-17-18-1,17 17 1,0-17 0,1 0 15,-1 0-16,0 0 1,18 18 0,-17 0-1,-1-18-15,1 0 32,-19 17-17,19 1 1,-19 0-1,19-18 1,-1 17 0,-17-17-1,17 0 1,1 0 0,-1 0-1,0 0 1,1 0 15,-1 18-15,0-18-1,1 0 17,-1 0 14,18 17-30,18-17 578,-18 18-563,0 0 32</inkml:trace>
  <inkml:trace contextRef="#ctx0" brushRef="#br0" timeOffset="15700.41">2399 5203 0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1:36.75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28238 6649 489 0,'0'0'643'0,"0"0"-96"0,0 0-448 15,0 0-75-15,0 0-1 16,0 0 103-16,0 0-38 16,0 0 4-16,0 0-10 15,0 0-31-15,0 0 47 16,0 0-46-16,0 0-34 16,0 0 26-16,0 0-44 15,0 0 16-15,0 0 17 16,0 0-24-16,0 0 13 15,0 0-22-15,0 0 0 0,0 0-11 16,0 0 11-16,0 0-2 16,0 0-20-16,0 0-48 15,-6 0-44-15,-5 0-256 16,-3-6-594-16</inkml:trace>
  <inkml:trace contextRef="#ctx0" brushRef="#br0" timeOffset="960.23">28437 6454 544 0,'0'0'50'0,"0"0"697"16,0 0-647-16,0 0-45 15,0 0 86-15,0 0 30 16,0 0-27-16,-96 0-29 15,78 0 30-15,-4 0-69 16,-2 0-24-16,-3 0 0 16,-2 7-51-16,-4 4 24 0,-6 5-6 15,-1 3-17 1,-4 1 51-16,-3 2-23 0,-3 2 0 16,2 2 42-16,-1 2-52 15,2 2 7-15,4 2-5 16,3 3-16-16,3 2 20 15,6 5-25-15,-1 2 6 16,8 4 35-16,1 5-35 16,3 1 12-16,5 4 11 15,3 2-30-15,1 2 36 16,5-4-36-16,4-3 1 16,2-3 4-16,0-4 14 15,0-2-12-15,8 1 20 16,8-3-27-16,6 2 36 0,5 0-36 15,6 0 0-15,3-2 17 16,4 0-5-16,4-2-12 16,8-3 0-16,6-6 10 15,9-1 0-15,4-5-10 16,7-5 0-16,3-4 6 16,-2-4 2-16,0-6-8 15,-6-2 0-15,-1-6 13 16,-3 0-8-16,-7 0-5 15,0 0 0-15,-3-10-9 16,-4-2 11-16,1-3-2 0,-3-2 0 16,3-3 17-1,0-2-24-15,0-3 7 0,-3-3-6 16,-2-2-3-16,1-4-9 16,-5-3 13-16,-3-2 4 15,-2-5-35-15,-3-4 34 16,-6-9-47-16,-6-2 13 15,-6-10 2-15,-7-4-16 16,-7-8 50-16,-7-3 9 16,0-7-1-16,-17 3 49 15,-18-1-44-15,-13 2 3 16,-12 3 14-16,-19 5-22 16,-27-1 11-16,-33 6-16 15,-33 12 18-15,-8 22-25 16,13 30 4-16,36 10-15 0,46 12 6 15,22 12-70 1,-1 24-124-16,12-9-133 0,12-2-546 0</inkml:trace>
  <inkml:trace contextRef="#ctx0" brushRef="#br0" timeOffset="2190.81">31380 6639 497 0,'0'0'88'0,"0"0"-68"16,0 0 797-16,0 0-679 16,0 0-59-16,0 0 39 15,0 0-20-15,-90-47-3 16,64 44-42-16,-10 1 7 16,-5 2-15-16,-5 0-8 15,-8 0 34-15,-4 2-56 16,-6 8 7-16,-3 4 12 15,0 2-33-15,-3 2 20 0,6 5-3 16,-1 4-18 0,3 4 41-16,6 0-40 0,8 8 17 15,3 0 14-15,7 4-32 16,7 4 29-16,2-2-29 16,6 5 6-16,6 0 14 15,3 0-19-15,3 3 18 16,7-1 15-16,2 0-14 15,2 4 27-15,0 2-31 16,0 4-15-16,4 3 22 16,5 1-14-16,4 2-9 15,3 0 22-15,4-2-22 0,4-1 25 16,7-5 3 0,6-2-14-16,5-9 42 0,5 0-30 15,6-7 17-15,11-4 24 16,8-2-56-16,11-6 26 15,3-5-37-15,7-8 6 16,-1-4-6-16,2-9 6 16,-4-4-6-16,1 0 0 15,-5 0 14-15,3-11-10 16,-4-7-4-16,0-4 0 16,-4-4-4-16,-4-8 4 15,-1-5 0-15,-5-7 0 16,-2-5 16-16,-2-9-17 15,-5-10 1-15,-6-5-1 16,-6-7-17-16,-11-4 19 0,-7-3-1 16,-10-2 36-16,-13-2-27 15,-9 1 43-15,0-2-34 16,-31-1-12-16,-18 6 9 16,-19 5-15-16,-29-1 0 15,-32 10 0-15,-34 19-38 16,-13 27 2-16,8 22-135 15,50 7-204-15,36 0-324 0</inkml:trace>
  <inkml:trace contextRef="#ctx0" brushRef="#br0" timeOffset="2890.13">28557 6883 1822 0,'0'0'246'0,"0"0"-220"16,0 0-11-16,0 0 56 16,0 0-37-16,0 0 47 15,0 0 3-15,-103 67-18 16,59-9 60-16,-1 11-67 15,1 4-29-15,6-1-3 16,9-7-15-16,7-10-8 16,9-11-4-16,7-10-17 0,6-13 15 15,0-10-132-15,8-11-47 16,23-17-2-16,-2-18-391 16,-2-5-510-16</inkml:trace>
  <inkml:trace contextRef="#ctx0" brushRef="#br0" timeOffset="3048.04">28595 6828 567 0,'0'0'1139'0,"0"0"-989"15,0 0-76-15,-6 151-13 16,1-82 40-16,3 0-49 16,2-4-8-16,0-4-37 15,2-5-7-15,7-2-11 0,-5-14-336 16,-4-13-697-16</inkml:trace>
  <inkml:trace contextRef="#ctx0" brushRef="#br0" timeOffset="3189.65">28098 7145 2388 0,'0'0'274'15,"121"-3"-268"-15,8 3-6 16,49 0-155-16,22 4-62 15,-44 3-273-15,-32-7-623 0</inkml:trace>
  <inkml:trace contextRef="#ctx0" brushRef="#br0" timeOffset="4375.14">30983 7086 918 0,'0'0'125'0,"0"0"814"16,0 0-845-16,0 0-59 15,0 0-33-15,0 0 2 0,0 0 39 16,-45 68 54-16,11-7-5 16,-3 9-22-16,-1 5-48 15,4-3 18-15,8-9-34 16,8-8-3-16,7-11 12 15,7-10 0-15,0-10-4 16,4-10-11-16,0-6 0 16,0-8 21-16,0 0-11 15,0-17-10-15,10-16-68 16,5-16-100-16,6-10 35 16,3-8-81-16,5-1 54 15,-2 8 93-15,-1 6 67 0,-1 9 9 16,-7 12 52-1,-3 5-59-15,-1 6 58 0,-5 7 6 16,-3 8 4-16,-4 0-22 16,-2 7-48-16,0 0 0 15,0 0-1-15,0 0 10 16,0 0-9-16,0 5 9 16,2 4 19-16,4 1 14 15,0 2-40-15,3-1 5 16,5 0 15-16,1-1-22 15,3 1 75-15,-1-1-38 16,-1 0-22-16,-3 0 19 16,-4-5-34-16,-4 2 0 15,-5-3 0-15,0-3 6 16,0 1-6-16,0 0 0 0,0 5 0 16,-7-1-5-16,-8 2 6 15,-6 1-1-15,-6 2 0 16,-2 1 15-16,-2 0-11 15,-2 2-4-15,0 0 0 16,4-2 0-16,0 0 11 16,4 0 1-16,5-2 28 15,4-3-40-15,6 0 30 16,3-3-30-16,3-4 0 16,4 2-4-16,0-2 5 15,0 0-1-15,0 0 24 16,0 0-18-16,2 0 34 15,15-13-40-15,8-2-43 0,6-3 36 16,7 2-16-16,7 7 19 16,1 2-5-16,1 7 8 15,0 0-1-15,-4 2 2 16,-6 14-1-16,-6 5-16 16,-10 2 23-16,-8 3-6 15,-13 6 9-15,0 1 3 16,-21 3 24-16,-14 0 39 15,-11-4-6-15,-10-4 29 16,-2-6-78-16,0-5-4 16,2-5-14-16,7-3 17 15,9-5-38-15,4-4-37 16,9 0-167-16,14-6-262 0</inkml:trace>
  <inkml:trace contextRef="#ctx0" brushRef="#br0" timeOffset="4512.28">31656 7307 707 0,'0'0'0'0</inkml:trace>
  <inkml:trace contextRef="#ctx0" brushRef="#br0" timeOffset="15111.29">28787 9641 589 0,'0'0'1'15,"0"0"680"-15,0 0-421 16,0 0-102-16,0 0-63 0,0 0 2 16,42-75 78-16,-37 66-51 15,-1-4-3-15,-2 6-29 16,3-1-19-16,-5 2 46 15,0 1-64-15,0 4-36 16,0 1 29-16,0-2-47 16,-5-2 13-16,-10-1-14 15,-7 2 17-15,-7-1-22 16,-9-1 5-16,-5 4 0 16,-8-2-12-16,-9 3 12 15,-5 0 0-15,-4 0 0 16,-2-1 13-16,-5 1-16 15,2-3 3-15,-2 3 0 0,-1-1-10 16,0-1 11-16,0 2-1 16,1 0 0-16,0 0 15 15,4 0-13-15,4 0-2 16,-1 11 0-16,2 1-17 16,-1 5 18-16,2 1-1 15,1 2 0-15,1 2 12 16,3 5-22-16,6-1 10 15,1 3 0-15,5 0-20 16,4 3 20-16,5 2 0 16,3-1 0-16,4 4 9 15,-1 1-15-15,5 1 6 0,0 5 0 16,0 4-16 0,2 5 22-16,3 1-6 0,3 2 0 15,4 1 10-15,1-3-16 16,3-2 6-16,1-5 0 15,3-1-16-15,3-7 23 16,4-1-7-16,2-2 0 16,0 1 11-16,0-1-17 15,4 2 6-15,11-3 0 16,1 3-6-16,5 1 6 16,2 0 0-16,4-2-2 15,2-2 22-15,2 2-21 16,8-4 1-16,7-1-1 0,6-2-18 15,8-2 18 1,7-1 1-16,2-3 0 0,1-1 21 16,1-3-22-16,-3-3 1 15,1 0 0-15,3-2-18 16,1-3 27-16,6-3-9 16,0-4 0-16,6-2 7 15,2-3-8-15,3 0 1 16,-1 0 0-16,0-4-9 15,0-9 11-15,-4 1-2 16,-1-1 0-16,-3-3 13 16,-1-1-14-16,-4 2 1 15,0-3 0-15,-3-2-11 16,-2-2 12-16,-1-2-1 16,-6-5 0-16,-1 2 18 0,-3-4-17 15,-4 1-1 1,-2-2 0-16,-6 2-12 0,-5 0 13 15,-5 2-1-15,-7 0 0 16,-4 0 10-16,-8-1-17 16,1 2 7-16,-3-2 0 15,0-2-11-15,-1-1 13 16,-3 0-2-16,3-3 0 16,-5-1 7-16,2 1-8 15,-2-2 1-15,-2-1 0 16,-3 0-16-16,-1 0 22 15,-2-1-6-15,-3 2 0 16,0 1 10-16,0-1-10 16,0 1 0-16,-3 0 2 15,-6 0-26-15,-2 2 24 0,-3 0 0 16,-3 0 0-16,-10 2 8 16,-6-1-15-16,-10 4 7 15,-8-1 0-15,-9 1-3 16,-4 1 3-16,-10 1 0 15,-2-5 0-15,-4 6 8 16,-1-6-28-16,4 3-13 16,5-3-85-16,-6-8-20 15,20 6-191-15,13 4-414 0</inkml:trace>
  <inkml:trace contextRef="#ctx0" brushRef="#br0" timeOffset="15831.2">27764 8971 657 0,'0'0'113'0,"0"0"326"16,0 0-36-16,0 0-273 16,0 0-94-16,0 0 7 15,0 0 4-15,9 0-2 16,-9 0-35-16,0 0-8 16,-11 5 53-16,-12 7 18 15,-8 3-15-15,-4 7-2 16,-6 1-33-16,-1 0 31 15,-3 2-17-15,3-3-30 16,6-2 27-16,5-6-27 16,11-2-4-16,7-7 0 0,5 0 15 15,8-5-15-15,0 2-3 16,6-2 1-16,21 0 30 16,14 0-30-16,18 0 11 15,7 0-12-15,7 0-7 16,-1 0 6-16,-3 0-51 15,-6 0-87-15,7 1-16 16,-16 4-133-16,-13-5-417 0</inkml:trace>
  <inkml:trace contextRef="#ctx0" brushRef="#br0" timeOffset="16117.08">27937 8992 573 0,'0'0'682'0,"0"0"-457"15,0 0-177-15,0 0 166 16,0 0-28-16,0 0-59 15,-96 134 31-15,79-91-111 16,-1 3-21-16,7 0-21 16,2-2 10-16,2-7-30 15,7-2-103-15,0-12-193 0,0-10-452 16</inkml:trace>
  <inkml:trace contextRef="#ctx0" brushRef="#br0" timeOffset="16455.62">28174 8981 550 0,'0'0'973'15,"0"0"-814"-15,0 0-115 0,0 0 125 16,0 0 42-16,0 0-91 15,-73 133-17-15,73-97-20 16,4-2-63-16,23-4 39 16,10-9-28-16,5-7-23 15,3-9 29-15,2-5-25 16,-4-7-12-16,-10-22 12 16,-13-5 3-16,-13-8 5 15,-7-3-20-15,-12 4-8 16,-19 4-6-16,-13 11-35 15,-8 12-34-15,-31 13-89 16,15 1-295-16,3 0-1223 0</inkml:trace>
  <inkml:trace contextRef="#ctx0" brushRef="#br1" timeOffset="25138.98">30717 9381 563 0,'0'0'639'15,"0"0"-286"-15,0 0-282 16,0 0-36-16,0 0 41 15,0 0 25-15,0 0 26 16,-37-33-48-16,35 29-11 16,-2-1 31-16,2 0-79 15,-4-1 13-15,-1 2-17 16,-1-1-1-16,-6-2-8 16,-1 2-7-16,-6 0 0 15,-1 1-8-15,-2-1 9 16,-3 2-1-16,-2-1 12 0,-2 0-6 15,-6-2 21-15,2 0-17 16,-5 0-1-16,2 3-3 16,-4-2-6-16,0 3 0 15,-4 2 0-15,-2 0 18 16,-6 0-18-16,-4 0 0 16,-4 0 0-16,-3 0 15 15,-3 0-13-15,-2 7-2 16,3-2 0-16,-2 1 19 15,5 0-19-15,-3 0 0 16,3 3 0-16,0-2-8 16,2 3 9-16,-1 2-1 15,-1 2 0-15,2 3 10 16,1 0-11-16,3 3 1 0,2 3 0 16,8-1-10-16,1 1 10 15,5 2 0-15,4 3 0 16,-1 2 15-16,6 7-21 15,-2 2 6-15,1 3 0 16,1 4-9-16,2 1 9 16,0 1 0-16,4-2 0 15,2 0 6-15,2 1-7 16,4 4 1-16,1 2 0 16,-2 2-9-16,2 3 10 15,0 3-1-15,-1-1 0 16,2 0 10-16,5-4-11 15,2-2 1-15,8-4 0 0,2-4-9 16,0-2 9-16,5-2 0 16,12 3 17-16,6 2-5 15,4-1 25-15,2 1-19 16,6 3-2-16,5 3 25 16,9-3-40-16,10-2 11 15,9-4 12-15,13-4-23 16,5-4 38-16,26 0-18 15,26-4-20-15,31-6 52 16,12-8-47-16,-5-10 5 16,-8-8-8-16,-17 0 19 15,3-4 4-15,-4-8 15 16,-11-1-39-16,-6-4 28 0,-27 1-29 16,-19 3-1-16,-20-2 0 15,-5 3 18-15,9-6-19 16,6-2 1-16,3-6 0 15,-5-2-10-15,-8-3 10 16,-7 0 0-16,-4-6 0 16,-6 3 12-16,-4-4-7 15,-5 2-5-15,-4-2 0 16,-1-2-8-16,-3-1 8 16,-6-5-15-16,-4-1-31 15,-8-3-41-15,-9-3 19 16,-6 2 8-16,0-2-14 15,-4-1 73-15,-13-1-26 0,-6 2 27 16,-4-1 8-16,0 1 7 16,-2 2 27-16,0-2-20 15,0 2-21-15,3 4 11 16,-3-3-10-16,-2 0-2 16,-3 1 0-16,-2 3 12 15,-3 3-12-15,-9-1 0 16,-2 3 0-16,-8 3-3 15,-5 1 16-15,-1 8-13 16,-4 0 0-16,4 7 21 16,-1 1-30-16,1 0 9 15,5 3-16-15,6 3 16 0,4 3-106 16,2 1-134-16,14 5-255 16,10 1-972-16</inkml:trace>
  <inkml:trace contextRef="#ctx0" brushRef="#br1" timeOffset="25831.72">31609 9168 430 0,'0'0'131'0,"0"0"987"0,0 0-983 15,0 0-10-15,0 0-20 16,0 0 57-16,0 0-35 15,4-32-69-15,-4 32-3 16,0 0-48-16,-11 6 2 16,-7 16 27-16,-4 14 6 15,-4 6 28-15,-1 6-3 16,0 1-61-16,4-6 47 16,8-7-53-16,3-8 11 15,6-12-8-15,6-6-3 16,0-6 0-16,0-4 5 15,18 0 8-15,11 0-26 0,9-14 2 16,4 0-47 0,1 1 58-16,-6 4-27 0,-5 9 18 15,-12 0 9-15,-9 10-22 16,-9 16 20-16,-2 9 2 16,0 3 0-16,-13-2 5 15,-3-2-5-15,3-3 0 16,-3-8 0-16,3-2-9 15,-5-7 1-15,-14-14-160 16,8 0-196-16,-2 0-394 0</inkml:trace>
  <inkml:trace contextRef="#ctx0" brushRef="#br1" timeOffset="25981.72">31493 9177 1209 0,'0'0'1033'15,"0"0"-782"-15,0 0-228 16,161-21 0-16,-99 21-23 16,23 0-2-16,-18 0-54 15,-11 6-502-15</inkml:trace>
  <inkml:trace contextRef="#ctx0" brushRef="#br1" timeOffset="26635.03">32042 9307 629 0,'0'0'1328'16,"0"0"-1118"-16,0 0-142 0,0 0-68 16,0 0 77-1,-141 37 25-15,103 5-11 0,7 11 65 16,11 2-41-16,13 3-24 16,7-5-19-16,15-7-60 15,24-8 27-15,12-12-39 16,11-10 0-16,3-14-10 15,-3-2 5-15,-6-12-26 16,-11-18 20-16,-14-14-35 16,-16-13 37-16,-15-6-61 15,0-6-33-15,-15 1 34 16,-41 0-39-16,7 18-79 16,-2 13-575-16</inkml:trace>
  <inkml:trace contextRef="#ctx0" brushRef="#br2" timeOffset="34870.61">28769 9927 925 0,'0'0'35'15,"0"0"423"-15,-149 123-234 16,82-72-56-16,-1 4-54 15,8-4-65-15,5-4-5 16,6-4-29-16,9-7-3 16,9-6-9-16,6-7-3 15,7-8-120-15,9-7-267 16,7-8-987-16</inkml:trace>
  <inkml:trace contextRef="#ctx0" brushRef="#br2" timeOffset="35230.87">29272 9840 1579 0,'0'0'300'0,"0"0"-232"15,0 0-42-15,0 0-14 16,0 0 64-16,-135 34 55 16,70 4-48-16,-11 8 26 15,-7 10-57-15,-3 6 0 0,-3 2 9 16,2 4-59-16,2-3 15 15,10-3-17-15,7-6 11 16,15-10-28-16,15-7-66 16,23-13-149-16,10-13-310 15,5-9-540-15</inkml:trace>
  <inkml:trace contextRef="#ctx0" brushRef="#br2" timeOffset="35480.9">29257 9956 1800 0,'0'0'234'0,"0"0"-169"16,0 0 58-16,-136 41 43 16,67 0-41-16,-12 10-11 15,-2 9-3-15,-5 3-80 16,4 4 2-16,5-3-20 15,8-4 1-15,13-8-28 16,12-8-14-16,15-9-132 16,25-14-67-16,6-8-342 15,6-12-379-15</inkml:trace>
  <inkml:trace contextRef="#ctx0" brushRef="#br2" timeOffset="35690.1">29347 10110 1930 0,'0'0'254'16,"0"0"-211"-16,-156 56 97 15,66-10 37-15,-3 9-77 16,-4 3 3-16,6 2-65 16,11-4-24-16,10-7-4 15,20-4-10-15,14-9 0 16,16-8-67-16,20-13-144 15,18-7-112-15,13-8-355 0</inkml:trace>
  <inkml:trace contextRef="#ctx0" brushRef="#br2" timeOffset="35863.11">29347 10208 2009 0,'0'0'348'16,"0"0"-283"-16,-139 86 87 15,56-31-15-15,-5 1-24 16,-1 3 5-16,8-1-98 16,10-2-20-16,6 6-97 15,18-13-392-15,20-16-823 0</inkml:trace>
  <inkml:trace contextRef="#ctx0" brushRef="#br2" timeOffset="36394.54">29141 10580 1864 0,'0'0'311'0,"0"0"-234"16,0 0-2-16,0 0-45 16,0 0-2-16,0 0 46 15,0 0 20-15,-78 167 56 0,56-90-47 16,4 13 15-16,-2 2-35 15,0 3-77-15,2-3 16 16,3-6-19-16,3-4 22 16,6-6-26-16,1-7 1 15,5-7-37-15,-2-6 5 16,2-9-184-16,-4-4-90 16,-4-10-181-16,4-13-253 0</inkml:trace>
  <inkml:trace contextRef="#ctx0" brushRef="#br2" timeOffset="36726.49">28653 11575 2090 0,'0'0'309'0,"0"0"-264"16,0 0-29-16,0 0-16 16,0 0 39-16,0 0 39 15,44 142 25-15,-30-86-45 16,-3 0 5-16,-2-2 1 16,2-7-53-16,0-10 33 15,5-7-29-15,2-12-7 16,6-10 46-16,12-8-53 0,7 0 20 15,7-22-21-15,6-12-22 16,2-10-38-16,7-19-210 16,-14 14-201-16,-15 9-178 0</inkml:trace>
  <inkml:trace contextRef="#ctx0" brushRef="#br2" timeOffset="37355.24">28780 12222 1008 0,'0'0'579'0,"0"0"-406"15,0 0 31-15,0 0-22 16,0 0 1-16,0 0-60 15,0 0-78-15,-6 0 20 16,6 0 9-16,0 0-1 0,0 0 35 16,2 0-83-16,4-1-5 15,-1-2-17-15,-1 3 16 16,3 0-31-16,-5 0 12 16,1 8 0-16,-3 13-18 15,0 8 18-15,-9 3 0 16,-14 2 12-16,1-4 2 15,-1-5 11-15,10-6-25 16,9-6 6-16,4-3-5 16,4-5 0-16,25-1-1 0,5-2 0 15,3 1 21 1,-8-3-21-16,-6 0 0 0,-14 2 1 16,-9 7-19-16,0 10 15 15,-29 6 3-15,-11 10-1 16,-8 1 12-16,2-2-12 15,5-6 1-15,16-6-59 16,8-8-28-16,15-8-138 16,13-6-142-16,20-18 32 15,8-6-444-15</inkml:trace>
  <inkml:trace contextRef="#ctx0" brushRef="#br2" timeOffset="37552.61">29114 12348 1371 0,'0'0'985'0,"0"0"-792"15,0 0-178-15,0 0-14 0,0 0 98 16,0 0 7-16,-82 124-13 16,79-99-19-16,3-7-60 15,5-7 38-15,17-7-14 16,5-4-24-16,-2 0 28 16,-5-9-33-16,-11-11-16 15,-9-2 7-15,-23-14-130 16,-14 5-184-16,-8 5-521 0</inkml:trace>
  <inkml:trace contextRef="#ctx0" brushRef="#br2" timeOffset="39278.33">28616 10904 1247 0,'0'0'621'15,"0"0"-551"-15,0 0-51 16,162-76 67-16,-82 41-86 16,39-11-16-16,-19 7-145 15,-17 5-388-15</inkml:trace>
  <inkml:trace contextRef="#ctx0" brushRef="#br2" timeOffset="39916.37">28624 9837 2065 0,'0'0'353'16,"0"0"-277"-16,0 0 177 15,0 0-80-15,0 0-94 16,0 0-62-16,0 0-11 16,170-63-12-16,-106 52-26 15,12 11-167-15,-16 0-119 16,-17 0-708-16</inkml:trace>
  <inkml:trace contextRef="#ctx0" brushRef="#br0" timeOffset="63600.63">1731 6767 947 0,'0'0'160'0,"0"0"-134"16,0 0 566-16,0 0-321 15,0 0-157-15,0 0 19 16,0 0-10-16,0 24 31 0,0-29-30 16,0-7-93-16,0-1 48 15,5 1-9-15,-1 1-52 16,-2-2 54-16,4 1-18 15,-4 4-24-15,-2 2 50 16,0 4-39-16,0 2 5 16,0 0-46-16,-16 0 21 15,-16 11-40-15,-14 19 19 16,-10 20-6-16,-6 16-9 16,0 16 6-16,6 6 9 15,8 3 0-15,17-9 7 16,14-9-20-16,15-10 13 15,2-13 0-15,26-12-11 16,19-12-11-16,15-12-54 16,36-14-184-16,-14-16-350 0,-11-9-619 0</inkml:trace>
  <inkml:trace contextRef="#ctx0" brushRef="#br0" timeOffset="63886.87">1625 7124 1058 0,'0'0'1459'0,"0"0"-1265"16,0 0-170-16,0 0-24 15,0 0 0-15,0 0-30 16,75-102 24-16,-25 94-24 0,0 8 30 16,-5 6 0-1,-9 26 0-15,-14 12 22 0,-11 6 6 16,-11 3 23-1,0-2 24-15,-6-2-59 0,-12-8 2 16,2-6-16-16,3-13 17 16,6-8-38-16,7-10-1 15,0-4-119-15,9-12 23 16,38-49-210-16,-3 4-199 16,1-1-65-16</inkml:trace>
  <inkml:trace contextRef="#ctx0" brushRef="#br0" timeOffset="64239.41">2108 7092 176 0,'0'0'1270'0,"0"0"-871"15,0 0-203-15,0 0 76 16,0 0-71-16,-42 132-88 0,27-91 14 16,3-10-73-16,10-6-33 15,2-7 1-15,2-10-20 16,23-6-4-16,8-2-11 16,5-10-117-16,-2-14-3 15,-2-9-32-15,-11-4 7 16,-9-4-12-16,-10 1-30 15,-4 4 128-15,0 8 72 16,0 10 117-16,-4 6 131 16,0 8-79-16,4 4-125 15,0 0-25-15,2 0-13 16,15 3-6-16,6 6 2 16,4 3 11-16,-3 4-13 0,-1 2 0 15,-6 7 0 1,-6 7 9-16,-4 2 27 0,-7 4 40 15,0 0-32-15,0-6-44 16,0-6 39-16,-2-8-39 16,-3-6-19-16,1-12-84 15,-1-5-258-15,3-16-640 0</inkml:trace>
  <inkml:trace contextRef="#ctx0" brushRef="#br0" timeOffset="64375.32">2298 6721 1401 0,'0'0'1319'16,"0"0"-1131"-16,0 0-167 15,0 0-21-15,0 0-132 0,-14 123-194 16,3-65-748-16</inkml:trace>
  <inkml:trace contextRef="#ctx0" brushRef="#br0" timeOffset="64479.98">2178 7736 1800 0,'0'0'570'0,"0"0"-570"15,0 0-1499-15</inkml:trace>
  <inkml:trace contextRef="#ctx0" brushRef="#br0" timeOffset="64803.87">3133 6924 965 0,'0'0'1195'0,"0"0"-1045"15,0 0-29-15,0 0-54 16,0 0-24-16,-116 70 87 16,68-14-2-16,-6 11-12 0,3-2-45 15,6-4-71 1,8-11 24-16,10-12-24 0,11-12-15 16,12-12-27-16,4-11-214 15,8-3 12-15,39-43-29 16,-2-6-330-16,-2-4-553 0</inkml:trace>
  <inkml:trace contextRef="#ctx0" brushRef="#br0" timeOffset="64954.31">3091 6856 1543 0,'0'0'723'16,"0"0"-600"-16,0 0-53 16,0 0 3-16,69 126-72 15,-50-68 27-15,-2 2-28 0,1 1 14 16,-3-5-28-1,-3-6-8-15,-12-2-209 0,0-14-264 16,-12-12-508-16</inkml:trace>
  <inkml:trace contextRef="#ctx0" brushRef="#br0" timeOffset="65081.64">2732 7204 1326 0,'0'0'1369'0,"0"0"-1352"15,0 0-17-15,179-36-88 16,-90 29-375-16,-4-1-288 0</inkml:trace>
  <inkml:trace contextRef="#ctx0" brushRef="#br0" timeOffset="65808.84">4105 6539 1446 0,'0'0'1011'0,"0"0"-855"16,0 0-116-16,0 0-9 15,0 0-30-15,0 0 18 16,0 0-8-16,-35 85 22 16,17 24 110-16,3 32-73 15,4-7-34-15,3-27-9 16,6-33-15-16,2-27 1 16,0 4-13-16,0-1 1 0,8-1-6 15,9-15 5-15,3-15 0 16,5-11-8-16,6-8-50 15,7-10 13-15,2-24-122 16,3-12-109-16,-4-4 21 16,-7 0 38-16,-10 8 217 15,-9 16 18-15,-13 15 166 16,0 11-18-16,-17 12-112 16,-18 20-37-16,-2 7 50 15,-3-1-22-15,7-4 14 16,8-7-27-16,9-12-22 15,9-7-2-15,7-8-8 16,0 0-79-16,23-12 40 0,10-10-102 16,5-4 56-1,3 2 31-15,-4 6-23 0,-3 10 68 16,-12 8 0-16,-7 0 9 16,-8 23 39-16,-7 9-26 15,0 1-5-15,0-3-8 16,-13-10-89-16,0-10-229 15,-1-8-677-15</inkml:trace>
  <inkml:trace contextRef="#ctx0" brushRef="#br0" timeOffset="65929.67">4211 6872 2008 0,'0'0'240'0,"0"0"-240"16,139-25-170-16,-83 20-671 0</inkml:trace>
  <inkml:trace contextRef="#ctx0" brushRef="#br0" timeOffset="66349.17">4998 6476 1707 0,'0'0'360'0,"0"0"-360"16,-56 102 0 0,33-31 90-16,3 11 65 0,5 9 93 15,1 1-71-15,7 0-75 16,3-8-10-16,4-8-91 16,0-15 0-16,0-18 2 15,0-11 19-15,0-18-31 16,0-9 9-16,6-5-22 15,2-18-2-15,3-24-109 16,4-15-16-16,5-6 5 16,3-1-18-16,1 9 131 15,0 17 31-15,1 21 6 16,-3 17 95-16,-6 15-44 16,-11 25 9-16,-5 16 37 15,-2 7-16-15,-23 3 34 0,-8 0-55 16,-8-6-60-1,1-7 18-15,2-6-24 0,7-13-15 16,6-9-115-16,17-22-154 16,8-3-224-16,0-3-556 0</inkml:trace>
  <inkml:trace contextRef="#ctx0" brushRef="#br0" timeOffset="66567.64">5486 6791 1542 0,'0'0'1249'16,"0"0"-1249"-16,0 0-39 0,-65 136 39 15,16-61 18-15,-9 9 61 16,-2 1 48-16,-3-3-29 16,7-7-97-16,5-6 32 15,9-11-33-15,13-11-43 16,11-13-3-16,18-22-207 15,16-10-85-15,13-2-262 0</inkml:trace>
  <inkml:trace contextRef="#ctx0" brushRef="#br0" timeOffset="66749.23">5523 7060 1081 0,'0'0'1646'16,"0"0"-1428"-16,0 0-200 0,-136 125-17 15,96-70 7-15,13-2 11 16,16-9-8-16,11-6-11 16,13-7 0-16,26-8-19 15,36-15-59-15,-6-8-246 16,-3 0-678-16</inkml:trace>
  <inkml:trace contextRef="#ctx0" brushRef="#br0" timeOffset="70162.57">6319 7092 1307 0,'0'0'407'0,"0"0"-159"16,-145 71-89-16,85-37-30 16,7-2-28-16,8-4-48 15,11-6 22-15,16-8-47 16,12-4-27-16,6-5 8 0,9-2-9 15,27-3-1-15,14-3-45 16,13-20-131-16,7-6-29 16,-4-6 4-16,-5-4 13 15,-12 7 124-15,-14 6 65 16,-13 8 68-16,-12 11 125 16,-8 4 9-16,-2 3-3 15,0 4-125-15,-5 27-35 16,-8 13 68-16,0 17-43 15,-1 14 46-15,1 7-4 16,4 4-69-16,-3-5 39 16,4-8-63-16,-1-8-12 15,-1-11 9-15,2-11-1 16,-3-11-9-16,-3-9 0 16,-1-8 12-16,-5-8-30 0,-1-7 10 15,2-5-39-15,1-29 39 16,11-17-122-16,7-17-25 15,13-13-4-15,24-6-23 16,11-1 136-16,8 9 18 16,2 13 28-16,-4 11 6 15,-10 16 30-15,-9 15 69 16,-10 11 1-16,-11 13-46 16,-10 7 15-16,-4 21 37 15,0 5-21-15,0 6 11 16,0-3-84-16,0-7-2 15,0-4-10-15,0-9 6 0,5-8 10 16,10-5-22-16,1-3-31 16,-1-3 19-16,-1-17-81 15,-10-9-48-15,-4-2 17 16,0-7 50-16,-2 2 65 16,-5 2 4-16,5 6 5 15,2 9 55-15,0 12-8 16,9 7-16-16,13 0-15 15,0 16-2-15,5 10 56 16,-2 2-36-16,-5 4-12 16,-3-4 19-16,-5 2-34 15,-3-6 9-15,-7-2-16 16,0-3 3-16,-2-8-10 0,0-2-100 16,0-6-69-1,0-3-5-15,0-10-80 0,0-10-774 0</inkml:trace>
  <inkml:trace contextRef="#ctx0" brushRef="#br0" timeOffset="70449.53">6756 6865 2414 0,'0'0'537'15,"0"0"-466"-15,0 0-71 16,0 0-74-16,0 0-47 15,0 0-261-15,0 0-157 16,-31 131-419-16</inkml:trace>
  <inkml:trace contextRef="#ctx0" brushRef="#br0" timeOffset="70561.6">6680 7781 2338 0,'0'0'229'16,"0"0"-229"-16,0 0-306 15,0 0-779-15</inkml:trace>
  <inkml:trace contextRef="#ctx0" brushRef="#br0" timeOffset="71030.2">7598 6667 1709 0,'0'0'476'0,"0"0"-423"15,0 0 15 1,0 0-36-16,0 0-23 0,0 0 59 15,-39 145 66-15,28-36 16 16,-1-2-57-16,8-11-84 16,2-16 28-16,2-23-37 15,0-2 0-15,0 0-6 16,4-13-53-16,2-11-83 16,-4-17-130-16,-2-5-383 15,0-9-932-15</inkml:trace>
  <inkml:trace contextRef="#ctx0" brushRef="#br0" timeOffset="71327.05">7224 7142 2016 0,'0'0'472'0,"0"0"-472"16,129-29-13-16,-62 29 4 16,5 0 1-16,-5 18 8 15,-5 15 54-15,-10 10 2 16,-8 3-9-16,-13 0-37 15,-9-5-3-15,-13-4-7 16,-9-11 11-16,0-8-26 16,-2-10 15-16,-13-8-13 15,1-6-13-15,7-22-97 16,7-16-57-16,2-11-25 16,30-6 3-16,13-1 119 15,3 7 36-15,4 14 47 0,-3 16 18 16,-5 18-8-16,-4 7 7 15,-7 25-17-15,-8 9-176 16,-11-2-850-16</inkml:trace>
  <inkml:trace contextRef="#ctx0" brushRef="#br0" timeOffset="71935.56">8105 7104 1872 0,'0'0'198'0,"0"0"-198"0,0 0-74 15,0 0 74-15,-42 136 86 16,34-99 51-16,8-6 24 16,0-4-110-16,2-5-34 15,19-5 1-15,1-10-18 16,5-7-1-16,2 0-58 15,0-16-58-15,0-10 6 16,-3-5-64-16,-5-4-52 16,-5-2-16-16,-6 5 175 15,-3 6 68-15,-5 11 298 16,-2 9-50-16,0 6-130 16,0 6-109-16,-2 16 58 0,-7 5 27 15,7 4-61 1,2-4 20-16,0-4-26 15,7-3-15-15,15-2 55 0,5-7-54 16,11-4 3-16,4-5-8 16,9-2 1-16,3 0-18 15,0-16 3-15,-4-4-57 16,-5-6 29-16,-7-2-84 16,-13-4 10-16,-10 2 41 15,-13 4 67-15,-2 10 3 16,-2 13 99-16,-18 3-81 15,-4 27 31-15,1 14 2 16,1 14 7-16,4 5-9 16,7 6-34-16,6 2 56 15,5 0 2-15,0 1-40 0,0-6 26 16,-4-5-62 0,-5-3 0-16,-9-11 18 0,-4-7-18 15,-6-12-1-15,-11-11-105 16,-17-14-135-16,8-18-147 15,2-15-701-15</inkml:trace>
  <inkml:trace contextRef="#ctx0" brushRef="#br0" timeOffset="72093.6">8491 6569 2558 0,'0'0'51'0,"0"0"-51"15,0 0-74-15,-96 128 34 16,36-32-146-16,10-11-59 16,15-15-681-16</inkml:trace>
  <inkml:trace contextRef="#ctx0" brushRef="#br0" timeOffset="72970.67">9378 7465 2170 0,'0'0'668'0,"0"0"-668"16,0 0-30-16,0 0-39 15,0 0-44-15,0 0 103 16,160-144-13-16,-104 88 23 15,0-9 0-15,-5-4-65 0,-7-3-27 16,-10-3-21-16,-14 7-17 16,-13 10 108-16,-7 12 22 15,0 18 82-15,-11 15 40 16,-10 13-90-16,-1 11 6 16,-3 31-37-16,1 17 55 15,4 16 71-15,4 9-78 16,7 2 27-16,5-3 8 15,4-13-78-15,0-12 30 16,0-14-36-16,0-14 0 16,9-10 0-16,0-14 0 15,4-6 0-15,8-2 0 16,5-24-84-16,6-10-38 0,3-8-55 16,3-2-12-16,-5 1 71 15,-4 12 88-15,-6 13 30 16,-13 18 64-16,-3 2-55 15,-7 18 65-15,0 12-5 16,0 4-26-16,0-2 32 16,0 0-55-16,5-3 22 15,8-8 7-15,5-5-47 16,8-6 45-16,9-8-30 16,9-2-10-16,5-12-7 15,7-16-28-15,-3-13-14 16,0-8 6-16,-7-11-72 15,-13-5 7-15,-14 1-35 0,-9 11 136 16,-10 15 16 0,-3 13 132-16,-17 18-47 0,2 7-21 15,5 15-69-15,7 19 56 16,6 12-21-16,0 9-19 16,19 5 44-16,6-1-48 15,0-4 8-15,-5-6 21 16,-14-3-43-16,-6-7 17 15,-26-6-20-15,-30-3-6 16,-13-11-6-16,-43-6-206 16,16-8-288-16,18-5-934 0</inkml:trace>
  <inkml:trace contextRef="#ctx0" brushRef="#br0" timeOffset="73399.35">11337 7131 1886 0,'0'0'588'16,"0"0"-500"-16,0 0-87 15,0 0 8-15,-140 58 12 16,104-26-7-16,9 3 42 16,13-6-56-16,10-3 32 15,4-6-32-15,14-11-29 16,17-7 1-16,7-2-73 16,20-31-69-16,-12-5-128 0,-7-6-401 15</inkml:trace>
  <inkml:trace contextRef="#ctx0" brushRef="#br0" timeOffset="73579.27">11424 6733 2123 0,'0'0'531'15,"0"0"-484"-15,0 0-39 16,0 0 10-16,-29 114-15 16,16-52 68-16,6 11-44 15,5 5 37-15,2-2-64 16,0-1 2-16,0-9-15 15,6-12-73-15,7-6-109 16,-1-18-137-16,-5-12-443 0</inkml:trace>
  <inkml:trace contextRef="#ctx0" brushRef="#br0" timeOffset="74367.39">10952 7045 2089 0,'0'0'175'16,"0"0"-175"-16,0 0-51 16,151-3-8-16,-76 3 59 15,10 10 0-15,5 8 78 16,3 7 31-16,-8 4-21 16,-12 6-69-16,-13 3 14 15,-19 0-33-15,-15-3 0 0,-10-3-10 16,-9-9 17-16,-3-8-7 15,-2-6 0-15,0-7-58 16,4-2 51-16,4-9-75 16,6-14-188-16,4-7 40 15,2-2-77-15,1 4 307 16,-6 8 33-16,-5 10 285 16,-8 10-29-16,-4 4-197 15,0 20 26-15,-2 7-18 16,-7 4-53-16,4-3 16 15,5-4-29-15,0-6-22 16,0-8 9-16,18-6-21 16,7-8-27-16,4 0 8 15,5-11-97-15,1-12-36 16,0-7-74-16,-3-4 8 0,-3 0 15 16,-7 2 203-16,-7 6 13 15,-5 11 306-15,-10 13-33 16,0 2-174-16,-3 19-64 15,-10 10 16-15,2 3 38 16,4 0-54-16,7-3-33 16,0-6 12-16,9-2-20 15,16-10 7-15,1-4-14 16,5-7-15-16,-4 0-6 16,-9-10-73-16,-9-12 0 15,-9-4 2-15,0-6-40 0,-13-1 64 16,-8-2 68-1,8 4 67-15,6 5 94 0,7 11-57 16,0 2-68-16,14 5-36 16,17 7-28-16,11 1 19 15,3 0 2-15,-1 12 5 16,-3 10-11-16,-15 7 13 16,-12 7 0-16,-14 3 63 15,0 3 3-15,-14-2 13 16,-3-4-35-16,6-4-38 15,6-8 26-15,5-6-32 16,5-6 0-16,26-10-8 16,13-2 8-16,10-7-119 15,21-39-109-15,-12 3-274 0,-16-1-770 0</inkml:trace>
  <inkml:trace contextRef="#ctx0" brushRef="#br0" timeOffset="74586.14">12395 6832 1659 0,'0'0'789'15,"0"0"-642"-15,0 0-147 16,0 0 0-16,-44 104-1 0,13-50 1 15,-2 1-14-15,-12 8-35 16,9-12-201-16,3-18-321 0</inkml:trace>
  <inkml:trace contextRef="#ctx0" brushRef="#br0" timeOffset="74735.07">11899 6834 484 0,'0'0'2075'16,"0"0"-1989"-16,0 0-86 16,0 0-157-16,18 166-235 15,-21-78-226-15,-10 1-4 0</inkml:trace>
  <inkml:trace contextRef="#ctx0" brushRef="#br0" timeOffset="74810.92">11857 7597 681 0,'0'0'530'0,"0"0"-220"16,0 0-111-16,0 0-199 15,0 0-1005-15</inkml:trace>
  <inkml:trace contextRef="#ctx0" brushRef="#br0" timeOffset="75323.35">13593 6749 988 0,'0'0'522'15,"0"0"-207"-15,0 0 6 16,0 0-84-16,0 0-47 16,0 0-154-16,0 0-17 15,-33 125 124-15,12-43-82 16,1 10 8-16,5 5-14 16,8-21-43-16,5-1 20 15,2-10-32-15,0-17 0 16,17-13-8-16,4-12-59 15,1-20-167-15,-4-3-343 16,-12 0-721-16</inkml:trace>
  <inkml:trace contextRef="#ctx0" brushRef="#br0" timeOffset="75937.09">13127 7157 2417 0,'0'0'536'0,"0"0"-485"16,0 0-51-16,140-25 0 15,-57 10-55-15,11-6-2 16,1-6 39-16,-1-5 3 16,-7-6-34-16,-14-3-44 15,-15-1-99-15,-19-2 36 16,-22 1 51-16,-15 7 105 16,-2 9 55-16,-15 10 70 15,-14 13-41-15,-6 4-42 0,-6 26-36 16,3 20 85-16,1 15-17 15,5 9-26-15,10 6 59 16,6-1-77-16,7-8-3 16,9-9-12-16,0-9 2 15,7-14-10-15,13-10-7 16,9-11-4-16,4-10-16 16,5-4-38-16,3-2-35 15,3-19-36-15,1-8-46 16,-3 0 48-16,-7-1 59 15,-8 12 68-15,-8 13 37 16,-11 5-2-16,-6 7 39 0,-2 19-1 16,0 3-52-1,0 0 34-15,0-2-52 0,9-5 13 16,7-8 8-16,11-8-18 16,4-6 28-16,7 0-34 15,-1-6-14-15,1-14-61 16,-4-6-45-16,-2-4-20 15,-3-2 91-15,-8 2-69 16,-3 6 118-16,-7 12 21 16,-3 12 101-16,-8 3-37 15,0 26-3-15,0 7-39 16,0 2 49-16,0-4-58 16,0-2-14-16,0-10-11 0,8-6-9 15,5-8-9-15,3-8-99 16,1-6-91-16,-3-14-193 15,-3-4-564-15</inkml:trace>
  <inkml:trace contextRef="#ctx0" brushRef="#br0" timeOffset="76072.88">14532 7190 1861 0,'0'0'655'0,"0"0"-558"16,0 0-47-16,0 0-49 15,8 106 36-15,-8-69-37 16,0-5-15-16,0-6-12 15,-2-10-187-15,0-6-270 16,2-10-711-16</inkml:trace>
  <inkml:trace contextRef="#ctx0" brushRef="#br0" timeOffset="76214.66">14681 6967 2650 0,'0'0'211'15,"0"0"-211"-15,0 0-226 16,-7 111-282-16,-2-62-126 16,0-8 341-16</inkml:trace>
  <inkml:trace contextRef="#ctx0" brushRef="#br0" timeOffset="76913.67">14835 7192 1557 0,'0'0'709'15,"0"0"-574"-15,0 0-135 16,0 0-30-16,0 0 30 15,0 0 50-15,0 0 4 16,0 104 33-16,0-84-49 16,0-1-37-16,0-5 14 0,8-6-6 15,3-2-9-15,1-6 0 16,1 0-48-16,-4-9 8 16,-2-10-86-16,-7-8-52 15,0-2 112-15,0-5 19 16,0 1 47-16,0 6 50 15,0 8 66-15,0 10 34 16,0 9-108-16,0 0-30 16,13 7-24-16,10 16 12 15,3 2 0-15,8 1 0 16,6 3 15-16,5-7 14 16,5-3 28-16,4-4-42 15,4-7 19-15,-2-8-34 0,-2 0-10 16,-8-3-50-1,-11-18-57-15,-10-1 4 0,-16-5-132 16,-9 0-14-16,-2 5 92 16,-25 8 167-16,-4 11 139 15,-5 3 85-15,1 25-49 16,3 14-4-16,6 10-93 16,8 11-21-16,9 7 55 15,2 3-46-15,7 2 14 16,0-1-8-16,0-2-72 15,0-9 41-15,-2-7-41 16,-9-13 0-16,-3-10 6 16,-1-14 7-16,-5-11-13 15,-3-5 9-15,-1 0 8 0,0-14-8 16,-1-8-9 0,3-6-16-16,1-2-2 15,-10-22-155-15,7 6-62 0,0 3-510 0</inkml:trace>
  <inkml:trace contextRef="#ctx0" brushRef="#br0" timeOffset="77101.5">14922 6941 2020 0,'0'0'606'0,"0"0"-441"16,0 0-163-16,0 0 2 0,0 0-4 15,0 0 0-15,0 0-9 16,-37 125 9-16,2-88-156 16,6-9-234-16,4-14-561 0</inkml:trace>
  <inkml:trace contextRef="#ctx0" brushRef="#br0" timeOffset="77362.39">15097 6592 1709 0,'0'0'365'0,"0"0"-160"16,0 0-59-16,0 0-58 15,0 0-5-15,137-23-77 16,-122 55 8-16,-15 14-14 16,-9 15-33-16,-69 41-24 15,2-14-159-15,3-14-520 0</inkml:trace>
  <inkml:trace contextRef="#ctx0" brushRef="#br0" timeOffset="77530.05">16112 7393 2609 0,'0'0'0'0</inkml:trace>
  <inkml:trace contextRef="#ctx0" brushRef="#br0" timeOffset="84337.26">2900 8129 861 0,'0'0'714'0,"0"0"-524"16,0 0-126-16,0 0 58 16,0 0 33-16,0 0-62 15,9-34 108-15,-9 28-107 16,0 0-5-16,0 1 57 15,0 0-134-15,0 3 61 0,0 0-60 16,0 2 5-16,0 0 17 16,0 0-35-16,0 0 0 15,0 0 20-15,0 0 19 16,-2 9-22-16,-21 12-17 16,-10 16 0-16,-9 9-1 15,-8 7 1-15,-1 5 0 16,4-5-2-16,7-7 34 15,11-12-34-15,11-12 2 16,18-17-143-16,0-5-149 16,9 0-498-16</inkml:trace>
  <inkml:trace contextRef="#ctx0" brushRef="#br0" timeOffset="84533.8">2962 8083 1870 0,'0'0'357'16,"0"0"-250"-16,0 0-85 16,0 0-20-16,0 0 84 15,65 120-64-15,-38-76 80 16,2 0-102-16,0-3 21 16,2-4-49-16,5-2-55 15,-10-12-225-15,-6-6-381 0</inkml:trace>
  <inkml:trace contextRef="#ctx0" brushRef="#br0" timeOffset="84712.6">2708 8267 656 0,'0'0'1837'0,"0"0"-1685"16,0 0-83-16,134-24-69 15,-65 23 0-15,4-1-38 16,23 2-20-16,-18 0-408 16,-15 0-905-16</inkml:trace>
  <inkml:trace contextRef="#ctx0" brushRef="#br0" timeOffset="84952.56">3350 8478 1605 0,'0'0'338'0,"0"0"-236"16,0 0-83-16,31-106-17 15,-22 66-2-15,-4 1 0 16,-1 9-12-16,-2 7 43 16,0 11-31-16,-2 12 172 15,0 0-130-15,0 21 36 16,0 21 13-16,0 13-75 15,0 11 29-15,0 24-45 16,0-14-95-16,0-18-494 0</inkml:trace>
  <inkml:trace contextRef="#ctx0" brushRef="#br0" timeOffset="87719.82">7637 8205 2078 0,'0'0'528'16,"0"0"-528"-16,0 0 29 0,0 0-46 15,0 0 17 1,0 0 0-16,0 0 22 0,-91 118-12 15,79-87-10-15,8-9 0 16,4-22-144-16,10 0-195 16,13-7-528-16</inkml:trace>
  <inkml:trace contextRef="#ctx0" brushRef="#br0" timeOffset="87820.36">7637 8205 1886 0,'127'81'226'15,"-160"-18"-226"-15,4-6-21 16,4-7-864-16</inkml:trace>
  <inkml:trace contextRef="#ctx0" brushRef="#br0" timeOffset="89292.81">11640 8242 1360 0,'0'0'737'15,"0"0"-514"-15,0 0-106 16,0 0-34-16,0 0-54 0,0 0 23 16,-158 37-6-1,104-6-10-15,5-1 87 0,7 2-121 16,12-6-2-16,11-4 7 16,13-6 41-16,6-8-73 15,6-8 25-15,27 0-118 16,15-5 91-16,7-18-168 15,3-5 4-15,-5-4 0 16,-11 4-39-16,-7 3 199 16,-16 8 31-16,-10 6 141 15,-6 11 164-15,-3 0-215 16,0 16-60-16,0 21 80 16,-10 11-97-16,2 9 106 15,1 7-38-15,1-3-81 16,-4-2 68-16,1-8-68 0,-5-8 0 15,2-11 0-15,-4-12 43 16,-4-10-64-16,2-10 21 16,-2 0-104-16,4-29 103 15,12-12-142-15,4-13-8 16,15-15-58-16,28-5-173 16,13 1-13-16,8 8 169 15,3 12 226-15,-9 20 139 16,-6 16 159-16,-17 17-52 15,-12 0-49-15,-15 24-114 16,-8 10 87-16,0 3-45 16,-11-2-94-16,-11 0 94 15,0-9-125-15,1-6 21 16,6-10-13-16,3-10 29 0,6 0-74 16,6-16 31-16,0-14-161 15,18-4 94-15,13-4-97 16,9 2 93-16,0 4 76 15,3 6 2-15,-6 12-1 16,-3 7 102-16,-3 7-74 16,-8 0 58-16,-3 10-70 15,-5 6-4-15,-6 5 55 16,-2-1-66-16,-5 0 89 16,-2 1-81-16,0 0 2 15,0-1 47-15,0 0-58 0,0-3 0 16,2-3 10-1,14-7 32-15,8-3-14 0,10-4-28 16,1 0-21-16,6-18 15 16,-8-10-138-16,-6-4 46 15,-16-5 22-15,-11 2-66 16,-2 3 141-16,-27 6-22 16,-9 8 23-16,-7 8-20 15,-20 10 20-15,12 0-92 16,11 5-245-16</inkml:trace>
  <inkml:trace contextRef="#ctx0" brushRef="#br0" timeOffset="89557.72">12494 8263 971 0,'0'0'396'0,"0"0"-21"16,0 0-123-16,0 0-101 16,-9 123 62-16,7-89-172 15,2-1 8-15,0-6-49 16,4-3-22-16,8-6-100 15,-2-9-409-15</inkml:trace>
  <inkml:trace contextRef="#ctx0" brushRef="#br0" timeOffset="89781.02">12351 7931 1008 0,'0'0'1121'0,"0"0"-762"16,0 0-196-16,25-104-161 15,0 89 57-15,1 13-59 0,1 2-4 16,-7 26-38 0,-16 16 15-16,-15 37-87 15,-24-9-78-15,-8-8-581 0</inkml:trace>
  <inkml:trace contextRef="#ctx0" brushRef="#br0" timeOffset="90192.97">13562 8288 1395 0,'0'0'632'0,"0"0"-391"16,0 0 125-16,0 0-236 15,0 0-93-15,0 0-1 16,0 0 6-16,11 44-40 16,-9 0-1-16,0 6 50 0,-2 0-50 15,0 0-1-15,2-7-46 16,-2-8-38-16,0-11-191 15,0-10-197-15,0-9-324 0</inkml:trace>
  <inkml:trace contextRef="#ctx0" brushRef="#br0" timeOffset="90359.48">13299 8197 2041 0,'0'0'613'16,"0"0"-367"-16,0 0-232 15,0 0 28-15,169-80-42 16,-104 70 22-16,4 10-44 0,-3 0 22 16,15 12-139-1,-19 10-164-15,-14 0-647 0</inkml:trace>
  <inkml:trace contextRef="#ctx0" brushRef="#br0" timeOffset="91200.12">13905 8347 1174 0,'0'0'1220'16,"0"0"-1082"-16,0 0-138 15,0 0-109-15,0 0 109 16,0 0 70-16,0 0 21 0,-36 99 89 16,36-75-150-1,0-4-17-15,9 1 25 0,11-8-5 16,3-5-13-16,-1-8-20 15,-4 0-55-15,-7 0 45 16,-9-21-120-16,-2-2-26 16,-2-7 96-16,-16-4-32 15,0 0 92-15,5 4 48 16,6 6-7-16,7 6 124 16,0 6-165-16,16 4-2 15,13 3-21-15,6 5 31 16,3 0-19-16,1 5 11 15,-6 12 0-15,-6 8 53 16,-10 3-44-16,-8 2 22 16,-9-1 67-16,0 2-86 0,-5-3 63 15,-8-6-75-15,5-6 10 16,0-6-28-16,6-8 18 16,2-2 0-16,0-2-13 15,21-18-181-15,5-8 12 16,3-2-68-16,0 0 4 15,-7 8 223-15,-4 8 23 16,-9 10 117-16,-5 4 35 16,-4 2-99-16,0 17 92 15,0 4-81-15,-2 3-32 16,-7-2 78-16,3-5-103 16,4 0-7-16,0-6 5 15,2-8 39-15,0-3-32 0,0-2-12 16,15 0-7-1,7-7-29-15,5-13-47 0,4 1 4 16,3-3 52-16,-1 5-77 16,-2 4 103-16,-6 9-11 15,-7 4 12-15,-9 0 61 16,-7 17-33-16,-2 2 25 16,0 6-10-16,0-6-7 15,0-1-19-15,-4-4-17 16,4-5 0-16,0-8-16 15,0 1 35-15,0-2-19 16,0 0 0-16,17-5-1 16,10-12-43-16,4-1-48 15,4-3-34-15,2 7 114 0,-4 1-25 16,-6 5 37-16,-5 8 65 16,-8 0-38-16,-6 6 9 15,-8 12-23-15,0 2 5 16,0 0-2-16,-2-3-16 15,-16-10-95-15,3-2-124 16,-1-5-493-16</inkml:trace>
  <inkml:trace contextRef="#ctx0" brushRef="#br0" timeOffset="91381.35">14732 7830 2471 0,'0'0'547'16,"0"0"-464"-16,0 0-83 16,0 0 0-16,-167 144-31 15,95-86 31-15,-37 20-1 16,20-15-115-16,6-13-711 0</inkml:trace>
  <inkml:trace contextRef="#ctx0" brushRef="#br0" timeOffset="92387.43">2926 9214 1495 0,'0'0'404'16,"0"0"-118"-16,0 0 41 16,0 0-118-16,0 0-15 15,0 0-85-15,0 0-97 0,-15-37 40 16,-12 70-52-16,-11 15 0 15,-7 13-9-15,-1 12 23 16,3-3-14-16,8-7 0 16,5-15 10-16,15-14-53 15,8-19-26-15,7-10-171 16,20-17-15-16,16-20-133 16,-1-7-271-16</inkml:trace>
  <inkml:trace contextRef="#ctx0" brushRef="#br0" timeOffset="92537.4">3000 9106 2203 0,'0'0'284'16,"0"0"-162"-16,0 0-122 15,0 0 0-15,60 136-10 16,-37-85 35-16,-2 2-25 16,2-2 0-16,-3 2-116 15,-5-13-177-15,-10-13-587 0</inkml:trace>
  <inkml:trace contextRef="#ctx0" brushRef="#br0" timeOffset="92687.36">2735 9402 1903 0,'0'0'696'16,"0"0"-447"-16,0 0-222 0,0 0 26 15,143-78-53-15,-81 73-18 16,29 5-10-16,-15 3-285 15,-14 11-379-15</inkml:trace>
  <inkml:trace contextRef="#ctx0" brushRef="#br0" timeOffset="93060.36">3412 9469 1215 0,'0'0'825'16,"0"0"-631"-16,0 0-58 0,0 0 47 15,0 0-95-15,0 0 94 16,0 0-99-16,-33-23-69 16,33 13 4-16,0 0-18 15,9 0 0-15,2 5-20 16,0 0 29-16,-2 5-30 15,-2 0 21-15,-5 5-23 16,-2 15-21-16,0 9 53 16,-16 8-9-16,-8 1 63 15,-3 2-51-15,3-8 52 16,5-6-64-16,15-10 14 16,4-6-7-16,9-8-6 15,25-2-1-15,12 0 0 0,10-2-51 16,38-21-151-16,-14 6-341 15,-2 1-425-15</inkml:trace>
  <inkml:trace contextRef="#ctx0" brushRef="#br0" timeOffset="93646.77">7650 9348 1452 0,'0'0'978'16,"0"0"-966"-16,0 0 32 16,0 0-44-16,0 0 46 15,0 0-40-15,-79 135 72 16,64-95-71-16,5-4-8 0,2-10 1 16,8-10-307-16,0-14-354 15</inkml:trace>
  <inkml:trace contextRef="#ctx0" brushRef="#br0" timeOffset="93765.22">7760 9363 310 0,'0'0'2157'0,"0"0"-2008"16,0 0-128-16,-50 127-21 16,21-62-158-16,2-10-387 0</inkml:trace>
  <inkml:trace contextRef="#ctx0" brushRef="#br0" timeOffset="95837.08">11932 9334 1662 0,'0'0'654'16,"0"0"-531"-16,0 0-123 0,0 0 55 15,0 0-13-15,0 0-42 16,-170 36 160-16,108-6-110 15,2 5 71-15,11-3-121 16,12-6 26-16,12-8-20 16,11-9-6-16,14-4 0 15,0-5-1-15,20 0 7 16,20-12-18-16,10-12-93 16,5-7-97-16,-1-1 133 15,-5 3-131-15,-12 2 117 16,-10 11 83-16,-9 10 9 15,-9 6 93-15,-7 15-96 16,-2 21 40-16,0 13 97 0,0 11-112 16,0 3 48-16,-6-1 12 15,-3-8-75-15,-1-8 35 16,2-12-51-16,1-12 6 16,3-8-17-16,-2-11 11 15,-4-3 0-15,4-13-1 16,-1-17-129-16,7-14 103 15,0-10-111-15,17-10-110 16,22-2 89-16,7 3-24 16,4 14 171-16,-2 16 12 0,-5 17 32 15,-7 14 52 1,-12 2-1-16,-11 20-1 16,-6 9 104-16,-7 3-133 0,0 0 14 15,-13-4 21-15,-6-9-79 16,7-4 61-16,1-7-70 15,5-8 15-15,6 0 56 16,0-8-71-16,21-16-104 16,16-9-21-16,11 0-71 15,1 2 90-15,0 5 26 16,-12 12 80-16,-8 13 131 16,-13 1-97-16,-9 12 60 15,-7 16 41-15,0 5-103 16,-11 2 114-16,-3-1-84 15,5-6-52-15,7-5 71 0,2-6-66 16,2-5-15-16,21-4 0 16,8-4 44-16,5-4-91 15,-1 0 35 1,-4-16-14-16,-8-6-23 0,-10-4 30 16,-13-4 2-16,0-1-4 15,-13 4 42-15,-18 4 3 16,-3 10-24-16,-1 7 2 15,4 6-50-15,4 0-74 16,15 10-172-16,6 3-184 16,6-1-728-16</inkml:trace>
  <inkml:trace contextRef="#ctx0" brushRef="#br0" timeOffset="96020.32">12659 9453 1360 0,'0'0'334'16,"0"0"-172"-16,0 0-39 16,0 0 59-16,-27 125-68 15,21-93-80-15,3-6 11 16,1-5-45-16,2-10-20 16,0-4-216-16,-2-7-923 0</inkml:trace>
  <inkml:trace contextRef="#ctx0" brushRef="#br0" timeOffset="96223.32">12414 9043 1043 0,'0'0'1080'0,"0"0"-690"15,0 0-305-15,0 0-76 16,0 0-3-16,0 0-4 15,131-36-2-15,-119 80 0 16,-12 15 1-16,-27 34-28 16,-14-18-191-16,-3-9-767 0</inkml:trace>
  <inkml:trace contextRef="#ctx0" brushRef="#br0" timeOffset="97219.32">13853 9381 1215 0,'0'0'303'0,"0"0"-303"0,0 0-467 16,0 0 467-16,0 0 567 16,0 0-233-16,0 0-60 15,27 59-8-15,-15-10-182 16,-1 1-6-16,0-6-68 15,-2-5 27-15,0-14-17 16,-1-7-20-16,2-12 0 16,-1-6 51-16,1 0-51 15,4-20 45-15,-1-14-45 16,1-10-107-16,1-6 99 16,6-6-63-16,2 2 43 15,10 4 2-15,4 9-85 16,5 12 26-16,1 12 75 15,-1 13 10-15,-4 4 25 16,-1 4-25-16,-4 16 0 0,-8 3 55 16,-8 4-37-16,-11 4 10 15,-6 3 64-15,-11 1-47 16,-22 4 86-16,-10-1-103 16,1-4-7-16,2-8 6 15,11-8 11-15,7-6-38 16,13-8 0-16,9-4 22 15,0 0-50-15,19-22 28 16,17-9-208-16,7-8 120 16,1-1-99-16,-5 3 120 0,-11 12 67 15,-10 11 30-15,-14 14 143 16,-4 0-172-16,0 17-1 16,-11 14 145-16,0-2-116 15,4 0 64-15,7-3-93 16,0-6 31-16,0-6-13 15,18-6-18-15,5-8 0 16,1 0-9-16,5-12-67 16,-2-12-30-16,-1-5-8 15,1 0-65-15,-4-2 178 16,-6 9-64-16,-5 7 65 16,-6 10 107-16,-6 5-100 15,0 15 84-15,0 14 13 16,-4 5-83-16,-8 1 122 15,4-7-127-15,3-7 1 0,3-6-2 16,2-7 31-16,0-6-37 16,0-2-9-16,0 0-3 15,17-18-33-15,8-3-132 16,6-6 31-16,5-2 58 16,0 7-3-16,-2 7 75 15,-7 9 7-15,-10 6 0 16,-5 2 36-16,-10 20-35 15,-2 6 13-15,0-2-14 16,-10 0-3-16,-11-5-16 16,2-6-230-16,1-10-414 0</inkml:trace>
  <inkml:trace contextRef="#ctx0" brushRef="#br0" timeOffset="97424.38">14308 8869 1731 0,'0'0'510'15,"0"0"-494"-15,0 0 89 16,0 0 20-16,-62 128-96 16,84-79 96-16,28-3-116 15,19-7-9-15,42-6-53 16,-13-13-318-16,-18-13-717 0</inkml:trace>
  <inkml:trace contextRef="#ctx0" brushRef="#br0" timeOffset="111275.16">1484 11157 1707 0,'0'0'671'15,"0"0"-591"-15,0 0 21 16,0 0 82-16,0 0-8 16,-2-21-76-16,19-2-89 0,10-9 14 15,7-6-24-15,-1-4 0 16,3-2-28-16,-4-1 49 16,-6 4-21-16,-6 4 0 15,-4 8 1-15,-5 8-8 16,-5 7 7-16,-4 8 0 15,0 3-11-15,-2 3 2 16,0 7 8-16,0 18-26 16,0 18 27-16,-6 9-30 15,-3 8 30-15,3 0 0 16,2 1-6-16,1-8-64 16,3-4-116-16,0-11-194 15,0-14-488-15</inkml:trace>
  <inkml:trace contextRef="#ctx0" brushRef="#br0" timeOffset="111732.71">1293 10712 2372 0,'0'0'330'15,"0"0"-322"-15,0 0 2 16,164-23-10-16,-83 23 26 15,10 0-19-15,7 0 32 16,0 12-39-16,-2-1 1 16,-11-2-28-16,-14-6 27 0,-15-1-10 15,-21-2-1 1,-15 0 17-16,-13 0-6 0,-7 4 31 16,-13 6-1-16,-20 8 35 15,-12 10-58-15,-4 5 14 16,0 8 31-16,11-1-52 15,9-5 38-15,11-8-38 16,11-6 12-16,7-10-33 16,0-4 3-16,23-7-42 15,8 0-13-15,4-20-117 16,-1-13-10-16,-3-5-33 16,-6-4 53-16,-10 4 129 15,-3 6 51-15,-6 12 231 16,-4 12 147-16,-2 8-235 0,0 0-98 15,0 23-45 1,0 8 0-16,0 9 9 0,9 2-9 16,27 2-115-16,0-9-170 15,1-16-540-15</inkml:trace>
  <inkml:trace contextRef="#ctx0" brushRef="#br0" timeOffset="112145.3">2539 10700 1756 0,'0'0'530'0,"0"0"-479"15,0 0-29-15,0 0 162 0,-116 100-23 16,95-54-66-16,11 5 34 16,10-5-119-16,0-4 19 15,15-6-19-15,18-9 7 16,10-8 1-16,3-11-18 15,6-8-60-15,-5 0 16 16,-5-18-93-16,-9-7 54 16,-8 1 65-16,-12 2 18 15,-9 8 21-15,-4 6 107 16,0 8-70-16,0 0-58 16,0 7 3-16,0 12-3 15,0 4 10-15,0 3 11 16,21-4-1-16,8-5-20 15,6-2-3-15,-1-9-11 16,-3-4-35-16,-7-2 43 0,-7 0-9 16,-11-12 30-1,-6-6 22-15,0-5-17 0,-4-4-11 16,-15-4-9-16,-10-16-111 16,7 4-212-16,5 1-724 0</inkml:trace>
  <inkml:trace contextRef="#ctx0" brushRef="#br0" timeOffset="112287.84">3007 10381 1681 0,'0'0'1146'16,"0"0"-999"-16,0 0-147 16,-123 130 16-16,76-59-16 0,0 36-60 15,12-20-225-15,12-17-1004 16</inkml:trace>
  <inkml:trace contextRef="#ctx0" brushRef="#br0" timeOffset="112784.57">4168 10527 1908 0,'0'0'362'16,"0"0"-315"-16,0 0-8 15,0 0 33-15,-121 116 20 16,65-49 127-16,-1 7-122 16,-1 0-39-16,5-4-17 15,13-9-19-15,9-15-14 16,14-14-8-16,11-14-99 16,6-14-68-16,25-17-144 15,8-19-59-15,7-9-560 0</inkml:trace>
  <inkml:trace contextRef="#ctx0" brushRef="#br0" timeOffset="112942.28">4115 10543 1927 0,'0'0'796'15,"0"0"-637"-15,0 0-159 16,0 0 14-16,48 105-28 16,-25-53 14-16,4 4 0 15,2 2-1-15,0-4-2 16,2-4-26-16,-2-4-202 15,-10-11-332-15,-7-13-436 0</inkml:trace>
  <inkml:trace contextRef="#ctx0" brushRef="#br0" timeOffset="113114.19">3691 10778 2485 0,'0'0'464'0,"0"0"-411"15,0 0-3-15,0 0-50 16,152-11 0-16,-77 12-8 16,12 19-58-16,27 14-196 15,-22-5-340-15,-17-3-1043 0</inkml:trace>
  <inkml:trace contextRef="#ctx0" brushRef="#br0" timeOffset="113323.72">4672 10824 2263 0,'0'0'603'0,"0"0"-465"16,0 0-51-16,0 0-86 15,0 0 31-15,0 0-32 16,149 20-51-16,-105 1-51 15,-12 13-354-15,-12-5-106 16,-18-4-508-16</inkml:trace>
  <inkml:trace contextRef="#ctx0" brushRef="#br0" timeOffset="113428.99">4645 11021 2020 0,'0'0'580'0,"0"0"-443"15,0 0-137 1,116 0-55-16,-49 0-85 0,-1 2-433 15</inkml:trace>
  <inkml:trace contextRef="#ctx0" brushRef="#br0" timeOffset="113849.79">6138 10573 1872 0,'0'0'654'15,"0"0"-585"-15,0 0-54 16,0 0 11-16,0 0-25 16,-133 45 108-16,79 9-25 15,-4 9-13-15,4 0 13 0,10-5-75 16,11-8-1-1,10-12-8-15,13-14-54 0,10-11-36 16,0-13-169-16,33-13-60 16,5-16-212-16,-3-8-632 0</inkml:trace>
  <inkml:trace contextRef="#ctx0" brushRef="#br0" timeOffset="114001.02">6092 10553 2072 0,'0'0'653'16,"0"0"-483"-16,0 0-136 15,0 0-22-15,0 0 38 16,123 131-50-16,-94-77 0 16,2 1 2-16,-4-4-2 0,-1-3-1 15,-8 0-210 1,-7-12-306-16,-9-11-426 0</inkml:trace>
  <inkml:trace contextRef="#ctx0" brushRef="#br0" timeOffset="114158.39">5693 10800 2264 0,'0'0'710'15,"0"0"-604"-15,0 0-91 16,127-24-12-16,-56 24-3 16,12 0-23-16,33 17-17 15,-20 6-302-15,-15 0-316 0</inkml:trace>
  <inkml:trace contextRef="#ctx0" brushRef="#br0" timeOffset="114414.19">6531 11129 2201 0,'0'0'0'15,"0"0"-104"-15,0 0-84 16,31-132 188-16,-25 81 59 15,0 7 143-15,-4 6-69 16,2 13 14-16,-4 12 60 16,0 13 9-16,0 0-216 15,0 25 45-15,0 23-31 16,0 10-13-16,0 10 13 16,-4 3-14-16,2-2-6 0,2 4-142 15,0-19-204-15,0-18-500 0</inkml:trace>
  <inkml:trace contextRef="#ctx0" brushRef="#br0" timeOffset="114633.23">6877 10886 1249 0,'0'0'1014'0,"0"0"-764"15,0 0-4-15,0 0-73 16,0 0-138-16,0 0 22 0,131 8-57 16,-75 2 13-16,2 0-35 15,-5 1-10-15,7-8-175 16,-17-1-117-16,-12-2-569 0</inkml:trace>
  <inkml:trace contextRef="#ctx0" brushRef="#br0" timeOffset="114804.14">7191 10701 2096 0,'0'0'560'0,"0"0"-504"16,0 0-20-16,0 0-28 16,-94 150 84-16,63-91-70 0,2 2-21 15,7-2-2 1,15 4-168-16,7-17-343 0,0-17-720 0</inkml:trace>
  <inkml:trace contextRef="#ctx0" brushRef="#br0" timeOffset="115073.97">8094 10664 1467 0,'0'0'317'0,"0"0"-264"16,0 0 127 0,0 0 153-16,0 0-109 0,0 0-69 15,0 0-37-15,-134 66-55 16,92-12 40-16,2 6-64 16,3 0-26-16,6-4 17 15,6-3-18-15,8-7-24 16,6-8 5-16,6-13-161 15,5-12-72-15,0-12-290 16,0-1-75-16</inkml:trace>
  <inkml:trace contextRef="#ctx0" brushRef="#br0" timeOffset="115261.93">7986 10583 2440 0,'0'0'530'0,"0"0"-445"16,0 0-68-16,0 0 19 15,0 0-35-15,0 0 10 16,123 79 13-16,-87-33-1 16,-1 6-17-16,1 2-6 15,0 0-33-15,-5 0 10 16,0 0-271-16,-6-12-273 16,-10-13-555-16</inkml:trace>
  <inkml:trace contextRef="#ctx0" brushRef="#br0" timeOffset="115450.06">7824 10856 2585 0,'0'0'467'0,"0"0"-362"16,0 0-90-16,0 0 16 15,0 0-31-15,0 0 17 16,0 0-52-16,158 34 10 15,-62-10-170-15,-11-6-184 16,-10-6-528-16</inkml:trace>
  <inkml:trace contextRef="#ctx0" brushRef="#br0" timeOffset="116079.76">8459 11059 687 0,'0'0'219'15,"0"0"-38"-15,0 0 119 16,0 0 11-16,0 0-14 15,0 0-16-15,0 0-108 16,-9 5-4-16,7-5-67 0,2 0-79 16,0 0 45-1,0 0-67-15,0 0-1 0,0 0 16 16,0 0 2-16,0 0 48 16,0 0 6-16,0 0-36 15,0 0 57-15,0 0-92 16,0 0 4-16,0 0-5 15,0 0 24-15,0 0-25 16,0 0 1-16,0 0 0 16,0 0-20-16,0 0 29 15,0 0-9-15,-2 0 23 16,2 0 2-16,0 0-11 16,0 0-14-16,0 0 0 15,0-3-17-15,0 3 17 16,0-4 0-16,0-1 0 0,0 0-54 15,4 1 53 1,3 2 1-16,0 2 0 0,1 0-26 16,-3 0 26-16,-5 14 0 15,0 12-9-15,-18 8 24 16,-15 6 0-16,-6-2-12 16,4-5 6-16,8-10 20 15,16-9-19-15,11-5-10 16,7-8 12-16,36-1 9 15,19 0-42-15,51-12 18 16,-10-9-268-16,-11-2-540 0</inkml:trace>
  <inkml:trace contextRef="#ctx0" brushRef="#br0" timeOffset="141329.34">2226 12250 1280 0,'0'0'599'0,"0"0"-407"15,0 0 60-15,0 0 71 16,-2 0-93-16,0 0-64 15,2 0-24-15,0 0-64 16,0 0 11-16,0 0-59 16,0 0-10-16,0 0 35 15,0 0-47-15,0 0 14 16,0 0-4-16,0 0-6 16,0 0 0-16,8 0-12 15,21 0-7-15,14 0-13 16,15 0-1-16,11 0-61 15,2 2-32-15,23 6-94 16,-20-2-403-16,-16-2-860 0</inkml:trace>
  <inkml:trace contextRef="#ctx0" brushRef="#br0" timeOffset="141692.14">2142 12346 871 0,'0'0'1666'0,"0"0"-1374"15,0 0-200-15,0 0-2 16,0 0 31-16,0 0-71 16,0 0-37-16,125-16 5 15,-58 11-6-15,6-2-24 16,-1 5-10-16,15 2-141 15,-21 0-298-15,-15 0-424 0</inkml:trace>
  <inkml:trace contextRef="#ctx0" brushRef="#br0" timeOffset="141879.56">2719 12057 2485 0,'0'0'380'15,"0"0"-313"-15,0 0-55 16,0 0-8-16,0 0 5 16,55 134 17-16,-55-67-26 15,0 7-12-15,-37 23-166 16,3-18-426-16,3-18-1400 0</inkml:trace>
  <inkml:trace contextRef="#ctx0" brushRef="#br0" timeOffset="142492.94">3729 11897 1662 0,'0'0'716'16,"0"0"-608"-16,0 0-107 15,0 0 27-15,0 0-16 16,0 0 4-16,0 0 109 16,-20 144 18-16,9-66-28 15,-3 11-11-15,1 1-70 16,-1-2-6-16,1-3-23 15,4-11 16-15,3-6-26 16,3-13 5-16,3-6-25 16,0-13-17-16,0-10-158 15,7-21-97-15,2-5-192 16,-3-3-219-16</inkml:trace>
  <inkml:trace contextRef="#ctx0" brushRef="#br0" timeOffset="142704.01">3762 11915 1850 0,'0'0'501'15,"0"0"-424"-15,0 0-16 16,0 0 75-16,0 0-18 16,110 126-22-16,-110-59-14 15,-27 2-57-15,-16 6 8 0,-7-2-33 16,-4-6-7-1,4-6 7-15,11-6-181 0,12-15-190 16,18-15-548-16</inkml:trace>
  <inkml:trace contextRef="#ctx0" brushRef="#br0" timeOffset="142973.09">4244 11976 2053 0,'0'0'374'15,"0"0"-304"-15,0 0-34 0,0 0-35 16,-143 20 25-16,105 21 68 16,5 11-26-16,6 13 20 15,7 5-52-15,11-1-34 16,9-2 25-16,0-9-27 15,21-9-8-15,14-15-41 16,11-14-136-16,28-20-105 16,-11-5-300-16,-7-19-732 0</inkml:trace>
  <inkml:trace contextRef="#ctx0" brushRef="#br0" timeOffset="143167.91">4469 12027 2176 0,'0'0'357'0,"0"0"-277"16,0 0-73-16,0 0 81 0,-111 124 15 16,82-74-21-16,2 5 1 15,4-6-76-15,7-3-5 16,6-9-2-16,3-9-21 16,7-5-64-16,0-14-115 15,7-9-139-15,11-16 12 16,1-12-379-16</inkml:trace>
  <inkml:trace contextRef="#ctx0" brushRef="#br0" timeOffset="143317.4">4520 12003 1540 0,'0'0'746'16,"0"0"-631"-16,0 0-105 16,0 0 30-16,31 125 2 0,-24-73-25 15,2 3 10-15,2-4-21 16,2 0-12-16,3 0-19 15,-3-13-279-15,-3-11-355 0</inkml:trace>
  <inkml:trace contextRef="#ctx0" brushRef="#br0" timeOffset="143506.24">4163 12221 2189 0,'0'0'652'16,"0"0"-617"-16,0 0-13 0,121-12-44 16,-55 12 20-16,9 0 1 15,0 0-71-15,12 0-191 16,-20 0-305-16,-16 0-718 0</inkml:trace>
  <inkml:trace contextRef="#ctx0" brushRef="#br0" timeOffset="143703.69">4815 11789 1952 0,'0'0'281'0,"0"0"-225"16,42 129 6-16,-34-56 33 15,-5 11-3-15,-3 3-16 0,-5 1-18 16,-14-1-56-16,-6-6-4 15,-8 4-83-15,8-24-288 16,7-20-851-16</inkml:trace>
  <inkml:trace contextRef="#ctx0" brushRef="#br0" timeOffset="144003.91">5349 12242 2241 0,'0'0'623'0,"0"0"-491"15,0 0-13-15,0 0-2 16,0 0-100-16,0 0 19 16,0 0-36-16,135-7-26 15,-96 28 17-15,-5 16-150 16,-14-8-347-16,-11-3-555 0</inkml:trace>
  <inkml:trace contextRef="#ctx0" brushRef="#br0" timeOffset="144128.84">5316 12487 2070 0,'0'0'823'16,"0"0"-712"-16,0 0-84 15,0 0-27-15,125 0-103 16,-80 0-146-16,-5-2-498 0</inkml:trace>
  <inkml:trace contextRef="#ctx0" brushRef="#br0" timeOffset="153753.53">6186 12043 1615 0,'0'0'356'15,"0"0"-186"-15,0 0-93 16,0 0 72-16,0 0-11 15,0 0-106-15,27-76 85 16,-23 71-5-16,-4 0-45 16,2 1 29-16,-2 2-59 15,0 2 14-15,0 0 7 0,0 0-46 16,0 0 32-16,0 0-44 16,0 0 7-16,0 4-22 15,0 22 3-15,0 16 12 16,0 18 3-16,-2 17 12 15,-8 10 4-15,-3 3-19 16,2-1 0-16,0-4-4 16,2-9 4-16,3-8-9 15,3-11-33-15,3-4-160 16,0-17-153-16,0-16-407 0</inkml:trace>
  <inkml:trace contextRef="#ctx0" brushRef="#br0" timeOffset="154032.81">6181 11927 1597 0,'0'0'396'0,"0"0"-243"16,0 0-47-16,73-122 76 15,-41 102-26-15,1 14-35 16,5 6-18-16,-4 19-39 16,-3 23 0-16,-11 16-31 15,-14 9-27-15,-6 5 6 0,-15 3-12 16,-23-3 0 0,-15-2-1-16,-24 8-68 0,13-18-198 15,11-18-494-15</inkml:trace>
  <inkml:trace contextRef="#ctx0" brushRef="#br0" timeOffset="154472.81">6957 11851 1337 0,'0'0'510'0,"0"0"-327"16,0 0 51-16,0 0-66 16,0 0-69-16,0 0-17 15,0 0-52-15,-71 56 13 16,25-6 51-16,-2 12-60 0,-1 8 40 16,0 4-27-16,8-2-46 15,8-5 23-15,16-9-23 16,9-9-1-16,8-14 0 15,12-11-58-15,21-9-85 16,12-15-57-16,31-16-138 16,-12-17-221-16,-3-4-314 0</inkml:trace>
  <inkml:trace contextRef="#ctx0" brushRef="#br0" timeOffset="154678.23">7133 12019 1763 0,'0'0'668'0,"0"0"-375"15,0 0-152-15,0 0-65 0,0 0-76 16,0 0 6 0,0 0-6-16,-118 107 10 0,86-49-10 15,6 0 0-15,1-2 17 16,8-6-38-16,3-12 19 16,9-8-111-16,5-12-50 15,0-9-131-15,23-13-43 16,2-19-204-16,1-7-901 0</inkml:trace>
  <inkml:trace contextRef="#ctx0" brushRef="#br0" timeOffset="154849.41">7155 11991 1605 0,'0'0'790'0,"0"0"-600"16,0 0-167-16,0 0-4 15,0 0 2-15,-22 110 74 0,9-53 11 16,1 3-64-1,3 2 7-15,3-2-49 0,4-8-9 16,2-5-11-16,0-3-169 16,0-12-84-16,2-14-385 0</inkml:trace>
  <inkml:trace contextRef="#ctx0" brushRef="#br0" timeOffset="155157.46">6756 12305 2063 0,'0'0'472'16,"0"0"-441"-1,0 0-21-15,130-3-11 0,-66 3 1 16,5 0 0-16,1 0 1 16,-4 0 13-16,-10 0-14 15,-12 0 0-15,-12 0 3 16,-12 0-12-16,-9 0 9 15,-9 0 0-15,-2 0 30 16,0 0-21-16,0 12 40 16,0 14 2-16,-2 10 20 15,-5 10-23-15,1 3-42 16,0-4-6-16,6 0 0 16,0-7-33-16,0-10-126 15,0-8-226-15,0-13-540 0</inkml:trace>
  <inkml:trace contextRef="#ctx0" brushRef="#br0" timeOffset="155367.54">7548 11898 1704 0,'0'0'914'0,"0"0"-745"16,0 0-149-16,0 0 43 15,77 115 19-15,-77-48-45 16,0 11 23-16,-27 8-42 16,-10 7-17-16,-10-1-2 15,-20 22-51-15,11-26-253 0,7-22-522 16</inkml:trace>
  <inkml:trace contextRef="#ctx0" brushRef="#br0" timeOffset="155877.49">7989 12273 1938 0,'0'0'536'15,"0"0"-389"-15,0 0-9 16,0 0-45-16,0 0-92 16,145-21 8-16,-83 16-9 15,0 2-10-15,7-6-171 16,-15 0-396-16,-16-3-643 0</inkml:trace>
  <inkml:trace contextRef="#ctx0" brushRef="#br0" timeOffset="156027.64">8265 12066 2257 0,'0'0'260'15,"0"0"-170"-15,-22 106-90 16,8-43 0-16,-1 7-6 16,6 17 6-16,4-17-177 15,5-16-467-15</inkml:trace>
  <inkml:trace contextRef="#ctx0" brushRef="#br0" timeOffset="156365.75">8985 11976 2118 0,'0'0'321'0,"0"0"-265"15,0 0-56-15,0 0 0 16,0 0 30-16,0 125 4 16,0-58 79-16,0 9-26 15,0 2-28-15,0 2 14 16,0-3-59-16,0-8-2 0,0-8-12 15,0-9 18 1,0-10-39-16,5-12 18 0,-3-10-111 16,-2-10-35-16,0-15-121 15,0-20 54-15,-13-11-446 0</inkml:trace>
  <inkml:trace contextRef="#ctx0" brushRef="#br0" timeOffset="156548.62">9023 11976 1094 0,'0'0'1268'16,"0"0"-1075"-16,0 0-166 16,114 3 12-16,-87 31-39 15,-14 12 66-15,-13 14 41 16,0 10-76-16,-29 7 22 16,-13-3-53-16,-8-4-5 0,2-8-5 15,3-9-166-15,13-19-150 16,15-18-675-16</inkml:trace>
  <inkml:trace contextRef="#ctx0" brushRef="#br0" timeOffset="156973.41">9467 11951 2125 0,'0'0'202'0,"0"0"-202"15,0 0 0-15,0 0 73 16,-150 88 41-16,111-35 66 0,7 5-62 16,10 1-36-1,13 4-32-15,9-7-49 0,0-6 28 16,24-7-29-16,12-14-18 16,11-11 17-16,4-10-132 15,7-8-37-15,-2-5-74 16,-3-27-258-16,-6-12-32 15,-9-11 7-15,-7-5 111 16,-8 1 416-16,-8 4 693 16,-8 15-38-16,-7 15-37 15,0 17-285-15,-12 8-165 16,-14 8-145-16,-10 24-22 16,-2 15 49-16,-5 8-37 15,6 6 14-15,6-3-27 0,8-8 12 16,8-11-27-16,11-11 3 15,4-12-78-15,0-11-47 16,13-5-64-16,20-32-34 16,-2-10-415-16,-2-10-275 0</inkml:trace>
  <inkml:trace contextRef="#ctx0" brushRef="#br0" timeOffset="157131.78">9725 11983 1847 0,'0'0'746'16,"0"0"-595"-16,0 0-150 15,0 0 5-15,31 139 25 0,-21-81 13 16,1 4 24 0,1 1-63-16,7-5 11 0,-3-9-32 15,-1-6-24-15,-7-6-135 16,-2-13-131-16,-6-10-560 0</inkml:trace>
  <inkml:trace contextRef="#ctx0" brushRef="#br0" timeOffset="157281.79">9384 12325 2221 0,'0'0'577'0,"0"0"-485"16,0 0-92-16,168-7-26 16,-106 7-95-16,25 0-37 15,-14 0-152-15,-10 0-465 0</inkml:trace>
  <inkml:trace contextRef="#ctx0" brushRef="#br0" timeOffset="157836.76">9899 12443 1472 0,'0'0'367'0,"0"0"-266"0,0 0-34 16,0 0 52-16,0 0 39 15,0 0-50 1,0 0-8-16,33-48 8 0,-26 41-39 16,-2 2-28-16,-5 2 49 15,0 1-59-15,0 2 4 16,0 0-26-16,0 0 11 15,0 0-34-15,0 0 14 16,0 0-5-16,0 0-5 16,0 0-13-16,0 0 4 15,0 0 8-15,0 0-32 16,0 0 34-16,0 0 2 16,0 0 7-16,0-2 40 15,2-3-4-15,5-2 31 16,6 1-60-16,1-1 14 0,1 2-22 15,3 5 1-15,-3 0-5 16,-3 5-10-16,-6 20 2 16,-6 9 13-16,-4 6-1 15,-23 7 7-15,-6-1 34 16,2-5-20-16,4-6-14 16,6-9 12-16,15-10-11 15,6-6-7-15,0-4 0 16,20-3 14-16,11-3-34 15,11 0 19-15,0 0-150 16,12-33-94-16,-11 3-283 16,-14-3-358-16</inkml:trace>
  <inkml:trace contextRef="#ctx0" brushRef="#br0" timeOffset="158018.37">10227 12043 2068 0,'0'0'653'15,"0"0"-524"-15,0 0-83 16,0 0-39-16,0 0 1 16,114 139 16-16,-105-67-23 15,-9 11 35-15,-7 9-36 16,-26 4 0-16,-37 24-67 16,5-26-249-16,9-19-349 0</inkml:trace>
  <inkml:trace contextRef="#ctx0" brushRef="#br0" timeOffset="158505.31">10715 12356 2184 0,'0'0'638'15,"0"0"-527"-15,0 0 35 0,0 0-62 16,0 0-66-16,0 0 3 16,123-8-20-16,-65 8-2 15,8 0-13-15,21 3-154 16,-13 2-416-16,-14-5-914 0</inkml:trace>
  <inkml:trace contextRef="#ctx0" brushRef="#br0" timeOffset="158911.76">11822 12097 1164 0,'0'0'750'16,"0"0"-750"-16,0 0-16 15,0 0 16-15,0 0 144 16,-15 121 40-16,-1-34 52 0,-3 30-68 15,-2-2-56 1,6-13-30-16,1-15-75 0,10-26 14 16,0 3-21-16,0-2 8 15,1-9-20-15,1-15 12 16,2-13-78-16,0-8-28 16,0-15-78-16,0-16 32 15,0-18-74-15,0-11-627 0</inkml:trace>
  <inkml:trace contextRef="#ctx0" brushRef="#br0" timeOffset="159114.79">11816 12015 59 0,'0'0'1995'16,"0"0"-1688"-16,0 0-219 0,0 0-73 15,0 0-6-15,0 0 98 16,112 118-13-16,-112-60 0 15,-5 7-24-15,-26 4-69 16,-10-4 23-16,-5-7-24 16,1-12-115-16,5-10-35 15,13-16-161-15,12-11-390 0</inkml:trace>
  <inkml:trace contextRef="#ctx0" brushRef="#br0" timeOffset="159339.41">12217 11957 1832 0,'0'0'314'0,"0"0"-314"0,0 0 11 16,0 0 1-16,-125 97 138 16,94-43 5-16,12 6-21 15,7 4 6-15,12 0-116 16,0-6-8-16,20-10-16 15,12-11-72-15,5-14-7 16,28-21-87-16,-12-2-154 16,-1-6-369-16</inkml:trace>
  <inkml:trace contextRef="#ctx0" brushRef="#br0" timeOffset="159519.97">12584 12011 889 0,'0'0'1426'0,"0"0"-1232"0,0 0-193 15,0 0 18-15,-128 151 9 16,88-89-1-16,7 0 47 16,4-4-48-16,10-7-12 15,11-16-14-15,5-8-43 16,3-16-40-16,17-12-165 16,8-22-67-16,2-9-574 0</inkml:trace>
  <inkml:trace contextRef="#ctx0" brushRef="#br0" timeOffset="159678.26">12641 12017 1662 0,'0'0'888'0,"0"0"-794"15,0 0-93-15,5 129 25 16,-3-75-26-16,-2 2 0 16,2-2-7-16,3-6 7 15,-1-2 0-15,-4-4-103 16,0-9-252-16,-4-13-338 0</inkml:trace>
  <inkml:trace contextRef="#ctx0" brushRef="#br0" timeOffset="159954.6">12211 12330 2036 0,'0'0'559'15,"0"0"-498"-15,0 0-61 0,151-10-4 16,-81 4-10-16,3-3 14 15,6-3 0-15,-2-2-7 16,-1-1 20-16,-13 1-13 16,-15 6 6-16,-15 4 6 15,-10 4 91-15,-12 0-52 16,-4 12-21-16,-2 17 43 16,-5 8-43-16,0 5 21 15,0 4-48-15,0 0 13 16,0 1-20-16,-5-7 4 15,-2-4-68-15,2-10-166 16,-1-10-353-16,6-10-617 0</inkml:trace>
  <inkml:trace contextRef="#ctx0" brushRef="#br0" timeOffset="160195.63">13523 11950 1633 0,'0'0'479'16,"0"0"-436"-16,0 0 44 15,0 0 110-15,-100 128-7 16,50-70-6-16,-2 4-98 16,1-2-17-16,6-6-69 0,12-8 12 15,6-9-25 1,13-11 1-16,10-11-106 0,4-15-91 15,18-4-131-15,6-18-54 0</inkml:trace>
  <inkml:trace contextRef="#ctx0" brushRef="#br0" timeOffset="160376.12">13500 11964 992 0,'0'0'1596'15,"0"0"-1350"-15,0 0-245 16,0 0-1-16,21 111 21 15,-9-63-15-15,5 2 49 16,6 1-46-16,1-3-2 16,3-8-5-16,-4-4-2 15,-8-8-52-15,-15-7-137 0,0-8-294 16,-4-11-208-16</inkml:trace>
  <inkml:trace contextRef="#ctx0" brushRef="#br0" timeOffset="160525.41">13221 12198 1750 0,'0'0'954'16,"0"0"-728"-16,0 0-156 15,138-12-26-15,-76 12-28 16,3 0-16-16,-1 12 0 16,19 12-121-16,-16-2-108 15,-12-4-335-15</inkml:trace>
  <inkml:trace contextRef="#ctx0" brushRef="#br0" timeOffset="161035.22">13776 12368 1438 0,'0'0'705'15,"0"0"-529"-15,0 0-129 16,0 0 53-16,0 0-2 16,0 0 48-16,0 0-15 0,-4 0-98 15,4-2 28-15,0-1-47 16,0-2-14-16,0 3 54 16,0 0-39-16,0 2 19 15,0 0-34-15,0 0 17 16,0 0-23-16,0 0 6 15,0 0-34-15,0 0 33 16,0 0-43-16,0 0 43 16,0 0 1-16,0-3 0 15,0 3 38-15,4-5-17 16,2 1 1-16,5 1-22 16,3-2 16-16,-1 5-26 15,-1 0 10-15,-6 6-6 16,-6 17-21-16,0 11 23 15,-20 10 4-15,-14 4 8 0,-1 0 9 16,2-4-14 0,8-10-3-16,10-8 2 0,12-10-16 15,3-5 14-15,5-4 0 16,24-5 0-16,9-2-37 16,6 0-110-16,20-30-157 15,-12-4-293-15,-7-4-521 0</inkml:trace>
  <inkml:trace contextRef="#ctx0" brushRef="#br0" timeOffset="161215.74">14275 12031 1468 0,'0'0'983'0,"0"0"-654"16,0 0-252-16,0 0-77 15,0 0 85-15,93 123-52 16,-93-59-8-16,-23 11-8 15,-27 10-17-15,-14 5-9 16,-48 18-199-16,18-21-305 16,5-24-442-16</inkml:trace>
  <inkml:trace contextRef="#ctx0" brushRef="#br0" timeOffset="162575.72">5071 14022 1172 0,'0'0'866'16,"0"0"-589"-16,0 0 8 0,0 0 28 15,0 0-136 1,0 0-5-16,0 0-79 0,8 0-77 16,17 0-5-16,8 0-1 15,5 0-10-15,7 0 0 16,-1 15-78-16,-1 3 1 15,-5 3-156-15,-11-1-445 16,-14-8-1210-16</inkml:trace>
  <inkml:trace contextRef="#ctx0" brushRef="#br0" timeOffset="162708.59">5042 14279 1991 0,'0'0'808'16,"0"0"-714"-16,0 0-74 0,0 0-20 15,149 0-33-15,-70 0-106 16,-15 0-185-16,-8 0-722 0</inkml:trace>
  <inkml:trace contextRef="#ctx0" brushRef="#br0" timeOffset="170396.65">6248 13569 472 0,'0'0'960'0,"0"0"-794"16,0 0-85-16,0 0 134 15,0 0 9-15,0 0 13 16,0 0-83-16,0 0-34 15,0 0 37-15,0 0-93 0,0 0-12 16,2-10-34-16,2 5-3 16,1-3-13-16,-3 1-2 15,-2 2 0-15,0 0 17 16,0 1-16-16,-4-1-1 16,-19-2 0-16,-8 2 5 15,-11 5-14-15,-8 0 7 16,0 9 2-16,-2 13-15 15,10 5 7-15,8 3 8 16,12 3 23-16,11 1-17 16,11 1 19-16,5-1-16 15,28 0-3-15,14-10-12 16,11-2 6-16,4-9-76 16,21-13-172-16,-14 0-268 0,-16 0-453 15</inkml:trace>
  <inkml:trace contextRef="#ctx0" brushRef="#br0" timeOffset="170615.69">6533 13168 1965 0,'0'0'364'0,"0"0"-277"16,0 0-76-16,0 0-1 0,0 0 11 16,-44 148-20-16,21-55-2 15,5-17-76-15,3-14-443 0</inkml:trace>
  <inkml:trace contextRef="#ctx0" brushRef="#br0" timeOffset="170974.5">6531 13735 1585 0,'0'0'480'16,"0"0"-373"-16,0 0-95 15,0 0 121-15,0 0-17 16,-145 70-58-16,101-50 25 16,10 1-68-16,12-7-3 15,11-6-11-15,11-4 14 16,4-2-2-16,32 0 11 15,13-2-16-15,11 0-8 16,7 0-38-16,-5 0-57 0,7 0-44 16,-15 0-175-16,-19-2-464 15</inkml:trace>
  <inkml:trace contextRef="#ctx0" brushRef="#br0" timeOffset="171186.1">6589 13735 2118 0,'0'0'368'16,"0"0"-265"-16,0 0-103 0,0 0 0 16,0 0 10-16,-25 111 2 15,12-65-1-15,1-2-11 16,10 0-138-16,2-11-145 15,0-13-436-15</inkml:trace>
  <inkml:trace contextRef="#ctx0" brushRef="#br0" timeOffset="171418.86">6780 13770 1164 0,'0'0'1070'0,"0"0"-919"15,0 0-101-15,0 0 42 16,0 0-2-16,-37 106-44 16,61-87 63-16,14-10-53 0,9-7-33 15,2-2-23-15,-6-2-9 16,-12-16-27-16,-16-4 19 16,-15-2-36-16,-9 2 5 15,-62-3-92-15,7 11-196 16,-6 2-374-16</inkml:trace>
  <inkml:trace contextRef="#ctx0" brushRef="#br0" timeOffset="171989.63">5679 14171 1866 0,'0'0'626'16,"0"0"-496"-16,0 0 55 16,0 0-28-16,0 0-80 15,0 0-10-15,0 0-66 16,137-12 14-16,-48 14-7 16,38 14-2-16,46-8 7 0,22 0 14 15,2-8-12-15,-14 0 18 16,-29 0-33-16,-31 0 2 15,-29 0-19-15,-29 0 17 16,-15 0-31-16,0 0 5 16,-6 7-98-16,-3 5-96 15,-19-3-137-15,-15-1-428 0</inkml:trace>
  <inkml:trace contextRef="#ctx0" brushRef="#br0" timeOffset="172498.48">5970 14614 626 0,'0'0'1044'0,"0"0"-778"0,0 0-84 16,0 0 0-16,0 0 39 16,0 0-60-16,0 0-57 15,44-71 6-15,-44 57-87 16,-21 1-2-16,-12 5-20 16,-9 6 19-16,-10 2-26 15,-4 11 6-15,4 18 0 16,7 9 7-16,11 4-7 15,19 4 30-15,15-1-6 16,7-4-24-16,32-1 43 16,17-5-43-16,11-7-1 0,5-10-5 15,22-9-148 1,-21-6-188-16,-17-3-517 0</inkml:trace>
  <inkml:trace contextRef="#ctx0" brushRef="#br0" timeOffset="172717.59">6174 14345 468 0,'0'0'1798'15,"0"0"-1465"-15,0 0-226 16,0 0-73-16,0 0 3 15,0 0-37-15,0 0-2 0,-7 117-20 16,-1-36 22-16,-1-10-224 16,4-17-336-16</inkml:trace>
  <inkml:trace contextRef="#ctx0" brushRef="#br0" timeOffset="173025.05">6344 14829 2087 0,'0'0'298'16,"0"0"-243"-16,0 0-34 16,0 0-21-16,0 0 97 15,0 0-37-15,-38 116-40 16,32-79-2-16,0-2-18 16,6-1-108-16,0-10-250 15,2-10-786-15</inkml:trace>
  <inkml:trace contextRef="#ctx0" brushRef="#br0" timeOffset="173492.48">6475 14857 1707 0,'0'0'261'0,"0"0"-213"15,0 0 112-15,0 0 13 16,0 0-42-16,-69 128 13 15,69-105-59-15,13-2-3 16,12-3-30-16,4-4-52 16,0-4 0-16,-5-8-14 15,-7-2-127-15,-11 0 29 16,-6-7-75-16,0-12 6 16,-12-8 78-16,-3 2 103 0,7-1 22 15,4 2 93-15,4 6 26 16,8 0-32-16,21 8-109 15,4 8 0-15,5 2 0 16,-1 0 6-16,-5 14-2 16,-8 5 25-16,-3 6 90 15,-8 2 40-15,-5-1-84 16,0-5-8-16,0-1-26 16,3-3-40-16,7-8 28 15,9-5-28-15,5-4 0 16,3 0-1-16,-2-18-1 15,-6-12 0-15,-9-7-7 16,-15-7 2-16,-3-5 5 16,-23 5 1-16,-15 6-1 15,-31 16-7-15,6 9-246 0,5 9-328 0</inkml:trace>
  <inkml:trace contextRef="#ctx0" brushRef="#br0" timeOffset="174662.64">29313 14209 1730 0,'0'0'208'0,"0"0"-139"16,0 0 17-16,0 0 34 16,0 0 22-16,0 0-91 15,22-104 3-15,-22 78 22 16,0 2-33-16,-11-1 48 15,-20 10-46-15,-13 4-44 16,-10 11 28-16,-2 4-5 16,0 26 40-16,16 11 15 15,16 7-57-15,24 5 29 0,10 2-22 16,44-3-28 0,19-6-1-16,17-5-4 0,40-20-164 15,-24-11-195-15,-17-10-687 0</inkml:trace>
  <inkml:trace contextRef="#ctx0" brushRef="#br0" timeOffset="174968.75">29632 14008 1872 0,'0'0'341'0,"0"0"-239"16,0 0-62-16,0-112 45 15,16 70-53-15,1-2-30 16,5 4 29-16,-1 5 5 16,-4 12 26-16,-7 7 102 15,-4 11-80-15,-6 5-53 16,0 17-31-16,-4 27-9 15,-12 16-7-15,-1 14 16 16,-2 11 0-16,5 19-174 16,6-20-316-16,3-20-616 0</inkml:trace>
  <inkml:trace contextRef="#ctx0" brushRef="#br0" timeOffset="175336.22">29700 14337 1573 0,'0'0'251'16,"0"0"-194"-16,0 0 91 16,0 0 27-16,0 0-34 15,0 0 28-15,0 0-72 16,-23 118-36-16,23-90-24 15,0-3-30-15,0-7-5 0,0-8-2 16,0-6-33-16,0-4 18 16,0 0-18-16,8-16 11 15,11-11-109-15,4-4 64 16,6 1 20-16,2 2 47 16,-2 11 1-16,-4 12 120 15,-4 5-62-15,-8 4-47 16,-5 21 24-16,-3 8-29 15,-2 2 21-15,-3 6-28 16,2 10-6-16,-2-16-92 16,4-9-387-16</inkml:trace>
  <inkml:trace contextRef="#ctx0" brushRef="#br0" timeOffset="175555.4">30412 14305 2488 0,'0'0'285'0,"0"0"-191"16,0 0 13-16,0 0-31 16,0 0-16-16,136-4-60 15,-74 4-6-15,-4 0-42 16,0 15-212-16,-17-2-256 0,-17-3-469 0</inkml:trace>
  <inkml:trace contextRef="#ctx0" brushRef="#br0" timeOffset="175682.33">30372 14439 1692 0,'0'0'700'16,"0"0"-638"-16,0 0 12 15,0 0 24-15,0 0-98 16,194 16-78-16,-107-16-403 15,-8 0-1277-15</inkml:trace>
  <inkml:trace contextRef="#ctx0" brushRef="#br0" timeOffset="176004.86">31174 14284 1445 0,'0'0'907'0,"0"0"-808"15,0 0-94-15,0 0 20 16,0 0 9-16,0 0 45 16,0 0-33-16,0 107 8 15,0-89-48-15,0-4-5 16,0-5 2-16,0-9 11 16,0 0-13-16,15 0-1 15,14-19-104-15,14-8-36 16,11-4-33-16,6 1 6 15,3 4 167-15,-8 8 219 16,-10 12 254-16,-16 6-305 0,-16 9-153 16,-13 23-3-1,0 7-12-15,-20 10-39 0,-21 18-84 16,4-14-367-16,8-11-594 16</inkml:trace>
  <inkml:trace contextRef="#ctx0" brushRef="#br0" timeOffset="180392.16">7668 14253 497 0,'0'0'1157'0,"0"0"-853"15,0 0-184-15,0 0 85 16,0 0-30-16,0 0-73 16,0 0 25-16,0 0-46 15,0 0 7-15,0 0-8 16,0 0-38-16,2 0 58 15,1 0-40-15,3 0-31 16,9 0 23-16,12 0-44 16,16 0-8-16,11 0 3 15,6 0 9-15,4 0-24 16,1 0-47-16,12 0-120 16,-16 0-340-16,-14 0-534 0</inkml:trace>
  <inkml:trace contextRef="#ctx0" brushRef="#br0" timeOffset="180611.79">8022 14043 2241 0,'0'0'533'16,"0"0"-428"-16,0 0-105 15,0 0 0-15,0 0 27 0,-80 148-20 16,60-81 4 0,2 4-11-16,0 13-229 0,7-17-258 15,2-18-684-15</inkml:trace>
  <inkml:trace contextRef="#ctx0" brushRef="#br0" timeOffset="182132.97">9195 13646 1482 0,'0'0'396'0,"0"0"-232"16,0 0-17-16,0 0 46 15,0 0-30-15,0 0-41 16,0 0 62-16,33-75-87 16,-46 70-49-16,-14 0-15 15,-13 5-33-15,-11 3 0 16,-7 25-2-16,-2 11 16 15,8 10-3-15,10 3-10 16,18 0 5-16,13-2 28 16,11-6-32-16,11-4-2 15,26-8 0-15,15-7-32 0,33-18-63 16,-14-5-225-16,-9-2-444 0</inkml:trace>
  <inkml:trace contextRef="#ctx0" brushRef="#br0" timeOffset="182560.87">9384 13531 310 0,'0'0'1485'0,"0"0"-1098"15,0 0-128-15,0 0-113 16,0 0 74-16,0 0-117 15,33-118-61-15,-12 88-21 16,-1 0-21-16,0 2-10 16,-2 3 8-16,-5 8-7 15,-4 6 8-15,-6 7 1 0,-3 4 0 16,0 0-17 0,0 11 18-16,-16 21-1 0,-7 14 0 15,-1 12 6-15,2 6-29 16,-5 16-160-16,9-13-185 15,5-18-508-15</inkml:trace>
  <inkml:trace contextRef="#ctx0" brushRef="#br0" timeOffset="182883.31">9402 13871 818 0,'0'0'1347'0,"0"0"-1040"16,0 0-255-16,0 0-42 15,0 0 4-15,0 0 0 16,0 0 34-16,27 70 27 15,-10-39-40-15,0-1 28 16,-5-6-35-16,-3-2-26 16,-4-4 7-16,-5-4-9 15,0-1-1-15,-5-5-35 16,-26-8-114-16,5 0-140 0,-3 0-538 16</inkml:trace>
  <inkml:trace contextRef="#ctx0" brushRef="#br0" timeOffset="183220.57">9375 13848 1908 0,'0'0'353'0,"0"0"-261"15,0 0-73-15,156 0-6 16,-100 0-10-16,-2 0-3 16,-6 0 1-16,-5 0-3 15,-14 0 2-15,-11 0 0 16,-12 0 11-16,-6 3-4 15,0 2 91-15,-11 10-25 16,-9 0 30-16,1 8 19 16,0-2-73-16,9 2-20 0,7-1 3 15,3-5-30-15,0-3 34 16,22 1-27-16,5-14-2 16,2-1-14-16,2 0-8 15,-4 0-52-15,-7-16 25 16,-7-3-15-16,-11-4 39 15,-2 0-3-15,0-2 21 16,-17 4-15-16,-22 0-38 16,4 11-200-16,6-3-476 0</inkml:trace>
  <inkml:trace contextRef="#ctx0" brushRef="#br0" timeOffset="183619.22">9980 13890 584 0,'0'0'898'15,"0"0"-727"-15,0 0-137 16,0 0 52-16,0 0-40 16,0 0-45-16,0 0-2 15,-5-4-157-15,5 4-104 16,0 0-149-16</inkml:trace>
  <inkml:trace contextRef="#ctx0" brushRef="#br0" timeOffset="184107.53">8910 14247 1350 0,'0'0'688'15,"0"0"-341"-15,0 0-53 16,0 0-22-16,0 0-138 16,0 0-101-16,0 0-9 15,113-40-24-15,-41 40 0 0,10 0 3 16,13 0 18-16,6 2-9 15,-1 8-12-15,-2 4-10 16,-9 0 3-16,-8 2-79 16,6 0-205-16,-25-6-357 15,-15-2-1334-15</inkml:trace>
  <inkml:trace contextRef="#ctx0" brushRef="#br0" timeOffset="184543.52">9166 14676 1685 0,'0'0'601'0,"0"0"-399"16,0 0-59-16,0 0 36 15,0 0-51-15,0 0-89 16,13-106 29-16,-37 91-52 15,-10 12-15-15,-8 3 1 0,-5 2-1 16,-2 24-1-16,4 8 12 16,7 8-4-16,11 6 26 15,17 0-34-15,10-2 1 16,2-1-8-16,31-7 2 16,14-8-8-16,8-11-23 15,24-12-208-15,-15-7-231 16,-12 0-481-16</inkml:trace>
  <inkml:trace contextRef="#ctx0" brushRef="#br0" timeOffset="184745.03">9362 14333 1877 0,'0'0'858'16,"0"0"-638"-16,0 0-153 15,0 0-66-15,0 0-2 16,0 0 1-16,0 0 0 16,-20 138-6-16,11-83 6 15,-4 17-168-15,4-14-145 16,1-14-501-16</inkml:trace>
  <inkml:trace contextRef="#ctx0" brushRef="#br0" timeOffset="185061.31">9266 14901 1277 0,'0'0'926'16,"0"0"-719"-16,0 0-118 16,0 0-52-16,0 0 8 15,0 0-27-15,0 0-3 16,2 26 78-16,-2 4 15 16,-4 4-28-16,-5 2 9 0,0 3-79 15,-2-4-3-15,4 0-7 16,-1-1-172-16,0-9-164 15,6-8-651-15</inkml:trace>
  <inkml:trace contextRef="#ctx0" brushRef="#br0" timeOffset="186959.5">9455 15083 1431 0,'0'0'527'15,"0"0"-244"-15,0 0-76 16,0 0 82-16,0 0-109 16,0 0-66-16,0 0-99 15,-11-22-8-15,3 32-2 16,-4 10 5-16,3 2-4 16,5 2 9-16,4-2-3 15,0-9-1-15,18-3-11 16,6-5-15-16,7-5 7 15,-4 0-38-15,-2 0-17 16,-11-10-13-16,-10-4-47 16,-4-2 55-16,-4-2 14 0,-17 4 54 15,3 0 0-15,3 6 58 16,8 2 26-16,7 2-44 16,5-4-40-16,22 4-27 15,8 2-80-15,3 2 79 16,-3 0 17-16,-4 10 2 15,-8 8 9-15,-10 4 54 16,-3 4 31-16,-8-1 33 16,2-1-61-16,-2-5-39 15,7 0 3-15,5-7-14 16,5-6-7-16,4-6 0 16,1 0 15-16,-1-6-25 15,-10-17 10-15,-9-4-14 16,-4-8 2-16,-6 0 3 15,-23-2 9-15,-7 1 0 0,-15 12-51 16,9 8-126-16,6 8-402 0</inkml:trace>
  <inkml:trace contextRef="#ctx0" brushRef="#br0" timeOffset="187509.1">10216 14390 1861 0,'0'0'699'15,"0"0"-397"-15,0 0-139 16,0 0-59-16,0 0-51 16,0 0-37-16,160-11-10 15,-91 9-6-15,-2-1-67 16,7 3-71-16,-16 0-443 16,-18 0-752-16</inkml:trace>
  <inkml:trace contextRef="#ctx0" brushRef="#br0" timeOffset="189692.78">11722 13580 1420 0,'0'0'640'16,"0"0"-397"-16,0 0-19 15,0 0 82-15,0 0-124 16,0 0-100-16,0 0 7 15,-12-81-71-15,-20 78-17 16,-15 3-2-16,-13 1-13 16,-5 24 14-16,1 10 0 15,8 5 1-15,14 4 11 16,15 1-12-16,17-3 0 0,10-3-1 16,23-1 10-16,26-9-9 15,18-5 0-15,12-8-56 16,5-7-26-16,21-9-196 15,-25 0-202-15,-15-7-342 0</inkml:trace>
  <inkml:trace contextRef="#ctx0" brushRef="#br0" timeOffset="189941.15">12075 13271 2322 0,'0'0'589'0,"0"0"-555"16,0 0-27-16,0 0-7 15,0 0 0-15,-67 138-8 16,51-76 8-16,-4 21-85 15,7-13-195-15,4-17-559 0</inkml:trace>
  <inkml:trace contextRef="#ctx0" brushRef="#br0" timeOffset="190623.34">11997 13842 1209 0,'0'0'507'0,"0"0"-223"15,0 0-30-15,0 0-48 16,0 0-84-16,0 0-53 0,0 0-1 16,-7-8-67-16,7 8 5 15,0 0-6-15,0 0 11 16,0 0-12-16,0 0 1 16,0 0 0-16,0 0-7 15,0 0 7-15,0 0 0 16,0 0-1-16,0 0 5 15,0 0-5-15,-2 0 1 16,-2 0 0-16,-1 0-10 16,-2-2 10-16,5 2 0 15,0 0-1-15,2 0 13 16,0 0-7-16,0-2 1 16,0 2-6-16,11-2 9 0,0 2-8 15,0 0-1-15,-4 0 18 16,-2 0-16-16,-5 9 35 15,0 5 17-15,-2 11-35 16,-15 3 50-16,-3-3-60 16,3-4 3-16,3-3-11 15,10-6 20-15,4-3-17 16,0-4-4-16,22 3-6 16,7-6-14-16,0 0 21 15,-4 0-1-15,-10 1 0 16,-5-1 13-16,-10 1-34 15,0 7 20-15,-4 7 1 0,-17 1-17 16,-6 0 28 0,0 4-11-16,2-4 0 0,6-6-30 15,9-2-130-15,8-9-178 16,2-1-483-16</inkml:trace>
  <inkml:trace contextRef="#ctx0" brushRef="#br0" timeOffset="190848.56">12242 13975 1707 0,'0'0'474'15,"0"0"-353"-15,0 0-74 16,0 0 26-16,0 0 8 16,0 0-43-16,0 0 2 15,35 86-40-15,-6-86-3 0,-4-11-3 16,-9-9-24-16,-9-2 26 15,-7-2-8-15,-11 2-2 16,-24 1-23-16,-31 6-102 16,8 5-244-16,3 8-761 0</inkml:trace>
  <inkml:trace contextRef="#ctx0" brushRef="#br0" timeOffset="191264.61">11292 14355 1588 0,'0'0'843'15,"0"0"-533"1,0 0-103-16,0 0 10 0,0 0-124 15,141-32-43-15,-18 25-50 16,35-4 9-16,-9 7-6 16,-26 4-3-16,-40 0 0 15,-31 0-12-15,9 8-68 16,15 11-20-16,-10-4-354 16,-16-3-492-16</inkml:trace>
  <inkml:trace contextRef="#ctx0" brushRef="#br0" timeOffset="191944.89">11382 14897 1137 0,'0'0'687'0,"0"0"-456"15,0 0-23-15,0 0-22 16,0 0-74-16,0 0-73 16,0 0-33-16,-148-46 37 15,92 70 27-15,4 14 10 16,4 6 37-16,15 7-81 16,17-4-5-16,16-5 1 15,0-2-25-15,33-7 4 0,15-9-11 16,10-9-75-1,27-15-121-15,-12 0-287 0,-13 0-417 0</inkml:trace>
  <inkml:trace contextRef="#ctx0" brushRef="#br0" timeOffset="192142.03">11625 14668 1824 0,'0'0'673'0,"0"0"-588"16,0 0-70-16,0 0-15 15,0 0 0-15,-34 125-20 16,18-63 7-16,3 20-188 0,5-16-312 16,0-14-1124-16</inkml:trace>
  <inkml:trace contextRef="#ctx0" brushRef="#br0" timeOffset="192365.89">11674 15209 1788 0,'0'0'617'0,"0"0"-565"15,0 0-45-15,0 0 25 16,0 0 42-16,0 0 21 16,-47 125-71-16,38-93-24 0,9 2 0 15,0-8-192-15,0-11-520 0</inkml:trace>
  <inkml:trace contextRef="#ctx0" brushRef="#br0" timeOffset="192831.25">11888 15208 1822 0,'0'0'252'0,"0"0"-250"16,0 0-2 0,0 0 149-16,0 0 7 0,0 0-54 15,-66 108 2-15,72-94-43 16,13-2 11-16,2-8-33 15,-1 0-39-15,-5-4-1 16,-6 0-63-16,-7 0 7 16,-2-8-68-16,0-9-7 15,0-3 85-15,-4 3 45 16,4-1 2-16,0 6 88 16,4 4-23-16,18 3-63 15,3 5-4-15,4 0-13 16,-2 13 15-16,-4 5 0 15,-6 0 1-15,-5 4 36 16,-4-1 24-16,-1-1 5 0,-3 1-9 16,6-4-55-16,3-4 13 15,5-3 2-15,8-6-17 16,5-4-6-16,0 0-55 16,-4-20-3-16,-9-4 32 15,-11-10 0-15,-7-2 32 16,-3-2 28-16,-23 4-10 15,-8 3 15-15,-15 8-33 16,9 4-130-16,7 7-489 0</inkml:trace>
  <inkml:trace contextRef="#ctx0" brushRef="#br0" timeOffset="193349.66">12701 14355 2154 0,'0'0'724'15,"0"0"-583"-15,0 0-70 0,0 0 0 16,0 0-61-16,0 0-1 15,0 0-9-15,145 22-2 16,-91-4 1-16,2 5-57 16,-17-2-256-16,-12-2-334 0</inkml:trace>
  <inkml:trace contextRef="#ctx0" brushRef="#br0" timeOffset="193484.31">12701 14622 1813 0,'0'0'784'16,"0"0"-559"-16,0 0-208 16,130-6-17-16,-48-3-133 0,-13 0-348 15,-11 3-786-15</inkml:trace>
  <inkml:trace contextRef="#ctx0" brushRef="#br0" timeOffset="195971">14088 13627 2056 0,'0'0'385'0,"0"0"-311"16,0 0-30-1,0 0-44-15,0 0 0 0,0 0 67 16,-123 106 33-16,90-39-4 15,4 7-16-15,8-2-51 16,8-5 32-16,11-9-55 16,2-10-4-16,2-13 19 15,19-6-14-15,3-12-7 16,0-8 0-16,-3-9 0 16,-6 0-13-16,-11-6 4 15,-4-14-32-15,-6-4-22 16,-21-2-40-16,-7 6 60 15,-1 8 42-15,4 7-52 16,8 5 0-16,23 0-190 16,0 9-277-16,14-1-219 0</inkml:trace>
  <inkml:trace contextRef="#ctx0" brushRef="#br0" timeOffset="196224.6">14384 13992 1375 0,'0'0'875'0,"0"0"-661"16,0 0-118-16,0 0 67 16,0 0-35-16,0 0-83 15,-85 123 4-15,90-97 2 16,28-4-40-16,14-8 30 16,11-12-41-16,3-2-16 15,-3-2 16-15,-14-24-68 16,-13-6 16-16,-19-8 0 15,-12-6-78-15,-18-3 72 0,-28 4 8 16,-11 4-6-16,-46 21-5 16,14 10-173-16,12 10-422 0</inkml:trace>
  <inkml:trace contextRef="#ctx0" brushRef="#br0" timeOffset="200872.89">13597 14495 1691 0,'0'0'494'0,"0"0"-356"0,0 0-62 16,0 0 125-1,114-36-46-15,-70 32-51 0,8 3-7 16,8 1-61-16,9 0 14 15,5 4 0-15,6 4-44 16,5 2 30-16,0-1-36 16,0 0-10-16,-4-1-1 15,13 6-200-15,-20-6-243 16,-20 2-338-16</inkml:trace>
  <inkml:trace contextRef="#ctx0" brushRef="#br0" timeOffset="201316.75">13290 15182 2179 0,'0'0'393'15,"0"0"-319"-15,0 0-72 16,0 0 34-16,0 0-16 16,0 0-20-16,167-116-1 15,-107 70-24-15,0 1-54 0,-6 0 0 16,-9 7 7-16,-12 4 43 15,-13 13 21-15,-9 9 16 16,-6 3 10-16,-5 9 8 16,0 0-20-16,0 0-12 15,-2 17 5-15,-15 11 1 16,0 10 76-16,-1 8-40 16,-2 4 0-16,4-2 1 15,3-4-27-15,6-4 1 16,5-8-11-16,2-4-124 15,18-11-129-15,4-9-361 0</inkml:trace>
  <inkml:trace contextRef="#ctx0" brushRef="#br0" timeOffset="201780.48">13903 15029 1588 0,'0'0'358'16,"0"0"-276"-16,0 0 30 15,0 0-9-15,0 0 18 16,-71 104 9-16,71-87-81 16,19-4 29-16,15-4-46 15,6-8-32-15,0-1 0 16,-4 0-59-16,-10 0-4 16,-9-10 7-16,-15-8-44 0,-2 0 35 15,-8-4 7 1,-9 0 41-16,-1-4 17 0,9 2 29 15,9 4 32-15,0 4-61 16,18 4-3-16,14 9-58 16,1 3 32-16,-2 3 18 15,-2 20 11-15,-4 3 17 16,-10 6 64-16,-4-3 52 16,-4 1-36-16,0-4 31 15,-1-4-65-15,5-1-56 16,5-10 35-16,9-3-20 15,8-8 25-15,5 0-23 16,-1-9-16-16,-3-13-16 16,-10-13 5-16,-10-3-57 15,-14-5 51-15,0-3-18 16,-29 2 27-16,-8 13 0 16,-11 4-21-16,-10 18-79 0,11 4-206 15,12 5-583-15</inkml:trace>
  <inkml:trace contextRef="#ctx0" brushRef="#br0" timeOffset="202314.39">14899 14450 1418 0,'0'0'693'16,"0"0"-406"-16,0 0 34 16,0 0-75-16,0 0-66 15,0 0-41-15,0 0-97 16,49 0 1-16,-11 0-43 16,7-2 2-16,0 2-16 15,-3 0-48-15,-7 0-33 16,-8 7-55-16,-27 16-356 15,0-4-122-15,-15 1-434 0</inkml:trace>
  <inkml:trace contextRef="#ctx0" brushRef="#br0" timeOffset="202426">14833 14645 1326 0,'0'0'715'16,"0"0"-541"-16,0 0-39 16,0 0 61-16,0 0-48 15,0 0-116-15,169 27-32 16,-97-27-314-16,-12 0-722 0</inkml:trace>
  <inkml:trace contextRef="#ctx0" brushRef="#br0" timeOffset="206262.07">16179 13964 1469 0,'0'0'386'0,"0"0"-229"16,0 0 47-16,0 0 64 15,0 0-80-15,0 0-82 16,0 0-8-16,0-2-77 0,0 2 0 15,0 0-3-15,0 0 1 16,0 0-14-16,0 0-5 16,0 0 0-16,0 0-23 15,0 0 8-15,0 0-25 16,0 0 39-16,0 0-18 16,0 0 11-16,0 0 8 15,0 0-24-15,-7 0 15 16,-5 0-9-16,2 0 18 15,1 0-6-15,3 0-3 16,2 0 8-16,4 0-13 16,0-7-8-16,0-7-129 0,12-5-27 15,8 3 47 1,4 0 63-16,-1 4 55 0,-1 6 13 16,-2 5 92-16,-2 1 0 15,-3 0 20-15,-3 15-58 16,-6 8 13-16,-6 4 15 15,0 5-42-15,-18 2 35 16,-8-2 4-16,-3-4-48 16,-2-6 1-16,6-5-32 15,9-8 0-15,6 0 0 16,10-9 17-16,0 0-31 16,4 0 14-16,23-4-82 15,6-8-49-15,5 2 56 0,-5 4 75 16,-6 6 20-1,-9 0-19-15,-7 4 32 0,-7 18-13 16,-4 6 6-16,-2 8 28 16,-22-1-52-16,-10 2 11 15,-4-2-13-15,-4 0-27 16,-16 1-111-16,11-12-234 16,7-6-526-16</inkml:trace>
  <inkml:trace contextRef="#ctx0" brushRef="#br0" timeOffset="206525.27">15847 14578 1868 0,'0'0'649'0,"0"0"-425"15,0 0-29-15,0 0-44 16,0 0 16-16,0 0-107 16,0 0-50-16,138-26-10 15,-73 15-15-15,1 4 14 16,-1 7-60-16,-7 0-77 16,0 0-123-16,-18 4-244 15,-13 6-242-15</inkml:trace>
  <inkml:trace contextRef="#ctx0" brushRef="#br0" timeOffset="207058.13">15973 14790 1300 0,'0'0'581'0,"0"0"-363"0,0 0 17 16,0 0-47-16,0 0-69 15,0 0-81-15,0 0 8 16,0-10-46-16,-6 27 0 15,-3 7 71-15,-2 1-47 16,0 4-7-16,0 0-8 16,4-6 6-16,0-5-8 15,5-8-7-15,2-3 0 16,0-2-12-16,0-5 12 16,4 0-33-16,17 0 10 15,8-14-78-15,2 2 59 16,0 1 12-16,0 8 29 15,-2-1-17-15,-6 4 19 16,-6 0-1-16,-3 13 18 0,-8 6-17 16,-3 5 58-16,-3 5-31 15,0 0-18-15,-9 0 48 16,-7-4-43-16,1-1-3 16,-3-6-6-16,-1-1-6 15,2-8-1-15,1-3-85 16,-8-6-97-16,4 0-99 15,2-2-466-15</inkml:trace>
  <inkml:trace contextRef="#ctx0" brushRef="#br0" timeOffset="207201.31">15998 14788 1778 0,'0'0'857'15,"0"0"-730"-15,0 0-114 16,168-30-26-16,-106 24-8 15,18 3-60-15,-18-4-225 16,-10 4-824-16</inkml:trace>
  <inkml:trace contextRef="#ctx0" brushRef="#br0" timeOffset="209242.71">16417 13604 963 0,'0'0'379'0,"0"0"-31"15,0 0-199-15,0 0-28 16,0 0 48-16,0 0-86 16,0 0 7-16,-43-33-10 15,33 28-65-15,-5-2 50 16,-4 3-47-16,-5 0-17 16,-3 2-2-16,-7 2 7 15,-1 0-6-15,-5 0 0 16,-3 0 5-16,3 8-11 15,3 4 6-15,1 1 0 16,2 2-15-16,5 2 15 16,3 0 0-16,-1 6 0 15,5-2 5-15,-3 5-16 0,2 1 11 16,2 1-4-16,-4 0-5 16,-2 2-6-16,0-2 11 15,-2-2 2-15,2-2 4 16,4 0-7-16,0-4 5 15,7 1 0-15,3-3-9 16,3-1 9-16,2 2 0 16,4-1 0-16,-1 1 10 15,1-1-7-15,0 3-3 16,-4-1 0-16,4-2-12 16,-5 2 20-16,3 1-8 15,-6 2 0-15,1 0 10 16,0 6-10-16,0 0 0 0,2 5 0 15,0-1-7-15,5 4 6 16,-1-6 1-16,5 5 0 16,-2 1 11-16,2 1-20 15,0-2 9-15,-3 4 0 16,1 1-11-16,0 0 12 16,2 3-1-16,0 4 0 15,0-2 12-15,0 3-30 16,0-1 12-16,0-4 5 15,0-2-15-15,0-6 19 16,0-1-3-16,0-6 0 16,0 0 1-16,0-8 7 0,0 4-8 15,4-4 6-15,-1 1-17 16,4 1 18-16,-3-1-7 16,3-4 0-16,-1 4 10 15,1-4-5-15,5-2 19 16,3 2-4-16,5 2 17 15,7 2-35-15,8 4 10 16,7-3-12-16,10-2 10 16,8 1-16-16,7-4 6 15,7-4 0-15,1-1 2 16,-1-4-1-16,0 1 13 16,-6 3-14-16,-1-4 12 15,1 0-16-15,-4-4 4 0,1 4-48 16,-3-6 11-16,0 2-31 15,-3-5 51-15,-4 0 16 16,-1 0 2-16,-5-3 3 16,0-8 4-16,-3-1 11 15,-1-6-3-15,-1-5-5 16,4-4-11-16,-2-4 0 16,1-4 9-16,0-4-2 15,-2-1-7-15,-8-6 0 16,-5 0-10-16,-6-3 10 15,-5-7 0-15,-2 0-1 16,-3-4 7-16,-1-1-12 16,-1-4 6-16,-1 0-15 15,-1 2-26-15,-3 0-57 16,-5 5 37-16,-4 4 8 0,0 4-10 16,0 2 56-16,-4 4-5 15,-7 3 12-15,-5-1 7 16,-2 2-6-16,-2 1 41 15,-5 2-12-15,1-1-2 16,-3 0 35-16,0 3-57 16,1 0-4-16,1 3-4 15,3 0 0-15,-1 1 2 16,2 4 0-16,0-2 6 16,1 5-12-16,3 2 6 15,-2 2 0-15,1 2-1 16,3 3 2-16,-1 0-1 15,1 3 0-15,-3 0 10 0,3 0-1 16,1 0-9 0,1 2 0-16,2-2 0 0,1 2 9 15,0-4-9-15,1 2 0 16,-3-3 9-16,-1 0 31 16,-3-1-18-16,-1 0 11 15,-4-2 16-15,-3 4-5 16,-1-4-1-16,-1 1 5 15,-5 3-42-15,-8 2 9 16,-3 5-15-16,-9 0 0 16,-7 6-8-16,-2 1-68 15,-28 0-125-15,20 8-182 0,7-1-637 16</inkml:trace>
  <inkml:trace contextRef="#ctx0" brushRef="#br0" timeOffset="210663.09">17647 15298 867 0,'0'0'530'0,"0"0"-219"0,0 0-75 16,0 0 24-16,0 0-63 16,0 0-50-16,0 0-24 15,0 0-53-15,0 0-7 16,0 0-35-16,0 0-22 16,0 0 24-16,0 0-30 15,-4 0 15-15,-2 0 18 16,-5 0-32-16,-3 0 16 15,1 0-17-15,1 0 1 16,6 0 46-16,1 0-41 0,5 0 3 16,0 0-6-1,7 0-3-15,15 0-1 0,3 0-15 16,4 0-61-16,-4 0-54 16,-10-10-75-16,-15-12-44 15,-2 4-137-15,-19 0-982 0</inkml:trace>
  <inkml:trace contextRef="#ctx0" brushRef="#br0" timeOffset="213919.54">17672 15320 892 0,'0'0'299'0,"0"0"-216"0,0 0 47 15,0 0 107-15,0 0 31 16,0 0-60-16,-13-30-6 16,13 28 15-16,0 0-74 15,0 2 22-15,-2 0-45 16,2 0-71-16,0 0 9 15,-2 0-36-15,0 0-21 16,-1 0 13-16,3 0-8 16,0 0-6-16,0 0 0 15,0 0 14-15,0 0-14 16,0 0 0-16,0 0-1 16,0 0-16-16,0 0 13 0,0 0 4 15,-3 0 0-15,1 0 9 16,-2 0-20-16,0 0 11 15,-3 0 0-15,1 0-16 16,-2 2 3-16,2 8 13 16,6-4 0-16,0 2-15 15,0 0 9-15,4-3-53 16,16-2 17-16,3-3-18 16,4 0-73-16,-3 0 41 15,-2-3 37-15,-6-6 10 16,-7-5 43-16,-7 3-11 15,-2 4 13-15,0 2 71 16,-6 2 8-16,-11-3-29 0,-2 3 17 16,1 3-22-16,0 0 13 15,5 0-58-15,6 0 6 16,5 0-11-16,2 0 5 16,0 0-6-16,4 0-83 15,14 0-150-15,0-4-235 16,-7-1-1488-16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6T06:40:20.6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2681 10319 1482 0,'0'0'294'16,"0"0"-111"-16,0 0-40 15,0 0 24-15,-31-107-56 16,31 71-68-16,0-2 92 15,0 1-135-15,7 2 41 16,2 5 44-16,-1 5-69 16,3 6 24-16,1 1-40 15,1 2 0-15,5-3-3 16,5-2 3-16,8-4 0 16,9 1 0-16,4-3 21 15,5 3-13-15,5 2-8 16,-2 3 0-16,-2 7-18 15,0 7 18-15,-6 2 0 0,-1 3-8 16,-6 0 29-16,-3 3-40 16,-8 2 19-16,-1 4 0 15,-10-6-44-15,-3 1 44 16,-8 1-34-16,-2-4 9 16,-2-1-3-16,0 2-10 15,-8 0 38-15,-21 0 0 16,-12 6 2-16,-10 2-2 15,-7 7 0-15,3 4 0 16,1 11 19-16,8 11 2 16,7 7-21-16,12 7 0 15,14 1 34-15,13 0-19 16,0-2-12-16,31-8-3 0,17-6 31 16,11-12-25-16,15-14-6 15,6-15-62-15,2-1 47 16,-3-21-103-16,-15-13 23 15,-10-4 11-15,-19-2 11 16,-10 1 44-16,-12 7 29 16,-6 9 0-16,-7 6 37 15,0 11 31-15,0 6-27 16,0 0-41-16,2 6 9 16,3 18-35-16,4 5 26 15,4 3 0-15,5-3 0 16,7 0 1-16,1-5-1 15,8-8 0-15,-1-6 22 16,3-8-69-16,-3-2 20 16,0-6-66-16,-4-18 27 0,-6-6-94 15,-6-5 82-15,-3 5 53 16,-5 4 25-16,-5 13 18 16,-4 10 26-16,2 3-31 15,-2 20 3-15,0 18-7 16,0 9 25-16,0 1-34 15,0-2 33-15,0-6-29 16,5-8-4-16,0-9-26 16,-1-16-38-16,0-7-226 15,-2 0-320-15</inkml:trace>
  <inkml:trace contextRef="#ctx0" brushRef="#br0" timeOffset="153.36">4041 9775 1735 0,'0'0'229'16,"0"0"-196"-16,8 118-28 15,-8-12-5-15,-29 31-175 16,0-17-110-16,1-27-791 0</inkml:trace>
  <inkml:trace contextRef="#ctx0" brushRef="#br0" timeOffset="255.11">3838 10676 1560 0,'0'0'312'16,"0"0"-178"-16,0 0 69 0,0 0-149 16,0 0-54-16,0 0-144 15,0 0-731-15</inkml:trace>
  <inkml:trace contextRef="#ctx0" brushRef="#br0" timeOffset="1350.54">5140 9992 2092 0,'0'0'201'0,"0"0"-201"0,-136 14-10 16,62 14 10-16,-1 10 25 15,6 7 44-15,13 0-9 16,13-2-60-16,21-8 43 16,15-7-43-16,7-2 6 15,18-6 6-15,22-8-12 16,12-7-16-16,6-5 14 16,-2-15-72-16,-3-19 34 15,-11-9-44-15,-8-7-35 16,-10-4 103-16,-9 5-47 15,-7 9 63-15,-6 14 62 16,-2 17 57-16,0 9-54 16,0 11-65-16,-4 29 0 15,-8 16 91-15,3 15-20 0,3 5 15 16,4 6 17-16,2 1-69 16,0-6 51-16,0-2-85 15,0-12 15-15,-2-7 18 16,-4-10-33-16,0-13 0 15,-1-11 23-15,1-10-23 16,-2-7 49-16,4-5-49 16,2 0 8-16,2-31 38 15,0-39-46-15,29-47-73 16,31-35-3-16,7 5-129 16,-7 35 89-16,-15 49 38 15,-18 37 78-15,2 7-12 16,-4 9 25-16,-2 7 11 15,-9 3 43-15,-5 21-12 0,-9 13 67 16,0 6-71-16,0 1-44 16,-13-6 104-16,-3-7-101 15,3-5-10-15,1-7 21 16,4-7-11-16,3-4 20 16,5-5-30-16,0 0 0 15,9-30-4-15,22-18 4 16,14-10-173-16,8-5 79 15,5 10-49-15,-2 16 132 16,-7 19-14-16,-9 15 25 16,-13 3 30-16,-16 17-20 0,-11 15 27 15,0 6 84-15,-17 6-60 16,-10 3 45-16,-5-5-106 16,6-6 17-1,5-9-8-15,8-7-9 0,9-9-15 16,4-10-20-16,6-1-75 15,23-3 85-15,11-23-38 16,8-10-163-16,-4-3-50 16,-11 3 20-16,-10 14 256 15,-17 14 166-15,-6 8-66 16,0 6-20-16,-9 21 50 16,-4 1-61-16,4-2 68 15,4-2-136-15,5-6 15 0,0-2 5 16,14-6-10-1,8-7 15-15,7-3-26 0,0 0-37 16,0-25 21-16,2-8-66 16,-2-4 17-16,-2-6-6 15,-2 5-43-15,-6 10 113 16,-3 14 1-16,-5 14 0 16,-1 5 64-16,-2 26-20 15,-1 10 15-15,-1 3-35 16,0 2-5-16,0-7-19 15,-4-4 0-15,0-12-134 16,-2-11-67-16,0-12-412 0</inkml:trace>
  <inkml:trace contextRef="#ctx0" brushRef="#br0" timeOffset="1517.14">5871 9549 2141 0,'0'0'345'16,"0"0"-311"-16,0 0-34 16,0 0-5-16,0 0-23 15,27 166-21-15,-69-83-10 16,-10-12-536-16</inkml:trace>
  <inkml:trace contextRef="#ctx0" brushRef="#br0" timeOffset="2350.12">6919 10082 1400 0,'0'0'384'0,"0"0"-224"16,0 0-1-16,0 0-17 15,0 0-87-15,0 0-23 16,-150-32-14-16,95 58 139 16,3 13-149-16,10 2-8 15,15 1 26-15,14-1-12 16,13-10-13-16,9-8-1 0,28-11 0 16,13-12-36-16,10 0 36 15,2-32-123-15,-6-8-63 16,-12-7-41-16,-10 3 119 15,-16 12 105-15,-14 16 3 16,-4 16 189-16,0 21-157 16,-22 46 89-16,0 12 64 15,0 11-87-15,3 6 37 16,13-16-84-16,2 7-30 16,4-12 28-16,0-12-49 15,8-13 0-15,13-12-18 16,1-14-13-16,5-14-15 15,1-10-24-15,15-50-54 16,-7-7-82-16,-5-16-578 0</inkml:trace>
  <inkml:trace contextRef="#ctx0" brushRef="#br0" timeOffset="2925.05">7206 9978 1239 0,'0'0'1061'0,"0"0"-1003"16,0 0-33-16,0 114-7 15,-7-57-9-15,5-1 123 16,2-5-104-16,0-8-5 16,11-9 23-16,12-12-45 15,4-12 81-15,6-10-82 16,2-5 11-16,4-27-56 0,-3-14 44 16,-7-7-108-16,-10-3 24 15,-7 7 52 1,-8 17 33-16,-4 16 21 15,0 16-3-15,0 2 21 0,-6 28-39 16,1 6 0-16,5 6 31 16,0 1-15-16,17-5 48 15,8-6-64-15,6-10 0 16,1-12-40-16,-3-8 40 16,-3-2-30-16,-3-12 23 15,-6-10 14-15,-5 0-19 16,-8 1 12-16,-1 8 0 15,-3 5 136-15,0 6-136 0,2 0 0 16,2 2-8-16,9 0-2 16,9 0 3-16,10 0-8 15,5-2-24-15,4-8 20 16,-3-9-111-16,-9-6-20 16,-7-3 26-16,-11-1 28 15,-7 5 96-15,-4 6 2 16,0 11 117-16,0 7 120 15,-6 32-239-15,-10 43 30 16,-4 42 105-16,4 29-66 16,8-10 17-16,6-27-86 15,2-41 2-15,0-27-39 16,2 2 28-16,9-7-105 16,0-6-3-16,-2-26-137 0,-5-4-68 15,1-6-613-15</inkml:trace>
  <inkml:trace contextRef="#ctx0" brushRef="#br0" timeOffset="3249.82">8053 10294 1872 0,'0'0'663'16,"0"0"-528"-16,0 0-111 16,0 0-2-16,0 0-17 15,0 0-5-15,0 0 0 16,14-7-23-16,-3-1 23 15,5-8 0-15,-1-7-13 16,-6-5-61-16,-4-2 57 16,-5 2-39-16,-8 10 56 0,-15 10-24 15,-4 8 43-15,-2 16-19 16,8 18 20-16,9 7 0 16,12 3 19-16,0-2-39 15,15-2 1-15,14-8 34 16,10-10-35-16,7-10-9 15,5-12 0-15,2 0-78 16,1-22 41-16,-7-16-150 16,1-43-115-16,-12 9 124 15,-11-2-378-15</inkml:trace>
  <inkml:trace contextRef="#ctx0" brushRef="#br0" timeOffset="3549.14">8504 9924 1053 0,'0'0'566'0,"0"0"-352"16,0 0-12-16,-13 152-38 15,5-81-6-15,2-1-65 16,4 2 74-16,2-4-136 0,0-7-25 16,0-10 33-16,0-10-39 15,2-9 0-15,-2-10 0 16,0-8-85-16,0-7 76 16,0-7-135-16,0 0-15 15,-7-24 96-15,7-15-241 16,0-16 3-16,18-7 58 15,16 0 243-15,8 6 102 16,3 12 157-16,-1 9-7 16,1 13 21-16,-1 9-193 0,-4 6-37 15,-1 5-43-15,-10 2 16 16,-12 0-36-16,-13 12-124 16,-8 12-107-1,-23-3-39-15,-4-6-1340 0</inkml:trace>
  <inkml:trace contextRef="#ctx0" brushRef="#br0" timeOffset="3728.28">7962 9958 1906 0,'0'0'509'0,"0"0"-415"0,0 0-94 16,0 0 34-16,0 0-87 15,145-39 30-15,-103 22-165 16,-6-2-108-16,-12-4-675 0</inkml:trace>
  <inkml:trace contextRef="#ctx0" brushRef="#br0" timeOffset="3840.38">8308 9641 1046 0,'0'0'1019'0,"0"0"-929"16,0 0-64-16,11 120 5 15,-11-21-31-15,0-13-242 16,4-14-842-16</inkml:trace>
  <inkml:trace contextRef="#ctx0" brushRef="#br0" timeOffset="3971.55">9172 10226 2431 0,'0'0'0'0,"0"0"-449"16,0 0-578-16</inkml:trace>
  <inkml:trace contextRef="#ctx0" brushRef="#br0" timeOffset="126185.82">10653 9876 1468 0,'0'0'316'0,"0"0"-230"16,0 0 19-16,0 0 25 15,0 0 13-15,0 0-2 16,4 0-107-16,-4 0 123 15,0 0-145-15,2 0 25 16,-2 0 57-16,0 0-92 16,0 0 41-16,0 0-43 0,0 0 39 15,0-2 7-15,0-4-46 16,0 2 0-16,0 1 39 16,0 2-29-16,0 1 16 15,0 0-26-15,0 0 22 16,0 0-5-16,0 0-17 15,0 0-8-15,0 1-17 16,0 19 5-16,0 15 20 16,0 13 0-16,0 12 6 15,0 8-9-15,0 0 3 16,0-2-10-16,0-1-11 16,0-9-49-16,0-6-69 15,4-6-69-15,6-14-159 16,-6-13-127-16</inkml:trace>
  <inkml:trace contextRef="#ctx0" brushRef="#br0" timeOffset="126453.88">10682 9865 1602 0,'0'0'323'16,"0"0"-260"-16,0 0-62 15,0 0 170-15,0 0-91 16,114-21 16-16,-75 46-42 16,3 12-45-16,-5 8 112 15,-4 10-121-15,-9 5 0 16,-10 1 59-16,-10 1-50 0,-4-2 20 16,-6-2-29-16,-23-2 17 15,-14-4-70-15,-8-6 51 16,-38 3-139-16,11-16-124 15,4-11-302-15</inkml:trace>
  <inkml:trace contextRef="#ctx0" brushRef="#br0" timeOffset="126613.95">10308 10305 1761 0,'0'0'598'0,"0"0"-598"16,126-30 0-16,-55 20 72 15,12 3-38-15,4 7 11 16,5 0-45-16,26 0-83 0,-25 9-64 16,-13-6-603-16</inkml:trace>
  <inkml:trace contextRef="#ctx0" brushRef="#br0" timeOffset="127023.37">11484 9872 1935 0,'0'0'394'0,"0"0"-317"0,0 0-47 15,0 0-30-15,-167 46 19 16,103-4 75-16,1 9-85 16,9 4-9-16,15 1 91 15,16 0-78-15,19-1 29 16,4-3-33-16,13-2 21 16,18-6 44-16,4-8-74 15,1-7 0-15,-7-8 15 16,-4-5 0-16,-7-4-10 15,-12-3-5-15,-6 2 10 16,0 5-13-16,-13 6 3 0,-18 7-7 16,-12 1-14-16,-1 0-33 15,-1-2-56-15,-3-10-66 16,11-6-288-16,13-12-279 0</inkml:trace>
  <inkml:trace contextRef="#ctx0" brushRef="#br0" timeOffset="127212.83">11714 10136 2345 0,'0'0'469'0,"0"0"-344"15,0 0-125-15,0 0 0 16,0 0-3-16,0 0-201 15,0 0-329-15,-9 72-410 0</inkml:trace>
  <inkml:trace contextRef="#ctx0" brushRef="#br0" timeOffset="127326.72">11649 10754 548 0,'0'0'1300'0,"0"0"-1161"16,0 0-139-16,0 0-156 15,0 0-406-15</inkml:trace>
  <inkml:trace contextRef="#ctx0" brushRef="#br0" timeOffset="127600.89">10294 10972 2082 0,'0'0'659'0,"0"0"-537"16,0 0-34-16,0 0-44 15,169-44-10-15,-19 15-34 16,19-2 22-16,-6 11-16 15,-19 14-6-15,-28 6-58 0,-33 0-44 16,-18 0-593-16</inkml:trace>
  <inkml:trace contextRef="#ctx0" brushRef="#br0" timeOffset="128524.49">12619 10055 142 0,'0'0'1550'15,"0"0"-1151"-15,0 0-200 16,0 0-53-16,0 0-68 16,0 0-30-16,0 0 84 15,-35-85-132-15,6 93-13 16,-8 25-6-16,-1 18 38 15,3 18-13-15,8 8 34 16,12 2-29-16,13-6 121 0,2-15-132 16,8-11 0-16,19-10 52 15,11-14-50-15,8-11 23 16,8-10-25-16,6-2 17 16,0-22-38-16,-4-16 21 15,-8-14-61-15,-13-12 49 16,-13-8-75-16,-13-4 12 15,-9-1 26-15,0 8 49 16,-14 16 52-16,-7 11-16 16,-6 18-35-16,-2 13-1 0,-5 11-39 15,5 11-80 1,7 38-65-16,6 0-295 16,11-5-114-16</inkml:trace>
  <inkml:trace contextRef="#ctx0" brushRef="#br0" timeOffset="128707.37">12958 10432 1534 0,'0'0'309'15,"0"0"-138"-15,0 0-11 16,0 0-110-16,27 114 122 16,-27-80-129-16,-14 4 5 15,-11 1 14-15,-1 2-53 0,-3-1-18 16,0 2-36-1,4-8-223-15,9-14-223 0</inkml:trace>
  <inkml:trace contextRef="#ctx0" brushRef="#br0" timeOffset="129270.43">13404 9965 1425 0,'0'0'333'0,"0"0"-204"0,0 0-9 16,0 0-7-16,0 0 82 15,0 0-195-15,0 0 7 16,-12 43-7-16,1 5 67 16,-3 6 24-16,1 4 2 15,1-4-79-15,0-6 135 16,3-9-149-16,3-9 0 16,3-9 2-16,0-9 5 15,3-5-7-15,0-7 0 16,0 0 15-16,6-5-25 15,17-18 10-15,12-12-108 16,7-2 52-16,2-2-35 0,1 9 64 16,-5 14 15-16,-7 15 12 15,-2 1 42-15,-6 15-42 16,-7 16 0-16,-7 9 49 16,-7 6-30-16,-4 3 36 15,0 2-16-15,-11-3-19 16,-9-4 62-16,-5-6-82 15,-2-3 0-15,2-10 15 16,-4-2-1-16,0-9-24 16,0-4 10-16,0-8-109 15,-3-2 99-15,-8-24-157 16,4-12-148-16,7-7-495 0</inkml:trace>
  <inkml:trace contextRef="#ctx0" brushRef="#br0" timeOffset="129421.86">13296 10066 2045 0,'0'0'357'16,"0"0"-333"-16,158-28 92 15,-79 21-96-15,6 0 22 16,1 5 22-16,1 2-64 16,20 0-56-16,-24 10-90 15,-16 1-531-15</inkml:trace>
  <inkml:trace contextRef="#ctx0" brushRef="#br0" timeOffset="130109.28">14110 10149 939 0,'0'0'513'0,"0"0"-327"16,0 0-53-16,0 0 121 16,0 0-99-16,0 0-61 15,0 0-12-15,9-92-81 16,7 78 18-16,1-1-19 16,4 3 6-16,-1 4 26 15,-1 4-19-15,0 4-12 16,-2 0 5-16,-3 12-5 15,-10 18-1-15,-4 13 0 16,-4 8 10-16,-25 12 61 16,-7-1-59-16,-4-2 6 0,0-11 74 15,6-8-86-15,7-12 23 16,7-9-29-16,7-8 16 16,5-7 0-16,3-3-16 15,5-2-9-15,0 0-13 16,5-19 7-16,16-13-153 15,12-3-1-15,6-2-1 16,-1 10 111-16,2 13-42 16,-5 14 75-16,-3 0 26 15,-4 21 6-15,-3 11 92 16,-7-1 24-16,-5 5-60 16,-5 1 82-16,-8-2-87 15,0 4-21-15,-12 1 38 16,-17-1-45-16,-11 4 38 15,-12-1-67-15,-6-2 15 0,-2-1-65 16,-9-4-70-16,16-12-215 16,15-11-333-16</inkml:trace>
  <inkml:trace contextRef="#ctx0" brushRef="#br0" timeOffset="130404.86">14619 10614 1053 0,'0'0'678'16,"0"0"-550"-16,0 0-127 15,0 0 188-15,0 0-46 16,0 0-62-16,0 0 14 16,23-4-86-16,-13-7 15 15,-6-1-24-15,-4 0-26 16,0 1 25-16,-16 0-328 16,-1 4-741-16</inkml:trace>
  <inkml:trace contextRef="#ctx0" brushRef="#br0" timeOffset="135098.5">13357 10022 514 0,'0'0'251'0,"0"0"-53"16,0 0-151-16,0 0 7 16,0 0 33-16,0 0-18 15,0 0 114-15,0 0-58 0,0 0-76 16,0 0 27 0,0 0-67-16,0 0-9 0,0 0 0 15,0 0 17-15,0 0-29 16,0 2 12-16,0-2 0 15,0 0 0-15,0 0 15 16,0 0 11-16,0 0 36 16,0 0-52-16,0 0 123 15,0 0-110-15,0 0-21 16,0 0 115-16,0 0-105 16,0 0 10-16,0 0-22 15,0 0 23-15,0 2-36 0,0 3 13 16,0 0-18-16,0 2-4 15,2 5-64-15,6-3-34 16,0-4-425-16</inkml:trace>
  <inkml:trace contextRef="#ctx0" brushRef="#br0" timeOffset="136428.87">12737 10031 527 0,'0'0'529'0,"0"0"-510"16,0 0-2-16,0 0 12 16,0 0 61-16,0 0 1 15,0 0 18-15,-9-11-13 16,9 11 55-16,0-2-90 15,0 0-9-15,0 0 5 16,0-1-33-16,0 3 63 16,-2-3-59-16,-1-1-17 15,-1-1 124-15,-2 3-123 16,-4-3 7-16,-3 5-19 0,-7 0-76 16,-6 0-44-1,1 0-152-15,5 5-520 0</inkml:trace>
  <inkml:trace contextRef="#ctx0" brushRef="#br0" timeOffset="136769.84">12737 9974 1071 0,'0'0'573'0,"0"0"-437"16,0 0-12-16,0 0-77 16,0 0 39-16,0 0-86 15,0 0-10-15,-128-10-12 16,93 28-158-16,8-3-332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6:06.7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1620 12023 479 0,'0'0'991'0,"0"0"-831"16,0 0-4-16,0 0 37 16,0 0-80-16,0 0 7 15,0-50-18-15,-5 41-25 16,3-2 74-16,0 1-66 15,0-3 43-15,0 4-46 0,0 1-31 16,-1 2 15-16,-1 0-47 16,2 3 2-16,2 2 27 15,-3 1-46-15,3 0 17 16,0 0-19-16,0 7 6 16,0 19-18-16,0 23 12 15,0 15 0-15,0 16 12 16,-4 9 2-16,-1-1-8 15,1 0-6-15,2-9 1 16,2-8 4-16,0-8-5 16,4-10-35-16,19-10-107 15,-1-11-210-15,-2-18-349 0</inkml:trace>
  <inkml:trace contextRef="#ctx0" brushRef="#br0" timeOffset="305.13">1611 11776 1813 0,'0'0'336'0,"0"0"-203"0,0 0-43 15,0 0 32 1,0 0-54-16,0 0 7 0,0 0 52 16,105 81-36-16,-94-20 4 15,-11 9-65-15,0-3-30 16,-25 4 18-16,-12-6-18 16,-8 0-1-16,-18 7-32 15,13-20-293-15,5-20-479 0</inkml:trace>
  <inkml:trace contextRef="#ctx0" brushRef="#br0" timeOffset="654.41">2059 11812 1041 0,'0'0'138'15,"0"0"606"-15,0 0-660 16,-118 93-14-16,80-45 144 15,5 9-67-15,8 2-3 0,7 3-38 16,14-2-65-16,4-4 0 16,6-10-41-16,26-5 0 15,10-11-1-15,9-9-120 16,21-20-130-16,-12-1-216 16,-11 0-748-16</inkml:trace>
  <inkml:trace contextRef="#ctx0" brushRef="#br0" timeOffset="894.62">2334 11927 1810 0,'0'0'384'0,"0"0"-258"0,0 0-47 16,0 0 16-16,0 0-69 15,0 0 40-15,-77 121 56 16,48-68-53-16,3 1-19 15,2-3-41-15,3-7 3 16,8-8-18-16,6-10 6 16,7-10-91-16,0-12-91 15,7-4-26-15,22-32 0 16,-5-8-307-16,-1-8-249 0</inkml:trace>
  <inkml:trace contextRef="#ctx0" brushRef="#br0" timeOffset="1044.47">2351 11915 1595 0,'0'0'657'0,"0"0"-553"16,0 0-46-16,0 0 40 16,12 114 6-16,-8-65-7 0,5 2-45 15,4 0-7-15,3-1-45 16,4-7-6-16,-3-2-85 16,1-9-164-16,-7-7-289 15,-9-13-743-15</inkml:trace>
  <inkml:trace contextRef="#ctx0" brushRef="#br0" timeOffset="1278.13">2180 12238 456 0,'0'0'1698'0,"0"0"-1493"16,0 0-175-16,0 0-20 15,125-47-10-15,-81 40 10 0,1 0-11 16,-5 7 1-16,-7 0 0 15,-8 3-8-15,-9 17 18 16,-10 8 20-16,-4 8 105 16,-2 5-19-16,0 0-18 15,0 5-77-15,0-2-19 16,0 9-4-16,0-13-205 16,0-10-401-16</inkml:trace>
  <inkml:trace contextRef="#ctx0" brushRef="#br0" timeOffset="1563.08">2706 12250 2105 0,'0'0'367'0,"0"0"-273"15,0 0-45-15,0 0 46 16,0 0-50-16,129-12-9 16,-86 12-27-16,-4 0-9 15,-3 0-87-15,-7 0-175 16,-11 2-251-16,-11-2-618 0</inkml:trace>
  <inkml:trace contextRef="#ctx0" brushRef="#br0" timeOffset="1711.78">2849 12075 459 0,'0'0'1972'16,"0"0"-1749"-16,0 0-162 15,0 0-47-15,0 0 10 16,-54 147-14-16,47-90-10 15,7 15-21-15,0-17-317 16,13-11-687-16</inkml:trace>
  <inkml:trace contextRef="#ctx0" brushRef="#br0" timeOffset="2038.07">3538 11935 1657 0,'0'0'566'15,"0"0"-458"-15,0 0-42 0,0 0-47 16,0 0 52-16,0 0 21 15,-104 131-13-15,69-71 29 16,2 3-53-16,1-2-27 16,6-6-25-16,7-12 12 15,9-8-30-15,5-14-3 16,5-9-155-16,7-12 7 16,13-12-159-16,0-12-416 0</inkml:trace>
  <inkml:trace contextRef="#ctx0" brushRef="#br0" timeOffset="2216.44">3511 11918 2126 0,'0'0'538'0,"0"0"-486"15,0 0-52 1,0 0 0-16,0 0 39 0,50 116-18 16,-27-72 23-16,4 0-23 15,2-3-10-15,2 0-1 16,0-3-10-16,-8-4-125 15,-17-2-128-15,-6-10-327 16,0-8-937-16</inkml:trace>
  <inkml:trace contextRef="#ctx0" brushRef="#br0" timeOffset="2359.55">3210 12254 2286 0,'0'0'385'0,"0"0"-298"15,0 0-62-15,135-19-25 0,-68 19-63 16,22 0-75-16,-17 0-143 16,-16 7-491-16</inkml:trace>
  <inkml:trace contextRef="#ctx0" brushRef="#br0" timeOffset="2686.66">3820 12372 411 0,'0'0'355'0,"0"0"-323"16,0 0 10-16,0 0 240 15,0 0 2-15,0 0-39 0,0 0-53 16,-87 2 8-16,87-2 63 16,2-8-103-16,15-2-62 15,4-2-92-15,4 5 3 16,0 0-9-16,-3 7 12 15,-5 0-5-15,-7 12 11 16,-10 17 1-16,-3 9 63 16,-25 6 8-16,-7 2-20 15,0-4 6-15,6-8-55 16,10-8 6-16,11-8-27 16,8-8 1-16,8-5-13 15,25-5-23-15,36-1-51 16,-7-15-183-16,-6-5-450 0</inkml:trace>
  <inkml:trace contextRef="#ctx0" brushRef="#br0" timeOffset="2898.82">4099 12216 1137 0,'0'0'1235'0,"0"0"-899"15,0 0-197-15,0 0-82 16,0 0-26-16,0 0-31 16,0 0 0-16,110-18 0 15,-69 28-24-15,-3 0-103 0,1-4-116 16,-11-4-271 0,-12-2-479-16</inkml:trace>
  <inkml:trace contextRef="#ctx0" brushRef="#br0" timeOffset="3042.55">4250 12068 2307 0,'0'0'349'15,"0"0"-271"-15,0 0-78 16,-51 108 9-16,38-56-20 16,4 28 8-16,4-10-119 15,3-12-397-15</inkml:trace>
  <inkml:trace contextRef="#ctx0" brushRef="#br0" timeOffset="3514.8">4882 11976 1949 0,'0'0'393'0,"0"0"-356"15,0 0-37-15,0 0-11 16,0 0 11-16,-90 132 61 15,57-77-16-15,2 4 32 0,0-2-49 16,4-6-26 0,8-9 10-16,7-8-12 0,7-10-35 15,5-22-103-15,9-2-224 16,9 0-233-16</inkml:trace>
  <inkml:trace contextRef="#ctx0" brushRef="#br0" timeOffset="3681.3">4870 11983 1850 0,'0'0'820'16,"0"0"-780"-16,0 0-31 15,0 0-18-15,0 0 18 16,53 122 12-16,-32-80-20 16,1 2 8-16,0 0-18 15,-4 1-129-15,-5-9-177 0,-7-12-455 16</inkml:trace>
  <inkml:trace contextRef="#ctx0" brushRef="#br0" timeOffset="3838.57">4639 12270 1936 0,'0'0'631'0,"0"0"-529"15,0 0-70-15,149-28-32 16,-89 24 9-16,0 1-18 15,11 3-58-15,-15 0-210 16,-14 0-701-16</inkml:trace>
  <inkml:trace contextRef="#ctx0" brushRef="#br0" timeOffset="4558.59">5140 12364 1333 0,'0'0'358'0,"0"0"-190"16,0 0-55-16,0 0-4 15,0 0-10-15,0 0-44 16,0 0 33-16,-20 0-25 16,20 0 27-16,0 0 1 15,0 0-40-15,0 0 30 16,0 0-60-16,0 0-9 15,0 0-9-15,0 0 14 16,0 0-19-16,0 0 2 16,0 0 0-16,0 0-13 15,0 0 31-15,0 0-18 0,0 0 25 16,0 0-16 0,0 0-9-16,0 0 0 0,0 0-12 15,0 0-1-15,0 0 14 16,0 0-1-16,0 0 9 15,0-4 6-15,9-2-16 16,-1 3 1-16,2 0-6 16,-1 3-12-16,-5 0 6 15,-4 8 12-15,0 16 9 16,-2 6-8-16,-21 4 54 16,-1 2-12-16,2-8-31 15,4-6 12-15,11-7-24 0,7-10 0 16,0-3 0-1,20-2-24-15,12 0 18 0,6 0-10 16,-1-5 1-16,-3 1-2 16,-10 4 16-16,-11 2-16 15,-13 19 16-15,0 9 1 16,-17 8 15-16,-12 1-15 16,-2-5-7-16,0-3-35 15,-1-16-156-15,8-9-193 16,5-6-752-16</inkml:trace>
  <inkml:trace contextRef="#ctx0" brushRef="#br0" timeOffset="4746.84">5465 11943 1187 0,'0'0'1396'0,"0"0"-1241"0,116 26-84 16,-71 10 4-16,-7 14 72 15,-16 12-100-15,-13 10-39 16,-9 9 19-16,-5 7-27 16,-39 25-62-16,2-25-287 15,-1-20-579-15</inkml:trace>
  <inkml:trace contextRef="#ctx0" brushRef="#br0" timeOffset="6061.95">5993 12273 1020 0,'0'0'1226'0,"0"0"-1006"0,0 0-135 15,0 0-51-15,0 0-11 16,0 0-4-16,143-9-9 16,-80 9 5-16,-1 0-15 15,2 0-124-15,-14 0-208 16,-19 2-529-16</inkml:trace>
  <inkml:trace contextRef="#ctx0" brushRef="#br0" timeOffset="6195.12">5999 12410 1422 0,'0'0'872'16,"0"0"-676"-16,0 0-179 15,0 0-11-15,155-18-12 0,-50 0-80 16,-16 7-258-16,-8-1-1262 15</inkml:trace>
  <inkml:trace contextRef="#ctx0" brushRef="#br0" timeOffset="6549.31">6961 12046 766 0,'0'0'1275'0,"0"0"-1125"16,0 0-138-16,0 0 12 15,0 0 51-15,0 114 45 16,-4-48 50-16,-3 13-32 15,-2 6-5-15,2 1-78 16,0-5-43-16,3-7-3 16,2-12 0-16,2-9-9 15,0-15 0-15,0-11-70 16,0-10-45-16,0-12-73 16,0-5-24-16,0-44 49 0,-20-7-641 15,0-12-527-15</inkml:trace>
  <inkml:trace contextRef="#ctx0" brushRef="#br0" timeOffset="6728.13">7006 11907 1463 0,'0'0'769'15,"0"0"-636"-15,0 0-61 16,0 0 21-16,127 60 34 16,-127-2 7-16,0 13-34 15,-27 5-4-15,-13 2-59 16,-3-3-31-16,3-14-12 15,9-11-4-15,18-14-123 16,13-25-140-16,24-11-292 16,7 0-403-16</inkml:trace>
  <inkml:trace contextRef="#ctx0" brushRef="#br0" timeOffset="6939">7255 11951 2006 0,'0'0'259'15,"0"0"-215"-15,0 0 9 16,-87 108 50-16,63-48 60 16,9 3-28-16,12 2-80 15,3-7-16-15,13-5-38 16,18-11-1-16,7-12 0 16,9-12-36-16,3-13-55 15,3-5-98-15,12-39-188 16,-12-3-250-16,-12-4-44 0</inkml:trace>
  <inkml:trace contextRef="#ctx0" brushRef="#br0" timeOffset="7111.33">7585 12048 1538 0,'0'0'752'0,"0"0"-456"15,0 0-246-15,0 0-15 16,-89 110 50-16,54-54-23 16,4 2 22-16,4-4-38 15,6-8-45-15,8-9 10 16,9-14-11-16,4-9-17 15,0-12-65-15,6-2-40 16,14-9 16-16,14-56-135 16,-3 5-234-16,-2-7-240 0</inkml:trace>
  <inkml:trace contextRef="#ctx0" brushRef="#br0" timeOffset="7261.27">7585 12048 1657 0,'63'-51'555'15,"-57"79"-467"-15,3 11 20 16,3 9-8-16,-4 3-20 15,1 2-53-15,3-3 19 16,-4-6-46-16,-1-6 2 16,-5-3-13-16,-2-12-71 15,-17-7-97-15,-12-8-185 16,-9-8-439-16</inkml:trace>
  <inkml:trace contextRef="#ctx0" brushRef="#br0" timeOffset="7501.87">7374 12310 1809 0,'0'0'626'0,"0"0"-441"0,0 0-148 16,0 0-36-16,124-10 0 16,-70 10 5-16,2 0-6 15,2 0 0-15,-1 0 9 16,-1 0-14-16,-7 0 5 16,-9 0 0-16,-11 10 11 15,-6 8 41-15,-10 10 30 16,-6 6-22-16,-3 6-53 15,-4 5 26-15,0-2-33 16,0-2 0-16,0-4 0 16,0-8-88-16,-2-12-143 15,2-5-278-15,0-12-561 0</inkml:trace>
  <inkml:trace contextRef="#ctx0" brushRef="#br0" timeOffset="7690.42">8022 11964 1033 0,'0'0'1400'0,"0"0"-1241"15,0 0-141-15,0 0 58 16,107 111-27-16,-98-50 17 16,-9 7 0-16,0 8-66 15,-25 2 0-15,-25 17-101 16,2-23-398-16,4-18-1041 0</inkml:trace>
  <inkml:trace contextRef="#ctx0" brushRef="#br0" timeOffset="8206.62">8327 12326 1989 0,'0'0'669'16,"0"0"-540"-16,0 0-61 16,0 0-68-16,137-10 6 15,-87 2-12-15,6 2 6 16,-4 0-117-16,-1-8-125 15,-13 4-279-15,-13-4-233 0</inkml:trace>
  <inkml:trace contextRef="#ctx0" brushRef="#br0" timeOffset="8350.82">8535 12115 1774 0,'0'0'342'0,"0"0"-279"0,0 0-30 16,-13 132-20-16,13-74-4 15,0 1-18-15,21 7-32 16,8-17-230-16,3-15-784 0</inkml:trace>
  <inkml:trace contextRef="#ctx0" brushRef="#br0" timeOffset="8630.03">9228 11997 1403 0,'0'0'892'0,"0"0"-892"0,0 0-65 15,0 0 65-15,0 0 104 16,-35 157 22-16,30-83 63 16,1 8-62-16,4 5-80 15,0-1 7-15,0-5-36 16,0-6-17-16,4-7 7 15,7-12-8-15,-2-12-18 16,-2-9-37-16,0-13-153 16,-7-14 39-16,0-18-41 15,-14-19-6-15,-6-11-546 0</inkml:trace>
  <inkml:trace contextRef="#ctx0" brushRef="#br0" timeOffset="8801.03">9181 12073 667 0,'0'0'1396'0,"0"0"-1102"0,0 0-180 16,120-25-106-16,-88 41 47 16,-12 20 41-16,-9 11-33 15,-11 12 34-15,-5 5-69 16,-21 5-10-16,-8-8-15 16,1-4-3-16,0-8-61 15,8-12-191-15,14-19-366 0</inkml:trace>
  <inkml:trace contextRef="#ctx0" brushRef="#br0" timeOffset="9026.62">9618 11959 825 0,'0'0'975'15,"0"0"-875"-15,0 0-50 16,-116 134 159-16,85-77 19 15,9 2-5-15,13-1-111 16,9 1-29-16,0-9-78 16,25-5-5-16,15-13 0 15,7-13-63-15,8-12-59 16,23-10-102-16,-13-18-170 16,-12-12-324-16</inkml:trace>
  <inkml:trace contextRef="#ctx0" brushRef="#br0" timeOffset="9199.62">9932 12069 1914 0,'0'0'731'16,"0"0"-655"-16,0 0-74 16,0 0 16-16,-114 132 1 15,77-75 81-15,6-1-30 16,4-4-61-16,7-6 17 16,9-10-26-16,8-9-33 15,3-12-55-15,0-11-109 16,21-8-4-16,1-19-33 15,0-12-608-15</inkml:trace>
  <inkml:trace contextRef="#ctx0" brushRef="#br0" timeOffset="9357.27">9928 12092 1969 0,'0'0'383'0,"0"0"-309"16,0 0-39-16,13 117 14 15,-8-62 0-15,-3 1 26 16,3-2-59-16,1-6-4 15,1-3-24-15,0-9-28 16,-7-10-147-16,0-10-181 16,0-13-677-16</inkml:trace>
  <inkml:trace contextRef="#ctx0" brushRef="#br0" timeOffset="9724.26">9701 12305 1753 0,'0'0'335'0,"0"0"-211"15,0 0-113 1,131-29-10-16,-86 29-2 0,-3 0 2 16,-2 6-2-16,-2 12 1 15,-7 7 0-15,-6-2 6 16,-9 3 10-16,-7-2 54 16,-7 0 29-16,-2-3-7 15,0-6 9-15,-7-1-43 16,-5-6-34-16,2-3 24 15,5-3-47-15,1 0 25 16,4-2 9-16,0 0-29 16,0 0 26-16,9 0-32 0,9 1-17 15,-3 12 4-15,1 6-2 16,-5 9 15-16,-7 6 0 16,-4 3 12-16,0-1 0 15,0-6-12-15,0-5 1 16,12-11 2-16,7-2-3 15,10-12 0-15,25-9-142 16,-7-17-318-16,-7-6-420 0</inkml:trace>
  <inkml:trace contextRef="#ctx0" brushRef="#br0" timeOffset="9896.33">10461 12083 2311 0,'0'0'387'0,"0"0"-292"0,0 0-94 16,0 0 32-16,58 147 3 16,-58-84 3-16,0 8 13 15,-18 9-52-15,-36 17-139 16,3-19-388-16,2-20-1144 0</inkml:trace>
  <inkml:trace contextRef="#ctx0" brushRef="#br0" timeOffset="10452.59">10823 12344 1637 0,'0'0'748'0,"0"0"-452"0,0 0-101 16,0 0-158-16,0 0-5 16,146-18-19-16,-95 17 8 15,1-2-22-15,-6 3 1 16,2-4-209-16,-15 0-121 15,-11-2-436-15</inkml:trace>
  <inkml:trace contextRef="#ctx0" brushRef="#br0" timeOffset="10610.89">11012 12158 1908 0,'0'0'325'16,"0"0"-260"-16,0 0 0 15,-52 160-28-15,32-90-10 16,0 4-27-16,0 21-28 0,5-21-262 16,5-16-1041-16</inkml:trace>
  <inkml:trace contextRef="#ctx0" brushRef="#br0" timeOffset="11128.41">11787 12017 567 0,'0'0'601'0,"0"0"-413"15,0 0 171-15,0 145-100 16,-4-72-45-16,-3 6 20 16,1 7-46-16,-2 1-59 15,4-3-26-15,0-6-79 16,1-8-7-16,3-10-17 15,0-9 7-15,0-14-14 16,0-13-83-16,0-11-86 16,-2-13 50-16,-8-21 4 15,-4-15-157-15,-1-12-780 0</inkml:trace>
  <inkml:trace contextRef="#ctx0" brushRef="#br0" timeOffset="11316.6">11897 12005 611 0,'0'0'1124'0,"0"0"-898"16,0 0-114-16,114 52 31 16,-104 3-77-16,-10 10 63 15,-6 8 33-15,-23-1-71 16,-5-2-14-16,5-12-66 16,5-11-10-16,11-15-1 15,13-14-64-15,15-18-154 16,18-4-35-16,5-21-551 0</inkml:trace>
  <inkml:trace contextRef="#ctx0" brushRef="#br0" timeOffset="11511.34">12295 11935 977 0,'0'0'1281'16,"0"0"-1109"-16,0 0-152 15,-109 148 59-15,73-84 49 16,12 1-53-16,9-4 16 15,10-2-78-15,5-11-5 16,2-7-8-16,25-16-39 16,7-11-25-16,8-12-79 15,22-18-119-15,-10-18-227 16,-9-7-340-16</inkml:trace>
  <inkml:trace contextRef="#ctx0" brushRef="#br0" timeOffset="11677.06">12499 11976 591 0,'0'0'295'0,"0"0"1075"15,0 0-1172-15,0 0-135 16,-96 141-62-16,55-74 129 16,3 1 2-16,9-4-87 15,7-8-9-15,11-12-36 16,7-10-1-16,4-12-53 16,0-14-123-16,11-8 19 15,5-18-141-15,-6-12-530 0</inkml:trace>
  <inkml:trace contextRef="#ctx0" brushRef="#br0" timeOffset="11841.07">12492 12015 948 0,'0'0'1126'0,"0"0"-978"16,0 0-26-16,28 135-53 16,-25-79 93-16,0 2-107 15,-1-2-46-15,0-5 9 16,2-6-17-16,-2-8-2 15,-2-7-111-15,0-12-147 16,0-11-409-16</inkml:trace>
  <inkml:trace contextRef="#ctx0" brushRef="#br0" timeOffset="11984.62">12153 12302 332 0,'0'0'960'0,"0"0"266"16,0 0-1015-16,0 0-147 0,138-2-59 15,-80 2-5-15,5 0-85 16,21 0-125-16,-13 5-284 16,-10-2-556-16</inkml:trace>
  <inkml:trace contextRef="#ctx0" brushRef="#br0" timeOffset="12532.08">12655 12501 1458 0,'0'0'309'16,"0"0"-267"-16,0 0-41 0,0 0 20 15,0 0 19-15,0 0 89 16,0 0-3-16,-3-18-6 15,3 15 22-15,0 2-28 16,0-2-10-16,-2 2 6 16,2 1-78-16,0-3-5 15,0 3-27-15,0 0 10 16,0 0-23-16,0-1 13 16,0 1 0-16,0-4 3 15,0-3 9-15,0 2-12 16,0-6 0-16,7 1-4 15,6 2-12-15,3 3 9 0,1 2-4 16,-3 3 5-16,-8 4-17 16,-6 20 23-16,0 13 0 15,-17 5 9-15,-12 6 85 16,-2-2-46-16,4-6-2 16,7-6-24-16,11-8-10 15,9-6 0-15,0-6-12 16,22 0 0-16,10-4 1 15,1 0-1-15,-2 0 0 16,-4 0-1-16,-12 4 5 16,-10 2-11-16,-5 5 7 15,-5 0-29-15,-19 0 16 16,-3-5-119-16,-2-16-67 0,7 0-113 16,8-8-441-16</inkml:trace>
  <inkml:trace contextRef="#ctx0" brushRef="#br0" timeOffset="12734.89">12757 11973 1955 0,'0'0'347'16,"0"0"-282"-16,0 0-19 15,141 81 15-15,-115-30-1 16,-11 12 81-16,-10 9-78 15,-5 8-32-15,-11 2-31 0,-18-1-21 16,-9 2-149 0,7-20-203-16,11-21-487 0</inkml:trace>
  <inkml:trace contextRef="#ctx0" brushRef="#br0" timeOffset="12966.18">13317 12409 1159 0,'0'0'1587'0,"0"0"-1284"0,0 0-237 15,0 0-34-15,0 0-31 16,0 0-1-16,131-23 0 15,-62 13-45-15,-13 2-280 16,-9 3-734-16</inkml:trace>
  <inkml:trace contextRef="#ctx0" brushRef="#br0" timeOffset="13830.59">14117 12047 426 0,'0'0'230'0,"0"0"997"15,0 0-895-15,0 0-192 0,0 0-12 16,0 0-33-16,0 0-18 15,33-39-77-15,-33 72 35 16,0 18-7-16,0 15 45 16,-9 11-9-16,1 6 20 15,-4-1-78-15,6-2 0 16,-3-10-6-16,5-7 16 16,0-13-32-16,4-10-26 15,0-12-118-15,0-10-11 16,0-16-55-16,-6-15 15 15,-3-25 70-15,-1-7-660 0</inkml:trace>
  <inkml:trace contextRef="#ctx0" brushRef="#br0" timeOffset="14019.05">14190 11860 947 0,'0'0'159'16,"0"0"795"-16,0 0-836 15,0 0-56-15,122 44-2 16,-114 14 59-16,-8 11 44 15,-16 8-39-15,-22 2-8 16,-9 0-65-16,-2-6-42 16,6-14 4-16,10-13-13 15,12-15-56-15,17-19-161 16,4-10-273-16,0-2-186 0</inkml:trace>
  <inkml:trace contextRef="#ctx0" brushRef="#br0" timeOffset="14243.2">14555 11925 851 0,'0'0'931'15,"0"0"-792"-15,0 0-100 16,-84 129 114-16,49-71-1 16,8 3-6-16,11 1-2 15,12-9-94-15,4-4-16 16,8-12-30-16,26-9 13 15,11-14-34-15,9-12-38 16,10-2-102-16,3-21-124 16,18-39-93-16,-19 3-122 15,-12 1 92-15</inkml:trace>
  <inkml:trace contextRef="#ctx0" brushRef="#br0" timeOffset="14416.47">14924 12011 1317 0,'0'0'734'0,"0"0"-589"15,0 0-99-15,0 0 99 16,-168 136-19-16,115-71 30 15,2 2-63-15,10-6-50 16,12-11-24-16,12-10-8 16,7-12-22-16,10-11 1 15,0-13-114-15,14-4 50 16,13-12-51-16,2-21-136 16,15-43-5-16,-10 6-233 15,-1 0-266-15</inkml:trace>
  <inkml:trace contextRef="#ctx0" brushRef="#br0" timeOffset="14552.59">14924 12011 1075 0,'-47'6'935'0,"51"-6"-573"16,0 14-298-16,4 16-22 16,-2 10-5-16,3 9-28 15,2 2 33-15,-2 0-42 16,2-3 0-16,-4-6 0 16,-5-6-81-16,-4-5-117 15,-18-11-144-15,-7-10-302 0</inkml:trace>
  <inkml:trace contextRef="#ctx0" brushRef="#br0" timeOffset="14762.1">14669 12351 717 0,'0'0'865'0,"0"0"-551"15,0 0-131-15,116-41-105 0,-55 39-43 16,3 2-23 0,-2 0 0-16,-1 0-2 0,-10 0 15 15,-7 0 57-15,-10 0 51 16,-12 10-84-16,-8 11 53 15,-7 6 26-15,-5 7-60 16,-2 7-11-16,0-2-57 16,0 2 12-16,2-7-27 15,7 0-69-15,0-10-163 16,2-10-298-16</inkml:trace>
  <inkml:trace contextRef="#ctx0" brushRef="#br0" timeOffset="15002.19">15749 12078 967 0,'0'0'903'0,"0"0"-727"16,0 0-144-16,0 0 119 15,0 0 98-15,-152 138-78 16,92-82-4-16,2-3-55 15,6-6-97-15,12-7 11 16,9-11-26-16,13-12-30 16,12-11-53-16,6-6-198 15,8-20-38-15,13-8-869 0</inkml:trace>
  <inkml:trace contextRef="#ctx0" brushRef="#br0" timeOffset="15166.56">15601 12068 841 0,'0'0'1393'15,"0"0"-1025"-15,0 0-292 16,0 0-63-16,0 0 32 16,71 130-33-16,-55-86 6 15,2 0-11-15,0-4 6 16,-5-3-26-16,-1-3 13 16,-12-7-198-16,0-7-99 15,-12-7-408-15</inkml:trace>
  <inkml:trace contextRef="#ctx0" brushRef="#br0" timeOffset="15564.31">15309 12302 835 0,'0'0'140'0,"0"0"905"15,0 0-753-15,118-26-178 16,-51 26-97-16,11 0-16 16,5 0-2-16,6 4-52 15,-3 9 44-15,-5-1 9 16,-12 5 0-16,-18 0-12 15,-17-2 12-15,-16-1-1 16,-16-4-1-16,-2-2 4 16,-8-2 91-16,-17-1 5 15,0-4-72-15,3 1 26 0,2-2-51 16,8 0 0 0,4 0 57-16,8 0 1 0,0-2-10 15,0 1-40-15,20 1 1 16,2 0-20-16,5 5-2 15,-7 17 6-15,-7 9-2 16,-11 4 16-16,-2 8-4 16,-9-1 22-16,-11-4-26 15,3-4 39-15,3-10-39 16,10-8 0-16,4-8-1 16,4-6 1-16,25-2 0 15,10-2-129-15,21-38-174 16,-12 2-70-16,-10-6-408 0</inkml:trace>
  <inkml:trace contextRef="#ctx0" brushRef="#br0" timeOffset="15714.5">16326 12061 1925 0,'0'0'762'0,"0"0"-586"16,0 0-110-16,0 0-66 15,0 0 0-15,118 161 26 16,-118-73-17-16,-9 24-8 15,-48 18-1-15,-1-21-200 16,2-32-425-16</inkml:trace>
  <inkml:trace contextRef="#ctx0" brushRef="#br0" timeOffset="16180.19">16881 12314 1099 0,'0'0'865'15,"0"0"-164"-15,0 0-548 16,0 0-97-16,0 0-56 16,138 0 7-16,-80 0-22 15,18 0 14-15,-14 0-225 0,-12 0-381 16</inkml:trace>
  <inkml:trace contextRef="#ctx0" brushRef="#br0" timeOffset="16474.45">17643 12029 694 0,'0'0'8'0,"0"0"869"15,0 0-660-15,0 0-163 16,0 0 111-16,0 0 40 16,-6 112-25-16,-3-49-11 0,-1 6-57 15,2 6 13-15,1-1-68 16,1-2-36-16,1-5-2 16,0-7-12-16,5-10-7 15,0-7 0-15,0-14-44 16,0-7-50-16,0-12-88 15,-2-10-23-15,-9-22 114 16,0-14-151-16,2-10-477 0</inkml:trace>
  <inkml:trace contextRef="#ctx0" brushRef="#br0" timeOffset="16646.55">17661 12010 560 0,'0'0'224'15,"0"0"978"-15,0 0-1018 16,154-34-113-16,-112 34-57 15,-11 29 75-15,-15 14 28 0,-16 14-29 16,-4 8 4-16,-33 5-22 16,-7-2-56-16,-3-8 14 15,3-10-28-15,11-8-88 16,8-13-56-16,16-17-390 0</inkml:trace>
  <inkml:trace contextRef="#ctx0" brushRef="#br0" timeOffset="16864.64">18147 11891 844 0,'0'0'961'16,"0"0"-866"-16,-105 108-35 16,65-52 112-16,9 4 20 15,13 2 16-15,16-1-95 16,2-6-58-16,18-4-34 15,19-12-21-15,9-12 0 16,4-13-116-16,22-14-95 16,-16-10-105-16,-10-12-393 0</inkml:trace>
  <inkml:trace contextRef="#ctx0" brushRef="#br0" timeOffset="17053.12">18473 12025 667 0,'0'0'1304'16,"0"0"-910"-16,0 0-269 0,0 0-112 15,0 0 42 1,-124 125 15-16,80-67-1 0,4 0 28 16,9-6-88-16,9-6 0 15,11-12-9-15,11-10-6 16,0-12-42-16,4-12-93 16,21 0 1-16,10-39-118 15,-5-8-383-15,-4-3-269 0</inkml:trace>
  <inkml:trace contextRef="#ctx0" brushRef="#br0" timeOffset="17202.55">18506 11921 643 0,'0'0'212'0,"0"0"1123"15,0 0-1168-15,0 0-143 16,22 122 23-16,-22-69-13 16,0 1 5-16,0 0 25 0,0-4-64 15,0-4 2-15,0-7-2 16,0-6-68-16,0-8-140 15,-7-13-399-15</inkml:trace>
  <inkml:trace contextRef="#ctx0" brushRef="#br0" timeOffset="17434.8">18274 12288 540 0,'0'0'106'0,"0"0"1107"16,0 0-974-16,0 0-186 15,160-48-53-15,-102 43-30 0,5 2-5 16,-3 1 35-1,-4 2 0-15,-9 0 0 0,-9 0 81 16,-14 17 28-16,-6 6 36 16,-9 7 26-16,-2 4-84 15,-7 6 4-15,0 0-58 16,2 3-32-16,-2-6 12 16,2-1-13-16,0-4-51 15,5-10-171-15,-1-5-289 16,2-13-763-16</inkml:trace>
  <inkml:trace contextRef="#ctx0" brushRef="#br0" timeOffset="17660.64">19306 12013 517 0,'0'0'303'0,"0"0"507"0,0 0-710 16,0 0-17-16,0 0 153 15,0 0 96-15,-91 150-93 16,44-95-58-16,0 0-27 16,7-2-120-16,6-8 2 15,13-10-36-15,7-9-22 16,9-12-52-16,5-14-197 16,3 0-13-16,13-16-254 0</inkml:trace>
  <inkml:trace contextRef="#ctx0" brushRef="#br0" timeOffset="17833.03">19269 12048 918 0,'0'0'1240'0,"0"0"-988"15,0 0-205-15,0 0-14 16,0 0-32-16,68 132 42 16,-59-90 17-16,3 2-50 15,-4-5 24-15,1-4-34 16,-5-7-53-16,-4-10-146 15,-10-7-362-15,-13-10-947 0</inkml:trace>
  <inkml:trace contextRef="#ctx0" brushRef="#br0" timeOffset="17968.84">18939 12235 1420 0,'0'0'1154'0,"0"0"-873"15,0 0-223-15,129-14-42 16,-65 11-5-16,6 3-11 15,28 0-52-15,-19 0-218 16,-9 0-372-16</inkml:trace>
  <inkml:trace contextRef="#ctx0" brushRef="#br0" timeOffset="18830.5">19549 12378 864 0,'0'0'86'0,"0"0"7"16,0 0 28-16,0 0-79 15,0 0 232-15,0 0 66 16,0 0-116-16,0 12-27 15,0-12-31-15,0 0-38 16,0 0 16-16,0 0-77 16,0-2-47-16,0-1-11 15,-2 1 5-15,2-3-9 16,0 5-5-16,0 0 1 16,0 0-4-16,-2 0 3 0,2 0 0 15,0 0 0-15,0 0 15 16,0 0-7-16,0 0-8 15,0 0 0-15,0 0-9 16,0 0 9-16,0 0 0 16,0 0-1-16,0 0 18 15,0 0-8-15,0 0 0 16,0 0 4-16,0-2 48 16,0 2-61-16,2 0 0 15,2 0 0-15,-4 0 12 16,0 0-13-16,0 0 1 15,0 0 0-15,0 0-10 16,0 0 10-16,0 0 0 16,0 0 0-16,0 0 13 15,0 0-13-15,0 0 0 0,0 0 0 16,0 0-15-16,0 0 15 16,0 0 0-16,0-2 0 15,0 2 16-15,0 0-16 16,0 0 0-16,0 0-3 15,0 0-15-15,0 0-24 16,9 0-21-16,5 0 42 16,-1 0-2-16,3 9 22 15,-5 5 1-15,-3 5 0 16,-2 8 10-16,-6 9-9 0,-8 3 35 16,-19 7 31-16,-8-1-21 15,-5-3 37-15,2-6-43 16,7-8-33-16,9-5 11 15,9-12-18-15,7-2-10 16,6-8-23-16,0-1-97 16,21 0 45-16,4 0 13 15,4 0-60-15,-3 0 106 16,-6 0 26-16,-4 0 33 16,-10 14 0-16,-3 6-32 15,-3 8 25-15,-3 6-26 16,-19 4-48-16,-22 8-11 15,6-7-229-15,5-15-391 0</inkml:trace>
  <inkml:trace contextRef="#ctx0" brushRef="#br0" timeOffset="19069.09">19888 11939 1980 0,'0'0'700'15,"0"0"-639"-15,0 0-35 16,114 78-26-16,-83-22 74 16,-6 9-23-16,-12 11 10 15,-9 6-54-15,-4 7-6 0,-42 30-2 16,-5-22-186-1,-6-18-355-15</inkml:trace>
  <inkml:trace contextRef="#ctx0" brushRef="#br0" timeOffset="19776.54">20258 12186 712 0,'0'0'115'16,"0"0"320"-16,0 0-172 15,0 0-177-15,0 0-33 16,0 0-53-16,0 0-159 16,95 15-548-16</inkml:trace>
  <inkml:trace contextRef="#ctx0" brushRef="#br0" timeOffset="20120.99">20590 12363 1644 0,'0'0'1128'15,"0"0"-820"-15,0 0-130 16,0 0-103-16,0 0-27 15,0 0-44-15,0 0 7 16,154-37-22-16,-94 37-50 16,18 0-80-16,-15 0-189 15,-14 6-589-15</inkml:trace>
  <inkml:trace contextRef="#ctx0" brushRef="#br0" timeOffset="20452.55">21475 12108 1107 0,'0'0'1072'0,"0"0"-791"16,0 0-124-16,0 0-157 15,0 0 10-15,0 0-28 16,0 0 36-16,-20 50 30 16,6 14 55-16,-1 12-54 15,-1 9 11-15,3 4-21 16,3 3-38-16,0 1 28 0,6-4-29 16,-1-7-11-1,5-10-19-15,0-14-79 0,0-12-53 16,9-18-94-1,5-14-229-15,-1-14-141 0</inkml:trace>
  <inkml:trace contextRef="#ctx0" brushRef="#br0" timeOffset="20653.87">21620 11976 1967 0,'0'0'266'0,"0"0"-217"0,0 0 0 15,0 0 7 1,87 102 27-16,-87-40 51 0,-29 7-85 16,-15 4-6-16,-8-4-29 15,3-10-14-15,11-12-43 16,25-17-96-16,11-16-120 16,2-14-464-16</inkml:trace>
  <inkml:trace contextRef="#ctx0" brushRef="#br0" timeOffset="20857.55">21952 11783 629 0,'0'0'1035'0,"0"0"-882"16,-114 132-2-16,68-62 69 0,8 4 8 15,13-4-42-15,19-3-101 16,6-7-22-16,15-8-63 15,25-9-15-15,12-18-93 16,30-23-115-16,-13-2-340 16,-4-7-554-16</inkml:trace>
  <inkml:trace contextRef="#ctx0" brushRef="#br0" timeOffset="21031.87">22291 11989 1886 0,'0'0'666'16,"0"0"-475"-16,0 0-191 15,0 0 0-15,-113 98 19 16,68-44 12-16,3 5 31 0,6-3-37 16,12-4-13-16,10-9-24 15,11-9-48-15,3-15-95 16,21-19 5-16,6 0-175 16,0-9-344-16</inkml:trace>
  <inkml:trace contextRef="#ctx0" brushRef="#br0" timeOffset="21203.51">22309 11911 1502 0,'0'0'1036'0,"0"0"-829"15,0 0-207-15,0 0 1 16,13 124 14-16,-11-67-6 0,3 2 46 16,0 4-41-16,-1-1-7 15,2-4-14 1,3-6-34-16,-1-6-148 0,-2-11-148 15,-2-17-544-15</inkml:trace>
  <inkml:trace contextRef="#ctx0" brushRef="#br0" timeOffset="21329.87">21999 12270 1689 0,'0'0'640'0,"0"0"-589"16,0 0-51-16,140-10-86 15,-75 10-181-15,-7 2-304 0</inkml:trace>
  <inkml:trace contextRef="#ctx0" brushRef="#br0" timeOffset="21622.49">22444 12409 1001 0,'0'0'1010'0,"0"0"-746"15,0 0-201-15,0 0 57 16,0 0 34-16,0 0-41 15,0 0-48-15,19-43-65 16,-4 33-35-16,3 5 23 16,2 5-29-16,0 0 25 15,-2 3 16-15,-7 19-19 16,-11 8 19-16,0 10 32 16,-11 8-15-16,-20 6 41 15,-2 1-40-15,1-3 13 0,8-10 29 16,11-10-60-16,11-10 28 15,2-8-19-15,19-6-1 16,21-8-8-16,9 0-21 16,28-22-204-16,-13-8-120 15,-10-8-507-15</inkml:trace>
  <inkml:trace contextRef="#ctx0" brushRef="#br0" timeOffset="21826.79">22996 12073 2087 0,'0'0'655'0,"0"0"-629"16,0 0-13-16,0 0-13 15,0 0 0-15,-116 151 81 0,71-89-17 16,3 3-32-16,4-4-5 16,9-9-27-16,9-10-1 15,11-13-33-15,9-12-120 16,2-17-43-16,23-2-109 15,-1-19-470-15</inkml:trace>
  <inkml:trace contextRef="#ctx0" brushRef="#br0" timeOffset="21997.28">23031 12005 1901 0,'0'0'651'0,"0"0"-450"0,0 0-190 15,0 0 11 1,0 0-28-16,67 105 6 0,-50-55 0 15,-1 4 0-15,1 2 1 16,-5 0-1-16,-1-6 0 16,-9 0-194-16,-2-14-143 15,0-13-410-15</inkml:trace>
  <inkml:trace contextRef="#ctx0" brushRef="#br0" timeOffset="22149.32">22656 12235 1172 0,'0'0'1378'0,"0"0"-1116"16,0 0-236-16,152-17 7 15,-78 17-33-15,11 0-50 0,32 12-71 16,-20 5-223-16,-15-4-405 0</inkml:trace>
  <inkml:trace contextRef="#ctx0" brushRef="#br0" timeOffset="22883.4">23354 12410 1350 0,'0'0'332'15,"0"0"-332"1,0 0-75-16,0 0 75 0,0 0 121 16,0 0-43-16,0 0-30 15,0 0 28-15,0 0 56 16,0 0 80-16,0 0-64 16,0 0-97-16,0 0 5 15,0 0-46-15,0 0-9 16,0 0 3-16,0 0 2 15,0 0-6-15,0 0 31 16,0 0-7-16,0-1 34 16,0-4-57-16,0 1 50 15,0 2 14-15,0 1-65 0,0-1 9 16,0 2-6-16,0 0 6 16,0 0-4-16,0 0-5 15,0 0 0-15,-2 0-8 16,2 0 8-16,0 0-6 15,0 0 5-15,0 0-35 16,0 0 35-16,-2 0-30 16,2 0 16-16,0 0 6 15,0 0 18-15,0 0-6 16,0 0 0-16,0 0 5 16,0 0 14-16,0-3-22 15,0-1-21-15,14 2-26 16,-1 1-110-16,3 1 116 15,-1 0 32-15,-7 0 4 0,0 13 5 16,-8 7 26-16,0 8 2 16,-21 5 34-16,-8 1-4 15,-4 0 36-15,2-6-61 16,8-7-25-16,13-7-4 16,10-3-3-16,0-3-1 15,22 0 49-15,14 2-48 16,3 4 24-16,-1 0-25 15,-7 6-12-15,-10 2-2 16,-17 4-8-16,-4 4 6 16,-25 1 15-16,-15-3-101 15,-22-10-74-15,11-6-198 16,9-12-482-16</inkml:trace>
  <inkml:trace contextRef="#ctx0" brushRef="#br0" timeOffset="23087.25">23682 11979 1866 0,'0'0'241'0,"0"0"-211"16,0 0 101-16,125 118 59 15,-109-53-38-15,-12 11 19 16,-4 8-83-16,-18 6-76 15,-45 35-12-15,8-25-181 0,0-22-371 16</inkml:trace>
  <inkml:trace contextRef="#ctx0" brushRef="#br0" timeOffset="23794.77">24244 12334 1594 0,'0'0'570'15,"0"0"-440"-15,0 0 80 16,0 0 23-16,0 0-62 16,0 0-57-16,0 0-99 15,150 0 6-15,-88 0-21 16,0 0-6-16,-9 0-21 16,-1 0-228-16,-15-2-107 15,-16-2-343-15</inkml:trace>
  <inkml:trace contextRef="#ctx0" brushRef="#br0" timeOffset="23927.22">24556 12163 1949 0,'0'0'482'0,"0"0"-480"16,0 0 27-16,-62 107-29 16,33-45 1-16,-9 27-11 15,9-18-264-15,11-11-796 0</inkml:trace>
  <inkml:trace contextRef="#ctx0" brushRef="#br0" timeOffset="24212.21">25397 11846 697 0,'0'0'20'0,"0"0"-20"16,-29 111 736-16,13-41-335 15,0 8-134-15,0 21 31 16,-4 22-76-16,3-10-97 16,3-10 18-16,3-13-98 15,7-20-16-15,-1 4-29 16,3 2-56-16,2-13-39 15,0-15-172-15,0-18-225 16,0-18-234-16</inkml:trace>
  <inkml:trace contextRef="#ctx0" brushRef="#br0" timeOffset="24425.73">25449 11839 1617 0,'0'0'162'0,"0"0"-104"16,0 0-4-16,0 0 134 16,87 137-1-16,-87-70-21 15,-29 9-37-15,-15 5-81 16,-12-1-12-16,1-6-3 16,6-10-33-16,10 1-24 0,18-19-152 15,13-18-356-15</inkml:trace>
  <inkml:trace contextRef="#ctx0" brushRef="#br0" timeOffset="24649.65">25967 11953 854 0,'0'0'35'15,"0"0"757"-15,0 0-685 16,-156 58 54-16,95-5 75 15,9 6 5-15,11 9-85 16,14 5-14-16,16 0-51 16,11-8-79-16,9-5 18 15,26-9-30-15,10-14-82 0,24-21-111 16,-9-11-321-16,-6-5-677 16</inkml:trace>
  <inkml:trace contextRef="#ctx0" brushRef="#br0" timeOffset="24835.47">26159 12039 2273 0,'0'0'179'15,"0"0"-138"-15,0 0-22 16,-125 131 63-16,76-73 82 16,2 4-67-16,7-1-53 15,9-8-8-15,10-7-36 16,12-11-43-16,9-12-88 0,5-23-79 15,17 0 3-15,1-9-325 16</inkml:trace>
  <inkml:trace contextRef="#ctx0" brushRef="#br0" timeOffset="25009.46">26139 12001 1324 0,'0'0'734'15,"0"0"-692"-15,0 0-26 16,33 104 28-16,-29-46 22 15,-4 9 65-15,0 1-47 16,0 0-63-16,-11-4 3 16,-5-5-24-16,-3-13-67 15,-14-10-143-15,4-14-353 16,2-14-780-16</inkml:trace>
  <inkml:trace contextRef="#ctx0" brushRef="#br0" timeOffset="25257.18">25956 12351 1109 0,'0'0'739'0,"0"0"-557"16,114-46-123-16,-64 34-59 16,0 5 0-16,-1 0 0 15,-3 0 14-15,-5 2-8 16,-7 2-5-16,-11 1 46 16,-11 2 122-16,-6 0-42 15,-3 5-8-15,-3 21 21 16,0 7-87-16,0 7 8 15,0 6-19-15,0 2-24 0,0 3 13 16,0-3-31-16,0-2 0 16,0-6-82-16,0-5-191 15,4-8-268-15,8-15-1068 0</inkml:trace>
  <inkml:trace contextRef="#ctx0" brushRef="#br0" timeOffset="25497.82">27035 12011 1612 0,'0'0'215'16,"0"0"-189"-16,0 0 144 0,0 0 95 16,-163 135-41-16,109-77-20 15,1 2-77-15,8 1-27 16,8-6-84-16,10-9-10 15,9-8-12-15,9-12-30 16,7-12-92-16,2-7-63 16,16-14-79-16,7-17-79 15,4-10-859-15</inkml:trace>
  <inkml:trace contextRef="#ctx0" brushRef="#br0" timeOffset="25661.12">26975 12069 1943 0,'0'0'606'15,"0"0"-598"-15,0 0-8 16,0 0 0-16,0 0 45 16,31 137-2-16,-22-89 33 0,1 3-68 15,2-5-2-15,1-5-9 16,-4-4 3-16,-4-8-160 16,-3-8-353-16,-2-13-769 0</inkml:trace>
  <inkml:trace contextRef="#ctx0" brushRef="#br0" timeOffset="25811.05">26807 12240 2022 0,'0'0'365'0,"0"0"-265"16,0 0-83-16,148-5-17 0,-99 5-66 15,18 5-149-15,-11 5-440 16,-10-2-478-16</inkml:trace>
  <inkml:trace contextRef="#ctx0" brushRef="#br0" timeOffset="26083.45">27237 12316 1536 0,'0'0'291'16,"0"0"-209"-16,0 0 51 16,0 0 43-16,0 0 51 15,0 0-49-15,0 0-115 16,27-2-63-16,-6 2-37 15,-2 0 37-15,1 8 0 16,-1 16-14-16,-11 8 14 0,-8 11 30 16,0 4 3-1,-20 6 37-15,-9-1-43 0,-2-4 6 16,5-6 1-16,8-12-34 16,11-8 43-16,7-6-42 15,0-8 14-15,19-6-15 16,15-2-28-16,29-15-194 15,-8-11-156-15,-3-6-597 0</inkml:trace>
  <inkml:trace contextRef="#ctx0" brushRef="#br0" timeOffset="26295.58">27997 12048 643 0,'0'0'1594'0,"0"0"-1057"0,0 0-521 16,0 0-8-16,0 0-8 15,0 0 18-15,-158 120 92 16,98-58-56-16,4 6-19 16,3-3-13-16,11-6-10 15,10-10-11-15,15-12-1 16,7-12-76-16,10-11-78 16,7-14-82-16,16-6-109 15,1-19-579-15</inkml:trace>
  <inkml:trace contextRef="#ctx0" brushRef="#br0" timeOffset="26481.34">27995 11957 2112 0,'0'0'278'0,"0"0"-235"16,0 0-12-16,0 0-4 16,36 151 56-16,-27-97 38 15,4 2-58-15,6-2 20 16,5-1-47-16,4-6-30 15,-1-7-12-15,-2-8 5 16,-13-8-168-16,-8-7-346 16,-4-13-661-16</inkml:trace>
  <inkml:trace contextRef="#ctx0" brushRef="#br0" timeOffset="26631.46">27704 12238 2218 0,'0'0'574'0,"0"0"-502"0,0 0-52 16,129 0-9-16,-71 0 0 16,0 0-22-16,26 12-166 15,-14 0-409-15,-12-4-1096 0</inkml:trace>
  <inkml:trace contextRef="#ctx0" brushRef="#br0" timeOffset="27200.09">28356 12398 606 0,'0'0'724'0,"0"0"-177"16,0 0-308-16,0 0-1 16,0 0-11-16,0 0-20 15,0 0-45-15,0-1-132 16,0-1-6-16,0 2-5 16,0-3-7-16,0 3-22 15,-2 0 10-15,2 0-48 0,0 0 36 16,0 0-26-1,0 0 37-15,0 0-7 0,0 0 16 16,0 0-1-16,0 0-6 16,0 0 0-16,0 0 31 15,0 0-32-15,0 0 0 16,7 0 0-16,5 0-37 16,-4 6 35-16,1 10-5 15,-5 4-14-15,-4 6 8 16,-2 6 26-16,-23 1 3 15,-3-3 43-15,1-4-46 16,7-4 25-16,13-4-37 16,7-2 5-16,11 2 20 15,25 4-25-15,9 1 9 0,3 3-10 16,-7-1 4-16,-12 5-14 16,-20 0-12-16,-9 2-82 15,-19 1 19-15,-20-4-49 16,-17-2-43-16,10-9-173 15,7-12-500-15</inkml:trace>
  <inkml:trace contextRef="#ctx0" brushRef="#br0" timeOffset="27428.85">28842 11971 1045 0,'0'0'555'0,"0"0"-499"0,0 0 220 16,87 157 12-16,-76-85-15 15,-9 8-17-15,-2 4-97 16,-19 5-69-16,-22 1-63 16,-7 0-27-16,-26 12-21 15,13-23-284-15,19-24-397 0</inkml:trace>
  <inkml:trace contextRef="#ctx0" brushRef="#br0" timeOffset="27721.64">29293 12610 1982 0,'0'0'212'0,"0"0"-194"16,0 0 5-16,0 0 107 15,0 0-3-15,0 0-53 0,0 0-64 16,0 0 75-1,2 0 27-15,-2 0-112 0,-4-7-134 16,-12-5-1004-16</inkml:trace>
  <inkml:trace contextRef="#ctx0" brushRef="#br0" timeOffset="28972.91">29337 12657 590 0,'0'0'81'0,"0"0"946"16,0 0-727-16,0 0-198 16,0 0-39-16,0 0 56 15,0 0-50-15,-22-3-68 16,22 3 9-16,-2 0 5 15,2 0 4-15,0 0 29 16,0-3-41-16,0 3 9 16,0 0 21-16,0 0-37 15,0 0 10-15,0 0-2 0,0 0-1 16,0 0 8-16,0 0-13 16,0 0 39-16,0 0 68 15,0 0-52-15,0 0-5 16,0 0-45-16,0 0-7 15,-5 0-6-15,-6-2-150 16,-2 0-211-16,-1-6-804 0</inkml:trace>
  <inkml:trace contextRef="#ctx0" brushRef="#br0" timeOffset="33564.82">12574 11136 546 0,'0'0'1247'0,"0"0"-928"15,0 0-82-15,0 0-53 16,0 0 26-16,0 0-48 16,52-26-85-16,3 21 3 15,43 5-33-15,58 0-5 16,52 5 39-16,22 12-63 16,-1 1-2-16,-22 2-16 15,-28-3-1-15,-19 2 0 16,-48-5-152-16,-35-10-732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7:44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23412 9869 451 0,'0'0'108'15,"0"0"-85"-15,0 0 744 0,0 0-527 16,0 0-121-16,0 0 24 16,-2-4-31-16,0-3-17 15,2-2-42-15,0 2-15 16,0 0-1-16,0 4-37 16,0-1 55-16,0-1 11 15,0 1-2-15,0 3 22 16,0 1-33-16,0-3 40 15,0 3-14-15,0 0-39 16,0 0 14-16,-2 0-35 16,2 0-18-16,0 0 4 15,-3 4-5-15,3 19 0 0,0 13 2 16,0 13 4-16,0 18 18 16,-4 11-5-16,0 9 2 15,-4-3 24-15,0-1-36 16,-1-6 12-16,0-9-14 15,0-5 8-15,2-10-12 16,1-7-3-16,-1-7 0 16,5-10-7-16,-1-6-4 15,3-7-56-15,0-9-140 16,3-7-89-16,6-15-83 16,0-14-766-16</inkml:trace>
  <inkml:trace contextRef="#ctx0" brushRef="#br0" timeOffset="329.86">23482 9832 428 0,'0'0'1160'15,"0"0"-942"-15,0 0-144 16,0 0 32-16,0 0 40 16,0 0-56-16,0 0-22 15,88-55-34-15,-59 84 3 0,0 14 44 16,-6 10-47 0,-7 7 33-16,-10 0 1 0,-6-2-37 15,0 0 36-15,-22-3-42 16,-12-1-24-16,-5-2 13 15,-4-4-14-15,-1-6-13 16,-4-18-147-16,13-12-332 16,10-12-645-16</inkml:trace>
  <inkml:trace contextRef="#ctx0" brushRef="#br0" timeOffset="667.45">24135 9636 396 0,'0'0'1106'0,"0"0"-823"16,0 0-141-16,-132-12-72 15,85 31 50-15,3 13 20 16,1 14-57-16,10 8 43 16,6 6-39-16,12 5-34 15,8-1 16-15,7-4-59 16,0-4 11-16,17-8-21 0,17-5 10 16,7-9-25-1,7-8-14-15,6-8-107 0,19-18-70 16,-11 0-322-16,-10-10-451 15</inkml:trace>
  <inkml:trace contextRef="#ctx0" brushRef="#br0" timeOffset="1387.98">24367 9777 436 0,'0'0'161'16,"0"0"-139"-16,0 0-5 15,0 0-17-15,0 0 341 16,0 0 152-16,0 0-302 16,-14-46-23-16,1 46-4 0,-1 0-72 15,1 0-30-15,-3 14-20 16,3 6-16-16,2 8 33 16,-1 7-25-16,2 5 26 15,1 6 29-15,-3 4-16 16,1 2 31-16,-2 1-62 15,2-2-31-15,2-5 15 16,3-5-24-16,-2-9-2 16,6-8 0-16,0-10 13 15,2-6-12-15,0-6-1 0,0-2-2 16,0-6-14 0,0-22-12-16,0-18-123 0,12-12 34 15,5-9-76-15,3-4 18 16,5 8 23-16,-1 7 36 15,0 8 93-15,-1 11-25 16,-5 11 48-16,-5 8 17 16,-2 8 31-16,-1 2 24 15,-6 6-25-15,0 2-25 16,-4 0 16-16,0 20-23 16,0 15 100-16,-18 11 24 15,-6 3-64-15,-5 4 36 16,0-7-30-16,2-6-34 15,5-8 0-15,6-12-46 16,7-6 12-16,5-8-13 16,4-6 10-16,0 0 11 15,4-6-21-15,19-20-42 0,10-8-92 16,9-5-6-16,5 4 10 16,-3 10 56-16,-3 12 46 15,-8 13 18-15,-6 6 20 16,-12 22-4-16,-8 9 90 15,-7 9-5-15,0 1 13 16,-22 3 7-16,-7-4-14 16,-6-1 3-16,-6-6-56 15,-1-2-32-15,4-7-6 16,0-4-6-16,4-8-30 16,1-14-150-16,8-4-150 15,8 0-545-15</inkml:trace>
  <inkml:trace contextRef="#ctx0" brushRef="#br0" timeOffset="1705.24">25024 9781 431 0,'0'0'688'0,"0"0"85"16,0 0-646-16,0 0-82 15,0 0 18-15,0 0 11 0,0 0 35 16,-129 66-14-16,91-25-28 16,-9 10 41-16,-4 7-48 15,-5 2-20-15,-4 3-22 16,4-1-3-16,2-4-12 15,10-5-3-15,6-7-50 16,6-6-66-16,13-12-123 16,9-14-339-16</inkml:trace>
  <inkml:trace contextRef="#ctx0" brushRef="#br0" timeOffset="1974.87">25106 9883 553 0,'0'0'762'0,"0"0"-400"16,0 0-260-16,0 0 22 15,-126 93-9-15,74-41-20 16,-4 9 1-16,1 0-33 15,4 4-27-15,5-10-13 16,11-4-14-16,10-12-9 16,12-13 0-16,13-15-173 0,0-9-205 15,9-2-633-15</inkml:trace>
  <inkml:trace contextRef="#ctx0" brushRef="#br0" timeOffset="2184.61">25044 9916 354 0,'0'0'259'0,"0"0"479"15,0 0-480-15,0 0-132 16,0 0 7-16,-2 122-56 16,2-91-5-16,0 4-36 15,6 3-24-15,10-2 7 16,4 1-19-16,0-3-42 15,5-4-109-15,-6-8-347 0,-3-9-870 16</inkml:trace>
  <inkml:trace contextRef="#ctx0" brushRef="#br0" timeOffset="2379.09">24710 10210 593 0,'0'0'1283'0,"0"0"-1087"16,0 0-119-16,131 0-71 15,-63 0 14-15,5 0-20 0,0-10-9 16,14-15-91-16,-17 0-423 16,-20-1-910-16</inkml:trace>
  <inkml:trace contextRef="#ctx0" brushRef="#br0" timeOffset="2596.06">25434 9645 1121 0,'0'0'775'16,"0"0"-565"-16,0 0-151 15,0 0 21-15,73 134 28 16,-56-71 10-16,-11 11-48 0,-4 7 15 15,-2 6-70 1,-8 2-9-16,-17-1-2 0,-4-6-4 16,-13 5-99-16,9-22-127 15,8-21-542-15</inkml:trace>
  <inkml:trace contextRef="#ctx0" brushRef="#br0" timeOffset="2972.9">25964 10060 1964 0,'0'0'659'15,"0"0"-468"-15,0 0-58 16,0 0-5-16,0 0-92 15,0 0-13-15,156-92-23 0,-100 80-2 16,-2 9-7-16,-12 3-58 16,-20 5-217-16,-12 13-234 15,-10 0-557-15</inkml:trace>
  <inkml:trace contextRef="#ctx0" brushRef="#br0" timeOffset="3077.95">25987 10222 1802 0,'0'0'265'0,"0"0"-254"16,0 0-22-16,143 7-42 16,-81-7-618-16</inkml:trace>
  <inkml:trace contextRef="#ctx0" brushRef="#br0" timeOffset="3640.89">27385 9144 527 0,'0'0'1315'0,"0"0"-1129"15,0 0-179-15,0 0 51 0,0 0 61 16,-45 132 10-16,27-66 24 15,-2 13-20-15,0 3 9 16,0 2-58-16,3-3-75 16,1-6 13-16,5-7-22 15,-1-7 0-15,6-9-9 16,-1-11-19-16,1-9-96 16,-4-18-114-16,6-14-247 15,-3 0-130-15</inkml:trace>
  <inkml:trace contextRef="#ctx0" brushRef="#br0" timeOffset="3837.11">27409 9154 2008 0,'0'0'250'16,"0"0"-222"-16,0 0-1 15,0 0 21-15,0 0 9 16,114 136-1-16,-114-75-39 15,-18 6 15-15,-26 5-23 16,-19 2-9-16,-50 15-38 16,13-21-281-16,7-20-933 0</inkml:trace>
  <inkml:trace contextRef="#ctx0" brushRef="#br0" timeOffset="5126.14">27812 9258 1107 0,'0'0'628'0,"0"0"-456"16,0 0-96-16,0 0-68 15,0 0 21-15,0 0 44 16,-118 47 30-16,83 2 54 0,4 13-71 15,6 3-26 1,12-3 0-16,13-4-48 0,0-6 9 16,15-11-12-16,21-9 0 15,9-9-18-15,8-11-89 16,20-12-148-16,-12-4-336 16,-12-15-919-16</inkml:trace>
  <inkml:trace contextRef="#ctx0" brushRef="#br0" timeOffset="5535.15">28201 9222 527 0,'0'0'642'0,"0"0"148"16,0 0-642-16,0 0-108 15,0 0 44-15,0 0 42 16,-165 126 37-16,109-65-47 0,2-1-51 16,9-2-3-16,10-10-61 15,11-10 10-15,10-12-11 16,10-8-5-16,4-7-22 16,0-11-116-16,22 0 20 15,23-29-67-15,-6-9-189 16,0-8-246-16</inkml:trace>
  <inkml:trace contextRef="#ctx0" brushRef="#br0" timeOffset="5698.72">28223 9232 641 0,'0'0'30'15,"0"0"1069"-15,0 0-764 16,0 0-282-16,0 0-1 0,0 0 12 16,29 122 1-1,-29-79 30-15,4-1-75 0,5 2 3 16,0-4-20-16,2-2 3 15,-2-6-12-15,-9-1-122 16,0-10-205-16,-6-7-344 0</inkml:trace>
  <inkml:trace contextRef="#ctx0" brushRef="#br0" timeOffset="6306.22">27937 9426 468 0,'0'0'1158'15,"0"0"-1031"-15,150-44-127 16,-72 27-11-16,7-2 10 16,-1 1 2-16,-6 2 7 0,-9 2 3 15,-15 0-2-15,-14 4 3 16,-18 2-5-16,-8 3 107 16,-12 5 55-16,-2 0-56 15,0 0-15-15,0 0-61 16,0 17-35-16,-11 10 83 15,-2 4-42-15,1 7-10 16,-1-1 14-16,0-2-38 16,1-2 22-16,1-6-31 15,0-6 2-15,2-7-7 16,5-4 5-16,-1-6-7 16,5-4-11-16,0-3-29 15,0-24 0-15,3-15-173 16,15-13 14-16,8-5-144 15,7 4 89-15,6 5 192 0,-4 18 69 16,-6 15 61-16,-6 14 131 16,-10 4-8-16,-11 9-48 15,-2 18 51-15,-4 5-20 16,-19 4-29-16,-4-2-7 16,-2 0-58-16,5-6 1 15,2-6-57-15,8-6-16 16,7-7 4-16,7-5-4 15,0-4-2-15,19 0-4 16,18 0-71-16,13-9 39 0,2 4 0 16,0 2 18-16,-10 3 8 15,-13 6 2-15,-15 20 8 16,-14 8 1-16,-2 7 0 16,-29-1 36-16,-5 0-21 15,0-8-14-15,0-4-2 16,9-8-61-16,8-18-132 15,7-2-362-15,10 0-741 0</inkml:trace>
  <inkml:trace contextRef="#ctx0" brushRef="#br0" timeOffset="6478.51">29241 9136 662 0,'0'0'1356'0,"0"0"-1203"0,0 0-103 15,60 145 19-15,-60-73 41 16,0 7-65-16,-29 6-34 16,-10 3-11-16,-44 22-60 15,10-24-285-15,4-15-845 0</inkml:trace>
  <inkml:trace contextRef="#ctx0" brushRef="#br0" timeOffset="7041.7">27316 10168 1622 0,'0'0'232'15,"0"0"-165"-15,0 0-1 16,0 0 54-16,172-16 4 15,-72 8-20-15,51-4-2 16,55-10-14-16,23-2 20 16,5-5 18-16,-26 4-74 0,-33 4-3 15,-14 4 26 1,-38 5-62-16,-26 4 11 0,-30 4-24 16,-15 2-7-16,-1 2-1 15,-7 0-108-15,-12 0-83 16,-16 8-95-16,-16 1-442 0</inkml:trace>
  <inkml:trace contextRef="#ctx0" brushRef="#br0" timeOffset="7574.51">27694 10561 1320 0,'0'0'684'15,"0"0"-650"-15,0 0-34 16,0 0-40-16,0 0 40 16,0 0 52-16,0 0 16 15,-40 140 64-15,30-83-25 16,2 7-31-16,4 4 16 16,0 0-37-16,4 1-9 15,0-7-37-15,0-6 6 16,0-8-8-16,2-10-7 0,12-6-58 15,-1-11-95 1,0-18-117-16,-6-3-85 0,-3 0-269 0</inkml:trace>
  <inkml:trace contextRef="#ctx0" brushRef="#br0" timeOffset="7793.16">27804 10513 1735 0,'0'0'345'0,"0"0"-286"16,0 0-28-16,0 0 56 16,133 12 14-16,-123 28-14 15,-10 13-16-15,-12 9-19 16,-26 5-7-16,-9 0-44 16,-6-7 20-16,-3-6-21 0,5-10 4 15,7-12-10-15,-1-7-110 16,11-11-112-16,14-13-346 0</inkml:trace>
  <inkml:trace contextRef="#ctx0" brushRef="#br0" timeOffset="8031.27">28392 10453 1866 0,'0'0'107'15,"0"0"-107"-15,0 0 0 16,-171 58 70-16,99-14 67 0,7 9 34 16,12 5-88-1,17 0-31-15,19 0-22 0,17-4-24 16,4-5 22-16,32-8-19 16,15-7-9-16,10-8-18 15,32-18-145-15,-15-5-143 16,-9-3-333-16</inkml:trace>
  <inkml:trace contextRef="#ctx0" brushRef="#br0" timeOffset="8242.39">28642 10583 1892 0,'0'0'313'16,"0"0"-247"-16,0 0-65 15,-130 91 47-15,72-35 44 16,0 10-31-16,3 1 49 15,8-4-67-15,9-6-37 16,16-11-3-16,9-14-3 16,11-10-46-16,2-12-41 15,8-10-95-15,37-29-6 16,-2-12-391-16,-4-10-243 0</inkml:trace>
  <inkml:trace contextRef="#ctx0" brushRef="#br0" timeOffset="8408.5">28660 10573 1060 0,'0'0'869'0,"0"0"-800"16,0 0 9-16,0 119-10 0,0-64 21 15,0 5 22-15,0 4-45 16,0-5-40-16,4-3-7 16,8-3-19-16,-1-9 0 15,-9-2-129-15,-2-14-236 16,0-10-655-16</inkml:trace>
  <inkml:trace contextRef="#ctx0" brushRef="#br0" timeOffset="8573.16">28392 10872 2257 0,'0'0'288'0,"0"0"-255"0,165-4-9 16,-87 0-24-1,3-2 0-15,-3-1-6 0,13-8-168 16,-22 1-154-16,-17-1-811 0</inkml:trace>
  <inkml:trace contextRef="#ctx0" brushRef="#br0" timeOffset="8749.18">29106 10596 2410 0,'0'0'229'0,"0"0"-199"16,33 153 4-16,-33-76-25 16,0 3-8-16,-16 0 26 0,-13-2-26 15,-6-7-2 1,-16 1-60-16,6-19-226 0,9-20-379 0</inkml:trace>
  <inkml:trace contextRef="#ctx0" brushRef="#br0" timeOffset="9482.17">29685 9968 1448 0,'0'0'261'0,"0"0"-130"15,0 0-34-15,0 0-30 16,0 0 12-16,0 0-12 15,0 0-1-15,-2 75-20 16,23-75-45-16,-6-5 17 16,-9-7-7-16,-6 2-10 0,-21 5-2 15,-16 2-183 1,-1 3-498-16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08:17.5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1925 6916 403 0,'0'0'668'16,"0"0"-616"-16,0 0-26 16,0 0-11-16,0 0 621 15,0 0-349-15,10 0-107 16,-8 0-40-16,-2 0 13 15,0-2-54-15,2 0-1 16,-2-1 5-16,0 3-55 16,0 0 18-16,0 0-27 15,0 0-4-15,0 0 22 16,0 0-40-16,0 0 11 16,0 0-14-16,0 0-7 15,0 0 11-15,0 0-18 0,0 0 0 16,0 0-7-16,0 0 7 15,-4 0 0-15,-17 23 0 16,-10 12 1-16,-11 12-6 16,-9 11 5-16,-8 2 0 15,1 3 0-15,3-5 6 16,4-8-12-16,8-11 5 16,12-7-62-16,16-13-42 15,15-19-241-15,0 0-416 16,13-16-747-16</inkml:trace>
  <inkml:trace contextRef="#ctx0" brushRef="#br0" timeOffset="217.89">1887 6953 139 0,'0'0'904'15,"0"0"-41"-15,0 0-665 16,0 0-164-16,0 0 93 15,0 0-34-15,0 0 21 16,112 104 1-16,-72-71-68 16,5 4-21-16,4-5-20 15,0-1-6-15,-3-2-64 16,-1-3-133-16,-11-8-279 16,-14-8-853-16</inkml:trace>
  <inkml:trace contextRef="#ctx0" brushRef="#br0" timeOffset="414.22">1571 7291 2008 0,'0'0'703'0,"0"0"-670"15,0 0-18-15,0 0 0 16,179-18 30-16,-104 10-18 15,6 1-27-15,25 5-9 16,-21-1-329-16,-18 0-634 0</inkml:trace>
  <inkml:trace contextRef="#ctx0" brushRef="#br0" timeOffset="778.95">2537 7070 1884 0,'0'0'752'0,"0"0"-550"16,0 0-108-16,0 0-6 16,0 0-42-16,0 0-45 15,0 0 14-15,102 0-15 16,-67 0-30-16,-1 10-130 15,-14 13-197-15,-9-6-257 16,-11 2-977-16</inkml:trace>
  <inkml:trace contextRef="#ctx0" brushRef="#br0" timeOffset="885.06">2587 7258 1850 0,'0'0'635'0,"0"0"-600"15,0 0-35-15,0 0-113 16,132-13-280-16,-87-1-1133 0</inkml:trace>
  <inkml:trace contextRef="#ctx0" brushRef="#br0" timeOffset="1485.48">3218 6740 992 0,'0'0'1012'15,"0"0"-753"-15,0 0-85 16,0 0-103-16,0 0-44 0,0 0 38 16,0 0-17-1,-87 24-12-15,74-2-14 0,7 2-22 16,3 0 36-16,3 0-27 15,0-2 30-15,14 2 1 16,6-4-40-16,-3 2 27 16,2-3-27-16,-9 4 7 15,-8 3-19-15,-2 5 11 16,-10 2 1-16,-19 6-2 16,-7-2 16-16,0-4-14 15,10-9 0-15,8-11-50 16,11-4-2-16,7-6-73 15,0-1-24-15,20 3 103 0,2-1 34 16,3 2 12 0,-7 6 14-16,-5 2 17 0,-7 9 40 15,-6 3-31-15,0 6 9 16,0-1-35-16,0-1-14 16,7-6-78-16,7-5-215 15,1-12-506-15</inkml:trace>
  <inkml:trace contextRef="#ctx0" brushRef="#br0" timeOffset="1824.22">3401 7256 1943 0,'0'0'229'16,"0"0"-94"-16,0 0 104 15,0 0-52-15,0 0-21 16,0 0-90-16,0 0-64 16,62-93-12-16,-35 52-28 15,-2-1-20-15,-2-1-4 16,-8-2-22-16,-2 3 73 16,-6 8 1-16,-5 8 52 15,0 8 63-15,-2 7-15 16,0 10-23-16,0 1-67 15,0 1-1-15,0 24-18 16,0 10 3-16,0 11 6 0,-4 11-1 16,4 3-61-16,0 10-195 15,0-15-319 1,0-15-645-16</inkml:trace>
  <inkml:trace contextRef="#ctx0" brushRef="#br0" timeOffset="2349.17">3869 6854 155 0,'0'0'308'15,"0"0"-280"-15,0 0-28 16,0 0-44-16,0 0-28 16,0 0 71-16,0 0-338 0</inkml:trace>
  <inkml:trace contextRef="#ctx0" brushRef="#br0" timeOffset="2670.42">3869 6854 546 0,'-28'-25'218'0,"28"25"-82"15,0 0-23-15,-3-1 1 16,1 1-63-16,-1 0 57 15,3-3 56-15,-2 3 31 16,2 0 34-16,0-1-31 16,0-1 23-16,0 2-61 15,0-2-106-15,0 2-12 0,0 0-28 16,0 0-5-16,0 0 15 16,0 0-24-16,0 0 0 15,0 0-1-15,0 0 1 16,0 0-12-16,0 0-7 15,0 0-93-15,0 0-21 16,0 0-52-16,0 8-81 16,0-4-359-16</inkml:trace>
  <inkml:trace contextRef="#ctx0" brushRef="#br0" timeOffset="3183.4">3820 6828 1370 0,'0'0'346'0,"0"0"-204"15,0 0-6-15,0 0-30 16,0 0 32-16,0 0-73 16,0 0-35-16,-4-30-20 15,4 28-4-15,7 2-6 16,-3 0 0-16,2 0 0 15,2 4 12-15,-4 11-12 16,-2 7 27-16,-2 6 15 16,0 5-13-16,0 3 31 15,0 2-38-15,0-4-14 16,0-3 3-16,0-6-3 0,7-5-8 16,1-6 0-16,4-6 7 15,1-6-14-15,0-2-17 16,-1 0-34-16,-1-3-3 15,-2-12-13-15,-7 4 64 16,-2 0 10-16,0 5 30 16,0 5 105-16,0 1-101 15,-5 3-34-15,1 19 0 16,-3 12 11-16,5 9-12 16,0 3 1-16,2 4 0 15,0-2-9-15,0-2 9 16,0-2 0-16,-4-6 0 0,-3-4 11 15,-5-6-23 1,2-7 12-16,-4-8-79 0,-4-13-62 16,2 0-190-16,6 0-557 0</inkml:trace>
  <inkml:trace contextRef="#ctx0" brushRef="#br0" timeOffset="3597.83">4273 7060 2445 0,'0'0'471'16,"0"0"-357"-16,0 0-38 0,0 0 4 16,0 0-40-16,0 0-26 15,0 0-14-15,4-35-57 16,-4 55-272-16,0 5-342 16,-2 1-711-16</inkml:trace>
  <inkml:trace contextRef="#ctx0" brushRef="#br0" timeOffset="3714.4">4292 7371 1699 0,'0'0'1047'16,"0"0"-950"-16,0 0-97 15,0 0-38-15,0 0-133 16,-104 142-25-16,50-105-84 16,-2-5-665-16</inkml:trace>
  <inkml:trace contextRef="#ctx0" brushRef="#br0" timeOffset="6179.2">5131 6988 523 0,'0'0'130'0,"0"0"-123"15,0 0-7-15,0 0 0 16,0 0 0-16,0 0 3 15,0 0-12-15,-18-2-4 16,18 2 3-16,0-2 10 16,0-3 65-16,0 2 213 15,0-1 13-15,0-3-53 16,0 2-11-16,0-2-19 16,0 2-76-16,0-2 111 15,0 4-111-15,0-1-40 16,0 4-19-16,0-2-71 15,0 2 32-15,0 0-34 0,0 0-24 16,0 12 17 0,0 16 7-16,0 11 10 0,3 9 56 15,-1 6-23-15,-2-3 6 16,2-3-40-16,-2-7-3 16,2-9 0-16,-2-9 3 15,0-3-9-15,3-11 0 16,-3-4 6-16,0-2-19 15,0-3 13-15,0 0-49 16,0 0 19-16,0-17-91 16,0-8-94-16,-7-5 101 15,0-5-27-15,2 0 94 16,5-4 22-16,0-1-45 16,0 0-16-16,10-2-31 0,7 0 58 15,4 4 20-15,3 4-1 16,-2 8 16-16,-2 6-1 15,-5 10 25-15,-1 6 75 16,-7 4 29-16,-3 6 7 16,-2 24 56-16,-2 10-35 15,0 10 40-15,-13 4-71 16,-7 1-9-16,0-5 2 16,0-8-48-16,2-13 9 15,7-6-44-15,5-13-4 16,1-6 11-16,5-4-17 15,0 0-2-15,7-25-50 16,17-8-206-16,8-6 58 0,7-1-6 16,5 6 32-16,-1 14 119 15,-7 14 54-15,-5 6 41 16,-10 16 56-16,-13 19 4 16,-6 9 46-16,-2 1-20 15,-4 1-26-15,-16-1 44 16,-5-7-58-16,1-4-25 15,-3-8-28-15,5-6-24 16,-1-6-20-16,8-14-106 16,1 0-186-16,10 0-382 0</inkml:trace>
  <inkml:trace contextRef="#ctx0" brushRef="#br0" timeOffset="7019.13">5748 7153 568 0,'0'0'45'16,"0"0"1233"-16,0 0-759 16,0 0-293-16,0 0 19 15,0 0-73-15,0 0-108 16,-4 0-4-16,4 0-28 16,0 0-23-16,2 0-18 0,12 0-11 15,3 0-16 1,1 0-36-16,-7 8-234 0,-3 2-176 15,-8 0-390-15</inkml:trace>
  <inkml:trace contextRef="#ctx0" brushRef="#br0" timeOffset="7130.09">5748 7153 807 0,'-44'124'65'0,"48"-124"1151"16,19 0-882-16,10 0-289 15,5-7-45-15,18-16-153 16,-7 3-229-16,-9-3-848 0</inkml:trace>
  <inkml:trace contextRef="#ctx0" brushRef="#br0" timeOffset="7732.55">6308 6749 1292 0,'0'0'554'0,"0"0"-456"15,0 0-69-15,0 0 20 16,0 0 74-16,-114 17 2 16,96 3 3-16,7 1-38 15,7 4-60-15,4 1 31 16,0-2-36-16,11 0 11 15,11-3 12-15,3-4-41 16,-2 1 11-16,-4-4-15 16,-7 2 12-16,-8 0-21 15,-4 4 6-15,-2 4 0 0,-21 2-9 16,-1-1-6-16,-1-4-43 16,5-4-5-16,11-4-42 15,7-3 17-15,2 1-30 16,0 3 79-16,7 0 39 15,6 4 52-15,-4 1 40 16,-3 6-6-16,0 1-19 16,-6 2 38-16,0 0-46 15,0 0-25-15,0-3-24 16,0 0 2-16,0-6-24 16,0-5-111-16,8-1-207 15,3-5-363-15</inkml:trace>
  <inkml:trace contextRef="#ctx0" brushRef="#br0" timeOffset="8895.61">6426 7261 983 0,'0'0'783'0,"0"0"-478"16,0 0-43-16,0 0-46 15,0 0-33-15,0 0-4 16,0 0-88-16,27-25-52 16,-3 4-23-16,7-7-16 15,6-6-6-15,3-2-31 16,1-3-57-16,0 1-23 16,-5 2-14-16,-7 4-19 0,-8 6 71 15,-5 4 3 1,-7 10 76-16,-5 4 35 0,-4 6 0 15,0 2 7-15,0 0-23 16,0 0 17-16,0 0-13 16,0 7-11-16,0 16-6 15,-6 9 43-15,-3 10-22 16,-2 2 33-16,2 5-38 16,2-3 7-16,1-2-10 15,2-9-4-15,1-2-30 16,3-9 15-16,0-3-157 15,0-10-141-15,3-5-562 0</inkml:trace>
  <inkml:trace contextRef="#ctx0" brushRef="#br0" timeOffset="9113.7">7081 6988 1311 0,'0'0'1165'15,"0"0"-823"-15,0 0-225 16,0 0-111-16,0 0 3 16,0 0-9-16,0 0-185 15,-2 36-93-15,-4-8-211 0</inkml:trace>
  <inkml:trace contextRef="#ctx0" brushRef="#br0" timeOffset="9249.19">7050 7342 1773 0,'0'0'397'0,"0"0"-284"16,0 0-62-16,0 0-31 16,-69 103-19-16,47-78-2 15,-3-5-58-15,8-4-225 16,8-9-830-16</inkml:trace>
  <inkml:trace contextRef="#ctx0" brushRef="#br0" timeOffset="9856.78">7471 6930 23 0,'0'0'1461'0,"0"0"-1145"15,0 0-180-15,0 0 81 0,0 0 51 16,0 0-93-16,0 0-60 16,-35-12-35-16,33 6-56 15,0 1 12-15,2-2-21 16,0-1-15-16,0-2-13 16,13 2-65-16,5 4 45 15,-1 4 26-15,-1 0-25 16,-5 2 31-16,-7 18-18 15,-4 8 19-15,0 5 16 16,-8 6 1-16,-15 0 23 16,-1-4-2-16,2-5-37 15,-1-6 27-15,6-10-27 0,3-3 5 16,8-10-12-16,6-1-3 16,0 0 9-16,6-12-156 15,19-5-81-15,8-4 76 16,3 7 46-16,-1 6 96 15,-6 8 19-15,-8 0 23 16,-11 22 52-16,-10 10 24 16,0 6 5-16,-6 3 2 15,-17-1-50-15,0-5-16 16,-2-4-23-16,2-5-17 16,5-11-58-16,7-2-184 15,7-11-510-15</inkml:trace>
  <inkml:trace contextRef="#ctx0" brushRef="#br0" timeOffset="10059.39">7862 7034 811 0,'0'0'1690'0,"0"0"-1415"16,0 0-210-16,0 0-56 15,0 0 6-15,0 0-24 16,0 0 9-16,-7 3-58 16,-7 19-145-16,4-1-434 15,-1-2-755-15</inkml:trace>
  <inkml:trace contextRef="#ctx0" brushRef="#br0" timeOffset="10209.04">7849 7293 2082 0,'0'0'252'0,"0"0"-202"16,0 0-49-16,0 0-2 16,-18 116-8-16,5-90 9 15,-3-4 0-15,3 0-75 16,3-8-233-16,6-5-799 0</inkml:trace>
  <inkml:trace contextRef="#ctx0" brushRef="#br0" timeOffset="10555.9">8219 7031 1877 0,'0'0'565'16,"0"0"-460"-16,0 0-105 16,0 0 6-16,0 0-6 15,0 0 0-15,0 0 95 16,0 84-23-16,0-42-39 0,2-2-9 16,4-2-14-16,1-6-4 15,-1-6-6-15,0-4 6 16,-4-6-14-16,-2-5 8 15,0-2 0-15,0-6-9 16,0-3-106-16,-25-7 21 16,0-17-241-16,1-6-670 0</inkml:trace>
  <inkml:trace contextRef="#ctx0" brushRef="#br0" timeOffset="10674.78">8214 7008 2392 0,'0'0'507'15,"0"0"-474"-15,0 0-33 16,144-24-170-16,-74 14 28 0,-12 0-38 16,-11-1-309-16</inkml:trace>
  <inkml:trace contextRef="#ctx0" brushRef="#br0" timeOffset="11471.5">8731 6822 1445 0,'0'0'502'16,"0"0"-169"-16,0 0-115 16,0 0-105-16,0 0-5 15,0 0-44-15,0 0-52 16,3-2-12-16,3 10-6 16,3 10 6-16,-1 6 0 0,2 1 0 15,1 1 0 1,-5 1 0-16,4-5 0 0,-6-6-11 15,0-3-19-15,-4-8-58 16,0-1-21-16,0-4-25 16,-2 0 90-16,-6 0-14 15,-2 0 46-15,4 0 0 16,1 3 24-16,3 10-10 16,0 9 29-16,2 9-25 15,0 10 29-15,0 9-28 16,0 6-6-16,0 1 29 15,0 1-30-15,-4-4 44 16,-4-2-1-16,-3-5-42 0,3-10 34 16,-6-5-25-1,3-10-3-15,2-6-7 0,-2-9-20 16,2-7-133-16,0-4-219 16,5-12-920-16</inkml:trace>
  <inkml:trace contextRef="#ctx0" brushRef="#br0" timeOffset="12657.49">9326 7096 1111 0,'0'0'957'16,"0"0"-567"-16,0 0-114 16,0 0-60-16,0 0-20 0,0 0-52 15,0 0-36-15,0-27-108 16,0 27-17-16,0 0-53 15,0 8-99-15,-2 11-460 16,-5 2-56-16</inkml:trace>
  <inkml:trace contextRef="#ctx0" brushRef="#br0" timeOffset="12793.45">9322 7409 1874 0,'0'0'762'15,"0"0"-601"-15,0 0-122 16,0 0-33-16,-44 108-12 15,15-79-15-15,-5-3-64 16,-11-1-74-16,10-4-390 0,3-6-946 0</inkml:trace>
  <inkml:trace contextRef="#ctx0" brushRef="#br0" timeOffset="13852.09">10345 7022 955 0,'0'0'553'16,"0"0"-359"-16,0 0-55 16,0 0 91-16,0 0-55 15,0 0 3-15,27-104 6 16,-27 92-81-16,-7 1-20 16,-15 4-39-16,-7 5-23 0,-9 2-8 15,-9 2-13 1,-2 19 0-16,2 14 27 0,2 7-20 15,12 9 31-15,10 2-29 16,15 2 3-16,8-3 3 16,8-11-9-16,27-4-5 15,11-10 13-15,12-10-14 16,9-8-56-16,32-9-196 16,-20 0-300-16,-10-12-296 0</inkml:trace>
  <inkml:trace contextRef="#ctx0" brushRef="#br0" timeOffset="14041.61">10715 7045 544 0,'0'0'1569'16,"0"0"-1022"-16,0 0-434 15,0 0-46-15,0 0-52 16,0 0-4-16,0 0 2 15,123-23-13-15,-90 35-69 16,-8 4-168-16,-12 0-365 0</inkml:trace>
  <inkml:trace contextRef="#ctx0" brushRef="#br0" timeOffset="14166.48">10648 7267 2031 0,'0'0'391'0,"0"0"-337"15,0 0-54-15,146-18-115 16,-92 2-170-16,-4-2-388 0</inkml:trace>
  <inkml:trace contextRef="#ctx0" brushRef="#br0" timeOffset="14752.68">11462 6729 704 0,'0'0'703'0,"0"0"-491"15,0 0-120-15,0 0 52 16,0 0 6-16,0 0-17 16,-130-12 37-16,111 24-57 15,3 6-60-15,3 1 30 16,5 1-47-16,6 1-2 15,2 1 12-15,2 1-45 0,19-1 36 16,3-1-31-16,1-2-6 16,-5-1 9-16,-7 3 2 15,-6 2-11-15,-7 5 0 16,-4 5 4-16,-21-1-4 16,-4 2 0-16,-2-6-1 15,4-5-7-15,10-6-57 16,5-7 7-16,12-6-5 15,0 0-81-15,7-1 91 16,13 2 53-16,0 2 6 16,-1 4 54-16,-7 5-39 15,-5 6 13-15,-7 2 20 16,0 2-23-16,0-1 36 0,-5 1-55 16,1-5-12-1,4-3-22-15,9-12-149 0,15-5-224 16,3-1-1526-16</inkml:trace>
  <inkml:trace contextRef="#ctx0" brushRef="#br0" timeOffset="15585.54">11948 6927 1445 0,'0'0'526'15,"0"0"-418"-15,0 0-8 16,0 0 21-16,0 0-42 16,0 0 68-16,0 0-43 15,-38 14-49-15,38-14 2 16,0-1-57-16,0-3-26 0,0 2 25 16,0 0-26-16,0 2-6 15,0 0-7-15,0 0 4 16,0 2 24-16,0 12 2 15,0 0 10-15,0 2-6 16,-3 0 21-16,-5-4-6 16,-3-4-9-16,-1-4 1 15,4-4 26-15,-1 0-26 16,1 0-1-16,6-7 0 16,2-10-64-16,0 1 1 15,0 2 11-15,10 3 9 16,-1 4 43-16,-1 7-34 15,-3 0 17-15,-3 2 16 16,-2 15 1-16,0 6 15 0,0 0 26 16,-13-6 16-16,0 0 12 15,-3-8-52-15,1-6 12 16,-1-3-15-16,0 0-14 16,7-12-15-16,4-13-79 15,5-3-32-15,0-4-26 16,23 0 3-16,2 4 82 15,-2 11 67-15,0 12 34 16,-7 5 52-16,-7 17-15 16,-9 22 43-16,-5 13 22 15,-30 10-34-15,-10 3 4 16,-11-5 10-16,1-11-64 0,3-10-5 16,7-13-46-16,14-11 0 15,10-10 23-15,9-5-24 16,12 0 43-16,0-11-41 15,20-8-1-15,16-2-2 16,11 0-33-16,4 5 26 16,4 9 2-16,-1 7-18 15,-8 0-31-15,8 15-115 16,-16 1-134-16,-9-3-332 0</inkml:trace>
  <inkml:trace contextRef="#ctx0" brushRef="#br0" timeOffset="15759.8">12233 7025 2162 0,'0'0'873'16,"0"0"-711"-16,0 0-162 16,0 0-84-16,0 0-96 15,0 0 43-15,0 0-15 16,-33 75-221-16,22-47-514 0</inkml:trace>
  <inkml:trace contextRef="#ctx0" brushRef="#br0" timeOffset="15855.72">12177 7379 1213 0,'0'0'1015'16,"0"0"-782"-16,0 0-192 0,0 0-41 16,-2 102-325-1,-2-86-576-15</inkml:trace>
  <inkml:trace contextRef="#ctx0" brushRef="#br0" timeOffset="16328.8">12800 6846 1847 0,'0'0'769'15,"0"0"-681"-15,0 0-88 16,0 0-18-16,0 0 18 16,-112 128 48-16,60-80 26 15,2-4-5-15,5-4-60 16,7-10 15-16,13-9-24 16,10-10 1-16,8-6 11 0,7-5-6 15,0 0 15 1,18 0-9-16,17 0-3 0,7 0-15 15,10-5 6-15,-3 1-34 16,-2 1 25-16,-4-1-70 16,-8 0-20-16,-8 0-1 15,0-13-114-15,-10 2-118 16,-5-3-266-16</inkml:trace>
  <inkml:trace contextRef="#ctx0" brushRef="#br0" timeOffset="16494.12">12804 6974 1696 0,'0'0'840'0,"0"0"-646"16,0 0-124-16,0 0-70 0,-62 110 35 16,50-60 2-1,3 1-15-15,3 0 20 0,-1-2-42 16,5-6-37-16,-1-6-38 16,3-7-122-16,0-12-100 15,14-8-256-15,6-8-982 0</inkml:trace>
  <inkml:trace contextRef="#ctx0" brushRef="#br0" timeOffset="16772.89">13098 7066 1609 0,'0'0'1271'0,"0"0"-1032"0,0 0-239 15,0 0-22-15,0 0-56 16,0 0 66-16,0 0-7 16,3 4-164-16,-3 16 48 15,0 7-93-15,0 2 6 16,0 2 150-16,0 1 72 16,0-3 44-16,0 6 114 15,0-1-82-15,0 1-21 16,-3 2-55-16,-6 9-23 15,-2-7-147-15,-3-11-528 0</inkml:trace>
  <inkml:trace contextRef="#ctx0" brushRef="#br0" timeOffset="17365.98">13095 6909 1719 0,'0'0'812'0,"0"0"-559"16,0 0-217-16,0 0-36 16,0 0-65-16,0 0-81 15,0 0-39-15,19-2-181 0</inkml:trace>
  <inkml:trace contextRef="#ctx0" brushRef="#br0" timeOffset="17750.97">13735 6832 1945 0,'0'0'356'0,"0"0"-320"16,0 0-27-16,0 0-2 16,-129 84 58-16,102-38 102 0,10 6-44 15,5 3-58-15,10-4-1 16,2-5-64-16,4-8 25 15,19-9 5-15,2-12-29 16,4-6 44-16,-3-9-45 16,-1-2-2-16,-8 0 2 15,-5-14-38-15,-7-4 22 16,-5-4-35-16,0 2-6 16,-19 2 56-16,0 4-37 15,-8 3-76-15,7 7-148 16,4 3-470-16</inkml:trace>
  <inkml:trace contextRef="#ctx0" brushRef="#br0" timeOffset="18566.43">13950 6796 722 0,'0'0'572'0,"0"0"-390"0,0 0-4 16,0 0-26-16,0 0-6 15,0 0 18-15,0 0-7 16,0-5-42-16,0 3-6 15,0 2-68-15,2-1 13 16,7 1-47-16,2 0 8 16,0 0-22-16,0 0 7 15,-4 15 0-15,-1 11-2 16,-6 8 8-16,0 5-6 16,0 5 1-16,0-2 0 15,-4-2 39-15,2-2-33 0,2-8-1 16,0-6-6-16,0-5 20 15,0-8-19-15,6-4-1 16,2-5-49-16,-4-2 12 16,-2 0-39-16,-2 0-9 15,0-5-25-15,0 0 26 16,-9 2 69-16,-2 3 6 16,0 0 9-16,-1 25-10 15,6 4 20-15,-1 9-10 16,7 5 6-16,0-1 8 15,0 0 11-15,0-4 12 16,0-4-27-16,2-4 8 16,-2-5-17-16,0-6-2 0,-2-5-57 15,-9-7-431-15</inkml:trace>
  <inkml:trace contextRef="#ctx0" brushRef="#br0" timeOffset="18693.72">14431 7229 2097 0,'0'0'349'15,"0"0"-349"-15,0 0-1212 0</inkml:trace>
  <inkml:trace contextRef="#ctx0" brushRef="#br0" timeOffset="20331.2">1401 8801 598 0,'0'0'89'0,"0"0"-74"15,0 0-15-15,0 0 0 16,0 0 597-16,0 0-302 16,0 0-3-16,5-22-13 15,-5 20-7-15,0 0-67 16,0 2-27-16,0 0-27 16,0 0-112-16,0 0-29 15,0 0-10-15,0 6 0 16,0 15-1-16,4 14-6 15,6 7 7-15,-2 6-10 16,3 1 10-16,1-6 0 0,-1-2 0 16,-3-7-3-16,2-4-60 15,-4-9-164-15,-3-4-129 16,-3-11-485-16</inkml:trace>
  <inkml:trace contextRef="#ctx0" brushRef="#br0" timeOffset="20527.96">1214 8971 1565 0,'0'0'618'16,"0"0"-497"-16,0 0-75 16,0 0 26-16,139-24-9 0,-88 21-17 15,0 3-3-15,-5 0-43 16,-3 0-47-16,-5 0-142 15,-13 0-317-15,-10 0-243 0</inkml:trace>
  <inkml:trace contextRef="#ctx0" brushRef="#br0" timeOffset="20662.06">1578 8872 954 0,'0'0'959'16,"0"0"-704"-16,0 0-117 15,-121 31-15-15,77-4-85 16,-3-4-17-16,3 2-21 15,3-8-59-15,3-13-86 0,9-4-179 16,11 0-360-16</inkml:trace>
  <inkml:trace contextRef="#ctx0" brushRef="#br0" timeOffset="20759.14">1326 8794 743 0,'0'0'1000'0,"0"0"-785"15,0 0-155-15,136 34-50 16,-91-7-10-16,-8-3-377 0</inkml:trace>
  <inkml:trace contextRef="#ctx0" brushRef="#br0" timeOffset="21196.1">2273 8590 871 0,'0'0'807'0,"0"0"-650"16,0 0-105-16,0 0 12 0,0 0 81 15,0 0 25-15,-4 136-15 16,4-69-27-16,-2 5 28 16,2 7-48-16,-2-4-25 15,0 0-38-15,2-7-43 16,0-8 17-16,0-8-17 15,0-7-2-15,0-11 0 16,2-10-12-16,2-7-88 16,2-11-99-16,-3-6-107 15,1-15-36-15,-4-14-684 0</inkml:trace>
  <inkml:trace contextRef="#ctx0" brushRef="#br0" timeOffset="21411.98">2300 8574 1517 0,'0'0'630'0,"0"0"-383"15,0 0-145-15,0 0-32 16,0 0 28-16,125-63-8 16,-103 92 13-16,-9 17-45 15,-13 17-48-15,0 7 21 16,-20 5-30-16,-18 0 3 15,-4-5-4-15,-11 6-126 16,9-20-139-16,7-17-501 0</inkml:trace>
  <inkml:trace contextRef="#ctx0" brushRef="#br0" timeOffset="22132.72">2777 8564 998 0,'0'0'582'15,"0"0"-322"-15,0 0-30 16,0 0 49-16,0 0 1 15,0 0-108-15,0 0-111 0,-76-40-61 16,47 71-4-16,-4 15 4 16,2 14 1-16,6 8 23 15,12 4 30-15,11-4-54 16,2-5 13-16,11-10-11 16,20-9 4-16,9-8-12 15,7-9-103-15,24-18-155 16,-13-9-325-16,-6 0-991 0</inkml:trace>
  <inkml:trace contextRef="#ctx0" brushRef="#br0" timeOffset="22395.65">3194 8647 1482 0,'0'0'287'15,"0"0"-201"-15,0 0-48 16,0 0 164-16,0 0 14 16,-111 123-56-16,68-65-29 15,1-3-51-15,3-3-26 16,6-8-54-16,9-10 12 16,6-8-27-16,9-12-34 15,9-7-90-15,0-7-69 16,9 0-6-16,24-41 6 15,-1 3-290-15,-3-4-175 0</inkml:trace>
  <inkml:trace contextRef="#ctx0" brushRef="#br0" timeOffset="22545.71">3154 8689 1639 0,'0'0'391'16,"0"0"-282"-16,0 0-48 16,0 0-11-16,0 0 12 15,58 126 30-15,-43-84-55 16,1 2 8-16,-1-4-45 15,-1-3-2-15,-1-5 2 16,-6-4-189-16,-4-10-156 16,-3-9-633-16</inkml:trace>
  <inkml:trace contextRef="#ctx0" brushRef="#br0" timeOffset="22717.29">2844 8923 1538 0,'0'0'734'0,"0"0"-722"16,0 0 1-16,169-14-26 15,-109 14 4-15,3 0-6 16,15-2-41-16,-16 1-267 16,-10-2-1127-16</inkml:trace>
  <inkml:trace contextRef="#ctx0" brushRef="#br0" timeOffset="22965.65">3704 8564 1460 0,'0'0'288'0,"0"0"-229"16,0 0 40-16,0 0 102 15,-60 112-21-15,20-53 5 16,-5 5-42-16,-1 2-76 16,-1-1 1-16,7-7-67 15,7-10-2-15,6-9-23 16,11-6-114-16,9-15-128 16,7-11-519-16</inkml:trace>
  <inkml:trace contextRef="#ctx0" brushRef="#br0" timeOffset="23542.16">3812 8735 783 0,'0'0'221'0,"0"0"-193"15,0 0 15-15,0 0 238 16,-16 105 78-16,9-64-81 15,3 1-40-15,0 2-118 0,0-1-55 16,4-5-29-16,0-4-35 16,0-10 4-16,0-6-5 15,0-11-12-15,0-5-4 16,0-2-26-16,0 0 20 16,0-22-58-16,0-7-51 15,0-12-3-15,0-7 1 16,0-6-164-16,0-2 59 15,12 6 238-15,3 6 292 16,1 11-60-16,0 13-142 16,-3 6-26-16,-2 11 20 15,-2 3-27-15,-2 0 30 16,-5 17-33-16,-2 14 21 0,0 9 29 16,-4 4-49-1,-14 0-1-15,-2-2-31 0,2-6-23 16,2-10 7-16,10-10-5 15,6-7-2-15,0-9 0 16,10 0-22-16,17 0 16 16,7-7-44-16,-1-4-16 15,1 2 43-15,-8 7 7 16,-8 2 16-16,-5 2 27 16,-9 20-13-16,-4 5 32 15,-8 5-17-15,-13 0-20 16,-4-4 23-16,0-6-32 15,5-8-14-15,2-8-57 16,2-6-143-16,8-14-183 16,1-10-1346-16</inkml:trace>
  <inkml:trace contextRef="#ctx0" brushRef="#br0" timeOffset="23717.93">4155 8617 2067 0,'0'0'556'15,"0"0"-511"-15,0 0-32 16,95 136-5-16,-78-74 0 16,-17 6 21-16,0 0 48 15,-17 0-47-15,-12 3-28 16,-17 13-2-16,5-16-288 16,10-17-337-16</inkml:trace>
  <inkml:trace contextRef="#ctx0" brushRef="#br0" timeOffset="24167.47">4747 9010 1984 0,'0'0'574'0,"0"0"-344"16,0 0 9-16,0 0-124 16,0 0-35-16,0 0-31 15,0 0-47-15,56-8 22 16,-23 8-24-16,1 0-41 0,-3 4 11 15,-9 7-81-15,-10 8-152 16,-10-4-281-16,-2-1-377 0</inkml:trace>
  <inkml:trace contextRef="#ctx0" brushRef="#br0" timeOffset="24272.69">4753 9198 1355 0,'0'0'1019'0,"0"0"-827"16,0 0-192-16,129 0-83 15,-67 0-416-15,-2-7-350 0</inkml:trace>
  <inkml:trace contextRef="#ctx0" brushRef="#br0" timeOffset="24797.03">5999 8406 2148 0,'0'0'338'16,"0"0"-236"-16,0 0-102 16,0 0 0-16,0 0-1 15,0 0 2-15,0 0 36 16,0 126 41-16,0-52-26 0,0 6 5 16,0 1-56-16,0-9 11 15,0-10-12-15,0-10 10 16,0-12-22-16,0-8 12 15,0-11-135-15,0-10-23 16,0-11-182-16,-6-4-162 16,-7-15-533-16</inkml:trace>
  <inkml:trace contextRef="#ctx0" brushRef="#br0" timeOffset="24993.96">6028 8382 1743 0,'0'0'552'15,"0"0"-478"-15,0 0-51 0,0 0-10 16,120 62 12 0,-114-16 76-16,-6 12-1 0,-9 11 15 15,-22 0-62-15,-11 1-26 16,0-10-27-16,1-11-50 16,10-15-62-16,18-20-89 15,11-12-284-15,2-2-184 0</inkml:trace>
  <inkml:trace contextRef="#ctx0" brushRef="#br0" timeOffset="25195.52">6468 8293 2169 0,'0'0'479'0,"0"0"-479"0,0 0-109 15,0 0 97-15,-116 109 12 16,87-55 64-16,12 6 41 15,15 2-73-15,2 0-1 16,15-7-31-16,18-11-76 16,8-13-1-16,24-14-123 15,-7-13-98-15,-8-4-323 0</inkml:trace>
  <inkml:trace contextRef="#ctx0" brushRef="#br0" timeOffset="25375.62">6888 8427 2148 0,'0'0'324'0,"0"0"-290"0,0 0-28 16,-137 139 8-16,87-74-4 15,-2-3 75-15,12-4-21 16,9-8-10-16,8-12-54 16,15-12-26-16,8-12-67 15,2-14-116-15,20-5-53 16,2-16-354-16</inkml:trace>
  <inkml:trace contextRef="#ctx0" brushRef="#br0" timeOffset="25541.73">6939 8439 1714 0,'0'0'485'0,"0"0"-446"0,9 119-39 15,-9-62-43-15,0-4 21 16,0-4 22-16,0-8-14 15,0-6 14-15,-7-3-56 16,-9-12-190-16,-4-5-492 0</inkml:trace>
  <inkml:trace contextRef="#ctx0" brushRef="#br0" timeOffset="25677.86">6651 8690 1864 0,'0'0'698'0,"0"0"-540"15,0 0-158-15,139-33-107 16,-86 30-65-16,19-1-83 16,-17 4 69-16,-10-1-386 0</inkml:trace>
  <inkml:trace contextRef="#ctx0" brushRef="#br0" timeOffset="26210.2">7164 8422 1644 0,'0'0'90'15,"0"0"-90"-15,0 0 0 16,0 0 60-16,0 0 167 0,-13 112 0 16,3-64-26-1,4 2-124-15,-3 0-44 0,3-3-18 16,1-9-5-16,0-11-10 15,3-7 0-15,0-11 2 16,2-7-13-16,-2-2 10 16,0-6-1-16,-1-20-73 15,3-14-58-15,0-13 5 16,0-9-39-16,7-4 18 16,11 5 84-16,-1 10 65 15,2 15 90-15,-6 14 43 16,-6 15-49-16,-3 7-22 15,-4 9-21-15,0 19 61 16,0 8 38-16,-16 7-54 16,-1 1 27-16,1-7-45 0,3-5-67 15,3-9 21-15,8-11-22 16,2-7 8-16,0-5 15 16,21 0-22-16,10 0 6 15,2-5-7-15,1-4-58 16,-1 6 41-16,-6 3-2 15,-9 0 19-15,-7 10 4 16,-11 14-3-16,0 3 12 16,-7 4-10-16,-15-3-3 15,-5-6-34-15,-4-17-99 16,6-5-207-16,8 0-417 0</inkml:trace>
  <inkml:trace contextRef="#ctx0" brushRef="#br0" timeOffset="26376.62">7652 8364 173 0,'0'0'2277'15,"0"0"-2054"-15,0 0-174 16,31 135-40-16,-37-62 0 16,-32 4-9-16,-13-2 0 15,-47 16-92-15,15-23-234 16,0-14-915-16</inkml:trace>
  <inkml:trace contextRef="#ctx0" brushRef="#br0" timeOffset="26922.44">5898 9226 1927 0,'0'0'225'0,"0"0"-225"16,0 0-27-16,134-23 27 15,-63 9 90-15,31 1 86 0,37-3 19 16,35 0-60 0,9 3-56-16,-12 8-4 0,-20 1-56 15,-41 1 2-15,-25 2-21 16,-21-2 15-16,-6 2-24 15,3-2 9-15,1 2-88 16,2-3-98-16,-20-1-277 16,-17 1-433-16</inkml:trace>
  <inkml:trace contextRef="#ctx0" brushRef="#br0" timeOffset="27561.62">6186 9551 1174 0,'0'0'781'0,"0"0"-513"0,0 0-39 16,0 0-34 0,0 0-47-16,0 0-64 0,0 0-56 15,29-48 6-15,-27 53-34 16,0 26 3-16,0 11-3 16,-2 13 0-16,0 8 2 15,0 3 4-15,0 2 6 16,0-3-12-16,-2-7 0 15,0-8 1-15,0-10-17 16,0-10-14-16,2-10-108 16,-6-15-85-16,2-5-167 15,-5 0 5-15</inkml:trace>
  <inkml:trace contextRef="#ctx0" brushRef="#br0" timeOffset="27755.62">6292 9489 591 0,'0'0'1341'0,"0"0"-852"16,0 0-421-16,118-13-44 16,-97 23-15-16,-10 19 65 15,-11 7 24-15,-13 10-20 16,-28 10 21-16,-12 2-73 16,-5-2-14-16,0-5-12 15,6-9-44-15,10-12-109 16,13-13-186-16,15-10-527 0</inkml:trace>
  <inkml:trace contextRef="#ctx0" brushRef="#br0" timeOffset="28005.72">6883 9439 1054 0,'0'0'1007'15,"0"0"-791"-15,0 0-216 16,0 0-43-16,-161 23 43 16,113 16 115-16,5 7 48 15,15 6-21-15,14 2-36 16,14-2-80-16,0-1 1 16,20-9-25-16,16-8-2 0,8-10-17 15,20-11-120 1,-8-8-166-16,-8-5-479 0</inkml:trace>
  <inkml:trace contextRef="#ctx0" brushRef="#br0" timeOffset="28625.96">6946 9590 472 0,'0'0'1494'0,"0"0"-1379"0,0 0-115 16,0 0-14-16,0 0 14 16,0 0 53-16,0 113 69 15,0-76 23-15,0 0-75 16,0 1-49-16,-7 1 31 15,0-7-34-15,0-4-17 16,3-6 23-16,2-7-23 16,2-4-1-16,0-8 0 15,0-3-39-15,0 0 38 16,-2-17-116-16,0-13-100 16,-1-10 30-16,1-8-49 15,2-7-32-15,0-1 85 0,5 5 183 16,12 5 374-16,1 11-87 15,2 12-141-15,-4 10-90 16,0 6-54-16,-8 7 19 16,-1 0 5-16,-7 17 39 15,0 15 51-15,-9 11-29 16,-20 3-26-16,-6 7 20 16,-4-4-28-16,6-10-9 15,11-8-38-15,10-11 7 16,12-8-6-16,0-8-7 15,27-4 0-15,11 0-17 16,7-4-22-16,-1-6-17 16,-3 2 14-16,-10 8 24 0,-9 0 6 15,-11 0 13-15,-9 20-1 16,-2 6 34-16,-10 1-34 16,-15 2 0-16,-2-7-32 15,-8-8-179-15,8-9-136 16,6-5-605-16</inkml:trace>
  <inkml:trace contextRef="#ctx0" brushRef="#br0" timeOffset="28800.75">7396 9566 2567 0,'0'0'299'0,"0"0"-231"16,29 116-68-16,-29-51-9 15,-18 11 8-15,-26 1-7 0,-14 3-8 16,-36 12-93-16,14-17-402 16,6-19-1019-16</inkml:trace>
  <inkml:trace contextRef="#ctx0" brushRef="#br0" timeOffset="30255.58">7791 9115 1685 0,'0'0'521'0,"0"0"-366"16,0 0-3-16,0 0 10 16,0 0-5-16,0 0-66 15,0 0-18-15,44 0-1 16,-9 0-56-16,8 0 20 16,-1 0-36-16,0 0-4 15,-7 0-17-15,-6 0-214 16,-14 0-293-16,-9 0-616 0</inkml:trace>
  <inkml:trace contextRef="#ctx0" brushRef="#br0" timeOffset="30412.49">7789 9312 2065 0,'0'0'606'0,"0"0"-482"16,0 0-99-16,0 0-13 15,151-22-24-15,-96 18-19 16,-10 4-176-16,-9 0-465 0</inkml:trace>
  <inkml:trace contextRef="#ctx0" brushRef="#br0" timeOffset="46075.46">19065 1896 1558 0,'0'0'717'0,"0"0"-516"15,0 0-122-15,0 0-14 16,0 0 40-16,-26 7-50 16,-8 25-40-16,-10 14 31 15,-5 10 27-15,-5 8-37 16,3-1-25-16,6-7 4 15,10-10-2-15,8-14-13 16,14-13-9-16,13-12-2 16,0-7-134-16,15-10-108 15,27-50-140-15,-3 4-284 0,-8-4-741 16</inkml:trace>
  <inkml:trace contextRef="#ctx0" brushRef="#br0" timeOffset="46225.59">18965 1777 1681 0,'0'0'616'0,"0"0"-461"15,0 0-97-15,0 0-50 16,0 0 56-16,0 0 67 16,45 128-64-16,-23-72-57 15,5 4-4-15,2-4 9 16,0-6-15-16,6 3-98 16,-5-16-139-16,-10-10-395 0</inkml:trace>
  <inkml:trace contextRef="#ctx0" brushRef="#br0" timeOffset="46878.57">18700 2097 1829 0,'0'0'664'16,"0"0"-551"-16,0 0-101 16,133-28-3-16,-56 19-9 15,10 2-3-15,2 0-7 16,-2-2-63-16,-8 1-151 15,-9-2-168-15,-15-4 7 16,-12-3 140-16,-14-4 14 16,-12-4 44-16,-9 1 187 0,-6 2 254 15,-2 5 252 1,0 2-200-16,0 10-8 0,-2 5-67 16,-1 0-128-16,-2 12-76 15,1 18 26-15,-2 11 46 16,1 10-19-16,-1 2-33 15,-2 0-46-15,4-7 12 16,0-7 1-16,-1-11-14 16,3-9 3-16,0-6-15 15,2-8-1-15,-2-5-41 16,2 0 3-16,-2-19 26 16,0-23-151-16,2-16-22 15,0-15 27-15,2-3 17 16,17 2 115-16,4 12 39 15,-1 18 23-15,-7 18 70 0,-1 14 46 16,-7 12-16 0,-3 1-85-16,-4 26 102 0,0 10-30 15,0 9-25-15,-8 5-27 16,-11 0-13-16,4-8 3 16,1-7-42-16,8-8-6 15,6-12 0-15,0-8 0 16,25-8-36-16,14 0-28 15,11 0-70-15,6-1 9 16,-6-1 86-16,-9 2 39 16,-15 0 45-16,-12 19 13 15,-14 11 13-15,-9 8-24 16,-27 5 3-16,-8-1 9 16,-6-2-12-16,6-8-38 15,11-10-9-15,14-12-133 0,15-8-199 16,4-2-501-16</inkml:trace>
  <inkml:trace contextRef="#ctx0" brushRef="#br0" timeOffset="47105.08">20042 2057 1748 0,'0'0'861'16,"0"0"-579"-16,0 0-147 0,0 0-53 16,0 0-42-16,118-11-32 15,-64 11-2-15,-6 0-12 16,-5 9-66-16,-28 21-291 16,-10-2-325-16,-5-2-717 0</inkml:trace>
  <inkml:trace contextRef="#ctx0" brushRef="#br0" timeOffset="47200.41">20024 2356 1692 0,'0'0'894'16,"0"0"-740"-16,0 0-154 15,0 0-120-15,142 10-172 16,-88-13-554-16</inkml:trace>
  <inkml:trace contextRef="#ctx0" brushRef="#br0" timeOffset="55488.77">20782 1864 390 0,'0'0'121'0,"0"0"-58"16,0 0 30-16,0 0-15 16,0 0 23-16,0 0-49 15,0 0-52-15,0 0-41 16,0 0-50-16,0 0 90 15,0 0 1-15,0 0 27 16,0 0 25-16,0 0 74 16,0-1 39-16,0-2-103 15,0-1-46-15,0 3-9 0,0 1-7 16,0 0-29-16,0 0 29 16,0 0 16-16,0 0 39 15,0 0 14-15,0 0 18 16,0-3 16-16,0 3-17 15,0 0-51-15,0-1 5 16,0 1 15-16,2 0-19 16,-2 0-21-16,0 0-3 15,0-2-2-15,0 2-10 16,0 0-3-16,3 0-4 16,-3 0-50-16,0 0-61 15,0 0-52-15,0 0-96 0</inkml:trace>
  <inkml:trace contextRef="#ctx0" brushRef="#br0" timeOffset="61270.31">20840 1860 637 0,'0'0'224'0,"0"0"-162"16,0 0-62-16,0 0-21 15,0 0 21-15,0 0 190 16,26-9 46-16,-26 7-69 15,0 2-72-15,0 0 10 0,0 0 22 16,0 0-25 0,0 0-3-16,0 0-35 0,0 0 2 15,0 0 34-15,0 0-17 16,0 0 2-16,0 0-48 16,-8 0-37-16,-5 0 12 15,-1 14 3-15,-4 4-15 16,5 4 29-16,0 5-28 15,3 2 42-15,8 3-10 16,2 2-22-16,0 1 32 16,0-3-34-16,9-1 6 15,2-4-9-15,-4-6 4 16,-3-3-4-16,-4-4-6 16,0-2 0-16,0-1 9 15,0-6-9-15,-6 2-13 0,-1-3-22 16,7-4-14-16,0 2 43 15,0 0-49-15,0 1-49 16,9 7 82-16,2 7 7 16,-2 3 15-16,-2 8 28 15,-7 6-14-15,0 4 49 16,0 1-43-16,-7 0-2 16,-7-3 16-16,3-4-33 15,5-3 5-15,2-10-6 16,4-4-38-16,10-15-118 15,17 0-337-15,4-13-1269 0</inkml:trace>
  <inkml:trace contextRef="#ctx0" brushRef="#br0" timeOffset="61599.86">21092 2264 1468 0,'0'0'563'15,"0"0"-490"-15,0 0-73 0,0 0-22 16,0 0 12 0,106-109-25-16,-77 73-12 0,-2 0-60 15,-6 2-19-15,-6 6 126 16,-3 6 49-16,-8 8 207 15,-2 8-1-15,-2 6-175 16,0 6-47-16,0 22 8 16,-9 8 66-16,-2 10-5 15,-2 2-62-15,4 3-3 16,2-7-37-16,7 2-25 16,0-14-176-16,0-12-458 0</inkml:trace>
  <inkml:trace contextRef="#ctx0" brushRef="#br0" timeOffset="62209">21564 1806 189 0,'0'0'1004'15,"0"0"-810"-15,0 0-146 16,0 0-6-16,0 0 21 16,0 0 17-16,0 0-19 15,0 0-60-15,0 0-1 16,0 0-19-16,0 0-90 15,0 0 10-15,0 0-37 16,0 0 86-16,0 0 50 16,0 0 32-16,0 0 97 0,0 0 63 15,0 0-1-15,0 0 30 16,0 0-35-16,0 0-29 16,0 0-24-16,0 0-39 15,0 0 45-15,0 0-93 16,0-1-36-16,0-2 14 15,0 2-23-15,0 1-1 16,0 0 0-16,0 0-46 16,0 0 19-16,0 0-49 15,0 0-7-15,0 0-57 16,0 0-152-16,0 0-95 0</inkml:trace>
  <inkml:trace contextRef="#ctx0" brushRef="#br0" timeOffset="62390.67">21564 1806 705 0</inkml:trace>
  <inkml:trace contextRef="#ctx0" brushRef="#br0" timeOffset="62726.32">21564 1806 705 0,'-6'4'1113'0,"6"-13"-892"0,2 0-143 0,12 1-63 0,-1 4 1 15,0 4 9-15,-4 0-23 16,-5 9 21-16,-4 16 2 0,0 8 30 16,-2 6 46-16,-14 5-12 15,3-5-21-15,5-6-28 16,0-1-38-16,8-11 19 15,0-3-21-15,0-8-1 16,16-4-8-16,-3-3-43 16,1-3 9-16,-3 0 4 15,-7 0 14-15,-2 0 25 16,-2 0 6-16,0 0 34 16,0 7 8-16,0 12-47 15,-4 13 9-15,0 16 18 16,-1 13-16-16,5 11 28 0,0 6-40 15,0-6 1-15,0-9 6 16,11-8 3-16,1-13-4 16,-3-12-6-16,-3-10 5 15,-4-8-20-15,-2-6-13 16,0-4-75-16,-8-2-88 16,-13 0-154-16,2-5-744 0</inkml:trace>
  <inkml:trace contextRef="#ctx0" brushRef="#br0" timeOffset="66450.33">22060 2208 819 0,'0'0'131'0,"0"0"554"16,0 0-47-16,0 0-417 0,0 0 26 15,0 0-47-15,0 0-76 16,0 0 33-16,-21-49-71 16,21 47 8-16,0 2-19 15,0-2-66-15,0 2 23 16,0 0-32-16,2 0-30 15,19 0 23-15,8 0-38 16,11 0 44-16,5 2-61 16,3 5-50-16,-3-4 18 15,4 7-128-15,-14 1-280 16,-10-3-253-16</inkml:trace>
  <inkml:trace contextRef="#ctx0" brushRef="#br0" timeOffset="66617.75">22055 2340 1151 0,'0'0'1117'0,"0"0"-789"16,0 0-128-16,0 0-67 15,0 0-87-15,0 0 2 16,165-23-46-16,-105 16-4 16,2 4 2-16,17 3-252 15,-19 0-367-15,-14 0-1122 0</inkml:trace>
  <inkml:trace contextRef="#ctx0" brushRef="#br0" timeOffset="66954.89">23165 1826 1866 0,'0'0'533'16,"0"0"-416"-16,0 0-93 16,0 0 8-16,0 0 41 15,0 0-56-15,0 0 29 16,-85 88 14-16,43-29-26 0,-3 2 24 15,3-3-40-15,8-2-18 16,5-10 9-16,11-9-9 16,10-4-53-16,5-12-124 15,3-14-158-15,17-7-256 16,4 0-886-16</inkml:trace>
  <inkml:trace contextRef="#ctx0" brushRef="#br0" timeOffset="67173.61">23223 1819 804 0,'0'0'1336'0,"0"0"-1051"15,0 0-185-15,0 0-90 16,0 0 1-16,0 0 30 16,0 0-12-16,114 128 20 15,-93-73-49-15,4 0 12 16,-2-1-17-16,-5-1 5 15,-5-5-48-15,-5-8-47 16,-8-8-126-16,0-11-266 16,0-10-1086-16</inkml:trace>
  <inkml:trace contextRef="#ctx0" brushRef="#br0" timeOffset="67337.32">22998 2111 998 0,'0'0'1421'0,"0"0"-1079"16,0 0-179-16,0 0-121 16,0 0-42-16,152-5 6 15,-86 5-6-15,37 0-59 16,-16 0-245-16,-5 1-465 0</inkml:trace>
  <inkml:trace contextRef="#ctx0" brushRef="#br0" timeOffset="67487.03">24380 2130 2448 0,'0'0'202'0,"0"0"-202"0,0 0-184 16,0 0-158-16,0 0 181 15,0 0-37-15</inkml:trace>
  <inkml:trace contextRef="#ctx0" brushRef="#br0" timeOffset="69138.78">8792 8580 16 0,'0'0'879'15,"0"0"-729"-15,0 0-89 16,0 0-13-16,0 0 59 15,0 0-39-15,0 0 134 16,17-72-51-16,-15 61 48 16,0-1-30-16,-2-3-9 15,2 3 72-15,-2 0-48 0,0-1 6 16,4 4-54 0,-4 3-105-16,0 2 29 0,2 2-35 15,-2 2-19-15,0 0-3 16,0 0-3-16,2 0 0 15,0 18-1-15,2 17-7 16,1 16 6-16,-3 13 2 16,-2 10 0-16,0 3-12 15,0-6 13-15,2-4-1 16,2-9 0-16,6-6 10 16,1-9-30-16,-1-8-34 15,2-5-141-15,-3-11-64 16,-1-15-233-16,0-4-89 15,-2 0-813-15</inkml:trace>
  <inkml:trace contextRef="#ctx0" brushRef="#br0" timeOffset="69357.58">8936 8422 677 0,'0'0'1217'16,"0"0"-1016"-16,0 0-126 15,0 0-36-15,0 0 52 16,116-12 14-16,-104 52-20 16,-12 12 21-16,0 10-53 15,-16 5-1-15,-16 0-25 16,-3-2-19-16,-3-9-16 16,-3-3-74-16,10-18-150 15,10-15-356-15</inkml:trace>
  <inkml:trace contextRef="#ctx0" brushRef="#br0" timeOffset="69765.39">9529 8307 179 0,'0'0'1953'15,"0"0"-1669"-15,0 0-207 16,0 0-77-16,0 0 12 16,0 0 21-16,-141 113 38 15,117-47 30-15,9 10-1 16,6 4-67-16,9-3-1 16,0-11-32-16,6-11 1 15,17-9-10-15,6-13-25 0,15-11-96 16,-6-10-148-1,-5-8-622-15</inkml:trace>
  <inkml:trace contextRef="#ctx0" brushRef="#br0" timeOffset="70033.25">9803 8372 12 0,'0'0'1353'16,"0"0"-1024"-16,0 0-211 15,0 0 31-15,0 0 48 16,-100 116 10-16,67-61-47 0,2 5-70 16,2-6-44-16,8-6-40 15,7-10-1-15,8-14-5 16,6-10-73-16,0-10-55 15,16-10-121-15,6-17-147 16,-2-11-703-16</inkml:trace>
  <inkml:trace contextRef="#ctx0" brushRef="#br0" timeOffset="70205.89">9781 8407 578 0,'0'0'1411'15,"0"0"-1165"-15,0 0-202 16,0 0-42-16,0 0 29 15,20 138 16-15,-13-89 26 0,1 6-26 16,2-1-45-16,-4-4 18 16,3-4-20-16,-3-10-82 15,-2-4-75-15,-2-10-94 16,-2-10-391-16</inkml:trace>
  <inkml:trace contextRef="#ctx0" brushRef="#br0" timeOffset="70387.17">9540 8715 1837 0,'0'0'810'0,"0"0"-654"0,0 0-103 16,0 0-46-16,0 0 7 16,127-20-4-16,-80 20-10 15,3 0-42-15,10-2-146 16,-14-1-348-16,-10-1-611 0</inkml:trace>
  <inkml:trace contextRef="#ctx0" brushRef="#br0" timeOffset="70625.31">10146 8274 1788 0,'0'0'629'15,"0"0"-470"-15,0 0-95 16,0 0-58-16,0 0 39 16,0 0 92-16,0 0-89 15,94 112 10-15,-82-45-49 16,-12 8-3-16,0 5-12 16,-10-2-12-16,-16-1-127 15,-25 0-87-15,3-18-289 16,2-17-1282-16</inkml:trace>
  <inkml:trace contextRef="#ctx0" brushRef="#br0" timeOffset="71257.23">8689 9261 1733 0,'0'0'555'15,"0"0"-435"-15,0 0-88 0,0 0 0 16,0 0 41-16,0 0-10 15,0 0 29-15,158-65-59 16,-89 65-11-16,11 0 8 16,30 0-23-16,-8 0 56 15,7 0-45-15,18 0-12 16,-27-5 3-16,14 0-9 16,-6-5 0-16,-21 2-17 15,1 0-104-15,3 2-70 16,-23 0-189-16,-22 3-303 0</inkml:trace>
  <inkml:trace contextRef="#ctx0" brushRef="#br0" timeOffset="71691.3">9157 9529 1011 0,'0'0'1212'16,"0"0"-984"-16,0 0-189 15,0 0-39-15,0 0-25 16,0 0 25-16,0 0 76 16,-12 102 8-16,8-46 13 15,0 9-39-15,-3 1-10 16,1 4-16-16,-2-5-23 15,2 0 4-15,-1-9-13 16,5-8-9-16,0-10 8 0,2-12-137 16,0-18-88-1,0-8-116-15,0 0-262 0</inkml:trace>
  <inkml:trace contextRef="#ctx0" brushRef="#br0" timeOffset="71909.25">9135 9551 2089 0,'0'0'365'16,"0"0"-258"-16,0 0-85 15,0 0-10-15,0 0 19 16,118 20 8-16,-107 19 18 16,-7 4 25-16,-4 9-73 15,0 3 7-15,-19-4-16 16,-10-2-10-16,-7-9-7 0,0-8-63 15,-6-11-54-15,8-9-181 16,10-9-561-16</inkml:trace>
  <inkml:trace contextRef="#ctx0" brushRef="#br0" timeOffset="72148.83">9538 9515 1898 0,'0'0'226'16,"0"0"-226"-16,0 0-67 16,0 0 67-16,-114 56 46 15,83-17 223-15,5 7-103 0,10 3-63 16,9 3-44 0,7-2-45-16,0-6 14 0,15-5-28 15,12-10-6-15,7-7-2 16,1-12-87-16,15-10-64 15,-11-1-170-15,-4-19-473 0</inkml:trace>
  <inkml:trace contextRef="#ctx0" brushRef="#br0" timeOffset="72644.2">9665 9578 1971 0,'0'0'255'0,"0"0"-255"16,0 0-45-1,0 0 45-15,0 0 38 0,0 0 126 16,0 141-58-16,0-99-40 16,-2 4-28-16,-3-4-29 15,1-5-9-15,2-7 0 16,0-10 1-16,2-6-2 16,0-8 1-16,-3-6-55 15,3 0 17-15,-4-17-40 16,2-16-168-16,0-12 76 15,2-6 17-15,0-3 55 16,0 3 98-16,11 7 139 16,4 10 68-16,1 12-120 15,-3 10-44-15,-1 8-43 16,-4 4 18-16,-4 0 50 0,-4 21 3 16,0 5 15-16,0 9-19 15,-10 3-31-15,-4-2 35 16,3-4-44-16,7-9-26 15,4-8 16-15,0-9-15 16,17-6-3-16,14 0 1 16,6 0-93-16,-6-7 52 15,-4 0 12-15,-10 7 29 16,-9 0 4-16,-8 21-4 16,0 9 20-16,-19 4 1 15,-3 1-12-15,-3-2-18 16,5-8-6-16,4-13-142 15,10-10-152-15,2-2-525 0</inkml:trace>
  <inkml:trace contextRef="#ctx0" brushRef="#br0" timeOffset="72820.19">10098 9601 2343 0,'0'0'336'16,"0"0"-242"-16,0 0-63 15,31 139-20-15,-33-78-5 16,-29 2 1-16,-14-1 8 16,-5-3 24-16,-14 4-39 15,11-15-146-15,8-17-375 0</inkml:trace>
  <inkml:trace contextRef="#ctx0" brushRef="#br0" timeOffset="73389.84">10421 9094 218 0,'0'0'1913'0,"0"0"-1248"16,0 0-534-16,0 0-77 15,0 0 15-15,0 0-51 16,0 0 19-16,78 0-7 16,-43 0-21-16,5 0-1 15,-3 0-8-15,-9 0-77 16,-6 7-102-16,-10 2-342 15,-12-1-499-15</inkml:trace>
  <inkml:trace contextRef="#ctx0" brushRef="#br0" timeOffset="73522.57">10387 9298 1003 0,'0'0'1563'16,"0"0"-1229"-16,0 0-265 15,0 0-50-15,0 0-19 16,139 12-12-16,-75-12-13 15,-10 0-205-15,-8 0-466 0</inkml:trace>
  <inkml:trace contextRef="#ctx0" brushRef="#br0" timeOffset="76834.72">11886 8223 818 0,'0'0'406'16,"0"0"-93"-16,0 0-136 15,0 0-47-15,0 0-38 16,0 0-7-16,0 0-16 16,0 0-46-16,0 0 52 15,0 0-10-15,0 0 9 0,0 0 45 16,0 0-30-16,0 0 18 15,0 0-5-15,0 0-64 16,0 0 1-16,0 0-39 16,0 0 9-16,0 0 11 15,0 0-19-15,0 0 23 16,0 0 15-16,0 0-29 16,0 0 49-16,0 0-47 15,2 0-5-15,9-8-5 16,0-4-2-16,2-4-2 15,3-1-38-15,0-6-48 16,-1-2 11-16,1-4-48 16,-3 0 28-16,1-4 57 0,-1 2-13 15,-5 3 53 1,0 9 8-16,-4 5 50 0,-2 6 70 16,-2 4-3-16,0 2-25 15,0 2-52-15,0 0-41 16,0 0-11-16,0 6 4 15,0 16-14-15,0 11 13 16,0 10 2-16,-2 6 16 16,-2 4-17-16,-4 1 11 15,2-1-34-15,-7 7-33 16,1-12-192-16,1-13-297 0</inkml:trace>
  <inkml:trace contextRef="#ctx0" brushRef="#br0" timeOffset="78312.28">11705 8410 1169 0,'0'0'331'16,"0"0"-189"-16,0 0-24 15,0 0 42-15,0 0 57 16,0 0 2-16,0 0-41 16,-9 0-70-16,9 0-33 15,0 0-26-15,0 0-49 16,0 0 42-16,0 0-24 15,0 0-18-15,0 0 22 16,0 0-22-16,2 0 0 16,12 0 10-16,1-3 2 15,7 3 18-15,5-1-5 0,7-3-25 16,3 2 20 0,2-3-19-16,1 5-1 0,-3-5 0 15,3 3 13-15,1 0-14 16,-1-1 1-16,-1 2 0 15,2 1-11-15,-5 0 11 16,-1 0-73-16,-6 0-99 16,-2 0-106-16,-10 0-87 15,-5 0-463-15</inkml:trace>
  <inkml:trace contextRef="#ctx0" brushRef="#br0" timeOffset="79674.28">12059 8518 362 0,'0'0'75'15,"0"0"19"-15,0 0 54 16,0 0 101-16,0 0-4 15,0 0-48-15,0 0-24 16,-51 0-34-16,42 0-26 16,2 0-69-16,3 0-16 15,0 0 3-15,-1 2-31 0,3 0 22 16,-1 0-11-16,-1 2-4 16,2-1 0-16,2-2-7 15,-3 1 0-15,1 2 8 16,0-2 3-16,0 3-2 15,0-4 6-15,0 3-14 16,-1-2 46-16,1 3-25 16,0-2 1-16,-3 1 2 15,3 2-25-15,0-2 21 16,-3 2-21-16,1 3 2 16,-3-2 12-16,1 3-7 0,-4 1 8 15,4 0 26 1,-3 1-28-16,3 0 33 0,-2 2-13 15,2-2-32-15,2 3 42 16,-1-1-42-16,1 0 30 16,2 0 6-16,0 0-13 15,2 0 28-15,0-2-30 16,0 2-7-16,0-4 9 16,0 0-24-16,4 0 0 15,5-1 10-15,1-2-2 16,4 1 4-16,-3-2-12 15,3 0 1-15,-1-1 3 16,3-5 5-16,3 0-10 16,2 0 1-16,1 0-40 15,-2 0 5-15,0 0-43 0,-5-3 23 16,-1-3 30 0,-5-2-26-16,-7 0 51 0,-2-2 19 15,0 0 54-15,-19 0 22 16,-10 4-55-16,-8 4-23 15,-5 2-17-15,-7 0-27 16,-22 26-96-16,10-4-141 16,12 0-615-16</inkml:trace>
  <inkml:trace contextRef="#ctx0" brushRef="#br0" timeOffset="80707.81">11163 9208 529 0,'0'0'765'15,"0"0"-619"-15,0 0-47 16,0 0 9-16,0 0 100 16,0 0 11-16,0 0-47 15,-2-10-33-15,2 6-30 16,0 1-57-16,9-2-30 0,2 1 3 16,3-2-25-16,3-1 28 15,5 2-28-15,3 1 1 16,2 0 2-16,0 2-2 15,-3 2-1-15,2 0 0 16,1 0 12-16,0 0-18 16,2 0 6-16,2 0 0 15,3 0-7-15,3 0 8 16,2 0-1-16,3 0 0 16,0-2 11-16,3-5-14 15,-3 2 3-15,3-2 0 16,-1 2-9-16,-1-4 15 15,1 4-6-15,-1-1 0 0,-3 2 1 16,-2-1-1 0,-3 3 0-16,-2 2 0 0,-1 0-12 15,-3 0 21-15,-2 0-9 16,2 0 0-16,2 0 8 16,2 0-16-16,8 0 9 15,5 0-1-15,4 0 0 16,3-1 10-16,0-8-8 15,1 2-2-15,-5 0 6 16,-7 2-17-16,-6 1 12 16,-9 1-2-16,-7 2 1 15,-7 1-105-15,-11 0-75 0,-2 0-143 16,0 0-335-16</inkml:trace>
  <inkml:trace contextRef="#ctx0" brushRef="#br0" timeOffset="84349.59">11905 9386 818 0,'0'0'387'0,"0"0"-155"16,0 0-15-16,0 0 5 15,0 0-70-15,0 0-95 16,0 0-18-16,-17-1-38 16,15-2 9-16,-1 2 5 15,3 1-13-15,0 0 37 16,0 0-18-16,0 0 12 15,0 0 26-15,0 0-30 16,0 0 5-16,0 0-23 16,0 0-1-16,0-3-3 15,0 3-7-15,0-4-14 0,0 0 13 16,7-1-88-16,0 0 45 16,-1 1 26-16,-2 1 18 15,1 1 1-15,-3-1 0 16,-2 1 15-16,0 2 28 15,0 0-44-15,0 0 20 16,0 0-20-16,0 0 1 16,0 0-2-16,0 0 1 15,0 0 0-15,0 0 31 16,0 0-22-16,0 0 47 0,-2 0-29 16,-5 0-27-1,3-2 31-15,0 0-30 0,1 0 9 16,3-2 3-16,0-2-4 15,0-2 3-15,0 0-12 16,0 1 0-16,9 0-15 16,5 0 15-16,-3 7 0 15,0-3 2-15,-2 3 13 16,0 0-20-16,-3 0 5 16,-1 8 0-16,-3 6-8 15,-2 6 22-15,0 1-8 16,0 3 39-16,-2-2-18 15,-11 0 37-15,-1-3-30 0,1-4-24 16,2-3 7 0,4-5-11-16,2-2-6 0,5-5 0 15,0 0-14 1,0 0 5-16,0 0-50 0,14 0-47 16,8-8-47-16,5-1-21 15,-1 5 103-15,-1 4 50 16,-4 0 21-16,-9 2 9 15,-1 12 3-15,-9 5 50 16,-2 1 18-16,0 2-14 16,-19 0 53-16,-8-1-51 15,-4 2-53-15,-2-2-15 16,1-4-21-16,-1-3-149 16,6-4-309-16,9-5-1205 0</inkml:trace>
  <inkml:trace contextRef="#ctx0" brushRef="#br0" timeOffset="84702.33">11587 9777 1726 0,'0'0'600'0,"0"0"-522"16,0 0-6-16,0 0 24 15,0 0 44-15,0 0 10 16,0 0-67-16,154 0-24 15,-85 0-15-15,4 0-43 16,3 0 26-16,-5 0-27 16,-3 0-20-16,-9 0-47 15,4 0-197-15,-19 2-109 16,-13 5-381-16</inkml:trace>
  <inkml:trace contextRef="#ctx0" brushRef="#br0" timeOffset="85339.02">11968 10020 1280 0,'0'0'327'0,"0"0"-240"15,0 0-62-15,0 0 96 0,0 0-5 16,0 0-14-16,0 0 12 15,-94 4-30-15,71 12 25 16,2 4 4-16,-4 4-13 16,5 5 44-16,3 0-72 15,3 2-26-15,11-4-5 16,3-1-31-16,0-5 8 16,25-5-3-16,9-6-15 15,5-8 0-15,6-2-2 16,-3 0-50-16,-6-12 13 15,-14 0-16-15,-15-3 34 16,-7 3 11-16,-11-2-31 16,-24 2 35-16,-8 3-14 15,-1 5 18-15,-2 4-35 16,-2 0-103-16,10 13-153 16,12-1-562-16</inkml:trace>
  <inkml:trace contextRef="#ctx0" brushRef="#br0" timeOffset="86885.29">12860 8955 218 0,'0'0'1213'0,"0"0"-871"15,0 0-216-15,0 0 75 16,0 0 53-16,0 0-100 15,0 0-8-15,-14-11-37 16,14 11-45-16,2 0 14 16,12 0-51-16,8 0 22 15,7 0 10-15,11 0-51 16,5 0 23-16,2 0-31 16,-1 3 0-16,-1 3-10 15,-5 0-20-15,-9 2-96 0,-13 13-121 16,-9-2-266-1,-9-1-237-15</inkml:trace>
  <inkml:trace contextRef="#ctx0" brushRef="#br0" timeOffset="87052.06">12766 9284 1702 0,'0'0'609'0,"0"0"-516"16,0 0-82-16,0 0 59 15,0 0-60-15,154-3-9 16,-103-2-1-16,13 3-78 0,-10 2-206 16,-9 0-417-16</inkml:trace>
  <inkml:trace contextRef="#ctx0" brushRef="#br0" timeOffset="88408.61">13894 8843 929 0,'0'0'945'16,"0"0"-613"-16,0 0-193 15,0 0 25-15,0 0-24 16,0 0-77-16,0 0-9 16,31-61-53-16,-18 42 9 15,1-1-10-15,-3-2-24 16,0-3 0-16,-2 0-29 0,2-4-29 16,2-3 50-1,1 0-33-15,-1 2 53 0,1 2 12 16,-6 7 6-16,-1 2 40 15,-3 7-46-15,2 4 8 16,-6 4-13-16,0 4 5 16,0 0-1-16,0 0-13 15,0 0-32-15,0 12 45 16,0 10 2-16,0 6 10 16,0 11 32-16,0 5-43 15,-4 5 17-15,0 4-17 16,0 0 7-16,2-4-11 0,-1-5 4 15,-3 0-112 1,4-10-185-16,-2-12-415 0</inkml:trace>
  <inkml:trace contextRef="#ctx0" brushRef="#br0" timeOffset="88689.81">13726 9057 1565 0,'0'0'582'16,"0"0"-439"-16,0 0-8 16,0 0 1-16,0 0 73 0,0 0-113 15,0 0-34-15,119-16-5 16,-63 9-56-16,2-2 18 15,0 3-13-15,-2 4-6 16,-10 2-1-16,-6 0-177 16,-4 0-102-16,-12 0-82 15,-6 7-381-15</inkml:trace>
  <inkml:trace contextRef="#ctx0" brushRef="#br0" timeOffset="89325.05">13872 9296 1377 0,'0'0'305'0,"0"0"-187"15,0 0 46-15,0 0 46 16,0 0-18-16,0 0-61 15,0 0-34-15,-13-3-87 16,13 0 2-16,0-3 12 16,0 0-23-16,0 0 64 15,0 0-65-15,2-2-23 16,11 2 15-16,-2 3-23 16,2 1 24-16,0-1 6 15,-1 3-9-15,-5 0 0 16,-1 5 10-16,-6 14 0 15,0 6 12-15,0 4-5 0,-15 3 16 16,-5-1 14 0,4-5-27-16,3-5 20 0,6-7-30 15,7-3 0-15,0-6 2 16,17 0 5-16,17-1 2 16,4-3-9-16,2 6 9 15,-4 0-16-15,-12 6 7 16,-13 5-11-16,-11 6 4 15,-11 6 14-15,-28 4 7 16,-17 4 27-16,-11 1-41 16,-7-4 0-16,5-3-22 15,-4 3-123-15,17-13-186 16,15-7-393-16</inkml:trace>
  <inkml:trace contextRef="#ctx0" brushRef="#br0" timeOffset="90058.04">14600 9083 806 0,'0'0'360'15,"0"0"-150"-15,0 0 21 0,0 0-95 16,0 0 0-16,0 0-26 16,0 0 25-16,13 9-4 15,-5-9-50-15,-2-5 44 16,-1 0-55-16,-3-2 52 15,-2 1-15-15,0 5-83 16,-7-2-24-16,-20 3-174 16,3 8-175-16,-1 4-382 0</inkml:trace>
  <inkml:trace contextRef="#ctx0" brushRef="#br0" timeOffset="94174.49">1382 11751 1350 0,'0'0'648'16,"0"0"-526"-16,0 0-34 15,0 0 56-15,0 0 19 16,0 0-66-16,0 0 35 16,0-53-41-16,0 49 0 0,0 3-44 15,0 1-13 1,0 0 39-16,0 0-49 0,0 0-16 15,0 0-4-15,0 0 8 16,0 0-9-16,0 0-3 16,0 0 0-16,0 0-17 15,0 0 11-15,0 5-4 16,0 14 9-16,0 11 1 16,0 8 0-16,0 8 0 15,-5 0 0-15,0 0-14 16,1-4 16-16,4-6-2 15,0-6 0-15,0-4-99 16,0-5-89-16,7-10-120 16,0-3-271-16,-5-8-665 0</inkml:trace>
  <inkml:trace contextRef="#ctx0" brushRef="#br0" timeOffset="94514.17">1163 11981 1162 0,'0'0'559'0,"0"0"-360"16,0 0 18-16,0 0 22 15,0 0 15-15,0 0-76 16,0 0-57-16,-2-12-27 16,13 5-85-16,9-4 12 15,2 3-21-15,10 2 0 16,3 2-7-16,3 1 7 16,0 3-5-16,-2 0 4 15,-5 0-90-15,-4 0-57 16,-8 9-98-16,-3-1-136 15,-9-2-290-15</inkml:trace>
  <inkml:trace contextRef="#ctx0" brushRef="#br0" timeOffset="94722.19">1495 11797 1181 0,'0'0'303'0,"0"0"-218"16,0 0 42-16,0 0 104 16,0 0-1-16,0 0-95 15,-147 114-83-15,100-84-42 16,0-2-10-16,-15-6-87 16,13-5-199-16,9-12-530 0</inkml:trace>
  <inkml:trace contextRef="#ctx0" brushRef="#br0" timeOffset="94846.84">1092 11883 1798 0,'0'0'611'16,"0"0"-556"-16,0 0-46 15,0 0-9-15,125 18-6 16,-65 14-2-16,-11-1-138 16,-3-7-365-16</inkml:trace>
  <inkml:trace contextRef="#ctx0" brushRef="#br0" timeOffset="95557.58">2195 11485 1356 0,'0'0'650'16,"0"0"-375"-16,0 0 25 15,0 0-86-15,0 0-125 16,0 0-30-16,0 0-59 16,0-23-16-16,0 61 2 15,0 34 14-15,0 32 35 16,-11 0 23-16,2-7-34 16,0-21 18-16,7-26-42 15,0 4 1-15,2 1 4 16,0-12-5-16,0-7 0 15,0-6-6-15,0-11-61 0,2-9-57 16,0-4-78-16,-2-6-18 16,0-16 4-16,-13-10-433 0</inkml:trace>
  <inkml:trace contextRef="#ctx0" brushRef="#br0" timeOffset="95783.25">2139 11543 684 0,'0'0'1212'16,"0"0"-933"-16,0 0-122 16,97-113-92-16,-62 97-40 15,-1 9 32-15,-3 7 23 16,-7 9-35-16,-8 25 1 0,-12 13-9 16,-4 11 2-16,-15 9 37 15,-21 1-52-15,-7 0 10 16,-1-5-28-16,9-9-6 15,1-6-57-15,14-16-251 16,11-14-375-16</inkml:trace>
  <inkml:trace contextRef="#ctx0" brushRef="#br0" timeOffset="96165.26">2716 11434 1495 0,'0'0'681'16,"0"0"-442"-16,0 0-148 15,0 0-82-15,0 0 34 0,-146 63 28 16,105-14 25 0,10 13 13-16,6 6-42 0,15 0 0 15,7-1-49-15,3-9-10 16,9-9 2-16,18-8-10 15,11-9-18-15,17-8-82 16,-5-10-180-16,-10-8-416 0</inkml:trace>
  <inkml:trace contextRef="#ctx0" brushRef="#br0" timeOffset="97337.51">3154 11584 1174 0,'0'0'875'0,"0"0"-721"15,0 0-148-15,0 0-6 16,0 0 42-16,-123 80 18 15,76-34 27-15,3 2-47 0,-1 3 5 16,7-5 16-16,9-8-50 16,7-8 13-16,9-10-24 15,10-6-32-15,3-14-121 16,16 0-175-16,6-10-271 0</inkml:trace>
  <inkml:trace contextRef="#ctx0" brushRef="#br0" timeOffset="97531.81">3154 11562 1377 0,'0'0'703'15,"0"0"-650"-15,0 0-23 0,0 0-18 16,0 0 87-16,27 120-3 16,-17-73-32-16,4-1-18 15,-1-2-40-15,3-3 0 16,-3-3-12-16,-2-6-57 15,-11-5-185-15,0-8-144 16,0-10-507-16</inkml:trace>
  <inkml:trace contextRef="#ctx0" brushRef="#br0" timeOffset="97705.96">2890 11794 1967 0,'0'0'373'0,"0"0"-265"15,0 0-35-15,156-27-58 16,-102 23 20-16,2 4-34 16,-2 0-1-16,-4 0-6 15,8 5-207-15,-13 3-184 16,-11-5-806-16</inkml:trace>
  <inkml:trace contextRef="#ctx0" brushRef="#br0" timeOffset="97915.85">3698 11474 1761 0,'0'0'681'16,"0"0"-599"-16,0 0-81 16,0 0 54-16,0 0 3 0,-134 139 44 15,81-68 5-15,-3 8-77 16,4-2 3-16,8-2-33 15,15-14-64-15,11-3-97 16,11-21-303-16,7-12-388 0</inkml:trace>
  <inkml:trace contextRef="#ctx0" brushRef="#br0" timeOffset="98184.95">3956 11707 1182 0,'0'0'574'15,"0"0"-419"-15,0 0-32 16,0 0-2-16,-127-39 35 16,83 42-40-16,-3 20-27 15,7 12-40-15,7 3-1 16,12 6-8-16,10 0-10 15,11-2 5-15,0-2-35 16,22-8 2-16,14-8-2 16,29-7-73-16,-9-12-137 15,-6-5-411-15</inkml:trace>
  <inkml:trace contextRef="#ctx0" brushRef="#br0" timeOffset="98412.74">4081 11485 1317 0,'0'0'1014'15,"0"0"-908"-15,0 0-79 16,0 0-26-16,0 0 38 16,0 0 5-16,76 159-4 15,-74-89 39-15,-2 10-51 16,-11 3-3-16,-18-3-14 15,-4-6-11-15,-10 5-90 16,10-23-223-16,10-16-537 0</inkml:trace>
  <inkml:trace contextRef="#ctx0" brushRef="#br0" timeOffset="98771.52">4712 11901 922 0,'0'0'1378'16,"0"0"-991"-16,0 0-140 15,0 0-100-15,0 0-42 16,0 0-45-16,0 0-18 16,18-18-30-16,7 18-12 15,4 0-2-15,4 0-46 16,-4 2-39-16,-5 20-41 15,-6-2-244-15,-14-3-293 0</inkml:trace>
  <inkml:trace contextRef="#ctx0" brushRef="#br0" timeOffset="98898.8">4674 12101 1798 0,'0'0'1058'0,"0"0"-861"15,0 0-163-15,0 0-34 16,131-5-18-16,-52-11-161 15,-17 2-206-15,-8 2-837 0</inkml:trace>
  <inkml:trace contextRef="#ctx0" brushRef="#br0" timeOffset="99852.5">5909 11368 666 0,'0'0'1206'0,"0"0"-859"16,0 0-224-16,0 0-71 15,0 0-15-15,0 0-30 16,0 0 11-16,-9 92 74 15,0-29 9-15,-2 10 20 0,0 3-54 16,0-1-50-16,2-10 4 16,2-5-21-16,2-17 0 15,5-8 0-15,0-12-75 16,0-7-71-16,-4-16-97 16,2 0-95-16,-7 0-147 0</inkml:trace>
  <inkml:trace contextRef="#ctx0" brushRef="#br0" timeOffset="100055.97">5905 11310 624 0,'0'0'1308'16,"0"0"-1166"-16,0 0-101 16,0 0 83-16,136 62 5 15,-126-24-12-15,-10 8-26 16,0 6-54-16,-19 4 17 15,-17 1-38-15,-2-6-16 16,2-6-18-16,7-14-189 16,12-11-271-16,12-13-673 0</inkml:trace>
  <inkml:trace contextRef="#ctx0" brushRef="#br0" timeOffset="100308.93">6471 11251 939 0,'0'0'784'0,"0"0"-650"16,0 0-46-16,0 0 119 16,-138 53-1-16,97-10-61 15,8 8-36-15,8 5-69 16,14-2 15-16,11 0-49 15,0-8-5-15,27-7 21 16,11-7-22-16,9-13-46 16,26-14-122-16,-10-5-205 15,-10 0-429-15</inkml:trace>
  <inkml:trace contextRef="#ctx0" brushRef="#br0" timeOffset="100521.59">6809 11281 1126 0,'0'0'1120'16,"0"0"-975"-16,0 0-114 16,-115 74 53-16,68-29 44 15,3 5-37-15,5 0 20 16,6-2-13-16,6-4-90 16,10-8 16-16,7-8-24 15,8-12-67-15,2-8-60 16,4-8-49-16,31-16 38 15,-4-12-161-15,-2-7-415 0</inkml:trace>
  <inkml:trace contextRef="#ctx0" brushRef="#br0" timeOffset="100685.93">6756 11323 553 0,'0'0'1467'0,"0"0"-1211"16,0 0-209-16,0 0-9 15,0 0 65-15,16 121-42 16,-8-80-15-16,4-4-25 15,1 3-14-15,-4-1 1 16,0-5-8-16,-2-5-102 16,-7 0-141-16,0-10-137 15,-7-6-470-15</inkml:trace>
  <inkml:trace contextRef="#ctx0" brushRef="#br0" timeOffset="100992.87">6477 11522 620 0,'0'0'1494'16,"0"0"-1320"-16,0 0-125 16,159-40-47-16,-94 30 10 15,6 0-12-15,3-2 6 16,1-1-14-16,-2-2 9 16,-10 0-1-16,-12 0 13 15,-15 4-13-15,-20 3 22 16,-16 7 91-16,-2 1-3 15,-34 0-50-15,-9 14-60 0,-4 12 84 16,4 4 17 0,8 6-66-16,12 3 8 0,14-6-43 15,11-1 7-15,0-1 2 16,24-8 2-16,15-3-22 16,9-5-10-16,22-14-170 15,-13-1-87-15,-8 0-451 0</inkml:trace>
  <inkml:trace contextRef="#ctx0" brushRef="#br0" timeOffset="101189.56">7440 11223 2160 0,'0'0'527'0,"0"0"-500"0,0 0-17 16,0 0 28-16,50 105-9 15,-48-45 21-15,-2 10-28 16,-12 8-13-16,-23 7-18 16,-34 24-100-16,4-16-174 15,3-21-349-15</inkml:trace>
  <inkml:trace contextRef="#ctx0" brushRef="#br0" timeOffset="101758.93">5956 12031 1722 0,'0'0'481'15,"0"0"-360"-15,0 0 36 16,0 0 2-16,0 0-24 15,0 0-37-15,0 0-11 16,60-8-81-16,-4 8 36 16,17 11-29-16,14-4-1 15,27-1 21-15,27-2-24 0,21-4-8 16,6 0 40-16,-31 0-40 16,-34 0-2-16,-36 0-11 15,-9 0-121-15,24-5-86 16,-10 0-158-16,-7 1-611 0</inkml:trace>
  <inkml:trace contextRef="#ctx0" brushRef="#br0" timeOffset="102196">6302 12378 1612 0,'0'0'793'0,"0"0"-660"16,0 0-69-16,0 0-63 0,0 0 37 15,0 0-38 1,0 0 14-16,-21 75 53 0,17-22 0 16,0 10-3-16,-2 1 35 15,4 3-59-15,0-2-19 16,0-7-19-16,2-5 14 15,0-9-26-15,0-13 10 16,0-6-66-16,0-9-67 16,4-11-116-16,8-6-9 15,-3-19-34-15,-3-8-514 0</inkml:trace>
  <inkml:trace contextRef="#ctx0" brushRef="#br0" timeOffset="102383.3">6371 12372 2397 0,'0'0'519'16,"0"0"-465"-16,0 0-47 16,0 0-1-16,0 0 9 15,0 0-1-15,0 0 30 16,91 134-43-16,-91-78 0 16,-27 1 5-16,-11-1-6 15,-5-5-29-15,-7-4-99 16,9-13-157-16,12-11-338 0</inkml:trace>
  <inkml:trace contextRef="#ctx0" brushRef="#br0" timeOffset="102638.85">6877 12458 1126 0,'0'0'773'16,"0"0"-628"-16,-114 6 13 16,56 17 15-16,0 11-13 15,8 2 17-15,13 3-62 16,14-1-27-16,17-4-38 16,6 1-49-16,8-5 30 15,27-4-31-15,9-6-33 16,27-6-88-16,-11-8-247 0,-8-6-523 15</inkml:trace>
  <inkml:trace contextRef="#ctx0" brushRef="#br0" timeOffset="103050.77">7160 12494 1435 0,'0'0'588'16,"0"0"-456"-16,0 0-120 15,0 0 22-15,-129 9 91 16,94 10-22-16,7 7 4 16,4 5-43-16,5 0 34 15,11 6-13-15,6-1-69 16,2-2 17-16,4-2-33 15,18-6 8-15,10-4-16 16,3-8-57-16,19-7-111 0,-12-7-210 16,-7 0-585-16</inkml:trace>
  <inkml:trace contextRef="#ctx0" brushRef="#br0" timeOffset="103253.64">7349 12416 2569 0,'0'0'131'0,"0"0"-131"15,0 0-61-15,0 0 61 16,0 0 37-16,91 155-6 0,-89-93-5 16,-2 5-26-16,-10 6-6 15,-44 13-110-15,2-18-347 16,4-17-440-16</inkml:trace>
  <inkml:trace contextRef="#ctx0" brushRef="#br0" timeOffset="103817.83">7789 11991 1722 0,'0'0'854'15,"0"0"-553"-15,0 0-154 16,0 0-106-16,0 0 15 15,0 0-46-15,0 0-10 16,60 8 6-16,-20 6-6 0,2 0-8 16,9 7-28-16,-11-3-246 15,-13-4-354-15</inkml:trace>
  <inkml:trace contextRef="#ctx0" brushRef="#br0" timeOffset="103950.9">7743 12252 1039 0,'0'0'1625'0,"0"0"-1455"16,0 0-170-16,0 0-45 15,119 0-87-15,-77 0-140 16,-9 0-325-16</inkml:trace>
  <inkml:trace contextRef="#ctx0" brushRef="#br0" timeOffset="106181.43">19090 3338 1914 0,'0'0'505'16,"0"0"-418"-16,0 0-76 15,0 0 1-15,0 0 14 16,0 0-2-16,0 0 87 16,-118 138 20-16,64-65-57 15,0 3-3-15,4-2-35 0,7-6-29 16,10-13 10-16,11-14-17 15,12-18-8-15,10-11-88 16,5-12-168-16,38-23 1 16,-6-12-364-16,-1-9-660 0</inkml:trace>
  <inkml:trace contextRef="#ctx0" brushRef="#br0" timeOffset="106370.05">19005 3382 1840 0,'0'0'659'16,"0"0"-396"-16,0 0-172 15,0 0-62-15,0 0 5 16,0 0-16-16,100 123 34 16,-73-59-40-16,0 6-4 0,-4-1-8 15,-6-3 0-15,-8-10 0 16,-6-6-96-16,-3-14-109 16,-9-8-12-16,-45-14-98 15,3-8-281-15,-5-6-97 0</inkml:trace>
  <inkml:trace contextRef="#ctx0" brushRef="#br0" timeOffset="106617.21">18807 3782 1117 0,'0'0'751'0,"0"0"-418"16,0 0-113-16,51-129-3 15,5 105-112-15,20 2-62 16,26 2-39-16,-2 2 11 16,6 2-30-16,-6 0 15 15,-29 4-41-15,-4 0-32 0,-23 4-27 16,-19 3 76-16,-25 5 24 15,-2 0 10-15,-34 2 36 16,-11 25 11-16,-4 7 66 16,4 12 18-16,12 8-83 15,17 4-10-15,18-1-30 16,0-5-9-16,29-4-18 16,18-12-1-16,30-9-183 15,-8-13-287-15,-9-13-899 0</inkml:trace>
  <inkml:trace contextRef="#ctx0" brushRef="#br0" timeOffset="106819.95">20116 3667 2417 0,'0'0'538'0,"0"0"-460"15,0 0 7-15,0 0-57 16,0 0 4-16,0 0-31 16,120-4-1-16,-84 40-69 15,-9 0-312-15,-19-4-407 0</inkml:trace>
  <inkml:trace contextRef="#ctx0" brushRef="#br0" timeOffset="106925.32">19935 4064 2338 0,'0'0'405'0,"0"0"-405"0,0 0-473 16,0 0-531-16</inkml:trace>
  <inkml:trace contextRef="#ctx0" brushRef="#br0" timeOffset="107774.07">19991 4083 1952 0,'0'0'720'16,"0"0"-513"-16,0 0-140 15,0 0-65-15,136-2 16 16,-81-1-18-16,16 3-2 15,-13 0-199-15,-10 0-548 0</inkml:trace>
  <inkml:trace contextRef="#ctx0" brushRef="#br0" timeOffset="114912.81">21083 3685 1162 0,'0'0'571'0,"0"0"-360"15,0 0-29-15,0 0-33 16,0 0 33-16,0 0-56 16,-103-26-45-16,81 26-8 15,0 8-42-15,-3 16 27 16,1 12 33-16,3 8-34 16,4 9 14-16,5 3-43 15,12-1-19-15,0-3 24 16,16-11-32-16,22-10 14 15,16-14-4-15,12-12 2 16,11-5-26-16,2-15-8 0,-2-13-50 16,-11-6-23-1,-16-3-57-15,-17-4 7 0,-20 1 34 16,-13-3 65-16,-2 5 45 16,-25 3 49-16,-13 7 42 15,-5 7 15-15,-6 12-65 16,2 6-15-16,1 3-26 15,7 3-9-15,3 12-115 16,11 0-343-16,12-8-461 0</inkml:trace>
  <inkml:trace contextRef="#ctx0" brushRef="#br0" timeOffset="115107.28">21283 3338 2426 0,'0'0'314'16,"0"0"-299"-16,0 0 5 15,-100 187 36-15,51-53 11 16,-7 38 11-16,1 7-78 16,1-16-1-16,19-55-219 15,8-47-468-15</inkml:trace>
  <inkml:trace contextRef="#ctx0" brushRef="#br0" timeOffset="117435.78">28272 2080 1315 0,'0'0'910'0,"0"0"-759"16,0 0-95-16,0 0-26 15,0 0-14-15,0 0 54 16,0 0 6-16,-32-63-15 16,17 63-39-16,-7 0-5 15,-7 6-16-15,-5 17 44 16,-5 11-6-16,-2 9 18 16,3 11-39-16,3 7 16 15,8 3 8-15,12-3-42 16,9 0 39-16,6-9-24 15,19-10-6-15,23-8 28 16,11-12-37-16,16-9 0 0,5-12 0 16,2-1-32-1,-2-1 31-15,-12-13-34 0,-8-7-51 16,-17-1 30-16,-10-4 11 16,-14-4 43-16,-8-2 2 15,-5-1 15-15,0-4 23 16,-7 5-7-16,-8 4 5 15,-1 4 9-15,-2 6-45 16,0 4-8-16,2 4-50 16,-5-1-193-16,5 3-302 15,3 1-596-15</inkml:trace>
  <inkml:trace contextRef="#ctx0" brushRef="#br0" timeOffset="117668.77">28408 1702 856 0,'0'0'1643'15,"0"0"-1395"-15,0 0-174 16,0 0-73-16,0 0 7 16,-78 112 47-16,46 6 33 15,-1 39-6-15,0 11-73 16,2-11-8-16,4-39-1 15,4-37-8-15,4-23-60 0,-15 16-179 16,5-14-303 0,3-6-697-16</inkml:trace>
  <inkml:trace contextRef="#ctx0" brushRef="#br0" timeOffset="118508.67">28794 3260 628 0,'0'0'1130'15,"0"0"-978"1,0 0-93-16,0 0-58 0,0 0 58 15,0 0 70-15,0 0-58 16,-107-28 54-16,73 60-17 16,-1 10-22-16,1 12 27 15,1 9-40-15,6 2-3 16,5 2-1-16,5-1-39 16,11-6 19-16,6-3-34 15,0-11-13-15,27-8 37 16,11-10-39-16,15-12 11 15,12-12-11-15,7-4-39 16,3-10 16-16,-2-20-32 16,-5-12-38-16,-12-8-42 15,-14-12-103-15,-15-5 118 0,-17-1 80 16,-10 2 40-16,-8 9 158 16,-28 13-67-16,-13 12-91 15,-7 11 0-15,-33 13-135 16,13 8-149-16,12 0-605 0</inkml:trace>
  <inkml:trace contextRef="#ctx0" brushRef="#br0" timeOffset="120897.63">28894 3724 1234 0,'0'0'0'0</inkml:trace>
  <inkml:trace contextRef="#ctx0" brushRef="#br0" timeOffset="121055.75">28894 3724 1197 0,'4'18'708'0,"-10"-18"-708"16,2 0-282-16,1-8-433 0</inkml:trace>
  <inkml:trace contextRef="#ctx0" brushRef="#br0" timeOffset="127788.9">8786 11404 1024 0,'0'0'598'0,"0"0"-436"15,0 0 19-15,0 0-11 16,0 0-1-16,0 0 25 16,12-72-9-16,-10 65-97 15,-2 5-26-15,0 0-14 16,0 2-20-16,0 0 5 15,0 0-31-15,0 0-2 16,0 0 0-16,0 21-35 0,2 13 35 16,3 16 0-1,-1 14 2-15,4 8 49 0,-4 4-50 16,0 3 31-16,3-2-13 16,-3-2-10-16,2-7 5 15,0-6-14-15,2-13 0 16,1-5-12-16,0-13 1 15,5-4-74-15,-4-11-154 16,0-6-235-16,-4-10-256 0</inkml:trace>
  <inkml:trace contextRef="#ctx0" brushRef="#br0" timeOffset="128111.33">8902 11292 10 0,'0'0'1870'0,"0"0"-1485"15,0 0-206-15,0 0-14 16,0 0-40-16,0 0 5 15,0 0-78-15,48-13-29 16,-6 52 62-16,-2 7-68 16,-4 6 2-16,-14 3-10 0,-15 0 10 15,-7-1-10-15,-12 2-9 16,-25 1-16-16,-11-2 15 16,-27 11-149-16,13-13-214 15,8-16-459-15</inkml:trace>
  <inkml:trace contextRef="#ctx0" brushRef="#br0" timeOffset="128688.68">9494 11279 1721 0,'0'0'385'16,"0"0"-215"-16,0 0-144 15,0 0-20-15,0 0 34 16,0 0-1-16,0 0 32 16,-127 22 2-16,96 19 19 15,2 10 26-15,4 12-51 16,7 4 8-16,9 4-17 0,7-3-52 15,2-4 24-15,9-7-30 16,20-9 1-16,8-7-9 16,26-4-98-16,-12-11-192 15,-4-8-466-15</inkml:trace>
  <inkml:trace contextRef="#ctx0" brushRef="#br0" timeOffset="129454.69">9845 11430 664 0,'0'0'688'16,"0"0"-411"-16,0 0-121 15,0 0 4-15,0 0 20 16,0 0-59-16,0 0-6 16,-75-20-48-16,57 20-16 0,1 2 17 15,-6 13-28 1,0 8 33-16,1 3-6 0,2 8-41 16,4 2 24-16,8 2-20 15,3 2 2-15,5 0 29 16,0-1-48-16,18-3 7 15,6-2-1-15,5-9-13 16,5-4 26-16,4-7-32 16,7-8 1-16,0-6 17 15,1 0-12-15,-2-5-8 16,1-13 2-16,-7-4-43 16,-5-4 31-16,-4-3-29 15,-8-3 14-15,-9-3 17 16,-6-1 8-16,-6 1 2 15,0 2 33-15,-10-1-10 16,-9 6 23-16,-6 2-46 0,-2 8-11 16,-2 6-3-16,-2 8-120 15,-7 4-100-15,5 10-248 16,6 6-213-16</inkml:trace>
  <inkml:trace contextRef="#ctx0" brushRef="#br0" timeOffset="129786.69">9913 11239 669 0,'0'0'972'0,"0"0"-793"16,0 0-157-16,0 0-1 15,0 0 128-15,0 0 29 16,-31 121 41-16,8-55-59 16,-1 8-17-16,-3 4-7 15,0 4-98-15,2-3 8 16,8-4-45-16,5-6-1 0,8-8-6 15,4-4-203 1,0-15-167-16,12-16-495 0</inkml:trace>
  <inkml:trace contextRef="#ctx0" brushRef="#br0" timeOffset="130221.66">10339 11182 1859 0,'0'0'481'0,"0"0"-383"16,0 0-98-16,0 0 22 15,0 0-16-15,0 0 89 16,52 137-15-16,-35-66 5 16,-7 4-70-16,-7 8 2 15,-3 2-10-15,-16 3 5 0,-17 0-24 16,-35 14-82-16,8-24-206 16,5-19-621-16</inkml:trace>
  <inkml:trace contextRef="#ctx0" brushRef="#br0" timeOffset="131512.37">8547 12212 548 0,'0'0'810'16,"0"0"-534"-16,0 0-175 15,0 0 50-15,0 0 29 16,0 0-18-16,0 0 17 16,0-12-80-16,6 8-27 15,3 2-50-15,1-3-13 16,7 3 3-16,-2 1-12 16,7 1 0-16,1 0-9 15,6 0 9-15,4 0 0 16,5 0 0-16,3 0 2 0,3-4-1 15,0 2-1-15,1-2 0 16,-3 1-1-16,-1 2-2 16,-6 1 3-16,1 0 0 15,-3 0 6-15,-2 0-26 16,2 0 17-16,3 0-16 16,3 0 8-16,-2 0-32 15,5 0 27-15,-1 0-11 16,-1 0-1-16,-3 0 16 15,-1 0-41-15,0-2 38 16,-4 0 13-16,-1 0 2 16,0 2-1-16,0 0 1 15,0 0 0-15,3-3-15 0,1 3 16 16,5-1-1 0,3-3 10-16,3 0-3 0,4 0 14 15,-4 0-6-15,3-1-15 16,-1 2 21-16,-4 1-15 15,0-1-6-15,-3 1 0 16,-2 0 15-16,1 1-15 16,-1-1 10-16,-4 2-1 15,1-3 61-15,-1 3-37 16,-3 0-14-16,-3 0-16 16,0 0 14-16,-5 0-22 15,1 0 5-15,0 0-27 16,-2 0-54-16,-4 0-188 15,-9 0-319-15</inkml:trace>
  <inkml:trace contextRef="#ctx0" brushRef="#br0" timeOffset="132240.63">9148 12587 1255 0,'0'0'341'0,"0"0"-141"15,0 0-54-15,0 0-20 16,0 0 4-16,0 0-90 16,0 0-14-16,0 9-8 15,0 17 44-15,0 11 12 0,0 11 2 16,0 6 21-16,0 6 19 15,0 2-77-15,0 1-1 16,0-3-17-16,0-4-15 16,0-4 3-16,0-4-9 15,0-5 0-15,0-8-9 16,0-4-4-16,0-9-96 16,0-6-44-16,0-16-150 15,0 0-196-15,0 0-703 0</inkml:trace>
  <inkml:trace contextRef="#ctx0" brushRef="#br0" timeOffset="132482.37">9253 12603 1107 0,'0'0'798'16,"0"0"-651"-16,0 0-74 15,0 0 120-15,120-32-80 16,-102 40-66-16,-7 18 78 16,-11 10-70-16,0 8-13 15,-9 4-2-15,-20 3-40 16,-7-3 18-16,1-2-18 16,-3-2-123-16,9-15-134 0,11-9-731 15</inkml:trace>
  <inkml:trace contextRef="#ctx0" brushRef="#br0" timeOffset="132803.81">9774 12489 1600 0,'0'0'525'15,"0"0"-435"-15,0 0-45 0,-116 1-22 16,79 22 89-16,-1 9 25 16,1 10-30-16,9 5-7 15,6 8 22-15,8 2-79 16,10-6-7-16,4-2-36 15,2-7 0-15,23-7-13 16,6-4-50-16,27-7-100 16,-11-8-147-16,-3-8-539 0</inkml:trace>
  <inkml:trace contextRef="#ctx0" brushRef="#br0" timeOffset="133097.62">9968 12641 1235 0,'0'0'407'0,"0"0"-226"15,0 0-54-15,0 0 18 16,-136 39-6-16,110-12 6 15,3 4-47-15,6 1-51 16,5 2 17-16,10-1-38 16,2 2-26-16,2-6 26 0,21-3-26 15,6-3-15 1,2-7-60-16,18-11-121 0,-9-5-152 16,-7 0-529-16</inkml:trace>
  <inkml:trace contextRef="#ctx0" brushRef="#br0" timeOffset="133306.53">10189 12533 1982 0,'0'0'317'0,"0"0"-289"15,0 0-19-15,0 0 6 0,0 0-11 16,0 0 55-1,73 154-30-15,-73-90 17 0,-4 4-39 16,-18 1 0-16,-25 19-14 16,4-18-189-16,4-15-504 0</inkml:trace>
  <inkml:trace contextRef="#ctx0" brushRef="#br0" timeOffset="136085.9">10978 12080 1428 0,'0'0'485'16,"0"0"-407"-16,0 0 33 0,0 0 119 16,0 0-72-16,0 0-5 15,0 0-25-15,34 0-52 16,-5-7 32-16,6 3-47 15,5 1-47-15,1 1 2 16,-1 2-6-16,0 0-10 16,-7 0 0-16,-2 0-35 15,-6 7-75-15,-11 9-163 16,-10 1-287-16,-4-6-593 0</inkml:trace>
  <inkml:trace contextRef="#ctx0" brushRef="#br0" timeOffset="136280.69">10904 12358 2335 0,'0'0'614'16,"0"0"-505"-16,0 0-101 15,0 0 8-15,143-40-14 16,-89 36-2-16,-1 2-64 15,12 2-186-15,-14 0-365 16,-14 0-981-16</inkml:trace>
  <inkml:trace contextRef="#ctx0" brushRef="#br0" timeOffset="144180.68">12387 11510 859 0,'0'0'181'0,"0"0"-181"15,0 0 0-15,0 0 4 16,0 0 80-16,0 0 23 16,0-8 5-16,0 6 36 15,0-1 32-15,0 3-56 16,0 0-1-16,0 0 7 16,0 0-1-16,0-3 12 15,0 3-71-15,0 0-19 16,0 0 30-16,0-2-29 0,0 2 32 15,0 0-22-15,0 0-23 16,0 0 30-16,0 0-42 16,0 0-14-16,0 0-5 15,0 0 6-15,0 0-8 16,0 0-6-16,0 0-3 16,0 0-11-16,0 0 14 15,0 0 0-15,0 0-6 16,0 0 15-16,-4 0-20 15,-7 0 4-15,1 0 4 16,2 0-21-16,-1 0-2 16,-1 0 13-16,4 0 13 15,-1 5-18-15,-1-2 17 16,-2 1 1-16,1 0 0 0,1-1-15 16,-2 3 15-16,2-1 0 15,-1-1 0-15,3 0 7 16,0 0-14-16,2 0 7 15,-3 1 0-15,3 0-6 16,0 2 6-16,-3 0 0 16,0 3 0-16,-2 0 3 15,3 0-9-15,1 2 6 16,1-2 0-16,-1 0-12 16,1 1 12-16,1-2 0 15,-1 3-1-15,2 3 7 16,-5-2-7-16,3 3 1 15,-1-2 0-15,-2 2-11 0,5-2 12 16,-2-2-1-16,2-1 0 16,2-2 11-16,0-2-5 15,0-3-6-15,0 2 0 16,0-1-12-16,0 4 14 16,0-2-2-16,0 2 0 15,0-1 6-15,0 1-11 16,4 0 5-16,3 2 0 15,0-4-6-15,-1 1 7 16,1 0-1-16,-1 0 0 16,-1-2 11-16,2 1-7 15,-3-2-4-15,1 1-1 16,1 0-11-16,3 0 12 0,3-3 0 16,1 4 8-1,1-5 2-15,-2 0-4 0,2 0-6 16,-3-1 0-16,-2 2-3 15,3 0 3-15,-4-2 0 16,1-1 0-16,3 2 9 16,1 0-12-16,-1-2 3 15,2 0 0-15,1 2-6 16,2-2 7-16,-2 0-1 16,1 0 0-16,-3 0 16 15,3 0-18-15,-3 0 2 16,1 0 0-16,-1-2-10 15,3-2 23-15,-1 0-13 16,1-2 0-16,-1 0 8 16,-1 1-8-16,-1 0 0 0,-2-2 0 15,0 2-1-15,0-3 8 16,1 0-7-16,1 0 0 16,-2-2 2-16,3 0-7 15,-4 1 5-15,-1 0 0 16,1 1-4-16,-2-1 16 15,-1 1-12-15,0-2 0 16,2 3-16-16,-3-4 14 16,1 2-35-16,2-1 12 15,-4-2 7-15,1 1-24 0,-4 2 41 16,0 1 1 0,-2-2 0-16,0 2 34 15,0-3-8-15,0 4 1 0,0-2 1 16,0 1-16-16,0 1-2 15,-2-1-10-15,0-1 0 16,2 1-7-16,-2-2 8 16,2 1-1-16,0-2 0 15,0 0 4-15,0-1-10 16,0 3 6-16,0 1 0 16,0 0 8-16,-2 1-7 15,-3 2 16-15,-2-1-1 16,1 0-1-16,-1 0-12 15,3 3-3-15,-3-4 6 16,2 3-12-16,3 1 7 0,-2-4-1 16,-1 2 3-16,-1-4 10 15,-3 3-13-15,-3 1 0 16,-5 0 1-16,-3 1 7 16,-7 1 6-16,-4 0 21 15,-5 1-10-15,-1 2-25 16,-4 0 24-16,-1 0-24 15,-6 0 0-15,2 2-18 16,-1 10 4-16,-7 8-119 16,12-4-237-16,11-6-572 0</inkml:trace>
  <inkml:trace contextRef="#ctx0" brushRef="#br0" timeOffset="145904.53">11649 12240 1028 0,'0'0'401'0,"0"0"-208"16,0 0-40-16,0 0-19 15,0 0-63-15,0 0-6 16,0 0-48-16,0-12 52 0,0 12 11 15,0 0-24-15,0 0 33 16,-2 0-16-16,2 0-35 16,0-2 38-16,0 2-34 15,0 0-7-15,0 0 27 16,0-2-43-16,0 2 18 16,2-3-29-16,13 0 7 15,4-1-6-15,1-1-9 16,-1 2 0-16,0 1 0 15,-2 2 11-15,1 0-9 16,3-3-2-16,0 3 0 16,4 0-15-16,2-1 16 15,0 1-1-15,2-2 0 0,0 0 16 16,0 2-9 0,-2-2-7-16,2 2 1 0,-6 0 14 15,4 0-14-15,-2 0-1 16,0 0 0-16,1 0 18 15,1 0-16-15,2 0-2 16,0-5 0-16,0 3-4 16,-3-1 14-16,-1-1-10 15,-2 1 15-15,-1 2-1 16,-3 1-3-16,2 0-11 16,4-3 0-16,1 2-9 15,3-1 10-15,5-5-1 0,-1 4 0 16,3-2 9-1,-5 0-9-15,-2-2 0 16,0 2 0-16,-4 0 5 0,-1 1 1 16,-2 1-6-16,0-1 0 15,-1 1 9-15,-4 1-9 16,-1 0 0-16,-5 2 0 16,1-1-4-16,-6 1 5 15,1 0-1-15,-1 0 0 16,-2 0-16-16,-1 0-41 15,-3 0-157-15,0 0-384 16,-3 3-670-16</inkml:trace>
  <inkml:trace contextRef="#ctx0" brushRef="#br0" timeOffset="146868.4">12021 12627 1192 0,'0'0'605'0,"0"0"-364"16,0 0 14-16,0 0-75 16,0 0-87-16,0 0 3 15,0 0-43-15,31-26-11 16,-14 14 4-16,0-2-44 15,5-2 20-15,3-2-22 16,2-1 0-16,-1 0-12 16,-1-1-14-16,-5-3 3 15,0 4 9-15,-5-4-16 16,-4 3 29-16,-1 0-5 16,-4 5 6-16,-4 0 6 0,-2 6 31 15,0 4 53 1,0 3-5-16,0 2-76 0,0 0 21 15,0 0-30-15,0 0-22 16,0 7 21-16,0 12-19 16,0 13 20-16,0 7 0 15,0 7 6-15,0 1-1 16,-2 2-5-16,2-3-9 16,0-2-46-16,0 4-128 15,0-11-102-15,0-11-416 0</inkml:trace>
  <inkml:trace contextRef="#ctx0" brushRef="#br0" timeOffset="147137.04">11970 12878 1603 0,'0'0'672'16,"0"0"-474"-16,0 0-51 16,0 0-27-16,0 0-14 15,0 0 7-15,134-6-68 16,-78 1 0-16,4 2-5 16,0-2-29-16,1 1-22 15,-7 3 11-15,-4 1-134 0,-3 0-157 16,-11 0-341-16,-13 0-610 0</inkml:trace>
  <inkml:trace contextRef="#ctx0" brushRef="#br0" timeOffset="149756.84">12171 13121 725 0,'0'0'680'0,"0"0"-446"15,0 0-116-15,0 0 85 16,0 0 0-16,0 0-58 15,0 0-13-15,-11-7-61 16,11 1-12-16,0-4-1 16,6-1-56-16,10-1 7 15,2 3-9-15,4 3 0 16,0 1-18-16,-2 5 18 16,-4 0 0-16,-7 3-1 15,-7 19 2-15,-2 11 3 16,-14 8 23-16,-19 10 21 0,-11 2 38 15,-6-2-63-15,4-9 47 16,7-10 17-16,14-11-63 16,11-7 24-16,9-11-48 15,5-1 7-15,9-2 21 16,22 0-28-16,12-5 0 16,13-9 0-16,1 1-47 15,3-1-16-15,8 0-140 16,-15 6-175-16,-15-1-465 0</inkml:trace>
  <inkml:trace contextRef="#ctx0" brushRef="#br0" timeOffset="150921.47">13236 12068 1465 0,'0'0'589'0,"0"0"-301"16,0 0-20-16,0 0-42 15,0 0-34-15,0 0-94 16,0 0-26-16,-8-20-16 16,27 19-55-16,14-3 32 15,10 2-33-15,9 2-4 16,3 0-11-16,-4 0-39 15,-3 13-27-15,-11 2-106 16,-12 9-149-16,-12-2-190 16,-13-4-558-16</inkml:trace>
  <inkml:trace contextRef="#ctx0" brushRef="#br0" timeOffset="151070.19">13170 12334 2060 0,'0'0'729'15,"0"0"-558"-15,0 0-113 16,0 0 0-16,139-9-58 16,-65 2-6-16,26 7-77 15,-15 0-204-15,-18 0-294 0</inkml:trace>
  <inkml:trace contextRef="#ctx0" brushRef="#br0" timeOffset="152197.1">14391 11821 1239 0,'0'0'389'15,"0"0"-213"-15,0 0 13 16,0 0-8-16,0 0 11 16,0 0-70-16,0 0-53 15,-25-48 18-15,23 46-34 16,-2-1-29-16,-3 2-22 16,-5 1 10-16,-1 0-20 15,-5 0 8-15,-3 12 0 16,-6 11 3-16,-2 8 5 15,0 5-1-15,-2 4-7 16,2 2 11-16,4 0-2 16,2-1-9-16,8-4 0 15,1 2 39-15,8 1-24 0,4-1 16 16,2 0-13-16,0-1-16 16,0-2 26-16,16-4-27 15,3-3-1-15,6-6 27 16,4 0-25-16,4-8 14 15,7-3-16-15,5-5 12 16,1-6-28-16,6-1 14 16,0 0-1-16,-1-15-4 15,-2-8 5-15,0-7-5 16,-7-6 7-16,-7-8-6 16,-3-8-8-16,-12-8-27 15,-11-7-3-15,-9-2 44 16,0 4 0-16,-27 3 96 0,-7 8-57 15,-8 12-6-15,-3 11-11 16,1 16-22-16,2 11-18 16,1 4-54-16,-3 27-181 15,9 10-82-15,8-1-367 0</inkml:trace>
  <inkml:trace contextRef="#ctx0" brushRef="#br0" timeOffset="152759.57">14970 12293 1167 0,'0'0'357'0,"0"0"-248"0,0 0 19 16,0 0 20-16,0 0-63 16,0 0 10-16,0 0-30 15,0 0 4-15,0 0 2 16,0 0-65-16,0 0-4 16,0 0-2-16,0-3-61 15,0-1 12-15,0 0-55 16,-8 1 73-16,-3 3 31 15,-3 0 0-15,-1 0 65 16,1 0 28-16,-1 0-56 16,3 1 19-16,6 7-26 15,3 2-15-15,3-3 32 16,0 0-17-16,9-1 8 0,9-4-2 16,5-2-36-16,-4 0 30 15,0 0-30-15,-15 0-114 16,-2-10-185-16,-2 2-946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0:33.0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4427 16513 727 0,'0'0'932'0,"0"0"-623"0,0 0-244 16,0 0-1-1,-25-109 37-15,25 75 9 16,0 3 28-16,0-1-34 0,0 1 0 15,0-1-31-15,0-1-39 16,0-6 27-16,11-5-50 16,9-9-10-16,11 0 1 15,7-6 6-15,9 5-8 16,5 4 0-16,-4 7 7 16,0 17-8-16,-6 3 1 15,-7 14 0-15,-4 9-11 16,-2 3 25-16,-2 20-10 15,-2 12-4-15,0 1 9 16,-4 0-12-16,4-7 3 16,-3-4 0-16,1-7-4 0,-4-10 14 15,-3-6-10-15,0-2 0 16,-5-2 6-16,-2-19-21 16,-9-11 15-16,0 1 0 15,-7-5-9-15,-19 10 23 16,-12 12-14-16,-7 10 0 15,-8 4 1-15,-3 34-3 16,-2 16 2-16,4 13 0 16,12 9-1-16,11 4 16 15,11-4-5-15,16 3-10 16,4-12 0-16,8-5-9 16,23-9 9-16,12-9 0 15,10-18 3-15,9-14 5 0,6-8-16 16,3-16-9-1,-4-21-44-15,-5-7 22 0,-12-2-40 16,-17 7 46-16,-13 8 33 16,-15 13 0-16,-5 10 122 15,-10 8-40-15,-21 12-71 16,-9 16 4-16,0 7-15 16,2 5 0-16,10-8 0 15,9-10 13-15,11-8-29 16,8-11-2-16,0-3-117 15,21-9 49-15,16-21-26 16,7-11-60-16,5-4 27 16,-3 4 60-16,0 6 85 15,-13 14 11-15,-6 18 109 16,-10 3 12-16,-5 26-45 0,-8 18-4 16,-2 9-23-16,0 10-60 15,5-10 0-15,9 10-18 16,1-19-196-16,2-18-306 0</inkml:trace>
  <inkml:trace contextRef="#ctx0" brushRef="#br0" timeOffset="607.74">5816 16133 1817 0,'0'0'346'0,"0"0"-268"15,0 0-31-15,0 0-46 16,0 0 36-16,0 0 30 16,0 0-28-16,-2 0 8 15,15 0-36-15,2-9-10 16,-4-5 32-16,-4-2-33 15,-7 6 13-15,0 1 50 16,0 0 16-16,-21 9 7 16,0 0-58-16,-8 21-27 15,2 16 28-15,0 11-23 0,9 10 21 16,7 0 7 0,9-3-33-16,2-6 26 0,6 0-27 15,21-13 0-15,9-5-15 16,7-19 6-16,3-7-32 15,3-5-35-15,0-17-51 16,-4-10 52-16,-12-4 25 16,-8 4 36-16,-12 5 14 15,-9 8 17-15,-4 5 118 16,0 9-11-16,0 0-90 16,0 14 2-16,-4 9-36 15,2 3 1-15,2-5-4 16,2 2 4-16,21-9-1 0,6-10 0 15,2-4-38 1,-2 0 11-16,0-8-23 0,-10-10-4 16,-5-9 53-16,-10 4 2 15,-4 0 6-15,0 2 48 16,-6 3-18-16,-12 1 17 16,-2 8-54-16,-4-5-42 15,5 1-147-15,6-1-413 0</inkml:trace>
  <inkml:trace contextRef="#ctx0" brushRef="#br0" timeOffset="746.05">6281 15797 307 0,'0'0'2143'0,"0"0"-1778"0,0 0-292 16,0 0-64-16,-74 104-9 15,39-2-3-15,8-13-115 16,10-9-487-16</inkml:trace>
  <inkml:trace contextRef="#ctx0" brushRef="#br0" timeOffset="955.75">6696 16459 2256 0,'0'0'158'0,"0"0"-158"16,0 0-8-16,-82 156 7 15,50-94-17-15,-3 14-20 16,8-9-238-16,4-21-679 0</inkml:trace>
  <inkml:trace contextRef="#ctx0" brushRef="#br0" timeOffset="1525.1">7710 16094 867 0,'0'0'1182'0,"0"0"-1061"15,0 0-113-15,0 0-1 16,0 0-7-16,0 0 0 15,-22-104 3-15,0 85 7 16,-17 3 14-16,-9 15 7 16,-10 1 25-16,-4 26 118 15,1 20-48-15,10 12-25 16,11 8-36-16,17 2-18 16,19-5 34-16,4-1-50 0,36-13-31 15,17-5 23 1,20-7-23-16,31-21 0 0,-4-10-48 15,39-14-244-15,-25-17-187 16,-31-8-573-16</inkml:trace>
  <inkml:trace contextRef="#ctx0" brushRef="#br0" timeOffset="1699.1">8061 16152 1202 0,'0'0'1210'15,"0"0"-899"-15,0 0-154 16,0 0-93-16,0 0-63 16,0 0 16-16,0 0-17 15,160 4-6-15,-96 17-87 0,-14-4-293 16,-17 1-523-16</inkml:trace>
  <inkml:trace contextRef="#ctx0" brushRef="#br0" timeOffset="1826.41">8040 16473 973 0,'0'0'1479'0,"0"0"-1165"16,0 0-245-16,0 0-39 15,0 0-30-15,181-6-8 16,-98-6-205-16,-10-2-552 0</inkml:trace>
  <inkml:trace contextRef="#ctx0" brushRef="#br0" timeOffset="2269.67">9384 16008 1119 0,'0'0'946'0,"0"0"-867"15,0 0-35-15,-145 102 30 16,92-44 3-16,2 9 17 16,3 5-36-16,9-9-8 15,10-2-42-15,13-15-8 0,13-15-23 16,3-22-115-16,32-23-82 15,8-22-257-15,-2-8-1015 0</inkml:trace>
  <inkml:trace contextRef="#ctx0" brushRef="#br0" timeOffset="2428.25">9349 15940 1373 0,'0'0'1003'0,"0"0"-769"15,0 0-214-15,0 0 22 16,10 122-28-16,2-64 2 15,3 4 11-15,6 5-18 16,1-9-4-16,0 0-5 16,-8 4-237-16,-6-20-230 15,-8-12-331-15</inkml:trace>
  <inkml:trace contextRef="#ctx0" brushRef="#br0" timeOffset="2577.3">8907 16388 2254 0,'0'0'488'0,"0"0"-448"16,0 0-11-16,157-23-29 15,-78 19-34-15,40-1-77 16,-19 0-225-16,-16 2-927 0</inkml:trace>
  <inkml:trace contextRef="#ctx0" brushRef="#br0" timeOffset="2796.02">9830 16250 88 0,'0'0'1765'0,"0"0"-1374"16,0 0-260-16,0 0-119 15,0 0 16-15,138-27-28 16,-82 27-14-16,14 0 8 16,-18 7-309-16,-11-2-522 0</inkml:trace>
  <inkml:trace contextRef="#ctx0" brushRef="#br0" timeOffset="2996.91">10059 16040 1144 0,'0'0'1144'0,"0"0"-948"15,0 0-196-15,0 0 25 16,0 0-13-16,-69 142-11 16,54-80 32-16,1 1-33 15,6 0 0-15,8 8-80 16,0-17-262-16,0-20-482 0</inkml:trace>
  <inkml:trace contextRef="#ctx0" brushRef="#br0" timeOffset="3626.43">10410 16022 1741 0,'0'0'308'0,"0"0"-238"16,0 0-20-16,-21 130 86 16,13-74-21-16,1-2 18 0,3 0-43 15,-1-5-58-15,5-5 12 16,0-8-44-16,0-12 1 15,0-8 0-15,0-6 0 16,0-10-1-16,0 0 26 16,0-18-16-16,7-18-8 15,0-18-2-15,3-8-81 16,2-13 13-16,3 4 21 16,3 4 46-16,2 17 1 15,-2 10 0-15,0 12-2 16,-3 10 2-16,-1 10 0 15,-1 8 34-15,-2 0-33 16,-3 26 56-16,-6 9-2 16,-2 11-33-16,0 7 42 0,-10-2-32 15,-5 0-32-15,-3-11 24 16,5-8-15-16,3-9-9 16,6-14 0-16,4-4 9 15,0-5-15-15,18 0 6 16,11-10-15-16,7-3-10 15,3-1-62-15,7 10 63 16,-2 4 15-16,-1 9 9 16,-6 13 3-16,-8 5 15 15,-14 5 12-15,-11 7 22 16,-4 1-28-16,-17 1 32 16,-18-2-24-16,-8-3-24 15,-3-4-16-15,-2-10-7 0,2-8-131 16,13-9-129-16,10-5-534 0</inkml:trace>
  <inkml:trace contextRef="#ctx0" brushRef="#br0" timeOffset="3755.17">11078 16445 1425 0,'0'0'1190'0,"0"0"-991"16,0 0-199-16,0 0-230 15,0 0-98-15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12:20.5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1903 13646 1179 0,'0'0'130'15,"0"0"-130"-15,0 0 9 16,0 0 692-16,0 0-532 16,0 0-52-16,11 0 16 15,-11 0-23-15,0 0 18 16,0 0-49-16,0 0-12 0,0 0-13 16,0 0-36-1,0 0 45-15,0 0-42 0,0 0-2 16,0 0 8-16,0 0-27 15,0 0 30-15,0 0-21 16,0 0 3-16,0 0 1 16,-15 0-13-16,-10 0-3 15,-8 12-7-15,-14 12 0 16,-5 8 10-16,-3 10 0 16,2 7 2-16,3 4-10 15,8 1 8-15,9-2 0 16,8-5-7-16,11-3 19 15,12-6-12-15,2-4 0 16,12-7 6-16,17-2-2 16,13-4-4-16,9-12-29 0,8-6-42 15,18-3-241-15,-13-5-279 16,-10-11-760-16</inkml:trace>
  <inkml:trace contextRef="#ctx0" brushRef="#br0" timeOffset="435.84">1694 13886 1527 0,'0'0'818'0,"0"0"-702"0,0 0-3 16,0 0 49-16,0 0-33 16,0 0-55-16,0 0-60 15,27 4 17-15,10-2-17 16,10-2-8-16,6 0 13 16,1 0-17-16,0 0-4 15,-10-2-2-15,-11 2-32 16,-8 0 34-16,-9 0-23 15,-9 6 11-15,-5 10-4 16,-2 8 19-16,0 4-1 16,0 5 21-16,-7 0-19 15,-2-1 16-15,0-3-18 0,5-5 6 16,2-6-6-16,2-4 0 16,0-7-1-16,0-2-27 15,6-5-114-15,12-5-10 16,18-36-86-16,-5 3-253 15,0-4-135-15</inkml:trace>
  <inkml:trace contextRef="#ctx0" brushRef="#br0" timeOffset="781.9">2275 13912 781 0,'0'0'933'15,"0"0"-605"-15,0 0-163 16,0 0-10-16,0 0 4 16,0 0 22-16,-31 110-61 15,25-77-66-15,4-8 7 16,2-2-54-16,0-7-7 0,10-6 8 15,11-5-8-15,0-5 0 16,6 0-24-16,-4-5-77 16,-3-14-4-16,-11 0-17 15,-7-8 27-15,-2 0-13 16,-2-2 31-16,-9 5 77 16,-1 4 34-16,6 9 81 15,6 2 25-15,0 6-54 16,0 1-60-16,20 2-26 15,7 0-16-15,4 0 15 16,-2 14 1-16,-3 5 0 16,-5 6 9-16,-5 0-3 15,-6 3 6-15,-5 1 23 16,-5-1-34-16,0-2-2 16,0-5-3-16,-2-4-145 0,-9-9-156 15,-1-8-607-15</inkml:trace>
  <inkml:trace contextRef="#ctx0" brushRef="#br0" timeOffset="908.61">2489 13640 1837 0,'0'0'1039'0,"0"0"-948"16,0 0-91-16,0 0-95 15,-35 118-111-15,10-56-428 0</inkml:trace>
  <inkml:trace contextRef="#ctx0" brushRef="#br0" timeOffset="1006.9">2315 14517 1428 0,'0'0'1012'16,"0"0"-1012"-16,0 0-585 0</inkml:trace>
  <inkml:trace contextRef="#ctx0" brushRef="#br0" timeOffset="1453.62">3245 13728 2277 0,'0'0'372'15,"0"0"-290"-15,0 0-33 0,0 0-28 16,0 0 27 0,0 0-48-16,0 0 0 0,0 48 0 15,0-10 21-15,-4 12 30 16,2-2 0-16,0 2-50 16,2-1 20-16,0-5-21 15,0-3 0-15,0-4-13 16,4-4-20-16,0-6-87 15,-2-8-103-15,-2-5-160 16,0-9-297-16</inkml:trace>
  <inkml:trace contextRef="#ctx0" brushRef="#br0" timeOffset="1652.81">2938 13762 2329 0,'0'0'546'0,"0"0"-370"16,0 0-77-16,0 0-42 16,0 0-5-16,129-80-52 15,-67 70 26-15,9 1-26 16,1 9-12-16,-3 0-27 16,12 9-83-16,-23 13-358 15,-14-2-326-15</inkml:trace>
  <inkml:trace contextRef="#ctx0" brushRef="#br0" timeOffset="1878.8">3546 14151 1866 0,'0'0'615'15,"0"0"-532"-15,0 0-75 16,0 0 20-16,0 0 54 16,0 0-60-16,31 124 2 15,-37-80-24-15,-33 19-50 16,2-13-150-16,3-11-509 0</inkml:trace>
  <inkml:trace contextRef="#ctx0" brushRef="#br0" timeOffset="2349.67">4037 13662 1870 0,'0'0'468'0,"0"0"-377"16,0 0-16-16,0 0-6 15,0 0-53-15,0 0 5 16,0 0 86-16,0 136-48 15,-3-74 39-15,1 4-2 16,0-2-63-16,0-4 7 16,0-7-32-16,2-11-7 15,0-10 10-15,0-9-11 16,0-11 0-16,0-7 0 16,0-5 12-16,8 0 12 15,7 0 15-15,10-10-24 0,6-6 39 16,3 2-42-16,4 0 0 15,0 5-12-15,0 9-11 16,-3 0 10-16,8 14-123 16,-10 7-463-16,-4-5-889 0</inkml:trace>
  <inkml:trace contextRef="#ctx0" brushRef="#br0" timeOffset="3950.08">4998 13571 1602 0,'0'0'323'0,"0"0"-183"16,0 0-51-16,0 0 85 16,0 0-41-16,0 0-58 15,0 0-43-15,0-14-30 0,0 14-2 16,0 12 0-16,-3 15 0 16,-6 13 74-16,2 11 2 15,-3 12 18-15,0 5-15 16,4 0-41-16,-1-1 13 15,5-7-21-15,2-9-23 16,0-5 27-16,0-7-26 16,15-11-5-16,5-5 4 15,9-11 4-15,7-12-22 16,7 0 5-16,7-9-52 16,6-23 24-16,2-6-116 15,-2-8 15-15,-7 2 65 16,-8 5 17-16,-17 11 53 15,-11 14 33-15,-11 7 46 0,-2 7 8 16,-10 3-80-16,-19 21 32 16,-9 7 30-16,-1 1-43 15,4-1 27-15,6-4-53 16,8-10 9-16,11-3-12 16,5-7 3-16,5-7-11 15,0 0-14-15,15-8-71 16,14-18-54-16,6-10-54 15,0-2-110-15,1 4 70 16,-7 7 183-16,-7 17 61 16,-9 10 92-16,-9 5-20 15,-4 25 100-15,0 6 4 16,0 2-46-16,-4-4 1 0,0-5-75 16,2-9-19-16,2-8-11 15,0-7-25-15,6-5 38 16,12 0-39-16,6-17-54 15,3-8-28-15,2-8-99 16,2-2 0-16,-4-4 11 16,-2 9 21-16,-7 9 94 15,-3 12 54-15,-6 9 1 16,-2 0 48-16,-5 22 65 16,-2 15 27-16,0-3 3 15,0 0-64-15,0-4 21 16,0-8-74-16,0-9-25 15,0-6 14-15,0-7-9 0,5 0 19 16,14-7-25-16,10-14-46 16,5-7-33-16,4-1 0 15,0 3 22-15,-1 6 46 16,-5 11-15-16,-8 9 26 16,-5 0 16-16,-11 16 2 15,-4 11 18-15,-4 2-36 16,0-2-2-16,0-5-57 15,-17-5-132-15,-3-8-172 16,-5-6-707-16</inkml:trace>
  <inkml:trace contextRef="#ctx0" brushRef="#br0" timeOffset="4192.32">5278 13896 1751 0,'0'0'374'16,"0"0"-184"-16,0 0-13 16,0 0-90-16,0 0 29 15,0 0 32-15,31-103-104 16,-2 103-12-16,0 0-32 16,-2 5 1-16,-5 13-19 15,-6 3 11-15,-5 2 5 16,-4-3-71-16,-7-4-137 15,0-6-97-15,0-7-405 0</inkml:trace>
  <inkml:trace contextRef="#ctx0" brushRef="#br0" timeOffset="4287.49">5573 13700 1942 0,'0'0'329'16,"0"0"-233"-16,137-4-96 15,-76 4-170-15,-10 9-509 0</inkml:trace>
  <inkml:trace contextRef="#ctx0" brushRef="#br0" timeOffset="5414.91">6487 14307 768 0,'0'0'1480'0,"0"0"-1203"0,0 0-224 16,0 0-42-16,0 0 2 16,142-134-26-16,-93 80 13 15,0-8-79-15,0-5-15 16,-6-1-79-16,-12-3 14 15,-9 10 86-15,-13 6 49 16,-9 14 24-16,0 15 132 16,-16 16-5-16,-9 10 0 15,-6 12-64-15,-2 23 42 16,0 18 22-16,6 9-11 16,9 4 5-16,9-2-69 15,9-8-51-15,0-7 18 0,18-11-10 16,13-12-9-16,9-14 0 15,7-10-31-15,5-2-2 16,3-14-124-16,-6-16-13 16,-5-4 26-16,-9 0-84 15,-12 0 79-15,-11 9 145 16,-8 13 4-16,-4 12 150 16,0 0-95-16,-8 18 36 15,-8 13 40-15,3 0-61 16,5 1-33-16,6-3-23 15,2-7 0-15,0-6-3 16,12-8-11-16,10-8-43 16,4 0-5-16,3-10-106 0,0-14-48 15,-2-4-27-15,-4-2-133 16,-8 1 122-16,-3 7 240 16,-6 8 121-16,-6 14 144 15,0 0-182-15,0 22 126 16,-2 10-41-16,-7 5-56 15,0 0-9-15,5-3-59 16,-1-5-29-16,3-9-1 16,2-8-14-16,0-8-44 15,0-4-45-15,0 0-22 16,-2-22-168-16,2-9-215 16,0-8 317-16,0-5 90 15,0-2 87-15,13 3 185 16,7 7 160-16,3 12-177 15,0 8-11-15,0 14-100 0,2 2-34 16,-3 0 21-16,-2 14-35 16,-4 4 5-16,-5 4-11 15,-2 2 5-15,-7 0 7 16,-2 0 19-16,0-2 37 16,0 1 13-16,0-2-24 15,0-7-16-15,0-2-22 16,11-7-20-16,12-5 10 15,6 0-12-15,4-19-167 16,-2-10-88-16,-6-7-96 0,-14-5 38 16,-11 6 148-1,0 0 165-15,-25 12 159 0,-8 9 187 16,-7 9-95-16,-5 5-147 16,3 0-90-16,-8 19-14 15,15 1-98-15,8-8-435 0</inkml:trace>
  <inkml:trace contextRef="#ctx0" brushRef="#br0" timeOffset="5602.64">7546 13712 1809 0,'0'0'294'0,"0"0"-260"0,0 0-22 15,0 0 2-15,-37 136-3 16,26-92-22-16,5 8-8 16,2-12-299-16,4-13-676 0</inkml:trace>
  <inkml:trace contextRef="#ctx0" brushRef="#br0" timeOffset="5842.14">7714 13686 1340 0,'0'0'216'0,"0"0"-152"16,0 0 95 0,0 0 33-16,-26 116-19 0,23-62-30 15,3 6-20-15,0 4-87 16,0-1-6-16,0-5-26 15,5-5 5-15,2-7-18 16,2-5-74-16,-3-12-177 16,-1-15-330-16</inkml:trace>
  <inkml:trace contextRef="#ctx0" brushRef="#br0" timeOffset="5993.14">7601 13900 2165 0,'0'0'638'16,"0"0"-569"-16,0 0-42 0,0 0-14 16,149-42-13-16,-108 48-50 15,-10 16-234-15,-12 6-411 0</inkml:trace>
  <inkml:trace contextRef="#ctx0" brushRef="#br0" timeOffset="6090.64">7299 14575 59 0,'0'0'0'0</inkml:trace>
  <inkml:trace contextRef="#ctx0" brushRef="#br0" timeOffset="6900.08">8439 13479 1555 0,'0'0'646'16,"0"0"-396"-16,0 0-206 16,0 0-16-16,0 0-15 15,0 0 4-15,0 0-17 16,-9 75 105-16,7-5 1 16,2 11 18-16,0 10-46 15,0-4-18-15,0 1-5 16,0-12-55-16,0-10 50 0,0-11-50 15,13-11 9 1,3-9-12-16,4-12 3 0,4-9-11 16,3-14-14-16,4 0-75 15,3-19-56-15,-1-17-137 16,-4-8-93-16,-6 0 53 16,-10 4 170-16,-4 12 163 15,-9 16 276-15,0 12-48 16,-2 0-79-16,-14 19-33 15,-2 14-33-15,3 1-19 16,4-1-39-16,6-1 5 16,5-9-4-16,0 0-25 15,7-6 26-15,8-5-27 16,1 0-43-16,-5-4-54 16,-2-8-160-16,-7 0-273 0,-2-2-849 0</inkml:trace>
  <inkml:trace contextRef="#ctx0" brushRef="#br0" timeOffset="7042.75">8611 13868 2169 0,'0'0'618'0,"0"0"-618"16,0 0-24-16,131-4-46 15,-52 4-143-15,-15 0-129 16,-8 0-869-16</inkml:trace>
  <inkml:trace contextRef="#ctx0" brushRef="#br0" timeOffset="7470.19">9513 13401 1363 0,'0'0'183'16,"0"0"-94"-16,0 0 168 16,-29 133 6-16,23-63-16 15,-1 8-44-15,5 2-40 16,2 0-78-16,0-4-23 16,0-10-48-16,0-7-7 15,0-22-1-15,0-7-6 16,0-13 0-16,0-13-1 0,6-4-5 15,6-12-15-15,8-27-98 16,7-11-108-16,6-4 76 16,5 2-52-16,0 11 122 15,-5 16 81-15,-6 18 15 16,-9 7 88-16,-12 17 33 16,-6 19-19-16,0 6 20 15,-24 6 3-15,-12 3 8 16,-4-5-40-16,0-3-87 15,5-6 7-15,6-8-28 16,8-8-43-16,15-11-95 16,6-8-243-16,0-2-300 0</inkml:trace>
  <inkml:trace contextRef="#ctx0" brushRef="#br0" timeOffset="7673.85">10127 13670 2453 0,'0'0'179'0,"0"0"-179"16,0 0 0-16,0 0 61 15,-128 144 61-15,73-82 26 16,-3 3-54-16,7 2-76 16,11-6-13-16,13-10-5 15,15-8-69-15,17-15-89 0,23-12-175 16,11-11-307-16</inkml:trace>
  <inkml:trace contextRef="#ctx0" brushRef="#br0" timeOffset="7846.58">10279 13825 2009 0,'0'0'778'0,"0"0"-764"15,-126 79-14-15,77-28 0 16,12-2 33-16,16-3-14 15,19 0-2-15,2-9-11 16,29-5-6-16,38-10-80 16,-7-9-137-16,-2-13-509 0</inkml:trace>
  <inkml:trace contextRef="#ctx0" brushRef="#br0" timeOffset="8732.64">11060 13689 578 0,'0'0'1066'15,"0"0"-949"-15,0 0-73 16,0 0 123-16,-113 27 9 16,95-1-17-16,12 4-18 15,6 8-61-15,0 3 30 16,26 6-25-16,6 1-7 0,3-5 19 16,-2-6-55-16,-6-8 7 15,-12-8-44-15,-7-4 7 16,-8-5 4-16,-2-2-14 15,-23-5 11-15,-8 0-13 16,-6-5 0-16,6-5-49 16,8-49-184-16,14 4-368 15,11-4-1399-15</inkml:trace>
  <inkml:trace contextRef="#ctx0" brushRef="#br0" timeOffset="8899.71">11257 13752 1844 0,'0'0'578'15,"0"0"-484"-15,0 0-36 0,0 0-33 16,98 136 63-16,-80-94-16 16,-1-1-41-16,1-6 7 15,0-4-37-15,0-7-2 16,2-9-97-16,9-15-153 16,-5 0-82-16,-3-15-516 0</inkml:trace>
  <inkml:trace contextRef="#ctx0" brushRef="#br0" timeOffset="9031.76">11691 13701 897 0,'0'0'1513'15,"0"0"-1379"-15,0 0-88 16,-93 167-13-16,51-91-27 16,3 1-12-16,13 3-25 15,10-16-265-15,16-22-446 0</inkml:trace>
  <inkml:trace contextRef="#ctx0" brushRef="#br0" timeOffset="9302.62">12449 13549 1197 0,'0'0'148'15,"0"0"13"-15,0 0 228 16,0 0-68-16,-104 133-77 16,81-69 21-16,5 6-111 0,7 0-51 15,9 1-54-15,2-7-48 16,0-6 21-16,23-12-22 16,6-10-30-16,4-12-15 15,7-16-140-15,16-14-67 16,-12-20-218-16,-9-10-434 0</inkml:trace>
  <inkml:trace contextRef="#ctx0" brushRef="#br0" timeOffset="9789.7">12659 13473 2154 0,'0'0'582'16,"0"0"-472"-16,0 0-110 0,0 0-32 15,0 0 32-15,-75 127 30 16,52-55 22-16,7 10 38 15,7 1-61-15,9-4-16 16,0-5 4-16,5-14-3 16,13-9-1-16,-1-19-13 15,6-11 0-15,1-16-16 16,3-5 6-16,4-18-35 16,3-22-99-16,1-13-99 15,-1-1 31-15,-5 6-24 16,-9 16 152-16,-9 18 84 15,-11 14 33-15,0 14 94 16,-7 20 113-16,-9 5-118 16,3 3 33-16,5-7-70 15,8-3-63-15,0-8 11 0,0-7-27 16,19-9 3-16,8-8-9 16,6 0-20-16,1-16-87 15,2-12-69-15,-3-9-60 16,-1-2-8-16,-3-2-39 15,-10 10 283-15,-3 8 23 16,-7 15 348-16,-7 8-143 16,-2 8-182-16,0 19 37 15,0 5 23-15,-4 0-37 16,-3-5-29-16,5-4-33 16,2-7-7-16,0-10-33 15,0-6-189-15,0-9-98 16,2-13-602-16</inkml:trace>
  <inkml:trace contextRef="#ctx0" brushRef="#br0" timeOffset="9904.7">13189 13662 2458 0,'0'0'352'0,"0"0"-352"16,0 0-105-16,0 0-103 15,0 0-404-15</inkml:trace>
  <inkml:trace contextRef="#ctx0" brushRef="#br0" timeOffset="10068.54">11972 13914 2282 0,'0'0'756'15,"0"0"-756"-15,0 0-82 16,0 0 40-16,143 0-33 15,-65 0-184-15,0 0-243 0</inkml:trace>
  <inkml:trace contextRef="#ctx0" brushRef="#br0" timeOffset="10504.34">14083 14016 1685 0,'0'0'816'15,"0"0"-735"-15,0 0-81 16,0 0-21-16,-122 45 21 15,88-10 36-15,12 2 14 16,11-4-26-16,11-6-13 16,0-8-14-16,27-14 3 15,8-5-94-15,24-40-144 16,-13-6-398-16,-5-5-995 0</inkml:trace>
  <inkml:trace contextRef="#ctx0" brushRef="#br0" timeOffset="10668.98">14141 13668 2336 0,'0'0'667'16,"0"0"-616"-16,0 0-51 16,0 0-9-16,-24 104 9 15,15-44 18-15,5 6-12 16,2 4 1-16,2-4-7 16,0-4-68-16,0-7-71 15,-4-6-170-15,-8-14-173 16,-9-12-238-16</inkml:trace>
  <inkml:trace contextRef="#ctx0" brushRef="#br0" timeOffset="11217.67">13718 14016 2118 0,'0'0'616'16,"0"0"-601"0,120-41-15-16,-47 28-12 0,12 6-17 15,7 5 26-15,1 2 3 16,-4 0 8-16,-14 9 34 15,-18 8-17-15,-19 6-24 16,-18-3 41-16,-18 6-12 16,-2 1 16-16,-13 1 37 15,-14-4-62-15,0-2 9 16,2-6-30-16,8-4 7 16,5-12-19-16,12 0-25 15,0-9-19-15,17-17-238 16,14-8-41-16,2 2 103 0,0 6 166 15,-8 10 66 1,-9 15 289-16,-9 1-120 0,-5 5-20 16,-2 19-27-16,0 1-54 15,0 1 29-15,0-5-53 16,4-1-43-16,9-9 41 16,5-5-41-16,7-6-1 15,4 0-12-15,0-12-142 16,-2-14 15-16,-3-6-95 15,-4-8 3-15,-4 0 41 16,-5-1-45-16,-5 11 235 16,-3 16 331-16,-3 14 14 15,0 3-222-15,0 25-42 16,-5 9-10-16,3 4 34 16,2-2-44-16,0-3-16 0,18-7-18 15,4-10-26 1,3-7 4-16,-1-7-5 0,1-5-83 15,-8-6-46-15,1-19-174 16,7-28-187-16,-5 2-111 16,0 5-761-16</inkml:trace>
  <inkml:trace contextRef="#ctx0" brushRef="#br0" timeOffset="11322.7">15010 13934 1637 0,'0'0'604'16,"0"0"-498"-16,0 0-23 15,0 0-71-15,5 130 16 16,-16-91-28-16,-7-8-34 15,-15-4-136-15,2-9-205 0,-6-12-708 0</inkml:trace>
  <inkml:trace contextRef="#ctx0" brushRef="#br0" timeOffset="11472.72">14268 13825 1950 0,'0'0'657'0,"0"0"-388"16,0 0-157-16,0 0-57 15,131-93-54-15,-79 91-2 16,6 2-46-16,15 14-171 16,-13 9-161-16,-12 1-864 0</inkml:trace>
  <inkml:trace contextRef="#ctx0" brushRef="#br0" timeOffset="11938.69">14399 14328 1957 0,'0'0'630'16,"0"0"-405"-16,0 0-94 0,0 0-65 15,0 0-42-15,0 0-24 16,0 0 0-16,32 0-230 15,-12 0-437-15</inkml:trace>
  <inkml:trace contextRef="#ctx0" brushRef="#br0" timeOffset="12893.16">15550 13930 1906 0,'0'0'345'0,"0"0"-253"15,0 0-83-15,0 0 62 16,0 0 47-16,-22 113-11 16,15-76-6-16,2-2-50 15,3-5-51-15,2-10 21 16,0-6-21-16,0-8 0 15,0-6-6-15,0 0 6 16,0-6-14-16,19-19-92 16,2-10-41-16,8-4 94 15,0 2-2-15,-2 9 26 16,-4 10 22-16,-5 15 14 16,-7 3-2-16,-5 17 82 15,-6 15-18-15,0 1 13 16,0 6 4-16,0-7-16 0,-2-6-22 15,0-6-46-15,2-10 4 16,0-6-6-16,0-4-3 16,8 0 2-16,15-14-74 15,4-14-56-15,4-6-28 16,7-6-44-16,-3 1 15 16,-2 8 29-16,-6 9 135 15,-6 13 24-15,-13 9 59 16,-5 12 43-16,-3 19 61 15,0 2-39-15,0 2 14 16,-5-3-53-16,3-6-44 16,2-12 0-16,0-4-41 0,0-6 0 15,16-4-20 1,4 0-80-16,2-16-61 0,5-8-89 16,2-4 28-16,0 0 55 15,-4 3 92-15,-6 9 75 16,-3 11 210-16,-7 5-110 15,-7 5 18-15,-2 24 43 16,0 0-62-16,0 4 35 16,-9-6-67-16,3-6-17 15,2-7-35-15,0-5-1 16,4-9-2-16,0 0 4 16,0-5-16-16,12-19-1 15,8-5-129-15,4-5 71 16,5 3-22-16,3 3-95 15,-3 10-37-15,0 9 125 0,-9 9 88 16,-7 3 133-16,-9 22-19 16,-4 6 20-16,0-2-8 15,-4 0-43-15,-7-7-4 16,5-10-70-16,1-6 4 16,5-6-4-16,0 0-9 15,15-8-17-15,19-12-245 16,11-2 33-16,10-6 160 15,3 6 21-15,0 4 48 16,-6 7 38-16,-8 10 90 16,-13 1-10-16,-13 3-56 15,-14 20-62-15,-4 3 0 16,-22 2-24-16,-45-6-157 0,7-6-324 16,-5-8-886-16</inkml:trace>
  <inkml:trace contextRef="#ctx0" brushRef="#br0" timeOffset="13026.59">15944 13876 2049 0,'0'0'510'15,"0"0"-331"-15,0 0-146 16,162-66-33-16,-110 64-17 16,16 2-102-16,-15 17-132 15,-10 0-544-15</inkml:trace>
  <inkml:trace contextRef="#ctx0" brushRef="#br0" timeOffset="13651.18">17643 13747 1903 0,'0'0'514'0,"0"0"-444"15,0 0-70-15,0 0-9 16,0 0 9-16,0 0 66 15,-6 131 66-15,-1-68-26 16,3 0-52-16,-2-1-12 16,6-8-42-16,0-8 0 15,0-12 0-15,0-9-46 16,0-11-75-16,0-12-117 16,-2-4-106-16,-8-20 22 0,-6-6-1153 0</inkml:trace>
  <inkml:trace contextRef="#ctx0" brushRef="#br0" timeOffset="13801.04">17338 13744 720 0,'0'0'1420'16,"0"0"-823"-16,0 0-407 15,0 0-151-15,147-71-2 16,-78 70-30-16,9 1-6 16,7 0-2-16,1 3-44 15,-5 13-114-15,-1 7-113 16,-24-4-270-16,-18-2-706 0</inkml:trace>
  <inkml:trace contextRef="#ctx0" brushRef="#br0" timeOffset="14639.51">17987 13883 1590 0,'0'0'301'0,"0"0"-225"15,0 0-41-15,0 0 16 16,0 0 180-16,-72 101-54 15,53-63-59-15,3 1 10 16,9-4-55-16,7-9-22 16,0-3-12-16,23-9-32 15,10-8 47-15,9-6-54 16,0 0-73-16,-1-18-52 0,-10-10-41 16,-14-7-19-1,-13-4-78-15,-4 0 115 0,-8 1 148 16,-15 11 165-16,4 4 112 15,3 11-103-15,7 10-124 16,9-2-2-16,0 4-11 16,18 0-37-16,20 0 33 15,16 0-33-15,6 0-26 16,4 4 2-16,-5-2-4 16,-11 6 28-16,-13 7 19 15,-16 4-7-15,-17 9 44 16,-2 7-12-16,-15 2 12 15,-12-1 6-15,0-1-53 16,4-12 6-16,11-4-15 16,4-12 8-16,8-4-11 0,0-3 3 15,8 0-8-15,13-22-65 16,8-5-72-16,4-4 56 16,2-3 25-16,-4 6 12 15,-5 5 19-15,-6 11 6 16,-9 12 27-16,-6 0 33 15,-5 14 21-15,0 11 2 16,-5 3 51-16,-6-2-35 16,3-6 19-16,1-7-78 15,4-2-7-15,3-9 18 16,0-2-24-16,0 0 44 16,20 0-44-16,7-14-15 0,9-4-32 15,5-4-32-15,1 0 20 16,-1 8 29-16,-2 1-25 15,-10 12 46-15,-14 1-9 16,-10 9 18-16,-5 14 21 16,0 0-12-16,-5 0 31 15,-6-3 24-15,4-6-57 16,5-10 22-16,2-2-22 16,0-2 8-16,16 0-15 15,11-13-58-15,10-2-32 16,5-3 52-16,6 0 12 15,-4 1 25-15,-1 8 1 16,-8 2 0-16,-8 7 63 0,-6 0-44 16,-13 16-12-1,-8 7-7-15,0-2-57 0,-8 0 20 16,-29-10-152-16,6-4-179 16,-2-7-559-16</inkml:trace>
  <inkml:trace contextRef="#ctx0" brushRef="#br0" timeOffset="14814.67">18758 13401 2485 0,'0'0'178'0,"0"0"-178"15,0 0-13-15,-79 124-2 16,35-60 13-16,-12 29-4 0,14-19-175 15,13-12-737-15</inkml:trace>
  <inkml:trace contextRef="#ctx0" brushRef="#br0" timeOffset="15068.65">19591 14337 2397 0,'0'0'78'0,"0"0"-78"15,0 0-92-15,0 0 66 16,-31 118 9-16,-13-79 7 15,6-13-91-15,7-10-762 0</inkml:trace>
  <inkml:trace contextRef="#ctx0" brushRef="#br0" timeOffset="15391.3">20214 13566 1077 0,'0'0'0'0,"0"0"37"15,0 0 157-15,0 0 304 16,-38 139-237-16,26-74 0 16,-1 2-93-16,-1 5-91 15,4-6-18-15,1-7-58 16,5-10 13-16,0-12-14 15,4-12 13-15,0-11-13 16,4-8 17-16,13-6 20 16,10 0 52-16,6-4-75 15,5-8-14-15,0 4-66 16,0-2-29-16,6 10-9 0,-11 0-202 16,-6 0-535-16</inkml:trace>
  <inkml:trace contextRef="#ctx0" brushRef="#br0" timeOffset="15774.33">20541 14030 1068 0,'0'0'1231'15,"0"0"-881"-15,0 0-294 16,0 0-56-16,0 0 0 16,0 0 9-16,0 0 73 15,-24 101-64-15,24-73 3 16,0-8-7-16,15-4-5 15,7-8-6-15,3-8-3 0,2 0-112 16,0-12 10 0,-2-16-55-16,-4-6-15 0,2-2-54 15,-5 0-1-15,-3 4 227 16,-6 11 35-16,-4 11 329 16,-5 10-168-16,0 12-184 15,-7 25 29-15,-11 13 19 16,0 11-30-16,1 2 69 15,-1 4-2-15,1-1-20 16,0-7 42-16,-1-9-83 16,-4-9-2-16,-2-7-11 15,-5-16-16-15,-5-8 19 0,-4-10-26 16,-2 0-17-16,-6-26-46 16,9-8-242-16,13-6-347 0</inkml:trace>
  <inkml:trace contextRef="#ctx0" brushRef="#br0" timeOffset="15948.6">21080 13604 2284 0,'0'0'570'0,"0"0"-515"15,0 0-55-15,0 0-64 16,0 0 52-16,-91 128 12 0,51-40-21 15,7-13-265 1,14-13-476-16</inkml:trace>
  <inkml:trace contextRef="#ctx0" brushRef="#br0" timeOffset="16043.65">21346 14209 2564 0,'0'0'0'0</inkml:trace>
  <inkml:trace contextRef="#ctx0" brushRef="#br0" timeOffset="18124.64">3231 15033 892 0,'0'0'364'0,"0"0"-76"0,0 0-70 16,0 0-60-16,0 0 15 15,0 0 37-15,0 0-81 16,3-13 19-16,-3 13 4 16,0 0-59-16,0 0-22 15,0 0-50-15,0 0-9 16,0 0 12-16,0 0-23 16,0 0-1-16,0 5 0 15,0 17 1-15,0 14 16 16,0 6 2-16,0 8-4 15,0 5 13-15,-5 1-27 0,1 0 4 16,-3-8-5 0,3-2-8-16,2-9 8 0,2-8-169 15,-2-9-163-15,2-8-354 16,-2-12-864-16</inkml:trace>
  <inkml:trace contextRef="#ctx0" brushRef="#br0" timeOffset="18330.56">3337 15015 2070 0,'0'0'295'0,"0"0"-247"16,0 0 45-16,0 0-2 16,0 0-6-1,53 122 13-15,-53-73-56 0,-14 1-19 16,-15-2 0-16,-4 0-23 15,-15-2-115-15,9-9-264 16,10-20-873-16</inkml:trace>
  <inkml:trace contextRef="#ctx0" brushRef="#br0" timeOffset="18598.46">3633 15017 2228 0,'0'0'261'0,"0"0"-193"16,0 0-30-16,0 0 35 16,-136 128 34-16,116-79-31 15,9 5 6-15,11 0-32 16,0-8-44-16,11-2 15 15,17-10-21-15,11-6-41 16,5-14-47-16,16-14-151 16,-8 0-120-16,-12 0-346 0</inkml:trace>
  <inkml:trace contextRef="#ctx0" brushRef="#br0" timeOffset="19116.4">4146 14988 1758 0,'0'0'822'0,"0"0"-822"0,0 0-30 16,0 0 30-16,0 0 34 15,29 141 6-15,-27-83 16 16,-2 9-33-16,0-1-21 16,-9 2-4-16,-25 8-90 15,5-16-229-15,2-18-479 0</inkml:trace>
  <inkml:trace contextRef="#ctx0" brushRef="#br0" timeOffset="32826.49">3843 15175 1463 0,'0'0'140'16,"0"0"-140"-16,0 0 48 15,0 0 355-15,0 0-157 16,0 0-145-16,2 0 30 0,0 0 27 15,-2-3-91-15,0-1 13 16,0 1-29-16,0 3-39 16,0 0 16-16,0 0-28 15,0-2 12-15,0 2-12 16,0 0 1-16,0 0 15 16,0 0 13-16,0 0-8 15,0 0 18-15,0 0-39 16,2-4 22-16,-2 4 7 15,0 0-29-15,0 0 30 16,0 0-24-16,0 0 4 16,0 0 34-16,0 0-44 15,0 0 11-15,0 0-11 0,0 16-12 16,0 13 4-16,0 0 7 16,0 10 1-16,-4 1-6 15,2-2 7-15,0-5-1 16,2-1 0-16,0-6-119 15,0-13-145-15,0-5-259 16,0-8-367-16</inkml:trace>
  <inkml:trace contextRef="#ctx0" brushRef="#br0" timeOffset="33121.03">3633 15133 1400 0,'0'0'1023'0,"0"0"-730"16,0 0-124-16,0 0-20 15,0 0-100-15,0 0-26 16,0 0-8-16,63-8-2 16,-17 10-13-16,10 4 0 0,18 2-78 15,-12-8-137 1,-9 0-456-16</inkml:trace>
  <inkml:trace contextRef="#ctx0" brushRef="#br0" timeOffset="33562.81">4564 15263 1903 0,'0'0'692'15,"0"0"-495"-15,0 0-33 16,0 0-37-16,0 0-85 0,0 0-2 16,0 0-40-16,99-5-3 15,-65 5-6-15,-5 0-84 16,-12 5-158-16,-7 11-315 15,-10-5-556-15</inkml:trace>
  <inkml:trace contextRef="#ctx0" brushRef="#br0" timeOffset="33681.43">4560 15422 1984 0,'0'0'779'16,"0"0"-645"-16,0 0-95 15,0 0-37-15,0 0-2 16,143-7-132-16,-93-2-191 15,-11 3-847-15</inkml:trace>
  <inkml:trace contextRef="#ctx0" brushRef="#br0" timeOffset="35978.78">5405 15190 1154 0,'0'0'606'0,"0"0"-367"16,0 0 34-16,0 0-25 15,0 0-58-15,0 0-12 16,-135-4-79-16,112 26-59 15,3 6 11-15,7 6-50 0,6 1 38 16,7 4-36-16,0-5 4 16,9-6 15-16,16-8-21 15,6-10-1-15,6-10 17 16,5 0-5-16,-1-12-14 16,-3-12 2-16,-9-6-28 15,-10-3 22-15,-7 1-32 16,-12 3 22-16,0 7 10 15,-2 8 3-15,-16 4-6 16,-2 10-30-16,0 0-149 16,4 32-124-16,5-8-303 15,9 2-664-15</inkml:trace>
  <inkml:trace contextRef="#ctx0" brushRef="#br0" timeOffset="36152.83">5642 15430 1986 0,'0'0'471'15,"0"0"-389"-15,0 0-45 16,0 0 76-16,0 0 29 16,-14 104-62-16,-1-63-14 15,-1-1-43-15,3-4-13 16,0-1-20-16,3-9-126 16,10-15-145-16,0-7-217 15,4-4-504-15</inkml:trace>
  <inkml:trace contextRef="#ctx0" brushRef="#br0" timeOffset="36565.48">5762 15145 1136 0,'0'0'1177'0,"0"0"-854"16,0 0-171-16,0 0-71 16,0 0-20-16,0 0-28 15,0 0-25-15,67 5 47 16,-30 4-55-16,6-5 1 16,-3-2-1-16,-4-2 12 0,-5 0-24 15,-6 0 9-15,-13 0-37 16,-2 0 38-16,-10 0-17 15,0 0 19-15,0 0-1 16,-2 0-5-16,-14 21 6 16,1 11-1-16,-4 12 2 15,7 10 27-15,-2 8-16 16,7 1 0-16,1-5-4 16,4 0 7-16,2-10-12 15,0-6-3-15,0-9-50 16,0-4-92-16,-3-21-147 15,-4-4-301-15,-4-4-693 0</inkml:trace>
  <inkml:trace contextRef="#ctx0" brushRef="#br0" timeOffset="36709.11">5762 15444 1930 0,'0'0'841'0,"0"0"-646"15,0 0-160-15,0 0 2 16,138-44-37-16,-82 34 0 15,4 3-1-15,23 7-107 16,-17 0-159-16,-8 0-489 0</inkml:trace>
  <inkml:trace contextRef="#ctx0" brushRef="#br0" timeOffset="36896.3">6682 15279 1892 0,'0'0'913'16,"0"0"-675"-16,0 0-194 15,0 0-27-15,0 0-17 16,0 0-87-16,0 0-55 16,-31 78-152-16,16-52-480 0</inkml:trace>
  <inkml:trace contextRef="#ctx0" brushRef="#br0" timeOffset="37023.68">6622 15561 2072 0,'0'0'625'0,"0"0"-568"0,0 0-26 15,0 0-9-15,-56 125-22 16,8-80 11-16,-37 17-11 16,9-7-297-16,9-16-755 0</inkml:trace>
  <inkml:trace contextRef="#ctx0" brushRef="#br0" timeOffset="37504.49">7471 15097 1565 0,'0'0'942'0,"0"0"-772"0,0 0-130 16,0 0-40-16,0 0-2 15,0 0 2-15,0 0 42 16,0 133 45-16,0-69-26 15,0 2-22-15,0 0-18 16,0-2-11-16,0-7-4 16,0-11-6-16,0-6-23 15,0-14-86-15,0-12-164 16,0-10-260-16,-4-4-291 0</inkml:trace>
  <inkml:trace contextRef="#ctx0" brushRef="#br0" timeOffset="37693.18">7463 15136 1796 0,'0'0'380'0,"0"0"-269"15,0 0-87-15,120 15 65 16,-93 9 23-16,-10 9 1 16,-14 9-5-16,-3 10-71 15,-18 3-22-15,-19-3-3 16,-11 1-12-16,-14-7-37 15,13-14-185-15,13-11-421 0</inkml:trace>
  <inkml:trace contextRef="#ctx0" brushRef="#br0" timeOffset="37961.74">7906 15020 929 0,'0'0'743'0,"0"0"-428"15,0 0-71-15,0 0-44 16,-102 125-34-16,79-70-18 16,6 3-83-16,7-4-15 15,10 0-7-15,0-5-43 16,19-10 24-16,14-6-24 0,7-8-6 15,9-15-71-15,13-10-131 16,-12 0-161-16,-10-15-498 0</inkml:trace>
  <inkml:trace contextRef="#ctx0" brushRef="#br0" timeOffset="38239.47">8145 15057 1844 0,'0'0'350'15,"0"0"-289"-15,0 0-48 16,0 0-13-16,0 0 105 16,0 115 26-16,0-61 43 0,0 4-67 15,0 0-57-15,0-5-8 16,0-2-41 0,0-10-1-16,0-12 0 0,4-11 14 15,5-7-11-15,2-8 15 16,10-3 18-16,1 0 36 15,6 0-70-15,7-8 1 16,0 2-3-16,3 1-72 16,-1 2-54-16,15-1-126 15,-10 2-340-15,-9-6-814 0</inkml:trace>
  <inkml:trace contextRef="#ctx0" brushRef="#br0" timeOffset="38449.42">8673 14999 2451 0,'0'0'377'15,"0"0"-377"-15,0 0-38 16,0 0 38-16,109 120 28 16,-82-62 22-16,-11 10 21 15,-10 12-60-15,-6-3-10 16,-10 5-1-16,-21-4-47 15,-21-2-118-15,7-19-161 16,11-21-655-16</inkml:trace>
  <inkml:trace contextRef="#ctx0" brushRef="#br0" timeOffset="38765.83">9291 15291 2094 0,'0'0'492'0,"0"0"-326"16,0 0-42-16,0 0 59 15,0 0-42-15,0 0-48 16,0 0-41-16,26-19-46 0,-3 23-6 16,4 4 0-16,2 6-47 15,-3 4-9-15,-10-4-70 16,-16 13-247-16,-4-6-271 16,-23-4-665-16</inkml:trace>
  <inkml:trace contextRef="#ctx0" brushRef="#br0" timeOffset="38876.51">9188 15450 1528 0,'0'0'1085'16,"0"0"-783"-16,0 0-200 16,0 0-57-16,0 0-44 15,152 8-2-15,-63-8-95 0,-13 4-246 16,-10-4-677-16</inkml:trace>
  <inkml:trace contextRef="#ctx0" brushRef="#br0" timeOffset="39408.44">10053 15245 1833 0,'0'0'741'16,"0"0"-489"-16,0 0-211 15,0 0-25-15,0 0-16 16,-143-12 15-16,112 49-3 16,7 5 21-16,8 6-27 0,14-6 34 15,2-3-31 1,8-14 20-16,24-4-10 0,6-9-9 15,4-12-4-15,2 0-6 16,-1-23-41-16,-12-5 40 16,-8-2-35-16,-14-5-11 15,-9 0 35-15,0 7 12 16,-19 10 12-16,-2 7-12 16,-2 11-20-16,-2 17-73 15,5 12-196-15,7-4-388 0</inkml:trace>
  <inkml:trace contextRef="#ctx0" brushRef="#br0" timeOffset="39597.81">10294 15424 2126 0,'0'0'349'0,"0"0"-349"15,0 0-11-15,0 0 10 16,-3 110 2-16,-5-69 58 15,-4-5-48-15,6 0-11 16,-1-6-13-16,7-7-193 16,0-14-314-16,0-9-816 0</inkml:trace>
  <inkml:trace contextRef="#ctx0" brushRef="#br0" timeOffset="40002.21">10526 15141 1570 0,'0'0'484'0,"0"0"-375"16,0 0-16-16,0 0 42 16,0 0-21-16,-25 107 75 15,25-61-50-15,18 2-60 16,4-2-5-16,3-2-58 15,-1-3 32-15,-3-12-14 0,-6 3-26 16,-11-9 6 0,-4-5-14-16,-8-5-22 0,-22-5 22 15,-7-8-75-15,-4 0 5 16,6-9 1-16,8-17-18 16,14-9 58-16,13-3 6 15,4-4 23-15,29 0 78 16,10-2 23-16,1 4-5 15,4-1-11-15,-8 7-73 16,-11 7 14-16,-12 4-26 16,-12 10 1-16,-5 1-7 15,-9 5-34-15,-27 7-199 0,3 0-302 16,8 2-654-16</inkml:trace>
  <inkml:trace contextRef="#ctx0" brushRef="#br0" timeOffset="40117.08">11060 15362 2422 0,'0'0'335'15,"0"0"-335"-15,0 0-879 0</inkml:trace>
  <inkml:trace contextRef="#ctx0" brushRef="#br0" timeOffset="41166.41">3347 16262 1363 0,'0'0'650'16,"0"0"-341"-16,0 0-89 15,0 0 6-15,0 0-92 16,0 0-35-16,0 0-45 15,-4-18-38-15,4 23 5 16,0 16-21-16,0 20 0 16,0 13 13-16,0 8-7 15,0 6 8-15,-4-2-14 16,2-8 0-16,2-12-12 16,0-7-2-16,0-15-59 15,0-12-165-15,0-7-223 16,-3-5-206-16</inkml:trace>
  <inkml:trace contextRef="#ctx0" brushRef="#br0" timeOffset="41325.89">3107 16223 2440 0,'0'0'520'16,"0"0"-429"-16,0 0-67 15,0 0-15-15,145-23-3 16,-79 23-6-16,6 8-13 15,15 28-105-15,-18 1-395 16,-15-7-528-16</inkml:trace>
  <inkml:trace contextRef="#ctx0" brushRef="#br0" timeOffset="41522.46">3691 16687 677 0,'0'0'801'0,"0"0"-565"16,0 0-22-16,0 0-64 16,18 133 54-16,-23-91-51 15,-15 2-79-15,-2-9-34 16,-2 0-40-16,5-12-17 16,6-14-235-16,13-9-748 0</inkml:trace>
  <inkml:trace contextRef="#ctx0" brushRef="#br0" timeOffset="41886.42">4141 16281 1602 0,'0'0'749'16,"0"0"-595"-16,0 0-129 15,0 0-11-15,0 0 3 16,0 0 80-16,0 116 48 16,0-51-44-16,5-2-38 15,-1 1-16-15,-1-2-41 16,-1-14 20-16,-2-3-26 16,0-13 0-16,0-10-1 0,0-9 1 15,0-4 0-15,0-9 16 16,0 0-5-16,13 0 38 15,9-12-32-15,5-2-8 16,6 6-18-16,9 6 0 16,8 2 8-16,6 0-25 15,2 6-7-15,0 6-34 16,6 2-242-16,-12 0-286 16,-14-7-785-16</inkml:trace>
  <inkml:trace contextRef="#ctx0" brushRef="#br0" timeOffset="42075.44">4888 16615 2378 0,'0'0'620'0,"0"0"-585"16,0 0-35-16,0 0-166 15,0 0 72-15,0 0-235 16,-58 121-781-16</inkml:trace>
  <inkml:trace contextRef="#ctx0" brushRef="#br0" timeOffset="42156.39">4844 16910 1324 0,'0'0'1147'15,"0"0"-1147"-15,0 0-1339 0</inkml:trace>
  <inkml:trace contextRef="#ctx0" brushRef="#br0" timeOffset="42749.8">5781 16547 1633 0,'0'0'566'0,"0"0"-287"15,0 0 45-15,0 0-183 16,0 0-63-16,0 0-77 16,0 0 8-16,-64 46-6 15,33-2 6-15,7 1-6 16,6-4-3-16,7-2 15 15,11-11-21-15,0-7 6 16,2-10-24-16,18-11-4 0,2 0-62 16,3-11-77-16,-6-16-113 15,-5-39-191-15,-7-1-70 16,-5-1-194-16</inkml:trace>
  <inkml:trace contextRef="#ctx0" brushRef="#br0" timeOffset="42930.63">5764 16172 2032 0,'0'0'749'15,"0"0"-565"-15,0 0-142 16,0 0-42-16,0 0-6 16,0 0 6-16,-8 139 23 15,8-67-16-15,0 12 33 16,0-2-39-16,2-4-1 16,6-6 0-16,1-13-6 0,3-13-44 15,-1-13-95 1,-5-14-149-16,-2-13-223 0,-4-6-478 0</inkml:trace>
  <inkml:trace contextRef="#ctx0" brushRef="#br0" timeOffset="43516.39">5505 16485 1835 0,'0'0'659'16,"0"0"-423"-16,0 0-160 15,0 0-76-15,0 0-9 16,132-8-3-16,-65 26 9 15,8 0 3-15,6 9 0 16,-3-6 6-16,-9-3-6 16,-13 4 0-16,-18-4 0 15,-18-4-13-15,-16 4 11 0,-4 4 2 16,-2 0 42 0,-16 1-21-16,5 3 7 0,1-3-28 15,10 0 1-15,2-9-1 16,4-2 0-16,23-6-31 15,7-6-36-15,6 0-108 16,-4-6-9-16,-7-16 54 16,-12-5 48-16,-17-4-28 15,0-1 60-15,-21 1 50 16,-16 3 118-16,0 7 129 16,1 2 59-16,5 15-115 15,8 4-139-15,10 0-41 0,9 0-11 16,4 4 0-1,9 6-1-15,24-1 2 0,10 0-7 16,5-1 6-16,8-8-62 16,0 0 27-16,-2 0-28 15,-8 0 57-15,-10-4 5 16,-14 0-15-16,-17 0 16 16,-5 4 0-16,-18 0 1 15,-16 4 17-15,-4 19 0 16,3 3 28-16,10 6-19 15,12 3-17-15,13 0 29 16,0-3-27-16,20-6 6 16,18-2 18-16,9-12-27 15,8-2-9-15,6-6 0 16,-5-4-100-16,-1-4-60 0,-17-15-228 16,-15-2-533-16</inkml:trace>
  <inkml:trace contextRef="#ctx0" brushRef="#br0" timeOffset="43689.7">5929 16401 1018 0,'0'0'1491'0,"0"0"-1114"16,0 0-235-16,0 0-54 15,128-111-88-15,-74 105 0 16,2 6-11-16,7 36-153 15,-16 13-209-15,-16 5-546 0</inkml:trace>
  <inkml:trace contextRef="#ctx0" brushRef="#br0" timeOffset="43771.24">6183 17038 1947 0,'0'0'0'0,"0"0"-258"0</inkml:trace>
  <inkml:trace contextRef="#ctx0" brushRef="#br0" timeOffset="44884.4">6934 16987 1964 0,'0'0'484'0,"0"0"-418"15,0 0 22-15,0 0 28 16,0 0-40-16,0 0 28 15,145-104-59-15,-102 58-39 16,1-7 5-16,-4-8-11 16,1-3-2-16,-10-12-7 15,-4-4-12-15,-8 4 11 16,-5 5 8-16,-7 17 2 16,-7 14 36-16,0 27-9 0,-9 13-19 15,-11 0-8-15,-7 35-12 16,-2 24 12-16,2 13 15 15,5 8-8-15,6 4 29 16,12-4-34-16,4-11 2 16,0-11 5-16,25-10 0 15,10-16 6-15,9-10-15 16,12-15-11-16,4-7 11 16,5-3-86-16,-1-27-65 15,-1-7 17-15,-12-4 40 16,-13-3 6-16,-13 8 63 15,-19 9 25-15,-6 20 277 16,-15 7-139-16,-23 7-91 16,-11 21-14-16,-1 11-15 15,6-4 28-15,9-3-29 0,12-9-16 16,13-5 5-16,10-8-6 16,0-3-10-16,19-7-23 15,14 0-12-15,8-9-76 16,-1-17-115-16,-2-6-99 15,-7 2 27-15,-7-2-58 16,-10 13 366-16,-9 12 298 16,-5 7-6-16,0 0-124 15,-16 26-6-15,1-3-87 16,3 4 1-16,7-9-51 0,5-6-1 16,0-7 7-1,19-5-7-15,8 0-24 0,4-9-18 16,0-13-121-16,0-5 43 15,-2 0-50-15,-4 1 28 16,-8 3 53-16,-1 9 65 16,-5 10 56-16,-2 4-25 15,-5 22-12-15,-1 19 95 16,-3 17-56-16,0 10-7 16,0 11 20-16,-7 11-2 15,-6-6 34-15,-3 1-48 16,3-4-15-16,2-11-16 15,3-12-18-15,4-13-6 16,2-18 0-16,2-13-9 16,0-14-6-16,0 0-36 0,0-22-4 15,0-24-329 1,2-48 47-16,2 5-259 0,-2-1-215 16</inkml:trace>
  <inkml:trace contextRef="#ctx0" brushRef="#br0" timeOffset="45034.35">7933 16718 1844 0,'0'0'713'15,"0"0"-458"-15,0 0-142 16,0 0-89-16,0 0 14 16,124-41-32-16,-97 55 7 15,-6 16-5-15,-13 7 4 16,-8 3-24-16,0 4 1 16,-21-8-91-16,-35 4-68 15,4-12-132-15,-1-13-326 0</inkml:trace>
  <inkml:trace contextRef="#ctx0" brushRef="#br0" timeOffset="45190.16">7476 16487 927 0,'0'0'1547'0,"0"0"-1089"16,0 0-364-16,130-112-85 15,-97 102-9-15,-6 10-31 16,-10 10-152-16,-12 60-115 15,-5-2-222-15,0 6-1077 0</inkml:trace>
  <inkml:trace contextRef="#ctx0" brushRef="#br0" timeOffset="45281.99">7623 17089 1610 0,'0'0'802'0,"0"0"-658"16,0 0-144-16,0 0-147 15,0 0-1211-15</inkml:trace>
  <inkml:trace contextRef="#ctx0" brushRef="#br0" timeOffset="45393.37">8659 16874 2427 0,'0'0'0'0</inkml:trace>
  <inkml:trace contextRef="#ctx0" brushRef="#br0" timeOffset="48361">21127 14263 1054 0,'0'0'504'16,"0"0"-349"-16,0 0 4 16,0 0-51-16,0 0 15 15,0 0-92-15,34-44 67 16,-32 37 68-16,-2 2 33 0,0 1 18 15,0 1-94 1,-7-2-105-16,-3 3 3 0,-4 2-21 16,-11 0-43-16,6 10-174 15,0-1-456-15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13:15.4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1324 1291 1564 0,'0'0'341'16,"0"0"-225"-16,0 0-77 15,0 0-25-15,0 0 67 16,0 0-12-16,2 0-23 15,0 0 13-15,-2 0-18 16,0 0 34-16,0 0 5 16,0 0-24-16,0 0 56 15,0 0-27-15,0 0-18 16,0 0-7-16,0 0-42 16,0 0 21-16,0 0-26 15,-6 7-11-15,-17 5-2 16,-8 9 0-16,-10 9 0 0,-3 9-2 15,2 2 13-15,4 2-4 16,6-7 2-16,11-4-7 16,9-8 10-16,10-8-12 15,2-7 0-15,9-4-1 16,20-5-24-16,9-5 16 16,2-16-85-16,0-9-77 15,-5-4 24-15,-6-2 1 16,-8 0-18-16,-7 4 65 15,-6 5 99-15,-3 7 100 16,-3 11 69-16,-2 2 35 16,0 5-40-16,0 2-128 15,0 0-36-15,0 22-16 0,0 11 16 16,0 6 12 0,0 5-12-16,0-1-10 0,2-5 9 15,9-14-245-15,-2-8-250 16,0-14-677-16</inkml:trace>
  <inkml:trace contextRef="#ctx0" brushRef="#br0" timeOffset="170.49">1549 1211 2136 0,'0'0'312'15,"0"0"-246"-15,0 0-14 0,24 140 52 16,-24-72-34-16,-4 5 2 15,-18 1-50-15,-3-1-22 16,-13 8-85-16,7-21-233 16,8-19-582-16</inkml:trace>
  <inkml:trace contextRef="#ctx0" brushRef="#br0" timeOffset="508.91">2066 1095 1737 0,'0'0'208'15,"0"0"-131"-15,0 0 91 16,-145 64 43-16,98-17-38 16,2 11 5-16,8 8-56 15,8 2-17-15,10-4-60 16,13-5-26-16,6-4 3 16,0-11-14-16,20-10-4 15,9-10-4-15,9-14-34 16,22-10-62-16,-8-3-239 15,-12-16-431-15</inkml:trace>
  <inkml:trace contextRef="#ctx0" brushRef="#br0" timeOffset="1050.42">1827 1446 2134 0,'0'0'345'0,"0"0"-189"15,0 0-109-15,0 0-3 16,0 0-17-16,150-48 39 15,-105 48 3-15,-5 2-46 16,-9 15 15-16,-9 10-7 16,-9 3-13-16,-8 2 15 15,-5 0-31-15,0-1-2 0,0-10 9 16,-5-5-1-16,3-9-16 16,2-7-1-16,0-7-56 15,13-23-35-15,12-11-406 16,4-6 137-16,-2 3 86 15,-7 9 283-15,-5 17 255 16,-7 15 21-16,-8 3-126 16,0 17-23-16,0 16 18 15,-6 3-2-15,0 1-18 16,4-5-72-16,2-3-5 16,0-7-32-16,10-8-9 15,9-4 26-15,5-6-32 16,-1-4-2-16,-2 0 1 15,-4-12-44-15,-7-14 17 0,-3-6-96 16,-5-6-19-16,1-2 75 16,1 4 55-16,5 5 12 15,2 13 113-15,3 10-74 16,-1 8 3-16,3 0-27 16,1 8-2-16,-1 12 25 15,-1 6-28-15,-1 4 16 16,-5 4-14-16,-5 2-3 15,-2-2-3-15,-2-2-6 16,0-6-30-16,0-7-126 16,-11-6-155-16,-1-13-317 0</inkml:trace>
  <inkml:trace contextRef="#ctx0" brushRef="#br0" timeOffset="1184.85">2512 1131 2607 0,'0'0'379'0,"0"0"-291"16,0 0-88-16,0 0-186 16,0 0-64-16,-29 144 45 15,9-70-475-15</inkml:trace>
  <inkml:trace contextRef="#ctx0" brushRef="#br0" timeOffset="1266.94">2367 1963 1617 0,'0'0'763'15,"0"0"-763"-15,0 0-635 0</inkml:trace>
  <inkml:trace contextRef="#ctx0" brushRef="#br0" timeOffset="1598.74">3258 1235 2402 0,'0'0'366'15,"0"0"-366"-15,0 0-24 0,0 0 24 16,0 0 5-16,-140 110 68 15,89-50 3-15,1 9-40 16,6-1-5-16,7-9-25 16,8-8 3-16,10-15-10 15,13-14 1-15,6-12-83 16,0-10-99-16,22-28-44 16,5-12-163-16,1-6-574 0</inkml:trace>
  <inkml:trace contextRef="#ctx0" brushRef="#br0" timeOffset="1749.01">3123 1259 2056 0,'0'0'768'16,"0"0"-660"-16,0 0-98 0,0 0-9 15,0 0-1-15,89 112 0 16,-64-62 15-16,0 5-13 16,-2-1-2-16,-5-4-119 15,-11-3-127-15,-7-10-308 16,0-16-562-16</inkml:trace>
  <inkml:trace contextRef="#ctx0" brushRef="#br0" timeOffset="1882.72">2933 1523 872 0,'0'0'1895'16,"0"0"-1662"-16,0 0-191 15,0 0-42-15,136 7-12 0,-62 23-50 16,-12-4-129-16,-1-4-457 15</inkml:trace>
  <inkml:trace contextRef="#ctx0" brushRef="#br0" timeOffset="2694.6">3709 898 1597 0,'0'0'833'0,"0"0"-766"15,0 0-67-15,0 0-73 16,0 0 73-16,0 0 13 16,-7 143 102-16,3-65 69 15,0 6-52-15,1 2-55 16,1-2-6-16,2-9-56 15,0-9-15-15,0-11 8 16,11-11-2-16,4-18-6 16,5-6 0-16,3-15-17 15,2-5 17-15,1-12-39 0,1-22-60 16,-1-12-92 0,-1-3 7-16,-7 2 98 0,-3 10 86 15,-8 15 105-15,-5 12 128 16,-2 10-132-16,-2 5-77 15,-15 21-21-15,-6 8 10 16,1 2 8-16,4-1 2 16,2-6-22-16,10-9 5 15,4-11-6-15,2-6-7 16,0-3 6-16,8 0-39 16,17-16-23-16,2-3-73 15,2-4 25-15,-2 5 84 0,-6 8 19 16,-5 8 8-1,-5 2 23-15,-1 18-2 0,-8 10 23 16,-2 6-35-16,0-3-9 16,0-6-19-16,0-15-137 15,0-6-169-15,-4-4-409 0</inkml:trace>
  <inkml:trace contextRef="#ctx0" brushRef="#br0" timeOffset="2823.53">3883 1267 2328 0,'0'0'346'0,"0"0"-341"16,0 0-5-16,133-36-137 15,-77 34-67-15,-11-1-123 0,-5 0-691 16</inkml:trace>
  <inkml:trace contextRef="#ctx0" brushRef="#br0" timeOffset="3196.29">4533 886 1573 0,'0'0'711'0,"0"0"-587"15,0 0-124-15,0 0 9 16,0 0 59-16,-17 153 105 16,7-86-3-16,2 7-25 15,1-2-88-15,3 1-17 16,2-5-25-16,0-8-8 15,2-11-1-15,0-13-6 0,0-12-9 16,0-12 0-16,0-10-83 16,0-2 15-16,10-12 21 15,7-20-231-15,4-8-42 16,6-3 54-16,2 6 214 16,-2 10 61-16,-2 15 211 15,-8 12 19-15,-5 4-56 16,-12 28-86-16,0 8 7 15,-12 8 21-15,-14 3-22 16,-3-1-32-16,-2-6-62 16,6-8 0-16,7-9-98 15,16-26-171-15,2-1-312 0,0-4-568 16</inkml:trace>
  <inkml:trace contextRef="#ctx0" brushRef="#br0" timeOffset="3384.76">4964 1223 2464 0,'0'0'431'0,"0"0"-431"15,-58 108 0-15,11-46 0 16,-2 5 54-16,4-6 45 16,6-1-74-16,12-5-3 15,11-6-22-15,11-12-67 16,10-15-127-16,19-11-292 0,5-11-154 15</inkml:trace>
  <inkml:trace contextRef="#ctx0" brushRef="#br0" timeOffset="3572.67">5079 1307 1689 0,'0'0'965'0,"0"0"-843"16,0 0-109-16,-139 73-7 15,105-32 30-15,14 1 2 16,11-1 44-16,9-2-51 16,0-1-30-16,27-3-1 15,19-7-122-15,-1-10-218 0,-7-7-789 16</inkml:trace>
  <inkml:trace contextRef="#ctx0" brushRef="#br0" timeOffset="4318.3">5639 1307 1390 0,'0'0'321'15,"0"0"-245"-15,0 0-45 16,0 0-11-16,0 0 61 16,0 0 56-16,0 0-19 15,0-8-78-15,0 8 0 16,0 0-30-16,0 0 7 16,0 0 27-16,0 0-32 15,0 0 4-15,0 0 12 16,0 0 29-16,0 0 54 15,0 0-48-15,0 0-17 0,0 0 6 16,-6 0-34 0,-6 11-2-16,-3 14 11 0,-1 9-6 15,3 6 37-15,7 4-23 16,6 2 2-16,0-2 20 16,4-3-35-16,13-7 10 15,4-8 0-15,-6-8-23 16,-1-4 20-16,-8-8-29 15,-6 0 0-15,0 0-7 16,-9 0 4-16,-11 2 2 16,-5-2-93-16,8-8-131 15,3-18-264-15,14-8-795 0</inkml:trace>
  <inkml:trace contextRef="#ctx0" brushRef="#br0" timeOffset="4472.7">5779 1405 1386 0,'0'0'1270'0,"0"0"-1112"16,0 0-112-16,0 0-38 16,0 0 1-16,103 121-2 15,-87-83-7-15,2-6 0 16,-3-6-1-16,5-16-174 16,-4-8-288-16,-3-2-538 0</inkml:trace>
  <inkml:trace contextRef="#ctx0" brushRef="#br0" timeOffset="4615.76">6203 1249 2647 0,'0'0'348'0,"0"0"-303"16,0 0-45-16,-49 153-33 16,20-90-38-16,-6 24-5 15,10-17-148-15,7-14-585 0</inkml:trace>
  <inkml:trace contextRef="#ctx0" brushRef="#br0" timeOffset="5050.75">6782 1155 1899 0,'0'0'755'16,"0"0"-755"-16,0 0-55 16,0 0 55-16,-15 134 16 15,4-64 103-15,4 5-19 16,1 0-61-16,3 2 4 15,3-9-43-15,0-5-29 16,0-14-94-16,0-13-117 16,0-15-152-16,0-18-398 0</inkml:trace>
  <inkml:trace contextRef="#ctx0" brushRef="#br0" timeOffset="5614.56">6533 1520 1629 0,'0'0'1077'15,"0"0"-923"-15,0 0-154 0,125-43-36 16,-72 28-58-16,5-3 55 16,-2-9 33-16,-2-1-6 15,-3-3 6-15,-11-6-67 16,-8 1-123-16,-15 3 98 16,-13 4 98-16,-4 7 168 15,0 12 52-15,-13 10-114 16,-5 3-59-16,-1 29-46 15,-2 15 19-15,6 11 47 16,5 6-22-16,6-1 11 16,4-5-33-16,0-5-22 0,0-14 21 15,9-9-22-15,9-12 0 16,5-10 0-16,3-8-63 16,6-2-37-16,3-22-125 15,3-8-125-15,-3-5-192 16,-4 3 31-16,-6 5 511 15,-9 12 293-15,-9 16 279 16,-7 1-367-16,0 18-88 16,0 11-39-16,-10 5 17 15,4-2-25-15,3-6-28 16,3-5-13-16,0-7-28 16,0-8 33-16,14-6-34 15,2 0-52-15,2-12-49 16,-3-14-204-16,3-6-210 15,-3-4 24-15,-1 2 85 0,-3 5 406 16,-2 10 556 0,-4 11 107-16,1 8-336 0,-4 0-232 15,1 20 12-15,-1 6-29 16,-2 2-11-16,0 0-12 16,0-4-55-16,0-6-112 15,0-7-202-15,-2-11-583 0</inkml:trace>
  <inkml:trace contextRef="#ctx0" brushRef="#br0" timeOffset="5735.18">7332 1281 1629 0,'0'0'1216'0,"0"0"-1074"0,0 0-142 16,0 0-481-1,0 0-62-15,0 0-151 0</inkml:trace>
  <inkml:trace contextRef="#ctx0" brushRef="#br0" timeOffset="6304.1">8003 1313 1958 0,'0'0'781'15,"0"0"-607"-15,0 0-163 16,0 0-11-16,0 0-26 16,-141 52 26-16,105-5 44 15,5 3-22-15,11-1 14 0,9-5-36 16,9-11 6 0,2-8-12-16,0-14-24 0,17-11-15 15,6 0 35-15,1-20-110 16,1-15-122-16,-8-13-127 15,-1-10 47-15,-7-7 87 16,-3-8 94-16,1 3 66 16,-2 9 75-16,-3 10 403 15,3 21 227-15,-5 14-267 16,0 16-195-16,0 0-123 16,0 22-39-16,0 18-6 15,-5 16 19-15,1 8-1 16,1 8 24-16,1 3-41 15,2-5-1-15,0-6 0 16,0-11-32-16,0-14-54 16,0-13-150-16,2-12-124 0,-2-14-345 15</inkml:trace>
  <inkml:trace contextRef="#ctx0" brushRef="#br0" timeOffset="6960.53">7710 1317 2241 0,'0'0'618'15,"0"0"-497"-15,0 0-121 16,114-21-24-16,-58 21 5 16,4 0 16-16,7 2-12 15,-3 13 15-15,-3 9 0 16,-10 4 13-16,-18 5-11 0,-20 3 65 16,-13 0-26-16,0 3-13 15,-24 0 19-15,-3-7-46 16,1-4 6-16,8-9-7 15,7-10-20-15,9-9 19 16,2 0-13-16,2-14-4 16,20-18-180-16,7-6-50 15,0 0 21-15,-3 5 227 16,-7 12 1-16,-11 10 273 16,-3 11-82-16,-5 0-122 15,0 14-28-15,0 11-19 16,0 5 24-16,0-2-24 15,0-5-14-15,0-4 4 0,2-6-13 16,12-10-5 0,5-3 5-16,4 0-38 0,4-18-50 15,2-13-140-15,-5-6-79 16,0-9 22-16,-4 1 2 16,-1 6 283-16,-9 9 174 15,-3 16 340-15,-7 14-271 16,0 1-176-16,0 27-66 15,0 6 62-15,0 5-14 16,0-4 7-16,0-5 2 16,0-3-58-16,4-8 20 15,12-7-20-15,3-7 13 16,2-5-26-16,6-2 10 16,-2-20-96-16,-1-7-104 15,-1-3-31-15,-4 1 71 0,-5 3 131 16,-3 10 32-1,-4 11 222-15,-5 7-97 0,-2 11-112 16,0 21 2-16,0 5-14 16,0 6 9-16,-2 1-10 15,-3-6-25-15,-10-4-173 16,1-10-146-16,-3-10-410 0</inkml:trace>
  <inkml:trace contextRef="#ctx0" brushRef="#br0" timeOffset="7116.6">8149 1239 2102 0,'0'0'680'15,"0"0"-454"1,0 0-146-16,0 0-57 0,138-80-23 16,-113 80-17-16,-14 50-92 15,-7 4-230-15,-4 8-322 0</inkml:trace>
  <inkml:trace contextRef="#ctx0" brushRef="#br0" timeOffset="7198.81">8232 2005 606 0,'0'0'1604'16,"0"0"-1604"-16</inkml:trace>
  <inkml:trace contextRef="#ctx0" brushRef="#br0" timeOffset="8737.75">9494 1145 1724 0,'0'0'530'0,"0"0"-353"16,0 0-27-16,0 0-70 16,0 0 51-16,0 0-25 15,0 0-67-15,-92-97 2 16,61 97-34-16,-4 11 10 0,-6 22 35 15,1 14-25-15,5 8 25 16,6 8-25-16,8 1-21 16,15-4 13-16,6-3-18 15,2-7 8-15,27-8-9 16,13-8-3-16,9-14-6 16,12-10-37-16,3-10-26 15,1 0-76-15,-5-25-106 16,-8-2 33-16,-13-7 58 15,-15 2 8-15,-14 4 155 16,-12 6 19-16,0 12 247 16,-16 8-37-16,-16 2-122 15,-3 7-17-15,-5 16 13 16,2 3-55-16,9 0 6 16,9-6-53-16,9-4-1 0,11-6 0 15,0-9-3-15,7-1-22 16,20 0 2-16,10-1-73 15,3-15-80-15,5-2 11 16,-5-1 62-16,-7 6 103 16,-6 7 63-16,-9 6 60 15,-5 0-73-15,-6 19-30 16,-5 10-3-16,-2 1-17 16,0-4-58-16,4-12-128 15,2-8-384-15,0-6-1165 0</inkml:trace>
  <inkml:trace contextRef="#ctx0" brushRef="#br0" timeOffset="8962.84">9785 1032 2089 0,'0'0'526'16,"0"0"-400"-16,0 0 50 15,0 0-62-15,0 0-39 16,0 0-44-16,0 0-20 16,62-16-4-16,-50 39-7 15,-12 4-32-15,0 9 17 16,-29 17-94-16,-8-9-183 16,0-10-459-16</inkml:trace>
  <inkml:trace contextRef="#ctx0" brushRef="#br0" timeOffset="9406.2">10329 1323 1957 0,'0'0'510'0,"0"0"-425"16,0 0-9-16,0 0 34 16,0 0 65-16,12-106-69 15,1 95-70-15,3 10-6 16,-3 1-29-16,0 4-1 15,-6 20 0-15,-7 10 1 16,-9 9 7-16,-31 10-8 16,-16 1 0-16,-11 1 3 15,3-9 5-15,10-9-8 16,19-16 0-16,14-9 9 16,19-6-5-16,2-6 4 15,14 0 5-15,24 0 10 0,11 0-23 16,8 0-11-16,3-2-25 15,19-4-161-15,-15 1-290 16,-12 2-559-16</inkml:trace>
  <inkml:trace contextRef="#ctx0" brushRef="#br0" timeOffset="10351.69">10804 1339 2169 0,'0'0'611'0,"0"0"-611"16,0 0-102-16,0 0 91 0,0 0 11 15,-33 128 142 1,24-87-45-16,0-1-28 0,7-4-53 16,-1-7-16-16,3-8 0 15,0-11 11-15,0-6-11 16,0-4 13-16,0 0-12 15,0-21-1-15,0-12-82 16,21-11-51-16,4-7 6 16,6 3-86-16,2 9-19 15,-2 10 217-15,-6 17 15 16,-6 12 95-16,-5 5 8 16,-7 22 28-16,-7 9 49 0,0 2-56 15,0 3-33 1,-7-4-57-16,0-8-33 0,2-9 13 15,3-6-14-15,2-10-1 16,0-4 1-16,9 0-15 16,18-24-39-16,6-10-148 15,8-10-18-15,-1-4-100 16,0 2 65-16,-6 9 196 16,-10 13 59-16,-13 18 185 15,-8 6-84-15,-3 14 47 16,-5 18-9-16,-15 4 10 15,2 0 12-15,2 3-61 16,6-7-41-16,2-6-57 16,8-8 19-16,0-6-21 15,2-8-21-15,19-4-4 0,4 0-67 16,8-18-67-16,0-6-33 16,5-4-80-16,-5-2 99 15,-2 6 121-15,-8 7 52 16,-7 13 169-16,-12 4-54 15,-4 11 17-15,0 14 10 16,-18 10-66-16,1-3-5 16,3-6-14-16,5-5-30 15,5-10-12-15,4-8-3 16,0-3 0-16,0 0 35 16,15-14-47-16,12-9-158 15,8-7 2-15,6-2 3 16,5 0 27-16,-3 6-53 0,-3 7-31 15,-6 14 200-15,-14 5 10 16,-9 5 164-16,-11 21-20 16,0 6-14-16,-18 1 24 15,-4-6-32-15,2-4-9 16,7-9-43-16,7-10-57 16,6-4 23-16,0 0-3 15,19-9-33-15,14-12-103 16,12-4-10-16,8 2 40 15,3 0 48-15,-5 8-27 16,-5 9 32-16,-7 6 1 16,-8 0 19-16,-9 14 29 15,-6 7-29-15,-5 4 6 16,-9-1-6-16,-2-2-61 0,-20-6-119 16,-9-8-93-16,-6-6-669 0</inkml:trace>
  <inkml:trace contextRef="#ctx0" brushRef="#br0" timeOffset="10511.4">11332 1243 2119 0,'0'0'749'0,"0"0"-574"16,0 0-170-16,141-30-5 15,-99 30-10-15,1 8-44 16,13 32-73-16,-12-2-232 15,-2-2-728-15</inkml:trace>
  <inkml:trace contextRef="#ctx0" brushRef="#br0" timeOffset="10622.41">12425 1664 2085 0,'0'0'793'16,"0"0"-793"-16</inkml:trace>
  <inkml:trace contextRef="#ctx0" brushRef="#br0" timeOffset="22168.33">1322 2578 1528 0,'0'0'528'15,"0"0"-305"-15,0 0-29 16,0 0-24-16,0 0-39 15,0 0 33-15,0-15-50 16,0 12-78-16,0 3 21 16,0 0-11-16,0 0-10 0,-3 0 14 15,3 0-49 1,0 0 4-16,-2 9-5 0,-1 17-18 16,-1 18 18-16,-2 9 17 15,-1 14-16-15,1-1 29 16,0-2-30-16,6-4 0 15,0-10-9-15,0-10-77 16,10-10-13-16,7-9-261 16,-5-15-360-16</inkml:trace>
  <inkml:trace contextRef="#ctx0" brushRef="#br0" timeOffset="22604.25">967 2534 1262 0,'0'0'1551'0,"0"0"-1412"16,0 0-139-16,0 0-10 15,145-28 10-15,-72 18 27 16,12 2-6-16,4 1 16 16,-4-2-37-16,-11 4 0 15,-14 0-6-15,-18 3-4 16,-15 2-1-16,-18 0 5 15,-9 7-39-15,0 20 45 16,-20 9 35-16,-11 10 7 16,-3 5 14-16,1-3-33 15,6-8 8-15,9-10-28 16,7-11 6-16,11-8-18 0,0-11 8 16,7 0-55-16,17-8 34 15,5-16-51-15,2-10-183 16,-4-4-13-16,-2-1 101 15,-10 8 155-15,-4 11 13 16,-4 10 227-16,-4 10-10 16,1 0-147-16,0 21-11 15,3 14 21-15,-1 2-51 16,4 5-1-16,5-1-28 16,14-7-54-16,-2-12-244 15,0-12-674-15</inkml:trace>
  <inkml:trace contextRef="#ctx0" brushRef="#br0" timeOffset="23063.17">2106 2380 1631 0,'0'0'494'0,"0"0"-283"16,0 0-11-16,0 0 3 15,-115 68-90-15,80-18 8 16,6 8-30-16,5 5-52 16,8-2 20-16,10-8-26 15,6-7-24-15,9-10 27 16,22-9-35-16,12-12-1 16,7-10 0-16,6-5-33 0,-2-11 9 15,-5-13-33 1,-13-4 6-16,-11 0 39 0,-15 6-13 15,-8 4 25-15,-2 10 86 16,0 8-27-16,-8 0-8 16,-6 3-51-16,3 18 0 15,3 1 39-15,8 2-38 16,0-4 17-16,4-2-18 16,15-4-12-16,6-4 10 15,2-8-17-15,-7-2-10 16,-5 0 29-16,-7 0-29 15,-6-10 23-15,-2-7-3 16,0-6-7-16,-14-3 4 16,1-5-8-16,-1-20-147 0,8 7-371 15,3-2-595-15</inkml:trace>
  <inkml:trace contextRef="#ctx0" brushRef="#br0" timeOffset="23204.79">2380 2199 2469 0,'0'0'450'0,"0"0"-450"16,0 0-9-16,-20 123-1 15,9-68 8-15,0 20-8 16,2-14-236-16,3-14-787 0</inkml:trace>
  <inkml:trace contextRef="#ctx0" brushRef="#br0" timeOffset="23550.99">3060 2374 2476 0,'0'0'384'15,"0"0"-358"-15,0 0-26 16,0 0-14-16,0 0 14 16,-74 119 65-16,37-53 6 15,-1 2-62-15,5-3 18 16,8-10-27-16,9-13-12 15,11-14 11-15,5-14-108 16,0-12-108-16,23-16-15 16,0-21-110-16,-4-4-409 0</inkml:trace>
  <inkml:trace contextRef="#ctx0" brushRef="#br0" timeOffset="23700.98">3007 2346 2011 0,'0'0'733'0,"0"0"-560"16,0 0-138-16,0 0-4 15,0 0-30-15,80 112 15 16,-58-62-5-16,-2 2 1 16,-2-2-24-16,-3-3-8 15,-6-5-176-15,-1-15-131 16,-8-8-445-16</inkml:trace>
  <inkml:trace contextRef="#ctx0" brushRef="#br0" timeOffset="23850.18">2726 2576 2602 0,'0'0'518'0,"0"0"-471"0,0 0-35 15,120-13-8 1,-69 13-2-16,7 0-4 0,25 10-44 16,-17 5-285-16,-5-2-441 0</inkml:trace>
  <inkml:trace contextRef="#ctx0" brushRef="#br0" timeOffset="24019.74">3453 2548 2364 0,'0'0'657'16,"0"0"-590"-16,0 0-56 15,0 0-11-15,0 0 0 0,0 0-1 16,0 0-24-16,124 47-246 15,-108-25-411-15</inkml:trace>
  <inkml:trace contextRef="#ctx0" brushRef="#br0" timeOffset="24120.18">3401 2761 61 0,'0'0'2518'0,"0"0"-2376"15,0 0-142-15,121 0-344 16,-72 0-400-16</inkml:trace>
  <inkml:trace contextRef="#ctx0" brushRef="#br0" timeOffset="24414.99">4090 2406 2228 0,'0'0'687'0,"0"0"-687"16,0 0-52-16,0 0 52 16,0 126 7-16,0-84 65 15,0 3-14-15,0-4-50 16,0 0 14-16,5-7-22 0,3-6-29 15,-1-7-43-15,-7-16-182 16,0-3-261-16,0-2-464 0</inkml:trace>
  <inkml:trace contextRef="#ctx0" brushRef="#br0" timeOffset="24573.22">3932 2406 2419 0,'0'0'359'15,"0"0"-252"-15,0 0-98 16,115-26 1-16,-72 26-2 16,6 0 2-16,4 0-20 0,24 4-86 15,-15 4-181 1,-11-4-639-16</inkml:trace>
  <inkml:trace contextRef="#ctx0" brushRef="#br0" timeOffset="24886.97">4458 2752 2350 0,'0'0'887'0,"0"0"-887"15,0 0-79-15,0 0-119 16,0 0 101-16,0 0-174 15,0 0-241-15</inkml:trace>
  <inkml:trace contextRef="#ctx0" brushRef="#br0" timeOffset="25255.6">4906 2257 2609 0,'0'0'355'16,"0"0"-253"-16,0 0-102 16,0 0-11-16,0 0 10 15,0 0-24-15,0 0 25 16,2 123 5-16,-2-59-4 16,-4 2 26-16,-1 0-27 15,0-1 17-15,1-7-5 16,0-8-3-16,0-8-11 0,1-10 2 15,1-13 0-15,2-7 6 16,0-9 3 0,0-3-1-16,0 0 49 0,2-2 24 15,13-11-5-15,8 2 23 16,6 1-21-16,9 2-44 16,9 4-34-16,6 4 0 15,3 0-75-15,4 10-86 16,-13 8-131-16,-14-1-774 0</inkml:trace>
  <inkml:trace contextRef="#ctx0" brushRef="#br0" timeOffset="28694.28">1125 3784 1704 0,'0'0'546'15,"0"0"-372"-15,0 0 4 16,0 0 43-16,0 0 4 16,0 0-87-16,0 0-33 15,0 0-6-15,4 0-60 0,8 0-12 16,8 0-27-16,4-2 18 15,10 2-36-15,5 0 18 16,7 0-36-16,3 3-41 16,-3 8-69-16,2 7-89 15,-13-4-289-15,-16-2-314 0</inkml:trace>
  <inkml:trace contextRef="#ctx0" brushRef="#br0" timeOffset="28941.28">1150 3926 2056 0,'0'0'287'15,"0"0"-232"-15,0 0-33 16,138-24-7-16,-85 14 26 16,-1 6 20-16,12 2-61 15,-12 2-82-15,-12-2-436 0</inkml:trace>
  <inkml:trace contextRef="#ctx0" brushRef="#br0" timeOffset="29123.08">1792 3569 2495 0,'0'0'316'15,"0"0"-316"-15,0 0-93 16,0 0 17-16,114 134 54 16,-112-75 12-16,-2 7-1 15,-31 20-23-15,-7-16-325 16,-1-16-814-16</inkml:trace>
  <inkml:trace contextRef="#ctx0" brushRef="#br0" timeOffset="29513.69">2427 3387 1916 0,'0'0'835'15,"0"0"-835"1,0 0-61-16,0 0-15 0,0 0 76 16,0 0 13-16,0 126 113 15,2-52-25-15,0 9-32 16,5 1-54-16,-3-4 15 16,4-8-30-16,0-8 0 15,3-11-1-15,1-14-38 16,-4-13-168-16,-1-9-152 15,-5-17-446-15</inkml:trace>
  <inkml:trace contextRef="#ctx0" brushRef="#br0" timeOffset="29706.21">2500 3384 2254 0,'0'0'377'16,"0"0"-355"-16,0 0-22 15,0 0-1-15,118 104 1 16,-111-49 46-16,-7 9 16 16,-2 6-61-16,-22-4-1 15,-5-4-12-15,-2-9-124 16,8-16-114-16,9-23-319 0</inkml:trace>
  <inkml:trace contextRef="#ctx0" brushRef="#br0" timeOffset="29924.68">2909 3350 2165 0,'0'0'487'0,"0"0"-487"16,0 0-70-16,-106 105 70 16,71-49 119-16,8 6-18 15,16 0 11-15,11 2-70 16,0-6-33-16,23-5-9 15,10-9-34-15,7-12-87 16,2-14-42-16,21-18-106 16,-14-2-206-16,-6-20-455 0</inkml:trace>
  <inkml:trace contextRef="#ctx0" brushRef="#br0" timeOffset="30104.86">3205 3499 492 0,'0'0'1953'16,"0"0"-1488"-16,0 0-465 15,0 0-39-15,-38 106 38 16,11-48 1-16,3 4 38 16,2-2-17-16,6-5-13 15,5-11-7-15,6-12-1 16,5-13-71-16,0-12-108 16,0-17-48-16,9-20-100 15,3-9-1155-15</inkml:trace>
  <inkml:trace contextRef="#ctx0" brushRef="#br0" timeOffset="30271.16">3214 3513 2299 0,'0'0'310'15,"0"0"-256"-15,0 0-36 16,27 149-18-16,-18-95 6 16,-1 1-5-16,4-1-1 15,1-4 0-15,1-4 0 16,1-7-22-16,1-7-139 15,-5-11-156-15,-3-14-399 0</inkml:trace>
  <inkml:trace contextRef="#ctx0" brushRef="#br0" timeOffset="30437.32">3029 3738 2528 0,'0'0'502'16,"0"0"-413"-16,0 0-89 15,0 0-9-15,0 0-6 16,0 0 15-16,131 19 0 16,-64-12-109-16,-11-5-396 15,-9-2-326-15</inkml:trace>
  <inkml:trace contextRef="#ctx0" brushRef="#br0" timeOffset="30615.5">3548 3392 2602 0,'0'0'378'16,"0"0"-378"-16,0 0-67 15,83 151 4-15,-66-79 51 16,-12 11 5-16,-5 4 8 16,0 2-2-16,-34 13-110 15,5-23-402-15,8-25-420 0</inkml:trace>
  <inkml:trace contextRef="#ctx0" brushRef="#br0" timeOffset="30917.44">3956 3762 1829 0,'0'0'896'0,"0"0"-690"16,0 0-110-16,0 0-56 15,0 0 29-15,0 0-41 16,0 0-27-16,70-8-1 15,-41 8-40-15,-8 5-132 16,-16 16-215-16,-5-3-328 16,0-2-906-16</inkml:trace>
  <inkml:trace contextRef="#ctx0" brushRef="#br0" timeOffset="31013.82">3956 3762 2212 0,'-9'142'681'15,"16"-137"-661"-15,13 2-20 16,22 1-179-16,-3-2-149 15,-2-2-225-15</inkml:trace>
  <inkml:trace contextRef="#ctx0" brushRef="#br0" timeOffset="31502.67">4761 3467 1639 0,'0'0'1145'16,"0"0"-1090"-16,0 0-55 15,0 0-92-15,0 0 92 16,0 137 12-16,0-64 76 16,0 12-9-16,0 7-61 15,0-2 9-15,-2-4-27 16,2-13 0-16,0-16 0 16,0-14-57-16,0-15-72 15,0-14-84-15,-10-14-95 16,2-10 15-16,-5-16-648 0</inkml:trace>
  <inkml:trace contextRef="#ctx0" brushRef="#br0" timeOffset="31667.07">4782 3505 1164 0,'0'0'1407'0,"0"0"-1279"16,0 0-94-16,0 0-34 15,0 0 11-15,93 126 35 16,-93-72 38-16,-7 7-44 15,-22 0-40-15,-7 0-17 16,-8-5-168-16,8-16-299 16,12-17-351-16</inkml:trace>
  <inkml:trace contextRef="#ctx0" brushRef="#br0" timeOffset="31892.69">5100 3449 1605 0,'0'0'262'16,"0"0"-188"-16,0 0 6 15,-123 108 103-15,96-52 39 16,12 8-93-16,12 1-11 16,3 0-45-16,10-4-53 15,19-5-20-15,4-10-29 16,5-12-69-16,9-15-125 0,-7-12-295 15,-9-7-893-15</inkml:trace>
  <inkml:trace contextRef="#ctx0" brushRef="#br0" timeOffset="32110.18">5385 3555 2043 0,'0'0'296'0,"0"0"-256"15,0 0-40-15,0 0 0 16,0 0 55-16,0 0 115 16,-5 144-23-16,3-86-59 15,2 2-40-15,0 3-48 16,0-5 23-16,0-6-23 16,0-5-89-16,0-11-123 0,2-13-295 15,-2-14-571-15</inkml:trace>
  <inkml:trace contextRef="#ctx0" brushRef="#br0" timeOffset="33056.67">5185 3546 1250 0,'0'0'1192'16,"0"0"-838"-16,0 0-149 15,0 0-119-15,0 0-12 16,0 0-34-16,0 0-34 15,110-17-1-15,-56 13-5 16,2 2-38-16,-2 2-58 0,2 0-364 16,-14 0-158-16,-11 0-1202 15</inkml:trace>
  <inkml:trace contextRef="#ctx0" brushRef="#br0" timeOffset="33236.53">5698 3413 2034 0,'0'0'646'16,"0"0"-646"-16,0 0-7 16,0 0-16-16,55 136 23 15,-46-68 17-15,-5 13 62 16,-4 6-63-16,0 3-16 16,-4-3-61-16,-19-4-161 0,3-23-143 15,7-26-629-15</inkml:trace>
  <inkml:trace contextRef="#ctx0" brushRef="#br0" timeOffset="33340.06">5964 3935 2521 0,'0'0'0'16,"0"0"-344"-16</inkml:trace>
  <inkml:trace contextRef="#ctx0" brushRef="#br0" timeOffset="33640">6252 3437 1962 0,'0'0'219'0,"0"0"-219"15,0 0-118-15,0 0 118 16,0 0 95-16,-8 112 126 16,6-48-36-16,2 12 0 15,0 6-85-15,0 1-36 16,0 1-8-16,0-4-49 16,0-7 20-16,0-7-27 15,0-14 0-15,0-11-1 0,2-12-157 16,2-19-88-16,0-10-117 15,-4 0-236-15</inkml:trace>
  <inkml:trace contextRef="#ctx0" brushRef="#br0" timeOffset="33828.53">6286 3430 1980 0,'0'0'264'16,"0"0"-205"-16,0 0-58 15,0 0 11-15,0 0 78 16,71 159 66-16,-80-93-41 16,-20 6-49-16,-9-1-66 0,-1-9-61 15,-2-13-100-15,10-16-168 16,15-19-515-16</inkml:trace>
  <inkml:trace contextRef="#ctx0" brushRef="#br0" timeOffset="34047">6600 3349 2170 0,'0'0'96'0,"0"0"-96"16,0 0 0-16,-105 107 21 15,76-49 170-15,11 9 28 16,9 2-86-16,9 6-105 15,0-4-25-15,9-9-3 0,18-11-110 16,20-14-19-16,-7-16-138 16,-2-14-342-16</inkml:trace>
  <inkml:trace contextRef="#ctx0" brushRef="#br0" timeOffset="34353.65">6765 3417 2647 0,'0'0'0'0,"0"0"-257"16,0 0 211-16,-4 114 46 15,-6-53 86-15,2 2 114 0,-1 7-97 16,2-2-65-16,0-3-25 16,5-11-4-16,0-16-1 15,2-14-8-15,0-10 0 16,0-12 12-16,0-2-12 15,0 0 33-15,18-14-7 16,4-6-26-16,8 5-1 16,1 0-18-16,2 7 4 15,5 8 6-15,-1 0 2 16,1 0 7-16,1 3 0 16,3 2-6-16,-7-3-205 15,-10-2-356-15</inkml:trace>
  <inkml:trace contextRef="#ctx0" brushRef="#br0" timeOffset="34557">7211 3347 2129 0,'0'0'299'0,"0"0"-299"16,0 0-49-16,38 138 49 15,-32-74 97-15,-3 11 19 16,-3 4-24-16,0 3-92 16,-21 19-52-16,-5-23-337 15,-1-22-1197-15</inkml:trace>
  <inkml:trace contextRef="#ctx0" brushRef="#br0" timeOffset="34940.37">7606 3701 506 0,'0'0'1825'0,"0"0"-1196"15,0 0-450-15,0 0 6 16,0 0-72-16,0 0-66 15,0 0-7-15,35 0-40 16,-6 0-19-16,3 0-52 16,-3 0-75-16,-14 20-85 15,-7-3-435-15,-8-1-515 0</inkml:trace>
  <inkml:trace contextRef="#ctx0" brushRef="#br0" timeOffset="35059.18">7590 4006 2758 0,'0'0'457'0,"0"0"-457"16,0 0-8-16,0 0-62 16,118-13 29-16,-83 2-147 15,-12 1-450-15</inkml:trace>
  <inkml:trace contextRef="#ctx0" brushRef="#br0" timeOffset="39819.68">8329 3650 730 0,'0'0'377'15,"0"0"-36"-15,0 0-49 16,0 0-38-16,0 0 13 16,0 0-31-16,0 0-34 15,25-77-48-15,-23 67-82 0,-2 4 22 16,0 2-68 0,0 2-13-16,0 2 32 0,0 0-44 15,-2 2-1-15,-13 20 0 16,-5 12 1-16,-3 12 2 15,2 12 6-15,0 3-3 16,10-4 29-16,4-2-35 16,7-13 20-16,0-8 0 15,0-9-19-15,18-13 22 16,5-9-23-16,6-3-16 16,4-10 8-16,0-22-52 15,-4-10-4-15,-9-13-5 16,-4-3-74-16,-12-1 47 15,-4 2 96-15,0 9 0 16,0 12 160-16,-11 14-87 0,-5 12-70 16,1 10-3-16,-7 12-185 15,6 15-153-15,3 0-518 0</inkml:trace>
  <inkml:trace contextRef="#ctx0" brushRef="#br0" timeOffset="39992.43">8518 3970 2199 0,'0'0'323'0,"0"0"-259"15,0 0-7-15,0 0 29 16,-6 136 34-16,-9-96-14 16,1-1-84-16,1-3-22 0,9-7-10 15,4-8-307 1,0-13-353-16</inkml:trace>
  <inkml:trace contextRef="#ctx0" brushRef="#br0" timeOffset="40359.57">8649 3409 2300 0,'0'0'543'0,"0"0"-444"15,0 0-21-15,0 0-23 0,0 0 35 16,0 0-23 0,0 0-43-16,40-54 8 0,-14 51-32 15,6 3 0-15,1-2 0 16,-6 2 18-16,-5 0-19 16,-4 0 1-16,-9 0 0 15,-4 0-19-15,-3 0 14 16,0 0 4-16,-2 9-13 15,0 13 5-15,0 7 0 16,0 10 9-16,0 7 0 16,0 5-7-16,2 4 6 15,2 3 1-15,3 3 0 16,-2-3-18-16,-1-2-21 16,-1-4-93-16,-3-4-207 15,0-12-214-15,-14-13-507 0</inkml:trace>
  <inkml:trace contextRef="#ctx0" brushRef="#br0" timeOffset="40510.78">8689 3720 2104 0,'0'0'717'0,"0"0"-577"16,0 0-84-16,153-82-32 15,-103 62-17-15,-1 9-14 16,16 9-41-16,-15 2-437 15,-5 0-426-15</inkml:trace>
  <inkml:trace contextRef="#ctx0" brushRef="#br0" timeOffset="40638.83">9188 3874 2393 0,'0'0'497'15,"0"0"-497"-15,0 0-125 16,0 0-189-16,0 0-186 15,0 0-398-15</inkml:trace>
  <inkml:trace contextRef="#ctx0" brushRef="#br0" timeOffset="40997.18">9500 3507 2392 0,'0'0'528'16,"0"0"-522"-16,0 0-6 15,0 0-12-15,0 0 12 16,-96 117 79-16,88-65 17 16,8-1-65-16,0 0 11 15,6-5-33-15,16-10-8 16,7-8 9-16,2-12-10 15,6-11 0-15,-4-5-11 16,-4-11-53-16,-7-19 17 16,-9-10-30-16,-8-8-52 15,-5-5 81-15,0-1 48 0,-2 6 48 16,-9 8 117-16,-1 12-62 16,3 12-67-16,-1 12-36 15,-6 8-171-15,3 18-178 16,3 2-287-16</inkml:trace>
  <inkml:trace contextRef="#ctx0" brushRef="#br0" timeOffset="41202.58">9727 3842 1392 0,'0'0'637'0,"0"0"-557"0,0 0-30 15,0 0 130-15,-24 106 53 16,13-67-54-16,0 4-112 16,6 0-28-16,3-3-39 15,2-4-94-15,2-12-142 16,11-12-345-16</inkml:trace>
  <inkml:trace contextRef="#ctx0" brushRef="#br0" timeOffset="41644.28">9978 3595 1809 0,'0'0'229'0,"0"0"-229"16,0 0 0-16,0 0 55 15,0 0 131-15,0 0-37 16,0 0-83-16,-8 22-7 15,8 6 14-15,5 4-30 16,6 4-3-16,0 5 19 16,1-2-24-16,-2 6 7 15,-3-3-6-15,-3 2-14 16,-4-1 1-16,0-4-16 16,-6 0-7-16,-14-8 14 15,-2-7-13-15,-3-7 13 16,3-10-14-16,9-7-12 15,4-3 3-15,9-27-22 0,0-15-38 16,26-9 30-16,8-12 8 16,6-4 31-16,2-2 57 15,-7 1 50-15,-6 3 49 16,-8 6-48-16,-15 6 40 16,-6 8-25-16,-4 8-101 15,-27 10-22-15,-11 13-84 16,-10 16-70-16,-17 10-109 15,14 21-401-15,13 3-1350 0</inkml:trace>
  <inkml:trace contextRef="#ctx0" brushRef="#br0" timeOffset="42064.67">10537 3699 2082 0,'0'0'818'16,"0"0"-635"-16,0 0-96 15,0 0-66-15,0 0-20 16,0 0 18-16,0 0-19 16,102 10-8-16,-70 1-121 15,-10-1-485-15,-11-5-450 0</inkml:trace>
  <inkml:trace contextRef="#ctx0" brushRef="#br0" timeOffset="42192.58">10503 3870 2550 0,'0'0'533'0,"0"0"-436"16,0 0-97-16,0 0-23 16,116 0-28-16,-53 0-98 15,-12 0-191-15,-7 0-670 0</inkml:trace>
  <inkml:trace contextRef="#ctx0" brushRef="#br0" timeOffset="42671.1">11214 3507 1798 0,'0'0'1019'0,"0"0"-783"0,0 0-209 15,0 0-27 1,0 0-41-16,0 0 41 0,-123 74 59 15,108-17-29-15,9 3 14 16,6-2-16-16,6-9-28 16,21-11 29-16,6-11-28 15,9-15-1-15,6-12 0 16,-4-4-17-16,-7-24-7 16,-7-10-24-16,-14-7-40 15,-12-2-14-15,-4-3 26 16,-9 5 76-16,-13 9 77 15,-3 13-35-15,0 12-42 0,2 11-131 16,-4 12-177 0,8 13-252-16,9 1-967 0</inkml:trace>
  <inkml:trace contextRef="#ctx0" brushRef="#br0" timeOffset="42854.59">11386 3895 1605 0,'0'0'892'0,"0"0"-892"16,0 0-7-16,0 0-63 15,4 111 70-15,-4-69 29 16,-8-2 71-16,-3 1-69 16,1-3-31-16,6-13-179 15,4-12-591-15</inkml:trace>
  <inkml:trace contextRef="#ctx0" brushRef="#br0" timeOffset="43235.32">11647 3497 2162 0,'0'0'155'0,"0"0"-155"16,0 0-176-16,0 0 176 15,0 0 206-15,0 0 25 16,-27 115-21-16,19-72-108 16,-2 0-48-16,6-7-44 15,4-8-4-15,0-10 6 0,0-10-11 16,6-8-1-16,15 0 1 16,8-4-1-16,4-16-27 15,5-1-37-15,-3 5 6 16,-4 9 52-16,-4 7-14 15,-6 0 20-15,-5 15 3 16,-8 17 36-16,-6 6 22 16,-2 7 1-16,0 0-23 15,-10-5 1-15,-9 1-39 16,1-9-1-16,-1-10-18 16,-2-7-135-16,-6-15-36 0,5-4-285 15,3-19-523-15</inkml:trace>
  <inkml:trace contextRef="#ctx0" brushRef="#br0" timeOffset="43647.73">11718 3442 1833 0,'0'0'968'16,"0"0"-827"-16,0 0-141 16,0 0-42-16,127-35 23 15,-86 35 19-15,1 0 37 16,2 0-37-16,5 0 1 15,-1 0 0-15,-6 0 7 16,-7-2-1-16,-8-5-6 16,-9 1 10-16,-7 3 35 15,-9-2-45-15,-2 5 14 0,0 0 31 16,-4 0-35-16,-17 19-11 16,-3 15-2-16,-2 14 2 15,-1 13-6-15,4 8 14 16,7 4 1-16,8-2 4 15,8-6-7-15,0-9 21 16,8-10-10-16,19-14-10 16,6-14-7-16,6-14-12 15,-6-4 3-15,-4-13-18 16,-11-16-12-16,-14-5 7 16,-4-2-22-16,-11 2 54 15,-16 7 55-15,-4 12-37 16,-2 8-18-16,2 7-42 0,0 13-212 15,10 9-202 1,10-2-567-16</inkml:trace>
  <inkml:trace contextRef="#ctx0" brushRef="#br0" timeOffset="43784.64">12507 3884 2597 0,'0'0'442'16,"0"0"-442"-16,0 0-986 0</inkml:trace>
  <inkml:trace contextRef="#ctx0" brushRef="#br0" timeOffset="47769.25">1085 5163 816 0,'0'0'196'0,"0"0"-136"16,0 0-26-16,0 0 94 15,0 0 33-15,0 0 17 16,0 0 29-16,-2 0-22 15,2 0 17-15,0 0 10 16,0 0-50-16,0 0 25 16,0 0-31-16,0 0-68 15,0 0 3-15,0 0-55 16,0 0-11-16,0 0-25 16,0 0 14-16,0 0-23 0,0 10 9 15,0 18-6-15,0 14-3 16,-2 11 10-16,0 9-1 15,-3 1 27-15,-2 0-18 16,1-6 15-16,1-12-24 16,1-7 0-16,4-12-1 15,0-10 8-15,0-5-14 16,0-10 4-16,0-1-43 16,0 0 45-16,0-19-4 15,0-13-61-15,2-12-61 16,7-2 69-16,4-1 58 15,5 10 17-15,2 12 6 16,0 9 22-16,0 13-31 16,1 3 2-16,-4 12 20 15,-3 20-18-15,-6 14 25 0,-8 3-7 16,0 3-27-16,-10 1 30 16,-17-6-28-16,-9 0-5 15,-5-10-6-15,6-5-17 16,2-13-77-16,1-19-168 15,12 0-210-15,9-14-328 0</inkml:trace>
  <inkml:trace contextRef="#ctx0" brushRef="#br0" timeOffset="47928.86">1397 5267 2552 0,'0'0'362'0,"0"0"-297"0,0 0-23 16,58 119-13-16,-60-26-28 15,-54 28 35-15,-33 29-36 16,-7-11 0-16,-18-14-122 16,32-43-376-16,21-42-671 0</inkml:trace>
  <inkml:trace contextRef="#ctx0" brushRef="#br0" timeOffset="54429.21">2113 5179 1300 0,'0'0'243'0,"0"0"-122"16,0 0-22-16,0 0 13 15,0 0 25-15,0 0-27 16,0-4-32-16,0 4-37 15,0 0-20-15,-2 0 22 16,-5 0-23-16,-4 0-6 16,-2 0-14-16,-3 7 1 15,-5 7-1-15,0 3 1 16,-4 5 1-16,-2 10 79 16,-2 6 10-16,2 8-14 15,5 9 13-15,2 1-34 16,4-2 7-16,10-6-45 15,4-6-18-15,2-12 13 0,8-5-13 16,19-11-13 0,29-14-66-16,-4 0-220 0,-8-4-529 0</inkml:trace>
  <inkml:trace contextRef="#ctx0" brushRef="#br0" timeOffset="54700.25">2001 5441 1984 0,'0'0'250'0,"0"0"-250"15,0 0-11-15,0 0 8 16,123-71 3-16,-83 71 1 16,-2 0 31-16,-4 13 2 15,-11 18 18-15,-7 8 64 0,-9 4-37 16,-7 2-5-16,0-3 7 15,0-5-58-15,-7-8-2 16,1-7-19-16,6-13-2 16,0-9-63-16,2 0-69 15,36-49-11-15,-3 1-245 16,-1-5-548-16</inkml:trace>
  <inkml:trace contextRef="#ctx0" brushRef="#br0" timeOffset="55007.99">2463 5409 537 0,'0'0'1167'16,"0"0"-846"-16,0 0-124 15,0 0-57-15,-54 113 31 16,39-73-59-16,1-6 0 16,10-3-30-16,4-9-72 0,0-7 4 15,9-4 27-15,11-9-41 16,6-2 0-16,1 0-63 16,0-23-75-16,-4-4-37 15,-8-9-67-15,-4-5-23 16,-2-1 51-16,-2 6 214 15,-1 10 114-15,8 8 108 16,-1 11-83-16,7 7-54 16,0 0-46-16,0 15 60 15,1 11 20-15,-4 4-17 16,-5 6-5-16,-4 2-67 16,-3-1-21-16,-3-4 15 0,-2-3-24 15,0-7-27 1,0-12-149-16,-5-7-206 0,-8-4-405 0</inkml:trace>
  <inkml:trace contextRef="#ctx0" brushRef="#br0" timeOffset="55150.14">2668 5150 1704 0,'0'0'1150'15,"0"0"-1050"-15,0 0-100 16,0 0-253-16,0 0 78 15,-23 175-172-15,1-88-262 16,2 0-502-16</inkml:trace>
  <inkml:trace contextRef="#ctx0" brushRef="#br0" timeOffset="55218.14">2543 5927 199 0,'0'0'1548'0,"0"0"-1358"16,0 0-190-16</inkml:trace>
  <inkml:trace contextRef="#ctx0" brushRef="#br0" timeOffset="55901.39">3212 5129 965 0,'0'0'1045'0,"0"0"-950"16,0 0-77-16,0 0 20 16,0 0 151-16,0 0-60 15,0 0-81-15,6-25 14 16,-6 76 74-16,0 15-15 15,0 6-18-15,0 1-66 16,0-3 11-16,-2-6-30 16,-2-7-9-16,0-14 1 0,1-9-8 15,0-9-2-15,3-11 0 16,0-9-3-16,0-5 1 16,0 0-14-16,-4-17-8 15,2-20-81-15,-3-14-138 16,3-11 112-16,2-7 51 15,0 2 28-15,0 8 51 16,7 4 2-16,7 10 13 16,3 4 80-16,6 7-11 15,-3 8 3-15,5 6-30 16,-6 10-31-16,1 8 18 16,-2 2-43-16,-7 21 6 15,-11 20 56-15,0 15-40 0,-8 9 20 16,-19 1-10-1,-2-3-31-15,4-12 21 0,7-13-22 16,16-14 0-16,2-12-6 16,20-7-30-16,24-5-11 15,14 0-54-15,7-9-27 16,-3-1 62-16,-10 8 35 16,-17 2 31-16,-16 14 24 15,-19 18-7-15,-14 10 12 16,-26 2-25-16,-10 0-4 15,-12-2-25-15,14-11-192 16,14-17-453-16</inkml:trace>
  <inkml:trace contextRef="#ctx0" brushRef="#br0" timeOffset="56389.88">4014 4821 1810 0,'0'0'554'0,"0"0"-472"16,0 0-48-16,0 0-34 15,0 0 37-15,0 0-1 16,0 0 143-16,-36 167 6 15,24-84-98-15,-5 5-25 0,9-2-35 16,1-3-16-16,7-7 7 16,0-10-18-16,0-8 9 15,13-12-6-15,8-10-3 16,0-14-9-16,8-9-3 16,2-13-32-16,1 0 31 15,2-23-32-15,-3-11-91 16,-7-2 49-16,-8 2 41 15,-7 10 46-15,-7 9 138 16,-2 15-34-16,0 0-35 16,-7 5-69-16,-6 19 0 15,2 6 3-15,2 5-2 0,2 0 7 16,5-2-7 0,2-3 14-16,0-9-19 0,0-4 4 15,0-5-40-15,0-9-83 16,0-5-125-16,0-16 43 15,0-9-272-15</inkml:trace>
  <inkml:trace contextRef="#ctx0" brushRef="#br0" timeOffset="56510.5">4124 5203 2399 0,'0'0'563'16,"0"0"-454"-16,0 0-109 15,0 0-5-15,120-9-21 16,-64 21-123-16,-10 3-158 15,1-1-376-15</inkml:trace>
  <inkml:trace contextRef="#ctx0" brushRef="#br0" timeOffset="57071.27">4794 4805 1602 0,'0'0'663'0,"0"0"-444"16,0 0-170-16,0 0-43 15,0 0 13-15,-10 116-17 16,4-10 99-16,2 0 18 16,0-8-20-16,-3-9-12 15,3-23-48-15,0 6 4 16,-4 2-43-16,4-15 9 15,2-18-5-15,0-14-2 0,2-15-2 16,0-12 0 0,0-3 7-16,2-33-19 0,16-18-145 15,7-11-50-15,1-4 71 16,5 7 136-16,-2 17 26 16,-2 22 138-16,-7 16-109 15,-7 7-21-15,-6 21-23 16,-7 14 29-16,0 11 39 15,-14 1-49-15,-8 5 12 16,-6-3-11-16,-6-2-25 16,0-6-12-16,5-11-19 15,10-14-178-15,7-8-97 16,12-8-394-16</inkml:trace>
  <inkml:trace contextRef="#ctx0" brushRef="#br0" timeOffset="57268.94">5299 5185 2631 0,'0'0'172'15,"0"0"-172"-15,-52 135-57 16,7-60 57-16,-3 2 9 16,-6-1 97-16,2-2 30 15,8-7-110-15,9-11-26 16,8-10-48-16,25-18-196 15,2-14-254-15,2-14-336 0</inkml:trace>
  <inkml:trace contextRef="#ctx0" brushRef="#br0" timeOffset="57464.68">5438 5322 2061 0,'0'0'895'0,"0"0"-895"15,-113 70-21-15,66-21-6 16,10 2 27-16,12-1 33 16,16-4 29-16,9-5-9 15,15-7-42-15,21-8-11 16,36-11-148-16,-12-8-216 16,-3-7-359-16</inkml:trace>
  <inkml:trace contextRef="#ctx0" brushRef="#br0" timeOffset="58204.9">6096 5217 1538 0,'0'0'741'15,"0"0"-468"-15,0 0 5 0,0 0-145 16,0 0-109 0,0 0 12-16,0 0-35 15,-129-26-1-15,111 64 28 16,7 11-27-16,9 7 57 0,2 5-22 16,9-3-24-16,16 0 33 15,-2-9-39-15,2-9 5 16,-7-8-4-16,-9-5 4 15,-9-9-2-15,0-4-9 16,-23-1-23-16,-14-5 17 16,-3-5-27-16,-3-3-12 15,5-8-12-15,19-53-239 16,9 6-288-16,10-6-282 0</inkml:trace>
  <inkml:trace contextRef="#ctx0" brushRef="#br0" timeOffset="58356.82">6130 5310 1392 0,'0'0'765'0,"0"0"-564"16,0 0-64-16,0 0-54 16,66 132-3-16,-59-78 17 15,0-4-74-15,0-8 12 16,4-8-35-16,3-11-28 16,15-23-107-16,-6 0-201 15,2-16-495-15</inkml:trace>
  <inkml:trace contextRef="#ctx0" brushRef="#br0" timeOffset="58499.07">6553 5209 2642 0,'0'0'478'16,"0"0"-478"-16,0 0-19 0,-60 151 17 16,22-85-54-16,-2 2 44 15,-2 14-42-15,8-17-260 16,10-17-649-16</inkml:trace>
  <inkml:trace contextRef="#ctx0" brushRef="#br0" timeOffset="58914.42">7242 5111 2331 0,'0'0'533'16,"0"0"-533"-16,0 0-12 15,0 0-85-15,0 0 97 0,-31 145 123 16,17-69-50 0,1 8-1-16,-1-1-63 0,6-4 1 15,-1-8-20-15,2-16-13 16,2-14-88-16,3-16-81 15,-2-11-146-15,-9-14-55 16,-3-7-106-16,-4-15-550 0</inkml:trace>
  <inkml:trace contextRef="#ctx0" brushRef="#br0" timeOffset="59451.59">7044 5514 1803 0,'0'0'657'16,"0"0"-469"-16,0 0-135 15,151-102-27-15,-91 72-26 16,-2-4 0-16,-6-2 0 15,-8-1 8-15,-8 0-20 16,-14-2 6-16,-13 2-58 0,-9 0 46 16,0 4 18-16,-13 7 16 15,-8 11 105-15,-1 15-19 16,3 4-43-16,-4 33-58 16,3 18 15-16,4 15 71 15,6 9-54-15,4-1 9 16,6-6-35-16,0-10 10 15,0-11-6-15,6-14-11 16,9-11 0-16,5-12-6 16,4-11-14-16,8-3-13 15,6-15-52-15,4-18-145 16,1-10 4-16,-4-1-18 16,-5 4 79-16,-10 10 165 0,-11 17 168 15,-10 13-34-15,-3 11-65 16,0 24 107-16,-16 2-55 15,5 4-57-15,0-8-10 16,7-8-2-16,1-10-51 16,3-6 11-16,0-9 6 15,7 0-18-15,13-5 0 16,0-18-90-16,2-7-213 16,1-7 9-16,-1 1 12 15,-4 7 167-15,-2 6 115 16,-5 13 100-16,-3 10 176 15,-6 7-71-15,-2 22-37 16,0 9-53-16,0 6-55 16,-2-1-7-16,-4-7-53 0,1-13-14 15,3-16-166-15,2-7-310 16,-2-2-239-16</inkml:trace>
  <inkml:trace contextRef="#ctx0" brushRef="#br0" timeOffset="59558.28">7831 5153 2560 0,'0'0'0'0,"0"0"-202"15,0 0-836-15</inkml:trace>
  <inkml:trace contextRef="#ctx0" brushRef="#br0" timeOffset="60096.94">8524 5264 2748 0,'0'0'171'0,"0"0"-171"15,0 0-362-15,0 0 258 16,0 0 104-16,0 0 292 16,-125 99-131-16,101-50-79 15,3 3-30-15,10-5-52 16,7-8 0-16,4-13-21 15,0-14-49-15,0-9 17 16,11-3 0-16,7-15 18 16,1-16-138-16,0-14-91 15,-4-9-4-15,-3-12 145 16,-6-4 82-16,1-2 41 16,-5 9 27-16,0 17 236 15,0 16 212-15,-2 18-201 0,0 12-147 16,0 5-117-16,0 28 10 15,0 17-32-15,-6 10 12 16,-1 9 0-16,5 2 6 16,2-4-6-16,0-9 0 15,0-10-69-15,2-12-134 16,5-14-49-16,-7-15-100 16,-5-7-280-16,-17 0-133 0</inkml:trace>
  <inkml:trace contextRef="#ctx0" brushRef="#br0" timeOffset="60765.75">8246 5314 1343 0,'0'0'898'0,"0"0"-513"0,0 0-279 16,0 0-106-1,139-76-1-15,-81 76-17 0,5 0 4 16,-1 19 20-16,-2 8-6 16,-6 6 71-16,-12 8-33 15,-17 1 53-15,-19 4-2 16,-6 0-37-16,-8 0 12 15,-17-3-62-15,1-9 7 16,4-10-9-16,4-10 3 16,11-10-14-16,5-4 5 15,0-15-37-15,23-19-190 16,10-14-36-16,5-4-17 16,-3 2 20-16,-2 10 266 15,-16 17 173-15,-9 14 159 16,-8 9-131-16,0 16-104 0,-4 18 12 15,-11 6-34-15,-1 2 13 16,5-3-61-16,7-10 9 16,4-5-36-16,0-7 6 15,4-10-9-15,17-7 3 16,2 0-2-16,4-14-14 16,2-15-93-16,-2-10-83 15,-2-5-36-15,-6-2 39 16,-3 5 99-16,-5 15 90 15,-9 14 263-15,-2 12-55 16,0 12-175-16,-4 25 39 16,-9 5-24-16,1 0 18 15,6-1 11-15,4-10-62 0,2-6 5 16,0-9-4 0,8-6-14-16,10-7-4 0,3-3-17 15,0-1-47-15,2-22-109 16,2-9-129-16,-3-6-28 15,0-6-170-15,-2 0-50 16,-2 5 513-16,-5 8 39 16,-4 19 811-16,-4 12-318 15,-3 5-430-15,-2 33 16 16,0 5-31-16,0 9-47 16,-7 3 48-16,-4-4-28 15,0-7-13-15,2-6-8 0,2-9-87 16,-4-19-127-1,0-6-280-15,0-4-617 0</inkml:trace>
  <inkml:trace contextRef="#ctx0" brushRef="#br0" timeOffset="60934.74">8622 5157 2170 0,'0'0'680'16,"0"0"-457"-16,0 0-144 15,0 0-78-15,120-65-1 16,-93 65 0-16,-6 29-69 16,-19 63-176-16,-2-5-361 15,0 1-1388-15</inkml:trace>
  <inkml:trace contextRef="#ctx0" brushRef="#br0" timeOffset="61014.08">8720 6041 1607 0,'0'0'0'0</inkml:trace>
  <inkml:trace contextRef="#ctx0" brushRef="#br0" timeOffset="62057.78">9879 5256 1896 0,'0'0'521'16,"0"0"-380"-16,0 0 22 15,0 0-41-15,0 0-46 16,0 0-5-16,0 0-26 16,-36-35-44-16,17 38-2 15,-10 25 1-15,-8 16 0 16,-5 16 35-16,2 12-2 15,3 4 15-15,10-2-24 0,11-7-16 16,12-17 7-16,4-12-8 16,8-16-4-16,21-12 15 15,12-10-9-15,10-4-2 16,2-28-7-16,3-17-36 16,-2-14 19-16,-6-34-74 15,-2-28-9-15,-13 5-4 16,-12 18-40-16,-9 24 144 15,-7 38 97-15,-5 10 69 16,0 8-26-16,-3 22-122 16,-17 8-12-16,-9 32-12 15,0 20 18-15,0 11-3 16,5 8 9-16,8 4-12 16,12-6 24-16,4-4-29 15,0-10-1-15,11-16 0 0,9-10 5 16,5-14-16-16,6-12-1 15,4-11-31-15,5-2 34 16,3-29-92-16,-3-11-103 16,-5-4 5-16,-8 0 47 15,-9 10 152-15,-11 17 27 16,-7 19 82-16,0 3-57 16,-9 27-30-16,-9 9 47 15,5 0 0-15,4-3-2 16,9-7 2-16,0-8-56 15,0-7-5-15,20-7-8 16,5-7-9-16,2 0-45 16,2-17-100-16,0-10-89 15,-6-9-40-15,0-5 15 0,-5 4-47 16,-3 3 315-16,-3 8 7 16,-6 15 484-16,-3 11-216 15,-1 4-199-15,-2 24 39 16,0 9-11-16,0 0-13 15,-7 3 14-15,-2-8-93 16,2-3-12-16,3-12-38 16,4-15-184-16,0-2-122 15,0-2-423-15</inkml:trace>
  <inkml:trace contextRef="#ctx0" brushRef="#br0" timeOffset="62322.05">10532 4979 1681 0,'0'0'582'0,"0"0"-427"15,0 0 21-15,0 0-48 16,5-105-21-16,15 94-27 15,3 11-79-15,-4 0 6 16,-1 33-7-16,-11 18-27 16,-7 10 24-16,-9 10-46 0,-47 21-118 15,5-18-191-15,4-17-763 16</inkml:trace>
  <inkml:trace contextRef="#ctx0" brushRef="#br0" timeOffset="63483.38">10935 5380 1273 0,'0'0'1172'0,"0"0"-789"16,0 0-261-16,0 0-116 0,0 0-6 16,0 0 0-1,0 0 6-15,-10 120 42 0,-1-66-20 16,1-4-10-16,2-12-6 16,3-9-3-16,1-15-9 15,4-8 6-15,0-6 0 16,0 0 12-16,0-16-18 15,9-20-86-15,11-12-82 16,4-13 3-16,5 1 1 16,2 6 32-16,-2 12 50 15,-4 22 82-15,-7 17 26 16,-7 3 0-16,-5 31 118 16,-6 8-48-16,0 7 6 0,0 1 4 15,-6-2-43 1,-5-8-6-16,-1-9-56 0,8-6 0 15,0-11-1-15,4-9-57 16,0-2-33-16,8-6 38 16,15-23-70-16,8-9-116 15,7-11-155-15,2-4-128 16,0 3-10-16,-6 14 531 16,-10 18 89-16,-9 18 472 15,-13 3-313-15,-2 30-4 16,0 7-71-16,-12 0 6 15,1 1-19-15,-1-9-52 16,8-6-52-16,4-8-28 16,0-7-27-16,6-6-2 15,15-5-3-15,8 0-37 16,2-21-30-16,2-4-56 16,-4-6-3-16,-4 1 7 0,-5 2 102 15,-7 10 21-15,-6 9 166 16,-5 9-56-16,-2 0-67 15,0 17-28-15,0 7 61 16,0 5-14-16,0-6-36 16,0-2 17-16,0-10-43 15,0-3 6-15,0-5 19 16,0-3-24-16,0 0 38 16,2-15-39-16,8-13-96 15,5-7 18-15,7-8-23 0,9 3-4 16,3 7 38-1,-1 10-31-15,-4 15 74 0,-6 8 24 16,-8 10 31-16,-8 20 82 16,-7 8-42-16,0 0 30 15,-2 2 26-15,-14-5-69 16,3-9-12-16,3-8-46 16,4-9 8-16,6-9-4 15,0 0-4-15,6-7-37 16,21-20-187-16,16-4-8 15,8-4 79-15,9 3 74 16,0 6 65-16,-4 10 14 16,-6 10 98-16,-11 6-1 15,-10 4-7-15,-10 17-56 16,-13 4 2-16,-6 3-29 0,0 0-7 16,-47 0-77-16,5-8-188 15,-5-10-438-15</inkml:trace>
  <inkml:trace contextRef="#ctx0" brushRef="#br0" timeOffset="63634.24">11346 5217 2244 0,'0'0'627'16,"0"0"-490"-16,0 0-137 15,163-44-82-15,-114 44-9 16,9 6-21-16,-12 16-76 15,-12 2-371-15</inkml:trace>
  <inkml:trace contextRef="#ctx0" brushRef="#br0" timeOffset="63973.67">12596 5279 753 0,'0'0'1958'0,"0"0"-1958"0,0 0-144 16,0 0-181-16,0 0 325 15,0 0 95-15,-18 133 154 16,16-83-46-16,2 1-99 16,0-2-93-16,0-5 20 15,8-8-31-15,-2-10-50 16,0-7-83-16,-3-19-164 16,-3 0-321-16,0-7-755 0</inkml:trace>
  <inkml:trace contextRef="#ctx0" brushRef="#br0" timeOffset="64123.08">12383 5173 2645 0,'0'0'505'0,"0"0"-450"16,116-34-54-16,-56 24-2 16,2 5-17-16,-4 5-6 15,7 5-39-15,-17 16-436 16,-13 4-451-16</inkml:trace>
  <inkml:trace contextRef="#ctx0" brushRef="#br0" timeOffset="64955.66">12810 5520 2076 0,'0'0'490'0,"0"0"-490"0,0 0-108 16,0 0 74-16,-33 109 34 15,24-81 125-15,7-3 22 16,2 0-65-16,0-6-25 16,7-2-51-16,10-10-6 15,3-7-12-15,-1 0-15 16,-6-12-38-16,-7-15-99 16,-6-9-47-16,0-8 8 15,-15-1 121-15,-3 4 82 16,7 4 174-16,5 8 41 15,6 8 30-15,0 7-191 16,12 4-54-16,17 6-21 16,9 4-7-16,5 0 27 15,1 2 1-15,-4 16 0 0,-4 4 36 16,-6 2 11-16,-13 2 36 16,-11 2-6-16,-6 3-50 15,0-2 2-15,-4-3-5 16,-7-5-18-16,3-7-12 15,4-10-6-15,4-4-29 16,0 0 28-16,19-21-144 16,10-9-100-16,4-6-30 15,2-2 10-15,-3 8 147 16,-3 9 130-16,-11 10 93 16,-7 11 94-16,-7 2-69 15,-4 22 33-15,0 7-23 0,-9 0-21 16,-4-1 67-16,-1-5-95 15,4-7-56-15,5-6-7 16,5-10-14-16,0-2 11 16,5 0-13-16,24-17-163 15,8-9-41-15,9-3-44 16,6-2-45-16,0 1 28 16,-1 8 85-16,-9 8 180 15,-8 12 181-15,-12 2 51 16,-7 8-3-16,-9 17-60 15,-6 2-55-15,0 4-1 16,0-4-28-16,-10-3-18 16,1-5-46-16,3-8-19 15,6-7 19-15,0-4-20 0,0 0 33 16,6-5-34-16,15-16-110 16,3-3 7-16,5-2 31 15,0 0-24-15,2 2 39 16,-2 4 11-16,-2 9 46 15,-5 6 24-15,-5 5 44 16,-3 5 17-16,-3 14-45 16,-7 8-38-16,0-1-2 15,-4-3-8-15,-8-7-93 16,-9-6-175-16,-3-10-559 0</inkml:trace>
  <inkml:trace contextRef="#ctx0" brushRef="#br0" timeOffset="65114.02">13531 4819 2148 0,'0'0'662'0,"0"0"-662"16,-141 111-33-16,14-10-192 15,17-11-61-15,13-13-303 0</inkml:trace>
  <inkml:trace contextRef="#ctx0" brushRef="#br0" timeOffset="69535.2">1379 6604 2080 0,'0'0'315'0,"0"0"-223"16,0 0-49-16,0 0 104 15,0 0 17-15,0 0-34 16,0 0-51-16,0-26-58 16,0 26 27-16,-4 0-29 15,-1 5-18-15,-3 19 18 0,-4 14-18 16,-3 14 7-16,-1 10-8 16,1 7 9-16,2-2-12 15,3 0 3-15,4-9 0 16,3-6-8-16,3-11-4 15,0-12-100-15,0-14-239 16,7-9-227-16,-3-6-175 0</inkml:trace>
  <inkml:trace contextRef="#ctx0" brushRef="#br0" timeOffset="69955.16">1027 6583 2478 0,'0'0'363'15,"0"0"-276"-15,0 0-80 16,145-63 11-16,-74 51-18 16,10 7 15-16,3 2 25 15,-3 3-39-15,-8 0-1 16,-13 0 0-16,-19 0 8 16,-17 3-5-16,-15 7-3 15,-9 6 0-15,-14 14 47 16,-24 12 6-16,-4 10-5 15,-5 0-14-15,7-3-34 16,11-12 20-16,11-11-20 16,9-11 0-16,9-11-2 0,3-4-31 15,26-11 20-15,8-16-14 16,8-12-93-16,0-5-80 16,-5 2-6-16,-6 2 80 15,-13 11 126-15,-5 8 58 16,-7 16 217-16,-5 5-134 15,-2 5-114-15,-2 25 19 16,0 10-30-16,4 6-2 16,-4 4-2-16,2-3-12 15,6-7-29-15,13-11-241 16,0-8-335-16,2-15-231 0</inkml:trace>
  <inkml:trace contextRef="#ctx0" brushRef="#br0" timeOffset="70729.03">2188 6633 1850 0,'0'0'745'0,"0"0"-745"15,0 0-94-15,0 0 45 16,0 0 49-16,0 0 186 16,0 0 22-16,-114 62-99 15,97-40-94-15,5-1 16 16,10-3-31-16,2-7 0 15,0-3 23-15,21-4-23 16,6-4-9-16,2 0-6 16,-3 0-68-16,-4-12 13 0,-8-1 21 15,-8-1 31 1,-6-1 18-16,0 3 6 0,0 2 79 16,0 4-28-16,0 0-35 15,-4 2 23-15,2 2-39 16,0 1 0-16,-3 1-6 15,3 0 0-15,0 0 0 16,-1 0-1-16,1 0-1 16,2 0 0-16,0 0 2 15,0 0 0-15,0 0-10 16,0 0 10-16,0 0-18 16,0-5 18-16,0 1-7 0,0 2 7 15,0-1 7 1,0 3-6-16,-11 0 42 0,-2 0-42 15,-5 5-1 1,-5 15 13-16,2 9-13 0,0 4 46 16,7 6-26-16,8 1-2 15,6-4 25-15,0-2-37 16,6-6 21-16,21-9-7 16,9-8-14-16,9-11-9 15,9 0 3-15,-2-18-45 16,2-12-14-16,-7-4-17 15,-9-2-3-15,-11 0-30 16,-10 8 53-16,-7 7 56 16,-8 9 138-16,-2 10-10 15,0 2-53-15,0 0-75 0,-7 10 8 16,0 11 7-16,5 1-14 16,2 0 44-16,0 0-30 15,7-5-6-15,15-4 3 16,3-5-2-16,-1-7-10 15,-1-1 0-15,-6 0 6 16,-3 0 1-16,-7-11-7 16,-3-7 0-16,-4 0-1 15,0-3 2-15,-7 6-2 16,-11 1-18-16,-1 3-63 16,-4-5-101-16,3 0-270 15,7 1-405-15</inkml:trace>
  <inkml:trace contextRef="#ctx0" brushRef="#br0" timeOffset="70872.64">2556 6316 2357 0,'0'0'707'0,"0"0"-583"16,0 0-115-16,0 0-9 16,0 0-27-16,-44 112 27 15,13-15-1-15,4-15-255 16,9-12-803-16</inkml:trace>
  <inkml:trace contextRef="#ctx0" brushRef="#br0" timeOffset="71765.75">3493 6432 1711 0,'0'0'810'0,"0"0"-629"16,0 0-181-16,0 0-3 0,0 0-8 16,0 0 11-1,-13 134 114-15,5-71-23 0,4-3-49 16,2-2 23-16,-1-9-65 15,1-9 12-15,2-13-9 16,0-10 12-16,0-9-7 16,0-8-7-16,0 0-1 15,0-13 0-15,0-20-56 16,0-18-105-16,0-11 62 16,0-12 16-16,0 0 50 15,16 4 33-15,4 13 3 16,2 16 98-16,3 17-41 15,-5 16-27-15,0 8-11 16,-2 14-21-16,-7 19 105 16,-7 13-51-16,-4 11-7 0,0 2 3 15,-15 0-39-15,-7-3 24 16,-1-9-20-16,4-11-10 16,5-14-4-16,9-12-2 15,5-10-13-15,0 0 12 16,27-18-24-16,13-17-42 15,9-1-33-15,5 4-32 16,-3 10 99-16,-6 12 5 16,-5 10 28-16,-9 8 60 15,-9 20-29-15,-13 7 47 16,-9 5-39-16,-4 4-3 16,-27 2 47-16,-9 0-48 0,-5-4-20 15,3-6-15-15,3-10-66 16,15-22-199-16,8-4-253 15,14-2-585-15</inkml:trace>
  <inkml:trace contextRef="#ctx0" brushRef="#br0" timeOffset="71971.38">4070 6743 1475 0,'0'0'1290'15,"0"0"-1109"-15,0 0-100 16,0 0-81-16,0 0 6 16,0 0 67-16,149-19-28 0,-99 19-9 15,2 0-36-15,0 0-65 16,-12 16-207-16,-15 0-399 16,-19-1-513-16</inkml:trace>
  <inkml:trace contextRef="#ctx0" brushRef="#br0" timeOffset="72073.31">4155 6953 1073 0,'0'0'1640'16,"0"0"-1465"-16,0 0-175 15,0 0-206-15,124 11-338 16,-76-11-676-16</inkml:trace>
  <inkml:trace contextRef="#ctx0" brushRef="#br0" timeOffset="72601.28">5231 6507 1483 0,'0'0'756'0,"0"0"-381"15,0 0-83-15,0 0-167 0,0 0-82 16,0 0-42-16,0 0-1 15,-6 62 24-15,6-14-23 16,-3 8 46-16,1 2-47 16,0-3 0-16,2-5 3 15,0-8 6-15,0-6-18 16,0-9-78-16,0-12-270 16,2-9-231-16,3-6-507 0</inkml:trace>
  <inkml:trace contextRef="#ctx0" brushRef="#br0" timeOffset="72824.25">4886 6462 2415 0,'0'0'503'16,"0"0"-421"-16,0 0 3 15,0 0 25-15,0 0-25 16,0 0 21-16,0 0-92 15,125-76 4-15,-52 71-24 16,9 1 6-16,6 4-2 16,-4 0-40-16,-4 0-79 15,3 12-45-15,-23 2-490 16,-17-3-511-16</inkml:trace>
  <inkml:trace contextRef="#ctx0" brushRef="#br0" timeOffset="73516.37">5592 6810 1179 0,'0'0'505'0,"0"0"-404"0,0 0 39 16,0 0-23-16,0 0 39 15,0 0-6-15,0 0-61 16,0 4-28-16,0-4-30 16,0 0-31-16,0 0 29 15,0 0-21-15,0 0 4 16,0 0 43-16,0 1-33 15,0 4 10-15,0 0-32 16,0 6 1-16,0-1-9 16,0 2 9-16,0-2-1 15,16-4 17-15,6-6-11 16,0 0-12-16,-1-2-5 16,-8-12-55-16,-6 0 57 0,-7-2-31 15,0 2 25 1,-9 3-4-16,-18 6-136 0,5 3-152 15,0 2-967-15</inkml:trace>
  <inkml:trace contextRef="#ctx0" brushRef="#br0" timeOffset="75279.27">6020 6534 705 0,'0'0'647'0,"0"0"-312"16,0 0-121-16,0 0-104 15,0 0 65-15,0 0-42 16,0 0-30-16,0-48-5 16,0 45-38-16,0 1 87 15,0 0-18-15,0-1-47 16,0 3-6-16,0 0-50 16,0 0 3-16,0 0-29 15,0 0 14-15,0 0-22 0,0 0 8 16,0 0-1-16,0 9-7 15,0 13-4-15,8 10 12 16,-2 12 0-16,-2 9 1 16,1 8 10-16,-3 6-10 15,-2 1 17-15,0 0 6 16,0-6-13-16,0-6-2 16,-7-14-9-16,5-10 7 15,-2-9-14-15,4-14 7 16,0-5 0-16,0-4 23 15,0 0-22-15,0-4 36 16,0-16-9-16,2-6-16 16,9-2 6-16,5 2-17 15,3 4 17-15,6 6 31 16,8 2-48-16,5 4 20 0,7 4-21 16,1 6 0-16,4 0-2 15,-3 0 2-15,-1 2 0 16,-6 7-30-16,-3 6-82 15,-6-1-114-15,-12-4-413 16,-5-5-680-16</inkml:trace>
  <inkml:trace contextRef="#ctx0" brushRef="#br0" timeOffset="75572">6524 6064 2628 0,'0'0'566'0,"0"0"-566"16,0 0-18-16,0 0-19 16,-158 190 37-16,75-67 0 15,-12 17-127-15,14-24-248 0,21-32-1264 16</inkml:trace>
  <inkml:trace contextRef="#ctx0" brushRef="#br0" timeOffset="91276.28">1308 7744 451 0,'0'0'889'0,"0"0"-735"15,0 0-52-15,0 0 111 16,0 0-19-16,0 0-3 16,0 0 8-16,0 0-45 15,0 0 10-15,0 0-24 0,0 0-38 16,0 0 5-16,0 0-59 15,0 0 5-15,0 0 5 16,0 0-20-16,0 0 44 16,0 0-25-16,0 0-18 15,0 0 19-15,0 0-58 16,2 0 11-16,2 0-11 16,8 0 0-16,3 8-8 15,12 1-11-15,6-2-10 16,10 0-8-16,2 2-113 15,13 0-27-15,-9-6-332 16,-14-1-381-16</inkml:trace>
  <inkml:trace contextRef="#ctx0" brushRef="#br0" timeOffset="91568.79">1283 7865 1744 0,'0'0'1132'0,"0"0"-945"16,0 0-64-16,0 0-62 0,0 0-17 15,0 0 18-15,0 0-50 16,54-5 5-16,-5 1-17 15,6 2-12-15,3 2-24 16,-6 0-63-16,-3 0-25 16,-9-1-144-16,2-10-187 15,-13 1-165-15,-9-6-1006 0</inkml:trace>
  <inkml:trace contextRef="#ctx0" brushRef="#br0" timeOffset="91703.93">1790 7560 1861 0,'0'0'713'15,"0"0"-459"-15,0 0-141 16,0 0-89-16,0 0-1 0,0 0 11 16,78 106-33-16,-78-37 4 15,-29 45-5-15,-10-16-217 16,2-14-450-16</inkml:trace>
  <inkml:trace contextRef="#ctx0" brushRef="#br0" timeOffset="92223.37">2625 7503 584 0,'0'0'1602'0,"0"0"-1230"15,0 0-153-15,0 0-103 16,0 0-41-16,0 0-36 16,0 0-30-16,0-28 24 15,3 69-15-15,1 29 33 16,-4 34 36-16,0-1-48 15,0-8-5-15,0-12-29 16,0-25 8-16,-4 2-17 16,4 0 4-16,0-12-23 15,0-14-14-15,0-12-59 16,0-12-67-16,0-13-151 16,0-22-39-16,0-13-423 0</inkml:trace>
  <inkml:trace contextRef="#ctx0" brushRef="#br0" timeOffset="92393.8">2761 7455 2371 0,'0'0'384'15,"0"0"-307"-15,0 0-42 16,0 0-25-16,0 0-8 16,98 135 65-16,-108-69-43 15,-24 10-2-15,-9 0-22 16,-3-2-31-16,-6-9-181 15,15-22-287-15,14-20-552 0</inkml:trace>
  <inkml:trace contextRef="#ctx0" brushRef="#br0" timeOffset="93136.81">3127 7517 2524 0,'0'0'39'0,"0"0"-39"16,0 0-71-16,-125 149 71 16,96-95 104-16,11 0 45 15,12 0-6-15,6-4-80 16,4-3-45-16,21-7-3 16,8-12-15-16,5-13-6 0,2-10-18 15,2-5-36 1,-2-16-18-16,-3-16-123 0,-11-12-87 15,-8-10-74-15,-8-6-33 16,-2-7 172-16,-6 7 223 16,2 8 39-16,-1 16 579 15,-1 11-263-15,-2 15-71 16,2 10-201-16,-2 0-83 16,0 21 0-16,0 12 35 15,0 10 33-15,0 6 47 16,0 0-62-16,0-1-28 15,-4-4-1-15,-3-6-12 16,1-9-6-16,0-9-6 16,4-11 1-16,0-4-1 15,0-5 1-15,-2-10-1 0,-1-22 0 16,5-15-132 0,0-11 62-16,0-5-27 0,15 2 49 15,8 11 48-15,2 18 1 16,1 15 14-16,-3 17 4 15,-6 3-13-15,-5 27 55 16,-10 12-17-16,-2 8 5 16,-2 4 35-16,-21 0-51 15,-1-4-5-15,-1-9-13 16,3-12-2-16,11-12-7 16,6-12-6-16,5-5 1 15,5-15-12-15,26-23-99 16,9-13-32-16,7-9-7 0,2 2-98 15,-2 7 143 1,-8 16 104-16,-7 18 28 0,-10 17 98 16,-4 13-32-16,-9 26-15 15,-9 10 9-15,0 9-12 16,0 2 9-16,-9 0-46 16,-7-6-30-16,1-6-2 15,1-15-7-15,1-14-77 16,-3-19-125-16,3 0-103 15,5-7-363-15</inkml:trace>
  <inkml:trace contextRef="#ctx0" brushRef="#br0" timeOffset="93317.98">3818 7541 1921 0,'0'0'660'15,"0"0"-579"-15,58 111-65 16,-47-48-8-16,-9 10 8 15,-2-1-1-15,-20 0 39 16,-13-4 29-16,-7-4-71 16,0-9-12-16,-1-15-201 15,12-16-377-15,16-18-917 0</inkml:trace>
  <inkml:trace contextRef="#ctx0" brushRef="#br0" timeOffset="93565.84">4068 7819 2031 0,'0'0'976'16,"0"0"-772"-16,0 0-191 15,0 0-13-15,0 0 0 16,0 0 10-16,0 0-11 16,143 3 1-16,-99 7-102 15,-9-2-408-15,-14 1-695 0</inkml:trace>
  <inkml:trace contextRef="#ctx0" brushRef="#br0" timeOffset="93661.08">4121 8075 2691 0,'0'0'0'16,"0"0"-71"-16,0 0-921 0</inkml:trace>
  <inkml:trace contextRef="#ctx0" brushRef="#br0" timeOffset="94114.3">5185 7645 2438 0,'0'0'506'0,"0"0"-422"15,0 0-83-15,0 0 19 16,0 0-20-16,0 0-15 15,0 0 15-15,2 101 31 16,-2-27-1-16,0 10 6 16,0 1-35-16,-4-8 19 15,-4-10-20-15,6-13-25 16,-2-15 19-16,4-13-103 16,0-13-168-16,0-13-90 15,0-18-157-15,0-12-1237 0</inkml:trace>
  <inkml:trace contextRef="#ctx0" brushRef="#br0" timeOffset="94285.99">5160 7618 1872 0,'0'0'841'0,"0"0"-613"16,0 0-199-16,0 0-29 16,127-12-1-16,-107 42 1 15,-11 11 24-15,-9 10 0 16,0 9-23-16,-29 5-1 15,-11-2-27-15,-27 2-128 16,9-17-188-16,9-19-632 0</inkml:trace>
  <inkml:trace contextRef="#ctx0" brushRef="#br0" timeOffset="94765.95">4112 8124 360 0,'0'0'1570'0,"0"0"-1244"15,0 0-175-15,0 0 80 16,0 0-46-16,0 0-39 16,0 0-19-16,51-43-94 15,-5 37-10-15,8 2-19 0,10 2-4 16,18 2-22-1,-16 0-315-15,-10 0-775 0</inkml:trace>
  <inkml:trace contextRef="#ctx0" brushRef="#br0" timeOffset="95448.68">5501 7662 1681 0,'0'0'540'16,"0"0"-292"-16,0 0-47 16,0 0-61-16,0 0-34 15,0 0-96-15,0 0 7 16,-46 84 1-16,32-23-6 15,5 9 24-15,9 0-35 16,0-4 7-16,9-10-16 16,17-14-19-16,12-14-98 15,24-22-107-15,-8-6-331 16,-4-2-605-16</inkml:trace>
  <inkml:trace contextRef="#ctx0" brushRef="#br0" timeOffset="95833.07">5795 7710 1855 0,'0'0'728'0,"0"0"-728"15,0 0-92-15,0 0 56 16,0 0 36-16,0 0 46 16,0 0 88-16,-6 97-57 15,6-62 5-15,0 5-26 16,-2-1-55-16,0-7 27 15,-4-4-28-15,4-9 0 16,-2-2-2-16,2-9 10 16,0-4-8-16,-1-2 3 15,3-1 7-15,0-1 8 16,0 0-11-16,0 0 5 0,0 0 22 16,0 0-33-16,0 0 15 15,0 0-16-15,0 5 9 16,-2 1-24-16,2 4 15 15,-2 2 0-15,0 6-8 16,0 0 10-16,0 3-2 16,-1-2 0-16,3-1-11 15,-3-4-7-15,3-10-186 16,0-4-113-16,-2 0-367 0</inkml:trace>
  <inkml:trace contextRef="#ctx0" brushRef="#br0" timeOffset="96011.83">5606 7691 1731 0,'0'0'1119'0,"0"0"-927"16,0 0-145-16,0 0-36 16,0 0-6-16,0 0-5 15,152-41 0-15,-104 41-15 16,19 0-126-16,-13 0-400 15,-11 6-412-15</inkml:trace>
  <inkml:trace contextRef="#ctx0" brushRef="#br0" timeOffset="96244.75">6176 7574 2333 0,'0'0'571'15,"0"0"-516"-15,0 0-50 16,0 0-5-16,0 0-8 16,0 0 8-16,60 104 6 15,-46-40 9-15,-10 10-13 16,-4 5 10-16,0-3-24 16,-22-6-32-16,-5-10-89 15,-6-10-46-15,6-18-319 16,10-16-1466-16</inkml:trace>
  <inkml:trace contextRef="#ctx0" brushRef="#br0" timeOffset="96374.1">6545 7962 2803 0,'0'0'170'0,"0"0"-170"16,0 0-1100-16</inkml:trace>
  <inkml:trace contextRef="#ctx0" brushRef="#br0" timeOffset="96678.59">6890 7618 1617 0,'0'0'399'16,"0"0"-187"-16,0 0-131 15,0 0-80-15,0 0 84 16,0 0 54-16,0 120 31 16,0-56-10-16,0 8-84 15,-7 4-7-15,-2 1-52 16,2-7-16-16,1-8 7 15,4-10-8-15,2-10-6 16,0-9-71-16,0-16-114 0,0-17-52 16,0 0-130-1,0-14-317-15</inkml:trace>
  <inkml:trace contextRef="#ctx0" brushRef="#br0" timeOffset="96846.33">6903 7608 2022 0,'0'0'809'0,"0"0"-671"16,0 0-138-16,116-6 3 16,-87 29-3-16,-13 12 0 15,-16 11 11-15,0 9-5 16,-20 6-12-16,-30 17-78 16,8-16-278-16,7-17-303 0</inkml:trace>
  <inkml:trace contextRef="#ctx0" brushRef="#br0" timeOffset="97393.9">7253 7432 2152 0,'0'0'347'15,"0"0"-347"-15,0 0-233 16,0 0 202-16,-60 101 31 15,51-56 176-15,5-1-4 16,1 2-17-16,3 0-94 16,-2-4-35-16,-3-5-16 0,3-10 2 15,-2-5-6-15,2-10-6 16,0-3 1-16,2-5-12 16,0-4 12-16,0 0-1 15,0 0 6-15,0 0 6 16,0 0 0-16,0 0-12 15,0 0 1-15,0 0-10 16,0 0-11-16,0 0-7 16,0 0 17-16,0 0-10 15,0 0 11-15,0 0 7 16,-2 1-22-16,-1 5 24 16,3 2-14-16,-2 2 14 15,2-2 0-15,0-1 12 0,0 0-13 16,0 2 1-1,0-1 0-15,0 4 48 0,0 3-14 16,0 6 35-16,0 3-14 16,0 0-47-16,0-4 14 15,0-2-22-15,0-5 0 16,0-6 8-16,0-2-8 16,7 0 10-16,3 1-7 15,2-3-2-15,-1 4-2 16,-2 1-82-16,9-5-175 15,-5-1-265-15,1-2-812 0</inkml:trace>
  <inkml:trace contextRef="#ctx0" brushRef="#br0" timeOffset="97761.34">7577 7490 1796 0,'0'0'192'16,"0"0"-192"-16,0 0-51 15,0 0 51-15,0 0 217 16,-60 112 30-16,50-58-37 16,-3 8-26-16,-3 4-97 0,-1 3-11 15,-2-8-66 1,4-4-9-16,4-13 3 0,4-14 9 15,5-11-13-15,2-12 0 16,0-5 2-16,6-2 22 16,15 0 9-16,8-8-16 15,2-4-17-15,7 4 12 16,-1 2-18-16,4 4 6 16,-1 2-1-16,-2 0-17 15,-5 4 18-15,-4 6-79 16,-6 0-121-16,-7-5-156 15,-8 0-590-15</inkml:trace>
  <inkml:trace contextRef="#ctx0" brushRef="#br0" timeOffset="97964.04">7897 7258 1829 0,'0'0'1076'0,"0"0"-1076"16,0 0-578-16,0 0 498 15,-98 119 13-15,56-55 66 16,-9 31 1-16,11-16-115 16,8-11-1180-16</inkml:trace>
  <inkml:trace contextRef="#ctx0" brushRef="#br0" timeOffset="98391.43">8100 7391 2347 0,'0'0'550'15,"0"0"-411"-15,0 0-106 16,0 0 1-16,0 0-25 16,0 0-7-16,0 0 14 15,5 34 2-15,11 44-18 16,-3 5 9-16,-2 11 8 16,-7 4-7-16,-4-16-10 15,0 7 0-15,-2-13-12 16,-13-11-18-16,-8-4-48 15,6-18-224-15,3-20-443 0</inkml:trace>
  <inkml:trace contextRef="#ctx0" brushRef="#br0" timeOffset="98723.87">8348 7774 1787 0,'0'0'1070'0,"0"0"-852"16,0 0-192-16,0 0-8 15,0 0-18-15,0 0 10 16,0 0-28-16,120 36-143 16,-118-22-421-16,-2-5-582 0</inkml:trace>
  <inkml:trace contextRef="#ctx0" brushRef="#br0" timeOffset="98835.46">8339 7993 2599 0,'0'0'483'0,"0"0"-461"15,0 0-22-15,113 1-170 16,-70-1-130-16,-8-5-248 0</inkml:trace>
  <inkml:trace contextRef="#ctx0" brushRef="#br0" timeOffset="100299.02">9032 7703 1555 0,'0'0'621'16,"0"0"-444"-16,0 0-26 15,0 0-52-15,0 0 3 0,0 0-40 16,0 0-61-1,-36 12 42-15,30 29 54 0,-1 5-29 16,3 2 33-16,4-1-78 16,0-9-10-16,2-8-7 15,13-12 8-15,5-11-19 16,7-7 5-16,4-5-30 16,-2-19 20-16,0-10-62 15,-8-5 20-15,-10-3-44 16,-7-2-5-16,-4 3 101 15,0 8 25-15,-6 8 41 16,-8 11-66-16,-8 14-14 16,4 0-208-16,0 7-478 0</inkml:trace>
  <inkml:trace contextRef="#ctx0" brushRef="#br0" timeOffset="100464.23">9266 8000 735 0,'0'0'1515'16,"0"0"-1369"-16,0 0-97 16,-2 119-38-16,-11-73 0 15,-5-6-4-15,2-3-7 16,2-9-33-16,6-9-178 16,6-12-517-16</inkml:trace>
  <inkml:trace contextRef="#ctx0" brushRef="#br0" timeOffset="100839.34">9413 7543 1149 0,'0'0'124'0,"0"0"575"15,0 0-328-15,0 0-17 16,0 0-133-16,0 0-131 15,0 0-35-15,25-26-54 16,-3 42 70-16,10 1-37 16,3-3-33-16,5-3 20 15,0-4-21-15,-4-2 0 16,-5-2-2-16,-9-1-10 16,-6 0 12-16,-10-2-41 0,-3 2-35 15,-3 4 39-15,0 3-40 16,-3 12 73-16,-9 11 4 15,-5 10 28-15,0 10 22 16,-5 10-44-16,1 6 0 16,-1 1 7-16,2-3-12 15,2-4-2-15,5-8-28 16,-1-8-197-16,8-14-94 16,-1-14-492-16</inkml:trace>
  <inkml:trace contextRef="#ctx0" brushRef="#br0" timeOffset="100998.66">9268 7923 234 0,'0'0'2444'0,"0"0"-2132"16,0 0-266-16,170-58-46 16,-108 43-148-16,5 5 9 15,18 2 8-15,-19 4-169 16,-10 4-935-16</inkml:trace>
  <inkml:trace contextRef="#ctx0" brushRef="#br0" timeOffset="101268.43">9948 7961 1003 0,'0'0'1188'16,"0"0"-713"-16,0 0-420 16,0 0-35-16,0 0-17 15,0 0 10-15,0 0 1 16,5 0-10-16,-5 0-2 16,0 0 18-16,0 0 12 15,0 0 23-15,0 0-52 16,-2 4-3-16,-14 10-39 15,0 0-226-15,0-4-552 0</inkml:trace>
  <inkml:trace contextRef="#ctx0" brushRef="#br0" timeOffset="105877.97">9951 8011 765 0,'0'0'0'15,"0"0"8"-15,0 0-1 16,0 0 518-16,0 0-321 16,0 0-143-16,4-26 72 15,-2 15 7-15,0 4 47 16,-2 1 40-16,0-1-16 15,0 3-10-15,0 3-82 16,0-1-26-16,0 2 19 16,0 0-54-16,0 0-12 15,0 0 11-15,0 0-55 16,0 0 23-16,0 0 5 16,0 0-30-16,0 0 16 0,0 0-16 15,0 0 0-15,0 0-7 16,0 3 1-16,0 1 5 15,0 0-20-15,5-1-3 16,6-3 14-16,0 0 4 16,-4 0 6-16,-3 0 0 15,-4 0 12-15,0 0 0 16,-4-7-12-16,-14 2 15 16,0-1-30-16,2 3 3 15,5 3-38-15,11 0-198 16,0 0-516-16,0 0-1031 0</inkml:trace>
  <inkml:trace contextRef="#ctx0" brushRef="#br0" timeOffset="106801.24">10300 7736 426 0,'0'0'273'0,"0"0"-229"15,0 0-43-15,0 0-1 16,0 0 1-16,0 0 55 16,0 0-17-16,43-10 463 15,-43 6-307-15,0 0-55 16,0 0-70-16,0 0 22 16,0 0 59-16,0 1-49 15,0 3-6-15,0-5-9 0,0 3 3 16,0-3-4-1,0 4-20-15,0 0 17 0,0 1-22 16,0 0-10-16,0 0 7 16,0 0-57-16,-10 0 0 15,2 0-1-15,-1 1-7 16,-5 12-1-16,3 10 10 16,-1 3-2-16,-2 4 80 15,1 2-28-15,3 3-4 16,6-6-4-16,4-3-32 15,0-3 16-15,6-10-10 16,19-6 12-16,8-7 21 0,10 0-51 16,-1-12 1-1,3-15-1-15,-7-3-36 0,-7-6 13 16,-10 1-30-16,-9-4 2 16,-9 0 31-16,-3 4 20 15,0 3 15-15,-13 6 82 16,-1 8-26-16,1 6-2 15,-1 8-69-15,1 4-33 16,2 0-65-16,-7 18-220 16,5 7-205-16,1 0-395 0</inkml:trace>
  <inkml:trace contextRef="#ctx0" brushRef="#br0" timeOffset="107071.52">10644 7925 1177 0,'0'0'1031'0,"0"0"-830"16,0 0-141-16,0 0-30 15,0 0 22-15,0 0 76 16,7 128-14-16,-7-92-33 0,-7-1-56 16,-5 2-25-1,-3-1-135-15,3-7-228 0,4-13-481 0</inkml:trace>
  <inkml:trace contextRef="#ctx0" brushRef="#br0" timeOffset="107671.43">10825 7696 814 0,'0'0'566'0,"0"0"-282"16,0 0-73-16,0 0-13 16,0 0 29-16,0 0 0 15,0 0-60-15,-14-26-33 0,14 13-77 16,0 1-20-16,6-2-37 16,12 1 3-16,5 3-15 15,4 4 5-15,2 6 7 16,-3 0 0-16,-6 8-22 15,-7 20 16-15,-8 12 12 16,-5 10-3-16,-9 10 51 16,-20 2-32-16,-5-1 13 15,-1-10-10-15,2-7-8 16,8-15 39-16,8-11-36 16,7-7-13-16,10-10 19 15,0-1-25-15,12 0 19 16,17-1-7-16,6-12-7 15,5-1-12-15,3 4-31 0,-5 0-49 16,-1 4-162-16,-5 2-323 16,-10 0-511-16</inkml:trace>
  <inkml:trace contextRef="#ctx0" brushRef="#br0" timeOffset="107981.52">11413 7768 1564 0,'0'0'871'0,"0"0"-487"15,0 0-161-15,0 0-83 16,0 0-53-16,0 0 4 16,0 0-52-16,15-7-37 15,5 7 4-15,7 0-6 16,-2 0-48-16,0 9-39 16,-12 16-118-16,-7-6-290 15,-6-1-258-15</inkml:trace>
  <inkml:trace contextRef="#ctx0" brushRef="#br0" timeOffset="108114.36">11299 7953 2254 0,'0'0'671'0,"0"0"-513"15,0 0-86-15,0 0-36 16,0 0-30-16,0 0-6 16,151-6 0-16,-99 6-159 15,-10 0-414-15,-9 0-728 0</inkml:trace>
  <inkml:trace contextRef="#ctx0" brushRef="#br0" timeOffset="109917.33">12092 7614 1170 0,'0'0'197'0,"0"0"-93"16,0 0 20-16,0 0 74 16,0 0 37-16,0 0-67 15,0 0-46-15,-66-12-5 16,51 12-25-16,-4 9 1 16,1 11-11-16,1 5-34 15,-1 9 24-15,5 5-33 16,4 6-2-16,4 0 9 0,5-8-32 15,0-3 5-15,2-8-17 16,20-7 7-16,10-11 1 16,11-8-10-16,5-4-54 15,8-22-46-15,-2-9-48 16,-8-3 17-16,-13-2-13 16,-12 1-32-16,-17-2 116 15,-4 4 60-15,-4 6 167 16,-17 7 20-16,-3 6-9 15,0 7-84-15,1 11-94 16,-6 9-106-16,4 15-108 16,8 4-437-16</inkml:trace>
  <inkml:trace contextRef="#ctx0" brushRef="#br0" timeOffset="110112.35">12366 7939 1534 0,'0'0'971'0,"0"0"-880"15,0 0-91-15,0 0 0 16,0 0 10-16,-66 114-1 16,43-78 13-16,2 16-22 15,5-8-82-15,5-12-439 0</inkml:trace>
  <inkml:trace contextRef="#ctx0" brushRef="#br0" timeOffset="110501.28">12458 7878 2154 0,'0'0'476'0,"0"0"-433"16,0 0-42-16,0 0 2 0,56-114 3 16,-36 78-6-1,1-1 1-15,-4 2 14 0,-3 3-9 16,-4 0-6-16,-1 5 0 15,-2 5 166-15,-2 8-22 16,-3 6-49-16,-2 7-41 16,0 1-54-16,0 0 0 15,0 23 0-15,0 17 0 16,0 15-7-16,-7 7 19 16,-6 4-24-16,4-4 10 15,3-5-111-15,6-6-136 16,0-15-210-16,0-14-374 0</inkml:trace>
  <inkml:trace contextRef="#ctx0" brushRef="#br0" timeOffset="110794.81">12929 7567 459 0,'0'0'1521'16,"0"0"-1182"-16,0 0-243 15,0 0-94-15,0 0 41 16,0 0 37-16,-108 127 2 16,73-79 19-16,-1-4-48 15,5-6-16-15,11-9-25 16,9-14 0-16,11-5-6 16,0-3 16-16,27-4 24 0,13-1 26 15,9-2-54-15,2 0-7 16,2 0-8-16,-1 0-3 15,-8 0-21-15,-3-4-94 16,-4 3-144-16,-10-3-231 16,-9 0-208-16</inkml:trace>
  <inkml:trace contextRef="#ctx0" brushRef="#br0" timeOffset="110967.86">13080 7633 2264 0,'0'0'715'0,"0"0"-614"16,0 0-89-16,0 0-6 0,-78 121 8 16,54-61-1-16,-1 7-2 15,5 1-10-15,2 0-2 16,7 12-114-16,2-16-199 16,5-17-338-16</inkml:trace>
  <inkml:trace contextRef="#ctx0" brushRef="#br0" timeOffset="117777.48">1277 9348 1200 0,'0'0'521'16,"0"0"-395"-16,0 0-17 16,0 0 87-16,0 0-6 15,0 0-68-15,0-18-9 16,0 14-1-16,0 0-4 15,0 1-43-15,0 0 9 0,0 3 34 16,0 0-60-16,-7 0-24 16,-13 0-3-16,-5 0-15 15,-4 12-6-15,0 11 0 16,8 7 1-16,2 5-2 16,13 2 1-16,6-1 0 15,0-7-2-15,25-4-16 16,10-9 9-16,9-11-43 15,26-5-144-15,-15-3-162 16,-8-14-508-16</inkml:trace>
  <inkml:trace contextRef="#ctx0" brushRef="#br0" timeOffset="117957.84">1457 9168 753 0,'0'0'1666'16,"0"0"-1322"-16,0 0-286 15,0 0-28-15,0 0-21 16,0 0 31-16,114 151 17 16,-114-80-45-16,-2 15-12 15,-31 4-28-15,-50 31-232 16,5-24-258-16,2-21-621 0</inkml:trace>
  <inkml:trace contextRef="#ctx0" brushRef="#br0" timeOffset="135560.71">2418 9128 1228 0,'0'0'166'0,"0"0"-44"15,0 0 54-15,0 0-108 16,0 0-68-16,0 0 8 16,22-27 258-16,-20 25 64 15,-2 0-212-15,0 2 7 16,0 0 24-16,0-1-78 15,0 1-2-15,0 0-9 16,0 0-39-16,0 0 7 16,-2 0-28-16,-11 0 0 15,-7 3 5-15,-7 16 4 16,-7 7 10-16,-3 10 9 16,-5 10-17-16,1 9 37 15,6 3-33-15,8-3-3 0,9-3 7 16,11-5-13-1,7-11 6-15,3-10-12 0,23-10-36 16,11-14 3-16,4-2-164 16,13-21-268-16,-12-4-269 15,-13-3-880-15</inkml:trace>
  <inkml:trace contextRef="#ctx0" brushRef="#br0" timeOffset="136100.72">2211 9444 977 0,'0'0'1385'0,"0"0"-1078"15,0 0-127-15,0 0-24 16,0 0-119-16,0 0-37 16,0 0-1-16,143-102-7 0,-97 96 5 15,-6 6-6 1,-9 4 9-16,-8 23-9 0,-11 6 0 16,-12 7 18-16,0 3-6 15,-4-6 17-15,-6-2-11 16,-1-12 2-16,9-12-11 15,2-11-28-15,0 0 12 16,13-25-108-16,11-12-182 16,3-7 25-16,0-3-4 15,-5 11 233-15,-6 10 52 16,-8 17 240-16,-6 9-26 16,-2 7-154-16,0 23 57 0,0 7-4 15,-6 0-26 1,4 2 29-16,2-5-72 15,0-8-37-15,15-6 11 0,7-10-18 16,5-10-24-16,2 0-44 16,-2-12-30-16,-4-15-19 15,-8-2-25-15,-6-5-39 16,-2-2 45-16,-3 4 71 16,-4 6 65-16,2 11 109 15,-2 9 115-15,5 6-78 16,1 0-128-16,6 21 7 15,1 1 26-15,5 4-39 16,-1-2 18-16,2-2 17 16,-4-2-27-16,-6-2 14 15,-2-4-34-15,-7-3 0 0,0-2-1 16,0-3-105 0,-16-6-42-16,-6 0-153 0,4-17-380 0</inkml:trace>
  <inkml:trace contextRef="#ctx0" brushRef="#br0" timeOffset="136244.17">3002 9168 1795 0,'0'0'884'15,"0"0"-647"-15,0 0-49 16,0 0-102-16,0 0-39 16,0 0-47-16,0 0-13 15,-22 47-2-15,-3-10-148 16,-2-5-538-16</inkml:trace>
  <inkml:trace contextRef="#ctx0" brushRef="#br0" timeOffset="136358.18">2759 10028 2407 0,'0'0'265'0,"0"0"-265"15,0 0-570-15</inkml:trace>
  <inkml:trace contextRef="#ctx0" brushRef="#br0" timeOffset="136725.37">3631 9300 1847 0,'0'0'383'0,"0"0"-303"16,0 0 3-16,0 0 20 15,-38-111 53-15,0 104-1 16,-12 7-54-16,-7 14 18 15,-1 25-43-15,5 14-19 0,8 10 9 16,15 0-51-16,15-3 9 16,15-5-8-16,0-9-4 15,29-11-24-15,16-9 8 16,10-11-58-16,28-15-74 16,-12 0-494-16,-11-2-729 0</inkml:trace>
  <inkml:trace contextRef="#ctx0" brushRef="#br0" timeOffset="137557.18">4170 9010 742 0,'0'0'1077'0,"0"0"-827"16,0 0-66-16,0 0 18 16,0 0 6-16,0 0-51 15,0 0-48-15,14-97-33 0,-14 97-56 16,0 0-2 0,0 24-18-16,0 17 0 0,0 15 37 15,0 14-28-15,0 8 27 16,-2 1 2-16,2-1-37 15,0-8 25-15,0-14-26 16,4-8 0-16,13-12 6 16,8-10-4-16,4-11-2 15,2-6 0-15,2-9-6 16,1 0-3-16,-5-14-11 16,-7-7-16-16,-8 0 26 15,-7 3-34-15,-7 1 25 16,0 6 6-16,0 4 13 15,0 3-11-15,0 3 11 16,0 1-18-16,0 0 17 0,0 0-33 16,0 0-21-1,0 1 32-15,0 10 14 0,0-2-2 16,4 3 11-16,3 2 0 16,-1 1-6-16,-4 2 1 15,1 0 5-15,-3 3 0 16,0-2 1-16,0-1-2 15,0-4 1-15,-3-5-1 16,1-2-56-16,0-6-133 16,-7 0-46-16,1-12-112 15,1-8-886-15</inkml:trace>
  <inkml:trace contextRef="#ctx0" brushRef="#br0" timeOffset="137715.25">4369 9282 1750 0,'0'0'515'0,"0"0"-349"16,0 0-49-16,0 0-75 15,0 0-26-15,114 0-16 16,-77 0-92-16,-6-1-184 16,-6-4-584-16</inkml:trace>
  <inkml:trace contextRef="#ctx0" brushRef="#br0" timeOffset="138150.65">5127 8939 1360 0,'0'0'794'0,"0"0"-793"15,0 0 21-15,0 0-4 16,0 0 91-16,0 0 13 16,-11 132 17-16,11-63 10 15,0 5-96-15,0 0-15 16,-3-8-21-16,1-7-7 16,-1-14 1-16,1-10-11 15,2-13 0-15,0-12-3 0,0-10 9 16,0 0-6-16,12-22 0 15,7-19-127-15,8-8 20 16,4-6-9-16,5 9 80 16,-3 10 36-16,-4 18 52 15,-6 18 42-15,-14 3-17 16,-9 29-11-16,0 17 20 16,-26 9-23-16,-13 4-3 15,-5 1 37-15,-3-5-79 16,5-10-18-16,4-11-55 15,9-14-165-15,11-11-271 16,13-12-828-16</inkml:trace>
  <inkml:trace contextRef="#ctx0" brushRef="#br0" timeOffset="138361.51">5681 9118 2458 0,'0'0'109'16,"0"0"-109"-16,0 0 0 16,-108 152 16-16,50-86 157 15,-2 7 29-15,4-3-115 16,6-5-34-16,15-4-53 16,12-10-56-16,23-16-131 15,0-12-178-15,18-16-296 0</inkml:trace>
  <inkml:trace contextRef="#ctx0" brushRef="#br0" timeOffset="138550.26">5721 9282 2497 0,'0'0'265'0,"0"0"-258"15,-133 118-14-15,87-61 14 16,9-6-2-16,22-2 80 15,15-11-51-15,11-9-9 16,30-4-25-16,40-23-217 16,-6-2-313-16,-7 0-1165 0</inkml:trace>
  <inkml:trace contextRef="#ctx0" brushRef="#br0" timeOffset="139764.99">6415 9264 1066 0,'0'0'603'16,"0"0"-489"-16,0 0-79 16,0 0-9-16,0 0 21 15,0 0 53-15,0 0-8 16,-22-6-27-16,15 6-12 15,0 0 1-15,3 0 47 0,0 0-36 16,1 3-47 0,3-3 30-16,0 5-13 0,0 1-11 15,0 6 12-15,9 4-24 16,7 6 31-16,-1 2-6 16,1 2-31-16,-5 2 36 15,-2-3-41-15,-5-2 29 16,-4 0 15-16,0-5-38 15,0-1 35-15,-9-3-7 16,-8 1-19-16,-1-3 36 16,-3-2-46-16,2-3-5 15,-1-5 8-15,7 3-8 16,1-3-2-16,8-2-38 16,2 2-54-16,2-2 26 15,0 0-63-15,0 0-21 0,0 0 4 16,0-2-81-1,6-10-307-15,6-2-74 0</inkml:trace>
  <inkml:trace contextRef="#ctx0" brushRef="#br0" timeOffset="140320.74">6410 9326 1013 0,'0'0'495'0,"0"0"-335"16,0 0-38-16,0 0-16 15,0 0-72-15,0 0-33 16,0 0 20-16,-15-44-21 0,13 44-1 16,-3 0 0-16,3 0-11 15,2 0 12-15,0 0 0 16,0 0 0-16,0 0 65 16,0 0-21-16,0 0 1 15,0-1 7-15,0-2-36 16,0-3-16-16,0 2-24 15,2-3-42-15,3 2 0 16,2-2-42-16,1-4 38 16,1-1 20-16,3 0 50 15,-2-4 7-15,1 2 47 16,-1-2 31-16,-4 2 57 16,-1 2-33-16,-3 3 29 0,-2 2-1 15,0 3-34-15,0 0 16 16,0 1-73-16,-7 3-34 15,-6 0 6-15,-5 0-16 16,-2 18-2-16,-2 11 46 16,0 3-12-16,3 6 38 15,4 0-41-15,6-3-13 16,4-6-4-16,5-7-2 16,0-4-12-16,0-4 9 15,10 0 0-15,3-2 7 16,3 2-16-16,-5 1 0 15,-1 0-1-15,-5 3-17 16,-2 0-21-16,-3 3-19 16,0-1-72-16,-10-3 15 15,-19 0-90-15,0-5-269 0,2-8-755 0</inkml:trace>
  <inkml:trace contextRef="#ctx0" brushRef="#br0" timeOffset="140653.69">6653 9281 1060 0,'0'0'1298'0,"0"0"-1070"16,0 0-186-16,0 0 79 15,0 0 7-15,0 0-76 16,0 0 5-16,52 45-13 16,-21-3-35-16,2 4 7 15,-1 0-16-15,-6-5-1 16,-1-7-21-16,-8-8-133 15,2-16-118-15,-6-6-243 16,-4-4-439-16</inkml:trace>
  <inkml:trace contextRef="#ctx0" brushRef="#br0" timeOffset="140792.57">6950 9164 2578 0,'0'0'320'16,"0"0"-319"-16,0 0 17 15,-38 155-18-15,9-86-9 16,-4 29-22-16,6-15-188 16,7-19-392-16</inkml:trace>
  <inkml:trace contextRef="#ctx0" brushRef="#br0" timeOffset="141209.29">7505 9057 1172 0,'0'0'1187'16,"0"0"-942"-16,0 0-151 16,0 0 43-16,0 0-2 15,0 0-60-15,0 0-8 16,12-16-66-16,-4 69-1 15,1 19 21-15,-3 11-10 16,2 4-7-16,-6-2-4 16,-2-13-64-16,0-10-51 15,0-16-135-15,-12-11-32 16,-5-15-189-16,-3-15-195 0</inkml:trace>
  <inkml:trace contextRef="#ctx0" brushRef="#br0" timeOffset="141635.07">7338 9428 1298 0,'0'0'1159'16,"0"0"-806"-16,0 0-256 0,167-94-84 16,-103 65 11-16,-1-2-24 15,-5-3 0-15,-11 2-1 16,-11 1 5-16,-12 6-10 16,-15 1 6-16,-9 6-22 15,0 5 22-15,-27 10-14 16,-6 3 14-16,-3 10 41 15,1 26-7-15,6 18 29 16,6 8-30-16,14 6-15 16,9-2 12-16,0-10-23 15,20-13-4-15,12-14-3 16,1-15-25-16,7-9 24 16,2-5-52-16,-1-8-101 0,-3-18-87 15,-7-5-37-15,-2-2 77 16,-7-2 99-16,-7 9 102 15,-1 13 69-15,-7 13 138 16,-3 0-127-16,-2 27 66 16,0 13-70-16,3 2-38 15,-3 1 0-15,5-5-20 16,0-8 25-16,1-10-42 16,3-10-1-16,3-8 0 15,-1-2-87-15,3-10-47 16,4-33-186-16,-4 4-247 15,-6-3-48-15</inkml:trace>
  <inkml:trace contextRef="#ctx0" brushRef="#br0" timeOffset="141739.7">8178 9392 747 0,'0'0'1107'15,"0"0"-730"-15,0 0-189 0,0 0-99 16,12 131-72-16,-12-93-1 16,0-9-16-16,0-12-91 15,0-9-268-15,0-8-641 0</inkml:trace>
  <inkml:trace contextRef="#ctx0" brushRef="#br0" timeOffset="141852.56">8227 9145 1579 0,'0'0'1035'0,"0"0"-1035"16,0 0-470-16,0 0-446 15</inkml:trace>
  <inkml:trace contextRef="#ctx0" brushRef="#br0" timeOffset="142415.04">8954 9330 1295 0,'0'0'577'0,"0"0"-102"15,0 0-230-15,0 0-135 16,0 0-42-16,0 0-19 16,-152 101-18-16,119-49 23 15,11-3-53-15,9-8 12 16,10-11-13-16,3-16-39 16,11-14-16-16,16 0 22 15,6-28-71-15,3-17-91 0,-3-9-113 16,-6-11-58-16,-6-7-20 15,-11-7 33-15,-3 3 229 16,-7 4 124-16,0 15 573 16,0 20 129-16,0 15-155 15,0 18-324-15,0 4-156 16,0 18-54-16,0 23 1 16,-2 18-13-16,2 11 0 15,0 8 20-15,0 1-21 16,2-5-18-16,10-10-53 15,-4-12-118-15,-1-10-23 16,-7-15-136-16,-5-10-275 0,-17-11-432 0</inkml:trace>
  <inkml:trace contextRef="#ctx0" brushRef="#br0" timeOffset="143068.37">8633 9365 1363 0,'0'0'970'15,"0"0"-608"-15,0 0-265 16,0 0-97-16,145-104-94 15,-79 97 51-15,9 5 5 16,-2 2 38-16,-9 2 0 16,-10 22 8-16,-16 8 39 15,-20 9-12-15,-18 2 13 16,0 3 40-16,-23-3-25 16,-4-9-24-16,6-8-17 15,5-10-13-15,9-11-9 0,7-5 0 16,0-13-22-16,23-21-216 15,8-12-22-15,7-2 76 16,-3 3 20-16,-6 11 164 16,-11 18 145-16,-9 16 82 15,-9 0-132-15,0 20 48 16,0 10-81-16,-6 3-17 16,-4-1 45-16,6-4-48 15,4-5 3-15,0-4-38 16,6-5-5-16,15-6-4 15,3-8-5-15,3 0-34 16,0-15-22-16,-3-12-101 16,-2-9-19-16,-6-5 37 15,-3 2 32-15,-4 6 77 0,-6 15 37 16,-3 14 251-16,0 4-113 16,-3 24-69-16,-6 12 10 15,1 5-60-15,3-2 17 16,5-4 52-16,0-5-64 15,5-8-1-15,10-5-22 16,5-8 11-16,3-6-24 16,-1-3-19-16,0-12-90 15,-2-13-37-15,-3-8-63 16,0-6 75-16,-5-2-15 16,0 5 26-16,-3 9 135 15,-3 13 232-15,-1 14 63 0,-5 0-176 16,3 30-96-16,-3 12 21 15,0 4-14-15,0 3-30 16,0-3 29-16,0 0-29 16,0-13-114-16,-18-8-138 15,-1-11-289-15,-2-7-578 0</inkml:trace>
  <inkml:trace contextRef="#ctx0" brushRef="#br0" timeOffset="143227.2">9062 9166 2314 0,'0'0'597'0,"0"0"-476"0,0 0-91 15,124-67-30 1,-84 67 0-16,-4 2-72 0,-10 66-112 16,-11 1-315-16,-9 7-338 0</inkml:trace>
  <inkml:trace contextRef="#ctx0" brushRef="#br0" timeOffset="143309.69">9230 9856 1227 0,'0'0'525'16,"0"0"-376"-16,0 0-149 15,0 0-1606-15</inkml:trace>
  <inkml:trace contextRef="#ctx0" brushRef="#br0" timeOffset="144503.47">10321 9288 970 0,'0'0'587'16,"0"0"-488"-16,0 0 86 15,0 0 69-15,0 0-86 0,0 0-11 16,0 0 8 0,0-7-59-16,0 7-30 0,0-3-75 15,4 3 0-15,4-4 5 16,6 0 6-16,1-5-24 15,2-5-6-15,-7-3-59 16,-3-3 57-16,-7 1-90 16,0 5 61-16,-20 6 47 15,-13 8 2-15,-6 17 16 16,-3 32 54-16,0 18 20 16,7 13 30-16,12 3-66 15,17-9 1-15,6-14-20 16,15-18-29-16,23-18 27 15,11-14-27-15,11-10 3 16,7-16-18-16,4-24-96 0,1-13-19 16,-8-12-41-16,-8-11-63 15,-11-10-37-15,-16-4-110 16,-11-2 129-16,-14 10 246 16,-4 14 137-16,0 22 263 15,-6 20 77-15,-13 23-364 16,-1 6-70-16,-4 38-34 15,2 15 46-15,-1 13 54 16,8 6-33-16,5 1-10 16,8-4-27-16,2-10-37 15,0-12 15-15,14-10-17 16,11-13 0-16,4-13-11 0,9-14 4 16,4 0-32-1,5-16-73-15,-3-14-73 0,-6-5 57 16,-7 5 46-16,-13 9 77 15,-9 14 5-15,-9 7 0 16,0 21 1-16,-3 19 64 16,-9 6-40-16,0 1 60 15,5-4-49-15,5-8-12 16,2-12-2-16,0-7-15 16,14-12-14-16,5-4-4 15,6-6-111-15,11-38-120 16,-7 2-271-16,-5-2-128 0</inkml:trace>
  <inkml:trace contextRef="#ctx0" brushRef="#br0" timeOffset="144638.29">11181 9351 1521 0,'0'0'318'15,"0"0"-129"-15,0 0-79 16,0 0-43-16,0 125 5 16,0-90 2-16,0-3-59 15,-5-2 13-15,1-6-28 16,-2-4-15-16,1-8-204 15,1-8-493-15</inkml:trace>
  <inkml:trace contextRef="#ctx0" brushRef="#br0" timeOffset="144907.34">11303 8874 1669 0,'0'0'649'16,"0"0"-364"-16,0 0-82 16,0 0-140-16,0 0-32 15,0 0-31-15,0 0-9 16,105-31 9-16,-85 69-30 0,-15 13-10 15,-17 30-86 1,-21-11-121-16,-7-9-495 0</inkml:trace>
  <inkml:trace contextRef="#ctx0" brushRef="#br0" timeOffset="145313.63">11876 9506 2417 0,'0'0'179'0,"0"0"-179"0,0 0-341 16,0 0 78-16,0 0 203 15,96-143 60-15,-76 99 199 16,1-1-102-16,-4 9-63 16,-1 6-25-16,-5 11 116 15,-7 10 132-15,-4 9-136 16,0 6-78-16,0 28-33 15,0 12-8-15,0 10 13 16,-4 7-8-16,-1-2-7 0,-1-4 0 16,2-3-148-1,-4-14-192-15,6-15-561 0</inkml:trace>
  <inkml:trace contextRef="#ctx0" brushRef="#br0" timeOffset="146169.25">12476 9228 1979 0,'0'0'89'16,"0"0"-89"-16,0 0 0 16,-29 139 28-16,20-104 219 15,0-5 19-15,7-4-53 16,0-5-142-16,2-3-47 0,0-9-12 15,0-4 0-15,0-5-4 16,0 0-8-16,9-25-46 16,8-8-55-16,6-11-41 15,2-7-32-15,-1 7 57 16,0 11 117-16,1 13 13 16,-5 15 48-16,-5 5-60 15,-3 22 27-15,-5 12 10 16,-5 7 46-16,-2 0 24 15,0 0-72-15,0-7 13 16,-7-6-49-16,3-8 9 16,2-10-12-16,2-8 4 0,0-2-1 15,2-6 0-15,15-20-141 16,10-9 16-16,4-6 6 16,5-2 27-16,-1 5 91 15,-4 12 1-15,-8 14 59 16,-9 12 21-16,-10 8-74 15,-4 24 63-15,0 4-23 16,-6 2-22-16,-6-6 37 16,3-6-61-16,5-10 9 15,2-5-9-15,2-9 14 16,0-2-17-16,8 0 3 16,15-17-51-16,4-7-26 15,6-3-14-15,3-2 33 16,-3 4 36-16,-2 7-7 15,-4 11 28-15,-10 7-5 0,-9 11 6 16,-8 19 75-16,0 4-43 16,-8 2 7-16,-7-6 12 15,-1-9-14-15,5-7 45 16,7-7-67-16,4-7-6 16,0 0 44-16,9-12-53 15,18-12-52-15,6-7-33 16,8 2 20-16,1 0 65 15,0 9-12-15,-4 7 12 16,-4 10-7-16,-11 3 16 16,-4 10-9-16,-9 15 34 15,-7 5-25-15,-3 3 53 16,0 2-41-16,-3-3 3 16,-10-6 4-16,3-6-19 15,0-6-13-15,4-7 4 0,1-7-72 16,1 0 44-16,0 0-18 15,-4 0-147-15,-1-5 38 16,-1-3-41-16,-2 1-89 16,1 4-518-16</inkml:trace>
  <inkml:trace contextRef="#ctx0" brushRef="#br0" timeOffset="146457.16">12646 9152 2300 0,'0'0'604'0,"0"0"-431"15,0 0-93-15,0 0-74 16,146-95 24-16,-86 86-30 16,1 4 0-16,-5 5-17 15,-7 10-23-15,-5 29-192 16,-13-3-322-16,-8-4-867 0</inkml:trace>
  <inkml:trace contextRef="#ctx0" brushRef="#br0" timeOffset="146567.41">13760 9351 546 0,'0'0'2186'15,"0"0"-2186"-15,0 0-2137 0</inkml:trace>
  <inkml:trace contextRef="#ctx0" brushRef="#br0" timeOffset="147771.81">1449 10633 82 0,'0'0'2070'0,"0"0"-1838"15,0 0-151-15,0 0 19 16,0 0-11-16,0 0-41 16,0 0-15-16,4 88 92 15,0-31-52-15,1 4-31 16,-5-1 1-16,0-6-43 16,0-8 0-16,0-8 2 15,0-8-2-15,0-8-48 16,-5-6-164-16,-24-11-81 15,0-5-12-15,-6 0-323 0</inkml:trace>
  <inkml:trace contextRef="#ctx0" brushRef="#br0" timeOffset="148129.31">1227 10676 1807 0,'0'0'588'16,"0"0"-516"-16,123-52-71 15,-63 39 15-15,3 6-7 16,0 2 10-16,-1 5 63 15,-2 0-50-15,-9 0-6 16,-8 0 15-16,-14 5-24 16,-16 6 28-16,-13 5-24 15,0 13-5-15,-31 5 90 16,-7 7-37-16,-3 2-32 16,1-2-16-16,7-6-6 15,11-11-10-15,9-10-5 16,10-9 0-16,3-5-14 15,5-5-5-15,22-22-97 16,6-6-45-16,5-6-7 0,2 2 73 16,-4 5 67-16,-5 6 28 15,-6 14 133-15,-10 12 18 16,-6 0-89-16,-5 22-32 16,-1 14-30-16,1 6 19 15,1 0-19-15,10-2-86 16,3-9-157-16,0-16-414 0</inkml:trace>
  <inkml:trace contextRef="#ctx0" brushRef="#br0" timeOffset="148751.16">2184 10524 1109 0,'0'0'632'15,"0"0"-412"-15,0 0-19 16,0 0 18-16,0 0-83 16,0 0-17-16,-129 70-13 15,113-58-83-15,7-4-1 16,7-4-22-16,0-3 7 16,2 2 10-16,0-3-1 15,0 0 5-15,2 0 27 16,5 0-39-16,1 0 16 0,-3-4-4 15,0-3-9-15,-5 2 41 16,0 3-12-16,0 2-21 16,0 0-19-16,-2 0-1 15,-14 18-1-15,-5 12 0 16,0 10 1-16,2 8 12 16,7 2-12-16,6-1 9 15,6-6 14-15,0-7-17 16,16-8 3-16,11-7-9 15,7-13 7-15,7-8-16 16,7 0 9-16,1-18-15 16,0-11-15-16,-6-5-23 15,-10 0 42-15,-9 4-2 16,-10 5 13-16,-10 10 9 0,-4 9 26 16,0 6-8-16,0 0-27 15,0 9 11-15,0 8-12 16,0 5 1-16,0 0 0 15,0-4 4-15,8-5-3 16,11-6-1-16,3-5 3 16,0-2 4-16,-2 0 4 15,-4-2-11-15,-7-8 0 16,-5-1 27-16,-4-2-17 16,0-3 10-16,-6 0-20 15,-12 0-39-15,-14-14-81 16,6 6-211-16,6-6-507 0</inkml:trace>
  <inkml:trace contextRef="#ctx0" brushRef="#br0" timeOffset="148887.79">2460 10309 1918 0,'0'0'675'0,"0"0"-639"15,0 0-12-15,-39 148-24 16,0-59-7-16,3-17-88 15,10-10-569-15</inkml:trace>
  <inkml:trace contextRef="#ctx0" brushRef="#br0" timeOffset="149397.59">3706 10692 1706 0,'0'0'492'16,"0"0"-390"-16,0 0-1 16,0 0-32-16,0 0 7 15,0 0 113-15,19-123-32 16,-38 105-102-16,-10 1-1 15,-13 2-30-15,-9 9-13 16,-9 6-1-16,-5 4-10 16,1 27 0-16,3 8 26 15,10 10-13-15,15 4 35 16,18-2-19-16,16-3-28 16,2-2 46-16,29-6-41 15,16-8 4-15,13-6-7 16,9-10-3-16,4-9-15 0,25-7-81 15,-20 0-219-15,-16-9-345 16</inkml:trace>
  <inkml:trace contextRef="#ctx0" brushRef="#br0" timeOffset="149585.29">3891 10742 2107 0,'0'0'775'0,"0"0"-583"0,0 0-157 16,0 0-17 0,0 0-15-16,0 0 13 0,141-7-32 15,-105 16 4-15,-12 15-196 16,-11-4-301-16,-13-1-440 0</inkml:trace>
  <inkml:trace contextRef="#ctx0" brushRef="#br0" timeOffset="149704.87">3833 10950 1879 0,'0'0'699'16,"0"0"-577"-16,0 0-106 15,0 0-16-15,127 5-244 16,-84-5-254-16,-5 0-1062 0</inkml:trace>
  <inkml:trace contextRef="#ctx0" brushRef="#br0" timeOffset="150680.56">4899 10640 584 0,'0'0'1525'16,"0"0"-1030"-16,0 0-249 15,0 0-56-15,0 0-72 16,0 0-3-16,0 0-55 16,0-62-29-16,0 64-31 15,0 24-38-15,0 16 38 16,0 13-14-16,0 10 14 15,2 1-15-15,1-3-34 16,1-12-16-16,1-9-34 16,-3-3-164-16,0-16-195 15,-2-11-321-15</inkml:trace>
  <inkml:trace contextRef="#ctx0" brushRef="#br0" timeOffset="150861.81">4558 10618 2428 0,'0'0'513'16,"0"0"-355"-16,0 0-89 15,0 0-3-15,129-61-30 16,-63 54-30-16,7 5-1 16,0 2-5-16,10 5-110 15,-19 13-237-15,-17 3-511 0</inkml:trace>
  <inkml:trace contextRef="#ctx0" brushRef="#br0" timeOffset="151613.57">5247 10569 1670 0,'0'0'545'0,"0"0"-425"15,0 0-67-15,0 0 66 0,0 0 4 16,0 0-82 0,0 0-16-16,0-16-25 0,0 24 19 15,0 14-17-15,0 9 41 16,0 5-16-16,0 6 31 16,0 1-35-16,0 4 2 15,0-5 3-15,0-6-27 16,0-4 42-16,-4-10-28 15,-1-6-15-15,2-7 11 16,1-5-5-16,2-3-6 16,0-1 10-16,0 0 1 15,0 0 5-15,0 0-16 0,0 0 0 16,0 0 22 0,0 0-21-16,0 0 10 0,0 0-11 15,0 0 11-15,0 0-1 16,0 0-9-16,0 0 11 15,14 0 18-15,3 0-22 16,10 0-1-16,4 0 5 16,8 0-4-16,3 0 14 15,2 0-21-15,-1 0 0 16,-3-1-2-16,-5-2-7 16,-8 2-52-16,-9-2-164 15,-9 2-345-15,-7-6-593 0</inkml:trace>
  <inkml:trace contextRef="#ctx0" brushRef="#br0" timeOffset="151837.57">5690 10231 2074 0,'0'0'849'16,"0"0"-695"-16,0 0-145 16,0 0-9-16,0 0-19 15,-71 120 18-15,38-46-17 16,-17 32-173-16,8-18-363 16,7-15-937-16</inkml:trace>
  <inkml:trace contextRef="#ctx0" brushRef="#br0" timeOffset="153548.14">6090 10874 1493 0,'0'0'363'0,"0"0"-234"16,0 0 93-16,0 0 76 15,0 0-54-15,0 0-57 16,0 0-66-16,33-3-84 16,-11-3 41-16,9 5-36 15,8 0-27-15,7-2 30 16,6 3-45-16,1-2 0 15,0 0-1-15,-4 2-40 16,-7 0-55-16,1 0-248 16,-14 2-380-16,-11 4-1131 0</inkml:trace>
  <inkml:trace contextRef="#ctx0" brushRef="#br0" timeOffset="153805.51">6437 10615 1580 0,'0'0'1226'0,"0"0"-1090"16,0 0-130-16,0 0-6 15,0 0 45-15,-31 107 8 0,13-43-45 16,-4 10-2-16,-19 38-12 16,8-17-219-16,2-15-463 0</inkml:trace>
  <inkml:trace contextRef="#ctx0" brushRef="#br0" timeOffset="155350.73">7245 10708 618 0,'0'0'1215'0,"0"0"-908"16,0 0-100-16,0 0 24 16,0 0-55-16,0 0-25 15,0 0-66-15,6-10-46 16,-4 10-6-16,3 8-33 15,-1 14 0-15,0 10-1 16,-2 6 15-16,4 4-8 16,-4 0-6-16,0-3 0 15,2-3-9-15,1-7 9 0,1-4-67 16,0-7-144-16,0-10-149 16,-4-4-212-16,-2-4-551 0</inkml:trace>
  <inkml:trace contextRef="#ctx0" brushRef="#br0" timeOffset="155577.9">6921 10626 2210 0,'0'0'541'16,"0"0"-426"-16,0 0-19 0,0 0-8 15,0 0-81-15,149-25 35 16,-73 25-42-16,4 0 9 16,1 0-18-16,-10 9-74 15,-4 5-164-15,-20-5-247 16,-18 0-577-16</inkml:trace>
  <inkml:trace contextRef="#ctx0" brushRef="#br0" timeOffset="155809.91">7773 10229 2076 0,'0'0'661'15,"0"0"-564"-15,0 0-67 16,0 0-30-16,0 0-30 15,0 0 30-15,-27 118 12 16,4-52-12-16,-1 9 0 16,-19 15-155-16,6-18-210 15,6-14-755-15</inkml:trace>
  <inkml:trace contextRef="#ctx0" brushRef="#br0" timeOffset="156359.12">7752 10842 2585 0,'0'0'317'15,"0"0"-284"-15,0 0-33 16,0 0-13-16,0 0-8 16,0 0-18-16,0 0 32 15,-6 32-53-15,6-21-49 16,0-6 81-16,0-3 5 15,0-2 23-15,0 0 70 16,0 0-2-16,0 0-1 0,0-4-55 16,0-4-6-16,0 5 7 15,0-2-13-15,0 4 0 16,0 1-1-16,-7 0-34 16,-9 3-101-16,3 9-238 15,2-1-606-15</inkml:trace>
  <inkml:trace contextRef="#ctx0" brushRef="#br0" timeOffset="156784.22">8109 10522 978 0,'0'0'1324'0,"0"0"-1129"16,0 0-166-16,0 0 2 16,0 0-31-16,0 0 0 15,0 0 128-15,0 106-48 16,-2-54 19-16,2 3-11 15,-2-2-55-15,0-2 14 16,-1-4-47-16,1-7 0 0,0-6 3 16,0-9 4-16,2-9-7 15,-2-9 0-15,2-2 9 16,0-5-3-16,0 0 25 16,0 0 61-16,11-5 41 15,15-4-103-15,12-1-30 16,4 4 0-16,7 6-61 15,1 0 7-15,6 7-150 16,-14 11-437-16,-11-3-972 0</inkml:trace>
  <inkml:trace contextRef="#ctx0" brushRef="#br0" timeOffset="174999.37">1250 11879 2081 0,'0'0'477'15,"0"0"-299"-15,0 0 4 16,0 0-64-16,0 0-34 16,69-24-66-16,-35 15-3 15,4-3 1-15,1 4-10 16,-3 3 13-16,3 3-19 16,-4 2-9-16,1 0-3 0,-3 6-49 15,7 15-137-15,-9-4-280 16,-6-3-405-16</inkml:trace>
  <inkml:trace contextRef="#ctx0" brushRef="#br0" timeOffset="175277.34">1295 11971 2174 0,'0'0'611'15,"0"0"-388"-15,0 0-33 16,0 0-68-16,0 0-64 16,0 0-57-16,115-24 5 15,-63 18-6-15,6 2-12 16,2 4-27-16,0 0-67 15,9 0-129-15,-13 0-353 16,-13 0-587-16</inkml:trace>
  <inkml:trace contextRef="#ctx0" brushRef="#br0" timeOffset="175456.87">1943 11614 1758 0,'0'0'1142'0,"0"0"-970"15,0 0-130-15,0 0-42 16,0 0 0-16,19 103 0 16,-19-37 2-16,-12 14-17 15,-17 4-33-15,-31 24-230 16,4-22-208-16,7-18-954 0</inkml:trace>
  <inkml:trace contextRef="#ctx0" brushRef="#br0" timeOffset="176301.54">2969 11568 2080 0,'0'0'389'0,"0"0"-242"16,0 0-68-16,0 0 19 16,0 0-20-16,0 0-76 15,0 0 65-15,0 112 3 16,-4-44-12-16,-4 9-4 16,4-1-43-16,0-6 14 15,-1-6-23-15,3-7 8 16,0-9-7-16,2-6-3 15,0-10-9-15,0-8-55 16,0-6-138-16,0-18-172 0,0 0-170 16,-9-21-248-16</inkml:trace>
  <inkml:trace contextRef="#ctx0" brushRef="#br0" timeOffset="176487.25">2980 11586 1545 0,'0'0'1205'15,"0"0"-972"-15,0 0-193 16,0 0-10-16,0 0-6 16,120 38-6-16,-104 11 27 15,-11 11-45-15,-5 8 1 16,-7 0 7-16,-22 2-8 16,-7-6 0-16,-11 2-84 15,10-16-210-15,8-15-338 0</inkml:trace>
  <inkml:trace contextRef="#ctx0" brushRef="#br0" timeOffset="176771.52">3548 11647 1612 0,'0'0'1001'16,"0"0"-800"-16,0 0-153 0,-153-12 25 15,101 36-16-15,6 11-24 16,9 10 28-16,14 7-40 16,13 4-15-16,10-2 16 15,7-2-21-15,25-8-2 16,10-7-13-16,29-7-92 15,-9-11-196-15,-8-9-380 0</inkml:trace>
  <inkml:trace contextRef="#ctx0" brushRef="#br0" timeOffset="177124.69">3869 11710 1640 0,'0'0'287'16,"0"0"-185"-16,0 0 94 15,0 0 8-15,-123-10-25 16,90 22-11-16,4 15-87 16,5 7 2-16,6 5-18 15,7 6-41-15,9-1 22 16,2-1-45-16,6-4 5 0,21-7-1 16,9-4-5-16,4-7-20 15,18-10-134-15,-9-6-212 16,-11-5-366-16</inkml:trace>
  <inkml:trace contextRef="#ctx0" brushRef="#br0" timeOffset="177311.46">4076 11624 1835 0,'0'0'916'0,"0"0"-790"15,0 0-126 1,0 0 3-16,0 0 5 0,34 111 11 15,-34-49 21-15,-20 10-39 16,-13 0 20-16,-6 0-21 16,-13 7-144-16,6-21-123 15,15-19-427-15</inkml:trace>
  <inkml:trace contextRef="#ctx0" brushRef="#br0" timeOffset="177596.65">4406 11923 2061 0,'0'0'911'0,"0"0"-715"15,0 0-124-15,0 0 46 16,0 0-33-16,0 0-32 16,0 0-44-16,54-32-9 15,-21 32-45-15,7 0-36 16,-6 6-43-16,-14 22-83 16,-11 0-446-16,-9-5-416 0</inkml:trace>
  <inkml:trace contextRef="#ctx0" brushRef="#br0" timeOffset="177716.29">4331 12155 2199 0,'0'0'875'16,"0"0"-761"-16,0 0-78 15,0 0-36-15,0 0-18 16,152-15-9-16,-96 8-152 16,-10 2-577-16</inkml:trace>
  <inkml:trace contextRef="#ctx0" brushRef="#br0" timeOffset="178441.31">5122 11733 947 0,'0'0'1362'16,"0"0"-1105"-16,0 0-174 15,0 0-44-15,0 0 25 16,0 0-33-16,0 0 10 16,0 107 69-16,0-34-48 15,3 7-10-15,-1 0 18 16,-2 1-55-16,0-9 9 15,0-5-22-15,0-12 11 16,0-8-26-16,0-13-26 16,0-13-121-16,0-21-143 0,0 0-186 15,0-11 109-15</inkml:trace>
  <inkml:trace contextRef="#ctx0" brushRef="#br0" timeOffset="178619.24">5309 11714 2345 0,'0'0'460'16,"0"0"-429"-16,0 0-30 16,0 0 36-16,119 40-10 15,-119 7 40-15,-2 12-25 16,-32 6-34-16,-15 3 8 16,-7-2-16-16,2-8-54 0,12-9-110 15,15-17-155-15,17-18-465 16</inkml:trace>
  <inkml:trace contextRef="#ctx0" brushRef="#br0" timeOffset="178837.49">5646 11576 2058 0,'0'0'359'16,"0"0"-344"-16,0 0-5 15,-154 50 81-15,117 0 44 16,8 13-11-16,15 9-12 0,11 0-85 16,3-2 4-1,19-8-31-15,14-9-26 0,23-6-79 16,-8-15-227-16,-3-11-543 0</inkml:trace>
  <inkml:trace contextRef="#ctx0" brushRef="#br0" timeOffset="179105.95">6011 11725 1517 0,'0'0'848'0,"0"0"-717"0,0 0-119 15,0 0 30-15,-44 104 69 16,37-52 11-16,5 2 4 16,0 2-68-16,2-6-46 15,0-6 0-15,0-6-10 16,0-6-4-16,0-5-22 16,0-13-222-16,0-4-129 15,0-10-600-15</inkml:trace>
  <inkml:trace contextRef="#ctx0" brushRef="#br0" timeOffset="179265.87">5766 11797 2261 0,'0'0'730'0,"0"0"-607"16,0 0-85-16,0 0-38 15,136-44-27-15,-82 42-2 16,20 2-186-16,-12 0-320 15,-9 3-832-15</inkml:trace>
  <inkml:trace contextRef="#ctx0" brushRef="#br0" timeOffset="179599.26">6352 11718 1455 0,'0'0'351'0,"0"0"-292"0,0 0-14 16,0 0 147-16,0 0 29 16,-10 121-11-16,3-71-61 15,0 0-23-15,2 0-39 16,1-4-68-16,0-6 7 16,4-7-25-16,0-10-1 15,0-4 3-15,0-9 9 16,0-7-12-16,0-3 13 15,0 0 25-15,0 0 90 16,13 0-53-16,7-5-48 16,5 1-27-16,8 1 15 15,5 3-30-15,5 0 6 0,-4 0-60 16,-1 7-44-16,5-2-225 16,-10 2-205-16,-11-5-199 0</inkml:trace>
  <inkml:trace contextRef="#ctx0" brushRef="#br0" timeOffset="179782.41">6817 11422 2642 0,'0'0'31'15,"0"0"-31"-15,0 0-76 16,0 0 57-16,-112 150 8 15,54-49 8-15,8-9-228 16,15-11-869-16</inkml:trace>
  <inkml:trace contextRef="#ctx0" brushRef="#br0" timeOffset="180066.13">7077 11517 2367 0,'0'0'591'16,"0"0"-574"-16,0 0-17 15,0 0 0-15,0 0 1 16,62 155 52-16,-48-74-40 15,-7 5 5-15,-7 0-18 16,0-1 7-16,-14-6-8 16,-15-8 1-16,-26 7-78 15,8-20-195-15,5-20-515 0</inkml:trace>
  <inkml:trace contextRef="#ctx0" brushRef="#br0" timeOffset="180412.3">7438 11869 988 0,'0'0'1330'15,"0"0"-841"-15,0 0-280 16,0 0-53-16,0 0-45 0,0 0 1 16,0 0-96-16,89-9-5 15,-49 9-11-15,5 3 9 16,-5 6-20-16,-2 0-56 15,-5-1-69-15,-6-6-155 16,-7-2-482-16,-11 0-1116 0</inkml:trace>
  <inkml:trace contextRef="#ctx0" brushRef="#br0" timeOffset="180561.05">7754 11614 1510 0,'0'0'1464'0,"0"0"-1373"15,0 0-91-15,-55 116-28 16,31-59 28-16,-3 3 0 16,-11 28-12-16,5-15-171 15,6-13-479-15</inkml:trace>
  <inkml:trace contextRef="#ctx0" brushRef="#br0" timeOffset="181425.3">8267 11703 469 0,'0'0'1399'0,"0"0"-922"16,0 0-259-16,0 0-82 0,0 0-26 16,0 0-20-16,0 0-74 15,16-41-16-15,-12 77 23 16,1 17-23-16,1 17 79 16,0 10-34-16,-2 7 12 15,0-6-35-15,-2 0-14 16,1-10 5-16,1-8-13 15,0-7-16-15,3-10 15 16,2-11-113-16,0-15-173 16,-1-11-98-16,-5-9-364 0</inkml:trace>
  <inkml:trace contextRef="#ctx0" brushRef="#br0" timeOffset="181628.72">8399 11626 2031 0,'0'0'347'16,"0"0"-291"-16,0 0-7 15,0 0 42-15,111 139 38 16,-107-78-24-16,-4 8-65 16,-13-2-7-16,-20-4-33 15,-7-6-51-15,-9-6-107 16,9-14-338-16,13-18-756 0</inkml:trace>
  <inkml:trace contextRef="#ctx0" brushRef="#br0" timeOffset="181861.05">8934 11575 1109 0,'0'0'968'16,"0"0"-827"-16,-129 60-77 16,79-5 98-16,15 11-36 15,15 9 8-15,20-2-19 16,0-6-88-16,29-4 7 0,15-14-34 16,35-1-70-1,-10-13-122-15,-7-17-368 0</inkml:trace>
  <inkml:trace contextRef="#ctx0" brushRef="#br0" timeOffset="182094.64">9333 11729 861 0,'0'0'1022'16,"0"0"-908"-16,0 0-112 15,0 0 122-15,-22 122 68 16,14-69-21-16,4-2 15 16,0 2-86-16,4-6-36 15,0-2-49-15,0-5-6 0,0-7-18 16,0-5-121-16,0-7-199 16,0-11-461-16</inkml:trace>
  <inkml:trace contextRef="#ctx0" brushRef="#br0" timeOffset="182274.18">9112 11700 1835 0,'0'0'745'16,"0"0"-593"-16,0 0-151 15,129-10 15-15,-75 10 23 16,4 0-3-16,0 0-9 15,6 8-27-15,-12 1-293 0,-16-6-551 0</inkml:trace>
  <inkml:trace contextRef="#ctx0" brushRef="#br0" timeOffset="182497.6">9681 11247 1446 0,'0'0'226'15,"0"0"-130"-15,0 0 80 16,0 0-47-16,0 0-60 16,-34 111 15-16,26-65-56 15,-10 26-27-15,2-12-2 16,-2-7-383-16</inkml:trace>
  <inkml:trace contextRef="#ctx0" brushRef="#br0" timeOffset="182831.29">9783 12035 2576 0,'0'0'223'0,"0"0"-223"15,0 0-89-15,0 0 72 0,0 0-136 16,0 0-379-16</inkml:trace>
  <inkml:trace contextRef="#ctx0" brushRef="#br0" timeOffset="183175.1">10138 11492 217 0,'0'0'1098'15,"0"0"-772"-15,0 0-52 0,0 0-40 16,-42 156-24-1,34-90 8-15,4 7-57 0,0 0-66 16,2-6-34-16,-3-9-59 16,1-9 10-16,2-14-12 15,0-11 0-15,2-7-11 16,0-12 11-16,0-5 0 16,0 0 30-16,8 0-5 15,15-5 25-15,3-5-50 16,8 2-18-16,4 1 17 15,1 7-38-15,4 0-37 16,-1 0-57-16,12 0-119 16,-12 0-228-16,-9 0-789 0</inkml:trace>
  <inkml:trace contextRef="#ctx0" brushRef="#br0" timeOffset="183384.15">10790 11540 2203 0,'0'0'692'0,"0"0"-692"15,0 0-36-15,0 0 35 16,37 165 1-16,-37-73 80 16,0-4-44-16,-2 6 6 15,-23 2-42-15,-6-11-14 16,-29 35-85-16,4-26-186 15,6-20-330-15</inkml:trace>
  <inkml:trace contextRef="#ctx0" brushRef="#br0" timeOffset="184925.44">4161 13237 1713 0,'0'0'827'16,"0"0"-490"-16,0 0-122 16,0 0-21-16,0 0-43 15,0 0-88-15,0 0-9 16,29 0-54-16,-2 0-1 15,2 0 1-15,0 2-72 16,-4 13-48-16,-12 14-71 0,-9-1-401 16,-4-5-342-16</inkml:trace>
  <inkml:trace contextRef="#ctx0" brushRef="#br0" timeOffset="185044.27">4130 13503 2400 0,'0'0'607'0,"0"0"-507"15,0 0-88-15,120-10-12 16,-46 5-5-16,-14 0-192 16,-6 1-535-16</inkml:trace>
  <inkml:trace contextRef="#ctx0" brushRef="#br0" timeOffset="187258.13">4979 13087 1365 0,'0'0'340'0,"0"0"-189"16,0 0 73-16,0 0-22 16,-104 131-23-16,90-88 6 15,8-4-51-15,6 0-15 16,0-7-36-16,20-8-58 15,11-8 35-15,7-9-54 16,4-7-6-16,3-3 0 16,-7-20-25-16,-7-2-26 15,-11-8-10-15,-11 4-35 16,-9-1 75-16,0 4 21 16,-9 6 11-16,-11 5 51 15,-3 11-62-15,4 4-41 0,-4 11-173 16,7 10-290-1,5 0-646-15</inkml:trace>
  <inkml:trace contextRef="#ctx0" brushRef="#br0" timeOffset="187423.16">5231 13515 1689 0,'0'0'319'16,"0"0"-174"-16,0 0 12 15,0 0-40-15,-40 139-40 16,24-102-50-16,-1 7-27 16,6-7-20-16,4-11-367 0</inkml:trace>
  <inkml:trace contextRef="#ctx0" brushRef="#br0" timeOffset="187730.81">5336 13554 1702 0,'0'0'274'0,"0"0"-194"15,0 0 26-15,61-153-54 16,-37 93-22-16,2-1 57 16,-1 2-31-16,0 2 35 15,-9 11 4-15,-3 12 99 16,-7 14 30-16,-4 11-109 0,-2 9-72 15,0 0-43-15,0 13 5 16,0 20-6-16,-6 14 1 16,-1 10 0-16,-1 4 3 15,-2 4-1-15,1-5-3 16,3-6 1-16,4-10-103 16,2-13-175-16,2-14-276 15,13-11-401-15</inkml:trace>
  <inkml:trace contextRef="#ctx0" brushRef="#br0" timeOffset="187987.22">5856 13164 1888 0,'0'0'380'0,"0"0"-270"16,0 0-81-16,0 0 58 15,-143 102 17-15,103-71 12 16,11-5-6-16,8-3-56 15,17-9-35-15,4-2 53 16,9-3-13-16,27-1-4 16,10-5-25-16,8 0-30 15,2-3 0-15,-3 0-21 16,-4 2-40-16,-7 2-53 16,-5 2-176-16,-14-2-174 15,-6 0-145-15,-11-4-670 0</inkml:trace>
  <inkml:trace contextRef="#ctx0" brushRef="#br0" timeOffset="188162.15">5976 13203 1482 0,'0'0'1177'16,"0"0"-863"-16,0 0-260 16,0 0-44-16,0 0 26 15,-62 134-35-15,41-74 38 16,-1 5-39-16,2 2 0 15,4-4-11-15,14-1-111 16,2-15-180-16,0-15-296 0</inkml:trace>
  <inkml:trace contextRef="#ctx0" brushRef="#br0" timeOffset="188596.21">6275 13349 1343 0,'0'0'985'16,"0"0"-706"-16,0 0-100 15,0 0 23-15,0 0-83 16,0 0-26-16,0 0-63 15,35-8-3-15,-12 8 6 16,1 0-25-16,5 0 30 16,2 0-38-16,2 0-2 15,2 0-5-15,0 0-57 16,-2 2-41-16,9-2-153 0,-11 0-228 16,-6 0-249-16</inkml:trace>
  <inkml:trace contextRef="#ctx0" brushRef="#br0" timeOffset="188789.09">6493 13126 1996 0,'0'0'825'16,"0"0"-640"-16,0 0-164 15,0 0 10-15,0 0 34 16,-56 116-56-16,41-63 19 15,-1 3-28-15,1 2-26 16,-3 9-37-16,2-12-253 0,5-15-332 0</inkml:trace>
  <inkml:trace contextRef="#ctx0" brushRef="#br0" timeOffset="195322.02">7006 13136 1332 0,'0'0'686'16,"0"0"-471"-16,0 0-24 16,0 0-49-16,0 0 12 15,0 0-39-15,-36-15-47 16,25 15-6-16,-7 17-8 15,0 9-19-15,-2 10 33 0,5 4-31 16,1 3 7-16,7-3 13 16,7-6-44-16,0-8 31 15,5-8-44-15,17-6 1 16,7-10-15-16,9-2 14 16,3-4-15-16,-2-20 9 15,-3-8-43-15,-11-4 28 16,-7 0-35-16,-9 0 2 15,-7 6 47-15,-2 7 14 16,0 9 28-16,0 8-2 16,0 6-33-16,-9 0-1 15,-9 19-126-15,3 6-209 16,1 4-305-16</inkml:trace>
  <inkml:trace contextRef="#ctx0" brushRef="#br0" timeOffset="195487.54">7229 13457 1916 0,'0'0'742'0,"0"0"-601"15,0 0-45-15,0 0-8 16,0 0-79-16,0 0 0 16,0 0-9-16,-18 70-72 15,11-50-214-15,5-8-487 0</inkml:trace>
  <inkml:trace contextRef="#ctx0" brushRef="#br0" timeOffset="196164.14">7374 13230 1655 0,'0'0'323'0,"0"0"-236"0,0 0-62 16,0 0-24-16,0 0-1 15,0 0 22-15,0 0 12 16,0-39 41-16,0 39 26 16,0 0 13-16,0 0-19 15,0 0-78-15,0 0 0 16,0 0-17-16,0 0 15 16,0 0-11-16,0-2-4 15,0 2 0-15,0-5 27 16,0 0-17-16,0-3 2 15,0-1-12-15,0-3-3 0,13 0-3 16,5 2 1-16,2 0 5 16,0 6 22-16,-2 3 1 15,-5 1 35-15,-4 5-25 16,-4 22-11-16,-5 7 90 16,0 8-51-16,-12 2-1 15,-7-2 12-15,-2-3-32 16,1-10-5-16,7-9-35 15,2-8 12-15,8-6-11 16,3-6 0-16,0 0-1 16,12 0 0-16,10 0-19 15,2-9 11-15,3 0 1 16,-5 3 1-16,-6 6-8 16,-5 0 14-16,-4 8 0 15,-7 16 15-15,0 5-7 0,-11 6 8 16,-16 5-16-16,-6-1 8 15,-5-2-20-15,-5 0-136 16,8-12-218-16,10-8-675 0</inkml:trace>
  <inkml:trace contextRef="#ctx0" brushRef="#br0" timeOffset="196965.77">7725 13505 1502 0,'0'0'306'16,"0"0"-198"-16,0 0 31 15,0 0-11-15,0 0 30 16,0 0-29-16,0 0-68 16,0-2-7-16,0 2-21 15,0 0 7-15,0 0 28 16,0 0-53-16,0 0 9 16,0 0 33-16,3 0-36 15,0-2 50-15,-1 0-30 0,-2 2-23 16,0 0 54-1,0 0-35-15,0 0 15 0,0 0-17 16,0 0-28-16,0 0 1 16,0 0-8-16,0 0 0 15,0 0-12-15,0 0 13 16,0 0-1-16,0 0 0 16,0 0 9-16,0 0 14 15,0-2 5-15,0 2-8 16,0 0 23-16,0 0-41 15,0 0 2-15,0 0-4 16,0 0 1-16,0 0 5 0,0 0-6 16,0 0 0-16,0 0-10 15,0 0 10-15,0 0 0 16,0 0 0-16,0 0-11 16,0 0-3-16,0 0 14 15,0 0 0-15,0 0-15 16,0 0 24-16,0 0-9 15,0 0 0-15,0 0 2 16,0 0-11-16,0 0 9 16,0 0-6-16,0 0-2 15,0 0-13-15,0 0 21 16,0 0 0-16,0 0 0 16,0 0-8-16,0 0 8 15,0 0 0-15,0 0-7 16,0 0 5-16,0 0 2 0,0 0 0 15,0 0 0-15,0 0-13 16,0 0 13-16,0 0 0 16,0 0-11-16,0 0 7 15,0 0-20-15,8-1-80 16,-1 1-212-16,-5-5-557 0</inkml:trace>
  <inkml:trace contextRef="#ctx0" brushRef="#br0" timeOffset="197693.14">7204 13489 895 0,'0'0'777'16,"0"0"-511"-16,0 0-35 15,0 0 81-15,0 0-108 16,0 0-47-16,0 0-36 16,9-13-46-16,-9 13 29 15,0 0-32-15,0 0-21 16,0 0-16-16,0 5-35 15,0 15 0-15,0 10 13 0,0 8-7 16,-14 10 13 0,-5 5-19-16,-8 5-14 0,-31 16-48 15,7-12-204-15,1-14-675 0</inkml:trace>
  <inkml:trace contextRef="#ctx0" brushRef="#br0" timeOffset="198636.06">7757 13511 1202 0,'0'0'704'15,"0"0"-480"-15,0 0-73 16,0 0 27-16,0 0-65 15,0 0-39-15,0 0-30 16,0 0-25-16,0 0 55 16,3 0-17-16,3-3-16 15,-2-8-6-15,-1 2-15 16,-3-3 50-16,0 5 11 0,0 0-42 16,-7 4-3-1,-2 1-36-15,0 2-38 0,2 0-156 16,3 2-377-16,4 4-502 0</inkml:trace>
  <inkml:trace contextRef="#ctx0" brushRef="#br0" timeOffset="199833.46">8105 13203 1785 0,'0'0'353'0,"0"0"-189"15,0 0-37-15,0 0-50 16,0 0 34-16,0 0 9 16,0 0-24-16,-119 111-2 15,109-74-54-15,8-5 20 16,2-4-12-16,4-4-32 16,18-9 34-16,10-8-43 15,7-7-1-15,1 0-6 0,3-10-19 16,-10-10-11-16,-6-3-21 15,-12-4-18-15,-10 1 12 16,-5 1 27-16,0 4 30 16,-7 4 60-16,-8 8-59 15,-3 6-1-15,-2 3-165 16,2 7-219-16,7 7-713 0</inkml:trace>
  <inkml:trace contextRef="#ctx0" brushRef="#br0" timeOffset="200022.3">8335 13489 1041 0,'0'0'1046'15,"0"0"-849"1,0 0-40-16,0 0 82 0,0 0-103 16,0 0-50-16,-23 120-28 15,11-89-57-15,2-3-2 16,5-5-57-16,5-5-248 15,0-6-298-15,0-12-1004 0</inkml:trace>
  <inkml:trace contextRef="#ctx0" brushRef="#br0" timeOffset="200487.12">8591 13225 971 0,'0'0'921'0,"0"0"-754"16,0 0-46-16,0 0 65 15,0 0-25-15,0 0-20 16,0 0-68-16,-19 28 35 16,19-2-29-16,0 6-45 15,0 6 37-15,3 0-48 16,6 2-8-16,0-2 24 15,-1-2-33-15,-2-3 9 16,0-3-9-16,-6-7 11 16,0-3-22-16,0-5 5 15,0-4 0-15,-14-3-7 16,-10-3 5-16,-2-5-22 0,-3 0-3 16,6-15-46-1,9-12 34-15,14-11-149 0,0-5 36 16,25-4 147-16,16-2 5 15,5 3 106-15,1 4 49 16,0 1-53-16,-5 6-15 16,-8 2-65-16,-7 8-13 15,-14 2 60-15,-9 7-52 16,-4 4-16-16,-4 5-1 16,-21 5-112-16,-17 2-168 15,6 2-301-15,7 7-656 0</inkml:trace>
  <inkml:trace contextRef="#ctx0" brushRef="#br0" timeOffset="200781.11">9139 13381 1913 0,'0'0'769'16,"0"0"-473"-16,0 0-111 16,0 0-36-16,0 0-126 0,116-58-22 15,-70 56 2-15,4 2-3 16,-8 0-32-16,-8 10-69 15,-21 17-197-15,-13-2-240 16,0-4-378-16</inkml:trace>
  <inkml:trace contextRef="#ctx0" brushRef="#br0" timeOffset="200898.81">9130 13543 1167 0,'0'0'1252'15,"0"0"-883"-15,0 0-269 16,0 0-45-16,132 0-55 15,-48-9-107-15,-13-2-212 16,-8 1-820-16</inkml:trace>
  <inkml:trace contextRef="#ctx0" brushRef="#br0" timeOffset="203573.09">10102 13239 1615 0,'0'0'402'0,"0"0"-226"16,0 0-31-16,0 0 55 15,0 0-54-15,0 0-52 16,0 0-27-16,-22-36-61 15,-1 47 39-15,-4 19 27 16,4 9-23-16,2 9 12 0,8 2-29 16,10-1-32-16,3-6 47 15,8-11-41-15,18-10 18 16,10-10-18-16,8-12 10 16,3 0-11-16,0-16-5 15,-7-14-35-15,-8-8 35 16,-13-4-54-16,-9-2 24 15,-10 0 12-15,0 3 18 16,-8 6 6-16,-7 8-6 16,-1 10-6-16,1 12-23 15,-3 5-235-15,5 18-249 16,1 3-299-16</inkml:trace>
  <inkml:trace contextRef="#ctx0" brushRef="#br0" timeOffset="203762.48">10456 13578 1154 0,'0'0'1140'15,"0"0"-1019"-15,0 0-63 16,0 0 43-16,0 0 90 16,-40 123-71-16,20-92-61 15,3 3-20-15,3-2-39 16,5 4-79-16,7-6-190 15,2-11-448-15</inkml:trace>
  <inkml:trace contextRef="#ctx0" brushRef="#br0" timeOffset="204481.08">10642 13189 1476 0,'0'0'653'15,"0"0"-500"-15,0 0-35 16,0 0 42-16,0 0-34 16,0 0-12-16,0 0-43 15,-68-15-40-15,68 13 24 16,0-4-8-16,2-4 9 0,14-1-56 16,3-1 5-16,2 5-6 15,4 3 1-15,-2 4-21 16,-6 2 12-16,-3 21 5 15,-8 6 4-15,-6 7 23 16,0 6-23-16,-22 1 46 16,-5-6-7-16,-2-2-24 15,5-9 23-15,4-8-32 16,7-8-6-16,11-6 0 16,2-4 0-16,2 0-2 15,24 0-37-15,10-4-36 16,2-1 69-16,-3 0-18 0,-6 5 24 15,-8 0 10-15,-8 17-8 16,-11 8 35-16,-2 8-8 16,-5 1-28-16,-21 3 29 15,-6-3-30-15,-1-1 0 16,4-8 0-16,4-6-48 16,17-9-95-16,3-6-236 15,5-4-559-15</inkml:trace>
  <inkml:trace contextRef="#ctx0" brushRef="#br0" timeOffset="204892.45">11139 13191 1862 0,'0'0'397'0,"0"0"-294"15,0 0 12-15,0 0-22 16,0 0-8-16,0 0-4 15,0 0-35-15,-52-7 24 16,50 40 20-16,2 6-29 16,0 5 12-16,9 2-61 15,9 0 11-15,2-1-14 16,0-6 4-16,0-2-5 16,-7-7-8-16,-6-4 0 15,-7-8-6-15,0 0 7 16,-9-1-1-16,-17-3 0 15,-8-7-37-15,-2-4 17 0,5-3-26 16,4-10 1-16,14-21 14 16,13-8-80-16,0-12 11 15,27-7 75-15,13-8 25 16,9-2 1-16,0 3 53 16,-4 3 49-16,-10 11 2 15,-12 10-71-15,-15 9-7 16,-8 15-27-16,-16 17-54 15,-17 0-222-15,2 7-460 0</inkml:trace>
  <inkml:trace contextRef="#ctx0" brushRef="#br0" timeOffset="205234.07">11471 13520 833 0,'0'0'1214'16,"0"0"-987"-16,0 0-150 15,0 0-70-15,0 0 110 0,0 0-39 16,0 0-78-16,-4 2 13 16,4-2-1-16,0 0-11 15,0 0 54-15,0 0-8 16,2 0 12-16,-2 0 2 16,-14 0-61-16,-15 0-110 15,-7 0-468-15</inkml:trace>
  <inkml:trace contextRef="#ctx0" brushRef="#br0" timeOffset="210698.39">1406 14454 1035 0,'0'0'770'0,"0"0"-678"16,0 0 71-16,0 0 97 0,0 0-72 15,0 0 8-15,0 0-81 16,-60-10-31-16,18 12 16 16,-8 14-36-16,2 4-2 15,3 4-40-15,7 4-22 16,11-7 10-16,10 2-9 15,7-7-1-15,10-6 0 16,5 0-3-16,24-8-5 16,11-2-37-16,7 0-151 15,17-16-130-15,-14-6-292 16,-11-4-291-16</inkml:trace>
  <inkml:trace contextRef="#ctx0" brushRef="#br0" timeOffset="210903.3">1435 13967 1612 0,'0'0'1037'16,"0"0"-834"-16,0 0-167 15,0 0-36-15,0 0 0 16,-38 160 60-16,16-38-14 16,0-6 11-16,6-5-44 15,7-23-4-15,7-26-18 16,2 3 3-16,0-2-101 15,15-19-181-15,3-17-242 16,-2-18-343-16</inkml:trace>
  <inkml:trace contextRef="#ctx0" brushRef="#br0" timeOffset="211074.05">1625 14253 2464 0,'0'0'496'0,"0"0"-441"15,0 0-47-15,0 0 44 16,67 167-34-16,-69-71 9 16,-50 30-2-16,-24 25-25 15,-18-7-42-15,17-41-252 16,16-42-540-16</inkml:trace>
  <inkml:trace contextRef="#ctx0" brushRef="#br0" timeOffset="-208106.64">2597 14200 1463 0,'0'0'354'16,"0"0"-159"-16,0 0 35 16,0 0 41-16,0 0-158 15,-3-15-59-15,-4 15 10 16,-8 0-64-16,-5 0 0 15,-9 4 15-15,-7 16-14 16,-4 10 84-16,-5 6 11 16,1 5-29-16,3 7 21 15,6-3-68-15,10 0-1 0,10-11-1 16,11-2-9 0,4-9 6-16,4-2-15 0,25-5-19 15,15-4-2-15,10-10-112 16,22-2-224-16,-11 0-239 15,-17-2-329-15</inkml:trace>
  <inkml:trace contextRef="#ctx0" brushRef="#br0" timeOffset="-207515.76">2429 14524 1689 0,'0'0'647'15,"0"0"-454"-15,0 0-139 16,0 0-20-16,0-102-34 0,36 75-30 15,11 6 14-15,7 6-5 16,1 11 12-16,-6 4 9 16,-5 0 15-16,-9 19 49 15,-14 2 22-15,-9 6-38 16,-10 5 42-16,-2-1-8 16,0 1-39-16,-12-3 16 15,-1-5-58-15,5-12 8 16,6-2-9-16,2-10-12 15,0 0-38-15,10-5-117 16,17-16-64-16,4-11-149 16,5-2-323-16,-1 0 212 0,-8 9 491 15,-11 11 556 1,-9 12-79-16,-7 2-267 16,0 16-43-16,-12 14 47 0,-5 3-87 15,1-1 11-15,5-2-28 16,4-9-74-16,7-1 2 15,0-7-31-15,20-5-6 16,11-3 4-16,5-5-5 16,2 0-12-16,-2-11-34 15,-10-7-26-15,-8-4 11 16,-9-2-35-16,-7-5 13 16,-2 4 69-16,0 3 14 15,0 6 0-15,0 8 102 16,0 4-54-16,0 4 1 15,18 0-39-15,6 0-10 0,5 12 18 16,0 5-9-16,-4 2 0 16,-4 1 10-16,-8-1-10 15,-5 2 6-15,-6-3-15 16,-2-2-17-16,0-2-47 16,-8-10-179-16,-13-4-308 15,2 0-474-15</inkml:trace>
  <inkml:trace contextRef="#ctx0" brushRef="#br0" timeOffset="-207394.41">3210 14200 1458 0,'0'0'1359'0,"0"0"-1193"16,0 0-166-16,0 0-78 0,-12 99-83 16,-10-24-213-16,-4 5-507 15</inkml:trace>
  <inkml:trace contextRef="#ctx0" brushRef="#br0" timeOffset="-207302.79">2973 14997 1200 0,'0'0'1068'16,"0"0"-841"-16,0 0-227 15,0 0-28-15,0 0-601 0</inkml:trace>
  <inkml:trace contextRef="#ctx0" brushRef="#br0" timeOffset="-206943.18">3876 14165 1868 0,'0'0'499'15,"0"0"-467"-15,0 0 11 16,0 0 95-16,0 0-55 16,0 0-43-16,0 0 23 15,0 70 64-15,0-14-15 16,0 4-64-16,0 2-15 16,-2-4-15-16,-5-5-9 0,2-7-6 15,3-6-3-15,-2-14 0 16,2-6-2-16,0-8-23 15,-5-8-45-15,-7-4-90 16,-1-10 9-16,-1-58-121 16,3 3-319-16,11-5-35 0</inkml:trace>
  <inkml:trace contextRef="#ctx0" brushRef="#br0" timeOffset="-206800.11">3945 14239 1685 0,'0'0'698'0,"0"0"-453"15,0 0-90-15,129 4-39 16,-98 23-23-16,-6 7-33 15,-12 7-6-15,-13 9-19 16,0 9-34-16,-31 3 27 0,-13 2-28 16,-12-2-56-16,-27 4-155 15,14-20-387-15,11-12-1258 0</inkml:trace>
  <inkml:trace contextRef="#ctx0" brushRef="#br0" timeOffset="-206073.14">4813 13994 324 0,'0'0'1171'15,"0"0"-913"-15,0 0-47 16,0 0 6-16,0 0-118 15,0 0-26-15,0 0-56 16,2 19 1-16,-2 30 151 16,-10 20-32-16,4 12-2 15,-3 8-5-15,3 5-60 16,0-9 5-16,4-4-57 16,2-14-12-16,0-11 3 15,0-10 4-15,16-18-11 0,5-7-2 16,2-12 7-1,4-9 1-15,0 0-8 0,-2-18-15 16,-3-12 0-16,-9-6-103 16,-4 0-20-16,-4 8 95 15,-5 8 43-15,0 14 110 16,0 6-107-16,0 0-3 16,0 14 0-16,0 12 11 15,0 2 35-15,0 2-19 16,0-3-25-16,0-4 9 15,0-5-11-15,0-5-37 16,0-6-56-16,0-7-145 16,-14 0-63-16,-6-12-278 0</inkml:trace>
  <inkml:trace contextRef="#ctx0" brushRef="#br0" timeOffset="-205951.96">4944 14362 2049 0,'0'0'927'16,"0"0"-734"-16,0 0-193 15,0 0-2-15,122-15-40 16,-70 15-109-16,-10 10-203 16,-4-2-788-16</inkml:trace>
  <inkml:trace contextRef="#ctx0" brushRef="#br0" timeOffset="-204001.37">5779 14217 895 0,'0'0'670'0,"0"0"-518"15,0 0-94-15,0 0 71 16,0 0-10-16,0 0-66 16,0 0 5-16,10 58 165 15,-10-5-61-15,0 14 24 16,0 6-65-16,-10-1-39 15,0-5-22-15,-3-10-47 16,3-9 23-16,1-11-36 16,7-16 6-16,0-3-6 15,2-13 2-15,0-3-2 16,0-2 0-16,0-7-2 16,4-19-12-16,12-14-107 0,4-10 2 15,9-4 45 1,4 6-10-16,3 7 73 0,0 18 11 15,-7 12 18-15,-5 11 45 16,-6 9-2-16,-11 21 21 16,-7 11 15-16,0 0-58 15,-18 11 12-15,-16-2-7 16,-10 2-44-16,-6-1 15 16,0-7-15-16,5-8-112 15,7-14-137-15,13-9-317 16,17-13-654-16</inkml:trace>
  <inkml:trace contextRef="#ctx0" brushRef="#br0" timeOffset="-203796.82">6377 14367 2133 0,'0'0'547'15,"0"0"-547"-15,0 0 0 16,0 0 126-16,-154 145-23 15,88-82 36-15,-6 4-70 16,5-5-49-16,7-4-7 16,13-9-13-16,14-9-7 15,24-4-114-15,9-12-337 16,0-12-145-16</inkml:trace>
  <inkml:trace contextRef="#ctx0" brushRef="#br0" timeOffset="-203586.45">6571 14504 1800 0,'0'0'350'16,"0"0"-286"-16,-152 48 24 16,87-16 141-16,11 6-3 15,13 2-112-15,21 1-53 16,20-4-61-16,5-2 21 15,34-3-21-15,51-10-69 16,-13-8-132-16,-1-6-418 0</inkml:trace>
  <inkml:trace contextRef="#ctx0" brushRef="#br0" timeOffset="-202477.87">7193 14425 1061 0,'0'0'853'0,"0"0"-737"15,0 0-104-15,0 0 41 16,0 0 79-16,0 0-27 16,0 0 20-16,-60-37-69 15,33 40 16-15,-2 19 53 16,2 2-39-16,8 10 14 15,7 1-31-15,12 5-31 0,0 1 33 16,14-4-41-16,10-3-10 16,2-8 29-16,-3-6-22 15,-7-7 5-15,-5-4-32 16,-11-5 15-16,0-4-21 16,-2 4 6-16,-21 1-6 15,-6-2-11-15,-2-3-40 16,4 0-43-16,21-34-127 15,6-2-417-15,0-3-453 0</inkml:trace>
  <inkml:trace contextRef="#ctx0" brushRef="#br0" timeOffset="-202302.88">7334 14446 1324 0,'0'0'774'0,"0"0"-457"0,0 0-193 16,0 0-59-16,0 0 39 15,0 0 16-15,117 109-35 16,-109-66-39-16,-2-5-46 15,0-2 18-15,3-10-18 16,3-7-7-16,3-10-65 16,3-9-122-16,11-12-11 15,-4-20-148-15,-3-5-487 0</inkml:trace>
  <inkml:trace contextRef="#ctx0" brushRef="#br0" timeOffset="-202183.82">7737 14342 1558 0,'0'0'877'15,"0"0"-753"-15,0 0-109 16,-47 124 5-16,18-61-10 16,2 0-10-16,7 7-1 0,9-14-225 15,9-17-382-15</inkml:trace>
  <inkml:trace contextRef="#ctx0" brushRef="#br0" timeOffset="-200689.95">8354 14333 345 0,'0'0'1928'0,"0"0"-1737"0,0 0-177 16,0 0-14-16,0 0 55 16,0 0-39-16,0 0 191 15,-33 125-101-15,18-71 3 16,1-2-12-16,3-6-74 15,5-6 14-15,0-10-37 16,4-7 9-16,2-8-28 16,0-7 2-16,10-8-66 15,11 0 38-15,6-22-157 16,0-14-115-16,-2-10-161 16,-5-1-23-16,-9-2 404 15,-5 17 97-15,-3 9 645 16,-3 20-182-16,0 3-376 15,-13 12 52-15,-6 16 4 0,6 4-43 16,5-2 9-16,8-4-80 16,0-6-10-16,21-8 14 15,13-7-22-15,6-5-2 16,5-9-9-16,0-17-57 16,-8-10-9-16,-8-10-155 15,-6-11-12-15,-10-7-89 16,-5-3-76-16,-3 2 188 15,-3 14 210-15,-2 18 387 16,0 20 86-16,0 13-418 16,-7 19-28-16,-8 22 172 0,-1 14-84 15,1 6-16 1,1 1-26-16,4-7-35 0,3-6-13 16,5-9-24-16,2-13-1 15,0-6 0-15,0-7-2 16,11-10 2-16,5-4-28 15,3 0-20-15,6-4 36 16,0-10-91-16,-3-2 47 16,-7 6 43-16,-2 6 13 15,-3 4 0-15,-4 9 7 16,3 10-1-16,3 3 35 16,3 2-41-16,5-6 0 15,9-4 20-15,7-12-20 16,1-2-1-16,4 0-117 15,-5-10-75-15,-7-9 61 0,-8 0-14 16,-5 3 71-16,-7-2 75 16,-3 6 13-16,-6 7 186 15,0 5-96-15,0 12-103 16,0 21 27-16,0 19-6 16,-4 10 40-16,-7 15 43 15,3-1-13-15,-2-1 20 16,1-6-60-16,1-9-50 15,0-10 26-15,0-14-26 16,-1-9-2-16,-2-10-19 16,-23-17-166-16,3-16-34 15,-3-14-408-15</inkml:trace>
  <inkml:trace contextRef="#ctx0" brushRef="#br0" timeOffset="-200560.28">8972 14297 2545 0,'0'0'629'15,"0"0"-584"-15,0 0-45 16,0 0-9-16,0 0-63 16,134-52-6-16,-116 77-219 15,-3-2-385-15</inkml:trace>
  <inkml:trace contextRef="#ctx0" brushRef="#br0" timeOffset="-199699.86">9884 14339 2488 0,'0'0'30'16,"0"0"-30"-16,0 0-294 15,0 0 294-15,0 0 74 16,-49 143 118-16,32-71-11 16,5 7-81-16,1 0-40 0,1-3-60 15,2-6 7-15,1-10-17 16,1-11-48-16,-2-17-89 15,-3-11-50-15,-4-16-130 16,-3-5 63-16,-2-17-103 16,4-20 244-16,7-11 123 15,9-5 371-15,0 2 128 16,22-2-130-16,14 4-149 16,13 4-132-16,5-1-88 15,4 2 11-15,-3 0-26 16,-3 0 12-16,-9 0-15 15,-12 3-22-15,-14 1-30 16,-13 8 70-16,-4 4 2 0,-13 10 8 16,-16 11 50-16,-6 7-9 15,-1 9 7-15,2 23 5 16,8 10-41-16,8 9 51 16,9 2-41-16,9 0-23 15,0-2 27-15,15-12-35 16,12-3-1-16,0-14 0 15,2-3-1-15,-2-14-7 16,4-5-5-16,0 0-37 16,1-14 7-16,1-9-101 15,-6 0 35-15,-5 3 80 16,-7 8 29-16,-8 12 31 0,-7 0-30 16,0 12 25-16,0 17 78 15,0 0-54-15,0 0-23 16,0-6-3-16,0-5-14 15,7-5 12-15,4-8 1 16,4-5-11-16,1 0-12 16,3 0-17-16,0-13-96 15,1-10-82-15,5-5-77 16,2 4 10-16,-3 8 130 16,-4 8 132-16,-6 8 210 15,-5 0-71-15,-5 24 9 16,-2 5-47-16,-2 0-71 15,0 0 26-15,0-6-56 16,0-7-6-16,0-16-165 16,-2 0-343-16,-7-5-335 0</inkml:trace>
  <inkml:trace contextRef="#ctx0" brushRef="#br0" timeOffset="-199592.86">10514 14345 2309 0,'0'0'668'15,"0"0"-668"-15,0 0-359 16,0 0-311-16</inkml:trace>
  <inkml:trace contextRef="#ctx0" brushRef="#br0" timeOffset="-198894.87">9473 14552 1833 0,'0'0'672'16,"0"0"-432"-16,0 0-91 0,0 0 29 16,0 0-102-1,0 0-56-15,139-9-4 0,-66 9-16 16,8 0-31-16,23 0-125 16,-21 0-499-16,-17 0-983 0</inkml:trace>
  <inkml:trace contextRef="#ctx0" brushRef="#br0" timeOffset="-198127.77">11230 14409 1617 0,'0'0'564'0,"0"0"-283"15,0 0-53-15,0 0-71 16,0 0-121-16,0 0-20 15,0 0-12-15,-136 6-3 16,100 29 5-16,9 5 23 16,10-1-29-16,8-6 0 15,9-3-1-15,0-12-41 16,7-6-1-16,12-6-75 0,6-6-28 16,2 0-26-16,4-41-128 15,-6 0-178-15,-7-3-25 0</inkml:trace>
  <inkml:trace contextRef="#ctx0" brushRef="#br0" timeOffset="-197935.98">11214 14062 561 0,'0'0'1565'0,"0"0"-926"15,0 0-472-15,0 0-87 16,0 0-80-16,0 0-41 16,0 0 41-16,-13 57 24 15,4 7 26-15,2 11-15 16,3 0-27-16,1-3 3 0,3-6-11 15,0-11-56 1,0-6-15-16,0-14-166 0,0-12-34 16,0-11-61-16,-17-12-235 15,-8 0-9-15</inkml:trace>
  <inkml:trace contextRef="#ctx0" brushRef="#br0" timeOffset="-197288.89">10965 14423 1335 0,'0'0'614'0,"0"0"-294"16,0 0-45-16,89-107-165 15,-27 84-92-15,10 9 13 16,6 10-30-16,0 4-1 16,-7 0 39-16,-13 12-38 15,-18 8 61-15,-18 6-8 16,-19 5-5-16,-3 2 46 16,-19 6-40-16,-12-4-13 0,-2-4-23 15,6-7-2-15,7-7-26 16,12-8 9-16,5-7-33 15,3-2 24-15,3-2-78 16,21-21-3-16,5-6-183 16,2-3 41-16,-6 3 232 15,-7 13 29-15,-12 13 171 16,-6 3-85-16,0 16-113 16,-6 14 68-16,-10 6 1 15,5 0-14-15,2-4 18 16,9-10-56-16,0-4-18 15,11-8 32-15,18-6-33 16,4-4 0-16,5 0-41 16,-2-20-107-16,-5-9-9 0,-2-6-28 15,-7-5-33-15,-1 2 11 16,-8 3 132-16,-7 16 75 16,-4 11 353-16,-2 8-176 15,0 13-115-15,-2 15 23 16,-4 7-21-16,3 1 29 15,3-8-69-15,0-4-5 16,9-8 10-16,11-4-28 16,1-10-2-16,0-2-35 15,-2 0-104-15,-1-16-15 16,-5-10-106-16,1-6-4 16,-1-6-53-16,0-3-201 0,1 8 442 15,-1 8 77-15,0 19 695 16,-6 6-360-16,-1 9-262 15,-3 25 8-15,-3 10 8 16,0 4-28-16,0 1 7 16,0-3-60-16,0-8-7 15,-5-3-2-15,-8-7-140 16,-1-14-154-16,-1-6-392 0</inkml:trace>
  <inkml:trace contextRef="#ctx0" brushRef="#br0" timeOffset="-197122.89">11400 14043 2259 0,'0'0'640'0,"0"0"-458"16,0 0-72-16,0 0-109 16,131-56-1-16,-102 66-41 15,-12 76-232-15,-5-3-76 16,-12 12-413-16</inkml:trace>
  <inkml:trace contextRef="#ctx0" brushRef="#br0" timeOffset="-197032.88">11406 15054 1807 0,'0'0'753'0,"0"0"-753"16,0 0-1216-16</inkml:trace>
  <inkml:trace contextRef="#ctx0" brushRef="#br0" timeOffset="-195997.99">12478 14391 2004 0,'0'0'597'0,"0"0"-542"15,0 0-55-15,0 0-11 16,0 0 11-16,0 0 106 16,0 0-36-16,2 138 27 15,-2-97-47-15,-8-7-14 16,1-5-18-16,0-12-5 15,5-9-4-15,0-4-9 16,2-4 0-16,0 0 18 16,0-10-18-16,9-20-18 15,13-10-175-15,2-6 44 16,5 4 39-16,-2 7 56 16,-4 17 54-16,-8 16 48 0,-9 2-41 15,-3 23 57 1,-3 9 42-16,0 3-28 0,-5 6 25 15,-6-11-25-15,1-2-68 16,2-6 15-16,4-10-25 16,4-2 0-16,0-10-1 15,0 0-63-15,10 0 56 16,11-22-62-16,6-14-138 16,6-3 27-16,5-7 13 15,-2 5 42-15,-4 8 126 16,-11 15 25-16,-7 17 92 15,-10 1-86-15,-4 18 67 16,0 11 39-16,0 4-62 16,-4-1 32-16,0-5-45 15,2-6-62-15,2-3 28 0,0-8-26 16,4-1-2-16,11-9 0 16,5 0-48-16,3 0-28 15,2-15 3-15,-2-2-12 16,-2 0 52-16,-6 3-1 15,-5 6 34-15,-6 8-21 16,-4 0 23-16,0 18-2 16,-4 3 49-16,-10 4-27 15,3-6 32-15,4-5-23 16,3-5-31-16,4-9 31 16,0 0-8-16,0 0 23 15,17-12-46-15,6-11-76 16,6-3 15-16,2-1 0 15,0 5 13-15,0 7 21 16,-4 10-52-16,-9 5 79 0,-5 3 14 16,-6 22 48-16,-7 5 4 15,0 0-19-15,0 0-20 16,-11-6 34-16,2-8-37 16,0-4-3-16,7-12 12 15,2 0-2-15,0 0 24 16,0-17-55-16,18-6-247 15,11-5 120-15,11-2-71 16,9 4-43-16,2 3 32 16,0 5 209-16,-9 13 121 0,-8 5 63 15,-12 2-97 1,-13 20-12-16,-9 3-73 0,0 2 8 16,-19 1-10-16,-13-2-10 15,-30-10-122-15,6-6-219 16,-2-6-486-16</inkml:trace>
  <inkml:trace contextRef="#ctx0" brushRef="#br0" timeOffset="-195854.77">12792 14275 2186 0,'0'0'704'0,"0"0"-577"15,123-28-72-15,-67 26-55 16,0 2-80-16,10 18-15 15,-14 8-178-15,-10 1-382 0</inkml:trace>
  <inkml:trace contextRef="#ctx0" brushRef="#br0" timeOffset="-194869.89">13830 14512 1850 0,'0'0'535'0,"0"0"-500"16,0 0-35-16,0 0 0 15,0 0 37-15,0 0 61 16,-27 130 8-16,22-88-48 16,0-8-2-16,3-8-27 15,2-9-29-15,0-8 23 16,0-9-16-16,0 0 22 0,0-8 38 15,10-20-67-15,9-12-35 16,8-9-24-16,4-4-55 16,-2 4 80-16,-4 14 34 15,-12 15 19-15,-6 17 72 16,-7 3-79-16,0 27 2 16,-2 7 32-16,-5 4-24 15,7 0 44-15,0-2-60 16,2-8 11-16,25-6-17 15,6-8-18-15,8-6-33 16,1-8-103-16,-3 0 5 16,0-22 51-16,-8-4-15 15,-11-2 23-15,-6 0 23 16,-14 9 67-16,0 6 193 16,-14 13-63-16,-15 0-103 0,-5 20 27 15,3 4-1-15,2 6 49 16,12-2-14-16,7-6-75 15,10-3 19-15,0-7-32 16,14-7-15-16,11-5 13 16,4 0-93-16,0-2 4 15,2-20-6-15,-5 0-3 16,1-6 69-16,-5 6 6 16,-3 4 25-16,-11 11 157 15,-6 7-22-15,-2 0-97 16,0 17-21-16,0 5-4 15,0 2 20-15,0-2-27 16,0-6-5-16,9-6 34 16,11-5-35-16,3-5 0 15,2 0-10-15,-4-7-90 0,-2-9 38 16,-4 2 5-16,-6-2 20 16,-2 6 37-16,-5 4 15 15,0 6 73-15,0 0-56 16,0 4-11-16,5 15 15 15,2 4-7-15,4 0-22 16,6-6 27-16,0-3-34 16,4-4 10-16,-3-7 10 15,-3-3-14-15,-5 0 33 16,-6-5-2-16,-6-17-31 16,0-4-6-16,-22-6-16 0,-20-2-41 15,-58-24-122 1,9 12-283-16,1-4-414 0</inkml:trace>
  <inkml:trace contextRef="#ctx0" brushRef="#br0" timeOffset="-194750.91">14017 14325 614 0,'0'0'1767'0,"0"0"-1284"16,0 0-441-16,0 0 36 16,162 7-71-16,-93 6 1 15,38 11-8-15,-15-3-300 16,-7-3-427-16</inkml:trace>
  <inkml:trace contextRef="#ctx0" brushRef="#br0" timeOffset="-194638.89">15064 14575 1758 0,'0'0'1156'0,"0"0"-1156"16,0 0-373-16,0 0-171 15,0 0-426-15</inkml:trace>
  <inkml:trace contextRef="#ctx0" brushRef="#br0" timeOffset="-193090.92">2051 15552 1689 0,'0'0'266'0,"0"0"-187"15,0 0-32-15,0 0-4 16,0 0 16-16,0 0 17 15,0 0-30-15,0-36 39 16,0 36-1-16,0 0-14 16,0 0-27-16,0 18-42 15,0 18 110-15,0 13 28 16,-3 9-64-16,-2 2-6 0,1 0-51 16,0-6 3-1,-1-10-14-15,3-3 4 0,2-9-22 16,0-6 2-16,0-12-205 15,0-14-79-15,0 0-311 16,0 0-802-16</inkml:trace>
  <inkml:trace contextRef="#ctx0" brushRef="#br0" timeOffset="-192916.79">1787 15499 967 0,'0'0'1789'16,"0"0"-1563"-16,0 0-178 15,0 0 44-15,0 0-54 0,0 0-17 16,167-113-21 0,-105 110 15-16,4 3-30 0,-2 0-12 15,10 3-208-15,-21 13-255 16,-11 0-363-16</inkml:trace>
  <inkml:trace contextRef="#ctx0" brushRef="#br0" timeOffset="-192588.75">2431 15562 2068 0,'0'0'503'0,"0"0"-403"15,0 0-5-15,0 0-37 0,0 0-8 16,-114 103 54 0,83-68-23-16,8-4-50 0,4-4 4 15,9-10-35-15,4-2 7 16,6-12-10-16,0-3 3 15,2 0-8-15,17-3 7 16,3-20-22-16,1-9-48 16,0-8-94-16,-2-1-1 15,-5 7 134-15,-7 10 32 16,-3 8 225-16,-4 16-93 16,-2 0-100-16,0 16-12 15,0 21-10-15,0 7-10 16,-2 6 16-16,-2 0-16 15,4 2-1-15,2-4-120 16,18-12-207-16,2-13-339 0</inkml:trace>
  <inkml:trace contextRef="#ctx0" brushRef="#br0" timeOffset="-191965.48">2980 15557 1005 0,'0'0'1535'15,"0"0"-1252"-15,0 0-183 16,0 0-39-16,0 0-10 16,0 0-29-16,-148-67-21 15,113 97 38-15,6 7-20 16,4 7 16-16,10 6 17 15,11-6-44-15,4-1 19 0,0-6-12 16,21-5-14-16,11-10 12 16,6-8-13-16,8-9-5 15,2-5 4-15,-2 0-26 16,-3-15 21-16,-10-2-12 16,-8-2 12-16,-12 6 4 15,-7 6 4-15,-3 5 5 16,-3 2-7-16,0 0-10 15,0 15 9-15,0 2 1 16,0 5 0-16,0 0-10 16,9 1 10-16,16-10 0 15,3-5 0-15,3-6-15 16,-4-2 14-16,-7 0-6 16,-7-2 7-16,-7-14 6 15,-6-1 4-15,0-6 2 0,0 0-12 16,-16-3 0-1,-3 3-37-15,-4-9-135 0,2 9-352 16,8-6-479-16</inkml:trace>
  <inkml:trace contextRef="#ctx0" brushRef="#br0" timeOffset="-191836.33">3247 15408 2282 0,'0'0'378'0,"0"0"-344"15,0 0-34-15,-76 149-19 16,50-91-148-16,6-4-457 0</inkml:trace>
  <inkml:trace contextRef="#ctx0" brushRef="#br0" timeOffset="-191356.8">4005 15561 2031 0,'0'0'497'0,"0"0"-387"16,0 0 34-16,0 0-70 15,0 0-53-15,0 0-21 16,0 0 0-16,7 93 13 16,-7-35 12-16,0 0 19 15,0-3-5-15,0-3-39 0,0-9 15 16,0-9-15-16,0-10-12 16,0-8-2-16,0-15-153 15,-2-1-11-15,-5 0 18 16,-9-45-119-16,1 1-509 15,3-11-1-15</inkml:trace>
  <inkml:trace contextRef="#ctx0" brushRef="#br0" timeOffset="-191185.98">4024 15562 1698 0,'0'0'832'0,"0"0"-521"16,0 0-232-16,0 0-59 16,129-1-4-16,-96 28-15 15,-2 10 46-15,-10 7 3 16,-15 4-35-16,-6 5 24 0,-12-2-28 15,-23 3-4-15,-9-6 5 16,-12-3-12-16,0-5-19 16,-11-14-104-16,18-8-229 15,13-14-549-15</inkml:trace>
  <inkml:trace contextRef="#ctx0" brushRef="#br0" timeOffset="-190891.14">4576 15721 1780 0,'0'0'1122'0,"0"0"-914"16,0 0-70-16,0 0-15 16,0 0-96-16,0 0 0 15,0 0-27-15,65-4-11 16,-30 18-7-16,-1 4-80 16,-14 14-52-16,-9-2-386 15,-11-8-349-15</inkml:trace>
  <inkml:trace contextRef="#ctx0" brushRef="#br0" timeOffset="-190772.33">4554 15927 2015 0,'0'0'889'0,"0"0"-744"15,0 0-123-15,0 0-22 16,0 0-21-16,156 0-188 16,-103 0-349-16,-1 0-986 0</inkml:trace>
  <inkml:trace contextRef="#ctx0" brushRef="#br0" timeOffset="-189696.38">5602 15637 1780 0,'0'0'605'0,"0"0"-385"16,0 0 47-16,0 0-134 16,0 0-45-16,0 0-42 15,0 0-40-15,2 0-4 16,-2 28-2-16,0 12 0 16,0 8 31-16,0 1-30 15,0 0 10-15,0-5-11 16,0-3 6-16,0-9-23 15,0-10 7-15,0-4-95 0,0-4-109 16,0-14-108-16,0 0-279 16,0 0-518-16</inkml:trace>
  <inkml:trace contextRef="#ctx0" brushRef="#br0" timeOffset="-189517.45">5374 15596 2170 0,'0'0'521'0,"0"0"-269"16,0 0-110-16,0 0-3 16,0 0-22-16,0 0-116 15,0 0 20-15,120-48-21 16,-53 48-31-16,9 0-11 16,24 0-91-16,-19 9-243 15,-17-1-491-15</inkml:trace>
  <inkml:trace contextRef="#ctx0" brushRef="#br0" timeOffset="-189149.32">6246 15284 2109 0,'0'0'675'16,"0"0"-629"-16,0 0-46 16,0 0-22-16,0 0-18 15,0 0 40-15,-56 152-8 16,29-72 8-16,-8 31-173 16,3-21-138-16,6-14-717 0</inkml:trace>
  <inkml:trace contextRef="#ctx0" brushRef="#br0" timeOffset="-189023.46">6111 15959 2576 0,'0'0'357'0,"0"0"-357"16,0 0-179-16,0 0 31 16,0 0-190-16,0 0-1280 0</inkml:trace>
  <inkml:trace contextRef="#ctx0" brushRef="#br0" timeOffset="-188686.07">6618 15516 2271 0,'0'0'128'0,"0"0"-128"16,0 0 0-16,0 0 51 15,0 0 94-15,-31 109 4 16,24-57-16-16,3-2-30 16,-1 0-60-16,0-2 15 15,3-4-57-15,0-12 0 16,2-6 3-16,0-8 11 16,0-8-12-16,0-2-3 15,12-3 9-15,7-2 15 16,8 2-9-16,4-1-4 0,5 2-11 15,4-2 9-15,0 4-20 16,0 2-8-16,-1-2-98 16,1 5-124-16,-11-4-254 15,-7-3-242-15</inkml:trace>
  <inkml:trace contextRef="#ctx0" brushRef="#br0" timeOffset="-188496.98">7284 15330 2085 0,'0'0'894'0,"0"0"-894"16,0 0-115 0,0 0 97-16,-133 114 18 0,77-46 3 15,-22 39-3-15,13-17-282 16,14-9-745-16</inkml:trace>
  <inkml:trace contextRef="#ctx0" brushRef="#br0" timeOffset="-186733.03">1530 16862 329 0,'0'0'2036'16,"0"0"-1750"-16,0 0-106 16,0 0 38-16,0 0-96 0,0 0-32 15,0 0-75 1,25-6 0-16,16 6-15 0,10 4 9 16,9 2-6-16,10 2-3 15,-4 1-45-15,-1 0-12 16,4 1-117-16,-20-2-305 15,-16 0-352-15</inkml:trace>
  <inkml:trace contextRef="#ctx0" brushRef="#br0" timeOffset="-186566.37">1569 16973 2221 0,'0'0'691'0,"0"0"-590"15,0 0-101-15,0 0 7 0,0 0-19 16,121 26-16-16,-46-26-183 16,-11 5-137-16,-8-5-438 0</inkml:trace>
  <inkml:trace contextRef="#ctx0" brushRef="#br0" timeOffset="-186417.97">2099 16784 1702 0,'0'0'1211'16,"0"0"-1208"-16,0 0-3 0,0 0-9 16,-11 134-10-1,-13-72 18-15,-26 28-17 0,8-13-264 16,7-15-371-16</inkml:trace>
  <inkml:trace contextRef="#ctx0" brushRef="#br0" timeOffset="-186092.2">2693 16848 1947 0,'0'0'822'0,"0"0"-822"0,0 0-56 16,0 0 33-16,0 0 23 16,0 0 79-16,-19 156 30 15,4-81-48-15,3 2 14 16,2 4-33-16,1-2-21 16,4-1 4-16,5-5-19 15,0-11-6-15,0-11 0 16,0-15-73-16,0-10-102 15,0-26-84-15,0 0-238 16,0-14-73-16</inkml:trace>
  <inkml:trace contextRef="#ctx0" brushRef="#br0" timeOffset="-185921.41">2755 16848 1521 0,'0'0'1291'0,"0"0"-1215"16,0 0-76-16,0 0-21 15,0 0 21-15,0 0 25 16,67 134-7-16,-88-68-3 16,-14 5-15-16,-7-4-18 15,-3 5-123-15,9-23-166 16,16-13-411-16</inkml:trace>
  <inkml:trace contextRef="#ctx0" brushRef="#br0" timeOffset="-185702.99">3125 16892 2060 0,'0'0'381'0,"0"0"-310"16,0 0-23-16,-141 49 50 16,95-3 32-16,8 5-27 15,11 7-25-15,15 0-27 16,12-3-28-16,5-6-23 15,29-8-8-15,8-7-82 16,20-16-143-16,-8-4-280 16,-10-14-609-16</inkml:trace>
  <inkml:trace contextRef="#ctx0" brushRef="#br0" timeOffset="-185508.99">3281 16987 371 0,'0'0'2007'15,"0"0"-1940"-15,0 0-67 16,0 0 0-16,-25 102 35 16,14-53 41-16,3 8-9 15,-2-3-40-15,4-1 1 16,1-7-28-16,3-7-12 16,0-11-68-16,2-11-147 15,-2-16-260-15,0-1-483 0</inkml:trace>
  <inkml:trace contextRef="#ctx0" brushRef="#br0" timeOffset="-185320.75">3297 17022 2189 0,'0'0'531'16,"0"0"-510"-16,0 0-21 16,0 0 0-16,0 0 14 15,69 143 38-15,-67-91-2 16,-2 1-1-16,0 2-48 15,-18-6 0-15,-4 0-1 16,-3-17-82-16,-10-20-94 16,6-8-307-16,2-4-1032 0</inkml:trace>
  <inkml:trace contextRef="#ctx0" brushRef="#br0" timeOffset="-185148.67">3544 16961 2597 0,'0'0'123'16,"0"0"-123"-16,56 113 0 16,-47-54 5-16,-9 3 89 15,0 10-28-15,-21 0-38 16,-14 9-28-16,-19 2-155 16,8-16-307-16,7-21-639 0</inkml:trace>
  <inkml:trace contextRef="#ctx0" brushRef="#br0" timeOffset="-184914.79">3963 17231 2399 0,'0'0'676'0,"0"0"-609"16,0 0-35-16,0 0-32 15,127 18-10-15,-80 0-1 16,-9 0-228-16,-12-1-487 0</inkml:trace>
  <inkml:trace contextRef="#ctx0" brushRef="#br0" timeOffset="-184795.9">3862 17486 2685 0,'0'0'305'0,"0"0"-305"15,0 0-54-15,135 36-209 16,-87-29-357-16</inkml:trace>
  <inkml:trace contextRef="#ctx0" brushRef="#br0" timeOffset="-184247.2">4790 17057 1393 0,'0'0'1126'0,"0"0"-767"15,0 0-205-15,0 0-112 16,0 0-30-16,0 0-12 15,0 0-11-15,9 41 11 16,-14 40 23-16,-15 30 14 16,-1-7 23-16,2-8-45 0,1-16 2 15,9-22-17-15,1 0 13 16,-2 0-35-16,6-18 13 16,4-8-77-16,0-14-117 15,-4-18-103-15,1-4-179 16,-5-19-101-16</inkml:trace>
  <inkml:trace contextRef="#ctx0" brushRef="#br0" timeOffset="-184067.45">4819 17022 2322 0,'0'0'597'16,"0"0"-544"-16,0 0-53 15,0 0 10-15,0 0-10 16,0 0 67-16,85 129-35 15,-101-71 10-15,-22 3-41 0,-11 8-1 16,-5-11-21-16,-6 4-158 16,14-18-149-16,15-11-616 0</inkml:trace>
  <inkml:trace contextRef="#ctx0" brushRef="#br0" timeOffset="-183744.7">5426 17016 879 0,'0'0'1551'15,"0"0"-1337"-15,0 0-177 16,0 0-31-16,-133 58 48 16,106-4 47-16,8 9 32 15,5 4-16-15,12 4-68 16,2-3-38-16,4-1 2 16,17-14-13-16,6-9-18 15,4-7-61-15,11-19-221 16,-6-10-290-16,-5-8-523 0</inkml:trace>
  <inkml:trace contextRef="#ctx0" brushRef="#br0" timeOffset="-183497.88">5785 17133 1386 0,'0'0'892'15,"0"0"-698"-15,0 0-168 16,0 0 5-16,0 0 71 16,-48 108 74-16,35-56-5 15,2 3-92-15,0-2-46 0,2 1-6 16,2-1-26 0,0-7-2-16,5-6 1 0,0-10-136 15,2-16-167-15,0-7-294 16,0-7-584-16</inkml:trace>
  <inkml:trace contextRef="#ctx0" brushRef="#br0" timeOffset="-183323.37">5519 17074 2326 0,'0'0'628'0,"0"0"-513"16,0 0-35-16,0 0 16 15,0 0-77-15,0 0-8 16,133 5-11-16,-54 14-113 0,-15 2-223 16,-8-7-376-16</inkml:trace>
  <inkml:trace contextRef="#ctx0" brushRef="#br0" timeOffset="-183078.02">6103 17066 1800 0,'0'0'857'15,"0"0"-636"-15,0 0-221 16,0 0 0-16,0 0 0 0,69 103 9 16,-58-45 30-16,0 8 21 15,-6 6-5-15,-5 0 6 16,0-6-61-16,-9 1 1 15,-11-13-1-15,-5-8-52 16,-11-16-184-16,7-12-326 16,8-13-1023-16</inkml:trace>
  <inkml:trace contextRef="#ctx0" brushRef="#br0" timeOffset="-182872.99">6128 16731 2424 0,'0'0'461'0,"0"0"-461"16,0 0-24-16,0 0-27 15,-100 135-26-15,57-55-148 16,7-4-401-16</inkml:trace>
  <inkml:trace contextRef="#ctx0" brushRef="#br0" timeOffset="-182444.56">6537 17357 2533 0,'0'0'594'16,"0"0"-558"-16,0 0-36 15,0 0-65-15,0 0-6 16,0 0 44-16,0 0-130 16,6 8-213-16,0-8-492 0</inkml:trace>
  <inkml:trace contextRef="#ctx0" brushRef="#br0" timeOffset="-181973.02">6827 16946 2070 0,'0'0'465'0,"0"0"-419"15,0 0-39-15,0 0-7 16,0 0 0-16,0 0 140 16,0 160-20-16,0-66 34 15,-13 27-53-15,-7-9-38 16,2-9 3-16,3-20-66 16,5-25 1-16,-1 5-7 15,5-1 3-15,4-18-25 16,0-16-28-16,2-10-132 0,0-18-78 15,0-22-85-15,0-14-241 16</inkml:trace>
  <inkml:trace contextRef="#ctx0" brushRef="#br0" timeOffset="-181806.94">6999 16950 1733 0,'0'0'746'0,"0"0"-674"16,0 0-59-16,0 0-6 15,65 130 2-15,-77-59 23 16,-25 1 23-16,-13 4-42 16,2-6-13-16,-2 2-24 0,17-19-208 15,16-21-278-15</inkml:trace>
  <inkml:trace contextRef="#ctx0" brushRef="#br0" timeOffset="-181589.47">7380 16900 1232 0,'0'0'496'0,"0"0"-414"16,-122 116 92-16,75-52 98 16,11 10 2-16,12 3-28 15,12-1-79-15,12-4-126 16,0-6-17-16,27-8-24 15,9-7-75-15,24-25-104 0,-9-8-170 16,-4-18-439-16</inkml:trace>
  <inkml:trace contextRef="#ctx0" brushRef="#br0" timeOffset="-181319.13">7567 17038 2179 0,'0'0'77'15,"0"0"-77"-15,0 0 0 16,-25 109 46-16,10-51 92 16,-1 4-9-16,3 0 21 15,3-8-68-15,4-5-47 16,4-10 4-16,2-11-29 0,0-10 23 16,21-6 55-1,5-5-39-15,8-3-2 0,3 0-47 16,11 4-26-16,0-2 10 15,4 2-27-15,-1 1-8 16,-2 3-78-16,2-1-54 16,-13-7-113-16,-13-4-544 0</inkml:trace>
  <inkml:trace contextRef="#ctx0" brushRef="#br0" timeOffset="-181123.03">7926 16776 854 0,'0'0'1560'0,"0"0"-1560"16,0 0-145-16,-98 116 123 16,47-58 22-16,-3 8 62 15,1 21-62-15,15-21-270 16,14-12-789-16</inkml:trace>
  <inkml:trace contextRef="#ctx0" brushRef="#br0" timeOffset="-180883.31">8180 16950 768 0,'0'0'1141'15,"0"0"-1141"-15,0 0 0 16,3 116 7-16,-1-45 100 16,-2 4 65-16,0 8 111 15,0 5-154-15,-7 2-71 16,-17 3-43-16,-7-9 1 16,-6-8-32-16,0-7-27 15,10-22-333-15,12-23-1295 0</inkml:trace>
  <inkml:trace contextRef="#ctx0" brushRef="#br0" timeOffset="-180658.42">8522 17459 700 0,'0'0'1991'0,"0"0"-1675"16,0 0-220-16,0 0-90 15,113 0-6-15,-75 0 0 16,2 14-86-16,-6-1-250 0,-14 0-479 0</inkml:trace>
  <inkml:trace contextRef="#ctx0" brushRef="#br0" timeOffset="-180516.13">8385 17691 1060 0,'0'0'1799'0,"0"0"-1575"15,0 0-170-15,0 0-43 16,143 0 4-16,-80 0-15 16,15 0-144-16,-16 0-497 15,-13-5-1339-15</inkml:trace>
  <inkml:trace contextRef="#ctx0" brushRef="#br0" timeOffset="-179112">9338 17119 1879 0,'0'0'665'0,"0"0"-446"16,0 0-116-16,0 0-91 0,0 0-12 16,0 0 12-16,0 0 1 15,-103 93 62-15,90-42-27 16,6 2-12-16,7-4 22 15,0-5-46-15,13-12 9 16,14-14-1-16,4-6-14 16,5-12 11-16,-1 0-17 15,-4-22 0-15,-6-7-15 16,-7-8 11-16,-11-7-10 16,-7 0 13-16,0 7-9 15,-21 2 1-15,-5 9-34 0,-14 20-111 16,6 6-221-1,8 0-629-15</inkml:trace>
  <inkml:trace contextRef="#ctx0" brushRef="#br0" timeOffset="-178925.17">9494 17478 1676 0,'0'0'959'16,"0"0"-834"-16,0 0-123 15,0 0 35-15,-34 124 30 16,12-81-27-16,-1 3 7 16,8 3-47-16,6-5-41 15,6 1-160-15,3-13-369 16,0-10-739-16</inkml:trace>
  <inkml:trace contextRef="#ctx0" brushRef="#br0" timeOffset="-177776.14">9808 17165 1602 0,'0'0'576'15,"0"0"-510"-15,0 0 81 16,0 0 71-16,0 0-38 16,0 0-36-16,0 0-81 15,-34-28 10-15,32 24-25 16,0-1-24-16,2 1 40 16,0-5-47-16,0-3-17 15,11-2-1-15,9-5-17 16,3 1 18-16,-2 11-7 15,0-4 7-15,-10 11-5 0,-4 0 5 16,-5 4 0 0,-2 24 3-16,0 12 5 0,-20 5 11 15,-5 1 3-15,-2-2-21 16,8-15 35-16,3-4-36 16,11-4 0-16,5-12-8 15,0-1 8-15,21-2 0 16,6 3 0-16,-2-6 6 15,-4 1-17-15,-10-2 11 16,-8 3 0-16,-3 7-10 16,-16 15 14-16,-20 9-4 15,-7 8 0-15,-3 1-16 16,6-5 4-16,20-8-123 16,11-11-251-16,9-12-479 0</inkml:trace>
  <inkml:trace contextRef="#ctx0" brushRef="#br0" timeOffset="-177632.69">10042 17478 1793 0,'0'0'1172'15,"0"0"-1172"-15,0 0-69 16,0 0 5-16,0 0 41 16,0 0-27-16,0 0-166 15,-20 76-357-15,36-76-1221 0</inkml:trace>
  <inkml:trace contextRef="#ctx0" brushRef="#br0" timeOffset="-177371.73">10347 17200 1987 0,'0'0'339'16,"0"0"-290"-16,0 0-20 15,0 0 107-15,-120 116 54 16,104-75 10-16,12-1-73 15,4 0-62-15,4-10-14 16,23-7-41-16,8-10 11 16,6-13-21-16,3 0-18 15,-3-13 12-15,-8-18-39 16,-11-8-10-16,-8-7 1 16,-10-3-3-16,-4 5 44 0,0 7-16 15,-22 16-80 1,0 7-129-16,2 14-498 0</inkml:trace>
  <inkml:trace contextRef="#ctx0" brushRef="#br0" timeOffset="-177197.1">10561 17624 1928 0,'0'0'292'16,"0"0"-178"-16,-20 108-75 15,1-59 60-15,-2-1-4 16,3-3-47-16,7 6-48 0,7-14-79 16,4-12-416-16</inkml:trace>
  <inkml:trace contextRef="#ctx0" brushRef="#br0" timeOffset="-176816.3">10811 17154 1294 0,'0'0'884'0,"0"0"-677"16,0 0-81-16,0 0 76 0,0 0-57 15,0 0-78-15,0 0-23 16,112-70-44-16,-86 92 33 16,-8 10-9-16,-16 13 17 15,-2 7 25-15,-31 12-25 16,-22 2 19-16,-9 1 13 16,-4-5-46-16,11-12 18 15,14-14-41-15,17-14 2 16,17-8-12-16,7-6 3 15,16-4-25-15,26 1 19 16,16-5-25-16,13 0-25 16,35 0-183-16,-17 0-282 15,-14-3-9-15</inkml:trace>
  <inkml:trace contextRef="#ctx0" brushRef="#br0" timeOffset="-176610.8">11438 17362 2271 0,'0'0'779'0,"0"0"-587"16,0 0-76-16,0 0-65 16,0 0-12-16,0 0-39 15,0 0-20-15,149-14-30 0,-118 40-116 16,-11 1-325-16,-15-1-289 15</inkml:trace>
  <inkml:trace contextRef="#ctx0" brushRef="#br0" timeOffset="-176490.76">11346 17630 2284 0,'0'0'725'16,"0"0"-612"-16,0 0-96 15,0 0-17-15,183 8-11 16,-110-8-256-16,-11 0-490 0</inkml:trace>
  <inkml:trace contextRef="#ctx0" brushRef="#br0" timeOffset="-175831.46">12418 17154 2058 0,'0'0'740'0,"0"0"-559"0,0 0-110 15,0 0-36-15,0 0-28 16,0 0-1-16,0 0 23 15,-100 90 5-15,80-44 32 16,11 0-48-16,9-8 0 16,0-6 14-16,13-11-31 15,14-7 21-15,4-14-22 16,0 0 9-16,0-9-14 16,-4-17 5-16,-6-11-10 15,-11-7 1-15,-3 0-21 16,-7 4 30-16,0 8-1 15,0 9-2-15,-15 20-12 16,-10 6-181-16,5 20-355 0,2 5-275 16</inkml:trace>
  <inkml:trace contextRef="#ctx0" brushRef="#br0" timeOffset="-175650.23">12603 17619 1687 0,'0'0'639'0,"0"0"-564"16,0 0 88-16,-40 125-65 16,13-81 2-16,0-2 2 15,3-6-47-15,9-5-55 16,5-5-25-16,10-16-189 16,5-10-167-16,13 0-333 0</inkml:trace>
  <inkml:trace contextRef="#ctx0" brushRef="#br0" timeOffset="-175051.07">12895 17098 2256 0,'0'0'424'16,"0"0"-424"-16,0 0 0 15,-82 121 34-15,59-70 115 16,10 0-2-16,9-3-17 15,4-4-79-15,4-3-30 16,19-9 1-16,4-10-21 0,1-8-2 16,4-10 0-16,-6-4-36 15,-4-9 19-15,-1-22-65 16,-13-14-132-16,-6-13 52 16,-2-4-51-16,-2-6 63 15,-13 6 151-15,3 8 20 16,4 13 245-16,8 11-9 15,0 12-137-15,13 4-119 16,18 2-60-16,14 6-15 16,9 2 14-16,10 4-60 15,3 0 20-15,2 0 53 16,-7 0 48-16,-10 0 43 16,-19 0 38-16,-15 0 65 15,-18 0-51-15,0 10-57 0,-22 13 8 16,-18 11 32-1,-12 11-29-15,-4 10 5 0,3 7-42 16,9-1 44-16,10 2 2 16,16-8-24-16,14-4 25 15,4-5-47-15,8-9-11 16,21-4-2-16,9-8-13 16,7-13 2-16,-1-12-6 15,-3 0-25-15,-12-18 42 16,-12-16-19-16,-15-9-34 15,-2-5 53-15,-19 8-31 16,-20 5 32-16,-7 12 0 16,-3 14-26-16,2 9-125 15,4 5-197-15,17 17-279 16,13 0-592-16</inkml:trace>
  <inkml:trace contextRef="#ctx0" brushRef="#br0" timeOffset="-174765.09">13778 17628 2104 0,'0'0'780'16,"0"0"-615"-16,0 0-75 15,0 0-61-15,0 0 4 0,0 0 12 16,0 0-38-16,11-4-1 16,7 4-6-16,-1 0 0 15,-3-5 8-15,-7-2 2 16,-7-3-14-16,0-5 4 16,-42 3-120-16,-1 3-518 15,1 4-1058-15</inkml:trace>
  <inkml:trace contextRef="#ctx0" brushRef="#br0" timeOffset="-163556.58">18297 2330 763 0,'0'0'1123'16,"0"0"-910"-16,0 0-165 0,0 0-21 16,0 0-18-16,0 0 30 15,122-86-9-15,-91 64-29 16,-4 3 23-16,-7 4-23 16,-6 3-1-16,-10 3 51 15,-4 4 71-15,0 0 7 16,0 3 2-16,0 0-61 15,0-1 34-15,-2 1-48 16,0-1-24-16,-1-1-19 16,1 4-5-16,0-2-8 15,2 2 0-15,0 0 6 16,0 0-26-16,0 0 19 16,0-1-26-16,0 1 26 0,0 0-30 15,0 0 31-15,0 0 0 16,0 0 6-16,0 0-18 15,0 0 12-15,0 0 0 16,0 0 9-16,0 0-8 16,0 0 58-16,0 0 22 15,0 0-27-15,0 0 43 16,0 0-50-16,0 0-22 16,0 0 20-16,0 0-45 15,0-3 25-15,7-1-20 16,15-6 14-16,9-5-20 15,7-8 1-15,0 0-42 0,-5-6 32 16,-6 0-55-16,-9 3 25 16,-11-1 2-16,-7 3-17 15,-3 4 47-15,-28 6 7 16,-16 7 1-16,-9 7 19 16,-4 9-18-16,2 21 26 15,12 10-11-15,14 6-10 16,16 5 41-16,16 7-31 15,0-5-5-15,31-2-2 16,19-9-9-16,10-13-26 16,7-10-29-16,26-19-153 15,-14 0-177-15,-15-19-429 0</inkml:trace>
  <inkml:trace contextRef="#ctx0" brushRef="#br0" timeOffset="-163382.79">19010 1726 1906 0,'0'0'857'0,"0"0"-645"16,0 0-173-16,0 0 6 15,0 0-20-15,74 153-2 16,-84-41 32-16,-52 35-49 16,-22 7-6-16,-15-22-124 15,24-46-454-15,21-44-711 0</inkml:trace>
  <inkml:trace contextRef="#ctx0" brushRef="#br0" timeOffset="-162634.25">19799 1792 768 0,'0'0'971'0,"0"0"-621"16,0 0-66-16,0 0-15 16,0 0-38-16,0 0-93 15,0 0-107-15,-42-96 9 16,10 108-40-16,-3 23 0 0,-4 14 30 15,2 15-10-15,6 10 25 16,6-2-12-16,12-3-27 16,9-7 27-16,4-10-33 15,4-7-9-15,23-14 9 16,10-8-68-16,8-14-16 16,4-9-159-16,7-5-214 15,-16-19-98-15,-13-2-603 0</inkml:trace>
  <inkml:trace contextRef="#ctx0" brushRef="#br0" timeOffset="-162130.58">19661 2055 195 0,'0'0'1863'0,"0"0"-1357"0,0 0-354 15,0 0 14-15,0 0-124 16,0 0-23-16,0 0-19 16,152-12 11-16,-108 42 8 15,-7 4-7-15,-10 4 15 16,-9 2 16-16,-11-3-41 15,-7-7 19-15,0-4-21 16,0-8-3-16,0-9 3 16,-2-9-73-16,2 0 12 15,0-21 23-15,20-19-252 16,9-13-34-16,5 1 128 16,-3 5 196-16,-7 15 62 15,-6 18 182-15,-10 14-77 0,-6 0-37 16,-2 31 25-1,0 10-44-15,0-2-27 0,0 2-44 16,0-5 3-16,0-9-43 16,0-4 1-16,19-7 2 15,3-9-3-15,3-4-2 16,4-3-14-16,-3-8-60 16,-4-18-2-16,-6-15-84 15,-5-6-21-15,-4-6 91 16,-3 5 92-16,-1 10 7 15,2 12 184-15,-1 16-9 16,2 10-61-16,5 0-102 16,5 12-18-16,5 12 26 15,-4 7-18-15,1 0 7 16,-5 1 2-16,-3-2-3 0,-6-2-22 16,-4-5 7-16,0-9-114 15,0-6-213-15,-14-8-457 0</inkml:trace>
  <inkml:trace contextRef="#ctx0" brushRef="#br0" timeOffset="-161976.78">20345 1608 702 0,'0'0'2134'16,"0"0"-1859"-16,0 0-254 15,0 0-21-15,0 0-81 16,12 162-120-16,-20-39-77 15,-7-14-195-15,-3-7-223 0</inkml:trace>
  <inkml:trace contextRef="#ctx0" brushRef="#br0" timeOffset="-161475.39">20149 2556 2954 0,'0'0'379'0,"0"0"-379"16,0 0-240-16,0 0-279 15,0 0 182-15,0 0-295 0</inkml:trace>
  <inkml:trace contextRef="#ctx0" brushRef="#br0" timeOffset="-161072.31">20922 1722 2136 0,'0'0'513'0,"0"0"-513"16,0 0-146-16,0 0 116 16,0 0 30-16,0 0 237 15,0 123-79-15,0-47-35 16,0 5-44-16,0 4-64 15,0-5 24-15,0-12-39 0,0-10 0 16,0-15 7-16,0-16 7 16,0-10-14-16,4-9 0 15,6-8 7-15,5 0 19 16,10-6-25-16,8-10-1 16,7 1 8-16,3 0 7 15,5 7-15-15,2 4 0 16,1 2 10-16,-2 2-14 15,-2 0 4-15,-7 0-48 16,-9 0-67-16,-13 0-223 16,-11 0-245-16,-7-8-670 0</inkml:trace>
  <inkml:trace contextRef="#ctx0" brushRef="#br0" timeOffset="-160896.25">20882 1714 2422 0,'0'0'780'16,"0"0"-696"-16,0 0-66 16,0 0-18-16,119-2 17 15,-59 9 1-15,0 10-18 16,-2 7-30-16,-2 21-45 16,-18-8-544-16,-17-5-536 0</inkml:trace>
  <inkml:trace contextRef="#ctx0" brushRef="#br0" timeOffset="-160755.36">20820 2185 235 0,'0'0'2698'16,"0"0"-2352"-16,0 0-346 0,0 0-68 16,187 16-195-16,-56-16-71 15,-15 0-17-15,-6-12-899 0</inkml:trace>
  <inkml:trace contextRef="#ctx0" brushRef="#br0" timeOffset="-159960.22">22184 1342 1696 0,'0'0'584'16,"0"0"-419"-16,0 0-91 0,0 0 54 16,0 0-40-1,0 0-73-15,0 0 19 0,-18 72 56 16,5 35 10-16,-1 38 0 16,6 12-57-16,3-27 25 15,5-34-68-15,0-38 7 16,0-12-2-16,5-1-4 15,11-1-1-15,3-6 0 16,6-13-9-16,4-16 8 16,2-9-20-16,2-2-36 15,-4-25 0-15,-4-9-96 16,-5-5 25-16,-5-1 89 16,-6 6 39-16,-5 10 99 15,-4 11 38-15,0 9-75 16,0 6-45-16,0 0-17 0,0 2-10 15,0 12 0-15,0 5 20 16,0-2-20-16,0 1 10 16,4 0-11-16,4-4-7 15,1-3 11-15,-5-6 7 16,-2 2-2-16,0-5 2 16,-2 1 0-16,0 1 0 15,0-1 0-15,0 3-18 16,0-2 18-16,4 1 0 15,-4 4 30-15,0-4-21 16,0 2 9-16,0-2-18 16,0 4 7-16,0 1-1 15,0 2-6-15,0 1 0 16,-6 1 0-16,2 1 15 0,0-3-15 16,4-2 0-16,0 0 1 15,0-2 2-15,0 0-3 16,0-4-36-16,0-1-90 15,0 0-124-15,0-3-89 16,0-10-229-16,0-9-901 0</inkml:trace>
  <inkml:trace contextRef="#ctx0" brushRef="#br0" timeOffset="-159672.89">22432 1726 1230 0,'0'0'1230'15,"0"0"-883"-15,0 0-146 16,0 0-11-16,0 0-94 15,0 0-20-15,0 0-64 16,15-41 16-16,16 54-44 16,12 8 16-16,1 3-85 15,18 6-17-15,-10-5-251 16,-9-9-404-16</inkml:trace>
  <inkml:trace contextRef="#ctx0" brushRef="#br0" timeOffset="-159043.78">23274 1514 1781 0,'0'0'654'0,"0"0"-418"15,0 0-2-15,0 0-81 0,0 0-119 16,0 0-13 0,0 0-21-16,-9 52 0 0,0 46 12 15,1 4-1-15,-1-5 2 16,-1-16-13-16,6-23 18 15,0 0-12-15,2-3-6 16,-1-15 0-16,3-14-5 16,0-13 5-16,0-11-10 15,3-2 10-15,12-19-26 16,11-17 1-16,8-13-131 16,-1-2-44-16,1 7 158 15,-8 12 42-15,-7 20 94 16,-13 12-43-16,-6 18-42 0,0 24 33 15,-13 8-14 1,-16 2-5-16,-4 0 43 0,-3-6-66 16,2-10 0-16,10-9-10 15,15-18-229-15,6-6-122 16,3-3-536-16</inkml:trace>
  <inkml:trace contextRef="#ctx0" brushRef="#br0" timeOffset="-158841.25">23733 1714 2624 0,'0'0'333'0,"0"0"-333"16,-70 138-28-16,20-69 28 16,-2-2 43-16,6-2 53 0,8-9-18 15,4-1-51 1,13-9-27-16,7-9-33 0,9-8-211 15,16-20-294-15,23-6 53 16,4-3-422-16</inkml:trace>
  <inkml:trace contextRef="#ctx0" brushRef="#br0" timeOffset="-158675.25">23863 1903 2407 0,'0'0'582'0,"0"0"-582"15,-114 82-42-15,76-33 28 0,13 4 8 16,14-7 6-16,11-3 24 16,16-9-24-1,49-9-80-15,-5-6-277 0,0-16-707 0</inkml:trace>
  <inkml:trace contextRef="#ctx0" brushRef="#br0" timeOffset="-157879.93">24587 1826 1207 0,'0'0'558'0,"0"0"-386"0,0 0 32 16,0 0-16-16,0 0-28 15,0 0-50-15,0 0-71 16,-2-35 17-16,2 33-3 16,-2 2-41-16,-2 0 37 15,-6 0-49-15,-3 0 0 16,-3 16 42-16,-1 3-11 16,1 8 14-16,3 3-6 15,4 6-18-15,9 6 59 16,0 6-39-16,4 2-14 15,16 2 18-15,4-6-38 16,-1-5-2-16,-3-7-5 0,-9-10 18 16,-9-5-14-1,-2-3-4-15,-2 0 0 0,-20-7-18 16,-7-4 18-16,-3-5-42 16,6 0-77-16,8-39-171 15,12-7-233-15,6-8-889 0</inkml:trace>
  <inkml:trace contextRef="#ctx0" brushRef="#br0" timeOffset="-157721.16">24768 1942 1597 0,'0'0'862'0,"0"0"-657"16,0 0-36-16,0 0-78 16,98 138-38-16,-76-88-52 15,-1-3 34-15,0-2-35 16,2-11-14-16,1-8-162 0,8-26-137 15,-6 0-245-15,-1-11-997 16</inkml:trace>
  <inkml:trace contextRef="#ctx0" brushRef="#br0" timeOffset="-157601.91">25256 1886 2114 0,'0'0'865'15,"0"0"-865"-15,0 0-46 16,-33 139 0-16,-7-43-160 15,3-14-71-15,8-15-408 0</inkml:trace>
  <inkml:trace contextRef="#ctx0" brushRef="#br0" timeOffset="-151497.97">25808 2057 1235 0,'0'0'508'0,"0"0"-447"16,0 0 8-16,0 0 105 0,0 0-27 16,0 0-11-16,-93 50-53 15,89-38-43-15,-1 0 38 16,5 0-68-16,0 0 32 16,0-3-27-16,13-6-15 15,18-3-57-15,-4-8-145 16,0-12-544-16</inkml:trace>
  <inkml:trace contextRef="#ctx0" brushRef="#br0" timeOffset="-151304.02">25920 1671 347 0,'0'0'1930'16,"0"0"-1440"-16,0 0-385 0,0 0 8 15,0 0-89 1,0 0-15-16,0 0 21 0,-6 106-8 15,0-31-7-15,6 5-15 16,0 1 0-16,0-11-18 16,0-10-101-16,17-4-114 15,-4-13-62-15,-4-17-311 0</inkml:trace>
  <inkml:trace contextRef="#ctx0" brushRef="#br0" timeOffset="-150559.52">25626 1927 2237 0,'0'0'606'15,"0"0"-425"-15,0 0-94 0,0 0-39 16,0 0-30-16,127-63 0 16,-55 62-20-16,9 1 2 15,4 0-13-15,-4 0 7 16,-14 0-38-16,-18 1 17 15,-18 9 26-15,-18 5-26 16,-13 5 27-16,0 8 1 16,-23 11 12-16,-10 8 49 15,-2 1-44-15,-1 0 9 16,9-8-14-16,7-11 4 16,13-11-14-16,7-11-3 15,0-7-42-15,19 0 40 16,12-3-34-16,7-22-43 0,-1-5-160 15,0-6 18-15,-9 0 136 16,-8 4 64-16,-9 10 21 16,-6 12 155-16,-5 10 6 15,0 0-76-15,0 22-41 16,-9 12 28-16,0 6 13 16,2 0-51-16,7-1-34 15,0-7 23-15,0-11-23 16,23-7-1-16,3-7 0 15,5-7-38-15,3 0 15 16,0-21-32-16,-5-6-21 16,-2-9-17-16,-8-3-31 0,-3 3 77 15,-3 8 48 1,-9 7 97-16,-1 16 73 0,-3 5-128 16,0 0-30-16,0 22 21 15,0 5-3-15,2 0-6 16,7-1 3-16,6-2-21 15,1-6 9-15,2-5-15 16,4-10 1-16,-1-3-17 16,-2 0-13-16,1-7-20 15,-1-17 13-15,-4-7-63 16,-1-3-22-16,-1 0 63 16,-3 4 58-16,0 6 63 15,-3 12 50-15,-3 12-42 16,-4 0-64-16,2 22 10 15,-2 14-17-15,0 8 0 0,0 6-5 16,0 1-7-16,0-7-176 16,0-5-46-16,0-10-266 15,-2-12-457-15</inkml:trace>
  <inkml:trace contextRef="#ctx0" brushRef="#br0" timeOffset="-150349.12">26203 1613 1652 0,'0'0'1033'0,"0"0"-843"0,0 0-35 16,10-104-73-16,9 83-34 15,6 5-30-15,8 9-18 16,0 7-34-16,1 65-235 15,-12 1-376-15,-13 12-499 0</inkml:trace>
  <inkml:trace contextRef="#ctx0" brushRef="#br0" timeOffset="-150251.62">26045 2701 2524 0,'0'0'0'16,"0"0"-690"-16</inkml:trace>
  <inkml:trace contextRef="#ctx0" brushRef="#br0" timeOffset="-148864.36">27293 1789 2074 0,'0'0'486'0,"0"0"-408"0,0 0-77 16,0 0 21-16,0 0 42 15,0 0-55-15,0 0 33 16,16 71 37-16,-16-13-21 15,0 9 23-15,0-1-59 16,-5 1 2-16,1-8-21 16,-1-9 15-16,3-9-5 15,2-13-13-15,0-12-34 16,9-11-26-16,16-5-70 16,4-12 6-16,4-29-138 15,2-15-257-15,0-13-19 16,-9-3-41-16,-8 7 579 15,-7 12 666-15,-6 17-177 16,-5 16-140-16,0 16-57 16,-18 4-157-16,-5 18-28 0,-2 16-58 15,4 6-11-15,5 4 32 16,11-4-53-16,5-6 26 16,3-7-21-16,21-10-10 15,7-8-21-15,5-9 9 16,6 0-33-16,1-19-16 15,-1-15-100-15,-7-16 7 16,-3-14 8-16,-8-8-40 16,-6-8 40-16,-7 3 134 15,-6 13 30-15,-5 16 212 16,0 17-14-16,0 16-95 16,0 15-91-16,0 0-24 15,-11 29-12-15,-2 18 9 0,-1 12 18 16,1 6 32-16,1 1-65 15,6 0 18-15,1-8-15 16,5-9 13-16,0-6-11 16,0-14-5-16,0-7-21 15,9-8 20-15,3-7-56 16,-4-6 23-16,3-1 33 16,-1 0-4-16,-2-3-1 15,-3-4 6-15,-3 5 0 16,0 2 15-16,-2 0-13 15,0 0-2-15,4 11 0 16,4 3 11-16,3 1-5 16,6 0-6-16,8-3 1 15,6-5-7-15,2-5 6 16,1-2-13-16,2 0 4 0,-5-2-15 16,-4-12 12-16,-3-3 12 15,-4-5 0-15,-4-2 9 16,-5 1-3-16,-5 7 35 15,-3 6 19-15,-3 10-59 16,0 0-1-16,0 29-3 16,0 15 3-16,0 14-15 15,0 10 15-15,-5 0 0 16,1-3 0-16,-2-7 12 16,-1-12-10-16,2-12-2 0,-2-10-80 15,1-15-127 1,-21-9-76-16,0-11-31 0,-4-14-480 0</inkml:trace>
  <inkml:trace contextRef="#ctx0" brushRef="#br0" timeOffset="-148725.45">27881 1893 2027 0,'0'0'802'0,"0"0"-581"16,0 0-144-16,130-65-50 15,-83 61-15-15,-7 4-12 16,-4 16-1-16,2 37-180 15,-12-5-436-15,-1-1-1008 0</inkml:trace>
  <inkml:trace contextRef="#ctx0" brushRef="#br0" timeOffset="-148329.75">28753 1988 1525 0,'0'0'514'0,"0"0"-350"16,0 0 6-16,-142 0-14 15,95 26-21-15,3 13-16 16,9 5-2-16,10 2-74 16,13-4-22-16,10-7 23 15,2-8-44-15,4-8 28 16,19-14-28-16,8-5-24 0,6 0-13 15,4-24-134-15,-3-3 27 16,-5-2 63-16,-4 5 19 16,-12 9 62-16,-5 11 80 15,-5 4 26-15,-7 21 37 16,0 25-20-16,0 12-83 16,0 15 32-16,-5 2-53 15,-3-3 5-15,0-5-15 16,6-13 3-16,2-9-24 15,0-13-51-15,0-14-150 16,14-18-80-16,-1 0-312 16,-4-12-246-16</inkml:trace>
  <inkml:trace contextRef="#ctx0" brushRef="#br0" timeOffset="-147806.56">28942 1901 745 0,'0'0'1206'15,"0"0"-1022"-15,0 0-125 16,0 0-59-16,0 0 197 16,0 0 5-16,-6 138-55 15,4-85 1-15,2-2-91 16,0-3-41-16,0-8 13 16,0-7-19-16,0-12-7 15,4-6-3-15,0-10-34 0,2-5 28 16,-2-9-8-1,3-21-32-15,3-12-56 0,6-9 43 16,5 4 33-16,0 2 25 16,2 13 2-16,-1 17 49 15,0 10-50-15,-2 5 0 16,-1 8 0-16,-6 15 1 16,-3 9 42-16,-6 2 23 15,-4 4-32-15,0-3 32 16,-14 0-41-16,-4-8-23 15,0-4 8-15,7-9-10 16,6-10-33-16,5-4 23 16,0-6-47-16,18-24-191 15,13-9-62-15,5-4 51 16,3 4 148-16,-11 9 111 0,-6 14 201 16,-8 14 150-16,-5 2-177 15,-7 12-29-15,-2 18-55 16,0 4-36-16,0 6 28 15,0-1-73-15,0-3-2 16,0-5-7-16,0-4-30 16,0-10-56-16,2-14-159 15,4-3-121-15,-3 0-242 0</inkml:trace>
  <inkml:trace contextRef="#ctx0" brushRef="#br0" timeOffset="-147639.18">29373 1496 2744 0,'0'0'507'0,"0"0"-507"15,0 0-15-15,0 0-21 16,-151 114 36-16,83-44-7 16,-18 37-55-16,16-15-406 15,22-20-1117-15</inkml:trace>
  <inkml:trace contextRef="#ctx0" brushRef="#br0" timeOffset="-147070.66">29787 2305 2056 0,'0'0'555'15,"0"0"-494"-15,0 0 51 16,0 0-57-16,0 0 2 16,117-153 48-16,-82 93-84 15,1-1-12-15,-5 3 10 16,-9 6-13-16,-4 14 60 16,-9 10 25-16,-5 15-25 0,-4 13-30 15,0 0-36-15,0 30-15 16,0 19 6-16,-6 13 0 15,-1 8 2-15,3 0-10 16,4-8-104-16,7-5-147 16,15-21-110-16,2-16-437 0</inkml:trace>
  <inkml:trace contextRef="#ctx0" brushRef="#br0" timeOffset="-146145.72">30608 1935 1624 0,'0'0'1067'16,"0"0"-1067"-16,0 0-127 15,0 0 127-15,-47 111 118 16,27-62 65-16,5-3-78 16,-1 1-20-16,5-9-76 15,5-8-3-15,0-10-6 16,4-8 19-16,2-8-19 15,0-4 8-15,0 0 4 16,14-22-24-16,8-14 9 16,7-13-52-16,7-6 38 15,4-2-32-15,2 11 43 16,-3 12-2-16,-6 17 8 0,-12 17 74 16,-4 5-55-1,-13 25 8-15,-4 10 24 0,0 4-44 16,-7 0 22-16,-7-3-28 15,2-9 14-15,5-10-13 16,3-10-2-16,4-6-21 16,0-6 0-16,2 0-44 15,15-18 9-15,10-17-184 16,2-9-5-16,0-5 52 16,-2 3 45-16,-4 9 148 15,-8 16 89-15,-7 18 44 16,-8 3-86-16,0 26 63 15,0 9 2-15,-4 4-5 16,-3 0-45-16,3-10-37 16,4-7-9-16,0-8-4 15,7-7-1-15,15-7 11 16,7 0-21-16,9-19-2 0,4-10-83 16,1-3-13-16,-3-6 58 15,-5 6 26-15,-6 6 13 16,-11 6 94-16,-7 13 27 15,-7 7-44-15,-4 2-76 16,0 23 12-16,0 4 28 16,-10 3-35-16,1-1 11 15,-1-7-17-15,8-10 12 16,0-7-1-16,2-7-10 16,0 0 5-16,4-4 6 0,17-15-12 15,8-6-54-15,4-6 13 16,5 2-30-16,-2 7 40 15,-5 10-51-15,-11 12 37 16,-6 0 45-16,-12 22 25 16,-2 10 38-16,0 3-8 15,-14-3-16-15,1-9 21 16,2-7-50-16,6-7-4 16,5-9 26-16,0 0-31 15,12-7-1-15,21-15-24 16,13-6-154-16,12-4 121 15,5 0-64-15,-3 6 11 16,-6 6 70-16,-11 10 40 16,-12 10 61-16,-14 0-1 15,-10 16-23-15,-7 12 3 0,-3 4-40 16,-20 4-34-16,-29 2-39 16,5-8-162-16,3-9-421 0</inkml:trace>
  <inkml:trace contextRef="#ctx0" brushRef="#br0" timeOffset="-145987.42">31056 1752 173 0,'0'0'2335'16,"0"0"-2031"-16,0 0-129 16,94-102-52-16,-51 94-78 15,-1 8-45-15,2 0-8 16,5 43-67-16,-13 3-392 0,-7-4-541 0</inkml:trace>
  <inkml:trace contextRef="#ctx0" brushRef="#br0" timeOffset="-139725.43">19643 3352 1177 0,'0'0'525'16,"0"0"-476"-16,0 0-20 16,0 0 142-16,0 0 5 15,0 0-3-15,2-60-19 16,2 55-37-16,-4 2 61 16,0 1-41-16,0 2-32 15,0 0-7-15,0 0-72 16,0 0 5-16,0 0-29 15,0 0 14-15,0 0-17 16,0 0 1-16,0 9-9 0,0 24 1 16,-2 39 16-16,-15 45-4 15,-12 37 10-15,0 16-4 16,2-33 5-16,9-40-15 16,9-44 0-16,3-17-5 15,3 1 5-15,3-8-21 16,0 0-79-16,0-23-266 15,11-6-135-15,0 0-169 0</inkml:trace>
  <inkml:trace contextRef="#ctx0" brushRef="#br0" timeOffset="-139507.39">19701 3263 1776 0,'0'0'788'15,"0"0"-656"-15,0 0-131 16,0 0 21-16,141 12-4 16,-122 37 76-16,-9 16 0 15,-10 11-70-15,-12 10 26 16,-30 1-38-16,-12-5-12 16,-8-13-38-16,-15-12-180 15,20-23-256-15,14-22-757 0</inkml:trace>
  <inkml:trace contextRef="#ctx0" brushRef="#br0" timeOffset="-139254.03">20102 3268 1371 0,'0'0'1086'0,"0"0"-875"15,0 0-174-15,0 0-7 16,-118 24-4-16,76 25 124 16,6 17-15-16,9 12-96 15,15 4 13-15,12-1-52 16,4-8-1-16,27-10-18 0,11-16-26 16,11-10-94-1,32-21-137-15,-14-11-342 0,-4-5-686 16</inkml:trace>
  <inkml:trace contextRef="#ctx0" brushRef="#br0" timeOffset="-138825.66">20503 3260 1713 0,'0'0'593'0,"0"0"-507"15,0 0-73-15,0 0 85 16,0 0 52-16,0 111 16 16,-7-52-20-16,-3 6-95 15,-4 3 25-15,-1-4-58 16,1-3-16-16,3-10 17 15,4-10-8-15,3-11-11 16,2-10 0-16,2-10 13 16,0-4-19-16,0-4 6 15,0-2 0-15,0 0 6 16,6 0 6-16,9 0 11 16,10 0 22-16,9 0-45 15,6 0 18-15,4 0-18 16,2 0 0-16,0 2-15 15,-4 2 15-15,-1 0-33 0,-8-2-69 16,-4-2-228-16,-12 0-169 16,-5 0-347-16</inkml:trace>
  <inkml:trace contextRef="#ctx0" brushRef="#br0" timeOffset="-138621.99">20563 3242 1669 0,'0'0'1100'16,"0"0"-840"-16,0 0-132 15,0 0-83 1,157-58-18-16,-106 56-7 0,0 2-4 16,-7 9-32-16,-9 17-31 15,-31 21-216-15,-4-2-276 16,-4-7-483-16</inkml:trace>
  <inkml:trace contextRef="#ctx0" brushRef="#br0" timeOffset="-138472.41">20345 3557 958 0,'0'0'1565'16,"0"0"-1204"-16,0 0-276 15,114-8 1-15,-50 2-12 16,7 0-73-16,8 0-2 0,28 0-23 15,-21 2-309-15,-16 0-361 16</inkml:trace>
  <inkml:trace contextRef="#ctx0" brushRef="#br0" timeOffset="-138269.31">21179 3185 2426 0,'0'0'631'16,"0"0"-631"-16,0 0-6 16,115 120 4-16,-78-51 4 15,-16 30 4-15,-19 23 15 0,-2-5-21 16,-13-13-58-16,-34 1-244 16,12-44-277-16,1-11-315 0</inkml:trace>
  <inkml:trace contextRef="#ctx0" brushRef="#br0" timeOffset="-137947.15">21790 3495 2374 0,'0'0'670'16,"0"0"-498"-16,0 0-100 15,0 0 29-15,0 0-11 16,0 0-82-16,0 0 19 15,120-16-27-15,-71 32-58 16,0 6-8-16,-9 16-78 16,-11-4-342-16,-20-5-349 0</inkml:trace>
  <inkml:trace contextRef="#ctx0" brushRef="#br0" timeOffset="-137820.62">21763 3840 2798 0,'0'0'615'0,"0"0"-592"15,0 0-23-15,0 0-1 16,0 0-83-16,170-20 5 16,-106 7-182-16,-11 4-899 0</inkml:trace>
  <inkml:trace contextRef="#ctx0" brushRef="#br0" timeOffset="-126955.56">22893 3481 1512 0,'0'0'506'0,"0"0"-445"16,0 0-18-16,0 0 38 15,0 0 64-15,0 0 27 16,6-46-72-16,-6 46-43 16,0 0 28-16,0 0-65 15,0 16-3-15,0 24 2 16,-6 36 87-16,-15 34-7 16,0 2-65-16,0-6-32 15,6-19 20-15,6-24-21 16,4-3-1-16,5-1 0 15,0-18-26-15,12-13-126 16,19-23-203-16,-3-5-291 16,-5 0-429-16</inkml:trace>
  <inkml:trace contextRef="#ctx0" brushRef="#br0" timeOffset="-126729.14">22911 3374 1854 0,'0'0'519'16,"0"0"-455"-16,0 0 7 16,0 0 11-16,131 5 58 15,-100 39 37-15,-6 14-102 16,-12 12-15-16,-13 6-36 16,0 3-23-16,-31-3 36 0,-9-8-37 15,-7-9-24 1,5-10-66-16,2-27-203 0,15-12-283 15,11-10-568-15</inkml:trace>
  <inkml:trace contextRef="#ctx0" brushRef="#br0" timeOffset="-126506.05">23352 3400 1714 0,'0'0'836'0,"0"0"-608"15,0 0-167-15,0 0-52 16,0 0 63-16,-142 59 4 16,111-11 12-16,10 11-19 15,15 2-61-15,6 1 25 0,13 1-33 16,20-10-20-16,10-7-7 16,8-11-106-16,23-19-103 15,-12-9-145-15,-11-7-534 16</inkml:trace>
  <inkml:trace contextRef="#ctx0" brushRef="#br0" timeOffset="-126271.09">23586 3465 2008 0,'0'0'532'0,"0"0"-364"15,0 0 65-15,0 0-134 0,0 0-27 16,0 0-72-16,0 0 18 15,5 72-2-15,-1-17-14 16,0 12-2-16,-2 1 0 16,1-3 18-16,-3-7-36 15,3-10 18-15,-1-8-139 16,0-11-134-16,-2-26-200 16,2-3-116-16,-2-10-459 0</inkml:trace>
  <inkml:trace contextRef="#ctx0" brushRef="#br0" timeOffset="-126083.58">23691 3360 519 0,'0'0'1862'0,"0"0"-1393"15,0 0-440 1,0 0 59-16,0 0-21 0,118 85 0 16,-104-33 4-16,-12 10-62 15,-2 8 16-15,-12 2-25 16,-16-2-12-16,-11-4-7 15,2-14-143-15,-9-13-120 16,11-14-229-16,11-20-535 0</inkml:trace>
  <inkml:trace contextRef="#ctx0" brushRef="#br0" timeOffset="-125897.56">23981 3294 2436 0,'0'0'374'0,"0"0"-280"16,0 0-93-16,64 104 36 16,-59-35 13-16,-5 23-25 15,-11-1 41-15,-18 5-66 16,-9 0-11-16,-11 3-110 16,5-15-223-16,9-22-256 0</inkml:trace>
  <inkml:trace contextRef="#ctx0" brushRef="#br0" timeOffset="-125528.92">24489 3671 1698 0,'0'0'1010'0,"0"0"-738"15,0 0-159 1,0 0 1-16,0 0-52 0,0 0-43 16,138 0 32-16,-80 0-51 15,-2 0-8-15,-2 0-24 16,2 0-156-16,-17 0-337 16,-10 0-341-16</inkml:trace>
  <inkml:trace contextRef="#ctx0" brushRef="#br0" timeOffset="-125347.77">24781 3455 2000 0,'0'0'793'0,"0"0"-627"16,0 0-163-16,0 0 25 0,0 0 1 15,-29 152-19-15,18-74-4 16,-2 11-6-16,-7 26-266 15,3-20-356-15,2-20-889 0</inkml:trace>
  <inkml:trace contextRef="#ctx0" brushRef="#br0" timeOffset="-123960.59">25671 3392 1194 0,'0'0'908'0,"0"0"-661"16,0 0-50-16,0 0 43 16,0 0-91-16,0 0-39 15,0 0-109-15,0 26 20 0,-8 39-20 16,-11 37 11-16,-8 38 15 16,-4 9-9-16,6-24-4 15,7-37-3-15,11-38-11 16,5-12 0-16,2 0-12 15,0-2-41-15,19-6-228 16,5-13-310-16,2-17-455 0</inkml:trace>
  <inkml:trace contextRef="#ctx0" brushRef="#br0" timeOffset="-123757.58">25862 3284 1423 0,'0'0'1241'0,"0"0"-1059"0,0 0-103 16,123 49-41-16,-90 0 2 15,-8 11 23-15,-17 12-53 16,-8 6 13-16,-26 10-23 16,-27-1-26-16,-55 18-120 15,13-24-344-15,8-21-427 0</inkml:trace>
  <inkml:trace contextRef="#ctx0" brushRef="#br0" timeOffset="-120882.14">26600 3502 405 0,'0'0'1107'16,"0"0"-825"-16,0 0-128 16,0 0 38-16,0 0 21 15,0 0-65-15,0 0-39 16,-65-47-67-16,36 47 1 15,0 0 76-15,-2 12-57 0,0 16-12 16,0 11 28-16,2 12-39 16,6 3 19-16,10 0-23 15,11 0-34-15,2-8 32 16,13-5-33-16,20-9-7 16,12-9-38-16,28-8-215 15,-7-10-278-15,-11-5-416 0</inkml:trace>
  <inkml:trace contextRef="#ctx0" brushRef="#br0" timeOffset="-120176.41">26984 3537 1497 0,'0'0'370'0,"0"0"-254"16,0 0 38-16,0 0-38 15,0 0-34-15,0 0 16 16,0 0-54-16,-139-10 26 16,101 24 18-16,5 4 1 15,8 4 22-15,10 2-71 16,5 4-9-16,10 5 50 15,0 0-48-15,25 3 3 16,11-1-26-16,4-5-10 0,7-8-1 16,0-6-78-1,18-11-112-15,-12-2-86 0,-11-3-426 0</inkml:trace>
  <inkml:trace contextRef="#ctx0" brushRef="#br0" timeOffset="-119943.59">27187 3381 1565 0,'0'0'921'16,"0"0"-713"-16,0 0-121 15,0 0-74-15,0 0 14 16,0 0 66-16,106 107-47 0,-102-40-11 15,-4 9-26-15,-6 6 1 16,-23 5-20-16,-33 17-113 16,6-18-248-16,2-21-641 0</inkml:trace>
  <inkml:trace contextRef="#ctx0" brushRef="#br0" timeOffset="-118244.23">27717 3629 1597 0,'0'0'890'0,"0"0"-734"16,0 0-41-16,0 0 62 16,0 0-29-16,0 0-11 15,0 0-82-15,8 0-17 16,15 0-23-16,4 0-15 0,2 0 0 16,0 0-63-16,-7 2-78 15,-13 12-149-15,-5 3-396 16,-4-3-306-16</inkml:trace>
  <inkml:trace contextRef="#ctx0" brushRef="#br0" timeOffset="-118134.65">27688 3814 1661 0,'0'0'855'0,"0"0"-636"16,0 0-186-16,0 0 32 16,131 0-56-16,-59 0-9 15,-16-2-107-15,-8-5-462 0</inkml:trace>
  <inkml:trace contextRef="#ctx0" brushRef="#br0" timeOffset="-117172.59">28254 3560 1822 0,'0'0'609'0,"0"0"-474"15,0 0-36-15,0 0 66 16,0 0-24-16,0 0-99 15,0 0-12-15,-29 15-30 0,11 19 0 16,5 7 37 0,1 7-31-16,10-7 16 0,2-5-7 15,4-6-13-15,23-13 7 16,10-11-9-16,5-6-32 16,4 0-20-16,-3-23-108 15,-10-8 35-15,-8-5 35 16,-12-6-51-16,-11 1 114 15,-2 3 27-15,0 8 88 16,-11 6 95-16,-7 7-114 16,1 12-59-16,-4 5-10 15,-1 5-145-15,5 16-157 16,5-3-506-16</inkml:trace>
  <inkml:trace contextRef="#ctx0" brushRef="#br0" timeOffset="-116975.64">28575 3810 1313 0,'0'0'1231'0,"0"0"-1157"15,0 0-74-15,0 0 0 16,0 0 21-16,-15 106 91 16,3-69-24-16,-1 0-40 15,4-2-35-15,3-1-13 16,6-9-67-16,0-10-158 15,13-8-279-15,7-7-268 0</inkml:trace>
  <inkml:trace contextRef="#ctx0" brushRef="#br0" timeOffset="-116370.4">28869 3483 1888 0,'0'0'517'15,"0"0"-483"-15,0 0-15 16,0 0 36-16,0 0 87 16,0 0 14-16,-116 122-5 15,112-79-89-15,4-3-40 16,0-3 24-16,18-6-37 16,11-9 12-16,4-8-21 15,5-10-25-15,-2-4 7 16,-1-3-60-16,-8-20-64 15,-11-13 17-15,-9-13-72 0,-7-7 77 16,-7-2 109 0,-15 4 11-16,-3 10 188 0,0 12 7 15,10 8-32-15,3 10-12 16,10 3-96-16,2 3-8 16,16-2-41-16,20-1-6 15,13-2-1-15,7 0-22 16,-1-1-46-16,-1 5 30 15,-15 1-17-15,-10 4 47 16,-12 4 1-16,-15 0 16 16,-2 0-8-16,-11 14 7 15,-22 19 42-15,-13 13 50 0,0 14-64 16,-3 6 13-16,9 2 4 16,11-4-37-16,11-5 39 15,13-7-48-15,5-11-5 16,7-4-2-16,18-11-2 15,10-8-7-15,5-12 8 16,1-6-60-16,-6-4 30 16,-6-24-28-16,-12-7-30 15,-7-5 11-15,-10 1-18 16,0 5 97-16,-20 10 10 16,-9 7 5-16,-3 13-30 15,1 4-18-15,0 9-179 16,8 13-82-16,11-3-391 0</inkml:trace>
  <inkml:trace contextRef="#ctx0" brushRef="#br0" timeOffset="-116032.15">29434 3717 2322 0,'0'0'659'0,"0"0"-562"16,0 0 24-16,0 0 33 15,0 0-73-15,0 0-4 16,0 0-77-16,81-11-12 16,-38 11 11-16,2 0-94 15,-3 0-21-15,-4 0-78 16,-2 0-360-16,-12 0-122 16,-6 0-1095-16</inkml:trace>
  <inkml:trace contextRef="#ctx0" brushRef="#br0" timeOffset="-115882.68">29638 3517 2286 0,'0'0'616'0,"0"0"-528"15,0 0-63-15,0 0-24 16,0 0 44-16,-75 150-44 16,56-83-1-16,-5 24-67 15,7-14-392-15,0-15-463 0</inkml:trace>
  <inkml:trace contextRef="#ctx0" brushRef="#br0" timeOffset="-112075.65">30093 3566 1600 0,'0'0'509'0,"0"0"-404"15,0 0 78-15,0 0 68 0,0 0-54 16,0 0-73-16,0 0-62 16,-5-27-61-16,-7 34 20 15,-7 14-15-15,2 9 19 16,1 8 38-16,7 4-37 15,7 1-1-15,2-7-11 16,4-7 1-16,21-7-26 16,6-7 11-16,5-12-39 15,-1-3 8-15,1 0-71 16,-9-15 3-16,-7-11 7 16,-9-6-43-16,-7-3 86 15,-4-1 34-15,0 3 15 0,-4 3 151 16,-9 9-78-1,-5 7-37-15,-1 6-36 0,0 8-6 16,1 0-115-16,5 17-242 16,4 3-449-16</inkml:trace>
  <inkml:trace contextRef="#ctx0" brushRef="#br0" timeOffset="-111899.93">30292 3793 1667 0,'0'0'797'0,"0"0"-730"16,0 0-32-16,0 0 44 16,0 0 58-16,-14 111 8 0,1-73-89 15,0 7-35 1,-1-4-21-16,3 7-105 0,5-11-168 16,6-11-383-16</inkml:trace>
  <inkml:trace contextRef="#ctx0" brushRef="#br0" timeOffset="-111346.02">30552 3463 2006 0,'0'0'392'16,"0"0"-258"-16,0 0-26 0,0 0 37 15,0 0 4-15,0 0-74 16,0 0-12-16,-13-38-60 16,13 38 10-16,0 0 14 15,0 0-25-15,0 0 14 16,0 0-5-16,0 0-1 15,0 0-19-15,2 0 9 16,5 7-21-16,0 14 9 16,-3 9 7-16,-4 8 5 15,0 7 27-15,-11 1-27 0,-9-3 31 16,-5-2-8-16,3-10-17 16,5-6 10-16,5-11-16 15,8-6 0-15,4-4 0 16,0-4-51-16,16 0 1 15,13-3 1-15,6-8-74 16,1-4-16-16,-3 5 62 16,-8 5 77-16,-8 5 64 15,-5 0-6-15,-8 4 24 16,-4 14-17-16,0 8-32 16,0 4 32-16,-14 4-48 15,-3 2-10-15,-1-2-5 16,2-4-2-16,3-6-65 0,4-6-193 15,2-7-238-15,7-8-211 16</inkml:trace>
  <inkml:trace contextRef="#ctx0" brushRef="#br0" timeOffset="-110911.15">30956 3507 1500 0,'0'0'491'0,"0"0"-270"16,0 0 60-16,0 0-90 15,0 0-29-15,0 0-71 0,0 0-74 16,-2-26 15 0,-6 47-31-16,4 11 43 0,-2 9 17 15,3 5-49-15,3 3 7 16,0-2-14-16,0-2 5 15,0-5 15-15,5-4-25 16,1-8 0-16,0-5-1 16,-4-6 10-16,-2-5-9 15,0-6 0-15,0-2-27 16,-6-4 15-16,-2 0-54 16,1-10 8-16,7-19-6 15,0-6-181-15,0-12-50 16,19 2 82-16,4-4 179 15,2 7 34-15,-2 4 83 16,-6 9 113-16,-5 6 118 16,-8 2-72-16,-4 7-112 15,0 2-130-15,-16 7-14 0,-26 5-108 16,2 0-256-16,7 5-483 16</inkml:trace>
  <inkml:trace contextRef="#ctx0" brushRef="#br0" timeOffset="-110332.45">31276 3688 894 0,'0'0'1491'16,"0"0"-1131"-16,0 0-186 16,0 0 46-16,0 0-18 15,0 0-92-15,0 0-53 0,61-18-57 16,-26 15-38-16,4 3-16 15,-4 0-94-15,-12 6-160 16,-10 6-463-16,-13 1-645 0</inkml:trace>
  <inkml:trace contextRef="#ctx0" brushRef="#br0" timeOffset="-110214.43">31301 3802 2189 0,'0'0'689'0,"0"0"-614"16,0 0-74-16,0 0 88 15,0 0-69-15,168 3-20 16,-104-3-110-16,-6-7-615 0</inkml:trace>
  <inkml:trace contextRef="#ctx0" brushRef="#br0" timeOffset="-109906.7">31887 3612 18 0,'0'0'2273'16,"0"0"-2021"-16,0 0-158 16,0 0 58-16,0 0-6 15,0 0-4-15,-122 59-76 16,117-22-25-16,5 1 10 16,0-2-44-16,23-6 35 15,6-5-42-15,6-11 11 16,1-5-26-16,-1-9-18 0,-3 0-9 15,-8-17 13-15,-8-10-32 16,-7-9 14-16,-7-5 15 16,-2 3 32-16,0 4 10 15,-11 8-10-15,-7 10-46 16,-9 16-111-16,8 0-217 16,1 2-373-16</inkml:trace>
  <inkml:trace contextRef="#ctx0" brushRef="#br0" timeOffset="-109716.16">32039 3854 1706 0,'0'0'724'0,"0"0"-635"16,0 0-73-16,0 0 87 16,0 0 52-16,-36 126-73 15,23-92-19-15,-1 0-63 16,8-4-10-16,2-5-143 15,4-11-193-15,2-7-273 16,14-7-1006-16</inkml:trace>
  <inkml:trace contextRef="#ctx0" brushRef="#br0" timeOffset="-109260.71">32311 3589 1719 0,'0'0'708'0,"0"0"-708"16,0 0 0-16,0 0 40 0,0 0 75 16,0 0-1-16,0 0-29 15,-102 92-20-15,77-61-44 16,8-5 10-16,3-7-24 16,3-5 7-16,7-5 2 15,4-5-16-15,0-3-11 16,0-1 11-16,15 3 2 15,5-3 17-15,7 0-19 16,6 0 11-16,3 0-11 16,-3 0 0-16,-2 0-11 15,-4 0-35-15,-4 0-84 16,-8 0 17-16,-6-4-17 0,-4-6-54 16,-5-7-9-16,0-2 55 15,0-2 138-15,0 5 33 16,-2 3 128-16,-1 5 119 15,3 4 16-15,0 4-112 16,0 0-32-16,-5 0-123 16,-1 13-17-16,-5 19-24 15,-5 11 18-15,1 7-6 16,-1 4 0-16,5-1-62 16,2-7-32-16,7 1-131 15,2-16-146-15,0-14-415 0</inkml:trace>
  <inkml:trace contextRef="#ctx0" brushRef="#br0" timeOffset="-108815.72">32610 3612 1756 0,'0'0'791'15,"0"0"-791"-15,0 0-135 16,0 0 135-16,0 0 114 15,0 0 2-15,0 0-13 16,-69 147-45-16,48-99-13 16,2-4 15-16,1-7-45 15,5-9 3-15,3-6-12 16,4-10 4-16,6-6 2 0,0-4-10 16,0-2 11-1,20 0 38-15,9 0-50 0,4 0 9 16,7-5-10-16,-2-6 15 15,1 3-33-15,-4 0-1 16,-4 0-52-16,-6-1 10 16,-6-2-12-16,-3-5 40 15,-7-3-6-15,-5-4-27 16,1 3 66-16,-5 0 15 16,0 8 88-16,0 4 75 15,0 3-51-15,0 5-36 16,0 0-46-16,0 17-34 15,-9 16-11-15,-6 17 12 16,-5 17-11-16,-1 9-2 0,-14 27-41 16,6-19-201-16,2-16-506 15</inkml:trace>
  <inkml:trace contextRef="#ctx0" brushRef="#br0" timeOffset="-105814.25">18401 5296 1500 0,'0'0'914'15,"0"0"-551"-15,0 0-157 16,0 0-46-16,0 0-83 16,0 0-23-16,0 0 34 0,-19-8-58 15,19 2 6-15,19-6-36 16,10-9-23-16,11-7 14 15,5-4-49-15,1-2-33 16,-3 0 35-16,-7 2-67 16,-9 4 31-16,-15 1 24 15,-4 8 19-15,-8 3 49 16,0 5 57-16,0 11-8 16,-14 0-20-16,-1 0-29 15,-1 23 0-15,1 17 32 16,1 16-4-16,1 16 53 15,3 8-42-15,2 5-12 16,-1-3 15-16,-3-4-33 16,1-9-7-16,-2-10-2 0,-5-11 16 15,-2-9-23-15,-6-9 7 16,-1-12-21-16,0-10 15 16,0-8-25-16,9 0 31 15,7-18 0-15,9-17 16 16,2-7-7-16,13-6-1 15,20-1-7-15,10-4-2 16,6 2-20-16,5 0-67 16,10-14-201-16,-14 14-313 15,-11 6-294-15</inkml:trace>
  <inkml:trace contextRef="#ctx0" brushRef="#br0" timeOffset="-105663.9">18860 4904 1502 0,'0'0'969'0,"0"0"-616"15,0 0-144-15,0 0-127 16,0 0 2-16,112 142-6 16,-112-52-61-16,-44 33 21 15,-39 30-38-15,-15-5-119 16,18-40-332-16,19-41-515 0</inkml:trace>
  <inkml:trace contextRef="#ctx0" brushRef="#br0" timeOffset="-102120.04">20024 4788 1928 0,'0'0'309'15,"0"0"-200"-15,0 0-109 16,0 0 0-16,0 0 35 15,-138-4-3-15,94 39 71 16,-8 14-36-16,3 13 4 16,0 11 62-16,8 2-63 15,12-3-13-15,10-2-27 16,9-11-20-16,10-9 5 16,0-9-15-16,23-13-15 15,15-12-73-15,36-16-130 16,-12-10-262-16,-4-12-478 0</inkml:trace>
  <inkml:trace contextRef="#ctx0" brushRef="#br0" timeOffset="-101550.95">19821 5031 2070 0,'0'0'591'15,"0"0"-504"-15,0 0-60 16,0 0 7-16,0 0-6 15,0 0-1-15,141-31-27 16,-74 31 11-16,-3 0-22 16,-6 17 11-16,-16 15 0 15,-17 8 11-15,-19 9-4 0,-6 2 47 16,-10 3-9 0,-17-4-33-16,2-7 46 0,2-11-57 15,11-12-1 1,5-13 0-16,7-7-46 0,4 0-14 15,25-27-76-15,9-13-199 16,7-10 35-16,-3 0-221 16,-4 4 501-16,-9 14 20 15,-11 11 382-15,-11 17-23 16,-7 4-176-16,0 16-137 16,-11 14 166-16,-8 7-85 15,4 0-37-15,6-3 1 16,4-6-84-16,5-3 7 15,0-8-8-15,21-6 4 0,6-5-20 16,2-6-4-16,0 0-67 16,0-20-19-16,-8-12-73 15,-2-7-15-15,-4-7-2 16,-1 1 27-16,-1 4 163 16,0 11 90-16,0 16 91 15,4 14-47-15,-2 0-86 16,1 14 59-16,-1 11 1 15,-1 3-56-15,-3 2 45 16,-5-2-74-16,-2-3-23 16,-4 0 0-16,0-8-8 15,0-3-153-15,0-5-206 16,-4-9-339-16</inkml:trace>
  <inkml:trace contextRef="#ctx0" brushRef="#br0" timeOffset="-101336.21">20635 4814 1016 0,'0'0'1845'16,"0"0"-1629"-16,0 0-216 15,0 0-173-15,0 0-38 16,-10 174 63-16,-27-58-25 16,1-7 33-16,3-8 60 15,4-17 6-15,11-24 74 16,-2 0 76-16,2-4 70 15,5-12 18-15,9-16-112 0,4-11-52 16,0-16-616-16</inkml:trace>
  <inkml:trace contextRef="#ctx0" brushRef="#br0" timeOffset="-101023.92">21346 5000 973 0,'0'0'1736'16,"0"0"-1582"-16,0 0-154 0,0 0-145 15,0 0 145-15,0 0 53 16,0 0 129-16,-34 155-57 15,16-81-75-15,3 2 9 16,-1-1-58-16,7-7 10 16,3-5-11-16,4-12 18 15,2-10-37-15,0-12 19 16,0-11-116-16,15-18-114 16,-1-9-107-16,-6-22-277 0</inkml:trace>
  <inkml:trace contextRef="#ctx0" brushRef="#br0" timeOffset="-100873.8">21352 4935 2369 0,'0'0'684'0,"0"0"-564"0,0 0-111 16,121-31 6-16,-78 31-15 16,-8 0-7-16,-6 17-40 15,-22 29-303-15,-7-5-212 16,-3 2-597-16</inkml:trace>
  <inkml:trace contextRef="#ctx0" brushRef="#br0" timeOffset="-100761.03">21270 5254 1758 0,'0'0'886'0,"0"0"-656"16,0 0-130-16,0 0-81 16,121 13-19-16,-17-13 0 15,-12 0-287-15,-5-3-407 0</inkml:trace>
  <inkml:trace contextRef="#ctx0" brushRef="#br0" timeOffset="-99851.83">22282 4534 1989 0,'0'0'551'0,"0"0"-463"16,0 0-88-16,0 0-46 15,0 0 45-15,0 0 1 16,0 0 96-16,-78 200 65 16,63-89-75-16,2-6 4 15,5-12-17-15,6-23-53 0,0 4 30 16,2 0-50-16,0-15 0 15,0-13 0-15,14-14 9 16,5-14-15-16,6-10 6 16,4-8-48-16,4-3 33 15,-2-18-108-15,1-9-17 16,-8-4 59-16,-1 2 10 16,-10 6 71-16,-5 4 17 15,0 9 0-15,-8 5 23 16,2 4-40-16,-2 4 0 15,0 0-1-15,0 0 2 16,0 0-1-16,0 0 0 16,0 0 4-16,0 0-16 15,0 0 12-15,0 0 0 16,2-2-9-16,0 1 21 0,3-3-12 16,1-4 0-16,1 0-28 15,2-2 14-15,-2 3 14 16,-5 1 0-16,0 5 38 15,-2-1-30-15,0 2 39 16,0 0 1-16,0 0-47 16,0 0 29-16,-9 17-24 15,-11 12-5-15,-3 4 56 16,-2 8-39-16,-2-1 30 16,4-2 1-16,5-9-48 15,7-6 32-15,5-9-33 16,6-10 0-16,0-4-9 15,2 0-22-15,20-9 13 0,7-14-64 16,5-5-96-16,-1-2 42 16,-2 2 38-16,-4 3 98 15,-10 14 67-15,-3 6 78 16,-9 5-33-16,-3 2-26 16,-2 21-32-16,0 1-2 15,0 4-52-15,0-4-18 16,-2-4-57-16,-3-14-219 15,1-3-283-15,-1-3-436 0</inkml:trace>
  <inkml:trace contextRef="#ctx0" brushRef="#br0" timeOffset="-99717.33">22423 4993 2435 0,'0'0'652'15,"0"0"-540"-15,0 0-112 16,0 0-69-16,158-26-31 15,-83 26-45-15,-12 2-228 16,-7 4-631-16</inkml:trace>
  <inkml:trace contextRef="#ctx0" brushRef="#br0" timeOffset="-99214.13">23277 4705 2314 0,'0'0'42'0,"0"0"-42"15,0 0-263-15,0 0 263 16,0 0 135-16,-7 126 132 16,4-57-41-16,-4 10-123 15,1 3-61-15,-3-7-18 16,0-12-9-16,2-15-6 16,1-13-9-16,4-17 0 0,2-11 11 15,0-7-11-15,2-2-1 16,20-25-14-16,14-16-254 15,8-8 5-15,8-6 1 16,1 8 186-16,-9 14 77 16,-8 17 184-16,-11 18-25 15,-14 12-6-15,-11 29-43 16,0 10 34-16,-18 5-57 16,-13 4 10-16,-9 0 39 15,-5-5-91-15,-3-6-16 16,0-5-29-16,4-13-18 15,8-11-83-15,14-20-133 0,10 0-73 16,12-5-353-16</inkml:trace>
  <inkml:trace contextRef="#ctx0" brushRef="#br0" timeOffset="-98995.83">23927 4949 1689 0,'0'0'1262'0,"0"0"-1262"16,0 0 0-16,0 0-200 16,0 0 200-16,-118 120 171 15,60-56-36-15,-7 9-23 16,1 3-67-16,3 0-37 0,10-6-16 16,13-10-89-16,19-18-117 15,19-20-113-15,17-14-300 16,19-8-721-16</inkml:trace>
  <inkml:trace contextRef="#ctx0" brushRef="#br0" timeOffset="-98807.39">24016 5031 2365 0,'0'0'693'0,"0"0"-693"16,-129 110-85-16,89-55 26 15,16-4 59-15,22-7 90 0,2-3 12 16,35-10-57 0,17-2-45-16,45-15-98 0,-12-6-429 15,-7-8-486-15</inkml:trace>
  <inkml:trace contextRef="#ctx0" brushRef="#br0" timeOffset="-98335.66">24848 4868 2474 0,'0'0'319'16,"0"0"-319"-16,0 0-36 15,0 0 36-15,-134 18 3 16,109 17 111-16,12 13-26 0,13 10 6 16,0 7-31-16,15 5-53 15,17-8 38-15,2-7-36 16,-6-6-12-16,-5-11 2 16,-14-6 7-16,-9-6-9 15,0-6 0-15,-25-6 6 16,-4-8-23-16,-2-6-2 15,4-8-74-15,11-53-93 16,10 3-315-16,6-4-359 0</inkml:trace>
  <inkml:trace contextRef="#ctx0" brushRef="#br0" timeOffset="-98169.43">24921 4993 1852 0,'0'0'743'0,"0"0"-561"15,0 0-125 1,0 0 44-16,0 0-56 0,100 145-3 15,-81-96 6-15,1-1-41 16,2-4-5-16,0-7-2 16,3-13-89-16,2-10-83 15,6-14-117-15,-6-14-253 16,-5-14-661-16</inkml:trace>
  <inkml:trace contextRef="#ctx0" brushRef="#br0" timeOffset="-98036.24">25399 4925 2618 0,'0'0'474'0,"0"0"-440"16,0 0-16-16,-83 160-36 15,45-90 14-15,0-1-20 0,10 12-55 16,7-14-451-16,13-21-1061 16</inkml:trace>
  <inkml:trace contextRef="#ctx0" brushRef="#br0" timeOffset="-97479.84">26197 4988 2278 0,'0'0'221'0,"0"0"-221"15,0 0-37-15,0 0 37 16,-129 41 37-16,100-3 94 16,8 4-39-16,10-1-65 0,11-4 28 15,0-4-55-15,20-13-20 16,11-13-26-16,8-7-21 16,-2-5-42-16,-1-21-164 15,-7-13-50-15,-9-7-18 16,-5-10-51-16,-8-8 104 15,-4-6 288-15,-3 6 103 16,0 8 406-16,0 13 4 16,0 19-48-16,0 16-151 15,0 8-182-15,-3 6-84 16,-4 29-16-16,-1 12 4 16,3 15 12-16,1 7-48 15,4 0-3-15,0-2-3 16,0-9-116-16,0-9-155 15,9-17-201-15,-7-15-305 0</inkml:trace>
  <inkml:trace contextRef="#ctx0" brushRef="#br0" timeOffset="-96796.52">25954 4930 2664 0,'0'0'384'15,"0"0"-263"-15,0 0-121 16,145-39 0-16,-74 34-15 15,5 5 27-15,-1 0-12 16,-6 14 0-16,-13 16 6 0,-15 1-18 16,-20 8 12-1,-18 4 0-15,-3 1 42 0,-13 0-42 16,-12-2 18-16,2-7-18 16,6-10 1-16,3-9-12 15,10-8 11-15,4-8-13 16,0 0 12-16,25-26-40 15,6-11-144-15,6-10-81 16,2 1-45-16,-8 8 308 16,-9 14 3-16,-13 19 286 15,-6 5-110-15,-3 19-94 16,-3 20 42-16,-11 5-63 16,-1-1-23-16,4-2 28 15,6-5-60-15,5-10-6 16,0-6 8-16,9-8 10 15,13-10-18-15,7-2 0 16,5-9-34-16,-1-19 10 0,0-8-114 16,-1-9-99-16,-5-6 71 15,-5 1 1-15,-4 8 149 16,-7 12 16-16,-7 18 254 16,-4 12-58-16,0 0-150 15,0 26 20-15,-4 6 28 16,0 1-68-16,-1 1 28 15,5-6-12-15,0-7-41 16,0-2 44-16,16-8-45 16,4-4-7-16,3-6 1 15,6-1-33-15,0-1-7 16,2-17-44-16,0-4-130 16,-2-3 27-16,-3 4 39 0,-6 2 154 15,-7 11 19 1,-3 8 142-16,-8 2-76 0,-2 28 46 15,0 6-101-15,0 5 11 16,0-2-41-16,-2-2-6 16,-3-9-57-16,0-8-142 15,-10-13-64-15,-3-4-393 16,-4-3-947-16</inkml:trace>
  <inkml:trace contextRef="#ctx0" brushRef="#br0" timeOffset="-96637.8">26366 4772 2599 0,'0'0'455'0,"0"0"-388"15,0 0 16-15,0 0-82 16,140-38 27-16,-90 42-28 16,0 67-54-16,-9-6-149 15,-16 8-527-15</inkml:trace>
  <inkml:trace contextRef="#ctx0" brushRef="#br0" timeOffset="-96547.47">26531 5689 2442 0,'0'0'0'0</inkml:trace>
  <inkml:trace contextRef="#ctx0" brushRef="#br0" timeOffset="-95617.93">27605 4997 1972 0,'0'0'699'0,"0"0"-553"0,0 0-20 16,0 0-74-16,0 0-50 15,0 0 99-15,0 0-59 16,-24 98-16-16,19-68-13 16,3-2-1-16,2-8-24 15,0-4-19-15,0-7-195 16,5-8-156-16,4-1-408 0</inkml:trace>
  <inkml:trace contextRef="#ctx0" brushRef="#br0" timeOffset="-95477.64">27654 4763 2602 0,'0'0'462'0,"0"0"-367"0,0 0-35 15,0 0-54-15,0 0-12 16,0 0 4-16,0 0-140 15,25 7-445-15,-10 5-277 0</inkml:trace>
  <inkml:trace contextRef="#ctx0" brushRef="#br0" timeOffset="-95255.95">27935 4812 2311 0,'0'0'328'16,"0"0"-321"-16,0 0-7 15,0 0 61-15,-9 150 75 16,1-92 21-16,-2 3-108 16,6-1 1-16,0-2-50 15,1-8 0-15,3-6-1 16,0-12-26-16,0-9-91 16,0-11-152-16,0-12-60 15,0-4 20-15,-8-18-413 0</inkml:trace>
  <inkml:trace contextRef="#ctx0" brushRef="#br0" timeOffset="-95143.63">27858 5104 1960 0,'0'0'763'0,"0"0"-578"0,0 0-69 15,120-21-72 1,-76 19-32-16,-1-1-24 0,3 0-35 16,-12-1-315-16,-12 0-342 0</inkml:trace>
  <inkml:trace contextRef="#ctx0" brushRef="#br0" timeOffset="-94977.85">28002 4225 709 0,'0'0'2094'0,"0"0"-2031"15,0 0-63-15,-142 68-69 16,70 10 29-16,-20 50-84 15,19-11-80-15,13-16-744 0</inkml:trace>
  <inkml:trace contextRef="#ctx0" brushRef="#br0" timeOffset="-94461.85">28678 5025 1892 0,'0'0'639'0,"0"0"-639"16,-58 111-23-16,35-58-5 15,3 0 28-15,7-13 78 16,4-10 27-16,5-13-23 16,1-6-72-16,3-11-10 15,0 0 17-15,3-26-17 16,16-14-124-16,8-13 11 0,7-6-15 15,5-2 15-15,0 9 70 16,-3 11 43 0,-10 21 153-16,-10 17-40 0,-7 3-61 15,-7 28 86-15,-2 12-47 16,0 6 20-16,0 0-30 16,-2-4-57-16,2-5 3 15,0-12-27-15,2-10-15 16,16-12-65-16,2-3-41 15,2-11-44-15,2-54-198 16,-6 5-407-16,-5-8-540 0</inkml:trace>
  <inkml:trace contextRef="#ctx0" brushRef="#br0" timeOffset="-93554.57">28981 4528 2288 0,'0'0'698'0,"0"0"-666"15,0 0-31-15,0 0-2 16,-4 131 2-16,-2-60 40 15,0 8-11-15,2-2-13 16,-3-2 17-16,-1-7-23 16,0-12-11-16,2-12 0 15,1-11 15-15,5-16-29 16,0-9 14-16,0-8-37 16,11 0 31-16,14-20-41 15,4-8-102-15,2 0 7 16,-2 2 72-16,-4 8 70 15,-8 10 42-15,-3 8-41 16,-5 0 26-16,2 8-12 16,0 10 22-16,4 1-7 0,6-4-21 15,3-1 14-15,3-6-13 16,2-2-10-16,0-6 29 16,-5 0-20-16,-6 0-9 15,-7 0 54-15,-11 0-11 16,0 0 44-16,-11 0-75 15,-18 3 0-15,-11 17-15 16,-3 1 3-16,6 4 0 16,8-3-1-16,11-6 15 15,13-6-25-15,5-8 11 16,8-2-25-16,21 0 17 0,8-10-89 16,3-11-94-1,1 2 30-15,-6-1 33 0,-6 3 128 16,-11 8 28-16,-7 5 54 15,-4 4 30-15,-5 0-84 16,0 7 97-16,3 9-38 16,3 3-67-16,4-6 29 15,7-1-48-15,8-7 5 16,12-5 12-16,1 0-18 16,4-17-62-16,-6-8-66 15,-4-8-49-15,-10-5 49 16,-4-6 27-16,-6-3 41 15,-6-4 60-15,1 3 6 0,1 9 107 16,-6 14 119 0,0 10-41-16,-4 14-70 0,0 1-121 15,0 12 12-15,0 21-13 16,0 14 2-16,0 9 10 16,0 4 3-16,-4 2-7 15,-3-2 26-15,4-3-33 16,1-6 11-16,0-7-11 15,0-11 0-15,0-11 0 16,0-10-1-16,-5-12-27 16,-5 0 27-16,-5-9-28 15,-3-18-99-15,2-7 54 16,9-4 74-16,9-2 11 16,0 1 29-16,27 6-7 15,8 8 48-15,4 7-14 16,3 8-35-16,2 4 31 15,3 6-63-15,-3 0 0 0,1 0-1 16,-9 2-35-16,-11 9-60 16,-10-2-222-16,-15-3-239 15,0-2-53-15,-20-4-806 0</inkml:trace>
  <inkml:trace contextRef="#ctx0" brushRef="#br0" timeOffset="-93349.42">29291 4796 1452 0,'0'0'979'15,"0"0"-620"-15,0 0-95 16,0 0-72-16,0 0-124 16,0 0-25-16,0 0-43 15,29-8-21-15,-16 8-21 16,1 0-132-16,1 0-114 15,-1-8-65-15,-4-9-531 0</inkml:trace>
  <inkml:trace contextRef="#ctx0" brushRef="#br0" timeOffset="-93221.97">29532 4489 1795 0,'0'0'1210'15,"0"0"-1149"-15,0 0-61 16,0 0-28-16,-32 161-6 0,5-73-29 15,3-14-228-15,9-14-664 0</inkml:trace>
  <inkml:trace contextRef="#ctx0" brushRef="#br0" timeOffset="-92801.72">30292 5206 2335 0,'0'0'507'0,"0"0"-507"16,0 0-54-16,0 0 48 16,0 0-2-16,0 0 6 15,127-114-98-15,-109 77-194 16,-7-5-70-16,-5 0 119 16,0 3 172-16,0 7 73 15,-4 11 231-15,2 10 240 16,-2 11-193-16,-2 0-173 0,0 21-64 15,0 17 54-15,0 8-63 16,0 8 5-16,0 0-37 16,0-2-24-16,0 0-118 15,0-13-205-15,5-18-465 0</inkml:trace>
  <inkml:trace contextRef="#ctx0" brushRef="#br0" timeOffset="-91879">30896 4983 2595 0,'0'0'0'0,"0"0"-16"16,0 0-29-16,-47 130 45 0,31-90 213 16,5-4-28-16,2-4-102 15,3-6-36-15,3-6-38 16,1-8-7-16,2-5-2 15,0-7 0-15,0 0-22 16,5-19 16-16,12-8-251 16,5-14 80-16,5-5 3 15,4-3 34-15,-2 8 94 16,3 12 46-16,-5 15 82 16,-7 14-39-16,-5 0 10 15,-9 26 100-15,-6 9-19 16,0 5-16-16,-8-2-7 15,-7-3-75-15,1-9 9 0,3-6-45 16,7-8 1-16,4-8-7 16,0-4-8-16,4-2-34 15,21-19-86-15,6-9-145 16,9-3 70-16,0-8-36 16,0 4 12-16,-6 11 233 15,-11 9 19-15,-11 14 181 16,-10 3-93-16,-2 17 45 15,-4 12 18-15,-14 6-48 16,3-3-26-16,3-6 20 16,8-3-98-16,4-10-1 15,0-5-17-15,8-6-3 16,17-2 2-16,6 0-101 0,7-18-90 16,0-6-4-16,0-6-48 15,-7 0-38-15,-4 5 149 16,-6 4 133-16,-9 11 234 15,-9 10-46-15,-3 5-68 16,0 21 83-16,-15 3-83 16,-6 4-10-16,1-5 17 15,5-6-65-15,3-9-7 16,8-7-54-16,4-3-1 16,0-3 20-16,8 0-20 15,21-17-123-15,10-5-106 16,7-6 13-16,6 0 2 15,1 2-65-15,-2 4-12 0,-6 8 291 16,-12 12 50-16,-8 2 249 16,-14 10-50-16,-11 14-109 15,0 6 6-15,-2 0-44 16,-16-2 10-16,2-8-5 16,4-3-74-16,2-10 2 15,6-5-3-15,4-2-31 16,0 0-1-16,14-7-5 15,11-13-192-15,16-4 92 16,3-1-31-16,8-1-5 16,-4 5 2-16,-5 6 100 15,-7 10 39-15,-12 5 50 16,-11 3 6-16,-5 21 19 16,-8 7-75-16,0 1-42 0,-41 3-62 15,1-7-202-15,3-10-485 16</inkml:trace>
  <inkml:trace contextRef="#ctx0" brushRef="#br0" timeOffset="-91705.88">31232 4766 2192 0,'0'0'390'0,"0"0"-144"16,0 0-56-16,161-14-151 15,-110 25-27-15,1 17-12 16,17 26-30-16,-16-7-234 0,-2-4-489 16</inkml:trace>
  <inkml:trace contextRef="#ctx0" brushRef="#br0" timeOffset="-91593.85">32316 5242 2288 0,'0'0'842'0,"0"0"-842"16,0 0-1422-16</inkml:trace>
  <inkml:trace contextRef="#ctx0" brushRef="#br0" timeOffset="-78963.97">19094 6569 1785 0,'0'0'338'16,"0"0"-260"-16,0 0-78 15,0 0 36-15,0 0-35 16,0 0 64-16,38-40 10 15,-30 34 2-15,-2 3-25 0,-4-2 82 16,-2 5 21 0,0 0 17-16,0 0-81 0,0 0-49 15,0 0 9-15,0 0-50 16,0 0 23-16,0 0-21 16,0-2 13-16,-2 0 1 15,-12-2-16-15,-11 0-1 16,-8 4 0-16,-13 0 3 15,-10 0-3-15,-2 17 0 16,2 6 9-16,10 3 13 16,12 4-14-16,14 2 1 15,18 2 42-15,2 3-50 0,27-4 34 16,17-2-21 0,14-11-2-16,8-8-24 0,6-10-2 15,-1-2-30-15,-6-9 17 16,-7-8-45-16,-13-3 9 15,-12 1 9-15,-11 4 10 16,-10 0 42-16,-8 7 4 16,-4 2 16-16,0 4 66 15,0 2-61-15,0 0-4 16,0 0-19-16,-2 16 17 16,-5 12-4-16,0 5 11 15,3 6-9-15,2 0 15 16,2-1-30-16,0-6-6 15,0-2-31-15,0 4-137 16,0-10-349-16,-3-6-374 0</inkml:trace>
  <inkml:trace contextRef="#ctx0" brushRef="#br0" timeOffset="-78806.25">18945 7145 2471 0,'0'0'628'16,"0"0"-524"-16,0 0-67 15,145-25-35-15,-76 9 22 16,5 2-15-16,-3 4-8 16,-6 4-2-16,3 6-82 15,-16 0-403-15,-17 3-453 0</inkml:trace>
  <inkml:trace contextRef="#ctx0" brushRef="#br0" timeOffset="-78595.58">20039 6752 2744 0,'0'0'560'0,"0"0"-501"16,0 0-59-16,0 0-98 15,0 0-34-15,0 0-369 16,0 0-253-16</inkml:trace>
  <inkml:trace contextRef="#ctx0" brushRef="#br0" timeOffset="-78506.58">19960 7159 2306 0,'0'0'560'0,"0"0"-560"15,0 0-222-15,0 0-613 0</inkml:trace>
  <inkml:trace contextRef="#ctx0" brushRef="#br0" timeOffset="-75502.03">20891 6583 1685 0,'0'0'622'0,"0"0"-438"0,0 0-10 15,0 0 23-15,0 0-49 16,0 0-19-16,0 0-27 16,0-30-78-16,-2 30 25 15,2 0-44-15,0 0 11 16,-2 0-28-16,2 0 12 15,-5 20-12-15,1 20 11 16,-8 18 2-16,1 16 13 16,-7 13-14-16,1-1 11 15,-1 0-3-15,5-8-8 16,1-10 0-16,8-9-1 16,4-11-27-16,0-12-35 15,16-14-200-15,3-9-407 16,-1-13-461-16</inkml:trace>
  <inkml:trace contextRef="#ctx0" brushRef="#br0" timeOffset="-75283.95">21005 6631 1288 0,'0'0'1038'16,"0"0"-873"-16,120-18-122 15,-73 18 16-15,-11 18 60 16,-14 21 32-16,-15 12-42 0,-7 12-68 16,-31 7 9-1,-25 0-50-15,-16-2-48 0,-30 4-131 16,17-19-136-16,20-21-340 16</inkml:trace>
  <inkml:trace contextRef="#ctx0" brushRef="#br0" timeOffset="-74984.41">21609 6636 1969 0,'0'0'657'0,"0"0"-480"16,0 0-148-16,0 0 2 16,-136 3-7-16,94 33 64 15,6 17 17-15,11 8-69 16,15 10 1-16,10-1-29 16,2-4 5-16,29-8-26 15,11-9-17-15,10-11-78 16,23-13-177-16,-11-10-364 15,-8-11-524-15</inkml:trace>
  <inkml:trace contextRef="#ctx0" brushRef="#br0" timeOffset="-74564.28">21914 6675 1152 0,'0'0'376'0,"0"0"-137"16,0 0-92-16,0 0 37 15,0 0 43-15,0 0-67 0,0 0-35 16,9 0-71-16,-9 0-19 16,0 0 13-16,0 7-48 15,0 6 1-15,0 13 6 16,0 12 68-16,0 13 38 16,0 7-27-16,0 6-33 15,0 0 7-15,-6 0-59 16,-1-6 16-16,3-8-16 15,2-7 8-15,-2-11-18 16,4-8-72-16,0-10-147 16,0-13-56-16,0-1-311 15,0-1-427-15</inkml:trace>
  <inkml:trace contextRef="#ctx0" brushRef="#br0" timeOffset="-74376.27">21910 6747 1470 0,'0'0'908'0,"0"0"-529"16,0 0-167-16,0 0-83 15,0 0-69-15,0 0-59 16,147-76 32-16,-98 76-33 16,-2 0-15-16,-7 0-37 15,-15 26-285-15,-12-3-274 16,-13-1-235-16</inkml:trace>
  <inkml:trace contextRef="#ctx0" brushRef="#br0" timeOffset="-74226.38">21765 6914 2239 0,'0'0'608'0,"0"0"-538"0,0 0-12 16,0 0 53-16,0 0-38 15,158 4-38-15,-96-2-35 16,1-1-83-16,7 2-220 15,-18 1-406-15,-9 0-1194 0</inkml:trace>
  <inkml:trace contextRef="#ctx0" brushRef="#br0" timeOffset="-73999.75">22558 6636 2453 0,'0'0'521'0,"0"0"-479"16,0 0-42-16,0 0-32 15,0 0 32-15,0 0 32 16,71 109-26-16,-73-34-6 16,-27 7-41-16,-13 4-163 15,-29 14-48-15,7-20-298 16,4-21-605-16</inkml:trace>
  <inkml:trace contextRef="#ctx0" brushRef="#br0" timeOffset="-73399.79">20797 7159 1722 0,'0'0'637'15,"0"0"-463"-15,0 0 3 16,0 0 53-16,0 0-67 15,0 0-37-15,0 0-45 16,0 0-75-16,-2 2 11 16,-2 12-17-16,0 10 0 15,-6 4-16-15,1 6 16 16,1 1-13-16,-3 11-61 0,1-9-209 16,4-7-420-16</inkml:trace>
  <inkml:trace contextRef="#ctx0" brushRef="#br0" timeOffset="-70327.58">23225 6970 1371 0,'0'0'554'0,"0"0"-315"16,0 0 36-16,0 0 11 16,0 0 20-16,0 0-162 15,0 0 7-15,-23-49-31 16,23 48-63-16,0-3 3 16,19 0-60-16,8-2 7 15,8 2-23-15,3 2 14 16,2 2-13-16,-4 0-33 15,-3 2-64-15,-4 12-17 16,-11 10-197-16,-9 0-290 16,-9-6-219-16</inkml:trace>
  <inkml:trace contextRef="#ctx0" brushRef="#br0" timeOffset="-70202.16">23248 7153 2074 0,'0'0'582'16,"0"0"-475"-16,0 0-85 15,0 0 37-15,0 0-44 16,164 0-15-16,-108 0-148 16,-9 0-540-16</inkml:trace>
  <inkml:trace contextRef="#ctx0" brushRef="#br0" timeOffset="-69445.43">24110 6829 1243 0,'0'0'868'16,"0"0"-577"-16,0 0-101 16,0 0-93-16,0 0 64 15,0 0-64-15,0 0-70 16,9-38-19-16,-4 64-8 0,-1 20 0 16,-2 19 21-16,-2 18-20 15,0 5 25-15,0 0-26 16,0-5 9-16,-6-14-15 15,-2-9 6-15,8-14 0 16,0-10-83-16,0-10-176 16,0-12-272-16,0-10-412 0</inkml:trace>
  <inkml:trace contextRef="#ctx0" brushRef="#br0" timeOffset="-69234.06">24193 6798 2022 0,'0'0'390'0,"0"0"-292"0,0 0-92 15,126 4 55-15,-97 23-9 16,-12 9 53-16,-13 13-28 16,-4 4-69-16,-23 5 17 15,-24 1-25-15,-8-7-110 16,-17-7-54-16,14-15-309 15,16-14-676-15</inkml:trace>
  <inkml:trace contextRef="#ctx0" brushRef="#br0" timeOffset="-68978.54">25021 6675 1991 0,'0'0'263'16,"0"0"-188"-16,-120-13 50 16,49 13 71-16,2 13 25 15,7 21-91-15,12 16-73 16,15 11-8-16,17 5-48 16,16 4 14-16,2-2-15 15,31-8-9-15,18-8-11 16,11-11-101-16,27-7-146 15,-13-12-93-15,-14-15-412 0</inkml:trace>
  <inkml:trace contextRef="#ctx0" brushRef="#br0" timeOffset="-68731.19">25264 6861 1249 0,'0'0'847'0,"0"0"-605"16,0 0-57-16,0 0-45 16,0 0-28-16,-137-61-40 15,96 71 4-15,6 17 3 16,8 14-50-16,14 8 3 16,13 0 4-16,2 6-35 0,29-6-1 15,13-2-3 1,10-10-133-16,24-11-136 0,-15-9-370 15,-10-13-851-15</inkml:trace>
  <inkml:trace contextRef="#ctx0" brushRef="#br0" timeOffset="-68512.08">25568 6731 1433 0,'0'0'969'15,"0"0"-646"-15,0 0-204 16,0 0-77-16,0 0 45 0,0 0-5 16,0 0-22-1,95 144-15-15,-101-73-36 0,-25 5-11 16,-11 1 2-16,-10-10-122 16,-23 3-86-16,15-17-153 15,8-19-650-15</inkml:trace>
  <inkml:trace contextRef="#ctx0" brushRef="#br0" timeOffset="-67800.11">25972 7025 1936 0,'0'0'693'0,"0"0"-482"15,0 0 1-15,0 0-34 16,0 0-66-16,0 0 8 15,0 0-76-15,69-49-38 16,-21 37-12-16,4 4-42 16,1 2-21-16,-8 2-27 15,-3 2-233-15,-15 2-440 16,-12-4-938-16</inkml:trace>
  <inkml:trace contextRef="#ctx0" brushRef="#br0" timeOffset="-67613.94">26120 6802 1788 0,'0'0'1156'0,"0"0"-1099"15,0 0-57-15,0 0-21 16,-55 122 21-16,33-68 25 16,1 8-10-16,4 2-4 15,1 0-11-15,3-5-162 16,4 1-68-16,4-14-108 0,5-16-292 15</inkml:trace>
  <inkml:trace contextRef="#ctx0" brushRef="#br0" timeOffset="-66342.4">25880 7059 1332 0,'0'0'846'0,"0"0"-526"16,0 0-157-16,0 0 52 16,0 0-49-16,0 0-69 0,0 0 25 15,-18-69-37-15,18 63 8 16,0 0-18-16,2 0-69 16,9-1 25-16,10 0-31 15,5 2-28-15,12 0-8 16,11 5-80-16,7 0-36 15,26 0-201-15,-14 0-416 16,-8 2-991-16</inkml:trace>
  <inkml:trace contextRef="#ctx0" brushRef="#br0" timeOffset="-65939.13">26874 6820 1273 0,'0'0'1272'16,"0"0"-916"-16,0 0-282 0,0 0-37 16,0 0-37-16,0 0 0 15,0 0-19-15,-11 66 19 16,-7 4 43-16,-2 14-4 16,0 7-23-16,0-5 20 15,2-7-36-15,9-10 14 16,4-9-14-16,5-7-3 15,0-11-9-15,0-12-111 16,8-8-122-16,3-15 20 16,2-12-126-16,1-21-40 15,-4-12-873-15</inkml:trace>
  <inkml:trace contextRef="#ctx0" brushRef="#br0" timeOffset="-65734.11">27121 6682 656 0,'0'0'1847'0,"0"0"-1529"0,0 0-305 16,0 0-12-16,0 0 69 15,60 107-13-15,-68-44 23 16,-23 5-54-16,-11 2-18 16,-8-1-13-16,-1-8 5 15,4-10-79-15,10-15-76 16,18-21-140-16,15-10-305 15,4-5-827-15</inkml:trace>
  <inkml:trace contextRef="#ctx0" brushRef="#br0" timeOffset="-65509.12">27503 6611 1809 0,'0'0'369'16,"0"0"-369"-16,0 0 0 15,0 0 72-15,-141 60 185 16,103-10-75-16,9 13-9 16,14 2-63-16,8 4-84 15,7-5 7-15,12-8-33 16,17-12-6-16,8-8-35 16,5-13-104-16,16-19-68 15,-10-4-154-15,-9-3-399 0</inkml:trace>
  <inkml:trace contextRef="#ctx0" brushRef="#br0" timeOffset="-65314.77">27683 6738 829 0,'0'0'1578'0,"0"0"-1355"16,0 0-152-16,0 0-69 16,-97 118 73-16,65-65 45 15,3 3-39-15,7 1-21 16,1-5-45-16,11-8-3 15,3-8-24-15,5-9-16 16,2-13-95-16,0-10-86 16,29-14-96-16,-5-16-253 15,3-10-584-15</inkml:trace>
  <inkml:trace contextRef="#ctx0" brushRef="#br0" timeOffset="-65140.34">27746 6749 2097 0,'0'0'668'0,"0"0"-534"15,0 0-123-15,0 0-1 16,0 0 38-16,6 111-24 16,-6-57 18-16,0 6-30 15,0 0 3-15,0-2-17 16,0-5 2-16,2-9-95 16,6-9-111-16,-4-10-254 15,-2-13-267-15</inkml:trace>
  <inkml:trace contextRef="#ctx0" brushRef="#br0" timeOffset="-64984.11">27514 6934 2292 0,'0'0'555'0,"0"0"-473"16,0 0-82-16,0 0 0 15,130 12 0-15,-88-2-7 16,18-2-139-16,-9-5-350 15,-9-3-449-15</inkml:trace>
  <inkml:trace contextRef="#ctx0" brushRef="#br0" timeOffset="-64789.1">28038 6625 2390 0,'0'0'249'0,"0"0"-249"15,46 106 21-15,-34-44-15 16,-12 8 51-16,0 11-9 16,-7 0-48-16,-17 0 0 15,-5-9-127-15,0-5-203 16,6-21-258-16,10-21-613 0</inkml:trace>
  <inkml:trace contextRef="#ctx0" brushRef="#br0" timeOffset="-64389.13">28377 6930 1998 0,'0'0'750'15,"0"0"-534"-15,0 0-53 16,0 0-68-16,0 0 21 16,0 0-54-16,0 0-50 15,40-2 1-15,-11 2-13 16,2 0-33-16,0 8-21 16,-11 9-103-16,-9-3-215 15,-9 1-440-15</inkml:trace>
  <inkml:trace contextRef="#ctx0" brushRef="#br0" timeOffset="-64264.92">28323 7092 2242 0,'0'0'746'15,"0"0"-694"-15,0 0-42 16,0 0-10-16,0 0-46 16,168 4-97-16,-113-4-326 15,-8-6-1155-15</inkml:trace>
  <inkml:trace contextRef="#ctx0" brushRef="#br0" timeOffset="-62394.75">28954 6766 1483 0,'0'0'391'16,"0"0"-236"-16,0 0 19 15,0 0 11-15,0 0-55 0,0 0-31 16,0 0-55-16,-98-7 20 16,80 41 71-16,2 9-53 15,10 1-30-15,6 0 12 16,0-6-55-16,20-6 20 16,18-10-5-16,9-10-23 15,9-12-2-15,1 0-53 16,-3-10-87-16,-9-14 13 15,-12-6-18-15,-14-6 45 16,-9 0 4-16,-10-2 97 16,0 4 65-16,-4 7 114 15,-17 8-49-15,-1 6-48 0,-3 9-82 16,1 4-22 0,6 13-119-16,5 10-232 0,10-1-501 15</inkml:trace>
  <inkml:trace contextRef="#ctx0" brushRef="#br0" timeOffset="-62219.64">29315 7040 2155 0,'0'0'287'0,"0"0"-211"16,0 0-55-16,0 121 68 15,-11-82 36-15,0 1-53 16,2-1-19-16,2-3-53 15,7-2-116-15,0-12-222 16,0-7-618-16</inkml:trace>
  <inkml:trace contextRef="#ctx0" brushRef="#br0" timeOffset="-61657.9">29580 6689 1761 0,'0'0'297'0,"0"0"-174"15,0 0-20-15,0 0 26 16,0 0-12-16,0 0-25 16,0 0-24-16,-28-42-60 15,30 38 9-15,13 2-17 16,3 2-8-16,-2 0 8 16,0 0 0-16,-6 12 0 15,-3 14 49-15,-7 8-16 16,0 7 24-16,0 3 16 15,-20 0-52-15,-2-3 33 16,-1-4-24-16,1-9-17 16,7-9 20-16,4-7-33 0,8-5 0 15,3-7 0-15,7 0-18 16,22 0 2-16,9-8-77 16,2-5-52-16,0 4 90 15,-8 3 21-15,-13 6 34 16,-5 0 36-16,-10 15 22 15,-4 12 39-15,0 6-57 16,-2 2-25-16,-16 1 24 16,-1-4-38-16,-2-1 10 15,-1-9-11-15,6-4-32 16,7-14-155-16,7-4-325 16,2 0-270-16</inkml:trace>
  <inkml:trace contextRef="#ctx0" brushRef="#br0" timeOffset="-61208.64">29980 6754 548 0,'0'0'1180'16,"0"0"-864"-16,0 0-126 16,0 0 63-16,0 0-64 15,0 0-64-15,0 0-98 16,-12-41-4-16,6 63-23 15,-1 9 52-15,3 6-6 16,2 7 23-16,2-1-61 16,0-1 2-16,0-4-8 0,6-2 15 15,3-4-6-15,-3-4-8 16,2-4 6-16,-4-6-8 16,-2-6-1-16,-2-1-7 15,0-6-8-15,-4 0-49 16,-17-5 41-16,-3 0-43 15,-3 0 2-15,2-9 64 16,10-13-24-16,6-4 23 16,9-6-8-16,0-4-70 15,22-2 78-15,11 1-6 16,8 2 7-16,1 1-12 16,3 2 12-16,-7 2 0 15,-5 2 30-15,-12 3-6 16,-11 3 26-16,-10 7 6 15,0 3-35-15,-15 7-21 0,-30 5-130 16,5 6-173-16,7 9-627 16</inkml:trace>
  <inkml:trace contextRef="#ctx0" brushRef="#br0" timeOffset="-60944.67">30144 6948 1277 0,'0'0'1032'0,"0"0"-763"15,0 0-43-15,0 0-46 16,0 0-110-16,0 0-25 15,0 0-45-15,141 2 0 16,-101 4-2-16,7 2-188 16,-11-2-159-16,-9-4-378 0</inkml:trace>
  <inkml:trace contextRef="#ctx0" brushRef="#br0" timeOffset="-60781.86">30385 6825 664 0,'0'0'1693'0,"0"0"-1464"16,0 0-211-16,0 0 4 16,0 0-10-16,-83 111-12 15,64-61 30-15,1 6-30 16,7 10-152-16,4-13-361 16,7-14-733-16</inkml:trace>
  <inkml:trace contextRef="#ctx0" brushRef="#br0" timeOffset="-60209.18">30728 6715 1822 0,'0'0'511'0,"0"0"-330"16,0 0-98-16,0 0-46 16,0 0 2-16,0 0 51 15,0 0 45-15,-104 107-49 16,90-59-32-16,12 0 2 15,2-4-38-15,0-10 9 16,18-6 0-16,9-10-25 16,6-8-4-16,5-8-14 15,-1-2-41-15,0-9-13 16,-4-20-140-16,-9-5-1 0,-8-4-33 16,-5-2 99-1,-9 6 145-15,-2 8 172 0,0 10 6 16,0 12-123-16,-15 4-55 15,-1 5-40-15,-1 27-124 16,3-1-304-16,7-5-683 0</inkml:trace>
  <inkml:trace contextRef="#ctx0" brushRef="#br0" timeOffset="-60035.53">30983 7115 1803 0,'0'0'671'0,"0"0"-634"0,0 0-22 16,0 0-10 0,-33 107-4-16,19-80 16 0,3-3 6 15,4-4-23-15,7-5-84 16,0-4-429-16,0-9-1215 0</inkml:trace>
  <inkml:trace contextRef="#ctx0" brushRef="#br0" timeOffset="-59682.32">31132 6793 1397 0,'0'0'241'0,"0"0"-167"16,0 0 49-16,0 0 105 16,0 0-24-16,0 0-96 15,0 0-56-15,0 29 49 16,0-2-16-16,-3 7 23 16,1 7-30-16,2 2-42 15,0 1 9-15,0-3-38 16,5-1 17-16,6-8-24 15,-4-6 12-15,-1-8-11 16,-6-5-1-16,0-9-124 0,0-4-40 16,-11-12-56-16,-9-12-323 15,3-8-704-15</inkml:trace>
  <inkml:trace contextRef="#ctx0" brushRef="#br0" timeOffset="-59338.41">31114 6747 1545 0,'0'0'742'0,"0"0"-646"16,0 0-82-16,0 0-3 16,131-7-5-16,-90 7-6 15,-1 0 0-15,-5 0 9 16,-8 0-6-16,-9 0-2 16,-9 0 58-16,-9 0 51 0,0 0 3 15,-4 9-19-15,-17 12 5 16,-5 9-36-16,-1 10-3 15,3 6-42-15,6 2-4 16,9-3 39-16,7 0-52 16,2-7 20-16,0-4 7 15,15-10-28-15,3-5 6 16,0-9-6-16,-2-9-31 16,-6-1 30-16,-5-4-30 15,-3-15-39-15,-2-8-23 16,0-1 25-16,0 2 67 15,-9 5-30-15,1 10-124 16,1 3-342-16,4 6-621 0</inkml:trace>
  <inkml:trace contextRef="#ctx0" brushRef="#br0" timeOffset="-59021.61">31580 6941 1896 0,'0'0'907'0,"0"0"-690"16,0 0-65-16,0 0-21 16,0 0-106-16,0 0-4 15,0 0-21-15,114-23-63 16,-83 23 6-16,-9 14-154 16,-7 0-334-16,-9 0-242 0</inkml:trace>
  <inkml:trace contextRef="#ctx0" brushRef="#br0" timeOffset="-58897.69">31562 7072 2000 0,'0'0'706'0,"0"0"-652"15,0 0-39-15,0 0 89 16,0 0-68-16,136 5-36 16,-85-5-236-16,-4 0-582 15</inkml:trace>
  <inkml:trace contextRef="#ctx0" brushRef="#br0" timeOffset="-57027.18">32088 6798 1618 0,'0'0'348'0,"0"0"-245"0,0 0-77 15,0 0 89 1,0 0 67-16,0 0-51 0,-122 85 7 16,106-44-39-16,7 0-26 15,9-2 33-15,0-5-61 16,14-6-8-16,17-8 0 16,7-7-36-16,6-12-2 15,1-1-61-15,-3-4-80 16,-9-18 82-16,-8-4-8 15,-11-6-2-15,-10-5 58 16,-4 2 12-16,0 0 68 16,-4 6 65-16,-10 5-55 15,-1 8-78-15,-3 10-42 16,-1 6-79-16,2 2-98 16,3 16-364-16,5 0-832 0</inkml:trace>
  <inkml:trace contextRef="#ctx0" brushRef="#br0" timeOffset="-56845.95">32296 7139 1517 0,'0'0'633'0,"0"0"-586"16,0 0-23-16,0 0 0 15,-65 131 63-15,40-99 18 16,1-1-57-16,1-3-26 15,8 0-22-15,4-8-168 16,8-9-361-16</inkml:trace>
  <inkml:trace contextRef="#ctx0" brushRef="#br0" timeOffset="-56357.16">32570 6709 1189 0,'0'0'711'16,"0"0"-556"-16,0 0-83 0,0 0 55 16,0 0-22-1,0 0 21-15,0 0-77 0,-125 111-25 16,109-75-8-16,5-2-5 15,7-4 17-15,4-4 3 16,0-7-31-16,0-2 0 16,4-7-8-16,5-6-75 15,0-4 9-15,4 0 13 16,2-10-64-16,2-12-25 16,-1-6 57-16,-3-2 86 15,2-2 7-15,-1 4 29 16,-6 7 127-16,-1 10 96 15,-2 4-54-15,-3 7-155 16,-2 0-43-16,0 15-1 16,0 12-5-16,0 12 6 0,0 7 8 15,0 6 3-15,-9-1-8 16,-7-4 25-16,-4-3 3 16,-3-8 14-16,4-3-36 15,-1-9-3-15,-1-10-6 16,6-13-115-16,1-1-92 15,10 0-435-15</inkml:trace>
  <inkml:trace contextRef="#ctx0" brushRef="#br0" timeOffset="-55923.04">32713 6852 808 0,'0'0'1042'0,"0"0"-975"15,0 0-66-15,0 0 42 0,0 0 146 16,0 0-25-16,-87 134-53 16,71-98-42-16,5-6-62 15,2-4 9-15,4-5-16 16,5-7 6-16,0-5 11 16,0 0 0-16,16-4-9 15,9-2 8-15,-1-3-5 16,8 0-10-16,1 0 2 15,-2 0 8-15,0-5-22 16,-2-5 4-16,-4-1-65 16,-8-3-84-16,-1-3-40 15,-9-3-13-15,-5-2 24 0,-2 2 98 16,0 0 87-16,0 4 183 16,-4 4 93-16,-3 5 36 15,4 7-116-15,-1 0-42 16,-3 7-48-16,-6 20-12 15,-3 12 14-15,-1 9-84 16,-1 5-14-16,2 3 13 16,1-4-23-16,-2-3-14 15,-4 9-77-15,0-12-238 16,6-11-357-16</inkml:trace>
  <inkml:trace contextRef="#ctx0" brushRef="#br0" timeOffset="-54468.71">19271 8113 1302 0,'0'0'776'16,"0"0"-531"-16,0 0-142 16,0 0-13-16,0 0 43 15,0 0 47-15,0 0-86 16,-58-93-8-16,35 93-31 15,-8 0-54-15,-11 0 23 16,-10 19-23-16,-6 13 12 16,-2 8 29-16,4 10-42 15,10 3 21-15,13 0 5 16,12 2-26-16,19-5 45 0,2-6-34 16,27-7-10-16,19-12-1 15,14-11-14 1,10-7-29-16,1-7-68 0,-4 0-216 15,0-14-51-15,-20 1-212 16,-18 1-169-16</inkml:trace>
  <inkml:trace contextRef="#ctx0" brushRef="#br0" timeOffset="-54137.28">19259 8441 806 0,'0'0'816'0,"0"0"-500"16,0 0-140-16,0 0-60 15,0 0-74-15,0 0 5 16,0 0 18-16,-4 0-35 15,4 0 23-15,-3-1-11 16,1 1 28-16,0-1 42 16,0-2-11-16,2 0-49 0,0-3 0 15,0 1-16-15,4-3-27 16,15 0-9-16,-2 2-27 16,1 6 27-16,-9 0-32 15,-9 10 32-15,0 16 6 16,-25 8 17-16,-13 7 45 15,-8 0-34-15,-1-1 27 16,9-10 19-16,13-7-55 16,15-9-2-16,10-7-23 15,4-2 12-15,31-5-32 16,17 0 20-16,8 0-78 0,5-5-47 16,20-12-198-1,-21 3-316-15,-11-1-808 0</inkml:trace>
  <inkml:trace contextRef="#ctx0" brushRef="#br0" timeOffset="-53963.09">19738 8432 2206 0,'0'0'729'16,"0"0"-657"-16,0 0-72 15,0 0-243-15,0 0-28 0,0 0-352 16,0 0-982-16</inkml:trace>
  <inkml:trace contextRef="#ctx0" brushRef="#br0" timeOffset="-53880.24">19599 8863 1773 0,'0'0'449'15,"0"0"-449"-15,0 0-993 0</inkml:trace>
  <inkml:trace contextRef="#ctx0" brushRef="#br0" timeOffset="-52154.52">27572 5819 1525 0,'0'0'944'0,"0"0"-666"15,0 0-58 1,0 0-83-16,122-10-104 0,3 8 29 15,53 2-37 1,34 4 13-16,16 13-16 16,5 4-8-16,-3-3 3 0,0 1-17 15,-13 2-9 1,-26 1-25-16,-29-4-97 0,-52-6-352 16,-29-8-735-16</inkml:trace>
  <inkml:trace contextRef="#ctx0" brushRef="#br0" timeOffset="-50622.7">20773 8247 998 0,'0'0'888'0,"0"0"-698"16,0 0-64-16,0 0 56 16,0 0-9-16,0 0 30 15,0 0-54-15,0-72-60 16,0 70-15-16,0 0-72 16,0 2 16-16,0 0-18 15,0 0 15-15,0 11-30 16,0 18 15-16,2 20 0 15,-2 31 21-15,0 33-21 16,0 24 32-16,0-8-2 16,-2-29-24-16,0-33 16 15,-1-23-22-15,3 2 0 16,0 3-10-16,0-1 10 16,0-10-11-16,0-11-62 0,0-11-201 15,9-16-86-15,3-2-249 16,-4-19-953-16</inkml:trace>
  <inkml:trace contextRef="#ctx0" brushRef="#br0" timeOffset="-50419.23">21032 8157 1986 0,'0'0'275'0,"0"0"-189"0,0 0-34 15,0 0 69-15,71 144 24 16,-73-80-38-16,-32 7-4 16,-13 4-78-16,-8-6-25 15,-21 10-98-15,13-19-151 16,14-21-389-16</inkml:trace>
  <inkml:trace contextRef="#ctx0" brushRef="#br0" timeOffset="-50157.24">21616 8175 1315 0,'0'0'620'0,"0"0"-536"15,0 0-48-15,-123-16 130 16,81 39 73-16,6 16-6 15,12 15-49-15,8 13-75 16,16 5-27-16,0 0-71 16,14-3-10-16,17-11-2 15,9-12-17-15,4-10-51 16,21-12-136-16,-12-10-183 16,-10-11-469-16</inkml:trace>
  <inkml:trace contextRef="#ctx0" brushRef="#br0" timeOffset="-49916.91">21852 8315 49 0,'0'0'2060'0,"0"0"-1519"16,0 0-496-16,0 0-45 16,0 0 4-16,0 0-4 15,0 0 120-15,-6 138-46 16,3-75-8-16,0 3-21 15,-1 2-34-15,2-1 19 16,2-9-30-16,0-5 0 16,0-14-13-16,0-9-41 15,0-8-135-15,9-18-62 16,2-4-271-16,-4 0-460 0</inkml:trace>
  <inkml:trace contextRef="#ctx0" brushRef="#br0" timeOffset="-49743.42">21859 8383 2223 0,'0'0'585'0,"0"0"-491"16,0 0-34-16,0 0-60 16,124-14 1-16,-83 14 27 15,-3 0-28-15,-3 14-83 16,-8 5-222-16,-14-3-327 0</inkml:trace>
  <inkml:trace contextRef="#ctx0" brushRef="#br0" timeOffset="-49594.11">21742 8560 2503 0,'0'0'480'15,"0"0"-480"-15,0 0-20 16,133 0-141-16,-78 0 64 15,21-12-42-15,-16 0-253 16,-6 0-781-16</inkml:trace>
  <inkml:trace contextRef="#ctx0" brushRef="#br0" timeOffset="-48963.92">22419 8249 1925 0,'0'0'651'0,"0"0"-407"16,0 0-22-16,0 0-145 15,0 0-42-15,0 0 3 16,0 0-37-16,48 87 24 16,-34-25-19-16,-8 10 6 15,-6 3-3-15,0 0-9 16,-16-2-20-16,-15-5 10 15,-4-10-79-15,-5-5-146 0,9-16-248 16,12-19-603-16</inkml:trace>
  <inkml:trace contextRef="#ctx0" brushRef="#br0" timeOffset="-48643.61">23092 8468 2278 0,'0'0'482'0,"0"0"-426"15,0 0-41-15,0 0 6 16,0 0 93-16,0 0-45 16,0 0-47-16,68-32-19 15,-41 32-3-15,-2 3-37 16,-1 6-83-16,-6 8-108 16,-7-2-62-16,-9-3-401 0</inkml:trace>
  <inkml:trace contextRef="#ctx0" brushRef="#br0" timeOffset="-48506.25">23002 8613 2652 0,'0'0'542'0,"0"0"-484"0,0 0-58 16,0 0 6-16,0 0-10 16,113 0 4-16,-43 0-24 15,-10 0-196-15,-9 0-651 0</inkml:trace>
  <inkml:trace contextRef="#ctx0" brushRef="#br0" timeOffset="-47920.96">24074 8673 1637 0,'0'0'884'0,"0"0"-884"16,0 0-31-16,0 0-20 15,0 0-10-15,96-142 20 16,-67 96-49-16,-2 0-61 16,0 2-111-16,-3 5-46 15,-4 8 308-15,-6 9 241 16,-6 10 271-16,-5 12-184 0,-3 0-144 15,0 12-146-15,0 22 19 16,0 12-31-16,-7 10-11 16,-1 4-15-16,3 3-59 15,5 6-131-15,0-15-343 16,9-18-1454-16</inkml:trace>
  <inkml:trace contextRef="#ctx0" brushRef="#br0" timeOffset="-47588.82">24959 8478 2338 0,'0'0'617'15,"0"0"-538"-15,0 0-26 16,0 0-53-16,150-37 0 0,-99 36-8 15,20 1-44-15,-13 0-224 16,-6 0-588-16</inkml:trace>
  <inkml:trace contextRef="#ctx0" brushRef="#br0" timeOffset="-47068.94">26157 8303 1783 0,'0'0'686'0,"0"0"-518"16,0 0-29-16,0 0-60 15,0 0-68-15,0 0-2 16,0 0-8-16,-10 162 83 16,-23-26-6-16,-1-4-44 15,3-26-21-15,9-32 13 16,11-30-17-16,4 5-2 15,3-2-7-15,4-3-55 16,0-15-108-16,13-22-121 16,8-7-85-16,-2 0-217 0</inkml:trace>
  <inkml:trace contextRef="#ctx0" brushRef="#br0" timeOffset="-46875.28">26259 8252 1840 0,'0'0'862'16,"0"0"-681"-16,0 0-172 16,0 0-18-16,0 0 18 15,0 0 15-15,102 124 25 16,-115-68-49-16,-24 4 0 16,-11 0-21-16,-6-8-197 15,2-14-85-15,11-14-318 16,19-17-783-16</inkml:trace>
  <inkml:trace contextRef="#ctx0" brushRef="#br0" timeOffset="-46642.62">26865 8131 1967 0,'0'0'200'0,"0"0"-168"15,-141 39 17-15,83-1 166 16,10 14 26-16,13 8-40 16,16 6-112-16,17 1-27 15,2 0-35-15,23-5-25 16,16-8-4-16,11-9-57 16,23-5-148-16,-11-12-107 0,-10-14-501 0</inkml:trace>
  <inkml:trace contextRef="#ctx0" brushRef="#br0" timeOffset="-46245.28">27168 8301 1884 0,'0'0'649'0,"0"0"-567"15,0 0-68-15,0 0 16 16,0 0 112-16,0 113-5 16,-6-49-25-16,-6 6-64 15,-1 6 3-15,0-2-50 16,-1-5 0-16,6-8 2 16,1-8 11-16,4-11-28 0,1-10-2 15,2-16-204-15,0-8-107 16,0-8-407-16</inkml:trace>
  <inkml:trace contextRef="#ctx0" brushRef="#br0" timeOffset="-46051.69">27075 8328 519 0,'0'0'2066'0,"0"0"-1717"16,0 0-271-16,0 0-19 15,0 0 12-15,147-37-56 16,-89 37 18-16,2 0-33 16,1 15-11-16,-11 1-20 0,-11 8-280 15,-15-6-290 1,-17-4-245-16</inkml:trace>
  <inkml:trace contextRef="#ctx0" brushRef="#br0" timeOffset="-45907.21">26963 8538 2471 0,'0'0'564'16,"0"0"-539"-16,0 0-25 15,170 17-12-15,-87-17-49 16,25 0-36-16,-18 0-137 16,-16 0-420-16</inkml:trace>
  <inkml:trace contextRef="#ctx0" brushRef="#br0" timeOffset="-45299.57">27744 7939 2186 0,'0'0'508'16,"0"0"-350"-16,0 0-7 15,0 0-113-15,0 0-28 16,0 0-10-16,0 0 0 16,-108 127-2-16,71-64-21 15,-5 13-218-15,10-18-119 0,12-15-598 16</inkml:trace>
  <inkml:trace contextRef="#ctx0" brushRef="#br0" timeOffset="-45049.1">28020 8089 2290 0,'0'0'583'15,"0"0"-582"-15,0 0 17 0,0 0 34 16,0 0 19-16,114 156 26 15,-99-65-79-15,-15 26-12 16,-2-6-6-16,-29-12-91 16,-20-15-126-16,-48-6-74 15,12-12-172-15,-4-8-666 0</inkml:trace>
  <inkml:trace contextRef="#ctx0" brushRef="#br0" timeOffset="-43744.96">23053 9992 1160 0,'0'0'816'15,"0"0"-531"-15,0 0-36 16,0 0-17-16,0 0 0 16,0 0-69-16,0 0-85 15,10-28 1-15,21 26-76 16,9 0 12-16,7 2-21 16,-1 0 6-16,1 0-25 15,-7 14-46-15,-15 9-276 0,-12-4-323 16,-13-1-881-16</inkml:trace>
  <inkml:trace contextRef="#ctx0" brushRef="#br0" timeOffset="-43617.58">23076 10217 2049 0,'0'0'941'0,"0"0"-793"16,0 0-124-16,118-21-24 15,-56 11-6-15,25 2-62 16,-16 3-254-16,-11 0-476 0</inkml:trace>
  <inkml:trace contextRef="#ctx0" brushRef="#br0" timeOffset="-41396.5">24093 10297 992 0,'0'0'984'0,"0"0"-719"16,0 0-165-16,0 0 118 15,0 0-7-15,0 0-20 16,0 0-81-16,68-82-110 16,-30 31 0-16,3-3-13 15,-6-1-57-15,-1-1 46 16,-7 5-32-16,-8 9 56 15,-5 10 9-15,-6 14 63 16,-5 9 34-16,-3 9-104 0,0 0 7 16,0 29-18-16,0 13-2 15,0 16 11-15,-3 9 0 16,-1 5-103-16,-2 9-151 16,1-16-238-16,2-17-440 0</inkml:trace>
  <inkml:trace contextRef="#ctx0" brushRef="#br0" timeOffset="-40111.76">25200 10131 1735 0,'0'0'569'16,"0"0"-351"-16,0 0 80 15,0 0-50-15,0 0-110 16,0 0-52-16,0 0-59 16,89-62-7-16,-35 59-30 15,10 3 10-15,7 0-64 16,33 3-29-16,-17 8-385 15,-14-1-268-15</inkml:trace>
  <inkml:trace contextRef="#ctx0" brushRef="#br0" timeOffset="-39827.36">26244 9892 1227 0,'0'0'501'0,"0"0"-345"16,0 0-40-16,0 0 17 15,0 0 131-15,4 105-19 16,-4-36-29-16,0 12-122 0,0 5-13 16,0 0-53-16,0-2-28 15,-4-8 24-15,1-7-15 16,1-7-9-16,2-6 0 15,0-10-31-15,0-9-128 16,0-8-160-16,0-14-223 16,7-10-290-16</inkml:trace>
  <inkml:trace contextRef="#ctx0" brushRef="#br0" timeOffset="-39601.46">26437 9803 1370 0,'0'0'1022'16,"0"0"-838"-16,0 0-171 0,0 0 13 15,0 0 58-15,0 0 18 16,0 0 17-16,98 129-57 16,-98-59-43-16,-11 6-4 15,-20-2-15-15,-10-5-34 16,-3-9-68-16,-3-8-135 15,9-16-229-15,16-19-603 0</inkml:trace>
  <inkml:trace contextRef="#ctx0" brushRef="#br0" timeOffset="-39352.79">27037 9701 1888 0,'0'0'493'16,"0"0"-454"-16,0 0-21 16,-145-2 16-16,94 34 97 15,4 16-55-15,14 13 58 16,13 9-40-16,15 2-61 16,5 2 7-16,17-8-39 15,20-6-2-15,7-11-16 16,6-12-170-16,12-12-62 0,-14-11-311 15,-7-14-530-15</inkml:trace>
  <inkml:trace contextRef="#ctx0" brushRef="#br0" timeOffset="-39135.28">27187 9828 1635 0,'0'0'736'16,"0"0"-576"-16,0 0-146 15,0 0 2-15,0 0 75 16,0 0 41-16,-8 136-11 16,2-80-37-16,-1 2-76 15,1-1 10-15,2-7-18 16,0-4-15-16,2-10-6 16,2-9-209-16,0-12-124 0,0-10-283 15,0-5-712-15</inkml:trace>
  <inkml:trace contextRef="#ctx0" brushRef="#br0" timeOffset="-38925.08">27245 9818 1706 0,'0'0'768'0,"0"0"-655"16,0 0-83-16,0 0 30 15,0 0 53-15,115 63 27 16,-106-18-68-16,-6 7-45 15,-3 2 4-15,0-4-29 16,-16-1-2-16,-4-9 0 0,-2-8-12 16,1-11-90-16,-4-10-162 15,10-10-340-15,4-1-557 16</inkml:trace>
  <inkml:trace contextRef="#ctx0" brushRef="#br0" timeOffset="-38737.36">27690 9733 103 0,'0'0'2359'0,"0"0"-2094"15,0 0-221-15,114 86 99 16,-89-33-95-16,-15 7-12 16,-10 10 7-16,0 6-34 15,-22 5-18-15,-12-4-3 16,-26 12-227-16,10-21-250 0,2-20-717 15</inkml:trace>
  <inkml:trace contextRef="#ctx0" brushRef="#br0" timeOffset="-38030.74">23098 11555 1776 0,'0'0'1032'0,"0"0"-836"16,0 0-188-16,0 0 10 16,0 0-12-16,0 0 1 15,141 13-7-15,-95 1-30 16,1 5-218-16,-11-2-341 16,-17-2-663-16</inkml:trace>
  <inkml:trace contextRef="#ctx0" brushRef="#br0" timeOffset="-37898.42">23119 11743 2547 0,'0'0'552'0,"0"0"-485"15,0 0-59-15,0 0 2 16,151-25-10-16,-67 21-28 16,-10 2-156-16,-14 2-589 0</inkml:trace>
  <inkml:trace contextRef="#ctx0" brushRef="#br0" timeOffset="-36644.08">24206 11797 2094 0,'0'0'484'16,"0"0"-383"-16,0 0 20 16,0 0 27-16,0 0-76 0,0 0-72 15,153-121 0-15,-93 78-25 16,-1-4-68-16,-1-1 21 16,-9 0 11-16,-9 4 43 15,-7 2 5-15,-10 10 26 16,-10 7 24-16,-6 13 61 15,-3 7-66-15,-4 5-2 16,0 0-30-16,0 21 0 16,0 20 5-16,0 13 4 15,-2 11 6-15,0 6-15 16,2-1 15-16,0-4-35 16,7-1-102-16,11-19-234 0,3-18-628 15</inkml:trace>
  <inkml:trace contextRef="#ctx0" brushRef="#br0" timeOffset="-36455.13">25113 11598 907 0,'0'0'1740'15,"0"0"-1415"-15,0 0-235 16,0 0-48-16,0 0-41 15,163-36 24-15,-100 36-25 16,30 0-96-16,-15 6-258 0,-11 1-600 16</inkml:trace>
  <inkml:trace contextRef="#ctx0" brushRef="#br0" timeOffset="-36074.17">26159 11460 1876 0,'0'0'621'16,"0"0"-621"-16,0 0 0 0,0 0 44 15,-127 66 65-15,107-24 70 16,9 4-82-16,8-1-7 16,3-8-30-16,7-7-59 15,17-5 45-15,10-13-40 16,6-8 3-16,4-4-18 16,-1-6-72-16,-7-18-55 15,-10-8-15-15,-8-6-13 16,-9-3 62-16,-9-1 102 15,0 6 13-15,0 8 73 16,-14 10-86-16,-7 18-175 16,0 0-341-16,5 6-500 0</inkml:trace>
  <inkml:trace contextRef="#ctx0" brushRef="#br0" timeOffset="-35877.32">26388 11748 1847 0,'0'0'764'0,"0"0"-696"16,0 0-44-16,0 0 10 15,0 0 87-15,-60 129-33 16,45-91-18-16,-1-2-70 16,9 1-6-16,5-8-124 15,2-7-161-15,4-6-98 0,15-12-405 16</inkml:trace>
  <inkml:trace contextRef="#ctx0" brushRef="#br0" timeOffset="-35308.4">26658 11442 1622 0,'0'0'207'0,"0"0"-80"16,0 0 141-16,0 0 9 15,-109 127-57-15,97-83-50 16,10-5-47-16,2-1-71 16,7-2-5-16,20-6-37 15,4-6-4-15,4-7-12 16,2-12-24-16,-6-5-41 0,-7 0-22 16,-10-13-62-16,-10-18-17 15,-4-5 20-15,0-10 4 16,-21-2 122-16,4 0 26 15,1 6 156-15,8 10 35 16,8 4-94-16,0 6-77 16,22 3-20-16,14 4-81 15,8 0 2-15,5 6-102 16,3 1-56-16,-4 1 30 16,-3 0 143-16,-11 0 64 15,-8 2 220-15,-13-1 6 16,-6 3 69-16,-7 3-110 15,0 0-95-15,-15 18-51 0,-12 14-18 16,-4 14 46 0,0 11-21-16,4 3-17 0,8-2 37 15,13-2-41-15,6-8 2 16,0-5-12-16,20-7 0 16,12-11-13-16,1-6-2 15,2-12-24-15,-3-7 16 16,-8 0-31-16,-11-21 12 15,-8-13-66-15,-5-6-35 16,-11-4 71-16,-18 7 23 16,-5 9-5-16,-12 16-106 15,7 12-244-15,8 0-464 0</inkml:trace>
  <inkml:trace contextRef="#ctx0" brushRef="#br0" timeOffset="-34420.66">22886 12789 1857 0,'0'0'709'0,"0"0"-409"0,0 0-60 16,0 0-75-16,0 0-74 15,0 0-49-15,0 0-41 16,154-10-1-16,-105 10 0 16,-2 5-71-16,-7 12-38 15,-11 10-213-15,-11-5-402 16,-16-3-1109-16</inkml:trace>
  <inkml:trace contextRef="#ctx0" brushRef="#br0" timeOffset="-34294.27">22959 13050 2579 0,'0'0'511'0,"0"0"-491"16,0 0 4-16,125-2-25 0,-57-3 1 15,28 5-80 1,-17-3-212-16,-7 3-525 0</inkml:trace>
  <inkml:trace contextRef="#ctx0" brushRef="#br0" timeOffset="-33656.76">24533 12743 1662 0,'0'0'676'0,"0"0"-469"16,0 0-103-16,0 0-74 16,0 0-21-16,0 0 56 15,0 0-38-15,-85-5 43 16,56 46 50-16,8 8-60 16,7 1 20-16,12-5-45 15,2-4-29-15,18-11 31 16,18-8-36-16,8-12-1 0,7-10 0 15,3 0-26 1,-6-22 2-16,-9-8-34 0,-14-8-39 16,-14-7-3-16,-11 0-6 15,0 3 61-15,-21 5 44 16,-23 19-34-16,6 10-128 16,4 8-508-16</inkml:trace>
  <inkml:trace contextRef="#ctx0" brushRef="#br0" timeOffset="-33459.61">24882 12994 477 0,'0'0'1712'0,"0"0"-1521"16,0 0-156-16,0 0 80 15,-72 120-5-15,43-82 11 16,-2 3-59-16,7 0-62 15,3-3 0-15,13 1-141 16,5-13-235-16,3-12-428 0</inkml:trace>
  <inkml:trace contextRef="#ctx0" brushRef="#br0" timeOffset="-33038.89">25323 12661 1739 0,'0'0'226'16,"0"0"-166"-16,0 0 143 15,-150 16-21-15,106 10 14 16,8 6-30-16,7 5-89 16,13 2-7-16,12 1-61 15,4-3 15-15,7-5-16 16,17-8-8-16,5-10-59 15,5-8-96-15,-5-6-64 16,-3-6-71-16,-5-20-13 16,-8-10-34-16,-5-5 143 0,-3-3 139 15,-2 6 55 1,-1 6 485-16,-2 14 31 0,2 10-209 16,0 8-240-1,1 4-67-15,1 28 7 0,-2 13 11 16,-2 10 33-16,0 12-24 15,-9-1 10-15,-13 0 59 16,-7-6-48-16,-5-8-5 16,3-7-21-16,2-12-10 15,7-10-24-15,17-21-166 16,5-2-379-16,0-9-610 0</inkml:trace>
  <inkml:trace contextRef="#ctx0" brushRef="#br0" timeOffset="-32777.44">25742 12755 1341 0,'0'0'740'15,"0"0"-740"-15,0 0-68 16,0 0 68-16,-139 126 279 16,84-82-3-16,-1 2-77 15,7-8-150-15,7-4-7 16,11-9-42-16,15-9 1 15,11-10 8-15,5-6-8 16,19 0 47-16,20 0-1 16,13 0-47-16,10 0 0 15,7-6-69-15,0 2-63 0,-2 2-23 16,7-4-153-16,-18 4-214 16,-14-4-293-16</inkml:trace>
  <inkml:trace contextRef="#ctx0" brushRef="#br0" timeOffset="-32625.09">25891 12874 2362 0,'0'0'631'15,"0"0"-626"-15,0 0-5 16,0 0-17-16,-83 126 17 16,57-62 18-16,-3 10-18 15,-5 35-30-15,7-17-251 16,8-16-419-16</inkml:trace>
  <inkml:trace contextRef="#ctx0" brushRef="#br0" timeOffset="-32056.36">24079 13569 1965 0,'0'0'772'16,"0"0"-507"-16,0 0-93 15,0 0 25-15,174-47-155 16,6 26-9-16,45 5 12 15,32 10-39-15,5 6 32 16,-11 0-38-16,-4 0-9 16,-16 14-15-16,-30 1-146 15,-62-1-295-15,-48-5-759 0</inkml:trace>
  <inkml:trace contextRef="#ctx0" brushRef="#br0" timeOffset="-30907.54">31895 7793 222 0,'0'0'2045'0,"0"0"-1717"15,0 0-201-15,0 0 127 16,0 0-114-16,0 0-53 16,229-11-66-16,-40 7-12 15,30 1-18-15,-5 3 6 16,-33 0-57-16,-79 6-181 16,-33-5-602-16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20:38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22438 1069 620 0,'0'0'635'0,"0"0"-437"16,0 0 7-16,0 0 18 15,0 0 6-15,0 0-27 16,4-21-27-16,-4 19-56 16,0 0 14-16,0 2-42 15,0 0-11-15,0 0-9 16,0 0-29-16,0-2 10 16,0 2-30-16,0 0-14 0,0 0 17 15,-6 0-24 1,-11 0 10-16,-12 0-11 0,-10 17 0 15,-7 11 0-15,-6 9 0 16,1 14 1-16,4 5-1 16,4 2 7-16,12 0-7 15,10-5 3-15,11-7 5 16,10-4 4-16,0-9-12 16,14-4-15-16,17-5 0 15,11-10-84-15,23-14-183 16,-7 0-95-16,-11 0-369 0</inkml:trace>
  <inkml:trace contextRef="#ctx0" brushRef="#br0" timeOffset="586.52">22202 1383 1866 0,'0'0'531'0,"0"0"-398"15,0 0 21-15,0 0-35 16,0 0-106-16,0 0 20 15,0 0-28-15,138-82-4 16,-100 82-2-16,-3 2-5 16,-8 18 6-16,-6 4 0 15,-11 6 18-15,-7 5 48 16,-3 1-39-16,0 1-20 16,-7-4 23-16,-4-5-24 15,5-8-6-15,3-10 0 0,3-6-68 16,0-4-29-16,16-4-29 15,11-22-61-15,4-10-96 16,0-6 2-16,0 1 167 16,-6 10 114-16,-10 7 127 15,-3 11 148-15,-10 13-62 16,-2 0-118-16,0 14 19 16,0 12 26-16,-2 1-37 15,0 1-40-15,2-2-53 16,0-4 23-16,0-5-33 15,15-2 1-15,5-7 2 16,5-6-3-16,-4-2-24 16,0 0-26-16,-6-14-56 0,-3-4 63 15,-6-6-33 1,-4-1 59-16,0 4 17 0,-2 2 56 16,3 6 33-16,3 6 8 15,4 5-53-15,5 2-6 16,7 0-38-16,1 0 0 15,2 9-7-15,-4 4 11 16,-3 1-4-16,-3 1 0 16,-3-1 5-16,-5-3-11 15,-5 2-26-15,-2-5-84 16,0-4-113-16,0-4-348 16,0 0-926-16</inkml:trace>
  <inkml:trace contextRef="#ctx0" brushRef="#br0" timeOffset="729.59">22996 1167 1998 0,'0'0'744'15,"0"0"-586"-15,0 0-39 16,0 0-87-16,0 0-32 16,0 0-34-16,0 0-268 15,-25 97-522-15</inkml:trace>
  <inkml:trace contextRef="#ctx0" brushRef="#br0" timeOffset="827.48">22878 2060 2013 0,'0'0'0'0,"0"0"-546"0</inkml:trace>
  <inkml:trace contextRef="#ctx0" brushRef="#br0" timeOffset="1383.7">23860 1119 1154 0,'0'0'967'16,"0"0"-682"-16,0 0-140 15,0 0-10-15,0 0-7 16,0 0-89-16,0 0-31 16,-95 75 47-16,43-24-22 15,-2 7 1-15,-1 0 10 16,4-3-32-16,4-6 2 16,11-8-14-16,7-8-8 15,12-8-19-15,15-13-186 16,10-12-83-16,21-12-40 15,9-17-495-15</inkml:trace>
  <inkml:trace contextRef="#ctx0" brushRef="#br0" timeOffset="1572.16">23883 1115 932 0,'0'0'1469'16,"0"0"-1109"-16,0 0-213 15,0 0-112-15,0 0-26 16,0 0 18-16,0 0-2 15,33 91 5-15,-15-42-15 16,0 6-14-16,2 0 2 16,0-4-3-16,-2-4-88 15,0 6-146-15,-7-14-252 16,-3-13-367-16</inkml:trace>
  <inkml:trace contextRef="#ctx0" brushRef="#br0" timeOffset="1885.24">23542 1402 2306 0,'0'0'536'16,"0"0"-471"-16,0 0-64 16,0 0 17-16,133-29-18 15,-66 29 0-15,4 0 3 16,3 0 3-16,-7 0-6 15,-11 8 0-15,-12 2-24 16,-10 1 24-16,-10 1-19 16,-8 4 10-16,-5 3 9 0,-5 8 10 15,0 3 35-15,-2 2-18 16,0-4-27-16,3-2 24 16,3-5-24-16,4-7 0 15,7-9 0-15,-2-5-36 16,8-19-178-16,-7-13-284 15,-9-3-441-15</inkml:trace>
  <inkml:trace contextRef="#ctx0" brushRef="#br0" timeOffset="1991.38">24295 1194 2223 0,'0'0'707'16,"0"0"-620"-16,0 0-87 15,0 0-57-15,0 0-177 0,0 0-312 16</inkml:trace>
  <inkml:trace contextRef="#ctx0" brushRef="#br0" timeOffset="2748.92">25206 800 2154 0,'0'0'495'16,"0"0"-463"-16,0 0-31 16,0 0 22-16,0 0-23 0,0 0 0 15,0 0 42-15,-52 123 40 16,33-56 29-16,-1 9-57 15,7 4-26-15,2 0-1 16,4-5-18-16,7-8-5 16,0-8 7-16,0-10-10 15,9-9 9-15,7-8-10 16,2-11 0-16,1-4 0 16,2-11-7-16,3-6-10 15,1 0-26-15,2-14-36 16,-1-12-17-16,-4-6-34 15,-1 1 75-15,-10 5 55 16,-3 7 28-16,-5 9 63 16,-3 6 5-16,0 4-76 15,0 0-6-15,-9 11-14 0,-4 13-2 16,-3 8-4 0,1 1 5-16,-2-1 1 0,7-2 0 15,-1-9 6-15,3-7-5 16,4-5-1-16,2-7-16 15,2-2-50-15,0-8-20 16,16-21-152-16,8-3-93 16,5-5 116-16,0 7 215 15,-4 9 13-15,-5 14 167 16,-7 7-3-16,-3 7-83 16,-8 18-15-16,-2 3-35 15,0 0-44-15,0-2 0 16,0-8-163-16,-6-11-380 0</inkml:trace>
  <inkml:trace contextRef="#ctx0" brushRef="#br0" timeOffset="2891.59">25347 1148 2354 0,'0'0'505'0,"0"0"-438"15,0 0-67-15,141-51-27 16,-93 44-121-16,15 4-34 15,-14 1-91-15,-9 2-410 0</inkml:trace>
  <inkml:trace contextRef="#ctx0" brushRef="#br0" timeOffset="3257.88">25893 870 1759 0,'0'0'836'0,"0"0"-654"16,0 0-182-16,0 0 0 15,0 0 0-15,-33 135 73 16,13-64-1-16,2 8 9 16,2-3-53-16,3-4-6 15,4-12-2-15,4-7-20 16,3-18 0-16,2-9 0 16,0-9-1-16,0-14-1 15,0-3-65-15,7-5 28 16,9-29-30-16,4-8-215 15,2-9 74-15,3 3 117 0,-1 15 93 16,-1 13 90-16,-4 20-34 16,-5 11-2-16,-10 24 41 15,-4 14-17-15,0 4 26 16,-16 0 2-16,-7 2-40 16,-4-3-27-16,-2-6-39 15,4-8-9-15,2-9-91 16,15-18-142-16,6-7-35 15,2-4-246-15</inkml:trace>
  <inkml:trace contextRef="#ctx0" brushRef="#br0" timeOffset="3468.83">26427 1136 2257 0,'0'0'652'0,"0"0"-652"16,0 0-50-16,0 0 50 15,-116 109 64-15,57-47 44 16,-5 12-19-16,-1 3-57 16,5 0 5-16,11 1-37 15,11-11-7-15,16-9-40 16,13-9-72-16,15-17-140 16,23-13-242-16,7-15-340 0</inkml:trace>
  <inkml:trace contextRef="#ctx0" brushRef="#br0" timeOffset="3656.84">26656 1388 2538 0,'0'0'435'16,"0"0"-435"-16,-134 50-50 16,76-12 50-16,9 4 17 15,13 2 11-15,18 0 22 16,16 0-40-16,2 0-10 15,25-4-55-15,41-10-196 16,-3-12-271-16,-3-11-620 0</inkml:trace>
  <inkml:trace contextRef="#ctx0" brushRef="#br0" timeOffset="10092.01">27158 1298 1551 0,'0'0'899'0,"0"0"-645"15,0 0-134-15,0 0-23 16,0 0 0-16,0 0-27 16,-2-11-13-16,2 11-7 15,10 0-50-15,5 0 21 16,10 4-21-16,0 18 0 15,4 7 18-15,0 6-18 16,0 5 15-16,-2 1-15 16,0-2 9-16,-4-4-28 15,2-7 11-15,2-7-62 0,-2-4-45 16,10-14-198 0,-4-3-64-16,-6 0-322 0</inkml:trace>
  <inkml:trace contextRef="#ctx0" brushRef="#br0" timeOffset="10841.83">27659 1281 1177 0,'0'0'1372'0,"0"0"-1113"15,0 0-210-15,0 0-29 16,0 0 9-16,0 0 36 16,-71 145 10-16,55-101-44 15,3-5 2-15,4-5-33 16,4-5 0-16,5-11-9 0,0-7-44 15,0-8-104-15,7-3-48 16,8 0-20-16,8-24-84 16,4-8-242-16,0-7 11 15,-4 4 536-15,0 9 4 16,-7 12 631-16,-7 14-329 16,-7 1-83-16,-2 27 15 15,0 8-71-15,0 7-38 16,-5-4 4-16,1-2-77 15,4-9-25-15,0-6-18 16,0-8-2-16,20-11-14 16,9-3-29-16,4-3-84 15,3-20-42-15,-4-12-43 0,-6-9 12 16,-6-4-17 0,-6 0 9-16,-8 3 201 0,-6 11 85 15,0 17 246-15,-6 12-84 16,-15 5-186-16,-3 22 18 15,1 14 30-15,8 7 1 16,6-1-17-16,9 1-65 16,0-11-19-16,15-1-6 15,12-13-3-15,5-6-30 16,1-8-41-16,0-4-77 16,-2 0 14-16,1-18-11 15,-3-8 15-15,-5-4 35 16,1 2 10-16,-8 3 85 15,-5 12 106-15,-5 10 5 0,-5 3-55 16,-2 12 22-16,0 13 17 16,0 1 8-16,0-2-44 15,-5-4 2-15,5-8-36 16,0-4-24-16,0-8-2 16,7 0-12-16,13-2-22 15,7-16-67-15,4-6-61 16,3-1 7-16,1 4 3 15,3 4 60-15,-5 12 93 16,-4 5 78-16,-6 0 53 16,-7 24-21-16,-10 8-45 15,-6 4-20-15,0 0-22 16,-6 0-23-16,-37-7-11 0,5-9-153 16,-2-11-411-16</inkml:trace>
  <inkml:trace contextRef="#ctx0" brushRef="#br0" timeOffset="11001.47">27712 1238 2507 0,'0'0'329'16,"0"0"-230"-16,127-35-75 16,-62 29-23-16,5 6 5 15,-4 0-6-15,14 18-79 16,-20 8-258-16,-10 0-875 0</inkml:trace>
  <inkml:trace contextRef="#ctx0" brushRef="#br0" timeOffset="12088.67">29353 1201 2668 0,'0'0'277'15,"0"0"-277"-15,0 0-24 16,0 0 14-16,0 0 10 16,0 114 99-16,-4-52-58 15,-1 7-2-15,1-1-38 16,-1-6 0-16,3-11-1 16,0-10-48-16,-3-11-72 15,-1-11-65-15,-8-12-40 16,-8-7-31-16,-11-4-100 0,-8-26-272 15,1-10 248 1,9-6 380-16,15-1 545 0,14 8-35 16,2 9-176-1,33 5-58-15,17 10-108 0,10 1-90 16,11-1-44-16,5 1-26 16,2-3-5-16,-2-6-3 15,-7 0-16-15,-13-2-5 16,-14-3-31-16,-18 2 2 15,-14-2 50-15,-10 2 6 16,0 4 48-16,-14 8 29 16,-9 9-8-16,-2 5-17 15,-5 21-34-15,-2 19 3 16,6 12 30-16,4 4-23 16,4 0 1-16,7-8-25 15,7-5 1-15,4-13-3 16,0-9-8-16,0-6 0 0,12-10-9 15,11-5 1-15,6 0-7 16,9-5-13-16,3-15-37 16,-4-4 34-16,-3 2-6 15,-12 5 37-15,-9 10 13 16,-9 7-7-16,-4 5-4 16,0 22 28-16,0 7-29 15,0-3 22-15,5 2-23 16,4-7 2-16,8-6 19 15,4-8-21-15,6-8 12 16,0-4-12-16,-4 0-8 16,2-13 7-16,-5-10-52 15,3-9-9-15,-4-2 41 0,4 0-24 16,-5 6 45 0,-5 10 64-16,-6 11 9 0,-1 7-25 15,-1 0-48-15,0 22 1 16,1 4 13-16,1 2-13 15,-1-1-1-15,4-3 6 16,1-4 5-16,-1-6-22 16,4-4 11-16,-3-8-28 15,3-2 1-15,-1-2-72 16,-1-19-85-16,1-6 35 16,2-4 57-16,3-4 61 15,0 3 12-15,-1 7 19 0,-3 13 132 16,-3 9 65-16,-4 3-79 15,-3 8-49-15,-2 16-41 16,-2 4 14-16,0 3-29 16,0-1-13-16,-11-3 0 15,0-7-3-15,0-6-99 16,-11-14-122-16,2 0-114 16,-3-14-439-16</inkml:trace>
  <inkml:trace contextRef="#ctx0" brushRef="#br0" timeOffset="12248.89">30385 1219 2412 0,'0'0'339'0,"0"0"-254"16,0 0-65-16,0 0-8 0,0 0-13 16,4 125 1-16,-26-101-50 15,-14-15-127-15,7-6-382 16,5-3-1374-16</inkml:trace>
  <inkml:trace contextRef="#ctx0" brushRef="#br0" timeOffset="12380.48">30412 914 2105 0,'0'0'551'15,"0"0"-551"-15,0 0-36 16,-170 150-121-16,110-90-173 15,16-11-917-15</inkml:trace>
  <inkml:trace contextRef="#ctx0" brushRef="#br0" timeOffset="12795.12">31098 1298 1151 0,'0'0'1522'0,"0"0"-1247"16,0 0-202-16,0 0-71 16,0 0-2-16,0 0-8 15,0 0 8-15,-22 95 35 16,16-44-34-16,3-1 5 0,3-9-6 15,0-10-35-15,7-11-46 16,13-20-127-16,0 0-140 16,-7-17-680-16</inkml:trace>
  <inkml:trace contextRef="#ctx0" brushRef="#br0" timeOffset="12906.03">31141 1063 1971 0,'0'0'957'0,"0"0"-957"15,0 0-148-15,0 0-178 16,0 0 53-16,0 0-450 0</inkml:trace>
  <inkml:trace contextRef="#ctx0" brushRef="#br0" timeOffset="15060.81">25096 2118 654 0,'0'0'1003'0,"0"0"-675"0,0 0-99 16,0 0 47-16,0 0 5 15,0 0-84-15,6-105-100 16,-6 103-71-16,0 0 8 15,0 2-34-15,0 2 6 16,0 24-16-16,0 20-6 16,0 19 16-16,-4 14 4 15,-8 8 8-15,3-5-7 16,1-8-5-16,1-14 1 16,2-12-9-16,1-12 9 15,2-14-1-15,2-10 0 16,0-5-22-16,0-7 10 15,0 0-5-15,11-21-9 0,11-8-114 16,7-12-63 0,6 3 133-16,4 6 54 0,-1 10 15 15,-5 17 1-15,-4 5 0 16,-9 14 0-16,-9 19 16 16,-9 5 23-16,-2 5 17 15,-13-2 22-15,-16-2-21 16,-6-5 20-16,-2-5-42 15,2-8-25-15,4-7 2 16,11-10-12-16,11-4-24 16,9 0-52-16,37-37-193 15,11 3-248-15,5-1-167 0</inkml:trace>
  <inkml:trace contextRef="#ctx0" brushRef="#br0" timeOffset="15625.4">25561 2504 519 0,'0'0'1485'16,"0"0"-945"-16,0 0-424 15,0 0-54-15,0 0-53 16,-120 42 64-16,82-15-1 16,7-1-36-16,11-4 0 15,9-4-36-15,11-6-11 16,0-3-38-16,15-6-48 16,14-3 13-16,4 0-8 15,6-12-103-15,-6-10-40 16,-2-6 34-16,-6-2 97 0,-8 1 104 15,-6 7 84 1,-8 8 168-16,-3 14-13 0,0 0-160 16,0 12-36-16,-12 14 59 15,0 3-11-15,2-1 16 16,6-5-79-16,4-4-10 16,0-7-18-16,0-7 0 15,16-5-10-15,6 0-33 16,4 0-34-16,8-15-12 15,0-8-94-15,-1 0 8 16,0-2 96-16,-3 6 16 16,-8 6 63-16,-5 12 82 15,-10 1-27-15,-7 11 47 16,0 13-43-16,0 5 4 16,-11-2 14-16,0-6-26 0,4-10-9 15,5-4-30-15,2-7-11 16,0 0-1-16,7-14-25 15,15-11-196-15,9-5 32 16,4-1-17-16,4 1 23 16,3 5 60-16,-2 10 103 15,-2 10 20-15,-6 5 140 16,-8 10-30-16,-9 16-10 16,-8 5-41-16,-7-4-22 15,0 0-37-15,-13-8-49 16,-8-4-153-16,1-13-368 0</inkml:trace>
  <inkml:trace contextRef="#ctx0" brushRef="#br0" timeOffset="15828.4">25510 2060 1318 0,'0'0'1103'16,"0"0"-978"-16,0 0-109 15,0 0 2-15,-80 116-8 16,80-70 45-16,17-4 14 16,26-4-54-16,8-12-15 15,9-14-79-15,23-12-115 16,-17-21-147-16,-10-9-434 0</inkml:trace>
  <inkml:trace contextRef="#ctx0" brushRef="#br0" timeOffset="15946.04">25918 1969 1691 0,'0'0'880'0,"0"0"-655"16,0 0-198-16,0 0-17 16,0 0-20-16,-67 142 4 15,45-57-87-15,4-13-197 16,11-16-911-16</inkml:trace>
  <inkml:trace contextRef="#ctx0" brushRef="#br0" timeOffset="16273.11">26870 2259 2138 0,'0'0'611'16,"0"0"-520"-16,0 0-91 15,0 0-44-15,0 0 6 16,0 0 38-16,0 0 80 16,-13 162-32-16,13-95 0 15,-2 1-47-15,2-7-1 0,-3-10-34 16,0-8-129-16,-5-11-29 15,-1-12-112-15,-5-12-352 0</inkml:trace>
  <inkml:trace contextRef="#ctx0" brushRef="#br0" timeOffset="16556.54">26627 2435 1874 0,'0'0'586'0,"0"0"-505"16,145-7-81-16,-83 11 8 15,-4 19-8-15,-8 1 105 16,-11 5 76-16,-12 2-107 0,-12 1-54 16,-8-2-8-16,-7-4-12 15,0-8-36-15,-2-6 3 16,-9-10-15-16,4-2 36 16,7-6 11-16,0-20-33 15,20-11-105-15,18-5-18 16,9 0 60-16,2 6 97 15,0 10 11-15,-4 12 43 16,-6 10-54-16,-7 4 0 16,-10 24-29-16,-6 5-246 15,-11-4-273-15</inkml:trace>
  <inkml:trace contextRef="#ctx0" brushRef="#br0" timeOffset="17200">27356 2502 735 0,'0'0'1921'0,"0"0"-1705"16,0 0-216-16,0 0-28 15,0 0 19-15,0 0 9 16,0 0 75-16,-20 100-54 16,20-83-15-16,7-4 7 15,10-2-13-15,3-9-10 16,3-2-10-16,2 0-71 15,-4-18-39-15,2-8-51 16,-1-4 32-16,-2-4 80 16,-4 3 36-16,-3 7 33 15,-4 9 162-15,-4 8 6 0,-5 7-89 16,0 0-79-16,0 22 34 16,0 4 12-16,-5 5-25 15,0-4 3-15,3-3-11 16,2-5-7-16,0-6 5 15,0-4-11-15,0-6 0 16,0-1-1-16,0-2-19 16,0 0 19-16,0-7-18 15,5-8-94-15,8 0 113 16,3 3 10-16,-1 1 77 0,3 8-23 16,0 3-64-1,4 0 6-15,5 0-6 16,6 0 8-16,7 0-5 0,8 0-3 15,2 0-27-15,2 0-6 16,-7-14-64-16,-8-4 32 16,-12-3 23-16,-10 2 36 15,-10-1 6-15,-5 3 63 16,0 8 65-16,0 6 3 16,0 3-92-16,0 8-20 15,-7 22-18-15,1 14 11 16,1 10 44-16,1 6-28 15,2 5-18-15,2-3 28 16,0-6-37-16,-3-8-1 16,-4-10 0-16,-4-9-6 0,-7-16-49 15,-22-13-136 1,3-11-155-16,-2-18-653 0</inkml:trace>
  <inkml:trace contextRef="#ctx0" brushRef="#br0" timeOffset="17351.4">27802 2002 2609 0,'0'0'509'0,"0"0"-474"15,0 0-35-15,0 0-21 16,-148 79 15-16,90-15-15 16,7 37-42-16,15-17-453 15,23-14-1462-15</inkml:trace>
  <inkml:trace contextRef="#ctx0" brushRef="#br0" timeOffset="17847.48">28979 2109 1938 0,'0'0'621'0,"0"0"-398"16,0 0-60-16,0 0-133 0,0 0-16 15,0 0-7 1,-137 118-6-16,111-40 40 0,8 5-19 16,14-4-16-16,4-4 6 15,11-12-12-15,18-15-52 16,8-12-108-16,24-16-131 16,-10-12-255-16,-5-8-690 0</inkml:trace>
  <inkml:trace contextRef="#ctx0" brushRef="#br0" timeOffset="18035.41">29264 2418 1609 0,'0'0'1335'0,"0"0"-1203"0,0 0-132 16,0 0-20 0,0 0 20-16,-52 114 21 0,44-75 20 15,5-1-5-15,3-2-29 16,0-4-14-16,7-8-14 15,7-8-123-15,3-16-123 16,-3 0-190-16,-3-8-441 0</inkml:trace>
  <inkml:trace contextRef="#ctx0" brushRef="#br0" timeOffset="18169.75">29270 2257 2657 0,'0'0'465'16,"0"0"-381"-16,0 0-69 15,0 0-15-15,0 0-11 16,0 0-32-16,0 0-67 0,19 67-476 16,-7-40-1645-16</inkml:trace>
  <inkml:trace contextRef="#ctx0" brushRef="#br0" timeOffset="18357.59">29573 2502 2850 0,'0'0'259'0,"0"0"-259"15,0 0-17-15,0 0 17 16,0 0 3-16,127-20-3 0,-104 20-3 16,-9 4-239-16,-6 11-358 15,-8-3-413-15</inkml:trace>
  <inkml:trace contextRef="#ctx0" brushRef="#br0" timeOffset="18484.78">29469 2605 1964 0,'0'0'994'0,"0"0"-879"16,0 0-115-16,0 0-40 16,150 12-56-16,-61-10 7 15,-16-2-98-15,-4 0-407 0</inkml:trace>
  <inkml:trace contextRef="#ctx0" brushRef="#br0" timeOffset="18837.7">30136 2576 811 0,'0'0'1985'0,"0"0"-1985"15,0 0-84-15,0 0-68 16,0 0 99-16,129-118 53 16,-107 81 85-16,-4-2-41 15,-5 5-15-15,-4 5 8 0,-5 12 147 16,-1 7 7-16,-3 6-62 15,0 4-74-15,0 8-55 16,0 22-3-16,-5 14-6 16,-8 10 12-16,-3 8-18 15,-1 0-25-15,-3-4-95 16,1-1-143-16,4-17-197 16,7-17-324-16</inkml:trace>
  <inkml:trace contextRef="#ctx0" brushRef="#br0" timeOffset="18996.36">30445 2599 2022 0,'0'0'1017'15,"0"0"-1017"1,0 0-162-16,0 0 93 0,0 0 63 16,-26 126-1-16,17-92 14 15,5 0-14-15,4-8-267 16,0-10-506-16</inkml:trace>
  <inkml:trace contextRef="#ctx0" brushRef="#br0" timeOffset="19348.4">30641 2340 1305 0,'0'0'1006'0,"0"0"-773"16,0 0-132-16,0 0 16 15,0 0 51-15,0 0-112 16,0 0-40-16,72-24-13 16,-47 24 11-16,-6 3-11 15,-9 24-3-15,-10 4 0 16,0 13 37-16,-27 2-23 15,-4 0 23-15,2-4 17 16,2-5-36-16,11-7 12 16,7-6-30-16,9-6 8 15,0-2-10-15,15-7 2 0,14-1-1 16,10-4-32-16,21-4-176 16,-7-10-332-16,-10-6-690 0</inkml:trace>
  <inkml:trace contextRef="#ctx0" brushRef="#br0" timeOffset="19491.23">30940 2609 644 0,'0'0'1970'0,"0"0"-1667"15,0 0-258-15,0 0-45 16,0 0 0-16,0 0 6 16,0 0 6-16,-44 112-12 15,32-74-6-15,3-6-217 16,7-10-456-16</inkml:trace>
  <inkml:trace contextRef="#ctx0" brushRef="#br0" timeOffset="20106.39">31293 2330 1154 0,'0'0'1031'0,"0"0"-869"0,0 0-110 15,0 0 30 1,0 0 72-16,0 0 70 0,0 0-101 16,-5-18-89-16,5 18 8 15,0 0-42-15,0 0 12 16,0 0-5-16,0 0 4 15,0 0-6-15,0 0-5 16,0 0 0-16,0 0-14 16,0 0 14-16,0 0 0 15,-4 0-1-15,1 0-1 16,-2-2 2-16,-1-1 0 16,2 1 0-16,-1 2-12 15,3 0 12-15,2-3 0 16,0 1 1-16,0-2 9 15,0-4-20-15,2 2-1 0,5 0 7 16,-1 1-3-16,-1 4 8 16,2 1-1-16,-5 0 0 15,0 12 16-15,-2 11-12 16,0 8-4-16,-16 3 2 16,-3 0 8-16,-1-6-9 15,7-4-1-15,5-8 1 16,8-2 10-16,0 1-8 15,12-6-3-15,9 4-2 16,4-2-11-16,-2-1 11 16,-5 5-2-16,-7-1 2 15,-7 1-7-15,-4 3 9 16,-2 3 0-16,-19-3-21 0,-3 0-42 16,2-8-210-16,4-6-286 15,9-4-596-15</inkml:trace>
  <inkml:trace contextRef="#ctx0" brushRef="#br0" timeOffset="20288.64">31660 2328 2453 0,'0'0'515'0,"0"0"-515"15,0 0-29-15,0 0 29 16,108 154 51-16,-108-92 10 0,-10 8-50 15,-28 5-11 1,-44 17-162-16,6-19-452 0,2-18-739 0</inkml:trace>
  <inkml:trace contextRef="#ctx0" brushRef="#br0" timeOffset="26510.58">22231 3007 1416 0,'0'0'693'0,"0"0"-599"16,0 0-82-16,0 0 0 15,0 0 9-15,0 0 45 16,-5 36-51-16,3 2 90 16,-4 19 60-16,-3 15-44 0,-5 12 7 15,1 9-37-15,-1 3-64 16,3-6 8-16,5-6-35 16,2-14 1-16,4-15-1 15,0-20-63-15,0-14-106 16,6-21-53-16,7-8-145 15,-1-17-266-15</inkml:trace>
  <inkml:trace contextRef="#ctx0" brushRef="#br0" timeOffset="26709.23">22282 2931 2112 0,'0'0'387'0,"0"0"-280"0,0 0-93 16,0 0-2-1,0 0 29-15,118 104 96 0,-118-33-30 16,-4 7-36-16,-29 4-56 16,-10-3 0-16,-1-10-15 15,3-15-146-15,15-25-101 16,12-15-299-16,14-14-597 0</inkml:trace>
  <inkml:trace contextRef="#ctx0" brushRef="#br0" timeOffset="26925.31">22697 2959 2275 0,'0'0'426'0,"0"0"-426"16,0 0 0-16,-136 110 24 16,98-54 56-16,11 7 49 15,14 1-35-15,13-2-67 16,2-5-5-16,27-10-22 15,11-10-80-15,7-13-52 16,4-15-71-16,19-9-27 16,-15-20-245-16,-8-6-414 0</inkml:trace>
  <inkml:trace contextRef="#ctx0" brushRef="#br0" timeOffset="27118.8">22947 3078 932 0,'0'0'1398'16,"0"0"-883"-16,0 0-464 0,0 0-44 15,0 0 52 1,-119 139-16-16,84-81 32 0,4-2-23 16,6-6-51-16,10-10 6 15,5-8-7-15,10-12-42 16,0-12-37-16,12-8-44 16,12 0-32-16,5-26-129 15,14-45-241-15,-10 6-38 16,-2 0-483-16</inkml:trace>
  <inkml:trace contextRef="#ctx0" brushRef="#br0" timeOffset="27268.56">22947 3078 1159 0,'26'-9'805'0,"-19"4"-309"16,1 3-202-16,2 2-93 15,1 7-132-15,0 22-17 16,0 11-4-16,-2 6-42 0,-2 8 20 16,-1 0-26-16,4-1 7 15,-2-6-17-15,3-9-31 16,1-5-86-16,-8-13-127 15,0-8-235-15,-4-10-359 0</inkml:trace>
  <inkml:trace contextRef="#ctx0" brushRef="#br0" timeOffset="27577.94">22719 3234 1899 0,'0'0'892'0,"0"0"-675"16,0 0-164-16,0 0-38 15,130-12-9-15,-82 12-6 0,4 0 0 16,-3 4-7-16,0 4-32 16,-4 0-206-16,-6 0-23 15,-5-2 33-15,-12-2 5 16,-9-1 202-16,-8-2 28 16,-2-1 130-16,-3 2 77 15,0-2-32-15,0 4 13 16,0 6-9-16,0 6-125 15,0 11 31-15,0 5-16 16,0 8-50-16,0 4 10 16,0 0-29-16,0-2-6 15,-6-7-18-15,4-3-145 16,2-9-171-16,0-13-356 0</inkml:trace>
  <inkml:trace contextRef="#ctx0" brushRef="#br0" timeOffset="27824.18">23495 2941 2136 0,'0'0'754'0,"0"0"-561"15,0 0-153-15,114 29-40 0,-77 15 17 16,-3 16-17 0,-14 16 0-16,-13 8-6 0,-7 8 3 15,-42 29-102-15,-10-22-279 16,-2-24-496-16</inkml:trace>
  <inkml:trace contextRef="#ctx0" brushRef="#br0" timeOffset="28284.06">24099 3319 1288 0,'0'0'1309'15,"0"0"-962"-15,0 0-164 16,0 0-63-16,0 0-8 16,0 0-19-16,0 0-68 15,9-9-17-15,18 9-8 16,6 4-26-16,5 8 8 15,0 0-100-15,-11 9-36 16,-10-3-306-16,-17-6-328 0</inkml:trace>
  <inkml:trace contextRef="#ctx0" brushRef="#br0" timeOffset="28410.71">24010 3497 2210 0,'0'0'793'15,"0"0"-663"-15,0 0-109 16,0 0-1-16,0 0-20 15,166 2-27-15,-81-2-68 16,-15-4-372-16,-11-3-447 0</inkml:trace>
  <inkml:trace contextRef="#ctx0" brushRef="#br0" timeOffset="29964.52">24743 3171 940 0,'0'0'766'0,"0"0"-554"15,0 0-11-15,0 0 31 16,0 0 7-16,0 0-1 15,0 0-120-15,-33-25-40 16,14 25-45-16,-2 20-26 16,-8 14 19-16,2 10 10 15,4 10-15-15,8-2 24 16,13-2-36-16,2-5 7 16,11-14 14-16,22-10-30 15,17-11 0-15,8-10-1 16,4-2-67-16,-2-22-28 15,-9-8-123-15,-12-7-8 16,-16 1-1-16,-13 0 46 0,-10 5 182 16,0 2 64-16,-16 9 94 15,-7 6-65-15,0 10-93 16,-4 6-30-16,4 0-130 16,7 4-402-16</inkml:trace>
  <inkml:trace contextRef="#ctx0" brushRef="#br0" timeOffset="30123.14">25004 3455 1609 0,'0'0'534'15,"0"0"-303"-15,-2 112-147 16,-12-61-48-16,-3 2 37 0,-1-7-33 16,3-6 8-16,-2-5-48 15,9-17-46-15,4-8-316 16,4-10-977-16</inkml:trace>
  <inkml:trace contextRef="#ctx0" brushRef="#br0" timeOffset="30439.43">25323 3060 2072 0,'0'0'570'15,"0"0"-454"-15,0 0-86 0,0 0 27 16,0 0 64-16,-117 60-23 16,98-9 7-16,9 8-66 15,10-1-15-15,0-4-4 16,25-7-19-16,6-11 13 16,8-10-14-16,-4-10-24 15,-1-10 24-15,-10-6-41 16,-8 0 8-16,-16-20 11 15,0-6-68-15,-23-5 45 16,-12 4 20-16,-10 5 22 16,-2 8-9-16,-1 9-169 15,7 5-150-15,16 0-364 0</inkml:trace>
  <inkml:trace contextRef="#ctx0" brushRef="#br0" timeOffset="30625.17">25621 3313 2376 0,'0'0'622'16,"0"0"-475"-16,0 0-126 16,0 0-15-16,0 0-12 15,0 0-24-15,0 0-126 16,-22 32-435-16,15-14-190 0</inkml:trace>
  <inkml:trace contextRef="#ctx0" brushRef="#br0" timeOffset="30730.02">25624 3577 1594 0,'0'0'705'0,"0"0"-399"0,0 0-89 16,-63 143-148-16,14-92-53 16,-35 15-16-16,8-15-225 15,7-13-601-15</inkml:trace>
  <inkml:trace contextRef="#ctx0" brushRef="#br0" timeOffset="31209.92">26217 3194 1793 0,'0'0'721'15,"0"0"-468"-15,0 0-123 0,0 0-51 16,0 0 14-16,0 0-77 16,0 0-8-16,17 43 2 15,-17 39 19-15,0 2 19 16,0 10-27-16,0 1-20 15,-6-17 5-15,1 4-6 16,3-12 0-16,2-14-1 16,0-13-58-16,0-14-50 15,0-12-144-15,0-17-30 16,-8-32 27-16,-13-17-139 16,1-13-568-16</inkml:trace>
  <inkml:trace contextRef="#ctx0" brushRef="#br0" timeOffset="31377.91">26275 3152 1408 0,'0'0'1040'16,"0"0"-698"-16,0 0-267 16,0 0-27-16,138 33 34 15,-124 12-24-15,-14 9 10 16,0 9-50-16,-25 0 0 16,-16 2-18-16,-1-9-51 15,2-14-61-15,11-11-129 16,11-18-89-16,16-12-436 0</inkml:trace>
  <inkml:trace contextRef="#ctx0" brushRef="#br0" timeOffset="31578.88">26670 3030 2271 0,'0'0'319'0,"0"0"-255"16,0 0-34-16,-117 83 10 15,86-28 142-15,13 6-38 16,14 4-98-16,4 0-5 16,15-6-41-16,17-4-21 15,6-14-33-15,20-6-210 16,-12-15-266-16,-5-14-648 0</inkml:trace>
  <inkml:trace contextRef="#ctx0" brushRef="#br0" timeOffset="32329.96">27008 3132 1260 0,'0'0'744'0,"0"0"-528"16,0 0-78-16,0 0 49 15,0 0 40-15,0 0-78 16,0 0-44-16,9-14-86 16,-7 12-18-16,0-1-1 15,0 3 3-15,-2 0-3 16,0 0 0-16,0 0 10 0,0 0-5 16,0 0-5-16,2 0 0 15,-2 0-1-15,0 0 3 16,0 0-4-16,0 0-4 15,0 0-34-15,3 0 30 16,-1 0-7-16,1 0 17 16,-1 0-1-16,0 0 1 15,-2 0 0-15,2 0 0 16,-2 0 0-16,0 0-3 16,0 0 3-16,0 0 0 15,0 0 1-15,0 0 5 16,0 0-6-16,0 0 0 0,0 0 1 15,0 0-2-15,0 0 1 16,0 0 0-16,0 0-6 16,0 0 15-16,0 0-9 15,0 0 1-15,0 0 8 16,0 0-4-16,0 0-5 16,0 0 0-16,0 0 21 15,0 0-13-15,0 0 20 16,0 0-28-16,0 0 10 15,0 0-11-15,0 0 1 16,0 0 0-16,0 0-6 16,0 0 21-16,0 0-15 15,0 0 0-15,0 0 0 0,0 0-6 16,0 0 6 0,0 0 0-16,0 7 0 0,-9 9-2 15,-15 12 2-15,-9 8 0 16,-10 12 1-16,-6 9 25 15,-2 5-25-15,-1-2 10 16,10-6-4-16,7-10 5 16,12-10-9-16,15-12-3 15,8-11-70-15,17-11-147 16,18-12-121-16,4-13-604 0</inkml:trace>
  <inkml:trace contextRef="#ctx0" brushRef="#br0" timeOffset="32525.22">26986 3130 2347 0,'0'0'602'0,"0"0"-518"0,0 0-63 15,0 0 30-15,0 0-26 16,0 0 19-16,0 0-2 16,118 145-42-16,-93-92 27 15,-6 1-27-15,-1-1-35 16,-5-9 16-16,-3-6-97 15,-10-4-172-15,0-12-180 16,-4-10-253-16</inkml:trace>
  <inkml:trace contextRef="#ctx0" brushRef="#br0" timeOffset="32930.86">26863 3400 172 0,'0'0'2249'0,"0"0"-1735"15,0 0-421-15,0 0-36 16,0 0-56-16,0 0-1 15,145-33 0-15,-96 33-18 16,0 7-57-16,-3 10-83 16,-3-1 32-16,-7-2 52 15,-9 0-50-15,-7-4 93 16,-9-4 31-16,-7-2 0 16,-2-3 71-16,-2-1 29 15,0 3 27-15,0-3-1 16,0 0-43-16,0 0-22 15,0 0-25-15,2 0-35 16,3 0 16-16,2 0-17 0,4 0 1 16,2 3 15-16,3 3-14 15,-3 7-2-15,-6 6 13 16,-4 8-5-16,-3 6 1 16,0 6-9-16,-8 0 0 15,0-1-6-15,3-6 7 16,5-5-1-16,0-5 0 15,7-5 12-15,15-7-23 16,5-6 11-16,6-4-73 16,9-17-183-16,-8-11-252 15,-7-6-271-15</inkml:trace>
  <inkml:trace contextRef="#ctx0" brushRef="#br0" timeOffset="33124.87">27557 3116 2469 0,'0'0'508'16,"0"0"-440"-16,0 0-30 16,0 0-36-16,0 0 5 15,102 101 29-15,-94-43-34 16,-8 12 25-16,0 3-27 16,-13 6-3-16,-16-5-3 15,-4-10-86-15,0-3-111 16,10-22-114-16,8-15-534 0</inkml:trace>
  <inkml:trace contextRef="#ctx0" brushRef="#br0" timeOffset="33350.57">27887 3396 2277 0,'0'0'607'16,"0"0"-458"-16,0 0-47 16,0 0-5-16,0 0-37 15,0 0-60-15,0 0 0 16,115-9-65-16,-88 18-80 16,-7 5-181-16,-9-3-294 0,-11-5-756 15</inkml:trace>
  <inkml:trace contextRef="#ctx0" brushRef="#br0" timeOffset="33471.11">27871 3513 1243 0,'0'0'1581'16,"0"0"-1335"-16,0 0-231 15,0 0 3-15,0 0-18 16,0 0-31-16,162 30-122 16,-108-30-399-16,-5 0-620 0</inkml:trace>
  <inkml:trace contextRef="#ctx0" brushRef="#br0" timeOffset="33770.42">28404 3270 2140 0,'0'0'625'0,"0"0"-540"16,0 0-56-16,0 0-22 15,0 0 17-15,0 0 72 16,0 0-38-16,-87 85-19 15,87-44-2-15,0-2-29 16,6-9 16-16,15-7-1 16,2-9-22-16,2-7-2 15,0-7-15-15,-5 0-37 16,-7-18-27-16,-3-11-122 16,-6-6 54-16,-4-3 56 15,0 4 92-15,0 5 41 16,0 12-41-16,-4 6-13 0,0 11-188 15,4 0-428 1,0 8-354-16</inkml:trace>
  <inkml:trace contextRef="#ctx0" brushRef="#br0" timeOffset="33966.91">28566 3500 1805 0,'0'0'790'15,"0"0"-620"-15,0 0-101 16,0 0-18-16,0 0-34 16,0 0 73-16,0 0-46 0,-35 104-28 15,24-70-16-15,-1-5-46 16,12-5-131-16,0-7-103 16,0-12-465-16</inkml:trace>
  <inkml:trace contextRef="#ctx0" brushRef="#br0" timeOffset="34364.05">28900 3188 2336 0,'0'0'208'16,"0"0"-208"-16,0 0 0 15,0 0 70-15,0 0 51 0,-120 58 22 16,100-20-91-1,7 1-1-15,8-2-24 0,5-5-27 16,0-6 0-16,0-7-12 16,9-9-124-16,5-10-47 15,-3 0-55-15,0-12-74 16,0-14-2-16,-2-6 121 16,2-4 160-16,0 4 33 15,2 5 121-15,1 13 194 16,-1 12 16-16,-2 2-178 15,3 28-68-15,-5 15-30 16,-5 11 9-16,-4 8-45 16,0-1 56-16,-4 0 14 15,-21-9-54-15,-8-8 29 16,-7-12-1-16,-10-10-26 0,2-9 4 16,-2-12-41-16,-1-2-69 15,11-20-419-15,15 0-1042 0</inkml:trace>
  <inkml:trace contextRef="#ctx0" brushRef="#br0" timeOffset="34832.99">29311 3409 2801 0,'0'0'527'16,"0"0"-460"-16,0 0-65 16,0 0 19-16,0 0-21 15,0 0-44-15,0 0-114 16,13-22-701-16,-26 42-147 0</inkml:trace>
  <inkml:trace contextRef="#ctx0" brushRef="#br0" timeOffset="34950.4">29280 3655 1866 0,'0'0'805'16,"0"0"-639"-16,0 0-102 0,0 0-22 16,-99 137-30-16,53-101-12 15,-33 8-65-15,13-10-257 16,8-8-605-16</inkml:trace>
  <inkml:trace contextRef="#ctx0" brushRef="#br0" timeOffset="35550.37">29754 3166 2259 0,'0'0'640'16,"0"0"-523"-16,0 0-83 15,0 0-12-15,0 0-22 16,0 0-7-16,9 150 7 0,-9-24 15 16,-13 1-6-1,0-25 22-15,3-30-25 0,6-19 0 16,2 1-6-16,0 5-4 15,-1-6-4-15,3-13-105 16,0-14-150-16,0-26-35 16,0 0-270-16,0-18-219 0</inkml:trace>
  <inkml:trace contextRef="#ctx0" brushRef="#br0" timeOffset="35749.65">29930 3125 2085 0,'0'0'475'16,"0"0"-409"-16,0 0 34 16,0 0-21-16,90 127-7 0,-90-58 7 15,-27 5-30 1,-11-1-8-16,-5-2-41 0,3-13-12 16,7-16-60-16,13-14-121 15,20-28-20-15,4 0-318 16,21-8-225-16</inkml:trace>
  <inkml:trace contextRef="#ctx0" brushRef="#br0" timeOffset="36097.68">30136 3134 1392 0,'0'0'1260'0,"0"0"-1084"16,0 0-158-16,0 0-10 0,-112 153 99 15,89-93 13 1,13 0-59-16,10-2-16 0,0-3-44 15,18-9-1-15,11-13-18 16,6-11-62-16,5-14-48 16,2-8-132-16,-1-4-125 15,7-52-165-15,-5-14 57 16,-7 1-128-16,-9 3 307 16,-19 39 314-16,-1 9 1148 15,-5 5-404-15,-2 8-269 16,0 5-255-16,-4 1-150 15,-21 28-43-15,-6 9 49 16,-3 6-31-16,3 2 12 16,4-6-45-16,8-5-6 15,7-12-12-15,10-9-24 0,2-8-55 16,0-6-101-16,29-22-39 16,-2-12-247-16,0-8-327 0</inkml:trace>
  <inkml:trace contextRef="#ctx0" brushRef="#br0" timeOffset="36248.55">30437 3220 1807 0,'0'0'686'0,"0"0"-439"16,0 0-114-16,0 0-39 15,0 0-56-15,87 122 2 16,-76-73-24-16,-3 1-1 16,-1-3-30-16,-2-4-22 15,-1-8-117-15,-4-12-140 16,0-7-231-16,0-12-432 0</inkml:trace>
  <inkml:trace contextRef="#ctx0" brushRef="#br0" timeOffset="36391.21">30182 3392 1691 0,'0'0'984'0,"0"0"-714"16,0 0-174-16,0 0-47 15,125-5-1-15,-67 5-48 16,4 5 0-16,32 17-69 15,-16-4-270-15,-9-1-277 0</inkml:trace>
  <inkml:trace contextRef="#ctx0" brushRef="#br0" timeOffset="37180.36">30749 3569 329 0,'0'0'1003'0,"0"0"-759"0,0 0-173 16,0 0 17-16,0 0 69 15,0 0-69-15,0 0-70 16,-19 0-8-16,17 0-9 16,0 0-1-16,0 0 23 15,2 0 29-15,-2-2 66 16,0 2-6-16,-3-1-42 16,3-2-48-16,-2 0-15 15,-2 2-7-15,6 1 14 16,-2-2 29-16,2 2 24 15,0 0-12-15,0 0 24 16,0 0 16-16,0-2-29 16,0 2-30-16,0-2-18 15,6 0-7-15,-4 0-14 16,-2-1 9-16,0 3-4 0,0 0 7 16,0 0-8-1,0 0 5-15,0 0-3 0,-8 0 6 16,4 0-18-16,2 0 8 15,2 0-5-15,0 0 0 16,0 0-12-16,0 0 16 16,-2 0 1-16,2 0 1 15,0 0 3-15,0 0-3 16,0 0 0-16,0 0 3 16,0 0 3-16,4 0-6 15,6 0 0-15,-4 0-9 16,-2 9 1-16,-4 7 16 15,0 5 6-15,0 5 37 16,-14 4-27-16,-1-5 15 0,-1 1-39 16,5-8 9-16,5-5-8 15,6-5 5-15,0-4-12 16,0 0 6-16,19-3-25 16,6 1 25-16,2 3 0 15,-4-2 0-15,-5 6 9 16,-10 3-9-16,-5 8 0 15,-3 4-1-15,0 4-5 16,-21 2 5-16,0-4-82 16,-6-14-179-16,6-6-218 15,5-6-428-15</inkml:trace>
  <inkml:trace contextRef="#ctx0" brushRef="#br0" timeOffset="37397.44">30936 3072 2314 0,'0'0'294'0,"0"0"-269"16,0 0 4-16,0 0 127 16,74 157 13-16,-68-88-69 15,-6 7-40-15,0 6-54 16,0 1-12-16,-9-7-13 15,-19 7-209-15,1-24-237 16,2-16-652-16</inkml:trace>
  <inkml:trace contextRef="#ctx0" brushRef="#br0" timeOffset="37758.86">31197 3471 2126 0,'0'0'783'0,"0"0"-616"16,0 0-65-16,0 0-9 16,0 0-18-16,0 0-68 15,113-9-7-15,-79 9-21 16,-8 13-103-16,-10 3-212 15,-9-2-403-15</inkml:trace>
  <inkml:trace contextRef="#ctx0" brushRef="#br0" timeOffset="37877.44">31230 3624 2543 0,'0'0'559'16,"0"0"-559"-16,0 0 1 15,0 0-2-15,123 3-36 16,-79-3-99-16,-3 0-479 0</inkml:trace>
  <inkml:trace contextRef="#ctx0" brushRef="#br0" timeOffset="38965.75">31741 3301 1807 0,'0'0'522'0,"0"0"-292"0,0 0-30 15,0 0-63-15,0 0 1 16,0 0-84-16,0 0-30 16,-12-21-24-16,-3 55 1 15,-1 12 43-15,1 4-14 16,3 3-6-16,10-7 7 16,2-9-29-16,2-6 5 15,21-11-7-15,6-5-24 16,2-14 15-16,0-1-27 15,-2-6-25-15,-6-21-26 16,-8-7-62-16,-6-5 38 16,-2-1 105-16,-5 3 6 15,-2 10 99-15,0 5-99 16,0 10-2-16,0 12-146 0,-7 0-396 16,3 0-371-16</inkml:trace>
  <inkml:trace contextRef="#ctx0" brushRef="#br0" timeOffset="39132.92">31943 3573 1600 0,'0'0'584'0,"0"0"-381"15,0 0 15-15,0 0-35 16,-17 140-27-16,5-99-86 16,1-3-28-16,3-2-42 15,3-6-2-15,5-6-78 16,0-10-168-16,13-6-103 15,8-8-402-15</inkml:trace>
  <inkml:trace contextRef="#ctx0" brushRef="#br0" timeOffset="39505.83">32200 3191 1728 0,'0'0'978'15,"0"0"-730"-15,0 0-72 16,0 0-63-16,0 0-67 16,0 0 3-16,0 0-49 15,64-20 1-15,-35 29-2 16,5 2-18-16,-3-2 12 0,-8-1-13 16,-6-2-16-16,-3-3 24 15,-8-3-21-15,-4 3 32 16,3-3-8-16,-5 0 18 15,0 0-3-15,0 2-6 16,0 2 6-16,0 8-14 16,0 13 1-16,0 13 7 15,-5 13 7-15,-5 10 5 16,-4 2-11-16,-1 2-1 16,-2-5-24-16,2-8-21 15,-1-9-142-15,1-14-70 16,-10-15-53-16,3-7-157 15,5-7-119-15</inkml:trace>
  <inkml:trace contextRef="#ctx0" brushRef="#br0" timeOffset="39627.21">32190 3587 1600 0,'0'0'921'15,"0"0"-534"-15,0 0-165 16,123-99-99-16,-60 76-66 16,8 5-28-16,12 3-29 15,8 10-35-15,24 5-120 16,-18 0-389-16,-24 0-481 0</inkml:trace>
  <inkml:trace contextRef="#ctx0" brushRef="#br0" timeOffset="40460.82">23063 4124 2172 0,'0'0'597'16,"0"0"-514"-16,0 0-83 15,0 0-3-15,0 0 3 16,-116 71 53-16,62-19 14 15,-4 10 21-15,2 3-56 16,7-4-31-16,6-7 11 16,14-11-12-16,12-15-17 15,15-13-60-15,2-15-188 16,31-9-49-16,9-21-227 0,0-7-486 16</inkml:trace>
  <inkml:trace contextRef="#ctx0" brushRef="#br0" timeOffset="40626.83">23020 4118 1908 0,'0'0'774'0,"0"0"-574"16,0 0-116-16,0 0-51 15,0 0 0-15,0 0 20 16,76 123-35-16,-57-73-17 16,4 1-1-16,-3 2-11 15,-2-5-117-15,-7-2-143 16,-2-14-315-16,-9-11-457 0</inkml:trace>
  <inkml:trace contextRef="#ctx0" brushRef="#br0" timeOffset="40917.32">22799 4359 1051 0,'0'0'1555'0,"0"0"-1257"15,0 0-264-15,0 0-22 16,125-17-18-16,-69 17 6 15,6 0 0-15,5 0-1 16,-3 0 1-16,-1 0-75 16,-7 0-32-16,-11 0 59 15,-10 0 48-15,-12 0 6 16,-10-3 76-16,-7 1 55 16,-4 2-35-16,-2 0-8 15,0 2-56-15,0 18-32 0,0 12 19 16,0 9-25-1,-4 5 0-15,0 1-1 0,-1-2-95 16,5-2-149-16,-2-8-102 16,2-15-430-16</inkml:trace>
  <inkml:trace contextRef="#ctx0" brushRef="#br0" timeOffset="41084.18">23578 4539 2595 0,'0'0'460'16,"0"0"-460"-16,0 0-61 0,0 0-36 16,8 132 97-1,-33-86 24-15,-12 3-5 0,-34 16-19 16,5-14-303-16,11-10-778 16</inkml:trace>
  <inkml:trace contextRef="#ctx0" brushRef="#br0" timeOffset="41497.75">24371 4177 2134 0,'0'0'742'15,"0"0"-592"-15,0 0-150 16,0 0-82-16,0 0 82 16,0 0 45-16,-145 130 31 15,95-69-20-15,6 5-56 0,7-11 24 16,10-6-24 0,9-15-24-16,9-14-6 0,9-11-102 15,6-9-128-15,19-15-34 16,0-11-323-16</inkml:trace>
  <inkml:trace contextRef="#ctx0" brushRef="#br0" timeOffset="41663.03">24319 4168 1633 0,'0'0'891'16,"0"0"-557"-16,0 0-237 16,0 0-50-16,0 0-47 15,0 0 27-15,127 116 8 0,-98-67-35 16,-4 6 0-16,0-2-19 15,-8-2-125-15,-7-1-137 16,-6-12-193-16,-4-17-384 16</inkml:trace>
  <inkml:trace contextRef="#ctx0" brushRef="#br0" timeOffset="41820.83">24085 4437 2607 0,'0'0'504'15,"0"0"-442"-15,0 0-41 16,121-30-12-16,-66 28-9 16,10 2 0-16,3 0-24 15,23 4-123-15,-18 10-532 16,-13-2-1459-16</inkml:trace>
  <inkml:trace contextRef="#ctx0" brushRef="#br0" timeOffset="42119.63">24728 4555 1879 0,'0'0'213'15,"0"0"-213"-15,0 0-122 16,0 0 122-16,0 0 278 16,0 0 33-16,0 0-141 15,48-39-138-15,-36 37-1 16,-1 2-19-16,2 0 9 15,-1 3 7-15,-6 19-27 0,-4 9 43 16,-2 9 9-16,-4 6-22 16,-19 1 19-16,-6-4-40 15,5-9 23-15,6-9 5 16,12-9-37-16,6-9 19 16,9-7-20-16,24 0-44 15,29-4-189-15,-8-13-426 16,-2-6-581-16</inkml:trace>
  <inkml:trace contextRef="#ctx0" brushRef="#br0" timeOffset="42278.49">25077 4646 2569 0,'0'0'481'0,"0"0"-481"0,0 0-9 15,0 0-7-15,-31 118 16 16,18-77-1-16,-5 0 1 15,-11 12-1-15,2-11-346 16,6-10-788-16</inkml:trace>
  <inkml:trace contextRef="#ctx0" brushRef="#br0" timeOffset="42736.44">25885 4150 2270 0,'0'0'481'16,"0"0"-439"-16,0 0 19 0,0 0-43 15,0 0-18-15,0 0 41 16,-114 117 18-16,64-54 10 16,4 0-40-16,5-3-27 15,8-9 8-15,9-16-10 16,10-10-19-16,8-14-68 16,6-8-191-16,6-9-23 15,15-18-2-15,1-8-603 0</inkml:trace>
  <inkml:trace contextRef="#ctx0" brushRef="#br0" timeOffset="42879.09">25833 4180 1955 0,'0'0'621'15,"0"0"-408"-15,0 0-89 0,0 0-64 16,0 0-13-16,129 91-46 16,-100-51 19-16,-2 3-20 15,0-4-84-15,-2 3-120 16,-10-11-97-16,-6-9-418 0</inkml:trace>
  <inkml:trace contextRef="#ctx0" brushRef="#br0" timeOffset="43041.53">25595 4349 2345 0,'0'0'662'0,"0"0"-539"0,0 0-111 16,0 0-5-16,126 6-7 15,-63 7 11-15,7 7-28 16,32 8-80-16,-15-5-260 16,-14-4-545-16</inkml:trace>
  <inkml:trace contextRef="#ctx0" brushRef="#br0" timeOffset="43884.54">26379 4560 869 0,'0'0'1323'0,"0"0"-976"0,0 0-269 16,0 0-68-16,0 0 8 15,0 0-17-15,0 0 43 16,-13 0-28-16,10 0-10 15,1 0 0-15,0-3-6 16,-2 1 0-16,-1-1-2 16,1-1-1-16,0-1 3 15,-3 1 0-15,2 3-1 16,1-1-9-16,1 2 10 16,3-2 0-16,0 2-6 15,0-2 13-15,0 2-7 0,0-3 0 16,0 2 6-1,0-2 0-15,0 2-6 0,0 1 0 16,0 0 19-16,0 0-18 16,3 0 5-16,3 0-6 15,2 0-5-15,-6 1-7 16,-2 12 14-16,0-1-2 16,0 4 18-16,-5 0-17 15,-4-2 13-15,0-4-14 16,5-3 1-16,2-4 10 15,2-1-10-15,0-2 16 16,0 0 14-16,0 0-22 16,0-2 24-16,0-8-33 15,0 0 8-15,-2-2-7 0,-3 2 1 16,0 0-2-16,1 3 0 16,-1 2 15-16,5 3-12 15,0 0-3-15,0 0-14 16,5-1 6-16,9 2-17 15,3 1 10-15,1 0 15 16,-3 0-14-16,1 1 14 16,-7 13 15-16,-7 7 3 15,-2 2 31-15,-2 10-29 16,-23 4 23-16,-6 0 8 16,-5-2-31-16,3 0 21 15,4-11-31-15,12-7-9 16,9-10 10-16,8-2-11 0,2-3-2 15,25-2 2 1,12 0-30-16,3 1 30 0,-2 1-6 16,-7 7 6-16,-8 2 13 15,-13 5-11-15,-12 11 10 16,-4 4 7-16,-24 1-13 16,-10 5-12-16,-2-5 6 15,0-6-98-15,7-5-73 16,12-18-51-16,11-3-162 15,6 0-485-15</inkml:trace>
  <inkml:trace contextRef="#ctx0" brushRef="#br0" timeOffset="44064.75">26774 4374 2633 0,'0'0'525'15,"0"0"-525"-15,0 0-70 16,0 0-26-16,0 0 6 16,0 0-19-16,-47 115-156 15,23-68-378-15,1-8-561 0</inkml:trace>
  <inkml:trace contextRef="#ctx0" brushRef="#br0" timeOffset="44131.9">26649 4717 1258 0,'0'0'633'0,"0"0"-435"16,0 0-198-16,0 0-69 15,0 0-1270-15</inkml:trace>
  <inkml:trace contextRef="#ctx0" brushRef="#br0" timeOffset="44596.67">26413 4708 2583 0,'0'0'547'0,"0"0"-523"0,0 0-15 15,0 0-18-15,0 0 2 16,129-17 7-16,-86 10-131 16,-10 5-457-16,-8-2-817 0</inkml:trace>
  <inkml:trace contextRef="#ctx0" brushRef="#br0" timeOffset="44904.71">27841 4542 2599 0,'0'0'274'0,"0"0"-274"15,0 0-95-15,0 0 95 16,-129 4 20-16,92 16 27 16,6 1-1-16,8 2-40 15,12-3 9-15,8-2-6 16,3-7-9-16,12-4-37 15,17-7-111-15,11-10-129 16,-5-14-238-16,-6-4-434 0</inkml:trace>
  <inkml:trace contextRef="#ctx0" brushRef="#br0" timeOffset="45084.02">27831 4163 1743 0,'0'0'897'0,"0"0"-703"16,0 0-113-16,0 0-63 15,0 0 16-15,0 0 90 16,6 142-79-16,-4-76-24 16,0 6-3-16,3-1-18 15,-1-5-12-15,1-10-91 16,0-4-151-16,-1-16-211 16,-4-14-358-16</inkml:trace>
  <inkml:trace contextRef="#ctx0" brushRef="#br0" timeOffset="45626.25">27443 4453 2140 0,'0'0'853'15,"0"0"-830"-15,0 0-23 16,0 0-99-16,167-19 32 16,-96 19 54-16,5 1 12 15,6 15-1-15,-5 4 0 16,-13 2 2-16,-20 6 0 15,-17 1 3-15,-20 1 54 16,-7 3 42-16,-3 0-23 16,-14-1-49-16,3-7 13 0,6-8-25 15,5-7-15-15,3-6 15 16,3-2-7-16,19-2-5 16,5 0-3-16,4-14-32 15,-5-8-1-15,-5-10-82 16,-15-4-33-16,-6 0 65 15,0 4 83-15,-6 6 38 16,-7 8 79-16,1 7-42 16,5 6 4-16,5 5-42 15,2 0-29-15,0 0-8 16,13 0-8-16,14 7 8 16,8 2-11-16,4-1-66 0,-3-4 0 15,-7-2 35-15,-12-2 35 16,-7 2 7-16,-10-2 34 15,0 3 43-15,0 6-38 16,-12 3-25-16,-1 6 37 16,2 5-13-16,6 4-7 15,5-1 8-15,0-2-33 16,14-2 9-16,8-5-15 16,4-2-15-16,1-7 0 15,-2-6-94-15,-14-2-180 16,-6-8-345-16,-5-9-964 0</inkml:trace>
  <inkml:trace contextRef="#ctx0" brushRef="#br0" timeOffset="45784.77">28038 4271 2549 0,'0'0'368'16,"0"0"-231"-16,0 0-53 15,0 0-12-15,0 0-36 16,136-36-36-16,-105 68-33 15,-6 18-157-15,-12 50-278 16,-8-10-94-16,-5-5-545 0</inkml:trace>
  <inkml:trace contextRef="#ctx0" brushRef="#br0" timeOffset="45850.51">28221 5023 1513 0,'0'0'509'15,"0"0"-509"-15</inkml:trace>
  <inkml:trace contextRef="#ctx0" brushRef="#br0" timeOffset="46783.04">29197 4171 2581 0,'0'0'364'0,"0"0"-292"16,0 0-72-16,0 0 38 15,0 0 0-15,0 0-32 16,0 0-6-16,-27 78-9 16,9-6 9-16,-1 12 27 15,0 0-26-15,9-1 28 16,7-13-29-16,3-9 0 0,3-18-1 15,18-11-26-15,10-15-22 16,6-16-48-16,3-1-45 16,4-16 9-16,-1-18 21 15,-6-9 53-15,-5-8 45 16,-10 0 14-16,-13 12 49 16,-9 9 165-16,0 18-20 15,-23 12-111-15,-17 1-83 16,-6 30 0-16,-1 7 51 15,5 4-30-15,9-3 13 16,14-4-34-16,13-7-7 16,6-8 5-16,2-8-62 15,25-10 0-15,8-2-11 0,5-4-133 16,3-20-76 0,-3-6-78-16,-7-4 66 0,-8 3 229 15,-10 6 67-15,-5 13 360 16,-10 8-43-16,0 4-210 15,0 4-65-15,0 12 23 16,0 0-36-16,0 0 18 16,4-4-33-16,11-6 23 15,5-6-1-15,5 0-36 16,4-3-2-16,0-18-87 16,-5 1 19-16,-1-2 57 15,-5 4 5-15,-7 3 8 16,-3 10 109-16,-3 5-30 15,-2 2-30-15,-3 27-20 16,0 18 23-16,0 13 21 0,-8 10-31 16,-7 7 9-16,-1 0 10 15,3-2-23-15,4-9 5 16,2-6-38-16,5-11-4 16,2-11-2-16,0-11-23 15,0-10-24-15,0-11-39 16,0-6-74-16,0-4 6 15,0-24-87-15,0-51-440 16,12 5 283-16,3-4 108 0</inkml:trace>
  <inkml:trace contextRef="#ctx0" brushRef="#br0" timeOffset="46954.58">29852 4570 1352 0,'0'0'810'0,"0"0"-299"16,0 0-227-16,0 0-162 15,134-45-86-15,-111 45-34 16,-6 11 35-16,-1 13-25 15,-5 8 2-15,-7 6-14 16,-4 3-9-16,0-4 0 16,-15-3-81-16,-12-8-100 15,-6-7-11-15,-35-19-98 16,8 0-200-16,-2-12-35 0</inkml:trace>
  <inkml:trace contextRef="#ctx0" brushRef="#br0" timeOffset="47082.92">29389 4365 1015 0,'0'0'1221'0,"0"0"-925"16,0 0-87-16,0 0-38 16,140-101-108-16,-102 101-63 15,-5 9-15-15,-17 60-233 16,-9 2-92-16,-7 1-347 0</inkml:trace>
  <inkml:trace contextRef="#ctx0" brushRef="#br0" timeOffset="47164.24">29527 5005 1877 0,'0'0'673'0,"0"0"-673"16,0 0-279-16</inkml:trace>
  <inkml:trace contextRef="#ctx0" brushRef="#br0" timeOffset="47292.55">30503 4850 2671 0,'0'0'0'16,"0"0"-159"-16</inkml:trace>
  <inkml:trace contextRef="#ctx0" brushRef="#br0" timeOffset="49603.11">1377 5916 1592 0,'0'0'629'0,"0"0"-457"16,0 0 9-16,0 0-66 15,0 0 0-15,0 0-17 16,0 0-18-16,0-7 0 0,-2 7-62 16,-18 0 9-16,-9 7-19 15,-9 11 2-15,2 7 1 16,3 6-11-16,6 0 1 15,10 1 6-15,5-3-1 16,12-10-7-16,0-4 1 16,4-9-42-16,19-6 15 15,8 0-27-15,4-16-67 16,4-11-49-16,-8-2-6 16,-7-4 63-16,-8 4 67 15,-7 4 46-15,-5 6 86 16,-4 7 108-16,3 5 40 15,-3 5-83-15,0 2-108 0,0 0-13 16,0 23-30 0,2 9 0-16,-2 6 21 0,2 1-21 15,3 0-7-15,1-8-49 16,3-11-190-16,0-11-14 16,2-9-57-16,-2-14-76 15,-3-8-921-15</inkml:trace>
  <inkml:trace contextRef="#ctx0" brushRef="#br0" timeOffset="49741.28">1611 5796 1916 0,'0'0'688'0,"0"0"-509"15,0 0-86-15,0 0-16 16,120 81-35-16,-120-21 22 16,-2 14-32-16,-33 12-32 15,-34 29-2-15,9-20-350 0,4-23-626 0</inkml:trace>
  <inkml:trace contextRef="#ctx0" brushRef="#br0" timeOffset="53104.06">2405 5782 654 0,'0'0'1081'15,"0"0"-811"-15,0 0-114 16,0 0 33-16,0 0 49 16,0 0-56-16,0-35-33 15,0 33-26-15,0 0-64 16,0 2-9-16,-5 0-29 0,-15 0-14 15,-11 15-5-15,-9 16-2 16,-2 8 0-16,-1 10-8 16,7 3 13-16,12 0-5 15,9-4 0-15,12-5 1 16,3-9-8-16,25-10-25 16,46-18-131-16,-6-6-189 15,-5 0-458-15</inkml:trace>
  <inkml:trace contextRef="#ctx0" brushRef="#br0" timeOffset="53681.67">2249 5970 565 0,'0'0'1816'0,"0"0"-1602"16,0 0-175-16,0 0-32 15,0 0 7-15,0 0 5 16,140-79 0-16,-89 79 10 15,1 4-23-15,-10 21 46 16,-10 4 47-16,-13 7-32 16,-10 4 0-16,-9 2-19 15,0-1-27-15,0-4 9 16,-9-11-29-16,5-6-2 16,4-13-13-16,0-7-81 15,4 0 0-15,21-22-3 0,6-12-136 16,2-9-274-1,1-1 30-15,-5 3 478 0,-9 10 25 16,-7 11 324-16,-9 15 14 16,-4 5-201-16,0 8-108 15,0 19 90-15,-8 8-10 16,-3 3-2-16,1 0-31 16,6-4-63-16,4-6-5 15,0-8-23-15,0-3-9 16,16-8-1-16,1-7-17 15,4-2-14-15,-3 0-11 16,-5-11-57-16,-2-12-25 16,1-12-58-16,-4-6 53 15,6-3 98-15,5 0 31 16,4 6 40-16,4 11 64 0,0 13-49 16,2 12-4-16,-4 2-5 15,0 14 17-15,-2 12 31 16,-3 8-37-16,-5 0-17 15,-1 5 1-15,-7-5-40 16,-3-2-2-16,-4-6-56 16,0-6-189-16,-6-11-250 15,-8-6-421-15</inkml:trace>
  <inkml:trace contextRef="#ctx0" brushRef="#br0" timeOffset="53816.32">3071 5664 2526 0,'0'0'470'0,"0"0"-470"16,0 0-127-16,0 0-121 15,2 159-93-15,-15-91-489 0</inkml:trace>
  <inkml:trace contextRef="#ctx0" brushRef="#br0" timeOffset="53907.09">2965 6505 2242 0,'0'0'444'16,"0"0"-444"-16,0 0-1532 0</inkml:trace>
  <inkml:trace contextRef="#ctx0" brushRef="#br0" timeOffset="54223">4081 5828 1859 0,'0'0'1099'0,"0"0"-1001"16,0 0-98-16,0 0-67 15,0 0 67-15,-123 92 54 16,81-46 31-16,0 4-42 0,4-2-43 16,4-6 4-16,13-6-4 15,7-14-46-15,9-10-41 16,5-12-131-16,15-12-62 16,14-16-91-16,1-7-353 0</inkml:trace>
  <inkml:trace contextRef="#ctx0" brushRef="#br0" timeOffset="54387.91">4010 5796 1294 0,'0'0'936'0,"0"0"-575"16,0 0-106-16,0 0-176 15,0 0-57-15,0 0 40 16,127 85-49-16,-103-34 11 16,-3 0-24-16,-6 4 0 0,-3-6-10 15,-8-4-92-15,-4-11-115 16,-2-12-77-16,-19-10-292 15,-6-9-795-15</inkml:trace>
  <inkml:trace contextRef="#ctx0" brushRef="#br0" timeOffset="54523.68">3781 6011 1597 0,'0'0'1328'16,"0"0"-1066"-16,0 0-90 15,0 0-144-15,0 0-20 16,0 0-8-16,148-48-30 15,-47 51-32-15,-14 14-162 0,-7-1-552 0</inkml:trace>
  <inkml:trace contextRef="#ctx0" brushRef="#br0" timeOffset="55335.75">4926 5554 1916 0,'0'0'380'16,"0"0"-152"-16,0 0-9 15,0 0-35-15,0 0-38 0,0 0-71 16,0 0-27 0,0-52-48-16,0 80 5 0,0 20-5 15,0 16 7 1,-9 15 7-16,3 5 26 0,-1-3-38 16,2-6 25-16,5-11-27 15,0-11 7-15,0-13-8 16,12-13 1-16,3-8-18 15,3-12 4-15,-1-4-46 16,4-3 45-16,-3-3-16 16,-1-18-28-16,-1-9-18 15,1-4-64-15,-3 0 81 16,-3 6 60-16,-4 10 60 16,-2 11 60-16,-5 7-78 0,0 0-35 15,0 21 11-15,-5 9-8 16,-8 6 8-1,2 2 6-15,-1-3-22 0,3-3 18 16,3-7-20-16,4-7 0 16,2-8-6-16,0-8-48 15,0-2-55-15,0 0 13 16,4-20-101-16,9-10-161 16,7-7 53-16,1 2 182 15,3 3 123-15,0 7 240 16,-3 11 56-16,-2 13-88 15,-1 1-41-15,-2 1-55 16,-3 20-70-16,-6 4-19 16,-5 6-1-16,-2-2-22 15,0 0-66-15,0-7-123 0,-17-12-143 16,1-8-223-16,3-2-614 0</inkml:trace>
  <inkml:trace contextRef="#ctx0" brushRef="#br0" timeOffset="55454.54">5122 5796 2041 0,'0'0'563'0,"0"0"-563"15,121-26-123-15,-48 23-459 16,-11 1 32-16,-6 0 272 0</inkml:trace>
  <inkml:trace contextRef="#ctx0" brushRef="#br0" timeOffset="55843.8">5804 5504 1955 0,'0'0'548'0,"0"0"-525"16,0 0-23-16,0 0 0 16,0 0 34-16,0 160 109 15,0-91 42-15,-2 5-52 16,-2 0-76-16,-1-6-3 15,1-6-48-15,2-11-6 16,0-17 2-16,2-12-2 16,0-10-1-16,0-12-56 15,0 0-31-15,0-12 39 16,2-19-256-16,17-8 8 16,6-7 43-16,8 2 29 0,3 7 225 15,0 11 117-15,-5 17 125 16,-7 9-17-16,-6 11-91 15,-11 21 14-15,-7 9-26 16,-7 6-38-16,-26 2 40 16,-10 1-48-16,-5-7-55 15,-2-4-21-15,8-8-13 16,9-11-99-16,19-19-157 16,10-1-295-16,4 0-512 0</inkml:trace>
  <inkml:trace contextRef="#ctx0" brushRef="#br0" timeOffset="56070.14">6357 5755 2638 0,'0'0'363'16,"0"0"-363"-16,0 0-49 15,0 0 49-15,-125 131 70 16,72-70 44-16,-3 6-23 15,3 1-44-15,3 2-46 16,12-10-2-16,12-8-39 16,13-12-55-16,13-16-63 15,31-18-175-15,13-6-132 16,5 0-517-16</inkml:trace>
  <inkml:trace contextRef="#ctx0" brushRef="#br0" timeOffset="56250.62">6471 5883 2677 0,'0'0'358'16,"0"0"-268"-16,-132 63-89 15,83-21 5-15,13-1 2 16,18 2 16-16,18-7 25 16,0-2-40-16,35-5-9 15,15-6-24-15,37-17-171 16,-10-6-332-16,-9 0-481 0</inkml:trace>
  <inkml:trace contextRef="#ctx0" brushRef="#br0" timeOffset="58185.71">7382 5689 2027 0,'0'0'349'0,"0"0"-268"0,0 0-26 16,0 0-17-16,-149 28 79 16,109 5 71-16,7 13-64 15,4 3-16-15,10 3-32 16,13-2-52-16,6-4 15 15,2-7-39-15,27-14 1 16,14-7-2-16,8-11-12 16,7-7-32-16,2 0-56 15,-6-18-109-15,-8-7 25 16,-10 2 12-16,-12 0 42 16,-10 4 96-16,-12 4 35 15,-2 9 215-15,0 6-3 16,-18 2-112-16,-11 22-2 15,-2 8-1-15,-3 7-20 16,5-3-16-16,10-6-52 0,5-10 5 16,10-8-14-16,4-12-35 15,0 0 28-15,20-3-43 16,9-20-132-16,7-5-166 16,1-4-263-16,3-1 24 15,-1 6 287-15,-8 6 300 16,-7 11 498-16,-8 10-25 15,-5 0-258-15,-9 24-73 16,-2 9-90-16,0 1-10 16,0-2-42-16,0-10-66 15,0-8-213-15,0-11-741 0</inkml:trace>
  <inkml:trace contextRef="#ctx0" brushRef="#br0" timeOffset="58396.6">7725 5545 1774 0,'0'0'939'16,"0"0"-645"-16,0 0-201 16,0 0-41-16,0 0-40 15,0 0-6-15,0 0-4 16,41 29-2-16,-41 10-30 15,-6 19-84-15,-21-8-229 0,-4-10-619 0</inkml:trace>
  <inkml:trace contextRef="#ctx0" brushRef="#br0" timeOffset="58982.21">8319 5905 20 0,'0'0'2550'0,"0"0"-2194"16,0 0-278-16,0 0-78 16,0 0 0-16,0 0 0 15,0 0 17-15,-69-40 23 16,69 24-40-16,19 0-53 15,4 4 31-15,2 7-5 0,1 5 27 16,-3 0 3-16,-8 12 9 16,-6 19 9-16,-9 7 12 15,0 6-11-15,-11 0 22 16,-14-4-34-16,-2-8 5 16,4-7 2-16,6-11-10 15,9-11-14-15,8-3 4 16,0 0-14-16,15-12-46 15,16-5-123-15,2-1 115 16,1 4 56-16,-3 8 15 16,-11 6 51-16,-6 4-22 15,-12 22-10-15,-2 11 54 16,-16 12-46-16,-19 1-6 0,-5-2-21 16,-5-2-177-1,9-14-100-15,16-14-428 0</inkml:trace>
  <inkml:trace contextRef="#ctx0" brushRef="#br0" timeOffset="59230.13">8673 5900 2331 0,'0'0'253'16,"0"0"-253"-16,0 0 0 15,0 0 22-15,0 0 184 0,0 0-16 16,113 78-77-16,-78-49-94 16,-2 2-18-16,-4-3-2 15,-2-4-18-15,-6-8-101 16,-4-4-89-16,-4-10-67 16,0-2-23-16,-2-16-215 15,-4-10-932-15</inkml:trace>
  <inkml:trace contextRef="#ctx0" brushRef="#br0" timeOffset="59417.7">9077 5763 2032 0,'0'0'808'15,"0"0"-716"-15,0 0-84 16,0 0-8-16,-48 123 12 16,27-72 114-16,0 0-47 0,3-1-35 15,5-9-28 1,7-7-16-16,6-9-19 0,0-11-52 15,6-10-50-15,19-4-18 16,15-14-144-16,-5-12-333 16,-6 0-229-16</inkml:trace>
  <inkml:trace contextRef="#ctx0" brushRef="#br0" timeOffset="59965.66">9141 6020 1209 0,'0'0'804'0,"0"0"-303"16,0 0-387-16,0 0-27 15,0 0 85-15,0 0-81 16,0 0 4-16,-20 112-54 15,20-99-40-15,0-8 44 16,22-5-36-16,5 0 8 0,6-5-17 16,1-15-84-1,-3-4-15-15,-6-5-100 0,-9-5-44 16,-8 0 21-16,-8 4 55 16,0 7 167-16,-2 11 225 15,-18 12-13-15,-5 2-70 16,-1 27-29-16,2 5-16 15,7 1 17-15,9 1-45 16,8-5-20-16,0-7-8 16,13-6-41-16,14-7 9 15,4-4-9-15,6-7-60 16,4 0-27-16,1-10-152 16,-4-8-61-16,-2-7 14 15,-4 2-7-15,-6 0 89 0,-6 4 204 16,-6 7 204-16,-8 8 179 15,-6 4-197-15,0 11-76 16,-2 16 54-16,-12 2-103 16,1-4 23-16,7-4-41 15,4-12-34-15,2-6 22 16,2-3-23-16,21 0-8 16,14-9-51-16,9-9-191 15,4-6-30-15,3 0-28 16,-4 4 101-16,-6 8 130 15,-10 5 69-15,-8 7 103 16,-10 9 77-16,-11 17-30 16,-4 7-64-16,0 4-72 0,-2-3-12 15,-15-4-2-15,-6-8-9 16,-20-16-150-16,6-6-366 16,-3 0-695-16</inkml:trace>
  <inkml:trace contextRef="#ctx0" brushRef="#br0" timeOffset="60116.57">9181 5765 1129 0,'0'0'1627'0,"0"0"-1331"16,0 0-296-16,0 0-24 16,114-50-76-16,-81 50 55 15,8 18-89-15,-10 4-200 0,-4 0-823 16</inkml:trace>
  <inkml:trace contextRef="#ctx0" brushRef="#br0" timeOffset="60588.21">10706 5726 2002 0,'0'0'754'15,"0"0"-560"-15,0 0-174 16,0 0-20-16,0 0-42 0,0 0 42 15,-7 141 81-15,5-69-29 16,0 5-19-16,2-6-23 16,0-4-10-16,0-13-7 15,0-12-84-15,0-14-111 16,0-18-83-16,0-6-324 16,-9-4-450-16</inkml:trace>
  <inkml:trace contextRef="#ctx0" brushRef="#br0" timeOffset="60859.39">10559 5988 1795 0,'0'0'650'16,"0"0"-494"-16,0 0-101 15,131-18-55-15,-79 19 1 0,0 23 14 16,-6 6 10 0,-6 9 79-16,-9 3-8 0,-9-3-57 15,-13 2 6-15,-6-10-38 16,-3-6 7-16,0-9 20 15,-5-8-32-15,-2-8-3 16,3 0 1-16,4-24-41 16,0-10-55-16,27-8-56 15,11-4 39-15,9 1 43 16,1 9 7-16,2 13 29 16,-6 14 0-16,-3 9-15 15,-12 14-321-15,-10 8-1180 0</inkml:trace>
  <inkml:trace contextRef="#ctx0" brushRef="#br0" timeOffset="61377.28">11253 6050 2192 0,'0'0'337'16,"0"0"-290"-16,0 0-39 15,0 0 7-15,0 0 62 16,-25 114 72-16,25-92-47 16,0-8-83-16,0-4-1 0,0-8-18 15,9-2-3 1,4 0-3-16,5-21-101 0,0-2-132 16,3-3 30-16,0 0 22 15,-3 7 187-15,-3 8 19 16,-1 9 163-16,-3 2-39 15,0 3-27-15,5 18-32 16,4 1-19-16,11-2-50 16,9-4 29-16,12-6 2 15,4-8-46-15,-4-2 0 16,0 0-112-16,-14-19-69 16,-12 0-59-16,-9-8-59 15,-15 0-3-15,-2-2 100 16,0 4 202-16,0 4 96 15,-5 5 196-15,2 13 34 0,3 3-139 16,0 14-159-16,0 23 57 16,-2 16 71-16,-2 13-42 15,-3 8 8-15,-1 2-43 16,-6 1-37-16,3-7-14 16,0-9-27-16,-1-16-2 15,2-13-43-15,-11-25-183 16,4-7-84-16,-1 0-451 0</inkml:trace>
  <inkml:trace contextRef="#ctx0" brushRef="#br0" timeOffset="61528.58">11473 5538 2331 0,'0'0'695'0,"0"0"-695"16,0 0-160-16,0 0-153 15,-154 128 124-15,101-56 65 16,13-11-121-16</inkml:trace>
  <inkml:trace contextRef="#ctx0" brushRef="#br0" timeOffset="61940.54">12732 5925 2542 0,'0'0'578'16,"0"0"-578"-16,0 0-143 16,0 0 17-16,-140 77 126 0,93-38 66 15,9 2 16-15,9 1-25 16,14-4-30-16,10-9-26 15,5-4 13-15,9-12-14 16,18-8-32-16,7-5-20 16,3-10-141-16,13-43-134 15,-13 4-279-15,-8-3-423 0</inkml:trace>
  <inkml:trace contextRef="#ctx0" brushRef="#br0" timeOffset="62111.59">12726 5695 1846 0,'0'0'791'15,"0"0"-491"-15,0 0-192 16,0 0-86-16,0 0-12 0,0 0 5 16,6 106 21-1,-3-48-27-15,1 8 0 0,1 2-15 16,-1-4 6-16,0-8-60 16,-1-7-67-16,-1-13-149 15,-2-12-225-15,0-14-315 0</inkml:trace>
  <inkml:trace contextRef="#ctx0" brushRef="#br0" timeOffset="62346.57">12374 5905 1273 0,'0'0'1184'0,"0"0"-897"16,0 0-287-16,0 0-73 15,160-36 27-15,-102 36 30 0,2 17 16 16,3 6 67-16,-1 5 4 15,-4 5 34-15,-4-1 32 16,-12-2-47-16,-9-2-17 16,-8-2-61-16,-10-6-10 15,-5-4-4-15,-6-6-31 16,-4-6-98-16,0-4-152 16,0-8-78-16,-9-10-314 0</inkml:trace>
  <inkml:trace contextRef="#ctx0" brushRef="#br0" timeOffset="62871.62">13074 5857 2307 0,'0'0'681'0,"0"0"-616"0,0 0-65 15,0 0-44-15,0 0 8 16,0 0 30-16,73 121-5 16,-48-93 11-16,4-2 0 15,8-8-31-15,3-8-30 16,-1-10-1-16,-4 0 43 15,-10-8 0-15,-10-10-68 16,-13-5 11-16,-2 4 17 16,-6 2 59-16,-21 9 47 15,-2 8-13-15,-4 0 66 16,-1 21 47-16,5 11-20 16,4 5-29-16,10 3-54 15,11-1-13-15,4-4 16 0,0-8-46 16,15-8 26-16,14-7-24 15,7-9 11-15,9-3-28 16,1-12 5-16,8-20-39 16,2-8 6-16,-3-9-71 15,-2-9-37-15,-2-5-17 16,-9-3 30-16,-9 1 137 16,-10 11 52-16,-13 10 197 15,-5 16-53-15,-3 11-117 16,0 17-44-16,-11 0-35 15,-3 29 10-15,3 13-8 16,2 11 7-16,7 5 7 16,2 7 25-16,0-2-26 15,9-3 37-15,7-9-16 16,-5-5-35-16,-7-9 10 0,-4-11-11 16,0-8-33-16,-27-9-13 15,-35-9-63-15,4-7-240 16,2-15-532-16</inkml:trace>
  <inkml:trace contextRef="#ctx0" brushRef="#br0" timeOffset="63043.63">13363 5336 2072 0,'0'0'942'0,"0"0"-776"16,0 0-166-16,0 0-20 0,-104 124 5 15,54-56 15-15,4 7 0 16,13 19-100-16,12-21-439 16,17-15-714-16</inkml:trace>
  <inkml:trace contextRef="#ctx0" brushRef="#br0" timeOffset="63164.73">14181 6132 2845 0,'0'0'0'0</inkml:trace>
  <inkml:trace contextRef="#ctx0" brushRef="#br0" timeOffset="71369.98">1449 7064 1262 0,'0'0'290'0,"0"0"-175"0,0 0-6 15,0 0 61-15,0 0 5 16,0 0-91-16,2-33-10 16,-2 30 34-16,0 3-46 15,0 0 11-15,0 0 29 16,0 0-21-16,0 0 11 16,0 0-14-16,0 0-27 15,0 0 21-15,0 0-44 16,0 0-17-16,0 4-11 15,0 23 4-15,-4 14-4 0,-2 18 24 16,0 9-15 0,-1 1 27-16,1 2-36 0,-1-6 1 15,0-9 17-15,0-8-9 16,1-9-3-16,4-8-6 16,2-9-22-16,0-10-98 15,2-12-223-15,9 0-168 16,-4-16-196-16</inkml:trace>
  <inkml:trace contextRef="#ctx0" brushRef="#br0" timeOffset="71819.95">1154 7096 1415 0,'0'0'1004'0,"0"0"-876"15,0 0-19-15,0 0 64 16,0 0-33-16,0 0-35 15,0 0-80-15,92-104-19 16,-30 94 0-16,14 0-6 16,-1 3 0-16,0 2-7 15,-9-2-22-15,-13 4 28 16,-14 1 1-16,-18 2-1 16,-11 0-13-16,-10 8 0 15,-4 22 14-15,-23 12 42 16,-4 10 3-16,-5 4 14 15,4-2-34-15,8-11-25 16,6-11 21-16,9-15-20 16,9-6-2-16,0-11-16 0,9 0-51 15,18-6 49-15,4-20-102 16,0-11-142-16,-4-5 48 16,-2 1 67-16,-10 3 148 15,-1 9 26-15,-8 14 168 16,-4 15 49-16,0 0-133 15,-2 23-65-15,0 15 45 16,0 10-72-16,0 5 9 16,0-4-27-16,9-6 0 15,22-11-112-15,-2-10-250 16,5-14-332-16</inkml:trace>
  <inkml:trace contextRef="#ctx0" brushRef="#br0" timeOffset="72264.39">2188 6940 2278 0,'0'0'315'15,"0"0"-271"-15,0 0-15 16,0 0 96-16,0 0 44 16,-143 91-21-16,114-42-72 15,8 3-55-15,9 3 35 16,12-6-43-16,0-6-2 15,14-9-10-15,22-12-1 16,8-10 0-16,12-10-12 0,2-2-33 16,0-9 10-1,-9-15-71-15,-11-1-18 0,-11-1 71 16,-17 6 53-16,-5 4 26 16,-5 9 96-16,0 7-48 15,-11 0-19-15,-2 16-49 16,-1 4 18-16,5 1 21 15,5-1-44-15,4-4 30 16,2-3-31-16,23-4 2 16,6-4-20-16,2-5 10 15,1 0-8-15,-7 0 15 16,-10 0-14-16,-7 0 15 16,-8 0 1-16,-2-2 13 15,0-1 8-15,-10-1-22 16,-3-4-58-16,-5-14-62 0,3 1-245 15,8-5-537-15</inkml:trace>
  <inkml:trace contextRef="#ctx0" brushRef="#br0" timeOffset="72406.34">2525 6717 2784 0,'0'0'326'0,"0"0"-284"16,0 0-42-16,-36 112 12 15,14-49-23-15,2 31 11 16,4-11-187-16,8-18-491 0</inkml:trace>
  <inkml:trace contextRef="#ctx0" brushRef="#br0" timeOffset="72946.69">3330 6880 980 0,'0'0'1565'0,"0"0"-1334"16,0 0-174-16,0 0-20 0,0 0 12 16,0 0 13-16,0 0-7 15,-72 98 14-15,35-34-3 16,-1 4-48-16,2-3-17 15,5-7 10-15,4-12-11 16,9-14 0-16,12-12-37 16,6-11-111-16,0-9-91 15,24-19-7-15,8-15-108 16,-3-8-557-16</inkml:trace>
  <inkml:trace contextRef="#ctx0" brushRef="#br0" timeOffset="73104.63">3297 6868 2105 0,'0'0'651'0,"0"0"-528"0,0 0-77 16,0 0-33-16,0 0 31 16,58 132 29-16,-34-73-55 15,2 2-9-15,-1 0-9 16,-2-9-30-16,-6-8-140 16,-10-10-145-16,-7-14-289 15,0-11-887-15</inkml:trace>
  <inkml:trace contextRef="#ctx0" brushRef="#br0" timeOffset="73271.31">2973 7080 863 0,'0'0'1887'0,"0"0"-1568"0,0 0-235 16,0 0-75-16,0 0 8 15,156-18-17-15,-96 20 0 16,7 11 0-16,24 5-114 15,-16-5-343-15,-11-3-547 0</inkml:trace>
  <inkml:trace contextRef="#ctx0" brushRef="#br0" timeOffset="73480.5">3789 7046 2082 0,'0'0'852'16,"0"0"-759"-16,0 0-53 0,0 0-12 16,0 0 52-16,0 0 4 15,0 0-75-15,60 11-9 16,-26 2-21-16,-3 5-93 16,-16 14-161-16,-5-6-243 15,-10-1-193-15</inkml:trace>
  <inkml:trace contextRef="#ctx0" brushRef="#br0" timeOffset="73591.59">3802 7247 1896 0,'0'0'921'0,"0"0"-675"15,0 0-183-15,0 0-57 16,0 0-6-16,143 0-97 16,-93 9-163-16,-6-7-626 0</inkml:trace>
  <inkml:trace contextRef="#ctx0" brushRef="#br0" timeOffset="74268.73">4730 6950 1348 0,'0'0'771'15,"0"0"-437"-15,0 0-13 16,0 0-127-16,0 0-103 16,0 0-12-16,0 0-70 0,-49 24-1 15,9 30 13-15,-3 10-20 16,1 3 23-16,6-7-24 16,5-12 7-16,11-13-20 15,11-14-29-15,9-13-112 16,0-8-127-16,40-15-11 15,-1-16-64-15,0-7-623 0</inkml:trace>
  <inkml:trace contextRef="#ctx0" brushRef="#br0" timeOffset="74426.67">4747 6904 377 0,'0'0'1712'0,"0"0"-1163"16,0 0-374-16,0 0-86 15,0 0-87-15,0 0 61 0,0 0-11 16,79 142-41-1,-52-82 19-15,-1 0-30 0,-1-5-46 16,-6-6-118-16,-5-11-155 16,-5-9-256-16,-7-12-858 0</inkml:trace>
  <inkml:trace contextRef="#ctx0" brushRef="#br0" timeOffset="74711.56">4498 7229 1620 0,'0'0'1257'16,"0"0"-1057"-16,0 0-200 0,0 0-2 16,0 0-11-16,165-20 13 15,-100 15 19-15,6 0-4 16,5-5-14-16,-5-2 4 16,-4-1-4-16,-11-1-1 15,-14 3 0-15,-11 4 8 16,-11 7 2-16,-7 0-9 15,-3 18 14-15,-4 19 28 16,-2 9-35-16,1 6 16 16,-5 8-24-16,0 1 3 15,0-6-11-15,0-3-83 16,2-8-195-16,3-14-95 16,0-13-546-16</inkml:trace>
  <inkml:trace contextRef="#ctx0" brushRef="#br0" timeOffset="74966.19">5677 6927 1190 0,'0'0'286'15,"0"0"-55"-15,0 0 265 16,0 0-213-16,0 0-78 15,0 0-14-15,-110 119-103 16,62-50-13-16,-1-3-53 16,7-9-22-16,11-10 7 15,8-13-7-15,12-14-40 0,11-12-92 16,11-10-170-16,18-18 54 16,0-9-298-16</inkml:trace>
  <inkml:trace contextRef="#ctx0" brushRef="#br0" timeOffset="75141.1">5671 6872 1810 0,'0'0'1072'0,"0"0"-978"15,0 0-69-15,8 118-25 16,-3-60 12-16,-1 4-3 16,3-1 19-16,2-5-27 15,2-4-1-15,1-6-8 0,-2-10-193 16,-8-11-136-1,1-8-359-15,-3-13-854 0</inkml:trace>
  <inkml:trace contextRef="#ctx0" brushRef="#br0" timeOffset="75290.23">5376 7221 2628 0,'0'0'513'15,"0"0"-447"-15,0 0-66 16,121-31-27-16,-63 26 5 15,8 2 21-15,3 3 1 16,28 0-167-16,-22 0-368 16,-13 0-713-16</inkml:trace>
  <inkml:trace contextRef="#ctx0" brushRef="#br0" timeOffset="75642.28">5862 7302 1609 0,'0'0'642'0,"0"0"-488"16,0 0-126-16,0 0-28 15,0 0 0-15,0 0 24 16,0 0 128-16,49-23-56 15,-31 23-58-15,-2 0 0 0,-3 0 12 16,-1 3-34-16,-10 18 16 16,-2 7 17-16,-8 8-16 15,-15 4 18-15,-7-2-45 16,4-4 4-16,7-7 32 16,13-12-27-16,6-4 10 15,4-7-25-15,27-4-3 16,15 0-21-16,31-15-207 15,-10-4-120-15,-4-4-371 0</inkml:trace>
  <inkml:trace contextRef="#ctx0" brushRef="#br0" timeOffset="75920.89">6450 6920 1670 0,'0'0'975'0,"0"0"-670"15,0 0-277-15,0 0-28 16,0 0-16-16,0 0 16 16,-96 132 95-16,52-56-29 15,1 0-57-15,4-5 18 16,10-13-27-16,9-14 0 15,11-15 0-15,9-15-55 16,0-11-67-16,22-15-125 0,7-16-82 16,-2-8-596-16</inkml:trace>
  <inkml:trace contextRef="#ctx0" brushRef="#br0" timeOffset="76100.48">6413 6828 2234 0,'0'0'693'0,"0"0"-656"15,0 0-28-15,74 104-9 16,-51-44 1-16,-2 5 67 16,-3 5 26-16,-3-2-66 15,-1-2-13-15,-5-6-15 16,-3-10 0-16,-4-12-42 16,-2-10-148-16,0-10-196 0,-13-15-549 0</inkml:trace>
  <inkml:trace contextRef="#ctx0" brushRef="#br0" timeOffset="76250.7">6205 7197 937 0,'0'0'1852'16,"0"0"-1547"-16,0 0-266 16,0 0-39-16,130-7-17 15,-84 7-5-15,26 9-36 16,-9 1-285-16,-8 0-639 0</inkml:trace>
  <inkml:trace contextRef="#ctx0" brushRef="#br0" timeOffset="77091.36">6685 7347 1455 0,'0'0'531'16,"0"0"-439"-16,0 0-77 15,0 0 7-15,0 0-22 16,0 0 52-16,0 0-14 16,0 0-37-16,0 0 21 15,0 0 17-15,0 0 27 16,0 0 38-16,0 0-47 15,0 0-25-15,0 0-21 16,0 0-4-16,0 0 6 16,0 0-13-16,0 0 2 0,0 0 13 15,0 0 18-15,0 0 86 16,0 0 3-16,0 0-70 16,0 0-10-16,0 0-36 15,-3 0-4-15,3 0-4 16,0 0 1-16,0 0 1 15,0 0 0-15,0 0-10 16,0 0 8-16,0 0 2 16,0 0 0-16,0 0-12 15,0 0 11-15,0 0-7 16,0 0 7-16,0 0-17 16,0 0 17-16,0 0 1 15,0 0 0-15,0 0 6 16,0 0 1-16,0 0 14 15,0 0 6-15,0 0-26 0,7-5-1 16,11 2-18-16,-5-1-3 16,1 4 19-16,-5 0-17 15,-7 2 19-15,-2 14 35 16,0 8 0-16,-11 5 44 16,-5 0-45-16,-1 0-23 15,5-3 2-15,10-6-4 16,2-5-9-16,4-2 3 15,25-5 8-15,7-2-20 16,2-1 9-16,-5 2 0 16,-8 3-11-16,-16 6 8 0,-9 5 3 15,-18 13 22 1,-27 1-22-16,-42 20-65 0,10-12-289 16,5-9-494-16</inkml:trace>
  <inkml:trace contextRef="#ctx0" brushRef="#br0" timeOffset="79036.05">7355 7199 479 0,'0'0'1316'0,"0"0"-723"16,0 0-318-16,0 0 10 16,0 0-86-16,0 0-121 15,0 0 12-15,-19-28-11 16,19 28-49-16,0 0 13 16,19 0-43-16,15 4 0 0,9 8-2 15,7 1 2 1,4 2 0-16,0-3-50 0,-5-3-44 15,-7-2 1-15,-2-1-182 16,-11-2-392-16,-13-1-495 0</inkml:trace>
  <inkml:trace contextRef="#ctx0" brushRef="#br0" timeOffset="79224.6">7287 7303 1311 0,'0'0'1038'0,"0"0"-832"16,0 0-108-16,0 0 72 16,0 0-61-16,0 0-2 0,124 0-48 15,-74 0-47-15,0 0-12 16,-5 0-37-16,2 0-196 16,-13 0-123-16,-12 0-415 0</inkml:trace>
  <inkml:trace contextRef="#ctx0" brushRef="#br0" timeOffset="79374.03">7841 7122 1532 0,'0'0'1221'0,"0"0"-1000"16,0 0-221-16,0 0-20 16,0 0 13-16,61 145-7 15,-77-93 2-15,-39 15-23 0,3-9-314 16,1-12-851-16</inkml:trace>
  <inkml:trace contextRef="#ctx0" brushRef="#br0" timeOffset="79990.5">8713 6953 2087 0,'0'0'661'0,"0"0"-494"16,0 0-89-16,0 0-78 15,0 0 13-15,0 106 60 16,0-33-8-16,0 12-10 16,0 3 8-16,0-7-62 15,0-2 23-15,0-11-24 0,0-9-7 16,0-15 1 0,0-10-68-16,0-14-90 0,0-20-143 15,0 0-184-15,-4-12-44 0</inkml:trace>
  <inkml:trace contextRef="#ctx0" brushRef="#br0" timeOffset="80170.36">8790 6934 2201 0,'0'0'639'0,"0"0"-554"16,0 0-61-16,0 0-11 15,0 0 17-15,112 123 60 16,-112-62-41-16,-10 6-32 0,-24-2 2 15,-5-4-19 1,-2-11-96-16,1-16-171 0,13-14-234 16,14-15-256-16</inkml:trace>
  <inkml:trace contextRef="#ctx0" brushRef="#br0" timeOffset="80380.3">9155 6863 1382 0,'0'0'1530'16,"0"0"-1530"-16,0 0-40 16,0 0-5-16,-118 141 45 15,87-81 109-15,10 3 68 16,15-1-114-16,6-4-33 0,6-9-30 16,25-8-53-16,11-15-60 15,10-12-121-15,22-14-10 16,-9-10-96-16,-13-12-383 0</inkml:trace>
  <inkml:trace contextRef="#ctx0" brushRef="#br0" timeOffset="80569.28">9492 6958 2199 0,'0'0'769'0,"0"0"-633"16,0 0-134-16,-63 104 22 15,27-42-23-15,2 4 7 16,5-6 62-16,8-5-52 15,7-11 0-15,7-10-18 0,5-10-27 16,2-11-15-16,0-12-85 16,9-1-46-16,16-35 10 15,-5-4-458-15,-1-6-473 0</inkml:trace>
  <inkml:trace contextRef="#ctx0" brushRef="#br0" timeOffset="80718.67">9550 6972 622 0,'0'0'1723'15,"0"0"-1423"-15,0 0-216 16,35 123-36-16,-31-68-48 16,-4 4 0-16,0-5 28 15,0-6-27-15,0-8-2 16,-6-10-130-16,-14-11-181 0,-1-10-245 16,0-9-397-16</inkml:trace>
  <inkml:trace contextRef="#ctx0" brushRef="#br0" timeOffset="80844.48">9197 7178 2604 0,'0'0'495'15,"0"0"-495"-15,116 0-36 16,-58 0-273-16,29 0 93 16,-16-5-53-16,-8-5-303 0</inkml:trace>
  <inkml:trace contextRef="#ctx0" brushRef="#br0" timeOffset="81002.64">9915 6950 2486 0,'0'0'311'0,"0"0"-311"16,13 168-22-16,-13-86-78 15,-18-1 47-15,-20 13 52 16,3-22-40-16,8-17-424 0</inkml:trace>
  <inkml:trace contextRef="#ctx0" brushRef="#br0" timeOffset="81309.8">10162 7163 2225 0,'0'0'694'0,"0"0"-546"16,0 0-40-16,0 0 9 15,0 0-75-15,0 0-8 16,0 0-34-16,100 26-16 0,-71-8-35 16,-16 6-136-1,-7-5-381-15,-6-4-326 0</inkml:trace>
  <inkml:trace contextRef="#ctx0" brushRef="#br0" timeOffset="81423.75">10109 7331 2277 0,'0'0'727'15,"0"0"-591"-15,0 0-136 16,0 0-35-16,0 0-170 16,145 26-139-16,-114-26-576 0</inkml:trace>
  <inkml:trace contextRef="#ctx0" brushRef="#br0" timeOffset="82482.14">10856 7128 1894 0,'0'0'579'15,"0"0"-476"-15,0 0-103 16,0 0 0-16,0 0 20 16,0 0 35-16,0 0 50 15,38-74-74-15,-38 102-30 16,0 21 65-16,0 17 42 15,0 14-22-15,0 6-38 16,0 3-48-16,0-5 15 16,0-10-15-16,0-10 0 15,0-14-1-15,0-13-35 0,0-14-64 16,0-12-101 0,0-11-38-16,-36-17 37 0,-3-17-177 15,0-7-536-15</inkml:trace>
  <inkml:trace contextRef="#ctx0" brushRef="#br0" timeOffset="82676.55">11002 6948 1780 0,'0'0'605'15,"0"0"-521"-15,121-27-42 16,-81 27-6-16,-11 32 44 16,-14 19 99-16,-15 11-67 15,-2 11 3-15,-31 0-40 16,-9-3-62-16,-10-5 2 0,1-15-15 15,7-12-78 1,10-16-26-16,16-14-168 0,18-21-42 16,27-19-201-16,9-13-934 0</inkml:trace>
  <inkml:trace contextRef="#ctx0" brushRef="#br0" timeOffset="82871.45">11373 6803 1704 0,'0'0'741'15,"0"0"-637"-15,0 0-59 16,-78 157-14-16,46-80 115 16,10 3 20-16,11-7-72 15,11-7-31-15,7-11-48 16,24-12-15-16,14-11 0 16,11-15-111-16,8-14-101 0,3-3-32 15,18-32-113-15,-19-9 7 16,-12-3-334-16</inkml:trace>
  <inkml:trace contextRef="#ctx0" brushRef="#br0" timeOffset="83038.69">11801 7018 1866 0,'0'0'610'15,"0"0"-540"-15,0 0-42 16,-89 163 51-16,46-95 12 16,3-9 56-16,7-13-33 15,10-14-94-15,10-11 8 16,9-11-28-16,4-10-64 15,0 0-14-15,13-20-72 0,32-49-339 16,-5 6-145 0,-1-5-518-16</inkml:trace>
  <inkml:trace contextRef="#ctx0" brushRef="#br0" timeOffset="83180.32">11801 7018 1438 0,'64'-58'864'16,"-59"84"-665"-16,-1 13-99 15,-2 16-12-15,0 6-48 16,1 1-16-16,-1-4-3 15,1-8-21-15,-3-10-12 16,0-8-105-16,0-8-131 16,-29-11-53-16,-2-10-178 15,-8-3-74-15</inkml:trace>
  <inkml:trace contextRef="#ctx0" brushRef="#br0" timeOffset="83375.64">11662 7335 750 0,'0'0'926'15,"0"0"-593"-15,0 0-117 0,114-85-94 16,-56 70-87-16,2 7-29 15,-4 8-6-15,-7 0 1 16,-8 4 21-16,-16 15 43 16,-8 10 8-16,-11 3 55 15,-6 4 62-15,0 3-62 16,0 2-25-16,0 2-71 16,0-3-25-16,-2-7-14 15,2-2-16-15,0-9-173 16,4-8-153-16,6-10-389 0</inkml:trace>
  <inkml:trace contextRef="#ctx0" brushRef="#br0" timeOffset="83600">12335 6861 2354 0,'0'0'346'0,"0"0"-318"15,0 0-28-15,0 0 0 16,92 157 82-16,-87-95 41 16,-5 7-47-16,-5 1-40 15,-19-4-35-15,-10-4-1 16,-2-10-39-16,3-14-144 16,-3-17-52-16,12-9-285 0,8-12-862 0</inkml:trace>
  <inkml:trace contextRef="#ctx0" brushRef="#br0" timeOffset="83916.45">12798 6970 1647 0,'0'0'718'0,"0"0"-417"15,0 0-100-15,0 0-120 16,0 0-80-16,0 0 6 0,0 0 40 16,0 114-23-16,0-48 38 15,0 8-24-15,-4 4-13 16,-6-5 26-16,-1-3-37 16,1-8 11-16,6-8-20 15,2-9 10-15,0-11-30 16,2-8 12-16,0-12-65 15,0-11-38-15,0-3-97 16,-3-26 15-16,-5-11-382 16,-6-11-999-16</inkml:trace>
  <inkml:trace contextRef="#ctx0" brushRef="#br0" timeOffset="84096.45">12815 7004 1833 0,'0'0'869'16,"0"0"-645"-16,0 0-177 0,0 0-47 15,0 0-6-15,105 120 6 16,-105-62 54-16,-22 7-23 16,-16-4 15-16,-7 0-46 15,1-10-6-15,8-16-56 16,14-11-115-16,22-24-79 16,6 0-297-16,23-15-627 0</inkml:trace>
  <inkml:trace contextRef="#ctx0" brushRef="#br0" timeOffset="84298.15">13199 6953 2338 0,'0'0'560'0,"0"0"-560"16,0 0-22-16,-108 135 22 16,77-78 11-16,8-3 117 15,13-6-53-15,10-4-42 16,0-7-14-16,16-8-19 15,15-9 0-15,6-11-42 16,5-9-122-16,23-15-78 16,-13-16-278-16,-7-4-187 0</inkml:trace>
  <inkml:trace contextRef="#ctx0" brushRef="#br0" timeOffset="84480.43">13437 6996 2299 0,'0'0'652'0,"0"0"-577"16,0 0-74-16,-49 124 43 15,22-66-11-15,0-3 9 16,2-7 26-16,8-10-68 16,5-10 9-16,6-10-9 15,6-6-35-15,0-10-22 16,0-2-68-16,9-8-13 16,17-48-133-16,-1 2-385 15,-2-8-199-15</inkml:trace>
  <inkml:trace contextRef="#ctx0" brushRef="#br0" timeOffset="84636.49">13437 6996 789 0,'53'-87'1202'0,"-46"90"-807"16,2 23-238-16,0 12-38 15,-3 11-46-15,-1 10 36 16,-2 6 9-16,-1-3-31 0,2-3-30 16,-2-6-57-16,3-9 0 15,-3-11-42-15,0-8-135 16,-2-15-92-16,-4-8-289 15,-15-2-431-15</inkml:trace>
  <inkml:trace contextRef="#ctx0" brushRef="#br0" timeOffset="85020.78">13296 7224 1288 0,'0'0'1300'16,"0"0"-991"-16,0 0-309 15,0 0-79-15,137-24-103 16,-97 24 84-16,-3 7 19 15,-1 7-93-15,-7 5-127 0,-4 2-245 16,-9 0 190-16,-8 0 354 16,-6-5 121-16,-2-7 288 15,0 0-64-15,0-7-128 16,0-1-26-16,0-1-65 16,0 0 29-16,0 0 61 15,5-1-60-15,11-10-79 16,3-2-77-16,4 5 0 15,2 4 17-15,-6 4-17 16,-1 0 15-16,-7 20-11 16,-9 8 7-16,-2 7 8 15,-6 6-5-15,-14-1-7 0,2-1 20 16,2-9-25 0,9-6 8-16,7-6-10 0,0-9 5 15,21-2-16-15,14-7-26 16,7 0-113-16,26-20-182 15,-12-8-270-15,-12-7-432 0</inkml:trace>
  <inkml:trace contextRef="#ctx0" brushRef="#br0" timeOffset="97791.19">14007 6934 1202 0,'0'0'497'16,"0"0"-292"-16,0 0 20 16,0 0-34-16,0 0-4 15,0 0-40-15,-15-32-26 16,15 25-2-16,0 4-56 15,-2-1-9-15,2-1-3 16,0 5-20-16,-2 0 41 16,2 0-24-16,0 0-19 15,0 0 37-15,0 0-31 16,0 0-2-16,0 0-33 0,13 12 15 16,11 21-15-16,5 9 0 15,0 10-8-15,-4 6 2 16,-12 4-12-16,-9 3 18 15,-4 3 0-15,-23 2-81 16,-45 18-9-16,6-18-250 16,6-17-392-16</inkml:trace>
  <inkml:trace contextRef="#ctx0" brushRef="#br0" timeOffset="98176.65">14530 7054 1395 0,'0'0'486'0,"0"0"-316"16,0 0-104-16,0 0-54 15,0 0 168-15,0 112 32 16,-8-22-33-16,-5-6-12 16,2 13-83-16,0 2-44 15,4-17-16-15,5 8-13 0,2-12-11 16,0-10 0-16,0-11-36 15,0-15-11-15,9-14-123 16,-5-12-71-16,-2-16-115 16,-2-12-194-16,0-19-423 0</inkml:trace>
  <inkml:trace contextRef="#ctx0" brushRef="#br0" timeOffset="98378.34">14611 6914 1898 0,'0'0'523'16,"0"0"-434"-16,0 0-51 0,130 76-37 16,-101-12 112-16,-14 14 38 15,-15 9-68-15,0 1 3 16,-22-4-80-16,-14-5 3 16,-1-13-9-16,-3-12-26 15,7-16-83-15,16-26-138 16,11-12-288-16,6-2-604 0</inkml:trace>
  <inkml:trace contextRef="#ctx0" brushRef="#br0" timeOffset="98611.01">15035 6880 2183 0,'0'0'466'15,"0"0"-466"1,0 0-58-16,0 0 58 0,0 0 22 15,-89 148 142-15,62-77 0 16,7 3-96-16,9 0-16 16,11-10-52-16,0-12-5 15,22-12 5-15,16-18-69 16,11-15-44-16,5-7-13 16,2-21-82-16,4-50-114 15,-16 6-269-15,-11-7-191 0</inkml:trace>
  <inkml:trace contextRef="#ctx0" brushRef="#br0" timeOffset="98793.21">15319 6854 1290 0,'0'0'848'0,"0"0"-467"16,0 0-267-16,0 0-112 15,-41 113 74-15,7-35-6 0,1 4 84 16,-2-2-51-16,6-10-61 16,4-12 3-16,8-12-45 15,5-14 1-15,5-12-10 16,7-12-26-16,0-8-6 15,7-6 8-15,18-29-99 16,12-57-208-16,-3 6-169 16,-3-4-356-16</inkml:trace>
  <inkml:trace contextRef="#ctx0" brushRef="#br0" timeOffset="98934.76">15323 6912 1602 0,'0'0'587'16,"0"0"-449"-16,0 0 18 15,4 108 1-15,-2-48-33 0,1 6-24 16,-1 0-13-16,2-1-27 15,0-5-60-15,4-2 24 16,-4-8-24-16,-2-10-63 16,-2-5-134-16,0-14-141 15,-4-10-369-15</inkml:trace>
  <inkml:trace contextRef="#ctx0" brushRef="#br0" timeOffset="99076.95">14991 7281 2386 0,'0'0'624'16,"0"0"-569"-16,0 0-46 16,160-18-9-16,-96 16-43 0,3-1 3 15,20 3-132-15,-17 0-163 16,-15 5-473-16</inkml:trace>
  <inkml:trace contextRef="#ctx0" brushRef="#br0" timeOffset="99722.63">15575 7381 773 0,'0'0'267'0,"0"0"-265"16,0 0 76-16,0 0 261 16,0 0 190-16,0 0-280 15,0 0-94-15,-13-2-41 16,10-2-79-16,0 3-18 16,3 1 19-16,0 0-35 15,0 0 21-15,0 0-19 16,0 0 13-16,0 0 34 15,0 0-15-15,0 0 25 16,0 0 10-16,0-3-35 16,0 3 32-16,0 0-27 15,0-2-31-15,0 0 8 16,0 0-16-16,0-3-1 0,0-1 0 16,0 3 11-1,0-1-7-15,0-3-4 0,0 4 0 16,0-1 5-16,3-1-4 15,2 5-1-15,-3 0 0 16,0 0 7-16,-2 0-19 16,0 9 11-16,0 11 1 15,-4 9 16-15,-14 5-15 16,-3 1 18-16,4-2-19 16,3-10 15-16,7-2-14 15,7-10-1-15,0-1 0 16,19-2-5-16,8-2 6 15,6 2-1-15,-2 0 0 0,-4 5 10 16,-14 6-11-16,-13 8 1 16,0 8 0-16,-29 3-11 15,-7 5 11-15,1-6-6 16,6-12-50-16,13-18-170 16,9-7-91-16,7 0-307 0</inkml:trace>
  <inkml:trace contextRef="#ctx0" brushRef="#br0" timeOffset="99940.29">15759 6812 499 0,'0'0'2119'0,"0"0"-1800"16,0 0-319-16,0 0-4 15,139 76 4-15,-117 1 15 16,-6 32 73-16,-16 21-16 15,0-6-47-15,-18-23 7 16,-6-31-32-16,-3-19-6 16,-2 3-33-16,-4 8-127 15,4-8-163-15,12-22-586 0</inkml:trace>
  <inkml:trace contextRef="#ctx0" brushRef="#br0" timeOffset="100278.74">16317 7250 1803 0,'0'0'669'15,"0"0"-390"-15,0 0-39 16,0 0-47-16,0 0-71 0,0 0-10 16,0 0-44-1,32-17-67-15,3 17 15 0,7 0-16 16,5 10-74-16,-5 4-11 15,-8 4-98-15,-14 0-377 16,-14-6-507-16</inkml:trace>
  <inkml:trace contextRef="#ctx0" brushRef="#br0" timeOffset="100398.29">16335 7420 2680 0,'0'0'591'15,"0"0"-508"-15,0 0-83 16,0 0-37-16,0 0 9 15,167 7-59-15,-106-7-66 16,-13 0-487-16</inkml:trace>
  <inkml:trace contextRef="#ctx0" brushRef="#br0" timeOffset="101373.67">17111 7028 1635 0,'0'0'522'16,"0"0"-263"-16,0 0 10 15,0 0-67-15,0 0-71 0,0 0-35 16,0 0-84-16,-27-46-11 16,11 89 18-16,-4 14-10 15,4 11 33-15,8 1-25 16,8-11-16-16,0-10 16 15,11-16-17-15,15-14 0 16,8-14-1-16,3-4-4 16,4-8-7-16,-3-23 3 15,-9-7-37-15,-9-11-16 16,-13-5-36-16,-7 0 75 16,0 8 14-16,-2 11 18 15,-15 17-18-15,-12 20-115 16,3 22-238-16,2 7-192 0</inkml:trace>
  <inkml:trace contextRef="#ctx0" brushRef="#br0" timeOffset="101569.7">17503 7406 535 0,'0'0'1886'0,"0"0"-1665"15,0 0-221-15,0 0-1 16,0 0-1-16,-76 142 2 16,47-96 9-16,2 2-9 15,2 6 0-15,8-10-122 16,5-14-434-16</inkml:trace>
  <inkml:trace contextRef="#ctx0" brushRef="#br0" timeOffset="101962.5">17701 6992 2259 0,'0'0'512'0,"0"0"-426"16,0 0-83-16,0 0 12 15,0 0-15-15,-93 142 70 16,80-73-2-16,10-2 18 16,3-4-63-16,7-10-16 15,20-16 1-15,4-11 4 16,2-14 3-16,1-9-15 15,-7-3 1-15,-8-7 8 16,-12-15-9-16,-7-6-14 16,0 0 13-16,-20 2-17 15,-9 8 11-15,-4 11-23 16,-3 7-196-16,7 17-155 0,11 3-330 16</inkml:trace>
  <inkml:trace contextRef="#ctx0" brushRef="#br0" timeOffset="102072.28">18011 7461 2424 0,'0'0'0'0,"0"0"-213"16,0 0-793-16</inkml:trace>
  <inkml:trace contextRef="#ctx0" brushRef="#br0" timeOffset="103447.02">18355 7042 1572 0,'0'0'599'0,"0"0"-281"16,0 0-44-16,0 0-116 15,0 0-66-15,0 0-12 16,0 0-47-16,-10-34-22 16,1 64-5-16,-1 14-5 15,2 6 9-15,8 3 13 0,0-5-13 16,16-11-10-16,11-11 0 16,7-9 17-16,3-14-31 15,-1-3 14-15,-3-1-19 16,-10-19 11-16,-10-8-38 15,-10-6-22-15,-3-4 7 16,-5 0 28-16,-15 3 26 16,-3 13 7-16,1 10-35 15,-2 12-208-15,6 8-348 16,7 11-511-16</inkml:trace>
  <inkml:trace contextRef="#ctx0" brushRef="#br0" timeOffset="103626.54">18704 7340 2248 0,'0'0'335'15,"0"0"-291"-15,0 0-17 16,-8 117-27-16,-11-79 1 16,0-1 66-16,3-4-37 15,3-2-30-15,11-9-24 16,2-9-290-16,0-12-504 0</inkml:trace>
  <inkml:trace contextRef="#ctx0" brushRef="#br0" timeOffset="104039.07">19186 6967 2097 0,'0'0'177'16,"0"0"-177"-16,0 0-6 15,-123 53 6-15,79-13 162 16,3 4 16-16,12 2 5 16,12-4-69-16,5-3-105 15,12-12 19-15,0-4-28 16,10-11-7-16,11-9-1 16,6-3-45-16,2-3-40 15,-2-20-62-15,-4-14-81 16,-4-4 27-16,-3-2 88 0,-3 2 121 15,-1 11 121 1,-6 12 181-16,1 17-43 0,3 1-187 16,-2 23-65-16,1 17 11 15,-1 11 11-15,0 9 0 16,-8 2 31-16,0 0-36 16,0-4 5-16,-14-8 5 15,-13-5-21-15,-6-9 46 16,-7-8-38-16,0-8-20 15,-3-8-1-15,6-7-48 16,5-6-178-16,10-22-293 16,17-4-954-16</inkml:trace>
  <inkml:trace contextRef="#ctx0" brushRef="#br0" timeOffset="104174.31">19454 7395 2246 0,'0'0'670'0,"0"0"-670"16,0 0-262-16,0 0-263 16,0 0-130-16,0 0 26 0</inkml:trace>
  <inkml:trace contextRef="#ctx0" brushRef="#br0" timeOffset="104472.89">19790 7086 1363 0,'0'0'1108'0,"0"0"-1108"15,0 0-82-15,0 0 82 16,-110 141 37-16,91-98 127 16,12-2 31-16,7-7-49 15,5-5-99-15,21-10-20 16,8-9-3-16,6-10-18 15,2 0-12-15,-4-24-5 16,-10-8-49-16,-9-7-29 16,-13-2-38-16,-6-4 109 15,0 8 18-15,-11 6 52 16,-9 11-52-16,-2 17-33 16,-2 4-178-16,5 21-120 15,9-1-544-15</inkml:trace>
  <inkml:trace contextRef="#ctx0" brushRef="#br0" timeOffset="104650.08">20008 7403 2388 0,'0'0'345'16,"0"0"-321"-16,0 0-24 15,-31 126-37-15,14-85 31 16,-1-5-3-16,2-2 8 0,9-3 1 15,3-6-181-15,4-11-410 16</inkml:trace>
  <inkml:trace contextRef="#ctx0" brushRef="#br0" timeOffset="105021.16">20174 7008 1925 0,'0'0'762'0,"0"0"-507"16,0 0-135-16,0 0-56 16,0 0-64-16,0 0 2 0,0 0-2 15,144-2 15-15,-103 2-32 16,-8 0 14-16,-8 0-45 15,-12 2 48-15,-7-2-32 16,-6 3 24-16,0 4 7 16,0 6-19-16,-6 10 18 15,-9 13 2-15,-6 15 0 16,-3 12 6-16,-1 6 2 16,2 3-5-16,2 0-3 15,0-4 16-15,3-7-31 16,3-8 15-16,-1-10-172 15,-8-8-96-15,4-14-232 16,-3-13-162-16</inkml:trace>
  <inkml:trace contextRef="#ctx0" brushRef="#br0" timeOffset="105158.07">19948 7337 747 0,'0'0'1978'15,"0"0"-1524"-15,0 0-454 16,150-35-25-16,-86 35-37 15,12 0-54-15,37 0-67 16,-16 0-101-16,-11 0-357 0</inkml:trace>
  <inkml:trace contextRef="#ctx0" brushRef="#br0" timeOffset="105445.83">20960 7163 2675 0,'0'0'564'0,"0"0"-501"16,0 0-32-16,0 0-31 15,0 0 46-15,0 0-2 16,147-41-43-16,-102 41-2 16,-5 0-61-16,-5 5-68 0,-23 10-172 15,-10 0-463-15,-2-4-784 16</inkml:trace>
  <inkml:trace contextRef="#ctx0" brushRef="#br0" timeOffset="105569.49">20860 7315 2560 0,'0'0'625'0,"0"0"-550"16,0 0-63-16,127 13-12 16,-53-13-42-16,5 0 24 15,31 0-111-15,-21 0-340 16,-18-5-561-16</inkml:trace>
  <inkml:trace contextRef="#ctx0" brushRef="#br0" timeOffset="106022.65">22249 6964 743 0,'0'0'1094'15,"0"0"-754"-15,0 0-90 16,0 0-18-16,0 0-3 15,0 0-52-15,-47-103-81 16,47 78-21-16,0 1-52 16,18 3-8-16,2 5-29 15,4 7 14-15,3 7-17 16,0 2 16-16,-1 10-19 16,-7 21 10-16,-11 18 10 0,-8 11 0 15,-10 14-12 1,-29 10 12-16,-12 5-33 0,-21 13-79 15,12-25-366-15,16-18-293 16</inkml:trace>
  <inkml:trace contextRef="#ctx0" brushRef="#br0" timeOffset="106117.27">22050 7556 2381 0,'0'0'765'0,"0"0"-759"15,0 0-6-15,0 0-209 16,0 0-481-16</inkml:trace>
  <inkml:trace contextRef="#ctx0" brushRef="#br0" timeOffset="108183.56">1183 8293 684 0,'0'0'591'0,"0"0"-248"0,0 0-145 16,0 0-23-16,0 0-61 15,0 0-23-15,0 0 16 16,2-58 16-16,1 51-1 16,-1 0-24-16,-2 5 0 15,0 2 7-15,0 0 8 16,0 0-56-16,0 0-31 15,0 0 9-15,0 0-34 0,0 12-2 16,0 20 1 0,-2 16 0-16,-3 15-1 0,3 9 1 15,0 4 0-15,0-4-1 16,2-5 5-16,0-9-4 16,0-14 0-16,0-10 2 15,0-12 5-15,0-10-7 16,0-6-12-16,0-4 11 15,0-2-11-15,0 0 12 16,0-16 0-16,0-20-34 16,11-15-118-16,5-7 62 15,13 0 29-15,4 8 61 16,9 12 0-16,3 17 21 16,-5 12-21-16,-5 9 1 15,-8 12 21-15,-14 20-21 16,-13 12 48-16,0 11 31 15,-29 3-56-15,-15 2 18 0,-12-4-32 16,0-8-10-16,6-12-13 16,5-20-168-16,13-12-161 15,17-4-282-15</inkml:trace>
  <inkml:trace contextRef="#ctx0" brushRef="#br0" timeOffset="108325.43">1602 8472 1685 0,'0'0'875'0,"0"0"-781"16,0 0-28-16,34 175 23 16,-52-87-75-16,-33 10-13 0,-17-13-1 15,-34 31-44 1,15-28-191-16,16-21-549 0</inkml:trace>
  <inkml:trace contextRef="#ctx0" brushRef="#br0" timeOffset="121192.4">2313 8416 960 0,'0'0'690'16,"0"0"-612"-16,0 0-32 16,0 0 66-16,0 0 66 0,0 0 18 15,0-2-36-15,0 2 8 16,0-2-19-16,2 2-37 16,-2 0-15-16,0-2-52 15,0 2 3-15,0 0-30 16,0-3-9-16,0 3 36 15,2-3-30-15,1-1 1 16,0-1 2-16,-1 0-16 16,-2 1 29-16,0 1-7 15,0 2-9-15,0 1 33 16,-16 0-48-16,-15 1 0 16,-13 26-8-16,-12 13-11 15,-5 14 18-15,6 8 1 16,9 3 0-16,17-6-19 0,19-5 19 15,10-11-1-15,10-9 1 16,29-12-33-16,17-12 10 16,11-10-65-16,30-6-171 15,-14-13-64-15,-16-8-436 0</inkml:trace>
  <inkml:trace contextRef="#ctx0" brushRef="#br0" timeOffset="121738.68">2213 8622 2148 0,'0'0'332'0,"0"0"-200"16,0 0-63-16,0 0-49 0,0 0 16 15,0 0-9 1,160-52 0-16,-112 52 7 0,-6 2-22 16,-11 20 27-16,-11 8-38 15,-11 5 0-15,-9 2 60 16,0 3-37-16,-5-3 0 15,-5-9-20-15,0-8 10 16,8-10-28-16,2-8 14 16,0-2-34-16,25-14 8 15,10-18-138-15,8-6 3 16,-1-3 5-16,-4 6 80 16,-14 11 76-16,-8 11 80 15,-11 13-47-15,-5 4-11 16,0 24 39-16,0 7-3 15,0 1 24-15,-2 0-7 0,2-2-6 16,0-8-56-16,0-4-12 16,17-5 19-16,5-10-20 15,3-5-44-15,2-2-41 16,-5 0-9-16,-4-20 26 16,-10-6-56-16,-8-9-122 15,0-4 29-15,0 2 201 16,-4 6 16-16,2 9 202 15,2 10 20-15,0 12-52 16,0 0-151-16,18 7-19 16,-1 15 23-16,4 5-17 15,-1 3 47-15,-7 0-14 0,-4-2-38 16,-5-2 13-16,-4-4-14 16,0-6-45-16,-13-8-78 15,-9-6-195-15,0-2-407 0</inkml:trace>
  <inkml:trace contextRef="#ctx0" brushRef="#br0" timeOffset="121852.31">2996 8311 2421 0,'0'0'76'16,"0"0"-76"-16,-21 107-164 15,-1-45-347-15</inkml:trace>
  <inkml:trace contextRef="#ctx0" brushRef="#br0" timeOffset="121949.98">2768 9119 1525 0,'0'0'616'0,"0"0"-447"15,0 0-169-15,0 0-18 16,0 0-759-16</inkml:trace>
  <inkml:trace contextRef="#ctx0" brushRef="#br0" timeOffset="122656.05">3515 8494 1075 0,'0'0'1032'16,"0"0"-647"-16,0 0-126 16,0 0-132-16,0 0-61 15,0 0-65-15,0 0 8 16,11 5-9-16,-11 32 39 15,0 9 14-15,0 4-19 0,-4-1-28 16,-3-6 6-16,1-6-12 16,0-9 0-16,2-10-9 15,2-10 9-15,-2-7-15 16,-1-1 13-16,1-11-27 16,0-24-1-16,4-20-86 15,0-13-45-15,10-10 21 16,19 6 36-16,7 8 104 15,-1 23 28-15,-3 17 23 16,-8 17-5-16,-5 7-24 16,-9 13-1-16,-3 19 27 15,-7 10-8-15,0 7 12 16,-7 4 26-16,-17 3-33 0,-3-3 6 16,-4-5-39-1,2-11-12-15,5-8 15 0,8-11-13 16,9-10-2-16,7-8 18 15,0-2-12-15,29-22-6 16,13-9-74-16,8 0-29 16,6 7 39-16,-6 9 13 15,-3 17 51-15,-11 0-1 16,-11 18 2-16,-15 15 31 16,-10 5 14-16,0 0-9 15,-17-1 33-15,-14 0-34 16,-8-3-10-16,-1-3-26 15,5-8-8-15,4-7-119 16,13-7-141-16,9-9-536 0</inkml:trace>
  <inkml:trace contextRef="#ctx0" brushRef="#br0" timeOffset="122835.64">4298 8797 2125 0,'0'0'910'15,"0"0"-910"-15,0 0-251 16,0 0-96-16,0 0-16 16,0 0-132-16</inkml:trace>
  <inkml:trace contextRef="#ctx0" brushRef="#br0" timeOffset="123000.31">4784 8853 2261 0,'0'0'812'16,"0"0"-812"-16,0 0-39 16,0 0-205-16,0 0 46 15,0 0 64-15,0 0 74 16,79 0-310-16,-43 0-1538 0</inkml:trace>
  <inkml:trace contextRef="#ctx0" brushRef="#br0" timeOffset="123135.75">5756 8839 2599 0,'0'0'607'0,"0"0"-514"15,0 0-93-15,0 0-282 16,0 0-102-16,0 0-102 15,0 0-66-15</inkml:trace>
  <inkml:trace contextRef="#ctx0" brushRef="#br0" timeOffset="125454.67">1141 9904 743 0,'0'0'309'16,"0"0"-144"-16,0 0-123 15,0 0-26-15,0 0 32 16,0 0 36-16,0 0 93 15,-31-35-64-15,31 30-1 16,-3-1 36-16,1-1 21 16,2 0-7-16,0 0 51 15,0 0-80-15,0 0-94 16,0 2 78-16,0 2-90 16,0 2 5-16,0 1-32 15,0 1-20-15,0 26 7 0,0 17 1 16,-2 14 12-16,-5 9 31 15,1 6-25-15,-1-3 3 16,3-7-9-16,1-12 2 16,3-8-13-16,0-11-5 15,0-6-169-15,5-16-117 16,-1-6-293-16,-4-4-570 0</inkml:trace>
  <inkml:trace contextRef="#ctx0" brushRef="#br0" timeOffset="125861.4">936 9807 1704 0,'0'0'339'15,"0"0"-271"-15,0 0-27 0,120-33 5 16,-71 33 59-16,9 0 1 16,4 1-21-16,4 10-11 15,-4 1-60-15,-9-4-1 16,-12 0-13-16,-12-4 11 15,-16 1-14-15,-11 4 3 16,-2 5 0-16,-18 8 29 16,-18 12 58-16,-8 3-16 15,-6 6-11-15,6-5-45 16,11-10 15-16,13-7-30 16,11-12-10-16,9-7 9 0,0-2-43 15,19-8-21 1,18-18-52-16,7-9-52 0,-2 0 2 15,-1-2 29-15,-14 10 138 16,-10 13 82-16,-11 11 46 16,-3 3-82-16,-3 23-30 15,0 15 34-15,0 5 22 16,0 4-59-16,0-4-7 16,0-5-12-16,20-15-101 15,7-11-211-15,2-12-446 0</inkml:trace>
  <inkml:trace contextRef="#ctx0" brushRef="#br0" timeOffset="126641.26">1802 9765 1787 0,'0'0'194'0,"0"0"-147"15,0 0 18-15,0 0 2 16,0 0 80-16,0 0-38 15,0 0-42-15,-54 82 13 16,50-53-51-16,2-1 2 16,2-5-24-16,0-4 4 15,0-5-1-15,0-6-9 16,10-6-1-16,1-2 23 16,-1 0-23-16,2 0 19 15,-3-14-19-15,-3-6-25 0,-1 0 24 16,-5-1-6-16,0 4 7 15,0 7 2-15,0 3-1 16,0 6-1-16,0 1 0 16,0 0-25-16,0 0 23 15,0 0-18-15,0 0 17 16,0 0-9-16,0 0 13 16,0 0-1-16,0 0 2 15,0 0 10-15,0 0-1 16,0-4-10-16,0-3-1 15,0 2 14-15,0-6-7 16,0 3 1-16,0 2 13 16,-7 2-20-16,-4 4 26 0,-5 0-27 15,-3 15 0-15,1 11 12 16,0 6 11-16,4 2 35 16,8 2-3-16,4-2-31 15,2-2 27-15,4-6-39 16,19-4 0-16,6-5 1 15,8-8-13-15,3-6 0 16,5-3-42-16,-3-3-46 16,-4-15 14-16,-5-5 11 15,-8 0 17-15,-11 0 32 16,-8 9 14-16,-3 2 39 16,-3 7 76-16,0 5-55 15,0 0-33-15,-9 14-27 16,-1 8 0-16,4 2 35 15,4 5-25-15,2-6 8 0,0 0-7 16,16-3-5 0,5-6 13-16,4-4-19 0,4-7 1 15,0-3-7-15,-4 0-9 16,-3-6 15-16,-7-10 0 16,-8-4 1-16,-5-4 18 15,-2 0-19-15,0 0-40 16,-11 0-34-16,-7-15-83 15,5 4-129-15,4-1-615 0</inkml:trace>
  <inkml:trace contextRef="#ctx0" brushRef="#br0" timeOffset="126777.65">2215 9585 1810 0,'0'0'750'15,"0"0"-662"-15,0 0-88 16,0 0-4-16,0 0-10 15,-31 168 0-15,13-102-169 16,7-11-543-16</inkml:trace>
  <inkml:trace contextRef="#ctx0" brushRef="#br0" timeOffset="127488.04">2811 9774 1597 0,'0'0'384'0,"0"0"-256"15,0 0-47-15,0 0-44 0,0 0-37 16,0 0 137-16,0 0 3 16,-12 114-54-16,6-72-17 15,1-2-28-15,1-4 7 16,2-6-26-16,2-6-21 15,0-8 15-15,0-6-15 16,0-6-1-16,0-4 15 16,0 0-14-16,0-6 44 15,0-22-45-15,0-12-113 16,0-11 80-16,8-7-79 16,5 2 63-16,3 8 49 15,-3 12 9-15,-1 14 52 16,-1 12-36-16,0 8-25 15,-2 2 16-15,2 5-16 0,-2 14 12 16,-2 10 17-16,-7 4-9 16,0 4 31-16,-5 0-7 15,-10-3-2-15,-3-1 13 16,3-8-49-16,6-11 2 16,4-5-8-16,5-9-20 15,5 0 7-15,23-2-54 16,11-14-51-16,5-2 3 15,1 2 38-15,-5 8 77 16,-5 8 33-16,-10 0-32 16,-12 10 48-16,-8 14-29 0,-5 5 8 15,-2 3 31 1,-19-1-24-16,-3 1 11 0,1-6-46 16,4-2-19-16,9-12-120 15,6-5-205-15,4-7-430 0</inkml:trace>
  <inkml:trace contextRef="#ctx0" brushRef="#br0" timeOffset="127723.05">3461 9992 1852 0,'0'0'873'0,"0"0"-669"16,0 0-99-16,0 0-66 16,0 0-11-16,0 0 7 15,0 0-35-15,94-2 0 16,-61 9-33-16,-6 18-148 16,-11-4-149-16,-14 0-414 0</inkml:trace>
  <inkml:trace contextRef="#ctx0" brushRef="#br0" timeOffset="127834.77">3459 10144 1502 0,'0'0'1148'16,"0"0"-816"-16,0 0-231 15,0 0-101-15,0 0-68 16,129-4-131-16,-84 4-147 0,-7 0-1209 16</inkml:trace>
  <inkml:trace contextRef="#ctx0" brushRef="#br0" timeOffset="128579.02">4284 9789 1355 0,'0'0'600'0,"0"0"-365"16,0 0 20-16,0 0 20 16,0 0-93-16,0 0-69 15,0 0-107-15,8-15 4 16,-33 48-17-16,-10 11 14 15,-5 9-1-15,-2-1 3 16,4-2 3-16,4-6-5 16,13-10-7-16,7-8-79 15,12-9-136-15,4-17-172 16,21 0 8-16,1-19-607 0</inkml:trace>
  <inkml:trace contextRef="#ctx0" brushRef="#br0" timeOffset="128742.03">4348 9760 1662 0,'0'0'814'0,"0"0"-764"16,0 0-48-16,0 0-1 15,0 0 7-15,79 132 18 16,-66-88-1-16,-2 2-24 16,-2 3-2-16,-9-8-46 15,-2 4-198-15,-18-13-225 16,-5-13-407-16</inkml:trace>
  <inkml:trace contextRef="#ctx0" brushRef="#br0" timeOffset="129050.57">4007 9992 834 0,'0'0'1638'0,"0"0"-1309"16,0 0-273-16,117-30-55 15,-62 30 5-15,6 0 5 16,1 0-11-16,-4 8 0 15,-3 4-15-15,-10 3-19 16,-7-6-84-16,-7-1 39 16,-9-4 55-16,-1-4 9 15,-6 0 15-15,-1 0 12 16,-3 0 13-16,-5-4 104 16,-2 1 33-16,-4 3-81 15,3 0-58-15,-3 0-23 0,2 23-8 16,1 9 7-16,-1 10-1 15,-2 6-8-15,0 6 10 16,0-3-27-16,4 2-133 16,1-10-171-16,-1-17-276 0</inkml:trace>
  <inkml:trace contextRef="#ctx0" brushRef="#br0" timeOffset="129337.09">5144 9760 2054 0,'0'0'674'15,"0"0"-569"-15,0 0-105 16,0 0-58-16,0 0 58 15,-107 112 61-15,62-57 66 16,1 6-51-16,4-3-74 16,5-6 18-16,10-10-20 15,9-9-77-15,10-13-56 16,6-20-142-16,0 0-106 16,10-12-128-16</inkml:trace>
  <inkml:trace contextRef="#ctx0" brushRef="#br0" timeOffset="129509.18">5089 9721 2481 0,'0'0'509'16,"0"0"-482"-16,0 0-14 15,0 0-26-15,0 0 31 16,0 0-17-16,100 139 14 16,-82-93-3-16,0 1-5 15,0 2-7-15,-3-5-18 16,-7 6-129-16,-4-11-197 15,-4-15-282-15</inkml:trace>
  <inkml:trace contextRef="#ctx0" brushRef="#br0" timeOffset="129674.65">4859 10046 2624 0,'0'0'538'15,"0"0"-425"-15,0 0-80 16,0 0-33-16,136-42 0 15,-81 35-1-15,8 4-8 16,-1 3 1-16,14 3-92 16,-15 11-351-16,-14 1-212 0</inkml:trace>
  <inkml:trace contextRef="#ctx0" brushRef="#br0" timeOffset="129886.93">5365 10080 1046 0,'0'0'977'16,"0"0"-433"-16,0 0-371 15,0 0-38-15,0 0-88 16,0 0-45-16,0 0-2 16,0 38 34-16,0 3-28 15,0 7 11-15,0 1-17 16,0 11-54-16,0-11-194 15,-4-15-379-15</inkml:trace>
  <inkml:trace contextRef="#ctx0" brushRef="#br0" timeOffset="130247.53">5980 9774 1910 0,'0'0'338'16,"0"0"-238"-16,0 0-78 15,0 0 8-15,0 0 102 0,0 0 10 16,-149 136 35-16,111-82-110 16,3-2-29-16,8-2-37 15,9-10 13-15,7-10-28 16,7-6 11-16,4-11-98 16,0-8-65-16,0-5-66 15,8-12 1-15,5-16-319 16,3-4-827-16</inkml:trace>
  <inkml:trace contextRef="#ctx0" brushRef="#br0" timeOffset="131204.79">5245 10247 1086 0,'0'0'251'0,"0"0"-157"0,0 0 64 16,0 0 67-16,0 0 6 16,0 0-19-16,0 0-19 15,-36-61-93-15,41 46-2 16,8-2-9-16,7 3-72 15,3 1 17-15,-2 4-34 16,2 4 6-16,-3 5-17 16,-3 0 11-16,-3 2-1 15,-7 18-6-15,-7 7-4 16,0 11 11-16,-13 9 39 16,-14-1-24-16,-2 0 31 15,2-11-40-15,5-6 36 16,6-14-21-16,9-6-14 0,5-6-4 15,2-1 5-15,0-2-7 16,22 0 42-16,7 0-42 16,7 0 3-16,4 0-4 15,1 0-72-15,17-2-60 16,-14 2-197-16,-1-5-576 0</inkml:trace>
  <inkml:trace contextRef="#ctx0" brushRef="#br0" timeOffset="131618.65">5878 9787 1859 0,'0'0'558'0,"0"0"-399"16,0 0-148-16,0 0-2 15,0 0 34-15,0 0-34 16,0 0-6-16,13 60 97 16,-11-15-36-16,3 2 16 15,-3 4-57-15,3-1-23 16,-1-1 3-16,1-3 8 16,-1-5-22-16,0-5-99 15,-4-4-181-15,0-9-281 16,0-13-950-16</inkml:trace>
  <inkml:trace contextRef="#ctx0" brushRef="#br0" timeOffset="131791.41">5592 10016 1577 0,'0'0'1203'0,"0"0"-968"15,0 0-172-15,0 0-63 16,114-28 1-16,-62 28-1 15,6 0 12-15,6 16-27 16,18 8-61-16,-14-4-216 16,-16-6-332-16</inkml:trace>
  <inkml:trace contextRef="#ctx0" brushRef="#br0" timeOffset="132903.01">6119 10226 1267 0,'0'0'388'16,"0"0"-288"-16,0 0-60 0,0 0-17 15,0 0 97-15,0 0 24 16,0 0-75-16,-5 0 33 16,2 0 76-16,3 0-30 15,0 0-9-15,-2 0-85 16,2 0-44-16,0 0-1 16,0 0-9-16,0 0 0 15,0 0 0-15,0 0 9 16,-2 0-8-16,2 0-1 15,0 0 0-15,0 0-5 16,0 0 6-16,0 0-1 16,0 0 0-16,0 0-8 15,0 0 7-15,0 0 1 16,0 0 0-16,0 0-10 16,0 0 26-16,0 0-4 0,-2 0 52 15,0-4-49-15,0 3 14 16,2-3-29-16,0 4-17 15,0 0 17-15,0 0-40 16,0 0 39-16,0 0 1 16,0 0 0-16,0 0 12 15,-2 0 16-15,-1 0-14 16,-1 0-1-16,2 0-12 16,0 0-1-16,2 0 0 15,0 0 6-15,0 0-18 0,0 0 12 16,0 0-1-1,-3 0-8-15,3 0 18 0,0 0 0 16,0-2-2-16,0 2 4 16,0-5 14-16,0 2-25 15,0-4 1-15,3 0-13 16,10 0-21-16,0 2-1 16,-2-1 22-16,-2 4 5 15,-2 2-7-15,-5 0 14 16,-2 0 0-16,0 0-1 15,0 12-10-15,0 10 11 16,0 6 19-16,-9 4-18 16,5 0 19-16,4-5-20 15,0 0 0-15,4-8 6 16,19-6 1-16,3-3 4 0,4-4 13 16,-7-4 16-16,-7 2 7 15,-11 2-47-15,-5 8-8 16,-21 8 7-16,-21 10-60 15,-31 11-150-15,9-6-269 16,8-8-857-16</inkml:trace>
  <inkml:trace contextRef="#ctx0" brushRef="#br0" timeOffset="133848.91">5588 9363 2235 0,'0'0'591'16,"0"0"-439"-16,0 0-86 16,0 0-66-16,0 0-36 15,0 0 17-15,0 0-5 16,-125 143-18-16,69-59-140 16,12-15-338-16,11-17-741 0</inkml:trace>
  <inkml:trace contextRef="#ctx0" brushRef="#br0" timeOffset="134269.1">6437 9489 2415 0,'0'0'546'16,"0"0"-546"-16,0 0-39 15,0 0-34-15,0 0 28 16,-156 98 45-16,76-5-75 15,11-12-246-15,11-9-604 0</inkml:trace>
  <inkml:trace contextRef="#ctx0" brushRef="#br0" timeOffset="137616.74">6811 10020 1045 0,'0'0'601'16,"0"0"-362"-16,0 0-107 16,0 0-100-16,0 0-7 15,0 0-12-15,0 0-7 0,-39-14 4 16,36 14 8 0,3 0 63-16,0-2 112 0,-2 2-40 15,2 0 12-15,0 0-4 16,0 0-79-16,0 0-8 15,0 0-45-15,0 0-14 16,0 0 20-16,0 0-34 16,13 0 9-16,5 0 0 15,14 0-1-15,5 0 6 16,11 2-15-16,0 3-21 16,1 4-9-16,-1 2-153 15,-2 4-119-15,-13-4-207 16,-10 1-418-16</inkml:trace>
  <inkml:trace contextRef="#ctx0" brushRef="#br0" timeOffset="137830.01">7104 9881 2165 0,'0'0'544'0,"0"0"-478"16,0 0-66-16,0 0-13 16,0 0 7-16,-69 125-3 15,49-53-2-15,-12 28-83 16,8-15-399-16,4-20-973 0</inkml:trace>
  <inkml:trace contextRef="#ctx0" brushRef="#br0" timeOffset="138638.04">7931 9798 717 0,'0'0'1048'0,"0"0"-714"16,0 0-125-16,0 0-13 15,0 0 5-15,0 0-71 16,0 0-42-16,6-45-88 16,-28 69-2-16,-11 14-7 15,-12 15 18-15,-7 11 20 16,0 3-3-16,0 0-25 16,10-6 10-16,9-12-11 0,12-10-1 15,15-11-105-15,6-15-138 16,15-13-45-16,14-13-81 15,2-15-1143-15</inkml:trace>
  <inkml:trace contextRef="#ctx0" brushRef="#br0" timeOffset="138813.24">7922 9753 1699 0,'0'0'617'15,"0"0"-553"-15,0 0-58 16,0 0 4-16,49 107-4 15,-34-60 18-15,4 6 22 16,0 1-46-16,-3 1 0 16,-3-4 0-16,-11 0-135 15,-2-15-221-15,0-14-580 0</inkml:trace>
  <inkml:trace contextRef="#ctx0" brushRef="#br0" timeOffset="139109.9">7634 10014 1328 0,'0'0'1066'0,"0"0"-858"16,0 0-173-16,149-22 6 15,-83 22-24-15,0 0-17 16,-1 0 42-16,-5 5-42 0,-4 6 0 16,-7-3-1-1,-9-4-33-15,-9-4 21 0,-7 0-7 16,-6 0 13-16,-5 0 6 15,-5-4 2-15,-4-1 32 16,-2 2 118-16,-2 3-78 16,0 0-29-16,0 16-44 15,0 16-2-15,0 10-13 16,-6 10 16-16,-4 6-1 16,2 1 0-16,1 7-174 15,3-16-123-15,2-15-374 0</inkml:trace>
  <inkml:trace contextRef="#ctx0" brushRef="#br0" timeOffset="139389.56">8881 9775 2018 0,'0'0'467'0,"0"0"-436"16,0 0-25-16,0 0-2 15,-159 144 84-15,108-87 1 16,4-1 8-16,5-2-28 16,9-5-69-16,8-11 6 15,11-11-6-15,8-10-124 0,6-13-61 16,14-13-110-1,11-18 55-15,4-8-833 0</inkml:trace>
  <inkml:trace contextRef="#ctx0" brushRef="#br0" timeOffset="139556.79">8805 9803 2020 0,'0'0'662'16,"0"0"-648"-16,0 0-14 15,0 0-20-15,0 0 20 16,18 136 1-16,-12-90 62 15,-1 7-23-15,1-1-39 16,4-2-2-16,-4-1-24 0,-1-5-196 16,-3-12-281-1,-2-12-627-15</inkml:trace>
  <inkml:trace contextRef="#ctx0" brushRef="#br0" timeOffset="140013.75">8457 10074 2210 0,'0'0'388'0,"0"0"-388"16,0 0-1-16,147-8-95 15,-85 8 55-15,6 0 33 16,-2 0-12-16,-5 0-53 16,-8 3-270-16,-13 10-264 15,-13-1 54-15,-12-2 496 16,-11 1 57-16,-4-6 278 0,0-1-49 15,0 3 38-15,-6-6-105 16,-5 2-79-16,2-2 4 16,0 1-27-16,5-2 16 15,-1 0-17-15,3 0 2 16,0 0 52-16,2 0 14 16,0 0 8-16,0-2-50 15,2-6-63-15,13 4 2 16,1 2-24-16,5 2 6 15,-2 0-12-15,-1 14 6 16,-7 9 0-16,-7 8 42 16,-4 8-15-16,-8 2 49 15,-19 5-9-15,0-5-7 0,3-5-11 16,8-11-49 0,10-6 0-16,6-5 3 0,2-4-1 15,27-6-4-15,11-4-56 16,36 0-135-16,-7-18-125 15,-9-4-476-15</inkml:trace>
  <inkml:trace contextRef="#ctx0" brushRef="#br0" timeOffset="140236.87">9652 9883 137 0,'0'0'2215'0,"0"0"-1839"0,0 0-376 15,0 0-43 1,0 0 43-16,-121 93 60 0,74-41 87 16,1 6-67-16,4-2-68 15,5-4 3-15,11-13-15 16,13-11-20-16,8-14-55 16,5-14-129-16,18-14-37 15,8-21-102-15,3-5-818 0</inkml:trace>
  <inkml:trace contextRef="#ctx0" brushRef="#br0" timeOffset="140411.16">9625 9772 1852 0,'0'0'793'15,"0"0"-482"-15,0 0-265 16,0 0-38-16,0 0-8 0,0 0 9 16,64 109-9-16,-47-58 0 15,-2 2 7-15,3 5-19 16,-1-5 12-16,-1-5 0 15,-5-3-51-15,-11-10-235 16,0-8-208-16,-17-15-294 0</inkml:trace>
  <inkml:trace contextRef="#ctx0" brushRef="#br0" timeOffset="140560.9">9278 9997 2326 0,'0'0'623'0,"0"0"-482"15,0 0-102-15,0 0-27 0,158-9-17 16,-102 11 5-16,4 12-57 16,22 6-82-16,-18-1-377 15,-8-7-726-15</inkml:trace>
  <inkml:trace contextRef="#ctx0" brushRef="#br0" timeOffset="141378.47">9961 10176 633 0,'0'0'752'15,"0"0"-752"-15,0 0-26 0,0 0 26 16,0 0 302-16,0 0 2 15,0 0-73-15,-15 6-83 16,15-6-28-16,-2 0 3 16,-1 0-94-16,1 0-15 15,0 0-14-15,2 0 17 16,-2 0-16-16,2 0-1 16,-3 0 0-16,3 0-9 15,0 0 18-15,0 0 9 16,0 0-12-16,0 0 4 15,0 0-20-15,0 0-11 16,0 0-19-16,0 0 40 0,0 0-22 16,0 0 22-16,0 0 17 15,-2 0 3-15,-2 0 26 16,0 0-46-16,-1 0 0 16,3 0-8-16,2 0 14 15,0 0-6-15,0 0 0 16,0 0-5-16,0 0 3 15,0 0 2-15,0 0 0 16,0 0 64-16,0 0-11 16,0 0 9-16,0 0-38 15,0 0-14-15,0 0-19 16,0 0 9-16,0 0-19 16,0 0 17-16,0 0-28 0,0 0 21 15,0 0 8-15,0 0 2 16,0 0 12-16,0 0-12 15,0 0 0-15,0 0 27 16,0 0-28-16,0 0 19 16,0-6-19-16,9-2-85 15,-1 4 69-15,-1 0 14 16,2 3 2-16,0 1 12 16,-2 0 0-16,-3 3 7 15,-4 16-19-15,0 8 2 16,-7 8 25-16,-15 4 7 15,-4 0-10-15,3-5 27 16,10-6-44-16,10-8 13 16,3-5-17-16,12-1 4 15,17-2 8-15,2-1-15 0,-2-2 0 16,-7 0-1-16,-12 6-6 16,-10 4 6-16,-12 9-8 15,-28 6-63-15,-33 15-75 16,5-7-163-16,10-10-523 0</inkml:trace>
  <inkml:trace contextRef="#ctx0" brushRef="#br0" timeOffset="142176.93">10113 9413 1785 0,'0'0'617'0,"0"0"-413"15,0 0-51-15,0 0-119 16,0 0-17-16,0 0-17 15,0 0 0-15,-102 114 1 16,57-48-1-16,-18 18-153 16,13-16-374-16,5-15-959 0</inkml:trace>
  <inkml:trace contextRef="#ctx0" brushRef="#br0" timeOffset="142797.03">8281 9298 939 0,'0'0'1204'15,"0"0"-841"-15,0 0-192 16,0 0-89-16,0 0-82 15,0 0-10-15,0 0 1 16,-143 115-20-16,66-11-11 16,9-14-315-16,8-15-847 0</inkml:trace>
  <inkml:trace contextRef="#ctx0" brushRef="#br0" timeOffset="143886.26">10437 10056 1030 0,'0'0'584'15,"0"0"-226"-15,0 0-27 16,0 0-19-16,0 0 13 0,0 0-148 16,0 0-95-1,-32-38-25-15,32 38-51 0,11 0-6 16,16 0 0-16,9 0 12 16,4 10-37-16,2 2-7 15,2 3-73-15,-5-1-179 16,1-1-93-16,-13-6-261 15,-10-6-654-15</inkml:trace>
  <inkml:trace contextRef="#ctx0" brushRef="#br0" timeOffset="144036.51">10642 9918 2177 0,'0'0'460'15,"0"0"-460"-15,0 0-2 16,-58 102 2-16,35-38 5 0,5 8-5 15,5 5-9 1,11 9-95-16,2-20-272 0,0-21-644 0</inkml:trace>
  <inkml:trace contextRef="#ctx0" brushRef="#br0" timeOffset="144359.87">11330 9793 1833 0,'0'0'481'0,"0"0"-350"15,0 0-89-15,0 0-41 16,0 0 9-16,-131 107 82 16,95-54-46-16,1 8-1 15,4-1-39-15,8-7 10 16,9-9-32-16,10-10-34 16,4-15-155-16,14-19-70 15,7-2-273-15,4-20-874 0</inkml:trace>
  <inkml:trace contextRef="#ctx0" brushRef="#br0" timeOffset="144550.07">11344 9786 1007 0,'0'0'1026'0,"0"0"-460"15,0 0-476-15,0 0-86 16,0 0-4-16,0 0 0 16,0 0 30-16,44 95-6 15,-37-37 23-15,0 2-47 16,-5 1 0-16,-2-4-7 15,0-10-132-15,-4-6-54 16,-19-11-94-16,-33-18-74 16,5-8-36-16,0-4-323 0</inkml:trace>
  <inkml:trace contextRef="#ctx0" brushRef="#br0" timeOffset="144755.72">11126 10149 1073 0,'0'0'522'0,"0"0"-255"16,0 0-32-16,81-115 22 15,-29 92-163-15,4 9-79 16,0 5 31-16,-6 6-46 15,-4 3 9-15,-13 0 25 16,-11 7-1-16,-9 12 50 16,-8 13 42-16,-5 1 4 15,0 9-15-15,0 4-62 16,-2 2-28-16,-3 1-18 16,3-1 9-16,2-6-30 15,0-7-3-15,0-3-166 16,13-20-122-16,-1-7-294 0,1-5-482 0</inkml:trace>
  <inkml:trace contextRef="#ctx0" brushRef="#br0" timeOffset="144982.87">11950 9823 2254 0,'0'0'264'0,"0"0"-264"16,0 0 0-16,0 0 61 15,0 0 133-15,-111 139-17 16,69-93-35-16,3 2-86 16,3-3-46-16,7-8 7 15,10-7-17-15,7-8-23 0,10-12-25 16,2-7-176-16,2-3-4 16,32-39 36-16,-3-5-382 15,2-7-1007-15</inkml:trace>
  <inkml:trace contextRef="#ctx0" brushRef="#br0" timeOffset="145132.87">11921 9861 1868 0,'0'0'691'0,"0"0"-482"16,0 0-136-16,0 0-55 15,0 0 20-15,0 0 34 16,61 138-46-16,-53-91 10 16,-1-3-36-16,-3 1-9 15,-4-7-57-15,0-4-145 16,-19-8-55-16,-8-8-223 15,-5-11-140-15</inkml:trace>
  <inkml:trace contextRef="#ctx0" brushRef="#br0" timeOffset="145260.84">11674 10043 1694 0,'0'0'689'16,"0"0"-342"-16,0 0-167 16,115-32-124-16,-53 32-38 15,10 0-18-15,4 3-6 16,27 11-50-16,-19-2-217 15,-19-4-368-15</inkml:trace>
  <inkml:trace contextRef="#ctx0" brushRef="#br0" timeOffset="146249.6">12150 10205 1196 0,'0'0'286'0,"0"0"-227"16,0 0 13-16,0 0 24 15,0 0-35-15,0 0 19 16,0 0 0-16,-31 0 12 16,29 0 49-16,0 0-20 15,2 0 0-15,0 0 62 16,0-2-25-16,0-1-19 16,0-1-39-16,6 1-74 0,6-1-19 15,-1 4-7-15,-2 0-3 16,-5 0-4-16,-4 21-8 15,-4 8 15-15,-26 7 13 16,-5 3 11-16,-1-4 30 16,10-7-53-16,8-12 11 15,13-8-7-15,5-4 13 16,10 0-14-16,23-2-4 16,11-2-6-16,8 0-22 15,4 0-196-15,8-34-97 16,-14 0-240-16,-13-2-382 0</inkml:trace>
  <inkml:trace contextRef="#ctx0" brushRef="#br0" timeOffset="146489.6">12557 9828 1802 0,'0'0'607'16,"0"0"-395"-16,0 0-89 15,0 0-50-15,0 0-73 16,0 0 10-16,0 0 23 15,-101 128 10-15,70-70-4 16,1-3 0-16,9-4-38 16,7-11-1-16,5-10 0 15,5-12-7-15,4-7-74 16,0-11-44-16,0 0-10 16,11-19 3-16,5-19-248 15,13-50-103-15,-5 11 167 16,0-4-311-16</inkml:trace>
  <inkml:trace contextRef="#ctx0" brushRef="#br0" timeOffset="146650.68">12557 9828 1270 0,'2'-160'826'0,"6"149"-341"0,-1 7-236 16,3 4-185-16,-2 4-52 15,1 24 0-15,-1 10 3 16,2 11 35-16,-1 4 7 16,-1 5-51-16,0 3 7 15,-4-3-13-15,3-4 10 16,-5-4-25-16,0-6-83 15,-2-4-192-15,0-11-170 16,-11-15-349-16</inkml:trace>
  <inkml:trace contextRef="#ctx0" brushRef="#br0" timeOffset="146799.37">12217 9968 2333 0,'0'0'607'16,"0"0"-544"-16,116 0-57 15,-56 2 5-15,5 8-10 16,0 0-2-16,24 6-84 16,-17-2-203-16,-12-3-267 0</inkml:trace>
  <inkml:trace contextRef="#ctx0" brushRef="#br0" timeOffset="150201.81">12846 10291 1337 0,'0'0'379'0,"0"0"-271"15,0 0 100-15,0 0 4 16,0 0-74-16,0 0 30 16,0 0-33-16,-13-16-13 15,11 14-29-15,2-3-48 16,0 4 1-16,0-1-38 16,0 0-2-16,0 2 16 15,0 0-21-15,0 0-1 16,0 0 0-16,0 0 21 15,0 0-21-15,0 0 0 0,0 0 0 16,0 0-16 0,0 0 15-16,0 0 1 0,0 0 0 15,0 0-31-15,0 0 31 16,-2 2-12-16,-6 8 12 16,4 0-12-16,0-2 12 15,1-2 0-15,1-3-6 16,2-3-30-16,0 0 35 15,0 0-26-15,0 0 15 16,0 0 2-16,0 0 10 16,0-5-11-16,0-3 2 15,0 0 0-15,0 4 9 16,0 0 0-16,0-1 0 16,0 2 13-16,0-4-13 0,5 0 0 15,9-1-1-15,1-2-42 16,1 1 43-16,1 4-24 15,-1 1 5-15,-1 4 3 16,-1 0 11-16,-3 0 4 16,-3 0-5-16,-3 4-8 15,-5 10 14-15,0 7 8 16,-13 6 20-16,-12 3 50 16,0 2-50-16,2-3 6 15,2-4-31-15,11-4 11 16,4-4-9-16,6-1-5 15,0-2 0-15,10 0-3 16,3-3 10-16,-2 1-7 0,-8 3 0 16,-3 5 0-1,-19 7-10-15,-45 17-111 0,2-9-214 16,4-6-650-16</inkml:trace>
  <inkml:trace contextRef="#ctx0" brushRef="#br0" timeOffset="150890.81">11540 9368 1557 0,'0'0'499'16,"0"0"-311"-16,0 0 78 16,0 0-50-16,0 0-81 15,0 0-111-15,0 0-24 16,-2 24-12-16,-21 20 12 16,-4 9 18-16,-4 2-18 15,0 2 0-15,2-5-10 16,3-4 9-16,8 0-162 15,5-13-320-15,10-13-379 0</inkml:trace>
  <inkml:trace contextRef="#ctx0" brushRef="#br0" timeOffset="151109.07">12113 9421 1517 0,'0'0'812'0,"0"0"-497"15,0 0-118-15,0 0-77 16,0 0-81-16,0 0-30 16,0 0-9-16,-105 150-80 15,58-70-221-15,5-8-559 0</inkml:trace>
  <inkml:trace contextRef="#ctx0" brushRef="#br0" timeOffset="157354.54">13305 10062 880 0,'0'0'395'0,"0"0"-160"16,0 0-171-16,0 0 47 15,0 0 48-15,0 0-15 16,0 0 20-16,-27 0 9 16,27-2 12-16,0 2 24 15,0-3-64-15,0 3 3 16,0 0-62-16,0 0-26 15,0 0 29-15,0 0-52 0,0 0 1 16,0 0-27 0,5 0 1-16,17 0-12 0,9 0 0 15,12 5-10-15,1 5 8 16,6 2-63-16,-6 2-24 16,3 6-126-16,-14-3-362 15,-10-5-392-15</inkml:trace>
  <inkml:trace contextRef="#ctx0" brushRef="#br0" timeOffset="157700.31">13214 10224 1753 0,'0'0'618'15,"0"0"-403"-15,0 0-3 16,0 0-39-16,0 0-79 15,0 0-23-15,0 0-43 16,45 0-16-16,-5 0-6 16,7 0-6-16,3 0-34 0,2 0 11 15,12 5-162-15,-12 1-160 16,-10-5-395-16</inkml:trace>
  <inkml:trace contextRef="#ctx0" brushRef="#br0" timeOffset="157932.54">13682 9980 2172 0,'0'0'602'16,"0"0"-418"-16,0 0-130 0,0 0-29 15,0 0 6-15,0 0-20 16,0 0-11-16,123 63 0 15,-104-16 0-15,-13 7-17 16,-6 7 5-16,-32 4-143 16,-52 12-105-16,5-15-271 15,2-16-1427-15</inkml:trace>
  <inkml:trace contextRef="#ctx0" brushRef="#br0" timeOffset="169562">14366 9789 945 0,'0'0'184'0,"0"0"-5"16,0 0-19-16,0 0 197 16,0 0-189-16,0 0-48 15,0-49 81-15,0 40-60 16,0 4-25-16,0 0 13 0,0 1-33 15,0 4-36 1,0-2-39-16,0 2-11 0,0 0 2 16,0 0-12-16,0 0-5 15,0 0-9-15,0 11-13 16,-2 19 24-16,-2 12 3 16,-3 9 6-16,3 12 35 15,-4 1-20-15,0 0 3 16,3-3 17-16,-1-6-35 15,4-3 1-15,2-2-7 16,0-3 15-16,0-5-31 16,0-4-34-16,8-2-178 15,3-10-105-15,1-9-470 0</inkml:trace>
  <inkml:trace contextRef="#ctx0" brushRef="#br0" timeOffset="169840.62">14318 9682 1162 0,'0'0'783'0,"0"0"-555"15,0 0-150-15,0 0-4 16,0 0 46-16,122-60-38 15,-93 77-27-15,-5 12-34 16,-6 12 50-16,-13 7-37 0,-5 5-19 16,-7 2 17-1,-22 4-31-15,-9-1-2 0,1-2-7 16,-8 0-188-16,11-15-166 16,12-17-680-16</inkml:trace>
  <inkml:trace contextRef="#ctx0" brushRef="#br0" timeOffset="170109.03">14854 9680 1549 0,'0'0'401'0,"0"0"-269"0,0 0-50 16,-124-9 57-16,84 25 20 15,6 14-12-15,10 9-53 16,15 8-31-16,9 6 8 16,2 3-54-16,27-4 2 15,9-5-7-15,6-2-12 16,5-9-15-16,1-8-104 16,-6-8-94-16,5-18-53 15,-11-2-222-15,-9-4-135 0</inkml:trace>
  <inkml:trace contextRef="#ctx0" brushRef="#br0" timeOffset="170635.75">15064 9740 1713 0,'0'0'361'0,"0"0"-199"16,0 0-131-16,0 0-30 16,0 0 27-16,0 0 88 15,0 0 35-15,-9 124-18 16,3-72-88-16,-4-3 26 15,4-3-50-15,1-5-20 16,3-7 4-16,0-5 1 16,0-12-6-16,2-2 0 15,-2-10-15-15,0-5-6 16,-3 0 1-16,-2-17 4 16,0-22-82-16,1-14-93 15,6-8 69-15,0-3 22 0,0 4 100 16,13 8 53-1,5 11 33-15,5 14-16 0,-4 10-15 16,1 11-54-16,-1 6 20 16,-2 4 4-16,-5 19-7 15,-6 7 35-15,-6 5-23 16,0 4 39-16,-16 1 40 16,-5-2-41-16,-2-6-26 15,5-6-31-15,7-11 2 16,9-4-26-16,2-8 13 15,11-3-80-15,22 0 31 16,12-7-34-16,1-7-19 16,-3 2 63-16,-7 6 39 15,-17 6 27-15,-9 0-27 16,-10 16 6-16,0 12 11 0,-16 6 2 16,-9-2 8-16,3-1-27 15,4-9-6-15,7-8-98 16,2-14-184-16,7 0-360 15,-1-22-933-15</inkml:trace>
  <inkml:trace contextRef="#ctx0" brushRef="#br0" timeOffset="170803.01">15494 9665 1543 0,'0'0'842'0,"0"0"-660"15,0 0-140-15,0 0 4 16,89 124 3-16,-89-62 50 0,-21 6-11 15,-16 7-72-15,-5 0-16 16,0-2-9-16,6 6-208 16,12-23-139-16,12-19-543 0</inkml:trace>
  <inkml:trace contextRef="#ctx0" brushRef="#br0" timeOffset="171110.09">15971 9978 1910 0,'0'0'639'16,"0"0"-361"-16,0 0-55 16,0 0-123-16,0 0-28 15,0 0-30-15,0 0-36 16,74-14-12-16,-38 18-33 16,-3 13-70-16,-12 16-142 15,-13-5-303-15,-8-5-355 0</inkml:trace>
  <inkml:trace contextRef="#ctx0" brushRef="#br0" timeOffset="171213.31">15978 10152 2237 0,'0'0'616'0,"0"0"-616"0,0 0-43 16,0 0-42-16,132 0-137 16,-92 0-335-16</inkml:trace>
  <inkml:trace contextRef="#ctx0" brushRef="#br0" timeOffset="171731.62">16794 9856 1722 0,'0'0'316'15,"0"0"-173"-15,0 0-85 16,0 0 73-16,0 0 34 16,0 0-79-16,0 0-83 15,0-38 6-15,0 78-9 16,0 14 70-16,-5 16-7 15,-8 14 58-15,-3 4-58 16,3 1-24-16,0-6-23 16,2-10-1-16,6-11-11 15,1-12-4-15,4-11-24 16,0-11-55-16,0-10-100 16,0-10-51-16,0-18-47 15,0-20 16-15,0-12-674 0</inkml:trace>
  <inkml:trace contextRef="#ctx0" brushRef="#br0" timeOffset="171912.29">16852 9872 1431 0,'0'0'828'15,"0"0"-579"-15,0 0-161 16,118-23-86-16,-87 35 29 16,-6 20 34-16,-16 11-30 15,-9 9 33-15,-16 6-27 16,-24 2-31-16,-11 2-10 15,-1-6-13-15,5-10-132 16,14-14-60-16,11-11-352 0,17-21-681 0</inkml:trace>
  <inkml:trace contextRef="#ctx0" brushRef="#br0" timeOffset="172159.1">17398 9627 1377 0,'0'0'186'16,"0"0"-86"-16,0 0 147 15,0 0 14-15,-129 80-54 16,102-30-33-16,7 11-38 16,11 2-74-16,9 0-13 0,0-3-38 15,16-8-5-15,15-7 4 16,7-14-10-16,8-9-89 15,4-12-57-15,18-14-126 16,-10-20-75-16,-6-11-241 0</inkml:trace>
  <inkml:trace contextRef="#ctx0" brushRef="#br0" timeOffset="172332.02">17744 9810 1485 0,'0'0'694'0,"0"0"-433"15,0 0-230-15,0 0 6 16,-120 85 61-16,77-36 6 15,1 1 2-15,6-4-80 16,9-6 5-16,7-10-31 0,11-8-19 16,9-10-30-1,0-9-93-15,5-3 10 0,32-37 41 16,-3-7-270-16,1-11-412 0</inkml:trace>
  <inkml:trace contextRef="#ctx0" brushRef="#br0" timeOffset="172489.59">17744 9810 1453 0,'11'-87'860'0,"-7"93"-653"16,-2 18-171-16,3 12-36 16,-3 7 41-16,-2 6 21 15,0-3 25-15,0 5-31 16,0-1-50-16,0-4-12 16,0-5-38-16,-7-6-119 15,-22-9-97-15,0-9-258 16,-4-14-386-16</inkml:trace>
  <inkml:trace contextRef="#ctx0" brushRef="#br0" timeOffset="172729.19">17467 10011 608 0,'0'0'1588'15,"0"0"-1039"-15,0 0-514 16,0 0-26-16,157-21-9 16,-107 21 0-16,4 0 5 15,2 4-4-15,-5-1-1 16,-4 2 0-16,-10-5-5 15,-10 2-1-15,-11-2 6 16,-7 4 0-16,-5 4 36 16,-2 8-34-16,1 12 17 0,-3 8 7 15,0 10-20-15,0 6 6 16,0 1-12-16,0-3-92 16,0-2-104-16,0-14-328 15,0-14-286-15</inkml:trace>
  <inkml:trace contextRef="#ctx0" brushRef="#br0" timeOffset="173011.15">18511 9787 1542 0,'0'0'608'15,"0"0"-316"-15,0 0-44 0,0 0-124 16,0 0-123-16,0 0 26 16,0 0 37-16,-116 94-8 15,74-39 7-15,-1 1-56 16,7-2-1-16,7-4-12 16,11-11-18-16,7-12-52 15,9-8-99-15,2-15-102 16,13-18 80-16,14-21-115 15,2-9-871-15</inkml:trace>
  <inkml:trace contextRef="#ctx0" brushRef="#br0" timeOffset="173188.86">18530 9703 1239 0,'0'0'1154'0,"0"0"-904"0,0 0-240 16,0 0-10-16,0 0 17 15,10 107-11-15,-8-63 83 16,2 6-52-16,-2-1-36 15,0 2 9-15,1-3-10 16,-3-8-7-16,0-5-108 16,0-10-114-16,-27-15-119 15,-4-6-193-15,-3-4-484 0</inkml:trace>
  <inkml:trace contextRef="#ctx0" brushRef="#br0" timeOffset="173549.87">18316 9988 1716 0,'0'0'686'0,"0"0"-509"0,0 0-119 15,0 0-49-15,123-24-5 16,-83 24-4-16,0 0-4 16,0 10-7-16,1 4 2 15,-6 2 9-15,-6 2-14 16,-8 0 28-16,-6-1-14 16,-9 2 15-16,-6-3-9 15,0 2 14-15,0-1-20 16,-2-4 0-16,-6-1-1 15,-1-4 9-15,4-2-8 16,2-4 0-16,3 1 1 16,0-3 2-16,0 0-3 15,0 4 0-15,0 6-9 0,0 5 5 16,-6 7 4-16,0 7 15 16,-3-1-2-16,1 0 38 15,6-7-32-15,2-4-13 16,0-2 24-16,12-8-5 15,15-2 32-15,4-5-57 16,9 0-55-16,16-7-84 16,-10-13-157-16,-7-2-383 0</inkml:trace>
  <inkml:trace contextRef="#ctx0" brushRef="#br0" timeOffset="173864.96">19447 9747 2169 0,'0'0'490'16,"0"0"-490"-16,0 0-61 15,0 0 30-15,0 0 31 16,-165 72 82-16,100-15-7 16,-4 6-51-16,5 4-2 15,6-4-14-15,12-12-8 16,15-9 0-16,14-11-30 0,10-14-49 16,7-8-142-16,9-16-85 15,18-19-53-15,2-10-644 0</inkml:trace>
  <inkml:trace contextRef="#ctx0" brushRef="#br0" timeOffset="174044.91">19319 9680 2053 0,'0'0'670'0,"0"0"-535"16,0 0-129-16,0 0-12 16,0 0-8-16,0 0 14 15,37 116 15-15,-31-66-7 16,1 4-1-16,-1-1-7 15,-2-4 1-15,2-5-19 0,-6-6-49 16,0-5-148-16,-10-12-254 16,-7-10-625-16</inkml:trace>
  <inkml:trace contextRef="#ctx0" brushRef="#br0" timeOffset="174180.84">19001 9968 1654 0,'0'0'1216'0,"0"0"-982"15,0 0-217-15,0 0-17 16,147-3-26-16,-87 14 5 16,27 5-137-16,-13-2-163 15,-8-2-689-15</inkml:trace>
  <inkml:trace contextRef="#ctx0" brushRef="#br0" timeOffset="175140.63">19522 10150 1035 0,'0'0'311'0,"0"0"-201"16,0 0 94-16,0 0-19 15,0 0-66-15,0 0-74 16,0 0-43-16,0 0-4 16,0 0-5-16,0 0-46 15,0 0 36-15,0 0-5 16,0 0 22-16,0 0 76 16,0 0-17-16,0 0 50 0,0 0-45 15,0 0-46-15,0 0 8 16,0 0-25-16,0 0 17 15,0 0 29-15,0 0-20 16,0 0 49-16,0 0 4 16,0 0-25-16,0 0-15 15,0 0-40-15,0 0 0 16,0 0 0-16,0 0-31 16,0 0 25-16,0 0-16 15,0 0 10-15,-2 0 0 16,-2 0 12-16,2 0 0 15,0 0 3-15,-1 0 8 16,3 0 11-16,0 0 21 0,0 0-15 16,0 0 10-1,0 0-32-15,0 0-3 0,0 0-3 16,0 0-6-16,0 0 6 16,0 0 0-16,0 0-3 15,0 0-8-15,0 0 11 16,0 0 0-16,0 0-1 15,0 0 10-15,0 0-9 16,0 0 0-16,0 0 6 16,0 0 3-16,0 0-8 15,0 0 39-15,0 0 2 16,5 0-36-16,5 0 24 16,7 0-30-16,-4 2-2 15,-2 5-14-15,-4 0 16 16,-5 8-4-16,-2 2-2 0,-2 6 12 15,-16 5 50-15,-3 0-21 16,2 0-35-16,3-7 18 16,7-2-18-16,7-4 0 15,2-6 0-15,2 1-8 16,14 0-2-16,1-2 10 16,-1 2-21-16,-9 1 9 15,-7 3-3-15,-2 7-2 16,-27 2-50-16,-25 8-112 15,8-7-150-15,5-9-508 0</inkml:trace>
  <inkml:trace contextRef="#ctx0" brushRef="#br0" timeOffset="175674.36">20060 9699 1993 0,'0'0'659'0,"0"0"-459"16,0 0-157-16,0 0-43 15,0 0 11-15,56 108 17 16,-52-46-2-16,-4 8-20 15,0 9 9-15,-20 1-15 16,-16 0-1-16,-31 10-127 16,9-18-202-16,0-19-398 0</inkml:trace>
  <inkml:trace contextRef="#ctx0" brushRef="#br0" timeOffset="176247.3">18851 9196 1923 0,'0'0'312'0,"0"0"-293"0,0 0-19 16,0 0-43-16,0 0 31 16,0 0 12-16,-29 123 0 15,0-36 6-15,5-14-12 16,4-11-284-16</inkml:trace>
  <inkml:trace contextRef="#ctx0" brushRef="#br0" timeOffset="176604.63">19784 9266 876 0,'0'0'1274'0,"0"0"-796"16,0 0-316-16,0 0-60 15,0 0-96-15,0 0-5 16,0 0-2-16,-75 102-14 16,23 11-108-16,4-16-175 15,11-12-537-15</inkml:trace>
  <inkml:trace contextRef="#ctx0" brushRef="#br0" timeOffset="177520.93">20625 10004 333 0,'0'0'1270'0,"0"0"-885"16,0 0-101-16,0 0-32 16,0 0 92-16,0 0-159 15,0 0-56-15,-33-56-10 16,33 54-94-16,10 0 0 16,19 2-25-16,15 0 2 15,10 0-26-15,8 0 2 16,0 4-44-16,-4 10-36 0,5 0-232 15,-14-5-204 1,-16-2-546-16</inkml:trace>
  <inkml:trace contextRef="#ctx0" brushRef="#br0" timeOffset="177697.05">20967 9811 1950 0,'0'0'511'0,"0"0"-511"15,0 0-1-15,0 0 1 16,-60 157 1-16,37-82 47 16,5 4-48-16,5 2-1 0,13 7-87 15,0-22-222-15,0-20-359 16</inkml:trace>
  <inkml:trace contextRef="#ctx0" brushRef="#br0" timeOffset="177985.7">21466 9791 481 0,'0'0'924'16,"0"0"-837"-16,0 0-71 15,0 0-6-15,0 0 274 0,0 0-32 16,-4 136-23-1,-17-41-25-15,-8 27-46 0,-2-5-36 16,2-13-58-16,5-14-31 16,11-23-16-16,2 5-3 15,4 2-14-15,7-12 0 16,0-12-73-16,0-12-82 16,11-16-40-16,16-22-76 15,-2 0-27-15,-4-24-415 0</inkml:trace>
  <inkml:trace contextRef="#ctx0" brushRef="#br0" timeOffset="178204.16">21531 9801 1580 0,'0'0'402'0,"0"0"-233"16,0 0-116-16,0 0-28 15,0 0 62-15,122-94 58 16,-93 94-57-16,-2 26-37 15,-7 15-8-15,-15 10-36 16,-5 14-5-16,-16 1 5 16,-20 2 5-16,-1-3-24 15,-1-12 0-15,2-6-119 16,12-15-125-16,12-18-470 0</inkml:trace>
  <inkml:trace contextRef="#ctx0" brushRef="#br0" timeOffset="178452.09">22168 9581 1862 0,'0'0'0'0,"0"0"-229"16,0 0 229-16,-142 94 305 15,97-48-14-15,5 5-51 16,11 7-60-16,11 2-49 15,12 0-92-15,6-2-10 16,4-6-13-16,23-8-7 16,8-10-18-16,10-13-49 15,4-14-96-15,25-14-57 0,-16-24-294 16,-7-8-279-16</inkml:trace>
  <inkml:trace contextRef="#ctx0" brushRef="#br0" timeOffset="179013.84">22382 9735 563 0,'0'0'1651'15,"0"0"-1105"-15,0 0-516 16,0 0-11-16,0 0 20 16,-142 130 43-16,101-77-25 15,6-1 30-15,6-6-71 16,9-5-15-16,9-9-1 16,4-11-18-16,7-7 0 15,0-11-88-15,2-3-38 16,21-17 64-16,6-21-152 15,4-18-267-15,7-10-14 16,0-3-48-16,-1 6 561 0,-8 14 411 16,-10 20 192-16,-7 18-266 15,-10 11-228-15,-4 18-67 16,0 21 84-16,0 8 2 16,-4 10 27-16,-2-1-94 15,-2 2-47-15,6-5 4 16,0-2-18-16,2-7 0 15,-4-7-27-15,-1-9-143 16,-5-12-34-16,-11-10-99 16,-10-6-45-16,-5-10-132 15,-1-23 46-15,2-9 434 16,18 1 369-16,13-3 25 16,4 11-64-16,13 8 7 0,20 8-133 15,8 8-39-15,7 2-145 16,6 5-9-16,-2 2-11 15,-6 0 9-15,-8 0-10 16,-11 0 1-16,-7 0 0 16,-9 6-9-16,-4 9 18 15,-5 6 33-15,-2 9 49 16,0 8-42-16,0 8-2 16,0 4-47-16,2 1 7 15,1-3-16-15,1-6 9 16,0-8-96-16,3-10-169 15,-3-10-111-15,1-14-347 0</inkml:trace>
  <inkml:trace contextRef="#ctx0" brushRef="#br0" timeOffset="179248.43">23049 9747 1903 0,'0'0'422'16,"0"0"-422"-16,0 0-134 15,0 0 134-15,0 0 228 16,-116 131 10-16,67-73-13 16,-2 3-102-16,4-6-50 15,7-3-51-15,10-9-8 16,15-14-28-16,7-9 13 0,8-11-117 16,0-9-18-1,13 0-18-15,29-61-28 0,-4 3-400 16,0-10-563-16</inkml:trace>
  <inkml:trace contextRef="#ctx0" brushRef="#br0" timeOffset="179412.45">23056 9685 1914 0,'0'0'783'15,"0"0"-711"-15,0 0-40 16,0 0-26-16,11 108 15 16,-9-61 76-16,0-1-52 15,0 0-6-15,5-2-18 16,0-2-7-16,-2-3-22 15,-1-2 8-15,-4-9-163 16,0-8-153-16,-16-10-252 16,-4-10-342-16</inkml:trace>
  <inkml:trace contextRef="#ctx0" brushRef="#br0" timeOffset="179826.53">22795 9922 1927 0,'0'0'622'0,"0"0"-397"16,0 0-142-16,0 0-78 15,0 0-4-15,138-3-2 16,-95 18-3-16,3-1-111 16,1 0-94-16,-5 2-74 15,-5-2 39-15,-12-2-117 16,-9-2 198-16,-9-2 163 16,-5-4 142-16,-2-4 136 15,0 0-10-15,0 0-38 0,0 0-27 16,0 0-42-16,2 0-16 15,0 0 6-15,4 0-97 16,2 0-3-16,3 0-24 16,3 0-12-16,1 0-15 15,1 0 0-15,-3 20-8 16,-6 14-8-16,-7 13 14 16,-9 8 2-16,-22 7 6 15,-5-5 5-15,5-9 16 16,9-14-27-16,13-14 7 15,7-8-7-15,2-6 1 16,6-2-1-16,21 1 0 0,11-5-57 16,4 0-77-1,5-5-147-15,11-37-72 0,-14 2-243 16,-3-2-250-16</inkml:trace>
  <inkml:trace contextRef="#ctx0" brushRef="#br0" timeOffset="180028.44">23700 9939 948 0,'0'0'711'15,"0"0"-321"-15,0 0 71 16,0 0-117-16,56-106-176 16,-56 106-86-16,-7 0-82 15,-20 23 6-15,-11 13-3 16,-4 11-2-16,-3 8 25 16,5 3-23-16,5-4 15 15,8-6-19-15,6-12 1 16,11-7-50-16,3-15-18 0,7-8-190 15,7-16 5-15,15-21 84 16,2-8-608-16</inkml:trace>
  <inkml:trace contextRef="#ctx0" brushRef="#br0" timeOffset="180195.57">23775 9745 2074 0,'0'0'738'0,"0"0"-635"15,0 0-103-15,0 0 0 16,0 0 0-16,12 123 7 15,-12-73 37-15,2 2 4 16,5 0-47-16,-1-2 19 16,1-5-20-16,0-6-50 15,-7-2-150-15,0-11-350 0,0-14-229 0</inkml:trace>
  <inkml:trace contextRef="#ctx0" brushRef="#br0" timeOffset="180336.5">23495 10011 1644 0,'0'0'1105'16,"0"0"-778"-16,0 0-258 16,0 0-63-16,0 0 0 15,154-21-6-15,-101 21-12 16,34 0-191-16,-11 4-380 16,-10-1-385-16</inkml:trace>
  <inkml:trace contextRef="#ctx0" brushRef="#br0" timeOffset="180434.84">24143 10096 176 0,'0'0'564'15,"0"0"-564"-15</inkml:trace>
  <inkml:trace contextRef="#ctx0" brushRef="#br0" timeOffset="181088.37">24143 10096 901 0,'0'0'852'0,"0"0"-570"15,-48 31-176-15,48-31-69 16,0 0 89-16,0 0-52 15,0 0-61-15,0 0 24 16,0 0-13-16,0 0 43 16,0 0 52-16,0 0-16 0,0 0 22 15,0 0-23 1,0 0-71-16,0 0 4 0,0 0-35 16,0 0-22-16,0 0 20 15,0 0-59-15,0 0 31 16,0 0 28-16,0 0 1 15,0 0 1-15,0 0 10 16,-2 0 2-16,-1 0 17 16,-2 0-29-16,3-5 0 15,0 3 0-15,2 0-28 16,0 1 20-16,0 1-10 16,0 0 18-16,0 0 15 15,0 0-15-15,0 0 30 16,0 0-6-16,0 0-18 15,0 0-2-15,0 0-4 0,0 0-16 16,0 0 14 0,0 0-28-16,0 0 12 0,0 0 18 15,0 0 0-15,0 0 2 16,0 0-1-16,0 0-1 16,0 0 24-16,0 0-17 15,0 0-4-15,0 0 8 16,0 0-4-16,0-2 14 15,0 0-21-15,14-1 0 16,1 3-7-16,1 0 2 16,-1 0 5-16,1 5-1 15,-9 11-23-15,-7 7 16 0,0 5 4 16,-13 5 4 0,-14-1 27-16,0 0-17 0,2-6 16 15,12-6-22-15,10-2 8 16,3-1 7-16,14 0-10 15,15 1-7-15,7 0 16 16,-3-1-18-16,-6 0 0 16,-11 3 0-16,-16 1-18 15,-5-2-17-15,-31 3-40 16,-26-3-149-16,4-6-161 16,9-9-738-16</inkml:trace>
  <inkml:trace contextRef="#ctx0" brushRef="#br0" timeOffset="181448.8">24021 9274 1624 0,'0'0'562'15,"0"0"-358"-15,0 0-170 16,0 0-34-16,0 0-18 16,0 0 10-16,-82 147 8 15,26-60-43-15,11-10-273 16,5-17-645-16</inkml:trace>
  <inkml:trace contextRef="#ctx0" brushRef="#br0" timeOffset="181852.51">22419 9460 1827 0,'0'0'256'16,"0"0"-256"-16,0 0-20 16,-56 123 6-16,25-67-2 15,2-6-318-15</inkml:trace>
  <inkml:trace contextRef="#ctx0" brushRef="#br0" timeOffset="182463.56">24480 9636 1215 0,'0'0'780'16,"0"0"-300"-16,0 0-373 15,0 0 4-15,0 0-57 16,0 0-53-16,0 0 36 15,103 44-29-15,-101 19 38 16,-2 15 23-16,-11 20-47 16,-16-6 4-16,-6 3-26 15,-1-3-6-15,2-22-81 16,7 11-149-16,4-25-148 16,15-22-515-16</inkml:trace>
  <inkml:trace contextRef="#ctx0" brushRef="#br0" timeOffset="182786.12">24990 9982 2051 0,'0'0'612'16,"0"0"-441"-16,0 0-123 15,0 0 73-15,0 0-45 0,0 0-59 16,0 0-10 0,119-20 5-16,-76 23-12 0,-4 4 0 15,-3-1-69-15,-5-2-33 16,-6-4-80-16,-10 0 3 15,-6 0-13-15,-9-34-158 16,0 4-196-16,0-5 64 0</inkml:trace>
  <inkml:trace contextRef="#ctx0" brushRef="#br0" timeOffset="182902.92">25283 9781 1079 0,'0'0'625'16,"0"0"-229"-16,0 0-88 16,0 0-205-16,0 0-90 15,0 0 14-15,-100 126 55 0,63-55-52 16,4 3-29-16,0 5-1 15,6 16-91-15,9-19-178 16,12-18-483-16</inkml:trace>
  <inkml:trace contextRef="#ctx0" brushRef="#br0" timeOffset="183332.48">25976 9825 1007 0,'0'0'1106'15,"0"0"-843"-15,0 0-201 16,0 0-19-16,0 0-43 16,0 0 18-16,0 0 40 15,7 97 30-15,-32-5 36 16,0-2-9-16,-4 6-69 15,0-2 3-15,8-16-40 0,0-3 2 16,8-9-8 0,6-11-3-16,2-15-110 0,3-12-88 15,2-14-53-15,0-16 28 16,0-22 98-16,9-10-594 0</inkml:trace>
  <inkml:trace contextRef="#ctx0" brushRef="#br0" timeOffset="183520.44">26155 9763 2163 0,'0'0'384'16,"0"0"-226"-16,0 0-130 15,0 0-20-15,0 0-8 16,0 0 21-16,64 151 8 0,-103-87 34 16,-9 1-55-16,-8-7-1 15,7-5-7-15,9-17-13 16,13-9-72-16,27-25-87 15,0-2-334-15,20-11-32 0</inkml:trace>
  <inkml:trace contextRef="#ctx0" brushRef="#br0" timeOffset="183918.24">26522 9578 2316 0,'0'0'159'16,"0"0"-159"-16,0 0 0 0,-101 107 29 15,64-52 107 1,5 3 23-16,12 4-33 0,11-3-60 16,9 0-66-16,0-6 26 15,21-12-26-15,10-9-23 16,5-12-2-16,5-13-96 16,5-7-23-16,0-11-33 15,3-23-135-15,-4-16 76 16,0-10 43-16,-6-2 193 15,-5 4 29-15,-7 13 250 16,-14 15 110-16,-10 21-87 16,-3 9-241-16,-19 12-61 15,-12 22 0-15,-4 9 20 16,-1 6 80-16,7-3-60 16,9-5-11-16,7-12-23 0,6-5 10 15,4-10-17-15,3-6 1 16,0-8-55-16,6 0-8 15,13-15-67-15,8-20-138 16,22-48-231-16,-5 8-156 16,-3 4-665-16</inkml:trace>
  <inkml:trace contextRef="#ctx0" brushRef="#br0" timeOffset="184068.43">26878 9675 1562 0,'0'0'731'0,"0"0"-527"16,0 0-139-16,0 0-19 15,0 0 103-15,6 153-25 16,-6-100-45-16,-8 2-14 15,2-3-65-15,-3-4 0 16,3-6 0-16,-2-7-54 16,-1-12-80-16,-4-5-127 0,-20-18-95 15,2 0-114-15,-3-18-262 0</inkml:trace>
  <inkml:trace contextRef="#ctx0" brushRef="#br0" timeOffset="184299.53">26683 9997 1373 0,'0'0'535'0,"0"0"-337"16,0 0 12-16,0 0-170 15,142-35-29-15,-97 33-8 16,-2 0 9-16,-1-3-1 16,-3 3 33-16,-5-1 53 15,-7 1 89-15,-7 2-64 16,-7 0-29-16,-1 0 1 0,-6 18-70 16,-2 8 21-16,-1 10-42 15,-1 7 3-15,-2 5 6 16,2 1-12-16,0 2 0 15,0-5 0-15,4-4-17 16,-4-8-99-16,2-8-161 16,-2-10-209-16,5-14-197 0</inkml:trace>
  <inkml:trace contextRef="#ctx0" brushRef="#br0" timeOffset="184534.02">27735 9842 2239 0,'0'0'339'0,"0"0"-339"16,0 0-44-16,0 0 44 0,0 0 70 15,-116 74 111-15,56-26-7 16,-5 8-96-16,5-2-5 16,6-4-61-16,12-8-3 15,13-8-14-15,13-10 5 16,10-9-57-16,6-7-109 15,0-8-89-15,40-25 145 16,-5-12-268-16,6-12-400 0</inkml:trace>
  <inkml:trace contextRef="#ctx0" brushRef="#br0" timeOffset="184698.5">27708 9793 1480 0,'0'0'887'0,"0"0"-509"15,0 0-263-15,0 0-114 0,0 0 0 16,58 107 24-16,-51-63 2 15,-1 4 34-15,3-2-50 16,0 0-4-16,2-6-1 16,-4-4-6-16,-7-7-118 15,0-11-159-15,-13-8-189 16,-10-10-172-16</inkml:trace>
  <inkml:trace contextRef="#ctx0" brushRef="#br0" timeOffset="184842.69">27519 9974 2292 0,'0'0'555'0,"0"0"-493"16,0 0-62-16,0 0-1 0,0 0 1 15,144 16-93-15,-103-2-109 16,12 6-171-16,-13-1-314 16,-6-6 46-16</inkml:trace>
  <inkml:trace contextRef="#ctx0" brushRef="#br0" timeOffset="185095.1">27855 10092 679 0,'0'0'706'15,"0"0"-206"-15,0 0-266 16,0 0 34-16,0 0-26 16,0 0-14-16,0 0-105 15,20 0-123-15,-6 0-36 16,1-2-48-16,3 2 17 16,-3 0 66-16,1 4-21 15,-5 20 22-15,-9 10 36 16,-2 8-21-16,-15 8 46 0,-18 5-16 15,-6-5-29-15,6-4 35 16,9-11-50-16,10-12 5 16,10-7-3-16,4-6 7 15,11-1 14-15,20-8-24 16,10-1-57-16,27-6-130 16,-7-16-149-16,-5-9-427 0</inkml:trace>
  <inkml:trace contextRef="#ctx0" brushRef="#br0" timeOffset="185321.95">28548 9814 1467 0,'0'0'899'0,"0"0"-444"0,0 0-392 16,0 0-38-16,0 0-12 16,0 0-13-16,0 0 74 15,-133 118-43-15,79-58 26 16,3 3-44-16,8-3-4 15,10-11-9-15,10-6 0 16,10-11-16-16,7-10-13 16,6-10-104-16,0-12-50 15,25-22 32-15,3-17-208 16,4-11-546-16</inkml:trace>
  <inkml:trace contextRef="#ctx0" brushRef="#br0" timeOffset="185486.75">28593 9760 1987 0,'0'0'672'0,"0"0"-590"0,0 0-76 16,0 0-6-16,0 0-5 16,0 0 5-16,42 144 10 15,-32-98 1-15,-2-2 4 16,1 0-15-16,-1-6 0 16,-4-1-1-16,-4-8-216 15,-10-9-124-15,-9-9-415 0</inkml:trace>
  <inkml:trace contextRef="#ctx0" brushRef="#br0" timeOffset="185637.37">28336 9956 2460 0,'0'0'376'0,"0"0"-243"16,0 0-126-16,126 0 19 15,-84 0-26-15,0 6-13 16,25 8-99-16,-10-2-242 15,-7-3-546-15</inkml:trace>
  <inkml:trace contextRef="#ctx0" brushRef="#br0" timeOffset="186560.45">28950 10110 335 0,'0'0'993'15,"0"0"-895"-15,0 0-62 16,0 0 176-16,0 0-7 16,0 0-53-16,0 0-79 15,-39 0-3-15,37 0 76 16,0 0-56-16,2 0-60 15,0 0-30-15,0 0 13 16,-2 0-14-16,2 0 1 16,-2 0 0-16,-3 0-9 15,1 0 5-15,2 0 4 16,0 0 0-16,2 0 4 0,0 0-11 16,0 0 7-1,0 0-5-15,-2 0-10 0,2 0 15 16,-3 0 0-16,-2-2 0 15,3 0 11-15,-2 0-5 16,1 2 10-16,1-3-10 16,2 3 1-16,0 0-1 15,0 0-6-15,0 0 11 16,0 0-4-16,0 0 24 16,0 0 4-16,0 0-1 15,0 0 30-15,0 0-63 16,0 0 9-16,0 0-10 15,0 0 9-15,0 0-10 16,0 0 1-16,0 0 0 0,0 0-9 16,0 0 10-16,0 0-1 15,0 0 2-15,0 0 13 16,0 0-16-16,0 0 1 16,0 0-3-16,0 0-11 15,0 0 5-15,0 0 9 16,0 0-1-16,-4 0 2 15,-5-5-2-15,0 1 1 16,0 1 0-16,0-2-6 16,5 3 6-16,1 0 0 15,3 2 3-15,0 0 4 16,0 0-11-16,16 0 4 16,2 0-20-16,2 0 7 0,-2 0 23 15,-3 10-10 1,-7 4 21-16,-8 6-20 0,0 5 39 15,-12 7 8-15,-13 6 4 16,-1-1 29-16,-1 1-63 16,7-4-1-16,4-2-17 15,12-9 12-15,4-1 3 16,0-4-13-16,18-2-1 16,9 0 35-16,-1 2-35 15,4-2 13-15,-9 0-13 16,-3 1 11-16,-9 0-24 15,-9-1-9-15,0 0-88 16,-4-2 36-16,-19-3-42 16,-4-6-13-16,-10-5-38 15,5 0-158-15,8-4-757 0</inkml:trace>
  <inkml:trace contextRef="#ctx0" brushRef="#br0" timeOffset="186788.56">29538 9837 2457 0,'0'0'381'0,"0"0"-366"16,0 0-9-1,0 0 12-15,123 128 9 16,-123-45 24-16,-16 28-42 0,-26-2-8 15,-9-8-2-15,-46 6-113 16,24-37-240-16,-3-12-551 0</inkml:trace>
  <inkml:trace contextRef="#ctx0" brushRef="#br0" timeOffset="187282.47">28078 9354 1352 0,'0'0'898'16,"0"0"-720"-16,0 0-102 15,0 0-76-15,0 0-23 16,0 0 15-16,0 0-4 15,-123 159 11-15,72-73-100 16,11-14-421-16,9-17-838 0</inkml:trace>
  <inkml:trace contextRef="#ctx0" brushRef="#br0" timeOffset="187484.5">27514 9180 1538 0,'0'0'219'16,"0"0"-114"-16,-158 122-70 15,80-54-35-15,6-6-260 0</inkml:trace>
  <inkml:trace contextRef="#ctx0" brushRef="#br0" timeOffset="189578.1">1819 11015 1392 0,'0'0'371'0,"0"0"-51"16,0 0-64-16,0 0 22 0,0 0-100 15,0 0-115-15,0 0-14 16,4-32-49-16,-4 48-25 16,0 20 13-16,0 18 12 15,-7 16 37-15,-4 9-9 16,2 2-10-16,-4 0 29 15,3-5-47-15,2-12 6 16,4-8-6-16,4-14 0 16,0-9-18-16,0-11-154 15,0-10-125-15,0-12 19 16,0-15-112-16,0-15-475 0</inkml:trace>
  <inkml:trace contextRef="#ctx0" brushRef="#br0" timeOffset="189767.45">1896 11003 1605 0,'0'0'742'16,"0"0"-651"-16,0 0-63 16,0 0-22-16,116-67-5 15,-98 89 27-15,-11 23 4 16,-7 16 33-16,0 6 2 16,-29 7-36-16,-11 2 23 15,-5-6-49-15,-1-5 5 16,8-16-20-16,15-12-127 15,12-16-245-15,11-15-458 0</inkml:trace>
  <inkml:trace contextRef="#ctx0" brushRef="#br0" timeOffset="190485.19">2331 10918 2206 0,'0'0'250'16,"0"0"-250"-16,0 0-4 15,-118 65 4-15,67-13 88 16,4 10 44-16,12 6-20 16,14 0-40-16,17-4-8 15,4-6-45-15,15-13 1 16,21-11 3-16,9-12-22 16,6-14 20-16,2-8-21 15,-3 0-57-15,-6-16-44 16,-6-14-46-16,-9-9-12 0,-7-5-40 15,-2-7-30-15,-5-2 74 16,-3 4 139-16,-1 14 16 16,-5 13 227-16,-2 14-42 15,-4 8-142-15,0 14-34 16,0 20 40-16,-8 12 46 16,-5 6-22-16,-3 4-13 15,1-3 11-15,-3-6-38 16,3-6-18-16,-1-11-6 15,7-6 1-15,0-9 3 16,2-10-13-16,3-5 0 16,-3 0-12-16,1-24-4 15,3-18-72-15,3-14 31 0,0-13-78 16,16-5-48-16,10 2 71 16,10 10 112-16,-1 17 96 15,2 19-81-15,-6 19-14 16,-4 7 35-16,-10 7 16 15,-5 25 52-15,-12 8-11 16,0 9 10-16,-20 6 36 16,-14 2-54-16,-1-3-14 15,-2-9-37-15,13-11-24 16,8-10-7-16,12-13-3 16,4-5-4-16,11-6-7 15,22 0 7-15,14-13 4 16,7-8-31-16,-1 0-33 15,-6 3 55-15,-9 6-8 16,-13 7 10-16,-11 5-1 0,-12 12-29 16,-2 18 37-16,-8 7 0 15,-16 3 13-15,-2 0-7 16,-1-5-6-16,4-9-86 16,5-9-79-16,7-17-137 15,5-10-199-15,1-14-947 0</inkml:trace>
  <inkml:trace contextRef="#ctx0" brushRef="#br0" timeOffset="190652.33">2919 11032 1570 0,'0'0'937'0,"0"0"-860"16,0 0-38-16,69 127-32 0,-69-65 72 15,-4 9 23-15,-25 2-32 16,-11 4-16-16,-2-1-54 15,-1 4-136-15,10-18-197 16,13-22-578-16</inkml:trace>
  <inkml:trace contextRef="#ctx0" brushRef="#br0" timeOffset="190977.04">3376 11393 418 0,'0'0'2115'0,"0"0"-1732"16,0 0-209-16,0 0-27 16,0 0-99-16,0 0-11 15,0 0-37-15,112-56-3 16,-81 65-8-16,-4 13-92 0,-20 17-92 16,-7-7-272-1,0-3-419-15</inkml:trace>
  <inkml:trace contextRef="#ctx0" brushRef="#br0" timeOffset="191087.62">3341 11568 954 0,'0'0'1910'0,"0"0"-1642"15,0 0-262-15,0 0-12 16,139-18-53-16,-91 16-142 16,-7-3-179-16</inkml:trace>
  <inkml:trace contextRef="#ctx0" brushRef="#br0" timeOffset="197197.46">3985 11239 1031 0,'0'0'556'15,"0"0"-248"-15,0 0-81 16,0 0-54-16,0 0 30 16,0 0-97-16,0 0-53 15,0-39 8-15,-2 36-8 0,0 3 21 16,-3-3 1-16,1 3-59 16,-8 0 20-16,-5 0-36 15,-10 15-3-15,-4 14-6 16,-2 6 18-16,-1 10 0 15,5 2 24-15,7 2-31 16,7-3 42-16,9-6-33 16,6-6-4-16,2-6 2 15,25-10-8-15,12-9-2 16,7-9-6-16,4 0-63 16,-4-25-9-16,-5-9-91 15,-12-6 12-15,-14-6-30 0,-9-2-45 16,-6 2 227-16,0 7 6 15,-6 7 183-15,-9 13 34 16,-1 8-140-16,-3 11-68 16,2 0-9-16,-3 18-27 15,0 25-108-15,2-3-194 16,7-7-674-16</inkml:trace>
  <inkml:trace contextRef="#ctx0" brushRef="#br0" timeOffset="197402.33">4119 11546 1903 0,'0'0'270'16,"0"0"-229"-16,0 0-14 0,0 0 107 16,0 0 6-16,-49 106 31 15,26-60-89-15,0 7-49 16,0 1-33-16,5-2-14 15,7-2-155-15,7-16-301 16,4-13-753-16</inkml:trace>
  <inkml:trace contextRef="#ctx0" brushRef="#br0" timeOffset="197792.09">4400 11173 2160 0,'0'0'284'0,"0"0"-223"16,0 0-46-16,0 0-9 15,-127 60 61-15,88-8 62 16,4 13 4-16,4 4-39 16,11 2-22-16,9-6-26 15,11-5-46-15,0-11 24 0,18-10-24 16,13-13 0-16,4-12-11 16,3-13 10-16,-1-1-14 15,-9-11-12-15,-8-15-72 16,-11-9-2-16,-9 1-57 15,0 4 97-15,-13 6 59 16,-14 12-138-16,4 8-141 16,4 4-507-16</inkml:trace>
  <inkml:trace contextRef="#ctx0" brushRef="#br0" timeOffset="198100.06">4510 11601 1058 0,'0'0'1082'15,"0"0"-902"-15,0 0-112 16,0 0-23-16,0 0-10 15,0 0 26-15,0 0-40 16,-6 41 3-16,27-41 2 16,-3 0-25-16,-3 0 27 15,-3-7-27-15,-10-4 44 16,-2 0 54-16,0 2-99 16,-18 9-45-16,-3 0-256 0,2 0-565 0</inkml:trace>
  <inkml:trace contextRef="#ctx0" brushRef="#br0" timeOffset="202469.9">4923 11358 51 0,'0'0'1048'0,"0"0"-701"16,0 0-29-16,0 0-110 15,0 0-59-15,0 0-44 16,0 0-3-16,0-37-61 16,0 34 77-16,-2-1-65 15,2 1-10-15,-4 2 26 16,0 1-13-16,-8 0 12 15,-5 0-50-15,-10 4-17 16,-4 17 22-16,-3 8-1 16,3 7 30-16,6 0-11 15,10 2-31-15,10-4 34 16,5-2-38-16,5-6 1 0,23-8 13 16,11-8-11-16,7-10-18 15,2 0 1-15,-4-10-46 16,-9-14 12-16,-10-6-50 15,-11-3 25-15,-10-4 32 16,-4 0 35-16,0 4 17 16,-6 7 105-16,-6 5-61 15,1 11-26-15,0 10-35 16,0 0-118-16,-5 27-103 16,5 6-268-16,4 0-401 0</inkml:trace>
  <inkml:trace contextRef="#ctx0" brushRef="#br0" timeOffset="202664.66">5175 11633 1570 0,'0'0'127'0,"0"0"-46"15,0 0 61-15,-53 111 105 16,22-66-28-16,-2 5-66 15,2-2-85-15,4 0-67 16,2 2-1-16,9-12-127 16,7-14-441-16</inkml:trace>
  <inkml:trace contextRef="#ctx0" brushRef="#br0" timeOffset="202987.25">5191 11659 1134 0,'0'0'907'15,"0"0"-634"-15,0 0-37 16,0 0-30-16,0 0-121 16,0 0-39-16,102-113-33 15,-70 75 4-15,-6 1-17 16,-1-7-27-16,-7 3 3 0,-3 1-30 15,-3 5 54 1,-3 11 15-16,-7 10 33 0,-2 10-5 16,0 4-43-16,0 12-24 15,-2 21 23-15,-14 13 1 16,-1 8 15-16,-2 8-15 16,2 2 3-16,-3 18-13 15,7-15-208-15,1-17-386 0</inkml:trace>
  <inkml:trace contextRef="#ctx0" brushRef="#br0" timeOffset="203385.81">5586 11578 1016 0,'0'0'890'15,"0"0"-652"-15,0 0-52 16,0 0-32-16,0 0-50 15,0 0-55-15,0 0-35 16,-38 37 25-16,38-30-22 0,11-1 1 16,3-4 7-16,1-2-24 15,-4 0 14-15,-4 0 1 16,-3-2-8-16,-4-5 76 16,0 0-23-16,0 1-12 15,0 4-22-15,-2 2-27 16,-12 0-93-16,6 7-247 15,-1 1-482-15</inkml:trace>
  <inkml:trace contextRef="#ctx0" brushRef="#br0" timeOffset="207080.36">5956 11361 618 0,'0'0'340'0,"0"0"-277"15,0 0-42-15,0 0 2 16,0 0 122-16,0 0 3 0,0 0 92 15,-5 3-7-15,5-3-53 16,0-4-23-16,0-2-10 16,0-1 13-16,0 2-68 15,2 0-16-15,-2 1 33 16,0 1-50-16,0 1 26 16,0-1-4-16,0 1-60 15,0 2 8-15,0 0-23 16,-2 0 4-16,-16 10-20 15,-6 17 1-15,-5 9 9 16,0 7-12-16,5 6 24 16,5 1-12-16,13-4 12 15,6-8-5-15,0-6 18 0,25-13-25 16,10-6 0-16,10-13-1 16,4 0-8-16,-2-14-17 15,-7-14-10-15,-9-8-59 16,-13-6-15-16,-11-2-33 15,-7-2 94-15,0 4 49 16,-5 8 46-16,-11 10 49 16,3 9-77-16,-1 12-18 15,1 3-55-15,-3 23-115 16,5 10-73-16,5-1-365 0</inkml:trace>
  <inkml:trace contextRef="#ctx0" brushRef="#br0" timeOffset="207281.84">6277 11662 2002 0,'0'0'563'16,"0"0"-563"-16,0 0 36 16,0 0-36-16,0 0 115 15,0 0-11-15,-67 132-31 16,51-89-63-16,3 1-10 15,4-2-39-15,4-3-176 16,3-12-277-16,2-11-557 0</inkml:trace>
  <inkml:trace contextRef="#ctx0" brushRef="#br0" timeOffset="208198.81">6450 11368 1575 0,'0'0'383'0,"0"0"-256"0,0 0 50 16,0 0-86-16,0 0 53 16,0 0-66-16,0 0-54 15,0-14 13-15,0 11-37 16,0 2 30-16,0-6-15 16,10-1-15-16,1 1-6 15,0-2-5-15,-2 4 11 16,0 1-16-16,-5 1 28 15,-4 3-12-15,0 0 18 16,0 0-17-16,0 0 8 16,0 3-9-16,0 10 0 15,0 10 21-15,-4-1-21 16,-7 0 19-16,-1-2-10 0,6-7 3 16,1-2-10-1,3-6-2-15,2-2 0 0,0-3-11 16,0 0 7-16,0 0 3 15,0 0-5-15,0 0 6 16,0 0 10-16,0 0-10 16,0 0 1-16,0 0 0 15,0 0-1-15,0 0-1 16,-2 0 0-16,0 0-26 16,0 0 16-16,-3-5-27 15,2-2 15-15,3-5 23 16,0-5-22-16,0-1 1 15,0-1 15-15,8-2-13 0,5 1 10 16,1 4-13 0,-4 6-1-16,3 2 13 0,-1 6-9 15,1 2 17 1,1 0 1-16,-1 0 2 0,1 13 44 16,-6 10-3-16,-3 8 0 15,-5 7 14-15,0 4 2 16,-16 2 6-16,-8 0-10 15,-3-6-18-15,0-4 19 16,2-10-46-16,10-6-9 16,4-10 6-16,6-4 5 15,5-4-11-15,0 0 0 16,23 0-17-16,10-10-71 16,7 0-51-16,-2 4 72 0,-2 6 66 15,-9 0-25 1,-8 8 26-16,-12 16 8 0,-7 8 16 15,-7 8 57-15,-28 5-37 16,-12 0-14-16,-6-1 20 16,-3 0-50-16,4-9 0 15,10-9-118-15,13-12-264 16,15-12-1077-16</inkml:trace>
  <inkml:trace contextRef="#ctx0" brushRef="#br0" timeOffset="208672.18">6896 11618 1482 0,'0'0'565'0,"0"0"-411"15,0 0-1-15,0 0 2 16,0 0-30-16,0 0 17 16,0 0-46-16,0 0-59 15,0 0 20-15,0 0-33 16,0 0-14-16,9 3 30 16,7-3-39-16,7 0 11 15,8 0-9-15,4 0 12 16,7 0-9-16,1 0-6 15,-1 0-15-15,3 0-20 16,-5-6-122-16,2-3-64 16,-9 1-254-16,-8-4-384 0</inkml:trace>
  <inkml:trace contextRef="#ctx0" brushRef="#br0" timeOffset="208857.71">7158 11412 780 0,'0'0'1275'16,"0"0"-1132"-16,0 0-60 15,0 0 31-15,-94 138 15 16,67-84-38-16,2 4-90 16,3 2 7-16,-3 11-8 15,6-17-225-15,5-14-482 0</inkml:trace>
  <inkml:trace contextRef="#ctx0" brushRef="#br0" timeOffset="214699.71">7955 11422 675 0,'0'0'597'0,"0"0"-472"16,0 0-30-16,0 0 49 16,0 0 71-16,0 0-28 15,0 0-22-15,-18-21 26 16,16 20-7-16,2-1-21 0,0 0-84 16,-2-1-31-1,2 3-30-15,-2 0-11 0,-3 0 0 16,-3 0-7-16,-11 11 0 15,-2 15 11-15,-4 6-10 16,0 8 57-16,7 1-42 16,7 0-15-16,7-4 27 15,4-10-27-15,4-7 10 16,23-8 23-16,13-10-34 16,7-2 25-16,6-6-25 15,-1-18-40-15,-7-7 15 16,-14-4-35-16,-14-3 9 15,-10 1-12-15,-7 4 59 16,0 5 4-16,-20 5 47 0,0 10-35 16,-3 9-12-16,0 4-40 15,-2 20-108-15,4 10-185 16,6-5-510-16</inkml:trace>
  <inkml:trace contextRef="#ctx0" brushRef="#br0" timeOffset="-214586.47">8225 11676 1652 0,'0'0'323'16,"0"0"-221"0,0 0-49-16,0 0 98 0,0 0 39 15,-69 136-70-15,49-93-7 16,2 0-68-16,3 2-39 15,8-7-12-15,7-8-155 16,0-12-226-16,4-12-391 0</inkml:trace>
  <inkml:trace contextRef="#ctx0" brushRef="#br0" timeOffset="-214270.88">8450 11386 1521 0,'0'0'311'0,"0"0"-209"0,0 0 23 16,0 0 62-1,-73 118 1-15,37-67-62 0,-1 0-3 16,2-5-62-16,6-5-51 16,8-12 8-16,7-11-17 15,7-7-1-15,7-8 0 16,0-3 11-16,16 0 0 15,16-3-11-15,12-11 1 16,7-1 10-16,5 3-11 16,-1 2 0-16,-1 6 0 15,-5 2 5-15,-7 2-20 16,-6 0-58-16,-12 4-98 0,-8 6-70 16,-7-1-155-16,-9-5-333 15</inkml:trace>
  <inkml:trace contextRef="#ctx0" brushRef="#br0" timeOffset="-214090.86">8575 11504 1798 0,'0'0'295'0,"0"0"-220"16,0 0-13-16,-36 124 49 15,19-62-2-15,-1 9-28 16,2-1-17-16,3-3-57 15,4-3-7-15,9-9-61 16,0-15-212-16,0-15-565 0</inkml:trace>
  <inkml:trace contextRef="#ctx0" brushRef="#br0" timeOffset="-213798.51">8854 11700 1677 0,'0'0'488'0,"0"0"-401"16,0 0 50-16,0 0-39 16,0 0-51-16,0 0 14 15,0 0-46-15,-14 61 28 0,28-55-28 16,-1-5-15-16,-2-1 25 15,1 0-19-15,-6-3 15 16,-4-14 13-16,-2 2-14 16,0-4 27-16,-13 5-47 15,-9 12-65-15,1 2-157 16,6 0-437-16</inkml:trace>
  <inkml:trace contextRef="#ctx0" brushRef="#br0" timeOffset="-210944.54">9159 11412 801 0,'0'0'504'0,"0"0"-304"16,0 0-63-16,0 0 53 15,0 0-51-15,0 0-53 16,0 0 62-16,22-8 43 16,-19 4-85-16,-3 0 61 15,0 1-19-15,0 2-48 0,0 1-43 16,0 0-38-16,0 0 25 16,0 0-44-16,0 12-3 15,-12 14-9-15,2 12 18 16,-4 8-6-16,5 6 12 15,5-4-3-15,4-3 8 16,0-11-17-16,4-6 0 16,19-12 14-16,3-9-8 15,3-7-6-15,3 0 0 16,-3-14-4-16,-4-13-7 16,-4-12-18-16,-5-4-37 15,-7-6-9-15,-5 0 18 16,-4 8 57-16,0 7 75 0,-7 12-57 15,-9 12-17-15,1 10-1 16,-3 0-109-16,-4 28-108 16,6 4-262-16,6-2-392 0</inkml:trace>
  <inkml:trace contextRef="#ctx0" brushRef="#br0" timeOffset="-210734.9">9492 11705 1431 0,'0'0'577'0,"0"0"-517"15,0 0-22-15,0 0 96 0,0 0 103 16,-50 118-54-16,30-81-56 16,2 4-58-16,5 1-68 15,2-4-1-15,4-2-9 16,7-6-204-16,0-8-158 15,5-13-470-15</inkml:trace>
  <inkml:trace contextRef="#ctx0" brushRef="#br0" timeOffset="-210298.54">9835 11472 1348 0,'0'0'394'0,"0"0"-177"16,0 0-15-16,0 0-9 16,-141 78-15-16,110-39-56 15,4 0-16-15,12 1-65 16,4-3-39-16,8-7 5 16,3-9-7-16,0-6-10 15,11-11-1-15,10-4-37 16,-2 0 47-16,6-21-40 15,-2-11-63-15,-2-10 18 16,2-3-11-16,-5 0 54 16,-3 7 33-16,-1 12 10 15,-5 14 59-15,-3 12-44 16,-2 4-6-16,-2 28 13 0,-2 10 33 16,0 13 8-16,0 6 1 15,-8 4 3-15,-9-4 37 16,-4 2-41-16,-1-9-17 15,-5-8 26-15,2-8-42 16,-1-7 4-16,1-10-20 16,5-3-5-16,3-6-18 15,1-12-82-15,3 0-190 16,7 0-277-16</inkml:trace>
  <inkml:trace contextRef="#ctx0" brushRef="#br0" timeOffset="-210003.63">10144 11865 1137 0,'0'0'284'0,"0"0"-92"15,0 0 24-15,0 0-16 16,0 0-41-16,0 0-14 15,0 0-79-15,-79 12-15 16,79-2-19-16,0-2-25 16,10-5 12-16,3-3-19 15,1 0 0-15,-3 0 12 16,-5-15-10-16,-3-3 5 0,-3-1-7 16,0-1-24-1,-9 5-3-15,-4 5-194 0,-1 3-558 0</inkml:trace>
  <inkml:trace contextRef="#ctx0" brushRef="#br0" timeOffset="-207267.61">10713 11458 546 0,'0'0'959'0,"0"0"-559"0,0 0-239 16,0 0 61-16,0 0-47 15,0 0-66-15,0 0-63 16,-38-42 11-16,22 42-57 15,-4 0 19-15,-2 10-12 16,-3 18 23-16,1 8 36 16,-1 14 6-16,8 4-34 15,3 4-3-15,7-2-11 16,7-8-23-16,0-7 34 16,3-13-35-16,21-7 0 15,7-14 18-15,7-7-9 16,5-2-5-16,-3-23-4 15,-2-8-33-15,-12-7 6 16,-7-8-58-16,-11-1 13 16,-6 1 72-16,-2 6 6 0,0 8 60 15,-2 12-29 1,-4 9-36-16,-1 8-2 0,2 5-61 16,-1 19-210-16,-1 13-59 15,3 1-301-15</inkml:trace>
  <inkml:trace contextRef="#ctx0" brushRef="#br0" timeOffset="-207064.57">10965 11767 2072 0,'0'0'366'0,"0"0"-281"0,0 0-75 15,0 0 48-15,-18 128 67 16,2-88-61-16,1-4 13 15,1 3-67-15,1-8-10 16,1-1 0-16,6-5-124 16,6-16-133-16,0-2-259 15,0-7-490-15</inkml:trace>
  <inkml:trace contextRef="#ctx0" brushRef="#br0" timeOffset="-206352.11">11181 11502 1721 0,'0'0'527'15,"0"0"-373"-15,0 0-37 16,0 0-41-16,0 0-55 15,0 0 17-15,0 0 4 16,-24-37-42-16,21 36 21 16,1-1-19-16,2 2 5 15,0-2 19-15,0 2-25 16,0 0-1-16,0-2 0 16,0 0-21-16,0 0-12 15,0-1 14-15,0 3 19 0,0 0 2 16,0 0-2-16,0 0 0 15,0 0-1-15,0 0-8 16,0 0 8-16,0 0 0 16,0 5 2-16,0-1-4 15,0 0 3-15,0-4 0 16,0 1-7-16,0-1 8 16,0 0-1-16,0 0 0 15,0 0 7-15,0 0-17 16,0 0 10-16,0 0-6 15,0-7-5-15,0 0-1 16,2 0 12-16,12-1 0 16,6 2 8-16,-1-1-14 0,4 6 6 15,-3 1 0-15,-4 0-12 16,-8 0 13-16,-3 17-1 16,-5 8 24-16,0 8 6 15,-22 0 70-15,-3 3-22 16,0-1-35-16,3-10-16 15,9-7-26-15,7-6-1 16,6-6 0-16,0-1 9 16,10 0-10-16,15 2 1 15,6 0 0-15,0 3-7 16,-2 4 7-16,-8 5 0 16,-8 3 0-16,-11 6 4 15,-2 7-4-15,-13 6 0 0,-23 1 0 16,-6 2-6-16,-10 4-39 15,12-10-192-15,9-14-438 0</inkml:trace>
  <inkml:trace contextRef="#ctx0" brushRef="#br0" timeOffset="-205809.56">11791 11758 1303 0,'0'0'866'0,"0"0"-587"16,0 0-29-16,0 0 3 16,0 0-125-16,0 0-57 15,0 0 17-15,-2-2-43 16,18 2 4-16,13-2-38 15,13 1 2-15,10-1-20 16,8 2 7-16,-2 0-75 16,0 0-24-16,2 0-128 15,-16 0-140-15,-15 0-445 0</inkml:trace>
  <inkml:trace contextRef="#ctx0" brushRef="#br0" timeOffset="-205652.98">12050 11608 2248 0,'0'0'616'0,"0"0"-474"16,0 0-142-16,0 0-16 15,0 0 16-15,-56 109-3 16,32-47-15-16,-18 28-3 16,6-15-271-16,5-14-461 0</inkml:trace>
  <inkml:trace contextRef="#ctx0" brushRef="#br0" timeOffset="-196171.3">12995 11502 1167 0,'0'0'296'15,"0"0"-157"-15,0 0 35 16,0 0-15-16,0 0 38 16,0 0-17-16,3-70-88 15,-3 64 31-15,0-1-48 16,0 4 60-16,0 1-8 16,0 0-113-16,0 2 3 15,-3 0-6-15,-7 0-4 16,-4 10-14-16,-4 16 4 0,0 11 3 15,1 4-2 1,5 5 3-16,8 0-1 0,4-4 21 16,0-6-13-16,18-7 10 15,15-10-18-15,14-10-12 16,6-9 6-16,3 0-115 16,-4-18-19-16,-8-12 15 15,-13-4-67-15,-13-7-18 16,-13 1 59-16,-5 0 151 15,-2 7 54-15,-17 6 155 16,2 9-37-16,-3 8-92 16,-1 10-80-16,2 0 0 0,3 12-15 15,5 24-148 1,4-3-160-16,7-7-713 0</inkml:trace>
  <inkml:trace contextRef="#ctx0" brushRef="#br0" timeOffset="-195995.67">13377 11744 965 0,'0'0'1178'0,"0"0"-1126"15,0 0-52-15,0 0 0 16,0 0 71-16,0 0 5 16,-45 113-1-16,36-79-69 15,5 0-6-15,4-2-59 0,2-10-273 16,11-10-683-16</inkml:trace>
  <inkml:trace contextRef="#ctx0" brushRef="#br0" timeOffset="-195530.93">13702 11497 1043 0,'0'0'333'15,"0"0"-21"-15,0 0-4 16,0 0-75-16,-127 111-16 16,87-65-38-16,2-4-71 15,7-3 4-15,4-9-87 16,11-10-19-16,8-8 2 0,5-7 0 16,3-2-8-1,0-3 0-15,5 0-9 0,15 0 0 16,9-12 9-16,0 2 0 15,7 0 3-15,1 4 4 16,3 2 11-16,3 2-18 16,-1 2 9-16,-2-3-9 15,-1 1 0-15,-8-3-37 16,-8-3-19-16,-4-5-26 16,-5-3 52-16,-6-5 11 15,-3-4-46-15,-3 1 65 16,-2 4 7-16,0 9 84 0,0 2 84 15,0 9-142 1,0 0-33-16,-7 20-6 0,-7 16 6 16,-3 16-6-16,-1 11 6 15,3 2-9-15,5 0-40 16,8 3-156-16,2-16-92 16,0-18-379-16</inkml:trace>
  <inkml:trace contextRef="#ctx0" brushRef="#br0" timeOffset="-195260.65">14065 11805 1440 0,'0'0'255'0,"0"0"-137"0,0 0 138 15,0 0-12-15,0 0-87 16,0 0-52-16,0 0-63 15,-64 70-2-15,66-58-8 16,14-4-31-16,-1-5 21 16,-1-3-22-16,-3 0 0 15,-5-1-6-15,-4-15 1 16,-2 0-6-16,0 2-24 16,-8 3-75-16,-13 11-65 15,6 0-196-15,4 6-692 0</inkml:trace>
  <inkml:trace contextRef="#ctx0" brushRef="#br0" timeOffset="-193055.89">14397 11390 1356 0,'0'0'333'16,"0"0"-176"-16,0 0-131 15,0 0 43-15,0 0 58 16,0 0 34-16,0 0 33 0,21-9-55 16,-21 9-46-1,0 0 11-15,0 0-87 0,-2 11-16 16,-7 16-1-16,-1 12 13 15,6 5 2-15,4 6 1 16,0-4-15-16,6-4 34 16,21-9-26-16,7-6 28 15,11-10 5-15,5-12-42 16,8-5 0-16,-2-1-21 16,-6-22-102-16,-10-7 20 15,-14-3-68-15,-15-8-44 16,-11-1 22-16,0 4 135 15,-17 6 58-15,-10 6 190 16,0 12-67-16,-2 8-60 16,4 6-63-16,6 3-2 0,1 30-44 15,9-1-199-15,5-4-554 0</inkml:trace>
  <inkml:trace contextRef="#ctx0" brushRef="#br0" timeOffset="-192858.96">15026 11807 335 0,'0'0'1344'0,"0"0"-1191"0,0 0-32 16,-18 111 15 0,-1-76 64-16,-8 0-50 0,2-1-43 15,2-2-60-15,6-3-47 16,11-7-125-16,3-5-260 15,3-13-801-15</inkml:trace>
  <inkml:trace contextRef="#ctx0" brushRef="#br0" timeOffset="-192567.68">15157 11897 1652 0,'0'0'181'15,"0"0"-169"-15,0 0-12 16,0 0 42-16,0 0 5 0,56-144 7 16,-35 94-54-1,-2-5-67-15,2 1-39 0,-3 3 106 16,-5 10 30-16,-5 11 251 16,-2 12 24-16,-4 10-99 15,-2 8-171-15,0 5-26 16,0 26-8-16,-8 16 51 15,-2 10 3-15,1 9-54 16,0 7 0-16,2-4-2 16,7 14-98-16,0-21-160 15,0-18-601-15</inkml:trace>
  <inkml:trace contextRef="#ctx0" brushRef="#br0" timeOffset="-192225.98">15604 11943 1640 0,'0'0'775'16,"0"0"-616"-16,0 0-98 15,0 0-61-15,0 0 15 0,0 0 17 16,0 0-31-16,-5 0-2 16,5 0-8-16,0 0-5 15,2-6 1-15,3-4 13 16,-5-2 0-16,0 1 3 16,0-2 13-16,-9 3 29 15,-9 6-29-15,1 4-14 16,-2 0-4-16,6 18-118 15,4 2-197-15,7-5-476 0</inkml:trace>
  <inkml:trace contextRef="#ctx0" brushRef="#br0" timeOffset="-191305.17">14594 11500 993 0,'0'0'266'16,"0"0"-151"-16,0 0-96 16,0 0 43-16,0 0 123 15,0 0-13-15,0 0 49 16,31 0 19-16,-31 0-50 16,2-6 0-16,-2 0-111 15,0-2-34-15,0 0 21 16,0-2-57-16,0-1 12 0,-6 2 4 15,-8-3-19-15,-5 4 3 16,-8 2-9-16,-4 6-64 16,-10 0-47-16,-20 21-69 15,11 7-117-15,7-3-502 0</inkml:trace>
  <inkml:trace contextRef="#ctx0" brushRef="#br0" timeOffset="-189480.73">16021 11614 1257 0,'0'0'558'15,"0"0"-331"-15,0 0 68 16,0 0-85-16,0 0-47 16,0 0 21-16,0 0-96 15,17-82-44-15,-17 80 9 16,0 2-39-16,-7 0 4 16,-8 13-18-16,-3 13 0 15,0 6-12-15,9 7 18 0,5 0-6 16,4-4 3-16,0-6 12 15,23-7-12-15,6-8-3 16,4-10-5 0,5-4-13-16,-1-3-6 0,-4-21-31 15,-6-10 1-15,-11-8-103 16,-7-2 72-16,-9 2 85 16,0 8 15-16,0 6 137 15,-11 14-150-15,0 10-2 16,0 4-133-16,4 18-157 15,1 8-40-15,6-2-440 0</inkml:trace>
  <inkml:trace contextRef="#ctx0" brushRef="#br0" timeOffset="-189293.39">16372 11768 1793 0,'0'0'365'16,"0"0"-322"-16,0 0-26 15,0 0 66-15,-27 109 55 16,8-71 6-16,1 2-86 16,3 1-35-16,3-6-17 15,3-2-6-15,9-8-82 16,0-9-169-16,5-7-336 0</inkml:trace>
  <inkml:trace contextRef="#ctx0" brushRef="#br0" timeOffset="-188917.31">16520 11485 1476 0,'0'0'401'16,"0"0"-191"-16,0 0-57 16,0 0 86-16,0 0-22 15,0 0-83-15,0 0-104 16,62-31 3-16,-21 42 3 15,1 2-35-15,2-3 8 16,-3-1-9-16,-6-6 0 0,-10-1-1 16,-8-2-6-1,-7 0 7-15,-6 0 4 0,-4 0 2 16,0 0 40-16,0-2-46 16,0-1 0-16,0 3 10 15,0 0-10-15,0 0-2 16,0 23-25-16,-12 12 20 15,-3 11-4-15,-1 7 11 16,1 7 0-16,-1 2 1 16,3 1 0-16,2-5-2 15,4-8-76-15,2 0-127 16,3-16-92-16,2-14-362 0</inkml:trace>
  <inkml:trace contextRef="#ctx0" brushRef="#br0" timeOffset="-188758.51">16594 11748 1969 0,'0'0'779'16,"0"0"-528"-16,0 0-162 15,0 0-80-15,142-72 15 16,-78 67-24-16,10 2-16 16,9 3-45-16,37 0-170 15,-19 0-128-15,-12 0-1063 0</inkml:trace>
  <inkml:trace contextRef="#ctx0" brushRef="#br0" timeOffset="-188496.87">17753 11592 1839 0,'0'0'649'16,"0"0"-423"-16,0 0-54 15,0 0-8-15,0 0-105 16,0 0-52-16,0 0 1 16,89 9-8-16,-54 0 0 15,-1 2-41-15,-10 6-196 0,-11-3-241 16,-10-2-524-16</inkml:trace>
  <inkml:trace contextRef="#ctx0" brushRef="#br0" timeOffset="-188369.83">17589 11793 2490 0,'0'0'526'0,"0"0"-520"16,0 0-5-16,0 0-1 15,172 16-6-15,-60-14-158 16,-16 1-207-16,-9-3-571 0</inkml:trace>
  <inkml:trace contextRef="#ctx0" brushRef="#br0" timeOffset="-187948.84">18767 11393 1572 0,'0'0'544'15,"0"0"-352"-15,0 0 16 0,0 0 38 16,-36-112-75 0,36 84-33-16,0 1-78 0,13 6-45 15,10 3 9-15,3 4-23 16,6 6-1-16,1 8 0 16,2 0 6-16,-3 6-12 15,-6 17 6-15,-9 12-1 16,-13 9-11-16,-4 11 6 15,-21 9 6-15,-18 6 0 16,-11 8-11-16,-23 26 1 16,11-18-228-16,10-18-386 0</inkml:trace>
  <inkml:trace contextRef="#ctx0" brushRef="#br0" timeOffset="-187813.39">18588 12105 2753 0,'0'0'418'0,"0"0"-418"16,0 0-26-16,0 0 7 16,0 0-72-16,0 0-381 15,0 0-717-15</inkml:trace>
  <inkml:trace contextRef="#ctx0" brushRef="#br0" timeOffset="-185741.12">1230 12691 1536 0,'0'0'500'16,"0"0"-258"-16,0 0-8 0,0 0 16 16,0 0-119-16,0 0-62 15,0 0-10-15,24-70-59 16,-24 70 21-16,0 0-11 16,0 0-10-16,0 0 22 15,0 0-22-15,0 0 0 16,0 0 22-16,0 0-20 15,0 0 20-15,0 0-19 16,-13 0 3-16,-18 1-9 16,-9 19 3-16,-9 6 0 15,-1 9-6-15,8 3 21 16,13-2-15-16,13-4 0 0,16-2-6 16,2-5-9-16,33-6-8 15,15-6-47-15,44-13-153 16,-11 0-124-16,-12-8-608 0</inkml:trace>
  <inkml:trace contextRef="#ctx0" brushRef="#br0" timeOffset="-185492.89">1676 12444 2292 0,'0'0'473'15,"0"0"-448"-15,0 0-25 16,0 0 0-16,43 113 35 16,-43-45-5-16,-8 12-21 15,-19 2-9-15,-23 19-162 16,5-21-200-16,0-19-877 0</inkml:trace>
  <inkml:trace contextRef="#ctx0" brushRef="#br0" timeOffset="-184098.09">2558 12378 1283 0,'0'0'824'0,"0"0"-564"15,0 0-90-15,0 0 13 16,0 0-31-16,0 0-86 15,0 0-47-15,-98 32-5 16,61 16-1-16,1 12 19 16,7 3-31-16,9-3 46 15,9-6-45-15,9-8-1 16,2-8 8-16,11-8-9 16,20-7-12-16,9-9-25 15,7-10-76-15,-1-4-55 0,-5 0-69 16,-12-20-154-16,-16-6-143 15,-13-5 193 1,0 1 341-16,-6 2 181 0,-8 4 339 16,5 8-184-16,7 4-58 15,2 6 0-15,0 0-120 16,22 4-140-16,5 2-9 16,2 0-9-16,-2 6 9 15,-3 14-6-15,-6 5-3 16,-7 4 0-16,-9 3 19 15,-2 3-13-15,0-3 3 16,-13-5-9-16,-1-6 17 16,8-7-16-16,1-8-1 15,5-6 0-15,0 0-6 0,16-15 5 16,16-15-57-16,10-7-146 16,3 0 107-16,-3 6 88 15,-11 11-4-15,-9 17 13 16,-9 3 10-16,-6 18 5 15,-7 13 46-15,0 6-2 16,0 1-25-16,-7-2 24 16,3-6-58-16,0-7 8 15,4-5-14-15,0-8 7 16,0-8-1-16,13-2 8 16,5 0-8-16,-1-18-2 15,-1-14-92-15,-3-10-51 16,-1-7-18-16,-3-1 38 15,-1 4 125-15,0 12 71 0,0 10 78 16,5 10 28-16,3 11-142 16,4 3-23-16,7 0-15 15,2 9 13-15,2 13-10 16,-2 5 17-16,-4 0-16 16,-7 4 37-16,-5-2-37 15,-9 2 0-15,-4-2 6 16,0 0-7-16,0-5-33 15,-17-13-188-15,1-4-360 16,1-7-354-16</inkml:trace>
  <inkml:trace contextRef="#ctx0" brushRef="#br0" timeOffset="-183968.1">3252 12402 2426 0,'0'0'609'0,"0"0"-478"16,0 0-131-16,0 0-4 15,0 0-295-15,0 0 0 16,-47 119-260-16</inkml:trace>
  <inkml:trace contextRef="#ctx0" brushRef="#br0" timeOffset="-183864.76">3036 13191 1502 0,'0'0'1491'16,"0"0"-1491"-16,0 0-484 0,0 0-878 0</inkml:trace>
  <inkml:trace contextRef="#ctx0" brushRef="#br0" timeOffset="-183548.87">4404 12522 2254 0,'0'0'474'16,"0"0"-424"0,-133-32 29-16,68 32-6 0,-2 0-52 15,6 28 18-15,11 15 9 16,13 6-26-16,20 9 42 15,15-3-47-15,2-1-17 16,29-6 23-16,17-4-22 16,12-5-2-16,16-10-8 15,45-7-115-15,-17-10-213 16,-9-9-347-16</inkml:trace>
  <inkml:trace contextRef="#ctx0" brushRef="#br0" timeOffset="-182055.8">2737 13663 1582 0,'0'0'405'0,"0"0"-127"15,0 0-31-15,0 0 24 16,0 0-97-16,0 0-70 16,-13-102-81-16,-18 92-22 15,-12 8-1-15,-6 2-16 16,-7 2 10-16,3 18 6 16,1 6 0-16,10 4 12 15,11 5-11-15,8 3 8 16,13 2 16-16,10 2-24 0,0 1 20 15,29-4-21 1,13-5 2-16,18-6-10 0,9-6-2 16,9-8-65-16,26-9-145 15,-19-5-240-15,-13 0-299 0</inkml:trace>
  <inkml:trace contextRef="#ctx0" brushRef="#br0" timeOffset="-181831.41">3187 13714 1573 0,'0'0'652'0,"0"0"-351"16,0 0-73-16,0 0-61 15,0 0-77-15,0 0-89 16,0 0 23-16,102-2-24 15,-68 11-36-15,-10 3-118 16,-24 17-139-16,0-7-270 16,-10-1-685-16</inkml:trace>
  <inkml:trace contextRef="#ctx0" brushRef="#br0" timeOffset="-181708.53">3025 13941 1277 0,'0'0'1393'16,"0"0"-1132"-16,0 0-215 0,133-15-26 15,-60 5-19-15,46-2-1 16,-18 4-112-16,-12 0-394 16</inkml:trace>
  <inkml:trace contextRef="#ctx0" brushRef="#br0" timeOffset="-178083.61">4234 13689 871 0,'0'0'322'0,"0"0"-49"16,0 0-19-16,0 0-47 16,0 0-90-16,0 0-89 0,0 0 14 15,64-80 10-15,-58 72-21 16,1 3 80-16,-3 1-40 15,-2 1 46-15,-2 3 24 16,0 0-11-16,0 0-22 16,0 0-35-16,0 0-54 15,-8 0 2-15,-11 12-21 16,-12 11 0-16,-9 7-10 16,-7 7 20-16,-4 4-7 15,0-1 18-15,5-2-19 16,5-4 11-16,12-4-13 15,9-8-39-15,13-9-183 0,7-13-247 16,16 0-60 0,11-19-780-16</inkml:trace>
  <inkml:trace contextRef="#ctx0" brushRef="#br0" timeOffset="-177910.42">4288 13619 1603 0,'0'0'1070'16,"0"0"-894"-16,0 0-176 15,0 0-9-15,0 0-15 16,0 0 24-16,0 0 0 16,36 135 7-16,-20-89-5 15,-1 0-2-15,1-2-9 16,2 0-152-16,-7-11-222 16,-5-13-424-16</inkml:trace>
  <inkml:trace contextRef="#ctx0" brushRef="#br0" timeOffset="-177752.91">3932 13766 2266 0,'0'0'647'16,"0"0"-635"-16,0 0-12 16,0 0-11-16,163-16-41 15,-68 16-60-15,-14 0-189 16,-8 0-1049-16</inkml:trace>
  <inkml:trace contextRef="#ctx0" brushRef="#br0" timeOffset="-175959.55">4527 13932 603 0,'0'0'654'15,"0"0"-393"-15,0 0-63 0,0 0 30 16,0 0 22 0,0 0-4-16,0 0-37 0,-7 0 21 15,7 0-103-15,0 0-61 16,0 0-14-16,0-10-52 15,13-3-6-15,5-8-92 16,1-1-70-16,0-2-5 16,-1 2-71-16,-3 2 24 15,-5 4 150-15,-3 6 70 16,-3 3 18-16,-4 7 106 16,0 0-34-16,0 0-26 15,0 21-57-15,-7 11 54 16,-2 8 18-16,-4 6-64 15,2 3-3-15,4-5-12 16,7 0-110-16,0-18-241 0,0-11-995 16</inkml:trace>
  <inkml:trace contextRef="#ctx0" brushRef="#br0" timeOffset="-175719.32">5087 13686 1024 0,'0'0'322'0,"0"0"-235"15,0 0 77-15,0 0 83 16,0 0-48-16,0 0 32 16,0 0-11-16,-112 93-106 0,74-52-45 15,2-1-29 1,8-2-39-16,10-6-2 0,9-5-63 15,9-16-179-15,0-7-235 16,15-4-413-16</inkml:trace>
  <inkml:trace contextRef="#ctx0" brushRef="#br0" timeOffset="-175544.88">5120 13659 2104 0,'0'0'392'0,"0"0"-316"15,0 0-75-15,0 0 22 0,0 0-14 16,9 108-8-16,-3-67 7 16,1-1-8-16,-2-5-44 15,-3 0-175-15,-2-12-293 16,0-7-703-16</inkml:trace>
  <inkml:trace contextRef="#ctx0" brushRef="#br0" timeOffset="-174825.53">4855 13786 2284 0,'0'0'378'0,"0"0"-254"15,0 0-118-15,0 0 7 16,131-19-26-16,-73 19-6 16,2 3-98-16,-2 9-20 15,-2 2-94-15,-10 0 52 0,-7 1 65 16,-10-10 80-16,-12 2 34 15,-5-4 12-15,-8-1 132 16,-4-2 79-16,0 0-42 16,0 0-6-16,0 0-70 15,0 0-81-15,0 0-3 16,0 2-21-16,0-2-29 16,0 2-5-16,0 0-21 15,0 1 50-15,0-3 4 16,0 0 2-16,0 3-9 15,0-3 8-15,0 2 0 16,7 2 6-16,1 0 2 16,2-2-2-16,-6 0-6 0,1-2 7 15,-5 3 10 1,0-3-7-16,0 0 35 0,0 0 6 16,0 0-35-16,0 0 8 15,0 0-21-15,0 0 6 16,0 0 16-16,0 0-11 15,0 0-14-15,0 0 23 16,-2 0-14-16,-8 0-9 16,-3 1 0-16,2-1-16 15,-3 0 15-15,3 0-25 16,3 0 23-16,-2 0-9 16,4 0 17-16,4 0-5 15,-1 0 18-15,3 0-8 0,0 0 29 16,0 0-29-1,3 0-9-15,5 0-2 0,4 0-29 16,-6 0 21-16,1 8-5 16,-7 8 1-16,0 4 12 15,-2 8 2-15,-21 4 20 16,-8 5 35-16,-2-3-18 16,2-6 0-16,8-7-29 15,10-2 1-15,13-7-10 16,0-2 1-16,18-2-1 15,18 1 1-15,10-9-1 16,6 0-85-16,19-3-135 16,-13-17-67-16,-9-3-436 0</inkml:trace>
  <inkml:trace contextRef="#ctx0" brushRef="#br0" timeOffset="-174590.23">5860 13793 1976 0,'0'0'559'0,"0"0"-448"16,0 0-9-16,0 0-74 16,0 0 18-16,0 0 39 15,-133 85-16-15,90-41 16 16,5 2-67-16,9-3 3 16,6-7-21-16,10-8-12 15,9-7 11-15,4-12-72 16,0-7-60-16,4-2 12 0,17-6 9 15,16-52-123-15,-1 2-267 16,-5-2-212-16</inkml:trace>
  <inkml:trace contextRef="#ctx0" brushRef="#br0" timeOffset="-174444.25">5860 13793 986 0,'-23'-67'1063'16,"28"67"-406"-16,-2 0-456 16,1 0-168-16,5 4-19 15,-1 16-14-15,4 9 0 16,1 8 17-16,-2 3-10 15,1 4 2-15,-6 2-9 16,1-3 1-16,-5-3-13 16,-2 2-131-16,0-12-201 15,0-12-350-15</inkml:trace>
  <inkml:trace contextRef="#ctx0" brushRef="#br0" timeOffset="-174285.03">5519 13962 2266 0,'0'0'633'16,"0"0"-472"-16,0 0-137 16,0 0-18-16,0 0-6 15,145-12-3-15,-94 12-22 16,25 12-183-16,-11-6-292 16,-10-3-439-16</inkml:trace>
  <inkml:trace contextRef="#ctx0" brushRef="#br0" timeOffset="-173541.65">6049 14062 1362 0,'0'0'853'16,"0"0"-566"-16,0 0 23 15,0 0-90-15,0 0-160 16,0 0 18-16,0 0-57 16,-4-19-14-16,2 14 1 15,2 5 5-15,0 0-11 16,0 0-2-16,0 0 1 15,0 0-19-15,0 0 18 0,0 0-12 16,0 0 12 0,0 0-38-16,0 0 37 0,0 0-14 15,0 0 12-15,0 0-12 16,0 0 15-16,0 0 0 16,0 0 6-16,0 0 5 15,0 0-1-15,0-1-10 16,0-3 8-16,0 0-16 15,10-4 8-15,-2 3 0 16,1 4-9-16,-5-1 11 16,-2 2-4-16,-2 0 2 15,0 0-19-15,0 8 8 0,-2 8 3 16,-13 2 8 0,-1 3 37-16,3-1-23 0,5-3 19 15,8-1-33-15,6 0 0 16,25 2-11-16,13-2 11 15,7 0-6-15,0-2-3 16,-6 2 14-16,-16 2-7 16,-16 2 2-16,-13 4-33 15,-21 5 20-15,-60 12-69 16,2-7-250-16,6-7-340 0</inkml:trace>
  <inkml:trace contextRef="#ctx0" brushRef="#br0" timeOffset="-171401.28">6379 13307 1825 0,'0'0'701'0,"0"0"-364"16,0 0-137-16,0 0-121 15,0 0-62-15,0 0-17 16,-137 22-15-16,40 67-60 16,15-10-185-16,4-7-329 0</inkml:trace>
  <inkml:trace contextRef="#ctx0" brushRef="#br0" timeOffset="-170440.61">6896 13950 1986 0,'0'0'476'0,"0"0"-382"15,0 0-63-15,0 0 8 16,0 0 44-16,148-18-23 15,-101 18-5-15,3 0-34 16,0 0-20-16,-4 7-2 16,6 0-162-16,-9-3-152 15,-15-4-591-15</inkml:trace>
  <inkml:trace contextRef="#ctx0" brushRef="#br0" timeOffset="-170267.01">7251 13805 2215 0,'0'0'623'16,"0"0"-623"-16,0 0-16 15,0 0-13-15,0 0 29 16,-96 152 0-16,72-94-10 16,-3 20-50-16,4-12-209 15,8-20-474-15</inkml:trace>
  <inkml:trace contextRef="#ctx0" brushRef="#br0" timeOffset="-169705.27">8562 13784 1521 0,'0'0'575'0,"0"0"-237"16,0 0-33-16,0 0-99 15,0 0-108-15,0 0-85 16,0 0-13-16,-63 18-10 0,12 24 10 16,-10 9 17-16,1 2-11 15,4 1 11-15,8-9-17 16,12-5 6-16,12-8-23 15,13-10-68-15,11-9-172 16,26-13-24-16,12-12 17 16,4-11-383-16</inkml:trace>
  <inkml:trace contextRef="#ctx0" brushRef="#br0" timeOffset="-169516.93">8537 13744 1783 0,'0'0'736'16,"0"0"-545"-16,0 0-191 0,0 0-25 15,0 0 22-15,0 0-11 16,0 0 28-16,87 139-13 16,-69-93 2-16,-3 4 9 15,-1-4-14-15,-7-5 2 16,-5-4-119-16,-2-7-78 16,-18-9-133-16,-14-12-164 15,-3-6-450-15</inkml:trace>
  <inkml:trace contextRef="#ctx0" brushRef="#br0" timeOffset="-169291.88">8385 14057 1139 0,'0'0'759'0,"0"0"-362"16,0 0-145-16,0 0-176 15,0 0-58-15,127-77-18 16,-80 77 0-16,1 0-1 16,-4 0 10-16,-9 10-9 0,-8 2 6 15,-11-3-5-15,-5 2 56 16,-7 4 18-16,-1 5 7 15,-3 3-9-15,0 5-64 16,2 5 15-16,0-1-24 16,2 0 8-16,4-2-25 15,0-4-19-15,13-3-188 16,-4-6-116-16,1-11-392 0</inkml:trace>
  <inkml:trace contextRef="#ctx0" brushRef="#br0" timeOffset="-169066.12">9388 13818 2116 0,'0'0'624'15,"0"0"-624"-15,0 0-200 16,0 0 200-16,0 0 98 16,-139 118 63-16,78-67-11 15,3 0-38-15,5 0-79 16,8-7-15-16,11-9-14 15,13-8-4-15,11-10-9 16,10-10-121-16,0-7-92 16,36-19 68-16,4-16-75 15,2-8-647-15</inkml:trace>
  <inkml:trace contextRef="#ctx0" brushRef="#br0" timeOffset="-168894.91">9409 13791 2362 0,'0'0'552'0,"0"0"-546"15,0 0 15-15,0 0-21 16,11 127 0-16,-11-81 21 16,0 3 0-16,0 0-6 15,0-3-15-15,0 0 1 16,2-11-2-16,0-5-189 16,-2-10-101-16,0-12-85 15,-15-8-387-15</inkml:trace>
  <inkml:trace contextRef="#ctx0" brushRef="#br0" timeOffset="-168759.18">9079 14013 2433 0,'0'0'609'15,"0"0"-553"-15,0 0-56 16,0 0-48-16,0 0-61 16,158 16 30-16,-80 5-115 15,-11-2-167-15,-7-4-381 0</inkml:trace>
  <inkml:trace contextRef="#ctx0" brushRef="#br0" timeOffset="-168473.31">9540 14151 1330 0,'0'0'954'16,"0"0"-760"-16,0 0-169 0,0 0-25 16,0 0 10-1,0 0 4-15,0 0 35 0,-11-24-49 16,34 24-1-16,0 0-11 15,2 0 12-15,-4 14 36 16,-8 10-35-16,-11 6 11 16,-2 8 19-16,-18 4 0 15,-13-1 54-15,-2-2 12 16,4-11-28-16,11-6 9 16,11-7-69-16,7-5 3 15,9-3 20-15,24-3-31 16,12-4-1-16,13 0-135 15,34-28-153-15,-15-6-73 16,-9-3-562-16</inkml:trace>
  <inkml:trace contextRef="#ctx0" brushRef="#br0" timeOffset="-168238.85">10209 13918 1728 0,'0'0'947'15,"0"0"-641"-15,0 0-201 16,0 0-98-16,0 0 4 15,0 0-22-15,0 0 7 16,-63 49 4-16,19-3 30 16,-3 3-24-16,5 2 25 15,4-5-31-15,11-10 2 16,11-6-13-16,8-12 1 16,8-3-43-16,0-15-60 0,11 0-102 15,13-15 124 1,24-51-226-16,-9-4-436 0,-1-3-709 0</inkml:trace>
  <inkml:trace contextRef="#ctx0" brushRef="#br0" timeOffset="-168069.92">10281 13738 1741 0,'0'0'888'15,"0"0"-664"-15,0 0-178 16,0 0-46-16,0 0 0 16,0 0 28-16,33 138 22 15,-26-90 26-15,-1 0-46 16,6 1-29-16,-1-1 7 15,1-7-7-15,-2-2-2 16,-6-9-79-16,-1-9-174 0,-6-14-58 16,-19-7-177-1,-7 0-542-15</inkml:trace>
  <inkml:trace contextRef="#ctx0" brushRef="#br0" timeOffset="-167916.54">9868 14008 2581 0,'0'0'527'15,"0"0"-454"-15,0 0-38 16,0 0-25-16,0 0 11 16,160 0-21-16,-94 8-21 15,5 2-3-15,26 1-160 16,-14-3-148-16,-14-3-344 0</inkml:trace>
  <inkml:trace contextRef="#ctx0" brushRef="#br0" timeOffset="-166310.22">10519 14177 1654 0</inkml:trace>
  <inkml:trace contextRef="#ctx0" brushRef="#br0" timeOffset="-166033.92">10519 14177 1654 0,'-22'-23'531'0,"22"23"-347"0,0 0 44 0,0 0 40 0,0-5-151 15,0-3-7-15,0 1-57 16,4 2-53-16,7 1 6 15,5 1-6-15,-3 3-15 16,1 0 4-16,-3 0-1 16,-9 0 6-16,-2 15 5 15,0 7-9-15,-17 6 10 16,-12 4 1-16,-3 2-1 16,3-3 27-16,5 1-27 15,12-11 0-15,10 1 0 0,2-2 6 16,16 2-21-16,11-3 10 15,4-2-31-15,-4 0 35 16,-12 0-22-16,-13 0 14 16,-2 7 9-16,-27-2-4 15,-21 6-11-15,-17 2 15 16,-38-4-169-16,16-8-146 16,9-12-633-16</inkml:trace>
  <inkml:trace contextRef="#ctx0" brushRef="#br0" timeOffset="-165582.93">9795 13171 2177 0,'0'0'659'0,"0"0"-466"16,0 0-193-16,0 0-4 15,0 0-50-15,-177 192 42 16,90-66-41-16,14-15-246 16,19-31-548-16</inkml:trace>
  <inkml:trace contextRef="#ctx0" brushRef="#br0" timeOffset="-164327.75">11012 14120 1580 0,'0'0'396'0,"0"0"-213"16,0 0 29-16,0 0-76 15,0 0 89-15,0 0-38 0,-14-19-64 16,14 19-22 0,0-5-62-16,2 5 14 0,16 0-32 15,13 0-8-15,14-3-16 16,8 3 3-16,5 0-31 15,0 0-8-15,-2 0-117 16,9 0-137-16,-14 0-181 16,-11 0-305-16</inkml:trace>
  <inkml:trace contextRef="#ctx0" brushRef="#br0" timeOffset="-164164.97">11388 13922 2221 0,'0'0'521'16,"0"0"-519"-16,0 0-2 0,0 0-9 16,0 0 7-16,-100 130 3 15,71-72-1-15,0 21 0 16,4-10-243-16,12-23-387 0</inkml:trace>
  <inkml:trace contextRef="#ctx0" brushRef="#br0" timeOffset="-163826.97">12574 13782 2172 0,'0'0'108'16,"0"0"-108"-16,0 0-129 15,0 0 129-15,0 0 60 16,0 0 64-16,0 0-20 16,-158 82 8-16,98-30 1 15,-3 8-36-15,5-2-17 16,9-3-32-16,18-11-28 15,16-14-45-15,15-13-60 0,2-14-81 16,51-15 27-16,-4-18-222 16,2-8-580-16</inkml:trace>
  <inkml:trace contextRef="#ctx0" brushRef="#br0" timeOffset="-163651">12590 13700 2020 0,'0'0'646'16,"0"0"-506"-16,0 0-140 15,0 0-1-15,0 0 1 16,0 0 22-16,38 146-21 16,-30-94 34-16,4 3-26 15,-3-4 3-15,-1-3-24 16,-6-4-84-16,-2-6-165 0,-10-9-116 16,-13-13-494-16</inkml:trace>
  <inkml:trace contextRef="#ctx0" brushRef="#br0" timeOffset="-163400">12298 13962 1803 0,'0'0'589'0,"0"0"-484"15,134-26-81-15,-65 22-24 16,6 4-9-16,6 0-2 16,-3 0 11-16,-7 7 0 15,-9 2 27-15,-15 5-26 16,-16-5 35-16,-13 2 54 15,-11 4-11-15,-7 4 43 16,0 8-73-16,0 3 1 16,-5 5-11-16,-3 2-33 0,1-2 10 15,2 2-16 1,5-7-17-16,0-2-110 0,0-10-184 16,0-6-265-16,0-10-925 0</inkml:trace>
  <inkml:trace contextRef="#ctx0" brushRef="#br0" timeOffset="-163165.22">13471 13854 2493 0,'0'0'241'16,"0"0"-241"-16,0 0-116 0,0 0 116 15,0 0 45-15,0 0 113 16,-127 108-24-16,77-66-8 15,3 1-96-15,7-6-6 16,9-2-24-16,11-12-5 16,11-6-19-16,9-8-124 15,0-6-101-15,29-9 90 16,6-18-138-16,1-10-524 0</inkml:trace>
  <inkml:trace contextRef="#ctx0" brushRef="#br0" timeOffset="-162994.09">13506 13779 1965 0,'0'0'847'16,"0"0"-650"-16,0 0-177 16,0 0 11-16,0 0-24 15,0 0-6-15,114 130 39 0,-95-86-39 16,4-3 4-16,-3 2-5 16,-5-5 10-16,-8-3-29 15,-7-4-149-15,-9-9-158 16,-18-6-41-16,-6-12-424 0</inkml:trace>
  <inkml:trace contextRef="#ctx0" brushRef="#br0" timeOffset="-162856.98">13180 13976 2481 0,'0'0'595'16,"0"0"-550"-16,0 0-13 15,123-4-32-15,-65 7-21 16,6 11 10-16,34 12-235 0,-17-7-100 15,-12-1-325-15</inkml:trace>
  <inkml:trace contextRef="#ctx0" brushRef="#br0" timeOffset="-162519.98">13840 14103 1348 0,'0'0'817'0,"0"0"-817"16,0 0-113-16,0 0 113 15,0 0 87-15,0 0 90 16,0 0-18-16,-31 0-107 16,31 0 25-16,0 0 56 0,13 0-72 15,5 0-45-15,5 2-16 16,-1 12 6-16,0 8-22 16,-4 2 16-16,-7 11-11 15,-11 4 11-15,-2 1 8 16,-27-3 56-16,-9 2 47 15,1-11-14-15,2-6-7 16,12-7-56-16,11-8-26 16,10-4-8-16,2-1-6 15,9-2-15-15,22 0-14 16,14 0-105-16,10-2-122 16,35-31-296-16,-17 1-205 15,-7 0-179-15</inkml:trace>
  <inkml:trace contextRef="#ctx0" brushRef="#br0" timeOffset="-162308.29">14464 13950 1558 0,'0'0'652'0,"0"0"-307"15,0 0-15-15,0 0-212 16,0 0-30-16,0 0-88 16,0 0-15-16,-38-6 15 15,-6 51 0-15,-5 4 29 16,-3 6-20-16,6-3 1 15,8-4-5-15,7-10-5 16,11-11-54-16,11-6-87 16,9-11-147-16,9-15-41 15,20-16 2-15,2-13-1144 0</inkml:trace>
  <inkml:trace contextRef="#ctx0" brushRef="#br0" timeOffset="-162129.06">14516 13816 1987 0,'0'0'917'15,"0"0"-812"-15,0 0-105 16,0 0-42-16,0 0 21 16,0 0 21-16,33 110 49 15,-21-69-37-15,1 3 33 16,1 0-39-16,1 2-6 16,-1-6 0-16,-6-4-6 15,-8-4-181-15,0-8-175 16,-2-10-357-16</inkml:trace>
  <inkml:trace contextRef="#ctx0" brushRef="#br0" timeOffset="-161970.79">13972 14026 1748 0,'0'0'1226'16,"0"0"-1054"-16,0 0-117 15,0 0-55-15,0 0 11 16,149 4-26-16,-89 4 15 15,38 2-114-15,-13 3-338 16,-7-10-314-16</inkml:trace>
  <inkml:trace contextRef="#ctx0" brushRef="#br0" timeOffset="-161252.5">14794 14247 1235 0,'0'0'555'16,"0"0"-425"-16,0 0 21 16,0 0 7-16,0 0 0 15,0 0-2-15,0 0-110 16,0 0-28-16,0 0-18 15,0 0 11-15,0 0-19 16,0 0 8-16,0 0-4 16,0 0-5-16,0 0 7 15,0 0 2-15,0 0 25 16,0 0-19-16,0 0 33 16,0 0-36-16,0 0 3 0,0 0-3 15,0 0-3 1,0 0-15-16,0 0-4 0,0 0-17 15,0 0-8-15,0-4 44 16,0 0 18-16,10 0 21 16,3 0-20-16,1 2 5 15,-2-1-24-15,1 3 8 16,-1 0-9-16,-8 0 1 16,-4 13-6-16,0 1 6 15,-6 8 0-15,-12-4 35 16,-3 5 65-16,4-6-3 15,9-3-32-15,5 1-47 0,3 0-17 16,9-1 32-16,20 3-32 16,6 0 17-16,1 2-2 15,-7-1-1-15,-13 2-12 16,-16 4-3-16,-5 4-9 16,-39 4-9-16,-19 2-1 15,-42 2-207-15,14-13-266 16,9-8-1158-16</inkml:trace>
  <inkml:trace contextRef="#ctx0" brushRef="#br0" timeOffset="-160710.98">13109 13226 314 0,'0'0'1833'15,"0"0"-1281"-15,0 0-524 16,0 0-28-16,0 0-1 15,-160 97-31-15,82 17 12 16,13-14-214-16,11-11-646 0</inkml:trace>
  <inkml:trace contextRef="#ctx0" brushRef="#br0" timeOffset="-159410.97">15423 13964 1925 0,'0'0'736'15,"0"0"-511"-15,0 0-29 16,0 0 12-16,0 0-87 15,0 0-28-15,0 0-72 16,83-7-6-16,-23 0-24 16,9 3 9-16,2 2-75 15,1 2 20-15,-8 0-83 0,9 11-43 16,-15 1-309-16,-15-4-430 16</inkml:trace>
  <inkml:trace contextRef="#ctx0" brushRef="#br0" timeOffset="-159220.79">15508 14093 1850 0,'0'0'581'0,"0"0"-498"16,0 0-7-16,0 0 23 15,0 0 9-15,129-4-34 16,-84 4-68-16,-3-2-6 0,16-2-108 15,-12 0-183 1,-7-4-418-16</inkml:trace>
  <inkml:trace contextRef="#ctx0" brushRef="#br0" timeOffset="-159060.22">16248 13786 2176 0,'0'0'683'0,"0"0"-542"16,0 0-98-16,0 0-41 15,0 0 14-15,107 143-21 16,-132-80 5-16,-20 6-7 16,-8-1-36-16,-9 6-199 15,15-19-73-15,16-16-306 0</inkml:trace>
  <inkml:trace contextRef="#ctx0" brushRef="#br0" timeOffset="-158742.59">17151 13694 2046 0,'0'0'195'16,"0"0"-195"-16,0 0 0 16,0 0 66-16,-21 134 94 15,4-74 2-15,-1 9-37 0,-3 3-2 16,4 0-83-16,1-5-30 16,3-4 2-16,9-10-12 15,2-8-53-15,2-9-140 16,6-11-281-16,5-18-248 0</inkml:trace>
  <inkml:trace contextRef="#ctx0" brushRef="#br0" timeOffset="-158547.1">17304 13659 2123 0,'0'0'184'0,"0"0"-184"16,0 0-1-16,0 0 1 15,0 0 108-15,74 120 47 16,-81-67-91-16,-24 3 0 16,-13 4-43-16,-10-4-21 15,-15 2-31-15,15-15-182 16,15-17-423-16</inkml:trace>
  <inkml:trace contextRef="#ctx0" brushRef="#br0" timeOffset="-158302.04">18031 13680 1825 0,'0'0'70'0,"0"0"-70"16,0 0 0-16,-151-12 139 15,74 28 134-15,4 18 2 16,6 14-108-16,16 4-28 15,18 8-60-15,17 1-79 16,16-3 33-16,9-7-33 16,29-3-23-16,15-13-66 15,43-7-146-15,-11-16-267 16,-5-10-837-16</inkml:trace>
  <inkml:trace contextRef="#ctx0" brushRef="#br0" timeOffset="-158045.02">18378 13802 886 0,'0'0'1132'15,"0"0"-845"-15,0 0-214 16,-120 10 72-16,89 18 21 15,5 6-65-15,8 6-11 16,11 4-44-16,7 2-34 0,0-2 21 16,23-1-27-1,10-5-6-15,30-4-26 0,-11-10-241 16,0-11-309-16</inkml:trace>
  <inkml:trace contextRef="#ctx0" brushRef="#br0" timeOffset="-157842.31">18754 13762 2275 0,'0'0'595'16,"0"0"-595"-16,0 0-120 16,0 0 89-16,0 0 31 15,110 126 31-15,-110-66 8 16,0 8-24-16,-23 3-5 0,-18-4-20 15,-21 8-32-15,6-20-216 16,12-16-318-16</inkml:trace>
  <inkml:trace contextRef="#ctx0" brushRef="#br0" timeOffset="-157497.4">19507 13992 2440 0,'0'0'548'0,"0"0"-454"16,0 0-72-16,0 0 22 15,0 0-44-15,129 0-8 0,-93 0-180 16,-12 0-521-16</inkml:trace>
  <inkml:trace contextRef="#ctx0" brushRef="#br0" timeOffset="-157362.47">19383 14165 2702 0,'0'0'378'0,"0"0"-378"15,117 3-31-15,-43-3-4 16,48 0-61-16,-19-5-118 15,-10-4-541-15</inkml:trace>
  <inkml:trace contextRef="#ctx0" brushRef="#br0" timeOffset="-157167.09">20303 14021 2595 0,'0'0'586'0,"0"0"-586"15,0 0-71-15,0 0-32 16,0 0-145-16,0 0-345 0</inkml:trace>
  <inkml:trace contextRef="#ctx0" brushRef="#br0" timeOffset="-157009.37">20775 14075 2335 0,'0'0'662'0,"0"0"-520"15,0 0-76-15,0 0-14 16,0 0 8-16,0 0-60 16,0 0-58-16,97-11-80 15,-74 11-465-15,6 0-269 0</inkml:trace>
  <inkml:trace contextRef="#ctx0" brushRef="#br0" timeOffset="-156898.25">21248 14080 2129 0,'0'0'813'16,"0"0"-772"-16,0 0-41 0,0 0-214 16,0 0 150-1,0 0-519-15</inkml:trace>
  <inkml:trace contextRef="#ctx0" brushRef="#br0" timeOffset="-156543.06">22830 13900 1719 0,'0'0'689'0,"0"0"-485"0,0 0-41 16,0 0 28-16,0-133-84 15,5 101-30-15,11 1-71 16,3 4 4-16,6 8 5 16,2 2-15-16,2 7 0 15,-2 6-6-15,-3 4-4 16,-4 0 4-16,-4 13 6 15,-7 10-8-15,-7 12-5 16,-2 7 5-16,-7 11 8 16,-24 10-9-16,-15 5-6 15,-14 10-25-15,-21 21-156 16,14-21-366-16,16-14-876 0</inkml:trace>
  <inkml:trace contextRef="#ctx0" brushRef="#br0" timeOffset="-156445.45">22548 14561 491 0,'0'0'2439'16,"0"0"-2439"-16,0 0-89 16,0 0-507-16,0 0-345 0</inkml:trace>
  <inkml:trace contextRef="#ctx0" brushRef="#br0" timeOffset="-154672.62">1415 15066 1287 0,'0'0'569'16,"0"0"-433"-16,0 0 18 15,0 0 96-15,0 0 21 16,0 0-97-16,0 0-56 0,-9-78-34 16,-13 75-50-16,-12 3-28 15,-8 3-6-15,-2 17 8 16,-1 12-8-16,11-1 0 15,12-1 1-15,9-7-16 16,13-2 15-16,0-11-60 16,8-2 21-16,22-8-83 15,30-4-28-15,-9-14-180 16,-4-11-502-16</inkml:trace>
  <inkml:trace contextRef="#ctx0" brushRef="#br0" timeOffset="-154493.03">1466 14454 2172 0,'0'0'301'16,"0"0"-301"-16,0 0-54 15,0 0 54-15,-11 160 72 16,-9-44 24-16,-5 31-35 16,4-13-49-16,4-26-3 15,11-36-9-15,6-9-89 16,0-12-198-16,2-10-485 0</inkml:trace>
  <inkml:trace contextRef="#ctx0" brushRef="#br0" timeOffset="-154321.47">1856 14779 2472 0,'0'0'537'0,"0"0"-537"16,0 0-23-16,87 120 8 15,-87-16 14-15,-56 38-8 16,-35 11 9-16,-29-10-118 16,24-50-215-16,23-34-592 0</inkml:trace>
  <inkml:trace contextRef="#ctx0" brushRef="#br0" timeOffset="-150312.5">3121 14668 1326 0,'0'0'668'15,"0"0"-375"-15,0 0-127 16,0 0 53-16,0 0-3 16,0 0-105-16,-17-74-31 15,-2 72-79-15,-10 2-1 16,-12 0 0-16,-5 18-4 16,-10 14 4-16,-4 17 7 15,4 9-6-15,4 4 17 16,15-4-12-16,10 0-6 0,16-12 0 15,11-6-7-15,2-6 5 16,25-6-93-16,9-8-156 16,17-10-53-16,-11-10-236 15,-8 0-377-15</inkml:trace>
  <inkml:trace contextRef="#ctx0" brushRef="#br0" timeOffset="-150095.09">2788 14909 1870 0,'0'0'312'15,"0"0"-230"-15,0 0-46 16,0 0 4-16,0 0-6 16,145-14-2-16,-103 32-30 15,-2 5 17-15,-11 3 27 0,-8-3-31 16,-11 3 21-16,-10-3-14 16,0 0 0-16,-4-2 22 15,-9-8-44-15,4-3 0 16,4-6-12-16,5-4-119 15,23-12-30-15,12-15-209 16,6 1-667-16</inkml:trace>
  <inkml:trace contextRef="#ctx0" brushRef="#br0" timeOffset="-149801.22">3258 14985 1077 0,'0'0'660'0,"0"0"-430"16,0 0-88-16,0 0-38 16,0 0-10-16,0 0 34 15,-2 116-23-15,-7-93-35 16,3-11-27-16,6-3-43 0,0-3 15 15,0-2-15 1,11 0-63-16,11-4 17 0,7 0-114 16,0-14-114-16,-2-7-3 15,-5-8-25-15,-2 0 280 16,-4 0 22-16,-5 7 133 16,-2 10 103-16,-3 6-64 15,2 6-106-15,-4 6-13 16,0 16 27-16,0 2 52 15,1 2-54-15,-1 0-17 16,-2 0-23-16,-2-3-37 16,0-3 9-16,0-4-10 0,0-2-89 15,0-6-202 1,0-8-503-16</inkml:trace>
  <inkml:trace contextRef="#ctx0" brushRef="#br0" timeOffset="-149667.12">3519 14674 2148 0,'0'0'610'16,"0"0"-480"-16,0 0-130 15,0 0-163-15,0 0-189 16,-10 102-14-16,-11-41-726 0</inkml:trace>
  <inkml:trace contextRef="#ctx0" brushRef="#br0" timeOffset="-149582.48">3274 15418 1450 0,'0'0'704'16,"0"0"-704"-16</inkml:trace>
  <inkml:trace contextRef="#ctx0" brushRef="#br0" timeOffset="-149291.15">4296 14807 2213 0,'0'0'371'16,"0"0"-246"-1,0 0-18-15,0 0-20 0,0 0-86 16,0 0 11-16,0 0 90 15,-19 134-62-15,9-67-10 16,0-6-30-16,3-1-9 16,3-3 7-16,4-13-120 15,0-11-132-15,0-12-84 16,0-15-194-16,0-6-919 0</inkml:trace>
  <inkml:trace contextRef="#ctx0" brushRef="#br0" timeOffset="-149118.95">4398 14757 2451 0,'0'0'523'0,"0"0"-523"0,0 0-3 15,0 0-11-15,122 89 11 16,-103-36 3-16,-13 7 5 16,-6 6 1-16,-12 2 0 15,-19-2-6-15,-22 7-11 16,10-15-241-16,12-23-465 0</inkml:trace>
  <inkml:trace contextRef="#ctx0" brushRef="#br0" timeOffset="-148999.62">5129 15141 2751 0,'0'0'0'0,"0"0"-2101"0</inkml:trace>
  <inkml:trace contextRef="#ctx0" brushRef="#br0" timeOffset="-147776.65">1890 16165 1521 0,'0'0'566'0,"0"0"-509"15,0 0-42-15,0 0 91 16,0 0 164-16,0 0-96 15,0 0 17-15,-3-59-72 16,-3 55-61-16,-7-4-6 16,-3 6-43-16,-4 2-8 15,-10 0-1-15,-7 0 6 16,-5 18-8-16,-5 8 2 0,0 6-3 16,4 4-9-16,8 4 13 15,10-3-1-15,10 2 15 16,13 2-9-16,2-5 5 15,13-6-11-15,22-7 0 16,17-6-8-16,10-17-5 16,7 0-17-16,1-8-40 15,-8-15-65-15,-9-4 18 16,-10-7 50-16,-12 2 29 16,-10 0 37-16,-8 5 1 15,-9 5 38-15,-2 12 113 16,-2 7-94-16,0 3-27 15,0 0-30-15,0 9-30 16,0 17 22-16,-6 6 1 16,-5 8 7-16,-3 8 3 0,1 3 7 15,-3 2-10-15,1 5 0 16,-4-5-182-16,-18 1-141 16,3-13-255-16,-4-11-258 0</inkml:trace>
  <inkml:trace contextRef="#ctx0" brushRef="#br0" timeOffset="-147630.84">1627 16776 770 0,'0'0'1758'0,"0"0"-1414"16,0 0-176-16,0 0-73 15,0 0-38-15,169-77-54 0,-104 69 3 16,1 0-10 0,-2 7 4-16,-7 1-75 0,8 0-154 15,-14 0-276-15,-10 0-412 0</inkml:trace>
  <inkml:trace contextRef="#ctx0" brushRef="#br0" timeOffset="-147481.39">2556 16378 2893 0,'0'0'292'0,"0"0"-292"16,0 0-552-16,0 0 346 15,0 0-118-15,-38 103-646 0</inkml:trace>
  <inkml:trace contextRef="#ctx0" brushRef="#br0" timeOffset="-147395.93">2465 16745 2505 0,'0'0'0'0,"0"0"-1460"0</inkml:trace>
  <inkml:trace contextRef="#ctx0" brushRef="#br0" timeOffset="-146603.39">3109 16295 773 0,'0'0'1091'0,"0"0"-859"16,0 0-142-16,0 0 13 15,0 0 60-15,22-104 14 16,-22 99-31-16,0 5-47 16,0 0-44-16,0 22-55 0,0 19 0 15,0 26 10 1,0 14 19-16,-2 9 23 0,-6 2-41 16,3-8-5-16,1-7-5 15,4-15 9-15,0-12-20 16,0-10-44-16,0-14-222 15,2-12-191-15,-2-14-184 0</inkml:trace>
  <inkml:trace contextRef="#ctx0" brushRef="#br0" timeOffset="-146398.18">3268 16177 2094 0,'0'0'310'0,"0"0"-268"0,0 0-14 15,0 0-27-15,0 0 57 16,104 155 67-16,-104-86-59 16,-29 7 17-16,-9 1-44 15,-7-7-38-15,1-11-1 16,4-6-29-16,7-17-150 16,13-18-311-16,13-14-682 0</inkml:trace>
  <inkml:trace contextRef="#ctx0" brushRef="#br0" timeOffset="-146166.68">3675 16186 1840 0,'0'0'479'0,"0"0"-479"16,0 0 0-16,-129 80 26 15,80-30 163-15,7 9-14 16,11 2-21-16,10 6-94 15,17-4-26-15,4-5-7 16,15-5-26-16,19-12 6 16,8-15-7-16,2-7-54 15,4-10-91-15,5-9-74 16,-8-19-277-16,-12-8-400 0</inkml:trace>
  <inkml:trace contextRef="#ctx0" brushRef="#br0" timeOffset="-145978.46">3806 16311 2268 0,'0'0'465'16,"0"0"-465"-16,0 0-94 16,0 0 94-16,-23 118 12 15,9-58 49-15,3 5 18 16,1-4-26-16,2 1-53 16,1-8 24-16,3-9-24 15,2-10-11-15,2-9-59 16,0-11-112-16,0-15-121 15,0-4-94-15,0-24-525 0</inkml:trace>
  <inkml:trace contextRef="#ctx0" brushRef="#br0" timeOffset="-145807.58">3829 16353 2248 0,'0'0'541'0,"0"0"-541"0,0 0-13 15,0 0 13-15,0 0-13 16,89 146 13-16,-89-84 35 15,-15 4-14-15,-19 2 15 16,-4-5-36-16,-2-5 0 16,1-14-90-16,0-21-105 15,12-11-289-15,10-12-680 0</inkml:trace>
  <inkml:trace contextRef="#ctx0" brushRef="#br0" timeOffset="-145618.89">4039 16266 1998 0,'0'0'239'16,"0"0"-230"-16,0 0-8 15,66 165 7-15,-66-88 25 16,0 4 115-16,-17 3-44 16,-12 1-62-16,-6-9-15 15,0-10-27-15,2-2-50 16,11-20-143-16,6-18-418 0</inkml:trace>
  <inkml:trace contextRef="#ctx0" brushRef="#br0" timeOffset="-145365.15">4367 16736 2022 0,'0'0'729'16,"0"0"-636"-16,0 0-83 16,0 0-1-16,0 0-1 15,137-15-8-15,-94 15 0 16,6 7-70-16,-9 9-194 15,-15-2-397-15</inkml:trace>
  <inkml:trace contextRef="#ctx0" brushRef="#br0" timeOffset="-145246.39">4402 16883 2397 0,'0'0'626'16,"0"0"-586"-16,0 0-40 15,0 0-1-15,141 23-17 16,-72-19-75-16,-7 1-437 0</inkml:trace>
  <inkml:trace contextRef="#ctx0" brushRef="#br0" timeOffset="-139267.48">5679 16731 654 0,'0'0'145'0,"0"0"-117"16,0 0-13-16,0 0 66 0,0 0 24 16,0 0-48-16,-87-27-30 15,70 22-25-15,-1-3 42 16,-3 3-38-16,2 1 72 16,3-5-28-16,1 6 21 15,3-2-23-15,3 3-48 16,5-2 2-16,2 1 4 15,2-6 6-15,0-1 56 16,0-3 0-16,0-4 64 16,0 3 77-16,4-4 5 15,-4 0-9-15,2 4-54 16,-2 0-27-16,0 5-2 0,0 6-24 16,0 3-59-1,2 0-19-15,-2 0-20 0,0 10-24 16,0 29 9-16,0 10 15 15,0 18 16-15,0 4 14 16,-2 1-9-16,-8-2 27 16,-4-1-41-16,3-7 8 15,2-4-13-15,2-9-2 16,7-9 0-16,0-16-169 16,12-21-150-16,7-3-48 15,-3-5-488-15</inkml:trace>
  <inkml:trace contextRef="#ctx0" brushRef="#br0" timeOffset="-139056.89">5626 16392 2096 0,'0'0'470'16,"0"0"-421"-16,0 0-49 16,0 0 34-16,0 0 30 15,0 0 66-15,76 155-35 16,-80-87-59-16,-21 3 18 15,-9-4-48-15,-1-4 5 16,2-13-11-16,4-6 0 16,8-13-135-16,9-18-159 15,6-9-233-15,6-4-295 0</inkml:trace>
  <inkml:trace contextRef="#ctx0" brushRef="#br0" timeOffset="-138833.9">5989 16397 1227 0,'0'0'1097'0,"0"0"-975"16,0 0-99-16,0 0-22 15,0 0 19-15,0 0 41 16,-154 143 52-16,119-76 12 16,12 3-62-16,17-3-23 15,6-13-20-15,16-10-14 16,21-8-12-16,10-14 3 15,11-12-96-15,2-10-56 16,12-10-123-16,-14-16-279 16,-14-11-365-16</inkml:trace>
  <inkml:trace contextRef="#ctx0" brushRef="#br0" timeOffset="-138358.58">6210 16447 2029 0,'0'0'307'0,"0"0"-254"16,0 0-37-16,0 0 10 15,0 0 91-15,-20 151-25 16,11-98 14-16,0-9-39 16,-2 1-50-16,2-9 11 15,2-10-28-15,0-6 1 16,3-8-2-16,0-4-3 16,4-8-11-16,0 0-9 15,0-26-3-15,0-23-198 16,2-9-72-16,16-10 141 0,4 2 141 15,0 16 15-15,-1 20 148 16,-4 20-9-16,-5 10-99 16,-6 18 28-16,-6 19 51 15,0 6 2-15,-11 1-2 16,-11 2-35-16,-1-5-29 16,5-15-8-16,5-4-47 15,4-12 23-15,5-6-23 16,4-1-1-16,0-3 0 15,7-3-55-15,19-20-1 16,12-9-184-16,6-3 38 16,-1 5 72-16,-7 11 115 15,-9 15 16-15,-7 4 54 0,-11 18 0 16,-7 17 42 0,-2 7-24-16,0 2-53 0,-9-5 1 15,-3-6-20-15,4-8 0 16,1-16-79-16,5-9-172 15,0 0-133-15</inkml:trace>
  <inkml:trace contextRef="#ctx0" brushRef="#br0" timeOffset="-138201.3">6585 16383 1796 0,'0'0'1002'15,"0"0"-936"-15,44 102-50 16,-37-33 2-16,-7 4-11 0,-14 4 32 15,-21-2-25 1,-5-2-14-16,-16 7-14 0,9-22-244 16,11-14-320-16</inkml:trace>
  <inkml:trace contextRef="#ctx0" brushRef="#br0" timeOffset="-137789.15">6977 16767 1572 0,'0'0'881'16,"0"0"-634"-16,0 0-182 15,0 0-19-15,0 0 39 0,0 0-40 16,0 0 13-16,147-9-3 16,-103 0-53-16,-4 9 14 15,-6 0-16-15,-5 0-146 16,-11 0-164-16,-10 4-368 0</inkml:trace>
  <inkml:trace contextRef="#ctx0" brushRef="#br0" timeOffset="-137632.22">7151 16598 2306 0,'0'0'631'15,"0"0"-631"-15,0 0 0 16,0 0-1-16,-39 128-11 16,22-68 12-16,1 6-2 15,-3 14-180-15,5-13-275 0,5-21-482 0</inkml:trace>
  <inkml:trace contextRef="#ctx0" brushRef="#br0" timeOffset="-135700.75">8080 16547 1896 0,'0'0'209'16,"0"0"-209"-16,0 0-28 15,0 0 28-15,0 0 55 16,-54 109 77-16,35-39 11 16,-4 8-18-16,1 6-12 15,2-8-37-15,4-2-29 16,5-6-41-16,5-13 4 0,3-7-20 15,3-8-35 1,0-12-95-16,0-20-95 0,12-8-79 16,-2 0-313-16</inkml:trace>
  <inkml:trace contextRef="#ctx0" brushRef="#br0" timeOffset="-135507.22">8040 16495 2111 0,'0'0'278'16,"0"0"-219"-16,0 0-58 16,118 80 19-16,-98-31 41 0,-8 4 3 15,-12 6 46 1,0-1-60-16,-27-4-19 0,-15 4-21 16,-8-10-10-16,-18 6-100 15,12-17-149-15,8-16-323 0</inkml:trace>
  <inkml:trace contextRef="#ctx0" brushRef="#br0" timeOffset="-135168.25">8601 16513 1295 0,'0'0'373'15,"0"0"-200"-15,-122 27 7 16,66 16 18-16,10 7 11 15,6 12-21-15,15 1-75 16,19-1-31-16,6-8-55 16,15-8-12-16,28-5-15 15,10-12-29-15,36-11-138 16,-15-10-145-16,-10-8-523 0</inkml:trace>
  <inkml:trace contextRef="#ctx0" brushRef="#br0" timeOffset="-134928.6">8931 16619 1267 0,'0'0'229'0,"0"0"-99"16,0 0 29-16,0 0 44 15,-116-14 22-15,74 36-22 16,0 14-4-16,2 6-29 15,8 6-86-15,13 1-29 16,9-3-48-16,10-6-7 16,8-4 0-16,25-10-18 0,32-3-96 15,-7-14-91-15,-2-4-362 0</inkml:trace>
  <inkml:trace contextRef="#ctx0" brushRef="#br0" timeOffset="-134741.22">9085 16543 1279 0,'0'0'1332'15,"0"0"-1332"-15,0 0-42 16,0 0 41-16,60 148 1 16,-60-81 8-16,-8 9 32 0,-23 0-40 15,-9 4 0-15,-16 9-106 16,11-21-231-16,9-20-371 0</inkml:trace>
  <inkml:trace contextRef="#ctx0" brushRef="#br0" timeOffset="-134477.22">9422 16837 2234 0,'0'0'383'16,"0"0"-315"-16,0 0-42 16,0 0-25-16,0 0 13 15,0 0-8-15,141-17 0 16,-106 17-12-16,10 0-88 15,-9 0-214-15,-9 0-438 0</inkml:trace>
  <inkml:trace contextRef="#ctx0" brushRef="#br0" timeOffset="-134322.25">9701 16641 2588 0,'0'0'372'16,"0"0"-363"-16,0 0-9 0,-36 117 0 15,18-59-5-15,2 4 5 16,1 1-22-16,6 12-248 16,4-17-296-16,5-17-704 0</inkml:trace>
  <inkml:trace contextRef="#ctx0" brushRef="#br0" timeOffset="-133953.53">10412 16557 962 0,'0'0'505'0,"0"0"-192"15,0 0-74-15,-52 166 5 16,31-85-38-16,-4 7-32 16,-2 7-47-16,2-3-83 15,7-10-8-15,7-12-36 0,11-11 0 16,0-13 0-1,0-13-9-15,3-11-78 0,8-16-65 16,7-16-43-16,-2-20-9 16,-6-11-507-16</inkml:trace>
  <inkml:trace contextRef="#ctx0" brushRef="#br0" timeOffset="-133757.22">10408 16615 2379 0,'0'0'549'0,"0"0"-526"15,0 0-23-15,0 0-22 16,0 0 20-16,116 72 2 16,-116-19 20-16,0 9 8 0,-25 2-17 15,-13 2-1 1,-5-8 1-16,4-10-11 0,3-12-15 16,14-14-12-16,22-15-188 15,0-7-168-15,20-7-484 0</inkml:trace>
  <inkml:trace contextRef="#ctx0" brushRef="#br0" timeOffset="-133338.08">10896 16540 2390 0,'0'0'512'16,"0"0"-512"-16,0 0-22 0,0 0-34 15,0 0 56 1,-161 123 67-16,114-60 23 0,10 1-37 15,10-2-31-15,11-4 8 16,13-7-24-16,3-8-5 16,10-13-1-16,21-6-12 15,7-8-1-15,8-11-59 16,6-5-64-16,4-22-76 16,0-19-132-16,-3-14-50 15,-2-14 21-15,-4-3 124 16,-7-4 249-16,-9 14 283 15,-6 13 309-15,-14 21-6 16,-11 16-400-16,0 12-133 16,-13 22-53-16,-19 19 0 15,-9 12 36-15,-7 10-1 0,-1 2-2 16,5-2 2 0,6-9-35-16,9-9 13 0,9-10-13 15,9-7-15-15,9-16 2 16,2-6-96-16,10-6-108 15,22-10 108-15,26-61-188 16,-5 8-337-16,-4-4-66 0</inkml:trace>
  <inkml:trace contextRef="#ctx0" brushRef="#br0" timeOffset="-133179.58">11170 16659 1774 0,'0'0'748'0,"0"0"-526"16,0 0-165-16,0 0-57 15,0 0 0-15,0 0 50 16,2 131-8-16,-2-79-9 15,0 1-2-15,0 2-25 16,0-6 5-16,0-3-11 0,0-7-13 16,0-4-68-16,0-17-202 15,-2-8-256-15,-7-10-886 0</inkml:trace>
  <inkml:trace contextRef="#ctx0" brushRef="#br0" timeOffset="-133036.37">10973 16910 2390 0,'0'0'538'0,"0"0"-487"16,0 0-34-16,0 0-17 15,134 26-1-15,-92-12-19 16,19-6-150-16,-12-2-180 16,-9-6-704-16</inkml:trace>
  <inkml:trace contextRef="#ctx0" brushRef="#br0" timeOffset="-132872.28">11691 16656 2607 0,'0'0'373'16,"0"0"-335"-16,40 146-38 16,-40-70-54-16,0 10-9 15,-28 2-62-15,-30 25-7 16,4-25-251-16,7-20-1217 0</inkml:trace>
  <inkml:trace contextRef="#ctx0" brushRef="#br0" timeOffset="-131086.52">17670 16629 1483 0,'0'0'321'0,"0"0"-156"16,0 0 48-16,0 0-62 16,0 0 6-16,0 0-45 15,-102-46-42-15,63 52 12 16,1 17-30-16,1 2-3 16,1 1-6-16,7 10-10 15,7-4 8-15,11 4-31 0,11-1-10 16,0-3 0-1,31-10-33-15,11 0-85 0,37-17-95 16,-11-5-293 0,-7 0-701-16</inkml:trace>
  <inkml:trace contextRef="#ctx0" brushRef="#br0" timeOffset="-129899.43">17946 17177 1883 0,'0'0'0'0,"0"0"-528"0</inkml:trace>
  <inkml:trace contextRef="#ctx0" brushRef="#br0" timeOffset="-129041.84">17534 16958 1543 0,'0'0'651'16,"0"0"-565"-16,0 0-62 15,0 0-24-15,0 0 90 16,0 0-72-16,0 0 4 16,71 46-16-16,-71-24 24 15,-16 4-3-15,-26 6-27 16,3-5-150-16,5-10-331 0</inkml:trace>
  <inkml:trace contextRef="#ctx0" brushRef="#br0" timeOffset="-128278.64">17541 17008 785 0,'0'0'792'0,"0"0"-676"16,0 0-57-16,0 0 28 16,0 0 109-16,0 0-48 15,0 0 69-15,-4-28-61 16,4 21-86-16,0-2 45 15,0 3-48-15,13-2-33 16,5-1-23-16,1 4-11 16,4 1-8-16,-3 4 8 15,-5 0 0-15,-5 0-23 0,-10 18 23 16,0 8 20-16,-16 10 33 16,-18 0 0-16,-11 5-46 15,-1-2 23-15,-1-11-21 16,11-5-8-16,12-7 27 15,11-11-28-15,13 0 0 16,0-5 14-16,13 0-8 16,25 0 8-16,15-10-14 15,12-2-44-15,2-2-32 16,0 1-114-16,6-1-106 16,-15 5-324-16,-13-4-887 0</inkml:trace>
  <inkml:trace contextRef="#ctx0" brushRef="#br0" timeOffset="-128097.64">18100 16784 1348 0,'0'0'1520'0,"0"0"-1520"16,0 0-14-16,0 0-275 15,0 0 200-15,0 0-227 16,-89 108-620-16</inkml:trace>
  <inkml:trace contextRef="#ctx0" brushRef="#br0" timeOffset="-128008.83">17911 17151 1370 0,'0'0'1314'0,"0"0"-1314"15,0 0-524-15,0 0-1408 16</inkml:trace>
  <inkml:trace contextRef="#ctx0" brushRef="#br0" timeOffset="-119539.42">18106 17074 500 0,'0'0'256'0,"0"0"-213"15,0 0 783-15,0 0-704 16,0 0-90-16,0 0 112 16,0 0 23-16,0 0-2 15,0 0 13-15,0 0-24 16,0 0 1-16,0 0-70 16,0 0-37-16,0 0-40 0,0 0 0 15,0 0-16-15,0 0 2 16,0 0 3-16,0 0-11 15,0 0 10-15,0 0 4 16,0 0 9-16,0 0-8 16,0 0 36-16,-6-4-37 15,0 4-48-15,-5 0-92 16,1 0-353-16,6 0-435 0</inkml:trace>
  <inkml:trace contextRef="#ctx0" brushRef="#br0" timeOffset="-119114.25">19023 16525 1250 0,'0'0'136'16,"0"0"442"-16,0 0-327 16,0 0-107-16,0 0 57 15,0 0-58-15,0 0-53 0,16-98-31 16,-16 126-59-16,-3 34 0 15,-12 36 70-15,-3 5-18 16,-2-10 51-16,0-2-43 16,4-20-59-16,1 8 8 15,-1 2 0-15,10-9-9 16,6-14 0-16,0-10-57 16,0-11 6-16,0-16-78 15,8-7-86-15,-1-14 14 16,2-26-6-16,-2-15 6 15,-1-8-544-15</inkml:trace>
  <inkml:trace contextRef="#ctx0" brushRef="#br0" timeOffset="-118917.06">19043 16495 1822 0,'0'0'532'0,"0"0"-380"16,0 0-129-16,134-72-22 15,-83 72 10-15,-6 18 11 16,-12 26 95-16,-15 14-47 15,-18 23-24-15,-7 4 15 16,-33 4-34-16,-11-4-20 16,-4-10-7-16,3-13-13 15,11-16-68-15,20-16-109 16,11-15-333-16,10-15-509 0</inkml:trace>
  <inkml:trace contextRef="#ctx0" brushRef="#br0" timeOffset="-118695.02">19728 16517 1555 0,'0'0'300'0,"0"0"-137"16,0 0-102-16,0 0-34 16,-161 84 103-16,114-29 40 15,7 3-75-15,14 4-9 16,14-4-41-16,12 0-38 15,3-9 10-15,28-3-17 16,13-13 0-16,10-13-51 16,26-15-120-16,-13-5-293 15,-12 0-591-15</inkml:trace>
  <inkml:trace contextRef="#ctx0" brushRef="#br0" timeOffset="-118473.7">19935 16549 405 0,'0'0'1220'0,"0"0"-743"16,0 0-384-16,0 0-87 16,0 0-6-16,0 0 32 15,2 146 45-15,-2-88 46 16,-4 5-34-16,-3-5-37 16,-2-3-20-16,2-4-26 15,3-9 8-15,0-7-14 16,4-13-92-16,-2-8-28 0,-4-14-130 15,0-19-14-15,-3-10-219 16</inkml:trace>
  <inkml:trace contextRef="#ctx0" brushRef="#br0" timeOffset="-118287.74">19971 16495 1124 0,'0'0'823'16,"0"0"-588"-16,0 0-149 15,127 45-24-15,-101 2-3 16,-11 17 61-16,-15 3-26 15,0 5 16-15,-15-2-31 16,-14-1-56-16,-6-4 8 16,-3-7-31-16,0-12 1 0,4-7-7 15,3-15-149 1,4-24-101-16,8-5-329 0,5-18-650 16</inkml:trace>
  <inkml:trace contextRef="#ctx0" brushRef="#br0" timeOffset="-118113.71">20185 16409 1285 0,'0'0'721'16,"0"0"-498"-16,0 0-128 15,106 148-42-15,-90-64 23 16,-12-2 38-16,-4 6-30 16,-10 1 8-16,-19-7-46 15,-7 2-44-15,0-12-2 0,2 2-9 16,11-23-216-1,7-21-455-15</inkml:trace>
  <inkml:trace contextRef="#ctx0" brushRef="#br0" timeOffset="-117873.46">20600 16895 1298 0,'0'0'1306'16,"0"0"-1137"-16,0 0-131 16,0 0-38-16,131 0 1 15,-82 7-2-15,4 9-132 0,-10-5-195 16,-18 1-412-16</inkml:trace>
  <inkml:trace contextRef="#ctx0" brushRef="#br0" timeOffset="-117754.58">20604 17048 1355 0,'0'0'1123'16,"0"0"-615"-16,0 0-508 16,0 0-110-16,0 0 95 15,196 0-182-15,-120 0-178 16,-9 0-779-16</inkml:trace>
  <inkml:trace contextRef="#ctx0" brushRef="#br0" timeOffset="-117296.34">21373 16961 1515 0,'0'0'1292'0,"0"0"-1034"16,0 0-258-16,0 0-131 16,0 0 131-16,0 0 10 15,0 0 47-15,71-87-57 16,-42 43-51-16,-3-7-49 16,1-7-18-16,-2 0 65 15,-5 7 11-15,-7 5 42 16,-2 15 144-16,-3 16 46 15,-6 12-112-15,0 3-78 16,2 30-10-16,1 21 10 0,1 7-1 16,0 12-25-16,4 6-89 15,7 0-145-15,2-13-233 16,-1-24-526-16</inkml:trace>
  <inkml:trace contextRef="#ctx0" brushRef="#br0" timeOffset="-117115.11">21946 16878 1996 0,'0'0'583'0,"0"0"-583"16,0 0-150-16,0 0 142 16,0 0 8-16,143-12 39 0,-91 12-8 15,6 3-31 1,14 2-30-16,-14-1-213 0,-11-4-510 0</inkml:trace>
  <inkml:trace contextRef="#ctx0" brushRef="#br0" timeOffset="-116905.45">22507 16601 864 0,'0'0'402'15,"0"0"-43"-15,0 0-267 16,0 0-69-16,0 0 24 15,0 0 111-15,38 113 37 0,-38-51-40 16,0 4-41 0,0 7-40-16,-2 2-63 0,-7 1 8 15,2 0-16-15,1 1-3 16,6-1-98-16,0-16-244 16,0-21-661-16</inkml:trace>
  <inkml:trace contextRef="#ctx0" brushRef="#br0" timeOffset="-116462.52">22604 16641 1121 0,'0'0'137'16,"0"0"723"-16,0 0-597 15,0 0-165-15,139-75 59 16,-94 75-60-16,-5 17 14 0,-6 19 1 16,-14 15-79-16,-18 15-3 15,-2 6 0-15,-33 3-29 16,-14 0 21-16,-9-7-22 15,3-10-54-15,3-4-106 16,17-15-195-16,15-21-519 0</inkml:trace>
  <inkml:trace contextRef="#ctx0" brushRef="#br0" timeOffset="-116229.1">23167 16656 1303 0,'0'0'150'0,"0"0"446"16,0 0-459-16,0 0-34 16,0 0-46-16,-127-29 21 15,89 75 11-15,7 9-20 16,9 11 13-16,13 0-45 16,9-2-12-16,0-8-22 15,22-5 3-15,9-8-12 16,7-14-85-16,15-17-92 15,-8-12-185-15,-9 0-566 0</inkml:trace>
  <inkml:trace contextRef="#ctx0" brushRef="#br0" timeOffset="-116019.41">23381 16619 1273 0,'0'0'488'0,"0"0"182"15,0 0-670-15,0 0-68 16,0 0 68-16,0 0 19 15,-13 117 48-15,-1-63 70 16,1 0-15-16,2 2-68 16,0 2-2-16,2-8-51 15,5-6 1-15,-1-12-2 16,5-5-127-16,-2-14-101 16,2-13-113-16,-3-13-182 15,3-19-308-15</inkml:trace>
  <inkml:trace contextRef="#ctx0" brushRef="#br0" timeOffset="-115861.42">23453 16691 924 0,'0'0'1112'0,"0"0"-643"16,0 0-428-16,0 0-6 15,125 27 64-15,-108 8-19 16,-3 14 31-16,-12 1-67 16,-2 0-44-16,-2 2 23 15,-21-7-23-15,-4 1-57 16,-10-17-134-16,3-7-295 15,10-20-392-15</inkml:trace>
  <inkml:trace contextRef="#ctx0" brushRef="#br0" timeOffset="-115681">23858 16022 1780 0,'0'0'956'15,"0"0"-956"-15,0 0-33 16,-31 111 9-16,-7-36 2 16,-5 12 22-16,-12 33-40 15,8-22-254-15,14-24-637 0</inkml:trace>
  <inkml:trace contextRef="#ctx0" brushRef="#br0" timeOffset="-115426.72">23952 16427 2201 0,'0'0'528'0,"0"0"-519"16,0 0 7-16,60 108-5 15,-40-38-1-15,-5 11 32 16,-8 5-21-16,-7 2 0 16,-7-7-15-16,-28 0-6 15,-32 8-83-15,7-23-194 16,6-16-438-16</inkml:trace>
  <inkml:trace contextRef="#ctx0" brushRef="#br0" timeOffset="-115103.21">24494 16776 1555 0,'0'0'1179'0,"0"0"-984"15,0 0-59-15,0 0 37 16,0 0-98-16,0 0-40 16,0 0-35-16,51-14 2 15,-17 24-13-15,-1 4-9 16,-2 4-66-16,-16 3-89 15,-7-4-413-15,-8-3-521 0</inkml:trace>
  <inkml:trace contextRef="#ctx0" brushRef="#br0" timeOffset="-114992.43">24487 16941 2689 0,'0'0'510'16,"0"0"-464"-16,0 0-40 0,0 0-3 15,0 0-3-15,0 0-60 16,0 0-202-16,152 35-648 0</inkml:trace>
  <inkml:trace contextRef="#ctx0" brushRef="#br0" timeOffset="-113940.4">25115 17045 1124 0,'0'0'901'16,"0"0"-604"-16,0 0-93 15,0 0-82-15,0 0 33 16,37-109-61-16,-16 65-52 16,4-4-8-16,-3-6-34 0,1 0 6 15,-4-5-10 1,-3 6 5-16,-1 8-1 0,-5 13 8 16,-3 12 2-16,-3 18-1 15,0 2-9-15,1 24-54 16,-1 20 48-16,3 14-6 15,-2 9 12-15,1 1 0 16,-2 2 7-16,3-6-19 16,9 6-141-16,-3-22-179 15,1-16-473-15</inkml:trace>
  <inkml:trace contextRef="#ctx0" brushRef="#br0" timeOffset="-113781.43">25642 16825 2263 0,'0'0'513'0,"0"0"-502"16,0 0-9-16,0 0-4 15,120-5-15-15,-76 15 16 16,19 8-161-16,-10 0-192 16,-8-10-377-16</inkml:trace>
  <inkml:trace contextRef="#ctx0" brushRef="#br0" timeOffset="-113497.64">26332 16529 1038 0,'0'0'870'15,"0"0"-625"-15,0 0-139 16,0 0-64-16,0 0-35 15,0 0 84-15,-9 141 60 16,-13-58-15-16,-7 12-47 16,-2-2 2-16,3 4-37 15,3-2-6-15,7-5-30 16,7-11-17-16,7 2 8 16,4-10-9-16,0-12-28 15,0-6-87-15,2-13-117 16,2-13-141-16,0-18-462 0</inkml:trace>
  <inkml:trace contextRef="#ctx0" brushRef="#br0" timeOffset="-113255.49">26400 16491 582 0,'0'0'846'0,"0"0"-694"16,118-72 376-16,-65 64-265 16,-4 8-159-16,-11 30 69 15,-16 24-73-15,-17 17-51 16,-5 8 21-16,-34 12-45 16,-15-7-14-16,-11-4-11 0,-36 10-43 15,16-22-166-15,4-20-485 16</inkml:trace>
  <inkml:trace contextRef="#ctx0" brushRef="#br0" timeOffset="-110562.02">27046 16387 920 0,'0'0'15'0,"0"0"1008"16,0 0-876-16,0 0-140 15,0 0-5-15,0 0 24 16,0 0 42-16,-67-31-31 16,36 58 30-16,-4 19 39 15,-4 14 67-15,1 17-75 16,5 8-34-16,4-5-13 15,8 0-45-15,13-8 15 0,8-14-21 16,6-12 1-16,33-7-15 16,43-13-27-16,-6-8-180 15,-7-18-431-15</inkml:trace>
  <inkml:trace contextRef="#ctx0" brushRef="#br0" timeOffset="-110172.5">27418 16547 697 0,'0'0'582'0,"0"0"152"15,0 0-683-15,0 0-30 16,0 0 33-16,0 0 131 0,-140 86-49 16,99-37 10-16,8-5-65 15,8-3-23-15,8-4-36 16,7-7-16-16,10-4-12 15,0-12 0-15,0-5-112 16,23-9 23-16,4 0-33 16,4-27-79-16,0-18-87 15,2-8-34-15,-1-14 94 16,-3 3 234-16,-7 12 132 16,-4 17 354-16,-9 15-122 15,-5 20-167-15,-1 0-154 16,-1 37-25-16,0 18 58 15,0 6-28-15,0 2-29 0,6-1 2 16,0-4-20 0,3-4-1-16,5-6 0 0,-3-7-75 15,-3-9-130-15,-6-15-260 16,-4-8-328-16</inkml:trace>
  <inkml:trace contextRef="#ctx0" brushRef="#br0" timeOffset="-109946.93">27262 16820 696 0,'0'0'1290'0,"0"0"-1036"16,0 0-177-16,131-67-58 16,-59 59-19-16,3 7 11 15,2 1-11-15,-11 0 6 16,-10 0 40-16,-14 14 78 16,-17 7-45-16,-14 11 19 15,-9 1-1-15,-2 6-46 0,0 7 15 16,-13-2-42-16,2-5-18 15,-1 6 6-15,6-6-12 16,0 2-35-16,3-5-177 16,3-9-291-16,0-10-626 0</inkml:trace>
  <inkml:trace contextRef="#ctx0" brushRef="#br0" timeOffset="-109642.81">28446 16624 967 0,'0'0'1495'0,"0"0"-1276"15,0 0-102-15,0 0-46 16,0 0-62-16,0 0-9 15,-136 67 6-15,80-18-6 16,0 1 22-16,3 2-12 16,4-6 43-16,6-5-52 15,10-9-1-15,10-3 0 16,10-11-100-16,11-10-167 16,7-8-50-16,19-22-46 0,5-14-253 15</inkml:trace>
  <inkml:trace contextRef="#ctx0" brushRef="#br0" timeOffset="-109480.13">28261 16641 783 0,'0'0'1277'0,"0"0"-513"16,0 0-649-16,0 0-114 15,0 0-1-15,0 0 1 16,64 117 16-16,-48-71-11 16,2-2 3-16,-2 0-2 15,-1-4-7-15,1-4-7 16,-3 0-14-16,-9-9-235 15,-2-10-332-15,-2-8-910 0</inkml:trace>
  <inkml:trace contextRef="#ctx0" brushRef="#br0" timeOffset="-109345.56">28076 16883 1536 0,'0'0'1354'15,"0"0"-1221"-15,0 0-133 16,158 0-13-16,-73 0 7 15,44 17 0-15,-22 1-186 16,-15-7-362-16</inkml:trace>
  <inkml:trace contextRef="#ctx0" brushRef="#br0" timeOffset="-108866.83">28591 17040 1015 0,'0'0'160'0,"0"0"805"16,0 0-801-16,0 0-90 16,0 0 152-16,0 0-56 15,0 0-100-15,15-18-15 16,3 18-55-16,0 0 1 15,-5 0-7-15,-8 4-1 16,-5 22 7-16,-7 6 22 16,-24 8 0-16,-7 1 47 15,0-9-11-15,7-2-7 16,11-13 5-16,13-3-55 16,7-9 0-16,9 2-1 15,27 0-24-15,15 1-18 0,31-8-157 16,-8-15-308-1,-9-6-423-15</inkml:trace>
  <inkml:trace contextRef="#ctx0" brushRef="#br0" timeOffset="-108602.42">29220 16651 1035 0,'0'0'590'15,"0"0"-94"-15,0 0-379 16,0 0-20-16,0 0-8 0,0 0-40 16,0 0 75-16,-99 85 10 15,53-27-6-15,0 0-49 16,7-4-43-16,8-6-27 16,6-3-3-16,8-10-12 15,7-3-66-15,6-14-134 16,4-9-32-16,4-22-117 15,14-19 105-15,-1-12-967 0</inkml:trace>
  <inkml:trace contextRef="#ctx0" brushRef="#br0" timeOffset="-108429.83">29208 16540 1179 0,'0'0'1363'16,"0"0"-1044"-16,0 0-232 15,0 0-87-15,0 0 0 16,0 0 4-16,91 125-2 0,-77-69 8 15,-3 2-7-15,-2 5 9 16,-2-5-9-16,-3 3-3 16,1-6-51-16,-5 3-139 15,0-12-179-15,0-19-597 0</inkml:trace>
  <inkml:trace contextRef="#ctx0" brushRef="#br0" timeOffset="-108272.42">28818 16929 1378 0,'0'0'1389'0,"0"0"-1182"15,0 0-183-15,130-9-1 0,-55 9-22 16,10 16-1-16,35 12-7 16,-20-5-200-16,-19-6-476 0</inkml:trace>
  <inkml:trace contextRef="#ctx0" brushRef="#br0" timeOffset="-107363.9">29500 17120 946 0,'0'0'87'0,"0"0"707"16,0 0-658-16,0 0-127 15,0 0 13-15,0 0 0 16,0 0 23-16,-18 4 12 16,18-4-20-16,0 0 56 15,0 0 28-15,0 0-41 0,0 0-22 16,0 0-41-16,0 0-16 16,0 0 5-16,0 0 0 15,0 0-6-15,0 0 0 16,0 0 1-16,0 0 53 15,0 0-20-15,0 0-22 16,0 0-6-16,0 0-6 16,0 0-1-16,0 0-26 15,0 0 11-15,0 0 15 16,0 0 2-16,0 0 27 16,0 0 31-16,0 0-24 15,0 0-3-15,0 0-32 16,0 0 7-16,0 0-17 15,0 0 7-15,0 0 3 0,0 0-6 16,0 0 16-16,0 0-8 16,0 0 2-16,0 0 2 15,0 0-9-15,0 0 3 16,0 0-9-16,0 0-9 16,0 0-46-16,0 0 40 15,0 0 17-15,0 0 7 16,0 0 40-16,0 0-1 15,0 0 4-15,0-4-32 16,0-1-3-16,0-4-16 16,0 6 8-16,4-4-60 15,4 4 59-15,1 3-30 16,-3 0 31-16,3 0-8 0,2 0 10 16,-4 0-2-16,-1 3 1 15,-1 16 17-15,-5 3 31 16,0 2-26-16,0 6 20 15,-13-2 3-15,-1-3-35 16,5 1 26-16,7-3-37 16,2-5 1-16,2 0 2 15,25-4-1-15,11 0-2 16,5-6 0-16,1 1 3 16,-7-4-15-16,-10 7 12 15,-15 10-63-15,-12 2-40 16,-41 20-53-16,-12-8-34 15,-5-5-429-15</inkml:trace>
  <inkml:trace contextRef="#ctx0" brushRef="#br0" timeOffset="-106973.49">29712 16172 1393 0,'0'0'486'0,"0"0"-424"16,0 0 279-16,0 0-179 15,0 0-149-15,0 0-12 16,-85 157 1-16,50-75 10 15,-17 32-24-15,8-24-210 16,5-32-549-16</inkml:trace>
  <inkml:trace contextRef="#ctx0" brushRef="#br0" timeOffset="-106635.5">28412 16165 1151 0,'0'0'250'16,"0"0"-199"-16,0 0-49 16,-42 119 5-16,16-34-7 15,5-13 0-15,3-10-86 0</inkml:trace>
  <inkml:trace contextRef="#ctx0" brushRef="#br0" timeOffset="-106291.03">27550 16204 1061 0,'0'0'172'0,"0"0"-117"15,0 0 57-15,-103 186-31 16,80-91-81-16,8-9-125 0</inkml:trace>
  <inkml:trace contextRef="#ctx0" brushRef="#br0" timeOffset="-105643.52">30171 16320 1149 0,'0'0'169'16,"0"0"689"-16,0 0-589 15,0 0-28-15,0 0-63 16,0 0-87-16,0 0-87 15,7 49 5-15,3 15 39 16,0 20-39-16,-6 11 27 16,-4 2-21-16,0 2-9 15,-10-1-2-15,-15-10-4 16,-6-3-1-16,-5-8-32 16,-5-2-194-16,10-21-320 15,12-23-1083-15</inkml:trace>
  <inkml:trace contextRef="#ctx0" brushRef="#br0" timeOffset="-105238.9">30715 16790 424 0,'0'0'904'16,"0"0"246"-16,0 0-903 15,0 0-59-15,0 0 21 16,0 0-95-16,0 0-48 16,49 0-43-16,4 0-15 15,5 0-16-15,0 14-4 16,-8 16-96-16,-17-4-153 15,-18-3-492-15</inkml:trace>
  <inkml:trace contextRef="#ctx0" brushRef="#br0" timeOffset="-105114.35">30649 17020 2065 0,'0'0'988'16,"0"0"-965"-16,0 0-7 15,189 2 31-15,-56-2-38 16,28 4-9-16,-27 1-111 15,-30-2-524-15</inkml:trace>
  <inkml:trace contextRef="#ctx0" brushRef="#br0" timeOffset="-103963.39">32013 16714 765 0,'0'0'282'0,"0"0"997"16,0 0-1089-16,0-135-68 15,6 87 26-15,7 2 9 16,3 6-103-16,2 4 25 16,0 5-34-16,2 9 15 0,2 9 0 15,0 2-59-15,3 8 7 16,2 3-8-16,0 0 14 16,2 10-23-16,-8 16 9 15,-5 13 0-15,-9 12-14 16,-7 14 11-16,-9 16 2 15,-26 5-7-15,-41 43-74 16,7-21-108-16,4-24-420 0</inkml:trace>
  <inkml:trace contextRef="#ctx0" brushRef="#br0" timeOffset="-103843.03">31843 17391 1174 0,'0'0'1472'0,"0"0"-1472"0,0 0-727 16,0 0 516-16</inkml:trace>
  <inkml:trace contextRef="#ctx0" brushRef="#br0" timeOffset="-102369.53">12169 16852 626 0,'0'0'944'0,"0"0"-56"15,0 0-527-15,0 0-167 16,0 0-38-16,0 0-90 16,0 0-27-16,13-27-15 15,5 27-15-15,13 0-15 16,9 0 6-16,9 0-14 16,3 9-4-16,-2 9-67 15,-2-4-84-15,-15 12-167 16,-13-8-266-16,-15 1-518 0</inkml:trace>
  <inkml:trace contextRef="#ctx0" brushRef="#br0" timeOffset="-102246.14">12135 17111 2286 0,'0'0'719'0,"0"0"-671"16,0 0-48-16,0 0-108 15,167 0-10-15,-66-5-190 16,-19-8-195-16,-10-1-986 0</inkml:trace>
  <inkml:trace contextRef="#ctx0" brushRef="#br0" timeOffset="-101869.88">13323 16629 869 0,'0'0'230'16,"0"0"322"-16,0 0-195 15,0-121-107-15,0 82 45 16,0 1-79-16,0 8-68 15,0-1-33-15,0 9-88 16,13 4-5-16,5 8-22 0,9 6 2 16,4 4-13-16,3 9 10 15,-1 19-4-15,-4 16-4 16,-8 9 0-16,-13 14 9 16,-8 9-2-16,-4 4-7 15,-25 5-31-15,-29 13-192 16,4-18-321-16,6-22-1007 0</inkml:trace>
  <inkml:trace contextRef="#ctx0" brushRef="#br0" timeOffset="-101711.02">13174 17351 2116 0,'0'0'976'0,"0"0"-976"0,0 0-106 15,0 0-92-15,0 0-15 16,0 0-332-16,0 0-538 0</inkml:trace>
  <inkml:trace contextRef="#ctx0" brushRef="#br0" timeOffset="-100509.89">12935 17704 734 0,'0'0'338'0,"0"0"846"16,0 0-838-16,0 0-174 16,0 0-47-16,0 0-61 15,0 0-14-15,56-94-42 16,-4 76-7-16,16 1 14 15,13 8-7-15,10 4-4 16,5 2-4-16,0-1 9 16,-9 4-21-16,-12 0-33 15,-17 0-80-15,-20 0 36 0,-24 4-83 16,-14 13-10-16,-36 6 83 16,-46 7 37-16,-43 2 13 15,2-6-38-15,7-4 49 16,18-12 38-16,34-5 122 15,1-2 100-15,10-3-38 16,22 0-52-16,19 0 5 16,12 0-82-16,22 0-54 15,30 0 11-15,19-8-12 16,16-2 6-16,4-2-6 16,-4 7-82-16,-18 5-61 15,-21 0-88-15,-31 20-60 16,-17 5-29-16,-31 8 91 0,-34-4 45 15,-10-3 184 1,-8-8 11-16,7-7 192 0,19-11 83 16,18 0 61-16,24 0-44 15,15-11-59-15,25-11-68 16,48-10-145-16,49-7-31 16,48 1-53-16,15 9-143 15,-40 12-132-15,-40 4-135 0</inkml:trace>
  <inkml:trace contextRef="#ctx0" brushRef="#br0" timeOffset="-98475.39">31849 17682 637 0,'0'0'207'0,"0"0"1051"15,0 0-1078-15,0 0-146 16,0 0 22-16,0 0 63 16,-8 4-28-16,33-16-91 15,6 3-51-15,6-4 23 16,3-1-11-16,-1 9-70 15,-6 0 17-15,-6 1-4 0,-8-1 52 16,-7 2 38 0,-7 3 6-16,-5-4 38 15,0 2 85-15,-17-2-3 0,-12 0-55 16,-10 0-55-16,-11 0-10 16,-3 4 0-16,0 0-1 15,5 0 1-15,13 0 0 16,15 0 6-16,15 0-4 15,5 0-2-15,18 4-67 16,24 0 40-16,14 6 8 16,9-6-33-16,-1 4 21 15,-8-8 22-15,-11 0 9 16,-13 4 0-16,-17-4 1 16,-15 5 9-16,0 4 14 15,-38 5 6-15,-16 7-4 0,-15 2-24 16,-7 7 13-16,3-6-15 15,8-6 0-15,16 0 4 16,18-10-4-16,18 2 0 16,13 2 0-16,4 2 8 15,34 5-8-15,16-2 13 16,14 0-13-16,15-7 0 16,2-6-8-16,-3-4 8 15,-8 0 0-15,-18 0 2 16,-16-4-4-16,-20-1 1 15,-18 1-94-15,-2 3-109 16,-31-8-49-16,-20 5-22 16,-16-4 146-16,-9-5 107 15,-6 2 22-15,3-1 77 16,13 2 80-16,18-2 177 0,25 6-70 16,20 6-135-16,6 0-89 15,37 0-40-15,24 0 10 16,17 0-10-16,10 0 0 15,0 0-8-15,-13 5-1 16,-20 0-51-16,-27 3-153 16,-31 2-174-16,-13 2 52 15,-43-6 5-15,-20 2-188 16,-11-8 518-16,-1 0 367 16,3 0-29-16,18-3 53 15,26-2-53-15,28-1-45 16,13 6-148-16,42 0-108 15,74 0-37-15,-6 0-167 0,1 0-967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5T05:57:18.37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49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6.28159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1" timeString="2022-02-25T05:57:51.893"/>
    </inkml:context>
  </inkml:definitions>
  <inkml:trace contextRef="#ctx0" brushRef="#br0">1114 1506 821 0,'0'0'98'0,"0"0"196"0,0 0 86 16,0 0-189-1,0 0-27-15,0 0-10 0,-4 12 20 16,4-12-69-16,0 0-29 15,0 0-9-15,0 0-43 0,0 0 25 16,0 0-3-16,0 0-15 16,0 0 27-16,0 0-44 15,0 0 5-15,0 0 0 16,7 0-7-16,8-9-7 16,9-8-5-16,10-10 6 15,6 0-12-15,5-9 0 16,-1-1-21-16,1-3 5 15,-8 2-42-15,-1 0 31 16,-9 2 7-16,-7 6-6 16,-7 6 24-16,-5 6 1 15,-4 4 7-15,-4 6 6 0,0 4 7 16,0 2-5 0,0 2-8-16,0 0 9 0,0 0-9 15,0 0 0-15,0 0-11 16,0 0 11-16,0 8-27 15,-2 14 27-15,-12 10 0 16,1 8 6-16,-1 8 23 16,1 2-28-16,1 0 15 15,-1 3-7-15,3-4 4 16,-2 0-8-16,1-3-5 16,-2-5-9-16,3-8 7 15,4-3-83-15,6-9-130 16,0-4-147-16,0-11-368 0</inkml:trace>
  <inkml:trace contextRef="#ctx0" brushRef="#br0" timeOffset="2999.19">1903 1044 768 0,'0'0'871'0,"0"0"-795"16,0 0-9-16,0 0 45 15,0 0 9-15,0 0 39 16,0 0-79-16,-16-7-38 15,16 7-5-15,0 0-27 0,0 0-11 0,0 7 0 16,5 18 7-16,9 8-4 16,-1 13-2-16,1 11 6 15,-8 5 39-15,-6 2-36 16,0 3 35-16,-23 0-3 16,-16 3-41-16,-11 5 34 15,-6-3-35-15,-19 10-59 16,15-15-177-16,10-21-606 0</inkml:trace>
  <inkml:trace contextRef="#ctx0" brushRef="#br0" timeOffset="3989.98">1678 2374 499 0,'0'0'888'16,"0"0"-673"-16,0 0-30 16,0 0 61-16,0 0-77 15,0 0-31-15,0 0-40 16,-29-38-69-16,2 38 15 16,-9 4-44-16,-6 22 0 15,-9 8-1-15,-1 10 7 0,4 2-6 16,5 1 0-16,7-6 18 15,13-5-12-15,4-5-6 16,13-8 0-16,6-6-16 16,4-10 8-16,23-7 1 15,9 0-1-15,6-19-66 16,3-11-34-16,-3-8-57 16,-5-4 16-16,-2-1 60 15,-9 2-28-15,-6 2 31 16,-7 8 61-16,-4 10 25 15,-4 9 86-15,-5 10 25 16,0 2-64-16,0 6-7 16,0 20-33-16,0 12 54 15,0 11 25-15,0 0-39 0,0 1 10 16,0-1-55-16,0-8 7 16,0-4-18-16,0-9-55 15,4-12-106-15,10-8-133 16,-1-8-522-16</inkml:trace>
  <inkml:trace contextRef="#ctx0" brushRef="#br0" timeOffset="4146.13">1943 2256 1106 0,'0'0'875'0,"0"0"-812"0,0 0 6 15,42 116 6-15,-42-48-20 16,-13 12 39-16,-24 6-57 15,-11 2-37-15,-20 21-18 16,10-23-254-16,8-19-568 0</inkml:trace>
  <inkml:trace contextRef="#ctx0" brushRef="#br0" timeOffset="14685.19">2743 2220 590 0,'0'0'91'0,"0"0"-55"15,0 0 172-15,0 0 130 16,0 0-241-16,0 0-62 16,50-32 35-16,-44 24-27 0,-2 1 52 15,-1 3-24 1,0 2 8-16,-1 1 20 0,-2 1-25 15,0 0 3-15,0 0 42 16,0 0-41-16,0 0-1 16,0 0-21-16,-5 0-56 15,-13 5 39-15,-13 22-39 16,-14 13 0-16,-10 18-15 16,-8 12 17-16,-4 12-2 15,3 2 5-15,10-2 12 16,12-5 9-16,15-9-18 15,12-10-8-15,13-7 5 0,2-12-5 0,8-8-1 16,21-11-18-16,7-11-94 16,28-9-47-16,-8-19-132 15,-6-8-431-15</inkml:trace>
  <inkml:trace contextRef="#ctx0" brushRef="#br0" timeOffset="15303.17">2473 2614 772 0,'0'0'766'0,"0"0"-633"16,0 0-94-16,0 0-14 15,0 0 35-15,119-82-38 16,-72 76 1-16,2 6-1 16,-5 4-20-16,-6 22 34 15,-9 10-8-15,-11 8 31 16,-13 7 61-16,-5 0-64 15,0 0 12-15,-16-5-15 16,0-6-53-16,3-10 36 16,6-12-36-16,5-7-9 15,2-11 8-15,2-3-121 0,21-28-6 32,6-10-129-32,6-11-62 15,3-5-230-15,-2 6-26 16,-8 11 575-16,-9 15 410 15,-13 18-95-15,-6 7-99 16,0 14 20-16,-15 20-75 16,-5 8-21-16,-1 2-30 15,8 0-24-15,9-4 9 16,4-6-81-16,0-6 5 0,15-9-3 16,10-10-8-16,6-9-6 15,0 0-2-15,0-12-51 16,-4-13 18-16,-9-5-20 15,-7-7 19-15,-11-1-28 16,0-3-29-16,0 2 91 0,0 3 13 16,0 5 37-16,0 7 31 15,9 7-54-15,13 4-6 16,5 9-15-16,0 4 6 16,2 0-6-16,0 17-6 15,-4 12 0-15,-8 8 53 16,-5 3-31-16,-8 1 5 0,-4 0-11 15,0-3-6 1,0-7 4 0,-6-10-14-16,-6-6-77 0,1-15-93 0,-1-7-147 15,6-16-738-15</inkml:trace>
  <inkml:trace contextRef="#ctx0" brushRef="#br0" timeOffset="15436.68">3368 2235 662 0,'0'0'1232'0,"0"0"-963"16,0 0-193-16,0 0-75 0,0 0-2 16,-29 121-22-16,2-33-156 31,0-2-545-31</inkml:trace>
  <inkml:trace contextRef="#ctx0" brushRef="#br0" timeOffset="15530.43">3136 3206 838 0,'0'0'629'15,"0"0"-410"-15,0 0-159 0,0 0-60 16,0 0-497-16</inkml:trace>
  <inkml:trace contextRef="#ctx0" brushRef="#br0" timeOffset="15999.48">4298 2226 1642 0,'0'0'367'16,"0"0"-186"-16,0 0-115 15,0 0-51-15,0 0 21 0,0 0-29 16,-161 137 58 0,100-68-14-16,3 1-50 0,6-1 21 15,9-8-22-15,7-13 6 16,14-9-12-16,11-13-19 16,11-14-101-16,0-12-88 15,40-22-26-15,0-14-85 16,2-8-573-16</inkml:trace>
  <inkml:trace contextRef="#ctx0" brushRef="#br0" timeOffset="16140.08">4240 2164 1386 0,'0'0'310'0,"0"0"-202"16,0 0-92 0,0 0 40-16,37 150-11 0,-24-82-32 15,1 2 24-15,-1-2-24 16,-6-5-13-1,-7 0-56-15,0-18-185 0,-3-15-296 16</inkml:trace>
  <inkml:trace contextRef="#ctx0" brushRef="#br0" timeOffset="16280.69">3843 2490 1235 0,'0'0'908'15,"0"0"-633"-15,0 0-169 16,0 0-91-16,144-72 5 15,-61 66-20-15,48 6-29 16,-19 0-108-16,-12 2-396 0</inkml:trace>
  <inkml:trace contextRef="#ctx0" brushRef="#br0" timeOffset="16907.09">4979 1993 789 0,'0'0'935'16,"0"0"-772"-16,0 0-114 15,0 0-24-15,0 0 79 16,0 0-5-16,0 0-49 15,-8-58-37-15,-10 130-12 16,-9 40 76-16,5 0-24 16,2-5-14-16,9-15 21 15,6-24-40-15,5 5-10 0,0 1 6 16,0-14-7 0,16-16-6-16,6-12-3 0,2-17-44 15,5-12 21-15,2-3-27 16,0-28-74-16,-2-10-17 15,-6-6-24-15,-9 0 91 32,-8 5 74-32,-4 14 46 15,-2 13 100-15,0 9-31 16,0 3-81-16,-4 17-21 16,-3 10-11-16,0 8 25 0,5 0 7 15,2-2-32 1,0-3 24-16,7-2-26 0,2-3-13 15,0-6 4-15,-5-3-71 16,-4-5-35-16,-2-2-114 16,-11-9-275-16</inkml:trace>
  <inkml:trace contextRef="#ctx0" brushRef="#br0" timeOffset="17032.09">4971 2368 1766 0,'0'0'545'15,"0"0"-415"-15,0 0-121 16,127-44-9-16,-38 44-99 0,-12 0-187 16,-7 0-459-16</inkml:trace>
  <inkml:trace contextRef="#ctx0" brushRef="#br0" timeOffset="17631.27">6141 1859 1585 0,'0'0'317'0,"0"0"-281"0,0 0-36 15,0 0-8-15,-13 158 8 16,-8-20 52-16,-4 14 5 16,6-21 40-16,3-35 1 15,5-43-78-15,5-11 16 16,-2-4-32-16,2-2 13 16,4-6-10-16,2-16-7 15,0-14 0-15,0 0 23 16,16-32-23-16,5-15-74 15,6-11 8-15,4-1-26 16,1 1 41-16,-3 13 27 16,-5 18 24-16,-5 22 31 15,-9 5-18-15,-10 32 4 0,0 16 62 16,-10 8-35-16,-20 6 33 16,-8 4-49-16,-4-6-7 15,2-4-3-15,1-7-18 16,14-15-83-16,19-24-81 15,6-10-219-15,6-4-291 0</inkml:trace>
  <inkml:trace contextRef="#ctx0" brushRef="#br0" timeOffset="17822.7">6620 2217 1654 0,'0'0'286'0,"0"0"-234"15,0 0 13-15,-131 171 30 16,71-92 17-16,2-2-7 16,8-2-80-16,10-12-3 15,13-7-22-15,17-13-69 16,10-21-90-16,23-10-159 16,10-12-391-16</inkml:trace>
  <inkml:trace contextRef="#ctx0" brushRef="#br0" timeOffset="18010.2">6564 2363 1677 0,'0'0'203'0,"0"0"-110"0,-89 119-28 16,69-69 3 0,18 1 12-16,2-7-67 0,29-8 26 15,18-8-39-15,35-16-140 16,-11-10-165-16,-6-2-877 0</inkml:trace>
  <inkml:trace contextRef="#ctx0" brushRef="#br0" timeOffset="19266.43">7494 2316 836 0,'0'0'644'0,"0"0"-412"16,0 0-44-16,0 0-53 15,0 0-50-15,0 0 41 16,0 0-75-16,2-38-42 16,-2 58-9-16,-4 13 18 15,-12 16-18-15,1 3 40 16,-4 4-33-16,4-7 47 16,4-10-54-16,2-10 0 0,5-13 1 15,2-8 0 1,2-6-1-16,0-2 19 0,12-4-10 15,15-18-18-15,11-5-81 16,3-3-33-16,-1 5 62 16,-3 8 10-16,-10 13 51 15,-7 4-2-15,-9 18 4 16,-9 17 14-16,-2 9 2 16,-2 2-16-16,-15-2 57 15,-3-2-59-15,-1-9 12 16,0-6-12-16,-8-22-19 0,6-5-124 31,3-5-427-31</inkml:trace>
  <inkml:trace contextRef="#ctx0" brushRef="#br0" timeOffset="19407.07">7641 2189 740 0,'0'0'1309'0,"0"0"-1132"16,134-20-126-16,-70 20-37 15,1 0-3-15,-5 11-11 16,0 22-177-16,-13-4-171 16,-13-5-1112-16</inkml:trace>
  <inkml:trace contextRef="#ctx0" brushRef="#br0" timeOffset="20184.8">8306 2377 1311 0,'0'0'566'0,"0"0"-479"0,0 0-87 16,0 0 20-16,0 0-12 16,0 139 62-16,0-81 12 15,-6 0 7-15,-2-5-49 16,1-12-34-16,3-10 16 16,2-11-13-16,2-13-9 15,0-7 35-15,8-11 32 16,17-24-40-16,6-12-27 15,3-12-40-15,-1-2 25 16,-2 3-18-16,-6 12 33 16,-8 17 0-16,-3 23-23 0,-7 6 7 15,-1 28 7 1,2 16 9-16,2 4 36 16,11 5-35-16,10-10 9 0,11-6-6 15,9-13 6-15,7-14-6 16,1-10-4-16,-5-2-28 15,-4-24 15-15,-13-8-58 16,-12-6 22-16,-16-1 5 16,-9 2 19-16,0 3 25 15,-7 14 69-15,-10 13 17 16,-3 9-46-16,-1 28-28 0,-1 25-12 16,5 18 35-16,0 26-21 15,4-3 24-15,5 5-10 16,0-2-19-16,4-16 20 15,0 5-29-15,2-12 0 16,2-11 0-16,0-17-54 16,0-21-79-16,14-25-142 15,7-20-84-15,4-18-676 0</inkml:trace>
  <inkml:trace contextRef="#ctx0" brushRef="#br0" timeOffset="20512.97">9184 2502 1731 0,'0'0'325'0,"0"0"-281"16,0 0-31-16,0 0-2 15,0 0 11-15,0 115 9 16,0-84 6-16,9-2-36 16,1-7 24-16,7-10-25 15,-2-8-16-15,5-4 14 16,3-9-21-16,-2-17-52 15,0-6-28-15,-1-2-36 16,-7 5 45-16,-4 8 94 0,-7 16 51 16,-2 5 83-16,0 12-115 15,0 23 14-15,-2 7 38 16,-3 4-42-16,3-2 3 16,2-5-24-16,0-11 1 15,0-12-18-15,0-10-21 16,0-6-76-16,0-18-9 15,-6-14-375-15,-3-5-294 0</inkml:trace>
  <inkml:trace contextRef="#ctx0" brushRef="#br0" timeOffset="20805.68">9384 2476 758 0,'0'0'642'16,"0"0"-379"-16,0 0-120 16,0 0-86-16,114-20-55 0,-91 31 8 15,-4 10-4-15,-3 7 27 16,-5 4 45-16,-5 5-40 15,2 0 34-15,-4-2-1 16,5-3-26-16,2-8 18 16,5-4-50-16,6-10-12 15,7-8 40-15,2-2-41 16,3-12-14-16,-3-18-46 16,-6-5-39-16,-15-4 61 15,-10 0-2-15,0 5 40 0,-18 8 103 16,-9 6-17-16,1 11-18 15,0 4-56-15,3 5 4 16,5 0-32 0,13 0-109-16,5 2-114 15,0 1-289-15</inkml:trace>
  <inkml:trace contextRef="#ctx0" brushRef="#br0" timeOffset="20980.75">9855 2169 1335 0,'0'0'381'0,"0"0"-289"16,0 0-82-16,0 0 33 15,-2 123-42-15,-8-67 9 16,2 2-10-16,-1 0-11 16,1-4-121-16,6-3-99 15,2-14-107-15,0-14-679 0</inkml:trace>
  <inkml:trace contextRef="#ctx0" brushRef="#br0" timeOffset="21155.57">9948 2490 1119 0,'0'0'300'16,"0"0"-232"-16,0 0-11 15,0 0 17-15,-4 123-30 16,1-88 33-16,1-3-35 15,2-3-42-15,-2-12 0 16,-5-12-1-16,1-5-157 16,-3-2-184-16</inkml:trace>
  <inkml:trace contextRef="#ctx0" brushRef="#br0" timeOffset="21298.36">9718 2046 1573 0,'0'0'521'16,"0"0"-468"-16,0 0-53 16,190-9-138-16,-114 9-203 15,-3 2-558-15</inkml:trace>
  <inkml:trace contextRef="#ctx0" brushRef="#br0" timeOffset="22148.48">10697 1816 895 0,'0'0'298'16,"0"0"-163"-16,0 0-34 15,0 0-28-15,0 0 70 16,-89 167 73-16,61-49-68 0,5 1-9 16,5-13-28-1,13-18-61-15,5-26 18 0,0-1-60 16,11-6-7 0,12-15 23-16,6-13-17 15,2-15 8-15,7-12-15 16,0-3-16-16,-2-26 10 15,-3-11-104-15,-6-11-17 16,-12-1 43-16,-5 2 33 16,-10 8 51-16,0 15 79 15,0 18 23-15,-19 9-1 16,-3 16-90-16,2 21 0 16,4 4 55-16,8 3-66 0,8-2 13 15,0-5-4-15,13-8 6 16,11-9-30-16,5-8 6 0,7-12-38 15,4 0 10 1,1-12-84-16,1-16-6 0,-2-4-23 16,-6 0-82-16,-7 4 150 15,-8 10 82-15,-10 12 25 16,-9 6 68-16,0 14-31 16,0 16 30-16,-13 7 2 15,0 1-18-15,1-6 33 16,5-6-71-16,5-8-37 15,2-9 22-15,0-6-11 16,13-3 3-16,12-6-15 16,8-14-52-16,8-8-45 15,5-1-7-15,2 0 3 16,0 3 38-16,-1 8-16 16,-7 7 79-16,-9 11 0 0,-8 0 1 15,-15 14 43-15,-8 15-26 16,0 0-17-16,-15 0-2 15,-16-3-37-15,-31-15-96 16,6-6-223-16,0-5-886 0</inkml:trace>
  <inkml:trace contextRef="#ctx0" brushRef="#br0" timeOffset="22288.84">10713 2181 183 0,'0'0'1461'0,"0"0"-1065"0,71-112-147 15,-22 82-179-15,7 14-31 16,4 10-39-16,3 6-14 16,16 20-64-16,-13 10-220 15,-13 2-570-15</inkml:trace>
  <inkml:trace contextRef="#ctx0" brushRef="#br0" timeOffset="22782.47">12026 2206 894 0,'0'0'178'0,"0"0"-76"16,0 0 120-16,0 0-78 16,-47 150 29-16,29-97-24 15,3-7-73-15,3-11-11 0,6-9-53 16,4-14-2-1,2-8 6-15,0-4-16 0,15-4 68 16,12-18-68-16,6-5-58 16,3-2 2-16,0 7-5 15,-5 8 44-15,-9 14 16 0,-6 2-23 16,-10 30 24-16,-6 16 37 16,0 7-18-16,-15 3 41 15,-5-3-46-15,-1-2 0 16,2-11-14-16,-2-10-6 31,-1-14 6-31,-16-18-105 16,7-8-146-16,-2-18-735 0</inkml:trace>
  <inkml:trace contextRef="#ctx0" brushRef="#br0" timeOffset="22891.82">12037 2181 1534 0,'0'0'317'15,"0"0"-249"-15,154-10-68 16,-56 10-72-16,-18 0-214 16,-11 9-478-16</inkml:trace>
  <inkml:trace contextRef="#ctx0" brushRef="#br0" timeOffset="23254.45">12931 2065 1232 0,'0'0'211'0,"0"0"-129"16,0 0-76-16,0 0 23 15,-23 102 111-15,-6 2 11 0,2 2 11 16,4-4-33-16,7-17-81 16,11-22 1-16,5 1-49 15,0 0 9-15,7-16-18 16,11-16-41-16,13-22-47 15,-4-10-70-15,-8 0-207 0</inkml:trace>
  <inkml:trace contextRef="#ctx0" brushRef="#br0" timeOffset="23865.77">12663 2448 1137 0,'0'0'729'0,"0"0"-508"15,0 0-61-15,0 0-160 16,0 0-19-16,145-39 19 15,-85 39-37-15,3 0 35 16,-5 9-77-16,-12 15 21 16,-7 8 58-16,-18 7-20 15,-11-1 20-15,-10-1 22 16,0-1 7-16,0-5 41 16,0-6-54-16,0-8-15 15,0-8 21-15,4-6-22 16,17-3-17-16,5-10-17 0,3-18-113 15,-3-12-61-15,-7-6-66 16,-15-7-16-16,-4 2 122 16,-6 5 168-16,-17 11 264 15,-2 12 52-15,3 16-121 16,7 7-30-16,6 0-110 16,9 14-35-16,0 8 19 15,27-2-27-15,15-2-3 16,16-6-9-16,9-6-80 15,6-6 66-15,-3 0-86 16,-10 0 8-16,-14 0 80 16,-15-6-1-16,-17 6 13 0,-14 0 16 15,-9 8 39-15,-25 18 92 0,-6 7-44 16,1-1-39-16,3-2-1 31,11-9-57-31,9-5 16 16,12-7-10-16,4-9-12 15,4 0 63-15,23-14-63 16,9-11-90-16,7-4-46 0,-1-2-22 16,0 5 55-16,-6 6 59 15,-9 6 44-15,-8 9 12 16,-7 5 57-16,-5 12 1 0,-3 17 43 16,-2 7-92-1,0 7 10-15,16 9-31 0,-3-11-162 16,6-16-555-16</inkml:trace>
  <inkml:trace contextRef="#ctx0" brushRef="#br0" timeOffset="25182.31">14576 2230 1832 0,'0'0'249'0,"0"0"-249"0,0 0-53 15,0 0 15-15,-31 118 38 16,13-50 122-16,-2 4-35 16,2 0 7-16,3-8-73 15,8-8-11-15,4-15-15 16,3-15 13-16,0-14-8 16,16-12 0-16,9-4-26 15,2-25-23-15,0-12-110 16,-2-12-89-1,-4-3 54-15,-7 0 27 16,-8 6 148-16,-4 15 19 16,-2 21 237-16,0 14-18 0,-6 9-172 15,-6 25-12-15,6 6 47 16,6 0-43-16,2-3 12 16,29-9-14-16,14-15-30 15,13-13-8-15,11 0 1 0,4-25-87 16,-1-17-33-16,-7-12-125 15,-15-12 24-15,-11-27-80 16,-18 7-7-16,-11-6-24 16,-10 5 332-16,0 27 401 15,0 10 201-15,-14 25-280 16,-3 25-127-16,-8 14-154 16,-2 41-1-16,-4 31 50 15,4 1-12-15,5 7-29 16,7-2 18-16,6-18-67 15,1 0 13-15,8-16-12 16,0-13 22-16,0-15-46 16,10-14 22-16,12-12-41 15,9-4 41-15,14-14-78 0,7-19-76 16,5-10-49-16,-4-8 14 16,-5 5 117-16,-15 10 73 15,-14 14 47-15,-13 17 139 16,-6 5-120-16,0 19-46 15,-16 13 63-15,0 6-34 16,5 0 25-16,9-1-51 16,2-8-21-16,11-7 33 15,17-5-34-15,13-11-1 16,10-6-2-16,5 0-97 0,4-16-10 16,-2-8-44-1,-4-7 30 1,-15 2 60-16,-10 0 41 0,-15 9 22 0,-14 6 284 15,-2 12-67 1,-29 2-110-16,-12 12-84 16,-3 14 0-16,1 6 47 15,5 1-39-15,13-3-7 16,9-2-24-16,11-8-3 16,7-6-3-16,0-9-17 0,23-5-27 15,12 0 49-15,10-12-143 16,8-13-120-16,1-10-52 15,-2 0-73-15,-11-1 64 16,-7 5 325-16,-14 12 94 16,-15 11 307-16,-5 8-118 0,-9 3-156 15,-16 24-2-15,0 2-55 16,8 4 59-16,5-5-64 16,12-2-46-16,0-8 33 15,23-7-30 1,12-6-20-16,15-5-2 15,6-5-36-15,4-18-48 16,-5-8-51-16,-4-5 9 16,-11-3-4-16,-13-2-42 15,-15 3 57-15,-12 6 115 16,0 13 195-16,-16 12-17 0,-13 7-38 16,0 19-42-16,4 18-5 15,10 7-37-15,9 0-2 16,6 0 20-16,12-3-68 15,24-9 18-15,11-6-24 16,7-12-17-16,4-11-1 16,-1-3-83-16,-1-35-129 0,-13-5-137 15,-16-8-592-15</inkml:trace>
  <inkml:trace contextRef="#ctx0" brushRef="#br0" timeOffset="25307.21">16432 1775 1154 0,'0'0'996'0,"0"0"-793"0,0 0-138 16,0 0-65-16,-153 88 0 16,75 2 12-16,-17 42-12 15,16-18-74 1,17-17-534-16</inkml:trace>
  <inkml:trace contextRef="#ctx0" brushRef="#br0" timeOffset="26650.05">17178 2440 449 0,'0'0'1334'0,"0"0"-1334"16,0 0-57-16,0 0 57 15,-61 120 62-15,32-66 71 16,2 0-15-16,5-5-3 0,9-11-96 16,6-12 5-16,7-11-12 15,0-15-1-15,5 0 49 16,22-23-22-16,6-15-38 16,9-10-13-16,3-8-73 0,1-2 71 15,-1 3 14 1,-7 9-104-16,-11 16 74 0,-12 16 31 15,-13 14 6-15,-2 16 29 16,-2 22-18-16,-13 10 24 16,1 3-32-16,10-8 14 31,4-7-14-31,6-9-8 16,25-15 10-16,12-10 35 15,4-2-46-15,2-21-35 16,0-14-51-16,-9-13-60 15,-4-12 6-15,-3-29-10 16,-4-29-10-16,-4 3 22 0,-7 11 132 16,-5 22 6-16,-9 36 282 15,1 7 10-15,-5 16-65 16,0 23-158-16,-9 6-57 16,-20 55-11-16,-11 32 7 15,-7 38 50-15,5-7-1 16,11-22-33-16,12-32 27 15,11-23-51-15,1-1 6 16,5-2-12-16,2-2 13 16,0-14-7-16,9-14 0 15,18-12 9-15,13-2-31 0,9-16-2 16,11-17-112-16,0-3 23 16,-5-1-24-16,-5 4 58 15,-19 13 56-15,-13 12 23 0,-16 8 32 16,-2 8-13-16,-6 21 20 15,-12 0 22-15,7 2-48 16,5-3 11-16,6-4 1 16,14-6-15-16,22-7 62 15,9-8-72-15,10-3-12 16,5-4-36-16,0-18-35 0,-2-6 51 16,-10-2 32-16,-13-1-34 15,-10 5 33-15,-17 7 1 16,-8 9 78-16,-6 10 37 15,-25 0-114-15,-9 22 15 16,-1 10 35-16,4 3-25 16,10-1 32-16,12-1-46 15,7-10-11-15,8-6 13 16,0-11-14-16,25-6-15 16,10 0-10-16,8-16-153 15,4-12-36-15,0-7-47 16,-5-2 40-16,-7 2 57 15,-8 3 12-15,-11 9 152 0,-11 10 216 16,-5 13 83-16,0 0-113 16,-19 17-64-16,2 11 21 15,-1 2-5-15,9 1-73 16,9-2-22-16,0-5-7 16,9-6-8-16,18-6 19 15,4-8-36-15,7-4-10 16,7 0-2-16,-1-20-69 15,1-6-55-15,-3-6 29 16,-7-4-32 0,-4 0 33-16,-6-1-4 15,-7 7 99-15,-7 10 28 16,-9 12 178-16,-2 8-66 16,0 14-110-16,-13 23-19 15,-5 5 61-15,3 4 0 16,5 0-49-16,10-8 15 0,0-8-38 15,3-10-9-15,19-14-28 16,16-16-55-16,-2-18-152 16,-4-6-408-16</inkml:trace>
  <inkml:trace contextRef="#ctx0" brushRef="#br0" timeOffset="26775.04">19012 2398 1077 0,'0'0'907'15,"0"0"-662"-15,0 0-163 16,0 0-69-16,0 143-13 15,-18-57 0-15,4-14-156 16,2-16-404-16</inkml:trace>
  <inkml:trace contextRef="#ctx0" brushRef="#br0" timeOffset="28288.08">2506 3612 1111 0,'0'0'588'0,"0"0"-487"16,0 0-65-16,0 0 10 15,0 0 34-15,0 0-50 16,0 0-20-16,-14 72 73 16,9 15-21-16,-1 37 39 15,-4-5-20-15,4-9-40 16,-3-16 16-16,-2-23-39 16,2 7-5-16,-2 1-13 15,2-16 16 1,4-12-13-16,3-18-3 15,2-13-65-15,0-15-86 16,0-17-29-16,0-22 17 16,0-9-468-16</inkml:trace>
  <inkml:trace contextRef="#ctx0" brushRef="#br0" timeOffset="28459.96">2661 3551 1341 0,'0'0'378'0,"0"0"-271"15,0 0 4-15,0 0-37 16,90 116 14-16,-92-27 21 16,-31 1-59-16,-11 8 8 15,-12-1-58-15,0-21-3 0,-12 7-108 16,16-22-177 0,17-26-499-16</inkml:trace>
  <inkml:trace contextRef="#ctx0" brushRef="#br0" timeOffset="28871.17">3114 3698 1483 0,'0'0'300'15,"0"0"-203"-15,0 0-36 16,0 0-50-16,0 0 15 16,0 0-10-16,-118 77 11 0,81 34 109 15,11-4-55 1,8-4-11-16,16-19-26 0,2-26-38 16,6-3-6-16,17-3 0 15,8-18-93-15,23-27-15 16,-10-7-102-16,-1-9-334 0</inkml:trace>
  <inkml:trace contextRef="#ctx0" brushRef="#br0" timeOffset="29077.44">3330 3709 1128 0,'0'0'368'0,"0"0"-213"15,0 0-99-15,0 0-28 16,-38 129 31-16,14-58 86 15,-3 12-65-15,0 1 6 0,0-7-43 16,7-13-36-16,5-17-14 16,6-15-4-16,9-21-122 15,0-17-30-15,9-22-111 16,6-7-726-16</inkml:trace>
  <inkml:trace contextRef="#ctx0" brushRef="#br0" timeOffset="29237.99">3412 3696 1287 0,'0'0'219'0,"0"0"-143"15,16 162 12-15,-10-86-32 0,-1 0 21 16,-1-3-26-16,-1-10-51 16,-3-10 10-16,0-14-10 15,-7-13-182-15,-8-13-169 16</inkml:trace>
  <inkml:trace contextRef="#ctx0" brushRef="#br0" timeOffset="29363.08">3156 4020 1071 0,'0'0'805'0,"0"0"-566"16,0 0-197-16,0 0-5 15,165-44-37-15,-83 40-63 16,-15-1-62-16,-7 0-226 0</inkml:trace>
  <inkml:trace contextRef="#ctx0" brushRef="#br0" timeOffset="29552.62">3735 3589 1340 0,'0'0'510'0,"0"0"-455"0,0 0-11 16,0 0-33-16,54 154 68 15,-43-67 39-15,-7-3-72 16,-4 6 1-16,0-2-47 16,0-17-13-16,-27 13-92 15,6-20-213-15,-4-20-873 0</inkml:trace>
  <inkml:trace contextRef="#ctx0" brushRef="#br0" timeOffset="30024.5">4440 4041 1467 0,'0'0'569'16,"0"0"-339"-16,0 0-67 16,0 0-99-16,0 0 30 0,0 0-72 15,0 0-22-15,76-7 0 16,-36 19-12-16,0 4-38 15,-4 3-103-15,-12-4-177 16,-12-2-231-16</inkml:trace>
  <inkml:trace contextRef="#ctx0" brushRef="#br0" timeOffset="30149.49">4438 4129 588 0,'0'0'1340'0,"0"0"-1042"0,0 0-246 16,0 0-10-16,140-15-42 15,-46 15-30-15,-13 0-103 16,-6 0-395-16</inkml:trace>
  <inkml:trace contextRef="#ctx0" brushRef="#br0" timeOffset="30821.1">5565 3625 1045 0,'0'0'633'0,"0"0"-552"16,0 0-81-16,0 0 12 15,0 0 37-15,-4 109 70 16,-5-55-14-16,1 0-30 15,-2-1 33-15,4-10-67 16,1-9-40-16,5-13 17 16,0-10-6-16,0-9-12 15,0-2 41-15,0-6-29 16,3-22-10-16,13-12-2 16,3-12-131-16,8-6 18 15,4 0-53-15,2 6 30 16,1 16 97-16,-5 17 39 15,-9 19 36-15,-7 6-7 0,-8 29 58 16,-5 13 5 0,0 2-51-16,0 0 49 0,-7-8-11 15,0-9-73-15,3-12 34 16,4-13-38-16,0-8-1 16,0 0 60-16,9-24-61 15,13-13-124-15,10-4 28 16,5-5-44-16,6 0 71 15,3 7-7-15,2 7 58 16,-2 17 18-16,-3 12 0 16,-5 3 26-16,-7 34-26 15,-11 12 0-15,-13 31-52 0,-7-13-115 16,0-8-448-16</inkml:trace>
  <inkml:trace contextRef="#ctx0" brushRef="#br0" timeOffset="31017.02">5397 4168 1726 0,'0'0'549'0,"0"0"-496"16,0 0-34-16,0 0-16 15,200 0 13-15,-70-5-14 16,32-12-2-1,-10 0-3-15,-7-2-110 16,-50 5-173-16,-41 6-526 0</inkml:trace>
  <inkml:trace contextRef="#ctx0" brushRef="#br0" timeOffset="31483.56">5727 4383 1000 0,'0'0'507'0,"0"0"-471"16,0 0-27-16,0 0-2 0,-39 137 65 15,30-93 49-15,3-2-6 16,4-3-21-16,0-10-81 16,2-7 11-16,0-12-10 15,0-10-6-15,6 0 41 16,14-26-49-16,4-9-28 16,5-10-64-16,8-9-92 15,-2 0 80-15,1-1 40 16,-5 9 64-16,-7 14 9 15,-11 18 74-15,-10 14-29 16,-3 10-21-16,0 26-3 0,0 10 49 16,-5 5 1-16,5 0-30 15,0-4 64-15,27-5-34 0,17-11-25 16,14-8-9-16,12-11-46 16,34-12-55-16,-16-2-153 15,-15-16-550-15</inkml:trace>
  <inkml:trace contextRef="#ctx0" brushRef="#br0" timeOffset="31892.72">6753 4087 637 0,'0'0'1054'0,"0"0"-675"16,0 0-118-16,0 0-126 15,0 0-34-15,0 0-86 16,0 0-8-16,135-6-14 15,-91 6-7-15,1 0-102 16,-12 0-157-16,-10 7-370 0</inkml:trace>
  <inkml:trace contextRef="#ctx0" brushRef="#br0" timeOffset="32033.4">6740 4231 899 0,'0'0'1007'0,"0"0"-719"15,0 0-217-15,0 0-22 0,0 0-29 16,163 0-20 0,-96 0-47-16,-12-5-258 0,-10 0-866 0</inkml:trace>
  <inkml:trace contextRef="#ctx0" brushRef="#br0" timeOffset="32649.02">7619 4159 1159 0,'0'0'342'15,"0"0"-116"-15,0 0-86 16,0 0-62-16,0 0 34 15,0 0-60-15,0 0 1 16,75-10-6-16,-30 10-29 16,11 0 45-16,11 8-29 15,13-2 17-15,25-1 44 0,26 2-74 16,28-5 23-16,3-2-35 16,-8 0 9-16,-34 0-17 15,-35 0-1-15,-18 0 0 16,-5-2-6-16,5-2 6 15,3 1-22-15,3 2-76 0,-4-3-136 16,-20 1-18 0,-11 0-543-16</inkml:trace>
  <inkml:trace contextRef="#ctx1" brushRef="#br0">10096 4564 0</inkml:trace>
  <inkml:trace contextRef="#ctx0" brushRef="#br0" timeOffset="45026.9">8040 4656 684 0,'0'0'277'0,"0"0"-77"31,0 0-39-31,0 0-34 16,0 0-18-16,0 0-21 16,0-8-21-16,0 6-29 0,0 1-9 15,0-2-13 1,0 1 28-16,0-2 7 0,0 0-6 16,0 0 4-16,0-2-26 15,0 0 8-15,0 0 3 0,0 0-15 16,0-2-8-1,0 2-2-15,0 0-8 0,0 2 0 16,0-1 0-16,0 4 5 16,0 1 4-16,0 0-2 15,0 0 11-15,0 0-1 16,0 0-18-16,0 0 0 16,0 4-12-16,0 19 12 15,-12 10 2-15,-1 7 10 16,-2 3 13-16,-1 3-6 15,3-9 6-15,2-4 5 16,2-8-13-16,2-9-8 16,3-4-1-16,4-7-2 15,0-4 1-15,0-1 8 16,0 0 0-16,0 0 5 0,13-11-12 16,8-7-8-16,0-4-17 15,6 0-15-15,2 3 16 16,2 6 14-16,2 6-10 15,1 7 12-15,-3 0-9 16,-4 7 8-16,-7 11 1 16,-4 3 0-16,-9 6 0 15,-5 2 12-15,-2 3 12 16,-2 1 1-16,-19 1-15 16,-3-2-1-16,-5-2-9 0,5-6 0 15,-1-8 5 1,5-4-5-16,5-8-7 0,-1-4-46 15,1 0-58-15,-4-33-60 16,3-4-312-16,3-4-482 0</inkml:trace>
  <inkml:trace contextRef="#ctx0" brushRef="#br0" timeOffset="45183.18">7980 4520 927 0,'0'0'838'15,"0"0"-730"-15,0 0-66 16,0 0-17-16,143 0-17 16,-101 0-7-16,14 0-1 15,-10-3-96-15,-9 0-285 0</inkml:trace>
  <inkml:trace contextRef="#ctx0" brushRef="#br0" timeOffset="45718.18">8501 4463 947 0,'0'0'317'0,"0"0"-219"16,0 0-54-16,0 0 49 15,0 0 26-15,0 0-16 16,0 0 4-16,-42 109-40 15,38-91-21-15,-1-7-20 16,3-4-11-16,2-2-8 16,0-5 9-16,0 0-2 15,14 0-14-15,3-7-6 16,3-3-15-16,1 1-2 0,-2 4 5 16,1 1 17-1,-1 4 1-15,-6 0 0 0,-3 0 0 16,-2 14 1-16,-4 7 6 15,-4 0 15-15,0 4 3 16,0 0-12-16,-9-1 0 16,-4-2-1-16,0-2-12 15,-3-4 0-15,3-7-20 16,-10-9-87-16,5 0-118 16,1-3-362-16</inkml:trace>
  <inkml:trace contextRef="#ctx0" brushRef="#br0" timeOffset="45858.8">8488 4430 713 0,'0'0'1011'15,"0"0"-876"-15,0 0-99 16,121-23-27-16,-81 19-8 16,6 4-1-16,-10 0-184 15,-12 0-567-15</inkml:trace>
  <inkml:trace contextRef="#ctx1" brushRef="#br0" timeOffset="24102.62">8037 4762 0</inkml:trace>
  <inkml:trace contextRef="#ctx0" brushRef="#br0" timeOffset="59267.56">8080 3693 740 0,'0'0'270'0,"0"0"-193"0,0 0 27 16,0 0 32-1,0 0-26-15,0 0 5 0,-13-4-29 16,13-1-10 0,0 1 5-16,0-3-56 15,0 0 60-15,0 0-35 16,0-2-49-16,0 2 31 15,0 2-23-15,0-4-9 16,0 4 36-16,0-1-36 16,0 1 27-16,0 4 8 0,0-2-34 15,0 3 32 1,0 0-18-16,0 0-15 0,0 0 9 16,0 0-9-1,0 3-12-15,0 12 10 0,-2 8-7 16,-6 8 9-1,0 0 0-15,-1-4 1 0,3-2 9 16,-2-7-10-16,6-7 0 0,0-4 0 16,2-5 2-1,0-2-2-15,0 0 8 0,0 0-7 16,10 0 8 0,9-10-9-16,10-8-35 0,4 1 14 15,1 3-20 1,-3 5 41-16,-4 5 0 0,-5 4-1 15,-6 0-17 1,-5 12 17-16,-7 12 1 0,-4 8 16 16,0 7-10-16,0 2 11 15,-6 2-3-15,-10-4-7 0,1-3 18 16,-3-7-25-16,2-6 0 16,3-9 3-16,2-8-3 15,0-6-9-15,-1 0-28 16,-5-27-127-16,1-8-169 15,3-4-421-15</inkml:trace>
  <inkml:trace contextRef="#ctx0" brushRef="#br0" timeOffset="59397.34">8121 3571 126 0,'0'0'1241'0,"0"0"-1019"15,0 0-124 1,125-37-35-16,-81 34-56 0,-2 1 34 15,-2 2-35-15,5 0-6 16,-12 5-151-16,-11 2-521 0</inkml:trace>
  <inkml:trace contextRef="#ctx0" brushRef="#br0" timeOffset="59666.95">8638 3396 1345 0,'0'0'292'0,"0"0"-235"16,0 0-14-16,0 0-19 0,0 0-2 15,4 127 26 1,-4-69-47-16,-9 6 18 0,-11 21-19 16,4-15-134-1,3-19-219-15</inkml:trace>
  <inkml:trace contextRef="#ctx0" brushRef="#br0" timeOffset="60420.57">8555 3979 523 0,'0'0'832'16,"0"0"-632"-16,0 0-99 15,0 0-60-15,0 0 10 16,0 0 13-16,0 0-41 16,-2 0 21-16,2 0-7 15,0 0-36-15,0 0 42 0,6 0-43 16,1 0 7-16,-3 0-7 15,-2 0-22-15,-2 0 16 16,0 0-11-16,0 0-18 16,-6 1 24-16,-5 7 17 15,-1 3-6-15,6-2 37 16,2 3-36-16,4-2 31 16,0-2 3-16,0 0-25 15,2-6 25-15,10-2-34 16,0 0-1-16,-1 0 0 15,-1-6-21-15,-8-6 0 16,-2-4-71-16,0 4-162 0,-14 3-247 16</inkml:trace>
  <inkml:trace contextRef="#ctx0" brushRef="#br0" timeOffset="62545.97">9750 4088 392 0,'0'0'274'16,"0"0"-92"-16,0 0-97 15,0 0-55-15,0 0 12 16,0 0 30-16,0 0-38 0,-9-46 21 16,9 42 34-1,0-2-45-15,0-1 41 0,0 5-13 16,-2-3 23-16,0 1-9 15,0 0-36-15,-1 2 65 16,-2 0-18-16,3 0-59 16,2 2 55-16,0 0-29 15,0 0-19-15,0 0 31 16,0 0-50-16,0 0 23 16,0 0-14-16,2 0-24 15,14 0 5-15,5 2-16 16,2 6 0-16,4 1-6 15,2 0 6-15,2 0-21 16,-2-2-58-16,3 4-125 16,-10-2-119-16,-9-3-383 0</inkml:trace>
  <inkml:trace contextRef="#ctx0" brushRef="#br0" timeOffset="62733.45">9540 4307 1423 0,'0'0'526'16,"0"0"-393"-16,0 0-77 15,0 0 4-15,0 0-39 0,158-11-6 16,-109 8-15-16,14 3-9 16,-14 0-169-16,-11 0-385 15</inkml:trace>
  <inkml:trace contextRef="#ctx0" brushRef="#br0" timeOffset="65886.42">11288 3592 1227 0,'0'0'658'0,"0"0"-421"15,0 0-49-15,0 0-64 16,0 0-91-16,0 0 1 16,0 0-22-16,0-9-2 15,0 9 4-15,0 0-14 16,0 0-43-16,0 0-26 0,-4 0-182 15,-8 0-76 1,-1 0-489-16</inkml:trace>
  <inkml:trace contextRef="#ctx0" brushRef="#br0" timeOffset="66091.33">11288 3592 373 0</inkml:trace>
  <inkml:trace contextRef="#ctx0" brushRef="#br0" timeOffset="66645.69">11288 3592 373 0,'27'0'861'0,"-27"0"-631"0,0 0-73 0,-8 0-33 0,2-9 18 15,-3 1 13-15,5-1-75 16,2-4 26-16,2-3-54 16,0-1-42-16,2-3-10 15,21 3-47-15,3 1-18 16,3 8 64-16,-3 5-16 0,-3 3 3 16,-12 15 9-1,-11 19-12-15,-13 14 3 0,-37 14 7 16,-18 11 7-16,-17-2 0 15,-7-5 15-15,5-11-14 16,10-17-1-16,14-15 0 16,18-18-11-16,18-5 20 15,17 0-9-15,10-22 5 16,2-4-5-16,31-4-2 16,10 4-26-16,8 8 24 15,0 10-15-15,3 8 19 16,-6 0 0-16,2 15 0 15,-3 5 3-15,-1 1-4 16,2-7 1-16,0-4-13 16,4-8-26-16,4-2-127 0,-1-6-68 15,-2-16-98 1,1-8 32-16,-7-5-64 0,-9 1 57 16,-11 5 307-16,-12 7 322 15,-11 10 58-15,-4 10-29 16,-13 2-197-16,-20 7-125 15,-12 18 43-15,-4 4 81 16,4 0-17-16,10-3-26 16,10-6-78-16,16-4-9 15,9-4-2-15,5-2-21 0,30-1 25 16,12 0-20-16,14-3 3 31,3-1-16-31,3 0-31 16,-5-3-4-16,-4-2-6 15,-6 0-47-15,-8 0-25 0,-1-16-99 16,-14-4-273-16,-8-2-236 16</inkml:trace>
  <inkml:trace contextRef="#ctx0" brushRef="#br0" timeOffset="66801.92">12073 3639 924 0,'0'0'356'16,"0"0"-197"-16,0 0-91 15,0 0 69-15,0 0 13 16,-58 136-72-16,40-68-2 16,0 7-64-16,0 3-12 0,-7 13-22 15,8-21-266 1,1-18-404-16</inkml:trace>
  <inkml:trace contextRef="#ctx0" brushRef="#br0" timeOffset="67148.88">10825 4249 1139 0,'0'0'674'16,"0"0"-489"-16,0 0-116 15,0 0 19-15,0 0-5 16,0 0-66-16,144-23 54 16,-28 23-13-16,42 0-36 0,18 12-8 15,-4-1-1 1,-16-5-13-16,-44-2 0 0,-23-2-24 15,7-2-59-15,-32 0-191 16,-6 0-406-16</inkml:trace>
  <inkml:trace contextRef="#ctx0" brushRef="#br0" timeOffset="67963.55">11245 4506 1159 0,'0'0'383'15,"0"0"-127"-15,0 0-16 16,0 0-141-16,0 0-58 15,-117-39 15-15,76 50-45 16,-1 20 49-16,2 12 5 16,4 6-25-16,7 9 17 15,14 0-35-15,10-3-20 16,5-6 30-16,5-10-32 0,19-10 0 16,8-9 0-16,1-11-32 15,-2-9 21-15,-4 0-26 16,-8-9-21-16,-9-16 32 15,-10-3-53-15,0-2 61 16,-12 2 18-16,-11 5 1 16,-4 6 52-16,-2 9-46 15,2 8 2-15,2 0-18 16,12 16-110-16,6 2-153 16,7-4-325-16</inkml:trace>
  <inkml:trace contextRef="#ctx0" brushRef="#br0" timeOffset="68588.5">11502 4662 1046 0,'0'0'226'16,"0"0"-149"-16,0 0-48 15,0 0 80-15,0 0 29 0,0 0-26 16,0 0 2 0,-47-22-88-16,47 14 14 0,0 1-1 15,0 4-25-15,0 1 31 16,0 2-45-16,2 0 0 15,1 0-10-15,-3 0-9 16,0 5 19-16,0 6 13 16,0 1-12-16,-12-1 37 15,4-4-26-15,1-2 4 16,2-5 34-16,3 0-19 16,2-5-4-16,0-13-27 15,9-6-93-15,11 0 27 16,4-1-22-16,-1 7 79 15,0 7-8-15,-8 8 12 16,-9 3 4-16,-6 17-24 0,-4 16 25 16,-32 14 46-1,-15 9-18-15,-14 4-5 0,-4 0 19 16,3-11-41-16,8-11 21 16,15-16-11-16,15-12-3 15,9-8 28-15,17-2 20 16,2-5-27-16,9-11-29 15,22-1-52-15,7 0 35 16,9 6 6-16,-3 5-8 16,3 4 7-16,-2 2-54 15,-5 0-38-15,-2 0-32 16,0-7-5-16,-3-4-37 16,12-20-78-16,-9 4-101 15,-9-2-46-15</inkml:trace>
  <inkml:trace contextRef="#ctx0" brushRef="#br0" timeOffset="68871.42">11683 4662 87 0,'0'0'717'15,"0"0"-210"-15,0 0-285 16,0 0-164-16,0 0-20 16,0 0 60-16,0 0 7 15,-54 92 12-15,39-59-92 16,3-8 13-16,6-3-13 16,3-6-15-16,3-6 14 15,0-5-24-15,9-3 1 0,14-2-17 16,8 0-9-1,6 0-58-15,-1-2-18 0,0 0-24 16,-10 2 102 0,-7 5-6-16,-9 19 29 0,-10 11 14 15,0 0-8-15,-4 6 13 16,-13-5 11-16,-6-2-29 16,1-6 42-16,-1-5-40 15,-1-9-3-15,-9-14-60 16,4 0-187-16,0-5-471 0</inkml:trace>
  <inkml:trace contextRef="#ctx0" brushRef="#br0" timeOffset="68996.48">11785 4688 1423 0,'0'0'373'0,"0"0"-203"16,141-26-131-16,-79 20-39 15,-4 2 0-15,11 4-33 16,-13 0-131-16,-12 0-562 0</inkml:trace>
  <inkml:trace contextRef="#ctx0" brushRef="#br0" timeOffset="69652.63">12574 4303 889 0,'0'0'294'0,"0"0"-96"16,0 0-69-16,0 0-27 16,0 0 26-16,0 0-44 15,0 0-2-15,-7 22-31 16,18-22-45-16,-1 0 28 16,-4 0-33-16,-4-8 7 15,-2 0 40-15,0 0-47 16,0 0 33-16,-2 2 17 15,-2 3-50-15,-12 3-2 16,3 0-61-16,-1 5-324 0</inkml:trace>
  <inkml:trace contextRef="#ctx0" brushRef="#br0" timeOffset="71744.2">1301 5617 935 0,'0'0'255'15,"0"0"-22"-15,0 0-93 16,0 0-46-16,0 0 17 15,0 0-7-15,0 0-13 0,-2-104 8 16,2 95-62-16,0 5 44 16,0 3-47-16,0-2-27 15,0 1 17-15,0 2-9 16,0 0-9-16,0 0-6 16,0 2-27-16,0 20 21 15,0 19-3-15,0 15 9 16,-6 14-6-16,-4 6 23 15,-1 2-11-15,1-5 8 0,-2-6 0 16,1-7 12-16,2-7-26 16,2-12 0-16,1-8-13 15,1-11 28-15,5-12-15 16,-2-5 0-16,2-5 12 16,0-3 19-16,0-21-31 15,4-12-67-15,12-10-2 16,6 0-27-16,5 2 41 15,2 11 45-15,-2 11 10 16,-5 17-12-16,-4 5 12 16,-4 5-40-16,-10 25 40 15,-4 8 9-15,0 11 36 16,-14 3 27-16,-15 1-37 0,-4 2 33 16,-5-6-50-16,2-8-17 15,5-8-2-15,4-17-91 16,9-11-84-16,9-5-194 15</inkml:trace>
  <inkml:trace contextRef="#ctx0" brushRef="#br0" timeOffset="71918.48">1740 5803 637 0,'0'0'1200'0,"0"0"-1042"15,0 0-125-15,29 110 25 16,-42-24-1-16,-27 1-29 15,-13 7 24-15,-10 1-24 16,3-16-28-16,-27 16-74 16,18-24-227-16,11-25-838 0</inkml:trace>
  <inkml:trace contextRef="#ctx0" brushRef="#br0" timeOffset="140594.2">3009 5560 347 0,'0'0'355'0,"0"0"-256"16,0 0-77-16,0 0 10 15,0 0-32-15,0 0 6 16,2 18 6-16,-2-15 174 15,0-1 66-15,0-2-129 16,0 0-5-16,0 0 26 16,0 0-18-16,0 0 20 15,-2 0-36-15,0 0-82 16,-1 0 6-16,-1 0-6 16,2 0-12-16,-2 0 37 0,1 0-53 15,-2 0 7 1,1 0 14-16,2 0-21 0,-3 0 44 15,-1 0-10-15,2 1-15 16,-6 1 26-16,1 0-44 16,-4 1 9-16,-1 1-10 15,-3 1 11-15,-7 5-11 16,-8 7 0-16,-8 2 0 16,-5 10 6-16,-4 5 1 15,1 4-7-15,2 6 18 16,7 7-18-16,5 2 59 15,10 3-29-15,9-1-28 16,9-6 21 0,6-5-11-16,0-3-12 15,16-10 0-15,13-6-13 16,9-9-17-16,4-6-68 16,23-10-120-16,-12 0-83 15,-8 0-356-15</inkml:trace>
  <inkml:trace contextRef="#ctx0" brushRef="#br0" timeOffset="140875.44">2659 5997 466 0,'0'0'1521'0,"0"0"-1334"15,0 0-152-15,0 0 125 16,0 0-65-16,0 0-46 16,0 0 0-16,63-19-42 15,-11 15-7-15,4-3 0 16,23-1-101-16,-19 2-163 15,-8 0-328-15</inkml:trace>
  <inkml:trace contextRef="#ctx0" brushRef="#br0" timeOffset="141307.34">3015 5988 1177 0,'0'0'519'0,"0"0"-431"15,0 0-66-15,0 0 30 16,0 0 99-16,0 0-35 16,0 0-17-16,0-13-28 15,0 23-65-15,0 12 59 16,-2 9-31-16,-7 5-10 15,-1 0 11-15,-2 2-21 16,1-4-14-16,5-4 0 0,3-4-23 16,3-8-28-1,0-10-191-15,7-4-99 0,6-4-269 16</inkml:trace>
  <inkml:trace contextRef="#ctx0" brushRef="#br0" timeOffset="141702.71">3212 5975 899 0,'0'0'588'15,"0"0"-511"-15,0 0 70 16,0 0 2-16,-72 117-58 16,70-87 9-16,2-4-57 15,2-3-25-15,20-8-6 16,5-5-12-1,2-8-17-15,0-2-53 16,-4 0-35-16,-8-10 20 16,-11-7 4-16,-6-2 49 0,0-1-3 15,-16-2-7-15,-3-1 42 16,6 3 41-16,7 1 9 16,6 0 27-16,0 4-62 15,21-2-14-15,9 5-2 16,4 6-7-16,1 6 8 0,-1 0 0 15,-7 11 0-15,-6 10 0 16,-5 7 14-16,-7 5 21 0,-7 1 22 16,-2-2-48-1,0-2 11-15,-4-7-20 0,-11-4-16 16,-2-9-193-16,5-10-639 16</inkml:trace>
  <inkml:trace contextRef="#ctx0" brushRef="#br0" timeOffset="141843.31">3515 5680 1128 0,'0'0'839'16,"0"0"-811"-16,0 0-28 16,0 0-161-16,-89 155-921 0</inkml:trace>
  <inkml:trace contextRef="#ctx0" brushRef="#br0" timeOffset="141937.07">3216 6636 192 0,'0'0'1585'15,"0"0"-1505"-15,0 0-80 16,0 0-743-16</inkml:trace>
  <inkml:trace contextRef="#ctx0" brushRef="#br0" timeOffset="142566.59">4451 5753 690 0,'0'0'627'0,"0"0"-376"16,0 0 39-16,0 0-27 16,0 0-160-16,0 0-3 0,0 0-28 15,9-96 24-15,-9 96-22 16,0 0-66-16,0 0 20 31,0 18-28-31,0 16 0 16,0 10 49-16,0 14-49 15,0 6 17-15,-4 2-10 16,-6 0 14-16,4-7-42 16,4-9 12-16,2-12-85 0,0-12-5 15,0-15-166-15,0-11-77 16,0 0-281-16</inkml:trace>
  <inkml:trace contextRef="#ctx0" brushRef="#br0" timeOffset="142743.1">4097 5576 1508 0,'0'0'746'15,"0"0"-612"-15,0 0-97 16,127-14-27-16,-55 12 9 16,30 2-19-16,-4 0 0 15,36 0-6-15,-23 0-176 16,-33 0-412-16</inkml:trace>
  <inkml:trace contextRef="#ctx0" brushRef="#br0" timeOffset="143689.41">5679 5270 750 0,'0'0'492'0,"0"0"-285"15,0 0 22-15,0 0-98 16,0 0 40-16,0 0-83 15,0 0-20-15,0-39-40 16,0 39-21-16,0 9-14 16,0 18 14-16,0 16-2 15,-2 10 61-15,-6 18-30 16,-2 6 14-16,1 3 21 16,1 2-37-16,1-6 24 15,2-6-25-15,5-8-33 16,0-6 27-16,0-8-20 0,0-9-7 15,12-8 0 1,5-8-15-16,5-9 14 0,3-10-27 16,6-4-33-16,3-6 27 15,1-20-90-15,1-6-36 16,-2-7 18-16,-5 4-7 0,-7 2 102 16,-8 5 32-16,-6 8 15 15,-6 8 31-15,-2 4 33 31,0 5 45-31,0 3 1 16,-2 0-88-16,-16 9 6 16,-2 14-28-16,-4 3 1 15,3 1 28-15,6 0-28 0,6-8-1 16,4-5 0-16,5-7-18 16,0-6-20-16,8-1-18 15,13 0-10-15,8-1 10 16,0-6-39-16,-2 3 63 15,-2 4 32-15,-10 0 0 16,-3 19 10-16,-8 5 8 16,-4 4-17-16,0-2 12 15,0-5-13-15,0-12-32 16,0-6-156-16,-8-3-489 0</inkml:trace>
  <inkml:trace contextRef="#ctx0" brushRef="#br0" timeOffset="143833.17">5849 5642 1530 0,'0'0'664'0,"0"0"-565"15,0 0-68-15,115-24-31 16,-16 24-124-16,-12 0-23 0,-7 0-243 16</inkml:trace>
  <inkml:trace contextRef="#ctx0" brushRef="#br0" timeOffset="144403.84">7166 5414 758 0,'0'0'797'0,"0"0"-668"16,0 0-120-16,0 0-7 15,0 0 20-15,0 0 8 16,0 132 87-16,-8-58-16 16,-4 6 28-16,-1 4-26 15,2-3-70-15,-1-7 23 16,1-9-49-16,3-14-7 16,0-12 5-16,6-13 10 15,0-13-15-15,2-13 0 0,0 0 13 16,0-23-37-16,12-17-22 15,5-13-32-15,4-5-15 16,1-1-46-16,2 13 60 16,-2 9 66-16,-1 19 13 15,-8 15 31-15,-2 3-29 16,-8 32 30-16,-3 7 35 0,0 10-26 16,-12 2 35-16,-8 2 1 15,0-3-55-15,-3-7 20 16,-1-2-42-16,2-7-3 15,-3-8-96-15,5-8-202 16,7-10-415-16</inkml:trace>
  <inkml:trace contextRef="#ctx0" brushRef="#br0" timeOffset="144669.47">7685 5781 1497 0,'0'0'601'0,"0"0"-451"16,0 0-112-16,0 0-27 0,0 0 1 15,0 0-11-15,-131 112 37 16,82-59 13-16,-2 3-50 15,2-1 14-15,7-4-15 16,11-7-81-16,15-8-83 16,11-12-128-16,5-12-322 0</inkml:trace>
  <inkml:trace contextRef="#ctx0" brushRef="#br0" timeOffset="144888.26">7920 5819 719 0,'0'0'1037'0,"0"0"-824"15,-116-3-175-15,66 8 19 16,6 19 46-16,11 8-34 16,17 4 11-16,16 4-64 15,0 0-5-15,31-4-11 16,12-3-15-16,28-11-97 15,-9-9-166-15,-6-6-470 0</inkml:trace>
  <inkml:trace contextRef="#ctx0" brushRef="#br0" timeOffset="145853.07">8800 5566 1018 0,'0'0'535'15,"0"0"-281"-15,0 0-137 0,0 0-83 16,0 0-11-16,0 0 4 16,-8 107 80-16,2-42-44 15,0 8 57-15,2 2-83 16,-3-6-27-16,1-4 2 15,-2-13 4-15,4-14-16 16,0-10 0-16,4-14 17 16,0-10-9-16,0-4-8 15,4-4-7-15,16-24 5 16,7-12-124-16,6-6 16 16,5-4 6-16,3 3 23 15,-6 11 80-15,-3 14-13 16,-9 16 14-1,-4 6 38-15,-9 16-32 16,2 16 33-16,-1 6-10 16,5 1-29-16,6-5 42 15,9-8-42-15,10-9 0 16,5-9 0-16,1-8-5 0,-1 0-46 16,-7-9 9-16,-10-12-7 15,-12 2 35-15,-12 1-12 16,-5 4 26-16,-16 5 88 15,-15 9-19-15,-10 0 19 16,-3 10-27-16,5 11-42 16,3 3 31-16,11-2-50 15,9-6 1-15,14-2-2 16,2-8-2-16,16-6-26 16,18 0-42-16,8-11-110 15,5-13-53-15,1-1 24 16,-5-4 94-16,-10 5 88 0,-8 5 28 15,-12 8 28 1,-6 7 95-16,-5 4-34 0,-2 7-12 16,0 13 24-16,0 4-42 15,4 0-4-15,8-2-53 16,10-7 21-16,4-8-23 16,9-7-51-16,13-12-65 15,-10-15-134-15,-4 0-362 0</inkml:trace>
  <inkml:trace contextRef="#ctx0" brushRef="#br0" timeOffset="145978.07">9772 5886 1123 0,'0'0'285'0,"0"0"-42"15,0 0-157-15,0 120-33 16,-6-80-26-16,1-7-25 16,5-6-4-16,0-13-126 15,0-12-434-15</inkml:trace>
  <inkml:trace contextRef="#ctx0" brushRef="#br0" timeOffset="146103.13">9812 5502 1430 0,'0'0'661'0,"0"0"-563"16,0 0-98-16,0 0-293 15,0 0-401-15</inkml:trace>
  <inkml:trace contextRef="#ctx0" brushRef="#br0" timeOffset="146728.6">10740 5404 1343 0,'0'0'584'0,"0"0"-428"0,0 0-156 15,0 0-51-15,0 0 51 16,0 0 0-16,-16 165 38 16,5-80 53-1,0 6-42-15,-1-5 19 16,4-8-51-16,1-12-16 15,0-13 10-15,5-15-2 0,-1-12-9 16,1-12 0 0,2-10 19-16,0-4 7 0,0-9-15 15,5-25-11-15,15-9-40 16,7-14-96-16,8 2 0 16,5 4 43-16,5 13 55 15,-3 18 38-15,-1 16 1 16,-8 4 9-16,-9 22 49 15,-6 11-27-15,-13 10 37 0,-5 1 27 16,0 0-58-16,-20-1 44 16,-7-4-53-16,-6-5-15 15,-1-5 15-15,3-9-17 16,9-8-24-16,8-10-1 16,14-2-128-16,18-31 10 15,20-5-383-15,7-6-281 0</inkml:trace>
  <inkml:trace contextRef="#ctx0" brushRef="#br0" timeOffset="147278.43">11217 5891 1068 0,'0'0'556'0,"0"0"-353"0,0 0-73 15,0 0-31-15,0 0 28 16,-116 115-40-16,83-80-59 16,6-4 18-16,9-9-46 15,11-8 0-15,7-9-1 16,2-5-76-16,25 0-6 15,9-19-35-15,6-11-125 16,-2-6 10-16,-2-2 32 16,-7 3 115-16,-6 7 86 15,-12 13 106-15,-9 8 137 16,-4 7-74-16,0 12-119 0,0 17 66 16,-6 4-26-16,1 2-26 15,3-1 2-15,2-7-65 16,0-6 26-16,9-9-11 15,7-9-15-15,5-3 13 16,6 0-14-16,5-19-46 16,2-9-37-16,1 0-18 15,-1-2 53-15,-3 5 33 16,-6 10 15-16,-10 10 13 16,-7 5 17-16,-8 10 10 15,0 16 22-15,-2 5-40 16,-9-2 27-16,1-4-17 0,2-11-30 15,8-6 23-15,0-8-22 16,21-3 3-16,18-23-6 16,17-6-118-16,9-5 59 15,7-3 29-15,3 3 14 16,1 8 2-16,-7 8 28 16,-7 13 11-16,-10 8 70 15,-12 0-69-15,-11 26 10 16,-16 11-36-16,-13 4-2 15,0 5 2-15,-29 12-143 16,-2-12-185-16,-1-9-449 0</inkml:trace>
  <inkml:trace contextRef="#ctx0" brushRef="#br0" timeOffset="147515.4">11134 6360 2192 0,'0'0'437'0,"0"0"-437"16,0 0-131-16,0 0-351 15,0 0 160-15,0 0-320 0</inkml:trace>
  <inkml:trace contextRef="#ctx0" brushRef="#br0" timeOffset="153133.37">13192 5668 1151 0,'0'0'343'0,"0"0"-123"16,0 0-46-16,0 0-10 15,0 0-26-15,0 0-33 0,0 0-16 16,0-5-28-1,0 5-34-15,0 0-5 0,-10 5-21 16,-11 19 0 0,-16 19 12-16,-11 11 18 0,-10 8 17 15,-4 8-29-15,4-3-11 16,6-9-3-16,10-8-4 16,13-14-2-16,11-14-5 15,11-12-62-15,7-10-68 16,23-24-133-16,8-12-339 15,2-4-294-15</inkml:trace>
  <inkml:trace contextRef="#ctx0" brushRef="#br0" timeOffset="153320.79">13161 5664 1341 0,'0'0'348'0,"0"0"-249"15,0 0-49-15,0 0 14 16,0 0 24-16,73 115 4 15,-50-66-19-15,-2 9-10 16,2-3-44-16,-3-1-17 16,-3-3-2-16,-3-10-74 15,-12-4-77-15,-2-13-87 16,0-10-281-16</inkml:trace>
  <inkml:trace contextRef="#ctx0" brushRef="#br0" timeOffset="153461.46">12915 5912 1650 0,'0'0'293'15,"0"0"-214"-15,134-7-57 16,-69 7-22-16,24 7-34 16,-18 8-137-16,-15 2-167 0</inkml:trace>
  <inkml:trace contextRef="#ctx0" brushRef="#br0" timeOffset="153670.76">13566 6101 1288 0,'0'0'521'0,"0"0"-482"16,0 0-32-16,-43 109 4 15,17-67-10-15,0 2 0 16,1-4 12-16,0 3-13 16,8-15-79-16,5-12-224 0</inkml:trace>
  <inkml:trace contextRef="#ctx0" brushRef="#br0" timeOffset="154236.91">13921 5711 218 0,'0'0'1354'0,"0"0"-1112"0,0 0-189 31,0 0-52-31,0 0 32 16,-7 108 36-16,-2-52 56 15,2 4-4-15,-1 0-37 16,-2-3-44-16,2-12-28 16,1-9-2-16,3-10-10 15,-2-9 8-15,4-11-2 0,2-6 0 16,-2 0 17-16,2-20-23 16,0-14-4-16,0-15-36 15,0-9-71-15,8-5-31 16,11-4 24-16,4 7 22 15,3 11 66-15,3 17 30 16,1 17 19-16,-6 13 4 16,-2 2-16-16,-4 20 4 15,-7 16 46-15,-7 10 0 16,-4 5 34-16,-6 7 8 16,-17-5-33-16,-3-4-14 15,4-11-28-15,3-12-17 16,9-11 8-16,10-10-14 15,0-5-1-15,29-8-14 16,17-18-154-16,12-4 26 0,4-2 68 16,1 5 50-16,-12 10 24 15,-13 10 64-15,-18 7 47 16,-20 12-54-16,-2 22-24 16,-38 11 13-16,-18 11-27 15,-9 5-19-15,-25 9-12 16,19-10-209-16,15-18-633 0</inkml:trace>
  <inkml:trace contextRef="#ctx0" brushRef="#br0" timeOffset="155614.71">15329 5699 573 0,'0'0'617'15,"0"0"-415"-15,0 0-80 16,0 0-57-16,0 0-11 15,0 0 23-15,0 0 17 16,-102 25 11-16,78 12-30 16,-1 9 18-16,0 6-31 15,0 9 36-15,6-3-21 16,5 0-42-16,5-7-13 16,9-6-8-16,0-9-14 15,5-8 11-15,17-12-1 16,9-8-4-16,5-8-6 0,6 0-27 15,3-22-48-15,-1-8-30 16,-1-6-31-16,-5-4 43 16,-7 0 15-16,-8 4 22 15,-8 8 28-15,-6 6 28 16,-4 7 57-16,-5 10 56 16,0 5-56-16,0 0-26 15,0 0-30-15,0 15 6 16,-5 7 27-16,0 4-12 15,5 1-4-15,0-1-4 16,0-2-14-16,14-4 15 16,3-4-6-16,3-5-8 0,5-4 2 15,0-5-3-15,2-2-51 16,2-4 2-16,0-18-27 16,0-7-16-16,-3-3-18 15,-2-2 5-15,-5 5 51 16,-4 7 46-16,-6 7 8 0,-4 15 78 15,-5 0-33 1,0 16 13-16,0 19 58 0,-5 2-27 16,-6 7 17-16,2-3-33 15,0-7-35 1,2-8-25-16,3-8-11 0,1-8 8 0,1-6-3 16,2-4 8-16,0 0 6 15,0-14-21-15,7-12-99 16,9-9-19-16,6-4 4 15,2-3-9-15,1 3 24 16,-5 11 70-16,-5 9 29 16,-5 11 28-16,-6 8-3 15,-4 0-24-15,0 20 78 16,0 4 7-16,0 5-36 16,9 0-15-16,7-4 0 15,8-2-20-15,10-7 34 0,2-7-1 16,3-4-30-16,1-5 1 15,-3 0-19-15,-6-12-15 16,-10-10-43-16,-2-4-54 16,-9-4 24-16,-5-2 34 15,-5-1 48-15,0 5 6 16,0 8 36-16,0 10 41 16,-7 10-20-16,-6 4-49 15,-1 29 3-15,-1 14 36 16,1 14-2-16,4 7-5 0,-1 4 7 15,1-2-18 1,4-2-3-16,-1-5-3 16,3-12 7-16,0-5-29 0,-2-13 5 31,0-8 3-31,1-13-8 16,-3-5-1-16,-2-7-12 15,-1-7-49-15,-4-46-128 0,1 1-212 16,4-8-630-16</inkml:trace>
  <inkml:trace contextRef="#ctx0" brushRef="#br0" timeOffset="155770.94">15863 5685 1280 0,'0'0'735'0,"0"0"-497"15,0 0-115-15,0 0-91 16,0 0-31-16,135-14-1 15,-52 14-31-15,-12 4-144 0,-9-1-357 16</inkml:trace>
  <inkml:trace contextRef="#ctx0" brushRef="#br0" timeOffset="156578.72">17231 5467 1119 0,'0'0'265'0,"0"0"-137"16,0 0 54-16,0 0-51 15,0 0-69-15,0 0-26 16,0 0 91-16,-72 148-10 16,53-63-9-16,3 8-31 0,5-5-15 15,11-6-27 1,0-11-27-16,6-13 2 0,21-12-8 15,5-13-1-15,5-13 15 16,3-15-16-16,3-5-19 16,-1-16-9-16,-1-16-66 0,-8-12-21 15,-4-7 1-15,-12 2 30 16,-8 3 84-16,-9 9 0 16,0 13 80-16,-7 13 38 15,-12 11-61-15,-8 11-34 16,-2 19-4-16,4 9 2 15,7 2 14-15,10 2-14 16,8-6-11-16,0-4 5 16,13-11-4-16,11-7 0 0,5-10-10 15,2-5-1 1,5 0-19 0,0-20-28-16,2-6-21 15,-2-4-6-15,-3-1 16 16,-4 4 40-16,-9 6 18 0,-7 11 5 15,-11 10 51-15,-2 0-37 16,0 17-6-16,-8 8 24 16,-3 3-15-16,-1-1-4 0,6-8-18 15,6-7 0-15,0-7 6 16,0-5-5-16,16 0-2 31,8-10-10-31,7-9-100 16,5 0-21-16,2-1 12 0,2 4 51 15,-1 6 44-15,-2 10 25 16,-6 0 19-16,-9 12 23 16,-6 14-14-16,-10 4-1 15,-6 4-16-15,0-1-11 16,-11-8-6-16,-34-7-89 16,3-6-168-16,0-12-380 0</inkml:trace>
  <inkml:trace contextRef="#ctx0" brushRef="#br0" timeOffset="156734.96">17284 5787 1652 0,'0'0'520'0,"0"0"-390"0,0 0-36 16,0 0-62-16,163-112-24 16,-109 105-8-16,1 7 0 15,15 10-48-15,-15 15-163 16,-10-4-308-16</inkml:trace>
  <inkml:trace contextRef="#ctx0" brushRef="#br0" timeOffset="157193.19">18453 6028 1470 0,'0'0'402'0,"0"0"-271"16,0 0-93-16,0 0-19 15,129-87-12-15,-78 46 5 16,-2-5-11-16,-2-3-1 16,-5-1-26-16,-4-1-19 15,-8 6 29-15,-9 8 16 16,-7 11 36-16,-10 16 62 15,-4 10-28-15,0 10-69 0,0 28 0 16,-14 17 16-16,1 11 12 16,5 7-8-16,4-1-15 15,4-6-6-15,6 4-58 16,17-19-174-16,5-16-144 0</inkml:trace>
  <inkml:trace contextRef="#ctx0" brushRef="#br0" timeOffset="157458.79">19543 5436 1149 0,'0'0'597'16,"0"0"-512"-16,0 0-85 15,0 0 0-15,0 0 72 16,-69 137 22-16,49-64 28 15,6 7-21-15,5 1-53 16,2-2-25-16,5-10-12 16,2-8-10-16,0-11 8 15,0-10-9-15,9-14-36 16,2-10-66-16,1-16-97 16,-6 0-116-16,-2-16-407 0</inkml:trace>
  <inkml:trace contextRef="#ctx0" brushRef="#br0" timeOffset="158152.87">19168 5854 1508 0,'0'0'519'0,"0"0"-354"15,0 0-67-15,0 0-61 16,0 0-31-16,167-23-5 16,-96 15-1-16,6 1-10 15,-4 2-19-15,-7 3 5 16,-10 2 12-16,-15 0 12 0,-19 19-3 15,-18 12 3-15,-4 10 22 16,0 3 22-16,-17 4 1 16,3-4-18-16,7-5-11 15,7-6-3-15,0-9-13 16,12-11 9-16,12-10 13 16,7-3-12-1,5-6-10-15,-2-18-49 0,-3-10-37 0,-10-9-32 16,-9-1 11-16,-10 0 63 15,-2 8 44-15,-10 10 67 16,-15 10 38-16,-4 10-49 31,0 6-28-31,4 0-9 16,5 10-17-16,11 6 13 16,9 1-14-16,0-2 0 0,29-3 18 15,15-4-19-15,10-4-1 16,6-4-39-16,5 0-58 15,-1-4 14-15,-4-6 37 16,-8-2 34-16,-14 4 13 16,-16 3 7-16,-15 5 90 15,-7 0-26-15,-7 4-44 16,-20 15 29-16,-4 5-4 16,0 7-13-16,6-4-4 15,10-1-20-15,9-3-9 16,6-7 2-16,0-4-7 15,8-9 6-15,13-3-7 0,6 0-26 16,1-11-63-16,1-9-117 16,-2-3 0-16,-1 0 39 15,-3-2 36-15,-3 8 68 16,-7 5 63-16,-2 7 47 0,-3 5 159 16,-4 0-47-16,-4 18-13 15,0 10-63-15,0 8-49 16,0 3-2-16,0 3-20 15,-10-2-12-15,-7-1-63 0,-18-2-133 16,3-11-176-16,1-8-572 16</inkml:trace>
  <inkml:trace contextRef="#ctx0" brushRef="#br0" timeOffset="158293.44">19871 6288 1311 0,'0'0'910'15,"0"0"-670"-15,0 0-198 16,0 0-42-16,0 0-187 0,0 0-71 16,0 0-590-16</inkml:trace>
  <inkml:trace contextRef="#ctx0" brushRef="#br0" timeOffset="158402.81">21088 6162 2058 0,'0'0'0'16,"0"0"-766"-16</inkml:trace>
  <inkml:trace contextRef="#ctx0" brushRef="#br0" timeOffset="160298.14">2819 7018 747 0,'0'0'555'15,"0"0"-454"-15,0 0-38 16,0 0-46-16,0 0 9 16,0 0 56-16,0 0 42 15,0 85-10-15,0-34-15 16,0 14-11-16,5 9 13 16,-1 10-15-16,-2 6-33 15,-2 0 0-15,0-2-52 16,0-7 13-16,0-11-14 15,0-16 8-15,0-12 2 16,2-13-10-16,6-15-53 16,-6-13-93-16,2-1-4 15,-4-36 20-15,0-8-233 0,0-5-144 16</inkml:trace>
  <inkml:trace contextRef="#ctx0" brushRef="#br0" timeOffset="160485.6">2967 6970 1187 0,'0'0'219'16,"0"0"-110"-16,0 0 62 15,145 75-35-15,-128-21-22 16,-15 10 9-16,-2 4-61 16,-35 3 19-16,-15-4-10 15,-5-3-70-15,-5-7-1 16,0-11-97-16,13-15-195 0,18-15-535 15</inkml:trace>
  <inkml:trace contextRef="#ctx0" brushRef="#br0" timeOffset="160800.09">3633 7064 1151 0,'0'0'378'16,"0"0"-251"-16,-138 56-24 16,82-8 3-16,12 11 43 15,10 3-37-15,18 3-5 16,14 1-18-16,2-5-79 15,20-6 26-15,18-9-36 16,9-14-2-16,8-13-14 16,6-10-132-16,26-11-87 15,-18-18-146-15,-12-6-730 0</inkml:trace>
  <inkml:trace contextRef="#ctx0" brushRef="#br0" timeOffset="160994.12">3929 7157 1575 0,'0'0'357'16,"0"0"-221"-16,0 0-116 16,0 0-4-16,0 0 20 15,-4 122 18-15,4-70-5 16,0 3-36-16,9-4 11 16,0 0-24-16,0-11-86 15,-7-7-46-15,0-11-178 16,-2-11-255-16</inkml:trace>
  <inkml:trace contextRef="#ctx0" brushRef="#br0" timeOffset="161152.22">3640 7182 1637 0,'0'0'503'0,"0"0"-401"15,0 0-101-15,135-21-1 16,-74 21-17-16,3 0-55 15,17 0-37-15,-17 0-245 16,-12 0-651-16</inkml:trace>
  <inkml:trace contextRef="#ctx0" brushRef="#br0" timeOffset="161339.81">4209 7002 831 0,'0'0'739'16,"0"0"-576"-16,0 0-43 15,0 0-82-15,0 0 26 16,93 139 45-16,-86-69-36 16,-7 10 1-16,-5 6-64 15,-26 4-1-15,-10-1-18 16,-12 7-109-16,11-24-176 16,8-21-879-16</inkml:trace>
  <inkml:trace contextRef="#ctx0" brushRef="#br0" timeOffset="161808.54">4884 7375 1219 0,'0'0'681'0,"0"0"-460"16,0 0-20-16,0 0-105 15,0 0-69-15,0 0 12 16,122 2-33-16,-75-2-7 16,-2 0 1-16,-10 4-216 15,-12 4-137-15,-15-2-388 16</inkml:trace>
  <inkml:trace contextRef="#ctx0" brushRef="#br0" timeOffset="161933.63">4894 7495 1046 0,'0'0'911'0,"0"0"-652"16,0 0-177-16,0 0-24 16,0 0-28-16,0 0-30 0,159 21-1 15,-90-20-208 1,-4-1-373-16</inkml:trace>
  <inkml:trace contextRef="#ctx0" brushRef="#br0" timeOffset="162750.6">6283 6958 1375 0,'0'0'344'0,"0"0"-215"0,0 0-51 15,0 0-62-15,0 0 0 16,0 0 0-16,0 0 91 15,0 102 34-15,0-47-39 16,-4-4-51-16,0-5 5 16,2-11-56-16,0-12 1 15,2-11 3-15,0-7 15 16,0-5-4-16,0 0 2 16,0-8-17-16,10-18 0 15,3-12-55-15,8-9-23 16,1-3-17-16,5 2-35 15,-3 9 105 1,1 12 25-16,-3 17 1 16,-7 10 46-16,-1 10-46 15,-7 23 34-15,-5 8 23 0,-2 3-36 16,0-3 48-16,0-5-58 16,0-11-1-16,0-9-15 15,0-9 13-15,0-7-9 16,9 0 0-16,11-18-31 15,9-12-118-15,4-6 22 0,6 0-46 16,1 4 104-16,-1 6 31 16,-1 11 38-16,-2 13 158 15,-4 2-63-15,-3 17-5 16,-6 17-62 0,-2 9-27-16,-5 6 21 15,-7 3-22-15,-5-3-12 16,-4 4-159-16,0-16-205 15,-2-10-546-15</inkml:trace>
  <inkml:trace contextRef="#ctx0" brushRef="#br0" timeOffset="162976.18">6082 7474 1295 0,'0'0'635'0,"0"0"-381"16,0 0-96-16,0 0-75 16,152 0-29-16,-58-7-53 15,36-2 49-15,-8 0-50 16,-11 1-7-16,-12-1 7 16,-24 2-107-16,21-3-187 15,-11 2-228-15,-25 1-559 0</inkml:trace>
  <inkml:trace contextRef="#ctx0" brushRef="#br0" timeOffset="163419.2">6402 7689 1446 0,'0'0'519'0,"0"0"-461"15,0 0-58-15,0 0 0 16,0 0 12-16,0 0 27 0,-11 109 64 16,3-74-41-16,2 0-53 15,4-11 8-15,0-5-5 16,2-14-12-16,0-5 34 15,0 0-19-15,20-24-15 16,4-8-49-16,9-9-131 16,2-6 20-16,-2 1-9 15,-4 3 64-15,-10 12 105 16,-5 12 23-16,-14 19 180 16,0 0-119-16,0 27-52 15,-14 13 82-15,6 4-80 16,5 2 40-16,3-3 23 15,13-4-58-15,28-8 11 16,12-11-50-16,15-16-25 16,32-8-92-16,-15-19-222 0,-12-5-554 15</inkml:trace>
  <inkml:trace contextRef="#ctx0" brushRef="#br0" timeOffset="163809.79">7380 7311 1452 0,'0'0'497'16,"0"0"-277"-16,0 0-115 15,0 0-51-15,0 0 3 16,116-4-56-16,-78 4 23 16,-5 0-24-16,-12 6-172 15,-13 4-178-15,-8 2-527 0</inkml:trace>
  <inkml:trace contextRef="#ctx0" brushRef="#br0" timeOffset="163950.51">7293 7557 1478 0,'0'0'327'0,"0"0"-115"0,0 0-6 16,0 0-148-16,0 0-58 15,130 4-27-15,-92-8-242 16,-5-3-551-16</inkml:trace>
  <inkml:trace contextRef="#ctx0" brushRef="#br0" timeOffset="164732.65">8212 7441 842 0,'0'0'385'16,"0"0"-143"-16,0 0-76 15,0 0-32-15,0 0-2 16,0 0 14-16,0 0 37 15,0 0-99-15,0 0-35 16,0 0-12-16,9 0-25 16,8 0 29-16,8 0-15 15,10 0-26-15,13 0 27 16,12-2-27-16,13-2 0 16,12-2-7-16,8 0 26 15,10 3-18-15,20-4-1 16,15 1 0-16,18-1-13 15,-16 0 13-15,-30 3-12 0,-35 1 12 16,-23-2-24-16,1 3 18 16,0 0 6-16,-3 0-4 15,-15 2-15-15,-14 0-30 16,-13 0-37-16,-8 0-49 16,-2 0-63-16,-18 0-86 15,-5 0-438-15</inkml:trace>
  <inkml:trace contextRef="#ctx0" brushRef="#br0" timeOffset="165801.91">8831 7761 674 0,'0'0'212'0,"0"0"-34"15,0 0 6-15,0 0-25 16,0 0 26-16,0 0-51 16,0 0-4-16,0 0-45 15,0 0-73-15,0 0 30 16,0 0-32-16,0 13-10 15,-4 8 68-15,-4 6-52 16,-2 9 38-16,-1 6 4 16,-1 1-35-16,2-1 34 15,1-4-34-15,5-6-22 16,-2-9 11-16,4-4 0 16,2-6-12-16,0-8 0 0,0-5 19 15,0 0-28 1,2 0 9-16,12-16-56 0,7-5 16 15,2-6-54-15,4 1 41 16,2 1 33-16,0 10 20 16,-2 7 7-16,-4 8-7 15,-6 0 0-15,-1 12 20 16,-7 14-19-16,-3 4 19 16,-6 6 9-16,0 2-14 15,0 0 51-15,-8 2-57 16,-10-2-7-16,-6-6 26 15,1-6-18-15,-2-8-6 0,6-7-4 16,-1-10-69 0,-1-1-13-16,-8-20-126 0,2-9-286 15,3-7-495-15</inkml:trace>
  <inkml:trace contextRef="#ctx0" brushRef="#br0" timeOffset="165934.84">8753 7800 1088 0,'0'0'521'0,"0"0"-374"16,0 0-83-16,159-42-13 0,-108 33-51 16,11 0-23-16,-15 5-167 15,-9 0-415-15</inkml:trace>
  <inkml:trace contextRef="#ctx0" brushRef="#br0" timeOffset="166534.51">9244 7662 674 0,'0'0'303'16,"0"0"-108"-16,0 0-41 15,0 0-41-15,0 0 43 16,0 0-35-16,0 0-59 15,2-5-5-15,-2 5-57 16,0 0 25-16,0 3 10 16,0 14 9-16,0 4 40 15,0 5-54-15,0 2-3 16,0-2 41-16,-2-2-57 16,-3-6 10-16,5-6-16 15,0-5 9-15,0-7 13 16,0 0-15-16,2 0-11 0,14-9-1 15,2-5-53-15,4 0 25 16,-2 2 9-16,-1 3 6 16,-2 3-4-16,-3 6 17 15,-1 0 0-15,-5 7-7 16,0 11 19-16,-4 9-3 16,-4-1-9-16,0 3 16 15,0 0-3-15,-4-5-13 16,-8-5 0-1,-1-4-2-15,-3-7-1 16,3-8-25-16,-5 0-102 16,5-15-223-16,-1-2-531 0</inkml:trace>
  <inkml:trace contextRef="#ctx0" brushRef="#br0" timeOffset="166693.9">9353 7599 1370 0,'0'0'346'16,"0"0"-159"-16,0 0-105 16,0 0-26-16,134-12-56 15,-96 12 0-15,-11 0-141 16,-8 0-832-16</inkml:trace>
  <inkml:trace contextRef="#ctx0" brushRef="#br0" timeOffset="172403.54">26203 2740 857 0,'0'0'544'16,"0"0"-467"-16,0 0-14 16,0 0 136-16,0 0-22 0,0 0-13 15,0 0-55-15,-6-5-42 16,6-5 31-16,6-2-55 15,12-7-3-15,9-4-9 16,11-7-30-16,13-10 22 16,16-6-23-16,16-13-24 15,8-5 24-15,11-10-46 16,3-8 18-16,4-9-4 0,-1-2-59 16,-6-2 15-1,-9 1 1-15,-8 10 16 0,-16 9 58 16,-13 16-30-16,-12 6-55 15,-13 17-115-15,-12 14-340 0</inkml:trace>
  <inkml:trace contextRef="#ctx0" brushRef="#br0" timeOffset="173123.54">26288 2624 922 0,'0'0'608'0,"0"0"-475"15,0 0-30-15,0 0 1 16,0 0-4-16,0 0-1 15,0 0-74-15,11 21 8 16,16 1 33-16,10 10-19 16,13 7 40-16,8 12-20 0,4 5-12 15,3 2 24-15,1 4-78 16,2-4 26-16,-1-1-18 16,1-10-9-16,-1-6-31 15,12-7-189-15,-17-14-346 16,-16-8-893-16</inkml:trace>
  <inkml:trace contextRef="#ctx0" brushRef="#br0" timeOffset="174333.54">28000 1508 1395 0,'0'0'389'0,"0"0"-296"16,0 0-93-16,0 0-21 15,0 0 21-15,0 0 44 16,-165 96 42-16,101-34-35 16,3 6 8-16,5-1-57 15,14-9 6-15,16-12-8 0,9-14-14 16,17-16-36-16,14-16-119 16,18-11-85-16,3-14-388 0</inkml:trace>
  <inkml:trace contextRef="#ctx0" brushRef="#br0" timeOffset="174505.31">28031 1470 1077 0,'0'0'632'0,"0"0"-531"16,0 0-79-16,0 0 6 16,80 104 32-16,-51-54-51 15,0 6 17-15,0 0-26 16,3 10-25-16,-8-16-229 15,-11-13-741-15</inkml:trace>
  <inkml:trace contextRef="#ctx0" brushRef="#br0" timeOffset="175092.87">27902 1688 1224 0,'0'0'217'0,"0"0"-163"15,174-44-48-15,-91 24 5 16,-2 0 4-16,-4 0-14 16,-11 2-1-16,-14 0 12 15,-17 4-15-15,-10 0 12 16,-12 5-1-16,-6 2 128 16,-7 5 32-16,0 2-29 15,0 0-72-15,-11 18-40 16,-10 14 54-16,0 10-44 15,-2 8-14-15,5 2 7 16,1-4-23-16,3-8-1 16,5-8-4-16,5-11 12 15,0-9-28-15,4-12-3 16,0 0 17-16,0-9-16 0,0-21-70 16,12-7 1-16,9-14 9 15,6-3-78-15,4-1 46 16,2 6-4-16,1 11 112 15,-5 14 36-15,-7 18 39 16,-7 6 5-16,-6 6 12 16,-9 22-11-16,0 4 21 15,-9 7-50-15,-13-1 4 16,2-3 4-16,2-9-59 0,9-7 20 16,5-12-20-16,4-4 9 15,7-3-20-15,22 0-14 16,10 0-30-16,11-10-7 0,-2 3-6 15,-5 5 67-15,-9 2 14 32,-19 7 9-32,-15 19 57 0,0 9-51 0,-34 8-6 15,-8 3-1-15,-7-3-16 16,5-4 19-16,6-9-25 16,20-16-70-16,11-10-98 15,7-4-353-15</inkml:trace>
  <inkml:trace contextRef="#ctx0" brushRef="#br0" timeOffset="175265.2">29083 1654 1692 0,'0'0'193'15,"0"0"-125"-15,0 0-61 16,0 0-7-16,-27 102-166 15,14-78-330-15</inkml:trace>
  <inkml:trace contextRef="#ctx0" brushRef="#br0" timeOffset="175343.39">28956 2049 620 0,'0'0'907'16,"0"0"-711"-16,0 0-159 0,0 0-37 15,0 0-281-15</inkml:trace>
  <inkml:trace contextRef="#ctx0" brushRef="#br0" timeOffset="176849.9">30053 1480 1069 0,'0'0'258'0,"0"0"-106"15,0 0 40-15,0 0-53 16,0 0-4-16,0 0-75 16,0 0-40-16,2-10-11 15,-4 21 7-15,-16 19-16 16,-4 9 66-16,-5 7-11 16,-2 4 14-16,5-4-35 15,3-7-21-15,8-12 24 16,5-7-35-16,3-9 20 15,5-6 2-15,0-5-18 16,0 0 34-16,15 0-40 16,12-7-47-16,9-10 22 15,4 2-80-15,2 0 16 16,3 6 61-16,-5 4 10 16,-4 5 10-16,-9 5 8 0,-10 19 0 15,-5 8 57 1,-10 5-46-16,-2 8 23 0,0-1 18 15,-12-2-37-15,-7-4 41 16,-6-4-41 0,-4-6-8-16,-2-2 20 15,0-8-15-15,-1-8-3 16,3-4-9-16,3-6-46 16,3 0-56-16,8-30-111 15,3-4-152-15,6-4-554 0</inkml:trace>
  <inkml:trace contextRef="#ctx0" brushRef="#br0" timeOffset="176990.5">30285 1484 1330 0,'0'0'215'0,"0"0"-125"15,138 0 21-15,-80 0-89 16,11 10-8-16,-18 0-14 15,-11 0-301-15</inkml:trace>
  <inkml:trace contextRef="#ctx0" brushRef="#br0" timeOffset="177162.36">30693 2031 1855 0,'0'0'107'0,"0"0"-107"16,0 0-267-16,0 0-593 0</inkml:trace>
  <inkml:trace contextRef="#ctx0" brushRef="#br0" timeOffset="183183.4">27638 2868 692 0,'0'0'934'16,"0"0"-746"-16,0 0-149 15,0 0 48-15,0 0-18 16,0 0-12-16,-52-38 35 16,52 29-35-16,0-2-22 15,4 2-29-15,13-3-6 16,4 4-13-16,3 2 12 16,-3 6-12-16,-6 0-5 15,-7 4 11-15,-8 20 7 16,-4 10 10-16,-25 8 2 15,-9 5 37-15,-6-1-17 16,1-4-32-16,10-10 24 0,8-9-24 16,12-5 0-16,13-13-1 15,0-1-27-15,23-4-24 16,12 0-17-16,7 0-67 16,-2 0 40-16,-3 0 19 15,-14 0 70-15,-9 0 7 16,-9 0 46-16,-5 5 61 0,-5 16-15 15,-17 5-82-15,-5 0 39 16,-2 2-36-16,2-6-12 16,8-4-1-16,19-10-47 0,0-6-176 15,10-2-364-15</inkml:trace>
  <inkml:trace contextRef="#ctx0" brushRef="#br0" timeOffset="183355.25">28058 2944 1640 0,'0'0'353'16,"0"0"-285"-16,0 0-34 15,0 0-10-15,0 0 7 0,-138 106 38 16,97-64-69-16,8-2 14 16,13-8-14-16,18-16-193 15,2-11-151 1,2-5-327-16</inkml:trace>
  <inkml:trace contextRef="#ctx0" brushRef="#br0" timeOffset="183532.71">28093 2664 1035 0,'0'0'770'16,"0"0"-628"-16,0 0-96 15,0 0 33-15,79 127-41 0,-61-69-22 16,-5 2 15-16,-3 3-31 31,7 3-60-31,-4-14-286 16,-2-17-1019-16</inkml:trace>
  <inkml:trace contextRef="#ctx0" brushRef="#br0" timeOffset="183894.97">29072 2994 2181 0,'0'0'510'16,"0"0"-510"-16,0 0-11 15,0 0-69-15,0 0 8 0,0 0-252 16,0 0-1230-16</inkml:trace>
  <inkml:trace contextRef="#ctx0" brushRef="#br0" timeOffset="183988.71">28880 3488 1547 0,'0'0'246'0,"0"0"-246"0</inkml:trace>
  <inkml:trace contextRef="#ctx0" brushRef="#br0" timeOffset="187150.69">29980 3072 515 0,'0'0'724'0,"0"0"-598"16,0 0-39-16,0 0 26 0,0 0 11 16,0 0-13-16,0 0-51 15,0-60 29-15,0 55 6 16,0 4-57-16,0 1 52 15,0 0-43-15,0 0-41 16,-8 12 27-16,-13 18-32 16,-8 12 93-16,-7 4-9 15,2 2-72-15,3-6 32 16,7-8-45-16,10-12 1 16,6-8 13-16,5-8-6 15,3-3-8-15,0-3 25 16,11 0-17-16,16-13-8 15,6-4 0-15,5-6-38 0,1 1 32 16,-2 4-56 0,-6 6 50-16,-4 10 6 0,-7 2-3 15,-6 10 8-15,-6 16 1 16,-6 8 0-16,-2 7 6 16,0-1 10-16,-6-2-10 15,-9-4 4-15,1-2 4 16,-1-9-16-16,-1-2 2 15,1-7-19-15,-4-8-40 16,-7-6-171-16,3-10-97 0,1-12-314 0</inkml:trace>
  <inkml:trace contextRef="#ctx0" brushRef="#br0" timeOffset="187296.17">29917 2975 1018 0,'0'0'675'0,"0"0"-466"0,113-54-121 16,-57 42 1-16,5 8-8 15,1 4-75-15,-4 0-6 0,9 4-78 16,-14 4-247-16,-13-4-458 16</inkml:trace>
  <inkml:trace contextRef="#ctx0" brushRef="#br0" timeOffset="187689.84">30537 2775 1077 0,'0'0'740'0,"0"0"-671"16,0 0-28-16,0 0 11 0,0 0 48 16,0 0 25-1,0 0-51-15,-56-62-19 0,56 58-37 16,12 0-17-16,5 2-2 15,3 2-4-15,-5 0 5 16,-3 0-17-16,-5 14 4 16,-7 7 13-16,0 10 12 15,-7 1-11-15,-11 0 55 16,0-2-22-16,3-2-22 31,8-3 19-31,7-6-20 16,0 4-11-16,0-4 6 0,15 1 7 15,-1 3-7-15,-5 0-6 16,-9 6 0-16,0 0-15 16,-23 8 15-16,-14 1 0 15,-9-2 0-15,4-2-64 16,11-7-202-16,18-16-589 0</inkml:trace>
  <inkml:trace contextRef="#ctx0" brushRef="#br0" timeOffset="187814.91">30657 3387 1607 0,'0'0'838'0,"0"0"-838"15,0 0-92-15,0 0-76 16,0 0-209-16,0 0-833 0</inkml:trace>
  <inkml:trace contextRef="#ctx0" brushRef="#br0" timeOffset="-208051.19">8526 6882 392 0,'0'0'578'16,"0"0"-368"-16,0 0-81 15,-8-19-6-15,8 14 25 16,-4-1-46-16,4 0 10 16,-2 0-12-16,0 0-46 15,2 1 53-15,-2 1-50 16,2 1 16 0,0 1 2-16,-2-1-47 15,2 1 34-15,-2 2-13 16,2 0-19-16,-3 0 31 0,3 0-52 15,0 0-7 1,-2 0-2-16,0 0 2 0,-4 2-11 16,-4 17 9-16,-3 5 0 15,0 6 0-15,-1 1 0 16,3 1 0-16,2-3 0 0,2-5 10 16,5-8-10-16,0-6 0 15,2-5 0-15,0-4-15 16,0-1 0-16,0 0-10 15,7 0 15-15,9-14-32 16,3-2 21-16,4 0-35 16,1 0 13-16,-1 5 31 15,-2 6 3-15,-2 3-3 16,-3 2 11-16,-3 0-19 16,-3 9 20-16,0 10 5 15,-6 6-4-15,-1 4 35 0,-3 3-34 16,0 4 7-16,0 1-9 15,-3-5 14-15,-5-5-14 16,0-4 0-16,2-10-14 16,-5-4-17-16,-1-9-110 15,-11 0-58-15,0-18-190 16,0-4-583-16</inkml:trace>
  <inkml:trace contextRef="#ctx0" brushRef="#br0" timeOffset="-207910.66">8466 6820 1084 0,'0'0'354'0,"0"0"-184"16,0 0 28-16,162-59-119 0,-104 47-36 15,-2 6-16-15,11 6-27 16,-15 0-90-16,-15 13-281 0</inkml:trace>
  <inkml:trace contextRef="#ctx0" brushRef="#br0" timeOffset="-207607.39">8943 7110 667 0,'0'0'537'0,"0"0"-369"16,0 0-129-16,0 0 9 15,0 0-16-15,0 0-6 16,0 0 22-16,-16 7-41 16,18-9-7-16,5-7-16 15,-2 2-6 1,-5 0 22-16,0 3 33 0,0 4 7 0,-7 0 9 16,-4 0-48-16,0 8 39 15,1 4 5-15,6-2-44 16,4-1-2-16,0-5-91 15,2-4-291-15</inkml:trace>
  <inkml:trace contextRef="#ctx0" brushRef="#br0" timeOffset="-207103.51">9270 6789 971 0,'0'0'582'0,"0"0"-455"16,0 0-47-16,0 0-55 15,0 0-15-15,0 0 105 16,0 0-10-16,-2 97-11 0,-4-56-29 16,-1-3-48-1,3-1 16-15,2-11-32 0,-1-6 5 16,3-9 9-16,0-8-5 16,0-3-2-16,0 0-7 15,5-2-1-15,12-16-15 16,6 0-63-16,1-4 6 15,1 6 72-15,-3 4-27 16,0 8 21-16,-6 4-1 16,-3 8 7-16,-2 18 19 0,-6 10 9 15,-3 6-10-15,-2 3 39 16,0 1-41-16,-4-4 9 0,-10-7 4 16,3-4-28-16,-3-9 22 15,4-9-23-15,-4-6-58 31,1-7-35-31,-14-4-86 16,4-16-118-16,-3-6-201 0</inkml:trace>
  <inkml:trace contextRef="#ctx0" brushRef="#br0" timeOffset="-206962.91">9159 6817 747 0,'0'0'811'0,"0"0"-557"16,0 0-68-16,0 0-57 15,142-39-101-15,-97 32 6 16,2 6-34-16,9 1-30 16,-11 0-305-16,-10 0-932 0</inkml:trace>
  <inkml:trace contextRef="#ctx0" brushRef="#br0" timeOffset="-206351.93">9710 6682 573 0,'0'0'406'15,"0"0"-133"-15,0 0-115 0,0 0-59 16,0 0-6-16,0 0-33 16,0 0 24-16,-16-7-28 15,14 3-30-15,-1 3 55 16,1 1-55-16,0-3-4 15,0 1 23-15,0-1-16 16,2 0 13-16,0-3-30 16,0 2-11-16,0-2-2 15,0-1-2-15,4 2 0 16,9 1-4-16,3 2-6 16,-3 2 5-16,-1 0 9 15,-4 0-1-15,-1 4 73 16,-5 10-44-16,-2 5 33 15,0 4 25-15,-2 1-36 0,-9 0 17 16,3-5-68-16,5-5 13 16,3-6-11-16,0-3-2 15,13 0-2-15,10-3-5 16,-2 0-39-16,-2 1 40 16,-5 6-3-16,-10 3-28 15,-4 8 37-15,-2 8-23 16,-23 7 12-16,-6 6-20 15,-5 13-169-15,7-10-167 16,11-9-1080-16</inkml:trace>
  <inkml:trace contextRef="#ctx0" brushRef="#br0" timeOffset="-205945.72">10169 7224 1345 0,'0'0'684'16,"0"0"-422"-16,0 0-72 16,0 0-53-16,0 0-85 15,0 0 30-15,0 0 11 16,6 0-75-16,17 0 20 15,8 0-38-15,2 0-1 16,3 0-13-16,-5 0-64 16,-4 0-37-16,-11 9-53 15,-7 5-306-15,-9-3-204 0</inkml:trace>
  <inkml:trace contextRef="#ctx0" brushRef="#br0" timeOffset="-205799.67">10102 7423 1485 0,'0'0'570'0,"0"0"-370"16,0 0-54-16,0 0-35 16,127-8-65-16,-73 2-46 15,-4 3-1-15,6 3-150 16,-17 0-372-16,-13 0-548 0</inkml:trace>
  <inkml:trace contextRef="#ctx0" brushRef="#br0" timeOffset="-204249.83">11424 6962 945 0,'0'0'710'0,"0"0"-394"16,0 0-146-16,0 0-44 15,0 0-49-15,0 0-11 16,0 0 40-16,0 0-65 16,14-9 1-16,1-10-27 15,3-3 4-15,-1-7-17 16,1-5-2-16,-2-3-38 16,0-5 37-16,-3 0-52 15,-4 3 46-15,-2 5 5 16,-3 8 4-16,-2 8 14 0,-2 11 8 15,0 2-9-15,0 5 6 16,0 0-21-16,0 0 0 16,0 22-1-16,0 14-6 15,0 15 6-15,0 11 1 16,-4 8-4-16,-1 4-22 16,3-4 26-16,-4-2-61 15,1-10-50-15,-2 3-132 16,3-20-65-16,-3-10-355 0</inkml:trace>
  <inkml:trace contextRef="#ctx0" brushRef="#br0" timeOffset="-204064.81">11136 7321 1107 0,'0'0'779'0,"0"0"-553"15,0 0-83-15,0 0-66 16,154-14-27-16,-81 3 33 15,8 2-60-15,2-1 12 16,-6 3-35-16,-7 0-13 16,-1 7-118-16,-18 0-262 15,-17 0-321-15</inkml:trace>
  <inkml:trace contextRef="#ctx0" brushRef="#br0" timeOffset="-203572.7">11355 7615 998 0,'0'0'716'15,"0"0"-466"-15,0 0-161 16,0 0-89-16,0 0 45 16,0 0-7-16,0 0 12 15,-31 74 39-15,24-43-88 16,3-2 10-16,2-3-8 16,-2-6 18-16,4-7-7 0,0-7-14 15,0-6 0-15,0 0-16 16,14-2 6-16,9-15-15 15,4-4-14-15,2 3 2 16,-1 2 31-16,-1 11 6 16,-3 5 0-16,-3 0-7 15,-8 7 26-15,-1 15 6 16,-10 10 42-16,-2 4-51 16,0 6 55-16,-5 0-37 0,-15 0-28 31,0-1 25-31,-5-9-16 15,1-5-15-15,-3-7 0 16,-2-9-18-16,0-7-8 16,-2-4-100-16,-10-24-76 15,8-8-128-15,4-11-437 0</inkml:trace>
  <inkml:trace contextRef="#ctx0" brushRef="#br0" timeOffset="-203432.08">11282 7620 646 0,'0'0'1069'0,"0"0"-778"16,0 0-74-16,124-16-100 16,-73 11-62-16,3 2-13 15,-3 1-42-15,7-2-119 16,-11-3-218-16,-14 3-584 0</inkml:trace>
  <inkml:trace contextRef="#ctx0" brushRef="#br0" timeOffset="-202895.54">12094 7291 656 0,'0'0'531'0,"0"0"-362"15,0 0-23-15,0 0 3 16,0 0-45-16,0 0 22 15,0 0-50-15,35 37-35 16,-18-34 34-16,-1-3-74 16,-1 0 28-16,-3 0-10 0,-6-3-9 15,-6-6 33 1,0 1 0-16,-2 0-33 0,-14 0-10 16,-6 4-4-16,-7 4-61 15,7 0-142-15,0 0-636 0</inkml:trace>
  <inkml:trace contextRef="#ctx0" brushRef="#br0" timeOffset="-198800.52">1420 9111 618 0,'0'0'685'0,"0"0"-534"16,0 0-32-16,0 0-20 15,0 0-67-15,0 0 49 16,0 0-20-16,4-42 12 16,-2 38-13-16,-2 0-32 15,0 4 70-15,0 0-19 16,-8 0-43-16,-17 0 12 16,-6 14-48-1,-7 7 0-15,2 5 20 16,6 4-9-16,11 2 35 15,7 2-6-15,12-3-30 16,0 1 29-16,12-8-29 16,19-10-8-16,7-5-2 15,11-9-60-15,0 0-72 0,15-21-153 16,-12-4-264-16,-14-1-437 0</inkml:trace>
  <inkml:trace contextRef="#ctx0" brushRef="#br0" timeOffset="-198619.52">1636 8937 1403 0,'0'0'307'0,"0"0"-134"15,0 0-26-15,0 0-26 16,114 65 6-16,-97-14-57 16,-15 18-23-16,-6 24-1 15,-27-1-46-15,-19 7-61 16,-27 22-159-16,14-38-114 0,5-11-275 15</inkml:trace>
  <inkml:trace contextRef="#ctx0" brushRef="#br0" timeOffset="-189442.25">3029 8782 842 0,'0'0'503'0,"0"0"-378"15,0 0-25-15,0 0 16 16,0 0 17-16,0 0-24 15,0-7-29-15,0 7 15 16,0 0-84-16,0 0-10 16,0 0 3-16,0 0 2 15,-6 0-6-15,-10 4 0 16,-7 11 1-16,-8 10 18 0,-7 7-4 16,-4 6 17-16,-1 10 45 15,1 7-47-15,5 3 16 16,10 0-2-16,9-6-43 0,9-6 34 15,9-8-35 1,0-10 0-16,22-7-6 0,10-9-47 16,7-12-33-16,22 0-106 15,-10-17-153-15,-11-3-261 0</inkml:trace>
  <inkml:trace contextRef="#ctx0" brushRef="#br0" timeOffset="-189175.67">2795 9168 1137 0,'0'0'687'0,"0"0"-610"16,0 0-33-16,0 0-44 15,0 0-7-15,0 0-8 16,116-78 14-16,-70 71 1 16,-1 7 6-16,-3 0 4 15,-6 16 12-15,-12 11 34 0,-5 3-26 16,-9 3 33-16,-5-2-45 15,-5-2-16-15,0-4 18 16,0-6 2-16,0-10-44 16,7-9 0-16,8 0-138 15,16-30 22-15,-4-7-148 16,0-2-241-16</inkml:trace>
  <inkml:trace contextRef="#ctx0" brushRef="#br0" timeOffset="-188878.81">3318 9094 202 0,'0'0'850'16,"0"0"-581"-16,0 0-42 0,0 0-41 15,-23 121-22-15,13-78-70 16,8-8-14-16,2-4-39 16,0-11-30-16,14-8 30 15,10-8-41-15,0-4-36 16,5-6-28-16,-2-16-81 16,-6-8 3-16,-6-4 25 15,-6-6-27-15,-7-2-14 16,1 1 120-16,-3 7 38 15,0 8 180-15,0 12 40 16,8 8 40-16,5 6-120 16,8 0-102-16,5 10 36 15,3 11-40-15,5 2 6 16,-3 6 16-16,0-3-49 0,-4 0 25 16,-7-4-32-16,-5-4-23 15,-8-9-86-15,-7-6-140 16,0-3-376-16</inkml:trace>
  <inkml:trace contextRef="#ctx0" brushRef="#br0" timeOffset="-188738.13">3646 8770 1540 0,'0'0'382'0,"0"0"-319"0,0 0-44 16,2 113-19-16,-21-17-47 15,-4-11-458-15,3-5-545 0</inkml:trace>
  <inkml:trace contextRef="#ctx0" brushRef="#br0" timeOffset="-188644.45">3551 9397 137 0,'0'0'519'15,"0"0"-344"-15,0 106-84 16,0-78 50-16,0-12 27 16,8-16-101-16,2 0-67 15,1 0-661-15</inkml:trace>
  <inkml:trace contextRef="#ctx0" brushRef="#br0" timeOffset="-187750.72">3713 9307 159 0,'0'0'340'0,"0"0"-119"16,0 0-104-16,0 0 16 0,0 0-85 15,0 0 11-15,0 0-33 16,0-17-16-16,0 15 9 15,0 0-9-15,0 2 51 16,0 0 13-16,0-2-21 16,0 2 31-16,0-2-28 15,0 1 16-15,0-4 48 16,0 1-78-16,0-4 12 16,0 0 34-16,0 1-21 15,0-2 76-15,0 1-22 16,0 2-46-16,0 2-4 15,0 0-70-15,0 4 42 0,0-3 8 16,0 3-41-16,0 0-14 16,0 5 4-16,-4 15-2 15,-1 10 2-15,-1 7 0 16,2 4 6-16,1-3-6 16,3-3 16-16,0-12-35 15,5-10 19-15,37-13-165 16,-5-2-108-16,4-18-508 0</inkml:trace>
  <inkml:trace contextRef="#ctx0" brushRef="#br0" timeOffset="-187270.6">4551 8831 77 0,'0'0'1623'0,"0"0"-1305"16,0 0-160-16,0 0-109 15,0 0-8-15,0 0 23 16,0 0-32-16,0-29 26 16,0 42-58-16,3 12 0 15,-1 12 39-15,0 11-26 16,0 8 38-16,0 4-4 15,0 3-41 1,1-3 39-16,0-4-45 16,-1-4 0-16,2-8 9 15,1-4 0-15,-3-8-16 16,2-6 7-16,-2-5-97 16,0-12-16-16,5-5-116 0,9-8-13 15,0-19-65-15,-1-6-655 0</inkml:trace>
  <inkml:trace contextRef="#ctx0" brushRef="#br0" timeOffset="-186970.53">4975 8903 1137 0,'0'0'720'0,"0"0"-503"0,0 0-102 16,0 0-102-16,0 0 42 15,-129 68 47-15,71-28-29 16,-2 0-33-16,10-1-9 16,13-10-16-16,12-4-6 15,16-5-2-15,9-2-1 0,3 3 49 16,26 0-46-16,8 2 0 16,13-2 3-16,0-5-12 15,4-2-1 1,-2-5-38-16,-8 0-65 0,1-6-115 15,-14 0-303-15,-8-3-772 0</inkml:trace>
  <inkml:trace contextRef="#ctx0" brushRef="#br0" timeOffset="-186087.42">5891 8534 324 0,'0'0'641'0,"0"0"-333"0,0 0-61 31,0 0-14-31,0 0 3 16,-2-107 0-16,0 102-113 0,0 1-31 15,-1 4-46 1,3 0-40-16,-4 0-9 0,2 22 3 16,-5 20 0-16,-2 34 21 15,0 6-6-15,5 11 37 16,2 2 10 0,2-17-62-16,0 1 34 0,0-11-34 15,2-10 0-15,11-9-14 16,0-11 22-16,5-8-8 15,2-9 0-15,0-6-29 16,7-11 17-16,2-4-52 16,4 0-16-16,6-21 27 15,-2-12-122-15,-1-4 42 16,-5 0 57-16,-8 3 53 0,-10 8 21 16,-9 6 4-16,-4 8 6 15,0 7 65 1,-7 5-64-16,-13 0 3 0,1 7 22 15,-4 11-33-15,3 4 54 16,5 2-45-16,4-5-8 16,3-2-4-16,8-7-2 15,0-4-39-15,0-6-3 16,14 0-27-16,3 0 58 16,4 0-65-16,1 0-15 15,-2 0 86-15,-4 0-22 16,-3 2 31-16,-3 14 33 15,-6 6-32-15,-2 2 37 16,-2 2-38-16,0-8-63 16,0-6-94-16,0-8-336 0</inkml:trace>
  <inkml:trace contextRef="#ctx0" brushRef="#br0" timeOffset="-185958.87">6072 8874 1984 0,'0'0'371'0,"0"0"-283"16,0 0-88-16,207-25-81 16,-111 25-174-16,-3-2-240 0</inkml:trace>
  <inkml:trace contextRef="#ctx0" brushRef="#br0" timeOffset="-185420.88">7182 8624 1134 0,'0'0'911'0,"0"0"-684"16,0 0-196-16,0 0-31 16,0 0-1-16,0 0 1 15,0 0 6-15,-2 39 9 16,6 31 34-16,3 13 10 16,-3 8-51-16,-2-5 15 15,0-8-12-15,1-9-2 16,-1-13 19-16,-2-14-28 0,2-12 1 15,0-12 3-15,1-11-4 16,-1-7 0-16,5-5-6 16,2-25-20-16,7-14-29 15,5-6-51-15,6-3-31 16,4 10 105-16,-2 13 32 16,-4 16 38-16,-7 14-34 15,-7 3 21-15,-9 30 2 16,-2 11 7-16,-2 12 10 15,-23 6 62-15,-6 2-31 16,-7 1 15-16,-1-3-56 16,0-10-27-16,3-9-14 15,10-10-32-15,11-13-93 0,15-20-107 16,0 0-301-16,0-6-472 0</inkml:trace>
  <inkml:trace contextRef="#ctx0" brushRef="#br0" timeOffset="-185202.15">7768 8947 925 0,'0'0'939'16,"0"0"-740"-16,0 0-168 16,0 0-3-16,-80 106 106 15,40-48-29-15,0 8 4 16,-3 6-19-16,5-2-89 15,5 1 17-15,4-8-18 16,11-10-115-16,16-10-79 16,2-17-135-16,2-14-353 0</inkml:trace>
  <inkml:trace contextRef="#ctx0" brushRef="#br0" timeOffset="-185011.35">7955 9126 1652 0,'0'0'638'0,"0"0"-567"16,-129 63-53-16,76-20 20 15,15 3 19 1,15 2 51-16,23-2-39 16,7-2-57-16,36-7-12 15,15-11-88-15,37-19-173 16,-15-4-390-16,-8-3-937 0</inkml:trace>
  <inkml:trace contextRef="#ctx0" brushRef="#br0" timeOffset="-175972.02">9010 9027 1162 0,'0'0'340'0,"0"0"-196"15,0 0-108-15,0 0-10 16,0 0 53-16,0 0-15 16,0 0 46-16,0-2-4 15,0-8-53-15,6-3 1 16,1 1-54-16,-1-2 1 15,-3 3 42-15,-3 5-27 16,0 0 58-16,-7 6-21 16,-18 0-52-16,-8 0 17 15,-9 16-18-15,-2 17-3 16,1 6 3-16,3 14 1 16,11 5 33-16,9 4 6 0,13-2-34 15,7-6 28 1,5-10-24-16,28-12-10 0,12-18 0 15,15-14-11-15,13-2 5 16,8-32-51-16,4-14-69 16,-1-8 60-16,-8-8-20 15,-7-5-46-15,-15-1-12 0,-17-2-9 16,-16 1 47-16,-17 2 85 16,-4 5 21-16,-16 12 155 15,-15 12 13-15,-5 18 22 16,-1 18-103-16,-5 4-87 15,-1 34 33-15,1 21 16 16,4 14 36 0,7 11 34-16,13 7-74 15,13-3-7-15,5-6-33 16,18-11 19-16,15-16-30 16,10-15 6-16,5-16-6 15,6-14-8-15,2-6-24 16,2-8-22-16,-4-20 2 15,-6-8-63-15,-7-5 51 16,-12-3-49-16,-10 9 30 0,-9 7 89 16,-8 14 40-16,-2 11 78 15,0 3-53-15,-9 25-63 16,-4 8 76-16,4 10-29 16,7 1-16-16,2-7 23 15,4-2-47-15,18-10-9 16,7-11 0-16,4-11-22 15,4-3 16-15,0-3-76 16,-1-22-66-16,-3-5 61 16,-6-6-67-16,-5 0-17 15,-6 2 44-15,-5 8 86 16,-4 10 41-16,-7 12 142 16,0 4-71-16,0 12-8 0,0 16-1 15,0 7 40-15,-2-2-6 16,-1 1-69-16,3-4 35 15,0-6-62-15,0-6-29 0,3-15-64 16,5-3-223-16,3 0-414 0</inkml:trace>
  <inkml:trace contextRef="#ctx0" brushRef="#br0" timeOffset="-175722.12">10098 8782 998 0,'0'0'1010'0,"0"0"-775"0,0 0-100 15,0 0-55-15,0 0-55 16,-31-104-25-16,58 83-4 16,6 6-3-16,2 11 6 15,-3 4-32-15,-8 26 27 16,-15 21-30-16,-9 12-19 15,-9 8 43-15,-44 21-79 16,1-14-113-16,10-17-611 0</inkml:trace>
  <inkml:trace contextRef="#ctx0" brushRef="#br0" timeOffset="-175002.44">10735 8911 1048 0,'0'0'311'0,"0"0"-186"15,0 0-49-15,0 0-27 16,0 0-18-16,0 0 104 16,0 0-32-16,0-2-36 15,0 2-20-15,0 0-45 16,3 0 21-16,-1 0-1 16,2 0-21-16,-2 0 88 15,-2 0-27-15,0 0-10 16,0 0 1-16,0-3-27 15,0-8 31-15,-8 5-20 16,-13 3-36-16,-6 3 27 16,-10 5-28-16,-3 27 0 15,-3 14 21-15,3 12-15 16,13 5 64-16,11 1-36 16,16-6-14-16,0-6 24 0,23-9-38 15,12-10-6 1,10-10 0-16,7-16-21 0,1-7 10 15,0 0-58-15,-1-22-30 16,-8-7 20-16,-6-8-57 16,-16-1 44-16,-6 6 73 15,-13 6 19-15,-3 9 87 16,0 12 49-16,-9 5-88 16,-7 0-5-16,3 18-36 15,5 6 45-15,8 5-7 16,0-3-39-16,25-3 7 15,6-5-13-15,7-6-40 16,1-10 26-16,-4-2-81 0,-4 0 29 16,-10-9 42-1,-13-5 23-15,-8-3 1 0,0-3 8 16,-16 2-6-16,-13 0 33 16,-4 1-34-16,-3 3-2 15,1-19-107-15,8 3-215 16,12-2-533-16</inkml:trace>
  <inkml:trace contextRef="#ctx0" brushRef="#br0" timeOffset="-174861.82">11103 8631 1513 0,'0'0'813'0,"0"0"-467"0,0 0-194 16,0 0-90-16,0 0-62 15,0 0 7-15,-87 113-40 16,49-22-64-16,7-13-205 15,15-15-844-15</inkml:trace>
  <inkml:trace contextRef="#ctx0" brushRef="#br0" timeOffset="-174467.98">12169 8649 1796 0,'0'0'503'0,"0"0"-412"15,0 0-90-15,0 0 18 16,0 0 5 0,0 0-13-16,0 0 38 0,-79 107-17 0,33-24 4 15,-4 3 0-15,17-14-24 16,2 0-12-16,13-15 0 16,11-15-46-16,7-16 31 15,0-17-86-15,9-9-118 16,16 0 43-16,1-29-129 15,14-41-40-15,-5 7 6 16,-6-2-210-16</inkml:trace>
  <inkml:trace contextRef="#ctx0" brushRef="#br0" timeOffset="-174342.91">12135 8747 124 0,'0'0'919'0,"0"0"-525"0,0 0-12 16,0 0-91-16,0 0-202 16,0 0-38-16,0 0-15 15,87 62-21-15,-58-2 4 16,0 3-3-16,-5-2-32 15,-1-4-25-15,-15 3-198 16,-2-16-112-16,-6-14-514 0</inkml:trace>
  <inkml:trace contextRef="#ctx0" brushRef="#br0" timeOffset="-174184.93">11865 9002 1835 0,'0'0'600'0,"0"0"-490"15,0 0-78-15,150-61-32 16,-79 52-4-16,0 2-84 16,18 7-125-16,-19 0-306 15,-14 5-530-15</inkml:trace>
  <inkml:trace contextRef="#ctx0" brushRef="#br0" timeOffset="-173887.52">12532 9101 825 0,'0'0'283'0,"0"0"-121"16,0 0-10-16,0 0 5 15,0 0-20-15,4 141-38 16,-26-95 14-16,-7 2-88 0,-7 1 4 16,-10 6-29-1,7-14-234-15,10-11-410 0</inkml:trace>
  <inkml:trace contextRef="#ctx0" brushRef="#br0" timeOffset="-173024.55">12935 8770 914 0,'0'0'778'0,"0"0"-517"16,0 0-97-16,0 0-54 0,0 0-99 31,0 0 8-31,0 0-1 16,-6 63-1-16,6-5 90 15,0 6-80-15,0 0 10 16,0-5-28-16,0-9 7 16,0-10-8-16,0-10-8 15,0-13 0-15,0-4-8 16,0-6 16-16,0-7-8 16,0 0 0-16,0-9 11 15,0-19-28-15,0-10-59 0,-5-12-13 16,-1-9 19-16,3 1-11 15,1 0 64-15,2 4 15 0,0 8 4 16,0 5-12-16,0 8 10 16,9 5 0-16,0 3 26 15,2 7-25-15,0 4 48 16,0 4-17-16,3 7-23 16,1 3-7-1,3 0-2-15,-2 13 0 0,-3 22 13 0,-4 10-13 31,-9 14 41-31,0 7 15 16,-9 0-35-16,-11-2 38 16,-5-11-29-16,5-9-22 0,7-14 6 15,4-12 6-15,5-8-20 16,4-8 3-16,0-2 12 0,7 0-30 16,15-20 15-16,11-6-85 15,3-6-14-15,2 3-46 16,-3 7 111-16,-6 15 34 15,-4 7 20 1,-10 4 56-16,-8 21-42 16,-7 10-12-16,0 2 37 15,-24 6-36-15,-10 1 37 16,-6-3-31-16,0 3-22 16,-12-1-14-16,10-10-182 15,13-14-394-15</inkml:trace>
  <inkml:trace contextRef="#ctx0" brushRef="#br0" timeOffset="-172128.81">13874 8398 1175 0,'0'0'354'16,"0"0"-61"-16,0 0-101 16,0 0-111-16,0 0-11 15,0 0-70-15,0 0 0 16,-19 99 71-16,9 19 32 16,-1 0-6-16,3-8-14 0,8-18-67 15,0-30 44-15,0 2-60 0,14 1 7 16,9-15-11-16,4-14 13 15,2-13-9-15,4-9 0 16,3-14-41-16,1 0 40 16,3-21-56-16,1-18-92 15,-3-8-11-15,-7-8-43 16,-11 0 105-16,-11 4 66 0,-9 9 32 16,0 14 132-16,-16 12-57 15,-10 16-50-15,-3 0 50 16,0 20-65-16,2 14 71 15,6 9 1-15,9 3-57 16,9-2 46-16,3-2-53 16,5-6-17-16,18-7-2 15,6-12-5-15,8-9-13 16,1-8 1-16,4 0-68 16,3-25-15-16,-3-7-27 15,3-6-38-15,-8 1 39 16,-3 1-41-16,-10 7 168 15,-11 11 92-15,-6 14 91 16,-7 4-71-16,0 15-101 16,-9 13 61-16,-8 5 16 0,1 2-55 31,5-8 33-31,4-6-41 16,7-7-13-16,0-8 9 15,0-6-21-15,14 0-7 16,12-2-16-16,8-16-64 0,6-5-47 15,3-7-29-15,3 4-39 16,-3 2 106-16,-6 11 66 16,-5 9 30-16,-13 4 59 15,-7 9-11-15,-8 19-1 16,-4 7-7-16,0 1-40 0,-2-1 29 16,-16-2-29-16,-2-8-22 15,-18-6-52-15,4-9-145 16,1-8-721-16</inkml:trace>
  <inkml:trace contextRef="#ctx0" brushRef="#br0" timeOffset="-171956.96">13965 8753 1577 0,'0'0'534'15,"0"0"-270"-15,0 0-215 0,0 0-13 16,143-113-36-16,-89 104 15 15,1 6-38-15,15 11-21 16,-12 20-182-16,-14 4-274 0</inkml:trace>
  <inkml:trace contextRef="#ctx0" brushRef="#br0" timeOffset="-170804.95">15711 8690 1202 0,'0'0'511'0,"0"0"-377"16,0 0-56-16,0 0 4 0,0 0-44 15,0 0 23-15,0 0-3 16,-147-4-49-16,104 44 54 16,1 15 7-16,4 7-20 15,5 6 36-15,6 0-65 16,11-1 1-16,9-7-6 16,7-9 2-16,0-5 8 15,19-14-26-15,7-9 0 16,8-9-16-16,4-10-1 15,6-4-8-15,5-8-31 16,-3-18-115-16,-1-8 65 16,-7-8-6-16,-5-2-36 15,-10-3 37-15,-8 8 12 16,-7 6 99-16,-6 11 102 16,-2 10 43-16,0 10 18 0,-5 2-135 15,-6 0-14-15,0 16-8 16,2 7 0-16,7 5 31 15,2-1 15-15,0 4-46 16,15-5 27 0,8-6-33-16,1-4-21 15,4-8 8-15,1-4-33 16,0-4 10-16,1 0 13 16,-4-16-63-16,1-6 19 15,-2-7-32-15,-2-5-1 16,-4 3 62-16,-1 0-3 0,-5 9 41 15,-3 10 62-15,-6 10-20 16,-4 2 18-16,0 12-59 16,0 15 79-16,0 6 28 15,0 3-74-15,0-1 7 0,0-5-28 16,0-6 3-16,0-8-10 16,0-7-6-16,0-9 0 15,0 0 0-15,0 0 0 16,7-12-20-16,3-11-36 15,4-5-35 1,1-1 60-16,1 3-1 16,-1 6 32-16,-1 10 66 15,-1 7-36-15,3 3-9 16,2 0-21-16,4 1 10 16,9 8 2-16,5-4-12 0,9-5 0 15,3 0 8 1,4-2-8-16,-5-13-58 0,-9-6-67 15,-11-2-26-15,-12-2 78 16,-13-3-8-16,-2 2 81 16,-4 2 10-16,-11 4 111 15,-1 8 78-15,1 8-15 16,1 4-137-16,3 10-23 16,2 24-24-16,2 13 1 15,2 15 70-15,1 10-65 16,2 7 20-16,-2 8-21 0,-1-1 14 15,1-3-19 1,-1-11 0-16,-2-8 0 0,1-14-1 16,-1-10-2-16,-2-14-6 15,0-9-78-15,-14-17-110 16,6-7-54-16,-5-17-448 0</inkml:trace>
  <inkml:trace contextRef="#ctx0" brushRef="#br0" timeOffset="-170644">16114 8698 1318 0,'0'0'887'0,"0"0"-588"16,0 0-246-16,0 0-45 16,152-22-8-16,-63 22-39 0,-16 13-29 15,-4 1-303-15</inkml:trace>
  <inkml:trace contextRef="#ctx0" brushRef="#br0" timeOffset="-170206.45">17300 9169 1553 0,'0'0'342'16,"0"0"-311"-16,0 0-11 15,0 0 4-15,85-145-18 16,-56 90 92-16,-2-3 0 16,-1-2-45-16,-2 3 18 15,-3 12-53-15,-8 11 59 16,-6 15 23-16,-5 18-75 16,-2 1 5-16,0 31-30 15,0 22 0-15,0 13-14 16,0 8 23-16,0 0-9 0,0-3 0 15,3-13-142-15,26-8-88 16,0-19-117-16,0-14-353 0</inkml:trace>
  <inkml:trace contextRef="#ctx0" brushRef="#br0" timeOffset="-169970.8">18145 8426 1622 0,'0'0'395'0,"0"0"-324"16,0 0-71-16,0 0 0 15,0 0 54-15,-70 150 37 16,57-72 78-16,5 11-59 16,0 1-86-16,8-4 2 15,0-8-24-15,0-10-4 16,12-14-2-16,5-11-63 15,4-14 9-15,6-17-139 16,-7-7-97-16,-5-5-321 0</inkml:trace>
  <inkml:trace contextRef="#ctx0" brushRef="#br0" timeOffset="-169271.89">17813 8921 1635 0,'0'0'494'0,"0"0"-402"0,0 0 30 15,0 0-122-15,0 0-25 16,176-38 8-16,-107 27-29 16,2-1-47-16,-4 7-20 0,-7 1-6 15,-15 4 119 1,-16 0 14 0,-16 12 27-16,-13 14 63 0,0 8 13 15,-15 7 14 1,-6-2-18-16,9-1-97 0,2-6 25 15,10-6-41 1,0-10 0-16,12-7 23 0,15-9-16 16,6 0-14-16,5-13-24 15,-1-15-109-15,-1-4 32 16,-12-8 8-16,-10-4 2 16,-14 0 61-16,0 2 37 15,-29 8 34-15,-6 12 171 16,-8 11-73-16,3 11-25 15,5 0-93-15,12 1-13 16,12 12 7-16,11 4 9 16,2-2-13-16,34 2-4 15,12-5-15-15,12-4-6 0,10-4-143 16,1-4-42-16,-2 0 64 16,-7 0 74-16,-12-6 68 15,-17 0 10-15,-17 6-7 16,-16 0 104-16,0 0-18 15,-22 17 64-15,-14 9 24 16,-5 1-110-16,4 6-3 16,6-3-27-16,10-4-35 15,13-6 17-15,8-6-19 16,0-6 0-16,10-8-6 16,19 0-32-16,12-7-34 15,1-15-168-15,3-3-103 0,-7-4 62 16,-5 1-44-16,-6 6 84 15,-10 4 241-15,-7 9 47 0,-3 6 296 16,-5 3 9-16,-2 8-106 16,4 21 0-16,0 4-166 15,8 8-57-15,1 3-10 16,7 0-13-16,-2-2-10 16,0 4-182-1,-7-11-176-15,-9-10-1241 0</inkml:trace>
  <inkml:trace contextRef="#ctx0" brushRef="#br0" timeOffset="-168787.6">19630 9024 1631 0,'0'0'140'0,"0"0"-140"15,0 0-21-15,0 0 21 16,0 0 72-16,0 0-36 16,0 0 8-16,-27 49-22 15,27-42-9 1,0-5-26-16,0-2-26 16,0 0 14-16,0-7-32 15,0-4-460-15</inkml:trace>
  <inkml:trace contextRef="#ctx0" brushRef="#br0" timeOffset="-151757.33">2962 10205 393 0,'0'0'40'15,"0"0"96"-15,0 0 606 0,0 0-539 16,0 0-35-16,0 0-63 16,13-19-25-16,-8 8-8 15,-1-4-44-15,-2 5 43 16,3 2-50-16,-5 4 14 0,0 2 51 16,0 2-30-1,0 0 21-15,0 0-26 0,0 0-40 16,0 0 14-16,0 0-25 15,0 0-4-15,3 16-4 16,1 21-8-16,0 32 16 0,-2 33 12 16,-2 28-2-16,0-5 49 15,0-26-38-15,0-27-15 16,0-22-3-16,0 6 8 16,0 2-12-16,0 3 1 0,9-13-80 31,14-11-92-31,-1-16-194 15,-5-13-296-15</inkml:trace>
  <inkml:trace contextRef="#ctx0" brushRef="#br0" timeOffset="-151491.8">3036 10273 1490 0,'0'0'334'16,"0"0"-249"-16,0 0-68 16,0 0 21-16,0 0 38 15,155 4-11-15,-105 24-6 0,-6 12 16 16,-8 6-57 0,-18 7 22-16,-18 10-39 0,-9 5 0 15,-36 7 36-15,-13-1-37 16,-17 7-61-16,12-22-194 15,16-23-533-15</inkml:trace>
  <inkml:trace contextRef="#ctx0" brushRef="#br0" timeOffset="-151091.86">3831 10222 849 0,'0'0'875'16,"0"0"-712"-16,0 0-84 16,0 0-78-16,-131 25 30 0,86 17 55 15,1 14-18-15,4 10 50 16,9 11-41-16,10 3-17 16,13-3 17-16,8-1-76 15,6-13 10-15,28-11-11 16,8-11 10-16,11-14-28 15,10-13-15-15,28-14-106 0,-15-6-107 16,-11-14-450-16</inkml:trace>
  <inkml:trace contextRef="#ctx0" brushRef="#br0" timeOffset="-150841.89">4072 10395 1315 0,'0'0'318'16,"0"0"-207"-16,0 0-34 16,0 0-75-16,0 0 25 15,0 0 1-15,0 0 38 16,12 120 50-16,-6-66-44 16,-1 6 11-16,-3 0-42 15,0 0-35-15,-2-4 19 16,0-5-25-16,0-7-22 15,6-5-76-15,-1-14-173 16,2-13-342-16</inkml:trace>
  <inkml:trace contextRef="#ctx0" brushRef="#br0" timeOffset="-150591.89">4387 10483 1252 0,'0'0'518'0,"0"0"-435"16,0 0-34-16,-120 68 9 16,77-34 20-16,5 0-65 15,9-5 0-15,11-3-11 16,13-4 11-16,5-4-13 16,16-2 0-16,22 1 10 15,8-4-20-15,8 1 4 16,0-4-13-16,-3-1 17 15,7 3-69-15,-16-3-106 16,-10-5-221-16</inkml:trace>
  <inkml:trace contextRef="#ctx0" brushRef="#br0" timeOffset="-150373.16">4601 10240 1832 0,'0'0'325'16,"0"0"-240"-16,0 0 9 15,0 0 13-15,109 123-58 0,-93-65 2 16,-10 6-31 0,-6 11-5-16,-6 1-19 0,-23 3 4 15,-25 22-106-15,7-23-141 16,9-15-388-16</inkml:trace>
  <inkml:trace contextRef="#ctx0" brushRef="#br0" timeOffset="-149904.45">5412 10674 1580 0,'0'0'560'0,"0"0"-355"16,0 0-1-16,0 0-103 16,0 0-89-16,0 0-2 15,153-34-10-15,-97 30-22 16,-6 1-48-16,-6 3-175 16,-17 0-320-16,-13 5-498 0</inkml:trace>
  <inkml:trace contextRef="#ctx0" brushRef="#br0" timeOffset="-149763.79">5401 10816 1577 0,'0'0'554'0,"0"0"-392"15,0 0-36-15,0 0-16 16,114-4-101-16,-58-3-9 16,25 0-55-16,-14 2-250 15,-11 2-546-15</inkml:trace>
  <inkml:trace contextRef="#ctx0" brushRef="#br0" timeOffset="-148941.68">6738 10273 1345 0,'0'0'490'0,"0"0"-315"16,0 0-112-16,0 0-31 15,0 0-26-15,0 0-6 16,0 0 116-16,13 118-34 0,-13-65 38 16,2-2-97-16,-2-3-17 15,0-8-4-15,0-12 10 16,0-8-12-16,0-9 6 15,0-8 19-15,3-3-10 32,2-3-15-32,1-24-16 15,5-10-19-15,5-14-53 16,4-5-29-16,4-2 1 16,3 10 63-16,0 14 53 15,-4 17 62-15,-4 17-45 16,-5 7 8-16,-5 23-7 15,-5 5 43-15,-4 6 16 0,0-4-51 16,0-11 33-16,0-3-59 16,0-11 0-16,0-8 1 15,0-4 11-15,0 0 6 16,18-18-18-16,11-10-101 16,7-2 45-16,9-2-26 15,-3 6 23-15,2 10 59 16,-6 11 8-16,-6 5 36 15,-9 21-44-15,-7 16 18 16,-11 10-27-16,-5 3 9 16,0 3-14-16,-9 8-70 15,-9-12-250-15,1-13-290 0</inkml:trace>
  <inkml:trace contextRef="#ctx0" brushRef="#br0" timeOffset="-148735.39">6603 10864 1172 0,'0'0'873'15,"0"0"-600"-15,0 0-196 16,0 0-15 0,0 0-35-16,175-16 2 0,-99 8-3 0,11 2-16 15,3 0-20-15,1 2-16 16,13-2-184-16,-21 2-189 15,-21 0-489-15</inkml:trace>
  <inkml:trace contextRef="#ctx0" brushRef="#br0" timeOffset="-148269.68">6975 11047 1588 0,'0'0'291'16,"0"0"-240"-16,0 0-22 15,0 0-29-15,0 0 1 16,0 0 81-16,-7 104-2 15,4-58-29 1,1-4 16-16,0-2-67 16,0-9 20-16,2-9-20 15,0-11 17-15,0-7-8 0,0-4-8 16,0-4 19-16,4-24-20 16,12-10-43-16,4-13-59 15,2-4-11-15,3-1-86 16,-1 5 108-16,-5 16 91 15,-9 17 128-15,-3 15 5 16,-7 3-131-16,0 29 35 16,0 9 31-16,0 6-30 0,0 0 63 15,4-4-12-15,15-4-36 16,7-6-40-16,14-7-13 16,12-10-20-16,35-13-133 15,-14 0-229-15,-6-18-573 0</inkml:trace>
  <inkml:trace contextRef="#ctx0" brushRef="#br0" timeOffset="-147792.28">7717 10744 1455 0,'0'0'527'16,"0"0"-328"-16,0 0-40 15,0 0-27-15,0 0-66 16,0 0-53-16,120 0 34 16,-77 0-47-16,1 0 0 15,-4 0-51 1,-9 0-169-16,-11 0-308 16,-13 0-627-16</inkml:trace>
  <inkml:trace contextRef="#ctx0" brushRef="#br0" timeOffset="-147666.28">7719 10930 1046 0,'0'0'868'0,"0"0"-621"15,0 0-52-15,0 0-102 16,0 0-27-16,122-13-66 16,-57 0-46-16,-11 6-171 15,-7-2-456-15</inkml:trace>
  <inkml:trace contextRef="#ctx0" brushRef="#br0" timeOffset="-146653.86">8638 10800 408 0,'0'0'794'0,"0"0"-541"16,0 0-95-16,0 0 11 15,0 0 42-15,0 0-7 16,0 0-105-16,0 0-10 0,6 0-65 16,9 0-17-16,12 0 16 15,7 0-12-15,11 0 16 16,13 0-16-16,13 0-10 16,14 0 23-16,23 0-24 15,29-10 6-15,19-10-9 16,4-1 18-16,-13 4-15 0,-16 0 0 15,-27 5 12-15,-25 3-21 16,-19 4 9-16,-10 0 0 16,-3-2-22-16,2 4 16 15,-6-2-6-15,-14 4-16 16,-14-1-85-16,-11 2-5 16,-4 0-72-16,-17-2-161 15,-8 2-468-15</inkml:trace>
  <inkml:trace contextRef="#ctx0" brushRef="#br0" timeOffset="-145950.83">9307 11171 1058 0,'0'0'311'16,"0"0"-175"-16,0 0-3 0,0 0-60 15,0 0 36-15,0 0-75 16,0 0 4-16,-4 52 46 16,0-20-65-16,-4 5 68 15,-1 1-12-15,-1 0-42 0,0-2 25 16,1-6-56 0,5-4 4-16,1-10-6 0,3-7 10 15,0-4-10-15,0-5 0 16,9 0-24-16,11-12 15 15,2-6-92-15,5-3 37 16,-2 1 31-16,-1 8 4 0,-4 5 21 16,-2 7 8-16,-5 0-9 15,-1 12 9-15,-4 12 0 16,-1 8 17-16,-3 4 6 16,-4 3-21-16,0 2 39 15,0-1-18-15,-6-2-22 16,-7-4 36-16,-8-8-36 15,2-5 0-15,-4-10-1 0,-4-7-52 16,-2-4-10-16,-18-14-111 16,7-12-169-16,3-6-472 15</inkml:trace>
  <inkml:trace contextRef="#ctx0" brushRef="#br0" timeOffset="-145810.22">9206 11272 591 0,'0'0'1038'15,"0"0"-756"-15,0 0-222 16,153-51-21-16,-99 39-39 16,8 6-11-16,-12 4-53 0,-12 2-334 15</inkml:trace>
  <inkml:trace contextRef="#ctx0" brushRef="#br0" timeOffset="-145340.59">9665 11153 1145 0,'0'0'250'0,"0"0"-156"0,0 0-30 16,0 0 0-16,0 0 88 16,0 0-71-16,0 0-3 15,7 94 3-15,-7-72-54 16,0-4 34-16,0-1-56 31,0-7 4-31,0-5-10 0,0-3 20 0,0-2-19 16,0 0 47-16,0 0-35 15,7-14-12-15,10-1-55 16,3 0 13-16,5 3 33 16,2 4-11-16,-6 8 20 15,2 0 0-15,-7 10 12 0,-5 15 6 16,-5 2-18 0,-6 4 1-16,0-2 10 0,0-1 0 15,-8-3-11-15,-11-6 0 16,0-6-36-16,-19-12-88 15,7-1-218-15,-3 0-517 0</inkml:trace>
  <inkml:trace contextRef="#ctx0" brushRef="#br0" timeOffset="-145200.06">9685 11101 1162 0,'0'0'745'0,"0"0"-443"16,0 0-206-16,127-44-26 0,-82 35-70 15,-3 5-5-15,7 3-18 16,-13 1-268-16,-9 0-540 0</inkml:trace>
  <inkml:trace contextRef="#ctx0" brushRef="#br0" timeOffset="-142761.66">26818 5271 1088 0,'0'0'855'0,"0"0"-711"16,0 0-121-16,0 0 135 15,0 0-16-15,0 0-55 16,0 0-16-16,116-87-65 16,-17 50 12-16,45-13-18 31,43-13 25-31,6-2-38 16,-38 9 13-16,-45 15-45 15,-55 15 38-15,-14 8-123 16,-1-12-68-16,-9 7-171 15,-13-2-830-15</inkml:trace>
  <inkml:trace contextRef="#ctx0" brushRef="#br0" timeOffset="-142277.05">26984 5245 1592 0,'0'0'394'0,"0"0"-226"16,0 0-9-16,0 0-3 0,0 0-107 15,0 0-48-15,0 0 22 16,100 34-6-16,-53 3-12 16,9 7-4-16,13 8 17 15,6 3 2-15,8 3-20 16,2-5-14-16,-5 0-33 16,14-4-219-16,-21-12-251 15,-17-13-780-15</inkml:trace>
  <inkml:trace contextRef="#ctx0" brushRef="#br0" timeOffset="-141125.41">28587 4449 155 0,'0'0'1468'16,"0"0"-1227"-16,0 0-133 15,0 0-87-15,0 0-20 16,0 0 19 0,-137 68 2-16,83 1 81 15,-1 9-12-15,4 1-55 16,6-1 4-16,7-17-40 16,13-11 0-16,15-13 0 15,7-13-25-15,3-17-102 16,23-7-108-16,8-21-119 0,-2-8-634 0</inkml:trace>
  <inkml:trace contextRef="#ctx0" brushRef="#br0" timeOffset="-140960.52">28475 4389 1375 0,'0'0'487'0,"0"0"-458"15,0 0 7-15,0 0-16 16,71 127-18-16,-49-65 45 15,1 5-39-15,-1 2 1 16,-4 1-9-16,-10 2-67 16,-2-15-230-16,-6-20-815 0</inkml:trace>
  <inkml:trace contextRef="#ctx0" brushRef="#br0" timeOffset="-140804.25">28201 4800 1154 0,'0'0'705'0,"0"0"-612"16,0 0-86-16,176-58-7 16,-107 48-22-16,5 4-76 15,14 6-6-15,-16 0-106 16,-16 0-285-16</inkml:trace>
  <inkml:trace contextRef="#ctx0" brushRef="#br0" timeOffset="-140663.55">28865 4798 1182 0,'0'0'226'0,"0"0"-156"16,0 0 23-16,0 0-4 16,23 129 3-16,-23-81-5 15,0 0-74-15,-12-2-2 16,1-11-11-16,11-8-87 16,0-15-115-16,0-10-467 0</inkml:trace>
  <inkml:trace contextRef="#ctx0" brushRef="#br0" timeOffset="-140175.45">29130 4532 530 0,'0'0'1120'0,"0"0"-1009"15,0 0-62-15,-24 102-23 16,3-52 73-16,1 2 5 15,1-4-13-15,2-9-20 16,5-9-46-16,5-11-25 16,3-9 32-16,4-8-31 15,0-2 22-15,0-12-23 16,11-18-6-16,13-12-80 16,5-6-13-16,5 1-66 15,-3 8 80-15,-4 11 85 16,-10 20 23-16,-5 8 96 15,-10 15-45-15,-2 20 29 0,-2 11-67 16,-21 3-14-16,1-1 76 16,1-8-47-16,6-8-21 0,11-11-18 15,4-5 6-15,2-6-36 32,25-5 13-32,10-5-42 0,11 0 26 0,2 0-25 15,0 0 45 1,-6 0 1-16,-11 0-5 15,-10 0 5-15,-11 12 0 16,-12 5 0-16,0 6 24 16,-30 1-23-16,-8 2 10 15,-4 0-11-15,-8-4-23 16,15-8-113-16,10-12-374 0</inkml:trace>
  <inkml:trace contextRef="#ctx0" brushRef="#br0" timeOffset="-140034.48">29785 4736 1635 0,'0'0'202'16,"0"0"-183"-16,0 0-19 16,0 0-170-16,0 0-99 15,-89 120-377-15</inkml:trace>
  <inkml:trace contextRef="#ctx0" brushRef="#br0" timeOffset="-139940.8">29665 5059 587 0,'0'0'0'0</inkml:trace>
  <inkml:trace contextRef="#ctx0" brushRef="#br0" timeOffset="-139596.99">30437 4696 811 0,'0'0'1134'16,"0"0"-934"-16,0 0-107 15,0 0 43-15,0 0-105 16,0 0-9-16,0 0-22 16,4 16 11-16,-4 26-11 15,0 6 0-15,2 3 0 0,11-4 22 16,1 0-10 0,-3-6 2-16,-3-9 5 0,-4-1-4 15,-4-7 0-15,0-4-15 16,-16-8-6-16,-11-6-9 15,-7-6-62-15,-13-24-158 16,7-12-129-16,9-6-657 0</inkml:trace>
  <inkml:trace contextRef="#ctx0" brushRef="#br0" timeOffset="-139487.72">30561 4586 1612 0,'0'0'602'15,"0"0"-382"-15,181-34-166 0,-92 24-54 16,1 4 0-16,10 6-39 15,-25 0-185-15,-19 0-405 0</inkml:trace>
  <inkml:trace contextRef="#ctx0" brushRef="#br0" timeOffset="-138275.72">28298 5654 641 0,'0'0'290'0,"0"0"-187"16,0 0-85-16,0 0-18 31,0 0-91-31,0 0-247 0</inkml:trace>
  <inkml:trace contextRef="#ctx0" brushRef="#br0" timeOffset="-137899.34">28298 5654 542 0,'29'-51'632'0,"-29"51"-442"16,0 0-54-16,0-3 10 16,0-1 65-16,-4 3-46 15,-4-6-73-15,1 2 30 16,4-4-42-16,3-5-37 15,0 0-27-15,0-7-16 16,16 4-16-16,7 3-18 16,-2 4-16-16,-1 8 48 15,-1 2-19-15,-11 8-10 16,-8 20 30-16,0 11 2 16,-13 4 11-16,-11 6 30 15,-3-6-28-15,4-6 23 0,8-8-36 16,10-6 0-16,5-8 18 15,3-4-5-15,19-2-14 16,7-4 0-16,0-1 14 16,-5-1-25-16,-9 4 11 15,-7 0 0-15,-8 5-13 16,-8 3 10-16,-17 2 3 16,-2 2 0-16,4-4-58 15,23-15-38-15,4 0-210 16,25 0-440-16</inkml:trace>
  <inkml:trace contextRef="#ctx0" brushRef="#br0" timeOffset="-137711.47">28825 5604 1696 0,'0'0'380'0,"0"0"-295"16,0 0-79-16,0 0 24 15,-118 145 11-15,79-91 30 16,8 0-15-16,10-11-56 15,11-6-19-15,10-16-123 16,7-21-121-16,13-7-16 16,0-17-701-16</inkml:trace>
  <inkml:trace contextRef="#ctx0" brushRef="#br0" timeOffset="-137586.48">28800 5467 1565 0,'0'0'554'0,"0"0"-510"0,0 0-19 15,98 116-25-15,-69-53-61 16,15 26-35-16,-5-17-165 16,-1-16-425-16</inkml:trace>
  <inkml:trace contextRef="#ctx0" brushRef="#br0" timeOffset="-137021.72">29835 5747 1162 0,'0'0'751'16,"0"0"-645"-16,0 0-80 16,0 0-26-16,0 0-67 15,0 0-126-15,0 0-485 0</inkml:trace>
  <inkml:trace contextRef="#ctx0" brushRef="#br0" timeOffset="-136896.68">29799 5920 1899 0,'0'0'270'16,"0"0"-270"-16,0 0-232 0,0 0-461 0</inkml:trace>
  <inkml:trace contextRef="#ctx0" brushRef="#br0" timeOffset="-136474.89">30574 5599 1011 0,'0'0'673'16,"0"0"-536"-16,0 0-116 15,0 0-20-15,0 0 66 16,-97 122-4-16,45-70 16 15,-1 0 20-15,-1-3-68 16,5-7 11-16,7-9-39 16,11-8 5-16,8-9 12 15,15-9-12-15,8-7-2 16,0 0 31-16,23 0-3 16,20-9-25-16,13-5-9 15,9-1 0-15,8 3-18 16,3 4 9-16,2 3-43 0,-6 0-20 15,9 3-144-15,-15 0-50 16,-22 0-364-16</inkml:trace>
  <inkml:trace contextRef="#ctx0" brushRef="#br0" timeOffset="-136275.58">30568 5761 1722 0,'0'0'207'0,"0"0"-141"16,-49 134 43-16,27-68-39 0,4 2 30 0,-1 2-38 15,9-3-62-15,3-7 0 32,3-8-173-32,4-18-298 15,0-18-493-15</inkml:trace>
  <inkml:trace contextRef="#ctx0" brushRef="#br0" timeOffset="-135773.98">30989 5257 1275 0,'0'0'346'0,"0"0"-209"16,0 0-48-16,0 0 77 15,0 0-46-15,0 0-80 16,0 0 22-16,-29-56-61 16,38 44 20-16,7 2-21 15,3 4-21-15,4 4 9 16,-3 2 12-16,0 0 0 16,-6 23 2-16,-10 4-2 0,-4 11 41 15,-9 7 27-15,-15-1-8 16,-5 0 35-16,4-6-58 15,10-6-36-15,11-4 9 16,4-5 13-16,0-4-23 16,15-1 3-16,-5-4 15 15,-7 0-13-15,-3 3-5 16,-22 5-69-16,-27 6 16 16,-34 14-137-16,12-8-98 15,6-6-471-15</inkml:trace>
  <inkml:trace contextRef="#ctx0" brushRef="#br0" timeOffset="-125349.22">9079 10110 905 0,'0'0'361'0,"0"0"-144"15,0 0-19-15,0 0 12 0,0 0-98 16,0 0-13-16,0-41 46 16,0 36-87-16,0 3 23 15,0 2-62-15,0 0-17 16,0 0 5-16,0 0-6 15,0 10-2-15,-2 19-6 16,-9 19 7-16,-1 8 33 0,-1 6 0 16,-1-3-23-1,3-8 26-15,3-13-23 0,0-12-10 16,6-10 3-16,0-8 18 16,2-6-14-1,0-2-4-15,0 0-4 16,0-2 13-16,16-14-15 15,7-6-14-15,4-2 14 16,1 2-48-16,-2 6 47 16,3 11-21-16,-4 5 5 15,-4 7 6-15,-4 21-16 0,-5 7 27 16,-6 6-6-16,-6-1 20 16,0-3-10-16,0-5-4 15,0-8 0-15,0-6-12 16,-9-7 12-16,-5-4-32 0,-3-5-10 15,-10-2-138 1,-24-14-71-16,5-10-225 0,3-7-166 16</inkml:trace>
  <inkml:trace contextRef="#ctx0" brushRef="#br0" timeOffset="-125224.24">9039 10185 920 0,'0'0'557'0,"0"0"-257"15,0 0-43-15,164-89-151 16,-110 73-44-16,0 10-46 15,-3 6-16-15,7 12-19 0,-15 15-274 16,-12 2-493-16</inkml:trace>
  <inkml:trace contextRef="#ctx0" brushRef="#br0" timeOffset="-125052.38">9587 10476 857 0,'0'0'965'15,"0"0"-731"-15,0 0-190 16,0 0-44-16,0 0 0 16,0 0-3-16,0 0 2 15,-45 31-92-15,45-31-275 16,10 0-534-16</inkml:trace>
  <inkml:trace contextRef="#ctx0" brushRef="#br0" timeOffset="-124697.6">10015 10159 1355 0,'0'0'575'16,"0"0"-503"-16,0 0-37 15,0 0-29-15,0 0 11 16,-98 116 95-16,60-70-48 0,0 0 10 16,3-6-31-16,8-8-33 15,4-10 16-15,10-10-26 16,11-6 0-16,2-6-21 16,4 0 21-16,28 0 0 0,9 0 0 15,11-8 20-15,8 1-12 16,3-2-8-16,-1 1-30 31,-6 0 18-31,-9 1-111 16,-5 0-55-16,-13 3-154 15,-11-2-454-15</inkml:trace>
  <inkml:trace contextRef="#ctx0" brushRef="#br0" timeOffset="-124522.43">10100 10235 795 0,'0'0'764'0,"0"0"-589"16,0 0-42-16,-41 110-22 0,28-54 33 15,3 7-40-15,0 0-68 16,8 2-8-16,2-7-28 16,0 6-40-16,0-18-163 15,6-13-339-15</inkml:trace>
  <inkml:trace contextRef="#ctx0" brushRef="#br0" timeOffset="-123744.2">10321 9898 469 0,'0'0'625'16,"0"0"-418"-16,0 0-50 15,0 0-35-15,0 0 15 16,0 0 50-16,0 0-115 15,-11-8-3-15,9 6-25 16,-2 0-27-16,4-1 47 16,-2 1-60-16,0 2 11 15,2 0 10-15,-2-3-25 16,2 3 2-16,-2-2-2 16,0 2 22-16,-1-2-27 15,3 2 5-15,-2 0 0 16,2 0-20-16,-2 0 17 15,0 0 3-15,0 0-1 16,2 0 12-16,0 0-6 16,0 0-5-16,0-5-11 15,2 1 10-15,11-3-22 16,5 0 23-16,-3 2-1 16,1 1 13-16,-5 4 7 0,-1 0 0 15,-6 0-7-15,-4 14 23 16,0 8-20-16,0 7 49 15,-7 3 22-15,0-3-67 16,7-3 26-16,0-4-45 16,25-2 6-16,8-1 3 15,3-8 0-15,-3-1-9 16,-6-2 0-16,-11-2 23 16,-14 2-43-16,-2 7 20 15,-18 7-6-15,-20 9-20 16,-6 6-6-16,-7 18-103 15,11-11-200-15,13-6-669 0</inkml:trace>
  <inkml:trace contextRef="#ctx0" brushRef="#br0" timeOffset="-123259.88">10842 10592 1425 0,'0'0'616'0,"0"0"-309"0,0 0-69 16,0 0-4-16,0 0-77 15,0 0-148-15,0 0 19 16,160-31-28-16,-110 31-24 16,-8 0-9-16,-6 0-127 15,-17 19-26-15,-11 5-136 16,-8-2-412-16</inkml:trace>
  <inkml:trace contextRef="#ctx0" brushRef="#br0" timeOffset="-123134.89">10885 10814 370 0,'0'0'1423'16,"0"0"-1074"-16,0 0-201 15,0 0-74-15,133-18-74 0,-83 15-163 16,-13 3-183-16,-8 0-1074 0</inkml:trace>
  <inkml:trace contextRef="#ctx0" brushRef="#br0" timeOffset="-118830.27">11656 10742 415 0,'0'0'524'0,"0"0"-386"16,0 0 33-16,0 0 44 0,0 0-44 15,0 0 34 1,0 0-72-16,0-12-5 0,0 12 16 16,0 0-64-16,0 0 0 15,0 0-18-15,2 0-47 16,20 0 28-16,20 0-37 16,19-2 25-16,34 0 11 15,40-6-27-15,34-7-11 16,18-4-4-16,-5-1 14 15,-14 1-29-15,-43 5 15 0,-32 9-49 16,3 5 1-16,-34 0-222 16,-8 0-223-16</inkml:trace>
  <inkml:trace contextRef="#ctx0" brushRef="#br0" timeOffset="-116073.2">12295 9886 1162 0,'0'0'297'15,"0"0"-94"-15,0 0-46 16,0 0-51-16,0 0-17 16,0 0-57-16,0 0 6 15,-145 21-20-15,103 32 39 16,5 11 50-16,8 6-66 15,10-2 7-15,17-4-32 16,2-9-4-16,9-11 1 16,18-12-12-16,6-12-1 15,8-14 0-15,-1-6 0 0,-5 0-7 16,-8-16-2-16,-14-11-13 16,-13 1 16-16,0-3-24 15,-24 0 20-15,-14 8-7 16,-6 7 34-16,-4 8-10 15,6 6-7-15,7 0 4 16,8 16-18-16,18 2 11 16,9 0-158-16,44-8-27 15,10-5-86-15,6-5-277 0</inkml:trace>
  <inkml:trace contextRef="#ctx0" brushRef="#br0" timeOffset="-115838.83">12681 10034 920 0,'0'0'564'0,"0"0"-286"0,0 0-147 16,0 0 8-16,0 0-78 15,-134 35 9-15,79 0 0 16,-1 3-45-16,9-4 16 16,14-3-41-16,12-7 0 15,17-6 0-15,4-2-13 16,16 0 13-16,22-3 16 15,11 0-14-15,9-6-4 16,7-2 1-16,-1-5-101 16,14 0-4-16,-16 0-140 15,-15-12-398-15</inkml:trace>
  <inkml:trace contextRef="#ctx0" brushRef="#br0" timeOffset="-115651.35">12744 9974 1272 0,'0'0'616'16,"0"0"-488"-16,0 0-80 15,0 0 36-15,-12 144-52 16,12-66 36-16,0 13-57 16,0 5-11-16,-2 23-98 15,-2-25-275-15,1-18-451 0</inkml:trace>
  <inkml:trace contextRef="#ctx0" brushRef="#br0" timeOffset="-114067.24">12217 11055 859 0,'0'0'334'15,"0"0"-42"-15,0 0-27 0,0 0-34 16,0 0-70-16,0 0-102 16,0 0-16-16,-67-12-34 15,32 45 6-15,-3 13 53 16,5 12-24-16,4 2 39 15,11 4-59 1,9-7-8-16,9-4 16 16,0-9-17-16,11-10-12 15,13-9-3-15,8-10 17 16,3-11-32-16,1-4 15 16,-2-2-20-16,-8-18 11 15,-10-6-19-15,-12-6 27 16,-4-1 0-16,-8 0-12 15,-15 4 13-15,-4 7 1 16,-4 11 8-16,2 8-9 16,0 3-8-16,7 3 8 0,6 15-64 15,16 5-233-15,0-2-87 16,19-7-417-16</inkml:trace>
  <inkml:trace contextRef="#ctx0" brushRef="#br0" timeOffset="-113442.28">12420 11219 385 0,'0'0'1007'16,"0"0"-703"-16,0 0-147 0,0 0 3 15,0 0 30 1,0 0-143-16,0 0-16 0,-29-94-31 16,54 79-55-16,2 8 55 15,-5 7-16-15,-4 0-1 16,-9 22 16-16,-9 12 2 16,-3 12 2-16,-28 6 5 15,-13 5 1-15,-6-3 20 16,4-8-29-16,5-10 1 15,12-12 0-15,14-10 15 16,9-5-16-16,6-9 0 16,8 3 12-16,26-3-21 15,9 0 9-15,7 0-25 16,8-3 12-16,5-12-98 0,-3-5-24 16,0-5-58-16,-6 0-72 15,-8-6-18-15,-12 1 57 16,-12 2 132-16,-13 1 94 15,-6 3 41-15,-3 3 186 16,0 8 24-16,-5 6-13 16,-2 5-96-16,-2 2-117 15,3 0-24-15,4 20 69 16,2 6-20-16,0 6 0 16,0 7-29-16,13 3-13 15,0 2 15-15,0 2-15 16,-2-1-1-16,-5-2 25 15,-4-3-26-15,-2-6 7 16,0-7-13-16,-2-8 15 16,-15-9-34-16,-12-10-34 0,5-12-256 15,-3-13-507-15</inkml:trace>
  <inkml:trace contextRef="#ctx0" brushRef="#br0" timeOffset="-113332.92">12842 11221 1540 0,'0'0'545'0,"0"0"-418"16,133-21-127-16,-71 12-35 16,17-2-153-16,-19 2-124 15,-8 1-791-15</inkml:trace>
  <inkml:trace contextRef="#ctx0" brushRef="#br0" timeOffset="-112715.15">13616 10740 1136 0,'0'0'303'0,"0"0"-205"16,0 0-87-16,0 0 38 16,0 0-40-16,0 0-8 15,0 0 46-15,42 7-46 0,-29-7 5 0,-2 0 10 0,-9-7 2 16,-2 2-15 15,0 0-3-31,-8 3 0 0,-13 2-24 16,3 0-233-16</inkml:trace>
  <inkml:trace contextRef="#ctx0" brushRef="#br0" timeOffset="-110045.95">1520 12439 967 0,'0'0'253'0,"0"0"-150"16,0 0 52-16,0 0 16 16,0 0-74-16,0 0-20 15,0 0-37-15,-138 40-11 16,91-13 43-16,5 5-28 0,5 1 1 15,14-3-16 1,7-4-27-16,11-6 18 0,5-4-20 16,0-8 0-16,21-8-9 0,12 0-1 15,9-10-42-15,16-34-116 16,-11 2-116-16,-11 0-219 16</inkml:trace>
  <inkml:trace contextRef="#ctx0" brushRef="#br0" timeOffset="-109811.59">1391 11957 700 0,'0'0'967'0,"0"0"-720"0,0 0-102 15,0 0-108-15,0 0-22 16,0 0-15-16,0 0 43 16,-50 206 26-16,35-51 37 15,1 10-43-15,6-27-16 16,5-42-28-16,3-43-11 15,0-16-16-15,0 2-8 16,7-4-54-16,11-4-54 16,11-30-126-16,-7-1-228 15,0-8-287-15</inkml:trace>
  <inkml:trace contextRef="#ctx0" brushRef="#br0" timeOffset="-109639.72">1607 12284 1610 0,'0'0'294'16,"0"0"-202"-16,0 0-60 16,0 0 39-16,116 140 18 15,-108-43-32-15,-8 31 28 16,-41 24-61-16,-13-14-24 16,-22-11-38-16,17-45-245 15,11-36-228-15</inkml:trace>
  <inkml:trace contextRef="#ctx0" brushRef="#br0" timeOffset="-66655.16">2897 12232 179 0,'0'0'378'16,"0"0"-273"-16,0 0-60 15,0 0-25-15,0 0 376 16,0 0-132-16,62-50-158 0,-59 38-20 15,-3 0 46 1,0 0 1-16,0 4-7 0,0-1-9 16,0 3-21-16,0 2-10 15,0 4-29-15,0 0-34 16,0 0-6-16,-13 0-17 16,-12 14 0-16,-11 16-1 15,-10 16 3-15,-10 15 10 16,-4 9-12-16,0 8 0 15,4 1 18-15,12-5-11 16,7-8-7-16,14-10 0 16,11-8 9-16,12-10-21 15,0-8 5-15,14-9-48 16,19-9-25-16,9-11-74 16,20-5-103-16,-8-17-226 0,-12-8-580 15</inkml:trace>
  <inkml:trace contextRef="#ctx0" brushRef="#br0" timeOffset="-66117.5">2681 12550 1023 0,'0'0'408'0,"0"0"-232"16,0 0-115-16,0 0-52 16,0 0 1-16,122-28 20 15,-79 31-7-15,-5 19 27 16,-7 7-18-16,-8 8-18 15,-12 5 32-15,-9 3-23 16,-2-2-7-16,0-5 0 16,-9-5-8-16,-2-10-4 15,4-6-4-15,5-13-7 16,2-4-11-16,0-11-49 16,16-20-167-16,13-13-62 15,6-7-54-15,1 5 15 16,-3 10 335-16,-10 12 228 0,-10 18 112 15,-8 6-180-15,-5 13-14 16,0 20-7-16,0 3-64 16,-5 2-8-16,5-2-25 15,0-5-33-15,0-8 16 16,11-5-24-16,4-5-2 16,2-9-25-16,-7-4-19 15,-3 0 21-15,-3-21 23 16,-4-7-44-16,3-5 32 15,-1-8 10-15,7 1 3 16,4 6 54-16,5 6-16 16,5 9 19-16,0 12-16 15,2 7-22-15,0 0 30 0,0 14-30 16,-3 10 45-16,-2 8-1 16,-2 2-51-16,-5 5 3 15,-1-6-15-15,-6-1-12 16,-2-6-57-16,-4-9-142 15,0-7-65-15,0-10-333 0</inkml:trace>
  <inkml:trace contextRef="#ctx0" brushRef="#br0" timeOffset="-65992.42">3426 12340 74 0,'0'0'1638'15,"0"0"-1514"-15,0 0-124 16,0 0-98-16,-9 147-43 15,-9-65-125-15,0 3-433 0</inkml:trace>
  <inkml:trace contextRef="#ctx0" brushRef="#br0" timeOffset="-65914.38">3310 13038 78 0,'0'0'647'0,"0"0"-303"16,0 0-109-16,-34 110-131 16,34-102-44-16,3-5-60 15,10-3-219-15</inkml:trace>
  <inkml:trace contextRef="#ctx0" brushRef="#br0" timeOffset="-65567.98">4059 12305 1527 0,'0'0'490'15,"0"0"-348"-15,0 0-111 16,0 0-6-16,0 0-25 16,0 0 0-16,0 0 0 15,0 124 25-15,0-50-9 16,0 4-5-16,0 0-10 15,0-6-1-15,0-10 0 16,0-9-44-16,0-13-45 16,0-14-94-16,0-22-32 15,0-4-22-15,-4-4-107 0</inkml:trace>
  <inkml:trace contextRef="#ctx0" brushRef="#br0" timeOffset="-65403.49">4263 12284 1088 0,'0'0'394'16,"0"0"-272"-16,0 0-29 0,81 126 15 16,-81-64 44-16,-2 11-74 15,-29 3 12-15,-13 3-34 32,-6-2-56-32,-12 8 0 0,12-22-194 0,17-20-449 0</inkml:trace>
  <inkml:trace contextRef="#ctx0" brushRef="#br0" timeOffset="-64767.22">4957 11950 1144 0,'0'0'303'0,"0"0"-24"16,0 0-74-16,0 0-75 16,0 0-62-16,0 0-68 15,0 0-6-15,-17 43 6 16,3 37 22-16,-4 33 67 15,2 27-30-15,3-8-13 16,4-28 1-16,9-32-47 16,0-26 13-16,0 3-13 0,9-1 7 15,11-6-14-15,4-11 7 16,6-16-18-16,1-15 6 16,0 0-31-16,-2-22 12 15,-4-17-20-15,-7-7-69 31,-10-3 4-31,-5 8 11 16,-3 10 105-16,0 16 72 16,0 15-55-16,-5 9-11 15,-4 23-5-15,0 8 0 0,0 4 12 16,7-2-13-16,2-8-1 16,0-7-65-16,0-19-122 15,0-7-122-15,0-1-228 16</inkml:trace>
  <inkml:trace contextRef="#ctx0" brushRef="#br0" timeOffset="-64657.83">5100 12328 1249 0,'0'0'627'0,"0"0"-510"16,127-16-92-16,-59 16-25 0,27 0-125 16,-18 10-146-16,-12 2-403 0</inkml:trace>
  <inkml:trace contextRef="#ctx0" brushRef="#br0" timeOffset="-64255.73">5924 12035 1189 0,'0'0'564'15,"0"0"-494"-15,0 0-32 16,0 0-23-16,-71 115 74 15,57-43 36-15,4 11-46 0,3 4-5 16,5-3-41 0,2-5-32-16,0-13 21 0,0-14-22 15,9-11 0-15,-1-17 0 16,2-13 0-16,3-11-24 16,5 0 12-16,6-30-16 15,10-12-74 1,4-8-49-16,-1-2 22 15,1 10 74-15,-9 15 55 16,-11 20 67-16,-13 7-39 16,-5 31-3-16,-13 18 66 15,-24 9 0-15,-7 5-9 0,-5 0-7 16,2-5-64-16,5-5-11 16,8-11 0-16,15-10-130 15,19-16-61-15,0-9-187 16,13-7-454-16</inkml:trace>
  <inkml:trace contextRef="#ctx0" brushRef="#br0" timeOffset="-64052.62">6448 12267 1761 0,'0'0'290'0,"0"0"-236"0,0 0-18 16,-125 149 119-16,63-71-34 15,-7 7-6-15,2 1-35 16,5-4-65-16,8-8-15 16,15-9-24-16,12-14-50 15,17-10-27-15,15-15-167 16,21-13-97-16,9-10-241 0</inkml:trace>
  <inkml:trace contextRef="#ctx0" brushRef="#br0" timeOffset="-63865.07">6364 12552 1557 0,'0'0'281'15,"0"0"-215"-15,-132 87 63 16,92-39-31-16,18 3-34 16,22-8-8-16,0-5-53 15,35-6-3-15,17-9-36 16,39-18-140-16,-10-5-193 15,-10 0-852-15</inkml:trace>
  <inkml:trace contextRef="#ctx0" brushRef="#br0" timeOffset="-62800.8">7220 12503 1189 0,'0'0'303'0,"0"0"-127"15,0 0-49-15,0 0-29 16,0 0-3-16,0 0-34 0,0 0-5 16,6-14 24-16,1 1-59 15,-1-5 10-15,0-1-31 16,-6-4-32-16,0 4 26 15,-10 2 1-15,-19 13 5 16,-9 4 0-16,-8 22 6 16,-1 30 10-16,3 14 36 15,9 14-17-15,18-3 29 16,15-4-49-16,2-12-6 16,25-13-8-16,17-12 0 15,9-15-2-15,9-20-15 16,5-1-46-16,4-27-33 15,-5-22-53-15,-1-11-18 16,-5-28-22-16,-13 2 19 16,-14-6 97-16,-14-1 72 0,-17 26 9 15,0 2 157-15,-11 26 88 16,-18 27-38-16,-4 12-113 16,-7 29-82-16,-1 21 44 15,10 14-14-15,9 6-15 16,15 3 18-16,7-7-53 15,10-6 0-15,21-10-1 16,11-14-33-16,7-11 8 16,2-13-23-16,-2-12-39 15,0 0 12-15,-6-19-40 16,-10-6 21-16,-8-1 47 16,-10 3 47-16,-11 9 7 0,-4 14 102 15,0 0-89-15,-11 26 7 16,-1 8-8-16,0 4 4 15,10 0-15-15,2-7 9 16,4-7-17-16,18-11 0 16,5-8-13-16,5-5-6 15,1-8-68-15,0-19-145 16,-2-9-51-16,-2-7-123 16,-4-1 136-16,-4 3 115 0,-9 9 155 15,-3 10 303 1,-4 13 191-16,-5 9-261 15,0 5-159-15,0 21-43 16,0 6 22-16,0 2-27 16,0-2-17-16,0-4-9 15,7-8-13-15,4-8-185 16,-1-10-344-16</inkml:trace>
  <inkml:trace contextRef="#ctx0" brushRef="#br0" timeOffset="-62608.21">8240 12155 789 0,'0'0'833'16,"0"0"-641"-16,0 0-132 16,0 0-54-16,0 0-4 15,0 0 9-15,0 0-11 16,70 89 0-16,-93-15-35 0,-14-12-101 15,-8-8-432-15</inkml:trace>
  <inkml:trace contextRef="#ctx0" brushRef="#br0" timeOffset="-61889.49">8847 12501 834 0,'0'0'501'0,"0"0"-391"16,0 0-69-1,0 0-10-15,0 0 148 0,0 0-57 16,0 0 4-16,-69-21 10 16,69 5-102-16,0-4 21 15,0-2-54-15,4 0-1 16,14 7-18-16,3 4 4 16,-4 11 14-16,-5 0 0 15,-10 23-4-15,-2 16 4 16,-27 14 7-16,-16 5 2 15,-3 0 12-15,1-9-20 16,7-12-1-16,15-13 1 16,15-10 10-16,8-8-11 15,4-3 26-15,29-3-16 16,17 0-10-16,6-12-7 16,8-2-111-16,26-15-64 15,-19 5-156-15,-9 2-707 0</inkml:trace>
  <inkml:trace contextRef="#ctx0" brushRef="#br0" timeOffset="-61650.57">9351 12284 1365 0,'0'0'405'0,"0"0"-224"0,0 0-125 16,0 0-56-16,0 0 79 15,-54 157-4-15,43-87-20 16,7 2-14-16,2-4-39 16,2-7-4-16,0-10-14 15,0-10-64-15,0-13-11 16,0-10-49-16,0-10-86 16,-21-8-60-16,-14-12-29 15,-3-11-492-15</inkml:trace>
  <inkml:trace contextRef="#ctx0" brushRef="#br0" timeOffset="-61126.44">9101 12621 722 0,'0'0'371'16,"0"0"-106"-16,0 0-122 16,0 0 17-16,150-83-55 0,-100 83-72 15,0 14 1-15,-5 17-22 16,-7 7 32-16,-7 6 17 16,-7-2-33-16,-8-2 0 15,-8-6-21-15,-6-8-1 16,-2-8 0-16,0-10-6 15,0-8 0-15,0 0 5 16,-2-14-5-16,2-18-43 16,0-9-39-16,16-8-149 0,11 1 1 15,6 8 4-15,-1 12 148 16,-3 18 78-16,-7 10 73 16,-7 8-10-16,-1 22 50 15,-3 6-35-15,7-1 12 16,8-1-42-16,11-9-27 15,9-5 38-15,10-12-16 16,2-8-29-16,-2 0-14 16,-12-8-1-16,-9-13-37 15,-14-2 4-15,-13-1-38 16,-8 1 51-16,0 6 21 16,-13 7 48-16,-5 10 59 15,1 6-55-15,-1 27-14 0,-1 20 5 16,4 13-13-16,-1 11 0 15,5 3-24-15,-1 4 20 16,-5-6-4-16,-3-3 3 16,-6-14 8-16,-10-10-31 15,-8-15 12-15,-6-14 10 0,0-18 23 16,2-4 40-16,8-18 6 16,11-19-54-16,16-7-33 15,13-7-6-15,22-21-151 16,18 11-193-16,5 9-432 0</inkml:trace>
  <inkml:trace contextRef="#ctx0" brushRef="#br0" timeOffset="-60579.48">10686 12462 575 0,'0'0'294'16,"0"0"-51"-16,0 0-82 16,0 0-86-16,0 0-28 15,0 0 14-15,0 0 61 16,-18 51 7-16,7-17-21 0,-7 3 4 16,1 6-45-1,-4-2-17-15,2-6-18 0,5-7-31 16,3-10 5-16,7-8-6 15,4-8 1-15,0-2 18 16,2-2-19-16,19-18-83 16,8-7-40-16,8-5-34 15,3 1-1-15,0 7 86 16,-5 9 52-16,-8 15 20 16,-9 0 42-16,-11 29-26 15,-7 12 106-15,0 5-27 16,-21 3-7-16,-3-3-44 15,4-5-19-15,0-12-6 16,2-8-19 0,0-11 0-16,-15-10-54 0,6-9-171 0,-2-11-381 15</inkml:trace>
  <inkml:trace contextRef="#ctx0" brushRef="#br0" timeOffset="-60454.5">10713 12354 1275 0,'0'0'540'15,"0"0"-411"-15,185-32-129 16,-96 26 0-16,29 6-121 0,-22 0-140 16,-21 0-839-16</inkml:trace>
  <inkml:trace contextRef="#ctx0" brushRef="#br0" timeOffset="-59842.56">11203 12541 573 0,'0'0'804'16,"0"0"-690"-16,0 0-114 16,0 0 19-16,0 0 39 15,-29 127 80-15,14-78-37 16,1-3-37-16,3-8-30 16,5-9-33-16,4-13 12 15,2-11-7-15,0-5 7 16,0-4 91-16,17-22-104 0,3-8-54 15,7-2-7 1,-3-1-2-16,3 6 62 0,-5 11 0 16,-1 11-35-16,0 9 29 15,2 0 7-15,2 14 22 16,6 9-10-16,6-7-11 16,9-4 6-16,0-10-7 15,3-2-28-15,-2-7-11 16,-9-16-91-16,-16-3 5 15,-11 2 7-15,-11 2 26 16,0 4 92-16,-11 13 118 16,-7 5 7-16,-4 13 2 15,-1 33 17-15,0 34-40 16,-6 32-19-16,4 26-32 0,5-7 26 16,9-26-17-16,9-31-34 15,2-18 9-15,0 2-32 16,2-2-5-16,13-4-39 15,3-20-77-15,11-32-76 16,-4 0-144-16,-4-18-890 0</inkml:trace>
  <inkml:trace contextRef="#ctx0" brushRef="#br0" timeOffset="-59222.05">11841 12639 1497 0,'0'0'249'0,"0"0"-217"15,0 0-32-15,0 0 0 16,0 0 22-16,2 119 80 16,0-66-52-16,2-2-35 15,6-5-14-15,1-10 0 16,-3-9-2-16,2-14-22 16,-1-13-41-16,-1 0 34 15,1-16-27-15,3-18-131 16,-2-9-40-16,0-5-35 15,-1 2 54-15,-3 7-6 16,-2 14 215-16,-4 18 374 16,0 7-203-16,0 25 6 0,0 13-39 15,0 6-89-15,0-1-5 16,0-6-29-16,0-9-8 16,0-10-14-16,0-11-47 15,3-7-55-15,-3-7 46 16,0-20-266-16,0-12 136 31,0-7 193-31,0-5 62 16,0-4 93-16,20 1-6 15,9 8 25-15,4 8-1 16,3 14-20-16,-1 14-54 0,-3 10-81 16,-8 4-18-16,-6 26-9 15,-11 14-1-15,-7 6 10 16,0 6 42-16,-11-2-4 15,-3-6 17-15,6-10-19 16,5-8-21-16,3-12 23 16,3-8-3-16,17-10-17 0,4 0-18 15,3-12-9 1,-3-15-47-16,-3-7-8 0,-11-7-11 16,-10 0-17-16,0 4 63 15,-8 4 29-15,-17 12 105 16,-4 7-49-16,-2 6-36 15,4 8-20-15,5-3-41 0,9-2-88 16,6-2-203-16</inkml:trace>
  <inkml:trace contextRef="#ctx0" brushRef="#br0" timeOffset="-59034.57">12354 12421 1207 0,'0'0'274'0,"0"0"-210"15,0 0-20-15,6 116 7 16,-6-60 30-16,0 5-53 16,0-6-1-16,0-1-26 15,0-10-2-15,0-12-86 0,0-16-102 16,0-9-117 0,0-7-477-16</inkml:trace>
  <inkml:trace contextRef="#ctx0" brushRef="#br0" timeOffset="-58876.46">12401 12647 1045 0,'0'0'227'0,"0"0"-155"16,0 0-15-16,4 130 18 16,-2-89-28-16,0-5 11 0,-2-4-54 15,0-6-4-15,0-8-164 16,-6-12-231-16</inkml:trace>
  <inkml:trace contextRef="#ctx0" brushRef="#br0" timeOffset="-58729.75">12077 12242 801 0,'0'0'1073'16,"0"0"-732"-16,0 0-265 15,140-24-76-15,-64 24-75 16,53 10-170-16,-17 6-124 16,-10-2-660-16</inkml:trace>
  <inkml:trace contextRef="#ctx0" brushRef="#br0" timeOffset="-57969.49">13029 12037 1252 0,'0'0'373'16,"0"0"-205"-16,0 0-164 0,0 0 14 16,0 0 10-16,-38 185 49 15,20-93 71-15,-2 8-58 16,6 2-22-16,10-22-25 16,4-3-42-16,0-15-1 15,18-18 11-15,9-16-10 16,7-14 20-16,3-14-21 15,5 0-19-15,1-28-62 16,-5-14-64-16,-7-9 18 16,-11-7-3-16,-9 7 51 15,-11 8 79-15,0 16 62 16,-15 21 49-16,-12 6-37 16,-6 30-16-16,4 16 36 15,6 8-2-15,12-2-70 0,11-3 12 16,0-11-34-16,22-11-3 15,7-10 1-15,7-13-36 0,2-4-20 16,2-9-70-16,0-18-49 16,1-8-20-16,-4-3 44 15,1-2-17-15,-5 6 121 16,-8 7 49-16,-7 15 160 16,-9 12 27-16,-7 0-159 15,-2 24 102-15,0 7-47 16,0 4-18-16,-6-4 25 15,3-4-35-15,3-8-27 16,0-7-15-16,0-8-12 16,13-4-1-16,8 0-10 15,8-12-115-15,0-8-52 16,4-2-14-16,3-2 22 0,-3 2-62 16,-2 4 163-16,-2 8 68 15,-6 8 165-15,-8 2-44 16,-6 10-49-16,-9 14-57 15,0 5-3-15,-38 12-12 16,-2-9-27-16,-4-8-279 0</inkml:trace>
  <inkml:trace contextRef="#ctx0" brushRef="#br0" timeOffset="-57813.25">13006 12371 1309 0,'0'0'478'15,"0"0"-284"-15,141-91-57 16,-67 67-130-16,6 15-7 16,31 9-59-16,-17 11-58 15,-19 10-220-15</inkml:trace>
  <inkml:trace contextRef="#ctx0" brushRef="#br0" timeOffset="-57504.24">14360 11944 692 0,'0'0'868'0,"0"0"-791"16,-23 120-61-16,12-29-8 16,1 33 164-16,0-11-74 15,3-8-26-15,3-21-42 16,2-23-16-16,0 2-14 16,2-5-74-1,-2-14-43-15,-3-21-42 16,-2-14-47-16,0-9-295 0</inkml:trace>
  <inkml:trace contextRef="#ctx0" brushRef="#br0" timeOffset="-56905.61">14015 12472 1058 0,'0'0'547'16,"0"0"-263"-16,0 0-212 16,0 0-72-16,155-75-8 15,-86 73-4-15,2 2 10 16,-1 0-5-16,-8 21 6 15,-13 9-5-15,-16 7-5 16,-17 5 11-16,-16 4 50 16,0-4 13-16,-13-1-1 15,-5-8-2-15,7-8-41 16,4-8-5-16,7-11-13 16,0-6-1-16,16 0 17 0,13-16-17 15,6-12-59-15,-1-9-26 16,-5-8-66-16,-11-2 34 15,-16 3 34-15,-2 6 83 16,-18 15 47-16,-18 9 43 16,-5 14-18-16,0 0-2 15,7 10-37-15,10 9 28 16,15 1-23-16,9 1-30 16,4-5 9-16,30-4-16 15,15-6 15-15,11-6-16 16,5 0-77-16,2 0 3 15,-7-6 25-15,-7-5 49 16,-13 6 2-16,-15 5 30 16,-16 0-5-16,-9 8 4 0,0 16 8 15,-15 2-5-15,-4 1-8 16,2-4-20-16,7-9 13 16,6-6-19-16,4-8 0 15,0 0 0-15,16-1-19 16,9-20-109-16,1 1-83 15,1 0-93-15,-3 2 135 16,-1 5 103-16,-3 10 66 16,-5 3 32-16,-4 0 165 0,1 16-8 15,-3 12-100-15,-3 8-64 16,-4 25-25-16,-2-12-1 16,0-7-279-16</inkml:trace>
  <inkml:trace contextRef="#ctx0" brushRef="#br0" timeOffset="-56046.32">15510 12414 846 0,'0'0'692'0,"0"0"-371"15,0 0-150-15,0 0-118 16,0 0-52-16,0 0 26 15,0 0-15-15,-58 112 24 16,47-69-15-16,7-5-20 16,4-11-1-16,0-10-42 15,11-11-39-15,9-6 23 0,8-28-89 16,-3-10-175-16,-7-5-429 16</inkml:trace>
  <inkml:trace contextRef="#ctx0" brushRef="#br0" timeOffset="-55858.82">15572 11898 1360 0,'0'0'397'0,"0"0"-289"15,0 0-57-15,0 113 66 16,0-23 22-16,-2 31-40 16,2-6-40-16,0-13-24 15,0-19-35-15,0-24-39 0,7-3-105 16,1 2-102-1,2-22-43-15,-4-20-234 0</inkml:trace>
  <inkml:trace contextRef="#ctx0" brushRef="#br0" timeOffset="-55171.43">15296 12316 1064 0,'0'0'556'15,"0"0"-297"-15,0 0-173 16,0 0-86-16,147-60 8 15,-76 60-1-15,8 0-7 16,0 11 23-16,2 12-23 16,-12 3 0-16,-11 4-8 15,-18 4 25-15,-18 0-4 16,-17 5 33-16,-5-3 10 0,-7-3 8 16,-10-5-19-16,1-7-29 15,3-8-10-15,5-8 4 31,8-5-2-31,0-2-8 16,0-23-18-16,16-7-205 16,7-8 8-16,3 0-92 0,-4 6 5 15,-3 10 302-15,-9 17 94 16,-7 7 88-16,-3 13-20 16,-3 23 44-16,-9 9-116 15,-2 1-14-15,7-5 9 16,7-6-51-16,0-7 4 15,14-12-21-15,10-7-16 16,7-9-2-16,5 0 1 16,2-21-89-16,-2-7-4 0,-5-6-6 15,-4-2 19-15,-5 0-40 16,-7 4 47-16,-4 9 73 0,-3 11 169 16,-8 12 48-16,0 0-139 15,0 23-67-15,0 9 14 16,-3 2 23-16,3 0-18 15,0-6 7-15,11-6-36 16,10-10 0 0,2-8-1-16,4-4-27 15,2-4-4-15,-2-20-23 16,0-8-71-16,-5-4-68 16,-4-2-41-16,-2 1 77 15,-3 8 76-15,-6 8 81 0,-3 13 208 16,-4 8 25-16,0 8-159 15,0 26 0-15,0 8-35 16,0 8 8-16,0 0-21 16,0-1-25-16,0-11-2 0,-2-8-110 15,-3-18-80-15,3-8-139 16,-7-4-477-16</inkml:trace>
  <inkml:trace contextRef="#ctx0" brushRef="#br0" timeOffset="-54968.41">15925 12158 1190 0,'0'0'590'0,"0"0"-287"16,0 0-113-16,0 0-132 16,0 0-49-16,0 0-3 15,115 31-6-15,-90 6-5 16,-9 3-7-16,-5-1-91 15,-7-14-135-15,-4-9-147 16,0-14-934-16</inkml:trace>
  <inkml:trace contextRef="#ctx0" brushRef="#br0" timeOffset="-54858.97">16239 12059 1543 0,'0'0'525'0,"0"0"-410"0,0 0-115 16,149-2-32-16,-71 23-88 15,-13-3-125-15,-4-4-799 0</inkml:trace>
  <inkml:trace contextRef="#ctx0" brushRef="#br0" timeOffset="-53155.32">17226 12017 1141 0,'0'0'339'0,"0"0"-96"15,0 0-129-15,0 0-85 16,0 0-8-16,0 0 6 15,0 0 38-15,10 143-22 16,-13-82 34-16,-8 2-3 16,-2 1-51-16,2-3 3 15,-1-8-26-15,1-4 0 16,3-8 0-16,-4-6-153 16,5-12-137-16,5-11-364 0</inkml:trace>
  <inkml:trace contextRef="#ctx0" brushRef="#br0" timeOffset="-52905.32">16930 12332 1107 0,'0'0'574'0,"0"0"-349"16,0 0-148-16,0 0-55 15,131-39 13-15,-83 39-35 0,2 0 2 16,2 9-7-1,-3 11 5-15,-7 6 0 0,-8 4-7 16,-8 1 19-16,-10 1-4 16,-7-1-6-16,-9 1 10 15,0-1-9-15,0-4-3 16,-4-8-87-16,-4-7-204 16,2-9-671-16</inkml:trace>
  <inkml:trace contextRef="#ctx0" brushRef="#br0" timeOffset="-52339.49">17456 12360 1635 0,'0'0'500'15,"0"0"-493"-15,0 0 11 0,0 0-15 16,-4 108 4-16,4-77-6 16,8-8 24-16,19-2-25 15,6-12-24-15,1-6-54 16,1-3-46-16,-4-8-32 15,-6-17-58-15,-7-5-37 16,-11-2-17-16,-7 2 100 16,0 2 168-16,0 9 129 15,-15 8 165-15,-1 11-72 16,-3 0-50-16,4 26-22 16,-1 6-35-16,8 9-48 15,6-1-25-15,2-3-9 16,2-2-32-16,22-9-2 0,5-10-22 31,9-10-30-31,7-6 2 16,-1-4-59-16,4-16-80 15,-6-8-33-15,-7-3-76 16,-2 1 166-16,-8 2 109 16,-7 5 24-16,-9 9 224 15,-7 9 148-15,-2 5-146 0,0 5-163 16,-11 18-10-16,-7 7 40 15,5-1-28-15,1-3-21 16,8-6-8-16,4-5-35 0,2-6 1 16,27-7-2-16,12-2 0 15,7 0-124-15,6-6-52 16,-2-4-7-16,-6 2 80 16,-8 4 20-16,-11 4 42 15,-9 0 40 1,-12 10-13-16,-6 10 14 15,0 2 0-15,-18 1-4 16,-26 0 3-16,6-7-66 16,1-6-200-16</inkml:trace>
  <inkml:trace contextRef="#ctx0" brushRef="#br0" timeOffset="-52183.13">17574 12218 1298 0,'0'0'400'16,"0"0"-106"-16,0 0-68 16,141-77-103-16,-93 76-105 15,2 1-18-15,12 33-25 16,-10 8-185-16,-8-1-269 0</inkml:trace>
  <inkml:trace contextRef="#ctx0" brushRef="#br0" timeOffset="-52058.15">18537 12537 2099 0,'0'0'102'0,"0"0"-102"16,0 0-1699-16</inkml:trace>
  <inkml:trace contextRef="#ctx0" brushRef="#br0" timeOffset="-50289.77">2799 13687 476 0,'0'0'489'0,"0"0"-291"16,0 0-8-16,0 0-74 16,0 0 83-16,0 0-38 15,0 0-42-15,0-47-56 16,0 47-24-16,0 0-10 16,0 0-29-16,0 0 0 15,0 22-14-15,0 12 14 16,0 12 51-16,-6 10-18 0,-3 10 27 15,-1 0-23 1,2 6-30-16,1-10 4 16,1-1-11-16,2-9 6 0,4-12-12 15,0-8-93-15,8-11-121 32,7-12-76-32,-1-9-78 0</inkml:trace>
  <inkml:trace contextRef="#ctx0" brushRef="#br0" timeOffset="-50071.12">2969 13633 1428 0,'0'0'205'15,"0"0"-151"-15,0 0-9 16,19 139 8-16,-19-86 36 15,-19-6-20-15,-12 5 23 16,-10-1-66-16,-3-5-23 16,4-5-3-16,4-7-205 15,12-11-130-15,14-13-455 0</inkml:trace>
  <inkml:trace contextRef="#ctx0" brushRef="#br0" timeOffset="-49818.57">3466 13742 1134 0,'0'0'378'0,"0"0"-266"16,-140 37-48-16,80 0 46 15,10 7 26-15,13 5-34 16,16-1-24-16,19-1-19 15,2-3-59-15,25-3 9 16,17-11-9-16,11-8-55 16,10-9-29-16,22-13-103 15,-16 0-117-15,-14-13-267 0</inkml:trace>
  <inkml:trace contextRef="#ctx0" brushRef="#br0" timeOffset="-49615.46">3644 13784 1239 0,'0'0'354'0,"0"0"-179"0,0 0-107 16,0 0-67-16,0 0-1 15,0 0 77-15,-9 122-24 16,9-70-7-16,0 3-25 16,0-6-15-16,0-6-6 15,7-7-30-15,-1-14-92 16,1-8-31-16,0-14-50 15,-2 0-41-15,-3-18-120 0</inkml:trace>
  <inkml:trace contextRef="#ctx0" brushRef="#br0" timeOffset="-49427.98">3698 13808 687 0,'0'0'535'16,"0"0"-303"-16,0 0-89 0,0 0-71 15,0 0-35-15,135 29-1 16,-119 12 34-16,-7 10 9 15,-9 2-27-15,0 8-36 16,-15-8 9-16,-12-2-25 16,-2-5 0-16,0-13-27 15,4-12-147-15,7-10-126 16,12-11-605-16</inkml:trace>
  <inkml:trace contextRef="#ctx0" brushRef="#br0" timeOffset="-49202.51">4099 13709 1175 0,'0'0'254'16,"0"0"-192"-16,0 0-11 15,0 0 29-15,114 139 62 16,-103-83-63-16,-11 4-9 15,0 5-51-15,-18-3-3 16,-13-2-16-16,-3-8-31 0,-2-8-124 16,9-16-95-16,10-12-517 0</inkml:trace>
  <inkml:trace contextRef="#ctx0" brushRef="#br0" timeOffset="-48945.01">4641 14015 831 0,'0'0'972'16,"0"0"-704"-16,0 0-134 15,0 0-51-15,0 0-73 16,0 0-9-16,131-4-1 16,-96 4-110-16,-12 14-166 15,-12-1-275-15</inkml:trace>
  <inkml:trace contextRef="#ctx0" brushRef="#br0" timeOffset="-48819.94">4572 14205 838 0,'0'0'927'0,"0"0"-796"0,0 0-71 16,0 0-36-16,0 0-24 16,173 0-60-16,-117-5-145 15,-7 5-405-15</inkml:trace>
  <inkml:trace contextRef="#ctx0" brushRef="#br0" timeOffset="-47922.77">5982 13712 370 0,'0'0'839'15,"0"0"-542"-15,0 0-88 16,0 0-25-16,0 0-3 16,0 0-92-16,0 0-86 15,7-12-2-15,-7 45-1 16,-4 10 37-16,-5 6 16 15,0-8-37-15,2-3 9 16,3-12-22-16,1-8 3 16,3-9 7-16,0-8-12 15,0-1 9-15,0-5-10 16,11-18-22-16,7-7-64 16,3-6-39-16,4-8-30 0,0 3 10 15,7 6 0 1,-1 12 145-16,-4 10 18 0,-3 13 15 15,-8 1 8-15,-5 25 56 16,-9 9-34-16,-2 0 39 16,0-3-35-16,0-3-31 15,0-9-16-15,0-8-14 16,0-10 2-16,0-2-8 16,0 0-3-16,21-20-175 15,8-4-43-15,4-7 6 16,5-1-135-16,2 5 35 15,0 5 315-15,0 6 19 0,-4 14 367 16,-3 2-150-16,-4 6-86 16,-4 21-87-16,-7 12-51 15,-5 3-5-15,-9 18-14 16,-4-10-97-16,0-10-265 0</inkml:trace>
  <inkml:trace contextRef="#ctx0" brushRef="#br0" timeOffset="-47700.25">5666 14125 1510 0,'0'0'653'0,"0"0"-511"16,0 0-41-16,0 0-54 15,158 0-24-15,-55-3 9 16,33-4-23-16,29-3-9 15,-14 1-5-15,-30 0-118 16,-10 5-112-16,-46 4-116 16,-7-3-391-16</inkml:trace>
  <inkml:trace contextRef="#ctx0" brushRef="#br0" timeOffset="-47370.37">6101 14332 1035 0,'0'0'411'15,"0"0"-238"-15,0 0-121 16,0 0 39-16,0 0-25 0,-2 122 16 16,-12-79-21-16,3 0-39 31,2-8-1-31,5-10-15 16,2-9-6-16,2-12 12 15,0-4-12-15,8-2 0 16,17-22-137-16,21-27-177 15,-3 5-180-15,-3 3-51 0</inkml:trace>
  <inkml:trace contextRef="#ctx0" brushRef="#br0" timeOffset="-47220.36">6344 14316 960 0,'0'0'680'0,"0"0"-541"0,0 0-100 16,0 0 23-16,0 0-1 16,0 104 64-16,10-78-18 15,22-4-2-15,15-5-65 16,13-7-31-16,9-8-9 0,31-2-121 15,-15-2-110-15,-15-10-366 0</inkml:trace>
  <inkml:trace contextRef="#ctx0" brushRef="#br0" timeOffset="-46671.1">7139 14050 1145 0,'0'0'517'0,"0"0"-260"16,0 0 65-16,0 0-117 15,0 0-75-15,0 0-95 16,0 0-21-16,114 0-3 16,-78 0-11-16,1 0-39 15,-3 0-47-15,-7 12-159 16,-7-3-122-16,-14-1-386 0</inkml:trace>
  <inkml:trace contextRef="#ctx0" brushRef="#br0" timeOffset="-46529.33">7202 14166 1433 0,'0'0'369'0,"0"0"-191"15,0 0-80-15,149-1-45 16,-93-3-53-16,13-3-19 16,-15 4-221-16,-13-3-1000 0</inkml:trace>
  <inkml:trace contextRef="#ctx0" brushRef="#br0" timeOffset="-44046.53">8015 14043 827 0,'0'0'301'15,"0"0"-195"-15,0 0-25 16,0 0 73-16,0 0-21 16,0 0 0-16,0 0-10 15,0 0-43-15,0 0 55 16,0 0-55 0,3 0-35-16,-3 0 25 0,0 0-69 15,0 0 35 1,0 0-22-16,0 0 6 0,0 0-2 15,4 0-18-15,8 0 2 16,7 0 17-16,8 0-7 16,8 0-11-16,8-5 12 0,6 1 10 15,5 3-29-15,6-3 6 16,2 0 0-16,7 1-11 16,1 2 16-16,3-4-5 15,3 4 0-15,2 1 19 16,7 0-11-16,2 0-8 15,4 0 0-15,-2 0-26 0,-4 0 34 16,-3 0-8-16,-8 1 0 16,-5 5-17-16,-7-2 3 15,7 0-201-15,-15-1-81 16,-14-3-209-16</inkml:trace>
  <inkml:trace contextRef="#ctx0" brushRef="#br0" timeOffset="-42792.96">8493 14413 560 0,'0'0'244'0,"0"0"-16"16,0 0-27-16,0 0-70 0,0 0 62 15,0 0-72-15,0 0 67 16,0-18-9-16,0 18-81 15,0 0 3-15,0 0-83 16,0 0-17-16,0 0-2 16,0 18-30-16,-12 8 31 15,-1 11 0-15,-3-1 15 16,1 0 10 0,-1 0-24-16,5-6 0 15,2-11 8-15,5-2 3 16,2-9-12-16,2-4 0 0,0-2 13 15,0-2 17 1,0 0-30-16,13-2-9 0,7-10-11 16,4-5-28-16,3 2 10 15,0 4 26-15,0 4-43 16,-5 7 54-16,-5 0-13 16,0 10 5-16,-7 13-10 15,0 3 38-15,-8 6-7 0,-2 3 18 16,0-3-29-16,-7-2 35 15,-8-2-36-15,-4-5 0 16,0-5 0 0,-4-5 6-1,1-4-12-15,-5-5-25 0,0-4-81 16,-6-11-35-16,4-10-197 16,5-11-546-16</inkml:trace>
  <inkml:trace contextRef="#ctx0" brushRef="#br0" timeOffset="-42667.97">8372 14420 1222 0,'0'0'385'0,"0"0"-209"15,0 0-57-15,0 0-108 16,150-32 29-16,-108 32-40 16,7 0-54-16,-9 0-193 0,-9 0-850 15</inkml:trace>
  <inkml:trace contextRef="#ctx0" brushRef="#br0" timeOffset="-42188.77">8914 14364 827 0,'0'0'250'0,"0"0"-148"0,0 0-31 16,0 0 95-16,0 0-44 15,0 0-23-15,0 0 24 16,-29 82-63-16,22-66-38 15,2-2 3-15,3-8-14 16,2-5-11-16,0-1 0 16,2 0 25-16,15 0-20 15,5 0-5-15,2-7-56 16,3 2 5-16,2 0 6 16,-2 5 45-16,-5 0 0 15,-1 5 15-15,-9 12-8 16,-5 7 9-16,-7 0 2 15,0 2 26-15,-2 4-37 16,-13-8-7-16,-6-3 5 16,-1 0-5-16,-12-13-14 0,8-2-165 15,3-4-303-15</inkml:trace>
  <inkml:trace contextRef="#ctx0" brushRef="#br0" timeOffset="-42048.09">9027 14337 1437 0,'0'0'304'0,"0"0"-130"16,0 0-108-16,114-12-54 15,-83 12 4-15,0 0-16 16,-10 0-169-16,-6 0-469 0</inkml:trace>
  <inkml:trace contextRef="#ctx0" brushRef="#br0" timeOffset="-7028.48">27106 8464 671 0,'0'0'138'0,"0"0"-105"0,145-90-24 15,-72 46 20-15,10-3-29 16,4 4 0-16,0-2-11 15,-7 7 5-15,-8 5 0 0,-12 4 6 16,-16 7 258-16,-8 0-38 16,-9 3-62-16,-7 4 15 0,-3 1 38 15,-1 4-72-15,-3 0-75 16,1 4-64-16,1-2-74 16,-1 4-172-16,-10 0-580 0</inkml:trace>
  <inkml:trace contextRef="#ctx0" brushRef="#br0" timeOffset="-6609.78">26886 8560 121 0,'0'0'1431'15,"0"0"-1292"-15,0 0-122 16,0 0 40-16,116-127-33 16,-43 94 31-16,31-11-42 15,35-5-12-15,28-6 22 16,2-3-22-16,-28 11-1 15,-36 11 0-15,-41 10 17 16,-10 5-12-16,4-6-5 0,-2-2 0 16,2 2 11-16,-14 0-10 15,-11 5 121-15,-6 3 31 16,-9 5-76-16,-5 3 20 16,-2 4-71-16,-1 3-25 15,-4 1 1-15,3 3-2 16,3 0-75-16,-4 3-184 0,-4 2-577 15</inkml:trace>
  <inkml:trace contextRef="#ctx0" brushRef="#br0" timeOffset="-6210.89">29181 7604 753 0,'0'0'575'16,"0"0"-512"-16,-129-21 8 15,67 21 96-15,-5 0-44 0,2 13-5 16,7 15-33 0,7 12 0-16,13 8 32 0,16 1-71 15,22 6 55-15,2-3-42 16,41-2-58-16,19-3 44 15,16-9-45-15,11-9-37 16,31-10-56-16,-22-12-188 16,-17-7-271-16</inkml:trace>
  <inkml:trace contextRef="#ctx0" brushRef="#br0" timeOffset="-5863.07">29480 7495 622 0,'0'0'725'0,"0"0"-500"15,0 0-15-15,0 0 18 16,0 0-32-16,0 0-121 15,0 0-34-15,-4-89-15 16,24 86-26-16,-1 3 0 16,-5 6-2-16,-11 22 11 15,-3 10-9-15,-17 8 31 16,-14 5-6-16,-6-3 35 0,1-2-47 16,9-6-2-16,14-4-11 15,13-6 10-15,2-2-20 16,30-4-7-16,26-4-146 15,-10-6-170-15,-5-4-574 0</inkml:trace>
  <inkml:trace contextRef="#ctx0" brushRef="#br0" timeOffset="-5630.97">29578 7921 1196 0,'0'0'355'15,"0"0"-128"-15,0 0-1 16,0 0-85-16,0 0-101 15,0 0-12-15,-46 110 31 16,46-68-59-16,8 0 22 31,6 2-22-31,-1-4 13 0,-4-6-10 16,-5-4-3 0,-1-5 0-16,-3-10-12 0,0-4-48 15,0-11-114-15,-7-7-56 16,-6-14-360-16</inkml:trace>
  <inkml:trace contextRef="#ctx0" brushRef="#br0" timeOffset="-5510.5">29694 7772 1602 0,'0'0'370'0,"0"0"-180"0,143-18-27 16,-74 13-133-16,0 5-2 15,18 0-28-15,-18 3-89 16,-16 6-405-16</inkml:trace>
  <inkml:trace contextRef="#ctx0" brushRef="#br0" timeOffset="-3508.2">27113 8540 715 0,'0'0'351'0,"0"0"-189"16,0 0-38-16,0 0-8 16,0 0 67-1,0 0-43-15,0 0-42 0,-3-6 66 0,3 6-42 32,0 0-20-32,0 0-12 15,0 0-73-15,0 0 23 16,0 0-27-16,0 0-7 0,0 0-12 0,5 9 3 15,19 14 3-15,12 14 2 16,16 10 5-16,12 8 11 16,12 3 3-16,4 2-20 15,5 0 18-15,-2-4-19 32,-4 0 0-32,-5-3-1 0,-7-4-23 0,-7-2-37 15,0 5-143-15,-15-13-113 0,-14-13-346 16</inkml:trace>
  <inkml:trace contextRef="#ctx0" brushRef="#br0" timeOffset="9617.51">28919 9312 639 0,'0'0'122'0,"0"0"-99"0,0 0 24 16,0 0 41-16,0 0-14 15,0 0 3-15,40-19-56 16,-34 19 16-16,0-3 7 16,2 1-20-16,-6 2 68 15,-2 0-22-15,0-2-11 16,0 2 53-16,0 0-26 15,0 0 3-15,-14 0-3 16,-17 2-83-16,-15 17 19 0,-15 10-15 16,-13 7 8-1,-1 5 1-15,1 1-16 0,7-4 1 16,11-6 49-16,12-5-48 16,11-4 42-16,10-9-37 15,10-4 8-15,8-4-15 16,5-4 0-16,0 1 0 15,18-3 28 1,16 0-26-16,11 0 18 0,10 0-20 0,7 0 18 31,8 0-8-31,5 5-10 16,1-1 0-16,0 4 2 16,-4 1 7-16,-8 0-18 0,-11-1-26 15,3 0-114-15,-17-1-85 16,-10-7-302-16</inkml:trace>
  <inkml:trace contextRef="#ctx0" brushRef="#br0" timeOffset="9855.79">29099 9300 1280 0,'0'0'245'16,"0"0"-118"-16,-45 118-10 16,18-47 44-16,0 4-42 15,4 4-64-15,5-5-11 16,5-2-35-16,5-5-9 16,6-11 0-16,2-4-160 15,0-17-84-15,6-10-400 0</inkml:trace>
  <inkml:trace contextRef="#ctx0" brushRef="#br0" timeOffset="10622.44">29461 8921 1084 0,'0'0'291'0,"0"0"-151"16,0 0-15-16,0 0 38 15,0 0-21-15,0 0-73 0,0 0 9 16,-56-26-37 0,56 24-40-16,0 2 66 0,0-2-66 15,4 0 4-15,2 2-5 0,1-3 16 16,-5 3-4 0,-2 0-12-16,0 0 0 0,0 0-24 15,0 0 24-15,0 0 0 31,-2 0 0-31,-7 3 22 16,3 1-19-16,1 0-3 16,2-4-10-16,3 2-9 15,0-2 4-15,0 0 15 16,0 0 7-16,0 0 7 16,0 0 14-16,0 0-28 15,0-8 6-15,0-4-17 0,0 2 12 16,3-2-1-16,6 4 0 15,2-1 8-15,1 4-23 16,-2 3 15-16,-5 2-8 16,-3 0-12-16,-2 6 2 15,0 20 18-15,-13 10 19 16,-14 7-18-16,-4 3 54 16,-2 0-36-16,4-7-17 15,8-4 5-15,10-9-6 16,9-6-1-16,2-7 1 15,5-2 19-15,17-2-25 16,4-4 5-16,5-1-7 16,-4-4-15-16,-4 2 22 0,-7 1 0 15,-10 6 0-15,-6 5 3 16,0 7-5-16,-20 6 2 16,-9 4 0-16,-2 0-10 15,2 1 10-15,16 0-136 16,10-9-185-16,3-11-483 0</inkml:trace>
  <inkml:trace contextRef="#ctx0" brushRef="#br0" timeOffset="10747.41">29799 9336 1783 0,'0'0'155'0,"0"0"-155"15,0 0 0-15,0 0-32 16,0 0-104-16,-114 29-389 0</inkml:trace>
  <inkml:trace contextRef="#ctx0" brushRef="#br0" timeOffset="12936.78">8414 13389 1008 0,'0'0'374'0,"0"0"-235"16,0 0-42-16,0 0 8 16,0 0 34-16,0 0-14 15,0 0-76-15,-2 0 38 16,2 0-6-16,0 0-42 0,0 0 32 16,0 0-49-16,0 0-16 31,0 0 10-31,0 0 3 15,0 0-14-15,-2 0 13 16,-7 0-4-16,-9-5-28 16,-7 4 2-16,-8 1 12 15,-7 0-18-15,-5 6 22 16,1 16-4-16,0 4 0 0,5 6-3 16,4 4-9-16,10 0 12 15,8 3 0-15,9-2 9 16,8-3 1-16,4-3-1 15,25-8-4-15,10-7 11 0,13-9-32 16,5-7-11-16,3 0-140 16,12-7-42-16,-14-9-127 15,-14 2-239-15</inkml:trace>
  <inkml:trace contextRef="#ctx0" brushRef="#br0" timeOffset="13454.3">8564 13239 690 0,'0'0'311'0,"0"0"-162"16,0 0 23 0,0 0-5-16,0 0 10 0,0 0-3 15,0 0-79-15,-25-25 6 16,25 19-32-16,0-2-67 15,0 1 42-15,8 0-41 16,-2 1 4-16,0 2-8 16,1 0 11-16,-5 3-10 15,0 1 0-15,-2 0-1 0,0 8 1 16,0 13 6 0,-15 13 13-16,-7 7 41 0,-5 3-54 15,2-3 11-15,6-4-10 16,3-9 18-16,9-8-9 15,7-6-16-15,0-6 0 16,4-4 2-16,19-4-2 0,8 0-16 16,5 0-42-1,-1-9-134-15,4-3-1 0,-11-1-128 16,-10 6-329-16</inkml:trace>
  <inkml:trace contextRef="#ctx0" brushRef="#br0" timeOffset="13782.84">8580 13592 1008 0,'0'0'387'0,"0"0"-203"16,0 0-124-16,0 0 7 15,0 0 47-15,0 0-98 16,0 0 61-16,-2 63-5 16,2-38-71-16,0 3 42 0,0-4-43 15,0 0 6 1,0-1 2-16,0-6 3 0,0-3-11 16,0 1 3-16,0-10 12 15,-10-1-2-15,-3-1-13 16,-5-3-16-16,-5 0-1 15,-12-12-163-15,4-15-145 16,6-4-507-16</inkml:trace>
  <inkml:trace contextRef="#ctx0" brushRef="#br0" timeOffset="13910.97">8514 13573 1051 0,'0'0'504'0,"0"0"-344"15,0 0-21-15,126-42-53 0,-86 36-46 16,-2 6-17-16,-7 0-23 15,-4 4-104-15,-11 10-198 32,-8 2-519-32</inkml:trace>
  <inkml:trace contextRef="#ctx0" brushRef="#br0" timeOffset="14020.43">8831 13701 620 0,'0'0'1058'16,"0"0"-886"-16,0 0-93 15,0 0-72-15,0 0-7 16,0 0-62-16,0 0-285 0</inkml:trace>
  <inkml:trace contextRef="#ctx0" brushRef="#br0" timeOffset="14491.21">9502 13569 1360 0,'0'0'484'16,"0"0"-399"-16,0 0-58 15,0 0 31-15,0 0 10 16,0 0-7-16,-122 78 14 0,70-39-45 16,-1-4 15-16,4 2-20 15,4-7-24-15,12-8 42 16,11-7-43-16,8-3 1 15,12-9-7-15,2-1 15 16,11 0-9-16,21-2 9 16,10 0-2-16,9 0 2 15,6 0-9-15,2 0 0 16,-4 0 0-16,-1 0 0 16,-7 0-47-16,-7 0-125 15,2 0-101-15,-13 0-96 16,-6 0-501-16</inkml:trace>
  <inkml:trace contextRef="#ctx0" brushRef="#br0" timeOffset="14694.32">9636 13668 1242 0,'0'0'565'0,"0"0"-484"16,0 0-35-16,0 0 107 15,-53 114-26-15,41-62-25 16,4 4-44-16,1 2-57 16,5-2-2-16,2-5-4 15,0-5-132-15,0-6-46 16,2-15-207-16,7-11-613 0</inkml:trace>
  <inkml:trace contextRef="#ctx0" brushRef="#br0" timeOffset="15471.82">9964 13433 316 0,'0'0'701'16,"0"0"-497"-16,0 0-126 15,0 0-24-15,0 0 59 16,0 0-23-16,0 0-57 16,-3-15-9-16,1 12-4 15,0 1-20-15,0-2 7 16,0-1 9-16,-3 0 28 0,3 1-19 16,2-4 5-16,-2 2 52 15,2-3-81 1,0 0 35-16,0-3 0 15,0 2-28-15,9 0 29 16,2 0-37-16,0 5 0 16,0 1 32-16,0 4-26 15,-1 0 23-15,-6 0 18 16,-2 13-39-16,-2 8 113 0,0 2-73 16,-6 7-25-16,-8-2 44 15,1-5-58-15,6 0 1 16,7-5-4-16,0-1 18 15,7-5-15-15,14-1-9 0,4-1 14 16,-5 0-37-16,-5 3 26 16,-7 1-3-16,-8 4 0 15,-10 8-15-15,-27 6 3 16,-39 18-56-16,7-8-173 16,4-9-337-16</inkml:trace>
  <inkml:trace contextRef="#ctx0" brushRef="#br0" timeOffset="16305.84">9906 14050 212 0,'0'0'267'0,"0"0"-179"16,0 0 20-16,0 0-89 15,0 0 72-15,0 0-56 0,0 0-18 16,-80-21 15-16,66 21-31 15,3-3-1-15,-1 3 3 16,2 0-2-16,-1 0-1 16,-3 0 0-16,-3 0-16 15,3 0 9-15,1 0-306 0</inkml:trace>
  <inkml:trace contextRef="#ctx0" brushRef="#br0" timeOffset="16571.36">9641 14026 185 0,'0'0'557'0,"0"0"-410"0,0 0-114 16,0 0 40-16,0 0 70 16,0 0-3-16,0 0 5 15,-14 0-46-15,14 0-3 16,0 0 19-16,0 0-52 16,0 0 17-16,0 0-1 15,0 0-21-15,0 0 83 16,0 0-71-16,16 3-22 15,8 1 39-15,7 1-56 16,6 2 3-16,5-2-25 16,3 2 10-16,3-3-38 15,23-4-110-15,-11 0-247 16,-10 0-702-16</inkml:trace>
  <inkml:trace contextRef="#ctx0" brushRef="#br0" timeOffset="16919.89">10425 14021 1465 0,'0'0'658'0,"0"0"-518"15,0 0-54-15,0 0 25 16,0 0-89-16,0 0 8 15,0 0-30-15,147 0 12 16,-104-5-26-16,-3 5-116 16,-11 0-182-16,-14 0-163 0</inkml:trace>
  <inkml:trace contextRef="#ctx0" brushRef="#br0" timeOffset="17062.03">10374 14207 1132 0,'0'0'589'0,"0"0"-359"16,0 0-99-16,0 0-48 16,131 0-80-16,-50-7-3 15,-12-4-173-15,-9 1-465 0</inkml:trace>
  <inkml:trace contextRef="#ctx0" brushRef="#br0" timeOffset="17672.49">11274 13876 1167 0,'0'0'347'15,"0"0"-129"-15,0 0 37 16,0 0-98-16,0 0-14 15,0 0-79-15,56-114-51 16,-27 102 15-16,-2 8-28 16,0 4 0-16,-9 4 0 0,-7 22-36 15,-11 14 35 1,0 12-53-16,-21 6-73 0,-10 5-5 16,-2-2-224-16,0-4-194 15,6-5 268-15,4-11 261 16,8-6 21-16,4-7 172 15,4-7 92-15,5-8-8 16,0-3-17-16,2-1-111 16,0-9-111-16,-3 3-17 15,1-3-685-15</inkml:trace>
  <inkml:trace contextRef="#ctx0" brushRef="#br0" timeOffset="32383.22">1143 15683 641 0,'0'0'491'16,"0"0"-405"-16,0 0-15 16,0 0 85-16,0 0-28 15,0 0-42-15,-14 0-23 16,14 0-18-16,0 0 19 0,0 0-9 16,0 0-17-16,0 0 19 15,0 0-25-15,0 0 24 16,0 0-5-16,0 0-36 15,0 0 25-15,0 0 4 0,0 0 8 32,3 0 32-32,13-3-57 15,6-4-11-15,4-7-10 16,3-4 3-16,4 2-9 0,0-2 0 16,-2-1 6-16,-3 6-2 15,-1-5-4-15,-5 1-12 16,-3 3-1-16,-7 4-30 15,-3-4 30-15,-1 6-5 16,-6-4-9-16,0 6 5 16,-2-4 1-16,0 6 21 15,0 0-1-15,0 0-24 16,-2-2 25-16,-8 2-1 16,-3 1-12-16,-5 3-1 15,-4 0 8-15,-5 0-2 16,-4 9 8-16,0 5-15 15,0 2 14-15,6-2 1 0,3 4 0 16,7 0-6-16,3 0 6 16,5 4 0-16,7-4 22 15,0 5-20-15,5-7 33 16,13 2-15-16,7-4-20 16,6-4 41-16,6-6-41 15,3-4-14-15,1 0-42 16,7 0-136-16,-8-8-117 0,-9-3-268 15</inkml:trace>
  <inkml:trace contextRef="#ctx0" brushRef="#br0" timeOffset="32652.79">1629 15325 1491 0,'0'0'681'15,"0"0"-589"-15,0 0-79 16,0 0 19-16,0 0-31 16,0 0 13-16,0 0 19 15,107 141-32-15,-101-78 25 16,-6 4-26-16,-19 10-8 15,-28-1 1-15,-9-4-103 16,-24 13-92-16,10-20-153 16,13-19-1218-16</inkml:trace>
  <inkml:trace contextRef="#ctx0" brushRef="#br0" timeOffset="33930.44">3196 15212 1197 0,'0'0'367'0,"0"0"-255"0,0 0-8 16,0 0 3-16,0 0-71 15,0 0 39-15,0 0-59 16,-107-7 0-16,62 32 27 16,-3 7-14-16,-2 8 17 15,4 4 2-15,7 2-12 16,10 3 1-16,10-6-18 0,9-3-13 31,10-3 18-31,0-5-24 0,19-6-15 16,12-8-61-1,29-17-108-15,-8-1-110 0,-4 0-247 16</inkml:trace>
  <inkml:trace contextRef="#ctx0" brushRef="#br0" timeOffset="34196.1">2971 15436 605 0,'0'0'717'0,"0"0"-592"15,0 0-35-15,0 0-39 16,0 0-45-16,156-36 27 16,-107 40-33-16,-2 16 7 0,-8 6 20 15,-6 4 12 1,-14 2 52-16,-10 3-10 0,-9-3-1 15,0 0-14-15,0-5-40 16,-7-6-1-16,1-7-14 16,1-8-11-16,5-6 0 15,0 0-63-15,23-34-67 16,4-4-206-16,-1-3-224 0</inkml:trace>
  <inkml:trace contextRef="#ctx0" brushRef="#br0" timeOffset="34516.41">3493 15454 644 0,'0'0'641'15,"0"0"-402"-15,0 0-74 0,0 0-57 16,-42 125 29-16,34-93-57 16,6-6-18-16,2-9-22 15,0-6-27-15,16-7 10 16,7-4-23-16,-2 0-49 16,2-10-17-16,-7-16-45 15,-8-2-9-15,-1-7 6 16,-5-5 22-16,2 4 60 15,4 6 32-15,0 10 81 0,5 8 77 16,6 12-60-16,5 0-35 16,5 14-8-16,0 13-22 15,0 0 42-15,-5 7-16 16,-3 2-18-16,-5-3-26 16,-6 1 0-16,-3-6-11 15,-5-6-4-15,-2-6-13 0,0-2-39 16,0-14-67-1,-17 0-60-15,-4-17-120 0,1-10-510 16</inkml:trace>
  <inkml:trace contextRef="#ctx0" brushRef="#br0" timeOffset="34657.01">3883 15163 1219 0,'0'0'691'0,"0"0"-584"16,0 0-107-16,0 0 2 15,0 0-11-15,-45 162-26 16,-8-58-210-16,6-13-324 0,5-6-439 0</inkml:trace>
  <inkml:trace contextRef="#ctx0" brushRef="#br0" timeOffset="34750.84">3611 15807 712 0,'0'0'380'16,"0"0"-56"-16,0 0-55 16,0 0-111-16,0 0-79 15,0 0-79-15,0 0-86 16,20 48-826-16</inkml:trace>
  <inkml:trace contextRef="#ctx0" brushRef="#br0" timeOffset="35259.92">4658 15279 1211 0,'0'0'485'16,"0"0"-232"-16,0 0-90 15,0 0-72-15,0 0-51 16,0 0-27-16,0 0-13 16,25 67 37-16,-25-5-10 15,0 10 35-15,0 5-48 16,-2-1-6-16,-9-9-8 0,2-9 2 15,2-17-2-15,0-7 0 16,5-12 0-16,0-12 12 16,2-1-6-16,0-9-6 15,0 0 18-15,6-5-18 16,19-13-9-16,8 0-8 16,13 1 10-16,2-2-9 0,6 12 10 15,-3 1-33 1,-2 5-53-16,-6 1-70 0,-1 0-62 15,-13 0-82-15,-9-4-272 16</inkml:trace>
  <inkml:trace contextRef="#ctx0" brushRef="#br0" timeOffset="35467.51">4560 15342 1972 0,'0'0'343'0,"0"0"-258"0,0 0 4 16,0 0-25-1,172 0-64-15,-105 0 39 0,-3 0-39 16,-4 8-18-16,-8 5-92 16,-16 2-368-16,-18-5-308 0</inkml:trace>
  <inkml:trace contextRef="#ctx0" brushRef="#br0" timeOffset="35608.21">4618 15543 1803 0,'0'0'356'0,"0"0"-280"16,0 0-13-16,137 22-63 16,-64-12-14-16,43-6-95 15,-16-4-205-15,-9 0-800 0</inkml:trace>
  <inkml:trace contextRef="#ctx0" brushRef="#br0" timeOffset="36160.41">5822 15043 922 0,'0'0'683'15,"0"0"-455"-15,0 0-45 0,0 0-33 16,0 0-110-16,0 0-11 16,0 0-29-16,2 23 0 15,-12 35 34-15,-4 18 22 16,1 8 7-16,-1 1-7 16,5-4-56-16,5-5 25 15,4-9-1-15,0-13-18 16,4-6 24-16,17-16-30 15,0-6-1-15,6-16-19 16,2-6-64-16,0-4-4 16,0-14-77-16,-4-12-51 15,-10-10 10-15,-5 4-4 16,-10 2 168-16,0 12 42 16,-3 10 136-16,-15 8-13 0,0 8-25 15,1 18 4-15,3 6-2 31,5 4-63-31,9-3-11 16,0 4-16-16,0-13-10 16,9-2-70-16,0-6-141 0,-4-10-410 0</inkml:trace>
  <inkml:trace contextRef="#ctx0" brushRef="#br0" timeOffset="36316.64">5902 15360 1795 0,'0'0'319'16,"0"0"-236"-16,0 0-83 15,170 0-21-15,-90 0-139 16,-13 6-178-16,-9 2-968 0</inkml:trace>
  <inkml:trace contextRef="#ctx0" brushRef="#br0" timeOffset="36753.49">6825 15066 1154 0,'0'0'502'0,"0"0"-438"15,0 0 9-15,0 0-50 16,0 0 62-16,-39 104 63 15,33-44-23-15,2 8-24 0,-3-3-42 0,3 1-37 16,-2-7 23 0,-2-9-44-16,4-9 12 0,0-15-10 15,1-11 10-15,3-6-13 16,0-9 19-16,0 0-13 16,16-24-6-16,8-6-65 15,10-11-27-15,2 6 5 16,0 0-16-16,-3 15 86 15,-8 12 17-15,-10 8 10 16,-6 5 47-16,-9 16 0 16,0 11-1-16,-7 8 16 15,-20 1-17-15,-4 3 22 16,-9-2-38-16,-4-3-32 16,-3-2 10-16,2-4-17 15,9-6-76-15,12-13-90 0,12-6-190 16,12-6-503-16</inkml:trace>
  <inkml:trace contextRef="#ctx0" brushRef="#br0" timeOffset="37004.93">7401 15357 1060 0,'0'0'693'16,"0"0"-412"-16,0 0-73 0,0 0-118 16,0 0-55-16,0 0 26 15,-117 61-16-15,64-15 17 16,-3 6-32-16,-4 7-29 16,5-7 19-16,3 1-20 15,7-2-13-15,14-12-36 16,18 2-183-16,11-16-90 15,2-10-488-15</inkml:trace>
  <inkml:trace contextRef="#ctx0" brushRef="#br0" timeOffset="37223.65">7603 15436 1328 0,'0'0'496'0,"0"0"-411"15,-134-6-25-15,74 20 89 16,4 15-13-16,12 10-47 16,11 6-8-16,15 3-66 15,15-2 24-15,3-2-16 16,11-4-22-16,20-5-1 16,23-6-83-16,-9-9-176 15,-5-6-257-15</inkml:trace>
  <inkml:trace contextRef="#ctx0" brushRef="#br0" timeOffset="47933.42">8642 15378 776 0,'0'0'373'0,"0"0"-187"0,0 0-34 16,0 0-27-16,0 0 56 16,0 0-30-16,-16-48-62 15,1 46 9-15,-3 2-70 16,-7 0-17-16,-4 4 8 16,-4 21-1-16,2 8-18 15,-1 9 37-15,10 6-30 16,5-2 48-16,10-2-54 15,7-7 5-15,0-7-3 16,22-13-2-16,11-10-1 16,10-7 0-16,9 0-58 15,0-23 2-15,2-4-50 16,-2-9 12-16,-8-5 54 16,-7-5-12-16,-8-1 52 15,-6 1 0-15,-9 1 11 0,-10 6 57 16,-4 7 36-16,0 7-6 15,-9 11-2-15,-11 7-70 16,-5 7-16-16,-6 11-10 16,-2 21 12-16,0 12 20 15,6 5-6-15,8 6-20 16,11 1 7-16,8-6-6 16,2-5-7-16,25-13 0 15,6-10-12-15,9-10 4 16,3-11-37-16,2-1-47 15,-2-5 24-15,-6-13-23 16,-3-8 50-16,-9 3 17 16,-9 1-18-16,-9 12 42 0,-7 2 63 15,-2 8-21-15,0 10 0 16,-9 20-19-16,-7 5 38 16,5 5 5-16,3 1-57 15,8-8 33-15,0-7-42 16,4-10 1-16,19-7-13 15,3-9-45-15,8 0-11 16,-1-21-61-16,0-5-76 0,-1-6 39 31,-3-5 19-31,-5 2-10 16,-4 3 129-16,-4 6 28 16,-7 12 115-16,-5 7 135 15,-2 7-133-15,-2 5-33 16,0 16 22-16,0 6-25 15,0 5 21-15,-2-3-83 0,-2 0 7 16,1-3-23-16,3-8-3 16,0-4-21-16,0-10-141 0,0-4-130 15,7 0-304-15</inkml:trace>
  <inkml:trace contextRef="#ctx0" brushRef="#br0" timeOffset="48191.8">9571 15218 1099 0,'0'0'821'16,"0"0"-644"-16,0 0-32 15,0 0-68-15,0 0-43 16,0 0-18-16,0 0-16 15,54-77-6-15,-23 77-4 16,0 14 10-16,-6 17-9 16,-16 9 9-16,-9 1-34 15,-20 12 32-15,-54 10-109 16,5-10-160-16,7-13-1137 0</inkml:trace>
  <inkml:trace contextRef="#ctx0" brushRef="#br0" timeOffset="49582.89">10358 15360 535 0,'0'0'345'0,"0"0"-114"0,0 0-122 16,0 0-15-16,0 0 63 15,0 0-53-15,0 0 40 16,16-56 32-16,-16 54-107 0,-2-2-15 16,-14 4 21-16,-7 0-55 15,-8 0 10-15,-9 18-20 16,-6 14-9-16,-1 10 53 15,3 9 10-15,7-2-23 16,14 1 24-16,11-3-59 16,12-7 22-16,2-8-20 15,27-8-1-15,12-7-14 0,12-17-18 16,7 0-48 0,2 0-25-16,3-27-56 0,-7 1 44 31,-7-6-15-31,-13 4-25 15,-11 2 87-15,-11 5 63 16,-12 11 72-16,-4 6 109 0,0 4-112 16,-8 4-27-16,-11 18 56 15,3 5-17-15,8-1 2 16,8 2-67-16,0-10-15 16,16 0 44-16,15-10-36 15,9-8 26-15,4 0-35 16,1-4-35-16,-7-15 34 15,-9-2-23-15,-13 3 24 16,-14-1 5-16,-2 2 38 16,-10 0 5-16,-19 7-48 15,-6 1 9-15,-3 4-24 16,5-3-28-16,4-10-95 16,8 5-89-16,13-13-374 0</inkml:trace>
  <inkml:trace contextRef="#ctx0" brushRef="#br0" timeOffset="49707.95">10854 15003 1590 0,'0'0'553'15,"0"0"-418"-15,0 0-135 16,0 0 0-16,0 0-12 16,-97 179 10-16,59-107-44 15,9-10-459-15</inkml:trace>
  <inkml:trace contextRef="#ctx0" brushRef="#br0" timeOffset="50132.05">11729 15172 1455 0,'0'0'652'15,"0"0"-492"-15,0 0-138 16,0 0-21-16,0 0-1 16,0 0 91-16,-158 153-27 15,102-90-14-15,8 3-13 16,5-4-31-16,11-13-6 16,15-13 0-16,11-10-36 15,6-15 2-15,0-7-157 0,17-4 30 16,28-31 4-16,-7-10-209 15,-1-5-182-15</inkml:trace>
  <inkml:trace contextRef="#ctx0" brushRef="#br0" timeOffset="50279.23">11676 15175 955 0,'0'0'625'16,"0"0"-289"-16,0 0-149 16,0 0-157-16,0 0 67 15,31 104-27-15,-18-51-33 0,3 5 7 16,-1 2-32-16,-1-2-24 15,-1-5-46-15,-13-9-232 16,0-12-108-16,0-10-849 0</inkml:trace>
  <inkml:trace contextRef="#ctx0" brushRef="#br0" timeOffset="50419.86">11317 15473 1787 0,'0'0'510'0,"0"0"-430"15,147-19-74-15,-71 19-6 16,0 0-28-16,13 0-52 16,-20 8-123-16,-17 6-574 0</inkml:trace>
  <inkml:trace contextRef="#ctx0" brushRef="#br0" timeOffset="50601.74">12090 15508 927 0,'0'0'902'0,"0"0"-799"16,0 0-101-16,-25 107 22 15,6-68-15-15,1 2 2 16,5-1 4-16,9-12-15 16,4-10-91-16,0-9-174 15,15-9-387-15</inkml:trace>
  <inkml:trace contextRef="#ctx0" brushRef="#br0" timeOffset="51129.82">12273 15182 970 0,'0'0'620'0,"0"0"-541"16,0 0-35-16,0 0 18 15,-15 116 111-15,3-72-10 16,1 0-45-16,0-4-6 16,0-4-85-16,2-10-2 15,0-7-16-15,5-6 13 16,-1-9-11-16,3-2-11 16,2-2 1-16,0 0 24 15,0-10-24-15,0-22-2 16,0-11-63-16,16-10-65 0,8-3-15 15,6 3-34-15,3 14 83 16,-2 17 86-16,-4 9 9 16,-6 13 28-16,-4 4 23 15,-11 27 34-15,-6 5 27 16,0 4-42-16,-4 1-5 16,-17 2 43-16,-2-7-84 15,2-6 13-15,3-9-16 16,7-9-8-16,7-7 8 0,4-5-20 15,0 0 8 1,17 0-9-16,12-5-49 0,7-12-14 16,-2 8 29-16,-8 0 34 15,-8 9 21 1,-16 0-21-16,-2 18 0 16,-20 12-7-16,-20 10 17 15,-12 4-10-15,-5-2 0 16,-8 11-139-16,16-17-153 15,20-10-742-15</inkml:trace>
  <inkml:trace contextRef="#ctx0" brushRef="#br0" timeOffset="51968.23">13261 14929 1181 0,'0'0'599'0,"0"0"-296"0,0 0-105 16,0 0-165-16,0 0-33 16,0 0 0-16,0 0 1 15,-69 154 77-15,38-72-27 16,4 5-28-16,9-2 38 15,9-7-60-15,9-13 13 0,0-11-13 16,15-9 17-16,14-17-19 16,9-12 1-1,5-10-34-15,3-6 18 16,1-10-101-16,-2-22-98 16,-9-8 33-16,-9-7-93 15,-16 1 77-15,-11 10 143 16,0 6 55-16,-25 20 183 15,-11 10-69-15,-5 12 9 16,-5 24-12-16,9 6-28 0,10 6 25 16,13-3-46-16,14-3-47 15,0-8 22-15,22-12-27 16,14-8-8-16,9-10-2 16,4-4-67-16,4-8-70 15,1-20-63-15,15-20-64 16,-5-5-67-16,-12 12-317 0,-12 4 338 15,-31 33 310 1,-9 4 613-16,0 0-273 0,0 6-199 16,-7 17 44-16,-8 6-25 15,2 0-76-15,1 1-15 16,6-7-22-16,6-2-46 16,0-11 20-16,2-2 0 15,18-8-20-15,9 0-1 16,7-4-125-16,3-10-36 15,9-7 23-15,-4 3 10 16,1 4 7-16,-7 9 80 16,-9 5 41-16,-12 0 67 15,-5 18-34-15,-12 4-1 16,0 6-24-16,-7 2 2 16,-29-2-20-16,2-3-30 0,-1-10-265 15</inkml:trace>
  <inkml:trace contextRef="#ctx0" brushRef="#br0" timeOffset="52124.56">13334 15276 1595 0,'0'0'495'16,"0"0"-282"-16,0 0-52 16,0 0-134-16,137-76-6 15,-82 76-21-15,35 9-39 16,-13 15-115-16,-8 1-379 0</inkml:trace>
  <inkml:trace contextRef="#ctx0" brushRef="#br0" timeOffset="52479.78">14694 14971 1064 0,'0'0'593'0,"0"0"-295"16,0 0-197-16,0 0-70 15,0 0-23-15,-9 112 58 16,-17-8 54-16,-1-1-61 16,4-7-21-16,10-16-7 15,11-22-19-15,2 2-12 16,0-2 0-16,17-9-7 16,4-13-17-16,12-18-102 15,-6-10-172-15,-5-8-223 0</inkml:trace>
  <inkml:trace contextRef="#ctx0" brushRef="#br0" timeOffset="53132.25">14358 15395 1182 0,'0'0'658'0,"0"0"-471"16,0 0-176-16,0 0-10 15,162-32 4-15,-88 26 3 16,6-3-16-16,0 7-3 15,-7 2-40-15,-12 2 38 16,-18 20 13-16,-23 10 0 16,-20 7 73-16,0 4-37 15,-27 3 50-15,-2-1-14 16,2-9-57-16,11-10 35 0,12-9-50 16,4-6 1-16,8-7-2 15,21-4-27-15,12-6-69 16,-1-20-115-16,-2-10-54 15,-11-4 70-15,-14-5-97 16,-13 5 64-16,0 5 229 16,-24 12 135-16,-10 11 88 15,-4 12-36-15,4 0-30 16,11 2-11-16,11 12-95 16,12 0-49-16,12-2 40 0,32-2-18 15,16-10-24-15,15 0-62 16,8 0-156-16,4-14-38 15,-4-4 52-15,-12 0 204 16,-15 5 11-16,-21 1 47 16,-24 12 113-16,-11 0-5 15,-15 5-67-15,-20 22 115 0,-8 2-71 16,1 7-60-16,6-4-3 16,11-4-79-16,12-3 14 15,11-10-12-15,2-7 18 16,9-8-42-16,20 0 21 15,6-8-84-15,5-11-113 16,-1-8-116-16,-4-3 102 16,-8 6 62-16,-5 6 149 15,-8 6 10-15,-6 8 173 16,-3 4 38-16,-5 8-4 31,2 18-95-31,-2 10-49 0,0 9-44 16,0 1-20-16,-9 10-18 15,-4-10-267-15,-1-14-989 0</inkml:trace>
  <inkml:trace contextRef="#ctx0" brushRef="#br0" timeOffset="53884.53">16471 15328 1525 0,'0'0'520'0,"0"0"-370"16,0 0-122-16,0 0-21 15,0 0 7-15,-118 80 28 16,89-40-3-16,11-1-14 16,13-4-17-16,5-9-16 15,9-4-14-15,22-13-74 16,8-9-24-16,11-9-91 15,-5-16-135-15,-11-4-361 0</inkml:trace>
  <inkml:trace contextRef="#ctx0" brushRef="#br0" timeOffset="54059.65">16569 14982 702 0,'0'0'1035'0,"0"0"-669"15,0 0-261-15,0 0-43 16,0 0-38-16,-54 101 45 15,39-33 12-15,1 13-59 16,6 3 18-16,1 0-40 16,7-8-22-16,0-4-66 0,0-1-122 15,0-21-57-15,4-19-265 16</inkml:trace>
  <inkml:trace contextRef="#ctx0" brushRef="#br0" timeOffset="54760.59">16239 15298 1588 0,'0'0'608'0,"0"0"-441"15,0 0-118-15,0 0-43 16,133-22 6-16,-54 22-12 16,12 0 0-16,9 0-21 15,1 8 14-15,-7 6-56 16,-21 4 54-16,-22 3-7 0,-26 4 12 15,-25 5 4 1,-3 7 17-16,-33-2-3 0,-8 3 45 16,-3-2-43-16,7-9-5 15,9-5-5 1,11-8 6-16,13-4-24 0,7-10 3 16,5 0-70-16,24-18-38 15,10-13-203-15,6-1 18 16,-3 2 7-16,-10 6 295 15,-14 12 4-15,-16 12 197 16,-2 0-100-16,-13 30 108 16,-12 2-77-16,-1 8-56 15,7-1 40-15,8-7-54 16,11-6-6-16,0-9-22 16,21-6-25-16,14-11 37 0,5 0-46 15,5-14-68-15,-3-16-43 16,-4-6-46-16,-7 0 29 15,-6-5-31-15,-5 6 28 16,-7 4 99-16,-6 11 32 16,-5 13 248-16,-2 7-58 0,0 5-152 15,-5 22 72-15,-1 2-37 32,4 3-39-32,2 0 41 15,2-2-67-15,21-11-8 16,3-7 0-16,6-6-16 0,-3-6-74 15,-6-10-36-15,-2-15-69 16,-7-7 2-16,-6 0-6 16,-3-3 29-16,-1 0 112 0,-2 12 58 15,2 0 181-15,-1 14 151 16,0 9-64-16,-1 6-120 16,0 15-133-16,2 16-2 15,-4 2 27-15,0 6-31 16,0-6-18-16,0 7-33 15,0-9-208-15,0-13-128 0</inkml:trace>
  <inkml:trace contextRef="#ctx0" brushRef="#br0" timeOffset="54982.17">16930 15155 1422 0,'0'0'685'0,"0"0"-358"16,0 0-159-16,0 0-81 15,0 0-76-15,0 0 10 0,0 0-42 16,69 0-2-16,-49 17-101 16,-11-2-133-16,-7-2-248 15,-2-9-257-15</inkml:trace>
  <inkml:trace contextRef="#ctx0" brushRef="#br0" timeOffset="55091.53">17144 15033 1622 0,'0'0'509'0,"0"0"-398"16,0 0-105-16,160 10-6 16,-79 8-45-16,-12-6-213 15,-11-2-590-15</inkml:trace>
  <inkml:trace contextRef="#ctx0" brushRef="#br0" timeOffset="55373.24">18149 14941 1545 0,'0'0'595'0,"0"0"-499"15,0 0-95-15,0 0-2 16,0 0 2-16,-14 160 21 16,2-86 51-16,-5 9-54 15,2 1 27-15,-1-4-46 16,3-3 7-16,3-10-23 0,0-8 12 16,3-11-93-16,1-18-81 15,4-12-179-15,0-12-397 0</inkml:trace>
  <inkml:trace contextRef="#ctx0" brushRef="#br0" timeOffset="55607.59">17739 15325 1270 0,'0'0'584'15,"0"0"-462"-15,0 0-55 16,163-14-64-16,-98 14 10 0,3 0-22 15,-3 14 9-15,-7 9 0 16,-9 7-1-16,-13 1 7 16,-14 4 47-16,-11-3-22 15,-11-1-20-15,0-4 28 16,-4 0-38-16,-12-13-1 16,-1-9-69-16,3-5-204 15,7 0-420-15</inkml:trace>
  <inkml:trace contextRef="#ctx0" brushRef="#br0" timeOffset="55763.83">18303 15346 1781 0,'0'0'378'0,"0"0"-261"0,0 0-109 16,0 0 3-16,0 108-5 16,21-82 3-16,12-2-6 15,9-8-3-15,9-7-152 16,0-9-37-16,5-9-139 15,-15-12-252-15,-14-5-423 0</inkml:trace>
  <inkml:trace contextRef="#ctx0" brushRef="#br0" timeOffset="56200.09">18548 15346 942 0,'0'0'622'0,"0"0"-369"16,0 0-58-16,0 0-110 16,-112 108 20-16,106-68-2 15,6-5-58-15,2-2 5 16,23-2-43-16,10-9-7 31,10-10 0-31,2-6-130 0,4-6-9 16,1-6-34-16,-4-14-97 15,0-8-10-15,-4-3-50 16,-1-1 21-16,-8 0 309 16,-6 6 13-16,-7 9 503 15,-13 8-36-15,-9 9-229 0,0 0-123 16,-6 22-79-16,-14 4 37 15,-1 6 7-15,4-1-41 16,5-4-1-16,6-10-40 16,6-3 3-16,0-8 1 15,10-6-15-15,15 0-22 16,6 0-21-16,5-14-117 0,2-4 62 31,2 4 13-31,0-2-33 16,-1 5 96-16,-8 7 16 15,-5 4 6-15,-6 0 75 16,-6 10-65-16,-12 11 12 0,-2 1-22 16,-2 2-10-16,-20-4 10 15,-10-6-82-15,-34-8-100 16,5-2-115-16,-1-4-389 0</inkml:trace>
  <inkml:trace contextRef="#ctx0" brushRef="#br0" timeOffset="56356.31">18426 15272 727 0,'0'0'852'0,"0"0"-476"16,0 0-118-16,129-113-41 0,-82 95-53 15,-3 2-60-15,-1 15-103 16,-5 1-2-16,-7 0-43 16,-6 21-112-16,-10 16-89 15,-9-6-260-15,-3 0-632 0</inkml:trace>
  <inkml:trace contextRef="#ctx0" brushRef="#br0" timeOffset="56856.28">19565 15446 1852 0,'0'0'364'16,"0"0"-364"-16,0 0-150 15,0 0 24-15,0 0-120 0</inkml:trace>
  <inkml:trace contextRef="#ctx0" brushRef="#br0" timeOffset="58193.51">2842 16860 993 0,'0'0'565'0,"0"0"-467"16,0 0-84-16,0 0 91 31,0 0 2-31,0 0-26 0,0 0-52 0,-2 23-16 16,-3 23 80-1,-2 12-8-15,-2 12-64 16,3 10 19-16,-4 2-40 15,4-6 0-15,-1-2-1 16,3-6 13-16,2-11-24 16,2-15 12-16,0-8-127 15,0-17-52-15,0-17-100 16,6 0-68-16,-1-12-286 0</inkml:trace>
  <inkml:trace contextRef="#ctx0" brushRef="#br0" timeOffset="58387.07">3071 16816 702 0,'0'0'982'15,"0"0"-887"-15,0 0-48 16,67 134-46-16,-67-80 25 16,-7-1 51-16,-28 1-20 15,-12-4 26-15,-6-2-58 16,-3-4-25-16,-2-7-95 15,13-20-243-15,17-8-336 0</inkml:trace>
  <inkml:trace contextRef="#ctx0" brushRef="#br0" timeOffset="58668.3">3468 16946 1443 0,'0'0'297'16,"0"0"-220"-16,-140 92 65 15,91-37-78-15,15 3-5 16,18 0-8-16,16-4-50 0,2-1 23 15,33-7-24 1,9-14-72-16,34-13-56 0,-11-9-205 16,-9-10-589-16</inkml:trace>
  <inkml:trace contextRef="#ctx0" brushRef="#br0" timeOffset="58966.53">3706 17038 462 0,'0'0'1106'0,"0"0"-989"16,0 0-70-16,0 0-46 15,-55 100 45-15,42-43 27 16,4 1-7-16,-1 10 7 16,4-6-46-16,2-4-27 15,-1-9 20-15,3-13-20 16,2-14 0-1,0-9 5-15,0-8 5 16,0-5 9-16,11 0 18 16,16 0-25-16,10-8-12 0,11-2-15 15,4 2-32-15,4 4 28 16,2-1-63-16,14 3-31 16,-19-1-168-16,-10-1-627 0</inkml:trace>
  <inkml:trace contextRef="#ctx0" brushRef="#br0" timeOffset="59189.14">3651 17052 846 0,'0'0'1177'16,"0"0"-1010"-16,0 0-109 15,0 0-51-15,163-32 1 16,-108 28-2-16,1 4-6 16,-9 0-33-16,-9 0-151 15,-16 10-205-15,-15-2-384 0</inkml:trace>
  <inkml:trace contextRef="#ctx0" brushRef="#br0" timeOffset="59329.82">3557 17263 1595 0,'0'0'270'0,"0"0"-219"0,0 0 26 16,0 0 40-16,178 12-117 15,-95-20 0-15,38-15-98 16,-23 6-201-16,-11-1-339 0</inkml:trace>
  <inkml:trace contextRef="#ctx0" brushRef="#br0" timeOffset="59564.11">4451 16932 1448 0,'0'0'256'0,"0"0"-193"0,0 0-1 15,61 138-11-15,-40-75 62 16,-5 4-40-16,-11 10-72 15,-5 8 34-15,-15-2-35 16,-18-2 1-16,-4-9-1 16,-3-2-16-16,11-20-85 15,8-19-262-15</inkml:trace>
  <inkml:trace contextRef="#ctx0" brushRef="#br0" timeOffset="59849.64">5154 17275 935 0,'0'0'885'16,"0"0"-608"-16,0 0-104 16,0 0-52-16,0 0-84 15,0 0-29-15,0 0-8 16,145-31 0-16,-112 31-92 16,-11 14-128-1,-9 5-164-15,-13-3-397 0</inkml:trace>
  <inkml:trace contextRef="#ctx0" brushRef="#br0" timeOffset="59990.24">5102 17420 1588 0,'0'0'560'0,"0"0"-479"0,0 0-44 16,0 0-16-16,154 0-21 15,-69-5-112-15,-14 5-120 16,-7-2-747-16</inkml:trace>
  <inkml:trace contextRef="#ctx0" brushRef="#br0" timeOffset="60918.2">6720 16900 1285 0,'0'0'373'0,"0"0"-138"16,0 0-144-16,0 0-77 16,0 0 8-16,0 0 23 15,-17 108 34-15,8-68-32 16,2 1-32-16,0-15 22 15,5-4-37-15,2-12 0 16,0-10 24-16,0 0-17 16,7 0 49-16,11-23-56 0,4-8-66 15,4-5-32-15,5-5-3 16,6-2-16-16,1 6 32 16,-3 7 85-16,-2 16 19 15,-6 10 92-15,-9 4-66 16,-9 14 10-16,-9 16-13 0,0 2-14 15,0 3 34 1,-4-12-39-16,-6-5 16 0,4-6-30 16,4-12-1-16,2 0 27 15,0 0-35-15,4-18-114 16,16-8-22-16,7 0 15 16,4-2 1-16,3 6 74 15,-1 5 45-15,-2 8 1 16,-4 9 83-16,-4 0-51 15,-8 12-7-15,-1 16-25 16,-10 6-7-16,-4 17-63 16,-7-12-164-16,-9-6-560 0</inkml:trace>
  <inkml:trace contextRef="#ctx0" brushRef="#br0" timeOffset="61122.17">6364 17302 654 0,'0'0'1387'0,"0"0"-1046"15,0 0-256-15,0 0-23 16,187-12-61-16,-80 7 37 16,31 1-27-16,29-2-4 15,9 1-14-15,-31 2-39 16,-22-1-164-16,-50 4-294 15,-26 0-442-15</inkml:trace>
  <inkml:trace contextRef="#ctx0" brushRef="#br0" timeOffset="61498.01">6778 17544 955 0,'0'0'880'15,"0"0"-682"-15,0 0-154 16,0 0-28-16,0 0-16 15,-19 101 50-15,7-50-38 16,1 2 54-16,-3 0-59 16,6-9-6-16,3-7-2 15,3-14 8-15,2-10-7 16,0-13 0-16,11 0-28 16,11-27-28-16,7-9-171 15,19-39-134-15,-6 5-135 16,-3 1-533-16</inkml:trace>
  <inkml:trace contextRef="#ctx0" brushRef="#br0" timeOffset="61607.44">7031 17503 1081 0,'0'0'554'0,"0"0"-494"16,0 0 60-16,-27 113-69 15,15-64 59-15,10 0 35 16,2-5-30-16,16-7-4 16,28-8-69-16,16-11-42 15,56-18-99-15,-16 0-257 16,-6-15-587-16</inkml:trace>
  <inkml:trace contextRef="#ctx0" brushRef="#br0" timeOffset="62125.17">8024 17154 1054 0,'0'0'786'16,"0"0"-510"-16,0 0-81 15,0 0-17-15,0 0-74 16,0 0-85-16,0 0 26 16,147 0-45-16,-99 7-29 15,-6 1-30-15,-11 6-165 16,-13-6-352-16,-14 1-753 0</inkml:trace>
  <inkml:trace contextRef="#ctx0" brushRef="#br0" timeOffset="62253.56">7909 17325 1525 0,'0'0'392'0,"0"0"-216"0,0 0-77 15,0 0-99-15,200 0-25 16,-117 0-258-16,-4 0-1067 0</inkml:trace>
  <inkml:trace contextRef="#ctx0" brushRef="#br0" timeOffset="62816.12">8974 17165 1071 0,'0'0'758'0,"0"0"-550"16,0 0-182-16,0 0-8 15,0 0 22-15,145-9-6 0,-49 9 42 0,38 9-48 16,40-1 5-16,24-4 7 0,-2-4-34 31,-6 0 6-31,-21 0-12 0,-6 0 17 0,-12-4-18 16,-30-4 1-16,-32 4 0 15,-29-1-22-15,-16 3 16 16,-3 2-141-16,-8-3-74 16,-6 3-265-16,-18-4-366 0</inkml:trace>
  <inkml:trace contextRef="#ctx0" brushRef="#br0" timeOffset="64456.83">9569 17580 738 0,'0'0'263'0,"0"0"-122"16,0 0-14-16,0 0-31 16,0 0-25-16,0 0 39 15,0 0-49-15,0-8-30 16,0 8 24-16,0 0-27 15,0 0 22-15,0 0 1 16,0 0-45-16,0 0 26 16,0 3-32-16,0 14 0 15,0 7 22-15,-4 5-12 16,-5 12 21-16,-3 5 22 16,2-2-24-16,-3-4 45 15,3-3-31-15,1-12-28 0,3-2 22 0,4-13-25 16,2-2-10-16,0-8 31 15,0 0-27-15,6 0-6 16,12-18-44-16,6-5-67 16,3 1 25-16,2 0-14 15,0 0 57-15,-2 12 43 16,-7 6 11-16,-2 4 48 16,-7 0-47-16,-2 18-2 15,-5 8 49 1,-4 6-42-16,0 9 12 15,0 3-7-15,-13 2-20 16,-9-2 23-16,-5 0-16 16,-2-8-8-16,0-6 7 15,0-12-8-15,4-4-30 16,1-6 5-16,2-8-75 0,-3-12-13 16,7-16-205-16,3-2-492 15</inkml:trace>
  <inkml:trace contextRef="#ctx0" brushRef="#br0" timeOffset="64597.48">9487 17587 1068 0,'0'0'719'0,"0"0"-563"16,0 0-118-16,0 0 1 16,140-35-28-16,-91 31-11 15,18 4 0-15,-13 6-58 0,-12 6-318 16</inkml:trace>
  <inkml:trace contextRef="#ctx0" brushRef="#br0" timeOffset="65014.64">9997 17508 1258 0,'0'0'347'0,"0"0"-277"0,0 0-70 16,0 0 0-1,0 0 35-15,0 0 25 16,0 108 32-16,0-79-4 16,-2 3-59-16,-3-1 8 15,3-13-37-15,0-4 0 0,0-5 9 16,2-9-9-16,0 0 0 15,4 0-28-15,12-17-126 16,6-1-28-16,3-5 42 0,2 6 34 16,-1 3 75-1,-1 10 31-15,-5 4 56 0,-4 0 0 16,-10 21-27-16,-6 10 44 16,0 1-37-16,-4 4-24 15,-14-4 20-15,-4-1-32 16,-7-9-48-16,2-9-70 15,7-9-366-15</inkml:trace>
  <inkml:trace contextRef="#ctx0" brushRef="#br0" timeOffset="65155.27">10098 17427 1400 0,'0'0'493'0,"0"0"-356"16,0 0-95-16,154-7-4 15,-92 7-38-15,-11 0-41 16,-11 0-196-16</inkml:trace>
  <inkml:trace contextRef="#ctx0" brushRef="#br0" timeOffset="72232.3">26890 12575 1174 0,'0'0'689'16,"0"0"-535"-16,0 0-114 15,0 0 75-15,0 0 58 16,0 0-88-16,-18 0 10 16,18 0-21-16,0 0-41 15,0 0 49-15,0 0-39 16,0-6 20-16,16-6 44 0,21-12-57 16,44-20-21-1,48-23-29-15,43-18-77 0,22-8 44 16,1 3-44-16,-12 9 11 15,-24 7 21-15,-25 12-24 16,-37 12 69-16,-32 16 0 16,-18 7 12-16,-7 3-5 15,-7 7-5-15,-6 0-1 16,-13 10 5-16,-12 2-6 16,-2 5-18-16,0 0-72 15,-9 12-387-15,-2 0-93 0</inkml:trace>
  <inkml:trace contextRef="#ctx0" brushRef="#br0" timeOffset="73842.75">28757 11526 864 0,'0'0'921'0,"0"0"-718"16,0 0-43-16,0 0-99 15,0 0-51-15,0 0 48 0,0 0 1 16,-149 124 6-1,107-67-28-15,9-6-24 0,10-7 1 16,15-9-14-16,5-12-13 16,3-11 13-16,5-7-71 15,13-5-12-15,-1-8-27 16,4-22-60-16,-4-12 59 16,3-12 61-16,3-10 37 15,2-7-5-15,0 3 36 16,0 10-5-16,-2 13 142 15,-10 22 54-15,-4 14-3 16,-2 9-177-16,-1 22-9 0,4 23-15 16,1 12-4-16,-1 8 13 15,4 3-14-15,1-1-1 0,1-7 1 16,0-10-126-16,-12-8-147 16,-4-16-121-16,0-15-565 0</inkml:trace>
  <inkml:trace contextRef="#ctx0" brushRef="#br0" timeOffset="74343.02">28755 11672 434 0,'0'0'924'0,"0"0"-736"16,0 0-116-16,158-108-12 15,-106 90 82-15,-7 8-10 16,-7 10-68-16,-7 0 17 16,-11 19-81-16,-11 15 60 15,-9 12 43-15,0 9-46 16,-9 8 30-16,-11-4-34 15,2-4-47-15,3-11 15 16,3-11-13-16,7-10-8 16,5-14 0-16,0-4 23 15,0-5-18-15,0-2-5 16,0-24-27-16,5-14-13 0,7-13-21 16,1-13 17-16,7 1-1 15,0 4-21-15,2 14 31 16,-4 15 35-1,-7 15 27-15,-5 17-2 0,-2 0-24 16,-4 18-1-16,0 14 47 31,-6 5-22-31,-7-2 30 16,-3-3-24-16,8-5-25 16,5-9 6-16,3-9-11 0,14-4-1 15,24-5 7-15,10 0-7 16,10 0-7-16,3-5-16 15,-8 1 23-15,-7 4-7 0,-17 0 7 16,-17 13 0-16,-12 10-1 16,0 12 2-16,-24 1 14 15,-12-1 19-15,-4-2-28 16,2-5 28-16,9-4-34 16,20-10-80-16,9-6-188 15,0-6-341-15</inkml:trace>
  <inkml:trace contextRef="#ctx0" brushRef="#br0" timeOffset="74499.25">29785 11721 1573 0,'0'0'567'0,"0"0"-477"16,0 0 0-16,0 0-88 15,0 0 28-15,0 0-30 16,-62 108-226-16,47-77-446 0</inkml:trace>
  <inkml:trace contextRef="#ctx0" brushRef="#br0" timeOffset="74593">29681 12089 616 0,'0'0'1238'0,"0"0"-1238"0,0 0-9 16,0 0-605-16</inkml:trace>
  <inkml:trace contextRef="#ctx0" brushRef="#br0" timeOffset="74876.84">30456 12089 1230 0,'0'0'736'0,"0"0"-603"15,0 0-81-15,0 0 32 16,94-132-61-16,-72 82-14 15,1-6-9-15,-3-1-6 16,-3 3 6-16,2 7 14 16,-4 8 23-16,-1 11 132 15,-6 16 19-15,-3 12-71 16,-3 1-117-16,-2 38-3 16,0 36 3-16,-11 33-1 15,-9-1-14-15,-5-5 0 16,-8 10-140-16,8-42-315 0,3-8-345 15</inkml:trace>
  <inkml:trace contextRef="#ctx0" brushRef="#br0" timeOffset="79574.1">27010 12645 692 0,'0'0'395'16,"0"0"-241"-16,0 0-32 0,0 0 12 16,0 0 18-16,0 0 12 15,0 0-95-15,0-3 10 16,3 3-23-16,5 0-44 16,10 9 33-16,11 11-25 15,16 9 27-15,17 6 31 16,34 14-45-16,28 21 28 15,31 15-24-15,10 5-30 16,-5-3 15-16,-6-9-21 16,-7-7-1-16,-2-5 39 0,-6-6-24 15,-24-12-11-15,-30-14-4 16,0-2-102-16,-30-12-165 16,-8-2-483-16</inkml:trace>
  <inkml:trace contextRef="#ctx0" brushRef="#br0" timeOffset="80918.39">29000 13121 823 0,'0'0'507'16,"0"0"-372"-16,0 0-41 15,0 0 58-15,0 0 17 16,0 0-29-16,0 0-23 16,-64-27-35-16,57 25 26 15,3 0-35-15,0 1-57 16,0-1 18-16,0 2-34 15,4 0 0-15,0 0 0 0,0 0-19 16,0 0-2-16,0 0-16 16,8 0-24-16,3 0 60 15,-3 14-27 1,-2 7 6-16,-6 11 21 16,0 10 2-16,-25 6 5 15,-11 6 4-15,-4 1-4 16,0-4 15-16,4-8-21 15,9-9 0-15,16-7 0 16,11-12-6-16,7-4 5 16,31-6-30-16,13-5-104 0,7 0 18 15,3 0-19-15,-9 0 81 16,-11-2 54-16,-17 2 2 16,-17 0 20-16,-7 2 14 15,-18 16 12-15,-22 8 30 16,-9 5-62-16,-5-4-8 15,6 0 9-15,12-4-16 16,16-6-26-16,20-11-118 16,20-4-217-16,13-2-366 0</inkml:trace>
  <inkml:trace contextRef="#ctx0" brushRef="#br0" timeOffset="81105.89">29402 13391 1382 0,'0'0'287'0,"0"0"-212"16,-149 97 46-16,91-56-45 15,6-1-30-15,17-5-17 16,15-8-28-16,13-7-2 16,9-12-180-16,23-5-151 15,2-3-527-15</inkml:trace>
  <inkml:trace contextRef="#ctx0" brushRef="#br0" timeOffset="81277.84">29407 13024 1829 0,'0'0'315'0,"0"0"-215"0,0 0-66 16,0 0-7-16,31 106 90 15,-18-43-76-15,3 9-32 16,-1 4 9-16,3 1-18 15,11 10-80-15,-4-19-176 16,-3-19-381-16</inkml:trace>
  <inkml:trace contextRef="#ctx0" brushRef="#br0" timeOffset="81419.03">29933 13517 1862 0,'0'0'137'16,"0"0"-137"-16,0 0-61 16,0 0-152-16,0 0-68 15,-81 114-436-15</inkml:trace>
  <inkml:trace contextRef="#ctx0" brushRef="#br0" timeOffset="82139.14">29957 13283 1950 0,'0'0'384'0,"0"0"-253"16,0 0-124-16,0 0-7 15,0 0 0-15,0 0-157 16,0 0-236-16,42 1-321 0</inkml:trace>
  <inkml:trace contextRef="#ctx0" brushRef="#br0" timeOffset="82758.42">31132 13309 1614 0,'0'0'520'0,"0"0"-402"15,0 0 16-15,0 0-66 16,0 0-61-16,0 0-2 15,0 0-5 1,-105 58 0-16,30-4-17 16,-17 8 29-16,-4 1-12 15,4-8 0-15,8-6 11 16,12-10-20-16,16-10 9 16,17-9 0-16,14-6-3 15,12-8 16-15,11-5-13 16,2-1 17-16,0 0-11 15,2 0 37-15,21-1-43 0,8-13 0 16,6 0-20-16,8 0 31 16,2 2-11-16,4 4 0 15,6 3 12-15,13 5-15 16,8 0 3-16,7 0 0 16,6 9-2-16,-2 5-10 15,-4 2-1-15,-7-2-81 16,2 1-176-16,-22-4-81 15,-16-5-530-15</inkml:trace>
  <inkml:trace contextRef="#ctx0" brushRef="#br0" timeOffset="82981.03">31235 13469 1164 0,'0'0'977'16,"0"0"-904"-16,0 0-51 16,0 0 29-16,-79 131 4 15,57-68 28-15,4 9-37 16,5 7-37-16,6-1-9 16,5-3-1-16,2-8-105 0,0 2-96 15,2-18-165 1,10-18-274-16</inkml:trace>
  <inkml:trace contextRef="#ctx0" brushRef="#br0" timeOffset="83790.33">31527 12962 1239 0,'0'0'335'0,"0"0"-204"16,0 0 56-16,0 0 5 0,0 0-113 16,0 0 4-16,0 0-34 15,-16-30 7-15,9 21 5 16,1 4-43-16,1-1 32 15,2-1 20-15,1 2-69 16,2-2 43-16,0 0-44 16,0-3 6-16,2-1-31 15,10 1 10-15,3 2-7 16,4 3 22-16,1 2-27 16,-1 3 18-16,2 0 9 15,-6 7 0-15,-3 12-18 16,-10 7 12-16,-2 8 6 15,-14 9-1-15,-22 1 7 16,-6-1-6 0,2-2 0-16,4-9 1 0,15-8 5 0,9-5-5 15,12-6-1 1,0 1 2-16,18 0 17 16,11 3-18-16,2 1-1 15,0 0 0-15,-6-3 0 16,-10 5 0-16,-11 3-6 15,-4 3 5-15,-24 4-33 0,-23 6 33 16,-11-1 1-16,-8 3-100 16,16-13-191-16,19-7-757 0</inkml:trace>
  <inkml:trace contextRef="#ctx0" brushRef="#br0" timeOffset="83917.36">32231 13511 188 0,'0'0'1069'0,"0"0"-1069"16,-127 23-194-16,65-14-584 0</inkml:trace>
  <inkml:trace contextRef="#ctx0" brushRef="#br0" timeOffset="86029.72">10055 16467 854 0,'0'0'356'0,"0"0"-151"16,0 0-72-16,0 0-32 16,0 0 41-16,0 0-22 15,0 0-50-15,47-75 53 16,-42 70-75-16,-3 5 14 15,0-4 14-15,-2 4-36 0,0 0 29 16,0 0-40-16,-11 5-27 16,-16 22 13-16,-10 5-5 15,-13 10-10-15,-6 4 0 16,-2 2-2-16,0-7 2 16,5-6 0-16,4-8 2 15,4-4 8-15,12-9-10 16,9-1 0-16,12-9-1 15,8-4 15-15,4 0-8 0,4 0-6 16,21 0 7-16,10 0-22 16,10-9 12-16,8 1 3 15,7 6-6-15,3-1 6 32,-1 3 0-32,1 0 0 15,-8 0 6-15,-3 3-21 16,-7 4 15-16,-3 1-69 0,-4-4-96 15,2 0-136-15,-6-4-59 16,-13 0-256-16</inkml:trace>
  <inkml:trace contextRef="#ctx0" brushRef="#br0" timeOffset="86250.9">10202 16390 1324 0,'0'0'540'0,"0"0"-381"15,0 0-126-15,0 0-33 16,0 0 101-16,-60 127-3 16,51-65-6-16,1 10 4 15,-2-2-86-15,4-5 11 16,-1-3-21-16,1-10 0 16,-2-11-16-16,2-2-116 15,2-11-69-15,1-10-121 16,3-6-482-16</inkml:trace>
  <inkml:trace contextRef="#ctx0" brushRef="#br0" timeOffset="86927.51">10443 16152 836 0,'0'0'379'16,"0"0"-169"-16,0 0-54 0,0 0 4 15,0 0-1-15,0 0-49 16,0 0 16-16,-13-10-78 16,13 10 2-16,0-9-50 15,0 4 9-15,9-3-21 16,6-2 7-16,7 2-13 16,1 0 17-1,2 6-4-15,-2 2 5 16,-2 0 0-16,-7 2-1 15,-6 16-5-15,-8 6-12 16,0 5 18-16,-14 2 46 16,-7 3-31-16,-2-10 17 15,5-2-32-15,9-5 16 16,9-8-24-16,0-4 8 16,17-1-15-16,14 1 4 15,2-1-9-15,0 1 20 0,-6 2-1 0,-12 9-10 16,-10 6 4-16,-5 12-17 31,-29 7 8-31,-16 9 6 16,-23 16-48-16,7-8-141 15,14-14-528-15</inkml:trace>
  <inkml:trace contextRef="#ctx0" brushRef="#br0" timeOffset="87587.97">11170 16946 1587 0,'0'0'602'15,"0"0"-378"-15,0 0-86 16,0 0-38-16,0 0 18 15,0 0-81-15,0 0-4 16,64 0-24-16,-22 0-9 16,3 0-2-16,-5 0-69 15,-4 4-65-15,-12 7-8 16,-21 18-191-16,-3-3-168 0,-9 3-21 16</inkml:trace>
  <inkml:trace contextRef="#ctx0" brushRef="#br0" timeOffset="87707.06">11010 17244 658 0,'0'0'983'16,"0"0"-701"-16,0 0-121 0,0 0 20 16,0 0 3-16,0 0-80 15,135 0-104-15,-61 0-13 16,33 0-120-16,-16 0-223 31,-12 0-307-31</inkml:trace>
  <inkml:trace contextRef="#ctx0" brushRef="#br0" timeOffset="88207.13">12329 16915 1011 0,'0'0'491'15,"0"0"-281"-15,0 0 40 16,0 0-68-16,0 0 19 15,-7-107-50-15,20 89-74 16,1 0-4-16,1-1-50 16,1 10-23-16,2 1 25 15,2 3-25-15,0 5 0 16,-2 0-1-16,0 18-29 16,-7 12 29-16,-11 16-45 15,0 12-18-15,-18 9 44 16,-20 9-116-16,-6 9-100 0,-6-5-104 15,6-8-8-15,4-6-257 16,6-12-36-16,8-14 641 16,6-8 309-16,6-6 49 15,3-12-72-15,7-6-45 16,4 1-93-16,0-8-2 16,0 3-146-16,2-4-86 15,4 0-798-15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5T06:06:50.1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1763 1106 464 0,'0'0'318'0,"0"0"305"16,0 0-435-16,0 0-18 15,0 0 25-15,0 0 6 16,0 0-31-16,0 0-41 15,0 0-24-15,0 0-9 0,0 0-5 16,0 0-30-16,0 0-15 16,-2 0-26-16,2 0-14 15,0 0 1-15,0 0-7 16,0 0-41-16,0 0-47 16,0 0-55-16,0 0-55 15,0 0-111-15,10-4-188 16,0-6-70-1,1-1-359-15</inkml:trace>
  <inkml:trace contextRef="#ctx0" brushRef="#br0" timeOffset="391.65">1763 1106 461 0,'78'-62'670'0,"-78"62"-315"16,0 0-157-16,0 0-2 15,-2 0 13-15,-5 0-23 16,2 0-61-16,1 0-35 0,2-2-32 15,2-1-33-15,0-4-5 16,0-2-20-16,0-1-44 16,13-1 4-16,3 3-14 0,2 7 26 15,-7 1 22 1,-5 5-13-16,-6 24-2 0,0 13 21 16,-29 10 1-16,-15 7 11 15,-14 2-11-15,-6-4 12 16,-4-10-7-16,6-11-6 15,11-14 3 1,8-16-3-16,14-6-8 16,10-9 8-16,14-22-22 15,5-7-39-15,7-4-44 16,24 5 5-16,7 11 52 0,3 15 27 16,5 11 21-1,0 2 8-15,1 20-7 0,-3 6 11 16,-1 1-3-16,-1-2-9 15,3-1 0-15,13-7-31 16,-9-10-232-16,-6-9-275 0</inkml:trace>
  <inkml:trace contextRef="#ctx0" brushRef="#br0" timeOffset="566.7">2222 903 1413 0,'0'0'364'0,"0"0"-254"15,0 0-87-15,0 0 77 0,64 117 16 16,-56-52 22-16,-8 10-65 16,-8 12-41-16,-21 5-32 15,-11 4 0-15,-18 24-177 16,10-27-143-16,5-21-525 0</inkml:trace>
  <inkml:trace contextRef="#ctx0" brushRef="#br0" timeOffset="1415.57">1744 2011 700 0,'0'0'961'16,"0"0"-848"-16,0 0-69 15,0 0-26-15,0 0 27 16,-146 38 46-16,99-2-12 16,3 6 2-16,3 2-19 15,14-2-40-15,10-6-13 16,10-7 4-16,7-9-13 15,0-13-10-15,24-7-18 0,7 0-2 16,8-21-40-16,1-14-18 16,0-4-40-16,-4-7 59 15,-5 0 47 1,-9 5 22-16,-6 10 81 16,-10 12 5-16,-1 13 59 15,-5 6-53-15,0 13-83 16,0 24-8-16,0 13 17 15,0 6 1-15,0 2-19 16,0-4 0-16,0-9-10 16,8-21-166-16,6-12-154 15,-3-12-390-15</inkml:trace>
  <inkml:trace contextRef="#ctx0" brushRef="#br0" timeOffset="1587.45">1983 1758 1607 0,'0'0'393'0,"0"0"-296"16,0 0-47-16,10 172-6 16,-35-88 9-16,-6 8-31 15,-5-2-1-15,0-2-21 16,3 2-61-16,11-22-202 16,6-24-311-16</inkml:trace>
  <inkml:trace contextRef="#ctx0" brushRef="#br0" timeOffset="2621.93">2815 1819 1005 0,'0'0'671'0,"0"0"-385"16,0 0-42-16,0 0-105 15,0 0-80 1,0 0-51-16,0 0 5 0,-145 36 12 0,93 32 36 16,4 11-9-16,7 6-29 15,14-5-2-15,14-8-20 16,13-9 1-16,0-14-2 16,19-11-12-16,14-9-30 15,5-12-7-15,4-12-54 16,-4-5-53-16,-4-5-2 15,-15-24-33-15,-9-7-34 16,-10-8 78-16,0-4 98 16,-14 0 49-16,3 7 83 0,7 9 129 15,4 10-30-15,0 10-59 16,10 7-15-16,15 5-58 16,2 1-12-16,4 21-19 15,-4 13 20-15,-5 4 1 16,-6 10-10-16,-10-1-5 15,-2-2-3-15,-4-6-22 16,0-6 15-16,0-10-9 16,0-10 1-16,0-10-2 15,12-4-5-15,5-4-21 16,8-24 9-16,9-10-69 16,3-8-73-16,2-2 43 15,-6 8 22-15,-6 9 89 0,-10 16 20 16,-7 15 8-16,-10 2 12 15,0 28 26-15,0 10-8 16,0 4 13-16,0-4-33 16,-5-4-23-16,5-10-2 15,0-8-7-15,0-8 11 16,0-8-8-16,2-2-3 16,10-8-6-16,0-21-6 15,7-10-30-15,5-9-31 16,8-7-70-16,1 6 60 15,2 6 55-15,-1 18 22 16,-7 18 27-16,-3 7 20 16,-6 25-3-16,-4 12 14 0,-8 12-2 15,-2-1-13-15,-4 0-25 16,0-6-9-16,0-5-2 16,0-13-7-16,0-10-27 15,0-11-141-15,-13-11-41 16,-3-18-101-16,-1-8-572 0</inkml:trace>
  <inkml:trace contextRef="#ctx0" brushRef="#br0" timeOffset="2828.24">3451 1738 1557 0,'0'0'510'0,"0"0"-468"15,0 0-42-15,0 0-72 16,17 165-62-16,-53-49-58 15,-1-4-29-15,-1-8-66 16,7-20 242-16,10-26 45 16,-1 0 151-16,5-7 24 15,1-14-19-15,5-12-44 16,-5-4-61-16,5-9-51 16,-1-6-249-16</inkml:trace>
  <inkml:trace contextRef="#ctx0" brushRef="#br0" timeOffset="3668.73">4348 2104 1408 0,'0'0'379'0,"0"0"-100"15,0 0-68-15,0 0-33 16,0 0-31-16,0 0-52 16,0 0-51-16,0-49-44 15,0 63-14-15,0 21 2 16,0 14-1-16,0 15 13 16,-4 8 0-16,-2 2-8 15,-3-9 7-15,4-9-29 16,0-10-46-16,3-10-22 15,0-14-64-15,2-9-72 16,-6-13-83-16,-1-14-57 16,-9-14-514-16</inkml:trace>
  <inkml:trace contextRef="#ctx0" brushRef="#br0" timeOffset="3809.92">3941 2037 1568 0,'0'0'538'0,"0"0"-333"16,0 0-129-16,0 0-29 15,185-38 2-15,-96 38-21 16,11 0-26-16,7 6-4 16,29 12-87-16,-26-4-218 15,-23-2-667-15</inkml:trace>
  <inkml:trace contextRef="#ctx0" brushRef="#br0" timeOffset="4475.95">5499 1564 1330 0,'0'0'295'0,"0"0"-85"16,0 0-20-16,0 0-63 16,0 0-54-16,0 0-43 15,0 0-30-15,-13 63 0 16,-12 44 40-16,-4 40 26 15,0 9-5-15,9-22-28 0,11-37-15 16,7-39-5-16,2-12-2 16,0-2-10-16,11-2 6 15,9-6-7-15,5-17-1 16,6-16-24-16,0-3 2 16,0-22-8-16,-2-16-37 15,-8-9-47-15,-11-6-8 16,-7 7 60-16,-3 9 63 15,0 20 70-15,-3 17-17 0,-11 1-50 16,-1 35-2-16,1 9-1 16,4 6 2-16,5 0 15 15,5-7-9-15,0-5 2 0,3-10-10 16,5-7-9-16,2-8-96 16,-10-14-141-16,0-5-243 15,0-18-810-15</inkml:trace>
  <inkml:trace contextRef="#ctx0" brushRef="#br0" timeOffset="4585.31">5559 1976 1482 0,'0'0'668'15,"0"0"-520"-15,0 0-123 16,141-21-25-16,-68 22-33 16,-13 19-157-16,-4-3-148 0</inkml:trace>
  <inkml:trace contextRef="#ctx0" brushRef="#br0" timeOffset="5163.96">6578 1476 227 0,'0'0'1186'16,"0"0"-880"-16,0 0-227 16,0 0-70-16,-23 118 24 15,-1-2 54-15,-7 37 49 16,-3 11-4-16,10-27-34 0,6-42-57 16,11-38-23-1,0-17-5-15,3-4-13 0,2-7 2 16,0-2-1-16,2-19 1 15,0-8 14-15,0-12-1 16,15-28-15-16,12-16-74 16,4-12-65-16,4-2-17 15,0 10 73-15,-4 17 83 16,-10 25 89-16,-7 18-64 16,-9 18-16-16,-5 27 19 15,-9 13-18-15,-20 3 33 16,-6 2 27-16,-6-3-46 15,5-8 3-15,3-10-27 16,10-10-40-16,21-22-162 16,2-10-156-16,0 0-258 0</inkml:trace>
  <inkml:trace contextRef="#ctx0" brushRef="#br0" timeOffset="5351.46">7077 1869 1691 0,'0'0'382'16,"0"0"-324"-16,-73 119-40 16,15-42 1-16,-9 13 74 15,-3 1 27-15,8-3-47 16,9-10-55-16,17-11-18 16,18-18-27-16,18-14-115 15,34-25-71-15,14-10-7 0,10 0-392 16</inkml:trace>
  <inkml:trace contextRef="#ctx0" brushRef="#br0" timeOffset="5528.68">7249 2021 1881 0,'0'0'278'16,"0"0"-208"-16,-129 122-44 0,86-53 13 31,16-1-26-31,23-4 8 0,4-8-20 0,35-12-1 15,23-12-7-15,52-18-169 16,-12-11-209-16,-7-3-630 0</inkml:trace>
  <inkml:trace contextRef="#ctx0" brushRef="#br0" timeOffset="5982.88">8459 1959 1430 0,'0'0'537'16,"0"0"-383"-16,0 0-95 15,0 0-47-15,0 0 9 16,-116 75 29-16,60-17 27 16,-6 14-6-16,4-1-47 15,6-1 2-15,11-12-18 16,14-12-8-16,12-13-49 16,15-17-78-16,0-16-64 15,54-23 20-15,0-16-149 0,-2-11-323 16</inkml:trace>
  <inkml:trace contextRef="#ctx0" brushRef="#br0" timeOffset="6141.96">8481 1867 859 0,'0'0'830'0,"0"0"-602"16,0 0-169 0,0 0-13-16,45 140-23 0,-28-74-3 15,2 0 2-15,1 1-20 16,5-7 4-16,-4-9-6 15,-5-5-139-15,-7-17-173 16,-9-15-308-16</inkml:trace>
  <inkml:trace contextRef="#ctx0" brushRef="#br0" timeOffset="6282.57">8076 2217 942 0,'0'0'1051'0,"0"0"-754"16,0 0-177-16,0 0-87 15,118-11-20-15,-47 11-13 16,12 0-33-16,28 11-88 0,-19 6-193 16,-19-2-432-16</inkml:trace>
  <inkml:trace contextRef="#ctx0" brushRef="#br0" timeOffset="6458.37">8907 2354 2049 0,'0'0'285'16,"0"0"-234"-16,-9 108-51 16,-6-56-51-16,-1-2 14 15,3-5 29-15,3-9 7 16,8-8-25-16,2-12-137 16,0-8-126-16,5-8-346 0</inkml:trace>
  <inkml:trace contextRef="#ctx0" brushRef="#br0" timeOffset="6948.2">9191 1979 90 0,'0'0'1482'16,"0"0"-1304"-16,0 0-168 15,0 0-8-15,-21 125 59 16,6-65 78-16,-1 3 8 15,1-1-11-15,1 0-65 16,3-13-49-16,-1-7-12 16,6-10-4-16,-1-13-4 15,5-8 6-15,-2-9-7 16,2-2 16-16,2-5 15 0,-2-29 10 16,2-15-42-16,0-18-44 15,19-13-56-15,10-6-50 16,9 7 62-16,0 12 70 15,-4 19 18-15,-7 20 49 16,-8 18 36-16,-7 10-34 0,-10 10-32 31,-2 26 19-31,-2 11 4 16,-21 11 5-16,-1 0-10 16,6-3-20-16,6-8-4 15,12-9-13-15,0-10 1 0,27-7 10 16,11-9 26-16,3-5-3 15,-4 0 8-15,-10 0-17 16,-16 3-19-16,-11 5-6 16,-11 6-25-16,-34 7 25 15,-15 7-8-15,-7-2-21 0,-8 5-130 16,15-10-166-16,19-10-599 0</inkml:trace>
  <inkml:trace contextRef="#ctx0" brushRef="#br0" timeOffset="17646.87">10265 2083 1035 0,'0'0'179'0,"0"0"-86"15,0 0-15-15,0 0-39 16,0 0 66-16,0 0-12 15,0-26-33-15,0 26 18 16,0 0-59-16,0 0-8 16,0 0 15-16,0 0-20 15,0 0 10-15,0 0 7 16,0 0-22-16,0 0 56 0,0 0-37 16,0 0-2-16,0 0 13 15,0 6-22-15,-3 16-6 31,-1 14 47-31,-4 10-32 0,0 7 41 16,-1 0-40 0,1-2-18-16,1-5 21 0,2-7-13 15,1-13-9-15,-1-6 0 16,3-11 16-16,2-6-13 0,-2 0-3 16,2-3 0-16,0 0 37 15,0 0-15-15,0-20 28 16,0-9-50-16,18-18-109 15,14-8 59-15,7-3-94 0,9 0 19 16,-2 10 76-16,-4 8 3 16,-13 14 46-16,-9 10 0 15,-11 8 2-15,-7 8 4 32,-2 0-6-32,0 10 0 15,-6 21 65-15,-12 6-29 16,2 8 23-16,3 1-15 0,6-4-44 15,7-6 28-15,3-10-28 16,23-10 0-16,12-7 4 16,9-9-4-16,9-3-30 0,2-23-54 15,-2-6-86 1,-8-9 17-16,-9 2-11 0,-16-3 0 16,-9 5 85-16,-12 12 79 15,-2 8 79-15,-6 15 69 0,-17 2-35 16,-1 28 26-16,-1 18-45 31,6 15-29-31,3 10 61 16,5 6-81-16,2 5 6 15,0-4-2-15,0-3-48 16,-4-7 49-16,-1-10-50 16,-6-8 6-16,-2-12 3 15,-5-7 4-15,-2-14-13 0,0-8 24 16,2-9-24-16,7-11 47 15,11-24-47-15,9-14-18 0,16-15-72 16,33-14-96-16,20-9 19 16,13-3 23-16,3 0 52 15,0 6 92-15,-10 8-7 16,-14 14 7-16,-16 15 9 16,-18 19 78-16,-14 14 110 0,-13 14-14 15,0 7-127 1,-11 26-3-1,-14 18-8-15,3 2-14 16,1 3 12-16,10-5-31 16,9-12-9-16,2-13 4 15,0-9 2-15,18-11 12 16,4-6-21-16,3-3 1 0,-3-18-2 16,-4-11-20-16,-11-5-22 15,-7-2 3-15,0-2-19 16,-2 3 58-16,-16 4 0 15,-3 5-10-15,-3 6 0 0,-10 3-84 16,3 8-157-16,7 4-385 0</inkml:trace>
  <inkml:trace contextRef="#ctx0" brushRef="#br0" timeOffset="17867.32">10931 2014 462 0,'0'0'1081'16,"0"0"-748"-16,0 0-96 15,0 0-128-15,0 0-69 16,100-113-40-16,-69 101-9 0,-2 12-35 16,-2 0-142-1,-4 25-94-15,-7 10-205 0,-5-3-311 16</inkml:trace>
  <inkml:trace contextRef="#ctx0" brushRef="#br0" timeOffset="18061.32">11268 2171 684 0,'0'0'595'15,"0"0"-461"-15,0 0-110 16,0 0 35-16,0 0 2 15,2 105 8-15,-2-71-4 16,0 0-63-16,0-2 24 16,0-4-26-16,0-11 0 15,0-6-98 1,2-11-260-16</inkml:trace>
  <inkml:trace contextRef="#ctx0" brushRef="#br0" timeOffset="18186.9">11332 1988 1182 0,'0'0'502'0,"0"0"-422"15,0 0-80-15,0 0-103 16,0 0-88-16,0 0-207 0</inkml:trace>
  <inkml:trace contextRef="#ctx0" brushRef="#br0" timeOffset="18311.82">11145 1720 1056 0,'0'0'702'0,"0"0"-389"0,0 0-194 16,0 0-101-16,183-46 15 15,-98 43-33-15,46-4-51 16,-19 2-99-16,-27 2-529 0</inkml:trace>
  <inkml:trace contextRef="#ctx0" brushRef="#br0" timeOffset="19526.75">12538 1778 1215 0,'0'0'288'0,"0"0"-191"16,0 0-36-16,0 0-45 15,-140-15 73-15,93 20 18 16,-2 23-51-16,-7 11 47 16,-1 15-31-16,3 8-8 15,3 8 32-15,9 1-52 16,8 1 5-16,12-6-22 16,10-8-18-16,12-8 4 0,0-8-13 15,18-13 1-15,16-6-16 16,9-11-1-16,7-12-5 15,8 0-20-15,0-14-75 16,-2-14 23-16,-2-8-33 16,-12-4 0-16,-9-1 69 15,-10 3 9-15,-12 6 48 16,-9 8 84-16,-2 10-1 16,-9 13 1-16,-18 1-52 0,-8 13-32 15,-7 18 77 1,-3 6-15-16,5 4-19 0,6 1-8 15,12-8-32-15,6-4 7 16,12-10-10-16,4-9 0 16,0-6-1-16,20-5-38 15,9 0 3-15,6-19-34 16,3-10-98-16,3-5-11 16,-3-7 23-16,-7 6-4 15,-7 2 85-15,-8 10 75 16,-10 10 48-16,-3 12 50 15,-3 1-67-15,0 8 2 16,-7 14 46-16,-4 0-34 0,2 2 0 16,5-7-38-16,1-3-6 15,3-2 18-15,0-5-19 16,5-5 25-16,10-2-4 0,3 0-13 16,4 0 17-16,1 0-25 15,1-2 0-15,1-2 0 16,2 1 0-16,-3 3 0 15,2 0 0-15,3 7 6 16,3 1 4 0,4-3-10-16,2-2 0 15,4-3 6-15,3-6-6 16,-1-18-10-16,-2-8-38 16,-3-11-27-16,-8-5 28 15,-10-10-94-15,-2-4-17 16,-5-6 65-16,-4-1 25 0,-1 9 68 15,-5 13 149-15,1 12-46 16,-5 13 59-16,0 10-38 16,0 10-38-16,0 2-71 15,0 11-1-15,-5 21-14 16,-10 18 53-16,-3 14-13 16,1 15 34-16,-4 4-49 0,1 8-17 15,-4-3-3-15,-1-6 9 16,-4-7-28-16,0-8 12 15,-16-3-114-15,5-19-91 16,7-18-337-16</inkml:trace>
  <inkml:trace contextRef="#ctx0" brushRef="#br0" timeOffset="19639.72">12162 2542 1551 0,'0'0'536'0,"0"0"-536"0,0 0-18 16,0 0-117-16,0 0-160 16,0 0-587-16</inkml:trace>
  <inkml:trace contextRef="#ctx0" brushRef="#br0" timeOffset="21075.36">13535 2188 1967 0,'0'0'226'0,"0"0"-226"32,0 0-141-32,0 0 128 15,-18 148 13-15,-2-100 6 16,0-6 75-16,7-12-56 16,3-10-17-16,8-10-2 15,2-10-6-15,0-2 0 0,16-26 0 0,11-12-142 16,4-13 23-16,5-3-45 31,2-2-24-31,-1 7 66 16,-3 10 122-16,-10 17 1 15,-10 21 155-15,-9 3-120 16,-5 34 60-16,0 10-20 0,-17 7-39 16,7-3 5-16,5-4-41 15,5-15 0-15,0-9 12 16,7-11-11-16,13-9 24 0,9-5-26 15,2-25-56-15,1-13-45 16,-1-15-88-16,-4-24-125 16,-1-32 112-16,0-24-34 15,-1 12-268-15,-9 30 504 16,-5 41 518-16,-9 32-9 16,0 11-191-16,-2 3-27 15,0 9-189-15,0 6-91 0,-2 38-11 16,-20 31 57-16,0 5 24 15,-3 11 30 1,1 4-55-16,5-19-27 16,2 5-10-16,3-13-9 15,8-17-10-15,4-14 0 16,2-13-6-16,0-14 0 16,16-10-28-16,7 0 26 15,11-16 7-15,2-14-102 16,0-2 56-16,-7 1 28 15,-7 11 19-15,-13 15 31 16,-5 5-31-16,-4 5 0 0,0 24 3 16,0 4 6-16,4 2-2 15,17-5 9-15,14-8-16 16,17-6 44-16,10-10-34 16,9-6-10-16,0 0 0 0,-1-14-57 15,-12-7 35-15,-16-2 2 16,-17-3-15-16,-14 4 35 15,-11 1 27-15,-9 9 43 0,-24 10-7 16,-10 2-50-16,-8 16 31 31,2 13-8-31,5 3-23 16,9-3 28-16,16-4-41 16,10-7 0-16,9-6 2 0,0-6-1 15,15-6-1-15,19 0 0 16,3-8-53-16,8-14-32 15,-3-6-80-15,-1-7 78 16,-10 4 75-16,-9 2 12 16,-8 7 0-16,-8 11 117 0,-6 7-32 15,0 4-9-15,0 8-67 16,-6 14 9-16,-1 3 32 0,4 3-44 16,3-3 6-1,0-7 4-15,6-4-15 0,9-6 36 16,1-6-37-16,1-2 0 15,1 0-12-15,-3-16 13 16,-1-8-1-16,-3-3 0 31,-2-2 10-31,-4 2 7 16,-1 5-8-16,1 9 11 16,-3 7 76-16,-2 6-72 0,0 0-24 15,0 18-3-15,0 12-2 16,0 9 4-16,0 5 1 15,0-1 0-15,0-7-11 0,6-8 11 16,8-7-13-16,1-12 1 16,3-9-30-16,0 0 35 15,4-12-31-15,1-18-83 16,-1-10-54-16,0-6-5 0,0-7 98 16,1 2 64-1,-4 5 18-15,-2 12 8 0,-9 13 163 16,-4 18-1-16,-4 3-50 0,0 14-120 15,0 23 36 1,0 12 23-16,-12 9-59 0,-5 2 31 16,2-2-31-16,-1-5-53 15,8-6-68-15,5-15-243 16,3-11-263-16</inkml:trace>
  <inkml:trace contextRef="#ctx0" brushRef="#br0" timeOffset="21184.72">15215 2444 1942 0,'0'0'189'15,"0"0"-189"-15,0 0-939 0</inkml:trace>
  <inkml:trace contextRef="#ctx0" brushRef="#br0" timeOffset="53403.36">26689 1373 192 0,'0'0'113'16,"0"0"614"-16,0 0-578 16,0 0-72-16,0 0 10 15,0 0 35-15,0 3-13 16,0-3-13-16,0 0-7 15,0 0-37-15,0 0-19 16,0 0 6-16,0 0-2 16,0 0 16-16,0 0-9 15,0 0-21-15,0 0 9 16,0 0-13-16,0 0-6 16,0 0-8-16,0 0-5 15,0 9 0-15,0 11 8 0,0 5-2 16,0 5 23-16,0 6-13 15,4 2-4-15,2 2 10 16,0-1-11-16,1 4 8 16,1-3 3-16,-1-2 2 15,2 1 4-15,-2-7-28 16,-3-4 0-16,0-5-1 16,-2-7 7-16,-2-5-6 15,3-3 1-15,-3-6-1 16,0 0 18-16,0-2-17 15,0 0 12-15,2 0 14 16,-2 0-9-16,3 0 16 0,-3-4-24 16,2-4-8-16,0 2 2 15,0 1-4-15,3 2 0 16,-3 1-1-16,2-1 3 16,1 2-2-16,2-2 0 0,-1 2 0 15,5-3-7-15,3 1 7 16,3 0 0-16,4-1-6 15,6 1 10-15,6-1-4 16,7 3 0-16,5 1 1 16,3-2-3-16,8 0 2 15,2 0 0-15,3-3-1 16,-1 5 4-16,-2-2-3 16,-2 2 0-16,-1 0 1 15,-2 0-1-15,3 0 0 16,-4 0 0-16,1 0-2 15,-2 0-10-15,1 2 12 16,-6 3 0-16,1-1 6 0,-5-1 6 16,-1 4-12-1,-3-3 0-15,1-1-8 0,2 1 0 16,3 0 8-16,1-1 0 16,2-3 2-16,0 1 15 15,-1-1-17-15,2 3 0 16,-2-3-8-16,3 0 5 15,-3 0 3-15,4 0 0 16,-3 0-5-16,2 0 4 16,-2 2-5-16,-1-2 3 15,4 2-5-15,-2-1 1 16,6 1 7-16,4 3 0 16,4-1 10-1,1-1-9-15,-1 2-1 16,0 0 0-16,-4 2-10 15,-2-1 7-15,0 2 3 0,-2 0-1 16,-4-3 7-16,0 4-13 16,-1-4 7-16,-2 4 0 0,0-3-9 15,1 2 7-15,2-2 2 16,-1-3 0-16,2 4 8 16,-2-5-6-16,-1 1-2 15,4 4 0-15,-3-3-8 16,0 2 7-16,0-2 1 15,-1 0 0-15,-2 0 6 16,1 0-14-16,4 0 5 16,2 0-26-16,6-2 17 15,-1 1-19-15,2-3 13 16,0 0 2-16,-2 0 2 16,-2 0 13-16,2 0 1 15,-1 0 0-15,6 0-2 0,4 0 3 16,6 0-1-16,6 0 0 15,-2 0 0-15,2 0 0 16,0 0 0-16,0 7 0 16,3-2 5-16,0 2-5 15,3 0 0-15,2 0 1 16,0-1-1-16,0 2 15 16,-6 0-14-16,-8 0 7 15,-11 1 6-15,-10-2-13 0,-14-2-1 16,-14 0 0-16,-15-2-7 15,-11-3-45-15,-25-3-239 16,-13-16-434-16</inkml:trace>
  <inkml:trace contextRef="#ctx0" brushRef="#br0" timeOffset="55137.38">26687 1354 176 0,'0'0'111'0,"0"0"-82"16,0 0 477-16,0 0-336 0,0 0-80 16,0 0 15-16,0 0 23 15,2 23-22-15,10-20-37 16,3-3 10-16,5 0-27 15,5 0-14-15,6 1 22 16,7 3-18-16,4 0 5 16,7 0-10-16,3 1-21 15,5-1 7-15,5-3 2 16,10 3 4-16,6-2 15 16,11-2-10-16,8 0 2 15,5 0-19-15,0 0-17 16,3 0 10-16,-3 0-4 15,0 0-6-15,-3 0 3 0,-1 0-3 16,-6 3 0-16,-1-1 0 16,-4-2 2-16,-2 2-2 15,-1-2 0-15,-1 1 1 0,-3-1-1 16,-4 2 1-16,-2 0-1 0,-5 0 0 16,-5 2 1-1,1 0 0-15,-1 0 0 0,2 0-1 16,2-2 8-16,3 3-8 15,-2-2 0-15,3 1-1 16,-3 1 1-16,-2 0 0 31,-1-1 0-31,0 3 1 16,-2-1 0-16,1-1-1 16,-3-1 0-16,-2-1 0 0,-1-1 1 15,1 0-1-15,-4-1 0 16,1-1 0-16,-1 2 0 15,-5 1 0-15,-1-3 0 16,-4 2-1-16,-3 0 1 16,-1 0 0-16,-2-1 0 15,3 1 1-15,-2 1 2 16,5-3-3-16,0 0 0 16,1 2-1-16,-1 0-9 15,0 1 10-15,-2 2 0 16,-1-1 6-16,-4 1-13 15,3-1 7-15,-1 3 0 16,-1-3-1-16,0 1-2 0,1 4 3 16,-2-4 0-16,-1 2 0 15,-5-3 2-15,-1 2-2 16,-3 0 0-16,0-2-1 16,-3 1 2-16,1-2 2 15,2 1-3-15,0 1 2 16,0 0-4-16,0-1-5 15,0 1 7-15,0 0-8 16,5 1 6-16,3-2 2 16,3-2 2-16,1 2-1 15,1-2 13-15,0 0-14 16,-3 2 0-16,-2-1-9 0,-3 0 9 16,-3 1-6-16,-2 1 6 15,0-2 0-15,0 1 12 16,0 0-12-16,0-1-6 15,-4 2 6-15,-4-3-1 16,-3 0 0-16,-7-2 0 16,-3 0 1-16,-4 0 2 15,-4 0-1-15,0 0-1 16,0 0 0-16,0 0 6 16,0 0-6-16,0 0 0 15,0 0 2-15,0 0 4 16,0 0-6-16,0 0 0 15,0 0-13-15,0 0 19 0,0 2-6 16,0-2 1-16,0 0-1 0,0 0 7 16,0 2-7-16,0 0-10 15,0 0 9-15,0 6-15 0,0 4 16 16,2 10 3 0,-2 7-3-16,0 11 0 0,0 7-1 15,0 7 1-15,-2 8 0 16,-12 1-7-16,-3 2 7 15,-17 2 0-15,5-14-151 16,3-20-439-16</inkml:trace>
  <inkml:trace contextRef="#ctx0" brushRef="#br0" timeOffset="56725.25">28946 1474 215 0,'0'0'143'0,"0"0"-102"15,0 0-41-15,0 0 0 16,0 0 0-16,0 0 29 15,0 0 130-15,25 11-80 16,-22-11 21-16,-3 0 40 16,0 0 19-16,0 0-16 15,0 0-14-15,0 0-16 16,0 0 6-16,0 0-30 16,0 0-14-16,0 0-4 15,0 0-21-15,0 0 1 0,0 0 8 16,0 0-5-16,0 0 24 15,0 0-14-15,0 0-16 16,0 0 3-16,0 3-40 16,0 5-1-16,3 7-9 15,-1 8 0-15,0 9 13 16,0 3-14-16,-2 8 0 16,2 1-2-16,-2 12-41 15,0-11-170-15,0-13-272 0</inkml:trace>
  <inkml:trace contextRef="#ctx0" brushRef="#br0" timeOffset="57387.75">27941 1376 185 0,'0'0'115'0,"0"0"-93"16,0 0 485-16,0 0-288 15,0 0-39-15,0 0-23 16,0 0-18-16,-31-5 43 16,31 5-28-16,0 0-21 15,0 0-55-15,-2 14-52 16,-2 13 37-16,-3 9-9 0,1 4-9 16,-4 6-5-16,4 0-22 15,2 1-9-15,4 4-9 16,0-5-22-16,18 0-129 15,11-11-231-15,4-14-924 0</inkml:trace>
  <inkml:trace contextRef="#ctx0" brushRef="#br0" timeOffset="58076.12">30200 1632 380 0,'0'0'31'15,"0"0"435"-15,0 0-196 16,0 0-81-16,0 0 8 0,0 0 3 16,0 0-29-16,5-5-9 15,-5 2-35-15,0 3-37 16,0 0-41-16,0 0-36 15,0 15-7-15,0 12-5 16,-5 7-1-16,-1 6 9 16,-4 4-8-16,4 5-1 15,1-5 0-15,5 0-44 16,0 0-131-16,11-12-150 16,10-10-466-16</inkml:trace>
  <inkml:trace contextRef="#ctx0" brushRef="#br0" timeOffset="58592.83">31076 1680 586 0,'0'0'827'0,"0"0"-568"16,0 0-111-16,0 0 62 15,0 0 7-15,0 0-70 16,0 0-32-16,18-79-13 0,-18 76-59 15,0 3-24-15,0 0-19 16,0 15-19-16,0 18 2 16,-5 17 2-16,-10 12 7 15,-1 4-7-15,-1 5-24 16,1-5-34-16,1 2-151 16,3-17-252-16,8-18-577 0</inkml:trace>
  <inkml:trace contextRef="#ctx0" brushRef="#br0" timeOffset="65209.18">28856 1465 101 0,'0'0'91'0,"0"0"-91"15,0 0-159-15</inkml:trace>
  <inkml:trace contextRef="#ctx0" brushRef="#br0" timeOffset="69093.34">29034 1485 186 0,'0'0'119'0,"0"0"-76"16,0 0-42-16,0 0 8 0,0 0 307 15,0 0-32-15,0 0-104 16,-5-23-21-16,5 17-63 16,-2-1 20-16,2 4-41 15,0-2-41-15,-2 2 17 16,0-1-18-16,0-3 32 16,0 3 19-16,0-2-44 15,-3 1 26-15,1-2-26 16,-1 0-6-16,-2 0 19 15,1 1-52-15,-1-2 13 16,1 2-9-16,-4-2 7 16,2 3-6-16,-1-4-6 15,-5 2 0-15,1-2-9 0,-3 3 17 16,1-2-8 0,-3-1 0-16,2 2 14 0,-2-3-14 31,-2 1 0-31,0-2 0 0,-2 1-2 0,-3-1 2 15,0 2 0-15,2-1 0 16,-2-2 11-16,5 2-11 16,-1 0 0-16,4 0 0 0,-1 2 28 31,3 2-28-31,1-3 21 16,1 4 10-16,2-1-22 15,-1-3 35-15,1 2-7 0,0 1-21 16,0-5 33-16,-2 4-49 15,1-1 17-15,-1-2-16 16,-1 1 12-16,1 4-13 16,-1-2 0-16,2 0 1 15,-1 2 0-15,-6-1-1 16,1 5 0-16,-1-3-1 0,-4 1 3 16,-2 2-3-16,1-2 1 15,-2 3 0-15,-1 0-5 16,2 0 5-16,-2 0 0 15,1 0 0-15,-1-2 3 16,0 2-3-16,3-2 0 16,-1 0 1-16,1 1 0 15,-1-1-1-15,0 2 0 16,0-2-1-16,0-1 1 16,-2-1 0-16,-4 2 0 15,-3 1 1-15,-2-1-1 16,0 0 0-16,1-1 0 15,-1 1-1-15,5-1 9 16,2-2-8-16,2 3 0 0,5-1 0 16,2 0-3-16,0 3 3 15,-1 0 0-15,4 0-1 16,-3 0 1-16,2 0 0 16,-2 0 0-16,0 0 0 15,-1 3 0-15,2 0 0 0,-4 4 0 31,-1-4-7-31,-1 4 10 16,1-2-3-16,-3 2 0 16,3-2 1-16,-1 4 1 0,-2-1-2 15,2 2-9-15,4-1 9 16,0 3-35-16,3-1 34 16,1-2 1-16,-1 0 0 15,-2-1-13-15,2 0 13 16,1 2 0-16,-1-2-2 0,1-2 2 15,2-1 0-15,1 2 0 16,4-3 1-16,-3 1 1 16,1 0-2-16,-1 1 0 15,1-3-8-15,-1 2 14 16,0-1-6-16,-1-1 0 16,1 2 2-16,-3 1-2 0,1 0 0 31,1 2 0-31,-1 0-9 15,-1 2 10-15,1 0-1 16,1 0 0-16,3 0 9 16,1-2-21-16,0 3 12 0,4 1-15 15,-1-1 4-15,1 3 13 16,-2 0-2-16,2 2 0 16,-1 0 6-16,1 3-17 15,-2 0 11-15,4 1 0 16,-3 3-8-16,5-1 19 15,-2-2-11-15,4 2 0 0,0 0 10 16,0-1-15-16,0 0 5 16,0 2 0-16,0 2-11 15,0-1 25-15,2-1-14 16,2 2 0-16,3-1 6 16,0 0-13-16,-2 0 7 15,1-4 0-15,1 1-10 16,-1-4 18-16,2 2-8 15,0-4 0-15,-1 4 12 16,3-2-22-16,2 0 10 16,-1 0 0-16,1 0-18 15,-4-2 29-15,3-3-11 0,1 2 0 16,-1 1 10 0,2-3-20-16,3 0 10 0,1 0 0 15,3 2-8-15,5 0 18 16,2 0-10-16,0 0 0 15,2-2 9-15,0 2-20 16,-2-1 11-16,-1 1 0 16,-4 0-11-16,3-2 22 0,-3 1-11 15,0-1 0-15,3 1 11 16,-1-1-22-16,3-1 11 16,-2 4 0-16,2-3-9 15,-1 0 18-15,1 0-9 16,0 0 0-16,-1 0 11 15,1 0-18-15,2 0 7 16,2-4 0-16,5-1-10 0,-1 0 21 31,6-1-11-31,-1-2 0 16,2 0 3-16,1-4-14 16,1 0 11-16,-1 0 0 0,1 0 0 15,-2 0 8-15,1 0-8 16,-3 0 0-16,1-7 11 15,-4 2-12-15,1-1 1 16,-3 3 0-16,-3-4-9 0,-3 2 21 16,-2 0-12-16,-1-1 0 15,3 2 10-15,0-2-20 16,0 0 10-16,1-1 0 16,-1 0-6-16,0 2 7 15,-6-4-1-15,4 1 0 16,-2-2 17-16,0 2-26 15,-1-1 9 1,-1 2 0-16,-4 0-3 16,-1 2 10-16,0-2-7 15,-2 3 0-15,-1-1 6 0,1-1-13 16,-1-2 7-16,3-1 0 16,1-3-3-16,-4 1 9 15,3-3-6-15,-3-2 0 16,-1 4 9-16,-1-3-18 15,1 3 9-15,-3 2 0 16,-3-2-6-16,4-2 13 16,-1 2-7-16,-3-2 0 15,4-1 11-15,-1 2-16 16,0-1 5-16,0 0 0 16,2-3-7-16,1 2 17 15,-1-4-10-15,2 2 0 16,4-1 9-16,-3-3-19 0,-1 2 10 15,-1 1 0-15,-3-3-12 16,-3 3 16-16,2-1-4 16,-6 1 0-16,3-3-1 15,-3 2-13-15,-2-4 14 16,2-2 0-16,1-1-7 16,-3-6-2-16,1-1 9 15,-3-1 0-15,0 2-7 16,0 0-5-16,0 1 12 15,-3 5 0-15,-6 1-12 16,-4 0 21-16,-5 4-9 16,-2 0 0-16,-8 5-18 0,-5 4 9 15,-6 6-62-15,-3 6-48 16,-8 0-13-16,-23 10-140 16,13 9-116-16,2-3-535 15</inkml:trace>
  <inkml:trace contextRef="#ctx0" brushRef="#br0" timeOffset="69813.17">27632 2569 325 0,'0'0'64'0,"0"0"853"16,0 0-729-16,0 0-109 16,0 0-70-16,0 0 24 15,0 0 87-15,-140 116-80 16,99-76-2-16,1-2-1 16,7 0-28-16,8-4 11 15,8-7-20-15,10-8 0 16,7-7-11-16,0-7-77 0,16-5 38 15,11-3-58-15,4-21-168 16,4-8 27-16,-1-11-72 16,1-6-191-16,1-4 365 15,2 0 147-15,-4 2 518 16,-3 9-188-16,-10 8-71 16,-7 13-36-16,-5 9-62 15,-5 5-22-15,-2 7 13 16,-2 0-114-16,0 16-15 15,0 14-11-15,0 13 1 16,0 4 1-16,-8 7-14 16,1 3 0-16,3-3-3 15,0-4 3-15,-2-6-15 0,0-8-83 16,-1-10-152-16,1-11-138 16</inkml:trace>
  <inkml:trace contextRef="#ctx0" brushRef="#br0" timeOffset="70435.16">27307 2703 1031 0,'0'0'393'15,"0"0"-203"-15,0 0-75 16,0 0-32-16,0 0 11 16,156-40-72-16,-96 36-22 0,5-2 12 15,-3-1-5-15,-4 2-7 16,-7 0 0-16,-8 0 18 15,-6 1-18-15,-8-1 0 16,-2 2 1-16,-4 1-9 16,-8 2 19-16,-7 0-11 15,-2 0 36-15,-6 7-30 16,0 14 66-16,0 7-40 16,-10 4-5-16,-5 3 47 15,-3 2-67-15,3-5 18 16,1-4 2-16,1-6-16 15,4-6 15-15,2-3-26 16,5-8 0-16,-1-3 3 16,3-2 14-16,0 0-11 0,0-2 33 15,0-16-38-15,14-8-2 16,6-6-17-16,5-6-44 16,1-1 61-16,3 4-64 15,0 5 22-15,-2 6 26 16,-7 9 15-16,-4 10 2 15,-5 5 1-15,-7 0 0 0,-4 10 21 16,0 13-10-16,0 5-2 16,-15 6 43-16,-6 1-45 15,4-3 46-15,5-4-36 16,8-4-12-16,4-1 9 0,9-6-6 16,20-2-9-1,5-6 13 1,-3-1 3-16,-3-2-1 0,-12 1-15 0,-13 2 0 31,-3 8-22-31,-34 4 18 16,-20 6 4-16,-14 1 0 15,-6 2-55-15,-8 4-78 16,17-8-212-16,18-9-518 0</inkml:trace>
  <inkml:trace contextRef="#ctx0" brushRef="#br0" timeOffset="79434.86">28988 4182 209 0,'0'0'71'0,"0"0"-35"16,0 0 378-16,0 0 93 15,0 0-337-15,0 0-61 16,49-33 16-16,-43 25-6 16,-1 1-37-16,-3 4 6 15,0 1-48-15,-2 0-8 16,0 2 12-16,0 0-33 15,0 0 25 1,0 0-35-16,0 2 9 16,-13 15-8-16,-9 10 7 15,-12 11-9-15,-9 10 28 16,-5 4-21-16,-6 5 36 16,-2 0-27-16,0-4-10 15,0-6 27-15,8-5-25 0,3-5-2 16,7-9-6-16,9-6 9 15,7-8-9-15,7-4 0 16,4-4 1-16,5-4 9 16,4-2-1-16,2 0-5 15,0 0 19-15,0 0-15 16,0 0 40-16,0 0-38 16,10-4 4-16,7-7-10 15,10-1-4-15,16 1 0 0,10-1 0 0,13 0 7 16,11 4-8-16,1 2 1 15,-5 2 0-15,-4 2-14 16,-9 2 14-16,-10 0-40 16,-10 0-33-16,-11 0-113 15,-7 4-69-15,-11 1-225 16,-7-5-376-16</inkml:trace>
  <inkml:trace contextRef="#ctx0" brushRef="#br0" timeOffset="79688.09">29125 4330 420 0,'0'0'234'0,"0"0"528"16,0 0-575-16,0 0-130 15,0 0-55-15,0 0 65 16,0 0 28-16,-40 121-16 15,30-56 3-15,0 3-63 16,4-2-3-16,1 1-16 16,5-12-20-16,0 1-74 15,0-16-159 1,2-16-355-16</inkml:trace>
  <inkml:trace contextRef="#ctx0" brushRef="#br0" timeOffset="80016.22">29634 4020 103 0,'0'0'1262'0,"0"0"-862"16,0 0-226-16,0 0-46 15,0 0-27-15,0 0-22 16,0 0-28-16,11-4-37 16,-24 59 45-16,-5 8 43 15,-4 12-88-15,-1 0 35 16,1 0-49-16,2-2-14 0,4-9 14 15,3-5-118-15,4-1-67 16,4-12-124-16,3-17-381 16</inkml:trace>
  <inkml:trace contextRef="#ctx0" brushRef="#br0" timeOffset="80319.23">29438 4874 408 0,'0'0'837'0,"0"0"-634"16,0 0-146-1,0 0-5-15,0 0 31 0,0 0-4 16,0 0 0-16,-6 7-13 16,6-7-46-16,2 0 24 15,-2-7-31-15,0 0-11 16,0 0 54-16,-10 3-40 15,-1 3 24-15,-3 1 3 0,4 0-36 16,1 13 38-16,7 5-45 16,2 0-3-16,0 1-19 15,6-7-91-15,19-10-15 16,0-2-164-16,-8 0-923 0</inkml:trace>
  <inkml:trace contextRef="#ctx0" brushRef="#br0" timeOffset="80897.23">30400 4349 462 0,'0'0'805'0,"0"0"-544"15,0 0 56-15,0 0-92 16,0 0-54-16,0 0 2 16,0 0-128-16,10-50-15 15,-24 58-30-15,-17 24 19 16,-13 15-18-16,-14 15-1 0,-7 7 1 16,1 6-2-16,3-3 13 15,10-10-13-15,11-10 1 16,9-11-75-16,10-11 20 15,11-12-120-15,7-18-135 16,3 0-173-16,0-12-436 0</inkml:trace>
  <inkml:trace contextRef="#ctx0" brushRef="#br0" timeOffset="81072.25">30042 4301 310 0,'0'0'1254'0,"0"0"-1104"15,0 0-44-15,51 133 20 16,-27-74-77-16,6 5 37 16,3 1-32-16,2-3-52 15,15 0-4-15,-10-16-238 16,-7-17-648-16</inkml:trace>
  <inkml:trace contextRef="#ctx0" brushRef="#br0" timeOffset="82144.48">27189 3066 183 0,'0'0'1181'0,"0"0"-815"0,0 0-167 16,0 0-91-16,0 0-61 16,0 0 33-16,0 0-59 15,35 35 39-15,17 3 44 16,34 14-55-16,51-1 26 16,47-5-58-16,17-15 17 15,-11-24 3-15,-28-7-25 16,-50-5-7-16,-27-10-5 15,-25 1-56-15,-20-3 5 16,0-14-168-16,-11 1-176 16,-9 1-848-16</inkml:trace>
  <inkml:trace contextRef="#ctx0" brushRef="#br0" timeOffset="84462.4">30979 4532 137 0,'0'0'1619'16,"0"0"-1304"-16,0 0-175 16,0 0 38-16,0 0-97 15,0 0-54-15,0-109 31 16,10 89-45-16,11 0 14 31,5 4-27-31,5 3-15 0,3 1 5 16,-1 7 4-1,1 5 6-15,-3 0-18 0,-8 8 11 0,-10 21 7 16,-13 9 0-16,-9 11 6 16,-36 14-18-16,-20 3 12 15,-15 3 0-15,-2-8-9 16,8-6 27-16,16-9-18 15,20-11 0-15,23-5 14 16,15-5-12-16,9-4-2 16,33-4 0-16,16-7-2 0,18-4-17 15,8-6 0-15,5 0-76 16,23 0-188-16,-23-11-61 16,-20 2-433-16</inkml:trace>
  <inkml:trace contextRef="#ctx0" brushRef="#br0" timeOffset="86930.08">27576 3066 1000 0,'0'0'1003'0,"0"0"-1003"15,0 0-13-15,0 0-115 16,0 0 65-16,0 0-10 16,0 0-59-16,58-23-218 0,-35 8-867 15</inkml:trace>
  <inkml:trace contextRef="#ctx0" brushRef="#br0" timeOffset="87055.07">28327 2827 397 0,'0'0'0'16,"0"0"-244"-16</inkml:trace>
  <inkml:trace contextRef="#ctx0" brushRef="#br0" timeOffset="91950.3">26955 1791 201 0,'0'0'92'0,"0"0"-52"16,0 0-39-16,0 0 0 15,0 0 7-15,0 0 226 16,0 0-51-16,-30 30-43 15,28-30-16-15,0 0 43 16,0 0-41-16,2 0-28 16,0 0-2-16,0 0-52 15,0 0 8-15,0 2-12 16,0 3-23-16,-2 4 34 16,0 3 18-16,0 6-28 15,-2 4 41-15,4 3-53 0,0 2 15 16,0 1 16-16,0-2-31 15,16 0 36-15,9-1-47 16,6-2 8-16,11 0 32 16,10-8-46-16,10-1 17 0,11-4-19 15,10-3 2-15,6-4-24 16,3-1 2-16,-1 0-5 16,-4 1-10-16,-2-3-28 15,-5 0 52-15,-2 0-25 0,-5 0 4 16,-5 0 12-16,-8 0-6 15,-7-5-5-15,-6 0 20 16,-7-3-24-16,-4-1 24 16,-3 1-17-16,-4-4-23 15,-2 3 34-15,-3-3-40 16,-5 1-3-16,-6 2 14 16,-3 0-8-16,0 1 38 0,-1-1-1 15,5 4 5-15,-1-3-14 16,7 0-25-16,-1 0-26 31,2 0-10-31,1-1-23 16,-2 2 39-16,0 2 14 15,-4-2 34-15,-3 3 6 16,0-2 14-16,-3 2-3 16,-2 2 27-16,1 0-24 15,-3 0 37-15,0 2-20 16,-2 0-23-16,-2 0 19 0,0 0-11 15,-2 0 17-15,0 0 28 16,0 0-15-16,0 0 74 16,0 0-30-16,0 0-13 15,0 0 30-15,0 0-90 16,0 0 16-16,0 0 2 16,3 0-21-16,-3 0 33 15,0 0-27-15,0 0-5 16,0 0 38-16,0 0-39 0,0 0 15 15,0 0-12 1,0 0 5-16,0 0-12 0,0 0-3 16,0 0 0-16,0 0-13 15,0 0 19-15,0 0-6 16,0 0 1-16,0 0 15 0,0 0-4 16,0 0-12-16,0 0 0 15,0 0 0-15,0 0 14 16,0 0-14-16,0 0 0 15,0 0 11-15,0 0 13 16,0 0-8 0,0 0-2-16,0 0 2 0,0 0-7 0,0 0-18 15,-9 0-18-15,-27 0-113 16,2 0-121-16,-4 0-560 0</inkml:trace>
  <inkml:trace contextRef="#ctx0" brushRef="#br0" timeOffset="93205.84">28020 1794 397 0,'0'0'65'15,"0"0"330"-15,0 0 0 16,0 0-215-16,0 0-142 16,0 0 12-16,0 0 44 15,-4 20-54-15,4-15 3 16,-3 2-27-16,1 5 39 15,2 5 30-15,0 2-60 0,0 3 26 16,0 3 28-16,0-2-67 16,7 4 30-16,1-3-33 15,4 0-8-15,1 0 40 16,3 0-35-16,6 1 26 16,5 1-11-16,6-5-5 15,6 2 5-15,7-1-15 16,5-5-6-16,5 4 13 15,5-1-5-15,3-3-8 16,1 4 0-16,1-3 19 16,3-2-35-16,1-2 16 15,-1-2-46-15,0-1 24 16,-5-4-46-16,1 1 34 16,-5-2 21-16,-2-2-45 15,-4 0 47-15,-1-2-27 0,-1-2-4 16,-1 0 40-16,0 0-39 15,1 0 24-15,-4-5-7 16,2-6-47-16,-4 1 27 16,-1-2-23-16,-5-1 14 15,-3 4 52-15,0 1-40 16,-8-1 40-16,-3 4 1 16,-4-2-6-16,-3 2-8 15,-4-1 14-15,-1 0-3 16,-1 1-13-16,0 0 9 15,0 0 7-15,0 1 0 0,-1 3 10 16,1-1-16-16,-1-3 6 16,-1 2 0-16,5-1-6 0,-1-3 11 15,3 2-5-15,1-3 0 16,2-1 8-16,-1-1-12 16,-5 3 4-16,1-1 0 15,-5 0 6-15,-4-1 0 16,-3 2 7-16,-2 0 14 0,3 3 8 15,-2-1 45-15,1-2-61 16,-2 4-18-16,2-2 11 16,-1 2-2-16,1 0 13 15,-2 3 42-15,0-1 2 16,-2 1 30-16,2-3-36 16,1 3-11-16,0-2 9 15,-1 2-59-15,0-2 22 0,-2 2 11 16,0 0-26-1,0 0 39-15,0 0-36 0,0 0-10 32,2-1 9-32,-2 1 3 15,0 0-4-15,2 0 14 16,-2-3-22-16,0 3 52 16,0 0-34-16,0 0 0 0,0 0-5 15,0-2 0-15,0-2-13 16,0 2 0-16,0-1 11 15,2-2-11-15,-2 1 0 16,0 1 0-16,0-2 0 16,0 5 14-16,0-2-13 15,0 2-1-15,0 0-13 16,0 0 7-16,-10-2-108 16,-11 0-104-16,1 2-288 0</inkml:trace>
  <inkml:trace contextRef="#ctx0" brushRef="#br0" timeOffset="94120.62">29331 1941 393 0,'0'0'608'0,"0"0"-501"15,0 0-63-15,0 0 53 16,0 0 45-16,0 0-36 16,0 0-15-16,-7 122 0 0,7-84-43 15,0 4 25 1,7 3-32-16,11-2-15 16,9 2 22-16,8-4-7 15,9 0-19-15,10-5-1 16,8-6-14-16,3-4-4 15,7-6-1-15,3-6-2 16,1-5-18-16,2-6-27 16,0-3 26-16,2 0 18 15,-2 0-48-15,-2-14 23 16,-9-4-21-16,-4 0-10 16,-11-2 51-16,-2 0-13 15,-5 0-13-15,-3 0 26 16,-4 0-43-16,-5 0 22 15,-2-1 26-15,-2 4 2 16,-2 0 1-16,-4 0-1 0,-1-2-1 16,2 1 7-16,1-1-7 15,1-2-31-15,1 1-24 16,2 1-45-16,-4 0 23 16,-6 6 24-16,-2-1 53 15,-7 7 55-15,-2 2 12 16,-4 0 28-16,-4 1-10 0,2 2-2 15,-2 0 48-15,0 2-33 16,0 0-30-16,0 0-13 16,0 0-45-16,0 0 51 15,0 0-20-15,0 0-31 16,0 0 29-16,0 0-38 16,0 0 0-16,0 0-1 15,0 0-71-15,-20 0-10 0,-3 0-105 16,0 0-301-16</inkml:trace>
  <inkml:trace contextRef="#ctx0" brushRef="#br0" timeOffset="95218.25">30100 2037 939 0,'0'0'283'16,"0"0"-196"-16,0 0-67 15,0 0-1-15,0 0 68 16,11 102-17-16,9-60 7 15,12 7-9-15,10 3-6 16,11-3-7-16,16 0-45 16,12-8 2-16,27-4 32 0,33-5-16 15,26-8 5-15,7-10-31 16,-31-8 15-16,-39-6-28 16,-34 0 11-16,-10 0-22 15,11-14 13-15,2-4-71 16,8-5 28-16,-10-8 7 15,-11 1 19-15,-8-2 26 16,-12 0 0-16,-7 4 1 16,-8 2 49-16,-9 6-8 15,-1 4 31-15,-1 1-21 16,-3 4-45-16,2-1 9 16,0 1-16-16,0 4 0 15,-1-2-7-15,-1 6 18 16,-5-2-11-1,2 3 1-15,-6 1-1 16,0 1 42-16,-2-3-42 16,0 3 1-16,0 0 4 0,0 0 12 15,0 0-17-15,0 0 6 16,0 0 9-16,0 0 70 0,0 0-22 16,0 0 4-1,0 0 9-15,0 0-39 0,0 0 23 16,0-1-37-16,0 1-12 15,0 0 23-15,0-3-25 16,0 3 9-16,0 0-18 16,0 0 19-16,0 0-11 15,0 0-8-15,0 0 0 0,0 0-14 16,0 0 21-16,0 0-7 16,0 0 0-16,0 0 12 15,0 0-18-15,0 0 6 16,0 0 0-16,0 0-16 15,0 0 20-15,0 0-4 16,0 0 0-16,0 0 15 16,0 0-23-16,0 0 8 15,0 0 0-15,0 0-17 16,0 0 27-16,0 0-10 16,0 0 0-16,0 0 12 15,0 0-18-15,0 0 6 16,0 0 0-16,0 0-13 0,0 0 16 15,0 0-3 1,0 0 0-16,0 0 6 0,0 0-8 16,0 0 2-16,0 0-21 15,0 0 20-15,0 0-85 16,0 0-73-16,-25 0-58 31,1 4-73-31,-3-4-597 0</inkml:trace>
  <inkml:trace contextRef="#ctx0" brushRef="#br0" timeOffset="96370.43">26830 2073 202 0,'0'0'152'16,"0"0"365"-16,0 0-351 0,48 135-82 16,-1-94-9-16,16 2-18 15,15-7-50-15,33-8 28 16,30-14-33-16,26-12 32 16,7-2-34-16,-18-18-102 15,-49-5-128-15,-36 4-370 16</inkml:trace>
  <inkml:trace contextRef="#ctx0" brushRef="#br0" timeOffset="96698.43">28450 2009 522 0,'0'0'572'0,"0"0"-515"16,0 0-57-16,0 0 19 0,0 0 12 15,0 0 61-15,0 0-39 16,103-33 15-16,-88 33-37 15,-1 0-12-15,-1 0-3 16,0 0-10-16,-1 0-6 16,1 3 0-16,1 1 8 15,-4-2-3-15,-1 1-5 16,-5-3 0-16,0 0-2 16,0 0 8-16,-2 0-6 15,2 0 0-15,-1 0 12 16,1 0-14-16,-2 0 2 15,-2 0 0-15,0 0 0 16,0 0 12-16,0 0-8 16,0 0 24-16,0 0 7 15,-6 0 10-15,-7 0-45 0,-16 0-63 16,0 0-150-16,-3 0-627 16</inkml:trace>
  <inkml:trace contextRef="#ctx0" brushRef="#br0" timeOffset="97277.14">28067 1838 460 0,'0'0'95'16,"0"0"498"-16,0 0-507 31,0 0-40-31,0 0 50 16,0 0-61-16,0 0 37 15,24 111-33-15,-22-72 2 16,3 4 20-16,4 6-55 0,4-2 1 15,10 2 11-15,12-5-12 16,14-3 83-16,14-6-40 16,10-5-38-16,10-10 15 15,8-6-25-15,7-11-2 0,1-3-15 16,1 0-63-16,-2-9 47 16,-7-14-67-16,-2-3-29 15,-8-8 16-15,-6-2-85 16,-8 0 190-16,-9 3 7 15,-7 0 82-15,-11 4 28 16,-6 5-14-16,-10 1 23 0,-3 5 11 16,-6 4-16-16,-3 2 19 15,-4 6-65-15,-1 1-68 16,-3 2 29-16,-2 3-6 16,-2-2-8-16,0 2 24 15,0 0-38-15,0 0 19 16,0 0-20-16,0 0-11 15,0 0 10-15,0 0-60 0,-6 0-84 16,-7 2-32-16,-3 1-304 16</inkml:trace>
  <inkml:trace contextRef="#ctx0" brushRef="#br0" timeOffset="97898.34">29395 2023 1069 0,'0'0'384'0,"0"0"-305"0,0 0-40 16,0 0-32-16,0 0 2 15,-64 139 43-15,64-98-1 16,9 8 46-16,22-3-67 31,13 0-29-31,12-6 24 16,9-3-15-16,8-12-10 16,8-4 0-16,8-12 1 0,7-4-11 15,1-5 10-15,0 0-23 16,-9-17 22-16,-9-7-88 15,-13-7 20-15,-10-4 27 16,-11-5 2-16,-11 2 40 16,-7 1 0-16,-6 9 67 15,-5 7 28-15,-5 5 7 16,-2 3-15-16,-2 5-5 0,-3 2 8 16,-1 5 3-16,-1-1-54 15,-2 2-23-15,0 0-6 16,0 0-10-16,0 0-7 15,0 0-95-15,-2 0-100 16,-14 5-28-16,-2-1-445 0</inkml:trace>
  <inkml:trace contextRef="#ctx0" brushRef="#br0" timeOffset="98132.69">29852 2184 136 0,'0'0'285'0,"0"0"-218"0,0 0-67 15,0 0-170-15</inkml:trace>
  <inkml:trace contextRef="#ctx0" brushRef="#br0" timeOffset="98542.5">30198 2107 42 0,'0'0'537'16,"0"0"135"-16,0 0-562 0,0 0-92 15,0 0 9-15,0 0 52 16,11 132-8-16,9-83 58 16,11 3-47-16,11-3-32 15,10 0 19-15,15-6-31 16,9-10-5-16,26-3 16 15,-2-11-48-15,5-6 19 16,2-6-20-16,-16-7 13 16,10 0-14-16,-7 0 1 0,-7-14 0 15,-12-3 28-15,-8-5-27 16,-11 2 101-16,-16 0 9 16,-9 2-27-16,-13 6 18 15,-9 4-21-15,-7 2-37 16,-2 4-29-16,0 0-15 15,0 2-6-15,0 0-39 16,0 0-81-16,-2 0-121 16,-13 0-124-16,-2 0-220 0</inkml:trace>
  <inkml:trace contextRef="#ctx0" brushRef="#br0" timeOffset="100110.51">30749 3817 386 0,'0'0'16'0,"0"0"690"0,0 0-484 15,0 0-144-15,0 0-4 16,0 0-46-16,0 0 55 16,-9-5-18-16,-5-2-46 15,-1 2 29-15,-5-3-46 16,-3 1-1-16,-2 0 9 16,-1-1-4-16,-5-3 7 15,0 1 11-15,-5-1-11 16,-2 0 25-16,-4 4-38 15,-3-4 7-15,-1 3-7 16,-4-2 12-16,1 0 0 16,-2 2-11-16,-3 1 6 15,1-2 26-15,-3 2-32 0,-1 0 10 16,1-1-10 0,0 2 13-16,2 2-1 15,0 3-13-15,4 1 0 0,-2 0-17 16,1 0 24-16,-2 0-7 15,-3 5 0-15,0 4 1 16,-2 3-1-16,0-3 0 16,0 3 0-16,2 1-16 15,0-1 32-15,3 0-16 16,2 1 0-16,-1 4 6 16,6-1-12-16,-1 4 6 15,0-1 0-15,5 5-21 16,2 2 20-16,0 3 1 0,3 1 0 15,2 3 7-15,2 2-29 16,-1 1 22-16,3 3-13 16,0 0 0-16,2 1 16 15,0 3-4-15,6 1 1 16,4 0-70-16,5 0 50 16,5 2-26-16,7 2 0 0,2-2 46 15,0 4-28-15,0-1 28 16,11 0 0-16,7 2-38 15,5-3 38-15,8-2-32 0,9 0 26 16,4-3-9-16,7-4 18 16,5 0-3-16,5-3 0 15,-1 0 9-15,4-2-16 16,3-2 7-16,3 0 0 16,5-2-6-16,6-2 15 15,3 0-9-15,1-1 0 16,4-1-5-16,0-1-2 15,2-1 7-15,-1 1 0 16,-1-2-7-16,0 0 14 16,-2-2-7-16,0 2 0 0,2 0 1 15,1-4 5-15,3-1 2 16,5-2-2-16,4-2 35 16,1-4 7-16,-3 0-13 15,-2-2-26-15,-2-4-8 16,-5 1 27-16,-4-4-27 15,0-1-1-15,-4 0 4 16,-3 0 8-16,-6-14 2 16,-1-5-14-16,-6-2 0 15,-5-9 16-15,-2-4-8 16,-8-8-3-16,-7-7 17 16,-9-4 3-16,-10-10 66 15,-8-5-25-15,-11-5-27 0,-7-7 54 31,0-2-44-31,-10-2 59 16,-12 1-12-16,-6-2-51 16,-6 4 36-16,-8 3-50 0,-10 5-29 15,-10 1 5-15,-14 1-7 16,-27-1-1-16,-28 2-15 16,6 15-97-16,9 17-44 15,-24 21-103-15,46 17-135 16,2 0-767-16</inkml:trace>
  <inkml:trace contextRef="#ctx0" brushRef="#br0" timeOffset="101383.37">29262 5071 3 0,'0'0'1879'0,"0"0"-1879"0,0 0-120 16,0 0-399-16,0 0-536 15,0 0 867-15</inkml:trace>
  <inkml:trace contextRef="#ctx0" brushRef="#br0" timeOffset="103382.29">2849 3372 217 0,'0'0'92'0,"0"0"-56"16,0 0-36-16,0 0 10 16,0 0-1-16,0 0-9 15,0 0 0-15,-94 0-1 16,80 0-8-16,3 0 9 15,5 0-2-15</inkml:trace>
  <inkml:trace contextRef="#ctx0" brushRef="#br0" timeOffset="103686.15">2849 3372 199 0,'-133'-1'94'15,"133"-1"-59"-15,6-3-35 16,-4 1 414-16,-2 0-183 16,0-2-25-16,0 3-109 15,0-2 23-15,0 4 21 16,0 1 2-16,0 0-8 15,0 0-57-15,0 0 0 16,0 0-40-16,0 0-22 16,0 0-6-1,0 6-1-15,0 18-9 16,0 15 20-16,0 16-8 16,0 14 59-16,0 9-11 15,-5 6-26-15,-4 2 27 0,0-5-52 16,3-3 13-16,-1-13-16 15,2-11 0 1,5-14 15-16,0-9-21 0,0-13-25 16,0-8-68-1,0-9-76-15,14-7-9 16,-3-16-1-16,-3-11-406 0</inkml:trace>
  <inkml:trace contextRef="#ctx0" brushRef="#br0" timeOffset="103904.79">2828 3356 172 0,'0'0'951'15,"0"0"-567"-15,0 0-274 16,0 0-22-16,0 0 29 16,118 76-24-16,-118-27 26 15,0 7-35-15,-18 6-62 16,-20 2 29-16,-3-2-51 15,-2-3-5-15,5-12-62 16,9-15-129-16,14-11-78 16,10-17-553-16</inkml:trace>
  <inkml:trace contextRef="#ctx0" brushRef="#br0" timeOffset="104188.07">3434 3400 690 0,'0'0'585'0,"0"0"-350"15,0 0-110-15,0 0-52 16,0 0-7-16,-137-16 10 16,90 46 43-16,5 12-27 15,3 13-29-15,8 7 27 0,14 4-57 16,8 1-1-1,9-3 7-15,0-6-26 0,19-6-9 16,12-11-4-16,7-6-73 16,9-15-14-16,5-12-76 15,19-8-92-15,-11-17-65 16,-10-6-311-16</inkml:trace>
  <inkml:trace contextRef="#ctx0" brushRef="#br0" timeOffset="104389.66">3677 3497 1335 0,'0'0'355'16,"0"0"-140"-16,0 0-156 0,0 0-58 15,0 0 39-15,0 0 32 16,-15 136 31-16,8-70-7 16,3 2-77-16,1 2 4 15,3-9-23-15,0-6-1 16,0-15-39-16,0-8-67 15,0-15-3-15,0-17-133 16,-4 0-267-16,-11-19-647 0</inkml:trace>
  <inkml:trace contextRef="#ctx0" brushRef="#br0" timeOffset="104549.11">3366 3475 1164 0,'0'0'691'0,"0"0"-495"0,0 0-115 15,0 0-78-15,147-22 6 16,-94 22-15-16,0 0 6 16,19 10-84-16,-15-2-183 15,-9-3-573-15</inkml:trace>
  <inkml:trace contextRef="#ctx0" brushRef="#br0" timeOffset="104736.63">3989 3347 42 0,'0'0'1692'16,"0"0"-1457"-16,0 0-186 16,0 0-49-16,0 0-13 15,39 180 13-15,-43-66 1 16,-37 27 26-16,1-11 22 16,0-24-49-16,13-37-35 15,9-29-133-15,5 4-82 16,4-8-100-16,4-10-797 0</inkml:trace>
  <inkml:trace contextRef="#ctx0" brushRef="#br0" timeOffset="105064.7">4649 3670 823 0,'0'0'1266'0,"0"0"-972"15,0 0-201-15,0 0-27 16,0 0-44-16,0 0-13 16,0 0-18-16,119-13 7 15,-86 19-127-15,-8 11-202 16,-17-1-385-16</inkml:trace>
  <inkml:trace contextRef="#ctx0" brushRef="#br0" timeOffset="105189.7">4556 3831 1750 0,'0'0'651'0,"0"0"-573"16,0 0-78-16,125-14-43 0,-24-3-99 15,-18 1-96-15,-2-1-581 16</inkml:trace>
  <inkml:trace contextRef="#ctx0" brushRef="#br0" timeOffset="105967.1">6101 3347 111 0,'0'0'1206'0,"0"0"-841"0,0 0-97 16,0 0-66-16,0 0-29 15,0 0-25-15,0 0-94 16,20-56-13-16,-20 56-41 15,0 14-34-15,0 15 24 16,-5 8 20-16,-8 1-8 16,2 0 4-16,1-9 4 15,4-6-3-15,2-9-7 0,4-7 0 16,0-7 9 0,0 0-7-16,13-11-4 15,13-13-21-15,6-12-98 16,6-4 23-16,-2 2-110 0,-5 5 127 15,-6 11 81 1,-10 16 30-16,-3 6 23 0,-8 9-33 16,-2 19 1-16,-2 4 25 15,0 3-37-15,0-2 10 16,0-7-9-16,-2-6 8 16,0-8-18-16,2-8 0 0,0-4-40 15,0 0 40-15,15-18-45 16,12-10-64-16,8-5 40 15,8-2-40-15,-1 0 76 16,0 9 33-16,-3 8 37 16,-6 12 77-1,-8 6-76-15,-6 13-35 16,-7 20-3-16,-8 11-35 16,-4 29-29-16,-14-12-192 15,-5-12-490-15</inkml:trace>
  <inkml:trace contextRef="#ctx0" brushRef="#br0" timeOffset="106170.59">5721 3747 1979 0,'0'0'376'0,"0"0"-330"16,0 0-20-16,148 0 2 15,-39 0-16-15,38-1 3 16,34-7-15-16,2 1 8 16,-34 3-22-16,-26-2-183 15,-50 2-169-15,-26 0-569 0</inkml:trace>
  <inkml:trace contextRef="#ctx0" brushRef="#br0" timeOffset="106640.49">6170 4037 1239 0,'0'0'763'16,"0"0"-572"-16,0 0-191 16,0 0-76-16,0 0 70 15,0 0 6-15,0 0 97 16,-29 131-50-16,20-94-26 16,5-9-3-16,4-8-3 15,0-10-14-15,0-9 12 16,2-1 17-16,16-11-5 15,6-17-25-15,3-10-123 16,4-8-8-16,2-7-27 16,-2-1-41-16,-4 10 3 15,-6 12 196-15,-11 20 99 16,-8 12-21-16,-2 24-7 0,0 20 61 16,0 8-88-1,-2 0 14-15,2-3-8 0,7-9-7 16,27-9-6-16,17-8-37 15,40-20-50-15,-10-3-60 16,-8 0-272-16</inkml:trace>
  <inkml:trace contextRef="#ctx0" brushRef="#br0" timeOffset="109283.13">7213 3655 316 0,'0'0'50'16,"0"0"-30"-16,0 0-15 15,0 0-5-15,0 0 0 16,0 0 255-16,0 0 31 15,0 0-71-15,0 0-55 16,0 0-15-16,0 0 42 16,0 0-42-16,0 0-5 15,0 0-4-15,0 0-41 16,0 0 29-16,0 0-52 16,0 0-7-16,0 0-22 15,11 0-26-15,10 0-17 0,5 0 0 16,8 0 12-16,3 0-24 15,-1 0-43-15,-5 0-98 16,-8 2-53-16,-10 7-137 16,-11-2-298-16</inkml:trace>
  <inkml:trace contextRef="#ctx0" brushRef="#br0" timeOffset="109431.32">7099 3817 1538 0,'0'0'329'0,"0"0"-265"0,0 0-32 16,0 0-11-16,123 3-2 16,-67-3-19-16,31 0-51 15,-14 0-178-15,-10-3-1135 0</inkml:trace>
  <inkml:trace contextRef="#ctx0" brushRef="#br0" timeOffset="110335.3">8232 3653 872 0,'0'0'336'0,"0"0"-149"16,0 0-57-16,0 0 25 15,0 0 1-15,0 0-21 16,0 0-29-16,0 0-85 16,0 0 16-16,0 0-37 15,8 0 0-15,10 0 25 16,5 0-25-16,8 0 1 16,5 0 11-16,6 0-3 15,3 0-1-15,3 0-3 16,8 0 2-16,4 0 14 15,7 0-21-15,5 0 0 16,3 0-12-16,6 0 21 16,-1-3-9-16,4 1 0 15,-1-3 1-15,0 1 5 16,-6 3-5-16,-3 1-1 0,-3 0 0 31,-6 0 18-31,-3 0 4 16,-1 3-8-16,-6 6-13 15,3-4 12-15,-2 2-13 0,0-3 0 16,4-4-1-16,-1 0 23 16,1 0-32-16,0 0 10 15,-5 0-49-15,-4-3-38 16,1-3-120-16,-14-1-38 0,-14 5-138 0</inkml:trace>
  <inkml:trace contextRef="#ctx0" brushRef="#br0" timeOffset="113333.81">8938 3967 322 0,'0'0'82'16,"0"0"-46"-16,0 0-20 15,0 0 78-15,0 0 485 16,0 0-391-16,0 0-92 16,14 15-12-16,-14-15-29 15,0 0 68-15,0 0-34 16,0 0-47-16,0 0 8 16,0 0-49-16,0 0 6 15,0 0-7-15,0 0-7 0,0 10 6 16,0 4-4-16,0 10 5 15,-11 5 28-15,-3 4-19 16,1 2 19-16,-1-3 5 16,1 0-32-16,2-6 23 15,2-5-24-15,3-4 0 16,-1-5 7-16,5-6-6 0,2-2-1 16,0-2 21-16,0-2-15 15,0 0 27-15,0 0-26 16,4 0-7-16,11-8 0 15,6-4-12-15,6-4-8 0,4 4 19 16,0-1-25-16,0 8 15 16,-2 1 10-16,-4 4-3 15,-6 0-14-15,-3 0 6 16,-5 6 12-16,-4 8 0 16,-5 4 1-16,-2 5 24 15,0 0-12-15,0 3-11 16,-7 2 49-16,-8-1-51 0,-3-3 22 31,-1-2-7-31,-2-5-7 16,1-5 17-16,5-2-25 15,1-3-37-15,1-6 21 0,1-1-57 16,-3-4-66-16,4-11-188 16,1-3-729-16</inkml:trace>
  <inkml:trace contextRef="#ctx0" brushRef="#br0" timeOffset="113521.32">8914 4038 110 0,'0'0'1266'0,"0"0"-1008"16,0 0-80-16,0 0-96 15,0 0-52-15,138-68 14 16,-100 65-37-16,2 3-14 15,11 0-31-15,-10 3-233 16,-8 3-416-16</inkml:trace>
  <inkml:trace contextRef="#ctx0" brushRef="#br0" timeOffset="113834.87">9463 3948 97 0,'0'0'983'16,"0"0"-741"-16,0 0-126 0,0 0-36 15,0 0 45-15,0 0-18 16,0 0-21-16,0 93 6 16,-10-50-63-16,-1 5 1 15,-2 2-29-15,-3 1-1 16,1 9-73-16,3-14-225 16,4-8-432-16</inkml:trace>
  <inkml:trace contextRef="#ctx0" brushRef="#br0" timeOffset="114152.35">9373 4582 808 0,'0'0'620'0,"0"0"-552"16,0 0-7-16,0 0-48 15,0 0-13-15,0 0 65 16,0 0-44-16,36 36 17 16,-25-36-24-16,-2 0-5 15,-4 0 12-15,-5-2-20 0,0-6-1 16,0-2 49-16,-7 2-39 15,-9 2 7-15,-13 4-17 16,6 2-175-16,2 0-1002 0</inkml:trace>
  <inkml:trace contextRef="#ctx0" brushRef="#br0" timeOffset="116734.35">8815 3106 573 0,'0'0'0'0,"0"0"105"16,0 0 634-16,0 0-454 15,0 0-109-15,0 0-66 16,0 0 25-16,23-28-69 16,-23 28-35-16,-19 3-21 0,-16 24 1 15,-13 9-11-15,-10 11 31 16,-5 4-31-16,-1 1 32 16,6-4-32-16,8-9 0 15,15-11 0-15,8-7 12 16,14-10-12-16,6-5 0 15,7-4 9-15,0-2-3 0,7 0-6 16,22 0-33-16,11 0 21 16,9-7 20-16,8 0-8 15,4-1 0-15,-1 2-3 16,-6 2-10-16,-5 1-27 16,-7 3-59-16,1 0-61 15,-12 0-173 1,-9 0-312-16</inkml:trace>
  <inkml:trace contextRef="#ctx0" brushRef="#br0" timeOffset="116968.61">8878 3125 1491 0,'0'0'286'0,"0"0"-261"16,0 0 1-16,-40 119 30 16,29-69-26-16,5 1 20 15,0-1-50-15,4-3 2 16,2-1-8-16,0-9-45 16,0-9-125-16,6-10-192 15,2-12-612-15</inkml:trace>
  <inkml:trace contextRef="#ctx0" brushRef="#br0" timeOffset="117208.48">9208 2909 658 0,'0'0'999'15,"0"0"-758"-15,0 0-141 16,0 0-46-16,0 0-45 16,0 0-5-16,0 0 52 0,2 116-43 15,-6-53 23-15,-7 3-36 16,-3 0-53-16,-1 5-128 16,4-21-131-16,4-14-228 0</inkml:trace>
  <inkml:trace contextRef="#ctx0" brushRef="#br0" timeOffset="117485.38">9119 3435 1035 0,'0'0'629'0,"0"0"-629"15,0 0-3-15,0 0-6 16,0 0 18-16,0 0 74 15,0 0 11-15,13 0-66 16,-4 0 8-16,-2 0-36 0,-5 0 0 16,-2 0 5-16,0 0-3 0,0 0-2 15,0 0 29 1,0 0-19 0,-5 0-10-16,5 6-19 15,0 4-101-15,0-5-155 16,12-2-1183-16</inkml:trace>
  <inkml:trace contextRef="#ctx0" brushRef="#br0" timeOffset="117785.25">9874 3074 1262 0,'0'0'399'0,"0"0"-244"0,0 0-133 16,0 0 19-16,0 0-32 16,0 0 83-16,-142 100 41 15,93-45-80-15,2 3-11 16,5-4-42-16,6-8 10 15,7-8-20-15,9-10-39 16,5-10-41-16,-6-16-97 16,8-2-182-16,-1 0-388 0</inkml:trace>
  <inkml:trace contextRef="#ctx0" brushRef="#br0" timeOffset="117957.12">9429 3118 1565 0,'0'0'568'15,"0"0"-505"-15,0 0-32 16,0 0-29-16,115 36 17 16,-74-8-4-16,1 7-14 15,1 2 10-15,-1 3-22 16,-4-1-79-16,11-1-115 16,-9-11-190-16,-7-8-544 0</inkml:trace>
  <inkml:trace contextRef="#ctx0" brushRef="#br0" timeOffset="118550.86">10165 3122 130 0,'0'0'499'0,"0"0"-362"16,0 0 43-1,0 0-18-15,0 0-7 0,0 0-43 16,0 0-82-16,-5-41-11 15,5 36-19-15,5-2 0 16,-1 4 17-16,-2 1-17 16,-2 2 0-16,0 0 25 15,0 0-24-15,0 0 15 16,0 0 3-16,-2 0-16 16,0 0 32-16,-3 0-29 15,3 0 39-15,2 0 39 16,0 0 4-16,0-2 35 15,2-3-46-15,14-2-59 16,4 0 14-16,2 3-32 16,-2 3 0-16,-4 1-1 0,-5 0 17 15,-9 10-16 1,-2 11 37-16,-4 8 13 0,-25 5 21 16,-5 5-32-16,-3 0 9 15,5-1 3-15,10-6-40 16,13-6 1-16,9-6-12 15,0-5 12-15,25-6-8 16,8-4-4-16,7-5-28 16,7 0 22-16,22 0-196 15,-11-8-62-15,-7-2-115 0</inkml:trace>
  <inkml:trace contextRef="#ctx0" brushRef="#br0" timeOffset="119019.56">10622 3592 1735 0,'0'0'399'0,"0"0"-254"16,0 0-66-16,0 0-60 15,0 0 42-15,0 0-54 16,0 0 2-16,111-12-15 0,-85 12 6 15,-1 0-56 1,-7 0-134-16,-7 9-103 0,-11-3-310 0</inkml:trace>
  <inkml:trace contextRef="#ctx0" brushRef="#br0" timeOffset="119160.16">10514 3805 864 0,'0'0'1167'0,"0"0"-965"15,0 0-148-15,145 0-45 16,-71 0-9-16,6-5-19 16,21-10-84-16,-21 5-76 15,-18 2-338-15</inkml:trace>
  <inkml:trace contextRef="#ctx0" brushRef="#br0" timeOffset="119785.93">12153 3217 902 0,'0'0'559'16,"0"0"-281"-16,0 0-96 16,0 0-6-16,0 0-16 0,0 0-105 15,0 0 6-15,0-5-57 16,0 5 2-16,0 0 9 15,0 0-15 1,0 0-28-16,-3-2-163 0,-3 0-99 16,-1-1-385-16</inkml:trace>
  <inkml:trace contextRef="#ctx0" brushRef="#br0" timeOffset="120270.38">12153 3217 897 0,'0'-23'378'15,"-3"23"-152"-15,3 0 26 0,0 0-76 16,0 0 2-16,-2 0-46 16,2 0-89-16,-2-3 7 15,2-6-50-15,0 1 10 16,0-4-26-16,0 0 6 15,0-4-4-15,16 0-32 16,1 2-22-16,4 4 54 16,-1 6 14-16,0 4 0 15,-6 0-15-15,-8 16 0 16,-6 10 5-16,-4 8 10 16,-32 8 0-16,-18 2 40 15,-12 2-40-15,-6-6 7 16,3-6-8-16,7-11 23 15,14-11-22-15,13-10 12 16,12-2 1-16,12 0 28 0,11-17-33 16,0-1-7-16,21-1 9 15,14 2-10-15,10 10 44 16,4 4-41-16,7 3 20 16,-2 9-29-16,-2 13 6 15,0 1-11-15,-5 2-32 16,-3-2-166-16,4-2-11 15,-13-7-94-15,-10-4-737 0</inkml:trace>
  <inkml:trace contextRef="#ctx0" brushRef="#br0" timeOffset="120480.23">11707 3653 345 0,'0'0'1282'16,"0"0"-994"-16,0 0-203 16,0 0 79-16,0 0-62 15,0 0-13-15,174 0-24 16,-96-3-63-16,9 1 16 16,4 2-18-16,-1 0-126 15,10 0-153 1,-24 0-126-16,-23 0-191 0</inkml:trace>
  <inkml:trace contextRef="#ctx0" brushRef="#br0" timeOffset="120951.13">11943 3909 1355 0,'0'0'378'0,"0"0"-312"15,0 0-66-15,0 0-9 16,0 0 9-16,-42 104 32 16,24-65 53-16,-2 1-29 15,2-1-49-15,3-7 23 16,3-10-30-16,8-8 0 15,4-8 31-15,0-6-30 16,8 0 26-16,17-2-27 16,6-16-34-16,8-3-2 15,-1 2-43-15,-1 1 79 16,-6 5 0-16,-2 12 1 16,-6 1 6-16,-6 4-7 15,-5 18-14-15,-8 7 13 16,-4 6-5-16,0 3 6 15,-4 0 54-15,-16 2-45 0,-3-5 3 16,2-3-2-16,-4-6-1 16,0-8 0-16,7-9-9 15,1-5-97-15,5-4-10 16,-1-13-128-16,4-14-161 16,2-5-467-16</inkml:trace>
  <inkml:trace contextRef="#ctx0" brushRef="#br0" timeOffset="121107.36">12026 3875 1579 0,'0'0'372'0,"0"0"-203"16,0 0-149-16,151-32-8 0,-82 27-2 16,5 1 8-16,28 4-36 15,-19 0-92-15,-12 0-370 0</inkml:trace>
  <inkml:trace contextRef="#ctx0" brushRef="#br0" timeOffset="121482.33">12973 3643 1292 0,'0'0'535'0,"0"0"-475"16,0 0-60-16,0 0-5 15,0 0 4-15,0 0 2 16,0 0 27-16,-27 38 24 16,43-35-27-16,0-3 26 15,-3 0-50-15,-2-3 36 16,-7-8 20-16,-4-4-57 16,0 1-11-16,-13 6-66 0,-20 6-63 15,0 2-68-15,6 0-432 16</inkml:trace>
  <inkml:trace contextRef="#ctx0" brushRef="#br0" timeOffset="124920.61">1658 5177 925 0,'0'0'305'16,"0"0"-100"-16,0 0-83 16,0 0 10-16,0 0 32 15,0 0-54-15,0-102 0 16,0 88-16-16,0 6-75 15,0 1 31-15,0 4-28 16,0 3-11-16,0 0-11 16,0 3-3-16,0 24-18 15,-5 36 8-15,-4 39 13 16,-6 34 25-16,-3-4-6 16,3-23-1-16,1-37-11 15,8-30 14-15,-3-1-18 0,2-2-3 16,2-3 1-16,1-16 7 15,4-10-7-15,0-6-1 16,0-4 24-16,0 0-24 16,0-16 47-16,16-16-47 15,6-10-48-15,9-9 36 16,5 2-53-16,0 5 26 16,-5 16 30-16,-4 15 6 15,-8 13-7-15,-7 9-5 16,-10 20 15-16,-2 11 0 15,-10 0 0-15,-15 5 37 16,-4-5 11-16,-3-2-46 16,3-6 13-16,9-9-15 0,11-14-207 15,7-9-86 1,2 0-197-16</inkml:trace>
  <inkml:trace contextRef="#ctx0" brushRef="#br0" timeOffset="125082.62">2059 5336 370 0,'0'0'1546'16,"0"0"-1340"-16,0 0-130 16,0 0-76-16,74 184 14 15,-125-41-16-15,-38 19 11 16,-21 1 3-16,12-35-12 16,7-27-213-16,28-31-302 15,10-33-950-15</inkml:trace>
  <inkml:trace contextRef="#ctx0" brushRef="#br0" timeOffset="161488.23">3080 5256 214 0,'0'0'147'0,"0"0"362"16,0 0-109-16,0 0-207 15,0 0-69-15,0 0 67 16,9-48-2-16,-9 39-46 16,0 1-31-16,0 2-45 15,0 3-2-15,0-2-1 16,0 3-63-16,0 0 38 16,0 2-20-16,0 0-18 15,-6 0 23-15,-15 0-24 16,-12 4 0-16,-18 22-3 0,-12 13 9 15,-12 17-18-15,-6 16 12 16,1 11-3-16,11 1-15 16,13-3 12-16,18-7 6 0,16-9 0 15,17-11 18-15,5-8-18 16,27-10 0-16,20-8-30 16,13-10-6-16,10-10-169 15,14-8-76-15,-15-1-199 16,-18-16-442-16</inkml:trace>
  <inkml:trace contextRef="#ctx0" brushRef="#br0" timeOffset="162010.87">2674 5747 1023 0,'0'0'545'16,"0"0"-416"-16,0 0-100 15,0 0-9-15,0 0-17 0,150-72 9 16,-92 70 2-16,-2 2-6 15,-8 4 2-15,-9 14 34 16,-12 6 3-16,-12 2 22 16,-9 2-15-16,-6 2-31 15,0-2 31-15,0-5-35 16,-4-3-11-16,-3-8 5 16,7-12-6-16,0 0-8 15,0-9 1-15,25-21-126 16,4-8-51-16,7-4 67 15,-5 6 27-15,-4 8 83 16,-12 16 22-16,-6 12 38 16,-9 6 0-16,0 21-26 15,0 7 36-15,0 4-22 16,-3-6 6-16,1-3-3 16,2-7-51-16,0-4 19 15,5-8-19-15,11-5-8 16,-4-5-24-16,2-3-31 15,-5-20-19-15,1-6 25 16,-2-11-57-16,5-4 35 16,3 0 40-16,2 4 33 15,2 12 6-15,0 13 80 16,0 15-29-16,0 0-1 0,-2 22-18 16,-3 9 22-16,-1 5-6 15,-5-1-17-15,-2 2 16 16,-3-5-40-16,-2-4-7 0,0-9-9 0,-2-14-133 15,0-5-126 1,0 0-395-16</inkml:trace>
  <inkml:trace contextRef="#ctx0" brushRef="#br0" timeOffset="162249.5">3551 5233 1053 0,'0'0'872'0,"0"0"-815"15,0 0-57-15,0 0-42 16,-5 169-18-16,-22-83-95 16,-6 12-132-16,-5 5-105 15,4-15-1-15,3 4 393 16,5-12 49-16,6-12 149 16,6-13 11-16,5-17-29 15,3-15-48-15,6-8-81 16,0-11-28-16,0-4-23 15,0 0-488-15</inkml:trace>
  <inkml:trace contextRef="#ctx0" brushRef="#br0" timeOffset="162921.31">4681 5282 633 0,'0'0'910'16,"0"0"-631"-16,0 0-72 16,0 0-68-16,0 0-80 15,0 0 25-15,0 0-75 16,4-21 6-16,-2 65-23 16,-2 21 19-16,0 15 17 15,0 11 45-15,-9 2-66 0,-6-3 28 16,-5-7-35-1,4-11 0-15,1-12-1 16,6-11-8-16,4-13-46 0,5-17-85 16,3-19-146-16,16-2-25 15,6-23-239-15</inkml:trace>
  <inkml:trace contextRef="#ctx0" brushRef="#br0" timeOffset="163143.63">4992 5414 628 0,'0'0'387'0,"0"0"207"16,0 0-489-16,-182 134-5 0,111-82 6 15,6-3-21-15,18-9-28 16,23-8-50-16,24-4 15 16,7-2 0-16,39 0-22 15,24 1 49-15,9-1-49 16,8-3 0-16,0-3-32 15,7 3-106-15,-20-8-64 16,-23-4-366-16</inkml:trace>
  <inkml:trace contextRef="#ctx0" brushRef="#br0" timeOffset="163598.37">5604 5150 68 0,'0'0'1259'0,"0"0"-1115"16,0 0-85-16,0 0 18 0,0 0-51 15,0 0 120-15,-10 170 15 16,-5-56-66-16,-1-3 13 15,5-11-43-15,5-19-49 16,6-23 3-16,0 0-10 16,0 3-9-16,11-15 7 15,9-14 10-15,5-11-34 16,6-16-9-16,2-5-58 16,3-14 22-16,-3-21-82 15,-4-7-1-15,-12-3-1 16,-5 7 62-16,-12 10 84 15,0 16 124-15,-4 12-19 16,-14 3-55-16,-5 29-49 0,-1 7 39 16,4 6 18-1,6-2-56-15,5-1 40 0,9-3-42 16,0-9-1-16,0-6-15 16,0-15-122-16,0-7-129 15,0-2-512-15</inkml:trace>
  <inkml:trace contextRef="#ctx0" brushRef="#br0" timeOffset="163723.37">5753 5442 1920 0,'0'0'310'0,"0"0"-217"16,0 0-93-16,176-4-58 0,-67 10-150 15,-15 6-156-15,-9-4-668 0</inkml:trace>
  <inkml:trace contextRef="#ctx0" brushRef="#br0" timeOffset="164229.64">6756 5121 1642 0,'0'0'369'0,"0"0"-239"16,0 0-130-16,0 0-28 15,0 0-11-15,0 0 39 0,-3 175 8 16,-16-37 72-1,1-1-59-15,0-28 17 0,7-36-28 16,4-33-2-16,1-2 6 16,1 0-14-16,1-7 0 15,1-11-8-15,3-17 27 16,0-3-13-16,5-11 13 0,15-27-19 31,7-15-33-31,10-5-89 16,4-2-63-16,3 10 125 15,-6 17 60-15,-7 23 21 0,-13 10 33 16,-11 31-26 0,-7 17 31-16,-11 8-26 0,-20 4 29 15,-9-2 31-15,-1 0-59 16,1-8-2-16,5-7-32 16,6-9-26-16,20-22-113 15,9-8-185-15,0-4-288 0</inkml:trace>
  <inkml:trace contextRef="#ctx0" brushRef="#br0" timeOffset="164432.66">7320 5374 1684 0,'0'0'331'0,"0"0"-314"0,0 0 33 15,-107 163 60-15,47-82 18 16,-4 5 42-16,-2 1-102 15,8-4-62-15,10-11-6 16,12-11-41-16,14-11-81 16,22-15-103-16,0-17-149 15,18-15-388-15</inkml:trace>
  <inkml:trace contextRef="#ctx0" brushRef="#br0" timeOffset="164620.24">7456 5559 902 0,'0'0'1161'16,"0"0"-1074"-16,-151 87-28 15,93-38-59-15,13-1 2 16,20-7 79-16,23 0-69 16,2-7 26-16,33-4-38 15,23-6-1-15,47-16-129 16,-9-8-479-16,-9 0-680 0</inkml:trace>
  <inkml:trace contextRef="#ctx0" brushRef="#br0" timeOffset="165029.07">8543 5460 700 0,'0'0'939'0,"0"0"-579"16,0 0-227-16,0 0-25 15,0 0-108-15,0 0 14 16,0 0 9-16,-124 102 2 16,66-28 35-16,3 5-51 15,5-7 8-15,13-10-34 16,10-16 16-16,18-14-72 15,9-13-51-15,2-18-74 16,42-14 59-16,-2-21-225 0,-1-7-464 16</inkml:trace>
  <inkml:trace contextRef="#ctx0" brushRef="#br0" timeOffset="165172.84">8564 5366 886 0,'0'0'790'15,"0"0"-423"-15,0 0-272 16,0 0-55-16,0 0-4 0,118 148-26 15,-87-86 0 1,3 3-10-16,-1-7-3 0,-2-4-40 16,-13-4-164-16,-11-14-177 15,-7-12-593-15</inkml:trace>
  <inkml:trace contextRef="#ctx0" brushRef="#br0" timeOffset="165311.62">8178 5673 1958 0,'0'0'365'0,"0"0"-301"16,128-16-64-16,-51 13-52 0,15 3-101 15,32 0 1-15,-21 9-78 32,-15 3-278-32</inkml:trace>
  <inkml:trace contextRef="#ctx0" brushRef="#br0" timeOffset="165514.74">9008 5787 1989 0,'0'0'201'16,"0"0"-201"-16,0 0-76 16,-12 113 52-16,-1-67-16 15,-1-2 40-15,3-2 0 16,3-2 4-16,1-4-15 15,5-12-216-15,2-11-303 16,0-10-742-16</inkml:trace>
  <inkml:trace contextRef="#ctx0" brushRef="#br0" timeOffset="166016.84">9270 5363 1174 0,'0'0'371'0,"0"0"-228"16,0 0-142-16,0 0 32 16,0 101 44-16,-11-43 51 15,-2 6 24-15,0 3-36 16,0-5-51-16,-1-7-25 16,5-6-23-16,0-11-17 0,0-12 0 0,4-9 8 15,1-12 6 1,0-5-14-16,2 0 6 0,-3-24-3 15,3-18-3-15,2-27-65 16,5-6-74-16,19-7-78 16,5 3 104-16,2 24 90 15,1 12 23-15,-3 23 76 16,-10 20-64 0,-5 2 7-16,-10 33 38 15,-4 11-17-15,0 7 65 16,-18 8-21-16,1-6-28 15,3-4-6-15,10-9-41 16,4-7 12-16,18-12 4 0,22-3-7 16,9-8 40-16,4-4-53 15,-4-2-4 1,-9 0-2-16,-15 4 10 0,-21 2-10 16,-8 8 1-16,-40 6-1 15,-26 6-13-15,-12 4 14 16,-3-2 0-16,9-3 0 15,16-6-82-15,20-12-92 16,17-7-118-16,17-6-549 0</inkml:trace>
  <inkml:trace contextRef="#ctx0" brushRef="#br0" timeOffset="166266.81">9745 5983 942 0,'0'0'1171'16,"0"0"-1171"-16,0 0-43 15,0 0-6-15,-53 128 32 16,31-89-19-16,4-5-46 15,11-10-22-15,7-10-269 16,0-7-723-16</inkml:trace>
  <inkml:trace contextRef="#ctx0" brushRef="#br0" timeOffset="166485.56">10204 5442 2013 0,'0'0'316'16,"0"0"-279"-16,-126 50-37 16,70 3 0-16,12 12 6 15,14 7-5-15,21 4 88 16,9-1-86-16,16-5 4 16,22-6-14-16,11-11-118 15,20-13-145-15,-11-14-43 16,-11-15-438-16</inkml:trace>
  <inkml:trace contextRef="#ctx0" brushRef="#br0" timeOffset="167856.21">11029 5680 113 0,'0'0'854'15,"0"0"-547"-15,0 0-132 16,0 0 73-16,0 0-4 0,0 0-51 15,0 0-54-15,27-48-128 16,-27 61-3-16,0 19-8 16,0 10 6-16,0 9 22 15,-11 7-28-15,-5-7 1 16,3-3-3-16,2-12 11 16,4-9-9-16,3-11 0 15,4-8 15-15,0-8 3 16,0 0-11-16,0-15-7 15,13-17-25-15,7-10-142 16,5-14 40-16,8-10-13 16,0 1-59-16,1 4 48 15,-8 13 151-15,-5 22 2 16,-8 22 105-16,-11 8-106 0,-2 34 52 16,0 10 48-16,3 4-44 15,6-2 28-15,8-6-60 16,10-10-13-16,6-10 23 15,8-12-34-15,3-8 20 16,1-4-21-16,-5-9-27 16,-7-14 21-16,-6-7-42 15,-14-1-29-15,-8-4 47 16,-5 4 30-16,0 7 5 16,0 10 71-16,-7 13 16 15,1 1-60-15,-1 27-32 16,1 24 0-16,-2 14 15 15,4 16-2-15,2 5 36 0,0 4-12 16,2-3-21-16,-3-10 30 16,1-7-46-16,-2-16 0 15,-3-14-2-15,-2-17 17 16,2-11-30-16,3-12-5 16,4-7-41-16,9-65-60 15,15 1-373-15,8-7-126 0</inkml:trace>
  <inkml:trace contextRef="#ctx0" brushRef="#br0" timeOffset="168074.95">11899 5629 1540 0,'0'0'540'16,"0"0"-452"-16,0 0-88 0,0 0 0 16,-54 104 42-16,50-67-17 15,4 2 24-15,2-6-10 16,20-10-31-16,7-7-1 15,0-11-7-15,0-5-7 16,-4 0-17-16,-12-19 18 16,-9-6-22-16,-4-4 13 15,-4-2-79-15,-29 6-42 16,4 6-140-16,2 7-502 0</inkml:trace>
  <inkml:trace contextRef="#ctx0" brushRef="#br0" timeOffset="170195.54">11797 5541 1518 0,'0'0'286'0,"0"0"-196"0,0 0 12 15,0 0-6-15,0 0 7 16,-25-113-44-16,56 91-4 15,11 2-55-15,7 4 0 16,3 9-7-16,-4 4 17 16,-2 3-10-16,-9 3 0 15,-3 17-119-15,-10 9-33 16,-2 15-98-16,-6-6-86 0,-7-4-545 0</inkml:trace>
  <inkml:trace contextRef="#ctx0" brushRef="#br0" timeOffset="170388.83">12362 5691 1026 0,'0'0'586'16,"0"0"-512"-16,0 0-56 0,0 0-5 16,0 0 21-1,-17 110 11-15,15-83-29 0,0 2 26 16,2-5-42-1,0-2-1 1,2-8-137-16,4-8-355 0</inkml:trace>
  <inkml:trace contextRef="#ctx0" brushRef="#br0" timeOffset="170614.31">12104 5235 702 0,'0'0'853'0,"0"0"-472"15,0 0-192-15,0 0 21 16,0 0-62-16,0 0-123 16,0 0 5-16,181-72-30 15,-100 72-83-15,47 10-70 16,-21 4-364-16,-14-3-855 0</inkml:trace>
  <inkml:trace contextRef="#ctx0" brushRef="#br0" timeOffset="171761.94">13697 5328 403 0,'0'0'784'0,"0"0"-302"15,0 0-377-15,0 0-90 16,0 0 6-16,0 0-14 15,-151-37 2-15,102 60 21 16,-2 9-3-16,-1 8 30 16,8 8-25-16,3 6 8 15,10 3 48-15,10-2-25 16,7-2-13-16,9-6-7 16,5-2-42-16,0-9 24 15,21-4-25-15,12-3 1 16,9-10-13-16,12-6-37 15,6-12-55-15,4-1-49 16,1-6-56-16,0-16 14 0,-5-4-96 16,-9-4-11-16,-11-3 124 15,-11 4 53-15,-8 3 125 16,-13 3 231-16,-8 7 46 16,0 11 18-16,0 5-135 15,-17 0-85-15,-14 12 26 16,-5 12-82-16,-5 5 51 15,4 2-20-15,3-5-48 16,12-6 29-16,9-5-31 16,11-10 2-16,2-3-4 15,6-2-25-15,21 0-5 16,11-10-65-16,6-10-106 0,1 0 84 16,-5 0-30-1,-5 5 63-15,-12 1 86 0,-12 12 77 16,-6 2-9-16,-5 0 18 15,0 9-37-15,0 5 55 16,0 2-36-16,0-2-21 31,19 0 8-31,13-4-43 16,13-6 30-16,11-4-42 16,8 0-5-16,7-16-14 0,5-10 16 15,0-6-51-15,-8-8 16 16,-5-7-67-16,-14-4 35 15,-11-8 42-15,-13-1 28 16,-15 4 12-16,-10 8 95 16,0 8 45-16,-2 12-27 0,-15 12-77 15,1 11-21-15,-1 5-27 16,1 12-24-16,-2 25 24 16,0 13 0-16,0 13 2 15,-2 10 82-15,-2 8-63 0,-1-1-2 16,-12 20-19-16,4-21-133 15,-1-16-233-15</inkml:trace>
  <inkml:trace contextRef="#ctx0" brushRef="#br0" timeOffset="171872.81">13647 5985 1847 0,'0'0'515'15,"0"0"-515"-15,0 0-214 16,0 0-533-16</inkml:trace>
  <inkml:trace contextRef="#ctx0" brushRef="#br0" timeOffset="172279.56">14891 5661 1575 0,'0'0'63'0,"0"0"-57"16,0 0-12-16,-66 135-20 16,45-98 26-16,2-11 64 15,9-8 3-15,2-6-3 16,8-10-49-16,0-2-14 15,10-2-2-15,17-22-96 16,6-6 0-16,9-4-10 16,3-2 26-16,1 2 80 0,-1 10 2 15,-9 8 17-15,-9 14 100 16,-14 2-84-16,-11 18 76 16,-2 13-31-16,0 1-52 15,-4 1 33-15,-3-5-59 16,7-5 11-16,0-12 5 15,2-7-17-15,19-4 0 16,0-10-52-16,18-40-205 16,-6 2-150-16,-6-4-433 0</inkml:trace>
  <inkml:trace contextRef="#ctx0" brushRef="#br0" timeOffset="173081.69">15392 5109 1443 0,'0'0'563'16,"0"0"-475"-16,0 0-87 15,0 0-1-15,-56 169 7 16,29-87 3-16,0 4 79 16,6 0-39-16,4-1-40 15,7-13 11-15,5-12-9 0,5-16-12 16,0-14 0-16,5-14-3 16,10-10-6-16,7-6-13 15,7-3-24-15,5-22-35 16,3-5-91-16,-3-2 55 15,-5 3 53-15,-11 10 64 0,-9 11 171 16,-7 8-91-16,-2 0-79 16,0 20 33-16,0 2-32 15,0 2 20-15,9 0 10 16,20-4-31-16,16-1 56 0,13-10-47 16,8-7-10-1,8-2-35-15,0 0-58 0,-8-14 61 31,-6-6-66-31,-12-4 7 16,-17 1 78-16,-16 3 13 16,-15 3 101-16,0 7 75 15,-27 6-96-15,-13 4-24 0,-6 5-28 16,-3 21-16-16,1 3 62 16,11 3-60-16,10-3 3 15,12-6-14-15,13-5 4 16,2-8-14-16,4-6 1 15,23-4-40-15,8-2 0 16,7-18-161-16,3-6 5 0,-7-6 33 0,-5 2 65 16,-8 0 104-16,-10 8 0 15,-7 8 86-15,-8 10 211 16,0 4-151-16,-5 1-85 16,-13 21 26-16,2 5-60 15,5 2 48-15,9 5-54 16,2-8-12-16,0-3 4 15,20-5-1-15,12-6-12 16,3-10 0 0,5-2-30-16,-3-2 1 15,2-18-54-15,-8-4-16 16,-2-2 6-16,-7-3-32 16,-2 3 61-16,-7 5 43 15,-3 7 21-15,-4 10 163 0,-6 4-35 16,0 7-100-16,0 20 13 15,-2 7-41-15,-6 9 60 16,0-4 3-16,8 1-63 16,0-8 29-16,0-7-29 15,10-10-31-15,7-9-31 16,14-6-115-16,-4-20-23 16,-2-6-476-16</inkml:trace>
  <inkml:trace contextRef="#ctx0" brushRef="#br0" timeOffset="173227.26">16511 5663 1088 0,'0'0'986'16,"0"0"-716"-16,0 0-235 0,0 0-33 15,0 0 8-15,0 128 1 16,-11-74-9-16,2 1-2 16,4 6-122-16,5-13-193 15,0-14-618-15</inkml:trace>
  <inkml:trace contextRef="#ctx0" brushRef="#br0" timeOffset="173321.01">16901 5900 1676 0,'0'0'0'0,"0"0"-70"0</inkml:trace>
  <inkml:trace contextRef="#ctx0" brushRef="#br0" timeOffset="174764.12">2487 7238 1413 0,'0'0'201'0,"0"0"-155"0,0 0 8 31,0 0 92-31,0 0 14 0,0 0-59 16,0 0-100-16,-16 20-1 16,8 59 51-16,-5 41 13 15,-10 38 13-15,-2 11-57 16,5-30-20-16,3-39 6 16,6-42 6-16,6-12-12 15,0-2 0-15,5 0-33 16,0-2-56-16,0-16-122 15,7-26-122-15,7 0 22 16,-6-16-94-16</inkml:trace>
  <inkml:trace contextRef="#ctx0" brushRef="#br0" timeOffset="174967.22">2681 7178 918 0,'0'0'841'15,"0"0"-756"-15,0 0-76 16,0 0 36-16,64 157-2 16,-64-81 35-16,-26 6 6 15,-16 7-70-15,-14-3 6 16,-5-5-20-16,3-8-53 16,8-17-70-16,16-20-168 15,16-19-778-15</inkml:trace>
  <inkml:trace contextRef="#ctx0" brushRef="#br0" timeOffset="175185.99">3100 7258 1292 0,'0'0'383'0,"0"0"-326"16,-174 125-9-16,105-50 55 15,13 15 5-15,16 4 21 16,20 2-49-16,20-6-51 16,8-5-7-16,29-13-22 15,19-14-48-15,42-18-104 16,-13-19-132-16,-10-14-202 0</inkml:trace>
  <inkml:trace contextRef="#ctx0" brushRef="#br0" timeOffset="175444.81">3410 7420 1370 0,'0'0'496'0,"0"0"-461"16,0 0-29-16,0 0 3 15,0 0 35-15,-9 145 129 16,3-78-42-16,-3 4-95 15,-1 7 8-15,0-5-44 16,1-2 1-16,2-13-7 0,0-12-27 16,7-14-76-1,0-15-34-15,0-12-112 0,27-23 45 16,2-18-158-16,2-12-725 0</inkml:trace>
  <inkml:trace contextRef="#ctx0" brushRef="#br0" timeOffset="175632.3">3673 7528 538 0,'0'0'1147'0,"0"0"-828"16,0 0-282-16,0 0-14 16,-127 55-14-16,71-13-8 0,7 4 83 15,13 7-43-15,17-2-19 16,16 1-4-16,3-2-5 16,29-2 5-16,18-8-18 15,11-6-16-15,9-10-84 16,33-12-126-16,-15-8 18 15,-13-4-323-15</inkml:trace>
  <inkml:trace contextRef="#ctx0" brushRef="#br0" timeOffset="175843.11">4020 7331 1322 0,'0'0'643'0,"0"0"-504"0,0 0-81 16,0 0-58-16,0 0 1 16,95 150 41-16,-82-79-21 15,-13 25 19-15,-2 24-22 16,-29-7-1-16,-7-11-34 16,-20 8-34-1,17-42-175-15,3-10-172 0</inkml:trace>
  <inkml:trace contextRef="#ctx0" brushRef="#br0" timeOffset="176277.95">4601 7786 1213 0,'0'0'486'0,"0"0"-321"16,0 0 93-16,0 0-13 15,0 0-114-15,0 0-21 16,0 0-91-16,140-2-10 15,-82 2-18-15,-4 0-40 16,-10 2-64-16,-26 16-127 0,-14 0-283 0,-4-1-128 0</inkml:trace>
  <inkml:trace contextRef="#ctx0" brushRef="#br0" timeOffset="176387.22">4612 7949 732 0,'0'0'823'0,"0"0"-520"15,0 0-126-15,0 0-90 16,0 0 15-16,129 25-102 15,-17-14-56-15,-15-3-217 0,-3-7-794 0</inkml:trace>
  <inkml:trace contextRef="#ctx0" brushRef="#br0" timeOffset="177091.59">6061 7536 1086 0,'0'0'583'16,"0"0"-405"-16,0 0 12 31,0 0-109-31,0 0-32 16,0 0-14-16,0 0-13 0,11 5 15 15,-11 37 34-15,0 7-65 0,0-3 33 16,-2-6-39-16,-1-12 0 16,3-10 0-16,0-12 19 15,0-6-19-15,0 0 16 16,18-16-16-16,4-16 0 0,5-12-108 16,6-9-69-16,1 0 55 15,-3 2-7-15,-4 13 129 16,-5 19 141-16,-9 19-34 15,-5 7-61-15,-8 33-46 16,0 13 0-16,-6 5 29 16,-7-3-19-16,1-8 33 31,4-10-34-31,4-14 1 16,4-9-1-16,0-14-9 15,6 0-32-15,15-16 12 16,8-17-137-16,2-8 73 0,4-5 31 15,3-1-46 1,1 6 49-16,-2 8 50 0,3 12 91 16,3 12 111-16,1 9-117 15,8 5-36-15,-1 22-49 16,-2 9 15-16,-2 7-33 16,-9 3-53-16,-11 12-75 15,-12-12-61-15,-13-8-321 0</inkml:trace>
  <inkml:trace contextRef="#ctx0" brushRef="#br0" timeOffset="177279">6041 7940 1756 0,'0'0'343'0,"0"0"-228"15,0 0-55-15,140 5 11 16,-13-5-47-16,44 0-18 15,10 0-11-15,-27-6 5 16,-22-2-134-16,-57 4-137 16,-26 0-484-16</inkml:trace>
  <inkml:trace contextRef="#ctx0" brushRef="#br0" timeOffset="177709.24">6250 8191 1847 0,'0'0'293'0,"0"0"-293"15,0 0-60-15,0 0-25 16,0 0 85-16,0 110 57 15,0-60-1-15,-6 5 3 16,-4-3-36-16,1-8-6 16,5-10 2-16,4-13-19 0,0-16 0 15,2-5 15 1,21-10-15-16,10-20-76 0,5-14-87 16,4-8-50-16,-1-6 59 15,-8 1-7-15,-4 9 101 16,-14 14 60-16,-7 20 372 15,-8 14-94-15,0 2-250 16,0 24-3-16,-8 6-22 16,8 7-3-16,2-4 38 15,33 2 57-15,33-1-82 0,46-10-13 16,38-16-66 0,-19-8-234-16,-21-2-86 0</inkml:trace>
  <inkml:trace contextRef="#ctx0" brushRef="#br0" timeOffset="178122.07">7552 7867 1330 0,'0'0'740'15,"0"0"-529"-15,0 0-15 16,0 0-140-16,0 0-26 16,0 0-26-16,160 0 19 15,-110 1-46-15,-2 13-46 16,-15 1-222-16,-16-5-312 0</inkml:trace>
  <inkml:trace contextRef="#ctx0" brushRef="#br0" timeOffset="178262.67">7326 8095 1575 0,'0'0'523'0,"0"0"-386"15,0 0-78-15,0 0-59 16,156 15-13-16,-46-12-232 15,-12-1-99-15,-11 0-519 0</inkml:trace>
  <inkml:trace contextRef="#ctx0" brushRef="#br0" timeOffset="178842.87">8423 8000 1159 0,'0'0'493'16,"0"0"-382"-16,0 0-39 16,0 0-71-16,0 0-1 0,139-1 21 15,-77 1-20-15,14 0 60 16,10 7-46-16,13-2-14 16,24 4 27-16,26-2-18 15,27 1-1-15,9-2-9 16,-11-4 12-16,-15 0-14 15,-22-2 2-15,-6 2 0 16,-6 2 8-16,-4 0-6 16,-20-1 3-16,-22 3-5 15,-16-4 6-15,-8 1-17 16,1-1-77-16,-2 2-43 16,-10 4 43-16,-19-1-71 15,-21 0-157-15</inkml:trace>
  <inkml:trace contextRef="#ctx0" brushRef="#br0" timeOffset="179561.63">9295 8430 1000 0,'0'0'552'16,"0"0"-271"-16,0 0-83 16,0 0-58-16,0 0-114 15,0 0-14-15,0 0 15 16,16-24-27-16,-16 48 0 16,0 10 22-16,-8 8-20 15,-2 4 35-15,-1-4-37 16,1-8 0-16,4-10-5 15,4-8 19-15,2-9-14 16,0-7 7-16,0 0-1 0,11-2-12 16,9-14 0-1,5-6-22-15,1 2-10 0,1-1-33 16,-2 7 63-16,-1 8-3 0,-2 6-5 16,-6 0 15-1,-3 15-6-15,-4 14 7 0,-4 7 2 16,-5 5 12-16,0 3-2 15,0-4-12-15,-9-3-14 16,-4-4-33-16,-3-10-73 16,-9-14-59-16,5-7-106 15,0-2-541-15</inkml:trace>
  <inkml:trace contextRef="#ctx0" brushRef="#br0" timeOffset="179701.72">9353 8414 1553 0,'0'0'509'0,"0"0"-366"0,116-45-100 16,-56 34-15-16,3 0-28 15,-1 8 14-15,-2 3-40 16,3 0-14-16,-18 0-299 16,-12 10-367-16</inkml:trace>
  <inkml:trace contextRef="#ctx0" brushRef="#br0" timeOffset="179877.64">9984 8323 1350 0,'0'0'400'0,"0"0"-210"16,0 0-135-16,0 0-42 15,0 0 8-15,0 0-20 16,-25 127 29-16,-2-46-30 15,3-14-160-15,4-6-453 0</inkml:trace>
  <inkml:trace contextRef="#ctx0" brushRef="#br0" timeOffset="180111.95">9843 8944 679 0,'0'0'1235'15,"0"0"-1218"-15,0 0-17 16,0 0-218-16,0 0 218 16,0 0 27-16,0 0 106 15,47-25 7-15,-36 7-106 16,-4 3-34-16,-7 1-53 16,0-1 25-16,-15 7 9 15,-17 8-28-15,3 0-60 16,5 2-258-16</inkml:trace>
  <inkml:trace contextRef="#ctx0" brushRef="#br0" timeOffset="182822.11">26814 6883 1250 0,'0'0'498'0,"0"0"-457"16,0 0 5-16,0 0-38 15,0 0 31-15,0 0 43 16,0 0-38-16,0-13-33 16,7 13 3-16,2 4-8 15,-3 12 0-15,-1 8-6 16,-1 12 0-16,-4 14 22 16,0 14-21-16,0 13 43 15,0 4-14-15,0 2-20 16,0-7-4-16,0-5-6 15,0-12 0-15,0-6-10 16,4-13 30-16,4-11-20 16,-2-8 0-16,-2-9 8 15,-1-7-26-15,-1-2 12 0,-2-3 6 16,0 0 12-16,0 0-5 16,0 0 26-16,4 0 27 31,10 0-36-31,9-12-14 15,12 0-10-15,21-2-35 16,37-2 2-16,55 0-61 0,60-2 32 16,41 4 46-16,13 3 16 15,6 6 0-15,-3 2 20 16,20 3-9-16,23 0 21 16,15 0-20-16,12 0 16 15,1 3-28-15,-4 6 0 16,-16 4 48-16,-23 1-1 0,-30 0 15 15,-27-2-23-15,-27-5-23 16,-28-1-32-16,-40-5-11 16,-48-1-80-16,-37 0 20 15,-33 0-45-15,-12 0-108 16,-11-10-1072-16</inkml:trace>
  <inkml:trace contextRef="#ctx0" brushRef="#br0" timeOffset="184122.84">26999 6775 373 0,'0'0'821'15,"0"0"-601"-15,0 0-140 16,0 0-35-1,0 0 86-15,0 0-15 0,0 0-27 0,-22 0 6 16,31 0-83-16,11 0 46 16,11 0-58-16,16 0 15 31,31 0-30-31,45 0 16 16,57 0-1-16,34 11 0 15,17 1 13-15,12 0-13 16,-4 3 0-16,16 4-19 15,11 0 18-15,2 1-61 0,-7 1 12 16,-11-4-11-16,-14 6-78 16,-17 3 57-16,-18 3 21 15,-19-3 54-15,-19 1 7 16,-12-5 0-16,-14 0 0 16,-29-5 34-16,-23-6-15 15,-22 1-9-15,-12-3-9 16,7-1-1-16,2 0-13 15,-1-1-16-15,-18-2 23 16,-9-1 6-16,-17-4 0 16,-6 0 5-16,-9 0 6 0,0 0-10 15,0 0 39-15,0 0-30 16,-2 0 4-16,-2 0-11 16,1-2 12-16,1 2-17 15,2 0 2-15,0 0-23 16,0 0 22-16,0 0-76 15,0 0-35-15,0 0-169 0,5 0-4 16,6 0 9-16,4 0 126 16,3 0 150-16,5 0 178 15,3 0-77-15,3 0-12 0,5 0 34 16,1 0-101-16,-1 0-2 16,-1 0-14-16,-6 0 14 15,-7 0 101-15,-5 0-34 31,-4 0 26-31,1 0-18 16,-3 2-56-16,1-1 63 16,2 2-44-16,-1-2-30 0,-2 2 18 15,2-3-40-15,-2 2 3 16,3 1-9-16,1 2 10 0,-3-1 2 16,4 0-12-16,-1 0 0 15,1-2-8-15,-1 1 17 16,-6 0-9-16,-3-3 0 15,-1 0 12-15,-3 0-6 16,0 0-5-16,0 0 23 0,0 0 58 16,0 0-56-16,0 0 17 15,0 0-14-15,0 4-27 16,0 8-4-16,0 13-5 16,0 10 7-16,-12 19 32 15,-3 10-23-15,-5 10-5 31,-9 25-4-31,4-19-231 0,6-20-480 16</inkml:trace>
  <inkml:trace contextRef="#ctx0" brushRef="#br0" timeOffset="184825.94">27686 6810 139 0,'0'0'1058'0,"0"0"-746"15,0 0-57-15,0 0 1 16,0 0-21-16,0 0-135 15,0 0-34-15,-7 15-64 0,1 21 29 16,-6 17-16-16,-1 11-15 0,-1 10 6 16,-1 5-18-16,1-3 12 31,8-6-77-31,6 4-117 16,0-18-136-16,8-18-425 0</inkml:trace>
  <inkml:trace contextRef="#ctx0" brushRef="#br0" timeOffset="185224.83">28593 6953 1423 0,'0'0'549'0,"0"0"-449"16,0 0-99-16,0 0 20 15,0 0-21-15,-27 104 76 16,12-44-49-16,-1 5 22 16,3 3-49-16,1-3-8 0,4 3-105 0,3-18-205 15,5-13-446-15</inkml:trace>
  <inkml:trace contextRef="#ctx0" brushRef="#br0" timeOffset="185643.64">29609 7060 1243 0,'0'0'503'15,"0"0"-282"-15,0 0-15 16,0 0-53-16,0 0-56 16,0 0-91-16,0 0 19 15,5 46-25-15,-5 7 0 16,0 12-15-16,-16 6 12 15,-2-1-12-15,-4 12-118 16,4-18-188-16,7-15-328 0</inkml:trace>
  <inkml:trace contextRef="#ctx0" brushRef="#br0" timeOffset="186293.55">30751 7178 1099 0,'0'0'652'0,"0"0"-446"16,0 0-43-16,0 0-46 15,0 0-114-15,0 0 3 16,0 141-6-16,-19-74 0 0,-14 21-152 16,4-19-201-16,2-15-845 0</inkml:trace>
  <inkml:trace contextRef="#ctx0" brushRef="#br0" timeOffset="186887.26">27474 7054 494 0,'0'0'1264'0,"0"0"-961"16,0 0-200-16,0 0 34 15,0 0-136-15,0 0 17 16,0 0-18-16,-2 3-85 15,18 4-162-15,-3-1-324 0</inkml:trace>
  <inkml:trace contextRef="#ctx0" brushRef="#br0" timeOffset="187108.25">28134 7197 1217 0,'0'0'0'16,"0"0"-229"-16,0 0 111 0,0 0-586 15</inkml:trace>
  <inkml:trace contextRef="#ctx0" brushRef="#br0" timeOffset="187326.98">29034 7328 1793 0,'0'0'48'0,"0"0"-48"16,0 0-166-16,0 0-70 0,0 0 13 16,0 0-170-16</inkml:trace>
  <inkml:trace contextRef="#ctx0" brushRef="#br0" timeOffset="188309.28">27084 7570 567 0,'0'0'196'15,"0"0"-99"-15,0 0-32 16,0 0 47-16,0 0-48 16,0 0 7-16,0 0 62 15,-38 0-81-15,36 0-7 16,0 0 9-16,-1 0-5 15,1 0 36-15,-2 0-68 16,-1 0-16-16,0 4-1 0,-1 4-27 0,-1 4-84 16,-1 5-101-16,0-3-135 15,2-1-141-15</inkml:trace>
  <inkml:trace contextRef="#ctx0" brushRef="#br0" timeOffset="189233.79">27084 7570 568 0,'-98'126'490'0,"98"-126"-285"16,0 0-96-16,0 0 19 31,2 0-2-31,-2 0-12 16,4 2-21-16,0 3-81 15,4 2 13-15,3 5-24 16,2 2 13-16,3 2-11 0,1 4-2 15,3-2-1 1,7 2 53-16,0-2-14 0,6-2 24 16,1 0-26-16,3-4-37 15,2 1 42-15,1-3-29 16,2-2-12-16,1 0-1 16,1-1 21-16,3 0-21 15,4 0 0-15,0 0 0 16,5-3-1-16,0 2 1 15,0-5 0-15,-1 3-2 16,1 0-3-16,-5-1 4 16,3 1 1-16,-3-2-2 0,2 0-7 15,1 0 10-15,0-1-1 16,-3 1 0-16,0 1 0 16,-1 1 0-16,-4-2 0 0,1 0-27 15,-3-1 21-15,1-1-29 16,2 0 35-16,0 0-9 15,1 0 16-15,2 0-13 16,-1 0 6-16,0 0 0 16,-4 0 0-16,-1 0 8 15,-1 0-8-15,-3 0 0 16,1 0 10 0,-2 0-10-16,-1 0 0 0,-5 0 0 0,-2 0-17 31,-2 0 11-31,-4-1 6 15,-3-7 0-15,-2-2-78 16,0 0 29-16,-2-2-51 0,0-2 1 16,-5-1 49-16,3 3 8 15,-3 0 42-15,3 1-12 16,1 0 28-16,4-1-16 16,-1 0 0-16,3-1-13 15,-2 0 7-15,0 0-49 16,-1 1 29-16,-3 1 25 15,-3 1 1-15,-5 2 12 16,-5 0-12-16,-2 2 30 16,0 0 23-16,3 2-31 15,-1 0 71-15,1 1-32 16,2-3-20-16,-3 3 41 0,3 1-32 16,-3-2-20-1,3 2 49-15,-5-1-78 0,3 2 65 16,-1-1-17-16,0 0-38 15,1-2 25-15,1 1-36 16,2 0 6-16,-4-1 12 16,0-1 4-16,-2 4-14 15,1 0 42-15,-3 1-49 16,0 0 53-16,0 0-48 16,0 0-5-16,0 0-1 15,-13 0-148-15,-8-3-118 16,-3 3-522-16</inkml:trace>
  <inkml:trace contextRef="#ctx0" brushRef="#br0" timeOffset="199582.65">27862 8997 682 0,'0'0'400'0,"0"0"-181"15,0 0-86-15,0 0 14 16,0 0-22-16,0 0-101 15,38-79-16-15,-9 68-8 0,4 3 0 16,-6 6-1-16,-5 2 1 16,-11 0-17-16,-9 2 10 0,-2 14 2 15,-11 6 5-15,-18 2 40 16,-4 0-32-16,-2 1 52 16,6-8-57-16,8-3 9 15,10-5-24-15,6-6 27 16,5 0-15-16,0-3 23 15,0 0-15-15,0 0 33 16,3-8-41-16,8-6-21 0,0-3 1 16,3-1 20-1,-6 4 0-15,1 0 30 0,-5 7-30 32,2-2 58-32,-4 5-47 15,-2 2-10-15,0 2 24 16,0 0-13-16,0 0-12 0,0 0 4 15,0 0 15-15,0 0-11 16,0 0-8-16,2-2 0 0,9-1-20 16,7 3-24-16,11-7-2 15,4 2 4-15,3-2 15 16,-1 3 27-16,-4 4 6 16,-10 0-4-16,-10 0-4 15,-11 16 17 1,-2 12-5-16,-32 6 33 15,-13 8-8-15,-13 2 41 16,-5 2-53-16,5-8-8 16,12-4 16-16,12-5-25 15,14-9-6-15,13-4 0 16,9-6-30-16,0-4-8 16,19-2-16-16,15-4 25 15,4 0 16-15,0 0-26 0,-3 0 39 16,-8 0 0-16,-9 10 16 15,-7 8 22-15,-11 8-4 16,0 9-13-16,-8 4 28 0,-19 5-42 16,-4-1-4-16,-1-3-3 15,3-2 15-15,9-9-35 16,16-10-130-16,4-9-167 16,2-10-507-16</inkml:trace>
  <inkml:trace contextRef="#ctx0" brushRef="#br0" timeOffset="199785.84">28606 8921 1147 0,'0'0'495'0,"0"0"-336"0,0 0 1 15,0 0-96-15,0 0-51 16,0 0 65-16,-15 115 28 15,-12-29-58-15,-9 27-1 16,3-4-47-16,2 14-185 16,11-39-210-16,11-34-525 0</inkml:trace>
  <inkml:trace contextRef="#ctx0" brushRef="#br0" timeOffset="200022.52">28394 9814 1564 0,'0'0'346'0,"0"0"-346"16,0 0-24-16,0 0 24 15,0 0 0-15,0 0 9 16,0 0 0-16,70-47-9 16,-68 36-24-16,-2-3 1 15,0 1 11-15,-12 5 2 16,-1 4 10-16,3 4-20 15,10 0 19-15,0 0-277 16,17 0-601-16</inkml:trace>
  <inkml:trace contextRef="#ctx0" brushRef="#br0" timeOffset="200350.62">29683 9196 1624 0,'0'0'505'16,"0"0"-351"-16,0 0-107 15,0 0-7-15,0 0-40 16,0 0 8-16,-122 80 8 16,41-17-6-16,-6 9-4 15,0 2-6-15,12-8-127 16,12-12-27-16,14-14-39 16,0-20-56-16,13-12-127 15,10-8-901-15</inkml:trace>
  <inkml:trace contextRef="#ctx0" brushRef="#br0" timeOffset="200486.1">29268 9300 1340 0,'0'0'778'0,"0"0"-595"16,0 0-121-16,127 60-52 16,-78-9 7-16,3 9-34 15,23 24-128-15,-10-12-229 16,-11-17-403-16</inkml:trace>
  <inkml:trace contextRef="#ctx0" brushRef="#br0" timeOffset="203522.74">29681 7219 777 0,'0'0'249'0,"0"0"-102"16,0 0-39-16,0 0-26 16,0 0-48-16,0 0 13 15,-4-106-47-15,4 92 21 16,0 1 41-16,0 1 17 16,0 2 14-16,0 0-7 15,-3-2-46-15,-4 1 31 16,3 0-60-16,-3-1 28 15,3-2 14-15,-3-1-43 16,0 0 41-16,1-1-21 16,-3-2-29-16,-3 2 33 15,-1-3-24-15,-2 4-2 16,-3-4-2-16,0 4 14 0,-2-2-10 16,0 2-10-1,-1-3 0-15,2 1-16 0,-1-1 17 16,-1 0-1-16,2 3 0 15,-2-4 21-15,-1 1-11 16,-2 0-10-16,-3 0 0 0,-4-1-20 16,-2 0 21-16,-6 1-1 15,1 0 0-15,-4 0 15 16,2 1-9-16,2 2-6 16,3 1 0-16,3 0-17 15,3 1 17 1,2 2 0-16,3 1 2 0,-1 0 20 0,-1 0-19 31,-1 2-3-31,-4-3 0 16,0 4-15-16,0-2 15 15,0 2 0-15,-2 0 0 16,5 2 21-16,-1 1-20 16,0-3-1-16,2 2 0 15,-4 0-18-15,2 1 18 0,-4 1 0 16,0 1 0-16,-4-3 18 15,2 3-16-15,-1 0-2 16,3 0 0-16,-3 2-21 0,3 0 22 16,0 0-1-16,1 0 0 15,0 0 15-15,4 0-21 16,1 2 6-16,1 2 0 16,-1-1-19-1,2 1 19-15,0-1 0 16,0-1 0-16,4 3 17 15,-4-3-17-15,3 0 0 16,-5-1 0-16,0 1-12 16,1 0 10-16,-1 1 2 15,0-1 0-15,0-2 23 16,-2 0-29-16,0 1 6 16,0-1 0-16,3 0-8 15,-1 0 14-15,5 0-6 0,2 3 0 16,1-2 12-16,2 2-22 15,1 1 10-15,-3 0 0 16,0 2-18-16,-1-1 18 16,3 2 0-16,-1 0 0 15,0 0 12-15,0 1-17 16,0-2 5-16,3 0 0 16,1-3-17-16,-1 4 27 15,-1 0-10-15,-2 3 0 16,-2 1 10-16,-3 0-17 15,2 1 7-15,-4 0 0 16,0 2-13-16,1-1 20 0,1-3-7 16,2-1 0-16,0 0 12 15,4 1-18-15,1-3 6 16,-2 2 0-16,3 2-10 16,1 1 11-16,-1-3-1 15,-2 5 0-15,2-2 9 16,-1 2-19-16,1 3 10 0,-3-2 0 15,3 1-11-15,-3 5 14 16,-2-4-3-16,2 5 0 16,0-1 8-16,0 1-13 0,2-2 5 15,3-1 0-15,-1 1-12 16,4-3 11-16,1 1 1 16,-3-4 9-16,4 2-8 0,-1 0 25 15,-1-2-26-15,4 2 0 31,-1 0-9-31,3 2 15 16,2 2-6-16,-2 4 0 0,-1 0 13 0,2 4-14 31,-1 0 1-31,0 0 0 16,1 1-11-16,1-3 22 16,2 0-11-16,0 0 7 15,0 3 2-15,0-4 15 16,5 3-24-16,3-2 0 0,2 2 9 0,1-2 4 15,3 1-13-15,-1-2 0 16,5 1 16-16,-1 0 8 16,6 1-11-16,3-1-12 0,1 1 14 15,4 2-5-15,1 0-10 16,-1-3 0-16,4 3 15 31,1-1-22-31,1 2 7 16,4 0 0-16,-1 1-6 15,2 0 17-15,-1 1-11 16,1-1 0-16,1-2 8 16,-1 2-10-16,0-4 2 0,1 2 0 15,1-5-13-15,1 1 28 16,1-2-15-16,1-3 0 16,2 0 1-16,0-2 2 15,3-2-3-15,-2 0 0 16,6-4-6-16,2 1 19 15,3-1-13-15,-1-2 0 16,-2-3 14-16,-2 0-22 16,-3-2 8-16,-2 0 0 15,3-2-3-15,0-3 14 16,1 0-11-16,0 0 0 16,-1 0 7-16,2-1-14 15,-4-7 7-15,-4 0 0 16,-1-2-14-16,-1 0 14 15,0-2 0-15,-4-1 0 0,-2 1-26 16,-2-2 25-16,0 0-38 16,1-2-7-16,2 2 30 15,-1-2-37-15,2 2 20 16,-1 0 8-16,-1 0-7 16,-3 0 14-16,-3 2 14 15,-3 0 4-15,0-2-12 16,-2-1 16-16,-2 2-4 15,2-3 0-15,-4-1 18 16,1 0-33-16,-3 0 15 16,2 0 0-16,-4-2-3 0,2 0 14 15,-1-1-11 1,0-1 0-16,1-1 16 0,-1-2-26 16,3 0 10-16,-6 0 0 15,2-2 18-15,-3-2-17 16,-5 0 62-16,3-4-13 15,-5-2-41-15,2-3 53 16,1-2-46-16,-4-5-14 16,2-3 24-16,-1 1-7 15,-3-3-8-15,-1-2-7 16,-4 1 7-16,-3 1 12 16,0 8-22-16,-5 3-1 0,-12 5 0 15,-4 9-7-15,-1 4 7 16,-2 9 0-16,-3 2-56 15,0 9-34-15,-16 0-47 16,8 2-94-16,1 6-388 0</inkml:trace>
  <inkml:trace contextRef="#ctx0" brushRef="#br0" timeOffset="204194.89">27135 7182 1405 0,'0'0'555'0,"0"0"-385"15,0 0-56-15,0 0-34 16,0 0-59-16,0 0-20 16,0 0-2-16,-6-18-30 15,27 29-164-15,6 3-47 16,2 0-266-16</inkml:trace>
  <inkml:trace contextRef="#ctx0" brushRef="#br0" timeOffset="204413.64">28178 7285 1328 0,'0'0'0'0,"0"0"-45"16,0 0-224-16,0 0-255 0</inkml:trace>
  <inkml:trace contextRef="#ctx0" brushRef="#br0" timeOffset="204585.56">29399 7374 1465 0,'0'0'227'16,"0"0"-227"-16,0 0-108 16,0 0 6-16,0 0-1 15,0 0-236-15</inkml:trace>
  <inkml:trace contextRef="#ctx0" brushRef="#br0" timeOffset="205215.94">27338 7142 489 0,'0'0'936'16,"0"0"-606"-16,0 0-180 0,0 0-48 31,0 0-36-31,0 0-66 0,0 0-19 0,22-3-45 16,0 3-262-16,5 0-220 0</inkml:trace>
  <inkml:trace contextRef="#ctx0" brushRef="#br0" timeOffset="205378.31">28410 7182 1328 0,'0'0'0'15,"0"0"-205"-15,0 0-790 0</inkml:trace>
  <inkml:trace contextRef="#ctx0" brushRef="#br0" timeOffset="207286.8">30550 9212 702 0,'0'0'404'15,"0"0"-191"-15,0 0-2 16,0 0 7-16,0 0 37 0,0 0-89 16,0 0-61-16,-38-79 18 15,36 68-106 1,2-3 3-16,0 2 17 15,0-1-27-15,0 1-1 16,0 2-9-16,0 0 18 16,2 2-37-16,10 1 16 15,3-2-15-15,5 4 4 16,5 0-18-16,3 1 26 16,1 4 5-16,-4 0 1 15,-5 0-19-15,-9 9 19 0,-7 7-22 16,-4 7 20-16,-6 10-12 15,-21 4 14-15,-9 4 0 0,-3 1 11 16,-4-2-8 0,1-4-3-16,2-4 0 0,3-3-1 15,9-8 13-15,6-5-12 16,8-5 0-16,7-6 7 16,5-3-1-16,2-2-6 15,0 0 0-15,0 0 15 16,2 0-15-16,12 0-2 15,6-7-14-15,2-2-24 16,5 1 30-16,2 4-52 16,0 4 13-16,0 0 27 15,0 0-3-15,0 10 25 16,-5 6 0-16,-1 5 7 16,-5 2-19-16,-7 3-3 0,-9 3 15 15,-2 0-11-15,-2 3 27 16,-19 1-15-16,-2-1 7 15,-4-4 3-15,4 0-22 16,3-6 8-16,11 0-150 16,7-6-118-16,2-5-487 0</inkml:trace>
  <inkml:trace contextRef="#ctx0" brushRef="#br0" timeOffset="207624.14">31239 9138 225 0,'0'0'1527'16,"0"0"-1242"-16,0 0-114 16,0 0-61-16,0 0-33 15,0 0-77-15,0 0-3 16,-7 34-8-16,-13 24 12 16,-7 14-1-16,-2 8 0 0,-2 0-55 15,2-3-86-15,-2 8-37 16,9-15-93-1,6-21-59-15</inkml:trace>
  <inkml:trace contextRef="#ctx0" brushRef="#br0" timeOffset="207811.63">31004 9881 1430 0,'0'0'180'0,"0"0"-117"16,0 0-41-16,0 0-22 0,0 0 134 15,0 0-31-15,0 0 6 16,27 5-38-16,-22-17-62 16,-5-4 8-16,0 2-17 15,-34 5-50-15,1 6-111 16,0 3-452-16</inkml:trace>
  <inkml:trace contextRef="#ctx0" brushRef="#br0" timeOffset="211004.25">9068 7187 1016 0,'0'0'533'0,"0"0"-432"16,0 0-77-16,0 0 46 15,0 0 6-15,0 0 50 16,0 0 14-16,-39-21-63 16,39 21 14-16,0 0-57 15,0-2-14-15,0 2 29 16,0-3-41-16,0-4 15 16,0-2-23-1,3-4-15-15,6 1-6 0,2 2 11 16,1 4 2-1,-6 6-17-15,1 0 4 0,-3 14 16 16,-4 14-6-16,0 13 22 16,-13 5 0-16,-16 3-9 15,-4 2 5-15,-4-7 17 16,4-8-12-16,7-8-12 0,6-11 0 16,8-5 23-1,7-8-22-15,5-4-1 0,0 0-16 16,14-4 1-16,13-14-94 15,7-1 0-15,-1 1 94 16,-2 9 9-16,-8 3-6 0,-4 6 12 16,-7 11 0-16,-8 15 17 31,-4 12-16-31,0 7 23 0,-14 0 13 16,-7 4-30-1,-2-6 28-15,3-2-35 0,7-10-22 16,13-11-45-16,0-15-261 15,2-5-409-15</inkml:trace>
  <inkml:trace contextRef="#ctx0" brushRef="#br0" timeOffset="211192.53">9442 7069 350 0,'0'0'1502'15,"0"0"-1163"-15,0 0-303 16,0 0 8-16,0 0-44 16,-27 155 0-16,16-84-17 15,-11 25-148-15,4-16-193 16,0-13-719-16</inkml:trace>
  <inkml:trace contextRef="#ctx0" brushRef="#br0" timeOffset="211301.9">9264 7939 1502 0,'0'0'534'0,"0"0"-534"16,0 0-14-16,0 0-351 15,0 0-481-15</inkml:trace>
  <inkml:trace contextRef="#ctx0" brushRef="#br0" timeOffset="211589.27">10086 7374 773 0,'0'0'897'15,"0"0"-799"-15,0 0-38 16,0 0 50-16,0 0-76 15,0 0 67-15,-135 58-12 0,83-7-15 16,6 4-31 0,1-1-30-16,11-6-26 0,7-11-11 15,7-11-89-15,7-11 36 16,-5-15-186-16,5 0-77 16,2-10-317-16</inkml:trace>
  <inkml:trace contextRef="#ctx0" brushRef="#br0" timeOffset="211714.26">9752 7461 781 0,'0'0'926'16,"0"0"-379"-16,0 0-461 16,0 0-39-16,0 0-47 0,116 45 25 15,-87-12-51-15,11 18-13 16,-9-9-252-16,-4-12-190 0</inkml:trace>
  <inkml:trace contextRef="#ctx0" brushRef="#br0" timeOffset="212186.16">10416 7204 517 0,'0'0'815'0,"0"0"-496"0,0 0-222 16,0 0-39-16,0 0-23 16,0 0-29-16,0 0 111 31,-15-26-19-31,19 14-70 16,9 5-28-16,3-2-6 15,0 8 6-15,-3 1 0 0,-6 4 2 16,-5 20-2-16,-2 10 22 15,-11 8 10-15,-20 1 54 16,-8 3-45-16,2-2 18 16,6-10-29-16,6-9-17 15,14-5 8-15,11-7-21 0,0-3-4 16,13-3-10-16,14 0-12 16,4-2 26-16,-4 4-1 15,-4-1 19-15,-8 6-40 16,-8 4 22-16,-7 5-18 0,0 4 9 31,-12 0 11-31,-5 0-2 16,-1-4 0-16,5-3-48 15,13-17-117-15,0-3-189 16,0 0-330-16</inkml:trace>
  <inkml:trace contextRef="#ctx0" brushRef="#br0" timeOffset="212356.96">10702 7084 1279 0,'0'0'781'15,"0"0"-563"-15,0 0-150 16,0 0-31-16,0 0-22 0,17 103 40 16,-14-47-33-16,-3 8-7 15,0 4-30-15,-25 15-169 0,1-13-348 16,-1-16-583-16</inkml:trace>
  <inkml:trace contextRef="#ctx0" brushRef="#br0" timeOffset="212485.04">10543 7849 1318 0,'0'0'939'0,"0"0"-786"16,0 0-153-16,0 0-232 31,0 0-122-31,0 0-196 0</inkml:trace>
  <inkml:trace contextRef="#ctx0" brushRef="#br0" timeOffset="212939.81">11348 7957 540 0,'0'0'1129'15,"0"0"-586"-15,0 0-350 16,0 0 17-1,0 0-45-15,0 0-100 0,0 0-8 0,54 0-57 32,-16 0-12-32,4 0-9 15,-2 8-137-15,-14 8-37 16,-10-3-294-16,-13 0-372 0</inkml:trace>
  <inkml:trace contextRef="#ctx0" brushRef="#br0" timeOffset="213066.87">11284 8197 1795 0,'0'0'615'0,"0"0"-515"0,0 0-79 16,0 0-21-16,127 0-67 15,-81 0-59-15,12 0-118 16,-11 0-31-16,-13 0-797 0</inkml:trace>
  <inkml:trace contextRef="#ctx0" brushRef="#br0" timeOffset="-208190.12">12728 7328 371 0,'0'0'298'0,"0"0"-98"0,0 0-41 16,0 0-18-16,0 0-69 15,0 0-10-15,-5-13 22 16,3 9-18-16,0 1 12 15,0 3 15 1,2-1-13-16,-2-1 18 16,2-1-32-16,-2-3 9 15,2 3-22-15,-3-3 14 16,3-2 15-16,0-1-67 16,0 0-9-16,0-2-6 15,0-1-13-15,9 3-17 16,4 1-13-16,5-1 30 15,-2 4-2-15,-3 1 15 0,-4 4 0 16,-3 0-8-16,0 4-3 16,-4 16 11-16,-2 6 0 15,0 3 2-15,-4 5 15 16,-17 3-6-16,-4-4 8 16,-4-2-1-16,3-4-8 15,4-6 0-15,4-7-10 16,7-3 1-16,6-8 8 15,5-3-2-15,0 0-7 16,0 0 0-16,18-8-23 16,7-7-96-16,4-3 69 15,2-1 50-15,-2 6 22 16,-2 4-21-16,-4 7 11 0,-4 2 10 16,-1 0-4-16,-5 16-10 15,-2 6 32-15,-4 5-32 16,-7 2 35-16,0 1-43 15,0 2 0-15,-7 0-6 16,-11 3 20-16,-6-3-29 16,-3 0-35-16,-13 4-193 0,7-7-52 15,6-9-437-15</inkml:trace>
  <inkml:trace contextRef="#ctx0" brushRef="#br0" timeOffset="-207764.98">12200 8029 1051 0,'0'0'362'16,"0"0"-188"-16,0 0-38 15,0 0 73-15,0 0 21 16,0 0-64-16,0 0-61 0,100 0-77 16,-26 0-11-16,32 0-17 15,29 2 12-15,-8-2-12 16,-14 1 0-16,-17 2-36 16,-25-1-47-16,21 4-195 15,-12-2-102-15,-22 0-275 0</inkml:trace>
  <inkml:trace contextRef="#ctx0" brushRef="#br0" timeOffset="-207389.46">12434 8499 1209 0,'0'0'620'15,"0"0"-502"-15,0 0-118 16,0 0 13-16,0 0-13 16,0 0 62-16,129-49-52 15,-83 21 12-15,2-4-22 16,-8-2-2-16,-7 1-14 16,-6 3-7-16,-11 7 23 31,-5 5 2-31,-7 6 32 0,-4 7 62 15,0 5-74-15,0 0-20 16,0 17-4-16,-11 14-2 16,-7 14 4-16,-2 10 37 15,2 8-30 1,5 5 5-16,-1-2-12 0,8-6-7 16,2-7-48-16,4-10-130 15,2-14-72-15,13-15-279 0</inkml:trace>
  <inkml:trace contextRef="#ctx0" brushRef="#br0" timeOffset="-207124.46">13045 8383 1151 0,'0'0'919'0,"0"0"-807"15,0 0-93-15,-72 116-8 16,68-70-20-16,4-7 9 15,20-8 0-15,22-10 40 16,12-8-12-16,8-13-28 16,2 0 0-16,-5-13-34 15,-10-15 34-15,-16-6 0 0,-18-6 7 16,-15-6 3-16,-2 2-10 16,-29 0 0-16,-7 12 0 15,-4 11-13-15,-11 21-24 0,10 0-211 16,12 14-464-16</inkml:trace>
  <inkml:trace contextRef="#ctx0" brushRef="#br0" timeOffset="-206692.1">13724 8113 910 0,'0'0'622'0,"0"0"-515"16,0 0-60-16,0 0-47 15,0 0-19-15,0 0 19 16,0 0 41-1,48 2 3-15,-36-6-25 16,-5-6-9-16,-7-1 11 16,0 4-8-16,-9 2-13 0,-30 5-15 15,-2 0-192-15,3 0-428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5T06:11:45.1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1758 1006 371 0,'0'0'67'0,"0"0"742"0,0 0-561 16,0 0-146-16,0 0 91 16,0 0 9-16,-20-12 17 15,16 6-33-15,-1 1-66 16,1-4 1-16,0 0-82 0,-4-1-2 16,4-1 18-16,-3 2-43 15,3 4 13-15,-2-2-5 0,1-2-14 16,2 1 10-16,1 0-1 15,2 0-13-15,0-2 10 16,0 2-12-16,0-1-12 31,10-3-1-31,0 7-8 16,-1 1 15-16,1 4-6 16,-4 0-9-16,1 2-25 15,-3 19 7-15,-2 4 5 0,-2 11 26 16,0 5 7-16,-17 2 1 15,-6-1 6-15,-1-4-6 16,1-7 10-16,8-9-10 16,4-8 1-16,4-7-1 0,7-3-6 15,0-4-14-15,0 0-17 16,14-11-8-16,15-10-36 16,4 0-3-16,0 1 55 15,-1 6 17-15,-8 11 0 16,-4 3 11-16,-6 7 0 15,-8 17 1-15,-6 6 1 16,0 6-1-16,0 0 1 0,-4 0 6 16,-3-6-7-16,3-9-118 15,2-21-123-15,2 0-151 16,0-14-748-16</inkml:trace>
  <inkml:trace contextRef="#ctx0" brushRef="#br0" timeOffset="156.25">2382 727 1041 0,'0'0'613'0,"0"0"-539"16,32 111-7-16,-32-17-23 15,-51 34-19-15,-34 29 0 16,-15 2-13-16,6-21-12 16,30-46-211-16,25-39-993 0</inkml:trace>
  <inkml:trace contextRef="#ctx0" brushRef="#br0" timeOffset="946.83">1729 2037 1452 0,'0'0'349'15,"0"0"-195"-15,0 0-22 32,0 0-81-32,0 0 16 15,0 0-20-15,-127 4-19 0,87 30-4 16,4 6-13-16,7 0-10 16,10-1 0-16,7-9-1 15,8-5 0-15,4-8-1 16,2-7-6-16,23-10-13 15,8 0-12-15,10-24-23 16,1-11-85-16,-2-9 26 0,-6 1 53 16,-10 5 61-16,-5 9 0 15,-11 12 44-15,-4 17 33 16,-6 0-32-16,0 27-44 16,0 19 12-16,0 15 0 15,0 3-2-15,0 2-11 16,0-10 0-16,8-10-89 15,13-16-183-15,0-17-407 0</inkml:trace>
  <inkml:trace contextRef="#ctx0" brushRef="#br0" timeOffset="1118.71">2220 1860 1352 0,'0'0'299'0,"0"0"-182"15,26 157-34-15,-26-56-29 16,-24-6-25-16,-16 8-1 16,-31 25-28-16,15-40-111 15,2-6-395-15</inkml:trace>
  <inkml:trace contextRef="#ctx0" brushRef="#br0" timeOffset="2652.92">3212 1758 781 0,'0'0'412'16,"0"0"-96"-16,0 0-46 15,0 0-56-15,0 0-22 16,0 0-99-16,0 0-63 15,-74-20-16-15,38 57 0 16,-1 12-5-16,-3 13 37 16,9 7-30-16,4 1-16 0,11-6 10 15,9-5-9-15,7-13 0 16,0-9 0-16,13-9-1 16,14-7-6-16,2-13-60 15,4-8-70-15,-1 0-15 16,-8-17-19-16,-5-8-1 15,-13-9 32-15,-6-2 44 16,0-5 37-16,-6 1 43 16,-3 5 15-16,6 4 56 15,3 7 42-15,3 10-9 16,21 11-55-16,5 3-25 16,4 3 21-16,-2 19 11 15,-2 8 18-15,-6 7 20 0,-7 1-25 16,-5 1-6-1,-7 0-4-15,-4-5-26 0,0-7-1 16,0-6-9-16,0-11-8 16,0-9 13-16,0-1-1 15,0-9-12-15,6-25-64 16,19-13-141-16,6-4 23 16,5 0-35-16,2 7 66 15,-9 16 151-15,-5 17 18 16,-8 11 31-16,-7 17 16 15,-5 17-1-15,-4 8 18 16,0 3-4-16,0-3-24 16,0-5-26-16,0-7-16 0,0-6-10 15,2-9 8 1,6-13-10-16,0-2-54 0,3-13-23 0,10-38-114 16,-6 1-100-16,1-3-108 0</inkml:trace>
  <inkml:trace contextRef="#ctx0" brushRef="#br0" timeOffset="2793.49">3738 1965 871 0,'0'0'282'16,"0"0"-119"-16,0 0-76 16,51 104-32-16,-40-55 1 15,1 0-23-15,-1-4-10 16,-1-5-12-16,0-7-11 16,-4-13-23-16,-1-11-205 15,-3-9-851-15</inkml:trace>
  <inkml:trace contextRef="#ctx0" brushRef="#br0" timeOffset="2918.54">3852 1580 555 0,'0'0'812'0,"0"0"-601"15,0 0-147-15,-19 146-64 16,-2-76-350-16</inkml:trace>
  <inkml:trace contextRef="#ctx0" brushRef="#br0" timeOffset="3031.22">3657 2715 1800 0,'0'0'190'16,"0"0"-190"-16,0 0-669 0</inkml:trace>
  <inkml:trace contextRef="#ctx0" brushRef="#br0" timeOffset="3299.27">4884 1883 1232 0,'0'0'268'16,"0"0"-188"-16,0 0-29 31,-116 80 47-31,60-29 30 0,-2 10-38 16,7 2-15-16,6-3-48 16,12-6-20-16,14-10-7 15,19-18-80-15,0-12-166 16,8-14-298-16</inkml:trace>
  <inkml:trace contextRef="#ctx0" brushRef="#br0" timeOffset="3477.41">4823 1802 371 0,'0'0'1305'0,"0"0"-1140"15,0 0-98-15,78 103-27 0,-49-45-26 16,0 4-14-16,0 2 8 15,0-3-8-15,-4-3-28 0,-17-2-107 16,-2-15-209 0,-6-16-1084-16</inkml:trace>
  <inkml:trace contextRef="#ctx0" brushRef="#br0" timeOffset="3586.84">4493 2171 1445 0,'0'0'668'15,"0"0"-612"-15,132-21-56 16,-10 4-247-16,-12 3-67 16,-14 2-574-16</inkml:trace>
  <inkml:trace contextRef="#ctx0" brushRef="#br0" timeOffset="5134.75">2984 3192 591 0,'0'0'264'0,"0"0"-36"16,0 0 24-16,0 0-40 15,0 0-6-15,0 0 3 16,14-104-14-16,-12 90-37 16,0 4-68-16,0 3-11 15,-2 5-28 1,3 2-45-16,-1 7-6 15,0 27-15-15,2 18 15 16,-4 17 0-16,0 16 13 16,0 5-1-16,0-1-2 15,0-7-10-15,0-14 1 16,0-10 4-16,2-9-4 0,4-16-2 16,-2-6-17-16,0-13-30 15,1-10-39-15,-1-4-9 16,-2-16 44-16,-2-27-81 15,0-33-130-15,2-34 40 16,3 1-49-16,2 6-75 16,8 17 211-16,1 30 136 0,6 7 208 15,0 6-20 1,3 22-22-16,0 18 2 0,2 3-25 16,-6 24-33-16,-3 17-30 15,-7 13 8-15,-11 8-22 16,0 5-14-16,-19 1-21 15,-12-4 0-15,-8-6-13 16,1-10-17-16,5-10 10 16,4-13-11-16,12-12-77 15,17-13-69-15,0-13-76 16,2-16-529-16</inkml:trace>
  <inkml:trace contextRef="#ctx0" brushRef="#br0" timeOffset="5353.49">3631 3074 1035 0,'0'0'325'0,"0"0"-159"15,0 0-35-15,0 0-86 16,0 0-20-16,0 0 64 16,-149 97 19-16,113-31-37 15,7 6-22-15,15 3-17 16,10 0-31-16,4-9 8 15,13-8-7-15,21-12-2 16,10-13-24-16,37-25-80 16,-12-8-213-16,-7-4-696 0</inkml:trace>
  <inkml:trace contextRef="#ctx0" brushRef="#br0" timeOffset="5556.6">4081 3171 1151 0,'0'0'288'0,"0"0"-182"16,-123 153 16-16,72-81-15 15,4 0-9-15,12-6-29 16,8-8-37-16,14-11-16 16,11-10-16-16,2-15-9 15,4-17-112-15,32-12-40 16,-5-22-51-16,-2-9-276 0</inkml:trace>
  <inkml:trace contextRef="#ctx0" brushRef="#br0" timeOffset="5712.84">4057 3200 1222 0,'0'0'207'16,"0"0"-108"-16,0 0-64 15,91 142-20-15,-62-92-14 16,-3 3 9-16,1-5-8 15,-4-4-2-15,-9 0-69 16,-6-12-240-16,-8-12-463 0</inkml:trace>
  <inkml:trace contextRef="#ctx0" brushRef="#br0" timeOffset="5881.51">3744 3432 1305 0,'0'0'659'0,"0"0"-567"16,0 0-36-16,172-7-36 16,-89 7-18-16,2 0 4 15,1 0-6-15,23 0-79 16,-24 0-177-16,-16 0-480 0</inkml:trace>
  <inkml:trace contextRef="#ctx0" brushRef="#br0" timeOffset="6084.62">4549 3106 1290 0,'0'0'841'16,"0"0"-768"-16,0 0-66 0,69 132 0 16,-53-65-7-16,-9 9 0 15,-7 6 8-15,0 4-7 16,-7-2-1-16,-13-5-19 15,-1 1-146-15,6-22-107 16,7-20-333-16</inkml:trace>
  <inkml:trace contextRef="#ctx0" brushRef="#br0" timeOffset="6369.39">5113 3551 1094 0,'0'0'762'0,"0"0"-535"0,0 0-89 15,0 0-62-15,0 0-54 16,0 0-4-16,122 2-17 16,-91 4-1-16,-10 6-193 15,-9-2-187-15,-12 1-529 0</inkml:trace>
  <inkml:trace contextRef="#ctx0" brushRef="#br0" timeOffset="6497.99">5019 3778 1395 0,'0'0'690'15,"0"0"-579"-15,0 0-83 16,0 0-28-16,121 7-67 16,-36-7-128-16,-11-11-179 15,-10-6-655-15</inkml:trace>
  <inkml:trace contextRef="#ctx0" brushRef="#br0" timeOffset="15750.28">5829 3685 658 0,'0'0'241'0,"0"0"-85"16,0 0 6-16,0 0-14 0,0 0-51 15,0 0 26-15,-5-18-3 16,5 14-12-16,-2 3-42 16,2-2-24-16,0-1-21 15,0-1 21-15,0 5-5 16,0-5 7-16,0 3-13 16,-2 0 20-16,2 2 14 15,0-2-4-15,-2 2-5 0,2 0-4 16,0 0-9-16,0 0-14 15,0 0-9-15,0 0-10 16,0 0-9-16,0 0 14 16,2 0-15-16,11 0 13 15,7-1-8-15,5-2-4 0,6 1 4 16,7 2 4 0,4 0-8-16,5 0 5 0,7 0-6 15,-1 0-1-15,5 0 0 16,2 0 2-16,2 0 5 15,3 0-6-15,5 0-1 16,5-2 0-16,6 0 1 16,3-3-7-16,0-1 1 15,-1 3 1-15,-4 1 5 16,-11 2 1-16,-3 0-1 16,-5 0 8-16,-6 0-7 15,-6 0-1-15,-3 0 0 16,-3 0-1-16,-3 4 1 15,-3-3 0-15,-7 2-1 16,-3 0 0-16,-2-2-39 0,-6 1-43 16,-5 0-70-16,-5 2-98 15,-6 1-134-15,-2-4-627 0</inkml:trace>
  <inkml:trace contextRef="#ctx0" brushRef="#br0" timeOffset="16381.37">6607 4096 345 0,'0'0'806'0,"0"0"-657"16,0 0-78-16,0 0 22 15,0 0 33-15,-122-12 24 16,79 12-49-16,1 11-20 16,-1 4 16-16,3 6 2 15,6 2-15-15,5 5-22 16,9 7-29-16,11 1 2 15,9 4-12-15,3 0-15 0,30-5 4 16,14-3 5-16,16-7 4 16,5-11-21-16,9-7-47 15,-6-7-100-15,11-7-94 16,-17-11-122-16,-19-3-435 0</inkml:trace>
  <inkml:trace contextRef="#ctx0" brushRef="#br0" timeOffset="17169.82">6792 3880 791 0,'0'0'168'0,"0"0"-109"15,0 0-5-15,0 0-1 16,0 0 25-16,0 0-14 15,0 0 17-15,-10-34-33 16,10 34-13-16,0 0 8 16,0 0-2-16,0-3-13 15,0 3-15-15,0 0 4 16,0 0-2-16,0 0-9 16,0 0 4-16,0-1 3 15,0 1 15-15,0 0 20 16,-2-2 4-16,-2 0-6 0,0 1-32 15,-3-2-12-15,1 0 8 16,-2 2-10-16,6-1 8 16,0 2 6-16,2-3 2 15,0 3 8-15,0-1 2 16,0-1 1-16,0-3-16 16,4 2-10-16,4-1-2 15,0 1-5-15,-1 3 6 16,-1 0 8-16,0 0-2 0,-2 7-5 15,-4 10 22-15,0 6 14 16,0 5 8-16,0-1-20 16,-8-1-2-16,0-1-17 15,1-6-5-15,3-8 7 0,0-2-2 16,4-6-5 0,0-3 1-16,0 0-2 0,8 0 1 15,13 0-1-15,2 0 0 16,0 0-9-16,-3 0 9 15,-5 0 6-15,-3 0 14 16,-5 0-20-16,-5 4-1 16,-2 13 0-16,0 2 1 15,-4 7 9-15,-10 5-2 16,-1 1 2-16,1 0-9 16,1 2-67-16,4-6-122 15,5-8-141-15</inkml:trace>
  <inkml:trace contextRef="#ctx0" brushRef="#br0" timeOffset="17577.02">6772 4496 973 0,'0'0'594'0,"0"0"-456"15,0 0-63 1,0 0-39-16,0 0 10 0,0 0 28 16,0 0-34-16,85-45-25 15,-65 28-15-15,-5-1 0 16,1 0-8-16,-5 1 8 15,-3 3-7-15,-1 4 7 16,-2 2 6-16,-3 1 23 16,1 7 6-16,-3 0 24 15,0 0-15-15,0 0-44 16,0 0-17-16,0 13 1 16,0 9 16-16,-5 6 1 15,-4 4 0-15,0 2 7 16,3 1-8-16,3 1-104 15,3-11-83-15,0-8-341 0</inkml:trace>
  <inkml:trace contextRef="#ctx0" brushRef="#br0" timeOffset="17883.27">7120 4400 899 0,'0'0'594'0,"0"0"-447"0,0 0-43 16,0 0-25-16,0 0-19 15,0 0 6-15,-12 109 18 16,35-80-25-16,6-5-28 16,2-6-12-16,2-6 18 15,1-8-12-15,-5-4-6 31,-7 0-7-31,-9-9-4 16,-9-8 6-16,-4-5-14 16,-6-2-10-16,-23 2-40 0,-7 1-2 15,-22 10-11-15,9 4-154 16,5 3-549-16</inkml:trace>
  <inkml:trace contextRef="#ctx0" brushRef="#br0" timeOffset="35166.37">6678 2809 235 0,'0'0'608'0,"0"0"-413"0,0 0-121 16,0 0 35-16,0 0-9 16,33-28 33-16,-30 20-31 15,-3 2 39-15,0-2-18 16,0 1-24-16,-7 0-43 16,-13 0-24-16,-7 4-1 15,-7 3-9-15,-7 0-15 16,-9 5-7-16,0 16 10 0,0 7-8 15,6 4 32 1,10 4 17-16,12 5-24 0,10 0 13 16,12 4-17-16,0-4-5 15,29 0-2-15,16-6 4 16,13-4-6-16,7-13-14 16,29-16-114-16,-19-2-146 15,-13 0-435-15</inkml:trace>
  <inkml:trace contextRef="#ctx0" brushRef="#br0" timeOffset="35791.25">6977 2421 967 0,'0'0'237'15,"0"0"-150"-15,0 0-18 0,0 0 21 16,0 0 41-1,0 0-55-15,0 0-51 0,2-32-18 16,11 20-6 0,1 5-1-16,-3 0 6 0,-3 4-4 15,-2 3-1-15,-4 0 12 16,-2 8-3-16,0 16 83 16,-5 5 17-16,-13 8-3 15,-2-2-25-15,3-3-20 16,3-6-38-16,9-8-18 15,5-4 0-15,0-5 5 16,14 0-6-16,10-1-5 16,1 0-27-16,-5-3-10 15,-5 4 23-15,-7-1 6 16,-8 6-18-16,0 6 5 16,-10 8 14-16,-15 4-1 15,-6 19 7-15,7-8-43 0,6-11-228 16</inkml:trace>
  <inkml:trace contextRef="#ctx0" brushRef="#br0" timeOffset="36110.18">7110 2965 942 0,'0'0'311'16,"0"0"-150"-16,0 0-4 0,0 0-23 15,-122 115-38-15,91-85-11 16,4-4-26-16,7-3-31 16,8-4-12-16,8-6-15 15,4-4 7 1,0-3-1-16,18-2 17 0,14 0-15 0,5-4-9 15,7 0-27-15,6 0-17 16,-1 0-25-16,4-6-56 16,-12-4-112-16,-10 0-388 0</inkml:trace>
  <inkml:trace contextRef="#ctx0" brushRef="#br0" timeOffset="36300.85">7204 2980 1051 0,'0'0'543'15,"0"0"-417"-15,0 0 43 16,-13 144-55-16,6-76-56 16,3 6-33-16,-1 7-25 15,-2 14-39-15,3-16-308 16,0-19-1270-16</inkml:trace>
  <inkml:trace contextRef="#ctx0" brushRef="#br0" timeOffset="37719.78">1825 5312 1013 0,'0'0'375'15,"0"0"-186"-15,0 0-7 0,0 0-64 16,0 0 8-16,0 0-29 16,0 0 2-16,-17-72-45 15,17 72-27-15,0 0-27 16,-3 12-1-16,-2 24-23 15,-3 39 24-15,-5 36 27 16,-1 3 9-16,1-7-17 16,1-15 6-16,3-25 0 15,-1 6-4-15,0-1-12 16,4-14-3-16,-1-14 1 16,5-12-1-16,0-13-6 15,2-12 6-15,0-4 4 16,0-3 10-16,0-12 12 0,0-22 32 15,0-12-64-15,11-10-29 16,9-3-13-16,3 9 14 16,0 10 17-16,0 17-3 15,-1 16 13-15,-4 7-20 16,-2 14 13-16,-3 18 7 16,-6 10 1-16,-7 9 1 15,0-1 7-15,-2 0-7 16,-14-6-1-16,-2-6 0 15,3-10-117-15,-4-26-116 16,6-2-141-16,5-8-495 0</inkml:trace>
  <inkml:trace contextRef="#ctx0" brushRef="#br0" timeOffset="37876.03">2113 5604 1324 0,'0'0'682'0,"0"0"-551"16,0 0-9-16,0 0-55 15,75 175-17-15,-114-59-13 16,-42 27-17-16,-4-10-20 16,-11-4-113-16,32-48-215 15,20-37-454-15</inkml:trace>
  <inkml:trace contextRef="#ctx0" brushRef="#br0" timeOffset="39813.78">3381 5763 804 0,'0'0'362'16,"0"0"-255"-16,0 0-68 15,0 0-16-15,0 0 50 0,0 0 12 16,0 0-8-16,0-16-17 16,0 16-34-16,0 0-16 15,0 0-8-15,0 0 10 16,0 0-5-16,0 0-7 0,0 0 9 16,0-2-8-1,0 2 0-15,0-2 14 0,0-3 18 16,0 0-11-16,-7-2-13 15,3 0-8-15,0 0 8 16,1 2-8-16,3 1 29 16,-2 1 5-16,2 2 6 31,0 1-4-31,0 0-12 0,0 0-25 16,0 22-26-1,0 34 25-15,0 42 1 0,5 41 62 16,1 13 27-16,-4-20-14 15,-2-31-17-15,0-41-38 16,0-8-1-16,0 2-14 16,0-2-5-16,0-2 0 15,0-14 0-15,0-14 1 16,0-9 4-16,0-13-4 16,0 0 10-16,0-23-11 15,0-25-98-15,-4-36-59 16,2-60-66-16,0 15-142 15,2 3-399-15</inkml:trace>
  <inkml:trace contextRef="#ctx0" brushRef="#br0" timeOffset="39985.65">3434 5801 143 0,'0'0'195'0,"0"0"-149"15,0 0 829-15,0 0-624 16,0 0-158-16,130-28-7 16,-108 60-23-16,-8 17 6 15,-12 10 16-15,-2 9 20 16,-18 4-26-16,-15 0-38 15,-5-3-23-15,-1-13-6 16,8-10-12-16,10-18-43 16,13-26-73-16,8-2-102 15,0-12-75-15</inkml:trace>
  <inkml:trace contextRef="#ctx0" brushRef="#br0" timeOffset="40214.55">3903 5719 477 0,'0'0'1105'16,"0"0"-910"-16,0 0-141 16,0 0-30-16,-141 160 48 15,108-84 26-15,13 7 12 16,15-1-23-16,5-4-53 16,27-12-22-16,15-11-2 0,12-18-10 15,6-14-37 1,5-18-9-16,-3-5-73 15,-2-14-33-15,0-44-79 0,-17 7-56 16,-11-7-124-16</inkml:trace>
  <inkml:trace contextRef="#ctx0" brushRef="#br0" timeOffset="40683.53">4244 5854 861 0,'0'0'587'0,"0"0"-374"16,0 0-170-16,0 0 8 15,0 0 39-15,-4 153 6 16,2-90 26-16,2 0-40 15,0-2-33-15,0-5-23 16,0-10-15-16,0-8-5 16,0-14 0-16,0-8-6 15,0-8 2-15,0-8 5 0,0 0 14 16,0-19 13-16,-6-22-34 16,2-20-129-16,2-14 2 15,2-7-57 1,0-2-1-16,18 11 93 0,5 17 87 15,0 19 5-15,-2 16 43 16,-1 16 2-16,-5 5 15 16,-6 11 23-16,-6 24 15 15,-3 8-3-15,0 11 5 0,-14 4-31 16,-1-1-20-16,1-7-20 16,10-10-11-16,4-8-10 15,6-11 2-15,25-8-10 16,12-9-3-16,6-4-13 31,2 0-21-31,-3 0 28 16,-11 4 9-16,-10 7 0 15,-14 10-7-15,-13 7 7 0,0 4 0 16,-23 5 24-16,-6-3-3 16,0-6-14-16,6-7-7 15,2-11-49-15,3-10-85 16,9-7-69-16,3-19-348 0</inkml:trace>
  <inkml:trace contextRef="#ctx0" brushRef="#br0" timeOffset="40862.3">4844 5867 1370 0,'0'0'212'0,"0"0"-66"15,55 123-18-15,-41-56 9 16,-6 9-25-16,-8 5-50 15,0-3-26-15,0-3-17 16,0-10-19-16,-2-11 0 16,2-13-132-1,0-17-119-15,0-16-384 0</inkml:trace>
  <inkml:trace contextRef="#ctx0" brushRef="#br0" timeOffset="41112.18">5397 6159 1287 0,'0'0'756'15,"0"0"-604"-15,0 0-86 16,0 0-41-16,0 0 4 15,0 0 9-15,158 32-17 16,-107-32-21-16,-5 5-54 16,-5 2-107-16,-15-4-176 15,-18 3-530-15</inkml:trace>
  <inkml:trace contextRef="#ctx0" brushRef="#br0" timeOffset="41206">5486 6374 995 0,'0'0'408'0,"0"0"-217"15,0 0-73-15,0 0-63 16,156 33-55-16,-92-33-3 16,-8 0-352-16</inkml:trace>
  <inkml:trace contextRef="#ctx0" brushRef="#br0" timeOffset="41815.36">6587 6312 808 0,'0'0'670'0,"0"0"-466"15,0 0 9-15,0 0 15 16,0 0-69-16,0 0-92 0,116-8-45 16,-18 6-12-1,53-2-8-15,50 1 5 0,20-4 21 16,-5-6-5-16,-17 2-13 16,-35-4-9-16,-10-5-2 15,-36 5-39-15,-16 4-137 16,-34-1-141-16,-28 7-198 0</inkml:trace>
  <inkml:trace contextRef="#ctx0" brushRef="#br0" timeOffset="51180.11">7110 5412 484 0,'0'0'362'16,"0"0"-136"-16,0 0-95 15,0 0 21-15,0 0-44 16,0 0 27-16,12-26-81 15,-8 22-16-15,-1 0 29 16,-1 1-17-16,-2 0 20 16,0 1 22-16,0 2-1 15,0-2 25-15,0 2-33 16,0-2-37-16,-16-1-26 0,-6 3-19 16,-7 0-1-1,-10 0-1-15,-3 7 1 0,0 11 0 16,-1 6-3-1,4 5 3-15,3 4 0 0,7 6 12 16,7 2 6-16,9 4-4 16,7-3 1-16,6-6-6 15,16-6-7-15,24-11 14 16,14-7 12-16,10-7-28 16,3-5-25-16,1-2-77 15,5-18-101-15,-19 2-60 16,-14 2-323-16</inkml:trace>
  <inkml:trace contextRef="#ctx0" brushRef="#br0" timeOffset="51692.44">7360 5104 644 0,'0'0'676'0,"0"0"-460"16,0 0-77-16,0 0 14 15,0 0-36-15,0 0-17 16,0 0-3-16,-18-12-32 16,18 9-43-16,11-1-22 15,1 2-9-15,-3 0 9 0,-3 2 0 16,-4 0-9-16,-2 11 9 15,0 10 10 1,-15 7 7-16,-10 6 20 16,-1 2-11-16,3-2 8 15,6-5-19-15,9-10-7 16,8 0-4-16,0-7-3 16,23 0-1-16,8 0 13 15,10-4-13-15,-1-1-12 16,-1-2-38-16,1 1-111 15,-11 0-109-15,-8 0-364 0</inkml:trace>
  <inkml:trace contextRef="#ctx0" brushRef="#br0" timeOffset="52184.66">7353 5666 870 0,'0'0'178'0,"0"0"-103"15,0 0 68-15,0 0-4 16,0 0 24-16,0 0-33 0,0 0-31 16,-124 104-33-16,92-90-25 15,5 1-3-15,5-3-15 0,5-2-15 16,6-3 8-1,3-4-5-15,6-3-9 0,2 2 5 16,0-2-7-16,0 0 6 16,19 0 19-16,7 0-15 15,8 0-10-15,6 0 0 16,5 0 0-16,-3 0-7 16,-3 0-20-16,-3 0-39 15,3 0-78-15,-13 0-187 16,-8 0-366-16</inkml:trace>
  <inkml:trace contextRef="#ctx0" brushRef="#br0" timeOffset="52438.88">7425 5678 1179 0,'0'0'589'0,"0"0"-481"31,0 0-92-31,0 0 20 0,0 0 46 16,-38 121-6-16,29-71-11 16,2 1-39-16,1 2-8 15,4 0-8-15,-1-7-10 16,3-1-105-16,0-10-114 15,0-13-355-15</inkml:trace>
  <inkml:trace contextRef="#ctx0" brushRef="#br0" timeOffset="52842.88">7712 5666 1259 0,'0'0'221'0,"0"0"-156"16,0 0-20-16,0 0 16 0,0 0 36 15,0 0-4-15,0 0-39 16,40 31-29-16,-30-31-14 16,-6 0 5-16,-4 0 1 0,0 0 13 0,0 0 38 15,0 0-60 1,-12 0-1-16,4-2-7 0,-1 2-16 15,5 0 15-15,4 0-93 16,0 4-211-16,8-3-502 0</inkml:trace>
  <inkml:trace contextRef="#ctx0" brushRef="#br0" timeOffset="53189.87">8314 5317 1003 0,'0'0'378'0,"0"0"-169"16,0 0-56-16,0 0-62 15,-124-1-34-15,79 31 19 16,0 12 3-16,8 11-11 16,8 2 10-16,10 3-22 15,13-2-9-15,6-7-13 16,0-8-23-16,19-6 2 16,10-9-3-16,6-6-4 15,7-8-6 1,0-6-40-16,5-6-85 15,9 0-96-15,-12-8-150 16,-11-6-390-16</inkml:trace>
  <inkml:trace contextRef="#ctx0" brushRef="#br0" timeOffset="53502.33">8582 4937 1840 0,'0'0'400'15,"0"0"-297"-15,0 0-79 16,0 0-24-16,0 0-28 0,0 0 28 16,-27 138 0-1,9-68 0-15,-7 34-45 0,4-17-227 16,5-14-294-16</inkml:trace>
  <inkml:trace contextRef="#ctx0" brushRef="#br0" timeOffset="54508.78">8726 5600 363 0,'0'0'283'0,"0"0"-100"0,0 0-47 16,0 0-55-16,0 0 58 15,0 0 0-15,0 0-39 16,-26-5-17-16,19 5 11 15,-2 0-18-15,-4 1 3 16,-3 13-12-16,-1 5-5 16,-6 6 1-16,1 8-2 15,-1 2 2-15,6 8 8 16,3-3-14-16,8 0-7 16,6-4-30-16,0-5-10 15,6-8 8-15,17-5-12 0,4-8-5 16,-3-6 0-16,1-4-1 15,-8 0-16-15,-6-4-3 16,-8-8 10-16,-3-2-27 16,-7 2-14-16,-17 3 22 15,-10 2 15-15,-21 7-40 0,5 4-120 16,6 10-486-16</inkml:trace>
  <inkml:trace contextRef="#ctx0" brushRef="#br0" timeOffset="55294.86">7668 6684 508 0,'0'0'734'0,"0"0"-464"15,0 0-82-15,0 0 38 16,0 0-46-16,0 0-85 0,0 0-60 16,-93-35-19-16,39 41 10 15,-8 18-7-15,-3 12 3 16,5 8 25-16,8 2-18 15,17 3-1-15,12-1-13 16,12-2-15-16,11-4 10 16,3-1-4-16,28-8 2 15,11-9 6-15,11-8-14 16,8-14-27-16,5-2-72 16,15-18-142-16,-19-8-79 15,-13-4-320-15</inkml:trace>
  <inkml:trace contextRef="#ctx0" brushRef="#br0" timeOffset="55845.46">7878 6462 910 0,'0'0'340'0,"0"0"-141"16,0 0-10-16,0 0-52 15,0 0-19-15,0 0 35 16,0 0-18-16,-41-20-51 16,41 17-57-16,16-1-27 31,1-1-25-31,4 3 16 0,-1 2-4 16,-5 0 7-1,-4 9 4-15,-6 11 2 0,-5 8 9 16,0 4 9-16,-16 2 10 15,-6 2 12-15,2-6-34 16,4-4 3-16,8-6 1 16,5-6-3-16,3-4 5 15,0-3-12-15,13-4-1 0,8-1-1 16,-3-2-9-16,-3 3 11 16,-4-3 0-16,-6 0 1 0,-5 1-2 15,0 5-7-15,0 6-10 16,-5 7-1-16,-12 5 4 15,-4 5-62-15,-8 20-91 16,4-9-173-16,8-4-370 0</inkml:trace>
  <inkml:trace contextRef="#ctx0" brushRef="#br0" timeOffset="56195.58">7679 7313 973 0,'0'0'512'0,"0"0"-324"15,0 0 16-15,0 0-22 0,0 0-106 16,0 0-3-16,0 0-8 16,87-75-27-16,-56 48-11 15,-2-3-21-15,-2-1-6 16,-2 3 0-16,-8 5-5 15,-1 4 5-15,-7 8 12 16,-5 4-11-16,-2 5 18 16,-2 2-18-16,0 0-1 15,0 20-15-15,-4 10 15 16,-9 10 6-16,-3 7-6 16,1 1 0-16,3-6 0 15,6-4 0-15,6-10-67 16,0-7-54-16,0-9-37 15,31-12-58-15,-4 0-72 0,-1-12-436 0</inkml:trace>
  <inkml:trace contextRef="#ctx0" brushRef="#br0" timeOffset="56431">8103 7154 804 0,'0'0'907'16,"0"0"-719"-16,0 0-138 15,0 0-18-15,0 0 4 16,-36 104 10-16,36-83-3 15,7-7 20-15,22-4 1 16,8-6 13-16,8-4-48 16,-1 0-21-16,-2-12-8 15,-7-6 5-15,-12-2-4 16,-11-2-2-16,-12 2-20 16,0 0-19-16,-27 6-14 15,-10 6-39-15,-35 8-16 0,9 0-146 16,5 12-474-16</inkml:trace>
  <inkml:trace contextRef="#ctx0" brushRef="#br0" timeOffset="57775.17">1814 8548 918 0,'0'0'320'0,"0"0"-230"16,0 0-7-16,0 0 34 16,0 0 0-16,0 0-21 15,-114-2-55-15,96 8-6 0,1 8-23 16,-1 2-10-16,0 8 14 15,2 6-7-15,1 5 8 16,3 1 8-16,6 0-24 16,6-4 11-16,0-6-10 0,0-8-2 15,16-6 0 1,8-6-46-16,12-6-96 0,-5-2-180 16,-5-12-569-16</inkml:trace>
  <inkml:trace contextRef="#ctx0" brushRef="#br0" timeOffset="58279.75">2026 8361 1699 0,'0'0'355'0,"0"0"-271"16,0 0-84-16,0 0-3 0,0 0 3 15,31 117 39-15,-18-43-4 16,-6 10-19-16,-7 6-8 16,0 0-8-16,-20-5 0 15,-13-5 0-15,-10-8-11 16,-1-7-61-16,-14-3-91 16,13-14-193-16,9-18-1201 0</inkml:trace>
  <inkml:trace contextRef="#ctx0" brushRef="#br0" timeOffset="58795.25">3466 8548 1638 0,'0'0'375'0,"0"0"-214"16,0 0-128-16,0 0-33 15,0 0-22-15,0 0 22 16,-5 185 47-16,-5-58-6 15,-2 1-11-15,5-29-14 16,1-30-16-16,6-22 13 16,0 6-13-16,0-2 1 15,0 0-1-15,0-15 0 16,0-12-71-16,0-11-61 0,0-13-29 16,0-18 10-1,0-14-140-15</inkml:trace>
  <inkml:trace contextRef="#ctx0" brushRef="#br0" timeOffset="58973.48">3595 8472 599 0,'0'0'1030'16,"0"0"-893"-16,0 0-112 16,0 0 8-1,0 0 24-15,51 156-16 16,-71-84 2-16,-16 3-5 15,-3-3-19-15,1-8-19 16,7 1-29-16,10-22-200 16,15-16-292-16</inkml:trace>
  <inkml:trace contextRef="#ctx0" brushRef="#br0" timeOffset="59223.47">4139 8460 1453 0,'0'0'255'0,"0"0"-195"16,-127 12 23-16,67 24 12 15,4 18 13-15,12 16-30 16,15 10-39-16,18 1-16 15,11-2-8-15,8-12-14 0,28-7-1 16,33-6-86 0,-9-15-53-16,-2-17-218 0</inkml:trace>
  <inkml:trace contextRef="#ctx0" brushRef="#br0" timeOffset="59479.66">4556 8543 1262 0,'0'0'181'0,"0"0"-137"16,0 0 24-16,-158 58 54 16,118-14 11-16,13 11-33 0,11 6-36 15,14 1-18 1,2-4-25-16,20-7-11 0,16-7-10 15,6-13-8 1,9-6-54-16,16-18-78 0,-9-5-164 16,-11-2-1169-16</inkml:trace>
  <inkml:trace contextRef="#ctx0" brushRef="#br0" timeOffset="59698.4">4935 8534 1064 0,'0'0'191'0,"0"0"-73"0,36 130-40 16,-34-59-8-16,-2 5 6 16,-12-1 5-16,-17 0 10 15,-13 0-61-15,-7-7-12 16,-20 8-18-16,13-21-43 15,12-12-453-15</inkml:trace>
  <inkml:trace contextRef="#ctx0" brushRef="#br0" timeOffset="60137.6">6009 8853 1117 0,'0'0'631'0,"0"0"-382"15,0 0 29-15,0 0-47 16,0 0-43-16,0 0-19 15,0 0-83-15,56 0-63 16,-18 0-23-16,4-2-6 16,1 2-50-16,-3 0-78 15,-14 4-54-15,-7 13-147 16,-15-3-305-16</inkml:trace>
  <inkml:trace contextRef="#ctx0" brushRef="#br0" timeOffset="60278.21">5951 9124 1077 0,'0'0'789'0,"0"0"-601"16,0 0-36-16,0 0-38 15,148 21-75-15,-86-14-39 16,21-5-188-16,-14-2-189 16,-20 0-944-16</inkml:trace>
  <inkml:trace contextRef="#ctx0" brushRef="#br0" timeOffset="63845.25">8045 3543 1490 0,'0'0'510'0,"0"0"-458"0,0 0 20 31,0 0 61-31,0 0-13 16,0 0 16-16,-7 0-60 15,16 0-33-15,15 0-23 0,16 0-8 0,10 0-24 16,3 6 10-16,0 5-86 31,-1 12-22-31,-17-2-284 16,-17-4-421-16</inkml:trace>
  <inkml:trace contextRef="#ctx0" brushRef="#br0" timeOffset="63970.31">8076 3805 1639 0,'0'0'282'0,"0"0"-185"16,0 0-97-16,189 25-22 16,-117-7-70-16,-10-3-413 0</inkml:trace>
  <inkml:trace contextRef="#ctx0" brushRef="#br0" timeOffset="64709.92">9246 6246 487 0,'0'0'1176'0,"0"0"-850"16,0 0-107-16,0 0-18 16,0 0-119-16,0 0 1 15,0 0-76-15,74-14 7 16,-35 11-28-16,0 3 11 15,-3 0-62-15,-7 0-79 0,-19 20-154 16,-5-3-175-16,-5 1-527 0</inkml:trace>
  <inkml:trace contextRef="#ctx0" brushRef="#br0" timeOffset="64834.91">9226 6476 1476 0,'0'0'482'0,"0"0"-413"16,0 0 21-16,118 0-43 15,-60 0-47-15,20 0-75 16,-14 0-193-16,-10 0-821 0</inkml:trace>
  <inkml:trace contextRef="#ctx0" brushRef="#br0" timeOffset="98204.93">7144 8969 472 0,'0'0'84'0,"0"0"-3"0,0 0 512 15,0 0-397-15,0 0-69 32,0 12 22-32,0-12-7 15,0 0-18-15,0 0-18 16,0 0 3-16,0 0-25 15,0 0-21-15,0 0-26 16,0 0-19-16,0 0-6 0,0 0-3 16,0 0-3-16,0 0 6 15,0 0-12-15,0 0 6 16,0 0 5-16,0 0 3 16,11 0 3-16,21 0-11 0,12 0 6 15,16 0-5-15,12-2-7 16,14-8 9-16,26 0-8 15,29-5 4-15,30-4-5 16,13 1 0-16,-9 0 8 16,-22 6-8-16,-39 4-1 15,-24 2 0-15,-22 3 1 16,-7 0 0-16,7 3 1 16,4-2-1-1,-1 2-4-15,-10 0 2 0,-12 0-4 0,-14 0-17 31,-10 0-19-31,-10 0-44 16,-13 0-109-16,-2 0-128 16,0 0-365-16</inkml:trace>
  <inkml:trace contextRef="#ctx0" brushRef="#br0" timeOffset="98656.63">7882 9365 922 0,'0'0'524'0,"0"0"-374"16,0 0-6-16,0 0 41 15,0 0 39-15,0 0-61 16,0 0-77-16,22-33-57 16,-33 33-18-16,-18 0-11 15,-13 0-22-15,-5 21 11 16,-5 7 4-16,6 9-2 15,3 5 9-15,12 4 0 16,13 0 1-16,12 1 7 0,6-10-8 16,11-2 7-16,26-7-7 15,15-10 0-15,12-6-1 0,7-12-92 16,26-3-130-16,-19-16-257 16,-14-3-701-16</inkml:trace>
  <inkml:trace contextRef="#ctx0" brushRef="#br0" timeOffset="99188.02">8196 9198 1129 0,'0'0'278'0,"0"0"-144"16,0 0-2-16,0 0-40 15,0 0-11-15,0 0-5 16,0 0 16-16,-42-21-11 16,42 21-46-16,0 0-20 15,0 0 2-15,0-1 25 16,0 1-13-16,13-2-1 15,3 0-27-15,-1 2 5 16,1 0-6-16,-5 0-2 16,-7 12-4-16,-4 10 6 15,0 7 9-15,-4 0-3 16,-16 5 6-16,-2-4-3 0,2-2 1 16,6-7-9-1,5-8 0-15,7-4 0 0,2-6-1 16,0-3-13-16,0 2-26 15,14-2 33-15,-1 0 5 16,0 2-6-16,-6 1 6 16,-2 2 0-16,-5 6-8 15,0 4 9-15,0 10-1 16,-10 3 1-16,-5 2 0 16,-5 4 0-16,2-2 0 15,4-2-29-15,1 0-133 16,7-8-144-16,1-6-386 0</inkml:trace>
  <inkml:trace contextRef="#ctx0" brushRef="#br0" timeOffset="99556.42">8049 9876 1305 0,'0'0'374'15,"0"0"-236"-15,0 0-51 16,0 0-33-16,0 0-36 0,0 0-4 31,0 0-13-31,114-101 0 0,-90 75 5 0,-2 3-6 31,-6 4 9-31,-7 6 14 16,-5 6 112-16,-2 5-18 16,-2 2-62-16,0 0-40 15,0 9-15-15,-6 14-16 0,-9 12 15 16,-1 6 2-16,0 3-7 16,7 0 6-16,9-7-104 15,0-9-70-15,20-16-68 16,9-10-85-16,2-2-588 0</inkml:trace>
  <inkml:trace contextRef="#ctx0" brushRef="#br0" timeOffset="99775.55">8404 9781 1684 0,'0'0'278'16,"0"0"-207"-16,0 0-43 15,0 0-3-15,-43 102 3 16,43-83 9-16,11-7 1 15,16-8-2-15,7-4-17 16,-3 0-19-16,-2-8-30 16,-8-10 2-16,-7-5 22 15,-14 0-5-15,0-4-27 16,-10 1-94-16,-33-6-45 0,5 4-67 16,2 6-247-16</inkml:trace>
  <inkml:trace contextRef="#ctx0" brushRef="#br0" timeOffset="101138.59">7748 8219 185 0,'0'0'509'16,"0"0"-284"-16,0 0-23 15,0 0-12 1,0 0-42-16,0 0 15 15,0 0-22-15,6-36-2 16,-6 30-13-16,-2 0-10 16,-4 0-24-16,-7 2-45 15,-6 0-19-15,-5 3-22 16,-12 1-4-16,-6 0-1 0,-11 15-1 16,-1 11 8-1,0 6-7-15,10 4 8 0,11 0-1 16,12 3-8-16,10-3 2 15,11-2 5-15,0 0 11 16,18-2-9-16,13-6-9 0,8-4 0 16,5-3-33-16,7-10-113 15,18-9-61-15,-11 0-146 16,-8-9-311-16</inkml:trace>
  <inkml:trace contextRef="#ctx0" brushRef="#br0" timeOffset="101404.12">7891 7913 1243 0,'0'0'357'0,"0"0"-152"16,0 0-62-16,0 0-18 15,0 0-61-15,0 0-64 16,0 0-25-16,2 36 24 16,-2 9 0-16,-7 8 1 15,1 3 0-15,-4-2-97 16,-3 3-128-16,5-15-183 16,-2-12-746-16</inkml:trace>
  <inkml:trace contextRef="#ctx0" brushRef="#br0" timeOffset="101785.67">7966 8386 1255 0,'0'0'363'0,"0"0"-255"16,0 0-88-16,0 0 17 15,0 0 45-15,-133 86 11 16,89-54-34-16,3-2-21 15,7-6-26-15,10-4-5 0,9-9-4 16,10-4-3 0,5-5 0-16,0 1-31 0,27-3 25 15,9 0 5-15,8 0-13 16,5 0-41-16,0 0-36 16,7 0-42-16,-11-5-65 31,-14-1-197-31</inkml:trace>
  <inkml:trace contextRef="#ctx0" brushRef="#br0" timeOffset="102004.42">7955 8416 1252 0,'0'0'521'16,"0"0"-410"-16,0 0-93 15,0 0 10-15,0 0 16 16,-24 142-2-16,24-87-19 16,0 0-23-16,0-2-35 0,22-7-146 15,1-14-134 1,-2-16-675-16</inkml:trace>
  <inkml:trace contextRef="#ctx0" brushRef="#br0" timeOffset="102249.93">8275 8518 454 0,'0'0'614'16,"0"0"-475"-16,0 0 42 16,0 0-56-16,0 0-48 15,0 0-26-15,0 0 6 16,8 92 10-16,7-92-37 15,-1 0 38 1,-3-6-21-16,-2-8-1 0,-9-2-10 0,0 0-8 16,0 4-28-16,-7 6-71 15,-6 2-112-15,5 2-214 0</inkml:trace>
  <inkml:trace contextRef="#ctx0" brushRef="#br0" timeOffset="102553.8">8863 8195 1420 0,'0'0'355'0,"0"0"-232"16,0 0-59-16,0 0-42 15,0 0-21-15,-123-10 10 16,85 40 47-16,0 7-10 0,9 7 17 31,7 0-20-31,10 2-13 0,10-2-19 16,2-2-4 0,10-3 6-16,16-7-9 0,12-6-6 15,9-9-67-15,27-17-84 16,-10 0-122-1,-10-6-396-15</inkml:trace>
  <inkml:trace contextRef="#ctx0" brushRef="#br0" timeOffset="103056.3">9083 7872 1094 0,'0'0'286'0,"0"0"-159"16,0 0-15-16,0 0-11 15,0 0 30-15,0 0-2 0,0 0-90 16,-25-26-19 0,48 19-17-16,2 0 23 0,-1 5-24 15,-1 2 8 1,-8 0-12-16,-11 16 2 15,-4 10 0-15,-2 6 17 16,-25 7 50-16,-4-1 12 0,-2-4-36 16,6-6-4-1,7-6-18-15,11-9-9 0,9-2-12 16,0-5-8-16,9 0 2 16,17 0 5-16,9-2-48 15,0-2-78-15,11 0-73 16,-8-2-91-16,-6 2-315 0</inkml:trace>
  <inkml:trace contextRef="#ctx0" brushRef="#br0" timeOffset="103497.58">9208 8448 1018 0,'0'0'384'15,"0"0"-101"-15,0 0-74 16,0 0-76-16,0 0-44 15,0 0-45-15,0 0-10 16,-82-2 3-16,53 34-15 0,4 6 9 16,7 6-9-16,9 2-8 15,9-2-6-15,0-4-7 16,9-6 0-16,14-7 0 16,1-11-1-16,5-10-22 15,-2-6-22-15,-7 0 32 16,-6-15 10-16,-12-7-21 15,-2 1-27-15,-12-1-2 16,-14 5 12-16,-8 7-8 16,-8 10-38-16,8 7-70 15,8 10-339-15</inkml:trace>
  <inkml:trace contextRef="#ctx0" brushRef="#br0" timeOffset="104000.63">9552 8770 1207 0,'0'0'536'0,"0"0"-274"15,0 0-9-15,0 0-96 16,0 0-96-16,0 0-39 15,0 0-15-15,142-12-6 16,-104 12-1-16,-4 7-47 16,-17 17-122-16,-11 1-156 15,-6-6-265-15</inkml:trace>
  <inkml:trace contextRef="#ctx0" brushRef="#br0" timeOffset="104102.7">9544 8973 637 0,'0'0'846'15,"0"0"-626"-15,0 0-116 16,114-8-97-16,-35-4-7 16,-13 3-212-16,-10 2-916 0</inkml:trace>
  <inkml:trace contextRef="#ctx0" brushRef="#br0" timeOffset="105173.66">1682 11265 485 0,'0'0'299'0,"0"0"-136"16,0 0-25-16,0 0 40 16,0 0-20-16,45-110 10 15,-38 90 48-15,-3 4-27 16,-2 2 14-16,-2 6-35 16,0 4-62-16,-2 4-27 15,-17 0-63-15,-16 4-15 16,-11 21-1-16,-12 16-1 15,2 10-5-15,2 2 6 16,12 1 0-16,13-7 0 16,12-11-1-16,12-10-9 15,5-10-19-15,2-12-29 16,27-4 0-16,10-6-29 16,7-22-58-16,3-9-91 15,0-9-69-15,0-34-54 0,-13 7 25 16,-12 6-225-16</inkml:trace>
  <inkml:trace contextRef="#ctx0" brushRef="#br0" timeOffset="105336.22">1716 10830 740 0,'0'0'608'16,"0"0"-237"-16,0 0-35 15,0 0-128-15,0 0-165 0,0 0-41 16,0 0-2-16,-16 191 62 16,14-47-15-16,2-5-21 15,0-27-12-15,0-36-14 16,7-30-25-16,9 0-63 15,3-2-24-15,20-10-71 16,-6-14-111-16,-2-18-278 0</inkml:trace>
  <inkml:trace contextRef="#ctx0" brushRef="#br0" timeOffset="105526.72">2159 10968 1375 0,'0'0'574'0,"0"0"-502"15,0 0-41-15,0 0 21 16,121 139 26-16,-117-64 5 16,-4 30-17-16,-38 24-23 15,-11-9-35-15,1-12-8 0,-2-17-40 16,6-5-145 0,3-14-77-16,10-12-404 0</inkml:trace>
  <inkml:trace contextRef="#ctx0" brushRef="#br0" timeOffset="106005.2">3700 11099 611 0,'0'0'1046'0,"0"0"-835"16,0 0-132 0,0 0-47-16,0 0-32 0,0 0-8 15,0 0 8-15,6 140 79 16,-6-19 8-16,-2 25-18 16,-6-10-25-16,1-27-29 15,4-37-6-15,3-23-7 16,0 0-1-16,0 1 8 15,0-4-9-15,0-12 0 16,3-12-48 0,-1-13-73-16,-2-9-49 15,0-35 82-15,-11-13-249 16,-7-12-248-16</inkml:trace>
  <inkml:trace contextRef="#ctx0" brushRef="#br0" timeOffset="106177.05">3889 11035 560 0,'0'0'905'0,"0"0"-793"16,0 0-33-16,0 0-24 15,87 101 37-15,-87-37 41 16,-27 3-23-16,-12 5-44 16,-9 1-29-16,4-5-37 15,7-10-9-15,14-10-151 16,11-16-192-16,12-17-282 0</inkml:trace>
  <inkml:trace contextRef="#ctx0" brushRef="#br0" timeOffset="106414.73">4411 11075 751 0,'0'0'876'16,"0"0"-837"-16,0 0-39 15,-163 61 0-15,107-12 38 0,10 6 66 16,17 6-16-16,15 3-15 16,14 1-29-16,12-7-15 15,21-6-14-15,14-10-15 16,4-10-42-16,5-10-55 16,13-22-61-16,-13 0-42 15,-12-3-319-15</inkml:trace>
  <inkml:trace contextRef="#ctx0" brushRef="#br0" timeOffset="106617.84">4556 11122 1375 0,'0'0'276'0,"0"0"-243"0,0 0-32 16,0 0 59-16,0 153 20 15,0-86 14-15,0 1-43 16,0 0-32-16,0-6-9 15,2-10-9-15,4-9-2 16,2-14-57-16,-4-11-44 16,-2-18-94-16,-2-2-2 15,0-18-167-15</inkml:trace>
  <inkml:trace contextRef="#ctx0" brushRef="#br0" timeOffset="106805.4">4627 11064 489 0,'0'0'394'0,"0"0"252"16,0 0-570-16,0 0-19 0,132 78-2 16,-119-27 24-16,-11 11 35 15,-2 4-5-15,-11 6-35 16,-20-1-40-16,-4-6-21 16,-4-5-7-16,1-14-6 15,7-10-14-15,9-21-119 16,6-8-149-16,12-7-259 0</inkml:trace>
  <inkml:trace contextRef="#ctx0" brushRef="#br0" timeOffset="107020.51">5037 11051 854 0,'0'0'290'0,"0"0"-69"0,69 134-70 15,-55-59-39 1,-12 8-28-16,-2 6 14 16,-11 2-31-16,-16 1-42 15,-7-2-9-15,3-10-16 0,-4-2-71 16,10-23-191 0,8-16-118-16</inkml:trace>
  <inkml:trace contextRef="#ctx0" brushRef="#br0" timeOffset="107319.31">5644 11494 1570 0,'0'0'542'16,"0"0"-376"-16,0 0-57 16,0 0-69-16,0 0-25 15,0 0-14-15,125-26-1 16,-94 38-20-16,-7 25-187 15,-6-4-94-15,-15-3-408 0</inkml:trace>
  <inkml:trace contextRef="#ctx0" brushRef="#br0" timeOffset="107428.7">5652 11780 2061 0,'0'0'339'15,"0"0"-335"-15,119-13-4 16,-41 0-246-16,-13 7-29 15,-9 1-203-15</inkml:trace>
  <inkml:trace contextRef="#ctx0" brushRef="#br0" timeOffset="113798.09">6769 11785 895 0,'0'0'605'16,"0"0"-410"-16,0 0-96 15,0 0 5-15,0 0 43 16,0 0-41-16,-4 0-19 15,4 0-12-15,0 0-32 16,0 0 10-16,0-6 2 16,17-15-1-16,12-11-54 15,10-8-12-15,3-10-28 16,3-6-15-16,-1-2-10 16,-6-2 17-16,-5-1-14 15,-4 2 11-15,-8 2 39 16,-6 11 12-16,-6 10 72 15,-2 13 18-15,-5 8-26 0,-2 13-37 16,0 2-27 0,0 22-14-16,0 22 11 0,-4 20 3 31,-10 15 29-31,-1 11-18 16,-4 3-11-16,6-1 0 15,5-6-31-15,8-5-171 16,0-18-176-16,15-22-1193 0</inkml:trace>
  <inkml:trace contextRef="#ctx0" brushRef="#br0" timeOffset="114126.2">7673 11626 1785 0,'0'0'571'0,"0"0"-445"15,0 0-40-15,0 0-64 16,0 0-10-16,122-11-12 16,-53 11-6-16,11 0-37 15,33 0-49-15,-16 0-207 16,-17 0-353-16</inkml:trace>
  <inkml:trace contextRef="#ctx0" brushRef="#br0" timeOffset="114470.01">9072 11211 1674 0,'0'0'322'0,"0"0"-241"15,0 0-81-15,0 0-35 0,0 0 35 16,-18 153 44 0,1-27 30-16,-10 32 9 0,2-8-35 15,3-27-24-15,9-41-3 16,6-30-14-16,0 5-6 15,5 1 4-15,2-2-5 16,0-12-105-16,11-21-72 16,7-11-109-16,0-12-95 0</inkml:trace>
  <inkml:trace contextRef="#ctx0" brushRef="#br0" timeOffset="114693.69">9132 11193 1260 0,'0'0'404'16,"0"0"-292"-16,0 0-69 15,0 0-18-15,123 104 27 16,-116-40 48-16,-7 11-8 16,-11 6-28-16,-20-2-33 15,-10-2-11-15,1-7-7 16,2-15-13-16,9-10-49 0,13-19-74 15,8-14-193 1,8-12-434-16</inkml:trace>
  <inkml:trace contextRef="#ctx0" brushRef="#br0" timeOffset="114918.56">9618 11263 1335 0,'0'0'262'15,"0"0"-165"-15,0 0-47 0,-113 37 48 16,81 9 28 0,10 15 22-16,13 12-38 0,9 2-52 15,0 5-28-15,25-10-22 16,6-7-8-16,9-12-44 0,3-10-80 16,12-24-64-1,-8-11-142-15,-12-6-374 0</inkml:trace>
  <inkml:trace contextRef="#ctx0" brushRef="#br0" timeOffset="115121.67">9884 11321 1265 0,'0'0'325'16,"0"0"-255"-16,0 0-39 15,0 0 39-15,0 133 48 16,0-73-24-16,0 1-51 15,0-1-23-15,0-5-10 0,-2-8-7 16,2-11-3 0,0-15-27-16,-3-8-72 0,1-13-72 15,-3-16 8-15,1-10-360 16</inkml:trace>
  <inkml:trace contextRef="#ctx0" brushRef="#br0" timeOffset="115309.15">9953 11307 818 0,'0'0'690'15,"0"0"-360"-15,0 0-239 16,0 0-52-16,120 14-31 16,-93 23 41-16,-8 10 16 15,-7 10 47-15,-10 1-66 16,-2 4-20-16,-6-2-17 16,-21-4 6-16,-6-6-15 0,-6-7 0 15,4-15-94 1,-3-22-100-16,13-6-154 0,8 0-771 0</inkml:trace>
  <inkml:trace contextRef="#ctx0" brushRef="#br0" timeOffset="115496.64">9913 11097 1702 0,'0'0'512'0,"0"0"-455"16,0 0-46-16,119-1-10 0,-67 2-1 16,20 19-46-16,-12-2-120 15,-11-5-207-15</inkml:trace>
  <inkml:trace contextRef="#ctx0" brushRef="#br0" timeOffset="115739.87">10559 11043 1461 0,'0'0'289'0,"0"0"-221"16,0 0-55-16,0 0 8 16,71 162 92-16,-59-67-23 15,-10-3-35-15,-2 8-29 16,-10 0-24-16,-16-16 10 0,-6 3-11 15,1-11-1-15,5-11 0 16,6-12-65-16,6-17-211 16,10-16-628-16</inkml:trace>
  <inkml:trace contextRef="#ctx0" brushRef="#br0" timeOffset="116005.39">11141 11520 1294 0,'0'0'815'0,"0"0"-504"15,0 0-161-15,0 0-98 16,0 0-34-16,0 0-17 16,0 0-1-16,147 28-49 15,-105-7-111-15,-9-1-354 16,-14-8-278-16</inkml:trace>
  <inkml:trace contextRef="#ctx0" brushRef="#br0" timeOffset="116130.45">11027 11763 1913 0,'0'0'565'0,"0"0"-481"16,0 0-51-16,130-15-27 15,-63 7-6-15,16 3-88 16,-13 3-156-16,-19-1-441 0</inkml:trace>
  <inkml:trace contextRef="#ctx0" brushRef="#br0" timeOffset="122423.35">12021 11791 1030 0,'0'0'299'0,"0"0"-204"15,0 0 28-15,0 0 126 16,0 0-18-16,0 0-27 15,0 0-46-15,0-2-81 16,5-12 36-16,17-10-56 16,7-13-50-16,9-9-14 15,4-7 4-15,1 0-39 16,-1-1 20-16,-7 0-36 16,-4 5 36-16,-6 4-36 15,-4 4-34-15,-3 6 78 16,-7 8-5-16,-5 8 19 0,-2 7 65 15,-2 7-59-15,-2 5-1 16,0 5-5-16,0 30-12 16,0 32 12-16,-8 32 0 15,-5 4 15-15,-1-5-2 16,8-9 2-16,6-23-30 16,0 4-16-16,29 7-210 0,0-26-75 15,4-21-365-15</inkml:trace>
  <inkml:trace contextRef="#ctx0" brushRef="#br0" timeOffset="122594.32">12710 11698 1699 0,'0'0'665'0,"0"0"-518"15,0 0-108-15,0 0-39 16,140-4 17-16,-80 4-34 15,5 0-9-15,30 0-91 16,-20 4-235-16,-11-4-567 0</inkml:trace>
  <inkml:trace contextRef="#ctx0" brushRef="#br0" timeOffset="123206.8">14007 11753 342 0,'0'0'519'0,"0"0"-283"0,0 0-10 16,0 0-13-16,0 0 61 15,0 0 6-15,0 0-97 16,-13-43-26-16,13 38-37 15,0-2-93-15,0 3 31 16,7-1-39-16,19 0-11 16,20 3-8-16,31 0 15 15,52 2-15-15,50 0 0 16,26 0 12-16,7-1-21 16,-11-7 9-16,-28-4 0 15,-6 1-6-15,-15 3 15 16,-29 3-18-16,-30 0-9 15,-26 1-106-15,5 0-30 16,-15 0-155-16,-10 0-229 0</inkml:trace>
  <inkml:trace contextRef="#ctx0" brushRef="#br0" timeOffset="123983.64">14772 12201 1107 0,'0'0'405'0,"0"0"-187"16,0 0-61-16,0 0-30 0,0 0-91 16,0 0 10-16,-147-38-46 15,73 55 0-15,-6 19 34 16,4 12-27-16,9 10 76 16,20 5-14-16,19 0-35 0,23 0 26 15,7-8-34-15,41-6-18 16,24-10 4-16,31-16-12 15,3-11-49-15,5-12-87 16,33-12-120-16,-44-14-44 16,-5-3-297-16</inkml:trace>
  <inkml:trace contextRef="#ctx0" brushRef="#br0" timeOffset="124472.15">15089 11993 1039 0,'0'0'278'0,"0"0"-141"16,0 0-15-16,0 0 9 15,0 0 16-15,0 0-62 16,0 0-24-16,-50-22 25 16,50 18-36-16,10 1-41 15,7-4-9-15,8 1 0 16,-3 2 9-16,-1 4-8 15,-8 0-1-15,-7 8 4 0,-6 13 3 16,-6 11 27-16,-21 1 9 16,-7 4-4-16,3-7 27 15,7-5-65-15,11-4 8 16,13-5-9-16,0-4 6 16,21-5-7-16,10 2 1 0,4-6-4 15,-6 4-15-15,-10-1 19 16,-10 6-17-16,-9 6-3 15,0 8-56-15,-22 9-17 16,-25 20-59 0,7-9-125-16,7-8-349 0</inkml:trace>
  <inkml:trace contextRef="#ctx0" brushRef="#br0" timeOffset="124771.07">14902 12747 1243 0,'0'0'333'16,"0"0"-172"-16,0 0-76 16,0 0 6-16,0 0-69 15,147-82-10-15,-105 46-2 16,-2 3-10-16,-9-1 0 16,-7 7-10-16,-7 5 1 15,-9 8 9-15,-6 7 54 16,-2 7 32-16,0 0-40 15,-2 11-31-15,-13 19-15 16,-5 13 22-16,-3 10-16 16,4 5 16-16,0 2-22 15,11-6 0-15,8-8-12 0,0-12-50 16,24-15-77-16,12-11-156 16,0-8-334-16</inkml:trace>
  <inkml:trace contextRef="#ctx0" brushRef="#br0" timeOffset="125006.36">15456 12637 1222 0,'0'0'681'0,"0"0"-581"15,0 0-100-15,0 0 24 16,-24 112 37-16,24-84-30 16,18-4 60-16,19-7-23 15,15-14-22-15,6-3 20 16,-2-2-65-1,-8-18 14-15,-16-6-15 16,-16-1-8-16,-16-2-16 16,-14 3-78-16,-26 3-65 15,-41 0-6-15,10 9-115 0,7 5-255 16</inkml:trace>
  <inkml:trace contextRef="#ctx0" brushRef="#br0" timeOffset="127205.13">15044 10513 1169 0,'0'0'259'0,"0"0"-167"0,0 0 7 15,0 0 72-15,0 0-84 16,-132-64-24-16,74 64 29 15,-6 0-39-15,-7 24 48 16,4 10-23-16,5 12-25 16,8 11 30-16,16 7-62 15,18 2 7-15,16 1 3 16,4-2-31-16,29-7 46 16,21-7-46-16,16-11-7 15,11-13 6-15,6-8-119 16,23-19-127-16,-19 0-255 15,-20-3-508-15</inkml:trace>
  <inkml:trace contextRef="#ctx0" brushRef="#br0" timeOffset="127687.39">15294 10247 1160 0,'0'0'331'0,"0"0"-191"15,0 0 29-15,0 0-74 16,0 0 22-16,0 0-22 16,0 0-61-16,-41-109-26 15,53 88-8-15,8 2-58 16,0 5 58-16,0 8-19 16,-5 6 19-16,-5 0 28 15,-10 20-18-15,0 17-6 16,-14 6 51-16,-15 10-12 0,-2-3 42 15,4-5-47 1,10-6-37-16,10-9 26 0,7-7-26 16,4 0-1-16,20-5 9 15,8-1 7-15,-4 0-13 16,-1-3 6-16,-9 3-9 16,-13 1 10-16,-5 5-10 15,-15 9 0-15,-28 7-1 0,-26 19-11 16,9-10-161-16,10-8-296 0</inkml:trace>
  <inkml:trace contextRef="#ctx0" brushRef="#br0" timeOffset="129636.05">15477 10864 499 0,'0'0'375'0,"0"0"-154"0,0 0-47 16,0 0-26-16,0 0 22 16,0 0 18-16,0 0-102 15,8-13 1-15,-8 13-10 16,0 0-23-16,0-3 39 15,0 3-63-15,0 0-8 16,0 0 31-16,0 0-51 16,0 0 26-16,0 0-15 15,0 0 3-15,0 0 0 16,0 0-16-16,0 0 0 0,0 0-11 16,0 0 19-16,0 0-8 15,0 0 0-15,0 0 7 16,0-2-5-16,0 2-2 15,0 0 0-15,-2-2-17 16,-2 2 26-16,0 0-9 16,-3 0 0-16,0 0 13 15,-2 0-26-15,0 0 13 16,0 0 0-16,0 0-19 16,0 0 13-16,1 0 6 0,-2 0-1 15,-1 0 16 1,3 2-26-16,0 3 11 0,0-5 0 15,1 5-17-15,3-3 23 16,0 0-6-16,-2 1 0 16,4-3 17-16,-4 1-17 15,1 3 0-15,-1 0 0 16,-1 2-22-16,-2 2 16 0,2 0 6 16,-1 0 0-16,-2 0 18 15,2 0-25-15,-1 0 7 16,2 1 0-16,0-1-17 15,3-3 22-15,-1 2-5 16,1-2 0 0,0 2 17-16,-1-2-24 15,3 4 7-15,-3-1 0 16,1 0-18-16,1-1 13 16,1 0 5-16,0 0 0 15,0 0 18-15,0-2-19 16,0 2 1-16,0-1 0 15,2-1-21-15,-3 2 21 16,3-1 0-16,0 0 0 0,0 0 20 16,-2-3-20-16,2 4 0 15,0-3 0-15,-2 2-21 16,2-2 20-16,0 2 1 16,0 1 0-16,0-2 15 15,0 2-15-15,0-2 0 16,0 1 1-16,0 0-17 0,0-2 16 15,0 1 0-15,0 2 0 16,0-3 8 0,0 0-8-16,0 1 0 0,0-2 1 0,0 1-17 15,0 1 20-15,0-3-4 16,0 3 0-16,4-1 12 16,-1 2-13-16,-1-2 1 15,0 0 0-15,0 0-22 0,0-2 22 16,0 1 0-16,0-2 0 31,1 3 19-31,-1-2-29 16,3 0 10-16,-3 1 0 15,3 0-9-15,-1 1 15 16,0-2-6-16,3 2 0 0,-3-3 16 16,1 2-24-16,2 1 8 15,-1-2 0-15,1 0-2 16,-1-2 10-16,-1 2-8 15,0 0 0-15,1 0 9 16,-1 1-10-16,-1-3 1 16,2 1 0-16,2-1-2 15,0 0 2-15,-1 2 0 16,3-2 0-16,-4 0 6 16,0 0-2-16,1 0-4 15,-1 0 0-15,0 0 0 16,0 0 1-16,-2 0-1 15,1 0 0-15,-1 0 4 0,0 0-4 16,4 0 0-16,-2 0 1 16,1 0 15-16,-1 0-16 15,1 0 0-15,0-2-1 16,-2 1 13-16,-1-2-13 16,0 1 1-16,-2 0 0 15,3 0 0-15,-3 0 0 16,3 0 0-16,-3-2-1 15,0 0 2-15,3 3-1 0,-3-4 0 16,-2 3 2-16,2 0 17 16,-2-1-19-16,0 3 0 15,0 0-6 1,0-3 21-16,0-1 6 16,0 0 3-16,0 0-23 15,0-2 25-15,0-2-15 0,0-2-5 16,0 0 23-16,0-2-29 15,0 2 20-15,-11-2-2 16,-7 2-12-16,-11 4-12 16,-11 6 0-16,-16 0-22 0,-13 8 4 15,-7 16-142-15,-20 14-58 16,20-4-180-16,14-8-938 0</inkml:trace>
  <inkml:trace contextRef="#ctx0" brushRef="#br0" timeOffset="151248.7">16586 11654 168 0,'0'0'93'0,"0"0"-55"16,0 0 66-16,0 0 271 0,2-30-247 16,-2 16-110-1,0 2 12-15,0 0 41 0,-4-2 26 16,-2 4 26-16,-1-2-61 15,3 5 35-15,-3 0 12 16,0 1-30-16,3-1 49 16,-3 4-33-16,3 0-7 15,0 0 20-15,1 0-52 16,0 2 29-16,3 1-4 16,0 0-56-16,0 0 36 15,0 0-61-15,21 0 7 16,14 0 10-16,10 10-4 15,9 0-6-15,3-2-7 16,-1 2-32-16,-2 0 14 16,-7 1-106-16,-9 6-73 15,-18 7-56-15,-11 1-240 16,-9-8-164-16</inkml:trace>
  <inkml:trace contextRef="#ctx0" brushRef="#br0" timeOffset="151389.31">16611 11825 348 0,'0'0'1053'0,"0"0"-766"16,0 0-216-16,0 0-40 16,0 0 26-16,127 0 35 15,-51 0-92-15,42 0-13 16,-20 0-164-16,-9 0-319 0</inkml:trace>
  <inkml:trace contextRef="#ctx0" brushRef="#br0" timeOffset="151814.87">18162 11464 846 0,'0'0'666'0,"0"0"-515"16,0 0-91-16,-21-103-59 15,21 72 34-15,4-2-14 16,18 3-4-16,5 3 26 16,6 8-30-16,1 5 9 15,0 8-10-15,-3 6-11 16,-2 2 27 0,-10 26-28-16,-5 20 0 15,-14 33 1-15,-16 37 18 16,-42 37-35-16,-11 1 16 15,9-38-171-15,18-42-216 0</inkml:trace>
  <inkml:trace contextRef="#ctx0" brushRef="#br0" timeOffset="151924.17">17948 12322 874 0,'0'0'824'0,"0"0"-655"15,0 0-156-15,0 0-13 16,0 0-201-16,0 0-507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37:58.0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27931 1555 392 0,'0'0'53'0,"0"0"-52"15,0 0 18-15,0 0-19 16,0 0 0-16,0 0 108 16,-31 81-63-16,31-73-27 15,0-2-18-15,0-2-49 16,0-4-50-16,0 0-129 15,0 0 14-15</inkml:trace>
  <inkml:trace contextRef="#ctx0" brushRef="#br0" timeOffset="1950.6">28103 1465 403 0,'0'0'59'16,"0"0"174"-16,0 0 360 0,0 0-474 16,0 0 42-16,0 0-71 15,0 0-8-15,2-60 16 16,-2 53-47-16,0-2 6 15,0 3 26-15,0 0-5 16,0 2 6-16,0 2-50 16,0 0-17-16,0 1 31 15,-2-2-40-15,-5 3 1 16,-2 0-9-16,-4 0 13 16,-6 0-13-16,0 0 0 15,-4 0 2-15,-1 11-6 16,-3 2 4-16,0 3 0 0,0 5-1 15,-2 2 14-15,0 8-7 16,3 0-6-16,-3 8 0 16,2 1 31-16,0 8-31 15,-2 4 0-15,3 10 9 16,-3 9-1-16,2 7 7 16,2 2-15-16,3 2 1 15,4-2 6-15,5-3-6 16,4-5-1-16,0-1 9 15,3-4 2-15,-1-1 7 16,2-2-18-16,3-2 0 16,2 1-2-16,0-8 3 15,0-2-1-15,0-4 0 16,11-3 16-16,7-3-13 16,2-2-3-16,5-6 1 0,2 0-10 15,-1-3 10-15,0-2-1 16,1-2 0-16,0-1 12 15,2-1-15-15,2-1 3 16,0-5 0-16,5 0-4 16,5-2 5-16,3-4-1 15,3-4 0-15,6-4 9 16,1-3-5-16,4-3-4 16,-5 0 0-16,1 0-4 15,-3-10 10-15,-2-6-6 16,-2-1 0-16,-2-3 13 0,-4-4-2 15,0-5-11 1,-1-2 0-16,-2-5-1 0,-3-4 11 16,2-6-10-16,-6-5 0 15,0 0 11-15,-2-6 1 16,-5-3-12-16,-2 2 0 16,-3 0 9-16,-6-3-1 15,-7 3 20-15,-3-4 16 16,-3 1-33-16,0-6 24 15,0-2-35-15,-5-3 0 16,-2-2-1-16,1 2 2 16,-1 0-1-16,0 6 0 15,1 6 12-15,-5 4-12 16,0 0 0-16,-5 1 0 16,-2 4 0-16,-4-2 7 0,-3 2-4 15,-1 2 1-15,-6 1 11 16,3 2-6-16,-4 6-9 15,-3 5 0-15,-6 7-4 16,-7 10 5-16,-11 6-1 16,-7 8 0-16,-3 4-21 15,4 0 4-15,6 16-79 16,1 14-69-16,18-4-71 16,11-8-397-16</inkml:trace>
  <inkml:trace contextRef="#ctx0" brushRef="#br0" timeOffset="2875.03">27681 2435 426 0,'0'0'72'0,"0"0"-59"16,0 0 184-16,0 0 384 16,0 0-421-16,0 0-22 15,0 0-26-15,-37-23 28 16,29 17 2-16,4 0-23 16,0 2-14-16,-1 0-76 15,3 1-1-15,0 3 8 16,2-1-17-16,0 1 25 15,0 0-21-15,2 0-14 16,27 0 19-16,20 0-27 16,18 6 10-16,33 9-1 15,36 2 0-15,29 5 17 0,12 0-16 16,-13-4-1-16,-33-5 21 16,-39-8-29-16,-23-3-2 15,-11 0 0-15,5-2-60 16,8 3-60-16,-9-2-194 15,-24-1-565-15</inkml:trace>
  <inkml:trace contextRef="#ctx0" brushRef="#br0" timeOffset="4699.21">27926 1835 785 0,'0'0'137'15,"0"0"674"-15,0 0-621 16,0 0-82-16,0 0-12 15,0 0-23-15,0 0-15 0,-10-16-36 16,20 16 17 0,9 0-39-16,-2 0 0 0,3 0 3 15,-2 0 9-15,-2 0-7 16,-1 0-5-16,-1 5 0 16,-1 2-6-16,-2 2 6 15,-2 3 0-15,0 5-1 16,0 7 10-16,-4 8-7 15,-1 8-2-15,-4 6 0 16,0 3-5-16,0 0 5 16,0-1 0-16,0-4 0 15,0-6-5-15,0-4-57 16,0-2-158-16,-4-9-176 16,-4-9-511-16</inkml:trace>
  <inkml:trace contextRef="#ctx0" brushRef="#br0" timeOffset="4850.96">27810 2215 378 0,'0'0'1449'0,"0"0"-1254"15,0 0-115-15,0 0-65 16,143-88-13-16,-78 72-4 16,1 0-13-16,24-2-138 15,-19 4-179-15,-11 0-646 0</inkml:trace>
  <inkml:trace contextRef="#ctx0" brushRef="#br0" timeOffset="5107.85">28466 1976 932 0,'0'0'647'0,"0"0"-528"15,0 0-66-15,0 0-53 16,0 0 1-16,0 0 41 16,-125-11 5-16,101 34 23 15,5 2-45-15,9 1-24 16,7-2 12-16,3-6-13 16,0-7-24-16,20-4-24 0,16-7-75 15,-4-14-193-15,-3-6-314 16</inkml:trace>
  <inkml:trace contextRef="#ctx0" brushRef="#br0" timeOffset="5298.72">28524 1624 1043 0,'0'0'586'0,"0"0"-417"16,0 0-78-16,0 0-80 15,0 0 5-15,0 0 12 16,0 0 34-16,-47 151-9 15,34-86-52-15,3 4 0 16,4-5-1-16,6-6-5 0,0-8-54 16,0-4-78-1,4-11-373-15,6-16-42 0</inkml:trace>
  <inkml:trace contextRef="#ctx0" brushRef="#br0" timeOffset="5474.04">28221 1775 1547 0,'0'0'272'0,"0"0"-212"16,0 0-45-16,0 0-15 16,133-41-43-16,-64 40-25 15,-13 1-167-15,-9-2-369 0</inkml:trace>
  <inkml:trace contextRef="#ctx0" brushRef="#br0" timeOffset="5691.26">28647 1685 1341 0,'0'0'211'15,"0"0"-148"-15,0 0-49 16,0 0 8-16,0 0-22 16,0 0 0-16,0 0 4 15,0 93 5-15,-14-33-10 0,-3-9 1 16,0-10-327-16</inkml:trace>
  <inkml:trace contextRef="#ctx0" brushRef="#br0" timeOffset="6823.06">27793 2854 307 0,'0'0'965'0,"0"0"-666"16,0 0-212-16,0 0-18 0,0 0-11 15,0 0 36-15,0 0 17 16,-20-73-2-16,20 55-33 15,2 0-15-15,13-1-61 16,1 8 29-16,2 1-29 16,-5 4 0-16,-4 4-9 15,-2 2 9-15,-5 0-1 16,-2 14 1-16,0 13 0 16,-2 2 4-16,-16 7-4 15,-2-2 0-15,-2-2-6 16,6-6 7-16,3-7-1 15,6-6 0-15,2-6 10 16,5-3-1-16,0-4-9 0,12 1-1 16,14-1-14-1,10 0 15-15,2 0-1 0,-2 0 0 16,-5 0-2-16,-9 0-9 16,-7 0 12-16,-7 5-14 15,-8 9 13-15,0 2-15 16,-8 6 16-16,-13 2 0 15,-6 2 9-15,-2-3-13 16,2-2 4-16,7-7-11 16,7-5-8-16,6-2-77 15,7-7-55-15,0 0-29 16,24-10-143-16,7-12-37 16,3-6-542-16</inkml:trace>
  <inkml:trace contextRef="#ctx0" brushRef="#br0" timeOffset="6983.39">28140 2845 415 0,'0'0'75'15,"0"0"-52"-15,0 0 752 16,0 0-504-16,0 0-119 16,0 0-119-16,0 0-8 15,0 0-7-15,-27 34 5 16,1 4 30-16,-1 1-53 16,5-6 0-16,4-2-1 15,-2-12-46-15,4-3-278 16,3-16-370-16</inkml:trace>
  <inkml:trace contextRef="#ctx0" brushRef="#br0" timeOffset="7095.46">27913 2965 373 0,'0'0'727'0,"0"0"76"0,0 0-627 16,0 0-166-16,0 0-10 16,145 39-58-16,-83-20-192 15,0-7-459-15</inkml:trace>
  <inkml:trace contextRef="#ctx0" brushRef="#br0" timeOffset="8286.84">30356 1449 371 0,'0'0'81'15,"0"0"428"-15,0 0-292 16,0 0-170-16,0 0-37 0,0 0 12 16,0 0-21-16,-67-51 24 15,49 51 22-15,-1 0-21 16,-6 0 32-16,-2 9-7 16,-4 14-5-16,-2 7 21 15,-8 12-23-15,1 13 7 16,-4 27-7-16,-5 37-14 15,-1 41 51-15,4 14-24 16,13-7 4-16,10-17 16 16,14-45-43-16,9-24-12 15,0-19 9-15,0-6-19 16,13 8 40-16,14 10-38 16,11 5-6-16,11-10 15 15,9-6-21-15,11-9 8 16,7-11-4-16,6-14 3 0,3-7 12 15,2-10-21-15,2-10 0 16,-2-2 19-16,-2-4-19 16,-5-14 7-16,-4-6-7 15,-9-2 6-15,-7-4-6 16,-8 0 0-16,-6-5 0 16,-6-1 15-16,-4-1-13 15,-5-6 14-15,-1-5 3 16,-7-3-18-16,-2-10 82 15,-3-5-52-15,-9-8-19 16,-3-26 31-16,-6-32-34 16,0-33 16-16,-6-14-25 15,-17 12 1-15,-6 20 13 0,-7 26-7 16,3 29-4 0,-2 19 11-16,1 24 1 0,-4 10-8 15,-11-3-7-15,-11 3 1 16,-16 2-11-16,-4 17 10 15,-9 19-39-15,-3 1-71 16,-1 33-69-16,-19 29-85 16,27-7-220-16,16-9-632 0</inkml:trace>
  <inkml:trace contextRef="#ctx0" brushRef="#br0" timeOffset="8992.5">29725 2386 515 0,'0'0'46'0,"0"0"794"15,0 0-646-15,0 0-108 16,0 0 13-16,0 0-20 16,0 0-59-16,195-60 39 15,-62 60 7-15,31 4-37 16,17 8 36-16,-9-6-30 0,-12-3-29 16,-21-3 17-1,-25 0-23-15,-25-5-1 0,-3-5-133 16,-28 2-201-16,-8-3-367 0</inkml:trace>
  <inkml:trace contextRef="#ctx0" brushRef="#br0" timeOffset="10502.95">30483 1789 400 0,'0'0'1130'16,"0"0"-951"-16,0 0-126 15,0 0-8-15,0 0-38 16,0 0-5-16,0 0 18 16,-62-45 10-16,37 45 11 15,3 20-8-15,2 10-22 16,9 13 78-16,4 4-39 15,7 10-6-15,0 1 5 16,0-2-48-16,14-4 13 16,1-6-11-16,-1-5 12 15,-6-9-6-15,-3-9-9 0,-5-2 0 16,0-7-14-16,-11-5 14 16,-10-2-9-16,1-7-16 15,5 0-2-15,4-11 15 16,11-12 1-16,0-8-25 15,13-5-8-15,16-6-16 16,7-2 44-16,1-4 15 16,2 2 2-16,-8-4-7 15,-2 2 16-15,-9 4-3 16,-7 4 66-16,-8 9-33 16,-5 7-10-16,0 10-30 15,-11 9-8-15,-9 5-4 16,-3 0-105-16,6 28-73 0,5-3-174 15,8 1-333-15</inkml:trace>
  <inkml:trace contextRef="#ctx0" brushRef="#br0" timeOffset="10734.99">30824 2025 514 0,'0'0'85'0,"0"0"305"16,0 0-136-16,0 0-168 15,0 0-85-15,0 0 25 16,-115-2 35-16,80 13 9 16,7 6 25-16,8 5-69 15,9-3-9-15,11 2 2 0,0-4-18 16,9-8 14-16,16-3-15 16,6-6-29-16,4 0-73 15,7-30-114-15,-6-2-79 16,-7-2-495-16</inkml:trace>
  <inkml:trace contextRef="#ctx0" brushRef="#br0" timeOffset="10893.53">30898 1851 133 0,'2'-18'232'16,"0"-1"-183"-16,0-1 774 15,-2 3-594-15,0 6-88 16,0 11-58-16,0 0-61 16,-2 14-22-16,-8 20 30 15,-2 11-29-15,1 6 12 16,0 6-10-16,4-3-3 0,2-4-11 15,-1-2-161 1,2-14-145-16,-1-16-376 0</inkml:trace>
  <inkml:trace contextRef="#ctx0" brushRef="#br0" timeOffset="11036.98">30653 1937 378 0,'0'0'1214'0,"0"0"-1003"15,0 0-195-15,0 0-16 16,114-68-82-16,-66 59-133 16,-5 8-61-16,-7-2-440 0</inkml:trace>
  <inkml:trace contextRef="#ctx0" brushRef="#br0" timeOffset="11771.34">30302 2817 232 0,'0'0'1289'15,"0"0"-1072"-15,0 0-194 16,0 0-23-16,0 0-13 16,0 0 11-16,0 0 2 15,0-77 24-15,16 68-23 16,0 4 12-16,-5 5-7 16,-2 0-6-16,-7 5 0 15,-2 14 1-15,0 8 9 0,-22 3-10 16,-3 2 0-16,-1-2 32 15,1-4-7-15,9-7 14 16,10-6-1-16,6-5-36 16,0-4 30-16,8 1-26 15,19-5 2-15,7 0-8 16,9 0-123-16,3-10-75 16,3-10-166-16,3-6-222 15,1-7 16-15,2 1 520 16,-3 0 50-16,-4 2 148 15,-9 7 12-15,-10 2 394 16,-9 7-207-16,-11 8-93 0,-9 3-67 16,0 3-132-16,-9 3-37 15,-21 19 1-15,-7 8 4 16,-9 10 58-16,-4 4-33 16,3 2-47-16,5-4 18 15,9-4-18-15,6-9-1 16,12-10 0-16,3-6-33 15,5-8-66-15,3-5-105 16,2-7-56-16,0-14-343 0</inkml:trace>
  <inkml:trace contextRef="#ctx0" brushRef="#br0" timeOffset="11798.37">30302 2817 33 0</inkml:trace>
  <inkml:trace contextRef="#ctx0" brushRef="#br0" timeOffset="11877.14">30302 2817 33 0,'158'42'269'0,"-139"-52"-116"0,-3 3 225 0,-3-2 327 0,0 9-470 0,1 0-191 15,3 9-28 1,1 14-16-16,15 12-25 0,-4-1-125 15,3-10-189-15</inkml:trace>
  <inkml:trace contextRef="#ctx0" brushRef="#br0" timeOffset="11998.13">31154 2992 577 0,'0'0'0'15,"0"0"-87"-15</inkml:trace>
  <inkml:trace contextRef="#ctx0" brushRef="#br0" timeOffset="12708.55">28140 3371 142 0,'0'0'249'0,"0"0"975"16,0 0-1005-16,0 0-166 15,0 0-52-15,0 0 8 16,0 0 8-16,81 88-5 16,-66 26 60-16,-1 43 4 15,-8 17 14-15,-3-7-62 16,-1-25-27-16,-2-39 16 0,2-28-6 15,0-15-11-15,0-7 0 16,0 3 11-16,6 4-11 16,-4 2 0-16,3-14-31 15,-3-10-62-15,-2-11-136 16,-2-26-89-16,0-1-218 16,0-21-425-16,-2-8 904 0</inkml:trace>
  <inkml:trace contextRef="#ctx0" brushRef="#br0" timeOffset="12944.87">27937 4187 469 0,'0'0'1009'0,"0"0"-856"15,0 0-45-15,0 0-12 16,0 0-65-16,0 0 3 15,0 0-12-15,108-23-2 16,-64 59 40-16,1 7-59 16,1 5 5-16,-1-2-6 15,-3-4-120-15,14-12-154 16,-6-22-271-16,-11-8-452 16</inkml:trace>
  <inkml:trace contextRef="#ctx0" brushRef="#br0" timeOffset="13101.5">28720 4078 434 0,'0'0'1333'0,"0"0"-1259"16,0 0-72-16,-107 109-4 16,33-37-147-16,5-6-205 15,11-16-445-15,16-5 265 0</inkml:trace>
  <inkml:trace contextRef="#ctx0" brushRef="#br0" timeOffset="13640.65">30379 3465 512 0,'0'0'55'15,"0"0"1"-15,0 0 606 16,6-113-501-16,1 80 11 16,-1 1-48-16,-1 8-64 15,0 3 57-15,-1 9-36 16,-2 4-23-16,-2 8 10 15,0 0-61-15,0 28-6 16,-18 36 19-16,-15 45 47 16,-9 43 9-16,-8 19-21 15,4-1-29-15,7-22 20 16,8-25-46-16,10-26 9 0,4-22-9 16,7-18 12-16,3-14-17 15,2 5 5-15,-2 0-64 16,5-3-35-16,0-11-116 15,2-20-155-15,0-10-161 16,0-4-454-16</inkml:trace>
  <inkml:trace contextRef="#ctx0" brushRef="#br0" timeOffset="13859.84">29814 4106 183 0,'0'0'1567'0,"0"0"-1411"16,0 0-87-16,0 0-69 16,0 0 0-16,0 0 12 15,0 0-2-15,139 129 26 16,-95-75-22-16,-1-1-3 16,-5 3-22-16,-7-8-27 15,2-6-163-15,-8-13-156 16,-10-12-394-16</inkml:trace>
  <inkml:trace contextRef="#ctx0" brushRef="#br0" timeOffset="14053.91">30521 4002 409 0,'0'0'1441'16,"0"0"-1250"-16,0 0-169 15,0 0-12-15,0 0-20 16,-115 107 7-16,69-43 2 16,0 4-5-16,-14 22-170 15,11-18-203-15,7-14-799 0</inkml:trace>
  <inkml:trace contextRef="#ctx0" brushRef="#br0" timeOffset="14872.34">30015 4770 408 0,'0'0'711'0,"0"0"-402"15,0 0-213-15,0 0-86 16,0 0-3-16,0 0 19 15,-120-79 36-15,79 62 67 16,1 2-3-16,-2-4-54 16,-5 3 1-16,-1-2-41 15,-6 2-5-15,-6 0 21 16,-7-1-48-16,-7 3 1 16,-8 3-1-16,-7 0 13 15,-8 7-6-15,-5 3-7 16,-2 1 0-16,-2 0-8 15,2 9 8-15,3 9 0 16,8 3 0-16,5 5 13 0,9 0-15 16,10 6 2-16,9 2 0 15,8 6-8-15,12 6 8 16,11 9 0-16,11 4 0 16,12 6 10-16,6 1-21 15,0 2 11-15,24 1 0 16,10 1-15-16,10-4 15 15,12-3 0-15,15-3 0 16,32-5 9-16,35-11-15 16,42-11 6-16,17-20 0 15,-4-13-13-15,-18-6 14 16,-24-20-1-16,-9-4 0 16,-1-9 13-16,-23 0-17 15,-24-1 4-15,-25 2 0 16,-11-5 1-16,0-12 8 0,-5-16-9 15,-6-9 8-15,-23-2-1 16,-16 2 46-16,-8 1-3 16,-34 8-11-16,-17 8 17 15,-19 10-47-15,-12 12 0 16,-11 9-9-16,-10 12-24 16,0 11 23-16,0 9-89 15,8 0-114-15,3 18-85 16,-12 20-289-16,21-9-365 15,21 0 843-15</inkml:trace>
  <inkml:trace contextRef="#ctx0" brushRef="#br0" timeOffset="15254.7">29154 4983 443 0,'0'0'1077'16,"0"0"-832"-16,0 0-147 15,0 0-41-15,-46-106-28 16,46 89-22-16,6 6 83 16,13 4-54-16,2 7-25 15,2 4-4-15,-3 22 5 0,-11 11-12 16,-9 4 0-16,0 8 0 15,-29 3-8-15,-9-2 8 16,-4-4 0-16,4-8-1 16,6-7 10-16,13-9-10 15,11-8 1-15,8-2 0 16,6-5 11-16,25 0-10 16,13-6 16-16,12-1-17 15,4 0-82-15,3-1-114 16,-5-16-300-16,6-19-473 15,-14 5 721-15,-13 0 182 0</inkml:trace>
  <inkml:trace contextRef="#ctx0" brushRef="#br0" timeOffset="15435.96">29565 4997 476 0,'0'0'1405'15,"0"0"-1198"-15,0 0-207 16,0 0-4-16,0 0-12 15,0 0 16-15,0 0 0 16,83 118-1-16,-70-83 8 16,0-3-20-16,-2-5-141 15,10-12-145-15,-6-10-112 16,1-5-575-16</inkml:trace>
  <inkml:trace contextRef="#ctx0" brushRef="#br0" timeOffset="15584.72">30001 4918 393 0,'0'0'1543'0,"0"0"-1336"15,0 0-157-15,0 0-50 16,-93 155-62-16,49-87-119 16,10-11-78-16,10-17-144 0</inkml:trace>
  <inkml:trace contextRef="#ctx0" brushRef="#br0" timeOffset="15735.82">30151 5233 632 0,'0'0'0'0</inkml:trace>
  <inkml:trace contextRef="#ctx0" brushRef="#br0" timeOffset="17613.82">30352 5256 430 0,'0'0'837'15,"0"0"-204"-15,0 0-471 16,0 0-44-16,0 0-10 16,0 0-93-16,0 0 8 15,6-9-23-15,-6 9-19 0,0 0-77 16,-2 0-592-16</inkml:trace>
  <inkml:trace contextRef="#ctx0" brushRef="#br0" timeOffset="24046.82">2039 7686 129 0,'0'0'268'0,"0"0"-184"16,0 0-63-16,0 0-19 0,0 0 9 16,0 0-11-16,0 0 0 15,-6 0 62-15,1-3-33 16,1-3 2-16,-4-1-12 16,4 3-9-16,2 0 16 15,0-1-1-15,0 4-14 16,2-1-2-16,0 0 1 15,0-2 32-15,0 1-22 16,0 3 42-16,0-5 35 16,0 1-17-16,0-4 14 15,0 0 8-15,0-1-2 16,0 2-26-16,0-1-59 16,-5-1-4-16,1 4 13 0,0-2-13 15,2 4 21 1,-2-2 16-16,2 2 8 0,0-1 28 15,0 0-12-15,0 0 17 16,0 2-3-16,-1-2-14 16,1-1-12-16,2 3-26 15,0 1-6-15,0-1 35 16,0-1-42-16,0-1-2 16,0 0 12-16,0-1-31 15,0 1 19-15,0 1-19 16,0 1 6-16,0 2 31 15,-18 0-11-15,-11 2-6 16,-13 17-11-16,-14 6 1 0,-2 10 2 16,-2 5 1-1,7-1-13-15,10 2 16 0,10-4-15 16,10-8-1-16,15-5 0 16,8-6 14-16,0-8-21 15,24-8 7-15,14-2-34 16,9-8 9-16,4-18-85 15,3-6-17-15,-3-2 0 16,-7-2-1-16,-3 0 72 16,-13 4 28-16,-7 6 28 15,-10 6 8-15,-6 5 52 16,-3 8 42-16,-2 4 13 16,0 3-67-16,0 0-12 15,0 21-36-15,-10 12 0 0,-3 12 46 16,-3 5-40-16,5 0 1 15,3-8-7-15,3-7 1 16,5-12-2-16,0-11-84 16,9-12-111-16,14-18-37 15,-4-10-523-15</inkml:trace>
  <inkml:trace contextRef="#ctx0" brushRef="#br0" timeOffset="24205.93">2267 7383 506 0,'0'0'1358'0,"0"0"-1175"16,0 0-121-16,0 0-55 16,33 141-1-16,-33-71 7 0,-18 4-12 15,-13-2-1-15,-9-5 0 16,-12-4-50-16,10-17-207 16,7-19-544-16</inkml:trace>
  <inkml:trace contextRef="#ctx0" brushRef="#br0" timeOffset="24617.31">3009 7381 333 0,'0'0'1285'0,"0"0"-751"15,0 0-486-15,0 0-29 16,0 0-19-16,0 0-4 15,-136-4 4-15,76 47 44 16,2 11 28-16,4 8 41 16,12 6-58-16,11 2-15 0,15-4-24 15,12-6-5-15,4-10 7 16,10-10-18-16,19-12-14 16,14-11 8-16,6-13-101 15,9-4-44-15,16-23-133 16,-17-7-295-16,-12-3-339 0</inkml:trace>
  <inkml:trace contextRef="#ctx0" brushRef="#br0" timeOffset="25224.82">2882 7608 98 0,'0'0'339'0,"0"0"847"16,0 0-1011-16,0 0-107 0,0 0-23 15,0 0-32 1,0 0-7-16,77-51 23 0,-34 54-17 15,-3 19 6-15,-4 10 27 16,-10 6-36-16,-9 4 13 16,-9 2 4-16,-8-1-13 15,0-8 40-15,0-2-51 16,0-12-2-16,-4-6 6 16,4-10-5-16,0-5-2 15,0 0-26-15,18-22-115 16,8-10-34-16,7-8-165 15,4 0-10-15,-2 2 56 16,-6 6 295-16,-4 10 85 16,-10 12 157-16,-8 8-13 15,-7 2-78-15,0 14-57 16,0 11 10-16,-13 8-5 0,2 1-36 16,1 1 44-16,4-8-42 15,6-3-54-15,0-8 31 16,11-4-42-16,13-7 13 15,7-5 8-15,3 0-21 16,4-14 0-16,-4-7-38 16,-5-5-47-16,-10-2 68 15,-5 1-14-15,-10 1 31 16,-4 3-3-16,0 5 9 16,0 6 19-16,-6 4 20 15,4 2-35-15,2 4 17 0,0 0-27 16,15 2 0-16,10 0 0 15,6 0 13-15,2 6-14 16,-2 14 1-16,-2 8 0 16,-6 3 2-16,-10 4-2 15,-7 0 0-15,-6-4 0 16,0-3 10-16,-4-6-14 16,-9-8 4-16,-10-14-142 15,6 0-138-15,1-17-659 0</inkml:trace>
  <inkml:trace contextRef="#ctx0" brushRef="#br0" timeOffset="25466.39">3727 7369 342 0,'0'0'1656'0,"0"0"-1511"16,0 0-127-16,0 0-36 15,0 0-133-15,0 159-174 16,-21-88-279-16,-1 8 68 15,0 1 536-15,4-2 195 16,0-7 88-16,5-9-4 16,4-14-84-16,3-14-16 15,1-14-42-15,5-13-13 16,0-4 20-16,0-3-113 16,5 0-31-16,1-10-220 15,-4-3-1352-15</inkml:trace>
  <inkml:trace contextRef="#ctx0" brushRef="#br0" timeOffset="25983.88">4868 7449 396 0,'0'0'901'15,"0"0"-325"-15,0 0-479 16,0 0-38-16,0 0-48 15,0 0-11-15,0 0 22 0,-71-8-21 16,21 52 90-16,-5 17 12 16,-1 11-68-16,3 4 19 15,9-2-54-15,7-10 0 16,10-11 0-16,14-17-1 16,11-14-36-16,2-15-107 15,27-12-123-15,6-22-138 16,3-6-585-16</inkml:trace>
  <inkml:trace contextRef="#ctx0" brushRef="#br0" timeOffset="26166.93">4892 7381 705 0,'0'0'758'16,"0"0"-443"-16,0 0-226 0,38 112-89 15,-26-52 29-15,1 7-29 16,-2-4 0-16,-2-2-3 15,0-7 9-15,-5-10-6 16,-4-8 0-16,0-14-118 16,-13-9-281-16,-9-13-730 0</inkml:trace>
  <inkml:trace contextRef="#ctx0" brushRef="#br0" timeOffset="26315.9">4567 7632 484 0,'0'0'1443'16,"0"0"-1266"-16,0 0-176 0,116-14-2 16,-46 14-52-1,7 0-48-15,43 0 44 0,-17 0-152 16,-12 0-457-16</inkml:trace>
  <inkml:trace contextRef="#ctx0" brushRef="#br0" timeOffset="26982.56">5806 7136 400 0,'0'0'1361'0,"0"0"-1170"16,0 0-159-16,0 0 2 15,0 0-34-15,0 0 0 16,0 0 26-16,-19 91 92 16,1 21-1-16,2-4-15 0,5-5-70 15,8-13 11-15,3-24-42 16,0 2 0-16,9 0 15 16,12-13-16-16,3-17 0 15,7-15 0-15,5-14-3 16,4-9-3-16,3-9-52 15,3-21-50-15,-3-12 23 16,-5-4-55-16,-12-1 37 16,-8 6 71-16,-11 9 32 15,-7 12 32-15,0 10 17 16,-18 10-25-16,-7 0 6 16,-4 8-28-16,-2 14-2 15,2 2 2-15,4 0 10 0,10-4 2 16,7-6-14-1,8-2 0-15,0-6-10 0,19-2 10 16,12-4-15-16,0 0-10 16,4 3-33-16,-7 2 56 15,-4 5 2-15,-8 8-6 16,-7 4-8-16,-9 3 9 16,0-4-20-16,0-4-104 15,-18-17-162-15,1 0-63 16,3-17-640-16</inkml:trace>
  <inkml:trace contextRef="#ctx0" brushRef="#br0" timeOffset="27103.9">6070 7447 1719 0,'0'0'308'16,"0"0"-278"-16,131-24-30 15,-73 21-316-15,-7-2-897 0</inkml:trace>
  <inkml:trace contextRef="#ctx0" brushRef="#br0" timeOffset="27500.24">6814 7045 1716 0,'0'0'206'16,"0"0"-193"-16,-7 104-26 0,-8-31 15 15,-5 12-2-15,-1 3 51 16,4 0 69-16,1-6 0 16,1-2-60-16,6-15-41 15,0-11-2-15,4-14-11 16,5-16-6-16,0-13 0 16,0-11-20-16,11-9 10 15,14-25-33-15,6-8-35 16,4-9 26-16,6 2-47 15,-3 6 62-15,-5 11 34 16,-4 14 3-16,-11 18 11 16,-13 0-10-16,-5 31-1 15,-9 13 65-15,-25 9-4 0,-10 2 21 16,-4-3-21 0,2-4-48-16,6-10 24 0,9-9-37 15,13-12-7-15,11-10-49 16,10-7-166-16,16-17-131 15,10-6-440-15</inkml:trace>
  <inkml:trace contextRef="#ctx0" brushRef="#br0" timeOffset="27703.83">7374 7315 1670 0,'0'0'480'16,"0"0"-440"-16,0 0-12 0,-92 137-28 15,39-68 0 1,-3 6 88-16,-2 3-9 0,9-3-10 16,8-5-34-16,15-8-35 15,15-15-11-15,11-10-112 16,20-25-188-16,16-12-176 16,6 0-298-16</inkml:trace>
  <inkml:trace contextRef="#ctx0" brushRef="#br0" timeOffset="27875.7">7423 7556 1137 0,'0'0'945'15,"0"0"-773"-15,0 0-130 16,-141 101-35-16,117-48 32 0,11-2-39 16,13-4 11-16,2-6-8 15,27-8-3-15,6-8-14 16,30-16-151-16,-11-7-363 15,-4-2-483-15</inkml:trace>
  <inkml:trace contextRef="#ctx0" brushRef="#br0" timeOffset="30540.75">8176 7342 350 0,'0'0'64'0,"0"0"-31"16,0 0-33-16,0 0 6 15,0 0 549-15,0 0-368 16,38-127-25-16,-29 93 18 0,0 2-42 15,-3 3 33-15,-1 8-58 16,-2 4-2-16,-3 12-23 16,0 5-86-16,0 9 7 15,-10 46 4-15,-12 33-4 16,0 8 80-16,4-4-33 16,7-6-18-16,6-22-4 15,5 7-26-15,0-1-5 16,3-14-3-16,19-13 18 15,7-18-14-15,9-13-4 16,6-12-31-16,8 0 9 16,3-24-64-16,-1-10-18 15,-5-3 6-15,-12-4-12 0,-8-1 69 16,-13 7-2-16,-13 8 43 16,-3 10 31-16,-17 13 26 15,-18 4-12-15,-9 19-21 16,-6 12-18-16,4 6 60 15,5-4-56-15,12-1 2 16,14-11-12-16,13-9 12 16,2-6-27-16,17-6 5 15,20 0-43-15,9-6-35 16,3-13-82-16,2-1 21 16,-6 3 69-16,-9 5 34 15,-12 6 46-15,-9 6 13 16,-7 0 16-16,-6 21 67 15,-2 8-30-15,0 1-24 16,0-2 14-16,0-6-42 0,9-6 14 16,6-12-19-16,7-4-7 15,5-5 20-15,0-18-22 16,0-5 0-16,-4 1 0 16,-6 2-11-16,-5 4 5 15,-6 9 6-15,-6 9 0 16,0 3 16-16,0 8-15 15,0 20-1-15,-6 6 50 16,0 3-31-16,6-5 28 16,0-8-47-16,6-10 7 15,13-13 20-15,8-1-27 16,4-13-6-16,0-16-70 0,-2-5-95 16,-6 0-14-16,-6 1-44 15,-5 4 64-15,-8 6 135 16,-4 17 30-16,0 6 72 15,-4 26-4-15,-21 39 69 16,-6 48 53-16,-9 33-39 16,-1 12-31-16,10-21 26 15,10-41-78-15,9-36-25 16,3-16-27-16,3-2-8 16,-2-8 4-16,2-5-12 15,-1-20 0-15,-1-9 27 16,-6-8 34-16,3-28-32 15,2-10-23-15,6-14-6 0,3-6-35 16,0-3-87 0,0-25-139-16,3 19-29 0,-1 6-326 0</inkml:trace>
  <inkml:trace contextRef="#ctx0" brushRef="#br0" timeOffset="30729.75">8332 7353 1275 0,'0'0'559'0,"0"0"-429"15,0 0-87-15,0 0-39 16,120-38 13-16,-75 38-13 0,-1 0-4 16,-1 0-25-1,1 0-74-15,-10 0-272 0,-12 0-1116 0</inkml:trace>
  <inkml:trace contextRef="#ctx0" brushRef="#br0" timeOffset="30848.58">8813 7082 1542 0,'0'0'186'16,"0"0"-152"-16,-2 167-34 15,-11-88-286-15,5-12-724 0</inkml:trace>
  <inkml:trace contextRef="#ctx0" brushRef="#br0" timeOffset="31366.2">9864 7700 963 0,'0'0'127'0,"0"0"614"15,0 0-603-15,0 0-126 16,0 0 19-16,-132 64-31 15,92-26 0-15,6-1-2 16,12-6 10-16,9-4-4 16,11-10-4-16,2-8 13 15,8-9-32-15,19 0 13 16,6-23-104-16,5-9-23 16,1-9-158-16,-2-11 10 15,-1 1-221-15,-5-2-5 16,-6 2 507-16,-7 5 235 15,-9 10 294-15,-7 9-174 16,-2 11-63-16,0 13-94 0,0 3-109 16,-9 11-80-1,-3 22 41-15,2 9-3 0,1 12-5 16,2 5 2-16,2 6-34 16,3-2 1-16,2-5-11 15,0-8-129-15,0-10-35 16,0-14-229-16,0-13-355 0</inkml:trace>
  <inkml:trace contextRef="#ctx0" brushRef="#br0" timeOffset="32111.62">9505 7628 439 0,'0'0'841'0,"0"0"-613"16,0 0-215-16,120-45-12 0,-62 45-2 15,4 0 2-15,1 23 15 16,-1 9 105-16,-6 12 8 16,-9 10 27-16,-7 3-94 15,-9 0-38-15,-4-4-19 16,-2-11 9-16,-6-10-16 16,4-12 2-16,-1-14 0 15,5-6-8-15,4-4-31 16,3-23-84-16,1-9-60 15,1-8-105-15,-5 1 20 16,-2 1 148-16,-11 10 120 16,-7 13 310-16,-7 12 11 0,-4 7-184 15,0 9-90-15,-11 17-46 16,-3 6 27-16,6-2-28 16,4-4 6-16,4-6 9 15,0-8-7-15,8-5-6 16,15-7-2-16,4 0-9 15,6-7-49-15,-2-12-61 16,2-6-39-16,-4-2 33 16,-4 6 36-16,-10 4 89 15,-5 8 123-15,-8 9 80 16,-2 0-90-16,0 22-51 16,0 12-5-16,0 5 3 15,0-2-53-15,0-2 2 0,4-9 6 16,16-11-8-1,4-9 14-15,1-6-21 0,-2 0-18 16,-6-14 18-16,-5-10-75 16,-10-3 4-16,-2-8 9 15,0 0-12-15,0-6 74 16,0 1-6-16,0 2 6 16,6 6 36-16,15 9-20 15,0 10-7-15,6 9-9 16,-2 4 18-16,0 3-10 15,-7 18-6-15,-5 9 8 16,-9 6 88-16,-4 4-8 16,0 2 22-16,0-2-32 0,0 1-56 15,0-7 26 1,9-9-44-16,15-4-5 0,8-8 29 16,6-8-30-16,2-5-20 15,22-10-103-15,-12-16-150 16,-10-6-263-16</inkml:trace>
  <inkml:trace contextRef="#ctx0" brushRef="#br0" timeOffset="32300.18">10875 7411 1209 0,'0'0'402'16,"0"0"-243"-16,0 0-59 0,0 0-10 15,-27 121-8-15,12-70-60 16,-3 6 0-16,-3-3-22 16,-9-2-43-16,4-14-125 15,3-15-403-15</inkml:trace>
  <inkml:trace contextRef="#ctx0" brushRef="#br0" timeOffset="32562.7">10414 7435 1088 0,'0'0'855'15,"0"0"-685"-15,0 0-137 0,0 118-33 16,-9-56-290-16,-2 12-311 16,0-2-450-16,2 3 945 15,3 2 106-15,3-1 238 16,3-1-83-16,0-8-98 15,0-11 281-15,0-10-105 16,0-14-6-16,5-8-108 16,1-10-45-16,3-3-74 15,9-11-5-15,-3 0-273 16,6 0-581-16</inkml:trace>
  <inkml:trace contextRef="#ctx0" brushRef="#br0" timeOffset="33033.75">11936 7770 416 0,'0'0'951'16,"0"0"-731"-16,0 0-83 0,0 0-116 15,0 0-8-15,0 0 9 16,-33-114-21-16,33 91 47 15,14 1 4-15,10 5-36 16,3 5 46-16,-3 12-40 16,-3 0-3-16,-11 17 10 15,-7 20-23-15,-3 13 14 16,-25 6-6-16,-15 4 2 16,-7-2 44-16,1-5-38 15,6-12 3-15,11-10 19 16,15-9-43-16,14-9 29 15,0-2-28-15,29-10 5 0,14-1-14 16,36-5-69 0,-7-15-148-16,-7-6-307 0</inkml:trace>
  <inkml:trace contextRef="#ctx0" brushRef="#br0" timeOffset="33229.71">12331 7597 1235 0,'0'0'548'0,"0"0"-397"16,0 0-139-16,0 0-5 16,20 121-7-16,-7-69 15 15,6-2 14-15,3-2 1 16,0-5-29-16,0-7 11 0,1-11-12 16,-3-8-89-1,6-17-65-15,-3 0-213 0,-3-12-139 0</inkml:trace>
  <inkml:trace contextRef="#ctx0" brushRef="#br0" timeOffset="33942.99">12692 7618 1465 0,'0'0'374'16,"0"0"-254"-16,0 0-114 16,0 0 5-16,-64 138 0 15,39-84-3-15,6-6 38 16,7-7-25-16,10-9-20 15,2-9 16-15,2-8-17 16,20-12-1-16,10-3-37 16,3-3-88-16,5-17 63 0,1-6-20 15,-2-5-19-15,-7 6 44 16,-8 2 58-16,-11 11 3 16,-5 8 163-16,-8 4-121 15,0 2-8-15,0 14 14 16,0 5-28-16,0-6 11 15,0 0-34-15,13-9 28 16,14-6 32-16,4 0-48 16,4-13 7-16,-4-9-19 15,-4-2-56-15,-6-4-38 0,-13 0-36 16,-3 1 22 0,-5 8 70-16,0 5 38 0,-9 12 114 15,-9 2-83-15,0 12-2 16,-2 16 91-16,2 6-40 15,7 2 23-15,5-2-47 16,6-4-56-16,0-5 38 16,22-10-38-16,11-8 1 15,5-7-2-15,4 0-8 16,3-16 7-16,-5-7-24 16,-2-3-21-16,-7 2 47 15,-6 2-23-15,-9 6 23 16,-6 4 1-16,-5 11 15 15,-5 1 14-15,0 0-29 16,0 17 0-16,-5 8 71 16,-3-4-70-16,3-1 5 0,5-6 8 15,0-10-8-15,16-4 9 16,15 0-16-16,4-8 3 16,8-6-16-16,1 0-3 15,1 5 2-15,-5 4 13 16,-4 5-5-16,-7 0-6 15,-5 5 12-15,-3 14 0 16,-10 6-19-16,-9 0 19 16,-2 1-6-16,-5-3-42 15,-21-7-109-15,-35-7 6 16,5-9-252-16,-2 0-321 0</inkml:trace>
  <inkml:trace contextRef="#ctx0" brushRef="#br0" timeOffset="34093.82">12973 7604 1388 0,'0'0'322'0,"0"0"-65"16,83-102-45-16,-38 74-140 15,-1 11-17-15,0 15-55 16,-1 2 9-16,-3 10-24 16,5 28-99-16,-12 0-194 15,-8-5-765-15</inkml:trace>
  <inkml:trace contextRef="#ctx0" brushRef="#br0" timeOffset="35098.53">15093 7606 565 0,'0'0'102'16,"0"0"353"-1,0 0-185-15,0 0-111 0,0 0-20 16,-13-109-33-16,1 95-30 16,-3 6 58-16,-10 8-58 15,-12 0-42-15,-11 20 39 16,-10 21-16-16,-6 17 24 16,-3 12-10-16,9 8-46 15,10-1 32-15,11-8-57 16,18-8 9-16,11-13-6 15,8-13-2-15,6-12-1 16,23-12 0-16,13-8 6 16,9-3-21-16,7-14-15 15,3-18-51-15,-4-6-11 16,-6-4-63-16,-11-1 23 0,-11 6 66 16,-11 7 66-16,-11 17 46 15,-7 9 50-15,0 4-59 16,-2 6-24-16,-11 14-4 15,1 3-9-15,8 0 1 16,4-3 8-16,0-3 19 16,11-6-27-16,11-4 0 15,3-5-1-15,4-2-3 16,2 0-19-16,0-13-34 16,2-5-66-16,1-4 40 15,-3 2-28-15,-2 1 7 16,-7 5 98-16,-6 7 5 15,-7 7 76-15,-9 0-42 0,0 14-33 16,0 10 30-16,-12 1-24 16,-1-4-6-16,3-5 5 15,5-5 5-15,5-9-11 16,0-2 21-16,0 0-21 16,11 0 25-16,4 0-25 15,6 0 0-15,-1 0-1 16,5 0 5-16,1 0-4 15,8 0 0-15,4 0 1 16,3 0-4-16,9 0 3 16,1-13-22-16,-2-8-34 15,-7-8-78-15,-8-3-4 16,-17-2-5-16,-10 4 93 16,-7 2 50-16,0 10 95 0,-17 10 59 15,-12 8-33-15,-3 14-70 16,-3 30 71-16,-1 16 56 15,0 18-95-15,5 9 27 16,2 5-77-16,7-2-18 16,6-5-9-16,3-11 9 15,6-14-10-15,2-16-5 16,5-14-17-16,0-14 16 16,-2-16-121-16,-15-16 32 15,-1-18-103-15,-7-15-465 0</inkml:trace>
  <inkml:trace contextRef="#ctx0" brushRef="#br0" timeOffset="35220.01">15274 7528 424 0,'0'0'1372'0,"0"0"-1225"16,0 0-131-16,131-54-16 16,-42 54-149-16,-11 0-107 15,-9 5-96-15</inkml:trace>
  <inkml:trace contextRef="#ctx0" brushRef="#br0" timeOffset="36238.41">16270 7642 1410 0,'0'0'230'0,"0"0"-191"16,0 0-37-16,-42 112 22 15,13-66 64-15,-2 3 44 16,2-10 17-16,6-4-74 16,7-11-14-16,8-13-61 15,6-7 10-15,2-4 12 16,6-9-22-16,19-17-28 16,4-13-4-16,4-5-92 15,0-2 13-15,1 0-18 16,-7 8 19-16,-5 10 99 15,-7 12 11-15,-5 14 89 0,-6 2-43 16,-4 18-24 0,0 14 91-16,-2 4-50 0,-14 0-19 15,1-6 13-15,1-8-55 16,5-8 8-16,7-5-8 16,2-7 14-16,0-2 12 15,9 0-24-15,18-17-4 16,6-3-20-16,6-2-83 15,0 0 5-15,-3 4 30 16,-5 6 32-16,-11 10 36 16,-9 2 2-16,-4 10 4 15,-7 16 52-15,0 6-25 16,0 0 8-16,4-1 2 0,8-8-42 16,5-6 35-1,10-10-26-15,8-7-10 0,8 0 13 16,4-7-13-16,2-15-56 15,1-7-20-15,-4-3-38 16,-9-3 16-16,-8-2-65 16,-10 3 122-16,-13 8 41 15,-6 7 201-15,0 14-22 16,-25 5-103-16,-8 8-41 16,-2 20 72-16,-1 4-31 15,7 4-23-15,9-2-6 16,11-4-45-16,7-6 8 15,2-5-10-15,6-9 15 16,17-9-12-16,6-1-3 16,6 0-39-16,7-22-43 0,4-8-117 15,-2-6-21-15,-4-2-79 16,-6 0 16-16,-7 6 283 16,-14 14 45-16,-13 14 327 15,0 4-235-15,-11 18-102 16,-12 14 65-16,1 2-24 15,7 2 12-15,8-7-5 16,7-5-42-16,0-9-10 16,2-7 12-16,18-8-27 15,2 0 20-15,5-4-36 16,2-18-65-16,-2-5-3 16,-2 1-66-16,-6-7 26 0,-3 1 36 15,-5 4 4-15,-5 8 68 16,-3 8 67-16,-3 12 48 15,0 0-54-15,0 18-60 16,0 11 16-16,0 3 30 16,0 3-29-16,0-4 17 15,14-5-32-15,5-9 5 16,6-5 9-16,-1-9-17 16,3-3-28-16,0-3-92 15,-2-19-84-15,4-16-46 16,-8 4-152-16,-2 2-210 0</inkml:trace>
  <inkml:trace contextRef="#ctx0" brushRef="#br0" timeOffset="36367.5">17483 7671 656 0,'0'0'619'0,"0"0"-227"16,0 0-184-1,0 0-148-15,0 0 33 0,0 0 13 16,-42 133-85-16,30-95 0 16,6-3-18-16,1-5 11 15,3-9-28-15,-7-6-60 16,0-9-209-16,-4-6-322 0</inkml:trace>
  <inkml:trace contextRef="#ctx0" brushRef="#br0" timeOffset="36546.61">17019 7407 1487 0,'0'0'676'0,"0"0"-405"0,0 0-204 15,0 0-42-15,138-33-25 16,-80 33-1-16,7 0-1 16,36 0-136-16,-17 0-384 15,-6 0-728-15</inkml:trace>
  <inkml:trace contextRef="#ctx0" brushRef="#br0" timeOffset="36632.14">17973 7455 1498 0,'0'0'0'0,"0"0"-68"0</inkml:trace>
  <inkml:trace contextRef="#ctx0" brushRef="#br0" timeOffset="38004.81">2670 8819 137 0,'0'0'108'0,"0"0"-66"16,0 0-26-16,0 0 107 15,0 0-100-15,0 0-23 16,0 0 6-16,-69-12 3 16,67 12 551-16,0-5-453 15,2-4-46-15,-3-3 21 16,3-2 84-16,0-2-31 16,0 0 25-16,0 0-40 0,0 4 4 15,-2 1-3-15,2 5-42 16,-3 6-17-16,1 0-37 15,-4 18-13-15,-3 25-6 16,-7 34 22-16,-3 30 9 16,-4 31 37-16,1-8-40 15,7-23-11-15,5-31-20 16,8-26 12-16,2 0-8 16,0 3-7-16,0-5 0 15,18-13-12-15,5-14-70 16,0-11-32-16,4-10-100 15,-4-17-64-15,-8-9-244 0</inkml:trace>
  <inkml:trace contextRef="#ctx0" brushRef="#br0" timeOffset="38207.74">2677 8673 150 0,'0'0'1206'16,"0"0"-976"-16,0 0-188 15,0 0-3-15,80 132-1 16,-78-65 34-16,-2 0 33 16,-14 0-27-16,-17-5-25 15,-6-4-24-15,-5-8-21 16,1-11-16-16,5-16-105 0,12-12-216 16,11-11-519-16</inkml:trace>
  <inkml:trace contextRef="#ctx0" brushRef="#br0" timeOffset="38454.83">3073 8657 398 0,'0'0'913'16,"0"0"-766"-16,-137 110 22 15,74-38 45-15,7 8-19 16,16 3-61-16,18-7-29 15,20-6-79-15,2-10-2 16,31-12-2-16,15-11-21 16,10-16-2-16,9-13-42 0,5-8-81 15,-4 0-53-15,-1-22-73 16,8-38-109-16,-15 6-232 16,-11-4-63-16</inkml:trace>
  <inkml:trace contextRef="#ctx0" brushRef="#br0" timeOffset="38627.33">3437 8886 1075 0,'0'0'350'15,"0"0"-34"-15,0 0-199 16,0 0-103-16,0 0 64 16,-150 106 88-16,102-45-59 15,7 5-16-15,8-5-66 16,8-6-15-16,12-14-10 16,9-10 0-16,4-16-10 15,0-11-64-15,17-4-22 0,10-10-32 16,16-45-115-1,-8 0-241-15,-4-3-344 0</inkml:trace>
  <inkml:trace contextRef="#ctx0" brushRef="#br0" timeOffset="38777.31">3474 8883 453 0,'0'0'666'16,"0"0"-319"-16,0 0-208 16,19 128-24-16,-17-70-72 15,-2 4-10-15,0-7 12 16,0-6-44-16,2-10-1 15,0-8 0-15,-2-10 0 16,0-13-66-16,-11-6-291 0,-9-2-509 16</inkml:trace>
  <inkml:trace contextRef="#ctx0" brushRef="#br0" timeOffset="38927.91">3112 9051 185 0,'0'0'695'16,"0"0"409"-16,0 0-947 15,0 0-138-15,129-22 13 16,-69 22-32-16,5 0-16 16,1 0 6-16,13-7-157 15,-17-4-203-15,-16-1-860 0</inkml:trace>
  <inkml:trace contextRef="#ctx0" brushRef="#br0" timeOffset="39107.44">3825 8761 1517 0,'0'0'202'16,"0"0"-161"-16,18 116-24 15,-18-52 70-15,0 8 30 16,-20 7 18-16,-12 1-98 16,-1-3-29-16,-2-4-8 15,-2-3-19-15,13-19-180 16,8-22-351-16</inkml:trace>
  <inkml:trace contextRef="#ctx0" brushRef="#br0" timeOffset="39401.58">4143 9138 1190 0,'0'0'480'16,"0"0"-243"-16,0 0-39 15,0 0-82-15,0 0-61 0,0 0-30 16,118-14 8-16,-81 23-32 15,0 6-2-15,5 3-7 16,-10-4-226-16,-12-3-373 0</inkml:trace>
  <inkml:trace contextRef="#ctx0" brushRef="#br0" timeOffset="39535.28">4063 9296 1423 0,'0'0'718'15,"0"0"-617"-15,0 0-101 16,0 0-28-16,156 2-110 16,-93-2-110-16,-10 0-412 0</inkml:trace>
  <inkml:trace contextRef="#ctx0" brushRef="#br0" timeOffset="44594.68">5027 8763 469 0,'0'0'30'16,"0"0"-12"-16,0 0-10 15,0 0 578-15,0 0-410 16,0 0-92-16,0 0-2 16,-23-52-1-16,17 41 6 15,-2 4 49-15,0-1-59 16,1 1 26-16,3 2 4 16,-1 3-29-16,3-3 13 15,-1 3-27-15,3 2-44 16,0 0 34-16,0 0-35 15,8 0-9-15,11 0 18 16,10 0-26-16,4 4 17 0,1-1-19 16,-2 1 1-16,-1-4-4 15,-3 0 3-15,-3 0-1 16,-5 0-8-16,-5 0-44 16,-5 0 32-16,-6 0 0 15,-4 0 5-15,0 0 1 16,0 7 4-16,-8 9 8 15,-6 12-8-15,-1 9 22 16,-4 9-11-16,4 8 0 16,-1 2 0-16,1 3 12 0,3-3-12 15,4-5 0 1,1-5 0-16,7-9 1 0,0-9-2 16,0-14-150-16,11-6-161 15,0-8-266-15</inkml:trace>
  <inkml:trace contextRef="#ctx0" brushRef="#br0" timeOffset="44770.78">4946 8903 469 0,'0'0'1274'0,"0"0"-976"16,0 0-143-16,0 0-99 15,0 0-10-15,127-63-46 16,-78 62 0-16,0 1 0 15,2 0-20-15,5 0-103 0,-12 4-167 16,-10 4-379-16</inkml:trace>
  <inkml:trace contextRef="#ctx0" brushRef="#br0" timeOffset="45136.36">4821 9218 479 0,'0'0'69'16,"0"0"994"-16,0 0-776 16,0 0-98-16,0 0-66 15,0 0-98-15,0 0 38 16,-27 2-12-16,56 0-19 16,16 0 20-16,17 0-43 15,12-2 4-15,4 0-13 16,0 0-65-16,-7 0 0 15,-1 0-146-15,-22 0-170 16,-17 0-341-16</inkml:trace>
  <inkml:trace contextRef="#ctx0" brushRef="#br0" timeOffset="45518.74">4556 9659 492 0,'0'0'717'15,"0"0"-178"-15,0 0-437 0,0 0-76 16,0 0 86 0,0 0-50-16,0 0-26 0,105-44-36 15,-59 12 6-15,0 0-24 16,-2-1-3-16,-7 4-15 15,-6 2 35-15,-6 8-8 16,-9 4 9-16,-7 8 27 16,-7 7-2-16,-2 0 12 15,0 5-37-15,-2 22 0 16,-14 10 18-16,1 12 8 16,-6 5 27-16,4 4-35 15,-1-2-11-15,3-2-2 16,5-9-5-16,6-9-1 15,4-10-6-15,6-16-183 16,17-7-82-16,2-3-321 0</inkml:trace>
  <inkml:trace contextRef="#ctx0" brushRef="#br0" timeOffset="45782.63">5050 9624 854 0,'0'0'201'0,"0"0"629"16,0 0-701-16,0 0-81 15,0 0 11-15,0 0 38 16,-91 128-42-16,91-101-26 16,16-6 28-16,17-11-46 15,15-10 12-15,0 0-23 16,6-12 19-16,-8-12-21 16,-9-5 2-16,-14-2 0 0,-13-3-22 15,-10-1 3 1,-2 0 16-16,-23 8-10 0,-10 3 26 15,-4 12-12-15,-1 8-1 16,-4 4-115-16,8 0-226 16,14 0-736-16</inkml:trace>
  <inkml:trace contextRef="#ctx0" brushRef="#br0" timeOffset="46271.38">5630 9312 639 0,'0'0'53'0,"0"0"773"16,0 0-589-16,0 0-172 15,0 0 9-15,0 0-34 16,0 0 29-16,-38 41 41 16,54-38-60-16,11-1-4 15,4-2-42-15,-4 0-4 16,-5-4-1-16,-8-8-42 15,-14 0 22-15,-8 1-63 16,-18 4-125-16,-5 2-277 0</inkml:trace>
  <inkml:trace contextRef="#ctx0" brushRef="#br0" timeOffset="47269.09">6248 8756 451 0,'0'0'68'16,"0"0"598"-16,0 0-477 15,0 0-25-15,0 0-55 16,0 0-54-16,0 0 23 15,-12-80-64-15,-11 82-12 16,0 25 72-16,5 11-6 16,9 10 77-16,9 6-23 0,0 2-69 15,20-2 18 1,10 1-51-16,-1-9-10 16,-4-6 11-16,-2-8-12 0,-7-8 2 15,-7-8-11-15,-9-7 0 16,0-2-1-16,-29-5 1 15,-7-2 0-15,-1 0-1 16,0-12-20-16,11-14 7 16,12-12-27-16,14-7-46 15,7-3 38-15,31 0-26 16,9-2 20-16,4 0 55 16,-2 4 0-16,-9 2 16 15,-11 5 95-15,-13 10-33 16,-14 7-10-16,-2 8-68 15,-11 10-45-15,-31 4-72 0,1 18-168 16,6 1-411-16</inkml:trace>
  <inkml:trace contextRef="#ctx0" brushRef="#br0" timeOffset="47621.6">5958 9390 494 0,'0'0'623'0,"0"0"-118"16,0 0-259-16,0 0-43 15,0 0-72-15,0 0-45 16,0 0-73-16,105 0 38 16,-43 0-45-16,5 0-5 15,4 2-2-15,-1-2-42 16,-1 0-130-16,-21 2-312 15,-16-2-577-15</inkml:trace>
  <inkml:trace contextRef="#ctx0" brushRef="#br0" timeOffset="47988.68">5791 9828 461 0,'0'0'1274'0,"0"0"-923"15,0 0-219-15,0 0-114 16,0 0 13-16,0 0-31 16,145-85 0-16,-96 51-4 0,0 0 16 15,-7 2-12-15,-4 2 0 16,-9 6 9-16,-11 6-15 15,-7 8 12-15,-9 6-6 16,-2 4 13-16,0 7-12 16,-11 16-1-16,-7 14 6 15,-4 7 2-15,0 7 11 16,-1 2-19-16,8-4 0 16,5-5-2-16,8-7-29 15,2-12-121-15,14-13-99 16,13-10-243-16,0-2-153 0</inkml:trace>
  <inkml:trace contextRef="#ctx0" brushRef="#br0" timeOffset="48227.74">6228 9781 1273 0,'0'0'754'0,"0"0"-577"16,0 0-134-16,0 0 10 15,-65 111-14-15,65-84-30 16,27-7 31-16,15-9-40 15,7-11 12-15,9 0-2 16,-2-20-10-16,-7-10 0 16,-14-5-14-16,-14-2-29 15,-17-4 32-15,-4-1-41 16,-25 0 33-16,-10 7 18 16,-7 6 0-16,-3 12-17 15,-4 10-27-15,8 7-242 16,16 0-387-16</inkml:trace>
  <inkml:trace contextRef="#ctx0" brushRef="#br0" timeOffset="48711.78">6736 9444 567 0,'0'0'870'0,"0"0"-473"15,0 0-55-15,0 0-136 16,0 0-140-16,0 0-12 16,0 0-53-16,141-26 23 15,-91 26-24-15,2 0-6 16,-6 0 5-16,4 0-178 16,-15 5-169-16,-12-2-249 0</inkml:trace>
  <inkml:trace contextRef="#ctx0" brushRef="#br0" timeOffset="48920.67">6973 9244 854 0,'0'0'1073'16,"0"0"-923"-16,0 0-82 15,0 0-67-15,-96 107 23 16,76-52-8-16,-1 6-3 16,-1 21-26-16,4-16-128 15,4-13-479-15</inkml:trace>
  <inkml:trace contextRef="#ctx0" brushRef="#br0" timeOffset="52465.58">8022 8789 461 0,'0'0'62'0,"0"0"744"0,0 0-588 15,0 0-122-15,0 0-36 16,0 0-51-16,0 0 61 15,-13-24 10-15,9 17 8 16,-1 2-20-16,0-1-68 16,1-1 23-16,4 2 17 15,0-4-39-15,0 0 30 16,0-3-31-16,18 0 3 16,5 1-15-16,0 5 1 15,2 6 2-15,-2 0 9 16,-5 6-10-16,-10 19 9 15,-8 7 1-15,0 8 0 0,-14 2 39 16,-17-3-20 0,-4-2 15-16,-3-9 15 0,5-6-40 15,6-8 26-15,11-6-33 16,12-4 7-16,4-4-2 16,0 0-7-16,24 0-32 15,12-4-51-15,1-1-22 16,2 5 69-16,-6 0 16 15,-6 0 20-15,-9 14-3 16,-9 7 10-16,-9 5-7 16,0 5 3-16,-22 0 9 15,-16 1 11-15,-5 1-23 16,-5-1-2-16,-2-2-9 16,-17 0-164-16,14-8-359 15,9-6-345-15</inkml:trace>
  <inkml:trace contextRef="#ctx0" brushRef="#br0" timeOffset="52629.3">7648 9322 823 0,'0'0'950'0,"0"0"-640"15,0 0-170-15,0 0-88 16,0 0 7-16,131-6-58 16,-71 6 16-16,7 0-17 15,5 0 13-15,-1 0-35 16,-2 0-40-16,7 0-215 15,-18-9-353-15,-18 2-503 0</inkml:trace>
  <inkml:trace contextRef="#ctx0" brushRef="#br0" timeOffset="52988.4">7482 9800 544 0,'0'0'1256'15,"0"0"-1022"-15,0 0-204 16,0 0-20-16,0 0-20 16,141-65-37-16,-74 27-44 15,3-6 84-15,1-2-12 0,0 0 19 16,-7 3-6-1,-8 6 16-15,-15 9-4 0,-15 10 12 16,-12 8 15-16,-14 10 56 16,0 0-87-16,-17 19 4 15,-12 16 25-15,-6 11 1 16,-1 7 37-16,5 2-61 16,4 3 2-16,12-6-20 15,8-8-14-15,7-8-180 16,5-12-155-16,15-13-318 0</inkml:trace>
  <inkml:trace contextRef="#ctx0" brushRef="#br0" timeOffset="53244.25">8178 9697 977 0,'0'0'1018'0,"0"0"-851"15,0 0-108-15,-36 104-35 16,36-70-14-16,19-8-20 15,20-11-21-15,11-15 7 16,4 0 15-16,0-18-32 16,-4-10 35-16,-10-6-1 15,-13-5-17-15,-16-3-51 16,-11-2-8-16,-3 0 83 16,-23 4 6-16,-5 8 4 15,-5 9 3-15,0 11-13 0,3 3-53 16,8 4-214-16,10-4-675 15</inkml:trace>
  <inkml:trace contextRef="#ctx0" brushRef="#br0" timeOffset="53525.4">8720 9363 529 0,'0'0'876'15,"0"0"-621"-15,0 0-182 0,0 0-60 16,0 0 12 0,0 0-17-16,0 0 20 0,27-3-19 15,-11-4 0-15,-3-2-18 16,-9 1-13-16,-4 0-6 15,0 4-13-15,-15 4-55 16,-6 0 15-16,1 0-204 0</inkml:trace>
  <inkml:trace contextRef="#ctx0" brushRef="#br0" timeOffset="54205.71">9355 8927 557 0,'0'0'911'16,"0"0"-407"-16,0 0-223 15,0 0-134-15,0 0-93 16,0 0-24-16,0 0-22 16,2-26-8-16,-2 22 0 15,0 0 16-15,0 2-38 0,0-3-36 16,12 2-151-16,-1 1-133 16,-3-2-408-16</inkml:trace>
  <inkml:trace contextRef="#ctx0" brushRef="#br0" timeOffset="54694.31">9355 8927 508 0,'20'-21'41'0,"-20"24"478"0,-4-1-148 16,-8-2-180-16,-1 0 20 15,3 0 12-15,2-10-17 16,6-5-35-16,2-8-109 16,10-1-10-16,13-4-52 15,9-2-16-15,1 5 16 16,3 8-61-16,-7 9 26 15,-5 8 35-15,-12 12-35 16,-12 26 28-16,0 14 6 16,-36 8 1-16,-15 2-6 15,-12 0 6-15,-5-6 0 16,0-10 0-16,10-11 18 16,12-17-18-16,14-10 0 0,12-8 0 15,11-3 27-15,9-17-17 16,0-4-10-16,29 1 0 15,9-2 15-15,9 9-21 16,6 7 6-16,3 9 0 16,-2 0-19-16,-7 4 3 15,-5 14-70-15,-9 4-149 16,-10-2-247-16,-10-8-392 0</inkml:trace>
  <inkml:trace contextRef="#ctx0" brushRef="#br0" timeOffset="54906.31">9021 9342 1011 0,'0'0'1233'16,"0"0"-969"-16,0 0-264 16,0 0 3-16,0 0-15 15,0 0 24-15,151-18-9 16,-77 16 0-16,8 2 13 15,3 0-32-15,-2 0-44 16,4 2-209-16,-23 4-275 16,-19-6-337-16</inkml:trace>
  <inkml:trace contextRef="#ctx0" brushRef="#br0" timeOffset="55264.74">8925 9733 464 0,'0'0'1288'0,"0"0"-1101"16,0 0-162-16,0 0-18 16,0 0 20-16,0 0-2 15,0 0 17-15,168-65-36 16,-108 33 4-16,-5-1-7 15,-6 3-3-15,-11 4 0 16,-11 8 13-16,-13 9-12 16,-10 7 72-16,-4 2-64 0,0 17 4 15,-20 14 40-15,-5 13-12 16,0 7-9-16,-1 3 16 16,6 3-46-16,8-8 11 15,8-5-13-15,4-7-49 16,0-13-32-16,18-11-137 15,24-13-48-15,-3 0-259 16,-4-23-481-16</inkml:trace>
  <inkml:trace contextRef="#ctx0" brushRef="#br0" timeOffset="55512.07">9440 9733 712 0,'0'0'1063'0,"0"0"-767"15,0 0-204-15,0 0-21 0,-62 135 8 16,62-93-60-16,6-8 16 15,30-8-8-15,13-14-19 16,11-12-16-16,5 0 7 16,-5-20-72-16,-6-10 45 15,-15-10-59-15,-16-5-5 16,-16-4-10-16,-7 0 49 16,-11 3 53-16,-18 8 38 15,-10 12 26-15,-1 9-20 16,0 12-42-16,3 5-4 15,0 0-43-15,16 5-217 16,7 2-565-16</inkml:trace>
  <inkml:trace contextRef="#ctx0" brushRef="#br0" timeOffset="55896.03">10138 9332 560 0,'0'0'1274'16,"0"0"-895"-16,0 0-162 15,0 0-141-15,0 0-21 16,0 0-55-16,0 0 9 15,145-25-33-15,-110 25-77 16,-12 7-182-16,-14 3-429 0</inkml:trace>
  <inkml:trace contextRef="#ctx0" brushRef="#br0" timeOffset="56014.65">10013 9506 643 0,'0'0'1331'0,"0"0"-1094"16,0 0-229-16,0 0-8 15,123 5-185-15,-68-5-370 16,-4-5-666-16</inkml:trace>
  <inkml:trace contextRef="#ctx0" brushRef="#br0" timeOffset="56352.32">10858 9402 682 0,'0'0'1226'0,"0"0"-1111"15,0 0-101-15,0 0-14 16,0 0 0-16,0 0 62 16,165 11-28-16,-74-3-13 0,36-3 1 15,34 0-13 1,6-4-9-16,-26-1 0 0,-37 0 8 16,-37 0-28-16,13 0-97 15,-13 0-229-15,-7 0-850 0</inkml:trace>
  <inkml:trace contextRef="#ctx0" brushRef="#br0" timeOffset="57284.68">10748 10028 513 0,'0'0'901'0,"0"0"-609"0,0 0-125 15,0 0-139-15,0 0 20 16,0 0 91-16,0 0-86 15,100-48-20-15,-37 18-33 16,2-8-58-16,-2-2-20 16,-11-2-49-16,-7-1 29 15,-11 5 67-15,-12 4 24 16,-11 10 7-16,-11 10 99 16,0 12-36-16,-11 2-26 15,-13 19-36-15,-8 13-1 16,3 16 75-16,0 1-42 15,7 4 5-15,7-2-38 16,7-6-16-16,8-11-40 0,10-9-238 16,9-16-404-16</inkml:trace>
  <inkml:trace contextRef="#ctx0" brushRef="#br0" timeOffset="57726.63">11330 9786 798 0,'0'0'1193'0,"0"0"-1037"16,0 0-90-16,0 0-57 16,0 0-6-16,-89 107 23 15,87-78-14-15,2-7 43 16,6-6-28-16,19-6-27 0,6-8 5 16,5-2-5-1,-4-2-49-15,-6-18 3 0,-4-6-16 16,-8-5 46-16,-3-1-9 15,0 1 25-15,0 1 10 16,4 4-9-16,4 4 11 16,2 8-12-16,2 9 18 15,2 5-23-15,-5 5 5 16,-3 20 0-16,-3 10-4 16,-5 4 19-16,-5 5-6 15,0-1 35-15,1-5-34 16,6-3 30-16,7-12-30 15,4-9-9-15,7-8 39 16,5-6-39-16,1-4 14 16,-2-21-15-16,-6-12 14 0,-8-5-19 15,-17-7 5-15,-2 1 0 16,-13 0-9-16,-22 8 9 16,-11 12-7-16,-30 6-83 15,9 10-234-15,5 4-1054 0</inkml:trace>
  <inkml:trace contextRef="#ctx0" brushRef="#br0" timeOffset="63372.24">11157 8921 61 0,'0'0'329'16,"0"0"-240"-16,0 0-66 0,0 0 188 16,0 0 364-16,0 0-369 15,50-52-2-15,-47 34-96 16,-1 2 16-16,0 0 43 15,-2 2-87-15,0 6-29 16,0 5-51-16,-13 3 11 16,-14 5-11-16,-13 24 9 15,-11 12-9-15,-3 15 93 16,3 9-21-16,6 1 20 16,14 0-53-16,11-8-37 0,15-10 39 15,5-10-33 1,14-11-5-16,22-13 20 0,8-7-15 15,10-7-16-15,-1-4-18 16,-3-18-44-16,-10-2 25 16,-16-2-14-16,-13 0-9 15,-11 0 25-15,0 2 10 16,-20 4 33-16,-11 9 0 16,-3 4 0-16,-3 7-10 15,1 0 10-15,5 16-1 16,8 8-73-16,10-4-270 15,11-8-219-15</inkml:trace>
  <inkml:trace contextRef="#ctx0" brushRef="#br0" timeOffset="63756.6">11651 8901 418 0,'0'0'916'0,"0"0"-674"16,0 0-119-16,0 0-29 15,-118-8-37-15,104 1 100 16,14-5-32-16,0 3-69 16,21-1-43-16,12 4-13 15,6 2 0-15,-6 4 0 16,-9 0-5-16,-10 20-7 0,-14 10 12 15,-7 7 0-15,-29 9 28 16,-11 0 2-16,-4-2 42 16,2-8 11-16,13-9-44 15,12-6 33-15,17-11-70 16,7-6-1-16,16-4 50 16,26 0-38-16,16 0 5 15,14-4-18-15,1-6-101 16,-4 2-13-16,7 0-148 15,-20 3-327-15,-16 2-774 0</inkml:trace>
  <inkml:trace contextRef="#ctx0" brushRef="#br0" timeOffset="64063.51">12198 9358 436 0,'0'0'1403'15,"0"0"-1067"-15,0 0-79 16,0 0-80-16,0 0-86 15,0 0-64-15,0 0-15 0,118-26-2 16,-80 26-10-16,-3 0-34 16,-8 0-59-16,-14 8-175 15,-13 10-86-15,-22 1-214 16,-9-6-263-16</inkml:trace>
  <inkml:trace contextRef="#ctx0" brushRef="#br0" timeOffset="64168.3">12191 9511 523 0,'0'0'902'0,"0"2"-570"15,11 0-167-15,18 0-24 16,13-2-63-16,9 0-78 16,28 0-65-16,-12-14-251 15,-11 0-730-15</inkml:trace>
  <inkml:trace contextRef="#ctx0" brushRef="#br0" timeOffset="64626.45">13211 9247 342 0,'0'0'1273'15,"0"0"-1042"-15,0 0-135 16,0 0-94-16,0 0 7 16,0 0 13-16,0 0 129 15,-122 104-2-15,111-46-59 16,9-5-63-16,2-4 21 15,15-11-48-15,16-12 0 16,8-11-2-16,5-12-13 16,3-3-14-16,0-15-35 15,-4-14-35-15,-10-7 43 16,-9-5-89-16,-13-3 30 16,-11 1 83-16,0 2 32 0,-4 11 66 15,-16 9-37-15,-3 10-29 16,-10 11-43-16,6 0-258 15,7 0-956-15</inkml:trace>
  <inkml:trace contextRef="#ctx0" brushRef="#br0" timeOffset="64793.94">13468 9603 916 0,'0'0'592'0,"0"0"-418"16,0 0-87-16,-7 132-80 15,-15-90-5-15,0-5-2 16,-1-7 13-16,4-9-10 0,7-10-3 16,6-6-170-1,6-5-578-15</inkml:trace>
  <inkml:trace contextRef="#ctx0" brushRef="#br0" timeOffset="65139.08">13832 9302 631 0,'0'0'629'16,"0"0"-277"-16,0 0-237 16,0 0-57-16,0 0-43 0,0 0 8 15,0 0 69 1,-103-55 56-16,74 101 10 0,2 12-29 15,5 2-69-15,10 0 9 16,8-4-54-16,4-10-14 16,4-9 17-16,19-8-6 15,4-11-11-15,2-7-1 16,-2-11 18-16,-5 0-16 16,-7-3-2-16,-6-17 0 15,-9-3-16-15,0-2 13 16,-17 3-23-16,-10 2-49 15,-11 2-59-15,7 8-96 16,8 0-445-16</inkml:trace>
  <inkml:trace contextRef="#ctx0" brushRef="#br0" timeOffset="65708.53">14139 9348 641 0,'0'0'91'0,"0"0"694"16,0 0-532-16,0 0-148 15,0 0-45-15,0 0 44 0,0 0-38 16,15-76-51-16,8 60 28 15,2 7-43-15,-3 4 0 16,-2 5 0-16,-4 0 10 16,-6 0-10-16,-5 12 0 15,-5 4 1-15,0 2 11 16,-9 1-12-16,-13-7 0 16,-3 1-2-16,-1-5 18 15,1-4-13-15,3-2-3 16,9-2 0-16,5 0 4 15,8 0 8-15,0-7-12 16,10-4 0-16,14 2 4 16,3 0-5-16,-1 6 1 0,-3 3-3 15,-3 0-19 1,-11 17 22-16,-9 10 0 0,0 4-6 16,-23 5 21-16,-19 4-9 15,-5 1 23-15,-3-8 7 16,7-1 73-16,9-11-32 15,12-5-23-15,15-7-27 16,7-2-14-16,7-5 42 16,28 1 3-16,15-3-41 15,10 0 12-15,11 0-29 16,7 0-18-16,34-12-72 16,-21 3-249-16,-11-2-437 0</inkml:trace>
  <inkml:trace contextRef="#ctx0" brushRef="#br0" timeOffset="65792.52">14831 9610 599 0,'0'0'903'0,"0"0"-606"16,0 0-297-16,0 0-308 0</inkml:trace>
  <inkml:trace contextRef="#ctx0" brushRef="#br0" timeOffset="67435.06">1700 10510 430 0,'0'0'60'0,"0"0"-45"15,0 0-11-15,0 0-4 16,0 0 0-16,0 0-33 15,0 0-104-15,-27-21 95 16,17 21 42-16,-4 0 63 16,-1 0 8-16,1 0-59 15,3 0-12-15,0 0 7 16,4-4 364-16,2-5-176 16,1-3-114-16,2-5 61 15,-2-3 43-15,1 0 6 0,-1-2-15 16,0 0-47-1,-1-1-3-15,2 2-22 0,1 4-55 16,0 6-23-16,0 7 17 16,0 4-37-16,-5 15 13 15,3 28-17-15,-6 21 8 16,4 15 84-16,-1 6-43 16,1 4-19-16,2-9-7 15,-2-10-19-15,4-14 12 16,2-12-18-16,0-16 1 15,0-11-3-15,0-12 2 16,12-5-12-16,7-4 11 16,4-24-35-16,2-12 4 15,4-8-21-15,0-8-18 0,2 5 24 16,-4 5 8-16,-3 17 39 16,-6 19 5-16,-8 10 8 15,-4 16-15-15,-6 24 2 16,0 10 0-16,-16 6 50 15,-11 3-35-15,-4-5 10 16,-3-8-13-16,3-9 3 16,4-10-30-16,8-11-47 15,3-16-187-15,9-14-50 16,5-15-487-16</inkml:trace>
  <inkml:trace contextRef="#ctx0" brushRef="#br0" timeOffset="67577.03">1933 10560 469 0,'0'0'1366'0,"0"0"-1109"16,0 0-215-16,35 117 7 16,-35-42-30-16,-29 7-13 15,-18 5 16-15,-13-2-22 16,-28 19-22-16,15-27-210 16,11-17-463-16</inkml:trace>
  <inkml:trace contextRef="#ctx0" brushRef="#br0" timeOffset="71060.42">2768 10489 377 0,'0'0'75'15,"0"0"1019"-15,0 0-932 16,0 0-108-16,0 0 17 16,0 0 39-16,4-50-22 15,-15 48 15-15,-13 2-53 16,-12 4-48-16,-11 24 34 0,-8 13-2 16,-3 14 37-16,4 11 32 15,7 9-69-15,12-1 19 16,15-3-45-16,11-10-2 15,9-11 13-15,4-11-18 16,30-13-2-16,12-12-5 16,10-12-98-16,9-2-53 15,11-20-139-15,-17-9-285 16,-14-1-167-16</inkml:trace>
  <inkml:trace contextRef="#ctx0" brushRef="#br0" timeOffset="71578.5">2728 10730 468 0,'0'0'1087'0,"0"0"-916"0,0 0-54 16,0 0-84-16,0 0-25 16,0 0 6-16,0 0 5 15,107 22 5-15,-83 19 46 16,-10 5-38-16,-7 1 6 16,-7-1-21-16,0-3-9 15,0-7 7-15,-7-12-15 16,2-8 0-16,5-10-9 15,0-6 2-15,16 0-64 16,11-22 1-16,11-9-86 16,4-6-95-16,0-4-61 15,-2 5 176-15,-9 9 136 16,-12 12 232-16,-11 15 44 16,-6 0-163-16,-2 20-93 0,0 12 58 15,-2 4-39-15,-2-1 20 16,2-7 10-16,2-4-43 15,0-6 4-15,18-8-15 16,4-6-9-16,2-4 25 16,-1 0-31-16,-6-8-15 15,-5-12-16-15,-8-6-71 16,-2-8-11-16,-2-7 65 16,0 0 41-16,7-2 7 15,5 8 32-15,5 12 9 16,10 7 20-16,4 15-43 15,2 1 41-15,3 5-11 16,-3 16-38-16,-6 10 34 16,-4-1-44-16,-7 4 2 0,-8-1 4 15,-6-6 3-15,-2 0-18 16,-6-9-47-16,-12-7-245 16,-3-9-423-16</inkml:trace>
  <inkml:trace contextRef="#ctx0" brushRef="#br0" timeOffset="71699.45">3482 10542 967 0,'0'0'850'0,"0"0"-570"15,0 0-179-15,0 0-101 16,0 0-4-16,0 0-284 0,-2 127-977 16</inkml:trace>
  <inkml:trace contextRef="#ctx0" brushRef="#br0" timeOffset="71805.25">3214 11432 2234 0,'0'0'482'0,"0"0"-482"15,0 0-211-15,114-77-799 0</inkml:trace>
  <inkml:trace contextRef="#ctx0" brushRef="#br0" timeOffset="72425.97">4387 10638 1898 0,'0'0'277'0,"0"0"-244"16,0 0-33-16,0 0 0 16,-27 111 13-16,11-55 52 15,3 2-9-15,-1 1-20 16,3-2 14-16,3-7-44 16,0-10-3-16,4-10-1 15,0-10 11-15,4-10-12 0,-3-8-1 16,3-2 0-16,-2-4-13 15,2-22-20-15,0-11-26 16,0-16 21-16,7-12-57 16,15-4-29-16,10-6-24 15,1 8 49-15,2 9 88 16,-1 14 11-16,-7 19 75 16,-7 11 21-16,-5 12-70 15,-5 2 8-15,-10 18-26 16,0 17 49-16,-14 14 49 15,-17 4-53-15,-7 5 1 16,2-5-1-16,10-11-26 0,7-7 19 16,17-10-46-1,2-4 0-15,18-8 11 0,20 1-5 16,9-4-6-16,4 4 0 16,-2 1 9-16,-7 2-11 15,-13 6 2-15,-17 3 0 16,-12 0-10-16,-20 3 20 15,-28 0-10-15,-12-3 0 16,-4-2 9-16,6-8-19 16,9-4 10-16,16-10-81 15,12-2-141-15,17 0-425 0</inkml:trace>
  <inkml:trace contextRef="#ctx0" brushRef="#br0" timeOffset="72960.39">5233 10481 153 0,'0'0'1315'0,"0"0"-969"15,0 0-177-15,0 0-134 16,0 0-13-16,0 0-21 16,0 0 32-16,27 84 70 15,-56 23-40-15,0-3 30 0,0-8-11 16,7-11-41-16,8-19 26 16,4 1-58-16,3 4 8 15,7-15-17-15,7-12 19 16,22-12 9-16,8-11-19 15,5-10 0-15,8-11-18 16,1 0-39-16,5-24-47 16,-1-10-3-16,-1-10-61 15,-7-2 44-15,-11 2 62 16,-14 8 53-16,-15 10 47 16,-7 12 29-16,0 9 22 15,-21 5-66-15,-6 9-24 16,-2 17 7-16,2 6-15 15,8 6 0-15,3-1 7 16,7 0-4-16,7-5-3 0,2-6 0 16,0-5 13-16,2-8-29 15,7-4 9-15,3-8-85 16,-4-1-20-16,3-15-150 16,-1-14-286-16,-4-3-83 0</inkml:trace>
  <inkml:trace contextRef="#ctx0" brushRef="#br0" timeOffset="73073.48">5581 11131 666 0,'0'0'836'16,"0"0"-677"-16,0 0-57 16,0 0-83-16,0 0 11 15,11 116-30-15,-11-90 1 0,0-3-12 16,-13-9-102-16,-3-9-276 0</inkml:trace>
  <inkml:trace contextRef="#ctx0" brushRef="#br0" timeOffset="73201.53">5544 10692 1083 0,'0'0'859'0,"0"0"-702"16,173-91-157-16,-86 65-181 16,-2 8-528-16</inkml:trace>
  <inkml:trace contextRef="#ctx0" brushRef="#br0" timeOffset="73666.89">6803 10337 195 0,'0'0'1405'0,"0"0"-1161"16,0 0-184-16,-81 107 21 15,53-1 2-15,-1 28-9 16,7-8 26-16,8-24-19 0,7-33-55 16,7-25 26-16,-2 0-52 15,2-3 1-15,0-8 3 16,0-19 11-16,0-14-7 15,14-2 15-15,12-28-17 16,8-14-12-16,6-7-48 16,0 4 5-16,-5 4 23 15,-6 17 10-15,-10 16 4 16,-15 10 6-16,-4 17-2 16,-15 22-1-16,-24 9 18 15,-12 8-9-15,-7-3 63 16,3-2-41-16,3-8 11 15,12-8-33-15,15-14-36 16,17-9-29-16,8-10-172 0,31-8-27 16,11-16-116-16,10-10-465 15</inkml:trace>
  <inkml:trace contextRef="#ctx0" brushRef="#br0" timeOffset="73831.78">7206 10758 309 0,'0'0'1614'0,"0"0"-1301"15,0 0-231-15,0 0-32 16,-129 72-50-16,60-14 26 16,-2 4 58-16,3 5-73 15,13-6 15-15,19-4-26 0,19-12-108 16,25-11-71 0,26-15-220-16,11-12-375 0</inkml:trace>
  <inkml:trace contextRef="#ctx0" brushRef="#br0" timeOffset="73989.48">7313 10926 370 0,'0'0'1585'0,"0"0"-1285"15,-165 36-202-15,98 6-15 16,17 11 23-16,21 0-78 16,26-2 2-16,12-3-18 15,47-8-12-15,71-4-42 16,-11-11-286-16,4-14-478 0</inkml:trace>
  <inkml:trace contextRef="#ctx0" brushRef="#br0" timeOffset="74926.72">8539 10654 1030 0,'0'0'713'16,"0"0"-687"-16,0 0-26 15,0 0-76-15,0 0 76 16,-17 151 87-16,-19-21 133 16,5-4-51-16,11-24-51 15,11-30-48-15,9-28-69 16,0 0 15-16,9-2-16 16,15-6 10-16,10-15-26 15,8-17 7-15,9-4-50 16,5-16-65-16,4-21-89 15,-2-8 21-15,-11-4-28 0,-12 3 163 16,-14 7 57 0,-21 18 235-16,0 13-4 0,-36 8-129 15,-9 8-68-15,-3 19 37 16,0 2-14-16,11-1-33 16,12-4 4-16,16-8-26 15,9-8-4-15,7-3-5 16,28-5-24-16,10 0-61 15,4-13-118-15,0-3-48 16,-7-2-1-16,-11 1 96 16,-10 4 163-16,-13 6 176 15,-8 7 36-15,0 0-104 16,-8 14-42-16,-5 7-2 16,3-3 18-16,8-4-70 15,2-6 1-15,16-5 28 0,13-3-40 16,7-3-2-16,-3-17-92 15,-2-1-3-15,-8-4 80 16,-8 5-11-16,-5 5 27 16,-10 6 12-16,0 9 33 15,0 0 27-15,-8 10-44 16,2 12 61-16,1 4 33 16,5 0-70-16,2-5-28 15,21-6 16-15,6-11-29 16,6-4 11-16,3-1-22 15,0-21-99-15,-2-7-2 16,-5-5-61-16,-9 2 46 16,-6 0 16-16,-9 10 3 0,-5 12 97 15,-2 10 68 1,-2 14-46-16,-19 32 114 0,-6 38 37 16,-10 35-33-16,-5 28-35 15,6-11-85-15,9-30 39 16,11-36-44-16,10-27-7 15,-1-2-1-15,1-4-6 16,1-5-1-16,0-18 0 16,-3-14-101-16,-28-33-61 15,1-15-368-15,-4-14-754 0</inkml:trace>
  <inkml:trace contextRef="#ctx0" brushRef="#br0" timeOffset="75071.13">8956 10840 776 0,'0'0'1294'0,"0"0"-957"16,0 0-196-16,114-116-125 16,-78 104 13-16,-7 10-29 15,-2 2-27-15,-10 0-86 16,-3 12-165-16,-8-6-431 0</inkml:trace>
  <inkml:trace contextRef="#ctx0" brushRef="#br0" timeOffset="75198.11">9402 10517 1077 0,'0'0'1015'0,"0"0"-881"15,0 0-120-15,-18 112-14 0,-26-17-58 16,5-14-228-16,2-12-778 16</inkml:trace>
  <inkml:trace contextRef="#ctx0" brushRef="#br0" timeOffset="75692.34">10514 11011 1270 0,'0'0'962'16,"0"0"-831"-16,0 0-131 15,-127 36-16-15,69 6 16 16,2 4 0-16,10 1 2 16,10-3 63-16,16-5-52 15,14-8-13-15,6-12 0 16,6-9 7-16,23-10-8 15,11 0 1-15,7-28-55 16,5-9 0-16,-2-16-136 16,-2-9-96-16,-4-12-214 0,-11-7-79 15,-4 0 189-15,-11 4 391 16,-7 15 693-16,-9 18-115 16,-2 18-229-16,0 20-94 15,-11 6-116-15,-11 20-111 16,0 20 42-16,0 16-18 15,1 11-14-15,6 11 11 16,4 2-48-16,4 0-2 16,3-6 1-16,4-12-131 15,0-12-29-15,0-14-126 16,0-13-191-16,-7-18-303 0</inkml:trace>
  <inkml:trace contextRef="#ctx0" brushRef="#br0" timeOffset="76376.08">10229 10962 796 0,'0'0'296'0,"0"0"61"16,0 0-270-16,0 0-54 15,150-48-22-15,-108 69 67 16,0 15 67-16,-2 10-37 16,-2 6 10-16,-7 1-12 15,-4-7-50-15,-7 0 1 16,-2-14-49-16,2-9 0 15,0-8 7-15,7-12-5 16,4-3-3-16,7-6-5 16,4-22 16-16,5-10-36 15,0-9-9-15,-7 4-45 16,-8 3 53-16,-15 16 19 0,-17 15 10 16,0 9 11-1,-20 17-5-15,-11 17-7 0,2 6 13 16,5-1-7-16,10-2 30 15,11-9-44-15,3-6 5 16,10-10 3-16,19-8 1 16,7-4-20-16,6-4-1 15,7-16-99-15,-1-10 18 16,0-1-43-16,-9-1 49 16,-7 6 83-16,-14 6 3 15,-12 11 201-15,-6 9-55 16,0 4-118-16,-13 21 12 0,-1 4-40 15,4 5 27 1,5-1-21-16,5-8 14 16,0-4-9-16,9-9-11 0,4-4 0 15,-1-8 0-15,-4 0-13 16,-1-4-5-16,-3-19-69 16,4-3 17-16,5-10 68 15,7-2-17-15,9-3-13 16,6 4 26-16,-1 9-6 15,-5 8 12-15,-7 12 108 16,-9 8-56-16,-8 1 14 16,-5 24-60-16,0 7 10 15,-3 9 76-15,-9-3-69 16,-2 3 9-16,7-5-32 16,5-6 18-16,2-7-22 0,2-10 4 15,16-4-64-15,4-9-16 16,3-9-179-16,-5-14-255 15,-9-8-878-15</inkml:trace>
  <inkml:trace contextRef="#ctx0" brushRef="#br0" timeOffset="76527.2">11332 10851 1565 0,'0'0'375'15,"0"0"-208"-15,0 0-75 16,0 0-82-16,0 0 8 15,0 0-18-15,-118 95-11 16,92-60-92-16,6-12-287 0,1-10-1131 16</inkml:trace>
  <inkml:trace contextRef="#ctx0" brushRef="#br0" timeOffset="76654.11">11031 10747 788 0,'0'0'1263'0,"0"0"-1118"16,0 0-145-16,-50 153-245 16,18-86-527-16</inkml:trace>
  <inkml:trace contextRef="#ctx0" brushRef="#br0" timeOffset="76759.5">10811 11622 620 0,'0'0'1192'0,"0"0"-934"0,0 0-258 15,0 0-315-15,0 0-1218 0</inkml:trace>
  <inkml:trace contextRef="#ctx0" brushRef="#br0" timeOffset="77367.39">12612 11113 1239 0,'0'0'221'0,"0"0"-144"16,0 0-76-16,0 0-1 16,0 0 9-16,0 0-1 15,0 0 81-15,-16-61-46 0,16 61-42 16,0 0 13-16,0 0 1 15,0 0-11-15,0 0 8 16,0 0 2-16,0 3-9 16,0-3-5-16,0 0 0 15,0 0 19-15,0 0-17 16,0 0 48-16,9-3 50 16,7-6-87-16,7-4 21 15,0 6-18-15,7 2-15 16,-4 5 31-16,-5 0-32 15,-8 21 21-15,-13 9 3 16,0 8-23-16,-31 6 54 16,-16-1 21-16,-6 1-28 15,-1-7 18-15,12-8-23 16,13-10 45-16,17-5-48 0,12-1-31 16,10-8 23-16,27 0-32 15,15-5-49-15,37-9-98 16,-11-12-203-16,-6-9-366 0</inkml:trace>
  <inkml:trace contextRef="#ctx0" brushRef="#br0" timeOffset="77547.48">13107 10922 980 0,'0'0'661'16,"0"0"-346"-16,0 0-243 15,-67 113-38-15,41-52 36 0,3 2-22 16,7-3 12-16,10-6-23 15,3-8-35-15,3-10-4 16,0-10-16-16,5-11-114 16,19-15-116-16,-3-8-287 15,-2-16-161-15</inkml:trace>
  <inkml:trace contextRef="#ctx0" brushRef="#br0" timeOffset="77721.45">13272 11017 385 0,'0'0'1395'15,"0"0"-1126"-15,0 0-174 16,0 0-94-16,0 0 0 16,-23 138 13-16,4-93-8 15,-4-5 28-15,-2 1 0 0,1-3-34 16,0-6 0-16,1-4-3 16,-1-7-206-16,9-7-167 15,5-10-528-15</inkml:trace>
  <inkml:trace contextRef="#ctx0" brushRef="#br0" timeOffset="77914.56">13492 11071 1655 0,'0'0'209'0,"0"0"-118"16,0 0-91-16,0 0 15 15,0 0-21-15,0 0 6 0,0 0 0 16,-117 68-1-16,101-42-18 16,5-6-194-16,5-8-635 0</inkml:trace>
  <inkml:trace contextRef="#ctx0" brushRef="#br0" timeOffset="78252.23">13492 11071 1020 0,'68'7'634'15,"-64"-12"-358"-15,0 3-135 16,-4 2-133-16,0 0 7 16,0 7-5-16,-13 20 17 15,-7 10 92-15,-3 1-34 16,3 8-4-16,3-7-42 16,3-4-32-16,5-7 10 15,7-5-17-15,2-6-11 16,0-7-67-16,0-10-175 15,2-5-240-15,5-14-660 0</inkml:trace>
  <inkml:trace contextRef="#ctx0" brushRef="#br0" timeOffset="78808.55">13624 10948 1144 0,'0'0'690'15,"0"0"-690"-15,0 0-12 16,0 0-17-16,0 0 29 15,25 135 0-15,-3-99 8 16,7-7 11-16,4-4-6 16,3-9-13-16,0-12 12 15,-3-4 0-15,-6 0-12 16,-7-20 0-16,-11-2-16 0,-9-2 3 16,0 2-56-16,-20 6 8 15,-11 10 61-15,-3 6 15 16,1 7 75-16,2 25 30 15,4 3 2-15,9 8 43 16,13-4-97-16,5-1-33 16,7-8-7-16,22-5-17 15,9-11-8-15,7-10-3 16,6-4-100-16,3-4-58 16,-1-14-62-16,-2-6-69 15,-9-3-56-15,-9 1-203 16,-8 4 548-16,-11 8 44 15,-12 8 593-15,-2 6-382 16,-9 0-169-16,-15 17 20 16,-3 3 23-16,4-3-56 0,11-5 43 15,9-6-55-15,3-6-55 16,13 0 59-16,19 0-65 16,9-6-23-16,9-6-70 15,6 2-71-15,-2 4 91 16,-2 6 26-16,-4 0 7 15,-11 0 29-15,-10 18 11 16,-9 2 0-16,-13 2-2 16,-5-1-8-16,-12-7-3 15,-55-13-67-15,3-1-190 16,-5 0-651-16</inkml:trace>
  <inkml:trace contextRef="#ctx0" brushRef="#br0" timeOffset="78951.11">13664 10774 1467 0,'0'0'573'16,"0"0"-324"-16,150-56-189 15,-79 46-59-15,0 10-2 16,21 13-73-16,-21 13-168 16,-11 1-464-16</inkml:trace>
  <inkml:trace contextRef="#ctx0" brushRef="#br0" timeOffset="80204.45">15510 10925 1167 0,'0'0'967'0,"0"0"-721"16,0 0-234-16,0 0 6 15,0 0-18-15,-47 165 0 16,30-92 28-16,3-3-20 0,5-7 17 15,7-13-22-15,2-13 16 16,0-10-17-16,0-15-2 16,16-12 0-16,3 0-20 15,6-15 20-15,2-16-25 16,0-10 0-16,-6-7-63 16,-2 1 4-16,-7 8 26 15,-6 11 58-15,-6 16 80 16,0 12-41-16,-18 14-23 15,-3 18-16-15,6 7 15 16,11-4-2-16,4-5 3 16,17-8-4-16,24-9 31 0,9-13-43 15,13 0 2-15,4-23-2 16,7-13-74-16,-6-11-67 16,-3-13-113-16,0-21-50 15,-16-1-75-15,-6-7-158 16,-10 5 537-16,-16 22 141 15,-7 12 558-15,-10 24-349 16,-7 26-205-16,-27 6-117 16,-10 36 41-16,-5 16 35 15,0 12 17-15,4 5-26 16,10-2-41-16,8-4 2 16,12-9-56-16,11-14 1 15,4-11-8-15,6-10 4 0,18-9-5 16,5-8-2-1,9-8-41-15,2 0 8 0,2-10-34 16,-1-9-6-16,-8-2 40 16,-8 5 25-16,-12 8 18 15,-9 7 3-15,-4 1 21 16,0 5-33-16,0 11 9 16,0 4 0-16,0-2-10 15,9-2 20-15,13-5-7 16,12-7-3-16,11-4-15 15,5 0 6-15,8-8-76 16,0-13 21-16,-2-5 33 16,-6-2-13-16,-11-4 44 15,-12 2-1-15,-14 6 1 16,-13 6 152-16,-6 11-62 0,-32 7-71 16,-16 0 0-16,-8 19-17 15,0 9 70-15,6 4 23 16,14-4-58-16,15-5-4 15,15-6-31-15,12-7-2 16,8-4 0-16,23-6-2 16,13 0 1-16,10-6-81 15,4-12-16-15,-2-5 2 16,-4-6-69-16,-6 0 20 16,-11 4 52-16,-12 7 93 15,-15 10 82-15,-8 8 2 16,-2 2-83-16,-18 21 47 15,-2 0-11-15,6 1 15 0,10-4-7 16,6-3-45-16,0-10 44 16,26-7-20-16,8 0-24 15,3-2 0-15,1-18-65 16,-1-6-30-16,-12-2 7 16,-2-2-48-16,-9 4 28 15,-8 3 45-15,-4 12 63 16,-2 11 215-16,0 0-104 15,0 18-49-15,-2 16 88 16,-2 8-60-16,4 4 32 16,2-2-92-16,23-3-29 15,13-12 22-15,13-8-23 0,6-13-18 16,22-8-68 0,-17-20-151-16,-13-9-235 0</inkml:trace>
  <inkml:trace contextRef="#ctx0" brushRef="#br0" timeOffset="80348.88">17186 10430 1545 0,'0'0'564'16,"-114"23"-484"-16,32 23-27 16,-16 16 14-16,-36 53-67 15,25-15-64-15,20-16-461 0</inkml:trace>
  <inkml:trace contextRef="#ctx0" brushRef="#br0" timeOffset="81638.23">18027 11025 87 0,'0'0'1775'0,"0"0"-1473"0,0 0-222 15,0 0-69-15,0 0-11 16,0 0 34-16,-52 136 12 15,12-68 95-15,5-4-71 16,8-7-49-16,9-15-2 16,9-11-5-16,7-15-14 15,2-9 0-15,2-7 16 16,21-4-1-16,10-22-15 16,5-9-33-16,6-7 6 15,5-8-86-15,1-1 5 16,-6 4-10-16,-7 13 45 15,-14 16 73-15,-11 18 14 0,-12 4-13 16,0 33 35 0,-25 9-1-16,-4 3 4 0,-4-1 9 15,6-7-33-15,4-12 22 16,10-10-37-16,8-9 0 16,5-10 22-16,0 0 11 15,14-4 46-15,15-18-79 16,9-10-48-16,7-7 38 15,3-7-52-15,2-2 7 16,-4 4 37-16,-11 5 18 16,-10 18 0-16,-13 13 81 15,-12 8-80-15,0 14 12 16,-4 18-12-16,-8 6-1 0,3 2 0 16,7-6 18-1,2-4-18-15,13-5 0 0,25-11 6 16,15-10 7-16,10-4-13 15,7-3-37-15,1-19 10 16,-7-7-48-16,-4-10 23 16,-12-4-55-16,-17 0-55 15,-16 3 156-15,-15 12 6 16,-13 12 146-16,-32 16-50 16,-15 2-75-16,-11 28 57 15,0 10 5-15,5 2 11 16,18 0 25-16,19-6-91 15,17-8-8-15,12-5-7 16,16-11 3-16,24-8 7 16,18-4-23-16,8-7-74 0,6-18-20 15,-1-8-78-15,-6-8-6 16,-9-2 19-16,-14-1-8 16,-11 1 101-16,-15 11 66 15,-16 18 214-15,0 11 45 16,-25 3-211-16,-12 22-17 15,-3 12 52-15,3 4-28 16,14 0 24-16,11-5-54 16,12-4-23-16,4-9 49 15,23-6-50-15,9-7 16 16,7-7-17-16,1 0-66 16,3-21 26-16,-5-8-51 0,-1-10 1 15,-8-3 23-15,-4-1-16 16,-7 2 61-16,-8 7 22 15,-8 10 66-15,-6 16 111 16,0 8-97-16,-13 3-78 16,-9 26 42-16,3 5-38 15,6 4 25-15,9 0-4 16,4-4-15-16,0-4 0 16,19-8-12-16,4-10-27 15,4-7 27-15,-2-5-67 16,1-9-8-16,-4-16-42 15,1-7-100-15,-3-5-68 16,-5-5-191-16,-1 3 267 0,-3 7 209 16,-5 9 158-1,-4 13 245-15,-2 10-51 0,0 0-231 16,-6 21-46-16,-9 16-4 16,-3 7-10-16,0 4 6 15,0 0-66-15,0-6 9 16,5-4-10-16,-1-8-113 15,-3-12-32-15,1-8-208 16,1-10-403-16</inkml:trace>
  <inkml:trace contextRef="#ctx0" brushRef="#br0" timeOffset="81797.73">18874 10839 1805 0,'0'0'561'0,"0"0"-316"15,0 0-187-15,169-63-43 16,-105 59-5-16,2 4-10 16,25 0-25-16,-18 14-204 15,-4 0-619-15</inkml:trace>
  <inkml:trace contextRef="#ctx0" brushRef="#br0" timeOffset="81895.42">20066 10948 1901 0,'0'0'269'16,"0"0"-269"-16,0 0-592 0</inkml:trace>
  <inkml:trace contextRef="#ctx0" brushRef="#br0" timeOffset="83314.5">1802 12254 439 0,'0'0'0'16,"0"0"1010"-16,0 0-818 15,0 0-117-15,0 0-29 16,0 0 0-16,0 0-45 16,-8 32 32-16,-3 42 121 15,-5 34-31-15,3 0-14 0,1-4-76 16,1-17-18-1,3-21-11-15,-2 5 11 0,2-1-12 16,3-18-3-16,5-14-31 16,0-13-62-16,0-13-149 15,0-12-108-15,7-12-213 16,-5-13-298-16</inkml:trace>
  <inkml:trace contextRef="#ctx0" brushRef="#br0" timeOffset="83509.92">1999 12180 350 0,'0'0'1381'0,"0"0"-1213"15,0 0-127-15,0 0-29 16,0 0 1-16,56 146-4 0,-97-82 38 16,-11 4 50-16,-11-1 3 15,-2-5-82-15,4-7-18 16,9-8-55-16,4-17-227 15,19-11-382-15,14-16-469 0</inkml:trace>
  <inkml:trace contextRef="#ctx0" brushRef="#br0" timeOffset="83734.97">2463 12160 477 0,'0'0'1111'0,"0"0"-959"16,0 0-127-16,-172 102 5 16,109-36-11-16,8 8 115 0,15 3 3 15,13-4-84-15,16-6 2 16,11-9-48-16,6-12-7 16,23-11-48-16,16-18-109 15,35-17-105-15,-8-10-326 16,-3-14-106-16</inkml:trace>
  <inkml:trace contextRef="#ctx0" brushRef="#br0" timeOffset="83929.01">2724 12325 461 0,'0'0'1326'0,"0"0"-1176"16,0 0-97-16,0 0-53 15,-158 135 56-15,113-73 64 0,9-1-33 16,11-7-10-16,10-6-59 15,8-7-17-15,7-14-1 16,0-7-63-16,0-9-18 16,9-8-46-16,11-3-97 15,-4-17-131-15,-1-7-455 0</inkml:trace>
  <inkml:trace contextRef="#ctx0" brushRef="#br0" timeOffset="84350.25">2652 12342 461 0,'0'0'533'16,"0"0"-121"-16,0 0-208 0,0 0-83 16,31-104-76-16,-26 94 2 15,0 6-24-15,-1 4 50 16,5 0-24-16,4 16-35 16,0 16 22-16,-6 8 9 15,-7 8-6-15,0 8 32 16,-13 0-47-16,-14-2 2 15,-4-4 12-15,0-7-37 16,4-11 15-16,4-8-16 16,8-10 1-16,3-10 6 15,8-4-1-15,4 0-3 16,0-16-3-16,14-12-59 16,17-4-22-16,9-1-51 15,4 6-29-15,-1 8 98 16,-5 18 29-16,-7 1 34 0,-9 20 9 15,-9 19-8-15,-13 6 37 16,0 5 32-16,-23 2 9 16,-16-2 46-16,-7-4-52 15,-4-6-14-15,-1-6-15 16,5-8-43-16,6-9-2 16,9-11-52-16,8-9-168 15,11-19-74-15,10-6-550 0</inkml:trace>
  <inkml:trace contextRef="#ctx0" brushRef="#br0" timeOffset="84531.11">3102 12186 918 0,'0'0'961'0,"0"0"-879"0,0 0-38 15,63 162-42-15,-63-88 28 16,0 8 54-16,-32 3-44 15,-10-1-3-15,-9-4-37 16,-20 4-9-16,13-20-158 16,13-19-529-16</inkml:trace>
  <inkml:trace contextRef="#ctx0" brushRef="#br0" timeOffset="84785.53">3522 12599 560 0,'0'0'1473'0,"0"0"-1171"16,0 0-196-16,0 0-60 15,0 0-46-15,143-38-15 16,-108 38-5-16,-10 0-140 16,-10 10-177-16,-15-2-517 0</inkml:trace>
  <inkml:trace contextRef="#ctx0" brushRef="#br0" timeOffset="84898.16">3395 12801 491 0,'0'0'1453'16,"0"0"-1146"-16,0 0-251 15,0 0-56-15,156 3-18 16,-88-3-209-16,-1-11-291 0</inkml:trace>
  <inkml:trace contextRef="#ctx0" brushRef="#br0" timeOffset="98314.4">4024 12897 887 0,'0'0'80'0,"0"0"-31"15,0 0 607-15,0 0-475 0,0 0-77 16,0 0 90 0,8 11-61-16,1-22-89 0,-1 4 24 15,2-2-29-15,-1 2-29 16,-3-2 24-16,4 2-26 15,1-5-5-15,4-2-3 16,7-7 16-16,5-6-18 16,4-4 2-16,5-3-41 15,-1-5 40-15,0 4-25 16,-4-1 26-16,-5 3-8 16,-4 5 23-16,-4 5-2 15,-2 2 20-15,-5 6 9 16,-4 6 60-16,-5 5-29 15,-2 4-22-15,0 0-51 16,0 27 18-16,-2 17-18 0,-16 19 27 16,-4 16-21-16,-3 11-5 15,-13 31-1-15,10-21-165 16,3-22-450-16</inkml:trace>
  <inkml:trace contextRef="#ctx0" brushRef="#br0" timeOffset="98713.39">4828 12830 2023 0,'0'0'392'0,"0"0"-265"0,0 0-28 15,0 0-67-15,0 0-22 16,145-14 3-16,-62 14-13 16,-17 0-192-16,-8 0-515 0</inkml:trace>
  <inkml:trace contextRef="#ctx0" brushRef="#br0" timeOffset="99073.28">5781 12593 1332 0,'0'0'395'0,"0"0"-283"16,0 0-111-16,0 0 31 16,0 138 100-16,-6-70 18 15,-3 11 16-15,-1 1-54 16,-2 5-61-16,1-6 11 15,2-5-61-15,0-7 0 16,2-11 1-16,3-10 18 0,0-10-39 16,4-10 19-16,0-14-150 15,0-8-17-15,0-17-117 16,0-13-84-16,0-13-606 0</inkml:trace>
  <inkml:trace contextRef="#ctx0" brushRef="#br0" timeOffset="99237.86">5876 12547 1371 0,'0'0'392'15,"0"0"-230"-15,0 0-135 16,0 0-13-16,0 0 23 16,67 107 26-16,-88-49 18 0,-19 5-53 15,-24 16-28-15,6-15-90 16,11-18-514-16</inkml:trace>
  <inkml:trace contextRef="#ctx0" brushRef="#br0" timeOffset="99501.12">6368 12483 1684 0,'0'0'191'0,"0"0"-110"15,-120 32-63-15,73 8 84 0,11 10 26 16,14 8-26-16,15 5 0 16,7 2-70-16,9-1-26 15,22-7-12-15,8-7 6 16,23-6-94-16,-11-12-116 15,-8-15-451-15</inkml:trace>
  <inkml:trace contextRef="#ctx0" brushRef="#br0" timeOffset="102249.31">6508 12372 1642 0,'0'0'566'15,"0"0"-326"-15,0 0-20 16,0 0-32-16,0 0-98 16,0 0-30-16,0 0-54 15,114-21-6-15,-42 21 0 16,28 21-97-16,-17-3-212 15,-14-4-567-15</inkml:trace>
  <inkml:trace contextRef="#ctx0" brushRef="#br0" timeOffset="102938.82">7338 12402 1903 0,'0'0'236'0,"0"0"-236"16,0 0-21-16,44 150 21 0,-32-77 1 15,-8 2 12 1,-4 2 50-16,0-4-63 0,-16-5 0 16,-13-6 0-16,-6-10-10 15,-15-9-136-15,8-12-187 16,9-15-920-16</inkml:trace>
  <inkml:trace contextRef="#ctx0" brushRef="#br0" timeOffset="103277.28">8061 12784 1555 0,'0'0'797'0,"0"0"-544"15,0 0-127-15,0 0 1 16,0 0-101-16,0 0-13 15,0 0-10-15,100 35-3 16,-52-7-63-16,-9-3-205 0,-18-6-402 16</inkml:trace>
  <inkml:trace contextRef="#ctx0" brushRef="#br0" timeOffset="103404.39">7997 13032 1726 0,'0'0'533'15,"0"0"-497"-15,0 0-36 16,0 0-121-16,139-26-244 16,-101 14-647-16</inkml:trace>
  <inkml:trace contextRef="#ctx0" brushRef="#br0" timeOffset="115398.36">6609 12851 729 0,'0'0'0'16,"0"0"0"-16,0 0 665 16,0 0-544-16,0 0-66 15,0 0 44-15,0 0-45 16,11-60 67-16,-9 50-37 16,0 4 24-16,-2 3-11 15,0-2-69-15,0 1 40 16,0 2 12-16,0-1-61 15,0-2 18-15,0 1-37 16,0 1 6-16,0-2-2 16,0 2-3-16,0 0-1 15,0 1 18-15,0 2-17 16,0 0 58-16,0 0-42 0,0 0-16 16,0 0 23-1,0 0-24-15,-2 8 0 0,-2 16 0 16,-3 8 10-16,-1 6-6 15,-2 3-4-15,2-4 0 16,-1-6-12-16,1-4 12 16,6-13 0-16,0-5 0 15,2-6 18-15,0-3-17 16,0 0-1-16,0-13-11 16,0-13-6-16,0-9-22 15,10-7 39-15,1-6-2 16,1-1 10-16,5 3-21 15,3 3 13-15,-1 7 0 16,4 10-17-16,-1 8 18 16,-4 10-1-16,-2 8 0 0,-3 0 2 15,-5 12-11-15,-2 18 9 16,-6 8 0-16,-3 6-5 16,-17 2 6-16,-7-4-1 15,3-7 0-15,4-10 11 16,6-8-10-16,6-9-1 15,8-7 0-15,0-1 6 16,6 0-6-16,21-8-6 16,8-1 5-16,7 2-15 15,1 7 0-15,-3 0 16 16,-9 24-8-16,-15 7-4 16,-16 4 12-16,0 3 0 15,-33 1 0-15,-19 0 11 0,-8-10 5 16,-4-5-16-16,1-10 0 15,5-12-6-15,2-8-75 16,17-20-234-16,16-6-549 0</inkml:trace>
  <inkml:trace contextRef="#ctx0" brushRef="#br0" timeOffset="116578.3">8815 13038 1532 0,'0'0'277'0,"0"0"-190"16,0 0-46-16,0 0-30 0,0 0 115 15,0 0 11-15,0 0-77 16,-15 0 16-16,15 0-69 16,0 0 26-16,0-2 25 15,0-2-33-15,0-4 30 16,2-4-55-16,15-6 0 15,0-5-12-15,5-4-10 16,5-8-16-16,2-2 3 16,2-7-36-16,3-3 38 15,-3-1-4-15,-4 4 34 16,-2 2-10-16,-6 8 26 16,-3 8 11-16,-7 10 51 15,-5 4-17-15,-2 8 19 16,-2 4-68-16,0 2-7 0,0 24-1 15,0 13 13-15,-4 14-1 16,-9 10 0-16,-3 0 1 16,-1 0-11-16,3-9-3 15,5-4-55-15,5-12-82 16,4-10-191-16,2-10-196 16,13-12-580-16</inkml:trace>
  <inkml:trace contextRef="#ctx0" brushRef="#br0" timeOffset="116769.12">9371 12832 1177 0,'0'0'890'16,"0"0"-534"-16,0 0-97 16,0 0-180-1,0 0-17-15,127-51-62 0,-71 43 1 16,4 2-8-16,5 2-13 15,14-1-148-15,-15-2-196 16,-12 2-644-16</inkml:trace>
  <inkml:trace contextRef="#ctx0" brushRef="#br0" timeOffset="117208.04">10537 12550 1177 0,'0'0'308'0,"0"0"-113"0,0 0-102 16,0 0-83-16,0 0 147 16,-5 147-3-16,-13-48-7 15,-1-5 7-15,-6 6-71 16,-2-3 0-16,5-25-32 15,0 9-45-15,4-16 28 16,5-12-34-16,3-12 0 16,6-15-1-16,4-12-58 15,0-12-36-15,0-2-9 16,2-32-10-16,12-58-166 16,-3 1-74-16,-1-3-315 0</inkml:trace>
  <inkml:trace contextRef="#ctx0" brushRef="#br0" timeOffset="117389.54">10580 12584 818 0,'0'0'534'0,"0"0"-284"0,0 0-81 16,0 0-115-16,0 0 19 15,0 0 33-15,0 0-12 16,93 147 37-16,-127-81-93 16,-6-1-8-16,-2-9-20 15,1-8 1-15,12-12-22 16,12-14 7-16,13-12-154 15,19-10-102-15,20-17-218 16,10-8-704-16</inkml:trace>
  <inkml:trace contextRef="#ctx0" brushRef="#br0" timeOffset="117777.42">11025 12501 1385 0,'0'0'476'0,"0"0"-331"16,0 0-113-16,-119 24 10 15,69 17 3-15,3 10 42 16,11 7-2-16,14 2-65 16,17-2 17-16,5-5-37 15,18-9-35-15,18-12-2 16,10-13-54-16,8-10 16 16,4-9-21-16,2-4-104 15,3-20-58-15,-3-15 1 16,-2-7 88-16,-4-7 83 15,-10 0 86-15,-11 2 47 16,-10 5 183-16,-15 15 12 16,-8 15-2-16,-4 13-117 0,-25 3-107 15,-11 21 23-15,-5 16 9 16,-3 10 33-16,-2 7 5 16,10-1-64-16,7-3 15 15,8-8-37-15,11-10 0 16,10-11-10-16,4-11-68 15,0-10-53-15,23 0 69 16,19-38-131-16,-6-1-119 16,-3-3-70-16</inkml:trace>
  <inkml:trace contextRef="#ctx0" brushRef="#br0" timeOffset="117929.62">11357 12583 1084 0,'0'0'590'15,"0"0"-485"-15,0 0-89 0,0 0 20 16,27 152-34-16,-27-94 23 15,0 3 24-15,0-6-48 16,0-6 18-16,0-11-19 16,0-8-38-16,0-16-104 15,0-6-224-15,-11-8-473 0</inkml:trace>
  <inkml:trace contextRef="#ctx0" brushRef="#br0" timeOffset="118079.17">11091 12729 1542 0,'0'0'492'0,"0"0"-293"0,0 0-137 16,0 0-23-16,150-36-39 15,-92 34 0-15,4-2-53 16,23-8-152-16,-16 2-50 16,-11-4-560-16</inkml:trace>
  <inkml:trace contextRef="#ctx0" brushRef="#br0" timeOffset="118266.89">11914 12395 1031 0,'0'0'798'16,"0"0"-733"-16,16 116-18 16,-16-51-47-16,-4 10 1 0,-23 0 15 15,-9 0-6-15,-7-2 33 16,-1-8-25-16,2-7-18 15,4-5-115-15,11-16-398 16,16-16-624-16</inkml:trace>
  <inkml:trace contextRef="#ctx0" brushRef="#br0" timeOffset="118553.23">12242 12787 477 0,'0'0'1297'0,"0"0"-805"15,0 0-277-15,0 0-53 16,0 0-95-16,0 0-8 15,0 0-59-15,138-3 0 16,-93 3-2-16,-3 0-19 16,-8 0-88-16,-21 7-134 15,-11 6-236-15,-2-3-459 0</inkml:trace>
  <inkml:trace contextRef="#ctx0" brushRef="#br0" timeOffset="118672.13">12222 12954 1467 0,'0'0'654'0,"0"0"-484"0,0 0-112 16,0 0-58-16,125 5-39 16,-45-5-185-16,-11 0-139 15,-4-8-646-15</inkml:trace>
  <inkml:trace contextRef="#ctx0" brushRef="#br0" timeOffset="120271.79">13236 13002 829 0,'0'0'953'15,"0"0"-609"-15,0 0-177 16,0 0-69-16,0 0 37 16,0 0-48-16,0 0-86 15,89-98 26-15,-37 58-27 16,4-5-40-16,-1-1 13 15,-1-4-55-15,-5 0 24 16,-7 2 24-16,-9 4 19 16,-6 8 5-16,-11 13 20 0,-7 12 5 15,-9 11 28-15,0 4-33 16,-9 29-8-16,-18 20 4 16,-4 9 15-16,0 8 59 15,0 1-61-15,4-6-18 16,4-4 6-16,7-7-7 15,5-9-33-15,11-8-171 16,0-13-165-16,7-13-288 0</inkml:trace>
  <inkml:trace contextRef="#ctx0" brushRef="#br0" timeOffset="120436.84">13869 12872 1790 0,'0'0'490'15,"0"0"-431"-15,0 0-47 16,0 0 22-16,156-8-34 16,-104 8 0-16,1 0 0 15,25 8-65-15,-16-2-172 16,-6-5-494-16</inkml:trace>
  <inkml:trace contextRef="#ctx0" brushRef="#br0" timeOffset="120760.57">14705 12668 940 0,'0'0'523'16,"0"0"-272"-16,0 0-26 0,0 0-5 16,0 0-134-16,0 0 5 15,-125 53 7-15,106-2-53 16,9-2 14-16,10 2-48 15,2-7 0-15,23-10 18 16,8-8-29-16,10-14 0 16,3-12 0-16,2 0-23 15,-2-17 22-15,-9-15-57 16,-14-7-52-16,-9-6 24 16,-14-5-22-16,0 3 86 15,-6 3 22-15,-15 10 53 16,-1 11 26-16,-3 11-79 0,-10 12-9 15,6 10-99-15,7 6-409 16</inkml:trace>
  <inkml:trace contextRef="#ctx0" brushRef="#br0" timeOffset="120962.77">15051 13034 834 0,'0'0'855'16,"0"0"-633"-16,0 0-104 0,0 0 15 16,0 0-53-1,-74 118-52-15,57-84-27 0,5 2 14 16,1-4-15-16,5 2-19 16,1-8-226-16,3-9-466 0</inkml:trace>
  <inkml:trace contextRef="#ctx0" brushRef="#br0" timeOffset="121331.15">15421 12541 1038 0,'0'0'762'0,"0"0"-466"16,0 0-199-16,0 0-29 16,0 0-67-16,0 0 8 15,-152 81 102-15,115-16-28 16,5 3 5-16,14 0-10 16,10-8-77-16,8-6 38 15,0-11-39-15,12-9 0 16,15-12-12-16,2-10 12 15,7-10-24-15,-3-2 2 16,-6-14-45-16,-7-16 13 16,-13-5-50-16,-7-9 3 0,0 7 88 15,-19 2 6-15,-8 12 7 16,-18 14 0-16,5 9-89 16,6 0-474-16</inkml:trace>
  <inkml:trace contextRef="#ctx0" brushRef="#br0" timeOffset="121728.6">15726 12655 593 0,'0'0'784'0,"0"0"-579"16,0 0-31-16,0 0-67 15,0 0 16-15,54-108 11 16,-21 102-68-16,3 6 11 16,-7 6-71-16,-9 26 0 15,-11 14 19-15,-9 12-19 16,-23 10 16-16,-19 4 24 15,-14-4 10-15,-2-5 50 16,2-11-65-16,12-15-12 16,13-12 15-16,11-9-42 15,13-10 13-15,7-4-8 16,0-2-5-16,21 0 18 0,16 0-20 16,15-8-23-1,32-12-107-15,-10-1-169 0,-7 4-335 16</inkml:trace>
  <inkml:trace contextRef="#ctx0" brushRef="#br0" timeOffset="121923.13">16455 12922 1793 0,'0'0'626'0,"0"0"-434"15,0 0-142-15,0 0-32 16,0 0-18-16,0 0-19 16,0 0-99-16,129-9-224 15,-121 21-667-15</inkml:trace>
  <inkml:trace contextRef="#ctx0" brushRef="#br0" timeOffset="122049.55">16277 13064 1839 0,'0'0'477'16,"0"0"-342"-16,0 0-129 16,136-12-6-16,-45 3-110 15,-11 4-134-15,-6-1-298 0</inkml:trace>
  <inkml:trace contextRef="#ctx0" brushRef="#br0" timeOffset="122606.25">17543 12751 108 0,'0'0'1478'0,"0"0"-1096"16,0 0-233-16,0 0-56 0,0 0-93 15,0 0 1 1,-129-25 18-16,86 74 40 16,8 9 48-16,8 0-53 0,14-5-42 15,13-12 24-15,0-6-26 16,17-15-4-16,19-10 26 15,6-10-26-15,3 0 8 16,2-24-14-16,-7-12-49 16,-7-6 24-16,-10-9-33 15,-7 0 39-15,-12 1 19 16,-4 7 22-16,0 13 49 16,-14 14-71-16,-11 12-3 15,-8 4-84-15,4 20-389 16,10-2-385-16</inkml:trace>
  <inkml:trace contextRef="#ctx0" brushRef="#br0" timeOffset="122786.05">17761 13082 1564 0,'0'0'233'15,"0"0"-100"-15,0 0-23 16,-44 135-46-16,19-91-31 15,1-5 24-15,3-2-55 16,6-7-2-16,3-8-43 16,8-10-312-16,4-9-891 0</inkml:trace>
  <inkml:trace contextRef="#ctx0" brushRef="#br0" timeOffset="123243.72">18110 12685 1573 0,'0'0'349'16,"0"0"-135"-16,0 0-165 15,0 0-3-15,0 0 22 16,-37-109-22-16,53 99 22 15,11 8-68-15,4 2 0 16,0 9-11-16,-6 21 15 0,-10 8-4 16,-15 12 0-16,0 5 7 15,-24-2 42-15,-16 2-13 16,-2-8 4-16,1-7 43 16,10-7-71-16,6-13 8 15,12-6-20-15,11-8 12 16,2-4-29-16,11-2 17 15,20 0-25-15,10 0 16 16,1 0-65-16,-5-2 28 16,-5 2 38-16,-10 0 8 15,-13 10-4-15,-9 9 4 16,0 8 0-16,-26 1 17 16,-6 2-10-16,-2-4-1 0,3-6-6 15,10-3-21-15,7-10-72 16,5-5-271-16,9-2-363 0</inkml:trace>
  <inkml:trace contextRef="#ctx0" brushRef="#br0" timeOffset="123619.76">18548 12773 1341 0,'0'0'523'16,"0"0"-355"-16,0 0-126 15,0 0-4-15,0 0 53 16,0 0 44-16,0 0-36 0,-106 110-23 16,106-59 7-16,0 0-74 15,2 0 6-15,11-3 10 16,3-4-17-16,-3-6 17 16,-4-8-22-16,-5-5 15 15,-4-7-18-15,0-8 0 16,-13-6 0-16,-5-4-1 15,0-2-1-15,4-23-6 16,10-10-18-16,4-9-54 16,10-7 65-16,16-5-21 15,10-2 36-15,2-1-7 16,-3 1 25-16,-4 7 28 16,-6 4 36-16,-14 11-15 0,-9 12 12 15,-2 10-79 1,-27 14-66-16,-4 4-205 0,2 13-427 15</inkml:trace>
  <inkml:trace contextRef="#ctx0" brushRef="#br0" timeOffset="123822.19">18816 13147 416 0,'0'0'1164'16,"0"0"-768"-16,0 0-93 16,0 0-49-16,0 0-68 0,0 0-94 15,0 0-90-15,-20-31-2 16,-5 23-111-16,-6 1-580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05:45:17.7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24409 3331 1523 0,'0'0'218'0,"0"0"-99"15,0 0 68-15,0 0-107 0,0 0 58 16,0 0-28-16,-27-56 6 16,22 49-15-16,1 3-72 15,2 0 49-15,0 0-45 16,2 2-20-16,-2 2 35 15,2 0-33-15,0 0 16 16,0 0-4-16,0 0-21 16,0 0 24-16,-2 0-30 15,2 0 0-15,0 0 15 16,0-2-6-16,17-4-9 16,55-14 0-16,74-15 17 15,107-24-34-15,71-9 17 16,52-7 0-16,16 0-13 0,-7 0 22 15,17-3-10 1,10-3 1-16,-9 0-24 0,-26 0 18 16,-40 9-5-16,-52 8 3 15,-47 10-10-15,-39 14 36 16,-57 9-18-16,-39 12 0 16,-38 5 0-16,-21 5-9 15,-5 2 9-15,-8-2 0 16,-4 4-2-16,-14 0 17 15,-5 4-34-15,2-6-31 16,-2 2-233-16,-1-5-395 0</inkml:trace>
  <inkml:trace contextRef="#ctx0" brushRef="#br0" timeOffset="637.73">29790 1552 1213 0,'0'0'328'15,"0"0"-51"-15,0 0-54 16,0 0-5-16,0 0-14 16,0 0-83-16,0 0-5 15,0-96-76-15,0 98-26 16,-5 29-2-16,-10 19-11 16,-3 17 38-16,-2 9-25 15,0 5-4-15,0-7-5 16,7-4-5-16,3-12-15 15,6-12-8-15,4-11-74 0,0-16-95 16,22-19-63 0,1-12-36-16,-1-18-351 0</inkml:trace>
  <inkml:trace contextRef="#ctx0" brushRef="#br0" timeOffset="796.68">29924 1467 1360 0,'0'0'480'15,"0"0"-443"-15,0 0-9 16,0 0-2-16,17 131 39 16,-28-77 9-16,-18 0-50 15,-4 4-8-15,-23 16-16 0,12-14-106 16,8-16-398-16</inkml:trace>
  <inkml:trace contextRef="#ctx0" brushRef="#br0" timeOffset="1028.28">29993 2046 1521 0,'0'0'334'15,"0"0"-230"-15,0 0-102 16,0 0 29-16,95-128-30 16,-66 77 5-16,-2-3 89 15,-2 4-36-15,-2 9 11 16,-4 13-27-16,-5 14-31 0,-3 14 13 15,-5 10-25 1,-4 33 0-16,-2 16 3 0,0 18-3 16,-27 42-86-1,4-18-185-15,-2-14-678 0</inkml:trace>
  <inkml:trace contextRef="#ctx0" brushRef="#br0" timeOffset="3829.53">24913 3138 392 0,'0'0'30'16,"0"0"698"-16,0 0-527 16,0 0-134-16,0 0 5 15,0 0 35-15,0 0-29 0,0-4 38 16,0 0-40-16,0 1-59 16,0 1 77-16,0 2-34 15,0 0-12-15,0 0 13 16,0 0-47-16,-2 0 16 15,-4 0-30-15,4 0 18 16,-2 0-29-16,2 0 11 16,0 0-1-16,2 0-8 15,0 0 15-15,0 0-6 16,0 0 0-16,0 0 1 16,0 0 2-16,0 0-2 15,0 0-1-15,0 0 24 16,0 0-17-16,6-3 4 15,-2-3-11-15,0 0 7 16,-4 2 36-16,0 2-8 0,0 2 11 16,0 0 8-16,0 0-53 15,0 0 11-15,0 2-12 16,0 10 0-16,0 0-12 16,0-3 13-16,0 2-1 15,4-7 10-15,13-2 3 16,1-2 1-16,0 0-14 15,0-8 9-15,-7-6-11 16,-4 0 4-16,-5-2-2 16,-2 0 0-16,0 0 13 15,-4 1-23-15,-8 6 10 16,-1 3-45-16,1 6 14 16,2 0-102-16,-1 0-53 0,1 13-41 15,4 4-39-15,4-1-52 16,2-3-74-16,0-1 37 15,2-7 153-15,6-3 133 16,4-2 69-16,-3 0 120 16,-1 0 368-16,-2 0-144 15,-4-2-98-15,-2-3-54 16,0 0-47-16,0 3-93 16,0 2-37-16,0-6-15 15,0 0-327-15,0-4-825 0</inkml:trace>
  <inkml:trace contextRef="#ctx0" brushRef="#br0" timeOffset="6293.04">24741 2464 605 0,'0'0'0'0,"0"0"0"16,0 0 81-16,0 0 288 15,0 0-217-15,0 0-54 16,0 0 25-16,11-16-41 15,-11 12-2-15,2-2 36 16,-2 3-18-16,3-2-17 16,-3 3 5-16,0 2 8 15,0-2-22-15,0 2-54 16,0 0 17-16,0 0-28 16,0 0-7-16,-5 2 0 0,-10 16-6 15,-10 6 6-15,-6 8 0 16,-3 5 12-16,1-2-13 15,0 4 1-15,1-4 0 16,6-1 1-16,3-5-1 16,8-2-1-16,3-10-80 15,12-9-160-15,0-4-19 16,5-4-130-16</inkml:trace>
  <inkml:trace contextRef="#ctx0" brushRef="#br0" timeOffset="6503.46">24691 2386 90 0,'0'0'393'0,"0"0"435"0,0 0-605 16,0 0-155-16,0 0-31 16,0 0-36-16,0 0-1 15,117 44 0-15,-97-10 7 16,-3 3 2-16,-1-1-9 15,-5-4-16-15,1 0-37 16,-8-9-201-16,-4-8-135 0</inkml:trace>
  <inkml:trace contextRef="#ctx0" brushRef="#br0" timeOffset="6661.05">24480 2599 1408 0,'0'0'301'0,"0"0"-174"15,0 0-46-15,0 0-75 16,132-28 23-16,-68 21-29 16,5 3-1-16,14 3-35 15,-16 1-187-15,-16 0-319 0</inkml:trace>
  <inkml:trace contextRef="#ctx0" brushRef="#br0" timeOffset="6832.75">25024 2526 1043 0,'0'0'308'16,"0"0"-203"-16,0 0-1 0,0 0-69 15,0 0 6-15,0 0 33 16,0 0-53-16,0 119 9 16,0-82-30-16,0 10-1 15,0-12 1-15,0-8-334 0</inkml:trace>
  <inkml:trace contextRef="#ctx0" brushRef="#br0" timeOffset="7591.35">25702 3025 415 0,'0'0'34'0,"0"0"-28"16,0 0 4-16,0 0 153 16,0 0 129-16,0 0-178 15,0 0-63-15,38 3-21 16,-38-13 44-16,0 1 98 16,0 2-54-16,0 2 5 15,-7 5-19-15,-2 0-46 16,-2 0 14-16,4 0-55 15,1 12 7-15,6 0 4 16,0 1-27-16,0-4 32 16,13 0-11-16,5-6-22 15,1-3 31-15,0 0-31 0,-9-7 0 16,-3-7 0 0,-7-2-47-16,0 2 5 0,-9 2-75 15,-24 1-83-15,2 4-167 16,4-2-504-16</inkml:trace>
  <inkml:trace contextRef="#ctx0" brushRef="#br0" timeOffset="8357.06">25619 2305 590 0,'0'0'99'0,"0"0"-76"16,0 0 637-16,0 0-443 15,0 0-159-15,0 0 3 16,0 0 1-16,-2-13-54 16,-16 37 22-16,-7 8 3 15,1 8 4-15,2 7 35 16,1-3-64-16,9-3 4 0,5-6-9 16,5-9 10-16,2-6-14 15,0-11 1-15,0-2-132 16,6-7-13-16,7-16-178 15,1-9-601-15</inkml:trace>
  <inkml:trace contextRef="#ctx0" brushRef="#br0" timeOffset="8536.41">25648 2226 977 0,'0'0'553'0,"0"0"-393"15,0 0-120-15,0 0-39 16,0 0 45-16,0 0-24 15,65 105 16-15,-45-59-9 16,0 5-22-16,0-5 8 0,-4-4-15 16,-3-6-42-16,-7-7-65 15,-1-11-212-15,-5-11-523 0</inkml:trace>
  <inkml:trace contextRef="#ctx0" brushRef="#br0" timeOffset="8695.1">25407 2467 1555 0,'0'0'362'0,"0"0"-226"16,0 0-60-16,0 0-17 15,121-32-50-15,-57 25 8 16,7 0-17-16,3 7-45 16,18-3-112-16,-21 1-220 0,-15 0-527 0</inkml:trace>
  <inkml:trace contextRef="#ctx0" brushRef="#br0" timeOffset="8926.1">25996 2450 1179 0,'0'0'287'0,"0"0"-194"16,0 0-35-16,0 0 70 16,0 0-5-16,0 0-29 15,0 0-24-15,0 5-60 16,0 7-9-16,0 5-1 15,0 5 15-15,0 2 5 16,0 1-5-16,0-6-6 16,0-5 19-16,18-3-27 15,17-5 14-15,13-6-15 0,27 0-53 16,-11-10-175-16,-8-7-428 0</inkml:trace>
  <inkml:trace contextRef="#ctx0" brushRef="#br0" timeOffset="9313.03">26727 2745 1224 0,'0'0'361'15,"0"0"-280"-15,0 0-40 16,0 0-40-16,0 0-1 16,0 0 21-16,0 0-21 15,-3 60 41-15,28-58-41 16,0-2-17-16,-5 0-10 15,-11 0-30-15,-7-2 44 16,-2-4 3-16,-9 3 10 16,-11 0 3-16,-3 3 54 0,4 0-21 15,5 0 8 1,10 0-44-16,4 3-1 0,14-3-107 16,7 0-432-16</inkml:trace>
  <inkml:trace contextRef="#ctx0" brushRef="#br0" timeOffset="9663.62">26859 1983 1311 0,'0'0'374'0,"0"0"-228"16,0 0-89-16,0 0-56 15,0 0 55-15,-116 100 84 16,89-50-62-16,4-2-33 15,10-2-34-15,5-7 3 16,2-9-1-16,6-9-13 16,0-7-15-16,0-7-55 15,10-7-107-15,1-16-31 16,1-10-333-16</inkml:trace>
  <inkml:trace contextRef="#ctx0" brushRef="#br0" timeOffset="9813.11">26876 1898 1194 0,'0'0'326'16,"0"0"-252"-16,0 0-14 16,0 0 7-16,18 141-48 15,-13-88 1-15,-3 3-20 16,-2-6-1-16,0-2 0 16,-11-12-332-16,-9-16-677 0</inkml:trace>
  <inkml:trace contextRef="#ctx0" brushRef="#br0" timeOffset="9949.64">26489 2226 1393 0,'0'0'367'0,"0"0"-282"16,0 0-63-16,117 0-22 16,-36 0-135-16,-15 0-91 15,-5 0-328-15</inkml:trace>
  <inkml:trace contextRef="#ctx0" brushRef="#br0" timeOffset="10354.27">27030 2247 80 0,'0'0'1020'0,"0"0"-819"15,0 0-139-15,0 0 88 16,0 0 11-16,0 0-26 16,0 0-33-16,-13-8-40 15,13 3-54-15,0 1 16 16,2 0-24-16,4 0 0 16,2 4-7-16,-4 0 5 15,1 0 2-15,-5 16 1 16,0 3 7-16,0 6 80 15,-7 0-39-15,-3-1-11 16,4-4-10-16,6-8-18 0,0-1 1 16,2-5-11-16,21 0 1 15,1-4-9-15,0-2 0 16,-3 0-1-16,-10 0 7 16,-8 0 2-16,-3 0-19 15,-3 6 0-15,-17 6-24 16,-5 14 42-16,5-3-184 15,9-6-313-15</inkml:trace>
  <inkml:trace contextRef="#ctx0" brushRef="#br0" timeOffset="10694.8">27482 2587 766 0,'0'0'779'15,"0"0"-652"-15,0 0-83 16,0 0-17-16,0 0-11 16,0 0 27-16,0 0-30 15,10 0-12-15,-3 0 23 16,-1 0-23-16,-4 0 10 15,-2 0 14-15,0 0 38 0,0 0 51 16,0 0-49 0,0 0-40-16,0 5-9 0,0 2-7 15,0 0-6-15,4 0-3 16,15-1-28-16,5-6-47 16,-4 0-190-16,-4 0-333 0</inkml:trace>
  <inkml:trace contextRef="#ctx0" brushRef="#br0" timeOffset="11047.08">27648 1838 1189 0,'0'0'692'0,"0"0"-488"16,0 0-145-16,0 0-27 15,0 0-32-15,0 0 27 16,0 0 24-16,-41 97-21 15,26-47 6-15,2-4-36 16,6-4 0-16,2-8 0 16,5-8 4-16,0-6-13 0,0-9-121 15,0-11-150 1,0-14-18-16,2-13-454 0</inkml:trace>
  <inkml:trace contextRef="#ctx0" brushRef="#br0" timeOffset="11202.04">27677 1824 568 0,'0'0'979'16,"0"0"-815"-16,0 0-113 16,0 0 103-16,0 0-82 15,31 145-29-15,-22-95 6 16,2-2-49-16,0 0 9 16,-2-6-9-16,-7-10-166 0,0-9-173 15,-2-13-797-15</inkml:trace>
  <inkml:trace contextRef="#ctx0" brushRef="#br0" timeOffset="11344.98">27534 2071 1126 0,'0'0'192'16,"0"0"-163"-16,0 0-29 15,131-16-23-15,-79 12-73 16,-10 2-76-16,-8 2-327 0</inkml:trace>
  <inkml:trace contextRef="#ctx0" brushRef="#br0" timeOffset="11698.64">27844 2060 462 0,'0'0'316'0,"0"0"-54"15,0 0-71-15,0 0-106 0,0 0 36 16,0 0-33-16,0 0-53 16,2 17 31-16,-2-17-39 15,0 0-3-15,0 0 22 16,0 0-28-16,0 0 23 15,0 0 36-15,2 0-33 16,-2 0 28-16,2 0-38 16,-2 0-21-16,5 0 9 15,0 0-22-15,1 0 21 16,3 0-21-16,-3 0 6 16,4 0-6-16,-6 0 0 15,-2 10-3-15,-2 7-3 16,0 5 12-16,-8 5 17 0,-13 4 11 15,-3 0-12 1,-1-2 28-16,6-5-50 0,5-8 0 16,9-2 6-16,5-7 6 15,0 0-9-15,25-5-3 16,6-2-78-16,9 0-54 16,12-9-127-16,-13-8-226 15,-5-3-146-15</inkml:trace>
  <inkml:trace contextRef="#ctx0" brushRef="#br0" timeOffset="11811.06">28026 2162 998 0,'0'0'597'16,"0"0"-432"-16,0 0-126 0,0 0 17 15,0 0-32-15,0 0-23 16,-31 145-2-16,31-96-154 16,0-11-1016-16</inkml:trace>
  <inkml:trace contextRef="#ctx0" brushRef="#br0" timeOffset="12101.8">28419 2467 489 0,'0'0'1318'0,"0"0"-1188"16,0 0-130-16,0 0 0 15,0 0 57-15,0 0-32 0,0 0 8 16,8 0-33-16,2-5-16 16,-1-9-33-16,-1-2-44 15,-6-4 1-15,-2 0 37 16,0 4-2-16,0 3 57 16,-8 4 105-16,-3 6-76 15,-1 3-8-15,2 0-21 16,3 17-21-16,1-3-115 15,6-4-899-15</inkml:trace>
  <inkml:trace contextRef="#ctx0" brushRef="#br0" timeOffset="12478.91">28541 1744 1277 0,'0'0'290'0,"0"0"-55"0,0 0-21 16,0 0-87-16,0 0-56 15,0 0-70-15,0 0 70 16,-81 115-24-16,54-67-36 16,4 0 12-16,5-6-23 15,7-8 0-15,5-10-19 16,6-14-138-16,0-10-177 15,0 0-305-15</inkml:trace>
  <inkml:trace contextRef="#ctx0" brushRef="#br0" timeOffset="12628.29">28504 1773 573 0,'0'0'987'0,"0"0"-866"15,0 0-68-15,0 0-45 16,33 122 17-16,-15-85-25 15,2 2 1-15,7 3-13 16,-5-9-1-16,-7-14-327 0</inkml:trace>
  <inkml:trace contextRef="#ctx0" brushRef="#br0" timeOffset="12786.91">28381 1953 1302 0,'0'0'561'0,"0"0"-462"16,0 0-65-16,0 0 23 0,0 0-28 16,141 38-28-16,-70-30-2 15,-11 0-207-15,-6-6-494 0</inkml:trace>
  <inkml:trace contextRef="#ctx0" brushRef="#br0" timeOffset="12981.88">28827 1969 529 0,'0'0'906'0,"0"0"-723"16,0 0-152-16,0 0 20 0,0 0 56 15,0 0-40 1,0 0 18-16,0 118-38 16,0-78-15-16,7-5-26 0,-1-6 4 15,-1-7 1-15,-3-5-11 16,-2-16-12-16,0-1-50 15,-7 0-235-15</inkml:trace>
  <inkml:trace contextRef="#ctx0" brushRef="#br0" timeOffset="13109.15">28977 1864 1536 0,'0'0'505'15,"0"0"-391"-15,0 0-100 16,0 0-14-16,146 13-31 15,-119 8-167-15,-11-1-380 0</inkml:trace>
  <inkml:trace contextRef="#ctx0" brushRef="#br0" timeOffset="14002.25">24959 5490 201 0,'0'0'659'15,"0"0"147"-15,0 0-677 16,0 0-93-16,0 0-31 16,0 0 9-16,0 0 0 15,-11-8 85-15,22-2 20 16,30-4-29-16,41-10-84 16,63-15 1-16,77-14 0 15,55-10 2-15,38-5 6 16,17-2-15-16,4-4-4 15,30-8-14-15,15-8 18 16,7-10 0-16,-7-1 0 16,-11 5 16-16,-17 7-16 15,-19 14 6-15,-22 6 96 0,-23 7 40 16,-23 8-75-16,-26 2-16 16,-30 4-41-16,-34-2 7 15,-44 8-25-15,-41 8 8 16,-31 7-7-16,-17 7-11 15,-3 0 19-15,-5-4-2 16,-8 4-255-16,-18 3-704 0</inkml:trace>
  <inkml:trace contextRef="#ctx0" brushRef="#br0" timeOffset="14815.37">31442 2988 573 0,'0'0'1252'0,"0"0"-1082"16,0 0-104-16,0 0-1 0,0 0-21 16,0 0 9-16,0 0-44 15,13 0 10-15,-13 51 22 16,0 18 13-16,-2 5-41 15,-5 2 24-15,3-6-36 16,2-11-1-16,2-16 0 16,0-11-7-16,0-19 6 15,2-9-78-15,7-4-2 16,-1-17-30-16,0-53-202 16,-6 6-194-16,0-8-75 0</inkml:trace>
  <inkml:trace contextRef="#ctx0" brushRef="#br0" timeOffset="14979.22">31625 2931 1189 0,'0'0'392'0,"0"0"-207"16,0 0-29 0,0 0-36-16,0 0-17 0,102 138-57 15,-102-85 10-15,-4-1 14 16,-28-2-54-16,-7 1 8 16,-11-3-24-16,-1-8-2 15,4-7-94-15,10-6-127 16,16-8-65-16,17-6-209 15,4-6-177-15</inkml:trace>
  <inkml:trace contextRef="#ctx0" brushRef="#br0" timeOffset="15263.77">31866 3471 1328 0,'0'0'380'0,"0"0"-189"15,0 0-85-15,0 0-17 16,0 0 10-16,0 0 34 15,0 0 9-15,-5-30-27 16,14 19-81-16,11 4 2 16,2 2-36-16,-2 5 0 15,-5 0 0-15,-9 14-6 16,-6 17 6-16,-8 5 0 16,-21 6 0-16,-4 2 23 15,2-4-23-15,11-3 0 16,13-8 0-16,7-4 13 15,18-6-16-15,22-2 3 16,11-7-149-16,36-6-59 0,-13-4-272 16,-5 0-456-16</inkml:trace>
  <inkml:trace contextRef="#ctx0" brushRef="#br0" timeOffset="17854.64">25497 5382 367 0,'0'0'370'16,"0"0"349"-16,0 0-520 0,0 0-156 16,0 0 6-16,0 0-14 15,0 0-23-15,0 0 105 16,-2 0-60-16,2 0-13 15,0 0 35-15,0 0-24 16,0 0 29-16,-3-4-22 16,-1 0-43-16,-8 0 29 15,-1 0-48-15,-5 4 10 16,-3 0 2-16,-4 8 0 16,2 13-21-16,3 5 9 15,9-1 0-15,9-4 2 16,2-4-2-16,15-11 0 0,24-6 0 15,11-4-39 1,10-24-35-16,-4-9-44 0,-8-2 8 16,-15-1 47-16,-16 0 13 15,-15 5 42-15,-2 6 8 16,-4 7 31-16,-18 5 64 16,-2 12-64-16,-3 5-25 15,-2 0-12-15,2 17 6 16,-4 24-37-16,6-4-169 15,8-9-519-15</inkml:trace>
  <inkml:trace contextRef="#ctx0" brushRef="#br0" timeOffset="18535.59">25534 5895 75 0,'0'0'1372'0,"0"0"-1012"15,0 0-202-15,0 0-136 0,0 0-11 16,0 0-22-16,0 0 13 16,0 17-2-1,0 22 25-15,-6 9-24 0,-3 3 34 16,2-4-35-16,2-4 1 16,3-12-8-16,2-4 8 15,0-13-2-15,0-9-62 16,2-5-106-16,10-1 54 15,-3-24-173-15,-3-10-13 16,1-13 100-16,2-10 64 16,2-4 128-16,5-1 9 15,4 9 234-15,2 11 135 16,1 14-144-16,-4 14-98 0,-1 15-44 16,1 0-65-1,-6 12 49-15,-7 13-10 0,-6 5-33 16,0 5 38-16,-9 4-17 15,-13-3-7-15,-5-4 16 16,2-5-46-16,6-8 14 16,5-6-22-16,8-8 10 15,6-5 13-15,0 0-23 16,20 0-22-16,13-2 22 16,5-3-40-16,5 5 27 15,-3 0-5-15,-9 0-5 16,-9 17 14-16,-11 10-1 15,-11 3-1-15,0 2 3 16,-16 3 8-16,-10 3-1 16,-1-9 1-16,0-3-19 0,3-12 18 15,6-5-325-15,9-9-486 16</inkml:trace>
  <inkml:trace contextRef="#ctx0" brushRef="#br0" timeOffset="18733.98">26036 6090 652 0,'0'0'764'0,"0"0"-279"15,0 0-413-15,0 0-62 16,0 0-4-16,0 0 9 16,0 0 30-16,-78 130 29 15,69-82-43-15,5-2 10 0,4-4-41 16,0-7-159-1,17-13-195-15,1-14-691 0</inkml:trace>
  <inkml:trace contextRef="#ctx0" brushRef="#br0" timeOffset="19460.91">26498 5150 398 0,'0'0'37'16,"0"0"690"-16,0 0-456 15,0 0-116-15,0 0-32 16,0 0-82-16,0 0 12 15,62 0-53-15,-35-7 0 16,-2-3-2-16,-6 1 11 16,-7-2-9-16,-6 2 0 15,-6 2 7-15,0 2 6 0,0 5-12 16,-6 0 0-16,-8 7 40 16,-1 18-14-16,5 1 31 15,6 8-38-15,4-2-19 16,2-8 39-16,23-10-38 15,8-11 11-15,6-3-13 16,-2-5-95-16,-6-19 20 16,-8-6-1-16,-12-2-19 15,-11 2 76-15,0 3-10 16,-7 10 29-16,-13 6 37 16,-3 11-36-16,4 0 2 15,-10 23-3-15,9 9-110 0,1-6-591 16</inkml:trace>
  <inkml:trace contextRef="#ctx0" brushRef="#br0" timeOffset="19798.38">26870 5738 1636 0,'0'0'380'16,"0"0"-327"-16,0 0-40 15,0 0-18-15,-21 119 11 16,8-69-6-16,5 4 36 15,-2-1-35-15,8-5 18 16,2-6-19-16,0-13-55 16,0-12-91-16,9-13-72 15,2-4-191-15,8-50-649 16,-7-4 840-16,-1-6 183 0</inkml:trace>
  <inkml:trace contextRef="#ctx0" brushRef="#br0" timeOffset="20123.03">26946 5591 691 0,'0'0'138'0,"0"0"713"16,0 0-729 0,0 0-84-16,0 0-37 0,0 0-1 15,0 0 7-15,69 87 38 16,-76-43 80-16,-17 4-58 16,-3-5-36-16,-2-2 21 15,4-9-52-15,8-6 13 16,5-11-13-16,10-7 9 15,2-4-6-15,4-4-3 16,23 0-22-16,6 0 6 16,8 2-80-16,-1 3 40 15,-5 2 27-15,-6 7-5 16,-13 4 23-16,-9 6 10 16,-7 6 1-16,-9 6 76 15,-18 2-47-15,-2-1-7 0,0-5-19 16,7-6 4-16,11-8-14 15,11-15-214-15,2-3-170 16,15 0-300-16</inkml:trace>
  <inkml:trace contextRef="#ctx0" brushRef="#br0" timeOffset="20391.93">27340 6055 428 0,'0'0'1152'16,"0"0"-772"-16,0 0-245 15,0 0-128-15,0 0-7 16,0 0 1-16,0 0 17 0,-55 9-8 16,55-9-10-16,6 0 14 15,14 3-22-15,-2 5 8 16,-4 11 0-16,-8 7-1 16,-6 11 13-16,0 9 1 15,-13 1 7-15,-5-2-20 16,7-6 40-16,6-10-39 15,5-11 7-15,18-13-1 16,22-5-7-16,34-28-90 16,-9-9-243-16,-7-9-722 0</inkml:trace>
  <inkml:trace contextRef="#ctx0" brushRef="#br0" timeOffset="20946.56">28024 4856 202 0,'0'0'597'0,"0"0"-30"16,0 0-373-16,0 0-109 15,0 0 8-15,0 0-13 16,0 0-59-16,-64 74 55 0,78-74-44 16,3 0 18-1,3 0 10-15,-2-14-59 0,-7-2 19 16,-4 0 5-16,-7 0 31 15,0 4 49-15,-2 2-53 16,-10 6-3-16,-1 4-9 16,4 0-40-16,3 0 0 15,3 3 0-15,3 7-12 16,0-2 2-16,7 0-58 16,13-7-102-16,-2-1-129 15,-5 0-508-15</inkml:trace>
  <inkml:trace contextRef="#ctx0" brushRef="#br0" timeOffset="21390.91">28124 5617 378 0,'0'0'1454'16,"0"0"-1198"-16,0 0-175 16,0 0-81-16,0 0 6 15,0 0-1-15,0 114 1 16,-4-63 2-16,-3 4 1 16,1-3 9-16,2-4-13 15,-1-6-5-15,3-7 0 16,2-10-8-16,0-7-136 15,0-15-114-15,0-3-115 16,2-22-196-16,-2-26-253 16,0 9 822-16,0 4 0 0</inkml:trace>
  <inkml:trace contextRef="#ctx0" brushRef="#br0" timeOffset="21669.49">28159 5704 411 0,'0'0'48'16,"0"0"936"-16,0 0-794 15,75-112-118-15,-57 96 24 16,-3 11-36-16,-5 5-1 15,-6 2 20-15,-4 25-58 16,0 9 72-16,-20 10-29 16,-9 3-1-16,-2-5-7 15,4-6-50-15,9-9 19 16,9-4-25-16,9-6 12 16,0-5 2-16,22-2-14 15,7-1 0-15,3 0-1 16,-3 1-10-16,-7 1 11 0,-9 3-1 15,-11 4-2-15,-2 5 3 16,-17 3 0-16,-12-2 0 16,-4-3-9-16,0-2-86 15,12-17-141-15,9-4-274 16,8 0-876-16</inkml:trace>
  <inkml:trace contextRef="#ctx0" brushRef="#br0" timeOffset="22074.88">28410 6017 403 0,'0'0'75'15,"0"0"607"-15,0 0-163 16,0 0-389-16,0 0 12 15,0 0 79-15,0 0-113 16,-8-10-59-16,8 2-24 16,4 2-16-16,7 5-3 15,-3 1-6-15,2 0-6 16,-8 12-14-16,-2 13 20 16,0 8 0-16,-12 2 25 15,-5 4-9-15,-1-4 26 0,5-3-42 16,11-3 10-1,2-3-4-15,8-2 6 16,15-4-11-16,2 0 5 0,-4-1 12 16,-7 0-15-16,-12 2-3 15,-2 2 0-15,-27 1-18 16,-12 2 18-16,-11-6-67 16,-8-13-59-16,14-7-238 15,13 0-564-15</inkml:trace>
  <inkml:trace contextRef="#ctx0" brushRef="#br0" timeOffset="22854.59">29311 4566 396 0,'0'0'41'0,"0"0"321"16,0 0 140-16,0 0-319 16,0 0 9-16,0 0-84 15,0 0-14-15,-41-41 11 0,39 41-78 16,2 0 3-16,0 0-13 15,0 0-16-15,0 0 26 16,0-1-21-16,0-2 6 16,2-1 22-16,-2-2-6 15,0-1 10-15,0-4-11 16,-4 6-17-16,-9-2 37 16,-1 7-8-16,1 0-18 15,1 2-20-15,6 14 23 16,6 1-25-16,0-4 1 0,18-3 0 15,13-7-13 1,9-3 6-16,0-3-79 0,-6-16 31 16,-12-5 5-16,-10 2 50 15,-12 1 0-15,0 5 1 16,-14 6 57-16,-9 6-24 16,-3 4 9-16,2 0-42 15,1 9 8-15,8 12-18 16,12 14-87-16,3-6-221 15,0-4-794-15</inkml:trace>
  <inkml:trace contextRef="#ctx0" brushRef="#br0" timeOffset="23701.97">29465 5206 214 0,'0'0'174'15,"0"0"-139"-15,0 0 907 16,0 0-653-16,0 0-179 16,0 0-96-16,0 0 59 15,-29 116 39-15,8-55-22 16,-3 9-6-16,-1 5-3 0,3 0-48 16,2-7 14-16,7-10-47 15,8-12 3-15,5-14-13 16,0-11-77-16,0-16-119 15,12-5 1-15,1-12 17 16,0-27-90-16,-2-12 28 16,2-17-334-16,5-11 378 15,5-3 206-15,6 4 108 16,4 10 463-16,-1 16-83 16,-1 14-305-16,-4 12-67 15,-5 11-64-15,-5 11 29 16,-6 4-21-16,-8 10 9 15,-3 18 41-15,-9 13-62 16,-23 7 45-16,-9 4-48 16,-7-2 17-16,4-1 34 0,3-10-53 15,15-8-11-15,15-8-28 16,11-7 9-16,4-4-8 16,29-1-5-16,15-3-18 15,5 2 6-15,1 2-55 16,-5 2 58-16,-10 3-3 15,-12 6 12-15,-13 0-17 16,-14 9 30-16,0-3-13 16,-22 0 33-16,-7 0-32 15,4-5 4-15,8-8-5 16,7-8-110-16,10-6-54 16,0-2-128-16,39-21-48 15,-4-4-344-15,5-8 65 0</inkml:trace>
  <inkml:trace contextRef="#ctx0" brushRef="#br0" timeOffset="24048.62">29966 5639 424 0,'0'0'591'16,"0"0"280"-16,0 0-742 15,0 0-109-15,-129 96-12 16,73-52 18-16,4 0 15 16,8-6 39-16,13-8-2 15,13-8-77-15,16-6 28 16,2-6-28-16,24-5 0 15,24-5 7-15,12 0-8 16,7 0-101-16,1-15-68 16,-1-2-87-16,-5-4-140 15,-8-3-117-15,-12-1 359 16,-13-4-27-16,-13 0 144 0,-14 6 37 16,-2 3 511-16,-10 1-217 15,-15 12-11-15,-4 7-104 16,-7 0-40-16,1 23 35 15,-6 16-51-15,-1 15-9 16,1 10-8-16,4 8-76 16,5 4 12-16,8-1-42 15,7-7-102-15,8 0-91 16,4-18-172-16,2-16-406 0</inkml:trace>
  <inkml:trace contextRef="#ctx0" brushRef="#br0" timeOffset="34573.78">28734 9418 895 0,'0'0'308'16,"0"0"51"0,0 0-234-16,0 0-77 0,0 0-48 15,0 0 48-15,0 0 15 16,0 0 16-16,0 0 43 15,0 0-37-15,0 0 9 16,0 0-5-16,0-2-61 16,0 2 9-16,0 0-31 15,0 0-5-15,0 0 34 16,-8 0-35-16,-5 16-6 16,-5 12 5-16,3 9-1 15,1 5-4-15,12 0 6 16,2-6 0-16,14-8-18 15,17-8 18-15,5-12-50 16,1-8-21-16,-1 0-37 0,-9-8 86 16,-9-10 0-16,-12 0 22 15,-6-1-9-15,0 4 9 16,-13 3-1-16,-9 7 0 16,-9 5-42-16,4 0-111 15,6 11-404-15</inkml:trace>
  <inkml:trace contextRef="#ctx0" brushRef="#br0" timeOffset="35009.71">30142 9701 633 0,'0'0'1243'0,"0"0"-1117"15,0 0-105-15,0 0-3 16,0 0-18-16,0 0 0 15,0 0-1-15,-31-26 10 16,58 16-28-16,8-6-53 0,-1-2-64 16,-3-3 46-1,-13 4 4-15,-16 2 57 0,-2 1 29 16,-22 9 27-16,-18 5 19 16,-5 0 4-16,-1 12 20 15,5 10 38-15,10 4-34 16,9 0-16-16,10 0-42 15,12-3-3-15,0-2-26 16,23-7-22-16,4-5-149 16,-5-9-455-16</inkml:trace>
  <inkml:trace contextRef="#ctx0" brushRef="#br0" timeOffset="35468.86">29457 10872 664 0,'0'0'703'16,"0"0"-314"-16,0 0-242 15,0 0-130-15,0 0-6 16,0 0-6-16,0 0 7 16,-19 14 31-16,19-14 40 15,0-1-24-15,9-12-10 16,-3 4-48-16,-4-3 14 16,-2 9 28-16,0 3-7 15,-8 0-36-15,-32 20-85 0,-1 9-198 16,1-4-557-16</inkml:trace>
  <inkml:trace contextRef="#ctx0" brushRef="#br0" timeOffset="36577.81">30188 9015 103 0,'0'0'232'15,"0"0"553"-15,0 0-660 16,-158-34-105-16,98 24 29 16,-6-2 41-16,-3 2-16 15,-3-2 30-15,1 0-36 0,2 2-18 16,4-2 18-16,3 0-47 16,4 2-10-16,-4 3-11 15,-1 5 15-15,-4 2-12 16,-4 0-3-16,-5 2 0 15,-4 13-8-15,-5 7 8 16,-2 6 0-16,-5 6-8 16,3 6 20-16,0 7-14 15,5 7 2-15,3 9-4 16,8 9-8-16,11 5 13 16,8 10-1-16,11 3 0 15,12 20 9-15,14 22-1 0,15 25-8 16,2 10 0-16,21-10-4 15,26-14 17-15,7-22-11 16,11 0-2-16,8-6 14 16,-9-19-9-16,-6-18-5 15,-10-18 0-15,-2-9-16 16,12 5 4-16,12 2 5 16,12-1 5-16,2-10 4 15,6-13-11-15,1-10 9 16,7-7 0-16,18-16-5 15,27-1 17-15,30-21-6 16,8-16 10-16,-7-7-13 16,-23-2 101-16,-21-1-72 15,-5-6 28-15,-23 2 96 16,-17 5-101-16,-18 4 35 0,-7-5-75 16,15-28-6-16,13-32-5 15,3-48-4-15,-19-19-30 16,-32-8 19-16,-25 6-32 15,-15 16 42-15,-22-2-15 16,-25 7 14-16,-20 11-17 16,-4 27 20-16,-30 13-1 15,-17 24 0-15,-9 22-7 16,-18 3-32-16,12 32-108 16,-1 6-21-16,12-1 9 15,30 8-225-15,30-8-254 0</inkml:trace>
  <inkml:trace contextRef="#ctx0" brushRef="#br0" timeOffset="53149.45">1647 3866 380 0,'0'0'72'16,"0"0"585"-16,0 0-511 16,0 0-68-16,0 0-37 15,0 0 37-15,26-66-28 16,-19 55-43-16,-3 2 39 16,4-1-45-16,2 2 0 15,1-2 21-15,3 1-21 16,-3 4 45-16,-1-2 24 15,-6 3-13-15,-2 2 105 16,-2 2-5-16,0 0-13 16,0 0-12-16,0 0-46 15,-23 10-25-15,-12 25-58 0,-25 33 13 16,2 10 3-16,-2 12-18 16,6 4 30-16,20-17 11 15,8 1-34-15,13-14 27 16,13-15-35-16,0-10 9 15,22-12-18-15,18-18-9 16,8-9-92-16,8-2-77 16,14-41-168-16,-17 0-241 15,-14 4-159-15</inkml:trace>
  <inkml:trace contextRef="#ctx0" brushRef="#br0" timeOffset="53667.39">1661 4113 352 0,'0'0'1168'16,"0"0"-884"-16,0 0-77 15,0 0-44-15,0 0-122 0,0 0-20 16,0 0 32-16,79 0-31 16,-38 19 24-16,-8 6-22 15,-4 3-6-15,-7 0 29 16,-10 2-45-16,-10 0 13 16,-2-4-3-16,0-4-5 15,-2-8 14-15,-5-7-20 16,0-7 0-16,7 0 17 15,0-14-18-15,7-18-113 16,19-7 9-16,8 0-18 16,4 10 67-16,-7 13 12 15,-6 14 43-15,-10 2 8 16,-13 26 34-16,-2 12 53 16,0 2-9-16,-8-2-30 0,-1-6 22 15,5-9-51-15,4-10-26 16,0-8 23-16,10-5-12 15,13-7-12-15,4-18-54 16,-1-10-58-16,-2-5 61 16,-5-4-49-16,-4 4 14 15,-6 5 66-15,0 14 20 16,-5 9 66-16,1 12 14 16,1 0-57-16,2 10 66 15,2 12-30-15,1 1-24 16,3 0 3-16,1-3-38 15,-3-7 28-15,-1-1-28 0,-3-3 0 16,0-5-13-16,-6-4 13 16,0 0-85-16,-2-2-23 15,0-38-250-15,0 1 27 16,0-4-181-16</inkml:trace>
  <inkml:trace contextRef="#ctx0" brushRef="#br0" timeOffset="53790.9">2416 3860 340 0,'0'0'939'0,"0"0"-595"15,0 0-188-15,0 0 27 16,0 0 3-16,0 0-69 16,0 0-24-16,29 58-44 15,-40 0-49-15,-9-4-104 16,-5-3-559-16</inkml:trace>
  <inkml:trace contextRef="#ctx0" brushRef="#br0" timeOffset="53894.78">2257 4698 1839 0,'0'0'523'0,"0"0"-523"16,0 0-53-16,0 0-461 0</inkml:trace>
  <inkml:trace contextRef="#ctx0" brushRef="#br0" timeOffset="54308.51">2275 4277 1408 0,'0'0'537'0,"0"0"-320"15,0 0-54-15,0 0-114 16,0 0-18-16,0 0 3 15,0 0 45-15,-29 94 9 16,21-52-44-16,4-4-43 16,4-6 20-16,0-8-20 15,6-10-2-15,13-7-14 16,13-7-134-16,-3-11-72 16,-7-7-387-16</inkml:trace>
  <inkml:trace contextRef="#ctx0" brushRef="#br0" timeOffset="54766.53">2405 3941 491 0,'0'0'73'15,"0"0"698"-15,0 0-482 16,0 0-206-16,0 0-1 16,0 0 61-16,0 0-5 15,26-6-28-15,-17-13-77 16,-7-2-32-16,-2-2 43 15,0 5-38-15,-4 7 13 16,-16 10-19-16,-13 2-111 0,6 19-147 16,0 1-453-16</inkml:trace>
  <inkml:trace contextRef="#ctx0" brushRef="#br0" timeOffset="55208.83">2074 4692 624 0,'0'0'756'0,"0"0"-184"16,0 0-393-16,0 0-45 0,0 0-57 15,0 0 42-15,0 0-40 16,0-18-72-16,0 0-7 16,3 0-45-16,4-2-64 15,-3 6-115-15,-4 2-384 0</inkml:trace>
  <inkml:trace contextRef="#ctx0" brushRef="#br0" timeOffset="55787.09">3609 3980 1023 0,'0'0'608'0,"0"0"-337"16,0 0-67-16,0 0-40 16,0 0-95-16,0 0-57 15,-127 111 83-15,62-42-19 16,-11 9-9-16,3 1-35 0,3-7-20 15,12-12 2 1,14-16-14-16,17-13-16 0,14-17 15 16,13-14-158-16,27-21-46 15,15-15-159-15,4-10-398 0</inkml:trace>
  <inkml:trace contextRef="#ctx0" brushRef="#br0" timeOffset="55945.02">3611 4006 386 0,'0'0'1022'0,"0"0"-684"16,0 0-220-16,15 123 26 16,-10-61-90-16,-1 2 24 15,3-2-27-15,2-5-51 16,2-8 30-16,0-5-30 16,-9-5-156-16,-2-13-138 0,0-12-465 15</inkml:trace>
  <inkml:trace contextRef="#ctx0" brushRef="#br0" timeOffset="56087.15">3208 4374 1182 0,'0'0'932'16,"0"0"-840"-16,0 0-75 16,178-29-17-16,-98 26-54 15,25-6-127-15,-19 4-114 16,-14-4-648-16</inkml:trace>
  <inkml:trace contextRef="#ctx0" brushRef="#br0" timeOffset="56663.8">4402 3659 225 0,'0'0'981'16,"0"0"-574"-16,0 0-256 15,0 0-40-15,0 0-86 16,0 0-12-16,0 0 109 16,-11 97-46-16,7-7 13 0,-1 2-38 15,0 7 7-15,1 1 24 16,0-19-47-16,2 10 7 15,2-11-23-15,0-10-13 16,0-13 15-16,8-11-21 16,8-16 0-16,2-14-13 15,4-11 4-15,9-5-21 16,5-26-11-16,7-13-98 16,-1-10-43-16,-3-4-33 15,-5 2 135-15,-12 11 80 16,-11 15 79-16,-11 11 100 15,0 14-7-15,-13 0-136 16,-18 19 10-16,-9 11-45 16,-1 5 39-16,6 2 14 0,8-7-46 15,12-9 14-15,9-10-22 16,6-6-31-16,2-5-12 16,27 0 0-16,8-11-58 15,7-4-53-15,6 0-19 16,-6 8 104-16,-8 4 50 15,-10 3 19-15,-10 13 31 16,-13 10-5-16,-3 4-5 16,0-4-8-16,-15-5-13 15,-12-15-35-15,2-3-117 16,2 0-760-16</inkml:trace>
  <inkml:trace contextRef="#ctx0" brushRef="#br0" timeOffset="56792.8">4593 4016 1796 0,'0'0'337'0,"0"0"-230"16,0 0-107-16,164-49-9 15,-91 44-149-15,-13 3-235 16,-10 0-771-16</inkml:trace>
  <inkml:trace contextRef="#ctx0" brushRef="#br0" timeOffset="57181.78">5443 3621 1600 0,'0'0'225'0,"0"0"-184"16,0 0-41-16,-34 133 76 16,12-41 109-16,5-3-26 15,-2 8 14-15,4-2-118 16,7-23-43-16,-2 2 11 15,4-16-13-15,3-15-10 16,3-17 0-16,0-9-12 16,0-14 12-16,0-3-48 15,9-17-3-15,11-18-42 16,5-3-27-16,4-8 14 16,0 7 40-16,0 12 66 0,-3 16 10 15,-3 11 33 1,-9 4 30-16,-8 23 13 0,-6 10-25 15,0 4 14-15,-27 0-20 16,-4 2-37-16,-7-4 28 16,0-3-46-16,0-5 0 15,7-9-10-15,10-7-110 16,17-12-62-16,4-3-153 16,2 0-310-16</inkml:trace>
  <inkml:trace contextRef="#ctx0" brushRef="#br0" timeOffset="57388.63">5929 4127 2230 0,'0'0'279'0,"0"0"-260"16,0 0-19-16,0 0 0 16,-142 143 36-16,88-85 28 15,0 2-15-15,5 1-28 16,9-4-20-16,11-8-2 15,14-12-146-15,13-11-115 16,13-20-66-16,20-6-207 16,11 0-799-16</inkml:trace>
  <inkml:trace contextRef="#ctx0" brushRef="#br0" timeOffset="57552.28">6132 4243 1460 0,'0'0'925'0,"0"0"-823"15,-121 20-86-15,68 8-4 16,9 6 2-16,15 0 2 16,17 0 42-16,12 0-57 15,14-3 20-15,55-4-21 16,-3-6-184-16,2-13-331 0</inkml:trace>
  <inkml:trace contextRef="#ctx0" brushRef="#br0" timeOffset="62009.66">7068 4182 416 0,'0'0'65'0,"0"0"938"16,0 0-753-16,0 0-189 16,0 0-15-16,0 0-39 15,0 0 60-15,0-5 59 16,0-1-88-16,0-2 24 15,0-1-22-15,0 1-10 16,0 1 20-16,-6-1-32 0,-8 1 27 16,-1 5-25-16,-10 2-8 15,-4 5 4-15,-6 17-16 16,1 9 0-16,3 10 25 16,6 1-25-16,7 2 19 15,12-6 8-15,6-6-26 16,4-9 45-16,29-11-37 15,17-12 7-15,19-3-16 16,11-31-101-16,7-11-56 16,-1-15-65-16,-5-11-52 15,-14-7-94-15,-12-9-126 16,-17 1-95-16,-11 1 589 16,-15 10 57-16,-10 14 528 15,-2 18-44-15,-14 18-290 0,-13 16-11 16,-8 9-147-16,-5 31-60 15,-5 23 48-15,-4 33-1 16,6 0 28-16,12 4-31 16,7 0-53-16,17-23 19 15,5-1-37-15,2-12-6 16,7-15 16-16,15-12-14 16,7-12-4-16,6-14-13 15,6-2-47-15,5-10 29 16,2-17-57-16,-9-7-12 15,-3 1 47-15,-13 5 27 16,-11 10 28-16,-6 10 9 16,-6 8-8-16,0 6 36 0,-2 20 7 15,-10 8-7-15,1-2-1 16,7 0-29-16,2-8 10 16,2-8-11-16,0-7 2 15,17-8 18-15,10-1-26 16,6-3-17-16,3-18-12 15,2-2-33-15,-4-3 42 16,-8 3-20-16,-8 5 23 16,-7 10 17-16,-8 8 9 15,-3 0 26-15,0 20 27 16,-3 9-37-16,-8 0 21 16,2 1-34-16,5-5-11 15,2-9 19-15,2-7-20 16,0-4 12-16,4-5-12 15,13-3 10-15,1-17-22 0,5-8-7 16,2-4-37-16,-2-2 17 16,2 2-10-16,-2 10 37 15,-6 10 11-15,-3 12 2 16,-8 6 12-16,-6 25 9 16,0 15-3-16,0 1 20 15,-4-1-24-15,-5-6 22 16,0-10-30-16,4-12 9 15,3-9-4-15,2-9-10 16,0 0 10-16,0-21-12 0,16-15-101 16,13-6 53-16,11-5-37 15,6-2-102-15,10 8 51 16,0 16 32-16,-2 15 104 16,-8 10 58-16,-5 15 18 15,-10 24 1-15,-6 9-29 16,-10 1-6-16,-9 2 26 15,-6 0-59-15,0-5 1 16,-21 2-10-16,-8-10-177 16,-4-13-196-16</inkml:trace>
  <inkml:trace contextRef="#ctx0" brushRef="#br0" timeOffset="62122.83">7723 4734 1731 0,'0'0'474'15,"0"0"-474"-15,0 0-121 16,0 0-441-16</inkml:trace>
  <inkml:trace contextRef="#ctx0" brushRef="#br0" timeOffset="64022.32">9077 4289 370 0,'0'0'105'15,"0"0"-103"-15,0 0 486 16,0 0-232-16,0 0-107 16,0 0-1-16,0 0 3 15,87-63 35-15,-87 63-5 16,-21 0-106-16,-8 15-17 16,-8 14-52-16,1 4-5 15,3 6 39-15,8-2-38 16,11-7 21-16,10-5-16 15,4-13 5-15,4-12-24 16,23 0 12-16,12-21-89 16,16-39-128-16,-8 4-82 0,-7-3-304 15</inkml:trace>
  <inkml:trace contextRef="#ctx0" brushRef="#br0" timeOffset="64218.66">9297 3613 449 0,'0'0'1244'0,"0"0"-849"15,0 0-248-15,0 0-145 16,-51 144 5-16,17-12 27 16,8-3 15-16,10-18 40 15,10-33-36-15,6-26-52 16,0 6 26-16,0 0-27 16,0-1-40-16,8-15-48 15,6-14-83-15,-1-19-60 0,-2-6-82 16,-6-3-337-16</inkml:trace>
  <inkml:trace contextRef="#ctx0" brushRef="#br0" timeOffset="64959.34">8883 4041 377 0,'0'0'1383'16,"0"0"-1137"-16,0 0-222 15,0 0-24-15,0 0-26 16,0 0 26-16,152 14-20 15,-94 22 20-15,4 10 0 16,-2 6 2-16,-5 2 9 16,-5-1 4-16,-11-7-15 15,-7-5 0-15,-8-8-2 16,-1-12 10-16,-1-9-8 0,0-12 4 16,3 0-4-16,4-19-44 15,2-18-95-15,2-9-44 16,1 0 26-16,-5 0-11 15,-9 12 168-15,-7 16 127 16,-13 18 74-16,0 2-86 16,-4 31-8-16,-14 13-32 15,-2 3 5-15,5-1-11 16,3-8-4-16,8-5-50 16,4-13 0-16,2-11 10 15,20-7-25-15,10-4-33 16,7-8-49-16,7-18-98 0,0-6 16 15,1-2-20-15,-7 0-45 16,-9 6 188-16,-11 8 41 16,-11 12 234-16,-9 8-27 15,0 0-134-15,-9 25 64 16,-9 6-37-16,3 3-40 16,3 0 20-16,8-5-67 15,4-10-4-15,0-9 16 16,14-6-24-16,5-4-2 15,4-6-12-15,0-16-54 16,-8-7 10-16,-4-5-88 16,-6-3 16-16,-5 4 51 15,0 1 78-15,-2 6 30 0,-6 9 167 16,4 7-35 0,4 5-58-16,0 5-93 0,0 0-11 15,20 0 0-15,7 0 2 16,2 0-4-16,0 15 2 15,-2 5 0-15,-10 3 17 16,-3 6-16-16,-7 1 52 16,-5-2-2-16,2 1-51 15,0-6 40-15,8-5-40 16,8-4 1-16,4-7 23 16,12-6-24-16,1-1-71 15,11-16-51-15,-9-9-220 16,-12-4-419-16</inkml:trace>
  <inkml:trace contextRef="#ctx0" brushRef="#br0" timeOffset="65149.37">10036 3980 418 0,'0'0'333'0,"0"0"426"15,0 0-647-15,0 0-10 16,-12 112 34-16,5-55-37 15,-3-1-17-15,0 0-55 16,-3-8-4-16,-1-8-23 16,-8-8-113-16,4-13-96 0,3-12-369 15</inkml:trace>
  <inkml:trace contextRef="#ctx0" brushRef="#br0" timeOffset="65407.18">9665 3953 1677 0,'0'0'266'0,"0"104"-165"15,0-37-21-15,0 12-52 16,-5-1-28-16,-1-2-74 16,2-6-182-16,-1-5 51 15,5-7 159-15,0-7 17 16,0-4 29-16,7-7 7 15,6-4-5-15,1-8 116 0,-1-8 27 16,3-4 10-16,-3-4-33 16,3-2-122-16,-3-1-34 15,-2-5-453-15</inkml:trace>
  <inkml:trace contextRef="#ctx0" brushRef="#br0" timeOffset="66221.85">11056 4142 461 0,'0'0'846'15,"0"0"-443"-15,0 0-278 16,0 0-24-16,0 0 21 16,0 0-25-16,0 0 30 0,-7-20-29 15,7 3-80-15,11-5-5 16,7-2-13-16,1 3-11 15,-2 6 10-15,-1 8-6 16,-5 7-9-16,-5 12 10 16,-6 24 0-16,0 13-6 15,-19 6 24-15,-15 2-12 16,-4-5 9-16,0-8 4 16,9-11-5-16,7-12-8 15,11-8 0-15,9-10 0 16,2-3 0-16,11 0-30 15,26-16-119-15,13-2-67 16,3 3 126-16,-1 8 34 16,-8 7 49-16,-15 0 7 0,-16 24 9 15,-13 10 39-15,-11 5 28 16,-26-1-33-16,-9-1 32 16,0-5-34-16,3-9-16 15,12-10-25-15,25-13-78 16,6-1-183-16,0-18-1173 0</inkml:trace>
  <inkml:trace contextRef="#ctx0" brushRef="#br0" timeOffset="66432.67">11986 4238 1677 0,'0'0'263'16,"0"0"-191"-16,-145 83-72 0,74-45 11 15,6 1 16-15,14-7 38 16,19-9 4-16,16-5-32 16,16-8-37-16,6-8-16 15,29-2-21-15,18-9-91 16,32-40-36-16,-9 3-160 16,-11 0-234-16</inkml:trace>
  <inkml:trace contextRef="#ctx0" brushRef="#br0" timeOffset="66619.2">12157 3872 421 0,'0'0'88'0,"0"0"990"16,0 0-786-16,0 0-158 0,0 0-76 15,0 0 2-15,-84 116 29 16,59-45-52-16,5 1 13 16,5 2-10-16,3-2-32 15,5-7 11-15,5-7-19 16,2-7-49-16,0-9-55 15,0-14-141-15,7-10-90 16,-1-11-496-16</inkml:trace>
  <inkml:trace contextRef="#ctx0" brushRef="#br0" timeOffset="67205.62">11522 4253 1431 0,'0'0'680'15,"0"0"-555"-15,0 0-79 0,0 0-46 16,116-32-12-16,-42 26-3 16,13 2 0-16,6 4 8 15,1 0-4-15,-5 18 13 16,-7 12-3-16,-15 10 1 16,-18 3 0-16,-16 4 3 15,-12-2 4-15,-13-8-4 16,-6-4 21-16,-2-9-23 15,0-13 11-15,0-7-12 16,0-4 6-16,0-7-18 16,6-23-93-16,9-10-60 15,10-9-45-15,4 0-301 16,4 11 323-16,-4 9 188 0,-4 17 221 16,-10 12-54-16,-9 7-46 15,-3 27-21-15,-3 1 8 16,3 5-32-16,5-4 25 15,7-3-48-15,10-10-33 16,13-6 32-16,11-14-45 16,9-3 14-16,11-15-8 15,5-20-4-15,3-11-18 16,-2-8-53-16,-11-10-93 16,-15-4 48-16,-18-4 15 15,-17 5 92-15,-14 13 37 16,0 18 103-16,-21 22 36 0,-8 14-83 15,-2 24-71-15,0 22-7 16,2 14-7-16,4 7-8 16,8 3 11-16,8 1-4 15,4-6 20-15,5-2-27 16,0-12-9-16,0-10-34 16,-2-13-82-16,-15-20-108 15,0-8-164-15,-4 0-948 0</inkml:trace>
  <inkml:trace contextRef="#ctx0" brushRef="#br0" timeOffset="67386.83">12405 3730 1955 0,'0'0'360'15,"0"0"-291"-15,0 0-36 16,0 0-33-16,123 62 0 15,-108-20 0-15,-11 8-8 16,-10 22-8-16,-26-12-201 16,-1-10-599-16</inkml:trace>
  <inkml:trace contextRef="#ctx0" brushRef="#br0" timeOffset="68693.03">13952 4057 544 0,'0'0'0'0,"0"0"829"16,0 0-609-16,0 0-139 15,0 0-73-15,0 0 8 16,0 0 1-16,13 7 8 15,-13-7 44-15,0 0-58 0,0 0-10 16,0 0 3-16,0 0 11 16,0 0-11-16,0 0 16 15,0 0-19-15,4 0 41 16,3 0-42-16,3 0 0 16,-6 0 2-16,-2 0 11 15,-2 0 1-15,0 0 39 16,0 0-6-16,0 0 40 15,0-4-74-15,-2 3-3 16,-2-3-10-16,1 1 9 16,1 3 0-16,2 0-9 15,0 0 1-15,0 0-4 16,0 0 4-16,0-2-2 0,0 2 1 16,0-4-15-16,0 0 15 15,0-1 0-15,5 0 0 16,-5 1 0-16,0 1 7 15,0-2 12-15,0 3 2 16,-8 2-15-16,-7 0 1 16,-10 14-7-16,-2 18 0 15,-2 14-16-15,6 11 35 16,0 5-14-16,11 0 17 16,6-4-15-16,6-7 13 15,0-10-20-15,12-8 0 16,7-14 5-16,10-8-4 15,7-11 22-15,6 0-23 16,7-12-30-16,2-17-1 16,-1-4-31-16,-6-6 14 0,-6 2 48 15,-9 2-25-15,-11 7 25 16,-9 10 20-16,-7 8 41 16,-2 10 23-16,0 0-84 15,-13 12 6-15,-5 14-20 16,0 6 19-16,7 3-5 15,4-3 0-15,7-5 10 16,0-6 0-16,16-8-10 16,13-7-3-16,9-6-8 15,8 0-33-15,10-14-25 16,0-7-51-16,-2-4-16 16,-10 1 103-16,-11 2-5 0,-10 6 38 15,-17 8 20-15,-6 6 78 16,-4 2-21-16,-25 0-62 15,-5 20-9-15,-3 4 50 16,1 4-19-16,7 0 9 16,9-4-18-16,9-5-27 15,9-12 17-15,2-4-18 16,2-3-35-16,23-3 28 16,6-15-83-16,4-8-110 15,3-6-73-15,0 0-217 16,-1 0 83-16,-2 6 346 15,-6 8 61-15,-8 13 500 16,-7 5-255-16,-5 11-46 0,-7 19-85 16,-2 8-75-1,0 4 7-15,0-1-33 0,-9-6-12 16,-2-7-2-16,0-15-40 16,2-8-269-16,3-5-648 0</inkml:trace>
  <inkml:trace contextRef="#ctx0" brushRef="#br0" timeOffset="68864.09">14518 3850 1141 0,'0'0'743'16,"0"0"-510"-16,0 0-158 15,0 0-75-15,0 0 5 16,0 0-5-16,109 112-21 0,-162-46 5 15,-3-7-172-15,2-14-556 0</inkml:trace>
  <inkml:trace contextRef="#ctx0" brushRef="#br0" timeOffset="70134.47">15463 4225 1287 0,'0'0'382'0,"0"0"-255"16,0 0-127-16,0 0 14 15,2 103 9-15,-9-52-22 16,-5 4 47-16,-5-8-32 15,7-8-3-15,-1-11-1 16,6-12 4-16,5-13-15 16,0-3 24-16,2-7 3 15,20-24-28-15,12-10-83 16,6-12-8-16,9-3 3 16,2 5 33-16,-1 7 55 15,-6 19 11-15,-11 16 17 16,-12 9 23-16,-11 23-50 15,-10 17 39-15,0 4-2 0,-4-1-27 16,-9-2 57-16,4-11-35 16,4-9-32-16,5-11 31 15,0-10-26-15,19 0-6 16,12-17-22-16,2-12-88 16,5-7 56-16,-3-3-6 15,-4 0-6-15,-4 6 46 16,-6 11 20-16,-8 10 42 15,-11 12 71-15,-2 0-90 16,0 24 40-16,0 8-6 16,-7 0-49-16,5 0 30 15,2-7-31-15,0-10 18 0,18-7 7 16,14-5-25 0,7-3 23-16,3-9-30 0,1-11-4 15,-3-2-9-15,-11 1-5 16,-9 2-2-16,-9 9 19 15,-11 7 2-15,0 3 51 16,-4 7-51-16,-16 18 5 16,2 1 47-16,2 8-30 15,12-9 17-15,4-3-7 16,2-10-32-16,27-8 31 16,11-4-25-16,7-9-7 15,7-20-13-15,-6-7-90 16,-3-4-1-16,-11-6-29 15,-12-2-37-15,-15 0 54 16,-7 4 68-16,0 6 48 0,-21 13 163 16,-8 15-2-16,-4 10-83 15,-2 5-45-15,1 19-15 16,7 3 54-16,14 0-40 16,13-3-21-16,0-6 11 15,32-8-21-15,14-10-2 16,12 0-57-16,6-9-118 15,-1-15 12-15,-3-7-164 16,9-30-20-16,-9-7-145 16</inkml:trace>
  <inkml:trace contextRef="#ctx0" brushRef="#br0" timeOffset="70292.22">16874 3914 459 0,'0'0'524'16,"0"0"-37"-16,0 0-250 16,0 0-117-16,0 0-72 0,0 0 11 15,-14 86 52-15,-9-13-62 16,-2 4-20-16,7 4 51 15,7-5-67-15,9-4 2 16,2-5-15-16,0-14 0 16,17-10-1-16,8-13-98 15,12-16-64-15,-5-10 27 16,-6-4-263-16</inkml:trace>
  <inkml:trace contextRef="#ctx0" brushRef="#br0" timeOffset="70465">16600 4153 1763 0,'0'0'369'0,"0"0"-263"15,0 0-22-15,0 0-76 16,0 0 41-16,163-65-40 16,-103 45 8-16,-4 4-34 15,-7-2-62-15,-16 7-283 16,-18-2-349-16</inkml:trace>
  <inkml:trace contextRef="#ctx0" brushRef="#br0" timeOffset="70666.42">16310 3934 628 0,'0'0'593'0,"0"0"25"0,0 0-389 16,0 0-109-16,0 0 86 15,0 0-11-15,0 0-109 16,105-48 4-16,-69 44-90 16,1 4-1-16,1 7-59 15,-7 66-243-15,-8-3-244 16,-19 7-222-16</inkml:trace>
  <inkml:trace contextRef="#ctx0" brushRef="#br0" timeOffset="70755.66">16401 5005 1264 0,'0'0'347'0,"0"0"-347"16,0 0-211-16</inkml:trace>
  <inkml:trace contextRef="#ctx0" brushRef="#br0" timeOffset="71732.55">17797 3721 1733 0,'0'0'352'15,"0"0"-352"-15,0 0-23 16,0 0-2-16,16 107 25 16,-26 7 9-16,-11 1 66 15,0-9-25-15,1-14 34 16,11-24-62-16,3 2-21 16,6 3 15-16,0-18-15 15,0-12-2-15,18-17-38 0,1-15-107 16,10-11-28-1,-4-15-210-15,-4-9-489 0</inkml:trace>
  <inkml:trace contextRef="#ctx0" brushRef="#br0" timeOffset="72513.36">17589 4192 1472 0,'0'0'514'0,"0"0"-421"15,0 0-93-15,0 0-109 16,139-55 85-16,-68 42-4 15,7 3 28-15,-7 9 0 16,-8 1 2-16,-16 14 29 16,-18 19 1-16,-25 14 36 0,-4 9 64 15,-22 4-51 1,-14 0-13-16,-1-4 12 0,3-10-53 16,12-10 7-1,9-11-34-15,8-14 0 0,5-11-1 16,9 0-33-16,22-19 7 15,11-20-69-15,6-12-142 16,-2-9-26-16,-3-3-85 16,-10 9 241-16,-11 12 108 15,-11 18 233-15,-11 19 35 16,0 5-164-16,-13 25-103 16,-14 13 55-16,1 6-3 15,3 3 10-15,7-10 31 16,10-5-61-16,6-12-12 15,0-7-13-15,22-11-2 0,12-2-12 16,5-10-22 0,11-18-35-16,-1-3 32 0,-3 1-34 15,-6 6 56-15,-11 8 9 16,-10 10 13-16,-13 6 46 16,-6 8-34-16,-6 20 40 15,-19 6 5-15,-4 4-63 16,-2-6 30-16,6-7-8 15,8-10-19-15,5-9 14 16,12-6-15-16,0-2 16 16,7-20-25-16,19-7-49 15,13-8 9-15,3 2 1 0,5 3-47 16,-7 7 63-16,-7 15-2 16,-10 10 25-16,-17 2 0 15,-6 26 0-15,-2 9 36 16,-23 1-23-16,-1-2-12 15,1-10 35-15,5-8-35 16,14-13-1-16,6-5 28 16,0-8-28-16,24-20-98 15,16-8-77-15,13-1 64 16,11-2 51-16,0 7 13 16,5 8 43-16,-5 12 4 15,-8 10 77-15,-12 2 20 16,-12 14-33-16,-14 14-49 0,-14 5 14 15,-4 2-29 1,0-3-36-16,16-4-112 0,2-7-354 16,8-13-417-16</inkml:trace>
  <inkml:trace contextRef="#ctx0" brushRef="#br0" timeOffset="73533.77">19705 4249 962 0,'0'0'1005'15,"0"0"-798"-15,0 0-151 16,-133-11-50-16,59 37 9 16,0 6 16-16,8 0 18 15,14-1-40-15,19-4 35 16,17-6-38-16,14-5 0 16,2-5-6-16,24-11 0 0,19 0-16 15,6-7-18-15,2-15-80 16,-2-4 6-16,-8 1-3 15,-12 1 64-15,-10 7 47 16,-9 11 68-16,-10 6 72 16,0 9-94-16,-3 29-28 15,-19 15 69-15,-3 15-62 16,-4 9 21-16,0 3-28 16,0-2-11-16,4-10 12 15,4-10-19-15,5-13 0 16,3-15 0-16,5-11 9 15,4-17-9-15,2-2 15 0,2-14 6 16,0-25-21 0,18-16-30-16,26-29-10 15,6-2-25-15,12-8-95 0,9 1-19 16,-9 21 102-16,1 5 77 16,-12 23 9-16,-15 23 63 15,-18 21-40-15,-11 4 27 16,-7 25 6-16,0 12 40 15,-23 5-40-15,1-2-36 16,0-5-5-16,1-9-6 16,8-10-18-16,7-11 0 15,4-9-2-15,2 0-9 16,0-19 0-16,11-13-146 0,11-10 88 16,9-4-36-16,9-1 22 15,4 4 45-15,1 8-6 16,-3 12 41-16,-3 10-1 15,-8 13 4-15,-5 0 41 16,-1 6-15-16,-5 13 34 16,-7 4 24-16,-1 0-62 15,-8 2 32-15,-4-1-14 16,0-4-21-16,-8 1 42 16,-8-4-60-16,-3-3 6 15,4-4-7-15,4-3 14 16,4-6-19-16,7-1 5 15,0 0-6-15,20-12-4 16,12-8-139-16,1-2 84 16,-4 6 65-16,-9 6 25 0,-9 9 65 15,-9 1-56-15,-2 3-22 16,0 17 72-16,-6 3-69 16,-1-3 4-16,3-1-12 15,4-2 8-15,0-7 15 16,17-6-30-16,12-4-29 15,7 0 14-15,7-21-69 16,1-7-10-16,1-5-76 16,-5-1-15-16,-7 1 99 15,-6 8 86-15,-16 8 28 16,-11 13 237-16,0 4-153 16,-18 14-68-16,-11 18 2 15,-2 10-11-15,2 4 39 0,9 1-44 16,11-4-4-16,9-4 7 15,0-7-21-15,13-6-2 16,16-9-10-16,4-10-38 16,8-7 21-16,6-10-150 15,-12-14-147-15,-10-7-318 0</inkml:trace>
  <inkml:trace contextRef="#ctx0" brushRef="#br0" timeOffset="73692.73">20343 4052 963 0,'0'0'1144'16,"0"0"-781"-16,0 0-243 0,136-122-8 16,-61 88-46-16,15 1-20 15,5 1-28-15,3 6-18 16,5 6-11-16,31 2-196 16,-27 8-308-16,-22 7-523 0</inkml:trace>
  <inkml:trace contextRef="#ctx0" brushRef="#br0" timeOffset="73774.38">21360 3924 1279 0,'0'0'341'16,"0"0"-262"-16,0 0-79 15,0 0-657-15</inkml:trace>
  <inkml:trace contextRef="#ctx0" brushRef="#br0" timeOffset="75305.42">1921 5753 1373 0,'0'0'528'0,"0"0"-444"16,0 0-65-16,0 0-19 15,0 0 86-15,0 0-12 0,0 0-12 16,0 20-31 0,0 46-13-16,-2 41 115 0,-11 34-81 15,-3 14-30-15,3-23 9 16,4-32-25-16,2-40-6 15,4-9 0-15,3 0 14 16,0 0-9-16,0-3-5 16,0-17-79-16,7-18-72 15,7-13-121-15,-1-5 54 16,5-70-105-16,-5 5-57 16,-3-10-348-16</inkml:trace>
  <inkml:trace contextRef="#ctx0" brushRef="#br0" timeOffset="75480.56">2173 5757 411 0,'0'0'576'0,"0"0"259"0,0 0-707 16,0 0-73-1,0 0-38-15,57 134 29 0,-70-62 66 16,-26 4-25-16,-13 1 11 16,-6-2-80-16,0-10-8 15,10-12-10-15,7-17-146 16,26-28-132-16,8-8-298 15,7-3-305-15</inkml:trace>
  <inkml:trace contextRef="#ctx0" brushRef="#br0" timeOffset="75690.61">2606 5871 1267 0,'0'0'515'0,"0"0"-430"16,-161 112-39-16,89-40 32 15,10 6 47-15,16 1-78 16,21-4 10-16,23-9-12 16,4-12-45-16,33-16 0 15,19-16-25-15,11-18-77 16,8-4-18-16,28-41-101 16,-22 0-101-16,-10-7-87 0</inkml:trace>
  <inkml:trace contextRef="#ctx0" brushRef="#br0" timeOffset="75854.59">2926 6009 1011 0,'0'0'759'16,"0"0"-519"0,0 0-192-16,0 0 5 0,-120 169-6 15,69-91-20-15,4 0 50 16,7-8-68-16,11-13 3 16,13-19-12-16,9-17-63 15,7-16-49-15,0-5-31 16,41-51-116-16,-3 0-280 15,-1-5 9-15</inkml:trace>
  <inkml:trace contextRef="#ctx0" brushRef="#br0" timeOffset="75998.42">3054 6090 510 0,'0'0'1094'0,"0"0"-867"16,13 110-90-16,-9-44-117 15,3 2 14-15,-2-3-34 0,1-11 0 16,1-10-7-16,-1-12-68 15,-6-15-70-15,0-8-225 16,0-9-844-16</inkml:trace>
  <inkml:trace contextRef="#ctx0" brushRef="#br0" timeOffset="76148.14">2703 6258 867 0,'0'0'1200'16,"0"0"-1038"-16,0 0-140 15,148-34 15-15,-73 27-37 16,8-2-15-16,2-3-14 0,26-16-210 16,-19 2-327-1,-21 0-190-15</inkml:trace>
  <inkml:trace contextRef="#ctx0" brushRef="#br0" timeOffset="76312.66">3540 5805 595 0,'0'0'695'0,"0"0"-80"16,0 0-514-16,15 134-85 16,-15-44 31-16,-33 31 82 15,-23 20-50-15,-2-14-11 16,5-25-68-16,6-23-28 16,20-39-247-16,8-14-498 0</inkml:trace>
  <inkml:trace contextRef="#ctx0" brushRef="#br0" timeOffset="76650.5">4115 6391 988 0,'0'0'1154'0,"0"0"-931"15,0 0-118-15,0 0 5 16,0 0-96-16,0 0 4 15,154 0 22-15,-94 1-39 16,0 6-2-16,-7 1-27 16,-10 1-242-16,-16 2-224 15,-14-6-439-15</inkml:trace>
  <inkml:trace contextRef="#ctx0" brushRef="#br0" timeOffset="76808.11">3972 6702 1114 0,'0'0'1161'0,"0"0"-1003"16,0 0-61-16,140 6-60 15,-57-6-22-15,8-13-15 16,25-12-5-16,-22 2-117 16,-23 3-426-16</inkml:trace>
  <inkml:trace contextRef="#ctx0" brushRef="#br0" timeOffset="77497.82">4957 6575 778 0,'0'0'1003'0,"0"0"-700"15,0 0-149-15,0 0-54 16,0 0-61-16,0 0 39 16,0 0-55-16,89 0-2 15,-22 0 56-15,34 8-77 16,39 13 14-16,44 8 17 16,24-3-12-16,-3-6 26 15,-15-5-40-15,-21-14 6 16,-11-1-11-16,-12 0 0 0,-33 0-11 15,-15 0-74 1,-33-1-165-16,-25-6-315 0</inkml:trace>
  <inkml:trace contextRef="#ctx0" brushRef="#br0" timeOffset="81665.57">5655 7229 684 0,'0'0'69'16,"0"0"478"-16,0 0-268 15,0 0-120-15,0 0 2 0,0 0-51 16,0 0 4-16,-123-97-17 16,63 97-17-16,-5 22 12 15,3 16-67-15,6 15-11 16,14 7 51-16,15 4-25 15,19 2 26-15,8-4-25 16,21-7-26-16,29-13 34 16,18-12-49-16,15-18-90 15,38-12-157-15,-19-25-363 16,-15-4-472-16</inkml:trace>
  <inkml:trace contextRef="#ctx0" brushRef="#br0" timeOffset="82183.11">5814 6860 573 0,'0'0'880'0,"0"0"-627"16,0 0-146-16,0 0-35 0,0 0 57 16,0 0-25-16,0 0 3 15,-68-13 10-15,68 10-86 16,0-1-2-16,10 0-29 15,5 4-3-15,-1 0-17 16,-4 18 17-16,-5 11 3 16,-5 12 11-16,-2 5-10 15,-23 4 63-15,-2-1-3 16,0-10-24-16,8-5 27 16,5-8-64-16,12-5 13 15,2-7-1-15,6-5 3 16,19 0-30-16,6-6 14 15,0 4-26-15,-4-2 20 0,-9 4-41 16,-13 4 9 0,-5 6 38-16,-13 7-10 0,-24 6-12 15,-7 4-3-15,-8 4-74 16,-10 10-97-16,10-9-295 16,17-10-412-16</inkml:trace>
  <inkml:trace contextRef="#ctx0" brushRef="#br0" timeOffset="82619.64">5974 7556 1534 0,'0'0'515'0,"0"0"-321"0,0 0-51 16,0 0-97-16,0 0-20 15,-114-28-25-15,72 41 29 16,3 10-21-16,10 0 0 16,12 1 1-16,8-3-10 15,9-5-10-15,0-8-39 16,26-8-24-16,9 0 7 16,7-11-100-16,4-14-88 15,-1-8 19-15,-5-2-108 16,-7 0 41-16,-8 6 302 15,-9 6 42-15,-12 11 487 16,-4 12-227-16,0 0-176 16,-18 28-62-16,-7 16-64 0,2 13 31 15,-4 11 47-15,0 2-46 16,0 0 88-16,-2-7-12 16,-2-8-38-16,-3-13 9 15,-3-13-79-15,-6-14 15 16,-3-12-15-16,-2-3-25 15,-10-30-146-15,12-5-342 16,10 2-787-16</inkml:trace>
  <inkml:trace contextRef="#ctx0" brushRef="#br0" timeOffset="86155.19">5503 5813 1295 0,'0'0'534'16,"0"0"-384"-16,0 0-52 16,0 0-15-16,0 0 74 15,0 0-39-15,0 0 0 0,0 3-22 16,0-3-47-16,0 0 42 15,0 0-32-15,0 0-25 16,0-9 21-16,0-2-47 16,0-3-5-16,-9 2-3 15,-15 5 4-15,-14 5-17 16,-14 2 13-16,-8 12-3 16,-4 22-17-16,3 16 15 15,10 10 5-15,13 11 0 16,19 1 17-16,14-2-16 15,5-9-1-15,29-10 0 16,22-18-18-16,14-17-10 16,17-16-51-16,39-27-204 15,-21-13-317-15,-15-4-273 0</inkml:trace>
  <inkml:trace contextRef="#ctx0" brushRef="#br0" timeOffset="86597.03">5769 5470 1160 0,'0'0'623'15,"0"0"-550"-15,0 0-43 16,0 0 62-16,0 0-18 16,0 0 55-16,0 0 10 15,-65-14-40-15,67 0-86 16,19 2-13-16,0 3 0 15,-3 9-9-15,-3 0 3 16,-9 23 6-16,-6 19 0 16,-14 13 1-16,-20 8 56 15,-5 4-39-15,1-7 8 0,9-12-12 16,13-10-2-16,14-16 2 16,2-7-3-16,33-15-10 15,14 0-1-15,37-12-113 16,-12-11-126-16,-9 0-323 0</inkml:trace>
  <inkml:trace contextRef="#ctx0" brushRef="#br0" timeOffset="86931.35">5669 6180 1175 0,'0'0'671'0,"0"0"-537"16,0 0-8-16,0 0-77 16,0 0-30-16,0 0 73 15,0 0-27-15,-46 74-7 16,46-41 28-16,16-1-39 15,9-1 17-15,1 0-52 16,-3-8-4-16,-5-2-2 16,-5-5 4-16,-9-8-4 15,-4-7-6-15,0-1-109 0,-29-8-15 16,-2-16-444 0,0-3-619-16</inkml:trace>
  <inkml:trace contextRef="#ctx0" brushRef="#br0" timeOffset="87047.65">5748 6062 1827 0,'0'0'377'16,"0"0"-251"-16,123-30-117 15,-65 15-9-15,12 0-25 16,-18 3-128-16,-11 3-361 0</inkml:trace>
  <inkml:trace contextRef="#ctx0" brushRef="#br0" timeOffset="87357.15">6101 6319 1247 0,'0'0'200'0,"0"0"-129"15,0 0-52-15,0 0 138 16,0 0 62-16,0 0-53 15,0 0-56-15,0 2-110 16,8-14 0-16,-6 1 0 16,-2 1-21-16,0 6 21 15,-2 2 14-15,-13 2-14 16,1 0 36-16,6 0-3 0,1 9-27 16,7-2 16-1,0 2-22-15,0-6-6 0,11-1 0 16,3-2-124-16,-8 0-173 15,-3-8-650-15</inkml:trace>
  <inkml:trace contextRef="#ctx0" brushRef="#br0" timeOffset="87904.89">5789 6437 846 0,'0'0'848'0,"0"0"-634"16,0 0-127-16,0 0-86 16,0 0-1-16,0 0 80 15,0 0-7-15,-33 63 8 16,14-40-56-16,-1-3-19 15,-4-4 47-15,-7-6-47 16,-5-6 9-16,-4-4-15 0,-2 0-2 16,-10-34-128-1,12 0-343-15,6 1-593 0</inkml:trace>
  <inkml:trace contextRef="#ctx0" brushRef="#br0" timeOffset="90021.16">6743 5886 1365 0,'0'0'594'16,"0"0"-515"-16,0 0-34 15,0 0-36-15,0 0 6 16,0 0 79-16,0 0-11 0,-23-15-3 16,23 15-49-1,0 0-30-15,0 0 40 0,0 0-7 16,0-4 33-16,0 0 6 15,2-5-55-15,3 0 21 16,-2-1-39-16,-3 0-11 16,-8 2 11-16,-23 8-45 15,-15 0 14-15,-14 14 23 16,-9 26-14-16,-3 12 21 16,9 15 2-16,15 7 17 15,17 0 46-15,15-4-55 16,16-10 3-16,6-14 13 15,33-15-24-15,11-18-1 16,13-13-21-16,7 0-162 16,19-48-73-16,-16 4-317 0,-13-5-719 15</inkml:trace>
  <inkml:trace contextRef="#ctx0" brushRef="#br0" timeOffset="90202.21">7002 5434 1707 0,'0'0'599'0,"0"0"-454"15,0 0-92-15,0 0-47 16,-63 139 64-16,27-62-55 16,0 11-15-16,-8 28-6 15,9-21-365-15,8-16-643 0</inkml:trace>
  <inkml:trace contextRef="#ctx0" brushRef="#br0" timeOffset="90479.27">6961 6399 1295 0,'0'0'357'16,"0"0"-234"-16,0 0-10 0,-167 26 13 16,111-2-11-16,9-1-38 15,14 2 25-15,18-7-90 16,15-4 4-16,4-6 36 16,34-4-41-16,17-4-11 15,14 0-8-15,8-7-107 16,18-16-67-16,-19 2-150 15,-13 3-629-15</inkml:trace>
  <inkml:trace contextRef="#ctx0" brushRef="#br0" timeOffset="90646.2">7012 6316 1491 0,'0'0'344'0,"0"0"-224"15,0 0 20-15,-60 145-108 16,35-83 6-16,-14 26-38 16,5-14-25-16,5-14-344 0</inkml:trace>
  <inkml:trace contextRef="#ctx0" brushRef="#br0" timeOffset="91156.26">7581 6752 1227 0,'0'0'742'16,"0"0"-473"-16,0 0-81 15,0 0-84-15,0 0 11 16,0 0-17-16,0 0-58 15,102 0 14-15,-44 0-53 16,5 0-1-16,-1 0 0 16,0 0-37-16,5 0-118 0,-15-5-212 15,-15 0-418-15</inkml:trace>
  <inkml:trace contextRef="#ctx0" brushRef="#br0" timeOffset="91359.16">7882 6573 1702 0,'0'0'484'16,"0"0"-446"-16,0 0 70 16,-54 132-47-16,34-76-31 15,-3 5 38-15,2-1-47 16,0-1-21-16,-5 11-63 15,3-17-413-15,8-13-493 0</inkml:trace>
  <inkml:trace contextRef="#ctx0" brushRef="#br0" timeOffset="91952.4">8547 6771 696 0,'0'0'960'0,"0"0"-627"16,0 0-183-16,0 0-1 15,0 0-39-15,0 0-35 16,0 0 56-16,0-14-61 15,37 18-48-15,26 9 62 16,37 1-75-16,47-4 3 16,44-8-12-16,19-2 16 15,-7-2-4-15,-22-12-12 16,-36 1 0-16,-30 3-18 16,-30 3-25-16,-9-7-200 0,-32 2-345 15,-10-1-741-15</inkml:trace>
  <inkml:trace contextRef="#ctx0" brushRef="#br0" timeOffset="94014.84">9097 7340 140 0,'0'0'1212'0,"0"0"-933"16,0 0-112-16,0 0 25 15,0 0-114-15,0 0-3 16,-118-38 25-16,68 38-33 16,4 23 7-16,1 13-18 15,9 12-14-15,14 8 60 16,11 4-63-16,11-2-18 15,13-8 12-15,32-12-21 16,18-15-12-16,47-23-102 16,-13-5-187-16,-13-18-373 0</inkml:trace>
  <inkml:trace contextRef="#ctx0" brushRef="#br0" timeOffset="94464.97">9362 7078 954 0,'0'0'331'16,"0"0"-170"-16,0 0-13 15,0 0-37-15,0 0 60 16,0 0-33-16,0 0-42 0,-45-24 13 16,45 15-54-16,9-2-54 15,5 2-1-15,-3 4 9 16,0 5-19-16,-6 0 10 16,-5 12-2-16,0 15 2 15,-5 9 1-15,-15 1 37 16,-2 2 26-16,1-6-55 15,8-4 40-15,9-9-49 16,4-6 6-16,0-2 13 16,19-2-19-16,8 0 1 15,0 2-1-15,-2 0-26 0,-9 4 26 16,-14 2-42 0,-2 6-14-16,-18 2 35 0,-18 4-57 15,-24 7-84-15,11-8-95 16,7-7-281-16</inkml:trace>
  <inkml:trace contextRef="#ctx0" brushRef="#br0" timeOffset="94887.39">9629 7529 717 0,'0'0'885'15,"0"0"-738"-15,0 0-94 16,0 0 42-16,-154 23-9 0,117-3 20 16,6 4-21-16,10 0-69 15,10-4 26-15,11-4-41 16,0-6-1-16,23-10 0 16,8 0-8-16,5-6-67 15,-1-14-73-15,-1-6-25 16,-8-1 36-16,-5 0 13 15,-10 5 61-15,-7 4 63 16,-4 8 87-16,0 7 161 16,0 3-104-16,-9 18-115 15,-3 21 13-15,0 11-42 16,-5 13 24-16,2 2 48 0,-3 3-38 16,-1-8 24-1,-6-7 8-15,-2-11-20 16,-4-17 37-16,-5-8-59 0,-3-16 28 15,-6-1-52-15,0-9-24 16,-8-29-129-16,13 4-221 16,8-3-732-16</inkml:trace>
  <inkml:trace contextRef="#ctx0" brushRef="#br0" timeOffset="97618.43">8958 6118 1033 0,'0'0'680'16,"0"0"-531"-16,0 0-129 15,0 0-8-15,0 0 74 16,0 0-38-16,0 0 14 16,-20 53-16-16,20-53-36 15,0 0 64-15,0 0-27 16,14 0-22-16,1-7-5 15,-3-5-20-15,-8-2 0 0,-4 1-8 16,-2 4-1-16,-23 4-7 16,-10 5 16-16,-10 0 0 15,0 31 48-15,0 13-5 16,10 12 62-16,6 9 1 16,16-2-75-16,13-3 29 15,0-7-60-15,29-16 7 16,19-16-7-16,18-16-62 15,34-14-129-15,-15-21-322 16,-14-8-640-16</inkml:trace>
  <inkml:trace contextRef="#ctx0" brushRef="#br0" timeOffset="97807.52">9280 5627 548 0,'0'0'1505'0,"0"0"-1349"16,-52 108-104-16,25-42-42 15,0 8 6-15,3 4-32 16,0 19 16-16,6-22-300 16,7-16-469-16</inkml:trace>
  <inkml:trace contextRef="#ctx0" brushRef="#br0" timeOffset="98085.4">9235 6392 1689 0,'0'0'351'16,"0"0"-234"-16,0 0-91 15,0 0-19-15,0 0 51 16,0 0 2-16,0 0 1 16,0 128-8-16,18-99-53 15,-5 0 33-15,-1-8-33 0,-8-3 0 16,-4-8-3-16,0-4 3 16,-10-6-60-16,-25-12-152 15,1-17-380-15,3-4-590 16</inkml:trace>
  <inkml:trace contextRef="#ctx0" brushRef="#br0" timeOffset="98189.26">9336 6200 1711 0,'0'0'401'0,"0"0"-288"16,0 0-113-16,137-9-68 16,-101 9-210-16,-9 9-381 0</inkml:trace>
  <inkml:trace contextRef="#ctx0" brushRef="#br0" timeOffset="98490.02">9667 6481 1498 0,'0'0'341'0,"0"0"-301"15,0 0-20-15,0 0-20 16,0 0 0-16,0 0 143 15,0 0-83-15,-26 5-13 16,21-5-47-16,0-3 16 16,-1-1-35-16,-3 4 18 15,3 0 1-15,-4 0 23 16,4 6-12-16,1 8 64 16,5 2-41-16,0-2-33 15,0-4 43-15,7-6-44 16,9-4 6-16,-1 0-6 0,-1-16-128 15,-8-4-147-15,-6-2-311 0</inkml:trace>
  <inkml:trace contextRef="#ctx0" brushRef="#br0" timeOffset="99254.39">10169 6157 1114 0,'0'0'242'0,"0"0"-180"15,0 0 9-15,0 0-11 16,0 0 32-16,0 0 70 16,0 0-86-16,-47-79 60 15,-2 79-24-15,-5 23 0 16,-4 18 16-16,3 13-53 16,13 8 45-16,15 1-49 15,20-3-44-15,7-4 49 16,29-10-58-16,25-9 12 15,13-12-30-15,8-11-67 0,37-14-101 16,-23-6-141 0,-14-13-321-16</inkml:trace>
  <inkml:trace contextRef="#ctx0" brushRef="#br0" timeOffset="99671.35">10405 5867 863 0,'0'0'1035'0,"0"0"-793"16,0 0-176-16,0 0 17 16,0 0-68-16,0 0 45 15,0 0 26-15,-40-25-47 16,40 25 29-16,11 0-68 16,2 0-23-16,1 5 17 15,-7 22-5-15,-7 8 11 16,-5 9 33-16,-21 5-26 15,-3-1 68-15,2-6-38 0,8-9-17 16,13-6 11 0,6-8-22-16,6-4-15 0,27-10 6 15,29-5-197-15,-5 0-143 16,-5 0-615-16</inkml:trace>
  <inkml:trace contextRef="#ctx0" brushRef="#br0" timeOffset="100120.42">10423 6445 350 0,'0'0'1410'0,"0"0"-909"0,0 0-415 16,0 0 5-16,0 0-72 16,0 0-18-16,0 0 56 15,-58 48-33-15,26-21-3 16,3-1-21-16,10-3 19 16,7-9-13-16,12-5-6 15,6-2 1-15,27-5 2 16,15-2-3-16,8 0-91 15,29 0-54-15,-16-11-180 16,-13-1-196-16</inkml:trace>
  <inkml:trace contextRef="#ctx0" brushRef="#br0" timeOffset="100277.54">10586 6423 91 0,'0'0'1543'0,"0"0"-1208"15,0 0-265-15,0 0 81 16,0 0-90-16,-10 102-52 16,-5-40-9-16,1-10-65 15,-3-9-659-15</inkml:trace>
  <inkml:trace contextRef="#ctx0" brushRef="#br0" timeOffset="100795.4">10069 6782 117 0,'0'0'1460'0,"0"0"-901"15,0 0-408-15,0 0-56 16,0 0-58-16,0 0-25 0,147 0 22 16,-92 2-13-16,5 0-11 15,19 3-20-15,-17 0-158 16,-10-5-508-16</inkml:trace>
  <inkml:trace contextRef="#ctx0" brushRef="#br0" timeOffset="102003.4">11099 6788 1283 0,'0'0'688'0,"0"0"-459"0,0 0 3 16,0 0-3-16,0 0-87 16,0 0 1-16,0 0-119 15,86-4-23-15,-39 4-1 16,0 0-28-16,-7 5-38 15,-6 4-141-15,-26 3-154 16,-8-2-251-16,0-2-534 0</inkml:trace>
  <inkml:trace contextRef="#ctx0" brushRef="#br0" timeOffset="102117.04">11132 6944 856 0,'0'0'838'15,"0"0"-548"-15,0 0-130 16,0 0-85-16,156 9-75 0,-60-12-125 15,-16-13-224 1,-6 0-250-16</inkml:trace>
  <inkml:trace contextRef="#ctx0" brushRef="#br0" timeOffset="102460.83">12191 6607 1285 0,'0'0'650'0,"0"0"-443"15,0 0-133-15,-18-107 26 16,18 76 47-16,16 1-40 15,6 7-3-15,4 7-55 16,3 11-16-16,0 5-30 16,-4 1 24-16,-8 30-37 15,-7 11 10-15,-10 12 0 16,-12 13-2-16,-25 8 4 16,-15 3-4-16,-1 1-102 15,-14 13-197-15,16-22-177 16,13-14-158-16</inkml:trace>
  <inkml:trace contextRef="#ctx0" brushRef="#br0" timeOffset="102568.37">12017 7250 430 0,'0'0'1000'15,"0"0"-473"-15,0 0-311 0,0 0-60 16,0 0-129-16,0 0-27 16,0 0-77-16,-12 7-266 0</inkml:trace>
  <inkml:trace contextRef="#ctx0" brushRef="#br0" timeOffset="102776.38">11919 7247 1315 0,'0'0'980'0,"0"0"-794"16,0 0-186-16,0 0-507 15,0 0-1125-15</inkml:trace>
  <inkml:trace contextRef="#ctx0" brushRef="#br0" timeOffset="103115.26">12768 6555 2013 0,'0'0'364'0,"0"0"-327"16,0 0-37-16,0 0-34 15,0 0 34-15,0 0 62 16,0 0 82-16,-55-101-95 16,65 97-31-16,11 3-18 15,3 1-1-15,2 0-1 16,-1 22 2-16,-5 10-12 16,-4 14-3-16,-11 9 10 15,-5 8 5-15,-14 10 0 16,-24 2-18-16,-18 8-55 15,-33 27-103-15,12-19-304 0,9-19-374 0</inkml:trace>
  <inkml:trace contextRef="#ctx0" brushRef="#br0" timeOffset="103227.37">12441 7374 975 0,'0'0'578'0,"0"0"-204"16,0 0-46-16,0 0-127 15,0 0-110-15,0 0-89 16,0 0-2-16,-9 7-134 15,9-25-463-15</inkml:trace>
  <inkml:trace contextRef="#ctx0" brushRef="#br0" timeOffset="103476.79">13089 6641 2045 0,'0'0'465'0,"0"0"-465"16,0 0 26-16,0 0-26 15,0 0 1-15,0 0 63 16,0 0-30-16,87-24-17 16,-76 69-16-16,-11 13-1 15,0 13-6-15,-17 12-9 16,-48 35-73-16,5-18-176 0,4-17-540 15</inkml:trace>
  <inkml:trace contextRef="#ctx0" brushRef="#br0" timeOffset="103581.36">12852 7517 1713 0,'0'0'922'0,"0"0"-922"15,0 0-18-15,0 0-724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1:39.2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4807 15408 603 0,'0'0'410'0,"0"0"392"0,0 0-713 16,-44-146-27-16,42 93 8 15,2-6-48-15,2-4 23 16,19-4-37-16,8-3 39 16,6 7 42-16,5 5-64 15,0 5 43-15,3 7 12 16,-1 7-36-16,1 4 34 15,-4 12-19-15,-3 4-14 16,-1 9 11-16,-3 10-54 16,-1 3 17-16,-4 23-4 0,0 9-7 15,-5 5 14 1,-2 1-22-16,-2-7 0 16,-5-6-3-16,1-10 4 0,-8-8-1 15,-2-8 0-15,-4-2 12 16,0 0 6-16,-2-22-18 15,-20-9-36-15,-12 1 24 16,-8 4-10-16,-5 12 22 16,-8 14 8-16,-5 26 4 15,-10 45-12-15,12 6 0 16,10 16 0-16,12 1 34 16,22-14-32-16,12 5 14 15,2-17-16-15,23-6 15 16,14-14-18-16,15-16 3 15,6-13 0-15,7-16-12 0,3-3-3 16,1-28-35-16,-1-14-66 16,-11-13-27-16,-10 2 70 15,-16-1 9-15,-12 14 51 16,-15 13 13-16,-4 20 135 16,-10 7 15-16,-16 16-78 15,-10 16-56-15,0 8 41 16,3 4-45-16,6-9-12 15,12-2 9-15,9-13-8 16,2-8-2-16,4-12-10 16,0 0-71-16,21-14 55 15,4-14-51-15,6-7-39 16,2-4 71-16,-2 11 6 16,-4 10 40-16,-4 11 13 15,-6 7-12-15,-5 29 51 0,-1 14-34 16,-3 12-17-16,8 11-2 15,-1-10-206-15,4-18-627 0</inkml:trace>
  <inkml:trace contextRef="#ctx0" brushRef="#br0" timeOffset="630.01">6034 15078 456 0,'0'0'663'0,"0"0"-571"15,0 0-71-15,0 0-8 16,0 0 28-16,7-107 91 15,-7 86 61-15,0 7 3 16,0 5 26-16,-21 9 8 16,-6 0-127-16,-8 26-21 15,-3 15 35-15,0 8-45 16,3 9-5-16,8 4 3 16,11-4-31-16,12 0 15 0,4-12-54 15,10-5 9-15,25-7-2 16,7-16 1-16,12-12-8 15,4-6 0-15,2-6-54 16,-5-24 16-16,-6-7-50 16,-11 2-22-16,-14 3 68 15,-10 6 16-15,-11 8 26 16,-3 11 123-16,0 7-48 16,-14 3-11-16,-1 19-64 15,-2 4 0-15,7 1 21 16,7-1-20-16,3-3-1 15,7 0 0-15,18-14 11 16,8-6-12-16,5-3 1 0,1 0-36 16,-2-9 18-1,-8-14-24-15,-7 2 14 0,-9-5 27 16,-6-2 1-16,-7 6 1 16,0 6 46-16,-4 6-3 15,-15 2-2-15,-3 6-42 16,-2 2-1-16,2 0-21 15,-5 0-188-15,6 10-93 16,8-10-408-16</inkml:trace>
  <inkml:trace contextRef="#ctx0" brushRef="#br0" timeOffset="781.22">6442 14694 2105 0,'0'0'471'15,"0"0"-403"-15,0 0-68 16,0 0-35-16,-34 164 24 16,14-72-152-16,5-15-342 0</inkml:trace>
  <inkml:trace contextRef="#ctx0" brushRef="#br0" timeOffset="983.38">6566 15395 1735 0,'0'0'886'0,"0"0"-812"16,0 0-74-16,0 0 0 16,0 0-19-16,-56 148 19 15,35-95-28-15,-18 14-143 16,11-13-371-16,1-13-1027 0</inkml:trace>
  <inkml:trace contextRef="#ctx0" brushRef="#br0" timeOffset="1570.28">7585 14909 1815 0,'0'0'380'0,"0"0"-252"16,0 0-92-16,0 0-21 15,0 0 24-15,0 0-38 16,0 0 19-16,40 14 58 16,-22-36-61-16,-7-4 17 15,-9-6-34-15,-2 0 6 16,-19 1 6-16,-22 12-11 16,-9 10-1-16,-16 9 34 15,-3 14-13-15,-2 32 41 16,7 17-26-16,8 12-3 15,13 6 58-15,19 0-48 0,17-7-10 16,7-8-16-16,24-10-5 16,24-7-2-16,16-11-10 15,14-15-4-15,11-9-6 16,39-14-104-16,-24-14-218 16,-17-12-375-16</inkml:trace>
  <inkml:trace contextRef="#ctx0" brushRef="#br0" timeOffset="1744.43">7864 15113 58 0,'0'0'2005'0,"0"0"-1481"16,0 0-390-16,0 0-33 16,0 0-89-16,0 0 26 15,133-8-38-15,-69 8-26 16,4 0-63-16,-12 10-240 15,-18 2-497-15</inkml:trace>
  <inkml:trace contextRef="#ctx0" brushRef="#br0" timeOffset="1870.07">7928 15330 1570 0,'0'0'856'15,"0"0"-700"-15,0 0-125 16,0 0-4-16,137 0-27 0,-73-2-161 15,-6-6-351-15</inkml:trace>
  <inkml:trace contextRef="#ctx0" brushRef="#br0" timeOffset="2349.98">9072 14811 1776 0,'0'0'356'0,"0"0"-246"15,0 0-73-15,-134 116 97 0,81-48-12 16,-3 12-4-16,0 4 6 16,7-7-77-16,7-9-26 15,13-12-13-15,9-16 5 16,11-18-26-16,9-14-28 16,0-8-85-16,27-15 61 15,24-63-128-15,-4 7-188 16,-2-8-262-16</inkml:trace>
  <inkml:trace contextRef="#ctx0" brushRef="#br0" timeOffset="2508.5">9000 14749 1330 0,'0'0'846'15,"0"0"-638"-15,0 0-163 16,0 0 56-16,25 152-34 0,-13-86-8 16,5-2 31-1,3 2-74-15,3 0-8 0,1-11-8 16,-2-6-5-16,-3-5-165 15,-17-7-94-15,-2-7-129 16,0-16-367-16</inkml:trace>
  <inkml:trace contextRef="#ctx0" brushRef="#br0" timeOffset="3158.97">8586 15226 1303 0,'0'0'1118'16,"0"0"-923"-16,0 0-143 15,0 0-52-15,167-44 10 0,-93 27-17 16,6 2 7 0,0-6-2-16,-1 1 1 0,-10-2-116 15,-9-4 1-15,-14-4-7 16,-9 2 56-16,-16 0 60 16,-7 6 14-16,-10 6 54 15,-1 6 123-15,-3 6-13 16,0 4-70-16,0 6-82 15,0 22-1-15,-7 12-6 16,-5 10-4-16,4 4 22 16,-1 4 13-16,3-9-37 15,0-7 4-15,6-8-10 0,0-10 2 16,0-7 2 0,0-8-4-16,0-6 0 0,0-3-9 15,0-12 11-15,6-19-4 16,2-15-92-16,5-15-16 15,3-7-15-15,2-4 15 16,2 4 56-16,-2 16 53 16,-3 13-20-16,-3 20 21 15,-1 15 0-15,-5 4-2 16,1 12 2-16,-2 24 33 16,-5 8 2-16,0 7 52 15,-3 7-16-15,-12-5-7 16,-1-7-22-16,1-7-41 15,4-11 25-15,3-10-26 16,8-10 0-16,0-8 9 0,12 0-8 16,24-18 53-1,12-13-54-15,10 4-23 0,8 0 23 16,-2 13-3-16,-6 6 3 16,-14 8 46-16,-15 12-26 15,-20 20 14-15,-9 9 0 16,-29 7-33-16,-17 6 68 15,-10-5-69-15,0-3 0 16,4-7 0-16,13-13-63 16,23-12-125-16,11-9-347 15,5-5-966-15</inkml:trace>
  <inkml:trace contextRef="#ctx0" brushRef="#br0" timeOffset="3407.96">10049 15362 1587 0,'0'0'851'0,"0"0"-635"15,0 0-148-15,0 0-67 16,0 0 48-16,0 0-34 15,0 0 7-15,12 0 28 16,-2 0-49-16,-8-2 13 16,-6 2-14-16,-21 0-136 15,-8 0-573-15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3:19.6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1382 9791 1239 0,'0'0'120'16,"0"0"-104"-16,0 0 16 16,0 0 183-16,0 0-15 15,0 0-79-15,-12-10 10 16,6 4 23-16,1-2 37 16,-1 1-70-16,-4-1 14 15,2 1-68-15,1 2-34 16,1-2 12-16,1 3-21 15,0 1 32-15,3 3-5 16,0 0-27-16,2 0 38 16,0 0-55-16,0 0-5 0,0 0 2 15,14 3-4 1,7 10 0-16,6 1 0 0,7 2 7 16,6 3 1-16,2 1-8 15,0 1-3-15,3-2-15 16,-3 2 5-16,4-5-49 15,4 0-66-15,-7-4-329 16,-12-4-254-16</inkml:trace>
  <inkml:trace contextRef="#ctx0" brushRef="#br0" timeOffset="412.16">1852 9561 1724 0,'0'0'505'16,"0"0"-459"-16,0 0 57 16,0 0 49-16,0 0-111 15,0 0 0-15,-73 104 32 16,57-52-57-16,5-2 20 16,11-3-36-16,0-10 0 15,6-7-1-15,23-7-10 16,9-13-69-16,9-8-84 15,4-2-85-15,3-6-72 16,-5-18-78-16,-7-2 221 0,-13-1 178 16,-9 4 107-1,-13 2 196-15,-7 11 53 0,0 6-45 16,-23 4-94-16,-8 6-158 16,-2 20-48-16,-3 4 25 15,9 2-30-15,7 1 8 16,11-8-14-16,9-4-8 15,0-9-25-15,17-7-71 16,12-5-19-16,4 0-15 16,-2-17-174-16,2-27-75 15,-8 1-134-15,-10 3-249 0</inkml:trace>
  <inkml:trace contextRef="#ctx0" brushRef="#br0" timeOffset="554.26">2139 9578 1088 0,'0'0'502'16,"0"0"-153"-16,0 0-59 0,0 0-126 15,0 0-124 1,0 0-31-16,0 0 97 0,-15 113-53 16,11-48-5-16,4 0-36 15,0 2-12-15,13 7-51 16,11-18-227-16,1-17-351 0</inkml:trace>
  <inkml:trace contextRef="#ctx0" brushRef="#br0" timeOffset="712.18">2416 9825 1545 0,'0'0'1070'16,"0"0"-912"-16,0 0-129 0,0 0-29 16,0 0-15-16,0 0-201 15,-56 125-310-15,45-95-1005 0</inkml:trace>
  <inkml:trace contextRef="#ctx0" brushRef="#br0" timeOffset="910.2">1690 10226 2220 0,'0'0'644'16,"0"0"-488"-16,0 0-88 15,0 0-26-15,0 0 18 0,0 0-60 16,0 0-9-16,122-55-24 16,-20 57-91-16,-13 14-95 15,-10 0-642-15</inkml:trace>
  <inkml:trace contextRef="#ctx0" brushRef="#br0" timeOffset="1862.16">3379 9539 1362 0,'0'0'398'16,"0"0"-199"-16,0 0 50 15,0 0 22-15,0 0-94 16,0 0-64-16,0 0-38 15,-65-21-57-15,30 30 24 16,-5 16-42-16,-8 12 0 16,0 10 9-16,1 11-8 15,5 0 23-15,9 1-9 16,6-1-6-16,11-5 12 16,11-10-21-16,5-6 0 15,11-8-15-15,22-10 2 16,15-7-38-16,30-12-94 0,-11-5-345 15,-11-9-407-15</inkml:trace>
  <inkml:trace contextRef="#ctx0" brushRef="#br0" timeOffset="2430.85">3073 9868 1756 0,'0'0'397'16,"0"0"-341"-16,0 0-43 15,0 0-8-15,145-82-5 16,-84 68 0-16,-3 7-6 16,-7 7 7-16,-11 0-1 0,-11 24 42 15,-14 8 13-15,-10 7 109 16,-5 3-42-16,0 0-50 16,-5-4-11-16,-4-9-60 15,5-6 11-15,4-9-12 16,0-10-22-16,7-4-11 15,17-4-73-15,5-22-114 16,3-8-82-16,-1-4-23 16,-2 2 48-16,-11 8 264 15,-5 10 13-15,-11 11 304 16,-2 7-87-16,0 11-115 16,-2 19 55-16,-9 4-45 15,4 4-2-15,5-1-33 0,2-5-63 16,4-9 21-16,23-5-35 15,6-8-10-15,8-10-27 16,-1 0-111-16,-3-8-70 16,-12-12-68-16,-11-6-80 15,-14-3 33-15,0-2-186 16,-20 1 519-16,-5 2 51 16,2 6 459-16,6 5-117 15,7 8-37-15,8 4-126 16,2 5-92-16,6 0-110 15,17 0-21-15,6 12-8 16,3 2 2-16,-3 5-1 16,-3-1 0-16,-5 1 14 15,-6 2-28-15,-8-1 14 16,-7-4-96-16,0-4-186 0,-9-8-552 0</inkml:trace>
  <inkml:trace contextRef="#ctx0" brushRef="#br0" timeOffset="2574.1">3898 9593 1030 0,'0'0'1457'0,"0"0"-1219"16,0 0-177-16,0 0-61 16,0 0-85-16,-31 140-223 0,13-77-637 15</inkml:trace>
  <inkml:trace contextRef="#ctx0" brushRef="#br0" timeOffset="2672.07">3689 10399 2092 0,'0'0'489'15,"0"0"-489"-15,0 0-136 16,0 0-776-16</inkml:trace>
  <inkml:trace contextRef="#ctx0" brushRef="#br0" timeOffset="3326.13">4908 9657 1121 0,'0'0'885'0,"0"0"-614"0,0 0-69 16,0 0-42-16,0 0-43 15,0 0 4-15,0 0-69 16,-11-8-10-16,-16 34-36 15,-11 13 10-15,-10 8 2 16,-8 13-11-16,-2 5-6 16,0-3 3-16,8-4-4 15,10-9 0-15,16-12-14 16,11-11-65-16,13-13-38 16,11-16-179-16,18-19-58 15,2-10-512-15</inkml:trace>
  <inkml:trace contextRef="#ctx0" brushRef="#br0" timeOffset="3507.94">4901 9573 1657 0,'0'0'561'0,"0"0"-457"16,0 0-52-16,0 0-30 16,0 0 79-16,0 0 15 15,68 142-31-15,-51-85-30 16,3 3-46-16,3 0-3 15,1-4-12-15,7 4-147 16,-7-12-121-16,-3-15-276 0</inkml:trace>
  <inkml:trace contextRef="#ctx0" brushRef="#br0" timeOffset="3849.49">4612 9886 1416 0,'0'0'272'0,"0"0"-158"16,0 0 46-16,147 0-93 15,-80-5-11-15,6-4-8 16,1 2-47-16,-3 3 30 15,-9 4-31-15,-10 0 0 0,-12 0-8 16,-13 11 8 0,-11 9 0-16,-10 4 1 0,-6 6 24 15,0 4 78-15,-2 4-36 16,-10-1-39-16,6-3 3 16,4-6-29-16,2-9 5 15,4-8-7-15,29-11-37 16,0-7-149-16,-3-15-710 0</inkml:trace>
  <inkml:trace contextRef="#ctx0" brushRef="#br0" timeOffset="3978.24">5291 9682 1237 0,'0'0'1045'15,"0"0"-1045"-15,0 0-3 16,0 0-220-16,0 0-400 0</inkml:trace>
  <inkml:trace contextRef="#ctx0" brushRef="#br0" timeOffset="4572.09">5927 9603 1280 0,'0'0'608'16,"0"0"-491"-16,0 0-69 15,0 0 93-15,-127 96-6 16,98-42-34-16,8 7 21 16,8 1-35-16,9 1-42 0,4-8-6 15,6-6-38-15,24-6-2 16,7-11 1-16,30-15-153 16,-11-10-169-16,-7-7-947 0</inkml:trace>
  <inkml:trace contextRef="#ctx0" brushRef="#br0" timeOffset="4774.03">6132 9833 1302 0,'0'0'404'15,"0"0"-283"-15,0 0 62 0,0 0-20 16,-13 135-33-16,13-95-41 15,0-2-73-15,9-2 7 16,8-3-23-16,14-12-101 16,-4-8-160-16,-5-12-416 0</inkml:trace>
  <inkml:trace contextRef="#ctx0" brushRef="#br0" timeOffset="4915.46">6123 9729 1358 0,'0'0'1013'0,"0"0"-740"16,0 0-262-16,0 0-11 0,0 0-197 15,0 0-331 1,0 0-1049-16</inkml:trace>
  <inkml:trace contextRef="#ctx0" brushRef="#br0" timeOffset="5128.1">6444 9865 537 0,'0'0'1496'0,"0"0"-1207"16,0 0-130-16,0 0 28 0,0 0-118 15,0 0-41-15,0 0-28 16,122-14-10-16,-85 14-56 15,-2 5-196-15,-11 7-270 16,-12 1-476-16</inkml:trace>
  <inkml:trace contextRef="#ctx0" brushRef="#br0" timeOffset="5261.44">6458 9992 75 0,'0'0'2117'15,"0"0"-1551"-15,0 0-429 16,0 0-55-16,0 0-19 15,0 0-63-15,120-14-25 16,-62 10-42-16,-9 2-389 16,-12 2-659-16</inkml:trace>
  <inkml:trace contextRef="#ctx0" brushRef="#br0" timeOffset="5741.46">6921 10060 1982 0,'0'0'281'16,"0"0"-192"-16,0 0 31 16,0 0 32-16,0 0-91 15,0 0-36-15,0 0 40 16,136-95-58-16,-96 60-6 15,-2-3-2-15,-5-3-9 16,-8 1 0-16,-5 6-1 16,-9 4 11-16,-4 9 0 15,-3 10 2-15,-4 7 45 0,0 4 27 16,0 0-67-16,0 8 11 16,-6 18-18-16,-3 8 4 15,-3 12-13-15,1 3 9 16,1 3-17-16,3 12-97 15,0-14-193-15,7-14-276 0</inkml:trace>
  <inkml:trace contextRef="#ctx0" brushRef="#br0" timeOffset="5916.1">7349 9950 2068 0,'0'0'387'15,"0"0"-341"-15,0 0-8 0,0 0-25 16,0 0-12-16,-62 122 34 16,57-86-35-16,5 6-98 15,0-7-239-15,5-15-508 0</inkml:trace>
  <inkml:trace contextRef="#ctx0" brushRef="#br0" timeOffset="6216.49">7614 9757 1475 0,'0'0'215'0,"0"0"-120"16,0 0 183-16,-116 115-93 15,98-65-45-15,12 2-24 16,6-4-86-16,8-4 5 15,24-9-35-15,6-8-17 16,6-11-6-16,-1-11-76 16,-9-5-17-16,-10-2 17 15,-13-14 22-15,-11-5 77 16,-4 1 24-16,-27 2-6 16,-10 8 70-16,-6 5-88 15,-11 5-31-15,9 0-146 16,11 5-684-16</inkml:trace>
  <inkml:trace contextRef="#ctx0" brushRef="#br0" timeOffset="6714.17">7091 9610 1572 0,'0'0'577'16,"0"0"-276"-16,0 0-39 0,0 0-126 16,0 0-42-16,0 0-94 15,113-32 11-15,-55 32-10 16,6 0-1-16,6 0 0 16,1 3 0-16,14 5-188 15,-18-2-287-15,-13-2-463 0</inkml:trace>
  <inkml:trace contextRef="#ctx0" brushRef="#br0" timeOffset="6922.46">7928 9467 1726 0,'0'0'524'0,"0"0"-467"16,0 0-10-16,0 0-35 15,125 85 24-15,-100-30 27 16,-9 11-14-16,-14 4 6 16,-2 8-55-16,-20-1-4 15,-41 22-54-15,6-20-256 16,1-17-589-16</inkml:trace>
  <inkml:trace contextRef="#ctx0" brushRef="#br0" timeOffset="8309.98">8601 9432 1205 0,'0'0'373'0,"0"0"-186"15,0 0 7-15,0 0-19 16,0 0-32-16,0 0-2 16,0 0-71-16,0 8-36 15,0 26-15-15,0 15 47 16,-8 15 16-16,-3 10-27 0,-1 5-22 15,4-1 32 1,1-4-47-16,7-8-1 0,0-8-17 16,2-8 19-16,19-12-16 15,5-14-3-15,10-12-32 16,6-12 23-16,5-5-84 16,2-29-78-16,-2-7 32 15,-7-8-58-15,-11 3 60 16,-9 7 119-16,-11 8 18 15,-9 17 220-15,0 9-27 16,-11 5-83-16,-11 10-69 16,-5 16-40-16,4 6 38 15,4 2-37-15,7-6 5 16,8-3-14-16,4-13-41 16,0-3 2-16,8-6 10 0,13-3-44 15,3-3 19-15,5-13-15 16,-2-4 4-16,-3 3 70 15,-6 8-20-15,-9 7 22 16,-5 2 9-16,-4 6-3 16,0 16 56-16,0 5-36 15,0-1-26-15,-6-5 0 16,-7-10-118-16,4-8-220 16,-3-3-462-16</inkml:trace>
  <inkml:trace contextRef="#ctx0" brushRef="#br0" timeOffset="8430.04">8819 9729 778 0,'0'0'1333'16,"0"0"-1138"-16,0 0-154 15,173-54-41-15,-75 54-22 16,-16 0-244-16,-10 0-541 0</inkml:trace>
  <inkml:trace contextRef="#ctx0" brushRef="#br0" timeOffset="8812.89">9667 9381 1079 0,'0'0'315'0,"0"0"-58"15,-42 120-26-15,27-48 28 16,-1 6-61-16,5 4-12 15,1-1-79-15,8-5-94 16,2-13 20-16,0-10-33 16,0-16 0-16,2-11-14 15,12-19-14-15,4-7 7 16,4-10 20-16,5-22-67 16,4-8 9-16,2-3-38 15,3 8-54-15,-3 7 83 16,-6 14 27-16,-4 14 41 15,-13 4 39-15,-10 28 36 0,0 8 33 16,-12 7-35 0,-20-1 11-16,-3 5 21 0,-6-5-92 15,1-4-13-15,5-9-79 16,10-17-144-16,12-11-137 16,11-5-603-16</inkml:trace>
  <inkml:trace contextRef="#ctx0" brushRef="#br0" timeOffset="9009.02">10109 9699 1513 0,'0'0'591'16,"0"0"-532"-16,0 0 50 15,-114 143 78-15,63-73-44 0,0 6-54 16,1 0-49-16,8-2-32 15,9-7-16-15,17-5-141 16,11-18-146-16,5-18-448 0</inkml:trace>
  <inkml:trace contextRef="#ctx0" brushRef="#br0" timeOffset="9204.48">10242 9881 1652 0,'0'0'513'0,"0"0"-387"0,-131 38-98 16,81-4 122-16,15 5 1 15,16 0-89-15,19-4 2 16,0 0-52-16,31-4-12 16,42-9-29-16,-9-8-218 15,-3-11-390-15</inkml:trace>
  <inkml:trace contextRef="#ctx0" brushRef="#br0" timeOffset="9834.69">11154 9719 1500 0,'0'0'602'0,"0"0"-432"16,0 0-109-16,0 0-9 15,0 0-21-15,-113 91 86 16,63-40-10-16,-1 7-60 16,0 1 20-16,0-1-60 15,7-8-1-15,5-8-12 16,8-11-60-16,9-14-53 16,4-12-50-16,9-18-166 15,2-15-242-15,5-8-466 0</inkml:trace>
  <inkml:trace contextRef="#ctx0" brushRef="#br0" timeOffset="10877.54">10684 9825 365 0,'0'0'1398'0,"0"0"-1018"0,0 0-283 15,0 0-57 1,0 0-24-16,116 40 58 0,-74-7 20 16,1 3-50-16,-1 0 10 15,2-2-54-15,-3-2 0 16,-4-8 0-16,-1-6-34 15,-1-10-40-15,2-8-39 16,-2 0-104-16,-1-20 6 16,-1-10-52-16,-4-7-12 15,-2 0 77-15,-8 2 31 16,-5 6 167-16,-7 12 332 16,-5 10 18-16,-2 7-145 15,0 4-155-15,0 22 89 0,-2 6 4 16,0 2-74-1,2 0-15-15,0-6-34 0,6-5-14 16,10-9-4-16,-1-5-2 16,3-9-28-16,-2 0-8 15,-2-9-75-15,-2-14-45 16,0-7 8-16,-1-4 11 16,0-2 97-16,1 4 40 15,-2 4 0-15,1 10 204 16,1 8-26-16,5 8-111 15,6 2-66-15,4 0 11 16,8 0-16-16,5 5 4 16,3 3 0-16,-3-1-1 15,-7-2-7-15,-6-3 7 0,-9 1 1 16,-11 1 0-16,-7 1 3 16,-7 10 31-16,-24 5 86 15,-10 10-15-15,-3 2-62 16,2 2 14-16,8-4-51 15,12-8 3-15,10-10-5 16,12-6-4-16,0-6-56 16,23-2 44-16,12-20-61 15,4-7-93-15,1-6-26 16,-7 1 43-16,-4 1 79 16,-6 8 32-16,-12 9 38 15,-7 9 135-15,-4 7-55 16,0 0-38-16,0 23 51 0,0 2-16 15,0 8-2 1,0-3-64-16,8-2 2 0,13-4-7 16,4-6 1-16,4-8-14 15,-3-8-49-15,4-2-73 16,-4-12-6-16,-2-14-16 16,-1-11-36-16,-3-6-18 15,-1-7 33-15,2-4 75 16,-3 1 10-16,-1 7 87 15,-3 10 176-15,-5 16 187 16,-5 14-94-16,-4 6-195 16,0 14-68-16,0 16 64 15,0 10-13-15,0 5-2 16,0 4 33-16,2-4-69 16,1 1-8-16,1-4-7 0,-1-4 2 15,-1-8-1-15,0-11-5 16,-2-5-77-16,0-11-38 15,0-3-25-15,0-5-25 16,-11-18-365-16,0-7 145 16,6-6 385-16,5-3 169 15,3 0 12-15,19 5 37 16,4 3 7-16,5 4 11 16,6 6-13-16,-2 6-129 15,1 4-41-15,1 4-53 0,2 3 9 16,-4 4-19-1,-8 0 10-15,-12 2-197 16,-8 10-138-16,-7-3-835 0</inkml:trace>
  <inkml:trace contextRef="#ctx0" brushRef="#br0" timeOffset="11627.8">11627 9661 1714 0,'0'0'564'16,"0"0"-340"-16,0 0-151 16,0 0-61-16,0 0 4 15,0 0-16-15,143-100 0 16,-110 100-1-16,-2 10-22 15,-8 14-11-15,-10 10-185 16,-9-6-152-16,-4-3-498 0</inkml:trace>
  <inkml:trace contextRef="#ctx0" brushRef="#br0" timeOffset="11793">12077 9453 1709 0,'0'0'325'16,"0"0"-268"-16,0 0-57 15,0 0-41-15,-122 152-192 16,88-106-708-16</inkml:trace>
  <inkml:trace contextRef="#ctx0" brushRef="#br0" timeOffset="12785.45">12688 10008 1756 0,'0'0'616'16,"0"0"-430"-16,0 0-58 16,0 0-73-16,0 0-4 15,131-76-50-15,-69 32 0 16,8-9 12-16,-3-5-13 0,-9-2-10 16,-10-1-2-1,-14 0-9-15,-12 5 11 0,-13 6 10 16,-9 9 0-16,0 16 38 15,-13 13-23-15,-16 12-13 16,-9 14-2-16,-5 26 1 16,1 18-1-16,5 8 0 15,6 8 0-15,12-2-8 16,11-4 8-16,8-6 0 16,2-13 0-16,25-12-12 15,8-14 12-15,7-15-59 16,8-8-23-16,-1-6-45 15,-1-20-77-15,-2-6 26 16,-7-3 66-16,-7 3 63 16,-10 9 42-16,-11 9 14 0,-9 14 60 15,-2 0-5-15,0 19-8 16,-9 9 26-16,1 4-25 16,3 1-43-16,5-8 32 15,0-4-42-15,11-8-2 16,14-8 0-16,2-5-54 15,-1 0-164-15,-2-18-154 16,-3-4-207-16,-6-4-5 16,-3 2 260-16,-6 5 324 15,-2 3 705-15,-4 11-100 16,0 5-266-16,0 0-122 16,0 21-78-16,0 2-24 15,0 5-85-15,5-2-9 16,17-6 25-16,7-6-27 15,9-9-19-15,3-5-25 0,-1 0-72 16,-7-17-9-16,-4-7-70 16,-11-6 4-16,-7-3-15 15,-7 0 41-15,-4 1 126 16,0 5 20-16,-2 10 164 16,-14 12 104-16,-1 5-161 15,1 12-69-15,3 16 36 16,6 7-35-16,7 3 0 15,0-3-9-15,18-4-29 16,6-4-2-16,7-10-49 16,1-8-67-16,15-9-95 15,-9-12-187-15,-5-7-187 0</inkml:trace>
  <inkml:trace contextRef="#ctx0" brushRef="#br0" timeOffset="12920.53">14048 9849 747 0,'0'0'401'15,"0"0"-146"-15,0 0-118 16,0 0-99-16,-12 107-25 16,12-93 10-16,5-10 6 15,29-4-29-15,-7-14-147 16,1-5-885-16</inkml:trace>
  <inkml:trace contextRef="#ctx0" brushRef="#br0" timeOffset="13039.84">14328 9835 1098 0,'0'0'352'0,"0"0"-181"16,0 0-95-16,0 0-51 0,0 0-3 16,0 0-22-16,0 104-1 15,-24-87-217-15,-1-8-516 0</inkml:trace>
  <inkml:trace contextRef="#ctx0" brushRef="#br0" timeOffset="13198.88">13664 9615 1386 0,'0'0'837'0,"0"0"-530"0,0 0-219 16,0 0-88-16,114-14-55 16,-94 46-85-16,-11 8-364 0</inkml:trace>
  <inkml:trace contextRef="#ctx0" brushRef="#br0" timeOffset="13289">13649 10267 1699 0,'0'0'41'0,"0"0"-41"0</inkml:trace>
  <inkml:trace contextRef="#ctx0" brushRef="#br0" timeOffset="13971.89">14056 9811 705 0,'0'0'491'15,"0"0"-123"-15,0 0-47 16,0 0-80-16,3 116-33 16,-3-87-116-16,0-3-51 15,0-11 1-15,0-4-36 16,6-11-3-16,6 0 3 15,5-9-6-15,8-16-27 16,8-8-62-16,5-2-18 16,5-2 76-16,1 5 9 15,-3 6 22-15,-6 13 136 16,-8 8 4-16,-10 5-63 16,-7 17-56-16,-6 17-8 15,-4 8 11-15,0 18-24 0,0-9-187 16,-4-10-320-16</inkml:trace>
  <inkml:trace contextRef="#ctx0" brushRef="#br0" timeOffset="15149.25">15049 9810 1463 0,'0'0'650'16,"0"0"-488"-16,0 0-138 16,0 0-11-16,0 0 21 15,0 0 60-15,-2 117 8 16,-6-79-36-16,2-4-8 0,4-9-57 15,-1-9 7-15,3-8 7 16,0-8-8-16,0 0 17 16,9-8-24-16,16-21-39 15,4-6-56-15,6-7-26 16,6-2-36-16,-1 5 17 16,-5 11 59-16,-3 15 81 15,-12 13 100-15,-9 0-45 16,-7 27 47-16,-4 5-33 15,0 5-30-15,-11-2 29 16,-2-6-11-16,2-9-14 16,4-8-39-16,5-6 11 15,2-6 6-15,0 0 0 0,2-6-21 16,18-18-61-16,6-6-52 16,7-2 55-16,-5-1 8 15,-2 6 12-15,-7 11 28 16,-6 9 10-16,-6 7 0 15,-3 2 46-15,3 17-9 16,6 5 0-16,7 0 6 16,13-4-42-16,17-6 43 15,12-9-43-15,11-5-1 16,4 0-16-16,-8-15-54 16,-11-7 8-16,-21 1 23 15,-19 6 17-15,-18 3 22 16,-9 5 68-16,-33 7-22 0,-16 5 82 15,-5 19-22 1,5 5-46-16,10 3-20 0,15-6-40 16,14-3 22-16,19-7-22 15,0-9-7-15,27-7-4 16,15 0-15-16,8-9-116 16,-2-11-20-16,-3-6-31 15,-5 0 32-15,-11 3 51 16,-9 4 72-16,-7 7 38 15,-8 10 110-15,-5 2-10 16,0 7-66-16,0 19 27 16,0 6 16-16,5-1-49 0,8-2-21 15,12-4 5-15,6-9-12 16,4-13-19-16,5-3-27 16,-1-7-130-16,-6-21-41 15,-4-8-161-15,-5-4 18 16,-6-6 65-16,-2-3 280 15,-1 1 15-15,-2 1 36 16,1 4-15-16,-3 12 248 16,-1 12 220-16,-4 17-224 15,-2 2-191-15,1 18-55 16,-3 18 37-16,0 6 16 16,-2 6-20-16,0 5 26 15,0-2-57-15,0-2-15 16,0-5-1-16,0-8 2 15,0-10-14-15,0-10-5 0,0-8-70 16,-11-8 8-16,-22-10-96 16,2-14-433-16,2-2-140 0</inkml:trace>
  <inkml:trace contextRef="#ctx0" brushRef="#br0" timeOffset="15261.8">16212 9906 378 0,'0'0'555'16,"0"0"-53"-16,0 0-134 15,145-88-47-15,-89 70-74 16,2 4-143-16,-3 2-63 15,-3 1-41-15,-9 5-4 16,-12 5-42-16,-14 1-182 16,-13 0-530-16</inkml:trace>
  <inkml:trace contextRef="#ctx0" brushRef="#br0" timeOffset="15548.78">15788 9523 499 0,'0'0'1338'0,"0"0"-990"15,0 0-166-15,0 0-95 16,0 0-18-16,0 0 29 16,42 118-65-16,10-94-27 15,22 2-6-15,-11-8-209 16,-17-4-346-16</inkml:trace>
  <inkml:trace contextRef="#ctx0" brushRef="#br0" timeOffset="15668.83">15657 10281 2259 0,'0'0'92'0,"0"0"-92"16,0 0-602-16</inkml:trace>
  <inkml:trace contextRef="#ctx0" brushRef="#br0" timeOffset="17041.87">17084 9811 1790 0,'0'0'557'0,"0"0"-400"15,0 0-84-15,0 0-55 16,0 0 24-16,0 0-41 15,0 0 19-15,-38 107 36 16,31-63-44-16,5-2 3 0,2-6-15 16,0-7-7-1,16-9-31-15,5-11-198 0,-2-9-351 0</inkml:trace>
  <inkml:trace contextRef="#ctx0" brushRef="#br0" timeOffset="17177.59">17012 9622 2227 0,'0'0'384'0,"0"0"-384"15,0 0-15-15,0 0-279 16,0 0 10-16,0 0-1298 0</inkml:trace>
  <inkml:trace contextRef="#ctx0" brushRef="#br0" timeOffset="18775.75">17871 9731 1174 0,'0'0'579'0,"0"0"-424"15,0 0-19-15,0 0 32 16,0 0-2-16,0 0-92 16,0 0-21-16,-4-10 46 15,4 10-59-15,0 0-6 0,0 0 14 16,0-2-48-1,0 0 37-15,0 0-34 0,-4-2 13 16,-6 2 10-16,-11 2 5 16,-8 0-14-16,-11 17-10 15,-4 18 4-15,-3 11 11 16,3 11-21-16,11 3 8 16,10-4 2-16,17-5-10 15,6-10-1-15,8-9 3 16,26-12 13-16,11-9-20 15,10-11 4-15,7-11-30 16,3-21 14-16,-2-14-76 16,-5-10-12-16,-10-12 1 15,-6-7-4-15,-10 0 83 16,-10 4 23-16,-8 9 1 0,-10 16 117 16,-4 14 0-1,0 15-21-15,0 14-13 0,0 3-76 16,-12 23 7-16,-5 16-14 15,-3 17 0-15,0 11-7 16,0 7 8-16,2-2-1 16,5-5 0-16,4-12 20 15,7-13-21-15,2-9 1 16,0-16 0-16,19-11-17 16,10-6 17-16,5-3-21 15,1-24-5-15,4-4-38 16,-6-3 10-16,-6 1-38 0,-5 8 50 15,-11 13 42-15,-4 12 0 16,-3 0 1-16,1 12-2 16,4 7 2-16,11 1 19 15,9-1-20-15,14-10 0 16,9-7 6-16,9-2-6 16,1-6-55-16,-2-14 22 15,-8-2 20-15,-15 1 12 16,-14 0 2-16,-15 7 13 15,-8 3 132-15,-8 8-21 16,-28 3-69-16,-13 8-35 16,-7 20-11-16,1 10-2 15,6 4-8-15,15-2 0 16,14-4-11-16,16-10 11 16,4-6-26-16,18-12 5 0,22-8-43 15,6-1-63-15,3-24-73 16,1-7-65-16,-6-6 72 15,-9-3 1-15,-8 6 26 16,-8 5 166-16,-11 12 118 16,-8 8 241-16,0 10-132 15,0 0-170-15,-6 12-2 16,-3 9-26-16,4 2 34 16,5 0-7-16,0 0-50 15,0-5 24-15,18-6-30 16,0-7-40-16,6-5-5 15,1 0-40-15,2-15-11 16,-1-9-43-16,1 0-14 0,-4 0 78 16,-6 4 44-16,-5 6 31 15,-8 11 144-15,-4 3-97 16,0 13-16-16,-4 17 93 16,-8 5-60-16,1-1-5 15,3-1-31-15,2-8-20 16,4-6 13-16,2-9-12 15,0-8-9-15,2-2 0 16,15-2-8-16,5-20-50 16,5-5-146-16,1-4 27 15,1 1 97-15,-2 2-11 16,-5 8 83-16,-3 10 8 16,-11 10 21-16,-6 0 64 0,-2 22 17 15,0 8 7-15,-10 2 8 16,-2 0-65-16,1-4-13 15,7-7-35-15,4-9 9 16,0-11-26-16,4-1 9 16,21-4-23-16,4-16-140 15,6-8-123-15,5 0 86 16,-2-2 58-16,-2 4 91 16,-2 4 55-16,-8 5 142 15,-4 12 44-15,-4 5 0 16,-7 0-70-16,-3 16-29 15,-4 12-34-15,-4 4-52 16,0 0-1-16,0 2-35 16,-14 0-192-16,-1-9-111 0,-1-10-743 15</inkml:trace>
  <inkml:trace contextRef="#ctx0" brushRef="#br0" timeOffset="19071.59">18519 9738 1113 0,'0'0'780'16,"0"0"-576"-16,0 0-131 16,0 0-72-16,150-73 7 15,-103 69-8-15,-5 4-3 16,-4 0-6-16,-9 0-121 16,-11 4-212-16,-10-1-476 0</inkml:trace>
  <inkml:trace contextRef="#ctx0" brushRef="#br0" timeOffset="19188.91">19050 9446 1121 0,'0'0'939'0,"0"0"-829"16,0 0-77-16,-27 132-33 0,5-74-225 16,6-5-686-16</inkml:trace>
  <inkml:trace contextRef="#ctx0" brushRef="#br0" timeOffset="20339.4">19997 9747 1064 0,'0'0'649'15,"0"0"-418"-15,0 0-67 16,0 0 57-16,0 0-40 16,0 0-102-16,0 0 8 15,0-14-75-15,-4 38-11 16,-5 15 26-16,-4 11 30 16,-1 6 13-16,-1 0-30 15,4-6-39-15,3-10 20 16,4-12-21-16,4-12 0 0,0-10 1 15,0-6 12 1,2 0-2-16,16-22-11 0,5-14-36 16,1-10 35-16,-2-7-90 15,-3 4 33-15,-7 8 49 16,-7 13 9-16,-5 20 107 16,0 8-92-16,-13 20 12 15,-10 21-43-15,1 5 16 16,9 0 0-16,11-3 0 15,2-11 15-15,20-6-5 16,22-15-10-16,12-11 9 16,6-2-17-16,2-28 8 0,-2-12-56 15,-4-13-23-15,-11-10-73 16,-6-23 64 0,-12 4-6-16,-9-1 2 0,-11 13 92 15,-7 32 88-15,-4 12 187 16,-23 25-142-16,-11 14-126 15,-7 35 23-15,3 16-18 16,2 13 7-16,9 1 40 16,15-2-52-16,12-9 10 15,4-9-17-15,13-10 10 16,18-15-10-16,12-11 0 16,3-16-23-16,6-4 22 15,1-12-50-15,1-17-37 16,-3-10 6-16,-6-1-30 15,-10 1 61-15,-8 14 20 0,-12 13 31 16,-11 12-12-16,-4 0-6 16,0 25 18-16,0 4 15 15,0 2-14-15,0 0 43 16,10-4-44-16,5-4 0 16,8-7 24-16,1-8-24 15,5-8-12-15,3 0-31 16,-1-10-107-16,0-12-87 15,-2-4-49-15,-4 0 45 16,-6 3 116-16,-5 3 125 16,-5 11 83-16,-7 9 240 15,-2 0-131-15,0 17-34 16,0 14-64-16,0 3-71 0,-2 2 0 16,2-2-23-1,0-10-34-15,0-9-217 0,6-12-460 0</inkml:trace>
  <inkml:trace contextRef="#ctx0" brushRef="#br0" timeOffset="20450.71">21085 9663 1824 0,'0'0'90'0,"0"0"-90"15,0 0-220-15</inkml:trace>
  <inkml:trace contextRef="#ctx0" brushRef="#br0" timeOffset="20962.18">21790 9590 1923 0,'0'0'587'0,"0"0"-412"15,0 0-156-15,0 0-19 16,0 0-15-16,0 0 15 0,0 0 16 16,-9 125 15-16,-7-65-1 15,3 2 3-15,-3 1-26 16,5-7-7-16,4-6 0 16,2-8-115-16,5-14-87 15,0-10-316-15,0-11-874 0</inkml:trace>
  <inkml:trace contextRef="#ctx0" brushRef="#br0" timeOffset="21809.91">21549 9814 1525 0,'0'0'290'0,"0"0"-263"15,0 0-26-15,0 0 113 16,0 0 34-16,0 0-53 15,0 0-15-15,67-16-46 16,-32 14 34-16,10 2-39 16,1 0-9-16,8 0-1 15,-2 0-10-15,-6 0-3 16,-5 7-6-16,-10 9 1 16,-9 7 24-16,-13 4 20 15,-7 8 31-15,-2 0 7 16,0 0-58-16,-2-3 10 15,-5-6-35-15,2-6 0 16,5-6-3-16,0-8 4 16,0-4-1-16,10-2 0 0,9-2-59 15,6-20-53-15,2-8-26 16,2-10-25-16,-2-4 51 16,-6 3-15-16,-2 7 127 15,-11 15 155-15,-6 10 34 16,-2 9-89-16,0 7-100 15,-4 17 0-15,-7 7 33 16,5 6-27-16,6-4 3 16,0-1 3-16,0-5-2 15,11-8 0-15,9-5-10 16,2-9-35-16,2-5 26 16,3 0-94-16,2-22-33 15,-2-7-31-15,0-8-47 0,0-5-55 16,-2 0 5-16,-4 6 264 15,-5 10 19-15,-7 12 331 16,-7 14-93-16,-2 0-167 16,0 14-46-16,-6 14 120 15,-1 2-67-15,3 0-31 16,4-2-5-16,0-4-60 16,17-7 12-16,10-5 4 15,8-7-17-15,8-5-32 16,1 0-42-16,2-20-12 15,-9-6 12-15,-3-8-119 16,-10-2-5-16,-9-3 5 16,-8 3 151-16,-7 9 42 0,0 10 270 15,-2 15 31 1,-13 2-185-16,-4 24-109 0,4 17 11 16,1 10 10-16,4 12-22 15,-1 4 19-15,-1 0-4 16,-3 2 3-16,-3-8 89 15,-5-6-51-15,-6-11 25 16,-6-12 20-16,-10-11-35 16,-6-14 36-16,-3-7-59 15,1 0-48-15,4-7-2 16,11-10-98-16,14 0-271 16,13 5-751-16</inkml:trace>
  <inkml:trace contextRef="#ctx0" brushRef="#br0" timeOffset="22222.16">23557 10098 1713 0,'0'0'602'15,"0"0"-457"-15,0 0-95 16,0 0-44-16,118-124-1 15,-78 76 19-15,1-2-17 16,-5-1 14-16,-7 5-21 16,-10 10 0-16,-5 10 66 15,-10 12 101-15,-4 14-51 16,0 0-110-16,-6 30 17 16,-13 12-40-16,-1 15 17 15,5 4-13-15,6 26 11 16,5-15-293-16,4-18-354 0</inkml:trace>
  <inkml:trace contextRef="#ctx0" brushRef="#br0" timeOffset="23033.72">24737 9703 1107 0,'0'0'752'0,"0"0"-438"15,0 0-64-15,0 0-94 16,0 0-94-16,0 0-30 16,0 0-25-16,-108 57 33 15,70-16-1-15,1 7-30 16,6 5 49-16,6-5-38 16,10-1-7-16,10-8 11 15,5-6-15-15,0-6 0 16,24-8-9-16,10-12 9 0,6-7-24 15,7 0-22-15,-2-24-68 16,-1-8 23-16,-4-3-43 16,-9-2 61-16,-6 5 39 15,-9 6 25-15,-10 9 94 16,-4 12 14-16,-2 5-68 16,0 0-40-16,-4 20 5 15,-7 6-5-15,-1 4 0 16,4-2 10-16,3-3-7 15,3-8-3-15,2-5 0 16,0-6-1-16,0-6 11 16,0 0-4-16,0-2 18 15,2-19-24-15,14-8-19 16,6-3-14-16,7 2 8 0,0 5 23 16,-2 4-13-1,-4 13 15-15,-8 8 0 0,-7 0 0 16,-8 22 5-16,0 8 5 15,0 5 17-15,-13-4-6 16,-3-4-15-16,5-8 9 16,5-9-15-16,6-8 6 15,0-2 19-15,11-6-25 16,20-19-193-16,12-6 44 16,3-3 47-16,4 2 75 15,-6 4 27-15,-1 8 12 16,-8 8 135-16,-6 9-9 15,-7 3-10-15,-8 9-59 16,-8 14-68-16,-6 10 29 16,0 6-30-16,-4 10-121 0,-9-7-247 15,1-14-1559-15</inkml:trace>
  <inkml:trace contextRef="#ctx0" brushRef="#br0" timeOffset="24136.16">26471 9789 1605 0,'0'0'228'0,"0"0"-219"16,0 0 49-16,-114 55 83 16,54-16 44-16,-7 12-13 15,-4 5-83-15,-1-3 8 16,5 0-84-16,7-9-12 15,8-9-1-15,15-14-81 16,12-21-40-16,10 0-163 16,11-7-577-16</inkml:trace>
  <inkml:trace contextRef="#ctx0" brushRef="#br0" timeOffset="24781.2">25914 9840 747 0,'0'0'1369'0,"0"0"-1158"16,0 0-174-16,0 0-12 15,131 64 2-15,-79-22 41 16,2 2-5-16,4-2-55 16,3-5 15-16,-5-8-23 15,-3-9-2-15,-3-10-7 16,-8-10-56-16,-5 0-9 16,-3-13-37-16,-5-16-53 15,0-5 52-15,-5-4-36 0,-3 4 51 16,-6 4 97-1,-5 10 103-15,-6 14 124 0,-4 6-115 16,0 12-103-16,0 20 123 16,0 6-76-16,0 6-19 15,0-4 3-15,4-2-40 16,9-7 18-16,3-9-18 16,4-9 8-16,2-11-17 15,1-2-27-15,-1-6-43 16,-2-20-45-16,0-7-124 15,1-8-9-15,-6-3-49 16,1 2 82-16,-3 6 224 16,-7 12 310-16,-4 12 60 15,-2 12-166-15,0 4-164 0,-6 24 99 16,-9 7-34-16,3 4-56 16,8-1 26-16,4-6-64 15,6-5-2-15,23-10 8 16,14-9-11-16,5-8-12 15,8 0-73-15,-2-18-37 16,-4-9 36-16,-11-6-32 16,-7-1 28-16,-14 0 65 15,-10 5 19-15,-8 4 132 16,0 11 59-16,-11 14-64 16,-11 0-57-16,-5 18-30 15,7 15 15-15,7 4-15 16,11 5-25-16,2 0 31 0,15-4-46 15,18-5 2 1,8-10-14-16,5-6-10 0,1-11-134 16,2-6-129-16,-14-13-285 15,-10-6-455-15</inkml:trace>
  <inkml:trace contextRef="#ctx0" brushRef="#br0" timeOffset="24940.08">27331 9399 2292 0,'0'0'271'15,"0"0"-187"-15,-127 68-54 0,65-8-29 16,-12 44-1 0,14-9-148-16,19-15-404 0</inkml:trace>
  <inkml:trace contextRef="#ctx0" brushRef="#br0" timeOffset="25452.1">28448 9742 2098 0,'0'0'320'0,"0"0"-278"16,0 0 13-16,0 0-46 15,0 0 32-15,-140 88 22 16,82-35-30-16,-2 10 16 16,0 2-20-16,4 0-28 15,6-5 10-15,6-3-11 16,9-10-52-16,3-10-73 16,3-17-141-16,7-15-234 15,6-5-384-15</inkml:trace>
  <inkml:trace contextRef="#ctx0" brushRef="#br0" timeOffset="26111.97">28020 9821 1562 0,'0'0'483'0,"0"0"-401"16,0 0-29-16,0 0 22 16,0 0 60-16,0 0-47 15,129 115-2-15,-96-77-16 16,6-1-69-16,3-5 16 15,5-11-17-15,4-7-12 16,3-12-5-16,1-2-90 16,-1-6 0-16,-3-18 30 15,-4-8-11-15,-9-4 45 16,-9-2 35-16,-11 4 8 16,-12 7 104-16,-6 12 92 15,-6 12-36-15,-25 3-87 0,-10 13-73 16,-3 16 45-16,-3 8 0 15,9 4-45-15,9-2 30 16,8-3-30-16,15-6 0 16,6-10-1-16,0-6-2 15,16-11 2-15,13-3-8 16,7-7-75-16,3-19-25 16,2-6-35-16,-5-4 39 15,-5 2 62-15,-10 6 43 16,-7 8 0-16,-11 8 167 0,-3 12-65 15,0 0-35 1,-19 7-67-16,0 18 0 0,3 1 16 16,7 0-7-16,7-2-6 15,2-7 2-15,6-5 4 16,17-7 1-16,8-5-10 16,0 0-25-16,1-18-20 15,-3-6-52-15,-7-4 44 16,-7 0 4-16,-4 2 27 15,-4 3 22-15,-4 12 44 16,-3 7 74-16,0 4-98 16,-3 7 4-16,-8 20-24 15,4 3 23-15,7 5-16 16,0-3 40-16,11-1-46 16,16-7-1-16,8-9 0 15,6-8-17-15,-5-7-29 16,-5 0-98-16,-6-22-82 0,-12-2-130 15,-7-2-579-15</inkml:trace>
  <inkml:trace contextRef="#ctx0" brushRef="#br0" timeOffset="26300.19">28784 9469 1735 0,'0'0'509'0,"0"0"-422"16,0 0 30-16,-85 104-59 0,85-62 11 16,6-4-51-1,31-2-18-15,41-11-69 0,-6-10-270 16,-3-13-912-16</inkml:trace>
  <inkml:trace contextRef="#ctx0" brushRef="#br0" timeOffset="26433.82">29260 9421 360 0,'0'0'1901'16,"0"0"-1674"-16,0 0-198 15,0 0 22-15,-119 116-51 16,61-38-52-16,14-11-203 16,3-11-1539-16</inkml:trace>
  <inkml:trace contextRef="#ctx0" brushRef="#br0" timeOffset="33483.25">2724 11105 1348 0,'0'0'407'15,"0"0"-196"-15,0 0-123 16,0 0 21-16,0 0 52 16,0 0-62-16,13-82 42 15,-11 80-39-15,-2 2-56 16,0 4-4-16,0 26-10 16,0 20 37-16,0 13 75 0,0 15-105 15,-2 1-39 1,-7 1 7-16,3-5 3 0,0-12-10 15,6-12 0-15,0-17 9 16,0-14-10-16,6-12 1 16,9-8-9-16,7-8-10 15,3-22 17-15,2-13 1 16,-3-12 0-16,-6-7-6 16,-5 2-2-16,-6 5 9 15,-7 16 0-15,0 14 1 16,0 23 0-16,-7 2 0 15,-8 27-1-15,-6 15-3 0,8 8-9 16,9 0 12 0,4-6 0-16,19-11-10 0,27-13 5 15,9-17-14-15,14-3 8 16,2-28-78-16,1-14 9 16,-12-11-36-16,-11-5-9 15,-18-6 55-15,-11-2 5 16,-15-1 65-16,-5 9 27 15,0 15 80-15,-18 19 124 16,-4 20-108-16,-5 6-93 16,-4 33-15-16,2 20-4 15,2 11 5-15,11 6 4 16,12 1-11-16,4-10 1 0,11-6-10 16,23-17-24-1,6-12 24-15,9-15-42 0,-1-13 16 16,2 0-24-16,-4-20-53 15,-5-6 37-15,-8-6 0 16,-8 3 41-16,-10 5 25 16,-9 10 40-16,-2 9 86 15,-4 5-74-15,0 8-36 16,0 18-4-16,-6 7-12 16,6-3 1-16,0-2-5 15,10-6 14-15,14-10-20 16,5-9-4-16,5-3-74 15,-1-7 6-15,-4-15-53 16,-7-2 5-16,-4-2 79 16,-9 6 15-16,-5 1 36 0,-2 12 99 15,-2 7 23 1,0 0-36-16,0 18-86 0,0 10 19 16,0 6 1-16,0 2-14 15,12-2-12-15,1-6-11 16,12-14-183-16,-7-6-173 15,-3-8-469-15</inkml:trace>
  <inkml:trace contextRef="#ctx0" brushRef="#br0" timeOffset="33612.35">3727 11273 1187 0,'0'0'1129'0,"0"0"-819"0,0 0-144 15,0 0-166-15,0 0-2 16,0 0-130-16,0 0-154 15,93 52-620-15</inkml:trace>
  <inkml:trace contextRef="#ctx0" brushRef="#br0" timeOffset="33860.01">4418 11343 1413 0,'0'0'532'0,"0"0"-248"16,0 0-133-16,0 0-43 16,-132 30-2-16,92 4-4 15,7 9-17-15,8-3-73 0,16-4-6 16,9-7-6-16,0-15-75 16,30-7 20-16,5-7-37 15,7-16-69-15,-1-18-47 16,-1-34-80-16,-11 6-105 15,-12 1-255-15</inkml:trace>
  <inkml:trace contextRef="#ctx0" brushRef="#br0" timeOffset="34024.33">4422 11087 681 0,'0'0'628'0,"0"0"-130"15,0 0-115-15,0-112-13 16,0 105-137-16,0 7-184 16,0 11-29-16,0 23-20 15,0 17 0-15,-2 16 4 16,-3 11-2-16,3 6-2 0,0-1 0 15,0-8-15-15,2-8-61 16,0-10-106-16,0-17-54 16,0-11-79-1,0-17-366-15</inkml:trace>
  <inkml:trace contextRef="#ctx0" brushRef="#br0" timeOffset="34377.87">4130 11253 1735 0,'0'0'745'16,"0"0"-558"-16,0 0-136 16,0 0-51-16,0 0-10 0,0 0 10 15,149-6 0 1,-80 20 13-16,-2 6-25 0,-7 6 12 16,-15 6-6-16,-11 2-4 15,-16 3-3-15,-7-3 13 16,-7-4 0-16,0-7 9 15,3-6-1-15,7-9-6 16,6-8-2-16,9-2 0 16,7-21-5-16,-1-10-114 15,-4-5 12-15,-10-2 15 16,-13 4 91-16,-8 4 1 16,-4 10 112-16,-23 7 86 15,-6 11-96-15,-6 4-42 0,-1 2-60 16,7 15 0-1,8 2-39-15,19-1-195 0,6-4-141 16,0-10-516-16</inkml:trace>
  <inkml:trace contextRef="#ctx0" brushRef="#br0" timeOffset="34519.75">4790 10904 2329 0,'0'0'360'0,"0"0"-321"16,0 0-39-16,-14 133-42 16,10-60-172-16,2-8-570 0</inkml:trace>
  <inkml:trace contextRef="#ctx0" brushRef="#br0" timeOffset="34685.82">5102 11548 1582 0,'0'0'844'16,"0"0"-844"-16,0 0 31 15,0 0-38-15,-71 104 7 16,19-49 0-16,8-11-175 16,6-6-923-16</inkml:trace>
  <inkml:trace contextRef="#ctx0" brushRef="#br0" timeOffset="35594.18">5655 10735 1540 0,'0'0'565'16,"0"0"-538"-16,0 0-27 16,0 0 0-16,0 0 62 15,0 190 92-15,0-98 22 16,0 6-9-16,0 1-60 0,0-24-72 15,2 0 14 1,3-16-49-16,2-17 1 0,-1-15-13 16,3-17 12-16,2-10 0 15,4-5-2-15,6-24-10 16,6-16-3-16,0-9-104 16,2-4-26-16,-6 4 87 15,-4 14 58-15,-6 17 0 16,-4 22 0-16,-2 1 27 15,-1 26-27-15,5 10 22 16,11 2-13-16,10-3 30 16,15-8-39-16,13-13 19 15,11-10-19-15,2-4-42 16,-3-9-32-16,-12-13-18 16,-18-5 51-16,-20 4 40 0,-18 3 2 15,-2 3 11 1,-35 9 47-16,-14 8 2 0,-10 2 78 15,-3 22-56-15,6 8-50 16,12 0-14-16,13-1-5 16,21-9-28-16,10-8 10 15,19-13-62-15,22-1 65 16,15-5-145-16,2-17-81 16,0-9-26-16,-8-1 42 15,-10 1 56-15,-11 2 60 16,-9 7 95-16,-9 6 31 15,-7 13 200-15,-4 3-42 0,0 7-120 16,0 21 20 0,0 7 8-16,0-1-43 0,0-1-43 15,16-6 13-15,8-7-24 16,3-8-1-16,2-12-15 16,-2 0-79-16,-2-10-65 15,-3-29-111-15,-5 3-357 16,-5 3-107-16</inkml:trace>
  <inkml:trace contextRef="#ctx0" brushRef="#br0" timeOffset="35700.21">6674 11201 428 0,'0'0'867'0,"0"0"-252"16,0 0-474-16,0 0-52 15,0 0 21-15,0 0-89 16,33 124-10-16,-24-89-11 0,5-7-57 16,-6-11-216-1,-1-8-572-15</inkml:trace>
  <inkml:trace contextRef="#ctx0" brushRef="#br0" timeOffset="35819.44">6680 10921 350 0,'0'0'1894'16,"0"0"-1532"-16,0 0-362 16,0 0-103-16,0 0-396 0</inkml:trace>
  <inkml:trace contextRef="#ctx0" brushRef="#br0" timeOffset="36312.51">7654 10703 1964 0,'0'0'195'16,"0"0"-195"-16,0 0-94 16,0 0 94-16,0 0 132 0,-4 165 67 15,0-89-14-15,-3 9-34 16,0-4-62-16,-2-4-72 15,5-13 22-15,-1-11-39 16,5-20 0-16,0-10-13 16,0-15 13-16,0-8 0 15,3 0 9-15,10-25-9 16,5-13 0-16,7-10-38 16,4-4-21-16,2 2 59 15,-2 12-26-15,-6 11 25 16,-2 18 1-16,-9 9-5 15,-8 4 5-15,-4 24 8 16,0 10 21-16,-25 4 39 16,-8 5-44-16,-6 0 11 15,-3-4-35-15,5-5-12 0,5-6-35 16,16-13-219-16,12-8-314 16,4-11-1109-16</inkml:trace>
  <inkml:trace contextRef="#ctx0" brushRef="#br0" timeOffset="36493.56">8086 11043 1551 0,'0'0'1039'16,"0"0"-934"-16,0 0-99 16,0 0 18-16,-135 114 14 15,93-62 57-15,6 6-20 16,4 0-75-16,9 0 0 0,15 1-109 15,8-16-195-15,0-17-246 16</inkml:trace>
  <inkml:trace contextRef="#ctx0" brushRef="#br0" timeOffset="36682.78">8246 11127 1958 0,'0'0'395'0,"0"0"-263"16,-131 53-8-16,87-19 37 16,13 3-81-16,19 1-63 15,12-2 12-15,19-1-29 16,47-5-32-16,-1-8-207 16,-5-12-512-16</inkml:trace>
  <inkml:trace contextRef="#ctx0" brushRef="#br0" timeOffset="37529.68">9417 10844 1756 0,'0'0'332'0,"0"0"-240"15,0 0-63-15,0 0-29 0,0 0 0 16,0 0 108-16,-15 173 48 16,6-87-2-16,-2 4-22 15,0-16-98-15,-1 1 32 16,6-17-65-16,2-16-1 16,1-13 3-16,3-18 14 15,0-11-12-15,0 0-4 16,21-22 5-16,8-20-6 15,11-8-76-15,8-11-19 16,4 5-11-16,1 10 2 16,-6 14 68-16,-4 18 14 15,-12 14 22-15,-14 4 22 16,-9 26 21-16,-8 10 33 16,-12 4 31-16,-24 7-33 0,-8-3 17 15,-5-5-62-15,5-4-29 16,3-12 23-16,16-15-23 15,12-5-6-15,13-7 4 16,0-7-56-16,31-19-195 16,48-31-102-16,-8 4-146 15,0 6-464-15</inkml:trace>
  <inkml:trace contextRef="#ctx0" brushRef="#br0" timeOffset="37673.86">9872 11240 1393 0,'0'0'593'15,"0"0"-424"-15,0 0 3 16,0 0-2-16,-102 107-108 15,64-71 21-15,4-5-40 16,15-11-42-16,12-8-2 0,7-12-68 16,13 0-51-16,20-9 45 15,30-30-191-15,-9 2-225 16,-5 1-132-16</inkml:trace>
  <inkml:trace contextRef="#ctx0" brushRef="#br0" timeOffset="37815.64">9872 11240 532 0,'94'15'926'0,"-94"-9"-627"16,0 18-184-16,-7 6 32 15,1 9-28-15,6-1-44 16,0-4-8-16,8-4-59 16,24-12-8-16,3-10 0 15,8-8-78-15,-1-4-83 16,-2-24-57-16,-4-29-141 16,-9 7 24-16,-12 0-238 0</inkml:trace>
  <inkml:trace contextRef="#ctx0" brushRef="#br0" timeOffset="38006.21">10250 10999 1079 0,'0'0'815'0,"0"0"-336"16,0 0-458-16,0 0-4 16,0 0-14-16,6 123 5 15,-2-63 30-15,3 9-2 16,-1 1-36-16,2-5 25 16,-2-9-25-16,3-10-9 15,-3-12-9-15,2-13-41 16,-4-16-1-16,-4-5-24 15,0-5-14-15,-6-36-261 16,-17 1-198-16,-2-3-236 0</inkml:trace>
  <inkml:trace contextRef="#ctx0" brushRef="#br0" timeOffset="38124.17">10285 11203 829 0,'0'0'648'16,"0"0"-154"-16,0 0-225 16,154-81-84-16,-101 64-91 15,0 5-84-15,-1 4 14 16,-5 4-24-16,-9 4-13 15,-18 4-66-15,-11 14-270 16,-9 1-379-16</inkml:trace>
  <inkml:trace contextRef="#ctx0" brushRef="#br0" timeOffset="38355.75">9774 11004 1639 0,'0'0'649'15,"0"0"-537"-15,0 0-78 16,0 0-28-16,0 0 19 16,0 0-24-16,0 0 16 15,110-47-34-15,-86 43 8 16,3-17-176-16,-7 1-97 15,-2-4-479-15</inkml:trace>
  <inkml:trace contextRef="#ctx0" brushRef="#br0" timeOffset="38453.32">10055 10708 1984 0,'0'0'497'0,"0"0"-472"0,0 0-25 16,-17 184-8-16,3-95-148 15,1-9-606-15</inkml:trace>
  <inkml:trace contextRef="#ctx0" brushRef="#br0" timeOffset="39303.37">11292 10851 1910 0,'0'0'323'0,"0"0"-273"0,0 0-43 16,0 0 14-1,0 0-15-15,0 0 129 0,-4 150 26 16,-5-76-56-16,2 4 18 16,5-2-84-16,2-5-39 15,0-11 10-15,0-10-3 16,12-12-14-16,7-12 3 15,6-15-52-15,2-11 29 16,2-3-32-16,0-28-53 16,-2-10-55-16,-10-8-46 15,-5 2 83-15,-10 5 130 16,-2 13 160-16,-2 15 157 16,-19 14-181-16,-1 4-108 15,0 20-26-15,4 6 15 16,13 2-14-16,5-1-3 0,11-3 0 15,25-6 9-15,11-10-9 16,5-8-23-16,0-4-24 16,-2-4-57-16,-8-18 27 15,-11-3-13-15,-9-3-28 16,-10 2 62-16,-7 4 41 16,-5 8 15-16,0 8 146 15,0 6-19-15,-12 0-56 16,1 18-62-16,5 5-9 15,6-1 34-15,0-3-34 16,15-6-1-16,11-9-34 16,6-4-110-16,-3 0-6 15,-7-14-72-15,-7-8 62 16,-5 1 126-16,-6 2 35 0,-4 4 67 16,0 10 223-16,0 5-40 15,0 0-122-15,0 24-111 16,0 17 19-16,-6 15 25 15,-2 16-51-15,4 9 18 16,2 1-17-16,2 0-11 16,0-7-34-16,0-14-42 15,2-16-70-15,0-15-27 16,-2-14-174-16,0-16-511 0</inkml:trace>
  <inkml:trace contextRef="#ctx0" brushRef="#br0" timeOffset="39454.08">11635 11017 1132 0,'0'0'1524'15,"0"0"-1152"-15,0 0-302 16,0 0-70-16,0 0-7 16,152-53-72-16,-98 53-138 15,-9 8-697-15</inkml:trace>
  <inkml:trace contextRef="#ctx0" brushRef="#br0" timeOffset="40459.99">12995 10877 1655 0,'0'0'497'15,"0"0"-348"-15,0 0 12 0,0 0-7 16,0 0-40-16,0 0-114 15,0 0 0-15,-6 108 76 16,-3-38-34-16,0 4 28 16,0 2-63-16,3-6 1 15,1-3-16-15,0-9 7 16,-2-8-54-16,1-10-83 16,-5-8-173-16,-22-8-54 15,2-10-251-15,-6-10-786 0</inkml:trace>
  <inkml:trace contextRef="#ctx0" brushRef="#br0" timeOffset="41283.15">12567 11337 1644 0,'0'0'571'0,"0"0"-340"15,0 0-152-15,0 0-35 16,0 0-32-16,0 0 0 16,172-77-6-16,-103 74-6 15,7 1 0-15,-2 2-10 16,-8 0 17-16,-10 0-7 15,-12 0 0-15,-10-2 9 16,-16 0 3-16,-7 2-12 16,-9 0 21-16,-2 0-11 15,0 16 11-15,0 10-10 16,0 6 29-16,0 1-39 16,0-5 13-16,0-7-14 15,0-5 0-15,0-7 6 0,0-5 3 16,0-4-3-16,5 0 2 15,2-14-7-15,6-16 5 16,3-4-6-16,3-6-12 16,8 3 11-16,6 9-8 15,4 6 1-15,5 8 4 16,0 6-1-16,1 6-13 16,-4 2 18-16,-3 0 0 15,-9 0-1-15,-9 0-2 16,-11 2-8-16,-7 4 1 15,0 5 3-15,-11 3 7 16,-16 7 16-16,-4 5 29 16,0 2-17-16,4-1-19 0,6-4 12 15,11-7-21-15,5-7-2 16,5-7-20-16,0-2 22 16,17 0 0-16,10-20 0 15,2-10-24-15,0-7-3 16,0-1-12-16,-6 0-15 15,-6 9-22-15,-5 11 14 16,-6 16 41-16,-1 2 8 16,-1 20 13-16,5 13 3 15,5 6 30-15,8-1-17 16,9-6 33-16,7-9-48 16,8-7-1-16,6-11 0 15,-1-5-31-15,-6-3-48 0,-12-19-80 16,-15-4-53-1,-11-4 26-15,-7-2 6 0,-5 5 116 16,-13 2 64-16,-1 13 108 16,0 12 195-16,2 8-188 15,3 32-9-15,3 18 38 16,5 17-77-16,-1 9-24 16,0 4-9-16,-2 0-22 15,-7-3 47-15,-5-15-39 16,-8-15-8-16,-12-11 76 15,-12-21-2-15,-7-15-1 16,-10-8-35-16,3-10-49 0,7-20-2 16,9-22-84-1,17 6-398-15,19 5-926 0</inkml:trace>
  <inkml:trace contextRef="#ctx0" brushRef="#br0" timeOffset="42275.03">14955 11006 622 0,'0'0'1070'0,"0"0"-712"15,0 0-228-15,0 0-47 16,0 0-67-16,0 0 61 15,-153 29 16-15,112 35 55 16,10 8-13-16,11 3-71 16,18-7 8-16,2-10-50 15,17-11-21-15,23-12 30 16,7-13-29-16,5-13 14 16,-4-9-14-16,-7 0 13 15,-15-20-11-15,-16-1-4 16,-10-5 0-16,-7-2-6 15,-22 6-6-15,-7 5 12 0,0 12-6 16,3 5-67-16,10 19-85 16,10 8-191-16,13-3-437 0</inkml:trace>
  <inkml:trace contextRef="#ctx0" brushRef="#br0" timeOffset="42695.14">15448 10839 975 0,'0'0'402'0,"0"0"-38"0,-25 158-8 16,18-80-120-16,3 2-61 15,0-4-104-15,4-7-69 16,0-14 23-16,0-10-25 16,0-13 0-16,2-14 0 15,4-12-21-15,3-6 21 16,5-6-12-16,5-22-45 16,8-8-2-16,4-7-112 15,3 5-34-15,-1 10 85 16,-4 14 78-16,-6 14 42 15,-9 0 66-15,-8 26 45 16,-6 8 37-16,0 7-48 0,-25-1 13 16,-6 0 21-16,-6-2-82 15,-2-6 1-15,6-3-53 16,6-10-88-16,16-12-55 16,9-4-212-16,2-3-293 0</inkml:trace>
  <inkml:trace contextRef="#ctx0" brushRef="#br0" timeOffset="42891.75">15985 11064 1950 0,'0'0'526'16,"0"0"-525"-16,0 0 11 0,-97 116 92 15,56-53-18 1,-1 4 44-16,3 2-79 0,6 0-45 15,8-6-6-15,8-5-78 16,17-12-131-16,0-14-138 16,15-19-585-16</inkml:trace>
  <inkml:trace contextRef="#ctx0" brushRef="#br0" timeOffset="43085.73">16150 11214 1711 0,'0'0'354'0,"0"0"-244"16,-125 58-66-16,78-16 139 15,16 4-41-15,13-2-45 0,18 0-35 16,7-4-50-16,28-8-12 16,19-9 0-16,31-14-190 15,-12-6-186-15,-4-3-1132 0</inkml:trace>
  <inkml:trace contextRef="#ctx0" brushRef="#br0" timeOffset="43492.1">17173 11004 1633 0,'0'0'726'0,"0"0"-505"16,0 0-209-16,0 0 6 0,-91 115 82 15,46-52-27-15,1 6 14 16,1-2-53-16,9-7-33 16,7-11 11-16,12-8-12 15,11-15-29-15,4-12-66 16,6-12-101-16,32-15 47 15,0-20-197-15,-7-9-406 0</inkml:trace>
  <inkml:trace contextRef="#ctx0" brushRef="#br0" timeOffset="43642.62">17155 11035 1335 0,'0'0'883'16,"0"0"-555"-16,0 0-286 15,0 0-42-15,0 0 0 16,47 110 17-16,-30-61-10 0,2 6-7 15,-2 0-5-15,1-4 4 16,-5-1-213-16,-1-13-122 16,-10-14-295-16</inkml:trace>
  <inkml:trace contextRef="#ctx0" brushRef="#br0" timeOffset="43799.78">16825 11304 1927 0,'0'0'691'16,"0"0"-509"-16,0 0-100 16,0 0-42-16,147-53-29 15,-80 45 10-15,29 8-21 16,-18 0-139-16,-13 0-446 0</inkml:trace>
  <inkml:trace contextRef="#ctx0" brushRef="#br0" timeOffset="44038.85">17436 11506 1371 0,'0'0'1181'15,"0"0"-1181"-15,0 0-141 16,0 0-225-16,0 0 73 16,0 0 293-16,101-125 98 15,-97 94-73-15,0 4 1 16,-2 9-24-16,-2 9 200 0,0 6 171 15,0 3-210-15,0 7-119 16,0 21-44-16,0 12-6 16,0 6 6-16,0 18-190 15,0-13-293-15,0-12-804 0</inkml:trace>
  <inkml:trace contextRef="#ctx0" brushRef="#br0" timeOffset="44227.85">17797 11426 1866 0,'0'0'314'0,"0"0"-289"0,0 0 23 15,0 0-42-15,-98 156-6 16,46-96-47-16,2-8-327 0</inkml:trace>
  <inkml:trace contextRef="#ctx0" brushRef="#br0" timeOffset="44634.28">18439 11067 1309 0,'0'0'216'0,"0"0"-168"15,0 0 7 1,0 0 154-16,-69 108 21 0,35-48 13 16,3 5-132-16,0 0-31 15,6-4-48-15,10-9-20 16,6-12-24-16,7-15-24 15,2-13-75-15,16-12-27 16,6-17-144-16,2-10-429 0</inkml:trace>
  <inkml:trace contextRef="#ctx0" brushRef="#br0" timeOffset="44797.74">18419 11057 986 0,'0'0'934'0,"0"0"-778"16,0 0-92-16,0 0 1 15,54 120 29-15,-41-66 38 16,2 2-43-16,1 3-8 16,-3-4-55-16,1-2-17 0,-1-7-18 15,-3-3-38-15,-4-10-188 16,-6-13-317-16</inkml:trace>
  <inkml:trace contextRef="#ctx0" brushRef="#br0" timeOffset="44948.81">18062 11369 2045 0,'0'0'369'0,"0"0"-282"16,132-9-54-16,-61 7-33 0,38 2-47 16,-17 0-109-16,-12 7-567 15</inkml:trace>
  <inkml:trace contextRef="#ctx0" brushRef="#br0" timeOffset="45443.89">18682 11568 781 0,'0'0'956'16,"0"0"-644"-16,0 0-187 15,0 0-70-15,0 0-23 16,0 0 11-16,0 0-7 15,24-74-4-15,-10 62-32 16,-3 4 6-16,0 5 60 16,-2 0-7-16,-2 3 9 15,-3 0-47-15,1 14-10 16,-5 6 12-16,0 7-10 16,0-1-12-16,-13 5 32 0,-8-3-32 15,1-4 21-15,3-6 2 16,3-6-23-16,7-7 49 15,5 1-25-15,2-5-25 16,0 3 23-16,0 2-14 16,20 0-9-16,9 1 18 15,9-7-3-15,6 0-30 16,8 0 15-16,12-13-155 16,-10-4-81-16,-9 3-417 0</inkml:trace>
  <inkml:trace contextRef="#ctx0" brushRef="#br0" timeOffset="45739.71">19152 11540 2311 0,'0'0'456'16,"0"0"-456"-16,0 0-38 15,0 0 37-15,0 0 2 16,-71 139-13-16,33-74-66 0,5-12-294 15,10-13-535-15</inkml:trace>
  <inkml:trace contextRef="#ctx0" brushRef="#br0" timeOffset="46021.78">19680 11043 1482 0,'0'0'573'15,"0"0"-529"1,0 0-10-16,-102 110 103 0,60-49 51 16,-1 4-42-16,6 2-61 15,8-8-1-15,6-4-83 16,12-11 6-16,9-14-7 15,2-12-85-15,0-15-22 16,15-3-42-16,12-35-192 16,-4-9-309-16,-3-5-532 0</inkml:trace>
  <inkml:trace contextRef="#ctx0" brushRef="#br0" timeOffset="46172.63">19607 11073 1866 0,'0'0'539'0,"0"0"-486"16,0 0-23-1,0 0 30-15,29 128 29 0,-22-72-10 16,1 2-42-16,2 0 0 16,1 1-35-16,0-6-4 15,-2 2-68-15,-2-13-181 16,-5-14-297-16</inkml:trace>
  <inkml:trace contextRef="#ctx0" brushRef="#br0" timeOffset="46322.5">19266 11444 1330 0,'0'0'1148'15,"0"0"-836"-15,0 0-258 16,121-56-13-16,-66 47-41 0,32 9-59 16,-13 0-193-16,-7 0-581 0</inkml:trace>
  <inkml:trace contextRef="#ctx0" brushRef="#br0" timeOffset="47074.07">19836 11569 886 0,'0'0'306'0,"0"0"-128"16,0 0 13-16,0 0 32 16,0 0 31-16,0 0-42 15,0 0-17-15,-4-9-48 0,4 4-86 16,0-2 16-16,0 2-53 16,0 0 12-16,0-3-20 15,0 1-10-15,4 1 5 16,2-1-11-16,-2 3 0 15,-2 2 9-15,-2 2-2 16,0 0 8-16,0 0-15 16,0 0-17-16,0 0 7 15,0 0-23-15,0 0 3 16,0 0 24-16,0 0 12 16,0 0-5-16,0 0-1 15,0 0 0-15,0 0 26 16,0 0-25-16,0 0 5 15,0 0-1-15,0 0 10 16,0 0-30-16,0 0 3 0,0 0-18 16,4 0 18-16,5 4-1 15,1-1 4-15,-4 6 8 16,-2 5-12-16,-4 7 13 16,0 6 18-16,-8 9 3 15,-13 2 43-15,-3 2-55 16,4-7-8-16,8-8-1 15,12-6 20-15,0-9-13 16,25-4-7-16,13-6-51 16,3 0-55-16,-6 0-28 15,-13 0 67-15,-15 0 54 16,-7 9-72-16,-31 16 14 0,-45 21 24 16,9-4-256-1,7-2-372-15</inkml:trace>
  <inkml:trace contextRef="#ctx0" brushRef="#br0" timeOffset="47276.68">20207 11485 1886 0,'0'0'495'0,"0"0"-392"15,0 0-74-15,0 0-23 0,0 0 40 16,-43 128 5 0,8-38-51-16,1-13-168 0,5-8-670 0</inkml:trace>
  <inkml:trace contextRef="#ctx0" brushRef="#br0" timeOffset="48298.12">20945 11113 1587 0,'0'0'358'0,"0"0"-213"15,0 0 13-15,0 0 10 16,0 0-9-16,0 0-120 16,0 0-32-16,-56 88 113 15,18-24-79-15,-5 6 18 16,1 2-25-16,2-7-26 0,9-8 17 15,4-18-25-15,11-11-25 16,8-14-11-16,8-14-122 16,0 0 35-16,4-18-4 15,31-45-438-15,-3 2 186 16,2-3-243-16</inkml:trace>
  <inkml:trace contextRef="#ctx0" brushRef="#br0" timeOffset="48450.09">20980 11113 1124 0,'0'0'673'0,"0"0"-492"15,0 0-134-15,0 0 60 16,27 113 47-16,-23-55-61 16,5 0 5-16,1 1-16 0,3 2-76 15,3-6 22-15,-3-8-28 16,-5-10-85-16,-8-5-85 16,0-13-206-16,-11-11-455 0</inkml:trace>
  <inkml:trace contextRef="#ctx0" brushRef="#br0" timeOffset="48754.83">20777 11464 1495 0,'0'0'329'0,"0"0"-234"15,124-50-49-15,-45 36-46 16,4 7 0-16,0 7 0 16,-12 0 11-16,-13 8-7 15,-23 17 48-15,-17 5 69 0,-18 8 36 16,-13 2 4-1,-27 4-22-15,-14-1-5 0,-2-8-66 16,8-2-14-16,7-12-54 16,16-9 9-16,19-5-3 15,6-7-6-15,14 0-6 16,25-11-1-16,15-4-53 16,6-2 52-16,1 4-18 15,-6 7-15-15,-6 1 10 16,-14 5-81-16,-8 0-2 15,-11 0 5-15,-5 0-139 16,-4 0-154-16,-5 0-629 0</inkml:trace>
  <inkml:trace contextRef="#ctx0" brushRef="#br0" timeOffset="48898.17">21482 11566 1825 0,'0'0'522'0,"0"0"-485"16,0 0 55-16,-35 146 13 15,12-82-56-15,5 0 11 16,3-3-60-16,13 5-76 16,2-18-159-16,0-17-388 0</inkml:trace>
  <inkml:trace contextRef="#ctx0" brushRef="#br0" timeOffset="49094.09">21981 11550 760 0,'0'0'377'0,"0"0"-84"16,0 0 29-16,-29 122-112 16,-2-69-75-16,-5 2-39 15,-13 8-96-15,9-13-176 16,9-16-521-16</inkml:trace>
  <inkml:trace contextRef="#ctx0" brushRef="#br0" timeOffset="49347.81">22478 11211 1407 0,'0'0'540'0,"0"0"-283"16,-120 128 29-16,71-71-98 15,4-5-111-15,7-3-6 16,9-12-71-16,12-9 0 16,7-10-1-16,10-12-115 15,0-6-46-15,32-24 56 16,1-9-203-16,1-11-337 0</inkml:trace>
  <inkml:trace contextRef="#ctx0" brushRef="#br0" timeOffset="49491.88">22534 11197 1672 0,'0'0'524'0,"0"0"-491"16,0 0 19-16,0 0 30 16,45 124-34-16,-32-77 25 15,1 1-61-15,-1 0-2 16,-3-4-20-16,0 0-84 15,-4-12-238-15,-6-10-450 0</inkml:trace>
  <inkml:trace contextRef="#ctx0" brushRef="#br0" timeOffset="49925.07">22193 11430 1750 0,'0'0'472'0,"0"0"-389"15,0 0-61-15,170-18-13 16,-101 11-1-16,4 3-8 16,-1-1-17-16,-8-1 17 15,-10-1-35-15,-12 3 35 16,-15 1 3-16,-10 3 15 16,-10 0 105-16,-4 0-30 15,-3 7-66-15,0 15 77 16,0 7-58-16,0 8-13 15,-3-2-15-15,-6 2-6 0,2-8 0 16,3-3-12 0,2-9 0-16,0-6-15 0,2-7 14 15,0-4-17-15,11 0 6 16,11-15-60-16,11-4-34 16,1-1-29-16,3 4 70 15,-5 8 64-15,-6 8-21 16,-5 0 22-16,-8 16 22 15,-6 10-4-15,-7 8 44 16,0 2-23-16,-4 3-27 16,-12-2 17-16,-2-1-29 15,-4-7-28-15,-9-13-117 16,4-8-388-16,4-8-381 0</inkml:trace>
  <inkml:trace contextRef="#ctx0" brushRef="#br0" timeOffset="50054.25">22835 11337 1936 0,'0'0'392'0,"0"0"-282"15,0 0-110-15,170-30-51 16,-126 30-205-16,-11 0-583 0</inkml:trace>
  <inkml:trace contextRef="#ctx0" brushRef="#br0" timeOffset="50224.7">23416 11606 1883 0,'0'0'305'0,"0"0"-246"0,0 0-23 16,-48 127 21-16,15-80-29 15,-3 2 5-15,4 5-33 16,8-14-233-16,10-13-480 0</inkml:trace>
  <inkml:trace contextRef="#ctx0" brushRef="#br0" timeOffset="50468.83">23876 11243 1122 0,'0'0'557'16,"0"0"-301"-16,-136 125 53 16,76-66-99-16,4-1-61 15,10-5-47-15,12-9-93 16,14-11-3-16,13-10-6 16,7-13-46-16,0-8-57 15,42-14-48-15,-2-16-330 16,1-7-354-16</inkml:trace>
  <inkml:trace contextRef="#ctx0" brushRef="#br0" timeOffset="50610.7">23968 11265 1510 0,'0'0'640'0,"0"0"-554"16,0 0-45-16,0 0-35 16,73 128 28-16,-55-84-33 15,-1 4-1-15,0-3 0 16,-7 1-98-16,-3-9-234 15,-7-14-781-15</inkml:trace>
  <inkml:trace contextRef="#ctx0" brushRef="#br0" timeOffset="50768.06">23537 11471 2031 0,'0'0'571'0,"0"0"-473"15,0 0-92-15,134-21-6 16,-42 21-80-16,-15 0-233 16,-5 0-657-16</inkml:trace>
  <inkml:trace contextRef="#ctx0" brushRef="#br0" timeOffset="51389.9">24552 11163 1435 0,'0'0'525'16,"0"0"-447"-16,-112 109 110 16,62-42 49-16,8 8-40 0,11-1-94 15,16-7-9 1,15-9-75-16,0-11 17 0,29-11 12 16,11-15-41-16,4-13 34 15,-1-8-41-15,-10-4-3 16,-10-21-6-16,-21-3-32 15,-2 0-39-15,-31 3-159 16,-41 18-101-16,7 7 26 16,7 0-406-16</inkml:trace>
  <inkml:trace contextRef="#ctx0" brushRef="#br0" timeOffset="52373.08">25189 10886 1393 0,'0'0'564'15,"0"0"-359"-15,0 0-135 16,0 0 16-16,0 0 14 16,0 0-77-16,0 0 2 15,13 44 119-15,-28 23-43 16,-1 12 22-16,3 6-62 16,3 0-21-16,10-8-11 0,0-8-20 15,6-11 0 1,21-14-9-16,6-15 0 0,9-9-14 15,7-20 14-15,4 0-15 16,-4-17-19-16,-1-17-41 16,-11-7 38-16,-8-5-20 15,-11 6 53-15,-11 7 4 16,-7 11 107-16,-12 13 14 16,-25 9-98-16,-8 9-7 15,-2 16-17-15,5 5 1 16,13 1 0-16,11-8-9 15,14-5 9-15,4-7 0 0,8-5-1 16,21-6 1 0,7 0-20-16,7 0 4 0,-1-8-40 15,-7-2 55-15,-6 1-30 16,-8 5 30-16,-8 4 0 16,-7 0-45-16,-3 16 45 15,-3 10-11-15,0 6 12 16,0 0-15-16,0-3-83 15,0-7-146-15,0-10-143 16,0-10-392-16</inkml:trace>
  <inkml:trace contextRef="#ctx0" brushRef="#br0" timeOffset="52502.02">25490 11165 1839 0,'0'0'481'16,"0"0"-412"-16,136-26-69 15,-49 26-9-15,-16 0-251 16,-9 3-739-16</inkml:trace>
  <inkml:trace contextRef="#ctx0" brushRef="#br0" timeOffset="54190.34">26847 11083 447 0,'0'0'1237'0,"0"0"-1084"16,0 0-81-16,0 0 58 15,0 0-16-15,0 0 21 0,0 0-25 16,-69-53-49-1,25 74-25-15,-12 15 77 0,-8 13 34 16,-3 12-80-16,4 5-43 16,12 1-10-16,18-9-13 15,19-9-1-15,14-12 0 16,29-14-21-16,29-14 15 16,20-9-75-16,16-4-104 15,4-24 9-15,-3-7 2 16,-10-4 27-16,-18 0 36 15,-22 6 111-15,-23 5 45 16,-22 12 223-16,0 7 41 16,-34 9-183-16,-14 0-97 15,-6 21 32-15,-2 6-27 16,12 1-33-16,10-1 16 0,19-7-17 16,13-8-12-16,2-6-48 15,22-6 21-15,14 0-10 16,8-4-98-16,1-15-63 15,-3-2-24-15,-5-4 23 16,-8 6 104-16,-10 2 107 16,-11 7 63-16,-8 10 164 15,0 0-90-15,0 6-95 16,-10 17 56-16,-2 1-65 16,10 1 7-16,2-3-3 15,14-4-36-15,19-7 27 16,7-11-28-16,5 0-46 15,-3-12 38-15,-7-13-42 16,-4-4 17-16,-8-3 2 16,-7 1 13-16,-7 7 18 0,-3 7 34 15,-6 6 110-15,0 11 23 16,0 4-167-16,0 28 0 16,0 20 6-16,-6 16 10 15,-8 29 32-15,3-3-21 16,2 3-12-16,0-3 32 15,7-18-46-15,-1 2 8 16,1-16-9-16,2-14-43 16,0-16 6-16,0-15-115 15,0-16 11-15,0-1 105 16,0-19-3-16,0-58-342 16,7 5-137-16,2-8-364 0</inkml:trace>
  <inkml:trace contextRef="#ctx0" brushRef="#br0" timeOffset="54356.41">27599 11175 499 0,'0'0'1375'0,"0"0"-1111"16,0 0-193-16,0 0 47 15,0 0 0-15,0 0-35 16,0 0 6-16,78 125-12 16,-111-79-65-16,-6 0-12 15,-3-6-22-15,-2-10-149 16,-19-7-47-16,14-11-126 15,4-7-237-15</inkml:trace>
  <inkml:trace contextRef="#ctx0" brushRef="#br0" timeOffset="54556.51">27100 10826 1056 0,'0'0'920'15,"0"0"-735"-15,0 0-94 16,0 0 46-16,0 0-81 16,0 0-23-16,-43 118 5 15,90-83-38-15,15-8-1 16,32-6-84-16,-14-9-268 16,-15-7-1341-16</inkml:trace>
  <inkml:trace contextRef="#ctx0" brushRef="#br0" timeOffset="54678.05">26622 11901 1530 0,'0'0'0'0</inkml:trace>
  <inkml:trace contextRef="#ctx0" brushRef="#br0" timeOffset="56263.62">26892 11668 2131 0,'0'0'0'16,"0"0"-425"-16,0 0 363 16,0 0-113-16</inkml:trace>
  <inkml:trace contextRef="#ctx0" brushRef="#br0" timeOffset="57238.7">28642 10851 1674 0,'0'0'495'16,"0"0"-377"-16,0 0-56 15,0 0 23-15,0 0-53 16,0 0-32-16,0 0 18 15,-18 92 65-15,-4-20 40 16,-3 9-41-16,3-2-45 16,0-3 29-16,1-6-54 15,6-12-4-15,1-10 0 16,6-13-8-16,3-12 0 16,5-11-1-16,0-12-37 0,0 0 37 15,13-3 1-15,16-23-10 16,10-10-46-16,7-4-64 15,6 2 11-15,-4 9 69 16,-3 14 19-16,-7 15 15 16,-13 0 6-16,-12 18 0 15,-13 14 29-15,0 6-20 16,-31 1 44-16,-14 4 53 16,-10-3-54-16,-6-2-4 15,5-7-48-15,10-10-58 16,13-5-99-16,27-16-156 15,6 0-212-15,8-12-499 0</inkml:trace>
  <inkml:trace contextRef="#ctx0" brushRef="#br0" timeOffset="57412.64">29195 11165 2118 0,'0'0'341'0,"0"0"-309"16,0 0-22-16,-174 116 76 15,93-51 20-15,4 7-43 16,8 4-8-16,15-2-55 16,19-6-90-16,35-4-82 15,6-17-217-15,28-19-361 0</inkml:trace>
  <inkml:trace contextRef="#ctx0" brushRef="#br0" timeOffset="57600">29436 11310 1822 0,'0'0'309'0,"0"0"-291"15,-172 29 17-15,105 4 67 16,11 7 31-16,21 4 22 16,23 2-91-16,12 2-48 15,27-2-16-15,66-7-71 16,-6-12-185-16,-2-13-733 0</inkml:trace>
  <inkml:trace contextRef="#ctx0" brushRef="#br0" timeOffset="57891.53">30336 11159 1927 0,'0'0'192'16,"0"0"-169"-16,-127 76 132 15,62-22-39-15,-1 12 34 0,1 2-56 16,5 3-66-1,8-5-28-15,13-11-3 0,10-6-91 16,12-17-51-16,13-11-210 16,4-16-432-16</inkml:trace>
  <inkml:trace contextRef="#ctx0" brushRef="#br0" timeOffset="58058.28">29966 11249 1033 0,'0'0'1305'0,"0"0"-1142"16,0 0-121-16,0 0-42 16,131 58 64-16,-77-23-15 0,2 4-43 15,2 2 0 1,11 5-6-16,-16-10-255 0,-13-10-446 0</inkml:trace>
  <inkml:trace contextRef="#ctx0" brushRef="#br0" timeOffset="58785.54">30524 11297 692 0,'0'0'1180'15,"0"0"-1047"-15,0 0-132 16,0 0 89-16,0 0 41 0,-16 110-11 15,16-71-6-15,0-3-66 16,0-1 8-16,8-9-55 16,11-3-1-16,3-9 18 15,5-8-18-15,1-6-6 16,1 0-29-16,0-18-65 16,-4-7-35-16,0-7-49 15,-7-1 28-15,-5 3 149 16,-7 5 7-16,-2 7 155 15,-1 11 28-15,-3 7-143 16,0 0-32-16,0 3-8 16,-3 18 0-16,-3 3 23 15,2 1-22-15,2-6 6 0,2-1-6 16,0-6 8-16,0-6 13 16,10-3-16-16,4-3 0 15,4 0 18-15,0-7-22 16,-3-5-4-16,-1-1 2 15,-3 6 0-15,-5 2-5 16,1 5 6-16,2 0-1 16,4 0 19-16,5 0-12 15,7 0-7-15,4 0 0 16,2 0 12-16,0 0-25 16,-2-9-30-16,-2-5-79 15,-5-4-9-15,-6-3 22 16,-10 3 55-16,-1 3 54 15,-5 6 105-15,0 6 108 16,0 3-148-16,-2 10-63 0,-9 21 21 16,-1 15-12-16,3 12 32 15,-1 13-11-15,-2 3-14 16,-3 2 67-16,-4-1 4 16,-2-9 7-16,-6-10 4 15,-6-14-57-15,-6-10 19 16,-12-12 14-16,-9-12-9 15,-6-8 16-15,0 0-82 16,6-8 1-16,14-10-2 16,14-3-60-16,26-16-26 0,6 8-295 15,2-4-883-15</inkml:trace>
  <inkml:trace contextRef="#ctx0" brushRef="#br0" timeOffset="59986.81">31665 11189 778 0,'0'0'1687'0,"0"0"-1468"15,0 0-208-15,0 0-11 0,0 0 0 16,0 0 5 0,0 0 87-16,-18 154-38 0,2-97-22 15,0-1 23-15,5-8-55 16,5-6 0-16,2-10-1 16,4-9 13-16,0-11-12 15,0-10 0-15,15-2-12 16,5-2-4-16,3-25-38 15,0-11-74-15,-2-4-5 16,-7 0 25-16,-6 10 108 16,-8 12 0-16,0 13 66 15,-4 7-66-15,-12 11 15 16,1 15-15-16,5 4 51 0,10 0-39 16,0-3 22-16,18-6-34 15,16-7 3-15,6-12-10 16,5-2-101-1,-1-11-56-15,-3-18-86 0,-6-9-7 16,-6-11 29-16,-6-9 30 16,-6-5 175-16,1-4 23 15,-5 3 205-15,-1 12 153 16,-6 13 139-16,-1 16-289 16,-5 14-74-16,0 9-128 15,-3 11 17-15,-13 24-31 16,-5 12 16-16,-4 11-2 0,-2 6 1 15,-2 0 11 1,5-2-11-16,1-5-7 0,6-13 1 16,5-10-7-16,8-14 6 15,4-11 0-15,0-9-12 16,9 0 2-16,15-7-17 16,9-19 5-16,4-2-153 15,-4 0 70-15,-8 4-11 16,-8 10 80-16,-10 8 29 15,-7 6 14-15,0 0 2 16,0 10 40-16,0 8-24 16,7 0 42-16,10 0-33 15,12-1-5-15,9-11-4 16,9 0-18-16,7-6-14 16,-3 0-14-16,-4-7 20 0,-10-7-8 15,-10 3 18 1,-14-1 17-16,-7 5 153 0,-6 3-38 15,-12 4-26-15,-19 0-101 16,-14 4-13-16,-4 15-2 16,1 7-3-16,7 3 4 15,12-5 0-15,14-2-17 16,10-7 11-16,5-7-31 16,9-7 0-16,22-1 37 15,5 0-58-15,7-12-106 16,-8-8-8-16,-2-6 46 15,-6 2 80-15,-5 1-3 16,-6 3 49-16,-7 8 78 16,-5 3 131-16,-4 9-68 15,0 0-129-15,0 0 8 0,-2 9-21 16,-5 6 1-16,3-1 0 16,4-2 1-16,0-6 8 15,4-2-10-15,12-4 1 16,2 0-93-16,-4-7 1 15,-4-11-18-15,-3 1 14 16,-5 1 56-16,-2 6 40 16,0 2 27-16,0 8 135 15,0 0-56-15,0 2-66 16,0 16-28-16,0 6-4 16,10 2 35-16,5 2-36 15,7-4 17-15,9-5-24 16,7-5-45-16,14-11-99 0,-17-3-140 15,-4 0-315-15</inkml:trace>
  <inkml:trace contextRef="#ctx0" brushRef="#br0" timeOffset="60198.31">32570 10882 1298 0,'0'0'1071'0,"0"0"-1004"16,0 0-65-16,-134 57 99 16,105-13-2-16,11 5-44 0,14 6 29 15,4-3-74-15,8-4 4 16,26-9-14-16,32-12-149 16,-5-11-145-16,-8-13-684 0</inkml:trace>
  <inkml:trace contextRef="#ctx0" brushRef="#br0" timeOffset="60331.6">32777 10805 1497 0,'0'0'897'0,"0"0"-896"16,0 0-1-16,-31 135 0 15,4-64-94-15,5-7-388 0</inkml:trace>
  <inkml:trace contextRef="#ctx0" brushRef="#br0" timeOffset="60446.01">32717 11568 1716 0,'0'0'0'0,"0"0"-702"0</inkml:trace>
  <inkml:trace contextRef="#ctx0" brushRef="#br0" timeOffset="60850.52">32645 11390 1881 0,'0'0'287'16,"0"0"-247"-16,0 0-34 15,-120 40-6-15,86 12-46 16,13-4-169-16,9-6-301 0</inkml:trace>
  <inkml:trace contextRef="#ctx0" brushRef="#br0" timeOffset="96926.12">27583 11223 492 0,'0'0'348'0,"0"0"-124"16,0 0-10-16,0 0 33 15,0 0-61-15,3 0-34 16,-3 0-48-16,4 0 38 16,-2 0-3-16,5 0-87 15,-3 0 14-15,0-4 4 16,-1 2 50-16,-3 0 37 15,0 2-63-15,0 0-9 0,0 0-13 16,0 0-53-16,0 0 37 16,0 0-45-16,0 0-11 15,0 0 15-15,0 0-8 16,0 0-7-16,0 0 0 16,0-1 11-16,0 1 22 15,0 0-17-15,0 0-7 16,0 0 59-16,0 0-56 15,0 0 24-15,0 0-5 16,-7 0-23-16,-2-3 7 16,-9 3-15-16,-13 0-62 15,-18 0 1-15,-40 15-89 0,9 10-302 16,11-3-653-16</inkml:trace>
  <inkml:trace contextRef="#ctx0" brushRef="#br0" timeOffset="98159.81">32873 11673 801 0,'0'0'886'0,"0"0"-839"16,0 0-31-16,0 0 3 16,0 0 88-16,0 0 76 0,0 0 8 15,29-17-19-15,-29 15-44 16,0 0-22-16,0 2-6 15,0 0-71-15,0 0-28 16,-9 0-1-16,-7 0-88 16,-13 12-93-16,2 4-92 15,3-2-499-15</inkml:trace>
  <inkml:trace contextRef="#ctx0" brushRef="#br0" timeOffset="131061.64">29391 10144 821 0,'0'0'270'15,"0"0"-141"-15,0 0-17 0,0 0 59 16,0 0-2-16,0 0-79 16,18-36-37-16,-18 34-17 15,0-3 71-15,2 2 177 16,-2-5-208-16,0 2-60 16,0 0 70-16,0 0-9 15,0 3-23-15,0-2-19 16,0 3-29-16,0 0 51 15,0 2-24-15,0 0-16 16,0 0 25-16,0 0-36 16,0 0-6-16,0 0 0 15,0 0 15-15,0 0-19 16,0 0 4-16,2 0 0 0,7 0-14 16,1 0 13-1,0 0-5-15,1 0 5 0,-3 0-23 16,-4 0 23-16,-4 0 1 15,0 0 0-15,0 0 4 16,-8 0-4-16,-7 0 0 16,-1 6 0-16,-1 2 0 15,-1 7-13-15,5 2-87 16,-3 8-89-16,7-7-196 16,5-5-1003-16</inkml:trace>
  <inkml:trace contextRef="#ctx0" brushRef="#br0" timeOffset="131759.97">29426 10144 1527 0,'0'0'234'0,"0"0"-172"16,0 0 122-16,0 0-31 15,0 0-45-15,0 0-24 16,0 0-57-16,8-6 13 16,5 0-40-16,3-2 0 15,-1 1-9-15,-7-4-1 16,0 1 10-16,-8 0 0 16,0 0 11-16,0 0 35 0,-10 0-13 15,-7 4 4 1,-3 4-13-16,1 2-12 0,2 0-24 15,3 0 0-15,6 14-170 16,5-2-187-16,3-6-1014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25:52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10372 1901 393 0,'0'0'0'16,"0"0"-29"-16</inkml:trace>
  <inkml:trace contextRef="#ctx0" brushRef="#br0" timeOffset="420.47">10829 1145 1104 0,'0'0'349'16,"0"0"-58"-16,0 0-42 15,0 0 22-15,35-127-34 16,-32 102-38-16,-1 1-34 16,-2 7-52-16,0 5-29 0,0 7 6 15,0 5-71-15,-15 9-7 16,-8 26-12-16,-8 16-34 15,-5 34 34-15,5 1 1 16,9 12 8-16,10 5-3 16,12-17-6-16,5 7-21 15,24-6-52-15,13-15-108 16,27-6-159-16,-9-21-241 16,-6-19-815-16</inkml:trace>
  <inkml:trace contextRef="#ctx0" brushRef="#br0" timeOffset="1074.26">11540 1129 1627 0,'0'0'405'16,"0"0"-119"-16,0 0-69 15,0 0-88-15,0 0 7 16,0 0-61-16,0 0-25 16,0-23-50-16,0 46 2 15,0 15-11-15,0 14 15 16,2 13-6-16,-2 9 28 16,0-1-28-16,0 0 24 15,0-3-20-15,0-8 2 16,0-8-3-16,0-6-3 15,-2-9 0-15,0-11 0 16,-1-10 1-16,1-10-1 16,2-6 0-16,0-2 0 0,0-12 13 15,0-18-13-15,5-15-51 16,17-7 14-16,7 0-20 16,2 8 45-16,0 12 2 15,-2 14 2-15,-6 13-7 16,-6 5 0-16,-6 5 4 15,-6 16 10-15,-5 14 2 16,0 5 8-16,-16 6 9 16,-11 4-12-16,1-1 22 15,-1-5-27-15,7-10-1 16,6-10 0-16,10-12-42 16,4-10-107-16,12-2-78 15,41-42 77-15,-4-5-175 0,0-5-465 16</inkml:trace>
  <inkml:trace contextRef="#ctx0" brushRef="#br0" timeOffset="1246.58">12001 1444 1237 0,'0'0'690'0,"0"0"-376"15,0 0-172-15,0 0-100 16,0 0 90-16,-69 120 47 16,31-54-81-16,-1 9-31 15,2 0-22-15,10-3-37 16,10-7-10-16,8-11 2 15,9-12-92-15,0-12-96 16,36-24-123-16,2-6-233 0,-3-3-799 16</inkml:trace>
  <inkml:trace contextRef="#ctx0" brushRef="#br0" timeOffset="1442.23">12198 1528 658 0,'0'0'1345'15,"0"0"-957"-15,0 0-265 16,0 0-43-16,-114 32 95 16,87 0-99-16,12 8-12 15,10 2-39-15,5 1-23 16,15-2-2-16,19-5 0 16,11-7-58-16,24-10-83 15,-9-9-156-15,-6-7-475 0</inkml:trace>
  <inkml:trace contextRef="#ctx0" brushRef="#br0" timeOffset="2545.33">13014 1171 1056 0,'0'0'594'0,"0"0"-313"0,0 0-34 16,0 0-55-16,0 0 19 15,0 0-76-15,0 0-62 16,0-40-65-16,0 64 14 16,0 15-22-16,-5 16 24 15,-2 13-3-15,-4 4 31 16,2 2-46-16,2-2 6 15,5-6-10-15,0-8 10 16,2-12-9-16,0-8-3 16,0-13 0-16,0-11-12 15,0-9 0-15,0-5-1 16,7-14 12-16,6-23-7 0,12-14-44 16,4-4-9-16,6 1 10 15,5 8 44-15,-2 13-11 16,0 16 17-16,-4 13-8 15,-5 4-4-15,-8 4 1 16,-7 18 12-16,-12 6 0 16,-2 6 41-16,0 6-22 15,-18 2 7-15,-8 6 2 16,-3-2-27-16,-2-4 12 16,0-8-13-16,2-10 0 15,8-12-6-15,8-9 6 16,6-3 0-16,7-20 0 15,2-19-109-15,25-6 2 0,9-4-12 16,7 6 18 0,-2 8 56-16,-1 12 0 0,-3 6 11 15,-10 7 19-15,-8 5 15 16,-5 5 6-16,-8 0 14 16,-3 11 9-16,-3 10 49 15,0 10-41-15,0 5 21 16,0 2-51-16,2-4 2 15,11-4 3-15,7-8-10 16,5-12 4-16,8-7 7 16,3-3-13-16,1-23-7 15,0-11-22-15,-4-9-14 16,-6-3 42-16,-8 3-30 0,-7 7 31 16,-5 11 5-1,-5 12 66-15,-2 10 69 0,0 3-93 16,0 9-36-16,0 17-1 15,-2 8-8-15,-1 4 7 16,3 6-5-16,0-1 8 16,0-1-17-16,3-7 5 15,7-7-89-15,0-7-36 16,1-20-113-16,-3-1-144 16,-3-1-324-16</inkml:trace>
  <inkml:trace contextRef="#ctx0" brushRef="#br0" timeOffset="2726.15">13477 1333 1773 0,'0'0'798'0,"0"0"-573"16,0 0-168-16,0 0-29 15,0 0-28-15,0 0-1 16,165 0 1-16,-89 0-141 15,-14 0-204-15,-10 0-783 0</inkml:trace>
  <inkml:trace contextRef="#ctx0" brushRef="#br0" timeOffset="2944.09">14157 1069 1378 0,'0'0'1046'0,"0"0"-784"16,0 0-211-16,0 0-38 15,134 21-12-15,-99 30-1 16,-8 34 0-16,-18 34 6 16,-13 38-16-16,-42 7-147 15,-2-38-342-15,1-34-627 0</inkml:trace>
  <inkml:trace contextRef="#ctx0" brushRef="#br0" timeOffset="5877.92">23042 6096 459 0,'0'0'959'15,"0"0"-684"-15,0 0-154 16,0 0 24-16,0 0-7 15,0 0-27-15,0 0 26 16,0 0-75-16,0 0-8 16,0-4-54-16,5-1 0 15,1-3-30-15,4 1 1 16,-4-1 27-16,1-1-4 16,1 0-10-16,0 1 5 15,0-2 11-15,-1 2 0 16,-1-3-1-16,0 6 11 0,-4-2-7 15,-2 3 9-15,2 3-11 16,-2-1 67-16,0 2-29 16,0 0 9-16,0 0-10 15,0 0-21-15,-2 0 11 16,-19 19-28-16,-8 13 0 16,-11 11 34-16,-7 11 6 15,-7 4 5-15,2 2-18 16,2-6-20-16,6-4 12 15,8-7-19-15,12-14-17 16,12-7-17-16,12-15-191 16,14-7-99-16,10 0-75 0</inkml:trace>
  <inkml:trace contextRef="#ctx0" brushRef="#br0" timeOffset="6096.54">23131 6043 1144 0,'0'0'532'16,"0"0"-357"-16,0 0-65 16,0 0-21-16,0 0-27 15,0 0 45-15,0 0-34 16,125 111-20-16,-104-65 15 16,-2 4-62-16,-1-2-4 15,-2-1-2-15,-3-6-3 0,-2-4-40 16,-9-10-182-16,0-6-301 15,-2-11-1035-15</inkml:trace>
  <inkml:trace contextRef="#ctx0" brushRef="#br0" timeOffset="6270.35">22817 6319 658 0,'0'0'1571'15,"0"0"-1249"-15,0 0-309 16,0 0-4-16,150-49-9 16,-95 40-2-16,19 2-29 15,-16 3-227-15,-12-2-666 0</inkml:trace>
  <inkml:trace contextRef="#ctx0" brushRef="#br0" timeOffset="7035.69">22810 5877 1455 0,'0'0'534'0,"0"0"-279"16,0 0 25-16,0 0-54 15,0 0-56-15,0 0-29 16,0 0-102-16,56-46-26 16,-13 34-13-16,3 4-6 15,4 6-4-15,12 2-65 16,-14 0-267-16,-7 8-496 0</inkml:trace>
  <inkml:trace contextRef="#ctx0" brushRef="#br0" timeOffset="8287.71">22859 5847 1000 0,'0'0'402'0,"0"0"-201"15,0 0-19-15,0 0-46 16,0 0-16-16,0 0 22 16,0 0-82-16,25 0-36 15,-14-5-14-15,3 2 2 16,-1-1-4-16,1 2-8 15,-1 0 0-15,0 2 28 16,3-3-11-16,-3 3 23 16,3-3-9-16,-1 3-30 15,3-2 27-15,2 2-21 0,0-2-6 16,0 2 5-16,1-2-4 16,-2 2-2-16,-1-2 0 15,0 1 10-15,0 1-10 16,-2-3 1-16,1 3-1 15,1-2 39-15,2 2-33 16,0-2 13-16,3 2-19 16,-4-2 17-16,4 2-14 15,-3 0-3-15,-3 0 0 16,2-2-9-16,-3 2 21 16,-1-2-11-16,1 0 32 15,-3 0-3-15,3-1 18 16,-3 0-33-16,0-1-5 0,1 2 8 15,-4-3-11 1,2 4-4-16,-5-1-3 0,-3 2 6 16,0-2-9-16,-4 2 3 15,0 0-15-15,-6 0-147 16,-17 0-499-16,-1 0-1111 0</inkml:trace>
  <inkml:trace contextRef="#ctx0" brushRef="#br0" timeOffset="10667.74">22766 6767 527 0,'0'0'379'15,"0"0"-225"-15,0 0-56 16,0 0 42-16,0 0 10 15,0 0 7-15,0 0-32 16,0-8-50-16,2 6-7 0,-2-1-13 16,2 1 39-16,-2-1-30 15,0 1-38-15,0 2 33 16,0 0-38-16,0 0-20 16,0 0 11-16,0 0-10 15,0 0-2-15,0 0 7 16,0 0 2-16,0 0 20 15,-4 0-18-15,-9 9-5 16,-5 6-3-16,-5 5 4 16,-2 4-7-16,0 3 0 15,-4 1-4-15,2 2-10 16,0-2-186-16,6-6-281 16,8-10-499-16</inkml:trace>
  <inkml:trace contextRef="#ctx0" brushRef="#br0" timeOffset="10864.51">22901 6725 477 0,'0'0'1076'16,"0"0"-910"-16,0 0-161 15,0 0 1-15,0 0-12 16,0 0-13-16,-100 119-316 0</inkml:trace>
  <inkml:trace contextRef="#ctx0" brushRef="#br0" timeOffset="12695.9">22888 6820 582 0,'0'0'144'0,"0"0"-59"0,0 0-66 15,0 0 88-15,0 0-21 16,0 0-31-16,0 0 92 15,0-13 22-15,0 13-63 16,0-2 3-16,0 0-61 16,0 1-32-16,0-1 3 15,0 2-17-15,0-2-2 16,0 2 35-16,0 0-12 16,0 0 47-16,0 0-22 15,0-2 1-15,0 2-4 16,0 0-45-16,0 0 15 15,0 0-15-15,0 0 0 16,0 0 0-16,0 0 0 16,-4 0 0-16,-4 0 2 0,-9 6-1 15,-1 7 37-15,-1 6-16 16,-6 3-9-16,-2 4 10 16,-2 4-23-16,-13 11 0 15,7-8-129-15,8-8-546 0</inkml:trace>
  <inkml:trace contextRef="#ctx0" brushRef="#br0" timeOffset="14114.28">23125 6067 795 0,'0'0'349'0,"0"0"-96"15,0 0-44-15,0 0-53 16,0 0-115-16,0 0-18 16,0 0 9-16,17-14-26 15,-9 14 25-15,-2 0-16 16,3 0-7-16,2 7 10 15,2 7-18-15,0 9-19 16,1 0-151-16,-7-3-369 0</inkml:trace>
  <inkml:trace contextRef="#ctx0" brushRef="#br1" timeOffset="123833.28">1586 8821 561 0,'0'0'87'0,"0"0"-81"16,0 0 756-16,0 0-522 16,0 0-70-16,0 0 42 15,0-6-68-15,0-2-9 16,0 0 2-16,0-2 8 0,0 2-56 16,-2 2-31-16,-2 1 53 15,2 0-37-15,0 1-5 16,-1 1 18-16,3 3-42 15,0 0 4-15,0 0-43 16,3 9 2-16,14 5-5 16,5 2-3-16,14 2-3 15,11 4-5-15,7 1 16 16,6 0 2-16,0 1-10 16,1-1-36-16,-7-2-11 15,0-3-92-15,6-4-146 16,-12-4-247-16,-15-6-632 0</inkml:trace>
  <inkml:trace contextRef="#ctx0" brushRef="#br1" timeOffset="124097.9">2334 8572 700 0,'0'0'1527'16,"0"0"-1253"-16,0 0-177 15,0 0 10-15,0 0-9 16,0 0-59-16,0 0-37 16,-25 87 111-16,4-22-75 0,-2 12-20 15,0-4-18 1,1 0-26-16,4 7-71 0,7-20-253 15,6-16-323-15</inkml:trace>
  <inkml:trace contextRef="#ctx0" brushRef="#br1" timeOffset="124395.98">2560 8874 1824 0,'0'0'362'16,"0"0"-213"-16,0 0-39 16,0 0-59-16,0 0-19 15,0 0 10-15,-118 83 26 16,85-45-38-16,2 1-22 15,7-4 16-15,10-8-24 16,12-9-19-16,2-10-72 16,13-8-31-16,38-26-17 15,-3-13-362-15,-6-5-414 0</inkml:trace>
  <inkml:trace contextRef="#ctx0" brushRef="#br1" timeOffset="124561.03">2628 8572 1670 0,'0'0'614'15,"0"0"-316"-15,0 0-84 16,0 0-111-16,0 0-102 16,0 0 8-16,0 0-9 15,0 96 0-15,0-25 3 16,0 9-3-16,0 4-6 16,0 19-189-16,2-22-288 15,5-18-374-15</inkml:trace>
  <inkml:trace contextRef="#ctx0" brushRef="#br1" timeOffset="124719.83">2797 9036 2016 0,'0'0'787'0,"0"0"-662"15,0 0-125-15,0 0-43 16,0 0-184-16,0 0-100 15,-40 106-407-15</inkml:trace>
  <inkml:trace contextRef="#ctx0" brushRef="#br1" timeOffset="124967.9">1877 9312 2275 0,'0'0'517'15,"0"0"-449"-15,0 0 36 16,0 0-20-16,0 0-75 16,122-51 24-16,-41 39-33 15,12 5 0-15,7 7-9 16,16 0-46-16,-24 14-399 15,-21 0-875-15</inkml:trace>
  <inkml:trace contextRef="#ctx0" brushRef="#br1" timeOffset="128277.81">3439 8935 570 0,'0'0'1228'0,"0"0"-1031"0,0 0-152 16,0 0 56-16,0 0-5 16,0 0-4-16,0 0-11 15,-53-96-48-15,57 71-12 16,14-7 3-16,6 1-17 15,5 1-5-15,7-2-2 16,7 2 8-16,1 2-5 16,3 3-3-16,-3 3 0 15,1 8-10-15,-5 6 7 16,-4 8 3-16,-7 0 0 16,0 8-2-16,-5 12 1 15,-4 5 1-15,0-2 0 0,1 0-8 16,-4-6 13-16,1-2-5 15,3-10 1-15,-2-3 7 16,-3-2 12-16,-1 0-20 16,-5-10 0-16,-6-5 0 15,-4-3-9-15,0-1 9 16,-7 3 0-16,-13 4 6 16,-7 6 27-16,-4 6-32 15,-4 0-1-15,-4 23 7 16,4 11-7-16,-1 10 0 15,7 4 10-15,10 0-9 16,5-2 26-16,12-4-26 16,2-6 0-16,4-4 20 15,23-8-21-15,6-3 13 16,7-10-13-16,5-7-8 0,1-4-2 16,1 0-51-16,-2-15 8 15,-5-6 15-15,-6-3-11 16,-7-1 32-16,-10 2 9 15,-5 0 8-15,-8 4 9 16,-2 7 3-16,-2 4 34 16,0 4 37-16,0 4-58 15,0 0-25-15,0 4-14 16,0 14 10-16,0 3-4 16,0 2 8-16,9 0 0 15,9-4 2-15,5-5-1 16,-2-3-2-16,6-8 1 15,0-3-46-15,2 0 19 0,-2-1-22 16,0-16 0-16,-3-7 9 16,-2 0-9-16,-2-3 39 15,-7 6-1-15,-3 3 11 16,-6 8 2-16,-2 10 4 16,0 0-5-16,-2 6 30 15,0 16 4-15,0 4 2 16,0 1 3-16,0-4-22 15,0-3 24-15,0-5-42 16,0-8 0-16,0-2 6 16,3-5 1-16,-3 0 4 15,0 0-11-15,2-19-20 16,4-9-21-16,4-4-2 16,1-3 7-16,3 1 35 0,-4 10-4 15,-1 9 5-15,-3 8 0 16,-3 7 9-16,-3 0-3 15,3 17 27-15,-3 5 5 16,4 2 5-16,0 0-28 16,7-2 16-16,7-2-25 15,5-6-6-15,5-4 28 16,6-6-28-16,6-4-2 16,0 0-23-16,1-7-41 15,-6-10 19-15,-6-4 2 16,-7-4-17-16,-6-1 52 15,-10-1-9-15,-6 0 19 16,0 3 21-16,-4 8 26 0,-12 11 54 16,1 5-28-16,-3 7-55 15,5 21 10-15,4 14-27 16,4 6 8-16,5 10 21 16,0 5-15-16,0 0 28 15,7 3-10-15,-2-1-23 16,-5-3 35-16,0-4-44 15,-12-7 13-15,-12-7 8 16,-11-11-21-16,-6-8 23 16,-8-9-24-16,0-12-6 15,-16-4-70-15,14-6-199 16,13-10-483-16</inkml:trace>
  <inkml:trace contextRef="#ctx0" brushRef="#br1" timeOffset="128931.08">5426 9068 1722 0,'0'0'549'15,"0"0"-504"-15,0 0-35 16,0 0-20-16,0 0-2 16,91-115-16-16,-62 71 22 15,2 0-27-15,-4-2-5 16,-5 4 19-16,-2 9 19 15,-9 10 51-15,-4 9 117 16,-7 12 34-16,0 2-88 16,0 7-109-16,0 25-4 0,0 13 3 15,0 5 6-15,0 6-7 16,5-2-3-16,12 4-208 16,-1-12-160-16,1-16-699 0</inkml:trace>
  <inkml:trace contextRef="#ctx0" brushRef="#br1" timeOffset="129404.33">6543 8797 1382 0,'0'0'521'0,"0"0"-467"16,0 0-42-16,0 0 13 15,0 0 18-15,-119 56 115 16,95-30-19-16,7 1-71 15,7-1-22-15,10-5-45 16,0-5-2-16,4-9-7 16,19-7-59-16,8 0 8 15,13-35-116-15,-5 0-159 16,-6-4-388-16</inkml:trace>
  <inkml:trace contextRef="#ctx0" brushRef="#br1" timeOffset="129592.25">6597 8516 1510 0,'0'0'594'0,"0"0"-362"16,0 0-125-16,0 0-99 16,0 0 18-16,0 0-26 15,-37 120 27-15,32-61 18 16,5 4-45-16,0 2 8 16,0-2-8-16,0-8-32 15,11-8-57-15,5-11-71 16,16-12-63-16,-3-11-45 15,-5-10-281-15</inkml:trace>
  <inkml:trace contextRef="#ctx0" brushRef="#br1" timeOffset="130161.87">6788 8865 980 0,'0'0'743'16,"0"0"-603"-16,0 0-111 0,0 0 10 15,0 0 12-15,0 0 32 16,-90 125 13-16,90-100-61 15,0-4-2-15,7-6-20 16,15-5-13-16,4-6 0 16,3-4-75-16,3 0-84 15,-8-5 4-15,-3-12-26 16,-11-2 85-16,-5-3 38 16,-5-4-56-16,0 3 114 15,-11 2 21-15,-2 7 138 0,1 3 53 16,6 3-107-16,1 6-51 15,5 0-46-15,0 2-8 16,0 0-12-16,5 0-3 16,9 4 15-16,3 6-10 15,3 2 11-15,-2 2-1 16,2 0 19-16,0 2-7 16,0 2 23-16,7-2-20 15,4-4-8-15,4-6 7 16,4-6-14-16,3 0-51 15,-4-10-39-15,-5-9-38 16,-6-8 60-16,-7 1 30 16,-11-2 31-16,-9-2 7 0,0 6 40 15,0 2 131 1,-9 7 65-16,-7 10-90 0,3 5-62 16,0 0-70-16,1 24-13 15,4 10 12-15,1 10-12 16,5 10 17-16,2 8 9 15,0 5-26-15,0 1 28 16,0 0-29-16,0-2 0 16,2-4 0-16,1-6-6 15,-3-10-31-15,0-7-67 16,0-15-193-16,-7-12-407 0</inkml:trace>
  <inkml:trace contextRef="#ctx0" brushRef="#br1" timeOffset="130470.55">6696 8740 1237 0,'0'0'729'0,"0"0"-600"16,0 0-75-16,0 0-44 16,0 0-9-16,0 0 8 15,113-58-1-15,-97 83-4 0,-5 3-4 16,-4 7-118-16,-4-6-167 15,-3-12-485-15</inkml:trace>
  <inkml:trace contextRef="#ctx0" brushRef="#br1" timeOffset="130610.9">7031 8582 1832 0,'0'0'395'16,"0"0"-298"-16,0 0-64 15,0 0-33-15,142 8-142 16,-118 5-156-16,-10-1-519 0</inkml:trace>
  <inkml:trace contextRef="#ctx0" brushRef="#br1" timeOffset="130792.5">6261 8851 2070 0,'0'0'625'16,"0"0"-537"-16,0 0-88 15,0 0 0-15,161-26-102 16,-46 3-68-16,-14 3-135 16,-12 5-1181-16</inkml:trace>
  <inkml:trace contextRef="#ctx0" brushRef="#br1" timeOffset="131215.29">7991 8532 884 0,'0'0'988'0,"0"0"-766"16,0 0-181-16,0 0-40 16,0 0-1-16,0 0 53 15,0 0 41-15,-2 158 21 16,-5-92-10-16,5 1-21 16,2-7-66-16,0-8-12 15,13-9-12-15,7-14-30 0,16-11-65 16,-7-7-123-16,-7-11-339 15</inkml:trace>
  <inkml:trace contextRef="#ctx0" brushRef="#br1" timeOffset="131433.18">7766 8874 1614 0,'0'0'681'15,"0"0"-553"-15,0 0-58 16,0 0-56-16,114-51-2 15,-54 42-15-15,0 6 3 16,-3 3-3-16,-7 5-14 16,-12 16 17-16,-14 2 0 0,-13 3-6 15,-6 1 12-15,-5-5 7 16,0-2-13-16,-14-6-11 16,-1-5-100-16,1-9-428 0</inkml:trace>
  <inkml:trace contextRef="#ctx0" brushRef="#br1" timeOffset="131993.76">8229 8867 2143 0,'0'0'350'16,"0"0"-269"-16,0 0-64 16,0 0 15-16,0 0-30 15,0 0 4-15,0 0 4 0,119 65-10 16,-80-70-86-1,-3-11-61-15,-4-4-54 0,-12-2-23 16,-12-2-113-16,-8-2 27 16,0 4 209-16,0 4 101 15,-15 9 328-15,2 9-50 16,-3 0-82-16,3 19 14 16,4 7-107-16,4 4-51 15,5-1-13-15,0 0-19 16,5-2 22-16,13-8-27 15,4-3-15-15,2-5 0 16,1-8-54-16,4-3-9 0,-2-1-25 16,2-18-86-16,-2-3 66 15,-3-2 47-15,-7 0 44 16,-3 7 17-16,-5 5 19 16,-7 12 89-16,-2 0-8 15,0 3-66-15,0 20 62 16,-2 0-38-16,-2 0-34 15,4-6 4-15,0-2-22 16,0-10-5-16,6-5 7 16,12 0-8-16,4-4 0 15,7-14-83-15,2-4-37 16,4 3 61-16,-2 2 18 16,-2 5 34-16,-2 9 1 15,-5 3 12-15,-6 0-6 16,-5 21 1-16,-6 3 2 0,-7 1-2 15,0 2-1-15,-2-3-98 16,-14-8-298-16,1-8-1117 0</inkml:trace>
  <inkml:trace contextRef="#ctx0" brushRef="#br1" timeOffset="132214.19">8404 8666 1213 0,'0'0'949'15,"0"0"-773"-15,0 0-123 0,0 0-16 16,0 0 2-16,0 0-38 16,0 0 10-16,39-38-22 15,-32 57 5-15,-7 5-142 16,0-6-137-16,-7-9-459 0</inkml:trace>
  <inkml:trace contextRef="#ctx0" brushRef="#br1" timeOffset="132317.37">8404 8666 675 0,'158'-68'1265'16,"-127"62"-783"-16,4 3-336 16,10 3-116-16,18 0-30 15,-13 0-134-15,-5 5-532 0</inkml:trace>
  <inkml:trace contextRef="#ctx0" brushRef="#br1" timeOffset="132722.29">10107 8584 1538 0,'0'0'612'16,"0"0"-612"-16,0 0-82 15,0 0 82-15,0 0 184 16,-148 149 26-16,99-88 5 16,0 2-124-16,6-5-68 15,6-6-23-15,6-9-7 16,6-14-151-16,3-15-23 15,4-7-179-15,5-7-540 0</inkml:trace>
  <inkml:trace contextRef="#ctx0" brushRef="#br1" timeOffset="133196.37">9703 8747 393 0,'0'0'1796'15,"0"0"-1577"-15,0 0-157 16,0 0-38-16,0 0-22 15,119 96 38-15,-88-65 21 16,6 2-46-16,3-1 19 16,3-4-33-16,3-3-2 15,2-11-42-15,0-7-75 16,2-7 1-16,-4-2-56 16,-3-19-5-16,-8-8 65 0,-6-2 46 15,-6-2 67-15,-12 5 45 16,-7 10 118-16,-4 7 108 15,0 11-78-15,-2 0-141 16,-11 15-28-16,1 11-18 16,6 2-6-16,6 4 24 15,0-4-24-15,0-2 32 16,18-6-32-16,1-6-30 16,4-5 11-16,2-9-44 15,-3 0-10-15,0-16-112 16,-2-13-122-16,0-5-19 15,-2-6 87-15,0 0 184 16,-3 4 55-16,-3 7 199 0,-4 8 144 16,-3 13 142-16,-3 8-241 15,-2 0-116-15,0 24-104 16,0 7 24-16,0 6-8 16,0 5-40-16,0 8-26 15,0-9-241-15,0-12-475 0</inkml:trace>
  <inkml:trace contextRef="#ctx0" brushRef="#br1" timeOffset="134700.44">3865 9769 1446 0,'0'0'673'0,"0"0"-540"15,0 0-106-15,0 0 41 16,0 0 21-16,0 0-15 16,-107 123 32-16,64-67-35 15,-1 4-49-15,4-4-1 0,2-5-21 16,9-14 0-16,9-11-33 16,8-11-104-16,12-15-79 15,8-20-152-15,11-13-935 0</inkml:trace>
  <inkml:trace contextRef="#ctx0" brushRef="#br1" timeOffset="134847.75">3858 9745 578 0,'0'0'1435'16,"0"0"-1270"-16,0 0-83 16,42 106-22-16,-19-50-13 15,1 1-4-15,5-3-27 16,2-3 18-16,9 4-34 15,-9-15-163-15,-8-10-397 0</inkml:trace>
  <inkml:trace contextRef="#ctx0" brushRef="#br1" timeOffset="135004.17">3629 10124 2235 0,'0'0'377'0,"0"0"-314"15,0 0-59-15,0 0-4 16,175-4-6-16,-63 4-146 16,-16 0-236-16,-11 0-1041 0</inkml:trace>
  <inkml:trace contextRef="#ctx0" brushRef="#br1" timeOffset="135763.87">4892 9547 1592 0,'0'0'337'16,"0"0"-208"-16,0 0-94 0,0 0-5 16,0 0 17-1,0 0 38-15,0 0 47 0,-19 154-7 16,11-83-22-16,4 3-7 15,4-1-52-15,0-4-38 16,0-9 16-16,2-7-15 16,14-14-7-16,4-8 5 15,4-13-4-15,1-13-2 16,4-5-45-16,-2-8-33 16,0-18-12-16,-5-7-15 15,-9-4 2-15,-4 4 39 16,-9 8 65-16,0 7 27 15,0 12 62-15,-2 6-48 16,-11 3-20-16,-1 20-20 16,3 7-1-16,3 0 0 0,6 0-10 15,2-2 9-15,0-7-27 16,0-5-18-16,8-7-13 16,5-4-92-16,5-5-25 15,0 0-19-15,0 0-156 16,0-9 145-16,-3 4 120 15,-1 5 86-15,-5 0 15 16,-5 11 47-16,-4 11-23 16,0 9-39-16,0-5-19 15,-9-8-292-15</inkml:trace>
  <inkml:trace contextRef="#ctx0" brushRef="#br1" timeOffset="135913.63">5021 9876 1872 0,'0'0'601'15,"0"0"-601"-15,0 0-48 16,148-2-230-16,-99 2-585 0</inkml:trace>
  <inkml:trace contextRef="#ctx0" brushRef="#br1" timeOffset="136717.06">5999 9564 1568 0,'0'0'244'16,"0"0"-244"-16,0 0 0 15,0 0 97-15,0 147 22 16,0-81 82-16,-3 6-75 16,-4-3-45-16,0-5-5 15,3-10-61-15,0-14-2 16,2-10-11-16,2-14 8 16,0-10-10-16,0-6 0 15,0-11-22-15,15-24-29 0,5-7-70 16,7-6-32-16,0 2 7 15,4 10 79-15,-4 12 67 16,-1 16 69-16,-1 8-43 16,-9 10 48-16,-6 20-34 15,-7 8 41-15,-3 3 11 16,-5-2-15-16,-19 1 33 16,-3-3-51-16,-5-3-42 15,1-8-17-15,2-9-112 16,8-11-140-16,7-6-256 15,9 0-568-15</inkml:trace>
  <inkml:trace contextRef="#ctx0" brushRef="#br1" timeOffset="136926.44">6580 9789 1555 0,'0'0'355'0,"0"0"-168"16,-109 129 29-16,53-62-53 16,-2 0-82-16,3 1-27 15,3-2-23-15,9-8-31 16,15-9-90-16,14-16-115 16,12-14-290-16,2-13-784 0</inkml:trace>
  <inkml:trace contextRef="#ctx0" brushRef="#br1" timeOffset="137131.37">6587 9985 1279 0,'0'0'245'0,"0"0"-85"16,0 0 72-16,-112 119-31 15,108-85-96-15,4-1-61 16,29-8-11-16,39-9-33 16,-5-7-219-16,-5-9-552 0</inkml:trace>
  <inkml:trace contextRef="#ctx0" brushRef="#br1" timeOffset="137506.12">7980 9803 1840 0,'0'0'366'0,"0"0"-335"16,0 0-22-16,-120 48 50 15,64-7 31-15,-2 8 41 16,-5 9-54-16,5 3-55 15,8-4-22-15,2-6-19 16,13-11-131-16,8-15-102 16,9-14-71-16,11-11-277 0</inkml:trace>
  <inkml:trace contextRef="#ctx0" brushRef="#br1" timeOffset="137700.26">7556 9872 1008 0,'0'0'736'0,"0"0"-654"16,0 0-41-16,0 0 3 16,0 0 56-16,136 118-18 15,-100-77 0-15,4-3-14 16,2-1-55-16,1-3-8 16,1-6-5-16,1-7-179 15,16-17-27-15,-15-4-176 16,-6 0-388-16</inkml:trace>
  <inkml:trace contextRef="#ctx0" brushRef="#br1" timeOffset="137879.79">8227 9941 955 0,'0'0'780'16,"0"0"-653"-16,0 0-116 16,0 0 17-16,0 0 0 15,0 123-15-15,0-86 39 16,0 0 18-16,5-7-56 15,6-4 0-15,4-10-14 16,4-9-69-16,10-9-57 16,-6-19-166-16,0-5-199 0</inkml:trace>
  <inkml:trace contextRef="#ctx0" brushRef="#br1" timeOffset="138698.76">8430 9872 1461 0,'0'0'570'0,"0"0"-505"0,0 0-36 15,0 0 20-15,-18 106-32 16,14-68 47-16,4-2-29 16,0-6-33-16,4-6 23 15,17-6-25-15,8-10-93 16,6-8-106-16,7 0 37 16,8-14 93-16,-1-12-33 15,-1-6-106-15,-3 0 42 16,-11 1 162-16,-9 8 4 15,-17 7 376-15,-8 11 97 16,-2 5-264-16,-27 7-148 16,-9 21-39-16,-5 6 28 0,1 4-24 15,7-2 6 1,8-5-23-16,11-8 3 0,12-9-24 16,4-10 2-16,0-4-41 15,18 0 37-15,9-16-101 16,6-9-105-16,3-8-49 15,-3-1-43-15,-4 2 75 16,-4 6 216-16,-10 9 21 16,-9 17 322-16,-4 0-179 15,-2 7-5-15,0 17 5 16,0 3-62-16,0-1-3 16,0-5-47-16,12-3-16 0,11-8 18 15,6-8-33-15,2-2-14 16,4 0-33-16,-3-19-52 15,-3-4 67-15,-6-3 5 16,-2-6-17-16,-7-3 43 16,-4-4-21-16,-3-3 22 15,-1 2 1-15,0 1 38 16,-4 10 49-16,0 10 23 16,-2 11 13-16,2 8-90 15,-2 5-34-15,0 21 0 16,0 7 0-16,0 8 7 15,2 3 18-15,0 3-13 16,1 2-10-16,-1-1 8 16,2-4-4-16,-2-3-6 15,3-6 3-15,-2-9 8 0,-1-8-20 16,-2-9 9-16,0-8-119 16,0-1-1-16,0 0-35 15,-12-19-195-15,3-9 49 16,5-5 111-16,4-3 87 15,0 0 103-15,2 4 164 16,16 4 323-16,2 8-168 16,5 6-36-16,2 2-62 15,4 4-135-15,2 2-33 16,-2 2-53-16,0 2-2 16,-6 2 1-16,-5 0-149 15,-11 0 17-15,-7 6-345 16,-2 0-364-16</inkml:trace>
  <inkml:trace contextRef="#ctx0" brushRef="#br1" timeOffset="138962">8604 9796 973 0,'0'0'829'0,"0"0"-557"15,0 0-198-15,0 0-8 16,0 0 27-16,122-58-48 16,-83 49-17-16,-6 1-19 15,-6 2-9-15,-10-2-9 16,-5 4-179-16,-10-5-304 0</inkml:trace>
  <inkml:trace contextRef="#ctx0" brushRef="#br1" timeOffset="139081.22">8929 9589 1724 0,'0'0'503'0,"0"0"-435"15,0 0-68-15,-27 118 0 0,6-60-182 16,3-8-422-16</inkml:trace>
  <inkml:trace contextRef="#ctx0" brushRef="#br1" timeOffset="140327.66">9764 10247 1746 0,'0'0'869'0,"0"0"-708"15,0 0-161-15,0 0-33 16,0 0 15-16,158-120 16 16,-87 67 4-16,3-5 19 15,-5-5-21-15,-5 2 0 0,-10-1-11 16,-12-1 11-1,-13 3-16-15,-13 4-17 0,-12 8-15 16,-4 11 48 0,-2 15 6-16,-20 19 5 0,-8 3-11 15,-5 34-11-15,-3 20 11 16,0 11 21-16,7 15-7 16,7 0 35-16,10-4-24 15,12-7-24-15,2-11 19 16,10-11-20-16,20-16-1 15,6-14-6-15,2-15-49 16,4-2 7-16,1-18-68 16,-4-14-27-16,-3-3 75 15,-5 0 25-15,-8 3 36 0,-8 8 7 16,-6 8 2 0,-7 12 33-16,-2 4-21 0,0 7 5 15,0 20-5-15,0 5-4 16,0 0 1-16,0 1-10 15,0-7 11-15,9-9 1 16,11-9-12-16,7-8-6 16,5 0-39-16,-1-9-140 15,-2-12-17-15,-3-3 107 16,-6-2 42-16,-4 4 41 16,-7 4 12-16,-5 4 95 15,-4 7 178-15,0 7-91 16,0 0-114-16,0 3-68 0,4 11 9 15,10 1 0 1,6-3-3-16,11-5-5 0,8-5-1 16,-2-2-53-16,1-4-44 15,-9-16 23-15,-9-2-23 16,-13-2 54-16,-7 0-52 16,0 0 62-16,-21 4 33 15,-6 6 16-15,1 6 95 16,0 8 54-16,5 1-69 15,7 22-10-15,8 7-34 16,6 2-10-16,0 4 13 16,14-2-45-16,11-4 8 15,3-7-18-15,6-6-27 16,-1-8-34-16,1-9-8 16,1 0-53-16,-2-19-29 0,1-7-19 15,-3-4 110 1,-2 0 45-16,-4 2 15 0,-5 4 50 15,-9 7 77-15,-5 12 21 16,-4 5-59-16,-2 2-82 16,0 20 64-16,0 3-35 15,0-2-35-15,0 0 22 16,5-9-23-16,7-7 0 16,5-7-1-16,5 0-9 15,5-8-69-15,2-12-57 16,2-5-69-16,3-1 148 15,-3 5 41-15,-2 3 16 0,-4 6 55 16,-5 10 7-16,-5 2 10 16,-4 12 30-16,-1 14-44 15,-6 8-5-15,-2 5-44 16,-2-2-8-16,0 0 6 16,0-7-7-16,-2-6-123 15,-23-14-88-15,0-9-268 16,-4-1-463-16</inkml:trace>
  <inkml:trace contextRef="#ctx0" brushRef="#br1" timeOffset="140478.15">10735 9740 443 0,'0'0'1485'15,"0"0"-1008"-15,0 0-327 0,0 0-56 16,121-89-94-16,-79 89-18 15,-9 22-149-15,-12 8-443 0</inkml:trace>
  <inkml:trace contextRef="#ctx0" brushRef="#br1" timeOffset="140583.97">10800 10465 2083 0,'0'0'528'0,"0"0"-528"16,0 0-38-16,0 0-768 0</inkml:trace>
  <inkml:trace contextRef="#ctx0" brushRef="#br1" timeOffset="142625.01">12393 9904 608 0,'0'0'105'0,"0"0"-96"16,0 0 101-16,0 0 153 15,0 0 60-15,0 0-60 16,0 0-72-16,-2 47-12 16,2-40-54-16,0-3-57 15,0-4-15-15,0 0-32 16,0 0 28-16,0 0-33 16,0 0-7-16,0-4 37 15,0-10-46-15,0-4 0 0,7 2-6 16,-2 1 15-16,-3 6-2 15,-2 4 29-15,2 2 7 16,-2 3-9-16,0 0-34 16,2 3-8-16,1 14 6 15,1 11 4-15,-2 4 3 16,0 7 6-16,0 0-4 16,-2-1 42-16,0-4-49 15,0-6 12-15,0-10-12 16,0-6 12-16,0-5-8 15,0-7-3-15,3 0 6 16,6-7-7-16,2-17-30 16,4-5-53-16,3-10 44 15,3 1-40-15,-2 1 61 16,4 10-1-16,-1 8 19 0,1 14 3 16,-6 5 3-16,-3 10 4 15,-5 17 16-15,-7 12 0 16,-2 1 32-16,0 2-35 15,0-6-6-15,-7-7 7 16,1-10-23-16,3-11-1 16,3-8 13-16,0 0-5 15,7-16-8-15,15-16-119 16,2-10-28-16,5-2-6 16,-2 0-9-16,-2 6 81 15,-8 12 81-15,-5 11 4 16,-10 15 106-16,-2 0-60 15,0 24 6-15,0 10 58 16,0 3-67-16,0-4 8 16,13-1-24-16,14-6-31 0,11-13 33 15,13-9-33-15,9-4-48 16,5-6-82-16,-5-15-74 16,-6-4 89-16,-12-1 38 15,-13 3-13-15,-13 2 90 16,-16 7 55-16,0 8 259 15,-29 6-98-15,-11 0-137 16,-5 22 17-16,1 9-27 16,3 0-68-16,12 0 25 15,14-8-26-15,11-7-18 0,4-10-21 16,6-6-29-16,23 0 4 16,4-20-90-16,5-9-72 15,3-8 31-15,-6-1 1 16,-6-1 43-16,-4 8 151 15,-10 9 14-15,-6 10 338 16,-9 12-69-16,0 0-187 16,0 12-46-16,0 12 11 15,0 3-15-15,0 4 11 16,7-7-47-16,17-4 8 16,12-8 6-16,6-10-24 15,0-2-18-15,1-2-40 16,-3-18-15-16,-4-6 30 0,-7-6-83 15,-2-4 16 1,-7-7-4-16,-3-3 1 0,-1-2 60 16,-5 4 27-16,-4 8 26 15,-2 14 168-15,-3 12 32 16,-2 10-103-16,0 10-97 16,0 22 1-16,0 15 46 15,0 7-4-15,0 6-9 16,0 1 30-16,0-3-54 15,2 0 4-15,5-12-14 16,-1-8-2-16,-2-15 2 16,1-9-78-16,-5-10-105 15,0-4 22-15,0-4-22 16,-5-20-363-16,-1-10 179 16,6-6 367-16,0-2 71 0,11 0 95 15,18 6 153 1,7 6 24-16,6 6-113 0,4 4-101 15,4 4-108-15,1 0-21 16,-2-1-100-16,-10 1-132 16,-18 5-454-16</inkml:trace>
  <inkml:trace contextRef="#ctx0" brushRef="#br1" timeOffset="142963.87">13140 9631 317 0,'0'0'1461'0,"0"0"-1258"15,0 0-147-15,0 0 0 16,0 0 25-16,-116 95 10 16,116-58-40-16,16 0-10 0,26-5 14 15,14-6-55-15,40-10-12 16,-11-9-189-16,-14-7-697 0</inkml:trace>
  <inkml:trace contextRef="#ctx0" brushRef="#br1" timeOffset="143090.29">13199 10407 439 0,'0'0'1752'0,"0"0"-1511"16,0 0-241-16,0 0-130 15,0 0-440-15</inkml:trace>
  <inkml:trace contextRef="#ctx0" brushRef="#br1" timeOffset="143879.17">14708 9605 1370 0,'0'0'404'15,"0"0"-267"-15,0 0-117 16,0 0 140-16,0 152-25 15,-10-79 34-15,2 7 21 16,-3 0-90-16,1-1-52 0,2-10-26 16,3-11-16-16,1-14 3 15,0-14-9-15,4-11 0 16,0-14 6-16,0-5 1 16,0-3 1-16,0-25-8 15,4-16-118-15,11-13 23 16,6-4-23-16,3 3-34 15,3 7 76-15,-3 19 53 16,-4 18 23-16,-1 14 0 16,-7 4 4-16,-3 22-4 15,-1 6 30-15,-4 3 38 16,-2 0 16-16,4 2-65 16,3-8-8-16,5-2 8 0,5-8-19 15,6-9 23 1,4-5-20-16,4-5-3 0,1-9-32 15,-3-14-83-15,0-10-72 16,-4-6-51-16,-2-5-124 16,-5 5 64-16,-5 3 144 15,-1 12 154-15,-7 10 336 16,-3 14-33-16,-2 0-202 16,-2 16-43-16,0 12-8 15,2 6 28-15,-2 1-4 16,0 4 1-16,0-3-4 15,0-2-59-15,0-4 0 16,0-7-12-16,-2-11-59 16,-2-8-151-16,2-4-349 0</inkml:trace>
  <inkml:trace contextRef="#ctx0" brushRef="#br1" timeOffset="144090.01">15321 9832 1187 0,'0'0'650'0,"0"0"-460"16,0 0-72-16,0 0-36 16,0 0-67-16,0 0 22 15,0 0-21-15,0 1-16 0,-8 6-24 16,-7-3-229-1,-1-2-714-15</inkml:trace>
  <inkml:trace contextRef="#ctx0" brushRef="#br1" timeOffset="144501.5">15321 9832 1035 0,'75'128'360'0,"-79"-103"-101"16,-9 10 13-16,-1 2-86 16,-1 2-39-16,1-3 3 15,3-8-91-15,5-6-29 16,0-6-9-16,4-7-20 0,2-9 24 16,0 0-25-16,8-4-6 15,11-23-39-15,6-7-118 16,4-7-62-16,2-5-24 15,2 2-122-15,-2 7 78 16,-2 13 265-16,-4 13 28 16,-7 11 175-16,-9 2-21 15,-7 25 33-15,-2 9-21 16,0 3-24-16,0-2-29 16,0 0-19-16,0-10-35 15,0-3-5-15,0-7-41 16,9-8 2-16,5-7-12 15,3-2-3-15,3-10-31 0,3-20-110 16,8-36-61-16,-7 7-43 16,1-7-312-16</inkml:trace>
  <inkml:trace contextRef="#ctx0" brushRef="#br1" timeOffset="144796.09">15886 9617 530 0,'0'0'1166'15,"0"0"-965"-15,0 0-155 16,0 0 108-16,-21 118-35 15,5-62 4-15,3 2-31 16,-1-1-14-16,3-7-8 16,5-7-69-16,-2-8 16 15,6-13-13-15,2-9 4 0,0-8 3 16,0-5-11-16,18 0-35 16,9-18 8-1,4-4-90-15,0-1-48 0,1 6 37 16,-8 8 83-16,-4 9 45 15,-4 3 42-15,-5 20 5 16,-5 9 3-16,-3 1-35 16,-3 4 12-16,0-1-9 15,0-3-17-15,0-3-2 16,-16-6-79-16,3-6-161 16,-3-9-495-16</inkml:trace>
  <inkml:trace contextRef="#ctx0" brushRef="#br1" timeOffset="144976.07">15142 9675 2280 0,'0'0'553'15,"0"0"-507"-15,0 0-31 16,143-30-30-16,-43 21-101 15,-13 2-141-15,-13 0-394 0</inkml:trace>
  <inkml:trace contextRef="#ctx0" brushRef="#br1" timeOffset="146543.68">3655 10868 1298 0,'0'0'727'15,"0"0"-616"-15,0 0-59 16,0 0 84-16,0 0 21 16,0 0-56-16,0 0-37 15,0-24-58-15,0 51 15 16,0 14 48-16,0 14 14 16,-4 8-50-16,-1 4 1 0,3-5-34 15,0-6 0 1,2-8 0-16,-2-11 7 0,2-9-3 15,0-13-4 1,0-4 0-16,0-7-13 0,0-4 6 16,0 0 7-16,0-23 0 15,0-15-67-15,8-13-33 16,6-18-18-16,1-5-32 16,4-2 51-16,0 6 41 15,-1 13 58-15,1 17 1 16,-6 16 10-16,-1 12 51 15,0 12-44-15,-1 0 7 16,1 22 28-16,-8 14-18 16,-4 10 11-16,0 9 3 15,-7 1-12-15,-11-6 24 16,0-8-40-16,3-12-21 16,11-11 17-16,4-14-11 0,11-5 6 15,28 0-12-15,15-17-33 16,8 0-27-16,-1-1 22 15,-8 7 35-15,-11 11-3 16,-19 0 12-16,-17 20 1 16,-6 13 38-16,-29 11-11 15,-19 6 24-15,-8 0-58 16,-11 7-4-16,16-17-221 16,15-14-793-16</inkml:trace>
  <inkml:trace contextRef="#ctx0" brushRef="#br1" timeOffset="148352.6">14825 11412 1033 0,'0'0'587'0,"0"0"-511"15,0 0-76-15,152-143-125 16,-96 85 30-16,0-2 59 15,-7 2 36-15,-9 6 96 16,-11 10 45-16,-14 11 56 16,-12 16 94-16,-3 8-29 15,0 7-75-15,-12 0-147 16,-1 25-34-16,2 8 24 16,8 10-20-16,3 6 5 15,0 0 11-15,0-1-25 16,8-6 10-16,-8-4-11 15,0-7 0-15,0-10-7 0,-10-7 14 16,0-7-7 0,1-7 3-16,9 0-3 0,0-21-27 15,9-11-119-15,22-8 7 16,11-2-8-16,1 2-23 16,-4 8 132-16,-12 10 38 15,-12 15 149-15,-9 7-1 16,-6 0-71-16,0 19-16 15,-14 9 67-15,1 6-78 16,5 1-14-16,8-4-7 16,0-4-28-16,21-6 30 15,10-7-31-15,7-8-26 16,0-6 6-16,-4 0-40 16,-8-6 13-16,-10-8 35 15,-12-2-18-15,-4 0 15 0,-4 0-34 16,-21 5-65-16,-11-2-79 15,5 6-152-15,4-2-324 0</inkml:trace>
  <inkml:trace contextRef="#ctx0" brushRef="#br1" timeOffset="148504.16">15374 11017 1234 0,'0'0'835'15,"0"0"-351"-15,0 0-333 16,0 0-85-16,0 0-8 15,0 0-57-15,127-71-2 16,-89 71-33-16,6-6-198 16,-10 2-249-16,-8-4-665 0</inkml:trace>
  <inkml:trace contextRef="#ctx0" brushRef="#br1" timeOffset="148639.03">15820 10628 1187 0,'0'0'1135'0,"0"0"-882"16,0 0-246-16,0 0-14 16,-32 116-87-16,10-62-252 15,-2-6-696-15</inkml:trace>
  <inkml:trace contextRef="#ctx0" brushRef="#br1" timeOffset="149314.18">8448 11027 1445 0,'0'0'675'0,"0"0"-569"0,0 0-87 15,0 0-19 1,0 0 37-16,-20 109-37 0,20-72 9 16,0-3-22-16,5-8-248 15,5-13-576-15</inkml:trace>
  <inkml:trace contextRef="#ctx0" brushRef="#br1" timeOffset="149427.06">8589 11055 1194 0,'0'0'557'0,"0"0"-557"16,0 120-4-16,0-74-936 0</inkml:trace>
  <inkml:trace contextRef="#ctx0" brushRef="#br1" timeOffset="149839.87">11698 10999 1805 0,'0'0'281'0,"0"0"-200"15,0 0-79-15,-65 126-2 16,61-83-44-16,4-10-84 15,0-13-109-15</inkml:trace>
  <inkml:trace contextRef="#ctx0" brushRef="#br1" timeOffset="149974.97">12017 11023 1585 0,'0'0'217'15,"0"0"-217"-15,-62 122-271 0</inkml:trace>
  <inkml:trace contextRef="#ctx0" brushRef="#br1" timeOffset="150606.44">6105 11064 861 0,'0'0'1416'15,"0"0"-1068"-15,0 0-263 16,0 0-85-16,0 0-20 16,0 0 12-16,0 0 8 15,16 101-13-15,-5-73-48 16,2-7-118-16,1-16-38 15,3-9-106-15,-1-18-207 16,-5-8-431-16</inkml:trace>
  <inkml:trace contextRef="#ctx0" brushRef="#br1" timeOffset="150681.47">6105 11064 1699 0,'139'-27'401'0,"-139"54"-317"0,2 44-84 16,0-3-112-16,0-4-753 0</inkml:trace>
  <inkml:trace contextRef="#ctx0" brushRef="#br1" timeOffset="152296.76">3015 12444 1335 0,'0'0'1034'16,"0"0"-882"-16,0 0-130 0,0 0-17 16,0 0-5-16,0 0 0 15,0 62 10-15,0 5 66 16,-2 9-19-16,-7 8 16 16,1-1-63-16,-2-9 6 15,4-13-16-15,4-12 1 16,2-20-9-16,0-15 8 15,0-14-38-15,18 0-10 16,7-29-19-16,0-11-42 16,0-11-33-16,-7-3 46 15,-7 4 54-15,-7 12 21 16,-4 16 21-16,0 22 177 0,-15 4-120 16,-5 34-24-16,-3 8-3 15,13 7 8-15,10-7 31 16,0-8-41-16,35-16-4 15,19-16 7-15,12-6-30 16,11-32-1-16,2-18-21 16,-4-13-58-16,-11-8 17 15,-16-8-78-15,-16-1 33 16,-18-2 17-16,-14 10 90 16,0 13 6-16,-27 23 204 15,-7 28-37-15,-8 14-84 16,-9 56-71-16,4 8 16 15,5 17 24-15,13 3-19 0,20-13 18 16,9 2-33-16,2-12-23 16,29-17 4-16,13-16-5 15,10-19-26-15,6-15 4 16,5 0-59-16,-3-23-42 16,-4-13-54-16,-6-4 16 15,-14-2 84-15,-9 8 43 16,-17 10 34-16,-6 13 177 15,-6 11-88-15,0 11-60 16,-6 21 13-16,-2 6-6 16,6 4 14-16,2-4-48 15,6-9 8-15,21-6 5 16,6-14-15-16,5-9-70 16,1 0-9-16,-4-13-59 15,-2-13-11-15,-3-5-72 0,-8-3-35 16,-3 2-14-16,0 3 195 15,-6 8 75-15,-2 13 311 16,-4 8-110-16,-5 8-109 16,0 21-32-16,-2 7-41 15,2 2-3-15,1-2-16 16,3-9-9-16,1-7-190 16,0-15-513-16</inkml:trace>
  <inkml:trace contextRef="#ctx0" brushRef="#br1" timeOffset="152424.71">4168 12555 1540 0,'0'0'898'0,"0"0"-843"16,0 0-55-16,0 0-231 16,0 0-474-16</inkml:trace>
  <inkml:trace contextRef="#ctx0" brushRef="#br1" timeOffset="152767.84">5037 12746 375 0,'0'0'1555'0,"0"0"-1351"16,0 0-175-16,0 0 76 16,0 0 12-16,-138 100 3 15,104-53 10-15,10-3-91 16,11-1-8-16,13-11-31 15,0-10-1-15,13-13 0 16,19-9-63-16,6-5-22 0,-1-25-39 16,5-34-180-16,-11 8-233 15,-8-4-166-15</inkml:trace>
  <inkml:trace contextRef="#ctx0" brushRef="#br1" timeOffset="152940.97">5058 12421 1423 0,'0'0'720'16,"0"0"-414"-16,0 0-213 15,0 0-93-15,0 0-2 16,0 0 2-16,0 0 49 16,-2 143-15-16,2-73 18 15,0 8-14-15,0-3-37 16,0 0 11-16,2-10-12 16,2-4-116-16,9-11-107 15,1-13-247-15,-5-20-597 0</inkml:trace>
  <inkml:trace contextRef="#ctx0" brushRef="#br1" timeOffset="153316.37">4792 12687 1859 0,'0'0'496'0,"0"0"-496"16,0 0-64-16,0 0 63 15,0 0-8-15,127 13 9 16,-64-1-1-16,1 2-3 16,1 3-4-16,-12 5 7 0,-13 9-5 15,-15 6 6-15,-16 8 65 16,-9 4 40-16,0 0 20 16,0-5-43-16,0-9-42 15,0-10-31-15,0-11 0 16,20-12 25-16,13-2-34 15,6-14-123-15,-2-16-45 16,-1-10-87-16,-11-6-3 16,-10-2-97-16,-13 2 173 15,-2 4 182-15,-2 8 298 16,-18 10 56-16,-6 11-133 16,-1 12-212-16,-9 1-9 15,7 1-140-15,7 7-398 0</inkml:trace>
  <inkml:trace contextRef="#ctx0" brushRef="#br1" timeOffset="153481.81">5390 12360 2280 0,'0'0'379'0,"0"0"-260"16,0 0-119-16,0 102-6 15,-10-7-82-15,-3-13-182 16,2-7-1076-16</inkml:trace>
  <inkml:trace contextRef="#ctx0" brushRef="#br1" timeOffset="153652.81">5753 13113 2485 0,'0'0'192'16,"0"0"-192"-16,0 0 0 16,0 0 22-16,-125 136-22 15,45-71-2-15,8-8-155 16,10-13-788-16</inkml:trace>
  <inkml:trace contextRef="#ctx0" brushRef="#br1" timeOffset="154074.7">6765 12490 599 0,'0'0'1343'0,"0"0"-1163"15,0 0-105-15,0 0 35 16,0 0-13-16,0 0-15 16,-110 137 52-16,69-64-28 15,-5 4-63-15,7-3-10 16,3-9-33-16,9-15-17 16,14-16-11-16,13-18-120 15,7-16-93-15,18-14-232 16,4-14-846-16</inkml:trace>
  <inkml:trace contextRef="#ctx0" brushRef="#br1" timeOffset="154240.26">6747 12429 2136 0,'0'0'484'0,"0"0"-484"16,0 0-13-16,29 109 13 15,-11-48 28-15,5 8-18 16,0 4 5-16,4 0-15 15,-2-6-46-15,0 6-168 16,-8-21-300-16,-5-15-519 0</inkml:trace>
  <inkml:trace contextRef="#ctx0" brushRef="#br1" timeOffset="154412.34">6442 12777 1309 0,'0'0'1248'0,"0"0"-1045"16,0 0-202-16,126-10-1 15,-65 10-16-15,28 14-157 16,-15 2-31-16,-9 3-508 0</inkml:trace>
  <inkml:trace contextRef="#ctx0" brushRef="#br1" timeOffset="154592.26">7287 13062 836 0,'0'0'1530'0,"0"0"-1530"16,0 0-40-16,0 0 16 15,-81 141 24-15,21-91 54 16,-36 16-54-16,14-14-116 15,10-12-1027-15</inkml:trace>
  <inkml:trace contextRef="#ctx0" brushRef="#br1" timeOffset="155694.94">7757 12501 1726 0,'0'0'388'15,"0"0"-388"-15,0 0 23 16,0 0 25-16,0 0 77 16,-3 140 19-16,-1-76 18 15,0 3-71-15,1-4-25 16,3-5-35-16,0-10-25 15,0-9 0-15,0-13-5 16,0-10-2-16,0-9-60 16,3-7-90-16,-1 0 83 15,-2-23-79-15,0-12-190 16,0-14 72-16,0-11-60 16,0-9-66-16,0-3 245 0,0 5 146 15,14 9 350-15,-1 10-27 16,-3 16-143-16,2 15-33 15,-5 7-32-15,-1 8-21 16,-4 2-38-16,-2 2-35 16,0 15 71-16,0 12-8 15,0 0 2-15,0 8 21 16,-8-4-52-16,-3-2-17 16,1-7-29-16,6-8 2 15,2-4-5-15,2-6-6 16,0-3 0-16,0-3 17 15,0 3-16-15,0-1 16 16,0-2-11-16,0 2 4 0,0-2-7 16,0 0-3-16,0 2 0 15,0-2-6-15,0 0 11 16,0 0-5-16,0 0 0 16,0 0 1-16,0 0 7 15,0 0-7-15,0 0-1 16,0 0 26-16,0-12 1 15,4-8 6-15,8-3-33 16,7-8-9-16,10-1-4 16,5 2-47-16,4 2-9 15,2 4 23-15,-7 7-15 16,-4 10 49-16,-4 4 12 16,-10 3 0-16,-3 5 0 0,-5 19 6 15,-7 8 8 1,0 9 44-16,-11 8-30 0,-14 1 29 15,-4 0-13-15,-2-4-18 16,2-8 18-16,8-9-44 16,6-11 0-16,8-8-1 15,5-9 13-15,2-1-3 16,0 0 16-16,9-8-24 16,18-13-1-16,7-12-29 15,7-1-65-15,7 2-20 16,-2 10 40-16,3 10 60 15,0 12 13-15,-4 0 1 16,-7 14 3-16,-11 12 15 16,-9 4 34-16,-14 4 19 15,-4 4-32-15,-20 1 36 0,-24-1-20 16,-15 0-42-16,-15-5 11 16,-5-2-24-16,-37-7-143 15,22-7-158-15,14-10-794 0</inkml:trace>
  <inkml:trace contextRef="#ctx0" brushRef="#br1" timeOffset="156512.81">9391 12709 651 0,'0'0'1366'16,"0"0"-1202"-16,0 0-148 15,0 0 74-15,-125 114-21 16,98-73-23-16,10-5 5 16,10-11-43-16,7-11 8 15,0-7-16-15,13-7 9 16,12-10-18-16,2-22-99 15,-4-13-115-15,0-9-21 16,-7-10-250-16,-9-9 221 16,-3-4 91-16,-2-6 182 15,-2 5 137-15,2 12 240 0,0 18 184 16,-2 20-85 0,0 20-269-16,0 8-133 0,0 16-74 15,0 28 0-15,0 14 12 16,8 16-4-16,-2 9-8 15,3-1 3-15,0-2-3 16,0-10-34-16,0-10-152 16,2-11-104-16,-2-18-50 15,-7-14-446-15</inkml:trace>
  <inkml:trace contextRef="#ctx0" brushRef="#br1" timeOffset="156971.57">9035 12613 895 0,'0'0'1332'0,"0"0"-1082"16,0 0-197-16,0 0-53 15,0 0 0-15,171-17 9 16,-95 17-9-16,9 11 12 16,3 3-12-16,-3-1 11 15,-11 7-17-15,-18-1 6 16,-18 3 0-16,-16 2 0 15,-17 3 0-15,-5 0 45 16,0 1 10-16,-17-4-28 16,5-2 23-16,2-5-50 15,8-5 1-15,2-7 14 16,4 0-15-16,21-5-21 16,-1 0-68-16,1-8 1 0,-4-6 57 15,-15-4-3-15,-6 2 34 16,-10 0 7-16,-23-1-1 15,-9 1-3-15,-5 0-3 16,3-2 6-16,8-3 27 16,9-5-27-16,11 1 7 15,14-3-9-15,2 0 4 16,8-2-8-16,13 3 10 16,6 2 14-16,2 4 122 15,4 8-80-15,3 4-54 16,5 9-12-16,11 3-69 15,-6 16-208-15,-11 6-465 0</inkml:trace>
  <inkml:trace contextRef="#ctx0" brushRef="#br1" timeOffset="157154.31">10036 12818 1943 0,'0'0'374'15,"0"0"-284"-15,0 0-90 16,0 0 30-16,0 0-30 16,0 0 0-16,-4 109-6 15,4-90-63-15,0-6-278 16,0-8-637-16</inkml:trace>
  <inkml:trace contextRef="#ctx0" brushRef="#br1" timeOffset="157278.79">10055 12642 2131 0,'0'0'503'0,"0"0"-503"15,0 0-66-15,0 0-199 16,0 0-552-16</inkml:trace>
  <inkml:trace contextRef="#ctx0" brushRef="#br1" timeOffset="157429.76">10051 12035 2013 0,'0'0'319'0,"0"0"-258"16,-116 96-2-16,38 11-59 16,16-13-89-16,8-8-588 0</inkml:trace>
  <inkml:trace contextRef="#ctx0" brushRef="#br1" timeOffset="158970.12">10960 12206 1224 0,'0'0'291'0,"0"0"-153"0,0 0-14 16,0 0-15-16,0 0-26 15,0 0 15-15,0 0 116 16,2 140-60-16,-2-68 36 16,-8 9-87-16,-4-1-31 15,5-2-11-15,1-6-43 16,6-12 4-16,0-12-22 16,0-13 2-16,20-11 9 15,9-12-11-15,11-12-17 16,10 0-11-16,2-20-99 15,4-14-35-15,-4-6 44 16,-10-4-2-16,-9 5 48 16,-15 11 72-16,-13 16 65 0,-5 12 97 15,-13 6-130 1,-24 28 17-16,-2 12 21 0,-1 2-34 16,4 1 10-16,11-11-46 15,12-11 2-15,8-8-4 16,5-11 19-16,0-8-34 15,23 0 2-15,6-7-55 16,2-16 0-16,-2-9-60 16,-2-5 2-16,-8 3 32 15,-5 6 71-15,-7 7 25 16,-3 14 120-16,-4 7-32 16,0 0-47-16,0 10-28 15,0 12-13-15,-2 6 34 16,2-1-33-16,0-5 11 15,16-8 0-15,9-6-12 0,1-8 33 16,3 0-14-16,0-17-19 16,-3-7 0-16,-1-6-26 15,-4-2 19-15,-4 2 1 16,-3 6 6-16,-6 6 0 16,-1 14 0-16,-3 4-9 15,-2 22 9-15,-2 24 21 16,0 16 49-16,0 16 3 15,0 11-21-15,-6 3 39 16,-3 0-47-16,1-4-34 16,-2-9 2-16,4-11-3 15,-1-16-8-15,5-15-1 0,0-12-34 16,2-15-6-16,0-8-38 16,0-2 60-16,0-17 2 15,0-26-167-15,0-29 6 16,4-56-74-16,9 13-244 15,3 3 87-15</inkml:trace>
  <inkml:trace contextRef="#ctx0" brushRef="#br1" timeOffset="159119.76">11680 12715 829 0,'0'0'673'15,"0"0"-163"-15,0 0-387 16,0 0-58-16,0 0-27 16,0 0 24-16,114 28 9 15,-109 13-41-15,-5 7 0 16,0-4-21-16,-21-2 1 0,-8-6-20 15,-6-6-76 1,-28-8-148-16,10-8-49 0,1-10-318 0</inkml:trace>
  <inkml:trace contextRef="#ctx0" brushRef="#br1" timeOffset="159307.34">11255 12293 1817 0,'0'0'297'16,"0"0"-183"-16,0 0-107 16,0 0 11-16,0 0 34 15,0 0-17-15,0 0 23 16,-21 137-40-16,61-103-11 16,32 1-7-16,-12-9-80 0,-6-10-276 0</inkml:trace>
  <inkml:trace contextRef="#ctx0" brushRef="#br1" timeOffset="159443.29">11197 13114 2070 0,'0'0'347'16,"0"0"-235"-16,0 0-84 16,0 0-28-16,0 0-144 15,0 0-199-15,153 40-1043 0</inkml:trace>
  <inkml:trace contextRef="#ctx0" brushRef="#br1" timeOffset="159906.57">12532 12772 1207 0,'0'0'987'0,"0"0"-888"16,0 0-99-16,0 0 0 0,0 0 26 16,-27 119 40-1,16-85-35-15,2-5 12 0,4-9-43 16,3-10 0-16,2-10 19 15,0 0 1-15,11-20 14 16,14-14-34-16,6-10-69 16,2-9 31-16,4 4-45 15,-6 4-34-15,-5 15 2 16,-8 21 88-16,-7 9 27 16,-9 19 56-16,-2 21 21 15,0 6 12-15,0 0-57 16,0-4-18-16,3-8 11 15,12-11-24-15,10-14 19 16,2-9-20-16,2 0-29 16,-4-25-43-16,-8-9-130 0,-6-12-53 15,-6-43-62-15,-3 11 27 16,0-2-261-16</inkml:trace>
  <inkml:trace contextRef="#ctx0" brushRef="#br1" timeOffset="160808.63">12898 12230 1318 0,'0'0'649'16,"0"0"-353"-16,0 0-179 15,0 0-83-15,0 0-33 16,0 0 17-16,-36 112 83 16,20-33-17-16,5 4-14 15,-1 2-3-15,8-6-51 16,2-14 6-16,2-11-22 16,0-18 14-16,2-12-10 15,14-13-3-15,7-11 0 0,3-3-1 16,8-24-37-1,1-12-87-15,1-7-9 0,-3 3-37 16,-6 8-24-16,-6 15 79 16,-11 16 106-16,-3 4 9 15,-7 27 35-15,2 14 46 16,0 1 6-16,10-2-11 16,7-1 7-16,12-10-63 15,17-7-12-15,8-10-8 16,8-12-17-16,5 0-48 15,5-12-3-15,-3-14 2 16,-9-4 44-16,-10 1-4 16,-14-2 22-16,-18 4 4 15,-16 6 21-15,-4 11 180 0,-24 10-27 16,-16 0-102-16,-12 26-7 16,-1 11-40-16,3 2-12 15,10-1 32-15,13-6-44 16,12-7 12-16,13-7-13 15,2-10-34-15,11-8 20 16,18 0-23-16,6-12-58 16,1-15-41-16,3-5-47 15,-8-6 23-15,-7 1 24 16,-6 0 54-16,-7 13 82 16,-11 13 220-16,0 11 4 0,-3 3-145 15,-16 25-53 1,-1 10 47-16,3 2 19 0,11-2-53 15,6-4 21-15,0-7-59 16,25-10 10-16,6-6 13 16,2-11-24-16,3 0-11 15,-5-16-29-15,-2-12-64 16,-4-4 49-16,-5-7-27 16,-3-3-3-16,-3 2 33 15,-5 3 52-15,-5 8 9 16,-4 15 178-16,0 11-32 15,0 3-109-15,0 15-46 16,0 17 0-16,0 4 11 16,0 4-10-16,4-1-1 15,17-10 0-15,6-5-21 0,2-7-46 16,0-13-87-16,2-4-48 16,-4 0-33-16,-2-21-50 15,-2-19-102-15,-2-10-23 16,-5 4-163-16,-3 2 354 15,-9 21 219-15,0 11 831 16,-2 3-123-16,1 5-131 16,-3 4-350-16,0 6-181 15,0 24-39-15,0 14 53 16,0 5-33-16,-3 9-17 16,3 16-10-16,0-14-140 15,0-16-444-15</inkml:trace>
  <inkml:trace contextRef="#ctx0" brushRef="#br1" timeOffset="161071.93">14522 12927 2145 0,'0'0'559'16,"0"0"-559"-16,0 0-55 15,0 0 53-15,0 0-17 0,0 0 19 16,0 0 48-16,0 0-46 16,0-4-1-16,-2-7-1 15,-15-1-184-15,-8 2-473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9:32:54.7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96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1" timeString="2022-02-15T09:35:48.171"/>
    </inkml:context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1515 8729 476 0,'0'0'94'15,"0"0"505"1,0 0-392-16,0 0-113 0,0 0 40 16,0 0 12-16,0-39 26 15,-2 34-58-15,2 1 20 16,-2-1-21-16,-2 2-16 16,2-2 0-16,-4 1-26 15,4 1 8-15,0-1-9 16,0 1-43-16,2 1 12 15,-2 2 2-15,2 0-14 16,-2-2 12-16,-1 2-8 16,3 0-7-16,0 0 36 15,0 0-31-15,0 0 8 16,0 0 2-16,0 0-33 16,0 0 17-16,0 0-23 0,0 0 0 15,3 4-13-15,19 15 16 16,9 6-3-16,7 10 3 15,4 2 9-15,5 2-10 16,-3 1-2-16,4-3-6 16,-1-2-6-16,1-3-50 15,-3 0-40-15,6 5-110 16,-12-9-278-16,-10-9-316 0</inkml:trace>
  <inkml:trace contextRef="#ctx0" brushRef="#br0" timeOffset="301.77">2166 8412 1850 0,'0'0'266'0,"0"0"-193"15,0 0-49-15,0 0 91 16,-55 133 28-16,28-63-30 16,2 8-49-16,1 2-18 0,3 0-46 15,6-6 0-15,13 2-134 16,2-18-166-16,0-18-459 0</inkml:trace>
  <inkml:trace contextRef="#ctx0" brushRef="#br0" timeOffset="583.23">2434 8736 1337 0,'0'0'529'0,"0"0"-378"0,0 0 20 15,-127 49-46-15,87-15-48 16,7 0-40-16,6-1 12 16,11 0-48-16,11-5 7 15,5-6-8-15,7-8-33 16,20-9-4-16,6-5-48 15,8-9-34-15,-1-19-84 16,8-37-161-16,-9 7-122 16,-10 0-102-16</inkml:trace>
  <inkml:trace contextRef="#ctx0" brushRef="#br0" timeOffset="734.94">2479 8520 149 0,'0'0'876'0,"0"0"-381"16,0-113-196-16,0 87 47 15,-2 10-42-15,-4 16-142 0,2 0-110 16,-3 30-44-16,1 23-8 15,-1 13 37-15,0 16-37 16,3 7 9-16,4 1-9 16,0-5-2-16,0 14-101 15,14-26-198-15,-1-20-380 0</inkml:trace>
  <inkml:trace contextRef="#ctx0" brushRef="#br0" timeOffset="907.03">2677 8837 2250 0,'0'0'553'16,"0"0"-553"-16,0 0-12 0,0 0-19 16,0 0-104-16,0 0-99 15,-23 132-49-15,14-99-597 0</inkml:trace>
  <inkml:trace contextRef="#ctx0" brushRef="#br0" timeOffset="1088.08">1877 9310 2333 0,'0'0'538'0,"0"0"-442"0,0 0-84 16,0 0 6-16,0 0-18 15,0 0 0-15,151-42 0 16,-57 35-33-16,-11 7-97 16,-15 0-482-16</inkml:trace>
  <inkml:trace contextRef="#ctx0" brushRef="#br0" timeOffset="2580.69">3818 8458 948 0,'0'0'233'0,"0"0"-78"16,0 0 77-16,0 0-48 16,0 0 33-16,0 0 13 0,0 0-74 15,13-42 25-15,-13 40-49 16,0 0-32-16,-4 0-18 15,-9 2-71-15,-7 0 1 16,-9 10-12-16,-7 23 7 16,-7 13-4-16,-3 17 7 15,-1 11 1-15,2 9 43 16,8-3-26-16,8-7-7 16,8-10-18-16,13-8 12 15,8-11-24-15,0-7 9 16,15-9-37-16,14-8 5 15,8-8-59-15,9-12-88 16,14-7-108-16,-11-20-242 0,-13-5-433 16</inkml:trace>
  <inkml:trace contextRef="#ctx0" brushRef="#br0" timeOffset="3150.23">3519 8867 978 0,'0'0'918'16,"0"0"-605"-16,0 0-127 15,0 0-72-15,0 0-60 16,0 0-53-16,94-111 5 16,-42 94-6-16,0 13 0 15,-4 4-12-15,-9 9 9 16,-10 24 3-16,-10 6 0 16,-13 8 0-16,-6 3 62 0,0-2-24 15,0-3-26 1,-2-10 8-16,-2-5-19 0,4-9-1 15,0-14 0-15,0-7-14 16,6 0-22-16,14-19-8 16,7-18-87-16,2-11-69 15,0-6-8-15,-3 2 122 16,-8 12 86-16,-5 12 74 16,-5 16 91-16,-8 12-119 15,0 2-40-15,0 24 57 16,-2 4-12-16,0 2 13 15,2 1 8-15,0-1-43 0,4-6 12 16,13-5-40 0,6-7 1-16,1-5 19 0,-1-7-21 15,-6-2-21-15,-3 0 3 16,-10-19-13-16,-4-8 2 16,0-12-39-16,0-3 16 15,-2-2 51-15,0 4 1 16,2 8 25-16,0 12 42 15,4 10-50-15,16 10-7 16,5 0-10-16,1 10-2 16,-1 14-8-16,-2 4 11 15,-4 4-1-15,-5 2 0 16,-5 0 12-16,-5-4-18 16,-4-2 6-16,0-9-110 15,-9-8-207-15,-7-9-701 0</inkml:trace>
  <inkml:trace contextRef="#ctx0" brushRef="#br0" timeOffset="3287.67">4275 8499 2235 0,'0'0'389'0,"0"0"-359"16,0 0-30-16,0 0-58 15,-14 190-233-15,-3-97-264 16,-3-3-531-16</inkml:trace>
  <inkml:trace contextRef="#ctx0" brushRef="#br0" timeOffset="3361.74">4166 9310 915 0,'0'0'0'0,"0"0"-526"16</inkml:trace>
  <inkml:trace contextRef="#ctx0" brushRef="#br0" timeOffset="3935.69">5144 8528 1211 0,'0'0'660'16,"0"0"-346"-16,0 0-101 15,0 0-6-15,0 0-115 16,0 0-46-16,0 0-22 16,-57 68-9-16,18 0 39 15,-1 12-26-15,1 4-16 16,2-6 3-16,6-8-9 16,5-10-6-16,10-13 0 15,7-11-37-15,7-15-37 16,2-16-137-16,13-19-95 0,10-23-17 15,-3-9-864-15</inkml:trace>
  <inkml:trace contextRef="#ctx0" brushRef="#br0" timeOffset="4105.75">5084 8488 654 0,'0'0'1359'16,"0"0"-1017"-16,0 0-263 15,0 0-44-15,0 0-34 16,0 0 25-16,65 134 64 15,-43-63-12-15,-2 3-41 16,3-2-30-16,-2-2-5 16,2-10-4-16,-3 5-151 15,-5-19-138-15,-5-16-254 0</inkml:trace>
  <inkml:trace contextRef="#ctx0" brushRef="#br0" timeOffset="4396.17">4888 8860 1894 0,'0'0'369'15,"0"0"-261"-15,0 0-96 16,0 0-3-16,0 0-9 16,162-11 8-16,-99 11 1 15,2 0-9-15,0 0 0 0,-7 2-7 16,-8 7 9-1,-11 3-2-15,-13 2 0 0,-8 9 12 16,-11 5-6-16,-5 8 31 16,-2 2 13-16,0 4-4 15,0-1-45-15,0-7 13 16,0-6-14-16,0-8-5 16,9-19-42-16,4-1-205 15,0 0-423-15</inkml:trace>
  <inkml:trace contextRef="#ctx0" brushRef="#br0" timeOffset="4526.33">5428 8589 1969 0,'0'0'716'0,"0"0"-716"0,0 0-71 16,0 0-66-16,0 0-215 15,0 0-506-15</inkml:trace>
  <inkml:trace contextRef="#ctx0" brushRef="#br0" timeOffset="5133.34">6273 8470 1991 0,'0'0'390'16,"0"0"-335"-16,0 0-30 15,0 0-14-15,-114 162 35 16,93-87 56-16,8 3-39 0,11-3-18 16,2-5-35-16,5-8-1 15,17-11 7-15,7-9-16 16,22-9-115-16,-6-13-176 16,-5-13-579-16</inkml:trace>
  <inkml:trace contextRef="#ctx0" brushRef="#br0" timeOffset="5329.37">6491 8770 967 0,'0'0'1145'0,"0"0"-999"16,0 0-135-16,0 0-11 0,0 0 71 15,-2 111 10 1,2-71 41-16,0 0-83 0,0 1-32 15,4-4-7-15,11-3-50 16,1-10-152-16,-3-11-345 0</inkml:trace>
  <inkml:trace contextRef="#ctx0" brushRef="#br0" timeOffset="5456.67">6468 8632 2105 0,'0'0'293'16,"0"0"-293"-16,0 0-194 0,0 0-318 16</inkml:trace>
  <inkml:trace contextRef="#ctx0" brushRef="#br0" timeOffset="5651.75">6798 8809 2208 0,'0'0'244'0,"0"0"-244"16,0 0-28-16,0 0 9 16,0 0 18-16,114 14-21 15,-78 0-109-15,-7-2-477 0</inkml:trace>
  <inkml:trace contextRef="#ctx0" brushRef="#br0" timeOffset="5787.35">6753 8990 363 0,'0'0'1970'16,"0"0"-1613"-16,0 0-284 16,0 0-73-16,0 0-50 15,168-2-112-15,-108-3-3 16,-6 1-340-16</inkml:trace>
  <inkml:trace contextRef="#ctx0" brushRef="#br0" timeOffset="6237.9">7242 9106 1980 0,'0'0'534'0,"0"0"-421"15,0 0-97-15,0 0-8 0,0 0 4 16,118-89-12-16,-77 50 0 16,-4-7 2-16,-4 0 7 15,-6-7-9-15,-4-1 0 16,-8 1-2-16,-5 9 2 16,-6 11 80-16,-2 12 37 15,-2 15-13-15,0 6-94 16,0 6-10-16,0 27-11 15,-2 11 11-15,-8 12-12 16,-3 6 12-16,3 1-1 16,-4 0-7-16,5-6-86 15,5-3-147-15,4-17-227 0,0-15-676 0</inkml:trace>
  <inkml:trace contextRef="#ctx0" brushRef="#br0" timeOffset="6411.4">7694 8967 2316 0,'0'0'187'15,"0"0"-187"-15,0 0-25 16,-38 111 17-16,28-75 8 16,7-2 0-16,3-5-1 15,9-8-30-15,16-7-352 16,2-12-905-16</inkml:trace>
  <inkml:trace contextRef="#ctx0" brushRef="#br0" timeOffset="6673.15">8045 8707 2383 0,'0'0'312'15,"0"0"-246"-15,0 0-66 16,-92 114 19-16,72-66-9 15,11 1 8-15,9-6 3 16,0-1 6-16,25-4-26 16,4-6 11-16,6-11-12 15,-1-11-5-15,-5-10-8 0,-5 0 2 16,-13-7-14 0,-11-12-2-16,-2-3-101 0,-31 2 18 15,-9 8 6-15,-26 12-22 16,13 0-5-16,8 8-464 0</inkml:trace>
  <inkml:trace contextRef="#ctx0" brushRef="#br0" timeOffset="6929.46">7423 8446 2067 0,'0'0'627'16,"0"0"-491"-16,0 0-94 16,0 0-23-16,0 0-19 15,173-22 9-15,-88 22-27 16,46 9-39-16,-21 11-208 15,-14-5-359-15</inkml:trace>
  <inkml:trace contextRef="#ctx0" brushRef="#br0" timeOffset="7273.7">8568 8386 2270 0,'0'0'371'0,"0"0"-361"16,0 0 1 0,0 0-11-16,121 99 0 0,-92-34 13 15,-9 13 29-15,-9 13-41 16,-11 4 6-16,0 0-7 16,-47 25-65-16,0-23-157 15,-1-23-746-15</inkml:trace>
  <inkml:trace contextRef="#ctx0" brushRef="#br0" timeOffset="8693.94">9322 8303 1267 0,'0'0'528'0,"0"0"-285"16,0 0-102-16,0 0-3 0,0 0-11 16,0 0 8-16,0 0-50 15,0-40-67-15,0 66-6 16,0 18 1-16,-2 35 23 15,-7 31 31-15,-1-1-32 16,2-9 15-16,3-15-21 16,5-24-29-16,0 1 25 15,3 1-25-15,13-17 0 16,7-12-1-16,6-17 1 16,8-12-1-16,3-5 0 15,-1-24-41-15,1-18 19 16,-5-6-55-16,-10-5-27 15,-8 11 62-15,-11 10 43 0,-6 14 61 16,0 13 30-16,0 5-68 16,-17 15-11-16,-1 13-12 15,1 7 0-15,7-2-9 16,8-1 9-16,2-5 0 16,0-5 0-16,12-6-13 15,7-7 1-15,1-2-107 16,0-7-51-16,-4 0-51 15,-1 0-90-15,-8-7-233 16,-5-2-120-16</inkml:trace>
  <inkml:trace contextRef="#ctx0" brushRef="#br0" timeOffset="8843.65">9560 8715 1647 0,'0'0'301'0,"114"-22"-194"16,-43 10-107-16,2-1-281 0</inkml:trace>
  <inkml:trace contextRef="#ctx0" brushRef="#br0" timeOffset="9262.73">10450 8229 942 0,'0'0'273'15,"0"0"38"-15,-3 147-27 16,-5-63-69-16,-1 8-6 15,2 3-82-15,0-7-78 16,5-12-3-16,2-13-40 16,0-16-6-16,0-15 11 15,0-16-11-15,9-12 0 0,5-4-25 16,5-16 1 0,6-20-13-16,4-8-81 0,2-5 23 15,0 8 41-15,-2 10 18 16,-4 14 36-16,-7 17 40 15,-11 8-9-15,-7 30 93 16,0 12-65-16,-21 1-11 16,-6 4 30-16,-4-4-36 15,-2-5-20-15,4-9-19 16,4-6-3-16,8-13-61 16,8-6-171-16,6-12-512 0</inkml:trace>
  <inkml:trace contextRef="#ctx0" brushRef="#br0" timeOffset="9465.23">11068 8604 519 0,'0'0'1510'0,"0"0"-1355"16,0 0-139-16,-61 122 9 15,19-57 31-15,-7 4 123 16,0 1 7-16,-1-7-123 15,10 0-20-15,5-8-43 16,12-6-27-16,19-15-149 16,4-13-289-16,0-14-390 0</inkml:trace>
  <inkml:trace contextRef="#ctx0" brushRef="#br0" timeOffset="9669.83">11274 8802 2154 0,'0'0'303'16,"0"0"-266"-16,-125 63-37 15,75-25 16-15,9 0 26 16,16 0 50-16,19-4-29 16,6-1-27-16,22-8-36 15,23-4-7-15,37-14-101 16,-5-7-144-16,-9 0-339 0</inkml:trace>
  <inkml:trace contextRef="#ctx0" brushRef="#br0" timeOffset="10134.26">12516 8557 576 0,'0'0'1446'15,"0"0"-1102"-15,0 0-219 16,0 0-101-16,0 0-23 15,-113 107 41-15,66-40 37 16,-3 7 3-16,2 2-34 0,3-4-48 16,5-10 34-16,9-12-34 15,8-16-46-15,10-14-68 16,1-20-69-16,6-1 23 16,2-23-389-16</inkml:trace>
  <inkml:trace contextRef="#ctx0" brushRef="#br0" timeOffset="11078.93">12148 8698 1684 0,'0'0'473'0,"0"0"-427"15,0 0-23-15,0 0 23 16,110 135 19-16,-75-94-1 16,5-4-14-16,3-1-42 0,1-7 17 15,3-8-25-15,-2-7-12 16,-2-10-31-16,-2-4-51 15,-3-5 23-15,-5-24-97 16,-3-8-24-16,-6-1 49 16,-8-5 71-16,-5 8 72 15,-7 6 234-15,-1 12 100 16,-3 14-119-16,0 3-174 16,0 12-23-16,0 16-22 15,0 4 4-15,0 0 0 16,0 0 10-16,0-3-8 15,0-6-2-15,2-7 0 16,7-6 7-16,2-10-16 16,2 0-41-16,3-12 29 15,1-14-37-15,4-10-167 0,-3-2 24 16,-3 0 126-16,-3 4 75 16,-6 12 143-16,-1 10 0 15,-5 10-54-15,2 2-82 16,4 2 5-16,6 14-12 15,10-2 5-15,14-3 1 16,15-4 23-16,11-7-16 16,5 0-12-16,3-12-2 15,-10-6-26-15,-12 4 19 16,-19 2 8-16,-17 10 0 16,-12 2 7-16,-18 5 30 15,-24 22 10-15,-12 7 53 0,-2 4-42 16,5 0-5-16,13-4-6 15,11-6-47 1,14-7 25-16,13-9-25 0,0-11-11 16,15-1 1-16,16-4-38 15,8-17-59-15,3-10-88 16,0-3-86-16,-3-2 52 16,-8-1-45-16,-6 8 138 15,-13 9 136-15,-5 11 323 16,-7 9-42-16,0 0-185 15,0 23-51-15,-4 3 36 16,1 3-41-16,3 0 10 16,0-3 14-16,3-6-45 0,15-4-1 15,3-6-6-15,4-7-11 16,2-3-2-16,-4 0-17 16,-2-20-68-16,-3-6-19 15,-2-9-38-15,0-8 29 16,-3-4 28-16,0-6-41 15,0 3 48-15,-1 10 79 16,-3 10 224-16,-3 18 89 16,-4 12-172-16,-2 2-113 15,0 26-15-15,0 10-11 16,0 8 38-16,0 5-14 16,0-1-8-16,0-4 10 15,0-4-22-15,8-4-3 16,3-8-3-16,-1-7 8 15,0-8-20-15,-4-8-24 0,-6-7-111 16,0 0-74-16,-2-11-401 0</inkml:trace>
  <inkml:trace contextRef="#ctx0" brushRef="#br0" timeOffset="11201.93">13660 8886 940 0,'0'0'617'16,"0"0"-312"-16,0 0 13 15,0 0-163-15,129-46-104 16,-84 39-51-16,-1-1 19 15,-1 4-19-15,1 4-33 16,-11 0-153-16,-12 0-395 0</inkml:trace>
  <inkml:trace contextRef="#ctx0" brushRef="#br0" timeOffset="11441.78">13167 8645 1788 0,'0'0'259'16,"0"0"-193"-16,0 0 26 16,0 0 13-16,0 0-61 15,0 0-27-15,0 0-16 16,65-32 13-16,-43 29-14 0,7-15-106 15,-7 2-230-15,-2-3-841 0</inkml:trace>
  <inkml:trace contextRef="#ctx0" brushRef="#br0" timeOffset="11560.29">13461 8351 2246 0,'0'0'372'15,"0"0"-360"-15,0 0-24 16,0 0-3-16,-11 157-71 15,-2-93-5-15,-1-5-420 0</inkml:trace>
  <inkml:trace contextRef="#ctx0" brushRef="#br0" timeOffset="12815.07">14337 9085 1957 0,'0'0'358'15,"0"0"-358"-15,0 0-179 16,0 0 99-16,0 0-23 16,152-93 86-16,-99 38 17 15,1-8 36-15,0-9-35 16,-10-8-1-16,-8-2-51 15,-12-1 10-15,-11 6 41 16,-8 15 133-16,-5 16 94 16,0 18-76-16,-7 17-58 0,-12 11-48 15,-8 25-30 1,0 23-9-16,-2 16 58 0,6 14-15 16,8 6 22-1,9 1-54-15,6-11-17 0,2-12 9 16,19-14 0-16,8-17-6 15,5-12-3-15,7-15-12 16,-2-4 4-16,7-14-29 16,-2-20-41-16,-2-13-29 15,-2-2 15-15,-8-4 28 16,-8 10 23-16,-6 10 33 16,-12 17 8-16,-6 16 15 15,0 2-9-15,0 26 30 16,-4 7-8-16,-5 4-4 15,7-4-1-15,2-5-21 16,0-5 13-16,11-8-15 0,9-8 0 16,3-2 10-16,0-7-10 15,2 0-17-15,-2-7-29 16,-3-14-46-16,-5-1 72 16,-1 0 2-16,-10 6 18 15,-1 10 81-15,-3 6-4 16,0 3-51-16,-5 23-7 15,-4 6-12-15,4-1 28 16,5-3-30-16,0-8-4 16,23-4 16-16,10-10-17 15,12-6 24-15,6 0-24 16,0-17-8-16,-1-6-23 16,-10-9-21-16,-9-4-4 15,-11-3 13-15,-11 0-11 0,-9 3 54 16,0 8 18-16,-12 13 68 15,-12 15 39-15,-2 0-98 16,-1 26-2-16,4 8 15 16,10 4-34-16,6-1 15 15,7-5-2-15,0-4-17 16,14-6 14-16,10-5-16 16,5-8-10-16,5-9 9 15,3 0-48-15,3-7-20 16,3-16 8-16,-3-5-40 15,-7 0 52-15,-4 3 18 16,-8 4 31-16,-13 13 7 0,-8 8-5 16,0 0 16-16,-2 24 7 15,-13 4-6-15,-1 2 21 16,5-4-23-16,6-3-2 16,5-9 6-16,0-9-20 15,12-5 8-15,12 0-9 16,8-8-22-16,5-14-67 15,5-6-67-15,5-3-18 16,0 2 35-16,-2 3 75 16,-5 3 58-16,-7 14 6 15,-8 6 53-15,-5 3 38 16,-9 17-46-16,-5 11-9 16,-4 2 31-16,-2 4-39 0,0-4-3 15,0 0-16-15,-6-5-9 16,-9-8-8-16,-28-5-104 15,5-6-125-15,-4-6-606 0</inkml:trace>
  <inkml:trace contextRef="#ctx0" brushRef="#br0" timeOffset="12965.15">15336 8601 1367 0,'0'0'867'16,"0"0"-510"-16,0 0-269 15,112-107-83-15,-68 98-5 16,-1 9-50-16,-14 46-58 0,-10 9-162 16,-15 9-461-16</inkml:trace>
  <inkml:trace contextRef="#ctx0" brushRef="#br0" timeOffset="13047.5">15504 9169 1420 0,'0'0'582'0,"0"0"-443"16,0 0-139-16,0 0-1166 0</inkml:trace>
  <inkml:trace contextRef="#ctx0" brushRef="#br0" timeOffset="15029.47">16860 8849 1106 0,'0'0'506'0,"0"0"-337"15,0 0 41-15,0 0-77 16,0 0-3-16,0 0-9 16,0 0-32-16,12-70 18 15,-10 66-37-15,-2 4-43 0,0 0 21 16,0 0-42 0,0 4-6-16,0 14 0 0,0 13 0 15,0 8 11-15,0 3-7 16,0 2 4-16,0-5 19 15,-2-7-27-15,0-10 0 16,2-7 0-16,0-5 6 16,0-6-6-16,0-4 0 15,0 0 2-15,0-4 28 16,6-21-30-16,10-11-125 16,4-10 10-16,5-9-30 15,2 3 14-15,2 9 77 16,2 10 33-16,-4 17 8 15,-6 16 13-15,-3 0 0 16,-9 26 49-16,-5 11 7 0,-4 4 29 16,0 3-13-1,-2-4-32-15,-9-5 17 0,1-10-50 16,2-6-7-16,4-10 5 16,2-4 4-16,2-5-9 15,0 0 0-15,16-22-52 16,11-12-61-16,8-5-41 15,3-1-56-15,-3 3 124 16,-6 14 86-16,-10 9 70 16,-11 12 20-16,-6 2-66 15,-2 14 52-15,0 14 1 16,0 6-12-16,7-1 5 16,9 1-54-16,13-9 4 15,9-6-10-15,11-12-10 0,9-7-28 16,2 0-14-16,3-23 8 15,-8-5 34-15,-8-6-42 16,-14 1-1-16,-12 3 17 16,-17 4 26-16,-4 10 72 15,-16 10 25-15,-15 6-23 16,-9 6-34-16,-2 20-10 16,1 6 7-16,8 3-1 15,10-3-36-15,12-6 21 16,11-9-21-16,0-5-8 15,16-9-8-15,13-3-54 16,9-3-18-16,4-19-26 0,1-4-58 16,-3-4 20-16,-7 0 43 15,-4 8 109-15,-14 7 32 16,-5 8 117-16,-8 7-35 16,-2 0-74-16,0 16-7 15,4 7 52-15,7 1-50 16,10-3-13-16,5-5 9 15,8-4-30-15,3-10 23 16,4-2-24-16,-1-5-28 16,-2-16 27-16,-7-7-42 15,-4-4-14-15,-7-6 33 16,-5-3-23-16,-3-5 38 16,-6 5 2-16,1 5 7 15,-5 11 43-15,-2 16 66 0,0 9-46 16,0 4-63-16,0 28 1 15,0 12-1-15,0 8 17 16,-4 2-1-16,4 0 32 16,0-4-48-16,0-6 0 15,0-5 2-15,2-11-2 16,4-10-23-16,-3-9-90 16,-3-6-87-16,-9-3-12 15,-14-19-164-15,0-4-510 0</inkml:trace>
  <inkml:trace contextRef="#ctx0" brushRef="#br0" timeOffset="15135.65">18139 8883 222 0,'0'0'1071'0,"0"0"-500"16,0 0-285-16,139-94-90 0,-87 72-92 15,0 4-89-15,-4 4-6 16,6 3-9-16,-14 6-147 16,-14 1-381-16</inkml:trace>
  <inkml:trace contextRef="#ctx0" brushRef="#br0" timeOffset="15539.46">17670 8570 1091 0,'0'0'335'16,"0"0"-221"-16,0 0 3 16,0 0-17-16,0 0 23 15,0 0 54-15,0 0-31 0,-36 120-73 16,59-95-8-16,10-5-40 16,7-6-4-16,7-7-21 15,16-7-61-15,-13 0-199 16,-11-5-511-16</inkml:trace>
  <inkml:trace contextRef="#ctx0" brushRef="#br0" timeOffset="15674.12">17741 9115 1759 0,'0'0'223'0,"0"0"-162"16,0 0-61-16,0 0-332 0,0 0-457 15</inkml:trace>
  <inkml:trace contextRef="#ctx0" brushRef="#br0" timeOffset="16515.23">19165 8722 1582 0,'0'0'681'15,"0"0"-434"-15,0 0-104 16,0 0-73-16,0 0-65 15,0 0 14-15,0 0 5 0,-25 118 9 16,17-72-27-16,8-2 25 16,0-9-31-16,2-7 0 15,19-8 5-15,3-8-4 16,5-8-2-16,9-6-92 16,-7-15-187-16,-8-10-332 0</inkml:trace>
  <inkml:trace contextRef="#ctx0" brushRef="#br0" timeOffset="16642.68">19175 8514 2054 0,'0'0'568'15,"0"0"-390"-15,0 0-129 16,0 0-49-16,0 0-104 16,0 0-90-16,0 0 23 0,48 82-745 0</inkml:trace>
  <inkml:trace contextRef="#ctx0" brushRef="#br0" timeOffset="17086.62">20064 8659 345 0,'0'0'1641'0,"0"0"-1090"16,0 0-413-16,0 0-57 15,0 0-22-15,0 0-57 16,0 0 14-16,-64 19-22 16,32 36 12-16,6 9 9 0,7 2-7 15,11-4 4-15,8-9-20 16,0-14 8-16,22-13-31 15,12-16-5-15,8-10-80 16,22-28-60-16,-8-12-125 16,-9-8-373-16</inkml:trace>
  <inkml:trace contextRef="#ctx0" brushRef="#br0" timeOffset="18122.77">20269 8301 1617 0,'0'0'653'16,"0"0"-495"-16,0 0-143 15,0 0-15-15,0 0 2 0,-53 126 60 16,44-54 45-16,2 5-19 16,5 6-9-16,2-3-46 15,0-4-33-15,0-14 22 16,7-12-22-16,8-16 0 16,8-14 0-16,3-11-19 15,10-9 6-15,4-9-44 16,5-23-78-16,-1-6 14 15,-4-1-5-15,-6 2 90 16,-12 11 36-16,-11 14 76 16,-8 12-14-16,-3 0-62 15,0 22 0-15,0 6 42 16,0-1-33-16,19 0 9 16,15-7 16-16,17-9-28 15,16-8-3-15,11-3-3 0,3-8-92 16,-8-16 32-16,-11-2 5 15,-20-2 26-15,-17 0 17 16,-21 6 12-16,-4 5 50 16,-26 12 42-16,-19 5 0 15,-11 8-2-15,-2 21-38 16,6 6-1-16,6 5 4 16,13-2-37-16,15-4 15 15,14-5-33-15,4-9 1 16,9-6-7-16,20-9-13 15,11-5-22-15,6-4-70 16,4-22-110-16,-3-6 27 16,-3-8-45-16,-8-1 24 0,-10-2 72 15,-7 9 143-15,-13 10 219 16,-6 12 158-16,0 12-140 16,-9 0-148-16,-9 20-77 15,0 6 0-15,5 2 51 16,7-1-26-16,6 0-13 15,0-7-12-15,0-6-3 16,13-5-18-16,7-9 4 16,5 0-57-16,2 0 23 15,2-21-88-15,2-5 16 16,0-2-5-16,-5-1 31 16,-4 5 85-16,-8 9 48 0,-7 13 109 15,-7 2-45 1,0 8-112-16,0 18 25 0,-5 1 5 15,-2-1-29-15,3-1 37 16,1-6-25-16,3-10-12 16,0-4 16-16,7-5-16 15,13 0 9-15,12-3-10 16,5-17-76-16,6-4-39 16,1-4-21-16,-1 4 31 15,-9 4 81-15,-8 10 12 16,-10 10 12-16,-12 0 18 15,-4 18 31-15,0 9 26 16,-11 2-30-16,-5 0-1 16,3-6 22-16,4-5-56 15,5-10-1-15,4-4 4 0,0-4-12 16,19 0 11-16,13-16-12 16,3-4-85-16,10-4 48 15,2-1 9-15,-2 4 16 16,-3 7 12-16,-7 6-4 15,-6 8 4-15,-8 0 0 16,-8 8 0-16,-6 15-7 16,-5 0 2-16,-2 5-3 15,0-2-19-15,-12 2-184 16,-1-8-320-16,0-8-664 0</inkml:trace>
  <inkml:trace contextRef="#ctx0" brushRef="#br0" timeOffset="18737.48">21032 8659 1083 0,'0'0'496'0,"0"0"-294"16,0 0 15-16,0 0 30 15,0 0-38-15,0 0-7 16,0 0-47-16,-34-67-98 16,34 51-20-16,0 0-22 15,0 1-6-15,11-2-7 16,7 3-2-16,6 2-2 15,3 7-10-15,2 2 5 16,-2 3 1-16,-2 3 6 16,-7 14-60-16,-5 7-28 15,-5-2-106-15,0-4-114 16,-4-10-560-16</inkml:trace>
  <inkml:trace contextRef="#ctx0" brushRef="#br0" timeOffset="18872.22">21470 8247 1787 0,'0'0'450'0,"0"0"-450"15,0 0-19-15,-60 135 7 16,27-64-207-16,6-8-722 0</inkml:trace>
  <inkml:trace contextRef="#ctx0" brushRef="#br0" timeOffset="20074.73">22556 8472 1370 0,'0'0'307'0,"0"0"-144"16,0 0-59-16,0 0-33 16,0 0 16-16,0 0 111 15,-22 143 16-15,7-80-74 16,-1 3-46-16,3-3-38 15,4-7-55-15,4-10 24 16,5-11-25-16,0-10 1 16,5-11-13-16,14-9 5 15,8-5-10-15,7-15-2 16,1-23-97-16,-2-14-17 16,-4-10-32-16,-6-3 25 15,-14 5 140-15,-9 18 109 16,-5 24 113-16,-26 18-124 0,-7 18-92 15,-1 26 13-15,3 9-4 16,11 1 19-16,16-4 21 16,9-8-41-16,12-7 1 15,25-14-5-15,13-10-2 16,10-11-16-16,7-9 7 16,4-25-72-16,1-18-18 15,-1-28-74-15,-5-31-2 16,-14 5 36-16,-17 10 9 15,-16 24 122-15,-19 33 150 0,0 14 204 16,-6 10-136 0,-20 15-167-16,-10 24-39 0,-4 25 6 15,2 9-17-15,7 12 56 16,11 2-26-16,9 1-22 16,11-8 5-16,0-8-13 15,25-13-1-15,10-14 0 16,7-16-26-16,8-12 24 15,6-2-28-15,-4-18-22 16,4-12-2-16,-6-6-32 16,-13 2 38-16,-8 8 48 15,-14 11 0-15,-9 15 12 16,-6 2-12-16,0 28 0 16,-8 3 13-16,0 1-13 15,3 0 15-15,5-5-7 0,0-6 1 16,0-7-3-16,13-6-6 15,8-6 0-15,3-4 0 16,3-2-7-16,4-17-69 16,1-6-64-16,-3-1-3 15,-3-2 106-15,-6 5 37 16,-6 6 8-16,-6 11 141 16,-8 6-67-16,0 4-73 15,0 22-7-15,0 4 8 16,0 3 6-16,0-1-16 15,0-6-11-15,0-9-60 16,0-9-233-16,7-8-572 0</inkml:trace>
  <inkml:trace contextRef="#ctx0" brushRef="#br0" timeOffset="20179.93">23688 8566 1303 0,'0'0'1046'16,"0"0"-1046"-16,0 0-225 15,0 0-321-15</inkml:trace>
  <inkml:trace contextRef="#ctx0" brushRef="#br0" timeOffset="21350.62">24525 8474 995 0,'0'0'711'0,"0"0"-443"16,0 0-70-16,0 0-25 16,0 0-80-16,0 0 36 0,0 0-38 15,4-38-67 1,-2 42-22-16,-2 21-2 0,0 16 0 16,0 15 39-16,0 10 9 15,-4 6-7-15,-5 1-30 16,2-3-1-16,0-7-4 15,7-10-6-15,0-5 0 16,0-9 0-16,3-10-54 16,19-8-167-16,-2-11-139 15,-4-10-419-15</inkml:trace>
  <inkml:trace contextRef="#ctx0" brushRef="#br0" timeOffset="22237.17">24290 8843 1190 0,'0'0'568'16,"0"0"-360"-16,0 0-129 15,0 0-43-15,0 0 17 16,0 0 3-16,0 0-35 15,154-50 12-15,-102 42 1 16,-1 2-34-16,-2 2 22 16,-6 4-11-16,-6 0-11 15,-10 2 39-15,-7 18-25 16,-6 6 28-16,-8 6 22 0,-6 6-14 16,0-1 11-1,0-2-50-15,0-1-5 0,0-8 0 16,0-8-6-16,2-8 0 15,14-6 21-15,6-4-21 16,3 0-7-16,4-21-88 16,2-13-74-16,-4-7-32 15,-1-9-8-15,-3-1 69 16,-6 0 125-16,-3 9 15 16,-7 11 152-16,-3 14-8 15,-2 9-29-15,-2 8-50 16,0 0-65-16,0 10-2 15,0 13 2-15,0 8 14 16,0 3 39-16,0-4-32 0,0-2-20 16,2-4 11-16,3-6-12 15,2-4 0-15,-3-5 12 16,3-9-6-16,-1 0 2 16,6 0-8-16,-1-14-26 15,2-13-22-15,3-7-105 16,-3 2 25-16,1 1 36 15,-6 12 92-15,-1 11 46 16,-5 8-30-16,0 0-4 16,-2 18 25-16,6 6 15 15,0 4 7-15,9-2 4 16,10-3-41-16,8-8 15 16,8-5-22-16,5-10-14 15,4 0 13-15,-4-8-14 16,-3-18-33-16,-8-6-29 0,-10-6-46 15,-8-4 46-15,-10-1 28 16,-7 6 34-16,0 9 108 16,0 11 20-16,-13 17-55 15,2 2-63-15,-3 34 5 16,1 17 12-16,1 15 7 16,2 7-12-16,-3 8 26 15,-3-2-25-15,-3-5 29 16,0-6 11-16,-6-12-26 15,-2-10 15-15,-4-12-32 16,-2-9-19-16,-7-13 40 16,1-11-40-16,2-3 0 15,1-12-1-15,12-12-188 0,8-3-378 0</inkml:trace>
  <inkml:trace contextRef="#ctx0" brushRef="#br0" timeOffset="22612.3">25860 9051 1868 0,'0'0'508'16,"0"0"-444"-16,0 0-34 16,0 0-27-16,0 0 9 15,131-130-21-15,-88 81 9 16,-5-7-112-16,-5 3-46 16,-8 2 18-16,-10 10 140 15,-3 8 22-15,-10 13 280 16,-2 12-11-16,0 8-191 15,0 12-100-15,0 25 5 16,-8 12-5-16,-2 13 0 16,1 3-2-16,0-3-8 0,2 10-121 15,5-16-154 1,2-17-479-16</inkml:trace>
  <inkml:trace contextRef="#ctx0" brushRef="#br0" timeOffset="23543.02">26952 8578 1204 0,'0'0'226'0,"0"0"-60"16,0 0-13-1,0 0 2-15,0 0 19 0,0 0-9 16,0 0-8-16,-51-35-96 16,20 37-60-16,-9 23 10 15,-7 18 7-15,2 12 20 16,2 6 40-16,8 1-41 15,13-6 3-15,8-8 0 16,14-11-39-16,0-8 32 16,23-7-21-16,13-10-12 15,8-8-1-15,7-4-82 16,5-9-28-16,2-17 7 16,0-11-29-16,-4-4 19 15,-8 0 27-15,-8 5 87 16,-13 8 63-16,-11 10 27 0,-10 13-11 15,-4 5-49 1,0 12-19-16,0 11 43 0,-10 7-20 16,4 2-16-16,-1-4 12 15,3-4-30-15,2-6 2 16,0-4-2-16,2-6 8 16,0-6-12-16,0-2 4 15,0 0 0-15,8-8-17 16,15-14-139-16,6-4-4 15,4 0 25-15,1 4 51 16,-5 10 84-16,-7 10 2 16,-9 2-1-16,-9 9 34 15,-4 14 24-15,0 3 8 0,-2-2 19 16,-9-5-6-16,0 0-24 16,4-9-44-16,3-4-12 15,4-6 24-15,0 0-11 16,6-10-13-16,21-15-117 15,11-4-35-15,11-7-36 16,9 0 24-16,5 2 100 16,-3 7 64-16,-4 8 46 15,-10 12 164-15,-10 7-19 16,-10 5-88-16,-12 19-39 16,-9 8-46-16,-5 3-5 15,0 4-13-15,-11 5-16 0,-7-8-263 16,5-10-1022-16</inkml:trace>
  <inkml:trace contextRef="#ctx0" brushRef="#br0" timeOffset="23889.42">28769 8514 1343 0,'0'0'728'0,"0"0"-728"16,0 0-73-16,0 0 73 15,-158 122 89-15,104-60 61 16,3 7 4-16,5-3-92 16,5-6-30-16,10-9-32 15,6-12-15-15,8-11-28 16,3-12-88-16,1-16-130 16,4 0-97-16,4-16-665 0</inkml:trace>
  <inkml:trace contextRef="#ctx0" brushRef="#br0" timeOffset="24488.32">28475 8696 1485 0,'0'0'227'0,"0"0"-154"0,0 0 22 15,0 0 50-15,91 113-54 16,-66-82-10-16,0-2-2 16,1-5-72-16,0-6 8 15,1-8-15-15,4-10-20 16,0 0 19-16,3-10-49 15,0-18-61-15,-3-4-19 16,-2-5 4-16,-9 0 44 16,-6 7 82-16,-8 9 233 15,-6 17 82-15,0 4-234 16,-12 18-81-16,-5 15 0 16,1 5 9-16,7 0-8 15,7-1 4-15,2-10 2 0,0-5 5 16,11-6-12-16,7-8 0 15,1-8 0-15,-4 0-33 16,3-6-34-16,-3-15-76 16,-3-4-57-16,-1-1 67 15,-5 0 38-15,-4 6 95 16,-2 6 210-16,0 8 8 16,0 6-137-16,-2 0-62 15,-7 20 2-15,5 2 34 16,4 4-17-16,0-2-21 15,17-4 9-15,14-6-26 16,12-6-13-16,4-8-34 0,2 0-66 16,-5-17-114-16,-7-6-53 15,-11-7-232-15,-10-2 18 16,-10 0 247-16,-6 2 247 16,0 8 790-16,0 10-163 15,-6 12-297-15,-5 0-234 16,1 14-43-16,4 14 25 15,6 4-28-15,0 0 35 16,11 0-45-16,18-3-32 16,11-8-8-16,5-7-41 15,19-14-79-15,-8 0-175 16,-13-12-533-16</inkml:trace>
  <inkml:trace contextRef="#ctx0" brushRef="#br0" timeOffset="24640.04">29567 8149 1202 0,'0'0'1343'0,"0"0"-1215"15,0 0-128-15,-170 59-11 16,101-4 11-16,-24 40 0 16,18-12-107-16,16-10-419 0</inkml:trace>
  <inkml:trace contextRef="#ctx0" brushRef="#br0" timeOffset="24999.08">30836 8528 973 0,'0'0'162'0,"0"0"-127"16,0 0 17-16,-135 96 219 15,87-38 67-15,-4 11-50 16,3 1-99-16,5 0-106 16,6-4-45-16,9-8-38 15,9-12-15-15,5-10-82 16,5-14-156-16,3-15-347 0</inkml:trace>
  <inkml:trace contextRef="#ctx0" brushRef="#br0" timeOffset="25644.44">30377 8708 2082 0,'0'0'245'0,"0"0"-245"15,0 0-15-15,0 0 15 16,124 48 45-16,-82-19-10 16,5 2 1-16,12 0-22 15,5-4-13-15,9-6 16 16,8-7-17-16,2-10-34 15,-4-4 19-15,-5 0-21 16,-11-16 4-16,-17-4-1 16,-17-4-11-16,-17 4 36 15,-12 1 8-15,-16 7 52 16,-26 12-15-16,-16 0-27 16,-5 21 49-16,-4 11 10 15,12 4-40-15,10 0 9 0,13-2-24 16,19-7-14-1,13-8 22-15,0-4-21 0,27-10 4 16,13-5-5-16,10 0-58 16,4-14-29-16,2-11-61 15,-4-8-5-15,-8-1 7 16,-11 2 50-16,-10 3 96 16,-11 12 161-16,-12 7 87 15,0 8-62-15,-6 2-153 16,-13 0-21-16,-1 16 22 15,5 2-7-15,3 3 0 16,10 2 3-16,2-5-29 16,4-4 17-16,21-6-18 15,2-4-54-15,4-4-10 16,-2 0-37-16,0-16 0 0,-2-6-16 16,-8-2-41-16,-5 2 63 15,-8 2 95-15,-6 6 154 16,0 10 96-16,0 4-167 15,-8 0-61-15,-4 16 5 16,1 6 1-16,7 2 39 16,4 2-32-16,0-1-28 15,17-5 17-15,15-5-24 16,4-4-25-16,4-8-17 16,7-3-123-16,-12-5-141 15,-10-10-348-15</inkml:trace>
  <inkml:trace contextRef="#ctx0" brushRef="#br0" timeOffset="25855.62">31152 8219 1866 0,'0'0'352'16,"0"0"-262"-16,0 0 8 15,-58 103-28-15,58-57-23 16,2 0 22-16,25-2-41 16,11-3-28-16,27-9-86 15,-7-13-166-15,-7-11-527 0</inkml:trace>
  <inkml:trace contextRef="#ctx0" brushRef="#br0" timeOffset="25990.64">31575 8185 2045 0,'0'0'296'16,"0"0"-247"-16,0 0-47 15,-77 169-4-15,52-97-44 16,9-10-499-16</inkml:trace>
  <inkml:trace contextRef="#ctx0" brushRef="#br0" timeOffset="26104.41">31832 8886 1884 0,'0'0'0'15,"0"0"-526"-15</inkml:trace>
  <inkml:trace contextRef="#ctx0" brushRef="#br0" timeOffset="28851.12">2512 10108 995 0,'0'0'405'15,"0"0"-125"-15,0 0-47 16,0 0-26-16,25-128 3 16,-19 99-13-16,3 4-36 15,-3 3-40-15,-1 4-79 16,0 6-11-16,-3 6-1 16,-2 6-29-16,0 6-1 15,0 30 0-15,0 36 0 16,-4 35 29-16,-12 0-7 0,0-4 7 15,0-17-5-15,4-22-18 16,0 0 7-16,1-2-13 16,5-19 0-16,2-18-11 15,4-14 11-15,0-11 0 16,0 0 4-16,6-28-4 16,7-16-11-16,5-16-23 15,-3-13-10-15,-1-4 16 16,-6 10-20-16,-5 15 48 15,-3 21 8-15,0 30 12 16,0 4-20-16,-5 40-16 16,-3 11 16-16,5 2-9 15,3-3 15-15,7-12-6 0,24-13 6 16,13-12 2 0,14-16 17-16,9 0-25 0,7-32 6 15,1-19-11-15,-3-9 5 16,-11-13-28-16,-15-7 0 15,-15-3-65-15,-17 7 36 16,-12 13 57-16,-2 22 9 16,-16 24 85-16,-15 17-71 15,-7 26-23-15,-2 29 11 16,4 17-11-16,9 12 38 16,12 1-4-16,11-6-21 15,4-10 13-15,6-11-25 16,25-14-1-16,7-13 6 15,11-16 7-15,3-15-11 16,3 0-2-16,-4-18-25 0,-1-14 24 16,-10-6-46-16,-7 1 19 15,-10 6 27-15,-10 9 1 16,-6 12 6-16,-5 10-6 16,0 3 6-16,-2 22-15 15,2 8 3-15,5 8 6 16,4-5-1-16,5-4 9 15,4-7-9-15,6-11 1 16,3-12 0-16,2-2-12 16,-2-9-25-16,-2-19-62 15,-4-5-50-15,-5-8-45 16,-5 2 9-16,-4 2 65 0,-2 11 120 16,-3 12 121-16,-2 12 27 15,-2 2-99-15,3 18-36 16,1 14 10-16,0 8 23 15,3 2-27-15,0 0-18 16,4-6 2-16,2-5-3 16,3-22-178-16,-3-6-304 15,-3-3-386-15</inkml:trace>
  <inkml:trace contextRef="#ctx0" brushRef="#br0" timeOffset="28963.15">3667 10171 1657 0,'0'0'528'0,"0"0"-323"0,0 0-193 16,0 0-12 0,0 0-139-16,0 0-202 0</inkml:trace>
  <inkml:trace contextRef="#ctx0" brushRef="#br0" timeOffset="29232.57">4551 10289 1470 0,'0'0'217'16,"0"0"-108"-16,0 0 128 16,-158 34-24-16,113-4-27 15,8 3-57-15,12 4-87 0,14-3 3 16,11-6-45-16,0-6 1 15,27-7-1-15,9-13-84 16,5-2 15-16,2-17-25 16,-5-14-116-16,-2-44-104 15,-14 7-328-15,-9-2-470 0</inkml:trace>
  <inkml:trace contextRef="#ctx0" brushRef="#br0" timeOffset="29391.49">4531 9858 1727 0,'0'0'653'0,"0"0"-446"15,0 0-191-15,0 0-15 16,0 0-1-16,-6 127 35 16,6-48-2-16,0 9 13 0,4 3-46 15,12-6 9 1,-1-8-19-16,1-15-74 0,-1-5-90 16,-3-21-70-16,-5-14-383 0</inkml:trace>
  <inkml:trace contextRef="#ctx0" brushRef="#br0" timeOffset="29739.91">4201 10208 1938 0,'0'0'497'0,"0"0"-328"16,0 0-129-16,0 0-34 0,134-19 4 15,-67 19-10-15,9 5 0 16,0 20-15-16,-8 7 15 15,-12 8-1-15,-16 6 1 16,-13 0-3-16,-11-2 3 16,-5-4 15-16,-5-8 0 15,4-7 22-15,1-7-36 16,5-10 15-16,1-8 2 16,6 0-18-16,1-13-7 15,-4-13-62-15,-6-2-11 16,-10-2 54-16,-4 2 6 15,0 2 20-15,-18 6 90 16,-6 8-15-16,2 5-33 16,-1 7-42-16,6 0-50 15,5 0-116-15,8 0-353 0,4 0-640 0</inkml:trace>
  <inkml:trace contextRef="#ctx0" brushRef="#br0" timeOffset="29879.1">4913 9916 1768 0,'0'0'710'16,"0"0"-493"-16,0 0-201 15,0 0-15-15,0 112-2 16,-7 0-64-16,0-9-300 16,2-13-1291-16</inkml:trace>
  <inkml:trace contextRef="#ctx0" brushRef="#br0" timeOffset="30059.81">5202 10582 2562 0,'0'0'235'0,"0"0"-235"15,0 0-61-15,0 0 18 16,0 0 24-16,-71 162 17 15,35-99-184-15,3-10-403 0</inkml:trace>
  <inkml:trace contextRef="#ctx0" brushRef="#br0" timeOffset="30884.04">6179 9878 544 0,'0'0'1097'15,"0"0"-830"-15,0 0-183 16,0 0-45-16,0 0-14 16,0 0 16-16,0 0 56 0,-47 58-23 15,47-26-18 1,0 2 35-16,16-4-42 0,3-2 4 15,2-2 5-15,-2-6-50 16,-5 1 6 0,-7-4-14-16,-7 3 0 0,-3 5 10 15,-23 1-10-15,-3 2-6 16,2-4 5-16,7-6-39 16,13-9-4-16,7-2-50 15,5-1-83-15,19 1 146 16,3 7 31-16,-3 13 0 15,-5 7 47-15,-11 7-4 16,-6 5 80-16,-2 0-16 16,0-7-6-16,-10-3-19 15,5-5-69-15,5-7-5 0,0-4-8 16,36-8-33 0,1-7-152-16,5-5-446 0</inkml:trace>
  <inkml:trace contextRef="#ctx0" brushRef="#br0" timeOffset="31301.1">7052 10028 1774 0,'0'0'299'0,"0"0"-211"16,0 0-82-16,0 0 19 15,-89 124 91-15,56-66 19 16,1 2-14-16,6-2-73 16,4-9-32-16,6-11 1 0,7-12-17 15,9-14-52 1,0-12-130-16,21-14-119 0,-4-12-325 0</inkml:trace>
  <inkml:trace contextRef="#ctx0" brushRef="#br0" timeOffset="31457.33">7035 9980 1955 0,'0'0'372'0,"0"0"-311"15,0 0-39-15,51 121-7 16,-31-62-9-16,3 2 24 15,1-1-30-15,0-6-9 0,1 0-49 16,-5-13-199-16,-9-16-521 16</inkml:trace>
  <inkml:trace contextRef="#ctx0" brushRef="#br0" timeOffset="31621.59">6643 10339 2002 0,'0'0'381'0,"0"0"-231"16,0 0-110-16,143-38-40 15,-75 30-9-15,32 4-92 16,-15 2-194-16,-12 2-414 0</inkml:trace>
  <inkml:trace contextRef="#ctx0" brushRef="#br0" timeOffset="31856.04">7336 10488 1855 0,'0'0'88'16,"0"0"-88"-16,0 0-493 16,0 0-406-16,0 0 899 15,67-116 104-15,-61 97 178 16,-4 11-126-16,-2 8 106 15,0 0 96-15,0 15-102 16,0 14-33-16,0 9-112 16,0 8-89-16,2 16-22 0,1-12-145 15,-3-11-691-15</inkml:trace>
  <inkml:trace contextRef="#ctx0" brushRef="#br0" timeOffset="32026.93">7627 10476 578 0,'0'0'1690'0,"0"0"-1530"15,0 0-158-15,0 0-4 16,0 0-17-16,0 0 19 16,0 0 9-16,-24 157-9 0,-39-96-99 15,-1-8-663-15</inkml:trace>
  <inkml:trace contextRef="#ctx0" brushRef="#br0" timeOffset="32469.28">8512 9970 1694 0,'0'0'247'0,"0"0"-239"16,0 0 14-16,0 0 7 15,-86 110 116-15,47-50 44 16,4 7-79-16,0-4-22 0,5-5-53 15,8-9-34-15,7-15 5 16,5-15-6-16,10-19-111 16,3 0-206-16,12-19-161 0</inkml:trace>
  <inkml:trace contextRef="#ctx0" brushRef="#br0" timeOffset="32627.42">8448 9924 1348 0,'0'0'896'15,"0"0"-807"-15,0 0-42 16,0 0-46-16,47 138 22 16,-24-80 18-16,-2 4-25 15,6 0 5-15,-2 1-21 0,-1-1-77 16,-9-13-281-16,-5-18-917 16</inkml:trace>
  <inkml:trace contextRef="#ctx0" brushRef="#br0" timeOffset="32784.93">8134 10291 1765 0,'0'0'606'16,"0"0"-474"-16,0 0-131 16,118-38-1-16,-56 38 0 15,34 8-22-15,-11 16-61 0,-14 2-304 16</inkml:trace>
  <inkml:trace contextRef="#ctx0" brushRef="#br0" timeOffset="33162.51">8760 10495 1903 0,'0'0'482'0,"0"0"-482"0,0 0 6 15,0 0-14 1,0 0 9-16,0 0-1 0,0 0 47 16,-7-28-46-16,7 18 29 15,12 0-29-15,1 2 7 16,-1 6 22-16,-2 2-30 15,-1 0-2-15,-7 10 2 16,-2 12 0-16,0 6 10 16,-17 0 32-16,-4-2-11 15,1-4 18-15,7-5-49 16,9-10 6-16,4-3-6 16,2-1 12-16,23-3-28 15,21 0-54-15,-3 0-199 16,-5 0-509-16</inkml:trace>
  <inkml:trace contextRef="#ctx0" brushRef="#br0" timeOffset="33318.4">9097 10507 2278 0,'0'0'555'15,"0"0"-555"-15,0 0-135 16,0 0 82-16,0 0 17 15,-52 141 23-15,28-95-169 16,-1-5-705-16</inkml:trace>
  <inkml:trace contextRef="#ctx0" brushRef="#br0" timeOffset="33693.08">9882 9927 1428 0,'0'0'654'0,"0"0"-654"15,0 0-16-15,0 0 16 16,-132 157 184-16,88-82-5 16,-2 2-38-16,7-2-44 15,7-7-85-15,10-17-3 16,9-12-9-16,11-15-91 15,2-24-88-15,15 0-116 16,5-12-243-16</inkml:trace>
  <inkml:trace contextRef="#ctx0" brushRef="#br0" timeOffset="33852.15">9795 9978 2027 0,'0'0'546'16,"0"0"-513"-16,0 0-27 0,0 0 13 15,77 150-19-15,-52-84 1 16,2 7 8-16,-3-1-9 16,-2 10 0-16,-8-20-280 15,-8-16-463-15</inkml:trace>
  <inkml:trace contextRef="#ctx0" brushRef="#br0" timeOffset="34009.5">9453 10335 1952 0,'0'0'557'16,"0"0"-389"-16,0 0-140 15,161-56-2-15,-86 50-26 16,37 6-38-16,-18 0-94 16,-14 0-478-16</inkml:trace>
  <inkml:trace contextRef="#ctx0" brushRef="#br0" timeOffset="34526.93">10122 10557 864 0,'0'0'808'0,"0"0"-450"16,0 0-82-16,0 0-148 16,0 0-47-16,0 0-63 15,0 0-10-15,-5-28-4 16,5 16-4-16,0 0-43 15,0 0 18-15,12 2 13 0,1 0 12 16,-4 2 52 0,2 2-36-16,-4 6 1 0,-3 0-17 15,-2 0 0-15,-2 17-1 16,0 10 8-16,-6 5 18 16,-10 4 11-16,-1-1-24 15,6-8 18-15,8-3-30 16,3-5 0-16,14-6 14 15,19-8-13-15,14-1-2 16,2-1-18-16,-2 2 8 16,-12 3-4-16,-14 6 9 15,-21 5-2-15,-3 10 0 16,-39 2 13-16,-12 4-16 16,-4-5-7-16,-2-5-105 15,16-12-132-15,17-6-463 0</inkml:trace>
  <inkml:trace contextRef="#ctx0" brushRef="#br0" timeOffset="34699.43">10590 10553 1884 0,'0'0'602'15,"0"0"-556"-15,0 0-46 16,0 0 0-16,0 0 0 15,-78 131 3-15,25-57-3 16,8-13-130-16,5-9-832 0</inkml:trace>
  <inkml:trace contextRef="#ctx0" brushRef="#br0" timeOffset="35127.47">11479 10022 1330 0,'0'0'328'16,"0"0"-207"-16,-87 113 2 15,45-52 22-15,-1 8 38 16,4-3-57-16,3-11-52 16,7-9-40-16,9-11-33 15,7-14 13-15,11-12-14 0,4-13-55 16,20-18-90 0,5-8-510-16</inkml:trace>
  <inkml:trace contextRef="#ctx0" brushRef="#br0" timeOffset="35301.55">11491 10016 1679 0,'0'0'528'16,"0"0"-484"-16,0 0-17 15,40 104-19-15,-29-51 9 16,-2 3 30-16,-2-3-35 16,-3 0-2-16,-4-5-10 15,0-8 0-15,-8-8-86 0,-33-8-147 16,3-8-97-16,1-8-276 15</inkml:trace>
  <inkml:trace contextRef="#ctx0" brushRef="#br0" timeOffset="35592.33">11272 10385 1152 0,'0'0'567'0,"0"0"-362"16,0 0-129-16,123-78-47 16,-68 68-25-16,6 6 5 15,-5 4-2-15,-5 0-7 16,-7 14 0-16,-8 7 77 15,-14 8-30-15,-13 3 58 16,-9 0 0-16,0 4-49 16,-13 0 12-16,-14-4-32 0,-4-2-27 15,4-5 9-15,5-8-17 16,6-4-1-16,12-8 0 16,4-5 12-16,4 0-18 15,23 0 6-15,11-1-20 16,7-9 6-16,1 2-32 15,4-1 31-15,-4 4-11 16,-3-2-43-16,-8 0-103 16,-10 3-306-16,-12-3-527 0</inkml:trace>
  <inkml:trace contextRef="#ctx0" brushRef="#br0" timeOffset="35743.64">11845 10455 2046 0,'0'0'634'0,"0"0"-524"0,0 0-102 16,0 0 7-16,0 0-15 16,-44 141 0-16,32-87-9 15,6 11-119-15,1-10-383 16,5-15-949-16</inkml:trace>
  <inkml:trace contextRef="#ctx0" brushRef="#br0" timeOffset="35931.35">12222 10564 2049 0,'0'0'605'0,"0"0"-585"16,0 0-20-16,0 0-76 15,0 0 65-15,0 0-6 16,-38 171 16-16,-6-113-128 15,-2-7-612-15</inkml:trace>
  <inkml:trace contextRef="#ctx0" brushRef="#br0" timeOffset="36359.44">12920 10036 1283 0,'0'0'487'0,"0"0"-418"0,0 0-44 15,-83 128 166-15,46-63 4 16,-2 0-60-16,4 1 7 15,6-13-88-15,9-7-41 16,4-16 4-16,12-9-17 16,4-16-31-16,8-10-97 15,15-20-84-15,4-5-403 0</inkml:trace>
  <inkml:trace contextRef="#ctx0" brushRef="#br0" timeOffset="36517.44">12893 10046 1181 0,'0'0'888'0,"0"0"-632"16,0 0-214-16,0 0-41 0,0 0 7 16,51 108-7-16,-33-57 9 15,-2 0 26-15,-1 4-36 16,-2-3 0-16,-10 3 0 16,-3-16-264-16,0-11-490 0</inkml:trace>
  <inkml:trace contextRef="#ctx0" brushRef="#br0" timeOffset="36959.61">12644 10367 1971 0,'0'0'320'0,"0"0"-320"16,0 0 0-16,150-30-56 15,-94 26 27-15,0 2 23 0,0 2-9 16,-7 0-12-16,-7 0-80 15,-10 0 62-15,-12 0 45 16,-9 0 60-16,-7 2 102 16,-4 2-38-16,0 6-41 15,0 6-75-15,0 7 8 16,-2 9 24-16,-9 5-27 16,-3 1 38-16,3 0-27 15,1-5-24-15,2-5 19 16,2-9-18-16,6-6-1 15,0-8 0-15,0-5 0 16,8 0-25-16,17-7-9 16,4-14-119-16,2 2-38 0,0 1 30 15,-4 4 140 1,-6 10 21-16,-6 4 56 0,-8 0 3 16,-2 18 6-16,-5 5-4 15,0 4 8-15,0-1-35 16,-5-2-11-16,-4-4-16 15,-4-4 2-15,-3-8-18 16,-16-8-32-16,3 0-219 16,0-7-369-16</inkml:trace>
  <inkml:trace contextRef="#ctx0" brushRef="#br0" timeOffset="37073.47">13064 10369 1790 0,'0'0'543'16,"0"0"-523"-16,143-44-20 15,-60 28-198-15,-16 6-280 16,-14 2-508-16</inkml:trace>
  <inkml:trace contextRef="#ctx0" brushRef="#br0" timeOffset="37627">13678 10497 1558 0,'0'0'386'0,"0"0"-311"16,0 0-49-16,0 0-25 15,0 0 48-15,0 0 92 16,0 0-68-16,-16 37-13 16,-4-7 31-16,-9 10-57 15,-5 8 3-15,-3 6-37 0,-19 16-33 16,12-14-197 0,3-14-665-16</inkml:trace>
  <inkml:trace contextRef="#ctx0" brushRef="#br0" timeOffset="38033.36">14542 10074 1169 0,'0'0'763'0,"0"0"-599"16,0 0-144-16,0 0-19 16,-120 122 115-16,72-53 8 0,-2 1-38 15,7 0-21 1,6-8-63-16,12-10 13 0,12-16-15 16,13-16-31-16,6-20-84 15,19-4-118-15,4-19-499 0</inkml:trace>
  <inkml:trace contextRef="#ctx0" brushRef="#br0" timeOffset="38205.65">14467 10006 1209 0,'0'0'972'0,"0"0"-786"16,0 0-180-16,0 0 18 15,0 0-23-15,49 136 31 16,-35-82 17-16,-2 3-37 15,1 1 4-15,1-2-16 0,-5 4-40 16,1-14-164-16,-8-14-355 16</inkml:trace>
  <inkml:trace contextRef="#ctx0" brushRef="#br0" timeOffset="38379.14">14019 10407 1866 0,'0'0'352'16,"0"0"-299"-16,0 0-53 15,151-14-52-15,-82 14 4 16,43-4-11-16,-16 1-243 16,-7 0-515-16</inkml:trace>
  <inkml:trace contextRef="#ctx0" brushRef="#br0" timeOffset="38602.91">14879 10311 1793 0,'0'0'599'0,"0"0"-498"16,0 0-82-16,0 0-10 15,-143 102 3-15,107-58 25 16,10 4 0-16,13-3 20 16,13-8-56-16,0-2 17 15,24-12 13-15,10-6-30 16,3-13 25-16,-3-4-26 0,-12 0-3 15,-11-12-12 1,-11-6 5-16,-11 4-87 0,-26 3 23 16,-26 11-23-16,10 0-84 15,7 4-185-15</inkml:trace>
  <inkml:trace contextRef="#ctx0" brushRef="#br0" timeOffset="39843.68">15136 9919 1159 0,'0'0'556'0,"0"0"-343"0,0 0-47 15,0 0-16-15,0 0-26 16,0 0-101-16,0 0 3 16,4-38-26-16,-4 38 0 15,0 0-3-15,0 0 4 16,0 0-1-16,0 0 0 15,0 0-9-15,0 0 9 16,0 0-11-16,0 0 11 16,0 0-9-16,0 0 9 15,0 0 0-15,0 0 18 16,0 0-17-16,0 0 51 16,0 0-21-16,0 0 2 15,2 0 34-15,3-3-8 0,5 1-29 16,4 0-30-16,-1 2-19 15,1 0 19-15,-5 7-25 16,-3 18 16-16,-6 8-3 16,0 10 18-16,-2 7-6 15,-13 2 34-15,1-1-8 16,3-4 27-16,5-8-41 16,3-7-11-16,3-10 9 15,0-10-9-15,0-8-2 16,5-4-13-16,-1 0-28 15,1-4 5-15,-5-8-59 16,0 0 27-16,0 5 69 0,-2 7 13 16,-7 0 37-16,-5 23-50 15,1 17 12-15,-1 15-12 16,1 10 0-16,5 7 0 16,4 0-1-16,4-1-1 15,0-7 2-15,0-10 18 16,0-10-12-16,0-9 11 15,-6-6-17-15,-9-7 0 16,-8-7-6-16,-14-6-30 16,3-5-227-16,7-4-713 0</inkml:trace>
  <inkml:trace contextRef="#ctx0" brushRef="#br0" timeOffset="41247.18">15884 9767 1224 0,'0'0'362'0,"0"0"-191"16,0 0-104-16,0 0 22 16,0 0 53-16,0 0-15 15,0 0-52-15,14 8-10 16,-20 40 72-16,-6 17 0 0,1 12-6 16,-1 13-61-1,8-1-21-15,2 0-20 0,2-8-29 16,0-12 22-16,6-13-22 15,13-14 2-15,3-13 5 16,3-14-7-16,1-9 0 16,1-6 0-16,2-6-37 15,0-22-2-15,0-8-60 16,-7-7-35-16,-1-3 79 16,-8 7 55-16,-7 11 16 15,-4 12 90-15,-2 16-42 16,0 0-23-16,-15 27-41 15,-7 12 0-15,-1 1 1 16,4 2 5-16,2-6-6 0,7-7 0 16,5-12 7-16,5-7-15 15,0-10 8-15,3 0-50 16,16-5 26-16,10-20-81 16,4-5-59-16,2-2 10 15,-4-2 15-15,-7 8 100 16,-6 9 39-16,-5 14 38 15,-6 3 8-15,-7 10-39 16,0 18 62-16,0 7 11 16,0 0-56-16,-9 3 11 15,4-4-35-15,3-7-70 16,2-11-149-16,0-11-472 0</inkml:trace>
  <inkml:trace contextRef="#ctx0" brushRef="#br0" timeOffset="41375.61">16009 10122 1702 0,'0'0'205'0,"116"-4"-205"16,-47 4-243-16,1 0-967 0</inkml:trace>
  <inkml:trace contextRef="#ctx0" brushRef="#br0" timeOffset="42185.23">16646 10608 2039 0,'0'0'551'16,"0"0"-492"-16,0 0-59 0,0 0-35 15,164-98 20-15,-91 43-15 16,5-7 19-16,-2-10 11 16,-10-2-37-16,-12 0-21 15,-13 2-26-15,-20 11 70 16,-9 11 14-16,-10 11 49 16,-2 18 67-16,0 17-43 15,-14 4-46-15,-7 27-27 16,-4 24 1-16,0 14 19 15,5 10 24-15,5 5-21 0,5-3 25 16,8-6-48 0,2-16 1-16,2-13 5 0,21-12-6 15,4-14 0-15,8-12-24 16,3-4-31-16,3-8-24 16,-1-18-27-16,-5-10-5 15,-4 0 46-15,-8 0-2 16,-7 8 67-16,-10 12 24 15,-6 9 87-15,0 7-35 16,0 7-76-16,0 15 0 16,0 6 4-16,0-2 4 15,11-3 2-15,14-4-10 16,10-6 7-16,5-10-1 0,5-3-6 16,-1 0-34-1,-3-16-34-15,-10-8-62 0,-11-2 17 16,-13-3-35-16,-7 2 0 15,0 5 148-15,-22 6 4 16,-5 10 160-16,2 6 4 16,2 10-41-16,8 16 1 15,11 6-48-15,4 2-29 16,7-2 32-16,24-3-53 16,9-5-5-16,11-9-23 15,3-5-2-15,0-6-38 16,-4-4-96-16,-5 0-57 15,-14-14-116-15,-13-1-387 0</inkml:trace>
  <inkml:trace contextRef="#ctx0" brushRef="#br0" timeOffset="42343.14">17645 10110 1624 0,'0'0'559'0,"0"0"-370"16,0 0 31-16,0 0-47 15,87-113-138-15,-53 104-20 16,-5 9-15-16,-7 55-55 16,-9 3-234-16,-13 14-506 0</inkml:trace>
  <inkml:trace contextRef="#ctx0" brushRef="#br0" timeOffset="42441.32">17701 10865 1798 0,'0'0'676'0,"0"0"-676"15,0 0-104-15,0 0-975 16</inkml:trace>
  <inkml:trace contextRef="#ctx0" brushRef="#br0" timeOffset="43010.24">18943 9918 1443 0,'0'0'335'15,"0"0"-234"-15,0 0-65 16,0 0-21-16,0 0 23 16,0 0 172-16,-13 148-29 15,-5-70-55-15,-1 9-3 16,4-4-57-16,1-8-23 0,4-11-24 15,3-15-11 1,3-16 4-16,4-11-12 0,0-14 0 16,0-8 6-16,2-4-6 15,17-23 0-15,6-18-108 16,6-9-33-16,8-9-13 16,-1 5-8-16,-3 7 83 15,-4 14 79-15,-8 19 60 16,-10 17 15-16,-9 1-25 15,-4 26 14-15,-6 11 46 16,-23 9-11-16,-7 3-2 16,-2-3-12-16,3-4-57 0,4-6-11 15,6-8-17 1,13-10-61-16,12-11-118 0,14-7-293 16,15 0-145-16</inkml:trace>
  <inkml:trace contextRef="#ctx0" brushRef="#br0" timeOffset="43191.38">19364 10094 2205 0,'0'0'466'0,"0"0"-455"16,0 0-13-16,-109 123 4 16,51-61 60-16,-3 6 38 15,6 3-68-15,4-1-12 16,13-7-20-16,14-8-116 15,24-11-149-15,8-17-314 0,21-15-1099 0</inkml:trace>
  <inkml:trace contextRef="#ctx0" brushRef="#br0" timeOffset="43362.07">19447 10314 2176 0,'0'0'312'0,"0"0"-266"15,-114 33-46-15,76-3 22 16,12 6 67-16,16 2-8 16,10 0-20-16,20-2-58 15,49 4-3-15,-3-11-143 16,-2-13-356-16</inkml:trace>
  <inkml:trace contextRef="#ctx0" brushRef="#br0" timeOffset="43723.97">20523 10210 1739 0,'0'0'490'0,"0"0"-401"16,0 0-89-16,0 0-29 16,0 0 29-16,0 0 86 15,-104 135-16-15,81-85 4 16,9-4-56-16,8-11-7 15,6-8-4-15,0-8 2 16,18-14-18-16,9-5 2 16,11-17-109-16,-5-14-196 15,-6-4-414-15</inkml:trace>
  <inkml:trace contextRef="#ctx0" brushRef="#br0" timeOffset="43879.75">20568 10078 179 0,'0'0'1494'0,"0"0"-828"16,0 0-397-16,0 0-113 15,0 0-132-15,0 0-24 16,0 0-10-16,0 81 10 16,3-18 0-16,-3 8 0 15,4-4-17-15,0-9-127 16,9-7-85-16,1-17-90 16,-5-13-431-16</inkml:trace>
  <inkml:trace contextRef="#ctx0" brushRef="#br0" timeOffset="44670.83">20124 10178 687 0,'0'0'1362'0,"0"0"-1023"16,0 0-277-16,0 0-62 16,183-42 6-16,-81 42-6 15,30 0 0-15,-9 8 0 16,-12 4 2-16,-24 3 7 15,-31-4 18-15,-7 7-10 16,-9 4-3-16,-27 9 39 16,-13 5-14-16,-15 6 30 15,-25-1-5-15,-7 2-46 16,3-9 11-16,7-7-28 16,16-8 0-16,11-11 0 0,10-8-1 15,2 0-11-15,30-14-59 16,10-16-99-16,5-6-20 15,-4-2 54-15,-8 4 135 16,-12 11 65-16,-15 14 133 16,-8 9-75-16,0 2-102 15,-11 24-9-15,-7 8 7 16,3 3-8-16,5-4 1 16,10-3 13-16,0-6-19 15,17-7-6-15,12-10 17 16,8-7-17-16,5 0-19 15,1-14-47-15,-3-12-29 0,-7-8 4 16,-8-3-48-16,-7 0 46 16,-7 7 93-16,-11 5 28 15,0 15 194-15,0 10-72 16,-13 3-121-16,-3 21-10 16,5 5-18-16,4 2 27 15,7-4-18-15,0-8-2 16,9-4-2-16,13-10-6 15,3-5-33-15,-3 0-4 16,-1-12-48-16,-8-10-10 16,-5-6-3-16,-6-2-31 15,-2 2 96-15,0 2 33 16,0 10 49-16,0 11 68 16,0 5-115-16,0 21 14 15,0 23-16-15,-4 14 24 0,-7 12 8 16,-5 6-30-16,-3 3-2 15,-4-5 85-15,3-5-43 16,-2-14-13-16,-2-13-6 16,-1-10-13-16,-6-14 71 15,-3-12-11-15,-1-6-18 16,1 0 18-16,3-18-31 16,7-4-3-16,5 1-36 15,6-1-40-15,4-2-66 16,2 3-198-16,5 5-347 0</inkml:trace>
  <inkml:trace contextRef="#ctx0" brushRef="#br0" timeOffset="44992.56">20980 9861 1035 0,'0'0'217'15,"0"0"-142"1,0 0 198-16,-77 121-2 0,54-75-55 15,5-2-39-15,7-6-59 16,7-6-84-16,4-10 2 16,0-10-36-16,4-12-11 15,27-8-87-15,-4-20-373 16,2-6-1162-16</inkml:trace>
  <inkml:trace contextRef="#ctx0" brushRef="#br0" timeOffset="45119.42">21085 9936 838 0,'0'0'1185'0,"0"0"-979"16,0 0-165-16,0 0-2 16,0 0-33-16,0 0-6 15,18 126 0-15,-18-98-42 0,0-8-302 16,0-12-638-16</inkml:trace>
  <inkml:trace contextRef="#ctx0" brushRef="#br0" timeOffset="45231.39">21183 9801 1272 0,'0'0'152'15,"0"0"-152"-15,145 6-1303 0</inkml:trace>
  <inkml:trace contextRef="#ctx0" brushRef="#br0" timeOffset="45977.44">22182 10131 1744 0,'0'0'527'16,"0"0"-442"-16,0 0-59 15,0 0-4-15,-136-14 20 16,85 44 84-16,2 9-44 15,7 11-18-15,10 1 8 16,16-3-59-16,14-9 5 16,2-10-9-16,13-9-1 15,18-13-16-15,8-7-20 0,-1-5-105 16,-5-25-69 0,-4-14-287-16,-6-13-56 0,-11-13 204 15,2-7 113-15,-3-10 71 16,2-1 157-16,1 4 187 15,1 14 453-15,-3 17-266 16,-3 23-22-16,-5 18-114 16,-4 12-196-16,0 15-41 15,0 24 22-15,0 17 16 16,-11 13 23-16,-1 9-29 16,4 4 7-16,3-2-13 15,5-3-18-15,0-14 3 0,11-10-12 16,14-16 0-1,4-16-14-15,4-17 9 0,3-4-52 16,0-20-62-16,-5-18 2 16,-5-7 28-16,-8-2 4 15,-9 7 85-15,-5 8 77 16,-4 13 113-16,0 15-63 16,-2 4-112-16,-11 16-5 15,0 16-10-15,4 7 9 16,7-1-7-16,2-1 32 15,0-8-34-15,16-7 1 16,7-8 11-16,4-10-11 16,2-4-2-16,-4-2-34 15,-2-22-42-15,-6-5-10 16,-3-5-15-16,-3-2 16 16,-2 2 41-16,-2 6 45 0,-3 8 83 15,-4 12 145-15,0 8-119 16,0 3-83-16,0 24-26 15,-11 11 0-15,-1 7 0 16,4 0 1-16,1 1-15 16,7-11-168-16,0-12-112 15,5-12-443-15</inkml:trace>
  <inkml:trace contextRef="#ctx0" brushRef="#br0" timeOffset="46275.71">22710 9810 1778 0,'0'0'603'16,"0"0"-448"-16,0 0-12 15,0 0-32-15,0 0-85 16,56-103-5-16,-29 93-21 0,-5 10 6 16,-4 0-18-1,-10 18-3-15,-8 20 7 0,-6 9 1 16,-28 7-7-16,-14 2-30 16,-33 14-150-16,10-14-117 15,4-16-467-15</inkml:trace>
  <inkml:trace contextRef="#ctx0" brushRef="#br0" timeOffset="46418.18">21718 10031 1728 0,'0'0'732'16,"0"0"-474"-16,0 0-179 15,161-39-43-15,-45 39-36 16,-16 7-163-16,-6 5-661 0</inkml:trace>
  <inkml:trace contextRef="#ctx0" brushRef="#br0" timeOffset="46532.77">23248 10385 2462 0,'0'0'0'0</inkml:trace>
  <inkml:trace contextRef="#ctx0" brushRef="#br0" timeOffset="78256.03">1578 11999 649 0,'0'0'804'0,"0"0"-718"15,0 0-67-15,0 0-19 16,0 0 23-16,0 0 29 15,29-35-7-15,-29 26-44 16,0 4 18-16,0-2-18 16,0 3 50-16,0 0 92 15,0-1 2-15,0 2-2 0,-5 1-42 16,-1-2-24-16,1 1 34 16,3 0-38-16,-1 3 4 15,3 0-3-15,0 0-51 16,0 0 4-16,0 0-2 15,0 0-17-15,5 10 13 16,17 9-20-16,7 10-1 16,5-1 39-16,6 5-39 15,-2-1 26-15,0-5-25 16,-3 2 16-16,-1-5-9 16,-5-2-8-16,-5-4 0 15,-1-6-10-15,-4-2-14 16,-3-9-45-16,-3-1-38 15,-1 0-11-15,-3-18 11 16,-1-7-20-16,-2-5 28 0,-2-2 88 16,-2 3 11-16,-2 8 45 15,0 4 109-15,0 9 38 16,0 4-11-16,0 4-98 16,-4 0-61-16,-6 12-7 15,-1 10-6-15,7 8-9 16,4 4 0-16,0-2-5 15,25 0-5-15,10-7-27 16,9-9-68-16,10-9 22 16,0-7-63-16,2 0 9 0,-6-14-5 15,-7-9 31 1,-14-2 111-16,-11 2 7 0,-16 4 139 16,-2 3 102-16,-11 9-88 15,-20 7-52-15,-9 0-47 16,-3 18-34-16,5 10 22 15,9 4-49-15,9 0 1 16,13-3-7-16,7-6 2 16,3-5-28-16,21-10-41 15,7-8-92-15,5 0 8 16,5-38-191-16,-10 1-367 16,-9-4-184-16</inkml:trace>
  <inkml:trace contextRef="#ctx0" brushRef="#br0" timeOffset="78392.28">2394 11901 424 0,'0'0'1282'0,"0"0"-693"0,0 0-219 16,0 0-216-16,0 0-103 16,0 0-39-16,0 0 7 15,-5 138 35-15,1-63-54 16,4 5 0-16,0 10-120 16,7-20-489-16,10-20-537 0</inkml:trace>
  <inkml:trace contextRef="#ctx0" brushRef="#br0" timeOffset="78525.52">2597 12351 2309 0,'0'0'364'0,"0"0"-267"0,0 0-97 16,0 0-112-16,0 0-150 15,0 0-303-15</inkml:trace>
  <inkml:trace contextRef="#ctx0" brushRef="#br0" timeOffset="78713.67">1696 12526 2414 0,'0'0'481'0,"0"0"-431"0,0 0-41 15,118-50-3 1,-38 31-12-16,48-2-15 0,-17 7-127 16,-20 4-418-16</inkml:trace>
  <inkml:trace contextRef="#ctx0" brushRef="#br0" timeOffset="83789.37">3987 11823 992 0,'0'0'0'15,"0"0"11"-15,0 0 263 16,0 0-134-16,0 0-54 16,0 0 45-16,50-48-6 15,-40 38 14-15,-2 1-27 16,0 1 33-16,-1 3-40 16,-5 1-67-16,0 2-7 15,-2 2-23-15,0 0-2 16,0 0-6-16,0 3 15 15,-11 22-2-15,-13 11 39 0,-12 12-11 16,-7 8 40 0,-7 8-29-16,-6 1 7 0,0-3-24 15,2-8-33-15,8-4 25 16,10-12-27-16,12-10-15 16,10-12-3-16,9-12-158 15,5-18-36-15,21-16-144 16,1-11-1394-16</inkml:trace>
  <inkml:trace contextRef="#ctx0" brushRef="#br0" timeOffset="83977.69">4043 11763 1925 0,'0'0'322'0,"0"0"-266"16,0 0-9-16,0 0 9 0,20 130 19 15,-15-68 21-15,-1 5-47 16,0-4 1-16,1 2-50 15,2-9 1-15,0-6-12 16,-5-13-84-16,-2-5-58 16,-9-13-57-16,-18-7-116 15,-6-10-201-15</inkml:trace>
  <inkml:trace contextRef="#ctx0" brushRef="#br0" timeOffset="84269.99">3896 12182 924 0,'0'0'293'0,"0"0"24"16,0 0-46-16,130-118-126 15,-70 102-50-15,-3 16 12 16,-3 0-21-16,-7 18 2 0,-9 12 6 16,-14 7-13-16,-11 3 16 15,-8 3-45-15,-5-5-28 16,0-6 17-16,0-8-41 16,0-9 0-16,-3-10 15 15,3-5-14-15,0-10 17 16,6-22-18-16,20-14-122 15,10-5 33-15,6 1-41 16,2 10 99-16,-3 17 31 16,-8 14 67-16,-10 9-19 15,-10 23-17-15,-11 14 15 16,-2 14 28-16,0 7-63 16,-15 20-11-16,1-14-119 15,7-14-458-15</inkml:trace>
  <inkml:trace contextRef="#ctx0" brushRef="#br0" timeOffset="84599.89">5380 11812 1861 0,'0'0'362'0,"0"0"-362"16,0 0-38-16,0 0 38 15,-6 121 71-15,-5-39 4 16,-3 7 87-16,3 3-94 15,3-6-41-15,0-4-12 16,4-12-15-16,0-10-80 16,-3-11-100-16,-1-17-154 15,-2-16-316-15</inkml:trace>
  <inkml:trace contextRef="#ctx0" brushRef="#br0" timeOffset="85147.56">5193 12201 1735 0,'0'0'473'15,"0"0"-402"-15,127-38-53 16,-64 21 31-16,-1 0-2 16,-2 0-23-16,-8-3 2 15,-12 1-26-15,-9 0 0 16,-11-1 3-16,-9-1 8 16,-11 4-3-16,0 4 13 15,-2 9 46-15,-16 4-11 16,-6 18-43-16,-1 24 5 15,-2 15 37-15,8 9-31 16,5 0 33-16,7-4-30 16,7-10-27-16,0-11 13 15,3-15-13-15,15-13-6 16,3-11 5-16,2-2-27 0,4-14 3 16,2-16-105-16,0-8-12 15,0-4 84-15,-2 2 19 16,-8 8 39-16,-5 12 25 15,-7 13 26-15,-5 7-1 16,-2 11-48-16,0 17 39 16,4 4 19-16,0 1-58 15,8 1 6-15,3-10 3 16,6-4-5-16,5-11-12 16,1-4-5-16,2-5-91 15,0-5-1-15,-3-15-136 16,-1-6-64-16,-3-6 42 15,1 0 39-15,-6 4 174 0,-1 9 48 16,-7 14 505-16,-5 5-279 16,-4 12-113-16,0 19 15 15,0 8-60-15,0 0-40 16,-2 0 15-16,-2-5-43 16,2-10-54-16,2-8-194 15,-2-12-491-15</inkml:trace>
  <inkml:trace contextRef="#ctx0" brushRef="#br0" timeOffset="85260.62">6076 12039 880 0,'0'0'1343'0,"0"0"-1039"16,0 0-304-16,0 0-236 16,0 0-400-16</inkml:trace>
  <inkml:trace contextRef="#ctx0" brushRef="#br0" timeOffset="86357.88">6811 12177 952 0,'0'0'193'16,"0"0"20"-16,0 0 120 16,-4 105-111-16,-5-61-24 0,1-4-10 15,0-6-99-15,2-10-36 16,4-9-43-16,2-10-1 15,0-5 14-15,0 0-14 16,14-15-9-16,7-17-38 16,8-9-82-16,10-7-2 15,1-2-14-15,0 6 73 16,-5 10 63-16,-8 17 91 16,-7 17 14-16,-11 3-43 15,-9 27-3-15,0 9 36 16,0-2-36-16,-9 1-16 15,1-6 3-15,2-8-46 0,6-7 0 16,0-10 0-16,0-7-6 16,16 0-20-16,5-10-41 15,0-14-74-15,6-7-17 16,0-1-30-16,-2-1 38 16,-3 11 150-16,-7 10 5 15,-6 12 78-15,-1 2-26 16,-6 22 27-16,-2 6 13 15,0 0-35-15,2-2-10 16,4-4-5-16,7-8-46 16,6-8 25-16,3-6-26 15,3-2-14-15,2-5-36 16,-4-14-61-16,-2-5 23 0,-3 0 45 16,-7 2 9-1,-3 8 34-15,-3 11 26 0,-3 3-26 16,-2 7 28-16,0 19 46 15,0 4-12-15,0-1 4 16,0-3-33-16,0-9-8 16,0-7-25-16,0-5 6 15,3-5-3-15,12 0-3 16,6-19-108-16,2-6-104 16,6-6-59-16,0 2-11 15,2-3 31-15,-1 9-237 16,-4 7 488-16,-5 12 134 15,-10 4 116-15,-4 8 18 0,-7 16-88 16,0 4-26 0,0-4-47-16,0-2-65 0,0-7-6 15,0-10-35-15,0-5-1 16,7 0 35-16,12-8-35 16,6-12-164-16,6-2-75 15,0-2 124-15,2 4 115 16,1 4 15-16,-5 8 50 15,-7 8 12-15,-1 0 23 16,-8 14-11-16,-4 10-33 16,-7 5-50-16,-2 9-6 15,-7-11-86-15,-10-3-319 0</inkml:trace>
  <inkml:trace contextRef="#ctx0" brushRef="#br0" timeOffset="86522.24">7282 12010 2129 0,'0'0'520'15,"0"0"-453"-15,0 0-31 16,150-43-36-16,-92 43-61 16,19 0-102-16,-14 9-312 15,-10 8-1125-15</inkml:trace>
  <inkml:trace contextRef="#ctx0" brushRef="#br0" timeOffset="86859.86">9253 12162 952 0,'0'0'353'0,"0"0"-165"0,-116 80 50 15,60-32-80-15,-2 6-37 16,0-1-36-16,9-6-66 16,4-4-19-16,8-17-17 15,10-13-212-15,12-13-498 0</inkml:trace>
  <inkml:trace contextRef="#ctx0" brushRef="#br0" timeOffset="87026.23">8902 12119 1373 0,'0'0'947'0,"0"0"-810"16,0 0-108-16,0 0 2 15,0 0-22-15,114 89 40 0,-76-53 3 16,3 0-51-16,1 2-2 16,14 2-91-16,-12-10-263 15,-3-12-594-15</inkml:trace>
  <inkml:trace contextRef="#ctx0" brushRef="#br0" timeOffset="87270.36">9716 12069 722 0,'0'0'1340'0,"0"0"-1132"15,0 0-198-15,0 0-3 0,0 0-7 16,0 0 21-16,-120 94 25 15,120-43 45-15,0 2-53 16,9 2-13-16,9-5 13 16,-2-4-38-16,-8-6 12 15,-8-8-12-15,0-6 9 16,-13-5-2-16,-16-10-7 16,-11-11-105-16,9 0-97 15,8-15-388-15</inkml:trace>
  <inkml:trace contextRef="#ctx0" brushRef="#br0" timeOffset="87467.96">9879 12075 1669 0,'0'0'516'0,"0"0"-459"16,0 0-33-16,0 0-23 15,-32 112 107-15,20-57 14 16,-1 5-70-16,-1 2 8 15,3 0-60-15,3-5-6 16,2-10-21-16,4-6-117 16,2-16-97-16,-2-11-319 0</inkml:trace>
  <inkml:trace contextRef="#ctx0" brushRef="#br0" timeOffset="87753.54">9701 12115 1500 0,'0'0'638'16,"0"0"-528"-16,0 0-78 16,125-51-26-16,-77 41 3 15,2-1-3-15,-1 7-6 16,-7 4 0-16,-6 0 6 16,-7 7-5-16,-11 13 38 15,-7 3 59-15,-5 11-17 16,-6 5 29-16,0 7-43 15,0 6-37-15,-4 0 24 16,-7 0-54-16,-1-2 10 16,4-6-10-16,1-8 15 15,1-8-36-15,6-9-49 0,0-19-135 16,15-12 18-16,7-16-301 16</inkml:trace>
  <inkml:trace contextRef="#ctx0" brushRef="#br0" timeOffset="87911.66">10339 12112 1735 0,'0'0'559'16,"0"0"-451"-16,0 0 57 15,-130 130-25-15,106-82-48 16,17 1-24-16,7-8-40 16,18-3-3-16,26-8-25 15,53-14-21-15,-9-9-204 16,-1-7-496-16</inkml:trace>
  <inkml:trace contextRef="#ctx0" brushRef="#br0" timeOffset="88031.49">11183 12298 2000 0,'0'0'34'15,"0"0"-34"-15,0 0-725 0</inkml:trace>
  <inkml:trace contextRef="#ctx0" brushRef="#br0" timeOffset="88705.87">4026 13087 745 0,'0'0'1109'0,"0"0"-980"16,0 0-103-16,-94 107 140 16,49-38-18-16,-1 5-41 15,-1 2 38-15,7-6-109 16,9-12-15-16,8-17-21 15,14-18-6-15,9-14-39 0,5-22-127 16,19-19-88 0,2-12-727-16</inkml:trace>
  <inkml:trace contextRef="#ctx0" brushRef="#br0" timeOffset="88850.01">3978 13087 2068 0,'0'0'503'0,"0"0"-445"16,0 0-22-16,52 102-20 15,-35-47 42-15,4 6-25 16,-1 3-31-16,-3-3-2 16,-3 8 0-16,-5-17-297 15,-9-16-425-15</inkml:trace>
  <inkml:trace contextRef="#ctx0" brushRef="#br0" timeOffset="88991.34">3694 13437 1416 0,'0'0'948'16,"0"0"-721"-16,131-38-148 16,-62 30-34-16,3 8-45 15,11 4-51-15,-15 16-178 16,-15 2-809-16</inkml:trace>
  <inkml:trace contextRef="#ctx0" brushRef="#br0" timeOffset="89158.39">4726 13596 1207 0,'0'0'643'16,"0"0"-590"-16,0 0-35 15,-137 139-18-15,93-95-272 0</inkml:trace>
  <inkml:trace contextRef="#ctx0" brushRef="#br0" timeOffset="90027.55">4853 12847 1443 0,'0'0'274'16,"0"0"-215"-16,0 0-34 16,0 0 12-16,0 0 81 15,0 0 61-15,-12 155-16 0,-3-85-45 16,2 8 55-16,-3 4-96 15,3 2-29 1,1-5-12-16,5-9-29 0,5-12 20 16,2-10-27-16,0-14 0 15,5-8 1-15,13-11 11 16,6-10-22-16,5-5 10 16,7-4-93-16,-3-19-3 15,1-8-13-15,-10 7 26 16,-6 1 82-16,-14 11 1 15,-4 12 71-15,-6 0-32 16,-21 20-32-16,-5 9 8 16,3 7 0-16,3-1-12 15,11-5 7-15,6-6-9 16,9-6-1-16,0-12 0 0,0-5-31 16,13-1 4-16,3-1-82 15,-3-19-147-15,-5-6-24 16,-1-6-114-16,-2 0 72 15,0 3 312-15,-5 7 10 16,2 8 548-16,-2 11-246 16,0 3-191-16,0 0-67 15,2 0-13-15,0 1 19 16,2 5-16-16,1 2-34 16,1-8-47-16,-1 0-76 15,-2 0-167-15,-3-15-1396 0</inkml:trace>
  <inkml:trace contextRef="#ctx0" brushRef="#br0" timeOffset="90536.93">5106 13427 1909 0,'0'0'272'16,"0"0"-219"-16,0 0-12 15,-116 64 92-15,76-30-57 16,1 0 7-16,5-4-38 16,7-4-43-16,11-10 21 15,10-6-23-15,6-5 0 16,0-5-19-16,13 0-22 0,14-17 28 15,2-7-96 1,2 1-51-16,-2-2 78 0,-4 9 82 16,-5 6 17-16,-5 10 124 15,-1 0-88-15,-3 24-2 16,-5 8-2-16,2 5-21 16,-4-2 3-16,2-3-31 15,7-9-79-15,-1-9-197 16,1-12-494-16</inkml:trace>
  <inkml:trace contextRef="#ctx0" brushRef="#br0" timeOffset="90699.05">5000 13232 2060 0,'0'0'484'0,"0"0"-462"16,0 0-22-16,137 12-15 15,-70 9-128-15,-13-3-158 16,-9-4-1227-16</inkml:trace>
  <inkml:trace contextRef="#ctx0" brushRef="#br0" timeOffset="91138.9">5953 13024 1285 0,'0'0'212'15,"0"0"-23"-15,-31 144 26 16,14-68-13-16,-1 6 19 15,2-1-53-15,3-9-68 16,2-12-59-16,6-16-15 16,0-15-20-16,5-14-6 15,0-11 6-15,0-4 0 16,10-9-5-16,14-21-1 0,10-13-94 16,6-7-4-1,4 1-83-15,-1 6 45 0,-5 15 70 16,-12 16 66-16,-6 12 47 15,-13 10 22-15,-7 22 85 16,-7 9-5-16,-19 5-33 16,-13-3 9-16,-3 0-53 15,0-6-72-15,-1-1 18 16,8-7-18-16,10-9-176 16,14-8-157-16,11-10-594 0</inkml:trace>
  <inkml:trace contextRef="#ctx0" brushRef="#br0" timeOffset="91349.51">6564 13179 1938 0,'0'0'263'0,"0"0"-153"15,-125 101 69-15,59-40-6 16,-5 5-9-16,1-2-76 15,8-1-60-15,6-5-13 16,14-9-15-16,13-6-49 16,29-11-151-16,0-13-321 15,24-10-417-15</inkml:trace>
  <inkml:trace contextRef="#ctx0" brushRef="#br0" timeOffset="91538.34">6678 13312 1847 0,'0'0'252'0,"0"0"-125"15,-147 99 31-15,101-48-52 16,16-5 27-16,21 0-79 16,9-8-9-16,27-8-32 15,45-6-13-15,-8-11-173 16,-1-4-550-16</inkml:trace>
  <inkml:trace contextRef="#ctx0" brushRef="#br0" timeOffset="92009.58">7866 13217 1920 0,'0'0'335'0,"0"0"-335"16,0 0-22-16,0 0 22 15,-96 106 35-15,54-42 82 16,-3 4-37-16,5-1-4 0,7-9-47 16,6-14-28-1,11-13-2-15,12-13-10 0,4-11-136 16,20-17-98-16,14-20-133 16,1-6-985-16</inkml:trace>
  <inkml:trace contextRef="#ctx0" brushRef="#br0" timeOffset="92167.55">7931 13176 1731 0,'0'0'571'16,"0"0"-540"-16,0 0 3 15,0 0-17-15,4 138 39 16,1-80 5-16,-3 0-52 16,3 0 13-16,-5-9-22 15,0-6-132-15,0-9-137 16,-19-12-255-16,0-11-459 0</inkml:trace>
  <inkml:trace contextRef="#ctx0" brushRef="#br0" timeOffset="92488.56">7685 13443 658 0,'0'0'1005'0,"0"0"-741"16,0 0-193-16,166-36-70 15,-111 36 29-15,-4 14-18 16,-8 15 46-16,-7 4 48 15,-15 6-16-15,-7-4 6 16,-11 0-34-16,-3-5-27 16,0-5 18-16,-9-9-45 0,1-7 6 15,8-9 13-15,0 0 43 16,10-25-70-16,21-10-62 16,16-8-91-16,6-6-5 15,5 8 55-15,-4 12 103 16,-10 16 71-16,-8 13 28 15,-14 4-16-15,-11 26-12 16,-8 7-14-16,-3 2 14 16,-3 1-63-16,-14 0-8 15,-8 5-72-15,2-12-190 16,6-8-654-16</inkml:trace>
  <inkml:trace contextRef="#ctx0" brushRef="#br0" timeOffset="92993.4">9507 13087 1998 0,'0'0'480'15,"0"0"-323"-15,0 0-157 16,0 0 8-16,0 0 28 0,-52 138 25 15,26-66 25-15,1 2-56 16,5-2-21-16,5-7-9 16,3-9-4-16,8-13-86 15,0-10-147-15,1-14-224 16,-1-8-324-16</inkml:trace>
  <inkml:trace contextRef="#ctx0" brushRef="#br0" timeOffset="93404.73">9259 13418 2011 0,'0'0'388'0,"0"0"-269"16,148-58-106-16,-75 29-2 15,1-4-11-15,-1-2-39 0,-11-3 29 16,-10-1-77 0,-16 0-81-16,-18 2 7 0,-18 5 32 15,0 9 129-15,-27 14 32 16,-11 9 137-16,-7 18 11 15,-1 26-45-15,1 16-31 16,11 9-16-16,12 5-30 16,15-6 17-16,7-6-37 15,5-14-37-15,22-12 32 16,4-14-33-16,6-12-7 16,2-10-17-16,1 0-133 15,-3-20-70-15,1-12-124 16,-5-6-151-16,2-2 136 15,-11 4 132-15,-4 10 234 16,-9 18 500-16,-11 8-262 0,0 15-75 16,0 24 28-1,-7 3-119-15,1-2 18 0,6-4-15 16,0-8-46-16,13-10 6 16,14-8-35-16,16-10 0 15,-8-5-158-15,-2-14-427 0</inkml:trace>
  <inkml:trace contextRef="#ctx0" brushRef="#br0" timeOffset="93528.11">10182 13411 947 0,'0'0'993'0,"0"0"-811"16,0 0-127-16,3 106-21 16,-3-69-34-16,0-8-18 0,0-11-217 15,0-12-759-15</inkml:trace>
  <inkml:trace contextRef="#ctx0" brushRef="#br0" timeOffset="93630.89">10227 13229 1687 0,'0'0'0'16,"0"0"-160"-16</inkml:trace>
  <inkml:trace contextRef="#ctx0" brushRef="#br0" timeOffset="94787.66">11395 13381 386 0,'0'0'1089'0,"0"0"-984"16,0 0-12-16,-161 112 88 15,115-64-46-15,10-2-21 16,14-7-67-16,15-10-32 16,7-9-9-16,7-11-6 15,44-16-24-15,-6-16-136 16,-1-12-522-16</inkml:trace>
  <inkml:trace contextRef="#ctx0" brushRef="#br0" timeOffset="94966.74">11479 12982 1835 0,'0'0'627'0,"0"0"-389"16,0 0-191-16,0 0-46 15,0 0 45-15,-12 128-22 16,5-62 31-16,4 9-55 15,3 3 12-15,0-3-28 16,0-3-59-16,0-5-171 16,0-21-136-16,5-13-522 0</inkml:trace>
  <inkml:trace contextRef="#ctx0" brushRef="#br0" timeOffset="95659.22">11116 13358 1555 0,'0'0'666'0,"0"0"-443"16,0 0-166-16,0 0-46 16,174-37 1-16,-89 35-24 15,7-1 12-15,3 3-60 16,-3 0 59-16,-15 13-22 16,-17 7 23-16,-21 8 52 15,-24 4-12-15,-15 4 65 16,-4 4-6-16,-25 0-38 15,-7-6 23-15,3-6-72 16,6-8-2-16,11-8-4 16,12-7 7-16,4-5-13 15,7-2 0-15,19-20-68 16,10-9-116-16,2-7-20 0,-2 3-35 16,-10 4 163-1,-10 9 76-15,-9 16 246 0,-7 6-110 16,0 6-91-16,-10 22 70 15,-3 4-56-15,-1-1-26 16,8 1-11-16,6-9-8 16,0-3-3-16,12-7-11 15,14-9-19-15,10-4 8 16,2-7-141-16,2-16-22 16,-5-7-1-16,-6-7-11 15,-6 1 88-15,-9 2 79 16,-8 8 19-16,-4 11 329 15,-2 15-80-15,0 0-148 16,-8 15-55-16,-4 17-19 16,5 4 34-16,7-3-38 0,0 2-17 15,7-12-8-15,20-6 2 16,4-9-55-16,7-8-28 16,-3 0-59-16,2-12-49 15,-11-11-102-15,-4-8-102 16,-4-3 173-16,-7-2 196 15,-1 5 26-15,-6 6 304 16,-2 13 180-16,-2 12-185 16,0 0-216-16,0 26-72 15,-4 14 35-15,-8 6-34 16,3 4-3-16,1 1 0 16,-2-5-9-16,4-9-85 0,-7-6-128 15,-1-12-267-15,-1-12-626 0</inkml:trace>
  <inkml:trace contextRef="#ctx0" brushRef="#br0" timeOffset="95824.16">11783 13138 2085 0,'0'0'642'15,"0"0"-475"-15,0 0-75 16,138-60-92-16,-98 60-45 15,-7 18-34-15,-26 66-189 16,-7-1-263-16,0 3-883 0</inkml:trace>
  <inkml:trace contextRef="#ctx0" brushRef="#br0" timeOffset="95913.9">11878 13883 1230 0,'0'0'688'0,"0"0"-446"15,0 0-242-15,0 0-79 16,0 0-1185-16</inkml:trace>
  <inkml:trace contextRef="#ctx0" brushRef="#br0" timeOffset="97753.61">3748 14200 1333 0,'0'0'524'0,"0"0"-242"16,0 0-26-16,0 0-17 16,0 0-130-16,0 0-36 15,0 0-26-15,-10-87-46 16,10 87 8-16,0 20-9 16,0 13 0-16,0 13 24 0,0 9-23 15,0 6 6 1,-5-1 5-16,-1-2-5 0,2-2 5 15,1-6-12-15,0-10-1 16,3-14-13-16,0-6 13 16,0-8 1-16,0-12 0 15,0 0 1-15,0-8 14 16,0-20-15-16,0-11-60 16,0-16 30-16,0 1-71 15,10-3 29-15,1 7 50 16,-1 7-4-16,0 11 26 15,-1 9 1-15,-1 5 0 16,0 8 35-16,-4 2-19 16,-2 4 3-16,0 4-12 15,-2 0 2-15,3 0-20 0,-1 4 4 16,0 14 6-16,-2 2-8 16,0 1 14-16,0 0-6 15,0-5 0-15,0-5 8 16,0-4-9-16,0-3 1 15,0-4 0-15,0 0 11 16,0 0-10-16,0 0 13 16,0-6 29-16,-2-8-41 15,2-4 16-15,0 0-18 16,0 1 0-16,0 5-9 16,4 1-16-16,0 3 1 15,4 0 18-15,-4 2-16 16,0 2 22-16,1 0-12 0,-3 4 12 15,2-5-11-15,1 2 24 16,2-1-12-16,-1-1 1 16,3 5 10-16,-2-7-6 15,0 5-5-15,-5 2 8 16,0 0 16-16,-2 0-25 16,0 2-13-16,0 14 13 15,0 8 0-15,0 1 5 16,-2 6-5-16,-5-4 1 15,0-6 3-15,1-3-4 16,1-8 0-16,3-1 0 16,0-6 11-16,2-3-5 15,0 0 7-15,0 0-1 16,0-15 33-16,0-5-45 16,0-3 0-16,0 1-1 0,0 0-19 15,0 8 20-15,0 4-12 16,0 4-23-16,0 4 27 15,0 0-4-15,0 0 12 16,2-2-1-16,3-2-6 16,1 0-1-16,1 0 8 15,2-4 0-15,2 3-12 16,0 0 12-16,3 3-7 16,-1 4 5-16,3 0-4 15,-1 0-4-15,-3 16 10 16,-4 8 0-16,-8 5 3 15,0 10 4-15,-6 1 26 0,-19 0 15 16,-4-2-36-16,-2 1 18 16,4-11-30-16,9-8 10 15,5-6-13-15,11-13 11 16,2-1-8-16,2 0 19 16,22 0-17-16,10 0 10 15,6-5-12-15,3 5-11 16,-8 0-5-16,-6 4 13 15,-12 14 1-15,-12 10-4 16,-5 4 12-16,-15 2-1 16,-23 2-4-16,-12-2 8 15,-8-2 14-15,-4 0-23 16,-19 6-24-16,19-9-169 0,14-7-515 16</inkml:trace>
  <inkml:trace contextRef="#ctx0" brushRef="#br0" timeOffset="100005.68">7389 14427 1691 0,'0'0'373'0,"0"0"-301"16,0 0-22-16,0 0-4 16,-51 113-23-16,33-71 24 15,5-4-46-15,3-4-1 16,10-14 0-16,0-8-166 16,19-12-328-16</inkml:trace>
  <inkml:trace contextRef="#ctx0" brushRef="#br0" timeOffset="100116.4">7538 14448 2008 0,'0'0'285'0,"0"0"-249"15,-93 146-36-15,55-78-236 16,9-8-664-16</inkml:trace>
  <inkml:trace contextRef="#ctx0" brushRef="#br0" timeOffset="101154.58">11248 14829 1104 0,'0'0'572'16,"0"0"-391"-16,0 0-17 16,0 0 8-16,0 0-83 15,0 0-44-15,152-107-36 16,-106 65 3-16,-1-5-7 16,-7-2-5-16,-9 5 0 15,-16 8 11-15,-11 8-5 16,-2 10 77-16,-4 14-8 15,-14 4-66-15,-2 1 26 16,4 26-23-16,5 7 37 0,7 4 12 16,4 0-43-16,0 3 2 15,6-6-20-15,5-9 16 16,1-3-32-16,-3-8 16 16,-3-7-100-16,4-4 8 15,-2-4-36-15,9 0 57 16,6-14-96-16,8-4-62 15,3-3 94-15,-3 2 134 16,-7 6 1-16,-5 10 167 16,-11 3-56-16,-3 3-54 15,-5 22 29-15,0 5-42 16,0 0 8-16,2 1-51 16,7-8 11-16,9-6 12 0,6-7-24 15,5-10 0-15,-2 0-22 16,-2-14-86-16,-8-14 18 15,-5-1-15-15,-12-3 22 16,0 1 79-16,-7-2 4 16,-17 8 92-16,-3 8 77 15,-6 11-105-15,-6 6-23 16,3 4-41-16,3 20 0 16,4 6-1-16,16 2-147 15,6-2-146-15,7-11-540 0</inkml:trace>
  <inkml:trace contextRef="#ctx0" brushRef="#br0" timeOffset="101387.48">12013 14454 1652 0,'0'0'605'0,"0"0"-492"16,0 0-113-16,0 0 12 15,0 0-10-15,-31 104-2 16,19-61-12-16,-1 12-87 16,4-13-254-16,2-10-827 0</inkml:trace>
  <inkml:trace contextRef="#ctx0" brushRef="#br0" timeOffset="101635.37">12195 14350 1590 0,'0'0'541'16,"0"0"-454"-16,0 0-87 15,0 0 0-15,0 0 0 16,-18 104 60-16,12-56 30 16,1 11-49-16,3-2 4 0,2 4-45 15,0-6-3 1,0-1-4-16,0-1-118 0,0-15-111 16,0-13-340-16</inkml:trace>
  <inkml:trace contextRef="#ctx0" brushRef="#br0" timeOffset="101786.03">12059 14600 1866 0,'0'0'605'0,"0"0"-480"16,0 0-67-16,127-34-31 16,-78 30-21-16,1 0-6 15,6 1-45-15,-14 2-233 16,-13-1-708-16</inkml:trace>
  <inkml:trace contextRef="#ctx0" brushRef="#br0" timeOffset="101950.25">12599 13941 2126 0,'0'0'261'0,"0"0"-253"15,-154 88-8-15,42 10-26 16,16-13-189-16,7 0-429 0</inkml:trace>
  <inkml:trace contextRef="#ctx0" brushRef="#br0" timeOffset="103549.35">2859 15566 1356 0,'0'0'608'0,"0"0"-276"15,0 0-78-15,0 0-84 16,0 0-85-16,0 0-17 16,0 0-68-16,25-19 0 15,-25 75 47-15,0 14-21 16,0 10 38-16,0 0-29 15,-9-4-34-15,2-9 15 0,5-14-16 16,2-16 0-16,0-11-1 16,0-16-3-16,9-10 2 15,6 0-12-15,8-22 9 16,2-18-10-16,-1-10-24 16,-6-4-9-16,-7 5 35 15,-6 13 13-15,-5 21 42 16,0 15-29-16,-5 7 1 15,-13 31-28-15,0 13 5 16,7 3 9-16,9-2 1 16,2-10 13-16,23-12-12 15,21-12-2-15,16-18-5 16,9-4-11-16,5-33-11 16,-3-12-58-16,-9-13-66 15,-12-8-28-15,-17-3 69 0,-13-2 26 16,-15 8 84-1,-5 17 119-15,-7 20 130 0,-20 20-93 16,-6 10-103-16,-8 32-45 16,-3 22 19-16,5 12-9 15,8 6-18-15,12-2 47 16,15-8-47-16,4-7 0 16,13-15-2-16,20-12-3 15,10-14 4-15,10-12-21 16,5-2-27-16,-3-21-29 15,-1-10-86-15,-10-1 64 16,-7-2 81-16,-16 10 19 0,-9 6 48 16,-8 14 96-1,-4 4-99-15,0 8-41 0,0 20-4 16,0 2 0-16,0 1-6 16,0 2 17-16,13-11-10 15,12-4-1-15,6-14-24 16,5-4-31-16,-1 0-104 15,-1-26-99-15,-7-2 14 16,-5 2 17-16,-8-5 131 16,-5 9 96-16,-5 6 80 15,-4 13 291-15,0 3-107 16,0 5-188-16,0 26-46 16,0 5-29-16,-4 8 4 0,1-4-5 15,3 0-11 1,3-18-66-16,12-12-265 0,1-10-484 0</inkml:trace>
  <inkml:trace contextRef="#ctx0" brushRef="#br0" timeOffset="103670.36">3954 15727 1086 0,'0'0'1177'0,"0"0"-1039"15,0 0-138-15,0 0-157 16,0 0-212-16,0 0-494 0</inkml:trace>
  <inkml:trace contextRef="#ctx0" brushRef="#br0" timeOffset="104058.86">4805 15906 2056 0,'0'0'331'0,"0"0"-321"16,0 0-9-16,-158 94 8 15,100-56 41-15,12-1 56 16,13-2-20-16,14-7-69 16,17-6 5-16,2-10-22 15,17-10-22-15,22-2 14 16,3-24-71-16,3-13-46 0,-3-10-83 16,-6-11-122-1,-7-37-58-15,-13-7 50 0,-8 8-53 16,-3 10-279-16,-5 47 670 15,0 11 945-15,0 8-83 16,0 4-341-16,0 5-204 16,0 9-199-16,0 5-100 15,0 26-12-15,0 15 1 16,0 8-4-16,0 12-3 16,0 10 2-16,0-4 10 15,0 3-12-15,0-13-78 16,0-8-61-16,14-11-85 15,-6-11-49-15,1-17-327 0</inkml:trace>
  <inkml:trace contextRef="#ctx0" brushRef="#br0" timeOffset="104420.46">4506 15816 1854 0,'0'0'527'0,"0"0"-329"16,0 0-185-16,0 0-12 15,143-41-2-15,-85 41-4 16,3 0-7-16,-6 6 9 16,-8 15-9-16,-13 6 11 15,-12 1-7-15,-13 10 8 16,-7-1 43-16,-2 2-12 16,0 2 20-16,0-1-38 15,0-8-12-15,11-4 12 0,12-7-7 16,8-16-2-1,7-5-4-15,4-5-59 0,1-22 16 16,-8-4-36-16,-10-10 12 16,-12 1 48-16,-11 3 19 15,-2 7 115-15,-5 9 53 16,-17 6-80-16,-4 11-27 16,-5 4-61-16,2 0-16 15,2 8-69-15,4 6-136 16,11-3-166-16,4-8-467 0</inkml:trace>
  <inkml:trace contextRef="#ctx0" brushRef="#br0" timeOffset="104555.77">5173 15444 1435 0,'0'0'903'0,"0"0"-652"15,0 0-251-15,0 0-71 16,5 113 8-16,-8-43-110 15,-6 3-200-15</inkml:trace>
  <inkml:trace contextRef="#ctx0" brushRef="#br0" timeOffset="104697.43">5450 16218 2336 0,'0'0'481'0,"0"0"-462"16,0 0-19-16,-63 111-31 0,10-65 23 15,-34 15-95-15,11-12-149 16,11-14-540-16</inkml:trace>
  <inkml:trace contextRef="#ctx0" brushRef="#br0" timeOffset="106258.86">6689 15570 1279 0,'0'0'360'16,"0"0"-230"-16,0 0 3 15,0 0-2-15,0 0-42 16,0 0-78-16,0 0-2 0,-17-8-9 15,17 8-4 1,0 0-2-16,0 0 4 0,0 0 2 16,0-1 2-16,0 1-2 15,2 0 0-15,0 0 3 16,-2 0 6-16,0-4 6 16,0 4-15-16,0 0 0 15,0 0 35-15,0 0-4 16,0 0 20-16,0-5 17 15,0 5-36-15,0 0 42 16,-9 0-62-16,-7 0 2 16,-4 0-26-16,-2 0 12 15,0 14-1-15,-1 3 0 16,6 5 2-16,5 0 1 16,6 2 10-16,3 2 3 0,3 0 34 15,0-2-27-15,7-2 14 16,3-4-10-16,-4-2-20 15,-4 3 14-15,-2-5-20 16,0 6 0-16,-16-5 2 16,-3 3-2-16,0-10 0 15,11 2 0-15,6-10-46 16,2 0 45-16,13 0-55 16,13 0-25-16,3 0 81 15,-2 0-19-15,-6 12 19 16,-15 16 24-16,-6 13-18 15,-4 13 58-15,-25-1-24 16,-4 8-18-16,-2-6 25 16,9-11-47-16,10-9 0 15,10-7 4-15,6-10 2 0,0-5-12 16,33-12-115-16,3-1-131 16,-1 0-428-16</inkml:trace>
  <inkml:trace contextRef="#ctx0" brushRef="#br0" timeOffset="106694.78">7291 15709 2131 0,'0'0'302'0,"0"0"-227"16,0 0-69-16,-118 98 45 16,69-40 71-16,2 4-44 15,5 1 4-15,9-5-50 16,6-12-31-16,11-7 15 16,7-7-16-16,9-20-37 15,0-7-60-15,7-5-53 16,15-17 83-16,5-20-183 15,15-37-272-15,3-9-23 16,-5 7-59-16,-7 10 540 16,-17 41 64-16,-5 11 734 0,0 1-246 15,-4 11-119 1,2 2-156-16,-3 0-126 0,3 22 4 16,5 14-28-16,3 8-11 15,1 11-46-15,3-6 6 16,-2 4-12-16,-1-3-11 15,0 2-69-15,-7-14-207 16,-2-12-448-16</inkml:trace>
  <inkml:trace contextRef="#ctx0" brushRef="#br0" timeOffset="106845.95">6923 15955 1947 0,'0'0'588'0,"0"0"-527"0,0 0-36 16,134-10-25-16,-52 10-85 16,-13 18-143-16,-9-1-501 0</inkml:trace>
  <inkml:trace contextRef="#ctx0" brushRef="#br0" timeOffset="107003.77">7708 16133 1652 0,'0'0'251'16,"0"0"-109"-16,-45 116-27 15,7-63-80-15,-4 6 7 16,-11 9-42-16,11-16-199 0,10-16-552 0</inkml:trace>
  <inkml:trace contextRef="#ctx0" brushRef="#br0" timeOffset="107882.14">8156 15802 1497 0,'0'0'565'0,"0"0"-506"16,0 0-49-16,0 0 112 15,0 0 34-15,-11 130-27 16,2-84 8-16,2-2-70 16,5-4-6-16,0-6-49 15,2-6 5-15,0-10-5 16,0-8-12-16,0-2 0 15,0-8-3-15,0 0 12 16,0-6-15-16,0-20 6 16,0-10-131-16,0-4 80 15,0-9-37-15,0 0-4 0,0 4 49 16,9 10 10 0,4 4 33-16,-2 9 0 0,-2 8 1 15,-2 4 32-15,-3 6 5 16,-2 1-8-16,3 3 3 15,0 0-32-15,-1 0 9 16,2 0 3-16,-1 0-12 16,-3 0 34-16,-2 0-24 15,0 0-1-15,0 0 20 16,0 0-29-16,0 0 0 16,0 0-1-16,0 0 9 15,0 0-17-15,0 0 8 16,0 0-1-16,0 0-10 15,0-6 17-15,0 6-6 16,0-1 25-16,0-1-24 0,5 0-2 16,4-2-50-16,4-1-22 15,1 5 72-15,-1 0-26 16,-3 0 26-16,0 5 0 16,-6 10-5-16,-4 11 6 15,0-1 1-15,-18 9 36 16,-11 4 55-16,-4-1-47 15,-5-1 13-15,7-9-10 16,6-6-48-16,10-7 30 16,8-8-30-16,7-6 0 15,0 0 31-15,16-2-31 16,13-16 0-16,8-3-47 0,6 2-69 16,-3 5 47-1,-2 10 31-15,-7 4 24 0,-6 5 5 16,-7 26 4-16,-9 1 5 15,-9 11 45-15,0 3-26 16,-7-7 41-16,-15 1-36 16,-5-2-11-16,-5-4 7 15,1-7-20-15,2-9-51 16,-2-8-107-16,9-6-230 16,9-4-922-16</inkml:trace>
  <inkml:trace contextRef="#ctx0" brushRef="#br0" timeOffset="108753.84">8709 15709 844 0,'0'0'791'15,"0"0"-601"-15,0 0-105 16,0 0-9-16,0 0-32 16,0 0 32-16,0 0-9 15,-2-9-19-15,2 9-5 16,0 0-13-16,0-5 125 15,2-4 9-15,4 0-107 16,1 1 4-16,2-2-60 16,2 2 8-16,0 8-9 15,1 0-15-15,-4 3 9 16,-1 22-3-16,-5 13 6 16,-2 12-3-16,0-1 12 0,0 9 4 15,-6-9 13 1,3-4-22-16,3-10 19 0,0-9-20 15,0-7 1-15,7-9 16 16,3-6-16-16,-6-4-1 16,-2 0 0-16,-2-14-41 15,0-5-29-15,-12 2 26 16,-5 0 21-16,-1 12 23 16,0 5 19-16,2 13-1 15,8 28 12-15,3 9-23 16,5 16 36-16,0 0-31 15,0 6-10-15,0-1 17 16,5-11-18-16,-3-4-1 16,-2-14 2-16,-4-8 10 15,-19-8-24-15,-10-8-17 0,-23-8-160 16,10-6-293-16,5-4-1024 16</inkml:trace>
  <inkml:trace contextRef="#ctx0" brushRef="#br0" timeOffset="109811.42">9919 15374 1333 0,'0'0'563'15,"0"0"-387"-15,0 0-53 16,0 0-55-16,0 0-41 16,0 0 13-16,0 0-40 15,5 72 128-15,-5 2 27 16,0 11-35-16,-14 5-23 15,-1-1-22-15,-1 1-51 16,5-10 9-16,2-8-33 16,7-11 15-16,2-10-27 0,0-10 12 15,0-16-8 1,15-6 7-16,8-19-47 0,4 0 36 16,6-23-19-16,2-21-132 15,5-6-22-15,-1-8-110 16,-8 0 75-16,-4 13 220 15,-12 18 35-15,-8 15 229 16,-7 12-135-16,0 7-106 16,-11 25 26-16,-14 13 20 15,-2 3-23-15,-2 1 2 16,8-8-42-16,2-4 7 16,11-16-13-16,3-7 2 15,5-10 6-15,0-4-8 16,0 0-29-16,9-13 5 0,14-18-115 15,2-5 1-15,8-8-26 16,-5 4-4 0,-1 12 168-16,-7 10 65 0,-4 18 71 15,-7 1-89-15,-5 30-22 16,-2 9 31-16,-2 7-5 16,0 5-33-16,0-6 11 15,2-7-29-15,0-5-1 16,1-11-55-16,1-19-194 15,-4-4-349-15,0 0-875 0</inkml:trace>
  <inkml:trace contextRef="#ctx0" brushRef="#br0" timeOffset="109945.38">10019 15758 1181 0,'0'0'1139'15,"0"0"-848"-15,0 0-205 16,166-46-85-16,-86 46-1 15,40 0-98-15,-18 5-187 16,-13 5-698-16</inkml:trace>
  <inkml:trace contextRef="#ctx0" brushRef="#br0" timeOffset="110898.34">11047 16087 1698 0,'0'0'660'15,"0"0"-500"-15,0 0-142 16,0 0 22-16,0 0-31 16,114-12 12-16,-49-11 15 15,-1-12-35-15,-1-6 11 16,-8-8-12-16,-13-4 3 15,-8-5-12-15,-12 5-3 0,-13 2 2 16,-7 12 10-16,-2 13 31 16,0 16 41-16,-13 10-19 15,-14 14-42-15,-4 35-10 16,-4 18 13-16,1 14-1 16,3 3 25-16,9 0-38 15,9-6 2-15,5-7-1 16,8-22 10-16,0-11-4 15,8-14-7-15,15-16-28 16,9-8 28-16,6-3-24 16,4-26-12-16,0-12-16 15,-1-5-51-15,-8-7 70 16,-8 11 8-16,-10 6 25 0,-11 18 76 16,-4 15 1-1,0 3-54-15,-8 23-23 0,-7 16 0 16,1-1 0-16,7 5 0 15,7-8 0-15,5-3 26 16,24-11-13-16,13-7 13 16,7-10-26-16,7-4-9 15,0-4-12-15,-8-14-75 16,-3-11-41-16,-14-5 65 16,-13-1-41-16,-11-1 11 15,-7 5 10-15,-2 4 92 16,-18 13 111-16,-5 6 0 15,-4 8-58-15,2 8 60 16,2 16-46-16,8 5-7 16,11 8-15-16,6-5-44 0,4 3 42 15,25-12-43-15,9-2-6 16,6-7-4-16,3-11-107 16,13-3-73-16,-10-12-303 15,-17-5-462-15</inkml:trace>
  <inkml:trace contextRef="#ctx0" brushRef="#br0" timeOffset="111049.64">11774 15829 1795 0,'0'0'538'0,"0"0"-425"16,0 0 45-16,0 0-39 0,160-80-103 15,-100 80-16-15,11 21-6 16,-15 16-232-16,-15 11-448 0</inkml:trace>
  <inkml:trace contextRef="#ctx0" brushRef="#br0" timeOffset="111147.8">12011 16645 2242 0,'0'0'0'15,"0"0"-243"-15</inkml:trace>
  <inkml:trace contextRef="#ctx0" brushRef="#br0" timeOffset="111588.77">13158 15446 1847 0,'0'0'496'0,"0"0"-374"16,0 0-104-16,0 0 7 16,0 0-16-16,-51 124 73 15,29-43 52-15,-1 6-70 16,1 8-24-16,4-15-32 16,-2 2 7-16,3-11-16 15,3-17 1-15,5-14 0 16,5-18-4-16,2-13 10 0,2-9-6 15,0 0 12 1,13-17-6-16,16-21-12 0,10-11-115 16,6 0 25-16,0 5 37 15,-5 13 23-15,-11 22 27 16,-14 9 8-16,-12 9-2 16,-3 23 3-16,-27 11 64 15,-15 3 3-15,-12 3 34 16,-4-10-35-16,3-3-13 15,6-4-35-15,11-10-18 16,11-3 0-16,21-19-91 16,6 0-164-16,0-5-322 0</inkml:trace>
  <inkml:trace contextRef="#ctx0" brushRef="#br0" timeOffset="111777.74">13610 15741 1820 0,'0'0'354'0,"0"0"-283"16,-118 110 1-16,41-46 54 15,-8 11 58-15,0 5-37 16,7-5-91-16,16 3-9 16,15-13-47-16,34 3-108 15,13-20-153-15,0-19-306 0</inkml:trace>
  <inkml:trace contextRef="#ctx0" brushRef="#br0" timeOffset="111974.51">13876 16022 1602 0,'0'0'693'15,"0"0"-666"-15,-154 36-20 16,94-2 36-16,8 7 51 15,17-2 47-15,15 3-80 16,20 2-61-16,0-9-13 16,49 1-138-16,5-17-186 0,2-6-547 15</inkml:trace>
  <inkml:trace contextRef="#ctx0" brushRef="#br0" timeOffset="112356.12">14848 16092 1564 0,'0'0'898'0,"0"0"-767"16,0 0-131-16,0 0-16 16,0 0-23-16,0 0 39 15,0 0 54-15,-136 58-25 16,107-14 9-16,13 2-38 15,12-14-8-15,4-9 7 16,11-11-47-16,15-12 8 16,10 0-34-16,11-49-189 15,-7-1-278-15,-9-2-284 0</inkml:trace>
  <inkml:trace contextRef="#ctx0" brushRef="#br0" timeOffset="112535.88">14910 15611 1405 0,'0'0'870'0,"0"0"-390"15,0 0-327-15,0 0-120 16,0 0-32-16,0 0 10 16,0 0-5-16,0 156 34 15,-2-75-40-15,2-2 6 16,0 2-22-16,0-11-35 16,0-6-84-16,9-15-97 15,-7-10-111-15,-2-17-277 16,0-12-582-16</inkml:trace>
  <inkml:trace contextRef="#ctx0" brushRef="#br0" timeOffset="113069.15">14650 16034 1395 0,'0'0'762'15,"0"0"-399"-15,0 0-88 16,0 0-199-16,0 0-75 16,140-98-2-16,-66 85-5 15,10 8 5-15,5 5-12 16,0 0-20-16,-4 18 26 15,-11 3 8-15,-19 12-1 16,-21-1 44-16,-23 8-34 16,-11 0 26-16,-11 3-14 15,-21-2-22-15,-1-1 23 16,4-14-23-16,7-6 0 16,8-8-3-16,12-12 9 15,2 0-12-15,7-8-6 16,20-19-105-16,8-11-194 0,2-1-9 15,-6 5 230-15,-10 12 90 16,-11 16 290-16,-10 6-90 16,0 10-142-16,-16 20-40 15,-4 2 42-15,0 9-39 16,8-10 1-16,10-1 3 16,2-3-25-16,10-13 19 15,17-9-19-15,8-5-4 16,5-1 4-16,2-26-80 15,-1-5-17-15,-8-3-13 16,-8 0-22-16,-8 3 80 16,-7 6 52-16,-10 17 89 0,0 9 97 15,-8 0-136-15,-11 21-41 16,1 11 11-16,7 0 8 16,11-1 0-16,0-10-22 15,15-3-6-15,14-13-21 16,4-5-102-16,3-5-100 15,7-43-162-15,-12-1-302 16,-6 3-169-16</inkml:trace>
  <inkml:trace contextRef="#ctx0" brushRef="#br0" timeOffset="113248.26">15811 15990 1144 0,'0'0'885'16,"0"0"-557"-16,0 0-269 0,0 0-4 16,-29 126 31-1,6-51 16-15,-6 4 20 0,0 7-37 16,-4-1-43-16,2-9-18 15,0-14-23-15,0-17-1 16,-3-10 0-16,-1-17 11 16,-8-9 2-16,-4-9-13 15,-2 0-33-15,-13-41-72 16,13 1-166-16,11-4-471 0</inkml:trace>
  <inkml:trace contextRef="#ctx0" brushRef="#br0" timeOffset="113608.72">15477 15476 1834 0,'0'0'308'0,"0"0"-258"15,0 0 5-15,-65 103 57 16,43-62-22-16,1 0 17 16,8-7-77-16,7-17-29 15,4-2 0-15,2-15-1 16,0 0-28-16,17-8 3 16,5-16-205-16,5-10-144 15,0 0-148-15,0 5 277 16,-3 10 245-16,-8 15 294 15,-5 4-23-15,-9 18-87 0,-2 22-43 16,0 4-10-16,0 6-54 16,0-7-58-16,-5 3-19 15,3-11-109-15,2-17-425 0</inkml:trace>
  <inkml:trace contextRef="#ctx0" brushRef="#br0" timeOffset="113723.5">15575 15482 1833 0,'0'0'271'16,"0"0"-271"-1,160 0-331-15</inkml:trace>
  <inkml:trace contextRef="#ctx0" brushRef="#br0" timeOffset="113979.57">16740 16003 1892 0,'0'0'150'16,"0"0"-150"-16,0 0-37 15,-158 19 37-15,96 7 163 16,4 10-16-16,7 8-70 0,12-4-52 15,18-4 18-15,13-5-43 16,8-12 15-16,21-7-15 16,32-12-74-16,-4-22-210 15,-2-10-456-15</inkml:trace>
  <inkml:trace contextRef="#ctx0" brushRef="#br0" timeOffset="114451.71">16725 15484 1580 0,'0'0'985'16,"0"0"-689"-16,0 0-249 16,0 0-47-16,0 0 0 15,-50 167 9-15,19-55-8 0,4 0 43 16,6-11-35 0,7-19-9-16,14-20 0 0,0 0 6 15,0-4-6-15,16-14 0 16,9-17-36-16,4-18-31 15,2-9-110-15,4-9-83 16,3-32-98-16,-2-11 114 16,-5-1 168-16,-7-2 76 15,-5 7 158-15,-9 20 223 16,-7 11-29-16,-3 17-225 16,0 5-110-16,-11 21-11 15,-1 10-6-15,6 4 23 0,6-4-13 16,0-5 35-1,16-4-26-15,10-13-13 0,3-6 20 16,0-8-26-16,0 0-9 16,-5-17-58-16,-1-15-126 15,-10 1 58-15,-1-5 29 16,-4 4 103-16,-6 2 3 16,1 12 137-16,-3 10 73 15,0 8-99-15,0 2-105 16,0 26-11-16,-11 8 5 15,1 7-15-15,10 12-131 16,0-15-244-16,0-14-579 0</inkml:trace>
  <inkml:trace contextRef="#ctx0" brushRef="#br0" timeOffset="114735.84">17365 15633 2036 0,'0'0'557'16,"0"0"-414"-16,0 0 2 15,0 0-78-15,-5-131-10 16,26 111-57-16,0 11-28 15,2 9-1-15,-3 11-50 0,-13 29-5 16,-7 16-11-16,-14 9-8 16,-30 7 14-16,-48 10-80 15,9-12-161-15,4-24-394 0</inkml:trace>
  <inkml:trace contextRef="#ctx0" brushRef="#br0" timeOffset="114880.43">16272 15802 1164 0,'0'0'1150'16,"0"0"-642"-16,0 0-397 15,127-21-77-15,-55 21-11 0,45 18-23 16,-16 8-118-16,-3-3-761 16</inkml:trace>
  <inkml:trace contextRef="#ctx1" brushRef="#br1">25078 11336 0</inkml:trace>
  <inkml:trace contextRef="#ctx0" brushRef="#br1" timeOffset="177185.67">30437 10597 350 0,'0'0'156'0,"0"0"514"0,0 0-460 16,0 0-86-16,0 0 36 15,0 0-32-15,2-28-55 16,-2 24 29-16,0 0-3 15,0 0-42-15,0 0 53 16,0-1-76-16,-4 0-12 16,-4 1 27-16,0-1-48 15,-5 0 11-15,-10 3-12 16,-6 2 14-16,-13 0-23 16,-16 0 9-16,-14 15 0 15,-32 11-1-15,-31 10 2 16,-23 10-1-16,13-4 0 15,32-8 8-15,35-11-10 16,24-2 2-16,-1 2 0 16,-1 0-13-16,0 1 14 0,13-1-1 15,18-9 0-15,8-5 13 16,11-3-30-16,4-4 17 16,2 3-6-16,0 0-9 15,0 1 16-15,0 5-1 16,0 3 0-16,0 6 12 15,-10 8-4-15,-18 7-8 16,-13 11 1-16,-5 0 3 16,-5 7-4-16,-1-1 0 15,3-2 0-15,7-1 2 16,2-5-3-16,6 2 1 16,3 0 0-16,9 1-11 15,7 2 11-15,3-1 0 0,10-4 0 16,2-3 3-16,0-6-3 15,0-2 0-15,6-1 0 16,8 1-6-16,-1 2 6 16,3 3 0-16,-1 0-1 15,3 1 4-15,5 0-3 16,1-3 0-16,3 0 0 16,4-1 12-16,2-2-11 15,0-1-1-15,4 1 15 16,1-1-9-16,3-3 29 15,7 0-6-15,3 0-21 16,4-3 25-16,5-3-32 0,1 0-1 16,1-4 3-1,4-1 12-15,-6-4-16 0,0 0 1 16,-1-1 0-16,-1-3-1 16,5-3 1-16,0 2 0 15,6-4 1-15,0 0 13 16,2-1-11-16,3-4-3 15,1 0 0-15,1 0 1 16,2 0 0-16,4-4-1 16,8-8 3-16,5-4 12 15,9-3-10-15,-2-1-5 16,0 0 0-16,-3-2-15 16,-10 0 15-16,-9-2 0 15,-8 0-1-15,-13 0 13 16,-5-4-12-16,-7 0 0 0,-5-3 0 15,-5-6-9-15,-2 0 15 16,-7-2-6-16,-4-5 13 16,-1-7-11-16,-3-5 8 15,-4-6-10-15,-5-7 6 16,-4-1 22-16,-5-4-14 16,-2 2 12-16,0 0 13 15,0-1-30-15,-2 4 10 16,-10-2-19-16,-1 1 12 15,-3 2 2-15,-3 0-14 16,-8 4 0-16,-5 2 48 16,-7 4-41-16,-9 5 18 15,-7 1-25-15,-8 6 14 0,-3 2-10 16,-5 4-4 0,-4 4 0-16,4 3-12 0,-1 12 9 15,4 3 3-15,1 8-35 16,-2 3-122-16,-14 3 14 15,17 2-116-15,14-2-339 0</inkml:trace>
  <inkml:trace contextRef="#ctx0" brushRef="#br1" timeOffset="179041.77">29538 11289 947 0,'0'0'81'16,"0"0"-81"-16,0 0 701 15,0 0-483-15,0 0-146 16,0 0 90-16,0 0-75 0,-133 29-64 16,108-8 26-16,2 9-22 15,-1 2 4-15,6 4-3 16,4 1-27-16,6-3 41 16,6 1-22-16,2 0-19 15,0-3 51-15,0-2-44 16,13-3 6-16,5-8-2 15,0-7-1-15,4-5 16 16,-2-7-11-16,0 0-15 16,-4-12 38-16,-10-9-39 15,-6-3 8-15,0 2-7 16,-19 2 20-16,-18 8-40 16,-5 8 19-16,-4 4-48 15,-1 11-12-15,5 26-161 0,11-3-338 16,14-8-1048-16</inkml:trace>
  <inkml:trace contextRef="#ctx0" brushRef="#br1" timeOffset="179471.58">29986 11310 1202 0,'0'0'689'0,"0"0"-575"16,0 0-38-16,0 0-14 16,0 0 13-16,0 0-36 15,-160 58 30-15,104-7 10 0,0 8-52 16,0 1-4-16,12-4-20 15,6-8 9-15,11-8-24 16,10-10-25-16,0-16-171 16,9-5-181-16,1-9-480 0</inkml:trace>
  <inkml:trace contextRef="#ctx0" brushRef="#br1" timeOffset="179596.77">29576 11423 1950 0,'0'0'386'15,"0"0"-306"-15,0 0-27 16,116 16-53-16,-67 9 1 0,16 21-8 16,-14-4-90-1,-9-5-423-15</inkml:trace>
  <inkml:trace contextRef="#ctx0" brushRef="#br1" timeOffset="180408.86">30824 10316 2145 0,'0'0'251'16,"0"0"-166"-16,0 0-63 16,0 0-13-16,0 0-5 15,101-130 13-15,-68 93-16 16,3-2-1-16,-7 5-4 15,-5 6-4-15,-8 11 16 16,-7 8 68-16,-9 9 16 16,0 0-85-16,0 21 6 15,-16 18-13-15,3 7 0 16,-1 7-4-16,10-5 4 16,4-4-66-16,2-10-71 0,34-18-94 15,-3-8-54-15,0-8-355 0</inkml:trace>
  <inkml:trace contextRef="#ctx0" brushRef="#br1" timeOffset="180797.46">31214 10193 1219 0,'0'0'803'0,"0"0"-652"15,0 0-79-15,0 0 54 16,-50 101-70-16,47-67-28 16,3-2 6-16,9-9-33 15,14-5 14-15,0-10-15 16,0-8-80-16,-3 0 6 0,-9-14-80 15,-2-16-116 1,-2-7-24-16,0-4-31 0,1 1 131 16,4 5 194-16,3 8 93 15,5 6 50-15,0 7-21 16,2 4-45-16,1 6 31 16,0 3 35-16,-6 1 19 15,-3 0 20-15,-4 0-59 16,-1 19 14-16,1 12-65 15,-6 10-22-15,2 8 47 16,-1 2-69-16,3 0 8 16,4-10-20-16,5-8-5 15,2-11 7-15,5-12-17 16,8-10 12-16,3 0 65 16,7-26-68-16,3-16 1 0,1-8-11 15,0-10-63-15,2-12-174 16,-12 12-306-16,-10 18-501 0</inkml:trace>
  <inkml:trace contextRef="#ctx0" brushRef="#br1" timeOffset="181376.71">30238 11543 1470 0,'0'0'552'0,"0"0"-552"0,0 0 1 16,0 0 60-16,-78 124-19 16,47-74-26-16,4 0 14 15,5-5-30-15,15-4-102 16,7-13-239-16,0-12-987 0</inkml:trace>
  <inkml:trace contextRef="#ctx0" brushRef="#br1" timeOffset="181646">30713 11396 613 0,'0'0'749'0,"0"0"-587"15,0 0-29-15,-156 94 8 0,102-54-54 16,7-4-7-16,10-4-5 15,12-8-52-15,14-6 5 16,11-4-27-16,4-4 7 16,32-2 83-16,11-1-70 15,11-6-21-15,4-1-18 16,-3 0-69-16,-5 0-16 16,0 0-87-16,-13-4-180 15,-12-8-340-15</inkml:trace>
  <inkml:trace contextRef="#ctx0" brushRef="#br1" timeOffset="181791.02">30886 11478 1735 0,'0'0'361'16,"0"0"-292"-16,0 0-23 0,0 0-6 16,-95 143-40-16,71-85 0 15,6 17-20-15,9-15-254 16,9-14-392-16</inkml:trace>
  <inkml:trace contextRef="#ctx0" brushRef="#br1" timeOffset="182187.84">31181 11471 889 0,'0'0'1048'16,"0"0"-906"-16,0 0-121 0,0 0 36 15,0 0 1-15,0 0-16 16,-114 55 49-16,101-17-63 16,2 2-21-16,9 0 5 15,2-4 1-15,0-4-26 16,2-9 1-16,15-10-69 16,6-8 32-16,-1-5-15 15,2-10-118-15,-1-23-102 16,-5-10-57-16,-3-10 104 15,-1-9-109-15,-1-5-7 16,1 4 353-16,-3 6 156 16,-1 13 447-16,-2 16-17 15,-6 14-222-15,0 14-160 0,-2 0-156 16,0 21-31-16,0 14 9 16,0 13-14-16,0 8-6 15,-2 5 3-15,0-1-9 16,0-5-1-16,-1 3-116 15,-2-13-177-15,1-16-296 0</inkml:trace>
  <inkml:trace contextRef="#ctx0" brushRef="#br1" timeOffset="182323.12">30900 11325 2172 0,'0'0'461'16,"0"0"-344"-16,0 0-80 0,170-46-25 15,-70 46-24-15,-15 0-146 16,-12 0-388-16</inkml:trace>
  <inkml:trace contextRef="#ctx0" brushRef="#br1" timeOffset="183104.71">30400 12270 2046 0,'0'0'316'16,"0"0"-226"-16,0 0 43 16,0 0-42-16,0 0-12 15,0 0-79-15,0 0 18 16,16 81 23-16,-16-11-30 16,0 6 11-16,-10 2 30 15,-4-2-51-15,3-4 31 16,-1-8-32-16,3-5 7 15,3-8-17-15,2-4 10 16,-1-7 0-16,3-8-2 16,2-8-44-16,-3-12-145 0,1-9-154 15,0-3-480-15</inkml:trace>
  <inkml:trace contextRef="#ctx0" brushRef="#br1" timeOffset="183374.5">30111 12637 1538 0,'0'0'585'0,"0"0"-437"15,0 0-42-15,0 0-11 0,0 0-80 16,0 0 15 0,0 0 80-16,120 46-64 0,-95-10 11 15,-3 3-30-15,-2-1-20 16,0-2 29-16,2-3-26 15,1-7-10-15,3-4 13 16,6-8-4-16,3-7-1 16,6-7 10-16,3 0-12 15,5-12-12-15,16-29-12 16,-11 6-266-16,-8-2-452 0</inkml:trace>
  <inkml:trace contextRef="#ctx0" brushRef="#br1" timeOffset="183816.31">31014 12864 990 0,'0'0'797'15,"0"0"-670"-15,0 0 106 0,0 0-64 16,0 0-73-16,0 0 0 15,0 0-85-15,36-77-2 16,-14 69-9-16,-2 6 13 16,-7 2-29-16,-8 7 13 15,-5 18 3-15,-7 8 12 16,-22 4 3-16,-4 4 17 16,-1-5 22-16,10-2-54 15,10-7 31-15,14-1-31 16,0-9-12-16,25-5-21 15,31-12-152-15,-8 0-161 16,-1-6-335-16</inkml:trace>
  <inkml:trace contextRef="#ctx0" brushRef="#br1" timeOffset="184056.19">31355 12804 970 0,'0'0'1134'0,"0"0"-920"15,0 0-168-15,0 0-45 16,0 0 16-16,0 0 22 15,0 0-7-15,0 142 22 16,0-98-54-16,11-5 27 16,3-6-27-16,1-6 1 15,5-12 16-15,3-6-16 16,0-9 49-16,9-3 2 0,6-23-51 16,2-12 14-1,7-12-15-15,2-5-64 16,2-3-15-16,3-6-153 0,-12 17-88 15,-15 13-306-15</inkml:trace>
  <inkml:trace contextRef="#ctx0" brushRef="#br1" timeOffset="185171.23">28639 13782 385 0,'0'0'1579'0,"0"0"-1352"15,0 0-138-15,0 0-40 16,0 0-22-16,0 0-2 16,0 0 16-16,-131 122 32 15,77-64 6-15,6-4-61 16,3-4 24-16,14-9-42 16,9-11-16-16,10-13 15 15,12-12-164-15,12-13-105 16,14-21 1-16,5-9-573 0</inkml:trace>
  <inkml:trace contextRef="#ctx0" brushRef="#br1" timeOffset="185303.11">28635 13718 1758 0,'0'0'524'0,"0"0"-447"16,0 0-50-16,0 0 26 16,0 0 7-16,27 148-60 15,-15-92 10-15,-2-6-10 16,3 11-54-16,-1-15-159 15,-8-17-367-15</inkml:trace>
  <inkml:trace contextRef="#ctx0" brushRef="#br1" timeOffset="185515.19">28597 13968 1780 0,'0'0'214'15,"0"0"-152"-15,125-20-62 16,-71 13 20-16,-1 7-20 15,-8 0 0-15,-12 0 2 16,-8 14 8-16,-11 10 55 16,-12 5 52-16,-2 6-39 15,0 1-5-15,0 4-61 16,0-8-6-16,0 2-12 16,6-12-156-16,5-10-519 0</inkml:trace>
  <inkml:trace contextRef="#ctx0" brushRef="#br1" timeOffset="185648.25">29306 13904 1335 0,'0'0'836'0,"0"0"-798"16,0 0-38-16,0 0-159 15,-55 125-559-15</inkml:trace>
  <inkml:trace contextRef="#ctx0" brushRef="#br1" timeOffset="185738.62">29195 14267 1958 0,'0'0'520'0,"0"0"-520"16,0 0-380-16</inkml:trace>
  <inkml:trace contextRef="#ctx0" brushRef="#br1" timeOffset="186310.06">29897 14022 1829 0,'0'0'487'0,"0"0"-389"16,0 0-13-16,0 0-4 15,0 0-64-15,0 0-7 16,0 0-20-16,56-69-10 0,-31 66 20 15,-4 3-10-15,-5 0 8 16,-7 12-7-16,-9 8 5 16,-2 9 4-16,-27 7-1 15,-11 4 8-15,-7 0 0 16,7-6 2-16,7-6-3 16,12-10 0-16,15-4-6 15,6-6 0-15,8-2-24 16,28-2-15-16,38-4-125 15,-10-8-230-15,-1-6-676 0</inkml:trace>
  <inkml:trace contextRef="#ctx0" brushRef="#br1" timeOffset="186497.6">30408 14038 1023 0,'0'0'929'0,"0"0"-688"15,0 0-46-15,0 0-146 16,0 0-40-16,-119 28 21 15,82 2-29-15,6 5 15 16,8-1-16-16,9-6-1 16,12-4-13-16,2-10-87 15,12-6-95-15,32-8 5 16,-1-20-191-16,-3-6-665 0</inkml:trace>
  <inkml:trace contextRef="#ctx0" brushRef="#br1" timeOffset="186646.94">30474 13779 1375 0,'0'0'790'0,"0"0"-660"16,0 0-91-16,0 0-23 15,-47 139 32-15,41-81-35 16,6 3 5-16,0 3-18 16,0 0-101-16,0-12-223 15,6-20-507-15</inkml:trace>
  <inkml:trace contextRef="#ctx0" brushRef="#br1" timeOffset="186791.39">30186 13941 2076 0,'0'0'366'0,"0"0"-288"16,0 0-57-16,139-12-21 15,-56 12-144-15,-14 0-191 16,-7 0-1099-16</inkml:trace>
  <inkml:trace contextRef="#ctx0" brushRef="#br1" timeOffset="187043.36">30889 13732 1107 0,'0'0'315'16,"0"0"-155"0,0 0 126-16,0 0 16 0,0 0-122 15,0 0-72-15,0 0-73 16,90-50-24-16,-51 50-3 16,-5 23-8-16,-16 12-15 15,-18 13 8-15,-49 35-23 16,-16-10-47-16,-16-6-290 0</inkml:trace>
  <inkml:trace contextRef="#ctx0" brushRef="#br1" timeOffset="187603.71">28444 14594 1573 0,'0'0'695'0,"0"0"-547"16,0 0-84-16,0 0-58 0,0 0-5 15,0 0 25-15,-88 114 22 16,51-56 29-16,1 5-35 15,5-4-33-15,11-6 10 16,7-9-19-16,7-12-6 16,6-18-132-16,10-11-191 15,5-3-265-15</inkml:trace>
  <inkml:trace contextRef="#ctx0" brushRef="#br1" timeOffset="187758.76">28454 14485 1551 0,'0'0'891'0,"0"0"-793"16,0 0-72-16,0 0-20 16,0 0 3-16,116 90 18 15,-89-41-27-15,0 6-5 16,-2 18-89-16,-10-14-205 16,-5-12-453-16</inkml:trace>
  <inkml:trace contextRef="#ctx0" brushRef="#br1" timeOffset="187901.73">28248 14757 1967 0,'0'0'355'0,"0"0"-263"0,0 0-71 16,154-18-21-16,-86 18-106 15,-1 0-203-15</inkml:trace>
  <inkml:trace contextRef="#ctx0" brushRef="#br1" timeOffset="188186.79">28985 14834 967 0,'0'0'625'16,"0"0"-411"-16,0 0-44 16,0 0-32-16,0 0-44 0,0 0-20 15,0 0 53-15,40 125-67 16,-59-87-4-16,1-4 25 16,7-4-59-16,11-12 12 15,0-4-28-15,19-6-5 16,19-4-1-16,36-8-45 15,-7-14-200-15,-7-10-461 0</inkml:trace>
  <inkml:trace contextRef="#ctx0" brushRef="#br1" timeOffset="188323.07">29494 14829 2259 0,'0'0'298'0,"0"0"-239"0,0 0-16 16,0 0-42-16,0 0-2 15,0 0-128-15,-31 124-348 16,12-89-829-16</inkml:trace>
  <inkml:trace contextRef="#ctx0" brushRef="#br1" timeOffset="188403.79">29366 15151 1733 0,'0'0'741'0,"0"0"-741"15,0 0-87-15,0 0-452 0</inkml:trace>
  <inkml:trace contextRef="#ctx0" brushRef="#br1" timeOffset="189630.15">30076 14851 712 0,'0'0'367'15,"0"0"-153"-15,0 0-14 0,0 0-29 16,0 0-12-16,0 0-69 16,0 0 26-16,79-79-41 15,-54 77-60-15,0 2 41 16,-7 0-12-16,-10 6-16 16,-8 20 50-16,0 11-9 15,-29 5-10-15,-13 6-4 16,-9-4-22-16,1-4 44 15,11-10-25-15,10-12-18 16,16-10-2-16,10-2-32 16,3-3 20-16,18 2 5 15,19-1-25-15,13-2 0 0,27 0-76 16,-7 0-190-16,-12-2-339 16</inkml:trace>
  <inkml:trace contextRef="#ctx0" brushRef="#br1" timeOffset="189951.33">30860 14846 1972 0,'0'0'337'0,"0"0"-301"16,0 0-8-16,0 0-28 16,-163 69 37-16,103-25-5 15,0 5-31-15,9-8 28 16,8-3-29-16,12-6-15 15,10-10-44-15,11-16-166 16,5-3-270-16,5-3-594 0</inkml:trace>
  <inkml:trace contextRef="#ctx0" brushRef="#br1" timeOffset="190093.55">30568 14855 1798 0,'0'0'539'0,"0"0"-464"16,0 0-27-16,0 0 10 15,0 0-42-15,129 75 6 16,-106-38-22-16,10 11-44 16,-8-9-173-16,-3-10-451 0</inkml:trace>
  <inkml:trace contextRef="#ctx0" brushRef="#br1" timeOffset="190942.02">31164 14991 1502 0,'0'0'303'0,"0"0"-255"0,0 0-19 16,-117 12 93-16,82 5 10 15,6-3-35-15,6-1-41 16,13-3-56-16,4-1 19 16,6-9-19-16,0 0-10 15,21 0 8-15,3 0-95 16,5-5-106-16,-4-7 84 15,-3 0 24-15,-8 6 84 16,-8 4 11-16,-6 2 52 16,0 0 36-16,0 18 24 15,0 1-31-15,-4-2-41 16,4 1-39-16,0-7 26 16,8-4-17-16,24-2 31 15,8-5-41-15,9-5-60 16,5-19-61-16,-3-5-16 15,-2-10-24-15,-7-3-1 0,-6-13 43 16,-7-3 110-16,-10-3 9 16,-3 2 95-16,-11 5 147 15,-3 15 100-15,-2 16-89 16,0 15-57-16,-7 8-181 16,-6 14 3-16,0 26-31 15,2 15 25-15,1 10-12 16,6 12 7-16,-3 1-7 15,-17 22-25-15,1-20-155 16,-6-13-386-16</inkml:trace>
  <inkml:trace contextRef="#ctx0" brushRef="#br1" timeOffset="191439.67">28582 15454 1520 0,'0'0'710'16,"0"0"-542"-16,0 0-112 16,0 0-55-16,0 0 19 15,0 0 1-15,-109 142 1 0,71-84 9 16,5-3 32 0,6-11-63-16,11-4 6 0,9-14-6 15,7-8-15-15,0-7-61 16,9-11-87-16,22-32-65 15,-2-3-158-15,-4-11-372 0</inkml:trace>
  <inkml:trace contextRef="#ctx0" brushRef="#br1" timeOffset="191573.14">28624 15395 18 0,'0'0'1792'0,"0"0"-1411"0,0 0-291 16,0 0-63-1,0 0-26-15,0 0 26 0,38 152-27 16,-30-98 0-16,4-1-6 15,3 12-102 1,-1-17-152-16,-7-11-316 0</inkml:trace>
  <inkml:trace contextRef="#ctx0" brushRef="#br1" timeOffset="191723.04">28272 15665 2152 0,'0'0'175'0,"0"0"-175"16,130-23-1-16,-57 23-58 16,47 0-115-16,-20 3-141 0,-11 6-872 15</inkml:trace>
  <inkml:trace contextRef="#ctx0" brushRef="#br1" timeOffset="192450.1">29008 15758 795 0,'0'0'765'0,"0"0"-570"15,0 0-102-15,0 0 81 16,0 0-4-16,0 0-96 15,0 0-38-15,0 0-33 0,0 0 16 16,0 0-28-16,0 0 9 16,0 0-6-16,0 0-9 15,0 0 16-15,0 0-1 16,0 0 0-16,0 0 9 16,0 0-15-16,0 0 6 15,0 0-78-15,0 3-9 16,-2-1-19-16,-4 2 81 15,4-1 23-15,0-3 4 16,2 0 1-16,0 0 39 16,0 0 36-16,0 0 27 15,0 0-68-15,0 0 4 16,0 0-32-16,0 0 6 0,0 0-9 16,0 0-6-16,0 0 0 15,0 0 6-15,0 0 19 16,0 0-19-16,0-3 18 15,0-1-11-15,0 4 20 16,0 0-33-16,2-2-14 16,6 2 13-16,0 0-25 15,-1 0 9-15,-1 0 9 16,-6 0-30-16,0 14 32 16,0 4 0-16,-19 5 6 15,-10 2 55-15,-10 8-43 16,2-6 7-16,1-1-10 0,7-3 1 15,9-10-4 1,11-8-6-16,9-2-43 0,0-3 31 16,9 0-75-16,13-3-61 15,7-6 86-15,2 4 43 16,1 5 19-16,-8 0 46 16,-1 0-39-16,-10 17 37 15,-11 6-43-15,-2 9 42 16,-4 8 1-16,-21 0-32 15,-4-4-4-15,-2 4-8 16,8-14-201-16,8-11-374 0</inkml:trace>
  <inkml:trace contextRef="#ctx0" brushRef="#br1" timeOffset="192609.12">29583 15703 1350 0,'0'0'1306'0,"0"0"-1306"16,0 0-328-16,0 0 109 15,-47 113-286-15,29-81-298 0</inkml:trace>
  <inkml:trace contextRef="#ctx0" brushRef="#br1" timeOffset="192697.4">29449 16052 2109 0,'0'0'464'16,"0"0"-464"-16,0 0-834 0</inkml:trace>
  <inkml:trace contextRef="#ctx0" brushRef="#br1" timeOffset="193074.17">30249 16052 1560 0,'0'0'1129'0,"0"0"-974"16,0 0-155-16,0 0-24 15,0 0 24-15,67-102 0 16,-35 65 33-16,1-2-18 16,0-2-2-16,-4 1-19 15,-6 8 15-15,-6 9-9 16,-11 12 88-16,-2 11-64 16,-4 0-23-16,0 11-1 15,-10 26 6-15,-5 4-1 16,1 12-5-16,1 1-19 15,9-6-1-15,4-2-141 0,19-11-140 16,10-12-288-16</inkml:trace>
  <inkml:trace contextRef="#ctx0" brushRef="#br1" timeOffset="193262.9">30950 15802 1780 0,'0'0'171'0,"0"0"-131"16,0 0-40-16,-123 73 127 16,71-30 59-16,1 2-58 15,5 4-94-15,3-3-34 16,11-8-18-16,6-10-164 16,8-10-102-16,9-18-362 0</inkml:trace>
  <inkml:trace contextRef="#ctx0" brushRef="#br1" timeOffset="193389.13">30615 15897 2049 0,'0'0'735'0,"0"0"-662"15,0 0-39-15,0 0-34 16,136 26-8-16,-89 14-79 16,-9 0-168-16,-7-5-249 0</inkml:trace>
  <inkml:trace contextRef="#ctx0" brushRef="#br1" timeOffset="193635.62">31116 16022 2160 0,'0'0'191'0,"0"0"-191"16,0 0-15-16,0 0-1 15,0 0 18-15,-40 138-2 16,20-94 13-16,-18 10-13 16,7-14-124-16,2-8-539 0</inkml:trace>
  <inkml:trace contextRef="#ctx0" brushRef="#br1" timeOffset="194011.89">31370 16080 2038 0,'0'0'366'0,"0"0"-327"0,0 0-17 16,0 0 27-16,0 0-42 16,116-125 1-16,-89 88-1 15,-2-2-7-15,-5 1 0 16,-3 4 28-16,-3 6 44 15,-7 10 105-15,-3 10-48 16,-4 8-99-16,0 0-30 16,0 8-2-16,0 28-10 15,-9 6 2-15,-5 14 7 16,2 4-41-16,0 14-232 16,5-19-295-16,7-15-443 0</inkml:trace>
  <inkml:trace contextRef="#ctx0" brushRef="#br1" timeOffset="194230.55">32099 15887 553 0,'0'0'734'15,"0"0"-563"-15,0 0 106 16,-146 36-68-16,98-5-42 15,6 1-57-15,9 4-77 16,13-4 5-16,13-6-38 16,7-4-22-16,24-18-87 0,15-4-132 15,-4 0-440-15</inkml:trace>
  <inkml:trace contextRef="#ctx0" brushRef="#br1" timeOffset="194418.26">32115 15593 1920 0,'0'0'615'0,"0"0"-516"16,0 0-70-16,0 0-22 15,0 0 11-15,0 0 46 16,-13 160-56-16,3-97 18 16,4 8-26-16,0-8-23 15,-1-5-58-15,-3-8-92 0,4-16-133 16,-1-14-474-16</inkml:trace>
  <inkml:trace contextRef="#ctx0" brushRef="#br1" timeOffset="194553.59">32080 15758 2501 0,'0'0'358'0,"0"0"-276"15,0 0-82-15,155-21-120 16,-72 21-63-16,-12 0-138 15,-11 0-600-15</inkml:trace>
  <inkml:trace contextRef="#ctx0" brushRef="#br1" timeOffset="196422.57">28009 13878 1393 0,'0'0'323'0,"0"0"-240"16,0 0-36-16,0 0 60 15,-130 31-6-15,97-4 26 0,4 8-51 16,7 0-40-16,8 4 25 15,10 3-38-15,4 0 1 16,0 6 23-16,23 0-46 16,3 2 23-16,-2 4-24 15,-1 5 10-15,-15 3-4 16,-8 5-6-16,-10 8 0 16,-30 1 27-16,-14 5-14 15,-6-5 15-15,2-9-28 16,6-6 15-16,19-15-10 15,13-8-5-15,20-9-12 16,0-4-4-16,22 3-17 16,14 7 33-16,-2 6 0 15,-10 12-1-15,-11 7 1 0,-13 6 24 16,-2 1 27 0,-20 4-3-16,-5-8-47 0,2-5 12 15,6-5-13-15,7-1-63 16,10-11-160-16,2-9-535 0</inkml:trace>
  <inkml:trace contextRef="#ctx0" brushRef="#br1" timeOffset="201543.24">28604 14784 702 0,'0'0'388'0,"0"0"-194"16,0 0-62-16,0 0 17 16,0 0-34-16,0 0-15 15,-2 0 39-15,2 0-36 16,0 0 19-16,0 0 25 15,0 0-53-15,0 0 11 16,0 0-13-16,0 0-17 16,0 0 8-16,0 0-62 15,0 0 16-15,0 0 18 16,0 0-54-16,0 9 15 16,0 5-16-16,14 8 0 15,-2 7-15-15,7 17-48 16,-6-5-306-16,-3-10-664 0</inkml:trace>
  <inkml:trace contextRef="#ctx0" brushRef="#br1" timeOffset="202517.81">27579 15596 401 0,'0'0'212'0,"0"0"-88"15,0 0-94-15,0 0-29 16,0 0 7-16,0 0-7 16,0 0-1-16,-5 19 35 15,5-19-12-15,0 4 82 16,0-4-28-16,0 1-38 15,0 2 23-15,0-3-24 0,0 0 21 16,2 2 21 0,1-2 9-16,-3 0 32 0,2 0-41 15,-2 0-10-15,0 0 9 16,0 0-50-16,0 0 7 16,0 0 5-16,0 2-26 15,0-2 29-15,2 6-35 16,1-2 18-16,-3 4 48 15,0 6-38-15,0 6 48 16,0 4-5-16,0 0-29 16,0 2 4-16,0-2-45 15,0-4-4-15,2-1-4 16,13-10 8-16,7-1-20 16,18-5 1-16,-3-3-213 15,-6 0-475-15</inkml:trace>
  <inkml:trace contextRef="#ctx0" brushRef="#br1" timeOffset="204688.34">28827 14055 2041 0,'0'0'24'15,"0"0"-24"-15,0 0-59 16,0 0 36-16,0 0-81 15,0 0-166-15,0 0-985 0</inkml:trace>
  <inkml:trace contextRef="#ctx0" brushRef="#br1" timeOffset="204988.17">28568 15136 1991 0,'0'0'500'0,"0"0"-500"16,0 0-76-16,0 0 43 15,0 0-63-15,0 0-241 16,0 0-318-16</inkml:trace>
  <inkml:trace contextRef="#ctx0" brushRef="#br1" timeOffset="205162.87">28399 16204 1476 0,'0'0'585'16,"0"0"-585"-16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15T07:10:33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11612 5336 1060 0,'0'0'88'0,"0"0"-88"0,0 0 29 15,0 0 274-15,0 0-73 16,0 0-176-16,0 12-47 15,0-12 59-15,0 0 13 16,0 0 61-16,0 0 2 16,0 0-33-16,0 0 74 15,0 0-48-15,0 0-37 16,0 1 4-16,0-1-51 16,0 0 5-16,0 0-6 15,0 2-37-15,0-2 53 16,0 0-38-16,0 0-2 15,0 0 28-15,0 0-48 16,0 0 19-16,0 0-25 0,6 3 21 16,11 1 3-16,6 1-9 15,6-5-15-15,2 5 10 16,7-3 7-16,5-2-16 16,5 0-1-16,4 0 14 15,1-4-14-15,0-4 0 16,-3-1 0-16,-5 6-18 15,-1-3 9-15,-2 3 9 16,1 2 0-16,3-1-60 16,3 0 54-16,1-2-66 15,1 1-17-15,9 2-27 16,-11 1-236-16,-9 0-305 0</inkml:trace>
  <inkml:trace contextRef="#ctx0" brushRef="#br0" timeOffset="653.63">12675 5171 1205 0,'0'0'556'0,"0"0"-348"15,0 0 60-15,0 0-52 0,0 0-38 16,0 0 7-16,0 0-70 15,-5 0-59-15,5 0 33 16,0 0-51-16,0 0 20 16,0 0-2-16,0 0-50 15,0 0 22-15,0 0-28 16,0 0 0-16,0 0-12 16,0 0 12-16,0 0 0 15,0 2 0-15,5 10 12 16,10 2-20-16,5 3 8 15,5 2 0-15,1 3-6 16,3 0 6-16,-4 1 0 16,-5-3-1-16,-7 0 12 0,-11 1-32 15,-2 4 16 1,-17 8 5-16,-26 6-30 0,-17 12 30 16,-44 26-66-1,12-11-122-15,12-8-617 0</inkml:trace>
  <inkml:trace contextRef="#ctx0" brushRef="#br0" timeOffset="2167.17">13720 4907 1038 0,'0'0'494'0,"0"0"-319"16,0 0 38-16,0 0 52 16,0 0-63-16,0 0 14 15,0 0-57-15,0-7-63 16,0 7 20-16,0 0-80 15,-4 0-12-15,-12 0-9 16,-8 21 3-16,-10 17-19 16,-13 32 1-16,-9 34 0 15,7 3-3-15,11-10 3 16,14-10 0-16,17-21 0 16,7 3 19-16,0-1-35 0,21-15 16 15,49-11-96-15,-5-15-119 16,0-15-417-16</inkml:trace>
  <inkml:trace contextRef="#ctx0" brushRef="#br0" timeOffset="2772.57">14233 4993 1172 0,'0'0'633'16,"0"0"-333"-16,0 0-41 16,0 0-42-16,0 0-7 15,0 0-95-15,0 0-45 16,-16-2-46-16,-11 31-6 15,-6 8-7-15,-7 13-5 16,-4 10-6-16,-4 2 36 16,1 0-35-16,5-5-1 15,7-10 0-15,8-10-9 0,8-9 8 16,9-9-86 0,10-19-174-16,2 0-102 0,14-5-239 0</inkml:trace>
  <inkml:trace contextRef="#ctx0" brushRef="#br0" timeOffset="2966.23">14275 4971 462 0,'0'0'1362'16,"0"0"-1041"-16,0 0-259 15,0 0 23-15,0 0 34 0,27 112-40 16,-13-64 14-16,1 0-79 15,5 2-8-15,-1-4-12 16,6 7-69-16,-2-13-214 16,-8-13-495-16</inkml:trace>
  <inkml:trace contextRef="#ctx0" brushRef="#br0" timeOffset="3152.74">13832 5271 2114 0,'0'0'643'0,"0"0"-522"15,0 0-105 1,149-36-10-16,-78 29 3 0,7 3-9 16,18 4 0-16,-16 0-223 15,-20 0-626-15</inkml:trace>
  <inkml:trace contextRef="#ctx0" brushRef="#br0" timeOffset="4188.55">14500 5511 1655 0,'0'0'389'0,"0"0"-258"15,0 0-44-15,0 0-53 16,0 0 12-16,0 0-46 15,0 0 11-15,80-121-23 0,-60 94 6 16,-7 4 4-16,-1 7 2 16,-7 6 0-1,-3 6 122-15,-2 1 43 0,0 3-80 16,0 0-9-16,0 15-76 16,0 12 0-16,0 12-7 15,0 7 25-15,-2 2-15 16,-3-2-3-16,1 4-120 15,2-11-63-15,2-15-369 0</inkml:trace>
  <inkml:trace contextRef="#ctx0" brushRef="#br0" timeOffset="4533.58">14972 5349 2453 0,'0'0'458'0,"0"0"-401"0,0 0-57 16,0 0-33-16,0 0-31 15,0 0-169-15,0 0-431 0</inkml:trace>
  <inkml:trace contextRef="#ctx0" brushRef="#br0" timeOffset="4894.53">15562 4961 1776 0,'0'0'387'15,"0"0"-254"-15,0 0 24 16,0 0-125-16,0 0 3 15,0 0 28-15,0 0-48 16,-97 90 47-16,59-37-17 0,-4 9-23 16,-1 5 14-1,6-2-35-15,6-7-1 0,8-10 0 16,12-10-94-16,11-16-60 16,0-12-229-16,4-10-275 0</inkml:trace>
  <inkml:trace contextRef="#ctx0" brushRef="#br0" timeOffset="5105.06">15541 4942 1898 0,'0'0'497'0,"0"0"-446"0,0 0-51 15,0 0-9 1,0 0 9-16,27 117 40 0,-16-63-39 15,1 4 36-15,1 2-37 16,-3-2-13-16,4-5 13 16,-1 0-138-16,-3-16-169 15,-2-13-461-15</inkml:trace>
  <inkml:trace contextRef="#ctx0" brushRef="#br0" timeOffset="5284.2">15213 5249 492 0,'0'0'1937'15,"0"0"-1571"-15,0 0-297 0,0 0-17 16,135 0-52-16,-67 0 1 16,8 0 1-16,19 3-2 15,-14 2-233-15,-19-1-529 0</inkml:trace>
  <inkml:trace contextRef="#ctx0" brushRef="#br0" timeOffset="5795.71">15871 5476 628 0,'0'0'902'16,"0"0"-626"-16,0 0-203 15,0 0-13-15,0 0 97 16,0 0-1-16,0 0-26 16,-29 0-53-16,25 0-65 15,2-4 74-15,0 2 4 16,2-1 23-16,0 0-14 0,0-3-56 16,6 1-6-16,7 0-37 15,5 3-4-15,-3 2-20 16,-3 0 24-16,-10 21-14 15,-2 8 14-15,-4 13-7 16,-23 4 7-16,-4 1 0 16,0-5 1-16,6-8 14 15,7-10-14-15,9-10-1 16,9-4 6-16,0-8 9 16,21-2-3-16,12 0-12 15,11-2-18-15,21-22-29 16,-10 4-296-16,-5 0-433 0</inkml:trace>
  <inkml:trace contextRef="#ctx0" brushRef="#br0" timeOffset="6029.15">16239 5374 1971 0,'0'0'653'16,"0"0"-551"-16,0 0-43 16,0 0-59-16,0 0-37 0,0 0-84 15,0 0-417-15</inkml:trace>
  <inkml:trace contextRef="#ctx0" brushRef="#br0" timeOffset="6186.37">16675 5358 1213 0,'0'0'1082'15,"0"0"-920"-15,0 0-162 16,0 0-80-16,0 0-13 0,0 0 15 15,0 0-194-15</inkml:trace>
  <inkml:trace contextRef="#ctx0" brushRef="#br0" timeOffset="6327.63">16903 5398 2213 0,'0'0'510'16,"0"0"-510"-16,0 0-232 15,0 0-147-15,0 0 108 16,0 0 52-16,0 0-1167 0</inkml:trace>
  <inkml:trace contextRef="#ctx0" brushRef="#br0" timeOffset="6846.92">17510 4935 1255 0,'0'0'812'0,"0"0"-541"15,0 0-142-15,0 0 32 16,0 0-12-16,0 0-86 16,0 0-18-16,-19 15-45 0,-3 30 14 15,-4 9-2-15,-3 12-12 16,0 1 0-16,4-4-9 15,5-6 9-15,7-13-12 16,3-12-95-16,10-20-167 16,0-12-232-16,0 0-366 0</inkml:trace>
  <inkml:trace contextRef="#ctx0" brushRef="#br0" timeOffset="7043.08">17487 4853 1650 0,'0'0'687'0,"0"0"-552"16,0 0-51-16,0 0-61 0,0 0 69 15,29 104-11-15,-13-50-47 16,-1 8 2-16,1 4-36 16,0-2 15-16,-3 0-35 15,0 9-101-15,-2-18-124 16,-3-14-292-16</inkml:trace>
  <inkml:trace contextRef="#ctx0" brushRef="#br0" timeOffset="7477.78">17336 5296 1470 0,'0'0'402'0,"0"0"-305"15,0 0-97-15,120-22 6 16,-71 18 15-16,4 4-11 16,-1 0 2-16,-3 0-9 15,-5 1 8-15,-6 7-22 16,-4 2 0-16,-6-1 5 16,-1 0-10-16,-6 4 32 15,-5 1 37-15,-6 3 69 16,-5 6-13-16,-3 3 32 15,-2 4-28-15,0 0-79 16,-2-2 4-16,-5-2-25 0,1-8-13 16,4-8 0-16,2-6 6 15,0-4-18-15,0-4-6 16,4-20-142-16,11-6-88 16,5-5-25-16,5-2-22 15,2 7 142-15,-3 10 153 16,-2 10 127-16,-6 10 98 15,-5 0-48-15,-7 24-23 16,-4 5-92-16,0 8-30 16,0 7-32-16,-2-9-224 15,-2-12-636-15</inkml:trace>
  <inkml:trace contextRef="#ctx0" brushRef="#br0" timeOffset="7762.55">18326 4821 1288 0,'0'0'932'15,"0"0"-653"-15,0 0-168 16,0 0-63-16,0 0 35 15,140 75 34-15,-109 8-79 16,-4 30 12-16,-9-4-25 16,-12-6-10-16,-6-15 0 15,0-20-15-15,-18 6-12 0,-6 2 6 16,-21-11-157 0,10-21-182-16,4-18-728 0</inkml:trace>
  <inkml:trace contextRef="#ctx0" brushRef="#br0" timeOffset="8183.07">18760 4331 1957 0,'0'0'600'16,"0"0"-388"-16,0 0-11 0,0 0-117 16,0 0-6-16,0 0-78 15,0 0-12-15,-11 82-7 16,-18 25-26-16,5-14-190 15,-1-14-442-15</inkml:trace>
  <inkml:trace contextRef="#ctx0" brushRef="#br0" timeOffset="8867.54">19271 5177 1899 0,'0'0'602'16,"0"0"-392"-16,0 0-13 15,0 0-146-15,0 0-28 16,0 0 22-16,124-11-45 16,-86 11 30-16,-2 0-30 15,-10 1-101-15,-7 9-196 16,-15 0-478-16</inkml:trace>
  <inkml:trace contextRef="#ctx0" brushRef="#br0" timeOffset="8993.79">19315 5346 1974 0,'0'0'373'0,"0"0"-250"16,0 0-96-16,0 0-26 15,170 0-2-15,-124-2-143 16,-5-6-732-16</inkml:trace>
  <inkml:trace contextRef="#ctx0" brushRef="#br0" timeOffset="9924.82">20722 4823 1748 0,'0'0'619'15,"0"0"-458"-15,0 0 43 16,0 0-59-16,0 0-105 16,0 0 6-16,0 0-46 0,-103 112 1 15,52-36-7 1,-5 5 7-16,5 0-1 0,7-9 0 16,9-10-5-16,14-13-25 15,9-15-98-15,12-29-154 16,12-5-210-16,9-3-549 0</inkml:trace>
  <inkml:trace contextRef="#ctx0" brushRef="#br0" timeOffset="10104.53">20804 4821 1857 0,'0'0'366'16,"0"0"-231"-16,0 0-44 0,51 121-43 15,-32-63 4-15,-4 3-51 16,3 2 30-16,1-3-31 16,2 8-98-16,-8-16-197 15,-4-16-587-15</inkml:trace>
  <inkml:trace contextRef="#ctx0" brushRef="#br0" timeOffset="10285.94">20443 5162 1916 0,'0'0'607'0,"0"0"-499"16,0 0-107-16,0 0 24 16,167 5-25-16,-65-2-45 15,-14-2-156-15,-14 1-733 0</inkml:trace>
  <inkml:trace contextRef="#ctx0" brushRef="#br0" timeOffset="10539.53">21210 5386 1625 0,'0'0'670'0,"0"0"-593"16,0 0-77-16,0 0 0 0,0 0 6 15,73-127 26 1,-59 93-15-16,-5 10-16 0,-5 7 24 16,-2 8 94-16,-2 9 57 15,0 0-73-15,0 26-102 16,0 15 37-16,-2 10-38 16,-2 12 0-16,0-1-13 15,4 10-162-15,0-17-151 16,0-19-550-16</inkml:trace>
  <inkml:trace contextRef="#ctx0" brushRef="#br0" timeOffset="10998.48">21244 4270 1930 0,'0'0'632'0,"0"0"-491"16,0 0-141-16,0 0-9 15,0 0-11-15,-123 176 17 16,82-97-229-16,6-6-645 0</inkml:trace>
  <inkml:trace contextRef="#ctx0" brushRef="#br0" timeOffset="11523.7">21917 5046 1270 0,'0'0'548'0,"0"0"-348"15,0 0 38-15,0 0-105 16,0 0-33-16,0 0 7 16,0 0-48-16,55 0 35 15,-19 0-52-15,2 3-36 16,2-3 22-16,0 0-28 16,6 0-126-16,-7 0-162 15,-12-3-388-15</inkml:trace>
  <inkml:trace contextRef="#ctx0" brushRef="#br0" timeOffset="11695.63">22164 4891 745 0,'0'0'1320'16,"0"0"-1001"-16,0 0-248 15,0 0 2-15,-69 124-31 16,46-72-41-16,1 2-1 15,3 19 0-15,5-18-264 16,5-11-738-16</inkml:trace>
  <inkml:trace contextRef="#ctx0" brushRef="#br0" timeOffset="12222.73">23060 4684 1508 0,'0'0'564'16,"0"0"-349"-16,0 0-69 16,0 0-33-16,0 0-49 15,0 0 4-15,-111 144 17 0,69-81-61 16,1 3-2-16,8-6-22 15,4-6 18-15,6-8-16 16,10-10-2-16,9-12-181 16,4-12-110-16,0-10-456 0</inkml:trace>
  <inkml:trace contextRef="#ctx0" brushRef="#br0" timeOffset="12418.33">23053 4712 2009 0,'0'0'488'0,"0"0"-456"0,0 0 8 15,0 0 27 1,43 155-28-16,-30-97 40 0,1 5-79 16,1-5 12-16,1-5-24 15,-3 3-164-15,-1-17-116 16,-8-13-297-16</inkml:trace>
  <inkml:trace contextRef="#ctx0" brushRef="#br0" timeOffset="12574.29">22772 4993 1620 0,'0'0'617'16,"0"0"-522"-16,0 0-89 0,156 15 10 15,-69-6-16-15,-15-3-210 16,-7-4-635-16</inkml:trace>
  <inkml:trace contextRef="#ctx0" brushRef="#br0" timeOffset="13107.96">23314 5252 735 0,'0'0'698'0,"0"0"-504"16,0 0-140-16,0 0 46 16,0 0 25-16,0 0-37 15,0 0-33-15,-8-24-49 16,16 17 13-16,-1 2 52 16,2-2-14-16,0 4 64 15,0 0-57-15,1 1-53 16,2 2 15-16,-1 0-25 0,-5 0-1 15,0 7 12 1,-6 13-12-16,0 6 47 0,0 4-29 16,-8 2-5-16,-3-4 37 15,5-2-49-15,-1-8 9 16,2-6-4-16,3-3 12 16,0-2-12-16,0 1-6 15,0-2 0-15,-1 2 0 16,1 0 0-16,2-1 0 15,0 0-1-15,0-5 13 16,11 0 4-16,12-2-16 16,3 0-70-16,24-11-96 0,-10-4-219 15,-3-2-316-15</inkml:trace>
  <inkml:trace contextRef="#ctx0" brushRef="#br0" timeOffset="13454.47">23397 4261 1964 0,'0'0'614'0,"0"0"-523"16,0 0-91-16,0 0 19 15,-87 146-19-15,42-49 0 16,7-14-226-16,9-11-520 0</inkml:trace>
  <inkml:trace contextRef="#ctx0" brushRef="#br0" timeOffset="13844.18">23831 5095 1602 0,'0'0'750'15,"0"0"-610"-15,0 0-123 16,0 0 59-16,0 0-19 15,0 0-2-15,134 0-39 16,-85 0-16-16,11-3-85 16,-10-4-179-16,-15-5-391 0</inkml:trace>
  <inkml:trace contextRef="#ctx0" brushRef="#br0" timeOffset="13993.58">24037 4969 1410 0,'0'0'590'16,"0"0"-447"-16,0 0-110 16,-63 116-7-16,45-74 47 15,1 13-73-15,5-13-11 16,8-10-564-16</inkml:trace>
  <inkml:trace contextRef="#ctx0" brushRef="#br0" timeOffset="14196.34">24554 5150 871 0,'0'0'1830'0,"0"0"-1830"16,0 0-67-16,0 0-55 15,0 0-83-15,0 0-69 16,0 0-706-16</inkml:trace>
  <inkml:trace contextRef="#ctx0" brushRef="#br0" timeOffset="14353.47">24961 5177 2027 0,'0'0'822'0,"0"0"-682"16,0 0-140-16,0 0-55 16,0 0-86-16,0 0 28 15,0 0-386-15</inkml:trace>
  <inkml:trace contextRef="#ctx0" brushRef="#br0" timeOffset="14519.72">25307 5083 2070 0,'0'0'288'15,"0"0"-264"-15,0 0 48 16,0 0-15-16,0 0-57 16,0 0-73-16,0 0-805 0</inkml:trace>
  <inkml:trace contextRef="#ctx0" brushRef="#br0" timeOffset="14722.31">25534 5011 735 0,'0'0'1665'0,"0"0"-1357"0,0 0-289 16,0 0-8-16,0 0-10 15,0 0-1-15,143-6 0 16,-103 4-33-16,12-2-147 16,-13-2-295-16,-10 1-246 0</inkml:trace>
  <inkml:trace contextRef="#ctx0" brushRef="#br0" timeOffset="14880.28">25762 4846 2241 0,'0'0'372'16,"0"0"-347"-16,0 0-14 0,-80 116-16 15,53-67 6-15,-2 19-2 16,6-11-99-16,4-14-503 0</inkml:trace>
  <inkml:trace contextRef="#ctx0" brushRef="#br0" timeOffset="15436.82">26749 4659 1557 0,'0'0'605'16,"0"0"-380"-16,0 0-11 16,0 0-126-16,0 0 5 15,0 0-28-15,-154 139-32 16,101-77 41-16,2 3-73 16,4-7 5-16,9-4-6 15,11-10 6-15,7-10-20 16,11-10-77-16,9-20-223 0,5-4-246 15,13-4-872-15</inkml:trace>
  <inkml:trace contextRef="#ctx0" brushRef="#br0" timeOffset="15625.94">26767 4634 1987 0,'0'0'386'0,"0"0"-258"15,0 0-34-15,0 0 19 16,7 115-21-16,2-66-65 16,2 3 17-16,7 1-44 15,0-2-7-15,7 3-51 16,-8-11-218-16,-1-15-315 0</inkml:trace>
  <inkml:trace contextRef="#ctx0" brushRef="#br0" timeOffset="15774.62">26498 4903 766 0,'0'0'0'0,"0"0"-75"15,143 4-616-15</inkml:trace>
  <inkml:trace contextRef="#ctx0" brushRef="#br0" timeOffset="16035.99">26928 4939 924 0,'0'0'500'0,"0"0"-208"16,0 0-1-16,0 0-86 16,118 61-56-16,-112-38 11 15,-3 3-87-15,-3-2-18 16,0 0-31-16,0-2-18 16,-3-8 22-16,-1-4-28 15,2-6 0-15,2-4-1 16,0 0 1-16,4-11-81 15,17-12-84-15,3-1 17 16,2 2 52-16,3 4 21 16,-4 10 75-16,-5 8 105 15,-5 0-14-15,-3 20 22 16,-5 6-19-16,-3 6-63 0,-4-1 24 16,2-2-55-16,-2 0-22 15,0-9-118-15,0-10-421 0</inkml:trace>
  <inkml:trace contextRef="#ctx0" brushRef="#br0" timeOffset="16232.01">27347 4342 2138 0,'0'0'670'16,"0"0"-616"-16,0 0-31 16,-96 133-12-16,24-34-11 0,12-14-231 15,9-14-929-15</inkml:trace>
  <inkml:trace contextRef="#ctx0" brushRef="#br0" timeOffset="18087.41">26537 4939 153 0,'0'0'965'16,"0"0"-666"-16,0 0-52 15,0 0 67-15,0 0-16 16,0 0-69-16,0 0 7 16,-4 0-96-16,4 0-19 15,2 0-34-15,16 0-53 16,9-4 28-16,9-1-62 15,1 0-13-15,5 5 7 16,6 0-69-16,-13 0-126 16,-10 0-460-16</inkml:trace>
  <inkml:trace contextRef="#ctx0" brushRef="#br0" timeOffset="19497.7">11797 9627 768 0,'0'0'1078'0,"0"0"-787"15,0 0-180-15,0 0-70 16,0 0 68-16,0 0-40 15,0 0-52-15,110-3 32 16,-58-2-34-16,4 1-5 16,4-1 9-16,0 0-19 15,0-1-16-15,20-6-112 0,-12 3-210 16,-13-3-541-16</inkml:trace>
  <inkml:trace contextRef="#ctx0" brushRef="#br0" timeOffset="19798.22">12516 9435 1657 0,'0'0'803'16,"0"0"-645"-16,0 0-143 16,0 0 42-16,0 0 4 15,0 0-2-15,118 22 41 16,-95 2-91-16,-10 3 3 16,-13 6-9-16,0 4-3 15,-32 2-31-15,-45 12-166 16,5-10-68-16,1-7-351 0</inkml:trace>
  <inkml:trace contextRef="#ctx0" brushRef="#br0" timeOffset="26421.29">13464 9038 1590 0,'0'0'480'16,"0"0"-420"-16,0 0-32 0,0 0 2 15,0 0-2-15,0 0 37 16,40-43-21-16,-40 43-20 16,2-2 87-16,-2 2-21 15,0 0 41-15,0 0-8 16,0 0-78-16,0 0 10 15,0 0-55-15,0 0 15 16,-14 17-27-16,-7 12 12 16,-8 12 0-16,-5 10 0 15,-1 12 15-15,4 4 0 16,4 8-15-16,6 2 9 16,13-4-7-16,8 0-2 15,6-10-1-15,56-8-19 0,-1-17-250 16,1-15-333-16</inkml:trace>
  <inkml:trace contextRef="#ctx0" brushRef="#br0" timeOffset="27499.91">13921 9235 1800 0,'0'0'371'16,"0"0"-296"-16,0 0-16 15,0 0-22-15,0 0 3 16,0 0 55-16,-118 111-3 15,82-60-7-15,2-2 5 16,3-1-80-16,7-5 8 16,6-11-18-16,9-8-9 15,7-10 2-15,2-14-181 16,19-2-152-16,6-18-50 0</inkml:trace>
  <inkml:trace contextRef="#ctx0" brushRef="#br0" timeOffset="27675.6">13947 9157 1612 0,'0'0'480'0,"0"0"-388"15,0 0-14-15,0 0 18 16,31 121 20-16,-17-67-78 16,1 2-6-16,3 0-29 15,-2-1-3-15,2-2-23 16,-2-10-235-16,-10-16-468 0</inkml:trace>
  <inkml:trace contextRef="#ctx0" brushRef="#br0" timeOffset="27846.1">13639 9370 2002 0,'0'0'512'16,"0"0"-383"-16,0 0-66 15,166-44-63-15,-93 37 12 16,5 7-12-16,22 0-31 16,-19 7-197-16,-16 7-676 0</inkml:trace>
  <inkml:trace contextRef="#ctx0" brushRef="#br0" timeOffset="28101.51">14341 9532 1707 0,'0'0'243'0,"0"0"-235"0,0 0-7 15,0 0 62-15,0 0 48 16,0 0 39-16,-10-107-75 16,10 91-44-16,0 4 94 15,0 7 12-15,0 5-63 16,0 7-50-16,0 20-7 15,0 16-1-15,2 8-16 16,0 10 6-16,2-3-22 16,10 10-87-16,-3-15-132 15,3-17-400-15</inkml:trace>
  <inkml:trace contextRef="#ctx0" brushRef="#br0" timeOffset="28326.45">14665 9431 1774 0,'0'0'518'0,"0"0"-421"16,0 0-96-16,0 0 22 15,141 43-23-15,-75-34-45 16,-7-3-111-16,-13-6-623 0</inkml:trace>
  <inkml:trace contextRef="#ctx0" brushRef="#br0" timeOffset="28491.33">14928 9324 1644 0,'0'0'312'0,"0"0"-205"16,-49 124-4-16,30-61-92 15,2 15-11-15,9-14-34 16,4-14-615-16</inkml:trace>
  <inkml:trace contextRef="#ctx0" brushRef="#br0" timeOffset="28950.08">15782 9061 1750 0,'0'0'316'16,"0"0"-216"-16,0 0-94 15,0 0 0-15,0 0 90 16,-100 142 28-16,69-79-2 16,2 3-25-16,4-6-81 15,5-6 21-15,7-11-37 0,8-15-6 16,5-10 5-16,0-12-127 15,11-10-71-15,10-16-102 16,-4-11-547-16</inkml:trace>
  <inkml:trace contextRef="#ctx0" brushRef="#br0" timeOffset="29117.35">15771 9041 1795 0,'0'0'477'16,"0"0"-414"-16,0 0-55 15,0 0 47-15,38 139-8 16,-21-84 1-16,6 6 8 16,1-1-56-16,1-5 0 15,-3 3-61-15,-4-14-214 0,-9-16-256 16</inkml:trace>
  <inkml:trace contextRef="#ctx0" brushRef="#br0" timeOffset="29272.41">15458 9377 1633 0,'0'0'755'0,"0"0"-432"15,0 0-235-15,0 0-34 16,0 0-54-16,175-23-21 16,-84 23-70-16,-13 4-204 0,-13 6-770 15</inkml:trace>
  <inkml:trace contextRef="#ctx0" brushRef="#br0" timeOffset="29889.46">16081 9599 373 0,'0'0'806'0,"0"0"-806"0,0 0 31 16,0 0-21-16,0 0 370 16,0 0-76-16,0 0-33 15,-16 0-160-15,16-4-27 16,0-2-42-16,0 0-23 15,0 1 38-15,0 0-48 16,0 1-9-16,0 1 0 16,2 3 14-16,0 0-20 15,-2 0 6-15,0 0 0 16,0 0-10-16,0 0 17 16,0 0-7-16,-2 0 0 15,-2 0 14-15,-1 3 1 16,3-3-15-16,0 2 0 0,2-2-2 15,0 0 19-15,0 0-16 16,0 0 24-16,0 0-23 16,13 0 31-16,5 0-33 15,-1 0 0-15,4 0-14 16,-3 0 13-16,-7 18 1 16,-5 6-1-16,-6 8-12 15,-6 8 12-15,-23 8 1 16,-11 0 0-16,-3-1 24 15,1-10-23-15,11-7 47 16,11-11-1-16,9-11-27 16,11-4 28-16,0-4-41 15,22 0-6-15,14-2-1 16,6-10-10-16,30-10-148 16,-14 0-163-16,-8 1-618 0</inkml:trace>
  <inkml:trace contextRef="#ctx0" brushRef="#br0" timeOffset="30116.31">16446 9494 1927 0,'0'0'646'0,"0"0"-506"15,0 0-66-15,0 0-74 0,0 0 18 16,119-8-25-16,-73 8 7 16,-1 4-12-16,6 0-128 15,-11-1-166-15,-11-3-404 0</inkml:trace>
  <inkml:trace contextRef="#ctx0" brushRef="#br0" timeOffset="30277.31">16743 9330 2016 0,'0'0'479'0,"0"0"-412"15,0 0-55-15,0 0 65 16,-68 137-10-16,53-87-43 0,-1 4-24 16,6 11-36-16,3-16-341 15,7-11-948-15</inkml:trace>
  <inkml:trace contextRef="#ctx0" brushRef="#br0" timeOffset="30707.29">17178 9532 1778 0,'0'0'879'0,"0"0"-695"16,0 0-184-16,0 0-15 15,0 0-141-15,0 0 4 16,0 0-214-16,66-12-935 0</inkml:trace>
  <inkml:trace contextRef="#ctx0" brushRef="#br0" timeOffset="30841.28">17491 9483 380 0,'0'0'1306'16,"0"0"-1211"-16,0 0-95 0,0 0-405 16,0 0-301-16</inkml:trace>
  <inkml:trace contextRef="#ctx0" brushRef="#br0" timeOffset="30992.34">17757 9493 920 0,'0'0'1237'16,"0"0"-983"-16,0 0-194 16,0 0-60-16,0 0-40 15,0 0 25-15,0 0-105 16,52-4-582-16</inkml:trace>
  <inkml:trace contextRef="#ctx0" brushRef="#br0" timeOffset="31253.3">18106 9458 1279 0,'0'0'1075'15,"0"0"-729"-15,0 0-269 16,0 0-27-16,0 0-50 16,0 0 0-16,130-14 8 0,-81 13 4 15,0 1-24-15,12 0-162 16,-14 0-366-16,-10-3-491 16</inkml:trace>
  <inkml:trace contextRef="#ctx0" brushRef="#br0" timeOffset="31463.97">18376 9272 2009 0,'0'0'574'15,"0"0"-506"-15,0 0-60 0,0 0 7 16,0 0-9-16,-79 141 1 15,65-85 23-15,5 4-30 16,5 8-109-16,4-12-169 16,0-15-653-16</inkml:trace>
  <inkml:trace contextRef="#ctx0" brushRef="#br0" timeOffset="32134.57">19179 9087 1711 0,'0'0'579'16,"0"0"-425"-16,0 0-84 16,0 0 24-16,0 0-39 15,0 0-39-15,0 0 20 16,-37 87-6-16,10-33 32 15,-2 8-3-15,-2-1-31 16,-1-1 15-16,8-6-43 16,3-6 2-16,8-9-11 15,4-8 3-15,7-7-96 16,2-16-150-16,0-8-269 16,11 0-43-16</inkml:trace>
  <inkml:trace contextRef="#ctx0" brushRef="#br0" timeOffset="32346.01">19173 9075 1217 0,'0'0'821'0,"0"0"-480"16,0 0-234-16,0 0-38 16,0 0-19-16,0 0 27 15,0 0 7-15,53 147-59 16,-37-99-4-16,1 4-21 15,1-4 12-15,0 0-33 16,-2-6-43-16,-5 1-136 16,-2-11-155-16,-3-12-513 0</inkml:trace>
  <inkml:trace contextRef="#ctx0" brushRef="#br0" timeOffset="32778.21">18916 9436 1654 0,'0'0'387'0,"0"0"-266"15,0 0-103-15,0 0-2 16,0 0-16-16,131-20 0 16,-75 18 0-16,6 1-5 15,1 1 17-15,-1 0-11 16,-8 0 0-16,-7 0 13 15,-9 13 79-15,-11 4-62 0,-7 5 6 16,-9 3 37-16,-5 5-56 16,-4-1 24-16,-2 0-42 15,0-8 1-15,0-3 25 16,0-8-24-16,0-6-2 16,0-4 25-16,0 0-19 15,0-2 6-15,12-17-12 16,3-8-98-16,6 1 55 15,3-2-20-15,-2 7 57 16,-2 7 6-16,-5 10 23 16,-3 4 31-16,-5 4-22 15,-5 20-6-15,-2 7 27 16,0 3-52-16,-4 5-2 0,-5-4-35 16,1-3-181-1,4-7-333-15,4-13-739 0</inkml:trace>
  <inkml:trace contextRef="#ctx0" brushRef="#br0" timeOffset="33017.51">19877 9136 1513 0,'0'0'509'15,"0"0"-454"-15,0 0-36 16,0 0 87-16,114 116 100 16,-92-54-50-16,-4 14-49 0,-12 6-26 15,-6 7-80-15,-6-5-2 16,-23-3-61-16,-27 7-220 16,10-24-91-16,1-16-604 0</inkml:trace>
  <inkml:trace contextRef="#ctx0" brushRef="#br0" timeOffset="33980.31">20133 8594 152 0,'0'0'1900'0,"0"0"-1213"16,0 0-577-16,0 0-37 15,0 0-58-15,0 0-3 16,0 0-12-16,12 88 0 16,-37 17-18-16,3-15-137 15,-1-14-464-15</inkml:trace>
  <inkml:trace contextRef="#ctx0" brushRef="#br0" timeOffset="40234.25">20546 9559 702 0,'0'0'875'0,"0"0"-569"16,0 0-113-16,0 0 87 16,0 0-76-16,0 0-35 15,0 0-51-15,15 0-68 16,5-2-8-16,7 0-42 15,4-1 1-15,3 3-10 16,3 0 11-16,4 0-4 16,-1 5-13-16,12 4-144 15,-11 0-118-15,-7-6-325 0</inkml:trace>
  <inkml:trace contextRef="#ctx0" brushRef="#br0" timeOffset="40434.85">20517 9726 929 0,'0'0'1423'16,"0"0"-1075"-16,0 0-263 15,0 0-84-15,133-32 29 16,-77 27-30-16,27 3-20 15,-14 2-161-15,-9 0-474 0</inkml:trace>
  <inkml:trace contextRef="#ctx0" brushRef="#br0" timeOffset="41171.91">22141 9126 1249 0,'0'0'780'0,"0"0"-557"15,0 0-186-15,0 0 86 16,0 0-56-16,0 0-35 16,0 0 28-16,-110 109-2 15,67-54 6-15,3 8-51 16,4-3 4-16,12-8-19 16,8-11 2-16,11-8-97 15,5-13-26-15,10-20-163 16,11 0-33-16,2-8-396 0</inkml:trace>
  <inkml:trace contextRef="#ctx0" brushRef="#br0" timeOffset="41359.97">22157 9046 1478 0,'0'0'680'15,"0"0"-558"-15,0 0-80 16,0 0 7-16,0 0 2 15,61 111 32-15,-41-56-52 16,2 1-23-16,0 0 1 16,-1-2-9-16,2 4-32 15,-5-13-174-15,-4-13-366 0</inkml:trace>
  <inkml:trace contextRef="#ctx0" brushRef="#br0" timeOffset="41531.92">21747 9377 2078 0,'0'0'489'0,"0"0"-389"16,0 0-99-16,163-12 8 16,-85 12-6-16,40 0-3 15,-22 7-70-15,-14 6-396 0</inkml:trace>
  <inkml:trace contextRef="#ctx0" brushRef="#br0" timeOffset="41796.42">22550 9622 1008 0,'0'0'986'15,"0"0"-900"-15,0 0-71 16,0 0-15-16,0 0 1 15,29-133 106-15,-23 94 9 16,3 7-102-16,-2 8 10 16,-2 8 65-16,-1 10 73 15,-4 6-23-15,2 5-139 16,-2 24 1-16,2 15 18 16,3 9-6-16,-1 5-4 15,2 3-9-15,4 4-122 0,-4-14-111 16,-1-15-443-16</inkml:trace>
  <inkml:trace contextRef="#ctx0" brushRef="#br0" timeOffset="42562.2">22768 8441 1370 0,'0'0'855'0,"0"0"-613"16,0 0-160-16,0 0-82 15,0 0-5-15,0 0-4 16,-62 157-7-16,31-44-96 15,6-19-358-15,8-13-642 0</inkml:trace>
  <inkml:trace contextRef="#ctx0" brushRef="#br0" timeOffset="42742.47">22967 9515 1185 0,'0'0'1112'16,"0"0"-1112"-16,0 0-131 15,0 0 28-15,0 0-229 16,0 0-744-16</inkml:trace>
  <inkml:trace contextRef="#ctx0" brushRef="#br0" timeOffset="43200.82">23952 9068 170 0,'0'0'1880'16,"0"0"-1540"-16,0 0-272 16,0 0 17-16,0 0-81 15,0 0-2-15,0 0-1 16,-96 58 12-16,53-7 4 16,-1 7 1-16,0 5-18 15,3-5 25-15,12-10-25 0,7-8 0 16,11-12-8-16,11-11-62 15,0-17-125-15,18-3-94 16,1-16-361-16</inkml:trace>
  <inkml:trace contextRef="#ctx0" brushRef="#br0" timeOffset="43388.55">23952 8981 1818 0,'0'0'637'0,"0"0"-575"15,0 0-22-15,0 0-14 16,53 109-5-16,-40-57 68 16,1 4-64-16,-5 2-7 0,0 5-15 15,-5-5-3-15,-2-7-28 16,-2 2-121-16,0-17-170 16,0-14-398-16</inkml:trace>
  <inkml:trace contextRef="#ctx0" brushRef="#br0" timeOffset="43559.54">23597 9293 1965 0,'0'0'488'0,"0"0"-453"0,0 0-15 15,170 0-9 1,-99 0-11-16,30 5-27 0,-19 2-272 15,-13-5-748-15</inkml:trace>
  <inkml:trace contextRef="#ctx0" brushRef="#br0" timeOffset="44098.93">24230 9515 821 0,'0'0'674'0,"0"0"-573"16,0 0-100-16,0 0 25 15,0 0 78-15,0 0-47 16,0 0-13-16,-19-7-25 16,19 5 42-16,0-5 103 15,0 1-45-15,4-1 17 16,5 2-79-16,2 0-50 0,2 3 12 15,3 0-19 1,2 2 0-16,-5 0 0 0,1 4 11 16,-8 14 23-16,-6 6 24 15,0 7-11-15,-13 3 50 16,-16 5-45-16,-4-2-14 16,4-5-3-16,6-8-34 15,9-10 44-15,14-5-44 16,0-7 0-16,19-2 78 15,18 0-60-15,13-5-5 16,1-9-14-16,4-2-97 16,5-12-112-16,-15 4-334 15,-11 4-806-15</inkml:trace>
  <inkml:trace contextRef="#ctx0" brushRef="#br0" timeOffset="44415.84">24367 8439 2011 0,'0'0'613'15,"0"0"-484"-15,0 0-129 16,0 0 0-16,-41 107-9 16,5-8 1-16,3 3 8 15,-5 23-201-15,14-36-298 16,11-33-1358-16</inkml:trace>
  <inkml:trace contextRef="#ctx0" brushRef="#br0" timeOffset="44851.68">24776 9471 2083 0,'0'0'528'15,"0"0"-424"-15,0 0-28 16,0 0-57-16,0 0-19 16,0 0-100-16,0 0-237 15,5 0-1743-15</inkml:trace>
  <inkml:trace contextRef="#ctx0" brushRef="#br0" timeOffset="45250.05">25274 9467 2333 0,'0'0'465'0,"0"0"-465"15,0 0-184-15,0 0-26 16,0 0-131-16,0 0-512 0</inkml:trace>
  <inkml:trace contextRef="#ctx0" brushRef="#br0" timeOffset="45413.18">25669 9414 2412 0,'0'0'537'0,"0"0"-496"16,0 0-41-16,0 0-138 15,0 0-93-15,0 0 61 16,0 0-674-16</inkml:trace>
  <inkml:trace contextRef="#ctx0" brushRef="#br0" timeOffset="45558.18">25960 9378 2474 0,'0'0'285'0,"0"0"-285"15,0 0-130-15,0 0-78 16,0 0 138-16,0 0 64 15,0 0-623-15</inkml:trace>
  <inkml:trace contextRef="#ctx0" brushRef="#br0" timeOffset="46165.84">27068 9083 1365 0,'0'0'481'0,"0"0"-260"16,0 0 118-16,0 0-77 15,0 0-60-15,0 0-62 0,0 0-80 16,24-58 1-1,-24 58-61-15,-19 25 6 0,-17 17-25 16,-11 14 19-16,-11 14 0 16,-4 10 0-16,-3 0 18 15,7-3-19-15,10-7 1 16,11-14-20-16,13-10 11 16,13-16-125-16,11-12-144 15,2-18-62-15,20 0-144 16,3-22-706-16</inkml:trace>
  <inkml:trace contextRef="#ctx0" brushRef="#br0" timeOffset="46391.91">27013 9002 2082 0,'0'0'480'0,"0"0"-351"15,0 0 18-15,0 0-17 16,0 0-100-16,0 0-30 15,0 0 50-15,48 104-48 16,-32-53-2-16,-5 6 0 16,3-1 12-16,-6 4-8 15,1-4-4-15,-1 1-31 16,-4-7-21-16,-2-2-214 16,-2-16-246-16,0-10-510 0</inkml:trace>
  <inkml:trace contextRef="#ctx0" brushRef="#br0" timeOffset="46869.13">26604 9340 2141 0,'0'0'468'15,"0"0"-380"-15,0 0-88 16,0 0 6-16,141 0-14 15,-70 0-9-15,5 4-104 16,5 5-139-16,-6 1-250 16,-8-3 170-16,-9 1 201 15,-13-1 139-15,-12-2 123 0,-11 2 142 16,-6-2-19-16,-8 4-23 16,-5 1-81-16,-3 5 3 15,0 9-80-15,0 5-33 16,0 0 30-16,-5 4-49 15,1-6 4-15,4 0-17 16,0-10 12-16,0-3-5 16,0-9-7-16,6-5 0 15,11 0-9-15,2-8-31 16,6-15-40-16,2-9-36 16,6-7-85-16,2 1 41 15,2 6 160-15,-4 7 34 16,-6 12 62-16,-8 10-4 15,-2 3-26-15,-9 8 44 0,-3 16-40 16,-3 5 28-16,-2 2-73 16,0 1-24-16,0 1-1 15,0-5-73-15,0-8-217 16,0-10-661-16</inkml:trace>
  <inkml:trace contextRef="#ctx0" brushRef="#br0" timeOffset="47156.21">27605 8518 825 0,'0'0'1691'15,"0"0"-1447"-15,0 0-244 16,0 0-4-16,0 0-4 16,-94 158 8-16,48-52-1 15,9-14-227-15,7-17-473 0</inkml:trace>
  <inkml:trace contextRef="#ctx0" brushRef="#br0" timeOffset="47841.41">27918 9418 71 0,'0'0'1367'0,"0"0"-1016"0,0 0-144 16,0 0-58-16,0 0-41 15,0 0-10-15,0 0-91 16,0 8 5-16,0-3 1 16,0 0-2-16,0-1 17 15,0 0-13-15,4 0-15 16,5 1 61-16,1-3-51 15,2-2 11-15,-3 0 3 16,-3 0-21-16,-3 0 31 16,-3 0-11-16,0 0 47 15,0 0 44-15,0 0-93 16,0 0-1-16,0 0-20 16,0 0 19-16,0 2-25 15,0-2 6-15,0 1-13 0,3-1-4 16,-1 0 31-16,-2 0-14 15,0 0 18-15,0-1-18 16,0-12-81-16,-16 1-226 16,-3 5-1235-16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39:15.1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1562 5453 732 0,'0'0'21'15,"0"0"-6"-15,0 0 349 16,0 0 230-16,0 0-436 16,0 0-5-16,31-9-10 15,-28 6-31-15,-3-2 50 0,0 3-31 16,2 0-18-16,-2 0-7 15,0 0-55-15,0 2 14 16,0-2-11-16,0 2-30 16,0 0 21-16,0 0-21 15,0 0 7-15,-7 0-2 16,-15 0-29-16,-11 10 13 16,-10 7-13-16,-6 12 12 15,-4 3-15-15,1 4 3 16,8 2 0-16,5-2-1 15,13-6 2-15,6-6-7 16,11-7 6-16,9-9-40 16,0-4 25-16,18-4-36 15,17 0 26-15,8-18-2 16,6-10-111-16,-2-6-41 0,-7-2 35 16,-7-3 26-16,-6 3 58 15,-9 8 9-15,-5 7 51 16,-7 4 60-16,-2 11 78 15,-4 3 53-15,0 3-95 16,0 0-72-16,0 3-9 16,0 20-3-16,0 10-9 15,0 8 14-15,0 4-10 16,0 1 2-16,4-3-9 16,0-11-65-16,9-6-119 15,-1-10-171-15,-3-12-492 0</inkml:trace>
  <inkml:trace contextRef="#ctx0" brushRef="#br0" timeOffset="179.73">1814 5245 2097 0,'0'0'391'16,"0"0"-283"-16,0 0-80 15,0 0 5-15,29 113 16 16,-29-53-28-16,-16 6 21 15,-15 4-42-15,-7 3-3 16,-20 7-165-16,7-20-335 0,9-16-1083 16</inkml:trace>
  <inkml:trace contextRef="#ctx0" brushRef="#br0" timeOffset="953.39">2824 5224 1495 0,'0'0'291'0,"0"0"-219"16,0 0-56-16,0 0 75 16,0 0 13-16,-134 43 27 15,98-14 0-15,-2 4-51 16,1 8 8-16,1 10-17 16,1 4-16-16,4 6 23 15,6-2-38-15,9-5-8 16,7-5-15-16,9-10-9 15,0-7 4-15,15-13-12 16,16-9-12-16,12-8 11 16,11-2-128-16,21-26-136 15,-10-4-259-15,-14-4-394 0</inkml:trace>
  <inkml:trace contextRef="#ctx0" brushRef="#br0" timeOffset="1621.76">2621 5537 1597 0,'0'0'355'0,"0"0"-231"16,0 0 21-16,0 0-39 15,0 0-17-15,0 0 14 16,0 0-82-16,43-26-15 16,-12 26-9-16,2 0 4 15,3 7-1-15,-5 17 32 16,-4 7-15-16,-7 2 45 15,-5 6-14-15,-4-2-27 16,-6 2 21-16,-3-5-41 0,-2-7 13 16,0-4-11-16,0-7 9 15,0-9-19 1,0-4 7-16,0-3-43 0,3 0 5 16,9-22-69-16,9-10-166 15,6-10 0-15,6-2 46 16,0 2 90-16,-4 11 137 15,-4 12 30-15,-8 12 76 16,-9 7-11-16,-6 4 39 16,-2 22 14-16,0 5-37 15,-12 5 0-15,1-4-47 16,3-3-21-16,3-2-8 16,5-8-33-16,0-2 11 0,5-9-13 15,16-4 9-15,11-4-22 16,4-4-14-16,2-14-67 15,-5-6 5-15,-8-2 4 16,-10 2 42-16,-13-1 23 16,-2 3-16-16,-4 4 36 15,-14 4 17-15,0 5 51 16,7 0 54-16,4 6-48 16,7 1-19-16,0-5-36 15,4 2-18-15,19-6-1 16,4 6-3-16,4 2-4 15,0 3 6-15,-2 0-10 16,-6 21 11-16,-3 4 9 0,-7 4-8 16,-7-1 37-1,-3-1-38-15,-3 0 1 0,0-5 12 16,0-4-13-16,0-6-10 16,0-12-100-16,-5 0-129 15,1 0-240-15</inkml:trace>
  <inkml:trace contextRef="#ctx0" brushRef="#br0" timeOffset="1764.41">3414 5278 1377 0,'0'0'994'0,"0"0"-797"16,0 0-167-16,0 0-30 0,0 0-82 15,0 0-29-15,-28 148-210 16,10-75-602-16</inkml:trace>
  <inkml:trace contextRef="#ctx0" brushRef="#br0" timeOffset="1853.97">3214 6079 1403 0,'0'0'693'0,"0"0"-484"16,0 0-123-16,0 0-86 16,0 0-295-16</inkml:trace>
  <inkml:trace contextRef="#ctx0" brushRef="#br0" timeOffset="2448.94">4429 5344 355 0,'0'0'1172'0,"0"0"-968"16,0 0-146-16,0 0 96 0,0 0 14 16,-147 116-2-16,91-58-11 15,0 7-58-15,1 1-11 16,1-6-71-16,9-8-5 15,10-12-7-15,10-13-3 16,12-13-25-16,13-14-110 16,6-9-114-16,23-21-239 15,3-8-921-15</inkml:trace>
  <inkml:trace contextRef="#ctx0" brushRef="#br0" timeOffset="2619.96">4396 5328 1647 0,'0'0'291'0,"0"0"-202"16,0 0-49-16,24 128-4 16,-11-68 56-16,0 5-36 15,1-4-6-15,1 0-23 16,-3-9-26-16,-1-8-2 16,-11-6-138-16,0-12-178 15,0-10-400-15</inkml:trace>
  <inkml:trace contextRef="#ctx0" brushRef="#br0" timeOffset="2769.75">3991 5704 1770 0,'0'0'773'0,"0"0"-754"16,0 0-1-16,126-12-36 15,-59 12-41-15,35 0-88 16,-17 0-135-16,-7 0-717 0</inkml:trace>
  <inkml:trace contextRef="#ctx0" brushRef="#br0" timeOffset="3543.54">5523 5055 1770 0,'0'0'225'0,"0"0"-161"15,0 0-43-15,0 0-20 16,0 0 25-16,0 0-18 15,0 0 95-15,-26 129 43 16,13-56-67-16,-1 14 1 16,1 5-34-16,1 0-17 15,3-5 32-15,3-11-49 16,6-10 0-16,0-16-5 16,0-10 6-16,6-13-10 15,10-15-3-15,6-9-37 16,7-3 19-16,6-18-50 15,6-18-66-15,-1-8-51 0,-7-4-39 16,-4 0 95-16,-10 10 81 16,-9 10 48-16,-5 12 83 15,-5 11-18-15,-2 5-26 16,-18 12-13-16,-7 17 1 16,-2 4 48-16,0 4-28 15,2-1-29-15,7-7 4 16,7-6-14-16,7-9-8 15,6-10 0-15,0-4-46 16,13 0 16-16,16-16-85 16,6-9-52-16,5-2 34 15,1 1-2-15,-6 6 76 16,-6 8 59-16,-8 12 70 0,-13 0 75 16,-3 22-62-1,-5 7-20-15,0 3 2 0,0 2-59 16,-5-8 11-16,1-5-17 15,-6-15-63-15,4-6-123 16,-3 0-452-16</inkml:trace>
  <inkml:trace contextRef="#ctx0" brushRef="#br0" timeOffset="3671.77">5592 5412 2041 0,'0'0'349'0,"0"0"-284"15,114-17-65-15,-27 17-116 16,-14 0-264-16,-6 0-363 0</inkml:trace>
  <inkml:trace contextRef="#ctx0" brushRef="#br0" timeOffset="4099.92">6638 4999 1661 0,'0'0'223'16,"0"0"-222"-16,0 0-1 15,0 0 31-15,0 0 80 16,-78 125 104-16,63-51-61 16,1 10-32-16,3 8 0 15,1-2-95-15,4-2-3 0,-1-11-24 16,3-15 13-16,2-18-7 15,2-14-6-15,0-14-6 16,0-15 5-16,0-1-50 16,0-17 44-16,11-24-123 15,9-10 7-15,5-5 39 16,2-1 2-16,2 13 62 16,-1 16 20-16,-4 16 1 15,-5 12 42-15,-8 12-9 16,-7 25 25-16,-4 9 27 15,0 7-6-15,-22 5-7 16,-9-2 0-16,-10-5-53 0,-1-3 9 16,-3-10-29-16,5-8-7 15,7-8-44-15,15-17-160 16,9-5-269-16,9 0-360 16</inkml:trace>
  <inkml:trace contextRef="#ctx0" brushRef="#br0" timeOffset="4323.58">7126 5400 1776 0,'0'0'487'0,"0"0"-487"16,0 0 21-16,0 0 10 0,-107 142 41 15,53-78 80-15,-6 7 10 16,1-1-102-16,-5-1-32 15,7-6-19-15,8-7-9 16,11-10-17-16,14-11-138 16,24-19-90-16,0-10-329 15,6-6-1126-15</inkml:trace>
  <inkml:trace contextRef="#ctx0" brushRef="#br0" timeOffset="4571.95">7278 5661 1045 0,'0'0'814'16,"0"0"-677"-16,0 0-82 16,0 0-46-16,-149-12 16 15,106 36 152-15,11 3-16 16,13 8-39-16,12 0-49 15,7 2-54-15,13-5 14 16,25-8-33-16,14-8-1 16,33-14-35-16,-10-2-137 15,-8 0-419-15</inkml:trace>
  <inkml:trace contextRef="#ctx0" brushRef="#br0" timeOffset="6087.96">8537 5416 1390 0,'0'0'478'0,"0"0"-357"16,0 0-64-16,0 0 45 0,0 0 39 16,0 0-10-16,0 0 10 15,-36 8-71-15,1 21-43 16,-12 17 20-16,-11 7-23 15,-5 10-4-15,-3-1-19 16,-1-4 13-16,2-4-8 16,10-10-6-16,10-10-32 15,7-12-66-15,16-11-136 16,8-11-381-16</inkml:trace>
  <inkml:trace contextRef="#ctx0" brushRef="#br0" timeOffset="7148.05">8042 5453 1674 0,'0'0'292'0,"0"0"-231"16,0 0-30-16,0 0 11 16,112 125 96-16,-74-76-3 15,4 1-33-15,5-3-30 16,1-4-62-16,0-5 3 15,-2-10-13-15,-1-7-26 16,-3-6-26-16,-3-9-72 16,-6-6-86-16,-2 0-2 15,-6-10-19-15,-4-13-76 16,-2-6-93-16,-4-5-6 16,-3-2 370-16,-4 2 36 15,1 3 554-15,-5 10-188 0,1 6-96 16,-5 14-44-16,0 1-141 15,0 13-71-15,0 20 135 16,0 6-38-16,0 5-23 16,0 2-29-16,0-8-57 15,0-6 23-15,16-5-25 16,4-11-31-16,7-10 6 16,2-6-57-16,2-1-27 15,0-24-80-15,-2-9-47 16,-2-6-50-16,-3-4 24 15,-6 0 156-15,-3 4 106 16,-5 8 211-16,-6 10 114 0,-2 8 4 16,-2 14-108-1,0 0-123-15,0 7-76 0,-2 20 5 16,-4 0 40-16,3 4-54 16,3-4-3-16,5-3-4 15,24-7 3-15,15-7 3 16,12-8-12-16,13-2-25 15,7-2 23-15,-1-14-41 16,-1-4 31-16,-7 0 11 16,-13 2-13-16,-17 4 14 15,-16 4 0-15,-21 10 0 16,0 0 49-16,-31 6-38 16,-17 15-3-16,-5 8 16 0,-3 0-23 15,9 0 29 1,10-5-30-16,14-8 1 0,11-7-9 15,12-9-2-15,4 0-33 16,22-13-8-16,12-11-76 16,8-6 19-16,2-2-47 15,-4 2 31-15,-3 2 75 16,-10 8 49-16,-12 12 6 16,-7 8 90-16,-10 0-28 15,-2 23 68-15,0 8-39 16,0-1-49-16,0-2-8 15,11-4-39-15,11-10 9 16,10-11 16-16,5-3-17 0,11 0-9 16,2-21 0-1,0-4-32-15,-4-8 26 0,-3-4-33 16,-10-4 17-16,-6-8-17 16,-8-3-43-16,-5 0 64 15,-5 4 18-15,-3 10 3 16,-6 13 157-16,0 18-43 15,0 7-55-15,0 12-62 16,-8 26 12-16,-1 11-7 16,1 11 2-16,0 3 2 15,6 1 10-15,2 1-11 16,0-5-8-16,0-4 0 16,0-10 7-16,0-6-22 15,0-12-19-15,0-9-73 0,0-19-56 16,-9 0-134-1,-7-7-258-15</inkml:trace>
  <inkml:trace contextRef="#ctx0" brushRef="#br0" timeOffset="7289.63">9993 5712 1670 0,'0'0'560'0,"0"0"-446"16,0 0-26-16,122-44-78 15,-75 35-8-15,-2 4 6 16,0 4 3-16,-10 1-22 15,-10 0-94-15,-10 6-214 16,-11 1-380-16</inkml:trace>
  <inkml:trace contextRef="#ctx0" brushRef="#br0" timeOffset="7559.1">9587 5366 459 0,'0'0'1388'16,"0"0"-1179"-16,0 0-120 16,0 0 45-16,0 0-35 15,0 0-45-15,0 0-54 0,76-56 34 16,-38 56-34-1,-2 0 6-15,-3 0-12 0,-4 0-43 16,0 0-102-16,-10 0-111 16,-2-10-341-16</inkml:trace>
  <inkml:trace contextRef="#ctx0" brushRef="#br0" timeOffset="7687.94">9988 5051 1341 0,'0'0'813'0,"0"0"-608"15,0 0-140-15,0 0-65 16,-20 119 1-16,-18-25-1 16,3-12-98-16,6-12-561 0</inkml:trace>
  <inkml:trace contextRef="#ctx0" brushRef="#br0" timeOffset="8978.29">10938 5970 1739 0,'0'0'524'15,"0"0"-458"-15,0 0-58 16,0 0-16-16,82-119 10 15,-34 71-2-15,2-6 9 16,4-6-3-16,0-7 0 16,-8-1-6-16,-5-2 0 15,-12 4 1-15,-12 6 14 0,-7 6-11 16,-10 9-4 0,0 15 6-16,-19 14 60 0,-7 16-38 15,-10 0-12-15,-2 32 23 16,0 21-10-16,2 17 52 15,5 12-25-15,9 6-17 16,9-4 24-16,10-9-62 16,3-14 10-16,3-10-11 15,19-18 9-15,7-10 1 16,5-11-10-16,3-12-9 16,7-2-1-16,4-24-123 15,1-10-40-15,-5-7 28 16,-1-3-25-16,-10 7 93 15,-7 7 39-15,-10 15 38 16,-9 15 26-16,-5 2-25 0,-2 23 93 16,0 11 17-1,-2 1-66-15,-5 2 35 0,5-4-39 16,2-6-30-16,0-8 8 16,0-4-10-16,7-7-9 15,11-8 0-15,3 0-18 16,6-14-18-16,2-9-54 15,0-9-42-15,0-7 5 16,-4 3-7-16,-7 4 80 16,-7 9 54-16,-7 16 141 15,-4 7 34-15,0 5-117 16,-4 23-8-16,-7 4 35 0,4 1-41 16,5-3 11-16,2-4-16 15,7-4-39-15,19-8 36 16,11-9-34-16,5-5-1 15,5 0 2-15,-3-12-3 16,-2-14-51-16,-6-3-2 16,-12-3-49-16,-8-2 35 15,-9 2-25-15,-7 6 8 16,-5 9 84-16,-17 13 43 16,-7 4 16-16,0 15-11 15,2 15-8-15,7 4 31 16,9 2-34-16,9-4-28 15,2-4 9-15,7-3-11 0,17-6-4 16,7-9-3 0,8-7-22-16,2-3-33 0,5-5-44 15,0-13 23-15,1-5 2 16,-5 0-35-16,-4 0 61 16,-9 6 38-16,-7 9 10 15,-13 8 52-15,-9 0-22 16,0 13 72-16,-4 16 38 15,-15 0-88-15,4 2-18 16,5-7-13-16,2-7-21 16,6-10 15-16,2-7-8 15,0 0-7-15,12-2 0 16,15-17-18-16,6-8-103 16,11-4-58-16,5-4 16 15,7 0 112-15,5 3-14 0,1 5 28 16,-7 10 37-1,-6 12 43-15,-9 5 61 0,-9 5-9 16,-6 20-36-16,-9 3-12 16,-5 4-47-16,-9 2 9 15,-2-4-1-15,0-2-8 16,-17-4-56-16,-6-7-128 16,-2-10-406-16</inkml:trace>
  <inkml:trace contextRef="#ctx0" brushRef="#br0" timeOffset="9152.25">11881 5358 1692 0,'0'0'610'16,"0"0"-418"-16,0 0-164 15,0 0-28-15,138-51-40 16,-94 86-119-16,-9 11-193 15,-16 10-649-15</inkml:trace>
  <inkml:trace contextRef="#ctx0" brushRef="#br0" timeOffset="9250.82">11839 6334 1437 0,'0'0'914'0,"0"0"-914"15,0 0-278-15</inkml:trace>
  <inkml:trace contextRef="#ctx0" brushRef="#br0" timeOffset="10546.49">13430 5721 1013 0,'0'0'321'16,"0"0"-64"-16,0 0-50 16,0 0 3-16,-65 124-49 15,57-95-69-15,3-10-21 16,3-3-62-16,2-9-8 0,0-7-1 15,0 0 14-15,17-11-31 16,8-17-69-16,4-10-82 16,2-5 15-16,5-3-39 15,-1 5 58-15,0 7 134 16,-6 9 9-16,-6 20 135 16,-9 5-52-16,-5 16 0 15,-7 15 46-15,-2 10-48 16,0 1 7-16,0-4-14 15,0-2-62-15,-2-8 11 16,-2-8-32-16,1-5 1 16,1-11-2-16,2-4 2 15,0 0-2-15,0-21-56 16,9-9-175-16,11-7 89 0,5-7-121 16,1 1-122-16,1 6 386 15,-5 11 11-15,-6 14 290 16,-9 12-120-16,-3 0-139 15,-2 16 37-15,3 11-8 16,6-1-48-16,9-3 15 16,13-4-26-16,17-7 10 15,10-8-22-15,9-4-16 16,3 0-37-16,-6-9-25 16,-6-5 30-16,-15-1 42 15,-14 1-27-15,-19 2 31 0,-12 4 2 16,-12 8 18-1,-26 0 40-15,-13 5 20 0,-5 16-2 16,1 2 27-16,5 3-35 16,15-5-12-16,10-5-39 15,14-7-7-15,11-4-20 16,0-5 1-16,29 0-19 16,9-10-28-16,8-8-111 15,4-2 29-15,-3 0 21 16,-5 4 3-16,-4 6 81 15,-12 7 33-15,-5 3 64 16,-6 0 17-16,-5 17-30 16,-4 3 25-16,5 0-13 15,1-2-43-15,5-6 11 16,8-7-23-16,4-5-1 16,2-5-7-16,4-21-19 0,-1-6-113 15,-1-9-80-15,-6-2-93 16,-2-6 35-16,-7-1-94 15,-5 6 264-15,-5 6 100 16,-3 12 387-16,-3 12 2 16,-2 14-87-16,0 0-199 15,-7 26-2-15,-6 19 45 16,-1 6-50-16,4 7-10 16,1 3-49-16,-1-6 10 15,6-4-18-15,2-9-28 16,2-5 16-16,0-14-17 0,0-7-1 15,0-9-31 1,-4-7-84-16,-3 0 42 0,-7-14-205 16,-1-13-240-16,1-7 327 15,6 0 61-15,8-2 131 16,0 5 131-16,6 8 172 16,19 7 8-16,10 4-48 15,8 4-99-15,11 4-77 16,3 1-78-16,3 2 0 15,3-3-9-15,6 0-9 16,-18 0-155-16,-12-2-462 0</inkml:trace>
  <inkml:trace contextRef="#ctx0" brushRef="#br0" timeOffset="10817.89">14183 5217 1525 0,'0'0'345'15,"0"0"-230"-15,0 0-41 16,0 0 31-16,0 0-3 15,-48 127-56-15,63-97 23 16,16 0-50-16,9-6-19 0,23-4-34 16,-10-8-273-16,-8-5-624 15</inkml:trace>
  <inkml:trace contextRef="#ctx0" brushRef="#br0" timeOffset="10939.73">14065 6034 2067 0,'0'0'377'16,"0"0"-377"-16,0 0-818 0</inkml:trace>
  <inkml:trace contextRef="#ctx0" brushRef="#br0" timeOffset="11395.07">15992 5518 1038 0,'0'0'612'16,"0"0"-556"-16,0 0-37 15,-141 2-12-15,95 26 169 16,0 10 18-16,11 8 6 16,10 2-88-16,14-2-72 15,11-2 2-15,3-7-41 16,28-7 8-16,11-13-9 16,12-8-39-16,6-9-14 15,2-2-91-15,3-22-103 0,9-31-66 16,-16 6-236-16,-12-4-612 15</inkml:trace>
  <inkml:trace contextRef="#ctx0" brushRef="#br0" timeOffset="12304.7">16270 5206 1605 0,'0'0'322'0,"0"0"-255"16,0 0-34-16,0 0 26 15,-89 154 22-15,66-80 46 16,8 5-30-16,3-1-14 15,4-6-21-15,6-13-61 16,2-6 26-16,0-15-27 16,0-12 0-16,16-11-12 0,3-8-12 15,6-7-14-15,4-2-1 16,2-20-62-16,-2 1-2 16,-4 1-24-16,-10 5 90 15,-5 9 37-15,-6 6 31 16,-4 4-6-16,0 18 41 15,4 2-51-15,7-2 13 16,12-2-26-16,12-6 0 16,14-9 28-16,9-5-30 15,5 0-6-15,-1-9-31 16,-4-9-40-16,-14-4 30 16,-10 2 17-16,-16 2 26 0,-16 3 4 15,-2 6 53 1,-25 7 18-16,-14 2 6 0,-13 2-26 15,0 16 25-15,4 5-27 16,7-2-15-16,13-1 5 16,10-3-38-16,11-5 1 15,7-3-2-15,3-4-53 16,23-5 29-16,10 0-71 16,4-9-88-16,5-13-41 15,-1-2-46-15,-1-4 17 16,-8 0 64-16,-3 4 189 15,-13 6 19-15,-9 6 266 16,-8 12-27-16,-2 0-131 16,0 6-70-16,-16 14 81 15,5 3-18-15,2 4-54 0,4-3-5 16,5-2-60-16,0-5 11 16,7-8-2-16,11-3 2 15,4-6-24-15,5 0-6 16,0-6-97-16,2-16-18 15,2-2-39-15,-2-4 10 16,0 0 29-16,-2 4 31 16,-7 5 102-16,-7 10 67 15,-8 6 111-15,-5 3-78 16,0 12-43-16,-2 11 76 16,-12 9-18-16,-1-2-44 15,3 1-4-15,3-8-44 16,5-5-23-16,4-8 12 0,0-6-12 15,0-4 0 1,6 0-1-16,15-12-101 0,3-10-21 16,8-2-19-16,3-2 30 15,7 2 8-15,1 2 11 16,3 6 93-16,-1 6 38 16,-5 10 76-16,-4 0 35 15,-7 5-65-15,-9 16-48 16,-7 5 10-16,-6 4-37 15,-7-2-9-15,0 0-12 16,-18-7-151-16,-6-8-135 16,-1-9-1027-16</inkml:trace>
  <inkml:trace contextRef="#ctx0" brushRef="#br0" timeOffset="12546.13">16825 5206 720 0,'0'0'852'16,"0"0"-560"-16,0 0-74 15,0 0-75-15,-40 123-65 16,40-84-57-16,4-5-8 15,19-6-13-15,15-10-59 0,-5-8-133 16,-4-8-418-16</inkml:trace>
  <inkml:trace contextRef="#ctx0" brushRef="#br0" timeOffset="12755.03">17061 5217 1513 0,'0'0'333'0,"0"0"-232"16,0 0-101-16,0 0 42 16,0 0 71-16,0 0-17 15,0 0 29-15,119 117-27 16,-75-109-44-16,10-8 10 0,10 0-63 16,6-14-1-16,30-26-9 15,-20 4-199-15,-11 1-428 0</inkml:trace>
  <inkml:trace contextRef="#ctx0" brushRef="#br0" timeOffset="14180.32">2228 6636 1069 0,'0'0'726'15,"0"0"-527"-15,0 0-54 16,0 0 9-16,0 0-43 15,0 0-58-15,0 0 20 16,0-15-37-16,0 37-24 16,0 17-2-16,0 17 50 0,-4 16-21 15,-7 13 22-15,0 4-34 16,0 4 2-16,0-6-24 16,-1-6 5-16,6-11-7 15,1-14-3-15,3-12 0 16,0-12-1-16,2-9-29 15,0-14-98-15,0-9-58 16,0-14 2-16,4-19-67 16,3-8-633-16</inkml:trace>
  <inkml:trace contextRef="#ctx0" brushRef="#br0" timeOffset="14388.15">2387 6543 1722 0,'0'0'230'0,"0"0"-180"16,0 0 17-16,0 0-15 16,0 0 38-16,98 141 65 15,-100-76-54-15,-29 8 7 16,-10 0-50-16,-7-6-57 16,-4-5 19-16,4-12-20 15,0-14-90-15,17-14-162 16,11-15-542-16</inkml:trace>
  <inkml:trace contextRef="#ctx0" brushRef="#br0" timeOffset="14706.84">3004 6629 945 0,'0'0'1086'0,"0"0"-905"16,0 0-135-16,0 0-31 16,0 0-5-16,-158-16 9 15,107 56 85-15,1 16-22 16,6 13 38-16,9 9-78 0,10 6-20 15,14 0 3-15,11-5-23 16,0-11-2-16,17-15 0 16,19-14-79-16,32-23-14 15,-8-13-161-15,-3-3-377 0</inkml:trace>
  <inkml:trace contextRef="#ctx0" brushRef="#br0" timeOffset="14912.1">3223 6805 1652 0,'0'0'259'15,"0"0"-242"-15,0 0-15 0,-145 127 80 16,98-69 17-16,2 4 24 16,8 1-43-16,5-7-67 15,10-8 11-15,5-11-24 16,10-16-44-16,7-21-108 15,2 0-114-15,13-12-99 0</inkml:trace>
  <inkml:trace contextRef="#ctx0" brushRef="#br0" timeOffset="15075.76">3187 6779 1568 0,'0'0'194'0,"0"0"-129"0,0 121-38 15,0-63 13-15,0 0-8 16,4-4-31-16,7-4 15 16,3 1-16-16,-1-15-90 15,-3-14-405-15</inkml:trace>
  <inkml:trace contextRef="#ctx0" brushRef="#br0" timeOffset="15255.49">2859 7018 1655 0,'0'0'716'0,"0"0"-608"15,0 0-75-15,0 0-32 16,0 0 12-16,166-18-13 0,-104 18-16 16,1-1 8-16,26-10-202 15,-18 2-302-15,-11 0-94 0</inkml:trace>
  <inkml:trace contextRef="#ctx0" brushRef="#br0" timeOffset="15451.98">3546 6657 1837 0,'0'0'367'0,"0"0"-314"16,0 0-41-16,0 0-9 15,78 129 26-15,-71-69 36 0,-7 6 36 16,-2 8-62-16,-21 4-17 16,-22 15-22-16,10-21-156 15,2-19-361-15</inkml:trace>
  <inkml:trace contextRef="#ctx0" brushRef="#br0" timeOffset="15819.76">4166 7004 1285 0,'0'0'894'16,"0"0"-694"-16,0 0-111 16,0 0 86-16,0 0-49 15,0 0-62-15,0 0 6 16,49-18-69-16,-18 18 8 15,2 0-7-15,-1 0-2 16,-3 0-36-16,-7 0-142 0,-15 14-149 16,-7 0-225-16,0-3-791 0</inkml:trace>
  <inkml:trace contextRef="#ctx0" brushRef="#br0" timeOffset="15945.26">4124 7189 798 0,'0'0'1603'0,"0"0"-1318"15,0 0-228-15,0 0-57 16,0 0-27-16,0 0-130 16,168 0 19-16,-122-8-194 15,-7 0-703-15</inkml:trace>
  <inkml:trace contextRef="#ctx0" brushRef="#br0" timeOffset="16838.84">5312 6585 1175 0,'0'0'686'16,"0"0"-563"-16,0 0-94 15,0 0 75-15,0 0-67 16,0 0 37-16,0 0 83 16,-19 92-77-16,9-49 2 15,1-4-41-15,1 0-35 16,4-9 15-16,2-11-21 15,0-6 0-15,2-8 6 16,0-5 0-16,0 0 28 16,0-4 6-16,16-17-40 0,3-12-19 15,8-4-72-15,2-8-3 16,5 2 26-16,-1 4-2 16,1 11 69-16,-3 10-7 15,-5 13 8-15,-3 5 25 16,-7 15 1-16,-7 14 14 15,-7 10 22-15,-2 3-23 16,0 2 48-16,-2-5-54 16,-9-7-33-16,1-10 15 15,4-8-13-15,4-10-2 16,2-4 0-16,0-2-15 16,0-21-91-16,20-7-75 15,5-3-25-15,6-2-18 0,2 7 45 16,-2 9 140-1,-4 8 39-15,-3 11 122 0,-6 0 19 16,3 24-53-16,-6 10-38 16,1 6 6-16,-1 3-49 15,1 11-7-15,-3-12-122 16,-7-8-428-16</inkml:trace>
  <inkml:trace contextRef="#ctx0" brushRef="#br0" timeOffset="17179.18">4919 7120 1275 0,'0'0'718'15,"0"0"-510"-15,0 0-113 16,0 0-33-16,0 0-53 16,0 0 56-16,116-12 33 15,-53 12-44-15,8 0-20 16,11 5 3-16,8 0-25 0,-1-1-4 15,0 1-8-15,13-4-166 16,-23-1-205-16,-17 3-603 0</inkml:trace>
  <inkml:trace contextRef="#ctx0" brushRef="#br0" timeOffset="17686.59">5305 7296 1857 0,'0'0'0'16,"0"0"-30"-16,0 0-80 16,0 0 110-16,0 0 80 15,0 0 178-15,0 0-74 16,-6 121-57-16,0-83-54 16,0 0-51-16,-1-3 5 15,3-10-27-15,2-8 1 0,0-8-1 16,2-9 8-16,0 0-16 15,0-7 7-15,15-22-198 16,7-7-18-16,5-10-48 16,4-2-315-16,-1 2-238 15,-4 7 818-15,-4 16 544 16,-12 14 51-16,-8 9-457 16,-2 17 19-16,-2 17-9 15,-10 5-9-15,3 0 12 16,7-3-39-16,2-4-6 15,13-4-35-15,20-8-59 16,17-8-5-16,45-12-7 16,-12 0-145-16,-4-14-340 0</inkml:trace>
  <inkml:trace contextRef="#ctx0" brushRef="#br0" timeOffset="18177.64">6267 6988 1622 0,'0'0'673'0,"0"0"-511"15,0 0-89-15,0 0-5 0,0 0 13 16,0 0-53-16,141 30 6 15,-87-17-34-15,15-2-48 16,-13 1-237-16,-12-4-504 0</inkml:trace>
  <inkml:trace contextRef="#ctx0" brushRef="#br0" timeOffset="18379.16">6116 7256 1126 0,'0'0'639'0,"0"0"-639"15,0 0 10-15,0 0 70 16,0 0 88-16,0 0-50 16,0 0-93-16,149-6-25 15,-110 12-179-15,-4 1-635 0</inkml:trace>
  <inkml:trace contextRef="#ctx0" brushRef="#br0" timeOffset="19248.71">7046 7192 1126 0,'0'0'359'15,"0"0"-203"-15,0 0-3 16,0 0-42-16,0 0-24 16,0 0-1-16,0 0-45 15,66-19-19-15,-47 19-16 16,-4 0 6-16,3 0 3 16,-2 0 1-16,-1 0 12 15,1 0 16-15,2 0-43 0,4 0 12 16,3 0-13-16,2 0 10 15,6 0-10-15,5 0 0 16,1 0 0-16,9 0-2 16,-2 0 9-16,3 0-7 15,1 0 0-15,-6 0 1 16,3 0-7-16,-5 0 6 16,-4 4 0-16,3-3-2 15,-6 2 10-15,1-2-9 16,-1 2 1-16,1-3-2 15,-3 2-12-15,0-2 14 16,2 2 0-16,-4-1-1 16,2 1 13-16,-2-2-12 0,5 3 0 15,-1-3 0-15,5 2-11 16,5-2 11-16,7 0 0 16,3 0 0-16,5 0 11 15,4 0-5-15,6 0-6 16,-1-2 1-16,0-3 36 15,-1 4-8-15,-4 1 19 16,-2 0 7-16,1 0-34 16,-1 0 16-16,-2 0-32 15,1 0 4-15,-6 0-6 16,-4 1-3-16,-6 1 0 16,-12 1 0-16,-17-1-102 15,-14-2-171-15,-2 0-590 0</inkml:trace>
  <inkml:trace contextRef="#ctx0" brushRef="#br0" timeOffset="20023.75">6174 7256 1237 0,'0'0'502'0,"0"0"-357"15,0 0-51-15,0 0-17 16,0 0 28-16,0 0-27 16,141 0 4-16,-108 0-47 15,-2 2-28-15,-2 3-14 16,2-3-80-16,-6 0-294 15,-7 1-1324-15</inkml:trace>
  <inkml:trace contextRef="#ctx0" brushRef="#br0" timeOffset="25166.86">8205 7371 848 0,'0'0'351'0,"0"0"-173"16,0 0-66-16,0 0 12 0,0 0 43 15,0 0-9-15,0 0 2 16,-2 0-63-16,2 0-41 16,0 0 21-16,0 0-44 15,0 0 11-15,0 0 20 16,0 0-43-16,0 0 34 16,0 0-19-16,0 0-35 15,-3 0 35-15,3 0-19 16,-2 0 0-16,2 0-5 15,-2 0-5-15,0 0 7 16,-2 0-14-16,1 0 0 16,-4-4-5-16,3 2 6 0,-3 0-1 15,3 0 0 1,-3 2 9-16,1-1-17 0,1 1 8 16,-2-3 0-16,3 3-7 15,0 0 7-15,1 0 0 16,1 0-1-16,0-3 3 15,2 3-3-15,-2 0 1 16,0 0-14-16,-4 0 13 16,2 0-47-16,-2 0 30 15,-3 0 6-15,2 0-22 16,-2 0 33-16,0 0-22 16,3 6 10-16,-2-3 5 15,2 1-2-15,0 0 10 16,-1 0 0-16,1 0 1 15,-2 3-10-15,2-2-3 0,-1 1-12 16,-1-3 24-16,0 3-38 16,4-1 25-16,-1-1 5 15,-1 2 5-15,2 2-9 16,-3 0 11-16,-2 0-10 16,2 2 1-16,-2-1 4 15,0 1 6-15,0-5 0 16,3 4 7-16,-1-4-8 15,5 1 1-15,-3 1 0 16,3-2-6-16,0 1 3 16,-1 1 3-16,1-2 0 15,2-1 9-15,-2 2-14 16,2 3 5-16,0-1 0 0,-2 1-9 16,2 1 11-16,-2 1-2 15,2-1 0-15,0-2 7 16,0-1-16-16,0 2 9 15,0-4 0-15,0 2-1 16,0-1 6-16,0 1-5 16,0 2 0-16,0-1 6 15,0 0-15-15,0 0 9 16,0-3 0-16,0 2-2 16,0-1 14-16,4 1-12 15,0-4 0-15,1 3 1 16,0-3-5-16,-1 2 4 0,1 1 0 15,1-3-1 1,-2 3 12-16,3-1-9 0,0-1-2 16,0 1 0-16,-1-2-9 15,1-1 10-15,0 2-1 16,0-1 2-16,-3-3 14 16,2 0-12-16,1 3-3 15,0-3-1-15,2 0 15 16,0 0-14-16,-1 0-1 15,2 0 0-15,-1 0 18 16,-1 0-17-16,0 0-1 16,-2 0 0-16,1 0-7 15,-1 0 7-15,3 0 0 16,0-3-1-16,2 0 13 16,-2-1-12-16,2-1 0 0,-4 5 0 15,-1-5-13-15,1 3 14 16,-2 0-1-16,-1 0 0 15,1-1 10-15,-1-3-16 16,0 3 6-16,1-3 0 16,-1 0 3-16,1 0-3 15,-3 1 0-15,1 2-2 16,-1 1 5-16,0 0-3 16,-2 0 5-16,0-1-4 15,0 1-2-15,0-4 1 16,0 3 0-16,0-3 0 15,2 0 9-15,-2 0-7 16,0 1-2-16,0 0 0 0,0 1 4 16,0 1 2-16,0-4-6 15,-2 0 0-15,-7-2 15 16,0 1-6-16,-4-2 4 16,-3 2-13-16,-2-1 11 15,-4 0-1-15,-7 3-8 16,-7-1-2-16,-9 7-2 15,-26 0-23-15,7 9-98 16,6 4-259-16</inkml:trace>
  <inkml:trace contextRef="#ctx0" brushRef="#br0" timeOffset="34649.87">8107 6650 459 0,'0'0'322'16,"0"0"-49"-16,0 0-76 15,0 0-42-15,0 0-17 16,0 0 18-16,-9-11-40 16,9 11-56-16,0-3-27 15,0 3 2-15,0-3 15 16,0 3-25-16,0-2-17 15,0 2 23-15,0 0-31 0,0-2 11 16,0 2 31-16,0 0-11 16,0 0 46-16,0 0-13 15,0 0-13-15,0 0 25 16,0 0-57-16,0 0-10 16,0 0-3-16,0 0 10 15,0 0-13-15,0 0-2 16,0 0 0-16,0 0 25 15,0 0-4-15,0-2 26 16,-4-1 0-16,-1-2-42 16,0-1 7-16,3 2-13 15,0-1 0-15,2 5-15 16,0-3 13-16,0 3 2 0,0 0 0 16,0 0-27-16,0 0 26 15,0 0 1-15,-2 0-12 16,2 0 1-16,0 0 8 15,0 0 3-15,0 0 0 16,0 0-10-16,0 0 10 16,0 0 0-16,0 0 0 15,0 0-2-15,0 0 3 16,0 0-1-16,0 0 0 16,0 0 6-16,0 0-6 15,0 0 0-15,0 0-11 16,-4 0-24-16,-3 0-200 15,-3 0-378-15</inkml:trace>
  <inkml:trace contextRef="#ctx0" brushRef="#br0" timeOffset="35706.65">8049 6647 1064 0,'0'0'316'0,"0"0"-145"15,0 0-16-15,0 0-19 16,0 0-22-16,0 0 15 15,0 0-39-15,-11-14-62 16,11 8-11-16,0-2-12 16,9 2 8-16,1-3-11 15,4 4-2-15,-3 1 0 16,3-1-12-16,-3 2 12 16,0 1 0-16,-2 2 0 0,-2 0 3 15,-3 0-5-15,3 0 2 16,-5 0 0-16,0 12 5 15,-2 0 2-15,0 6 17 16,0 2 20-16,-2 0-25 16,-9 2 23-16,-2 0-27 15,-3-2-9-15,3 1 26 16,-3-6-31-16,5 0 10 16,-1-4-5-16,4-1 7 15,1-1 0-15,1-4-13 16,0 0 6-16,4-3-3 15,0-2 6-15,0 1-9 16,2-1 6-16,0 0 4 0,0 0-1 16,0 0 0-1,0 0-8-15,0 0 15 0,0 0-16 16,0-8-25-16,14-4-12 16,-1 0 4-16,7 1 32 15,3-1-44-15,3 3-7 16,1 2 39-16,2 0-12 15,-3 7 19-15,-1 0 6 16,-2 0-9-16,-6 0 1 16,-1 12 8-16,-7 4 0 15,-3 5-8-15,-6 3 14 16,0 0-6-16,0 2 24 0,-6-1-24 16,-9-2 46-1,-4-1-27-15,-1-4-1 0,0-6 28 16,-2-3-31-16,-1-4 7 15,1-5-2-15,-2 0-14 16,2 0 11-16,-1-5-17 16,0-2-20-16,-8-1-78 15,10 2-121-15,-2 1-255 0</inkml:trace>
  <inkml:trace contextRef="#ctx0" brushRef="#br0" timeOffset="39752.25">9583 7082 914 0,'0'0'273'0,"0"0"-74"16,0 0 32-16,0 0-24 15,0 0-41-15,0 0-14 16,0 0-14-16,0-2-54 16,0 2-13-16,0 0-10 15,0 0 21-15,0 0-2 16,0 0-43-16,0 0 22 15,0 0-15-15,0 0-26 0,2 0 14 16,11 0-26-16,7 0 0 16,7 0 1-16,7 0 7 15,-1 0-8-15,5 0-6 16,-3 0-15-16,-2 0 14 16,-4 2-135-16,-12 8-132 15,-7-2-272-15,-10 0-640 0</inkml:trace>
  <inkml:trace contextRef="#ctx0" brushRef="#br0" timeOffset="39970.68">9396 7354 1691 0,'0'0'531'16,"0"0"-469"-16,0 0-4 15,0 0 25-15,0 0-37 16,0 0 7-16,0 0 50 16,77 21-87-16,-39-10 7 15,1 0-23-15,16 1-146 16,-8 0-131-16,-5-6-604 0</inkml:trace>
  <inkml:trace contextRef="#ctx0" brushRef="#br0" timeOffset="40690.6">10702 7022 453 0,'0'0'1310'0,"0"0"-1099"15,0 0-151-15,0 0-51 0,0 0 79 16,0 0-49-16,0 0-38 16,53-72 8-16,-35 43-9 15,-3-2-44-15,1 1-6 16,-5-2-39-16,-3 0 50 15,-6 3 39-15,-2 5 0 16,0 2 113-16,0 6 9 16,0 6-12-16,0 2-36 15,0 6-45-15,0 1 9 16,0 1-30-16,0 0-7 16,-2 5-2-16,-6 17-17 15,2 12 18-15,-3 10 4 16,-3 9 8-16,1 5-11 0,3 0-1 15,-2 0 2-15,4-2-11 16,-1-6-34-16,3 1-164 16,0-13-183-16,-1-14-758 0</inkml:trace>
  <inkml:trace contextRef="#ctx0" brushRef="#br0" timeOffset="40917.43">10418 7319 1572 0,'0'0'622'0,"0"0"-471"15,0 0-81-15,0 0-27 16,0 0 36-16,0 0-29 16,0 0 62-16,112 0-54 15,-66 4-58-15,4 1 13 16,-1 2-13-16,2-3-153 15,19 2-33-15,-15-2-187 16,-8 0-338-16</inkml:trace>
  <inkml:trace contextRef="#ctx0" brushRef="#br0" timeOffset="41645.71">10576 7546 1294 0,'0'0'607'0,"0"0"-472"16,0 0-69-16,0 0 40 16,0 0-17-16,0 0-24 15,0 0 8-15,-33-75-63 16,53 56-6-16,5 0-4 16,0 7-8-16,-4 4 2 15,-2 8 6-15,-9 0-11 16,-5 10 10-16,-5 16 1 0,0 8 12 15,-20 7 9-15,-9 2-14 16,-4 1 19-16,-2-3-13 16,-4-7-4-16,-1-6 7 15,5-6-8-15,-1-9-2 16,7-6 8-16,4-7-12 16,7 0-1-16,12-10-1 15,6-12-55-15,0-2-26 16,4 1-7-16,12 2 68 15,1 7 19-15,-1 5-4 16,-3 9 5-16,3 0 0 16,0 3 9-16,2 15 50 15,2-1-16-15,6 3 12 16,8-1-12-16,6-7-35 16,9-5 19-16,9-7-27 0,6 0-1 15,4-3-15-15,19-25-81 16,-18 1-78-16,-9 1-382 0</inkml:trace>
  <inkml:trace contextRef="#ctx0" brushRef="#br0" timeOffset="41757.58">11575 7389 1798 0,'0'0'169'0,"0"0"-169"16,0 0-621-16</inkml:trace>
  <inkml:trace contextRef="#ctx0" brushRef="#br0" timeOffset="43341.46">1314 8383 945 0,'0'0'550'0,"0"0"-432"15,0 0-53-15,0 0-18 16,0 0 17-16,0 0 6 15,0 0-40-15,0 0-16 16,0 7 4-16,0 15 46 16,0 16 83-16,0 16-7 15,-2 14-41-15,-4 14 10 16,1 4-45-16,1 2-15 16,0-10-33-16,-1-11-8 15,2-13 11-15,3-13-19 16,0-13 0-16,0-10 2 0,0-8 4 15,0-8-6-15,0-2 0 16,3-4 1-16,6-19-8 16,4-8-102-16,5-8 48 15,4 0-7-15,3 0-6 16,-1 9 41-16,3 6 23 16,-2 8-6-16,-3 9 15 15,-2 7 2-15,-4 0 13 16,-7 19 44-16,-3 9-27 15,-6 6 12-15,0 6 6 16,-9 4-39-16,-15 0 32 16,-5-1-42-16,-3-5 9 0,-1-6-9 15,-7-10-80-15,9-8-151 16,9-11-368-16</inkml:trace>
  <inkml:trace contextRef="#ctx0" brushRef="#br0" timeOffset="43515.5">1785 8736 1710 0,'0'0'322'0,"0"0"-187"16,31 124-28-16,-31-52-45 16,-26 11-1-16,-22 3-38 15,-7 2-2-15,-25 11-21 0,15-19-105 16,9-20-279-16</inkml:trace>
  <inkml:trace contextRef="#ctx0" brushRef="#br0" timeOffset="44722.59">2875 8486 740 0,'0'0'555'15,"0"0"-403"-15,0 0-40 16,0 0-7-16,0 0-3 16,0 0 3-16,0 0-36 15,-74 13-4-15,50 4-19 16,-4 5-6-16,-5 4 29 16,2 6-30-16,0 8 29 15,0 5 19-15,2 5-48 16,5 1 2-16,6 2 17 15,5-2-30-15,8-5 1 0,5-7-28 16,0-4 0-16,20-9 9 16,11-7-2-16,9-9-16 15,9-7-70-15,22-3-142 16,-13-16-252-16,-8-5-491 0</inkml:trace>
  <inkml:trace contextRef="#ctx0" brushRef="#br0" timeOffset="45368.56">2755 8837 927 0,'0'0'411'0,"0"0"-305"0,0 0-92 15,0 0 29-15,133-43-22 16,-85 43 43-16,-2 0 101 15,-1 0-41-15,-7 22 13 16,-7 5-24-16,-11 7-41 16,-11 2 18-16,-9 4-25 15,0 0-28-15,0-6 24 16,-11-4-40-16,1-7 3 16,2-9-16-16,6-7-2 15,2-7-6-15,0 0 0 16,6-5-56-16,19-20-48 15,6-8-85-15,4-6-47 16,3-3-64-16,-5 6 104 16,0 6 196-16,-12 13 89 0,-7 6 71 15,-7 11-55 1,-7 0-53-16,0 18 41 0,0 8 29 16,0 4-30-16,-7 2 4 15,3-2-28-15,1-4-43 16,3-3 13-16,0-7-38 15,9-5 12-15,6-3-12 16,4-6 7-16,-4-2-16 16,-1 0 5-16,-4-2-27 15,2-13-26-15,-5-5-39 16,-3-9-27-16,2-2 58 16,1-2 39-16,5 3 26 15,3 2 2-15,7 5-2 0,3 9 0 16,0 7-3-1,-4 7 3-15,0 0 15 0,-5 7 17 16,-3 19 43-16,-5 6-8 16,-3 1-24-16,-5 4 12 15,0-3-30-15,0-5-3 16,-7-5-17-16,-6-3-5 16,-7-11-88-16,2-8-211 15,0-2-453-15</inkml:trace>
  <inkml:trace contextRef="#ctx0" brushRef="#br0" timeOffset="45520.04">3551 8545 1001 0,'0'0'1265'0,"0"0"-1059"16,0 0-206-16,0 0-21 15,0 0 20-15,-36 150-172 16,11-66-163-16,3-3-632 0</inkml:trace>
  <inkml:trace contextRef="#ctx0" brushRef="#br0" timeOffset="45617.16">3432 9450 1655 0,'0'0'379'0,"0"0"-242"16,0 0-137-16,0 0-75 15,0 0-665-15</inkml:trace>
  <inkml:trace contextRef="#ctx0" brushRef="#br0" timeOffset="46360.94">4446 8596 1245 0,'0'0'356'0,"0"0"-190"15,0 0-94-15,0 0-14 16,0 0 7-16,0 0-33 16,0 0 156-16,0 85-52 15,0-33-43-15,0 6 5 16,0 2-46-16,-2 0-19 16,-2-6 3-16,-3-8-35 15,3-7 20-15,0-11-21 16,-1-9 2-16,3-6-4 0,-1-8 8 15,1-5-6-15,2 0 0 16,0-16-9-16,0-18-126 16,0-14-67-16,0-10-2 15,9-6-18-15,4-3 74 16,3 4 97-16,0 10 51 16,2 14 0-16,-5 13 38 15,-1 10 51-15,-6 9-31 16,-2 7-5-16,-2 0-16 15,-2 18 92-15,0 16 11 16,-2 11-68-16,-16 4 1 16,-3 0-33-16,-4-3-24 15,4-12 17-15,4-8-33 16,8-10 9-16,6-8-9 0,3-6-6 16,12-2 6-16,24 0-15 15,8-10-24-15,7 1-36 16,3 2-1-16,-3 7 56 15,-6 0 20-15,-10 7 17 16,-14 16 28-16,-17 7-10 16,-4 7 5-16,-31 2 12 15,-19 1-44-15,-10-1 0 16,0-5-8-16,-9-8-143 16,18-8-144-16,15-10-652 0</inkml:trace>
  <inkml:trace contextRef="#ctx0" brushRef="#br0" timeOffset="47154.74">5291 8279 660 0,'0'0'865'0,"0"0"-619"16,0 0-161-16,0 0-59 0,0 0 15 15,0 0-19 1,0 0 18-16,8 44 146 0,-8 7-69 16,0 11-40-16,0 8-7 15,0 8-20-15,0 2 38 16,0-1-46-16,0-7-2 16,0-8-16-16,0-11-24 15,2-9 20-15,9-10-20 16,7-12 0-16,1-11-6 15,8-6 6-15,6-5-7 16,5-5-26-16,5-19-102 16,-3-3 15-16,-5-4-8 15,-8 2 47-15,-6 8 74 16,-13 7 7-16,-8 10 101 16,0 4-22-16,-4 0-70 0,-19 6 17 15,0 13-16 1,-4 0 5-16,2 3 25 0,7-5-39 15,9-5 11-15,7-7-12 16,2-3-32-16,4-2 0 16,21 0 0-16,8-5-119 15,1-6-45-15,-1 5 94 16,-6 4 80-16,-4 2 22 16,-11 0 9-16,-5 19 72 15,-5 2-37-15,-2 0-36 16,0-2 7-16,-19-6-15 15,-2-6-54-15,4-7-230 0</inkml:trace>
  <inkml:trace contextRef="#ctx0" brushRef="#br0" timeOffset="47283.21">5467 8724 654 0,'0'0'1805'15,"0"0"-1507"-15,0 0-215 16,0 0-83-16,172-46-85 15,-103 46-153-15,-2 0-345 0</inkml:trace>
  <inkml:trace contextRef="#ctx0" brushRef="#br0" timeOffset="47839.57">6622 8207 438 0,'0'0'926'0,"0"0"-926"16,0 0-155-16,0 0 155 16,0 0 210-16,0 0 113 0,0 0 21 15,-37 183-148-15,18-71-69 16,2-6-26-16,3-9-62 16,3-20-11-16,5-24 30 15,-2-2-35-15,4-2 12 16,2-15-24-16,2-11-5 15,0-13-12-15,0-10 6 16,0 0-3-16,14-29-19 16,5-12-86-16,8-10-6 15,4-5-68-15,3 1-15 16,-1 14 149-16,-1 17 48 16,-6 17 35-16,-3 7 31 15,-7 23-1-15,-10 14 18 16,-6 7-7-16,0 3 8 15,-20 1 47-15,-9-4-19 0,-7-2-47 16,-1-6-38-16,-1-5-27 16,4-8-16-16,6-9-142 15,11-9-138-15,11-5-233 16,6 0-753-16</inkml:trace>
  <inkml:trace contextRef="#ctx0" brushRef="#br0" timeOffset="48066.05">7371 8598 415 0,'0'0'1795'0,"0"0"-1724"16,0 0-71-16,0 0 0 16,-129 88 16-16,67-38 143 15,-6 7 40-15,2 1-84 16,3 2-40-16,5 0-74 15,10-6-1-15,5-6-52 16,14-11-102-16,27-14-6 16,2-11-175-16,4-9-480 0</inkml:trace>
  <inkml:trace contextRef="#ctx0" brushRef="#br0" timeOffset="48267.57">7530 8721 1540 0,'0'0'870'16,"0"0"-870"-16,-146 49-29 15,84-10-4-15,14 1 33 16,13-3 90-16,22 0 22 16,13-1-47-16,13-5-65 15,28-6-7-15,32-11-135 16,-8-7-376-16,-5-7-969 0</inkml:trace>
  <inkml:trace contextRef="#ctx0" brushRef="#br0" timeOffset="49513.54">8734 8574 1470 0,'0'0'338'0,"0"0"-288"16,0 0-49-16,0 0 26 16,0 0 61-16,-156 152 40 15,102-91 11-15,-2 1-35 16,2 0-73-16,1-8 3 16,6-6-34-16,4-10-6 0,10-11-15 15,-2-18-127 1,10-6-160-16,8-3-384 0</inkml:trace>
  <inkml:trace contextRef="#ctx0" brushRef="#br0" timeOffset="49709.46">8252 8722 1081 0,'0'0'630'15,"0"0"-600"-15,0 0-18 16,0 0 4-16,135 135 19 15,-94-89 69-15,1 0-17 16,6-2-28-16,0-3-25 16,-1-6-34-16,2-10-48 15,11-15-116-15,-13-6-195 0,-7-4-284 0</inkml:trace>
  <inkml:trace contextRef="#ctx0" brushRef="#br0" timeOffset="49903.78">8985 8853 535 0,'0'0'845'16,"0"0"-602"-16,0 0-166 15,-13 118-54-15,10-82 15 16,1-5-6-16,2-9 37 0,0-9-20 16,7-6-49-1,6-7 12-15,0 0-12 0,3-11-122 16,7-31-159-16,-6 5 8 15,1-4-100-15</inkml:trace>
  <inkml:trace contextRef="#ctx0" brushRef="#br0" timeOffset="50608.65">9201 8782 1088 0,'0'0'331'0,"0"0"-204"16,0 0 20-16,0 0-61 16,0 0-67-16,132 53 12 15,-103-39-12-15,-3-3-9 16,-7-4 6-16,-6 0-16 15,-11 2 0-15,-2 1-1 16,-13 4 2-16,-21 4 38 16,-8 4-18-16,-3 2 19 0,6-3 25 15,7-6-40-15,14-5 19 16,14-8-19-16,4-2-24 16,15-4-1-16,21-19-84 15,9-5-79-15,2-4-51 16,-1-1 3-16,-6 6 82 15,-6 2 28-15,-12 9 101 16,-6 10 26-16,-12 6 202 16,-2 0 0-16,-2 20-11 15,0 9-109-15,0-2-14 16,0 4-4-16,9-8-56 16,7-2 1-16,1-9-27 15,8-8-7-15,0-4 6 16,2 0-7-16,-3-16-26 15,-4-7-31-15,-4-5-37 0,-3-2-3 16,-6-5 24-16,-2-2 29 16,-1-1 42-16,-2 2 2 15,0 6 27-15,-2 11 143 16,2 12 16-16,-2 7-96 16,0 14-90-16,0 19 6 15,0 14 43-15,0 6-29 16,0 4 26-16,0-3-8 15,2-2-38-15,3-5 19 16,4-10-19-16,-2-6 0 0,-1-11 0 16,-1-10-1-1,-3-8-5-15,-2-2-1 0,0-2-1 16,0-20-31-16,0-7-51 16,0-3-45-16,-5-4 82 15,3 2 53-15,2 6 86 16,0 5 0-16,11 4-17 15,12 7 0-15,4 2-38 16,4 4-15-16,4 2-11 16,1 4 11-16,0 0-16 15,-5 0 0-15,-7 0-45 16,-4 8-69-16,-11 0-127 16,-7-4-103-16,-2-2-563 0</inkml:trace>
  <inkml:trace contextRef="#ctx0" brushRef="#br0" timeOffset="50843.75">9253 8592 1483 0,'0'0'756'0,"0"0"-457"15,0 0-169-15,0 0-71 16,0 0-53-16,0 0 9 16,0 0-22-16,77-60 7 15,-48 59-115-15,5 1-111 0,-10-3-168 16,-1-3-284-16</inkml:trace>
  <inkml:trace contextRef="#ctx0" brushRef="#br0" timeOffset="50976.45">9676 8221 1993 0,'0'0'364'0,"0"0"-324"15,0 0-24-15,-35 111-16 16,4-25-13-16,4-10-97 16,7-10-464-16</inkml:trace>
  <inkml:trace contextRef="#ctx0" brushRef="#br0" timeOffset="52268.63">10314 9050 1877 0,'0'0'592'0,"0"0"-481"15,0 0-39-15,0 0-14 16,0 0-16-16,0 0-33 16,0 0 1-16,162-137 3 15,-97 84-10-15,-1-8-3 16,-3-3-25-16,-5-3-5 16,-14 0-31-16,-8 4 3 15,-17 7 49-15,-7 13 5 16,-10 8 4-16,0 17 29 15,-12 13-27-15,-13 5-4 0,-1 11-12 16,-6 27 14-16,1 12-9 16,5 16 19-16,1 12 8 15,7 5-2-15,7-1-4 16,7-6 21-16,4-11-27 16,0-16-3-16,11-11-3 15,11-12 13-15,7-13-29 16,3-13 16-16,5 0-36 15,3-18-22-15,1-14-83 16,-1-5-59-16,-5-2-55 16,-6 2-4-16,-6 7 19 15,-8 12 240-15,-6 12 43 16,-6 6 59-16,-3 6 43 0,0 23 8 16,0 4-3-1,0 4-37-15,0-2-25 0,0-1-60 16,0-8-28-16,4-5 15 15,11-10-9-15,3-7 0 16,3-4-6-16,0 0-22 16,4-18-21-16,0-5-71 15,-1-8-62-15,-1 1-15 16,-6 1-86-16,-3 8 277 16,-5 7 72-16,-3 12 145 15,1 2-123-15,0 2-21 16,2 14 24-16,4 3-12 0,7-4-54 15,7-5-7 1,8-6-8-16,5-4-16 0,3 0-1 16,-5-18-76-16,-5-5-51 15,-10-2-43-15,-15-3-130 16,-8 0-15-16,0 5 9 16,-24 2 307-16,-5 11 342 15,0 7 52-15,2 3-120 16,5 20-84-16,4 9-102 15,5 5 34-15,11 4 19 16,2 0-61-16,0-3-22 16,19-6-46-16,8-7-12 15,4-8 0-15,3-10-24 16,1-4-24-16,6 0-10 16,-1-16-52-16,3-10 19 0,1-6-17 15,-2 0-6-15,-4 2 76 16,-6 4 38-16,-13 10 0 15,-7 11 112-15,-8 5-87 16,-4 5 40-16,0 22 4 16,0 2-17-16,-9 1-3 15,0-2-37-15,4-6 16 16,5-5-23-16,0-11 2 16,0-5 8-16,11-1-13 15,14-3-2-15,6-18-55 16,8-4-70-16,3-6 30 15,2 2-21-15,5 0 24 16,-1 7 67-16,-6 6 25 16,-5 10 52-16,-8 6 54 15,-4 0-47-15,-5 20-3 0,-7 9-32 16,-6 0-23-16,-7 1 15 16,0 2-16-16,0-4-31 15,-20-3-29-15,-23-7-145 16,6-8-271-16,-3-6-312 0</inkml:trace>
  <inkml:trace contextRef="#ctx0" brushRef="#br0" timeOffset="52435.89">11217 8620 1425 0,'0'0'1015'0,"0"0"-729"0,0 0-161 16,75-102-85-16,-23 83-38 15,1 12-4-15,3 7 2 16,-5 48-92-16,-15 13-184 16,-18 9-401-16</inkml:trace>
  <inkml:trace contextRef="#ctx0" brushRef="#br0" timeOffset="52525.21">11419 9358 1523 0,'0'0'586'16,"0"0"-401"-16,0 0-185 15,0 0-224-15</inkml:trace>
  <inkml:trace contextRef="#ctx0" brushRef="#br0" timeOffset="54370.47">13080 8712 1624 0,'0'0'312'15,"0"0"-177"-15,0 0-111 16,0 0-17-16,0 0 5 16,0 0-11-16,0 0 159 15,-10 102-51-15,-2-56-3 16,-1 5-5-16,1-5-72 16,3-8-11-16,3-8-13 15,4-7 10-15,2-14-12 16,0-5-3-16,0-4-2 15,0 0-7-15,13-5 3 16,7-19 0-16,5-6-53 0,6-11-48 16,2-7 1-16,7 2-12 15,3 4-24-15,3 10 94 16,-4 16 33-16,-5 14 15 16,-13 2 49-16,-6 24 27 15,-12 10 8-15,-6 7-13 16,0-2-26-16,-2-3 25 15,-9-4-53-15,0-7 0 16,2-7-10-16,5-10 1 16,1-6 11-16,3-2-19 0,0-2-18 15,13-20-53 1,14-15-173-16,7-6 31 0,6-8-94 16,2 0 5-16,-6 5 268 15,-7 15 34-15,-13 16 219 16,-12 15-53-16,-4 3-104 15,0 28 93-15,-8 6-12 16,-4 3 8-16,5-1-18 16,7-4-74-16,0-5-32 15,25-5 8-15,13-9-35 16,11-11-13-16,9-5-49 16,5-2-79-16,-1-20-45 15,-2-7-9-15,-7 3 11 16,-12-6 21-16,-12 3 31 15,-19 5 132-15,-10 7 252 0,0 8 37 16,-31 9-81 0,-11 0-90-16,-7 24-23 0,-5 5 3 15,8 6-61-15,5-5 31 16,15-4-50-16,10-8-12 16,14-8-12-16,2-6-38 15,6-4-8-15,23 0 31 16,9-12-114-16,5-10-116 15,3-2-5-15,-1-2-27 16,-5 4 91-16,-6 5 107 16,-10 12 85-16,-11 5 116 15,-5 2 31-15,-8 22 49 16,2 4-37-16,2 4-37 16,5-2-5-16,11-4-56 15,7-8-18-15,9-9-5 0,3-9-32 16,9 0-6-16,-4-21-19 15,-1-9-20-15,-8-6-30 16,-6-6-92-16,-9-4 13 16,-6-6 26-16,-4-5 42 15,-3-1 37-15,-2 7 43 16,2 6 81-16,-5 16 134 16,2 15-45-16,-2 14-82 15,0 5-85-15,-2 31 4 16,0 16 82-16,3 12-9 15,-3 6-29-15,0 0 19 16,0-1-43-16,0-9-14 0,0-10-5 16,0-9 4-16,0-14-20 15,0-8 8-15,0-14-64 16,0-5 1-16,-5 0-16 16,-19-36-170-16,-1-1-349 15,5-4-184-15</inkml:trace>
  <inkml:trace contextRef="#ctx0" brushRef="#br0" timeOffset="54483.83">14445 8825 1003 0,'0'0'634'16,"0"0"-349"-16,0 0-25 16,131-58-146-16,-82 42-42 15,2 1-59-15,-4 1-12 16,-3 0-2-16,-5 2-30 16,-12 2-242-16,-17 2-549 0</inkml:trace>
  <inkml:trace contextRef="#ctx0" brushRef="#br0" timeOffset="54793.38">13861 8346 1445 0,'0'0'333'15,"0"0"-217"-15,0 0 1 16,0 0 18-16,0 0-33 16,-110 107-21-16,110-68 17 15,33 5-50-15,15-2-19 16,14-3-24-16,7-9-5 15,29-4-85-15,-18-13-221 16,-15-4-553-16</inkml:trace>
  <inkml:trace contextRef="#ctx0" brushRef="#br0" timeOffset="54927.96">14003 9247 1735 0,'0'0'589'0,"0"0"-513"15,0 0-76-15,0 0-241 16,0 0-282-16,0 0-475 0</inkml:trace>
  <inkml:trace contextRef="#ctx0" brushRef="#br0" timeOffset="56382.43">15662 8719 618 0,'0'0'293'0,"0"0"-46"15,0 0 27-15,0 0-116 16,0 0-2-16,0 0 46 16,0 0-35-16,8-104-35 0,-25 97-63 15,-10 7-23 1,-6 0-12-16,-8 19-12 0,-1 18 42 16,-3 16 16-16,5 7-2 15,7 2-5-15,12-2-42 16,13-8 8-16,8-8-18 15,2-10-14-15,27-10 11 16,11-9-8-16,11-14-9 16,12-1-2-16,3-16-8 15,6-18-10-15,-1-14-23 16,-2-12-98-16,1-26 13 16,-15-3-55-16,-10-5-50 0,-16-2 48 15,-18 24 184 1,-9 2 23-16,-2 17 203 0,-2 22-53 15,-20 18-59-15,-7 13-81 16,-7 4-33-16,0 31 64 16,1 14 11-16,1 16 2 15,10 9-13-15,6 5-34 16,9-2 22-16,7-2-38 16,2-12-13-16,0-10 3 15,16-13-3-15,3-12-1 16,8-10 8-16,4-12 2 15,5-6-13-15,4-4 3 16,0-18-43-16,-2-7-18 16,-5-6-87-16,-6 5 62 15,-6 8 56-15,-13 10 30 0,-4 12 1 16,-4 0-1-16,0 20 0 16,0 13 21-16,-2 2-20 15,-2 2 22-15,4-5-16 16,0-6 8-16,0-6-7 15,6-8-8-15,11-7 0 16,1-3 0-16,-1-2-37 16,1-2 5-16,2-18-48 15,2-7-126-15,1-6-2 16,-4-1-22-16,2 2-11 16,-7 8 241-16,-4 12 172 15,-5 12 50-15,-5 0-157 16,0 20 23-16,0 10 25 15,-7 2-34-15,-1-2-10 16,0-4-7-16,2-6-51 0,3-10 8 16,3-3-13-16,-2-5 1 15,2-2 17-15,0 0 1 16,0-19-25-16,0-6-13 16,11-8-12-16,14-3-17 15,8 1-13-15,8 2-66 16,3 5-6-16,1 8 59 15,-3 9 68-15,-6 10 14 16,-10 1 6-16,-7 6 23 16,-13 14 20-16,-6 4 33 15,0 5 26-15,-16 2-58 16,-9 3-6-16,0-4 0 0,2-2-57 16,3-8 27-16,4-6-28 15,9-7 8-15,5-5-11 16,2-2 3-16,2-2-24 15,23-19-138-15,8-2-119 16,8-2 73-16,1 2-50 16,-5 6 249-16,-5 13 9 15,-10 4 160-15,-6 4-12 16,-7 20-61-16,-7 4-63 16,-2 0 5-16,0-1-29 15,0-4-44-15,-11-9-123 16,-3-7-577-16</inkml:trace>
  <inkml:trace contextRef="#ctx0" brushRef="#br0" timeOffset="56533.49">16449 8480 2099 0,'0'0'299'16,"0"0"-299"-16,0 0-151 15,0 0-130-15,0 0-408 0</inkml:trace>
  <inkml:trace contextRef="#ctx0" brushRef="#br0" timeOffset="57644.64">17207 9027 2013 0,'0'0'623'0,"0"0"-623"16,0 0-38-16,113-24 29 16,-52-3-9-16,5-12 18 0,3-7 4 15,-4-8 2-15,-5-2-12 16,-9-6-46-16,-9 0-31 16,-13-1 4-16,-15 3-6 15,-14 6 33-15,0 7 33 16,-16 18 19-16,-11 13 5 15,-4 16-4-15,-4 10 10 16,1 32 54-16,1 17 3 16,6 14 70-16,5 9-38 15,9 3-41-15,6-3 16 16,7-8-62-16,0-12 4 16,0-12-16-16,7-14 16 0,6-11-16 15,5-13-1 1,4-12 0-16,6 0-10 0,7-15-16 15,2-14-32-15,3-8-61 16,-6 3-36-16,-5 4 65 16,-11 10 53-16,-7 12 36 15,-9 8-8-15,-2 0 18 16,0 16 14-16,0 5 31 16,0 2-7-16,12 0 2 15,7-7-16-15,10-5-14 16,4-4 12-16,4-7-31 15,-2 0-25-15,-6-11-21 16,-7-9-58-16,-10-4 31 16,-10-4-158-16,-2 0 24 15,-4 1 70-15,-17 8 137 0,-1 7 56 16,2 12 146-16,0 0-69 16,4 19-22-16,7 8-27 15,9 4-9-15,0 4 11 16,18-5-60-16,18-5 18 15,8-8-23-15,8-8-21 16,1-9-36-16,1 0-38 16,-3-12-19-16,-6-13-5 15,-8-5-86-15,-5-7-1 16,-6-8-44-16,-3-9-60 16,-6-9 57-16,-1-2-82 15,-5 2 314-15,-4 10 260 16,-3 12 145-16,-4 17-88 0,0 19-95 15,0 5-183-15,-4 15-19 16,-9 25 47-16,-1 10 27 16,1 12 38-16,2 3-79 15,-1 0 29-15,6-2-38 16,-1-5-43-16,1-10 19 16,0-9-20-16,2-11-2 15,0-12-30-15,-3-9-40 16,-1-7 40-16,-4 0-16 15,3-14-53-15,7-11 17 16,2-8 21-16,9-4 63 16,20-2 1-16,6 3 39 0,8 5 35 15,4 2 14-15,0 9-28 16,-1 4-9-16,-3 8-52 16,-7 2 0-16,-7 6 0 15,-12 0-25-15,-17 6-123 16,0 9-136-16,-7-4-217 0</inkml:trace>
  <inkml:trace contextRef="#ctx0" brushRef="#br0" timeOffset="57879.57">17933 8552 772 0,'0'0'1179'0,"0"0"-903"16,0 0-192-16,0 0-71 15,0 0-7-15,119-32 0 16,-90 32-4-16,-6 0-4 16,0 6-52-16,-1-4-238 15,-7-2-264-15,-3 0-223 0</inkml:trace>
  <inkml:trace contextRef="#ctx0" brushRef="#br0" timeOffset="58005.23">18384 8243 1512 0,'0'0'594'0,"0"0"-532"16,0 0-61-16,-41 159-2 15,14-87-89-15,6-8-525 0</inkml:trace>
  <inkml:trace contextRef="#ctx0" brushRef="#br0" timeOffset="58920.27">19487 8659 2300 0,'0'0'203'16,"0"0"-203"-16,0 0-72 15,-116 19 61-15,72 10 11 16,1 11 92-16,3 4 48 15,11 5-74-15,11-3-51 16,13-2 0-16,5-10-14 16,10-10-1-16,21-10 24 15,9-10-17-15,6-4 22 0,8-11-29 16,4-19-43-16,0-10-2 16,0-11-107-16,-6-14 33 15,-8-9-52-15,-9-11-105 16,-8-1 36-16,-13 4 73 15,-10 12 167-15,-4 12 156 16,-4 19 107-16,-19 20-5 16,-3 14-162-16,-6 5-87 15,-1 20 12-15,0 25-8 16,2 13 67-16,4 18 48 16,4 10-82-16,10 4-10 15,9 0-17-15,4-11-7 16,0-13-6-16,17-14-4 0,12-13-2 15,5-18 22 1,3-9-21-16,8-12-2 0,-1 0 0 16,4-23-72-16,-2-12 12 15,-3-2-37-15,-8-4 28 16,-10 9 55-16,-10 6 15 16,-11 14 73-16,-4 9 6 15,0 3-79-15,-2 12-9 16,-8 11 8-16,-3 7 1 15,3 4 37-15,8-2-37 16,2-3 17-16,0-6-10 16,6-5 5-16,13-8 0 15,1-8-12-15,2-2-12 16,0 0 6-16,1-5-42 16,-6-9 35-16,-1-3 11 0,-3 7 2 15,-3 3 0-15,-4 4 34 16,0 3-17-16,6 0-16 15,1 0 16-15,10 6-14 16,4 0 3-16,4-3 1 16,4-3 5-16,-4 0-12 15,-2-15 0-15,-9-9-8 16,-13-7 7-16,-7-6-1 16,-5-1-13-16,-23 0-15 15,-11 6 30-15,-7 12 0 16,-3 11-15-16,-3 9 14 15,8 7-136-15,11 21-67 0,10-2-308 16,19-6-721-16</inkml:trace>
  <inkml:trace contextRef="#ctx0" brushRef="#br0" timeOffset="59393.48">20664 8661 1633 0,'0'0'619'0,"0"0"-513"16,0 0-32-16,0 0-73 15,0 0 24-15,0 0 51 16,0 0-28-16,-29-60-10 15,31 51-38-15,9 3-13 16,1 4 12-16,1 2-19 16,-3 0 8-16,0 17 12 15,-6 9 0-15,-4 10 3 16,0 4 15-16,-14 6 7 16,-9-2 33-16,-6-4-12 15,0-10-19-15,8-7-22 16,8-12 10-16,8-5-11 15,5-2-4-15,5-2 0 16,21 0-6-16,11-2-12 16,5 2-52-16,0 3 10 0,-4-2 37 15,-7 6 23-15,-11 0 43 16,-13 7-25-16,-7 0 22 16,-11 6-39-16,-23 0 17 15,-6 1-18-15,-15 0-46 16,13-6-219-16,10-8-674 0</inkml:trace>
  <inkml:trace contextRef="#ctx0" brushRef="#br0" timeOffset="59500.35">21175 8911 940 0,'0'0'1355'0,"0"0"-1355"15,0 0-980-15</inkml:trace>
  <inkml:trace contextRef="#ctx0" brushRef="#br0" timeOffset="60835.51">2045 9974 416 0,'0'0'1191'16,"0"0"-1037"-16,0 0-130 0,0 0-13 15,0 0 80-15,0 0 44 16,-2 120 34-16,-8-60 2 16,1 10-46-16,-3 8-43 15,-1 5-23-15,1-7-47 16,4-3 3-16,1-13-13 15,3-12 8-15,4-13-7 16,0-9-3-16,0-8-80 16,0-15-48-16,4-3-41 15,-4-14-11-15,0-12-321 0,0-8-921 16</inkml:trace>
  <inkml:trace contextRef="#ctx0" brushRef="#br0" timeOffset="61031.44">2122 9922 728 0,'0'0'909'0,"0"0"-611"16,0 0-239-16,145 26 37 15,-118 16-15-15,-16 16 12 16,-11 9 21-16,-3 4-25 16,-28 4-13-16,-10-3-16 15,-3-8-54-15,0-12-6 16,3-11-69-16,10-18-145 0,12-11-177 15,11-12-1022-15</inkml:trace>
  <inkml:trace contextRef="#ctx0" brushRef="#br0" timeOffset="61279.83">2685 9999 1523 0,'0'0'475'0,"0"0"-440"16,0 0 41-16,-156 63 53 15,119-21-27-15,8 8-16 16,11 8-13-16,15 3-21 16,3-1-30-16,14-4-10 0,17-10-23 15,11-10 11-15,8-12-113 16,21-16-50-16,-13-8-190 15,-9 0-353-15</inkml:trace>
  <inkml:trace contextRef="#ctx0" brushRef="#br0" timeOffset="61789.28">2871 10057 342 0,'0'0'1436'0,"0"0"-1278"16,0 0-157-16,0 0 8 15,0 0 106-15,-25 146-22 0,16-91 41 16,2 1-28-16,3-3-47 16,-3-9-35-16,3-6-11 15,0-8-5-15,-1-12-4 16,0-5-4-16,3-10 7 16,-2-3-7-16,2 0 0 15,-1-23-34-15,3-12-43 16,0-15-80-16,3-12-45 15,13-4 23-15,5 1 83 16,2 12 96-16,-3 16 93 16,-3 19 31-16,-5 15-61 15,-7 3-41-15,-5 27 90 16,0 16 6-16,-10 8-33 0,-14 6 35 16,-5-3-46-1,4-8 1-15,5-12-45 0,11-12-21 16,7-10-4-16,2-8-5 15,13-4-50-15,21-2 27 16,11-15-78-16,3-2 5 16,2-1 39-16,-5 6 16 15,-10 9 34-15,-8 5 14 16,-12 9 2-16,-8 19 63 16,-7 10-51-16,0 3 4 15,-22 4-10-15,-7 0-7 16,0-11-16-16,2-6-1 15,0-18-112-15,7-8-117 16,7-2-323-16</inkml:trace>
  <inkml:trace contextRef="#ctx0" brushRef="#br0" timeOffset="61969.78">3399 10069 1741 0,'0'0'224'15,"0"0"-113"-15,42 127-30 16,-40-60-1-16,-2 1-9 16,-11 0 28-16,-18-2-4 15,-4-6-95-15,-11 2-42 16,7-18-246-16,8-15-751 0</inkml:trace>
  <inkml:trace contextRef="#ctx0" brushRef="#br0" timeOffset="62300.42">3958 10340 935 0,'0'0'1412'16,"0"0"-1085"-16,0 0-237 16,0 0-46-16,0 0 3 15,0 0-40-15,0 0 7 16,68 0-14-16,-35 11-3 15,-2 3-5-15,-11 7-180 16,-6-2-177-16,-14-6-427 0</inkml:trace>
  <inkml:trace contextRef="#ctx0" brushRef="#br0" timeOffset="62426.4">3891 10551 2118 0,'0'0'384'16,"0"0"-254"-16,0 0-121 0,0 0-9 15,0 0-9-15,148 0-129 16,-103 0-234-16,-5 0-1203 0</inkml:trace>
  <inkml:trace contextRef="#ctx0" brushRef="#br0" timeOffset="63214.62">5006 10055 1506 0,'0'0'233'16,"0"0"-173"-16,0 0-58 16,0 0 86-16,0 0 64 15,-11 104 22-15,4-63-49 16,1 3-65-16,1-7-19 15,3-11-38-15,0-8 13 16,2-10-11-16,0-8-5 16,0 0 6-16,9-8-17 0,11-20-17 15,3-8-47 1,2-8-7-16,7-2-49 0,2 2 67 16,1 6 31-16,1 6 33 15,-5 13 10-15,-4 12 41 16,-10 7 45-16,-3 1-6 15,-7 24-27-15,-7 7 15 16,0 1-26-16,0-1-18 16,0-4 11-16,-7-7-44 15,3-9 8-15,2-6-3 16,2-6 1-16,0 0-14 16,8-11 1-16,15-10-138 15,8-6 15-15,2 1-6 16,1 7 54-16,-5 3 62 15,-5 11 19-15,-4 5 55 0,-6 5 8 16,-3 22 3 0,-7 9-14-16,-4 10-52 0,0 7 15 15,-4 17-15-15,-15-14-101 16,2-13-378-16</inkml:trace>
  <inkml:trace contextRef="#ctx0" brushRef="#br0" timeOffset="63479.12">4739 10582 1672 0,'0'0'616'0,"0"0"-424"15,0 0-115-15,114-17 5 16,-50 12-20-16,9-2-30 16,12 4 21-16,9-1-30 15,1 0-23-15,2 1 0 16,14-1-62-16,-26 3-252 16,-23-4-726-16</inkml:trace>
  <inkml:trace contextRef="#ctx0" brushRef="#br0" timeOffset="65340.38">5135 10768 636 0,'0'0'792'0,"0"0"-659"0,0 0-97 15,0 0 43-15,0 0 27 16,0 0-56-16,0 0-12 16,2 0-16-16,-2 0-16 15,0 0 1-15,0 0-7 16,0 2 0-16,0-2 11 16,0 0 13-16,0 0 65 15,0 0 15-15,0 0-17 16,3 0-2-16,-1-6-66 15,0 2-18-15,-2 0 35 16,0 4-29-16,0 0 14 16,0 0-18-16,0 0 6 15,0 5-18-15,0 18 6 0,0 9 3 16,0 8 24-16,-2 8-14 16,-3-2 47-16,1 1-4 15,0-9-28-15,0-6 14 16,1-10-38-16,1-8-1 15,2-7 7-15,0-4 4 16,0-3 8-16,0 0 30 16,0-23-49-16,13-10-15 15,12-11-46-15,4-9-68 16,9-1-2-16,1 4-88 16,2 12 115-16,-10 13 84 15,-6 20 20-15,-14 5 13 0,-9 14 59 16,-2 18-2-1,-2 6 52-15,-19 4-65 0,4-1 19 16,1-6-27-16,7-7-42 16,9-9-4-16,0-8-3 15,45-11-98-15,-5-4-132 16,2-13-647-16</inkml:trace>
  <inkml:trace contextRef="#ctx0" brushRef="#br0" timeOffset="67083.63">5927 10550 722 0,'0'0'137'15,"0"0"206"-15,0 0 279 16,0 0-368-16,0 0-90 16,0 0-13-16,0 0 47 15,20 3-76-15,-9-3-42 0,3 0-39 16,5-2-35-1,4 1-2-15,4 1-4 0,2 0 9 16,-3 0-21-16,1 0 12 16,-5 5-95-16,-4 5-106 15,-7 0-173-15,-6-3-403 0</inkml:trace>
  <inkml:trace contextRef="#ctx0" brushRef="#br0" timeOffset="67246.38">5898 10689 1023 0,'0'0'1348'0,"0"0"-1081"15,0 0-179 1,0 0-82-16,0 0 5 0,126-5-22 16,-72 5-98-16,-11 0-214 15,-12 0-641-15</inkml:trace>
  <inkml:trace contextRef="#ctx0" brushRef="#br0" timeOffset="68141.38">6609 10587 628 0,'0'0'1001'0,"0"0"-722"0,0 0-170 15,0 0 36 1,0 0 13-16,0 0-39 0,0 0-30 16,2 0 7-16,3 0-61 15,-1 0-4-15,7 0-1 16,5 0-29-16,6 5 60 15,10-1-37-15,7 4-12 16,9-2 5-16,2-1-10 16,8 2-4-16,7-3 6 15,2-1 2-15,2-1-7 16,2-2-4-16,0 2 0 16,6 3-6-16,-2-3 5 15,3 3-76-15,20 4-152 16,-19-3-258-16,-17 0-519 0</inkml:trace>
  <inkml:trace contextRef="#ctx0" brushRef="#br0" timeOffset="70190.08">7081 10812 796 0,'0'0'519'0,"0"0"-280"16,0 0-24-16,0 0-27 0,0 0-59 15,0 0-15 1,0 0-60-16,-2-10 0 0,2 10-34 16,-2 0-6-16,2 0-4 15,0 0-1-15,-2 0 4 16,0 0-12-16,-5 0-1 15,-2 0 15-15,0 0-9 16,-2 0-6-16,-1 0 0 16,-1 3 0-16,0 6-1 15,0 1 1-15,-5 2 0 16,0 3-9-16,-2-1 15 16,0 6-6-16,-2-3 18 15,1 3-17-15,4-2 32 16,1-1-8-16,3-2-13 0,1-2 13 15,4 1-25-15,1-2 0 16,3 0 0-16,2 2 11 16,0 0-7-16,2-1-4 15,0 4 1-15,0-2-3 16,0-1 8-16,0-2-6 16,0 2 3-16,10-2 9 15,3 1-3-15,8-3-9 16,1-1 0-16,5-2-6 15,-1 0 1-15,-1-1 5 16,2-3 0-16,-3-3 1 16,-1 0-6-16,-2 0 5 15,2 0 0-15,-3-10-6 0,-5-3-4 16,-1-2 10 0,-7 1 10-16,-5-4-9 0,-2 0 34 15,-2 0 6-15,-23-3-19 16,-6 4 8-16,-9 2-24 15,-9 8-12-15,-7 5-6 16,-1 2-88-16,-20 13-60 16,15 8-319-16,13-3-608 0</inkml:trace>
  <inkml:trace contextRef="#ctx0" brushRef="#br0" timeOffset="78751.64">7239 10212 863 0,'0'0'0'0,"0"0"0"15,0 0 499-15,0 0-255 16,0 0-153-16,0 0-90 16,0 24 9-16,0-21-10 15,0-3-135-15,0 0-213 0</inkml:trace>
  <inkml:trace contextRef="#ctx0" brushRef="#br0" timeOffset="79964.53">7253 10221 588 0,'0'0'667'0,"0"0"-435"16,0 0-107-16,0 0-2 16,0 0 42-16,0 0-26 15,0 0-20-15,0 0-42 16,0 0-9-16,0 0 7 16,0 0-57-16,-2-2-2 15,0 2-1-15,2 0-6 0,0 0 4 16,0 0-13-16,0 0 0 15,0 0-1-15,0 0 1 16,0 0 0-16,0 0 0 16,-2 0 9-16,-3 0 1 15,0-2-2-15,-1 2-8 16,1-2 21-16,1-1-21 16,2-1 29-16,0-1 22 15,2-4-35-15,0-3 38 16,0-4-54-16,0-3-28 15,13-6 4-15,7 1-74 16,3 0 31-16,0 5 31 16,0 4 18-16,-3 6 8 15,-7 4 10-15,-6 5-8 16,-4 0 7-16,-3 12 2 0,-8 14 39 16,-18 8 5-16,-10 6-10 15,-10 3 13-15,-6-2-20 16,-4-2 14-16,3-9-6 15,6-7-35-15,10-11 15 16,8-5-16-16,10-7-5 16,13 0-13-16,6-14-75 15,0-6-14-15,6-2 36 16,13 1 1-16,0 5 70 16,-3 9 9-16,-3 7 4 15,-1 0 17-15,-1 6 2 16,5 13 28-16,1 4 48 15,10 1-38-15,6-3 27 0,10-4-28 16,10-5-37-16,7-7-17 16,2-5-15-16,-4 0-112 15,3 0-151-15,-16 0-272 16,-12 0-1223-16</inkml:trace>
  <inkml:trace contextRef="#ctx0" brushRef="#br0" timeOffset="81812.39">8040 10608 952 0,'0'0'554'0,"0"0"-379"15,0 0-3 1,0 0 88-16,0 0-3 0,0 0-63 15,0 0-74-15,0-9-24 16,0 9-61-16,0 0 13 16,0 0 1-16,0 0-42 15,0 0 29-15,0 0-27 16,0 0-1-16,0 0 10 16,2 0-18-16,9 0 0 15,10 0 4-15,5 0 8 16,8 7 3-16,3-2-15 15,4 2-27-15,-1-1 6 16,-5-1-107-16,-5 8-148 16,-12-3-206-16,-16 2-244 0</inkml:trace>
  <inkml:trace contextRef="#ctx0" brushRef="#br0" timeOffset="81993.78">7886 10828 1967 0,'0'0'373'0,"0"0"-189"16,0 0-79-16,0 0 40 15,0 0-105-15,0 0-39 16,0 0 6-16,109 23-7 16,-59 3-144-16,-11-6-112 15,-8-3-330-15</inkml:trace>
  <inkml:trace contextRef="#ctx0" brushRef="#br0" timeOffset="83029.37">9143 10535 1810 0,'0'0'331'0,"0"0"-220"0,0 0-101 16,0 0 104-16,0 0 2 16,0 0-104-16,0 0-12 15,38-66-15-15,-16 38-75 16,3-4 5-16,-2-5-2 16,-2-2 17-16,0-3 19 15,-3 2-15-15,-3 1 65 16,-3 8 1-16,-4 6 128 15,-3 11 40-15,-1 7-65 16,-4 3-20-16,0 4-58 16,0 0-19-16,0 0-12 15,0 23-22-15,0 13 28 16,-6 14 42-16,-5 11-42 0,-3 5 21 16,1-1-21-16,-3-2-14 15,3-3-28-15,-1-7-106 16,-5 1-93-16,0-15-130 15,1-10-546-15</inkml:trace>
  <inkml:trace contextRef="#ctx0" brushRef="#br0" timeOffset="83217.22">8871 10786 929 0,'0'0'1231'15,"0"0"-984"-15,0 0-115 16,0 0-1-16,0 0-10 15,0 0-111-15,0 0 23 16,166-6-31-16,-106 6 10 0,0 0-24 16,-2 0 6-1,-5 10-130-15,5 5-74 0,-15-4-258 16,-12-3-267-16</inkml:trace>
  <inkml:trace contextRef="#ctx0" brushRef="#br0" timeOffset="83725.61">9095 10904 1020 0,'0'0'804'16,"0"0"-582"-16,0 0-75 16,0 0 35-16,0 0-38 15,0 0-8-15,0 0-15 16,-41-7-42-16,41 2-29 16,0-1-11-16,0 0-37 15,4 3-2-15,6-2 0 16,-4 5-6-16,3 0-13 15,-2 0 14-15,-2 14 5 0,-5 9-12 16,0 7 23 0,0 3-11-16,-5 1 9 0,-8-1-9 15,2-5 20-15,7-5-20 16,4-3 0-16,0-1 10 16,21-3 2-16,12 0 0 15,8 0-12-15,-3 0-5 16,-5 2-10-16,-10 0 7 15,-15 4 8-15,-8 2-6 16,-18 2 15-16,-26 3-10 16,-16-4 1-16,-5-1 0 15,-1-7-10-15,5-8-34 16,8-9-78-16,15 0-118 16,18-15-360-16</inkml:trace>
  <inkml:trace contextRef="#ctx0" brushRef="#br0" timeOffset="83855.63">9806 10860 2119 0,'0'0'294'0,"0"0"-294"16,0 0-725-16</inkml:trace>
  <inkml:trace contextRef="#ctx0" brushRef="#br0" timeOffset="85326.2">1366 12707 74 0,'0'0'854'0,"0"0"-620"0,0 0-79 16,0 0 51-16,0 0-79 15,0 0 1-15,0 0-40 16,11-18-15-16,-11 14 93 16,0-1-19-16,0 0 0 15,0 1-77-15,-5 1 6 16,-14-2 11-16,-10 5-86 16,-10 0-1-16,-5 8 0 15,1 16-5-15,1 4 4 16,9 2 2-16,8 4 7 0,12-2 10 15,13 0-10 1,0-2 2-16,15-2-10 0,21-7-21 16,38-14-90-16,-5-3-187 15,-7-4-363-15</inkml:trace>
  <inkml:trace contextRef="#ctx0" brushRef="#br0" timeOffset="85521">1615 12601 1512 0,'0'0'339'15,"0"0"-223"-15,0 0 34 16,21 104-44-16,-21-48 0 16,-5 8-9-16,-24 4-54 0,-13 5 1 15,-11 1-44-15,-41 16-22 16,11-20-217-16,9-14-453 0</inkml:trace>
  <inkml:trace contextRef="#ctx0" brushRef="#br0" timeOffset="87000.13">2928 12358 1614 0,'0'0'371'0,"0"0"-269"16,0 0-102-16,0 0 31 15,0 0-5-15,-117-2 16 16,74 22 48-16,-1 8-28 15,-6 11 0-15,4 7 21 16,1 8-1-16,7 8-11 16,9 1-42-16,11-2-20 15,14-3 16-15,4-6-25 16,14-5 0-16,21-13-12 16,11-8-123-16,31-13-67 15,-15-8-181-15,-6-5-464 0</inkml:trace>
  <inkml:trace contextRef="#ctx0" brushRef="#br0" timeOffset="87584.19">2647 12755 763 0,'0'0'1000'16,"0"0"-867"-16,0 0-111 15,0 0-22-15,0 0 33 16,148-60-1-16,-101 60 63 15,-5 8-30-15,-7 18-5 16,-3 6 47-16,-14 4-53 16,-7 4 16-16,-11 2-3 0,0-3-40 15,-9-3 13-15,-7-8-19 16,1-6-11 0,3-9 13-16,6-6-23 0,6-7-18 15,0 0 17-15,11-8-44 16,18-18-151-16,9-6 2 15,4-3 9-15,-4 5 94 16,-6 6 91-16,-13 10 24 16,-7 13 65-16,-10 1-63 15,-2 4 48-15,0 17 3 16,-2 5 1-16,-5 3 0 16,4-5-61-16,3-2-1 15,0-8 8-15,7-4-24 16,9-5 27-16,-1-5-27 15,-1 0-17-15,-8 0 17 0,-6-13-46 16,0-9-59-16,-2-2 10 16,-11-4 47-16,4-1 48 15,2 5 60-15,7 2-15 16,0 7 76-16,7 4-92 16,17 6-14-16,3 5-15 15,5 0 12-15,1 12-13 16,-4 11 1-16,-4 5 0 15,-5 5-8-15,-5 1 17 16,-8 0-6-16,-5-2-3 16,-2-1-3-16,0-8-28 15,-9-5-121-15,-2-8-233 16,0-10-662-16</inkml:trace>
  <inkml:trace contextRef="#ctx0" brushRef="#br0" timeOffset="87720.85">3488 12596 2068 0,'0'0'468'0,"0"0"-423"15,0 0-45-15,0 0-119 16,0 0-193-16,0 0-163 0</inkml:trace>
  <inkml:trace contextRef="#ctx0" brushRef="#br0" timeOffset="87842.01">3123 13334 2027 0,'0'0'762'0,"0"0"-715"0,0 0-47 15,0 0-117-15,0 0-434 16,0 0-146-16</inkml:trace>
  <inkml:trace contextRef="#ctx0" brushRef="#br0" timeOffset="88171.62">4402 12843 1423 0,'0'0'642'15,"0"0"-573"-15,-120-47-53 16,57 32 80-16,-1 7 3 16,1 7-19-16,5 1 33 15,7 12-25-15,7 18-8 16,10 6-51-16,10 7-4 16,12 5 23-16,12-1-48 15,0 1 15-15,25-4 17 16,15-3-31-16,13-6 19 15,12-7-20-15,38-7-76 16,-16-12-194-16,-5-5-369 0</inkml:trace>
  <inkml:trace contextRef="#ctx0" brushRef="#br0" timeOffset="88315.17">5383 13116 1829 0,'0'0'121'0,"0"0"-121"0</inkml:trace>
  <inkml:trace contextRef="#ctx0" brushRef="#br0" timeOffset="88500.9">6362 13297 1547 0,'0'0'679'15,"0"0"-679"-15,0 0-1762 0</inkml:trace>
  <inkml:trace contextRef="#ctx0" brushRef="#br0" timeOffset="89455.62">2650 14015 1542 0,'0'0'859'16,"0"0"-772"-16,0 0-42 16,0 0-27-16,0 0 28 15,0 0-39-15,0 0-7 0,-7 56 0 16,-4 6 61-16,-3 14-40 16,-1 8 26-16,-1 0-41 15,3-6 3-15,-1-7-13 16,4-10 4-16,3-8 0 15,3-9 0-15,2-6-32 16,2-8-42-16,0-12-91 16,0-5-96-16,8-13 27 15,1-3-54-15,-3-15-346 0</inkml:trace>
  <inkml:trace contextRef="#ctx0" brushRef="#br0" timeOffset="89659.55">2759 14016 1083 0,'0'0'818'0,"0"0"-717"16,0 0-60-16,0 0 0 15,0 0 64-15,0 0 3 16,0 0-19-16,98 68 0 16,-125-10-24-16,-13 5-35 15,-7-1 9-15,1-6-39 16,3-5-6-16,5-10-93 15,14-10-275-15,11-15-781 0</inkml:trace>
  <inkml:trace contextRef="#ctx0" brushRef="#br0" timeOffset="89934.79">3405 14103 1936 0,'0'0'312'0,"0"0"-256"16,-129-7-25-16,69 7-20 16,2 19 44-16,4 11 54 15,15 8-51-15,7 8 15 16,16 6-49-16,14 0-24 15,2-2 16-15,16 3-16 0,20-11-55 16,30 0-101-16,-5-10-309 16,-5-14-414-16</inkml:trace>
  <inkml:trace contextRef="#ctx0" brushRef="#br0" timeOffset="90215.32">3660 14221 1551 0,'0'0'329'15,"0"0"-218"-15,0 0-81 0,0 0 60 16,-141 49 49-16,121-22-46 15,9 5-19-15,9 3-34 16,2-2-38-16,9 2 31 16,20-5-33-16,6-7-11 15,28-4-32-15,-10-11-241 16,-5-4-451-16</inkml:trace>
  <inkml:trace contextRef="#ctx0" brushRef="#br0" timeOffset="90429.9">3956 14115 709 0,'0'0'1356'0,"0"0"-1213"16,0 0-117-16,0 0-26 16,0 0 49-16,51 134 7 15,-51-72-1-15,0 9-9 16,-16 2-31-16,-19 1 6 15,-7 1-21-15,-3-11-72 16,-4-2-71-16,14-22-184 16,10-17-813-16</inkml:trace>
  <inkml:trace contextRef="#ctx0" brushRef="#br0" timeOffset="90731.16">4674 14395 2102 0,'0'0'639'0,"0"0"-538"16,0 0-92-16,0 0 3 0,0 0 24 16,0 0-35-16,0 0 11 15,102 0-12-15,-63 13-88 16,1 4-180-16,-9-1-246 16,-13-2-186-16</inkml:trace>
  <inkml:trace contextRef="#ctx0" brushRef="#br0" timeOffset="90875.16">4554 14610 1465 0,'0'0'1352'0,"0"0"-1322"16,0 0-30-16,0 0-105 16,145 0 11-16,-70 0-127 0,-15 0 33 15,-8 0-593-15</inkml:trace>
  <inkml:trace contextRef="#ctx0" brushRef="#br0" timeOffset="94869.15">5727 14287 584 0,'0'0'629'0,"0"0"-395"16,0 0-73-16,0 0 46 15,0 0-9-15,0 0 2 16,0 0-34-16,-10-3-40 0,10 3 44 15,0 0-59 1,0 0-21-16,0 0-5 0,0 0-50 16,0 0 7-16,0-3-8 15,0 3-21-15,0 0 23 16,0-2-21-16,2-2-3 16,12-8-7-16,3-2-5 15,8-4-8-15,4-1-23 16,2-6-38-16,5 1 15 15,0-2-13-15,-2-3-90 16,-1 0 14-16,-6-2 9 16,-4 4 60-16,-4-4 46 15,-9 5 7-15,0 3 20 16,-6 6 2-16,-4 2-1 16,0 10 76-16,0-3-14 0,0 4-28 15,0 4 24-15,0-2-3 16,0 2-1-16,0 0-42 15,0 0-6-15,0 5-6 16,-8 16-8-16,-8 11 8 16,-3 9 9-16,-2 8-2 15,-2 9 11-15,-1 0-10 16,-1 0-8-16,1 0 0 16,-5 9-153-16,7-16-71 15,1-16-418-15</inkml:trace>
  <inkml:trace contextRef="#ctx0" brushRef="#br0" timeOffset="95973.09">5299 14540 462 0,'0'0'611'15,"0"0"-294"-15,0 0-56 16,0 0-62-16,0 0-7 16,0 0-18-16,0 0-56 15,4-6-19-15,-4 6-31 16,2 0-5-16,-2-5 13 15,4 5-17-15,1 0 12 16,1-5-31-16,2 3-40 0,0 0 28 16,-1 2-26-16,1 0-2 15,4 0 5-15,3 0 2 16,6 0-7-16,3 0 0 16,3 0 12-16,4 2-9 15,3 0-3-15,1-2 0 16,-1 2-2-16,-3 1 2 15,-2 2 0-15,-4-3 0 16,-1 3 5-16,-2 2-13 16,0-1 8-16,3-2 0 15,4 2 0-15,4-4 6 16,3 2-6-16,2-4 0 16,0 0 2-16,2 0-5 15,-5 0 3-15,-3 5 0 16,-3-5 0-16,-7 3 9 0,0 1-9 15,-4 1 0-15,2 0 6 16,2 1-17-16,3-3 13 16,2 0-2-16,4 0 0 15,0-3-5-15,7 0-135 16,-7 0-187-16,-9 0-448 0</inkml:trace>
  <inkml:trace contextRef="#ctx0" brushRef="#br0" timeOffset="97556.09">5849 14712 651 0,'0'0'348'16,"0"0"-280"-16,0 0 13 15,0 0 69-15,0 0 7 16,0 0 0-16,0 0-2 16,-10-4-47-16,10 0 37 15,0 4 11-15,0-1-25 16,0-2-6-16,0 1-50 0,-2 0-33 16,2 0 9-16,0 2-31 15,-2-3 21-15,2 3-9 16,0 0-31-16,0 0 26 15,0 0-25-15,-2 0 5 16,0 0-4-16,-2 0-1 16,-3 0-2-16,-3 0 0 15,-2 0-4-15,-1 0 3 16,-3 0 1-16,-3 0 0 16,2 0-2-16,-3 0-6 15,0 3 8-15,-2 6 0 16,1 0-6-16,4-3 5 0,-1 2 1 15,5 0 0 1,-1 2-6-16,1-2 8 0,3 1-2 16,2 0 0-16,-1 4-15 15,-1-3 15-15,2 4-64 16,1 0 32-16,1-2 24 16,2 1-11-16,-4 2 18 15,4-4 1-15,0 4-7 16,-1-3 5-16,1 0-4 15,0 4 6-15,1-6 0 16,3 3 10-16,0-1-10 16,0 2 0-16,0-2-5 15,0-1-5-15,0 1 10 16,0 2 0-16,0-5 0 16,0 4 7-16,0 1-8 0,0-2 1 15,0 2 0-15,7 0-1 16,2-3 7-16,-1 1-6 15,4 0 0-15,1-3 14 16,1 0-10-16,-1-4 4 16,5 4-8-16,-1-5 15 15,1-1-8-15,5 4-7 16,1-7 0-16,3 0-3 16,2 0-3-16,0 0-16 15,2 0 2-15,-4-7 12 16,-5 0-18-16,-2 2 26 15,-6-4 0-15,-6 2 9 16,-1 1-9-16,-2-2 0 0,-5-1 0 16,0-2-1-16,0 3 11 15,0-8-10-15,-10 0 16 16,-5-2-16-16,-5 3 18 16,-7 0 1-16,-4 3-17 15,-7 7-2-15,-9 0-12 16,-4 5 11-16,-5 0 0 15,1 5-39-15,5 12 7 16,2 9-108-16,14-4-223 16,12-2-420-16</inkml:trace>
  <inkml:trace contextRef="#ctx0" brushRef="#br0" timeOffset="98557.58">6587 14652 561 0,'0'0'654'16,"0"0"-441"-16,0 0-79 0,0 0 23 15,0 0-5-15,0 0-80 16,0 0-19-16,0 0-42 15,6 0-10-15,6 0 1 16,-1-2 6-16,-5-3-8 16,-2 2 7-16,-4-1-5 15,0 2 62-15,0-1-3 16,0-4 1-16,-8 5 17 16,-5 0-39-16,-1 2-7 15,3 0-14-15,2 0-10 16,4 2-5-16,5 7-3 15,0 0-1-15,0 1 0 16,19-3-35-16,1 2-188 16,-5-5-580-16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8:41:28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1591 7413 500 0,'0'0'1414'16,"0"0"-1210"-16,0 0-161 0,0 0-2 15,43 115 43-15,-43-60-47 16,0 7-11-16,-7 7-26 15,-36 17-15-15,6-18-277 16,1-13-682-16</inkml:trace>
  <inkml:trace contextRef="#ctx0" brushRef="#br0" timeOffset="856.61">1466 7602 965 0,'0'0'392'0,"0"0"-219"16,0 0 24-16,0 0-45 15,0 0-25-15,0 0-30 16,-140 6-1-16,97 4 0 16,1 5-24-16,-1 2-2 15,8 3 7-15,4 1-45 0,4 3 23 16,9-1-33-16,7 0-16 16,6-3 10-16,5-5-16 15,0-1 0-15,5-4 3 16,17-8-1-16,9-2-4 15,3 0-39-15,4-20-93 16,-2-4 15-16,-5-5-10 16,-8 4 51-16,-10 4 72 15,-5 7 6-15,-6 7 61 16,-2 7 50-16,0 0-83 16,0 9 3-16,0 18-31 15,-8 7 0-15,3 9-1 16,5 11 1-16,0-11-111 15,9-10-555-15</inkml:trace>
  <inkml:trace contextRef="#ctx0" brushRef="#br0" timeOffset="1426.12">2525 7444 1302 0,'0'0'324'15,"0"0"-212"-15,0 0 0 16,0 0 7-16,0 0 22 0,0 0-8 16,0 0-3-1,-109-29-71-15,73 29-20 0,-4 17 25 16,-2 3-42-16,-1 7 2 16,-1 5 20-16,4 5-3 15,4 1 24-15,9 1-44 16,5 2-10-16,8-4 28 15,10 0-38-15,4-5 10 16,0-4-11-16,16-4 0 16,13-2-10-16,7-5-1 15,8-8-115-15,26-9-81 16,-16 0-275-16,-6-2-348 0</inkml:trace>
  <inkml:trace contextRef="#ctx0" brushRef="#br0" timeOffset="2123.55">2238 7657 844 0,'0'0'1138'0,"0"0"-972"16,0 0-76-16,0 0 30 15,0 0-71-15,0 0-22 16,0 0-20-16,60-12 3 15,-20 12-4-15,4 0-6 16,5 0 0-16,-3 3-7 16,-7 6 13-16,-8 4-6 0,-6 0 0 15,-10 7 1 1,-8-1 26-16,-4 5 18 0,-3 4-11 16,0 2 28-16,-5-2-50 15,-6-2 8-15,2-6-17 16,3-3 10-16,3-8-12 15,0-2-1-15,3-5-45 16,0-2-43-16,3 0-41 16,17-14 13-16,7-13-136 15,4-6-221-15,2-8-122 16,1 4 357-16,-7 4 238 16,-9 11 410-16,-5 7-43 15,-9 7-80-15,-4 8-50 16,0 0-94-16,0 0-47 15,-4 20-63-15,-7 1 38 0,-1 4 22 16,4 1-50-16,3 1-8 16,5-5-31-16,0-4 6 15,0-6-4-15,19-1-6 16,0-8-6-16,3-3-17 16,3 0-46-16,-5 0 2 15,-4-12-8-15,-6-5 17 16,-5-8 42-16,-3-3-33 15,-2 0 37-15,0-1 12 16,3 3 2-16,4 6 95 16,3 5-51-16,2 7-4 15,1 4-17-15,2 4-25 0,1 0 0 16,-3 4 17-16,1 16-16 16,-5 3 45-16,-3 6-18 15,-1 3-27-15,-5 2 15 16,0-4-16-16,0-4-44 15,0-6-48-15,-7-8-268 16,-2-10-466-16</inkml:trace>
  <inkml:trace contextRef="#ctx0" brushRef="#br0" timeOffset="2276.83">3013 7395 1950 0,'0'0'709'15,"0"0"-701"-15,0 0-8 16,0 0-160-16,-35 104 0 16,10-39-392-16,3 2-691 0</inkml:trace>
  <inkml:trace contextRef="#ctx0" brushRef="#br0" timeOffset="2366.05">2857 8145 1891 0,'0'0'176'15,"0"0"-176"-15,0 0-491 0</inkml:trace>
  <inkml:trace contextRef="#ctx0" brushRef="#br0" timeOffset="2734.61">3898 7521 1326 0,'0'0'521'0,"0"0"-498"15,0 0 20-15,0 0 100 16,0 0-10-16,0 0-47 0,0 0 11 16,-71 66 32-16,31-15-45 15,-5 7-35-15,1 0 2 16,1 0-50-16,7-7 0 16,5-10-1-16,9-9 0 15,9-11-1-15,6-9-141 16,7-12-119-16,7-4-107 15,13-16-409-15</inkml:trace>
  <inkml:trace contextRef="#ctx0" brushRef="#br0" timeOffset="2915.04">3929 7525 1640 0,'0'0'387'15,"0"0"-300"-15,0 0-71 16,0 0 14-16,0 0-17 15,41 137 42-15,-30-91 7 16,-1 2-56-16,2-2 21 16,-1-6-27-16,-11 3-113 15,0-12-128-15,0-11-400 0</inkml:trace>
  <inkml:trace contextRef="#ctx0" brushRef="#br0" timeOffset="3065.03">3582 7775 2248 0,'0'0'602'0,"0"0"-517"16,0 0-74-16,0 0-11 15,0 0-8-15,143-26-28 16,-54 26-89-16,-12 12-240 16,-5-1-592-16</inkml:trace>
  <inkml:trace contextRef="#ctx0" brushRef="#br0" timeOffset="3804.94">4753 7122 1415 0,'0'0'669'16,"0"0"-607"-16,0 0-24 15,0 0-4-15,0 0-33 16,0 0 23-16,0 0-6 16,-30 60 50-16,14-9 18 15,1 7-40-15,1 5 36 16,4 6-38-16,0 3-1 15,3-2 23-15,3 1-53 16,4-7 4-16,0-3-10 16,0-12-1-16,7-5 9 15,9-10-15-15,3-9 1 16,8-11-9-16,2-13-31 16,8-1-26-16,0-12-35 0,3-19-78 15,-7-8-97 1,-6 0 85-16,-9 4 137 0,-9 9 53 15,-9 15 141-15,0 8 69 16,-11 3-111-16,-13 12-87 16,-10 14 28-16,1 6-6 15,4-2 9-15,6-2-12 16,7-6-25-16,12-7 6 16,4-9-12-16,0-5-32 15,10-1 23-15,13 0-37 16,8-14-11-16,6 1-23 15,-4-1 1-15,-4 4 65 16,-7 7 4-16,-8 3 10 16,-6 8 31-16,-5 16-16 15,-3 7-2-15,0-1-13 0,-11-4-74 16,-5-9-153-16,3-9-500 16</inkml:trace>
  <inkml:trace contextRef="#ctx0" brushRef="#br0" timeOffset="3942.45">4839 7597 880 0,'0'0'1656'15,"0"0"-1449"-15,0 0-207 16,116-80-95-16,-42 70-204 16,-12 6-318-16,-2 4-340 0</inkml:trace>
  <inkml:trace contextRef="#ctx0" brushRef="#br0" timeOffset="4438.75">5708 7118 1122 0,'0'0'110'0,"0"0"-71"16,0 0 122-16,-13 152 71 15,6-85-2-15,-2 9 2 16,-1 4-56-16,-2 1-107 15,-1-7-39-15,-1-8-8 16,3-14-5-16,5-14-17 16,1-15 0-16,5-14 0 15,0-9-15-15,2-6 15 16,21-22-61-16,6-10-20 16,7-4-30-16,1 0-15 15,1 7 61-15,-5 14 65 16,-6 12 44-16,-11 9 9 15,-9 13 28-15,-7 21 6 0,-9 7-28 16,-20 8 27-16,-14 1-9 16,-3 1-16-16,-8-4-10 15,2-4-51-15,2-7-49 16,3-9-108-16,11-10-228 16,16-11-624-16</inkml:trace>
  <inkml:trace contextRef="#ctx0" brushRef="#br0" timeOffset="4656.67">6337 7497 348 0,'0'0'1951'0,"0"0"-1951"15,0 0-49-15,-145 107 21 16,85-59 28-16,2 3 123 15,2-5 43-15,5 1-62 16,6-3-82-16,10 1-22 16,8-5-111-16,12-11-203 15,9-11-526-15</inkml:trace>
  <inkml:trace contextRef="#ctx0" brushRef="#br0" timeOffset="4866.64">6482 7650 1051 0,'0'0'1328'15,"0"0"-1316"-15,-154 33-11 16,89-1-2-16,15 2 2 16,13 3 40-16,22-4 54 15,15 1-74-15,6-2 21 16,30-4-42-16,40-6-98 15,-9-8-138-15,-3-9-657 0</inkml:trace>
  <inkml:trace contextRef="#ctx0" brushRef="#br0" timeOffset="9505.94">7382 7122 1438 0,'0'0'261'15,"0"0"-118"-15,0 0-14 16,0 0-8-16,0 0 80 15,0 0-37-15,31-106-42 16,-31 101-14-16,0 5-91 16,0 0 1-16,0 5-18 15,-2 39-31-15,-22 38 31 0,-3 11 45 16,1 0-12-16,3-8 7 16,5-19-39-16,5 3 15 15,-1 3-16-15,10-14 14 16,4-10-7-16,0-13-7 15,9-6 0-15,17-11-1 16,9-7-8-16,9-11-31 16,7 0-53-16,2-23-66 15,1-9 45-15,-5-6-55 16,-9-2 17-16,-9 6 87 16,-12 6 65-16,-13 12 60 15,-6 10 128-15,0 6-105 16,-23 6-30-16,-12 19-52 0,-5 10 21 15,-1 0 39-15,6-2-36 16,10-5 15-16,10-10-40 16,9-5 6-16,6-10-19 15,0-3-54-15,12 0-21 16,20-2 23-16,5-16-126 16,4-4-105-16,-1-5-87 15,-5 1 110-15,-8 9 273 16,-8 8 78-16,-13 9 211 15,-6 0-89-15,0 26-23 16,0 3 23-16,-4 5-107 16,-3-4-28-16,4-4 1 0,3-8-43 15,0-5-1-15,16-8 3 16,9-5-23-16,6 0 20 16,2-4-22-16,-1-14-40 15,-6-2 11-15,-3-1-43 16,-8 0-22-16,-4 8 45 15,-6 1 49-15,-5 12 43 16,0 0-11-16,0 5-23 16,0 16 3-16,0 6-3 15,0 1 9-15,0-2 2 16,7-4-12-16,15-5 8 16,4-9-16-16,3-8-27 15,2 0-24-15,-4-8-137 0,-2-15-56 16,-7-17-233-16,-5 1 112 15,-7 7-156-15,0 6 240 16,-6 23 281-16,0 3 835 16,0 17-598-16,0 20 49 15,-12 19-14-15,-5 15-98 16,1 10-8-16,-3 6-29 16,4 0 1-16,-1-3-19 15,3-6-86-15,5-13-5 16,-4-7-28-16,5-14-43 15,-1-15-36-15,-8-17-124 16,3-7-196-16,-1-5-977 0</inkml:trace>
  <inkml:trace contextRef="#ctx0" brushRef="#br0" timeOffset="9760.7">7559 7399 1748 0,'0'0'298'15,"0"0"-195"-15,0 0-87 16,0 0-8-16,124-48-4 0,-93 48-4 15,-2 0-1-15,1 9-42 16,-10 0-202-16,-7-1-369 0</inkml:trace>
  <inkml:trace contextRef="#ctx0" brushRef="#br0" timeOffset="9887.9">8011 7154 825 0,'0'0'1068'0,"0"0"-980"16,-14 113-88-16,-5-52-141 16,-2-6-543-16</inkml:trace>
  <inkml:trace contextRef="#ctx0" brushRef="#br0" timeOffset="10333.16">9021 7645 1317 0,'0'0'564'16,"0"0"-466"-16,0 0-98 15,0 0 1-15,-123-23 51 16,77 41 63-16,-1 10 30 16,9 7-28-16,9-2-87 15,15 1 2-15,10-4-32 16,4-6-21-16,16-9 8 16,17-12-44-16,25-6-54 0,-4-20-151 15,-8-5-371-15</inkml:trace>
  <inkml:trace contextRef="#ctx0" brushRef="#br0" timeOffset="10525.84">9045 7285 544 0,'0'0'756'0,"0"0"132"16,0 0-633-16,0 0-230 16,0 0-24-16,0 0 5 15,-31 106-6-15,23-45 71 16,2 4-31-16,2 5-28 15,4 5 13-15,0-5-25 0,0-6-13 16,0-10-106-16,0-4-62 16,0-15-74-16,2-17-318 0</inkml:trace>
  <inkml:trace contextRef="#ctx0" brushRef="#br0" timeOffset="11314.53">8673 7586 1733 0,'0'0'401'0,"0"0"-276"16,0 0-92-16,0 0-33 15,123-34-2-15,-65 34-9 16,4 4 19-16,3 19-8 16,-3 12 23-16,-8 7-17 15,-10 5 28-15,-13 4-20 0,-10-5-6 16,-8-2 13-16,-4-7-14 15,-4-10 3-15,1-8-10 16,3-11 1-16,5-8-8 16,5 0 7-16,8-21-47 15,6-15-118-15,1-6-140 16,2-1-96-16,-7 2 49 16,-10 11 352-16,-5 14 324 15,-9 13 64-15,-5 3-224 16,0 21-67-16,-5 9-22 15,-4 4 17-15,2 0-20 16,7-6-44-16,0-1 10 16,0-9-37-16,16-5-1 0,8-8 11 15,7-5-11 1,8 0-12-16,-1-14-46 0,-1-11-16 16,-3-3 6-16,-8 1-31 15,-3 1-2-15,-10 5 101 16,-3 10 38-16,-8 6 173 15,-2 5-130-15,0 5-80 16,0 15 33-16,0 6-22 16,0-3 18-16,0 1-9 15,0-4-13-15,13-6 3 16,5-3-6-16,-1-7-4 16,1-4 3-16,-3 0-4 0,-5-3-11 15,-10-12-12 1,0-7-87-16,-6-5 12 0,-13-1 25 15,3 1 73-15,8-2 85 16,8 5-14-16,0 4-6 16,16 2-41-16,24 2-24 15,11 2 0-15,7 6-18 16,2 6 6-16,-7 2 2 16,-6 2 0-16,-13 20 10 15,-16 4 9-15,-14 9 0 16,-4 0 56-16,-7 3 9 15,-8-2-11-15,-1-2 23 16,7-1-65-16,9-9 0 16,0-2-21-16,14-8 12 15,17-4-3-15,7-8-9 0,6-2-54 16,12-22-111-16,-13-7-161 16,-12-4-415-16</inkml:trace>
  <inkml:trace contextRef="#ctx0" brushRef="#br0" timeOffset="11532.47">10001 7365 1854 0,'0'0'603'16,"0"0"-561"-16,0 0-40 0,0 0 21 15,-55 113-22-15,26-66 21 16,0 2-22-16,2-3-77 16,-6-2-83-16,6-12-190 15,5-13-475-15</inkml:trace>
  <inkml:trace contextRef="#ctx0" brushRef="#br0" timeOffset="11689.55">9600 7282 2129 0,'0'0'572'0,"0"0"-487"15,0 0-85-15,0 0-81 16,-19 109-53 0,-2-42-185-16,3 7-412 0</inkml:trace>
  <inkml:trace contextRef="#ctx0" brushRef="#br0" timeOffset="11782.67">9465 8099 1154 0,'0'0'585'16,"0"0"-263"-16,0 0-117 16,0 0-149-16,0 104-56 15,0-99-240-15</inkml:trace>
  <inkml:trace contextRef="#ctx0" brushRef="#br0" timeOffset="12862.45">11120 7548 856 0,'0'0'785'16,"0"0"-572"-16,0 0-94 16,0 0 11-16,0 0 7 15,0 0-30-15,0 0-11 0,-21-53-20 16,21 46-33 0,0 0-7-16,0 4-36 0,0 0 0 15,0 2-6-15,0 1 5 16,0 0 0-16,0 0-9 15,-2 9-11-15,-17 10 12 16,-1 0 9-16,-2 1 0 16,2-5 2-16,6-6 14 15,6-2-16-15,5-5 13 16,3-2-12-16,0 0 45 16,0-13-46-16,11-5-28 15,7-5 1-15,5 0-25 16,0 7 40-16,-2 6 2 0,-5 9-4 15,-3 1 4 1,-6 11-5-16,-7 18 15 0,0 7 28 16,-18 5 0-16,-13 4 32 15,-7-3-32-15,2-6-16 16,3-8 22-16,6-8-34 16,10-8 1-16,8-8 18 15,9-4-18-15,0 0 44 16,15-6-45-16,18-13-88 15,10-1 34-15,1 3 11 16,-2 5 43-16,-3 10-10 16,-12 2 8-16,-12 14 2 15,-13 18 20-15,-2 6-4 16,-11 4 23-16,-16 1-24 16,-2-7 7-16,0-7-18 15,7-7 11-15,7-5-30 16,5-14-72-16,10-3-127 0,14-7-78 15,9-15-484-15</inkml:trace>
  <inkml:trace contextRef="#ctx0" brushRef="#br0" timeOffset="13042.33">11479 7677 1595 0,'0'0'591'0,"0"0"-530"15,0 0-17-15,0 0-26 16,0 0-1-16,43 130 32 15,-34-98-16-15,0-3-14 0,2-2-2 16,-2-6-7-16,0-5-20 16,-1-8-82-16,6-8-146 15,-1 0 18-15,-1-15-345 0</inkml:trace>
  <inkml:trace contextRef="#ctx0" brushRef="#br0" timeOffset="13213.98">11810 7602 1774 0,'0'0'295'0,"0"0"-204"16,0 0-66-16,-56 113 55 15,29-67 47-15,3-3-44 16,4-3-29-16,4-6-51 0,5-5-3 16,6-8-11-1,5-10-180-15,0-7-154 0,11-4-211 0</inkml:trace>
  <inkml:trace contextRef="#ctx0" brushRef="#br0" timeOffset="13356.71">11789 7740 1886 0,'0'0'508'0,"0"0"-491"16,0 0 9-16,0 0-26 15,0 0-12-15,0 0-15 16,0 0-78-16,-38 80-118 15,38-80-404-15</inkml:trace>
  <inkml:trace contextRef="#ctx0" brushRef="#br0" timeOffset="13529.56">11988 7550 1883 0,'0'0'681'0,"0"0"-441"15,0 0-53-15,0 0-104 16,0 0-83-16,0 0-25 16,0 0-29-16,-38-14-416 15,22 30-588-15</inkml:trace>
  <inkml:trace contextRef="#ctx0" brushRef="#br0" timeOffset="14116.52">11946 7958 899 0,'0'0'1665'0,"0"0"-1416"16,0 0-249-16,0 0-32 16,148-13-233-16,-102-9 135 15,-4-9 81-15,-7-1 49 16,-6 0-14-16,-9-1-36 16,-11-1-238-16,-7 8-102 15,-2-1 125-15,-8 9 265 16,-13 8 183-16,-5 10 1 15,2 0-19-15,-1 23-13 16,2 12-33-16,8 2-13 16,6 7-39-16,6-5 11 15,3 0-57-15,0-8-11 0,14-6 7 16,6-7-10-16,7-8-7 16,6-10 0-16,6 0-59 15,0-9-43-15,7-14-95 16,-4-8-43-16,0-5-162 15,-7 0-235-15,-6 4 530 16,-9 11 107-16,-9 10 658 16,-11 11-289-16,0 6-258 15,-8 22 73-15,-15 9-10 16,1 2-95-16,4 1 47 16,5-5-42-16,4-8-67 15,7-6 2-15,2-7-13 16,0-8-6-16,9-6 0 0,13 0-54 15,9-8-35 1,8-16-131-16,5-5-32 0,5-2-87 16,2-4 40-16,2 8 245 15,-3 4 54-15,-8 11 269 16,-7 10 56-16,-8 2-147 16,-9 16-114-16,-7 12-11 15,-9 7-33-15,-2-1-7 16,0-1-13-16,-24 4-37 15,0-11-76-15,-3-10-371 0</inkml:trace>
  <inkml:trace contextRef="#ctx0" brushRef="#br0" timeOffset="14288.98">12254 7417 606 0,'0'0'1203'0,"0"0"-900"16,0 0-207-16,141-63-95 16,-100 63-1-16,-5 9-71 15,-12 17-129-15,-13 2-310 0</inkml:trace>
  <inkml:trace contextRef="#ctx0" brushRef="#br0" timeOffset="14693.54">11855 7710 1045 0,'0'0'670'0,"0"0"-542"16,0 0-110-16,0 0 40 15,0 0 62-15,0 0-5 16,0 0 24-16,-52 102-35 16,48-72-63-16,4 2-4 15,0-2-31-15,0-6-4 16,0-3-2-16,8-12-89 16,3-5-123-16,1-4-182 0</inkml:trace>
  <inkml:trace contextRef="#ctx0" brushRef="#br0" timeOffset="14819.94">11990 7532 1829 0,'0'0'58'16,"0"0"-58"-16,0 0-500 0</inkml:trace>
  <inkml:trace contextRef="#ctx0" brushRef="#br0" timeOffset="17682.29">13782 7668 228 0,'0'0'339'0,"0"0"586"16,0 0-418-16,0 0-249 16,0 0-101-16,0 0-56 15,0 0-29-15,-35-12-42 16,-5 13 7-16,-3 19 22 15,5 1-57-15,5 5 10 16,8-1-2-16,9 0 2 0,12-6-18 16,4-5 6-16,7-7-64 15,21-7 2-15,24-4-109 16,-7-18-199-16,-3-8-372 0</inkml:trace>
  <inkml:trace contextRef="#ctx0" brushRef="#br0" timeOffset="18115.59">13921 7074 859 0,'0'0'521'15,"0"0"133"-15,0 0-557 16,0 0-60-16,-83 159 61 16,50-77-5-16,4 3 75 0,6 5-42 15,10-6-45 1,11-6-17-16,2-8-58 0,2-11 1 15,20-12-7-15,9-10-1 16,6-16-5-16,5-12-46 16,2-9-33-16,3-3-30 15,-3-22-32-15,-7-9-32 16,-12-1-20-16,-11-2 100 16,-7 12 99-16,-7 9 237 15,0 11-22-15,-21 5-122 16,0 14-72-16,-4 15 43 15,5 3-2-15,7 2-51 16,11-5 28-16,2-4-34 16,10-4-4-16,17-7 19 15,7-6-11-15,1-8-8 0,-2 0-1 16,-1-3 5-16,-12-12-7 16,-6-7 2-16,-10-5 0 15,-4 0-7-15,0-2-17 16,-16 3 9-16,-8-8-56 15,2 8-139-15,2 0-273 0</inkml:trace>
  <inkml:trace contextRef="#ctx0" brushRef="#br0" timeOffset="18387.71">14503 7282 606 0,'0'0'410'16,"0"0"424"-16,0 0-493 16,0 0-263-16,0 0-19 15,0 0-50-15,-45-118-7 16,65 96 5-16,11 4-6 16,7 11-1-16,-1 7 0 15,2 7 6-15,-12 26-12 16,-14 9 6-16,-13 9-3 15,-2 7-10-15,-32 1-3 16,-48 13-103-16,8-16-226 16,0-13-626-16</inkml:trace>
  <inkml:trace contextRef="#ctx0" brushRef="#br0" timeOffset="18560.54">13442 7369 1024 0,'0'0'1112'0,"0"0"-860"16,0 0-70-16,0 0-162 16,124-30 4-16,-51 30-24 15,31 21 0-15,-7 5-15 16,44 21-71-16,-24-2-275 16,-29-13-998-16</inkml:trace>
  <inkml:trace contextRef="#ctx0" brushRef="#br0" timeOffset="18663.99">14982 7886 1382 0,'0'0'1208'0,"0"0"-1208"15,0 0-115-15,0 0-409 0</inkml:trace>
  <inkml:trace contextRef="#ctx0" brushRef="#br0" timeOffset="20002.2">2111 8708 948 0,'0'0'987'0,"0"0"-760"16,0 0-117-16,0 0-70 15,0 0 22-15,0 0 101 16,0 0-63-16,6-42-32 15,-6 42-53-15,0 0-15 16,0 0 0-16,0 12-9 16,0 17 9-16,0 13 32 15,0 11-30-15,-4 14 25 16,-5 8-14-16,-4 0 0 16,4 3 1-16,-1-3-8 15,4-9-6-15,4-8 0 0,2-10 0 16,0-7-18-16,0-12-154 15,10-17-122-15,7-7-182 16,-4-5-94-16</inkml:trace>
  <inkml:trace contextRef="#ctx0" brushRef="#br0" timeOffset="20226.82">2222 8584 1513 0,'0'0'565'16,"0"0"-522"-16,0 0-25 0,0 0-3 16,0 0 45-16,83 116 63 15,-83-60-37-15,0 7-12 16,-27 1-25-16,-11-3-48 16,-9-6 30-16,-4-8-31 15,6-10-56-15,3-14-79 16,15-10-342-16,11-13-325 0</inkml:trace>
  <inkml:trace contextRef="#ctx0" brushRef="#br0" timeOffset="20481.93">2632 8558 1805 0,'0'0'367'16,"0"0"-289"-16,0 0-65 16,0 0 29-16,-143 77 5 15,101-23 33-15,9 8 18 16,8 6-40-16,12 2 3 16,13-4-34-16,0-4-25 15,16-8-2-15,17-10-30 16,36-5-79-16,-9-13-76 15,-4-15-366-15</inkml:trace>
  <inkml:trace contextRef="#ctx0" brushRef="#br0" timeOffset="20714.14">3060 8797 990 0,'0'0'399'15,"0"0"-232"-15,0 0 26 16,-160 98 39-16,104-46-53 16,5 4-44-16,3 1-33 15,11-6-62-15,8-6-39 16,14-12 2-16,8-8-3 16,7-11-82-16,0-14-73 15,36-10-101-15,-3-17-344 0,-2-4-273 0</inkml:trace>
  <inkml:trace contextRef="#ctx0" brushRef="#br0" timeOffset="20872.68">2980 8821 443 0,'0'0'1416'0,"0"0"-1233"16,0 0-173-16,0 0-9 16,0 0-2-16,16 144 13 15,-10-96-9-15,1 3-3 16,1-4-7-16,2-2-31 15,-1-3-164-15,-5-12-170 16,-2-11-342-16</inkml:trace>
  <inkml:trace contextRef="#ctx0" brushRef="#br0" timeOffset="21052.08">2657 9032 1989 0,'0'0'380'16,"0"0"-300"-16,0 0-42 16,0 0-37-16,144 4-1 15,-77-4 0-15,22 0-70 16,-15-2-159-16,-11-8-502 0</inkml:trace>
  <inkml:trace contextRef="#ctx0" brushRef="#br0" timeOffset="21239.99">3376 8627 2199 0,'0'0'364'16,"0"0"-364"-16,0 0-21 16,48 116 21-16,-40-58 1 15,-3 6 23-15,-5 8 13 16,-3 2-37-16,-38 29-1 15,0-21-166-15,1-17-484 0</inkml:trace>
  <inkml:trace contextRef="#ctx0" brushRef="#br0" timeOffset="21818.79">3941 8944 902 0,'0'0'1221'15,"0"0"-1021"-15,0 0-130 16,0 0-42-16,0 0-27 16,0 0 63-16,129-5-23 15,-80 10-27-15,0 8-14 16,-2 1-5-16,-3 3-106 16,-13-3-184-16,-15-6-332 0</inkml:trace>
  <inkml:trace contextRef="#ctx0" brushRef="#br0" timeOffset="21959.14">3927 9099 1440 0,'0'0'642'0,"0"0"-564"16,0 0-40-16,139 0-21 16,-75 0-17-16,23 0-2 15,-18 0-164-15,-11 0-326 0</inkml:trace>
  <inkml:trace contextRef="#ctx0" brushRef="#br0" timeOffset="22643.42">5111 8696 1418 0,'0'0'585'0,"0"0"-494"0,0 0-91 15,0 0 45-15,0 0 20 16,-9 118 5-16,5-93 30 16,-1-4-37-16,3-7-31 15,2-5-21-15,0-3 2 16,0-4-4-16,0-2 6 15,0 0 0-15,4-10 31 16,17-11-46-16,5-11-67 16,7-2 6-16,4 1-37 15,-2 3 68-15,-2 10 5 16,-6 14 25-16,-6 6 5 16,-13 10-4-16,-3 19 51 15,-5 9 0-15,0 1-27 0,-7 0 49 16,-7-8-27-16,6-7-28 15,-1-7-4-15,7-5-8 16,0-9-2-16,2-3 23 16,0 0-19-16,10-12-9 15,13-12-112-15,4-8 12 16,4 0 25-16,2-1 18 16,1 0 57-16,-1 8 27 15,-4 12 77-15,-6 10 13 16,-4 3-102-16,-3 16-15 15,-5 13 10-15,-5 9-4 16,-6 2-12-16,0 15-66 16,-2-12-208-16,-11-9-580 0</inkml:trace>
  <inkml:trace contextRef="#ctx0" brushRef="#br0" timeOffset="22922.29">4848 9145 1876 0,'0'0'511'0,"0"0"-381"16,0 0-61-16,118-17-56 15,-57 8 57-15,7 1-1 16,12 3-32-16,7 0-1 16,2 5-36-16,-4 0-66 15,9 0-165-15,-25 0-270 16,-18 5-263-16</inkml:trace>
  <inkml:trace contextRef="#ctx0" brushRef="#br0" timeOffset="23409.55">5135 9281 1773 0,'0'0'83'0,"0"0"-83"15,0 0-13-15,0 0 13 16,0 0 113-16,0 0 91 16,-8 105-53-16,3-85-100 15,3-1-15-15,0-5-33 16,0-7 4-16,2-3 8 0,0-4-14 15,0 0 17-15,0-6-18 16,11-15-74-16,11-10-93 16,7-5-14-16,5-1-17 15,-1 2 36-15,-6 12 162 16,-10 9 77-16,-7 14 51 16,-10 2-90-16,0 25 115 15,-4 7-23-15,-6 4-9 16,1-1 13-16,9-4-29 15,0-5-36-15,13-2-17 16,20-8-52-16,12-5 0 16,9-8-25-16,32-5-195 0,-12-2-274 15,-11-11-720-15</inkml:trace>
  <inkml:trace contextRef="#ctx0" brushRef="#br0" timeOffset="23937.41">6078 9096 1393 0,'0'0'704'16,"0"0"-491"-16,0 0-43 15,0 0 53-15,0 0-102 16,0 0-68-16,0 0-28 16,79-4-15-16,-44 4-4 15,1 0-6-15,-3 7-92 16,-8 12-96-16,-9-4-168 16,-12-3-371-16</inkml:trace>
  <inkml:trace contextRef="#ctx0" brushRef="#br0" timeOffset="24093.48">6005 9249 1920 0,'0'0'353'0,"0"0"-238"16,0 0-103-16,0 0 6 16,0 0-18-16,129 0-2 15,-75 0-70-15,-12 0-296 16,-5 0-1256-16</inkml:trace>
  <inkml:trace contextRef="#ctx0" brushRef="#br0" timeOffset="25280.22">6749 9222 980 0,'0'0'525'0,"0"0"-337"16,0 0-10-16,0 0 31 15,0 0-94-15,0 0-14 16,0 0-54-16,0 0-5 15,0 0 24-15,2-2-11 16,8 0-10-16,1-1-2 16,5 2-16-16,1-1 17 15,1 2-44-15,2 0 0 16,2 0-6-16,3 0 12 16,4 0-6-16,0 0 0 15,2 0 9-15,0 0-13 0,-2 0 4 16,2 0 0-16,-4 0-9 15,0 0 3-15,-3 0-14 16,-2 0 7-16,1 2-27 16,0-1 40-16,-4 4-13 15,-1-3 13-15,3 0-9 16,-4 0 13-16,3 2-4 16,1-2 0-16,2 1 9 15,2-3-18-15,2 0 9 16,0 3 0-16,2-3-1 15,0 2 9-15,0 0-8 16,0 0 0-16,-2 1 0 16,-1-1-12-16,5 3 12 0,1-1 0 15,4-1 0-15,5 0 0 16,1-1-2-16,6-2-30 16,-1 2 23-16,-3 0-3 15,-2 2 10-15,-1 0 2 16,-1 0 0-16,-5 0 9 15,4 3-15-15,-4-4 6 16,-1 1-95-16,-1-2-44 16,-6-2-139-16,-10 0-245 15,-7 0-874-15</inkml:trace>
  <inkml:trace contextRef="#ctx0" brushRef="#br0" timeOffset="30579.64">7432 9627 1126 0,'0'0'185'15,"0"0"-127"-15,0 0 115 16,0 0-36-16,0 0-12 16,0 0 3-16,0 0-32 15,0 0 25-15,0 0-14 16,0 0-22-16,0-3 1 16,0 3-68-16,0 0-2 15,0 0 5-15,0 0-21 0,0 0 23 16,0-2-9-16,-2-3-1 15,-10-2 2-15,1 2-9 16,-5-1-6-16,-1 0 0 16,-2 2 18-16,-2 2-23 15,-4 0 5-15,-2 2 0 16,-2 0-13-16,-4 0 10 16,-3 0 3-16,0 10-1 15,-2 2 7-15,3 3-13 16,1 2 7-16,5 1 0 15,7 0 11-15,7 1 3 16,5 4-10-16,10 3 22 0,0 0-1 16,18 1 45-1,18-5-31-15,13-5-8 0,14-5 11 16,3-8-42-16,1-4-29 16,14 0-81-16,-21 0-120 15,-14-7-412-15</inkml:trace>
  <inkml:trace contextRef="#ctx0" brushRef="#br0" timeOffset="31473.29">7614 9413 1385 0,'0'0'479'0,"0"0"-340"16,0 0-5-16,0 0 25 16,0 0 3-16,0 0-123 15,0 0 10-15,-29-31-39 16,29 31-10-16,0 0 21 16,0 0-19-16,0-1 8 15,0-2-10-15,7 2-3 16,7-4-16-16,1 3-8 15,1 0 21-15,-3 2-6 16,-2 0 8-16,-4 2 4 16,-2 13 0-16,-5 0 6 15,0 6 6-15,0 2-11 16,-14 2 31-16,-6-1 20 0,-2-4-45 16,1-2 44-16,4-8-48 15,7-2 9-15,8-6-24 16,2-2 11-16,2 0-86 15,19 0-4-15,8-8-87 16,0-3 82-16,0 2 21 16,-9 4 75-16,-7 2 12 15,-6 3 10-15,-7 0 9 16,0 8 12-16,-5 13-9 16,-17 8 16-16,-5 3-34 15,-4 2-16-15,0 9-5 16,7-11-255-16,6-11-584 0</inkml:trace>
  <inkml:trace contextRef="#ctx0" brushRef="#br0" timeOffset="32045.4">7235 10028 506 0,'0'0'1024'0,"0"0"-747"16,0 0-55-16,0 0 51 16,0 0-35-16,0 0-45 15,0 0-154-15,31-24 12 16,-8 10-41-16,1-2 4 15,8 0-14-15,-1-1 0 16,0 2-85-16,-2-1 23 0,-6 1-33 16,-6 6 49-16,-5 1 1 15,-8 2 26-15,-2 3 19 16,0 3 18-16,-2 0 4 16,0 0-11-16,0 0 0 15,0 0 4-15,0 0-7 16,0 0-1-16,0 0-14 15,0 7-2-15,-2 9 9 16,-7 6-1-16,-2 3 11 16,2 0-11-16,3 1 1 15,1 0-170-15,5-6-297 16,0-8-705-16</inkml:trace>
  <inkml:trace contextRef="#ctx0" brushRef="#br0" timeOffset="32352.2">7614 9900 1430 0,'0'0'379'0,"0"0"-230"16,0 0 67-16,0 0-71 15,0 0-36-15,0 0-18 16,-60 102-50-16,67-78 26 16,17-7-47-16,10-4-10 15,3-7 38-15,1-6-39 0,-4 0 15 16,-8-6-24-16,-7-7-9 16,-15-4-5-16,-4 2-47 15,-11 1-49-15,-38 5-115 16,5 3-160-16,1 4-359 0</inkml:trace>
  <inkml:trace contextRef="#ctx0" brushRef="#br0" timeOffset="34784.15">7670 9910 385 0,'0'0'556'0,"0"0"-366"15,0 0-40-15,0 0 2 16,0 0 18-16,0 0-48 16,0 0-52-16,-2 0 8 0,2 0-28 15,0 0-14-15,-2 0-2 16,2 0-34-16,0 0 0 15,-3 0 0-15,3 0 6 16,-2 0-6-16,2 0 0 16,0 0 0-16,0 0 10 15,0 0 32-15,0 0 26 16,0 0 13-16,0 0-47 16,0 0 28-16,0 0-35 15,0 0 9-15,0 0 35 16,0 0-39-16,9 0-9 15,4 0-23-15,1 0 12 16,1 4-8-16,-2 6-4 0,-1 5-21 16,-8 10-13-1,-4-1-178-15,0-4-405 0</inkml:trace>
  <inkml:trace contextRef="#ctx0" brushRef="#br0" timeOffset="44972.84">7503 8628 747 0,'0'0'251'0,"0"0"-150"16,0 0-36-16,0 0 21 16,0 0 17-16,0 0-25 15,0-10 5-15,0 9 32 0,0 1-25 16,0-2 53-16,0 0 28 15,0-3-32-15,0 1 20 16,0 1-105-16,0 0 14 16,0 1 40-16,0 2-78 15,0 0 16-15,0-2-26 16,0 2-20-16,0 0 27 16,0-2-21-16,0 0-2 15,0-2 23-15,0 0-26 16,0-2 7-16,0-1-8 15,-7 0-7-15,1 2 6 16,-4 0-25-16,-1 3 26 0,-2 0-13 16,-5 2-32-16,-2 0 44 15,0 0-12-15,-2 0 7 16,1 2-7-16,-2 8 14 16,0 2-2-16,1 2 1 15,-1 3-2-15,1 2-7 16,0 4 9-16,-1 0 0 15,6 5 9-15,-1-2-8 16,4 3 51-16,5-1-18 16,7-5-31-16,2 3 24 15,0-5-18-15,4-1 7 16,19 0 13-16,8-2-22 16,7-2 20-16,7-4-21 15,6-3-6-15,18-4-29 16,-13-3-203-16,-12-2-348 0</inkml:trace>
  <inkml:trace contextRef="#ctx0" brushRef="#br0" timeOffset="45798.42">7630 8347 649 0,'0'0'528'0,"0"0"-406"15,0 0-70-15,0 0 106 16,0 0 10-16,0 0-8 15,0 0-45-15,-7-1-63 16,7-5-18-16,9-2-34 16,0 1 39-16,0 2-24 0,0 0-7 15,-2 1 2 1,2 3-10-16,-3 1 0 0,-2 0-5 16,1 0 7-16,-3 0-2 15,-2 5 9-15,0 13-9 16,0 7 57-16,0 3 11 15,-15 4-4-15,-3-2-8 16,0-2-29-16,0-5 29 16,5-8-31-16,1-5-17 15,6-3 20-15,4-6-27 16,2-1-1-16,0 0 0 16,4 0-19-16,14 0-14 15,2 0 5-15,4 0-15 16,-3 0 42-16,-4 6-16 15,-3 6 17-15,-8 4 3 0,-6 2 9 16,0 4 3 0,-6 4 12-16,-19 3-27 0,-4 0 0 15,-11 2-109-15,7-9-287 16,8-9-1408-16</inkml:trace>
  <inkml:trace contextRef="#ctx0" brushRef="#br0" timeOffset="46472.95">7791 8809 658 0,'0'0'529'0,"0"0"-345"16,0 0 26-16,0 0-41 15,0 0-61-15,0 0 18 16,0 0-41-16,-29-27-69 15,15 27 38-15,1 0-39 16,-1 0 3-16,-1 0 39 16,-6 5-26-16,2 7 40 15,-4 4-19-15,-1 2-3 16,1 4 17-16,4 0-26 16,1 2-8-16,7 0 0 0,3 0-32 15,8-4 32-15,0 1-24 16,2-5-2-16,19-3 25 15,1-3-31-15,7-5-1 16,0-3-27-16,-2-2-76 16,-5 0 25-16,-10-4 18 15,-10-11 8-15,-2 1 30 16,-4-1-25-16,-21 0 48 16,-6 6 20-16,-3 6-6 15,1 3-14-15,-8 15-3 16,10 8-228-16,9 0-514 0</inkml:trace>
  <inkml:trace contextRef="#ctx0" brushRef="#br0" timeOffset="47111.5">8310 9208 1290 0,'0'0'372'0,"0"0"-88"16,0 0 36-16,0 0-68 16,0 0-43-16,0 0-114 15,0 0-14-15,-2-8-54 16,15 8-26-16,5 0 9 16,7 0-10-16,1 3 0 15,3 6-1-15,0 5-17 0,-2 2-88 16,-7 3-184-16,-7 1-310 15,-11-8-600-15</inkml:trace>
  <inkml:trace contextRef="#ctx0" brushRef="#br0" timeOffset="47261.32">8183 9439 570 0,'0'0'1265'16,"0"0"-929"-16,0 0-265 15,0 0-38-15,0 0-33 16,152-7-1-16,-106 7-83 16,-6 11-400-16</inkml:trace>
  <inkml:trace contextRef="#ctx0" brushRef="#br0" timeOffset="48078.9">8850 9368 834 0,'0'0'490'15,"0"0"-276"-15,0 0-56 16,0 0-42-16,0 0-29 16,0 0 2-16,0 0-80 15,15 0 7-15,-7 0 6 0,4 0-10 16,3 0 33-1,4 0-12-15,-2 0 6 0,5 0 51 16,3 0-36-16,2 0-25 16,2 0-1-16,0 6-28 15,0-2 22-15,0 4-22 16,0-2 0-16,0 2 8 16,2-2 7-16,5 1-15 15,-1-4 0-15,7 4 1 16,1-5-14-16,3 1-42 15,2 1-30-15,-2 3 47 16,-1-2 7-16,-3 1 31 16,-1 2-1-16,-4 1 2 15,1-2 3-15,-5 0-4 16,1 1 1-16,-5-3-3 0,-2 2-6 16,-3-2-87-16,-8 0-110 15,-7-5-438-15</inkml:trace>
  <inkml:trace contextRef="#ctx0" brushRef="#br0" timeOffset="48583.98">8731 9753 502 0,'0'0'1027'0,"0"0"-837"15,0 0-131-15,0 0 83 16,0 0-9-16,0 0-65 16,0 0-11-16,125-54-57 15,-89 35 0-15,-1-4-37 16,-1-1-39-16,-5 1 25 0,-7 2-14 16,-9 5 36-16,-3 4 29 15,-8 3 44-15,-2 6 71 16,0 3 24-16,0 0-96 15,0 0-5-15,0 0-37 16,-2 10 8-16,-10 9 29 16,-1 8 11-16,-1 4 19 15,-1 6-19-15,-1 1-41 16,3 3 17-16,-1-2-25 16,5-2-12-16,7 0-54 15,2-9-242-15,0-9-610 0</inkml:trace>
  <inkml:trace contextRef="#ctx0" brushRef="#br0" timeOffset="49259.91">9199 9731 608 0,'0'0'579'15,"0"0"-313"-15,0 0-130 16,0 0 3-16,0 0 49 16,0 0-104-16,0 0 63 15,-4-70-60-15,17 60-53 16,1 0-9-16,3 0-25 15,1 1-3-15,0 6-4 16,-2 1-1-16,0 2 7 0,-8 0 1 16,1 0 0-16,-7 14 3 15,-2 6-2-15,0 4 26 16,0 4 3-16,-13 2-24 16,-9-2 44-16,-3-2-14 15,-2-2-4-15,-4-3 20 16,-3-4-51-16,1-1 8 15,2-3 0-15,2-3 1 16,4-5 2-16,10-3-12 16,3 3 0-16,8-5 3 15,2 0 9-15,2 2-12 16,0-2 43-16,0 0-6 16,9 0 38-16,15 0-44 15,10 0-31-15,6 0 14 0,7-7-14 16,0 4-2-16,-1-1-23 15,-3 2-63-15,-5 2-82 16,-11 0-214-16,-9 0-424 0</inkml:trace>
  <inkml:trace contextRef="#ctx0" brushRef="#br0" timeOffset="50219.42">9556 9752 796 0,'0'0'322'0,"0"0"-88"15,0 0-146-15,0 0-2 16,0 0 13-16,0 0 9 16,0 0-53-16,-6-31 17 0,6 31 0 15,0 0 4 1,-4 0 3-16,4 0-37 0,-2 0 7 15,-2 0 6-15,-2 0-14 16,-3 0 18-16,-5 5-36 16,3 7 20-16,-2 2 16 15,1 1-46-15,4 4 24 16,1-2 2-16,2 5-8 16,3 0 39-16,2 0-55 15,0-1-1-15,10-1 16 16,9-4-29-16,10-3 31 15,6-6-32-15,6-5 0 16,3-2 0-16,-3 0-27 16,-5-9 16-16,-9-11-8 15,-12-4-18-15,-9-2 25 0,-6-6-12 16,0-4 24-16,-15 0 25 16,-14 2-25-16,-11 6-7 15,-36 14-84-15,7 7-213 16,7 7-371-16</inkml:trace>
  <inkml:trace contextRef="#ctx0" brushRef="#br0" timeOffset="52804.13">9320 8906 1121 0,'0'0'711'16,"0"0"-409"-16,0 0-123 15,0 0 49-15,0 0-16 16,0 0-126-16,0 0-38 0,0 0-38 15,0-3 2-15,0-1 1 16,0-2-13-16,0-4 0 16,0-1-6-16,8-6-7 15,8-1-21-15,4-4-44 16,2 4-13-16,-1 3 46 16,-4 8 15-16,-5 7 13 15,-6 0 3-15,-6 16-27 16,0 14 32-16,-2 6 8 15,-21 4 1-15,-8 2 7 16,-6-2 6-16,-9-2 8 16,0-5 6-16,-1-8-18 15,-1-3 22-15,2-8-31 0,7-6 5 16,7-8-17 0,8 0 1-16,9-1-14 0,7-16 18 15,8-2-32-15,0-2 23 16,23 1-8-16,8 4 12 15,7 6 11-15,2 10 2 16,2 0 10-16,1 9-7 16,-5 13 10-16,0 5-28 15,-1 1-2-15,13 4-226 16,-11-8-251-16,-3-9-976 0</inkml:trace>
  <inkml:trace contextRef="#ctx0" brushRef="#br0" timeOffset="53245.21">9774 8886 1283 0,'0'0'563'0,"0"0"-429"16,0 0-122-16,0 0 52 15,-129 23 56-15,100 7 23 16,7 4-1-16,11 4-78 15,9 2 3-15,2-1-21 16,17-7-38-16,16-4 35 16,10-9-28-16,4-6-14 15,2-11-1-15,-1-2-28 16,-2-4-34-16,-13-19 23 16,-11-3-3-16,-15-9 30 15,-7-5-74-15,-2-1 19 16,-23 4 60-16,-4 3-37 15,-19 11-19-15,7 11-146 0,5 10-438 0</inkml:trace>
  <inkml:trace contextRef="#ctx0" brushRef="#br0" timeOffset="54996.35">10131 9411 1438 0,'0'0'514'0,"0"0"-297"16,0 0-41-16,0 0-33 16,0 0 44-16,0 0-80 15,0 0-33-15,-2 0-27 16,15 0-45-16,7 0 21 16,7 0-23-16,4 0 0 15,1 2-8-15,-1 3 7 16,-2 3-10-16,-2 1-80 0,-8 6-187 15,-5 2-106-15,-10-5-443 0</inkml:trace>
  <inkml:trace contextRef="#ctx0" brushRef="#br0" timeOffset="55158.97">10049 9636 1650 0,'0'0'382'15,"0"0"-248"-15,0 0-7 16,0 0-71-16,151-7-29 16,-111 7-27-16,9 0-56 15,-11 0-249-15,-11 4-538 0</inkml:trace>
  <inkml:trace contextRef="#ctx0" brushRef="#br0" timeOffset="56639.46">11282 9274 1328 0,'0'0'543'0,"0"0"-445"15,0 0-4-15,0 0 97 16,0 0-14-16,0 0-5 16,0 0-78-16,4-10-55 15,9-2 0-15,5 0-39 16,2-6 25-16,4-1-25 16,1-2-25-16,4-5 17 15,-2-2-52-15,2-3-45 16,-2-2 48-16,0-2-28 15,-6 1 65-15,-3 3 6 16,-3 4 11-16,-5 9 3 0,-6 6 2 16,-1 4 38-16,-3 6 21 15,0 2-45-15,0 0 20 16,0 0-36-16,0 0-11 16,-5 21 11-16,-11 5 0 15,-1 9 13-15,-3 10 2 16,1 2-4-16,2 6-2 15,-1 0-9-15,3 2-16 16,-8 15-23-16,8-16-201 16,1-11-343-16</inkml:trace>
  <inkml:trace contextRef="#ctx0" brushRef="#br0" timeOffset="57563.34">10973 9499 431 0,'0'0'1082'16,"0"0"-767"-16,0 0-73 16,0 0-12-16,0 0-36 15,0 0-53-15,0 0-5 16,-2-37-46-16,12 35-61 15,11 0 9-15,16 2-38 0,7 0 1 16,12 0 5-16,10 7-5 16,5 4-1-16,6 3 3 15,-2 2-3-15,1-5-42 16,16 1-228-16,-21-6-329 16,-16-2-1165-16</inkml:trace>
  <inkml:trace contextRef="#ctx0" brushRef="#br0" timeOffset="58253.88">11433 9629 1252 0,'0'0'407'0,"0"0"-248"16,0 0-126-16,0 0 35 15,0 0 35-15,0 0-7 16,-136-16-28-16,100 36-19 16,-1 4 56-16,-4 8-31 0,5 5-18 15,5 2 11-15,9 3-30 16,11 0-1-16,9-3 19 15,2-1-38-15,10-6 24 16,17-5-33-16,9-4-8 16,7-7 0-16,1-8-34 15,-1-6-32-15,-6-2-21 16,-10 0 12-16,-14-8 62 16,-11-7 5-16,-2-6 8 15,-13-5 17-15,-16 1-17 16,-6 2 27-16,-3 5-27 15,0 8-6-15,-4 10-46 0,8 0-173 16,12 0-315-16</inkml:trace>
  <inkml:trace contextRef="#ctx0" brushRef="#br0" timeOffset="58938.11">11974 9603 975 0,'0'0'301'0,"0"0"-181"15,0 0 51-15,0 0 12 16,0 0-85-16,0 0-33 16,0 0-38-16,-2 0 15 15,2 0 17-15,2 0-59 0,8 0-20 16,-6-2 14 0,0 0-10-16,-4 0 9 0,0 0 5 15,0 0 2-15,0-1 19 16,-6 2-18-16,-3 1 55 15,0 0 36-15,0 0-21 16,2 0-29-16,1 0-42 16,6 0 7-16,0 4-14 15,0 2 4-15,0 0-6 16,9-1-96-16,-1-2-144 16,-3-1-386-16</inkml:trace>
  <inkml:trace contextRef="#ctx0" brushRef="#br0" timeOffset="65190.9">1272 10618 1211 0,'0'0'482'0,"0"0"-376"0,0 0 120 15,0 0 5 1,0 0-99-16,0 0-28 0,0-10-61 16,3 10-8-16,-3 0-11 15,0 0-15-15,0 0 6 16,0 0-15-16,0 0-13 15,0 3 4-15,0 17-26 16,-5 15 35-16,-3 7 44 16,-6 10-43-16,5 4 51 15,-3 5-30-15,4-3-16 16,1-3 27-16,-1-1-32 16,-2-5 7-16,4-9-8 15,-1-5 12-15,5-9-9 16,0-6-3-16,0-8 0 15,-1-7-7-15,3-3 13 0,-2-2-6 16,2 0 24-16,0-2-24 16,0-20 0-16,9-10-133 15,13-9 13-15,7-2 71 16,3 1-27-16,-1 8 55 16,0 7 20-16,-7 12 2 15,-4 4 4-15,-6 7-5 16,-5 4 0-16,-1 0 37 15,-3 15-28-15,-5 9 22 16,0 6 1-16,0 8-19 16,-13 2 35-16,-14-2-38 15,-4-3-10-15,4-6 0 16,4-9-78-16,6-14-97 16,5-6-197-16,8 0-377 0</inkml:trace>
  <inkml:trace contextRef="#ctx0" brushRef="#br0" timeOffset="65363.78">1756 10740 1877 0,'0'0'341'16,"0"0"-252"-16,0 0-46 16,5 102 11-16,-35-44 56 15,-14 6-16-15,-12 7-33 16,-6-3-61-16,-27 9-27 0,17-14-160 15,12-19-354-15</inkml:trace>
  <inkml:trace contextRef="#ctx0" brushRef="#br0" timeOffset="66527.73">2786 10694 620 0,'0'0'774'0,"0"0"-533"0,0 0-111 16,0 0-25-16,0 0 28 15,0 0-58-15,0 0-31 16,-80-25 49-16,44 25-68 16,-2 15 14-16,-5 4 12 15,-3 10-5-15,-3 9 48 16,2 8-23-16,0 10-7 16,10 8 15-16,5 3-64 15,12-1 10-15,9-6-6 16,11-9-18-16,0-5 20 15,13-9-12-15,18-7-2 16,12-8-7-16,6-9-133 16,23-13-63-16,-12 0-160 15,-12 0-378-15</inkml:trace>
  <inkml:trace contextRef="#ctx0" brushRef="#br0" timeOffset="67173.5">2570 11069 578 0,'0'0'1150'0,"0"0"-956"16,0 0-122-16,0 0-50 15,0 0 20-15,0 0-36 16,0 0 2-16,140-83-7 16,-86 83 12-16,-3 0-11 0,-7 7 24 15,-8 15 32-15,-12 6 16 16,-10 5-23-16,-11 6 6 15,-3 1 15-15,0-2-36 16,-17-2 26-16,2-5-39 16,1-10-22-16,6-5 8 15,4-8-9-15,4-6-1 16,0-2-12-16,10 0-55 16,15-18-5-16,8-10-93 15,7-7-104-15,3-9-84 16,-5 5 151-16,-5 6 203 15,-8 10 167-15,-12 11 28 16,-11 12-65-16,-2 0-95 16,0 18 12-16,-11 11 115 15,-6 6-21-15,1 1-28 0,5-3-51 16,6-4-53-16,5-5 24 16,0-6-25-16,5-8-7 15,10-2-2-15,6-8-15 16,1 0-57-16,-3 0-36 15,4-15-41-15,-6-12-8 16,2-8-53-16,-3-6-6 16,-1-3 98-16,1 1 119 15,1 4 130-15,1 9 35 16,2 10-43-16,-4 10-3 16,2 7-58-16,-5 3-3 15,0 9 21-15,-1 13-14 16,-6 6 24-16,-2 4-21 0,-1-2-45 15,-3 2 18 1,0-4-30-16,0-3-10 0,-3-6 6 16,-1-3-7-16,-2-4-29 15,-1-12-129-15,0 0-184 16,2 0-187-16</inkml:trace>
  <inkml:trace contextRef="#ctx0" brushRef="#br0" timeOffset="67317.95">3538 10686 1832 0,'0'0'605'0,"0"0"-361"0,0 0-147 15,0 0-97-15,0 0-44 16,0 0-185-16,-72 121-116 16,38-54-680-16</inkml:trace>
  <inkml:trace contextRef="#ctx0" brushRef="#br0" timeOffset="67413.92">3258 11546 1896 0,'0'0'898'0,"0"0"-898"15,0 0-228-15,0 0-412 0</inkml:trace>
  <inkml:trace contextRef="#ctx0" brushRef="#br0" timeOffset="68329.05">4221 10747 1071 0,'0'0'519'16,"0"0"-334"-16,0 0-76 0,0 0-13 15,0 0-20 1,0 0-12-16,0 0-51 0,7 46 95 16,-14 1 32-16,-3 12-76 15,-4 6 52-15,-1 1-6 16,1-3-64-16,1-8 2 16,4-10-47-16,2-9 0 15,5-12 4-15,-1-10 5 16,3-4-10-16,0-8 6 15,0-2-5-15,0 0 31 16,0-6-14-16,0-21-18 16,0-16-123-16,7-12 10 15,7-6 12-15,6-1 9 16,2 1 30-16,2 9 50 16,1 11-55-16,2 6 41 0,-4 11 24 15,-4 8 4-15,-1 6 33 16,-7 10-2-16,-2 0-32 15,-7 10 23-15,-2 16-6 16,-2 12 32-16,-20 4 14 16,-5 2-29-16,-4-1 35 15,2-9-31-15,4-9-33 16,12-6 13-16,6-11-5 16,7-5-14-16,4-3 0 15,27 0-51-15,12-2 9 16,7-3-33-16,0 1 23 15,-5 4 51-15,-11 0 2 16,-12 22 14-16,-13 4 0 0,-9 6-2 16,-12 1 4-1,-23 2 14-15,-12-3-4 0,-4-2 17 16,1-6-44-16,8-7-58 16,13-14-78-16,11-3-222 15,14 0-446-15</inkml:trace>
  <inkml:trace contextRef="#ctx0" brushRef="#br0" timeOffset="69026.98">5100 10455 1846 0,'0'0'253'0,"0"0"-237"16,0 0-4-16,0 0-12 16,0 0 12-16,0 0-3 15,0 0 104-15,-16 113-9 16,1-53 1-16,-1 6-24 15,3 1 5-15,0 4-9 16,-1-1-50-16,3-5 46 16,4-5-46-16,2-6 0 0,3-8-3 15,2-5-15-15,0-9-5 16,0-6-4-16,4-9 12 16,8-3-1-16,1-4-11 15,5-5-27-15,5-5 16 16,3 0-36-16,6-11-12 15,-4-12-51-15,1-6 12 16,-4 0 68-16,-7 4 8 16,-5 3 22-16,-4 8 18 15,-6 5-17-15,-3 4 49 16,0 5-17-16,0 0-33 16,0 0 0-16,-12 14-18 15,-8 9 18-15,-2 3 36 0,-1 3-35 16,3 0 19-1,3-8-20-15,6-5 1 0,3-6 3 16,8-6-4-16,0-4-25 16,0 0-12-16,17 0-62 15,9-17-53-15,10-10-161 16,2-1-76-16,-1 3 163 16,-6 8 226-16,-8 11 47 15,-7 6 206-15,-10 2-86 16,-3 19-25-16,-3 6-60 15,0 1-5-15,0-2-11 16,0-2-60-16,-3-8-6 16,3-7-26-16,0-5-182 0,-2-4-337 15</inkml:trace>
  <inkml:trace contextRef="#ctx0" brushRef="#br0" timeOffset="69162.02">5193 10871 1928 0,'0'0'690'16,"0"0"-534"-16,0 0-156 16,0 0-57-16,172-47-28 15,-99 47-129-15,-4 0-275 0</inkml:trace>
  <inkml:trace contextRef="#ctx0" brushRef="#br0" timeOffset="69410.75">6294 10505 506 0,'0'0'0'0</inkml:trace>
  <inkml:trace contextRef="#ctx0" brushRef="#br0" timeOffset="69738.95">6294 10505 1134 0,'0'0'368'15,"0"0"-196"-15,-21 43 59 16,5 17 11-16,-2 14-92 15,-2 8 13-15,0 5-14 16,2-2-80-16,0-6 10 16,5-11-58-16,4-15-7 15,2-9-3-15,3-19-1 16,4-9-10-16,0-11 1 16,0-5 0-16,0 0 45 15,8-25-46-15,13-13-86 16,8-12-56-16,2-6-37 15,2 3 40-15,1 13 101 16,-7 16 38-16,-7 20 0 0,-7 4 0 16,-7 17 0-16,-6 16 82 15,0 6-19-15,-13 3 46 16,-13 1 19-16,-8 0-39 16,-6-5-25-16,0-3-58 15,4-6-12-15,5-7-16 16,8-7-136-16,21-14-6 15,2-1-194-15,2 0-379 0</inkml:trace>
  <inkml:trace contextRef="#ctx0" brushRef="#br0" timeOffset="69951.89">6881 10810 2125 0,'0'0'223'15,"0"0"-222"-15,0 0-1 16,-156 115 49-16,86-59 61 16,2 4 85-16,1 4-83 15,5-1-40-15,10-5-72 16,12-5-18-16,11-7-60 16,23-3-135-16,6-13-88 15,0-12-373-15</inkml:trace>
  <inkml:trace contextRef="#ctx0" brushRef="#br0" timeOffset="70154.23">6898 11027 2256 0,'0'0'126'15,"0"0"-126"-15,-142 69 0 16,95-30 64-16,16-1 10 15,20 0 34-15,11-2-73 16,5 1-3-16,28-7-32 16,38-7-105-16,-7-6-69 15,-3-10-410-15</inkml:trace>
  <inkml:trace contextRef="#ctx0" brushRef="#br0" timeOffset="72323.59">7637 10481 1054 0,'0'0'674'0,"0"0"-566"15,0 0-73-15,0 0-35 16,0 0 7-16,0 0 2 16,0 0 137-16,-41 167-34 15,26-89 23-15,-3 6-35 16,5 0 0-16,1-3-23 15,6-8-59-15,4-6 21 16,2-14-39-16,2-7 1 16,22-17-3-16,10-9-22 15,13-10-29-15,10-10-62 0,9 0-132 16,2-20 12 0,24-30-112-16,-19 6 6 0,-13-2-219 0</inkml:trace>
  <inkml:trace contextRef="#ctx0" brushRef="#br0" timeOffset="72482.07">8127 11017 1177 0,'0'0'573'0,"0"0"-424"16,0 0 25-16,-122 66-10 16,70-27-44-16,3 0-34 15,9-6-61-15,11-4-15 16,8-9-11-16,15-8 1 16,6-6-54-16,2-6-36 15,25 0-12-15,14-8-41 0,23-30-213 16,-9 3-224-1,-7-2-323-15</inkml:trace>
  <inkml:trace contextRef="#ctx0" brushRef="#br0" timeOffset="72939.3">8127 11017 842 0,'-9'66'619'0,"9"-64"-428"0,-11 20-9 15,-7 6 22-15,0 2-36 16,8-1-83-16,2-4-30 16,8-6-4-16,2-8-51 15,25-5 37-15,9-6-37 16,9 0-56-16,1-6-21 15,-1-14-102-15,-3-4 6 16,-3-4-38-16,-8-2-62 16,-10 2 207-16,-7 5 66 15,-9 8 269-15,-5 10 39 16,0 5-203-16,-7 7-45 0,-9 17 67 16,1 2-34-1,1 4-11-15,8-6-57 0,6-2-25 16,0-5 25-16,0-4-23 15,10-6 2-15,7-6-4 16,3-1-33-16,4 0 10 16,0-14-26-16,1-10-68 15,0-5-15-15,-4-3-3 16,0 3 43-16,-5 6 49 16,-8 10 43-16,-5 13 78 15,-3 7-57-15,0 38 84 16,-21 17 91-16,-2 16-97 15,-4 8-17-15,0 1-5 0,4-3-34 16,3-10 2 0,5-8-45-16,4-12 0 0,-3-9 2 15,1-11-2-15,-1-14-52 16,-13-19-46-16,6-1-114 16,0-5-166-16</inkml:trace>
  <inkml:trace contextRef="#ctx0" brushRef="#br0" timeOffset="73155.57">7924 10721 1991 0,'0'0'375'0,"0"0"-292"16,0 0-54-16,0 0-29 15,143-76 6-15,-97 73-20 16,2 3 13-16,-9 0-62 16,-1 10-107-16,-11 2-299 15,-7-7-514-15</inkml:trace>
  <inkml:trace contextRef="#ctx0" brushRef="#br0" timeOffset="73291.06">8468 10447 1847 0,'0'0'382'0,"0"0"-357"16,0 0-25-16,-35 182-7 15,19-101-163-15,5-11-330 0</inkml:trace>
  <inkml:trace contextRef="#ctx0" brushRef="#br0" timeOffset="73601.63">9184 11189 1768 0,'0'0'651'0,"0"0"-502"15,-116 5-136-15,67 15 1 16,7 1-14-16,10-1 6 16,14 2-6-16,12-3 0 15,6-4 0-15,0-1-1 16,22-6-23-16,12-6-22 16,3-2-46-16,7-3-103 15,-1-19-27-15,6-35-83 16,-8 9-270-16,-12-4-380 0</inkml:trace>
  <inkml:trace contextRef="#ctx0" brushRef="#br0" timeOffset="73766.7">9293 10826 377 0,'0'0'1185'15,"0"0"-614"-15,0 0-321 0,0 0-109 16,0 0-110-16,0 0-31 16,0 0 0-16,-7 51 73 15,-4 4-35-15,2 12-29 16,0 1 13-16,3-2-22 15,-1-2-28-15,4-8-78 16,1 1-99-16,2-17-115 16,0-14-398-16</inkml:trace>
  <inkml:trace contextRef="#ctx0" brushRef="#br0" timeOffset="74567.61">8938 11032 1106 0,'0'0'873'0,"0"0"-632"16,0 0-161-16,0 0-80 16,0 0 6-16,130-57-9 15,-72 57 12-15,4 8-5 16,5 17-3-16,-5 8 0 16,-10 7 37-16,-12 1-15 15,-13 5-6-15,-12-3 13 16,-8-5-29-16,-5-3 10 15,-2-12-11-15,0-7 1 16,3-9-4-16,3-7 3 16,12 0-11-16,8-11-30 0,7-16-131 15,8-10-106-15,1-4-75 16,-1-2 105-16,-10 7 248 16,-9 11 210-16,-10 14 181 15,-10 11-190-15,-2 0-174 16,-5 23 98-16,-11 10-8 15,3-1-35-15,2 0 15 16,6-4-81-16,5-6-1 16,0-4-3-16,11-8-12 15,16-6-55-15,4-4-54 16,6 0-51-16,-2-17-54 16,3-10 25-16,-5-1-5 15,-6-4-3-15,-5 3 197 16,-6 6 79-16,-10 9 318 15,-3 10-89-15,-3 4-181 0,0 2-127 16,-12 17 40 0,2 6 45-16,0 3-51 0,8-3 17 15,2 0-43-15,0-3-7 16,7-3 28-16,8-7-28 16,2-2 12-16,-2-6-13 15,-4-4-36-15,-4 0 36 16,-5-3-18-16,-2-16-37 15,0-10 13-15,-9-5-14 16,-2-2 44-16,2-2 12 16,7 4 50-16,2 6 13 15,2 4-63-15,23 6-39 0,8 7-40 16,3 8-1-16,1 3 54 16,-3 3 20-16,-10 20-9 15,-8 9 15-15,-11 2 10 16,-5 6 45-16,-3 1 61 15,-13-4-43-15,-1-1-12 16,5-5-30-16,6-6-25 16,6-7 19-16,0-1-17 15,11-9 7-15,16-4-15 16,6-4-60-16,14-14-127 16,-9-12-185-16,-9-5-510 0</inkml:trace>
  <inkml:trace contextRef="#ctx0" brushRef="#br0" timeOffset="74771.64">10146 10793 1326 0,'0'0'785'15,"0"0"-639"-15,0 0-119 16,0 0 12-16,-56 124 3 15,27-70-5-15,-4 0-27 16,0-1-10-16,-14 0-71 16,12-13-183-16,1-17-281 0</inkml:trace>
  <inkml:trace contextRef="#ctx0" brushRef="#br0" timeOffset="74921.59">9764 10747 1594 0,'0'0'602'0,"0"0"-464"16,0 0-138-16,0 0-129 15,0 0-103-15,-25 171-12 16,-4-92-499-16</inkml:trace>
  <inkml:trace contextRef="#ctx0" brushRef="#br0" timeOffset="75018.42">9518 11532 620 0,'0'0'918'15,"0"0"-538"-15,0 0-228 0,0 0-78 16,0 0-74-16,0 0-277 16,0 0-887-16</inkml:trace>
  <inkml:trace contextRef="#ctx0" brushRef="#br0" timeOffset="75657.25">11045 11017 1647 0,'0'0'348'0,"0"0"-284"15,0 0-63-15,0 0 5 16,0 0 4-16,0 0 8 16,0 0 17-16,13 0-22 15,1 0 34-15,1-6-40 16,-1-4-7-16,-5-5-14 15,-5 0-48-15,-4-1 7 16,-4 4-13-16,-23 4 37 16,-11 8 31-16,-9 0 84 15,-6 23 62-15,-3 18 11 16,5 11-47-16,11 7-15 16,13-4-30-16,13-3-33 15,14-8 11-15,0-5-25 0,25-14-3 16,16-7 21-1,9-10-35-15,10-8-1 0,5-1-99 16,5-26-55-16,-2-11 15 16,17-42-130-16,-20 8-96 15,-11-2-225-15</inkml:trace>
  <inkml:trace contextRef="#ctx0" brushRef="#br0" timeOffset="76107.31">11406 10760 920 0,'0'0'845'15,"0"0"-376"-15,0 0-367 16,0 0-46-16,-127 18-4 15,82 30 92-15,3 12-53 16,9 9-19-16,10 3 22 0,13-3-63 16,7-4-13-16,3-7-11 15,5-8 7-15,16-9-11 16,6-12-3-16,7-8-20 16,4-13 19-16,4-8-51 15,2-3-18-15,1-23-27 16,-3-6-51-16,-8-3 52 15,-7 2 14-15,-11 9 82 16,-10 10 58-16,-6 10 22 16,0 4-58-16,-8 12-14 15,-11 12 20-15,6 6 41 16,2-1-41-16,6-3-27 16,5-5 25-16,0-5-25 15,12-2 1-15,7-7-2 0,6-5-85 16,0-2 10-16,4-5-35 15,2-17-57-15,-2-6-84 16,2-2-93-16,-4 0 80 16,-5 5 264-16,-6 8 162 15,-10 11 241-15,-4 6-237 16,-2 0-144-16,0 14 38 16,-2 6-2-16,-8 4-3 15,-4-1-40-15,3-4-15 16,2-11-91-16,2-6-182 15,5-2-426-15</inkml:trace>
  <inkml:trace contextRef="#ctx0" brushRef="#br0" timeOffset="76309.67">11952 10624 1637 0,'0'0'503'0,"0"0"-378"16,0 0-85-16,0 0-40 16,0 0 15-16,0 0-6 15,0 0 1-15,56 116 2 16,-118-51-12-16,2-7-87 16,2-15-297-16</inkml:trace>
  <inkml:trace contextRef="#ctx0" brushRef="#br0" timeOffset="76759.1">12137 11454 1273 0,'0'0'899'0,"0"0"-637"16,0 0-109-16,0 0-53 15,0 0-42-15,0 0-40 16,92-129-17-16,-59 85-1 16,0-4-30-16,-1 0-37 15,-3 2 22-15,-7 8 12 16,-7 8 33-16,-3 16 27 16,-10 12-15-16,-2 2-12 15,0 21-40-15,-4 18 40 16,-12 11 13-16,3 4-4 15,1 0-18-15,8-6-12 0,4-1-164 16,4-15-155-16,14-16-391 16</inkml:trace>
  <inkml:trace contextRef="#ctx0" brushRef="#br0" timeOffset="76969.5">12675 11081 1888 0,'0'0'395'16,"0"0"-300"-16,0 0-94 16,0 0 8-16,0 0 49 15,0 0 30-15,77 108 2 0,-56-71-73 16,-2 0-16-16,-1-4-2 16,-1-8-137-16,-5-9-18 15,9-10-118-15,-6-6-105 16,1 0-460-16</inkml:trace>
  <inkml:trace contextRef="#ctx0" brushRef="#br0" timeOffset="77173.52">13070 10975 1340 0,'0'0'783'0,"0"0"-559"16,0 0-223-16,0 0 4 15,0 0 50-15,-54 101 25 16,29-55 75-16,0 3-70 0,5-3-49 15,3-3-27 1,3-10-9-16,7-7 0 0,5-8-88 16,2-5-60-16,0-9 20 15,21-4-117-15,1-15-247 16,0-6-446-16</inkml:trace>
  <inkml:trace contextRef="#ctx0" brushRef="#br0" timeOffset="77315.75">13101 11148 1854 0,'0'0'486'0,"0"0"-465"16,0 0 18-16,0 0 12 16,-43 103-22-16,32-77 12 15,4-3-41-15,4-8 12 0,3-5-12 16,0-7-132 0,0-3-140-16,6 0-304 0</inkml:trace>
  <inkml:trace contextRef="#ctx0" brushRef="#br0" timeOffset="77900.86">13161 11027 1264 0,'0'0'1033'15,"0"0"-873"-15,0 0-160 16,0 0-14-16,0 0 14 16,0 0 0-16,-3 120 0 15,3-94 9-15,16-6-9 16,13-6-2-16,4-10-26 15,7-4-21-15,5 0-48 16,-3-18-69-16,-6-4-33 0,-10-4-81 16,-12 0-37-16,-11 4 317 15,-3 8 56-15,-17 9 186 16,-14 5-41-16,-4 15 6 16,1 14-31-16,5 4 30 15,7 1-71-15,9-2-56 16,9-2-35-16,4-8-44 15,0-3 30-15,17-7-30 16,10-9-3-16,6-3 2 16,6 0-90-16,0-6-60 15,6-14-77-15,0-8-44 16,1-2-114-16,-3 0-135 0,-5 2 521 16,-9 10 123-16,-11 7 498 15,-12 11-395-15,-6 0-146 16,0 15 66-16,0 7 4 15,-14-2-8-15,4-4-51 16,3-4-39-16,3-4-50 16,4-4 4-16,0-4 13 15,0 0-18-15,13 0-2 16,14 0-45-16,6-10-79 16,7 1 39-16,1 0 22 15,-2 5 48-15,-5 4 14 16,-7 0-2-16,-9 8-7 15,-7 9 11-15,-9 6 0 0,-2 1-1 16,-5-1-78 0,-30-5-120-16,4-7-326 0,-6-6-450 15</inkml:trace>
  <inkml:trace contextRef="#ctx0" brushRef="#br0" timeOffset="78059.73">13283 10878 1781 0,'0'0'584'16,"0"0"-499"-16,0 0-63 15,150-44-16-15,-104 44-6 16,14 22-43-16,-10 10-176 16,-10-2-568-16</inkml:trace>
  <inkml:trace contextRef="#ctx0" brushRef="#br0" timeOffset="78316.39">14478 11175 1874 0,'0'0'132'16,"0"0"-132"-16,0 0-173 15,0 0 173-15,-145-7 205 16,99 10 37-16,-2 19-93 15,11 6-64-15,10 2-49 16,9 0 10-16,13-1-39 0,5-6-1 16,5-5 10-16,19-5-16 15,7-9-38-15,5-4-69 16,9-25-138-16,-10-7-109 16,-5-6-365-16</inkml:trace>
  <inkml:trace contextRef="#ctx0" brushRef="#br0" timeOffset="78520.31">14538 10721 1564 0,'0'0'702'16,"0"0"-372"-16,0 0-199 15,0 0-76-15,0 0-55 16,0 0 22-16,0 0-7 16,-25 61 38-16,1 3-22 15,2 8 3-15,2 4-26 16,1 1-8-16,4-6 0 0,4-10-21 15,4-4-34-15,1-12-116 16,-1-11-114-16,3-12-228 16,0-14-782-16</inkml:trace>
  <inkml:trace contextRef="#ctx0" brushRef="#br0" timeOffset="78854.58">14127 11011 1433 0,'0'0'796'0,"0"0"-601"16,0 0-170-16,0 0-22 16,152-32 5-16,-94 32-8 15,2 2 0-15,1 20 9 0,-8 5-6 16,-9 7-2-16,-7 5 16 16,-12 0 88-16,-6-4-60 15,-5 2-12-15,-1-8-33 16,0-5 9-16,3-6 2 15,6-6-11-15,3-8 13 16,3-4 13-16,-1 0-25 16,0-22-2-16,-9-8-17 15,-7-5-49-15,-9-4 60 16,-2 0 14-16,-9 10 22 16,-20 7 5-16,-6 8-22 15,-5 12-24-15,-3 2-67 0,8 0-138 16,10 12-265-16,12-4-510 15</inkml:trace>
  <inkml:trace contextRef="#ctx0" brushRef="#br0" timeOffset="79074.02">15006 10642 1676 0,'0'0'556'0,"0"0"-255"16,0 0-159-16,0 0-20 16,0 0-32-16,0 0-49 0,0 0-26 15,89-71-14-15,-89 118-2 16,-27 12-36-16,-39 40-88 16,3-15-159-16,7-9-599 0</inkml:trace>
  <inkml:trace contextRef="#ctx0" brushRef="#br0" timeOffset="79185.69">15205 11319 2271 0,'0'0'409'0,"0"0"-409"16,0 0-867-16</inkml:trace>
  <inkml:trace contextRef="#ctx0" brushRef="#br0" timeOffset="81121.2">2020 12258 978 0,'0'0'766'0,"0"0"-617"0,0 0-96 15,0 0-13-15,0 0-39 16,0 0 181-16,-14 113-31 16,-5-45-20-16,0 14-1 15,-1 6-62-15,-1 3-14 16,4-2-33-16,-1-4-11 16,5-11-13-16,2-10 3 15,6-12-58-15,3-10-37 16,2-12-70-16,0-10-45 15,2-20-72-15,9 0-112 16,0-11-587-16</inkml:trace>
  <inkml:trace contextRef="#ctx0" brushRef="#br0" timeOffset="81326">2171 12212 1807 0,'0'0'471'0,"0"0"-424"15,0 0-36-15,0 0 32 16,0 0-2-16,71 104 20 16,-73-40 15-16,-27 9-43 15,-9 0 25-15,-9 0-51 16,1-11-7-16,1-9-37 16,9-18-143-16,14-12-151 15,11-18-420-15</inkml:trace>
  <inkml:trace contextRef="#ctx0" brushRef="#br0" timeOffset="81575.34">2577 12235 1726 0,'0'0'317'0,"0"0"-223"16,0 0-38-16,-161 77 42 15,108-23 49-15,7 9-51 16,15 5 2-16,12-1-25 16,17-2-58-16,2-9 17 0,15-8-29 15,20-8-3-15,10-12-24 16,6-8-122-16,19-16-111 16,-12-4-221-16,-10 0-233 0</inkml:trace>
  <inkml:trace contextRef="#ctx0" brushRef="#br0" timeOffset="82112.98">2735 12385 1661 0,'0'0'321'16,"0"0"-251"-16,0 0-59 16,0 0 34-16,0 0 51 15,0 0 51-15,-50 152-36 0,37-93-28 16,-2-4-10-1,3-3-64-15,2-8 4 0,0-7-13 16,6-14 11-16,-1-7-11 16,3-9 0-16,2-7 0 15,0 0 33-15,0-9-7 16,0-23-26-16,0-14-68 16,16-12 8-16,4-12 23 15,4-2-24-15,5 1 11 16,-2 15 50-16,0 14 9 15,-4 19 54-15,-8 14-63 16,-7 9 12-16,-5 9-12 16,-3 25 15-16,-3 5 33 15,-16 9 40-15,-8 2-36 16,0-6-6-16,5-9-39 0,4-11-6 16,9-10 6-1,7-8 1-15,2-6-8 0,2 0 0 16,25-11-30-16,16-10-104 15,5-8-37-15,8 2-42 16,-2 7 78-16,-8 9 97 16,-7 11 38-16,-10 7 99 15,-16 22-33-15,-11 14 10 16,-2 6-5-16,-23 0-37 16,-12-1 27-16,-5-3-33 15,2-11-13-15,2-13-15 16,7-8-89-16,7-13-76 0,8-22-170 15,10-6-958-15</inkml:trace>
  <inkml:trace contextRef="#ctx0" brushRef="#br0" timeOffset="82287.87">3289 12293 1756 0,'0'0'481'0,"0"0"-442"16,0 0 35-16,50 155-28 15,-50-90-5-15,-18 3 48 16,-16 0-35-16,-8-2-14 16,-1-6-40-16,-5-2-190 15,12-17-199-15,12-15-981 0</inkml:trace>
  <inkml:trace contextRef="#ctx0" brushRef="#br0" timeOffset="82625.5">3746 12607 975 0,'0'0'1208'15,"0"0"-927"-15,0 0-119 16,0 0-28-16,0 0-32 16,0 0-52-16,0 0-44 15,45-2 12-15,-18 2-18 16,0 4-12-16,-5 6-125 15,-13 4-182-15,-7-5-276 16,-2 3-520-16</inkml:trace>
  <inkml:trace contextRef="#ctx0" brushRef="#br0" timeOffset="82736.92">3746 12607 742 0,'-100'140'1542'0,"100"-140"-1287"15,0 0-157-15,7 0-76 16,17 4-16-16,30 0-6 0,-2 0-175 15,-4-4-455-15</inkml:trace>
  <inkml:trace contextRef="#ctx0" brushRef="#br0" timeOffset="83560.39">4694 12201 1670 0,'0'0'392'0,"0"0"-246"16,0 0-124-16,0 0-5 15,0 0 6-15,0 0 76 16,0 0 8-16,-40 147-27 15,27-103-13-15,2-6 11 16,1-8-65-16,4-5 11 16,4-11-24-16,0-9 8 0,2-3 2 15,0-2 4-15,0 0 9 16,4-9-23-16,12-17-85 16,8-6-34-16,7-9 60 15,5 1-84-15,0 8 111 16,-3 11 27-16,-4 9 5 15,-9 12 25-15,-9 7-23 16,-6 19 53-16,-5 6-6 16,0 2-34-16,-5-2 38 15,-4-6-35-15,2-8-12 16,3-6-6-16,2-9 21 16,2-3-15-16,0 0-6 15,16-19-116-15,10-6-132 16,10-8-12-16,6 1-60 0,-2 4 55 15,1 4 265-15,-8 10 282 16,-4 11 55-16,-9 3-161 16,-2 3-81-16,-10 21-73 15,-3 7-6-15,-5 4-16 16,-2 17-16-16,-16-10-151 16,-2-8-379-16</inkml:trace>
  <inkml:trace contextRef="#ctx0" brushRef="#br0" timeOffset="83856.12">4209 12723 2013 0,'0'0'539'16,"0"0"-444"-16,0 0-49 15,0 0 8-15,155-40-31 16,-88 28 72-16,14 4-53 16,10 0-35-16,11 7 8 15,3-2-15-15,-2 3-62 16,21 0-131-16,-26 0-144 0,-19 0-400 0</inkml:trace>
  <inkml:trace contextRef="#ctx0" brushRef="#br0" timeOffset="84380.77">4589 12869 499 0,'0'0'1327'15,"0"0"-1141"-15,0 0-115 16,0 0 62-16,0 0 25 15,0 0-66-15,0 0-63 16,-2 28-13-16,-7 7 21 16,-2 4 6-16,2 4-9 15,0-5 25-15,3-8-42 16,2-6 4-16,0-8-3 16,4-8-9-16,0-5 12 15,0-3 3-15,0 0-11 0,19-12-13 16,5-15-170-1,8-9-4-15,3-5-116 0,1 0-28 16,-3 4 80 0,-6 11 238-16,-11 14 111 0,-10 12 63 15,-6 0-136-15,0 24 76 16,-8 7 41-16,-4 1-49 16,8-3 25-16,4 0-32 15,4-7 13-15,27-3-8 16,16-5-70-16,14-9-34 15,10-5 0-15,32 0-204 16,-22-16-174-16,-9-2-532 0</inkml:trace>
  <inkml:trace contextRef="#ctx0" brushRef="#br0" timeOffset="84795.21">5708 12591 1493 0,'0'0'962'0,"0"0"-652"16,0 0-144-16,0 0-88 15,0 0-4-15,0 0-72 16,0 0 5-16,77-4-14 16,-48 13-13-16,-4 4-57 15,-6 7-216-15,-8-4-343 16,-11-2-543-16</inkml:trace>
  <inkml:trace contextRef="#ctx0" brushRef="#br0" timeOffset="84929.11">5528 12828 1624 0,'0'0'1190'0,"0"0"-1066"16,0 0-109-16,0 0-15 15,0 0-36-15,153-3 5 16,-103 1-180-16,-8 0-491 0</inkml:trace>
  <inkml:trace contextRef="#ctx0" brushRef="#br0" timeOffset="87985.16">6302 12714 1092 0,'0'0'326'0,"0"0"-166"16,0 0-11-16,0 0-44 15,0 0-1-15,0 0-29 16,0 0-20-16,8 0 25 16,-1 0-48-16,-1 0 15 15,-1 0 60-15,0 0-72 16,-3-2 16-16,-2 2-33 15,2 0-8-15,0 0 35 16,1 0-35-16,5-3 8 0,4 3 3 16,1 0-15-1,5 0 15-15,-1 0-21 0,2 0 0 16,0 0-11-16,-1 0 12 16,3 0-1-16,-2 0 0 15,-1 0 11-15,1 3-9 16,0-1-2-16,-1-1 0 15,2 1-6-15,2 0 12 16,3 0-6-16,0 0 0 16,1 1 8-16,1-3-14 15,-3 0 6-15,-1 0 0 16,-1 0-6-16,-5 0 12 16,-1 3-6-16,0-3 0 0,2 2-5 15,-2 0-2-15,3 3 7 16,6-2-28-16,2 2 17 15,4-2-15-15,2 1 25 16,1-2 1-16,-1 1-6 16,-2-3-1-16,-2 0 7 15,0 1 0-15,0-1-2 16,0 0 7-16,0 0-5 16,3 0 0-16,-3 0 1 15,2 0-18-15,-2 0 17 16,0 0 0-16,-2 0-1 15,2 0 12-15,0 0-9 0,2 0-2 16,4 0-1 0,3 0-13-16,5 0 14 0,-1 0-7 15,0 0 5-15,-3 0-2 16,-6 0 3-16,-8 0 1 16,-8 0 0-16,-6 0-10 15,-8 0 10-15,-3 0 0 16,0 0-1-16,-14 0-219 15,-1 0-144-15</inkml:trace>
  <inkml:trace contextRef="#ctx0" brushRef="#br0" timeOffset="88683.24">6722 13298 876 0,'0'0'394'0,"0"0"-202"16,0 0-57-16,0 0 11 16,0 0-10-16,0 0 57 15,0 0 9-15,99-10-97 0,-93 2 13 16,-1-1-63-1,-3-1 25-15,0 0-3 0,-2-2-51 16,0-1 13-16,0 1-39 16,-13 3 14-16,-7 0-34 15,-11 6 15-15,-9 3-13 16,-10 0 17-16,-8 7-5 16,0 15 4-16,-2 10 2 15,7 5 0-15,8 6 3 16,10 6 5-16,14-2 30 15,13 4 13-15,8-5-42 16,6-4 32-16,23-4-25 0,11-9-15 16,12-7-2-1,8-8-20-15,4-9-76 0,21-5-119 16,-16-4-246-16,-13-11-307 16</inkml:trace>
  <inkml:trace contextRef="#ctx0" brushRef="#br0" timeOffset="89418.9">7008 13004 700 0,'0'0'347'0,"0"0"-56"0,0 0-128 15,0 0 20-15,0 0-12 16,0 0-57-16,0 0 36 15,-14-33-78-15,14 28-20 16,0-2 11-16,2 2-36 16,10-1 20-16,1 4-35 15,1 0 0-15,1 2-2 16,-1 0-8-16,-3 0-2 16,-3 7 24-16,-2 10-14 15,-6 5 29-15,0 4-4 0,-19 4 34 16,-10 2 13-1,-6-2-39-15,2-2-16 0,1-8-8 16,8-4-8-16,5-8 3 16,13-4-14-16,6-4-4 15,0 0 3-15,16 0-71 16,13-8-87-16,7-4 61 16,-1-2 2-16,-4 2 79 15,-8 7 17-15,-10 2 17 16,-9 3 36-16,-4 0-38 15,0 12 26-15,-11 8 5 16,-11 9-38-16,-5 2 27 16,-4 3-35-16,-3 5-11 15,-1 9-98-15,6-10-232 16,6-6-525-16</inkml:trace>
  <inkml:trace contextRef="#ctx0" brushRef="#br0" timeOffset="89779.24">6720 13721 1603 0,'0'0'535'16,"0"0"-346"-16,0 0-4 15,0 0-27-15,0 0-65 16,0 0-44-16,0 0-9 15,87-81-40-15,-54 56-4 0,1-1-28 16,0 1-23 0,-3 0-48-16,-7 6 73 0,-8 2-23 15,-7 5 53-15,-5 6 61 16,-4 4-13-16,0 2 7 16,0 0-51-16,0 2-2 15,-4 14-4-15,-11 8 4 16,-1 5 8-16,-2 2-4 15,0 6 5-15,2-4-10 16,3 1-1-16,4-2-137 16,9-6-70-16,0-6-330 15,0-8-508-15</inkml:trace>
  <inkml:trace contextRef="#ctx0" brushRef="#br0" timeOffset="90051.15">7220 13592 550 0,'0'0'1473'0,"0"0"-1257"16,0 0-185-16,0 0 54 15,0 0 38-15,0 0-24 16,0 0 26-16,-100 106-78 16,100-83-7-16,17-2 5 15,14-7-33-15,5-8 19 16,5-6-31-16,-4 0-24 15,-6-3 23-15,-8-12-19 16,-12-3 9-16,-11-3-50 0,0 0-42 16,-27-1-1-16,-6 3-108 15,-23 7-29-15,7 7-69 16,8 1-962-16</inkml:trace>
  <inkml:trace contextRef="#ctx0" brushRef="#br0" timeOffset="96768.39">29648 2095 1124 0,'0'0'329'0,"0"0"-191"16,0 0-36-1,0 0 28-15,0 0 37 0,0 0-53 16,0 0-18-16,-90-98-32 16,74 82-63-16,-1 0 27 15,-5 0-22-15,-8 2-6 16,-5 0 11-16,-8 0-4 16,-5-2-7-16,-10 2 0 15,-9-3 12-15,-5 2-6 16,-8 1-6-16,-7-3 0 15,-6 1 6-15,-6 0 3 16,-18 0-7-16,-24 1-2 16,-19 2 0-16,-8 6-9 15,14 5 9-15,13 2 0 16,37 0 0-16,17 0 11 0,18 7-8 16,2 5-3-1,-9 6 0-15,-13 8-14 0,-11 8 14 16,6 7 0-16,3 5 0 15,6 4 11-15,7 1-11 16,9 8 0-16,6 1 1 16,12 3 8-16,9-2-2 15,9 6-7-15,6-2 9 16,6 2 2-16,8 0-10 16,5-5-1-16,3-2 1 15,5-2-2-15,0-2 1 16,3-2 0-16,18-2 0 0,10-1 10 15,14-2-1-15,9 2-5 16,9-1 2-16,10-3-12 16,7-1-11-16,4-5-7 15,9-3 23-15,2-6-11 16,23-4 10-16,20-2 2 16,22-3 0-16,8-3-1 15,-10-5 2-15,-11-5-1 16,-13-2 0-16,0-3 13 15,2-5-7-15,-4 0-6 16,1 0 19-16,-4 0 37 16,-4-7-56-16,-18-4 11 15,-20-2-11-15,-18 2 12 16,-6-3-12-16,5-4 0 16,11-3 0-16,4-5-6 0,-10 0 7 15,-4-2-1-15,-9-2 0 16,-4-4 9-16,-7 0-10 15,-9-4 1-15,-7-4-5 16,-6-6-2-16,-11-3-1 16,-7-7 8-16,-7-6 9 15,-2-4-9-15,0-3 30 16,-18-2-3-16,-4 0-3 16,-3 1 38-16,-1 4-26 15,-6 4 3-15,-3 6-18 16,-8 4-20-16,-5 5-2 15,-10 7-36-15,-9 7-38 16,-5 6 11-16,-44 3-129 0,18 8-141 16,9 6-538-16</inkml:trace>
  <inkml:trace contextRef="#ctx0" brushRef="#br0" timeOffset="97287.1">28602 1706 1778 0,'0'0'287'0,"0"0"-197"0,0 0-79 15,0 0 68-15,0 0 42 16,0 0-80-16,0 0-13 16,-49 83-27-16,6 38 64 15,-13 56 62-15,-6 18-60 16,2-10-6-16,5-23 24 15,8-34-47-15,7-23 8 16,11-21-46-16,11-21 0 16,7-8-64-16,3 15-166 15,4-10-243-15,2-14-659 0</inkml:trace>
  <inkml:trace contextRef="#ctx0" brushRef="#br0" timeOffset="98353.88">27507 2099 993 0,'0'0'621'0,"0"0"-560"16,0 0-23-16,0 0 10 0,0 0 94 16,0 0-50-16,0 0-38 15,-91-14 30-15,55 50 25 16,-6 19-4-16,-5 15 26 16,5 10-30-16,3 6-3 15,8-2-19-15,14-9-54 16,7-14 14-16,10-11-21 15,0-11-18-15,23-13 33 16,4-10-33-16,2-10 1 16,2-6-1-16,-4 0-31 15,-5-17 20-15,-9-9-4 16,-8-3-33-16,-5-8 47 0,0 4-22 16,-18 3 23-16,-2 7 0 15,0 12-54-15,5 8-126 16,6 3-192-16,9 0-327 0</inkml:trace>
  <inkml:trace contextRef="#ctx0" brushRef="#br0" timeOffset="98577.3">27748 2424 1633 0,'0'0'262'0,"0"0"-171"16,-143 20 89-16,88 3-26 16,10 3-37-16,16-3-68 15,18 0-43-15,11-3-6 16,7-5-3-16,28-4-67 16,27-11-118-16,-3 0-176 15,-8-14-371-15</inkml:trace>
  <inkml:trace contextRef="#ctx0" brushRef="#br0" timeOffset="98735.18">27866 2191 459 0,'0'0'1341'15,"0"0"-951"-15,0 0-248 16,0 0-127-16,0 0 68 0,0 0 3 16,-60 116-53-16,49-57 13 15,2 3-46-15,2-2-30 16,1 4-68-16,-1-17-235 15,0-15-330-15</inkml:trace>
  <inkml:trace contextRef="#ctx0" brushRef="#br0" timeOffset="98877.07">27554 2340 46 0,'0'0'2068'15,"0"0"-1762"-15,0 0-209 16,0 0-35-16,163-106-36 0,-105 102-26 15,20 4-17-15,-15 5-225 16,-11 7-741-16</inkml:trace>
  <inkml:trace contextRef="#ctx0" brushRef="#br0" timeOffset="100200.06">28611 2865 796 0,'0'0'856'0,"0"0"-543"15,0 0-313-15,0 0-16 16,0 0-27-16,113-88-26 15,-82 58-256-15,1-2-65 16,-6-1-114-16,1 4 470 16,-2 3 34-16,-5 4 383 0,-7 5-44 15,-4 5 14 1,-3 7-140-16,-6 0-54 0,0 5-45 16,0 0-66-16,0 0 0 15,0 3 0-15,0 11 58 16,-8 5-22-16,-3 6-64 15,-3-1-10-15,1 2 18 16,-3 0-28-16,3 0 12 16,0-3-10-16,-1 2 9 15,1-1-6-15,2 0-5 16,2 0-9-16,0 2 1 16,3-1-199-16,0-6-289 0,6-7-1222 15</inkml:trace>
  <inkml:trace contextRef="#ctx0" brushRef="#br0" timeOffset="100618.09">28736 2796 1107 0,'0'0'405'0,"0"0"-196"16,0 0-4-16,-125 7-4 15,84 0-65-15,6 4 6 16,6-2-50-16,8 0-15 16,11-1-5-16,5-1-56 15,5-2 11-15,3 4 36 16,23-2-11-16,14 3 24 16,18-2-42-16,11-1-33 15,7-2-1-15,2-3-59 16,-4 0-16-16,-9 1-47 0,-1 1-110 15,-19-3-264 1,-14-1-577-16</inkml:trace>
  <inkml:trace contextRef="#ctx0" brushRef="#br0" timeOffset="100837.5">29056 2677 1460 0,'0'0'1130'0,"0"0"-1096"0,0 0-34 15,0 0 0 1,-127 146 48-16,92-90-23 0,6 0-20 16,4-2-5-16,14 5-189 15,7-15-187-15,4-16-325 0</inkml:trace>
  <inkml:trace contextRef="#ctx0" brushRef="#br0" timeOffset="101035.2">29353 2883 977 0,'0'0'1517'16,"0"0"-1261"-16,0 0-189 15,0 0-57-15,120-8 16 0,-78 8 2 16,1 2-28-16,-5 9-22 16,-2 6-217-16,-14-3-131 15,-9-2-352-15</inkml:trace>
  <inkml:trace contextRef="#ctx0" brushRef="#br0" timeOffset="101197.11">29284 2989 1646 0,'0'0'577'0,"0"0"-466"15,0 0 20-15,121 15-88 16,-69-13-27-16,2-2-16 0,18 0-101 16,-15 0-237-1,-10 0-457-15</inkml:trace>
  <inkml:trace contextRef="#ctx0" brushRef="#br0" timeOffset="101355.85">29866 2784 1159 0,'0'0'1314'0,"0"0"-1090"16,0 0-161-16,0 0-61 16,0 0 47-16,-129 58-25 15,77-7-23-15,-4 15-1 16,-19 30-83-16,13-13-211 15,10-13-400-15</inkml:trace>
  <inkml:trace contextRef="#ctx0" brushRef="#br0" timeOffset="102300.33">28277 3500 1465 0,'0'0'709'16,"0"0"-529"-16,0 0-85 0,0 0-49 15,0 0-39-15,0 0 2 16,-83 176 124-16,23-28-53 16,-9 20 23-16,-1-1-55 15,8-15-20-15,8-24 22 16,4-7-35-16,7-7-2 15,7-20-1-15,11-17-6 16,10-22 11-16,4-5-17 16,0 3-13-16,0 1-10 15,-1 0-104-15,4-12-131 16,1-13-257-16,3-17-302 0</inkml:trace>
  <inkml:trace contextRef="#ctx0" brushRef="#br0" timeOffset="102625.74">27853 4113 2080 0,'0'0'480'15,"0"0"-460"-15,0 0-20 16,0 0-30-16,0 0 30 16,5 120 77-16,-5-52-18 0,0 2 15 15,0-4-11 1,2-7-48-16,15-13 18 0,14-14-10 16,10-13 22-16,12-14 23 15,10-5-56-15,8-8 2 16,2-20-14-16,3-9-62 15,12-17-163-15,-20 8-289 16,-16 9-270-16</inkml:trace>
  <inkml:trace contextRef="#ctx0" brushRef="#br0" timeOffset="103247.04">27824 5008 1927 0,'0'0'283'0,"0"0"-194"0,0 0-68 16,-161-78 2-16,79 64 39 16,-30 12 11-16,-35 6 43 15,-36 40-25-15,-8 21-40 16,13 17 14-16,41 0-35 15,33 23 34-15,23 8-16 16,31 8-39-16,9-5 36 16,32-31-30-16,9-20-13 15,15-10 28-15,30 7-29 16,38 10-1-16,48 5 0 16,59-17 0-16,31-23-6 15,10-28-9-15,-1-9 15 16,-16-32-15-16,-12-12 15 0,-7-12 0 15,-23-13-1-15,-41 2-16 16,-35 4 16-16,-18-27-31 16,-23-25 23-16,-14-18-6 15,-14 0 18-15,-27 33-3 16,-6 37 47-16,-27 13-17 16,-15 1 25-16,-22-2-55 15,-32 5-8-15,0 15 0 16,-8 17-83-16,-2 14-118 15,-15 13-51-15,16 15-255 16,20-2-706-16</inkml:trace>
  <inkml:trace contextRef="#ctx0" brushRef="#br0" timeOffset="103833.54">27144 6152 1167 0,'0'0'393'0,"0"0"-332"16,0 0-60-16,0 0 18 16,0 0 51-16,0 0 96 15,0 0-34-15,-20 0-78 16,20 0-7-16,3 0-39 0,1 0 5 16,0 0-9-16,-2 0 7 15,-2 0-9-15,0 0-2 16,0 0-31-16,0 0 10 15,0 0-7-15,-6 4 28 16,-6-3 0-16,3 4-2 16,3-3 2-16,2-2 0 15,1 0 0-15,3 0-9 16,0 0 1-16,0 0-63 16,7 0-103-16,6 2-119 15,-1 3 27-15,-6 2-336 0</inkml:trace>
  <inkml:trace contextRef="#ctx0" brushRef="#br0" timeOffset="104261.1">27179 6418 1288 0,'0'0'712'15,"0"0"-579"-15,0 0-36 16,0 0 35-16,0 0-22 16,0 0-23-16,0 0-26 15,-27-36-61-15,50 31-34 0,4 2 21 16,0 3 12 0,-5 0-3-16,-9 8-7 0,-6 13 11 15,-7 3 0-15,0 6 2 16,-13 1 7-16,-8 4-5 15,4-3-1-15,5-4 6 16,12-4 0-16,0-4-9 16,27-2 0-16,20-1 0 15,7-4 10-15,3 1-7 16,-7 2 43-16,-13 4-19 16,-16 0 22-16,-21 6-48 15,-7 1 0-15,-34-3 8 16,-11-2-8-16,-6-6-2 0,0-6-26 15,8-10-67 1,4-5-90-16,9-14-293 0,16-10-204 16</inkml:trace>
  <inkml:trace contextRef="#ctx0" brushRef="#br0" timeOffset="104582.27">28055 4858 1538 0,'0'0'515'15,"0"0"-393"-15,0 0 14 16,0 0-56-16,0 0-64 15,0 0 44-15,-50 197 109 16,3-36-48-16,-7 18-28 16,-2-1 5-16,8-25-27 15,5-28-39-15,9-27-26 16,10-19 21-16,6-23-27 16,0-8-30-16,-9 11-82 15,3-12-438-15,0-10-678 0</inkml:trace>
  <inkml:trace contextRef="#ctx0" brushRef="#br0" timeOffset="105154.6">26689 5722 1962 0,'0'0'297'0,"0"0"-287"16,0 0-10-16,83-114-23 0,-39 58 6 15,5-4-40-15,1-4 7 16,-2 2-14-16,-5 6 47 16,-10 10 17-16,-8 13 116 15,-12 13 140-15,-9 12 4 16,-4 8-181-16,0 13-56 15,-8 27-23-15,-15 20 0 16,1 12-5-16,2 10 5 16,11 17-110-16,4-22-213 15,5-20-492-15</inkml:trace>
  <inkml:trace contextRef="#ctx0" brushRef="#br0" timeOffset="105777.74">28243 5528 1054 0,'0'0'303'0,"0"0"-155"15,0 0-52-15,0 0 12 16,0 0 9-16,0 0 6 0,0 0 14 15,2-54-51-15,3 47-7 16,1 0-12-16,1 0-23 16,4 4 4-16,0 1-41 15,0 2-5-15,-2 0 15 16,-4 5-17-16,-5 14 0 16,0 11 10-16,-20 6 29 15,-14 9 19-15,-3-4-23 16,-2-2-11-16,12-10 9 15,10-6-20-15,13-12 11 16,4-2-6-16,15-6-18 16,39-3-18-16,-7 0-199 15,-1 0-411-15</inkml:trace>
  <inkml:trace contextRef="#ctx0" brushRef="#br0" timeOffset="106708.9">26828 5138 1644 0,'0'0'362'0,"0"0"-247"0,0 0-25 16,0 0 80-16,0 0-4 16,0 0-38-16,0 0 6 15,-85-69-74-15,72 41-35 16,1-10 16-16,1-6-40 16,-3-12 38-16,4-9-15 15,1-7-24-15,7-26 37 16,2-31-36-16,19-36-1 15,33-29 2-15,21-2-1 16,18 12-2-16,6 25-7 16,-13 39-10-16,-14 31 9 15,-24 29 9-15,-8 14-15 16,-2 0 14-16,-3 0-13 16,-1 0 14-16,-13 12 16 15,-5 10-16-15,-5 4 39 0,-3 6-39 16,-2 5 0-16,2 0 20 15,-4 7-14-15,-2 0 9 16,2 2-15-16,-2 0-3 16,2 0-14-16,-2 0 9 15,0 0-7-15,0 0 6 16,0 0-45-16,0 0-2 16,0 0-71-16,-4 0-92 15,-8 0-86-15,-3 4-520 0</inkml:trace>
  <inkml:trace contextRef="#ctx0" brushRef="#br0" timeOffset="107034.18">26928 3657 2032 0,'0'0'257'15,"0"0"-257"-15,0 0 0 16,-148 59 75-16,84-26 40 16,-7 11 33-16,-5 9 12 0,5 1-91 15,4 1-35-15,11-8-24 16,13-7 2-16,15-9-24 15,12-12-22-15,9-6-93 16,7-12-13-16,3-1-25 16,43-28-4-16,-3-9-141 15,3-12-465-15</inkml:trace>
  <inkml:trace contextRef="#ctx0" brushRef="#br0" timeOffset="107137.67">26683 3746 747 0,'0'0'783'15,"0"0"-387"-15,0 0-151 16,0 0-171-16,131 38-23 15,-111 16-24-15,1 14-21 16,12 32-6-16,-4-15-130 16,-2-17-418-16</inkml:trace>
  <inkml:trace contextRef="#ctx0" brushRef="#br0" timeOffset="107971.22">28477 5336 1795 0,'0'0'563'0,"0"0"-512"16,0 0-43-16,0 0 14 16,0 0 42-16,118-48-2 15,-78 21 69-15,7-3-90 0,2-3-8 16,2-8-26-1,5-3 5-15,0-8-2 0,2-10-10 16,9-23 0-16,6-33-12 16,10-38-18-16,-1-21-7 15,-11-11 6-15,-10 4-48 16,-16 23 50-16,-12 27-14 16,-11 36-12-16,-11 38 55 15,-6 17 19-15,-1 5 56 16,-4 4 57-16,2 2-60 15,-2 9 4-15,0 11-6 16,0 5-50-16,0 5 2 16,0 0-14-16,0 2-8 15,0 0 0-15,0 0-38 0,0 0-22 16,0 2-46-16,0 10 60 16,-8 4-33-16,-1 2-60 15,-12 2-65-15,5-2-182 16,1-8-606-16</inkml:trace>
  <inkml:trace contextRef="#ctx0" brushRef="#br0" timeOffset="108271.87">29353 4048 601 0,'0'0'948'0,"0"0"-591"16,0 0-109-16,-122 39-29 16,68-20-75-16,-6 4-31 15,-3 5-71-15,1-3-26 16,6 4 12-16,8-5-26 15,11-4-4-15,11-4-48 16,14-6-114-16,12-10-101 16,19 0-116-16,10 0-167 0</inkml:trace>
  <inkml:trace contextRef="#ctx0" brushRef="#br0" timeOffset="108397.71">29409 4095 588 0,'0'0'1431'16,"0"0"-1195"-16,0 0-159 15,0 0-54-15,52 112-15 16,-52-70 1-16,0 16-9 16,0-10-200-16,0-12-475 0</inkml:trace>
  <inkml:trace contextRef="#ctx0" brushRef="#br0" timeOffset="110132.86">6867 12037 1020 0,'0'0'50'15,"0"0"28"-15,0 0 572 16,0 0-429-16,0 0-124 16,0 0 99-16,0 0-22 15,2 0-29-15,-2 0-30 16,0-2-58-16,0 1-5 16,3-4-7-16,-1-2-44 15,3-4 13-15,-3 1-14 16,-2-2 0-16,0-1-12 15,-2 4-4-15,-20 1 4 16,-12 4 11-16,-11 4-22 16,-3 0 17-16,-8 18-1 0,2 12 7 15,5 10 1-15,4 4-1 16,12 7 44-16,11 0-18 16,13 0-24-16,9-5 41 15,2-7-35-15,27-8-8 16,9-7 0-16,9-12-9 15,6-7-42-15,21-5-144 16,-14-5-150-16,-11-11-301 0</inkml:trace>
  <inkml:trace contextRef="#ctx0" brushRef="#br0" timeOffset="110562.67">7079 11840 1415 0,'0'0'745'16,"0"0"-575"-16,0 0-101 15,0 0 14-15,0 0-37 16,0 0-42-16,0 0 5 0,58-115-18 16,-40 84 9-16,-3-1-7 15,-3 5-1-15,-3 2 16 16,-5 7-5-16,-2 6 28 15,-2 7 70-15,0 5-37 16,0 0-64-16,0 15-24 16,-2 17 24-16,-9 14-4 15,-3 11 3-15,4 5 1 16,-11 23-67-16,4-14-126 16,1-15-354-16</inkml:trace>
  <inkml:trace contextRef="#ctx0" brushRef="#br0" timeOffset="111035.89">7037 12187 525 0,'0'0'1089'0,"0"0"-896"15,0 0-117-15,0 0 20 16,0 0 41-16,-118 39 27 15,87-7-31-15,2 6-16 16,6 5-30-16,6 1-40 16,9-3 26-16,8-3-50 15,0-6-8-15,6-5 19 16,13-10-34-16,6-7 35 16,2-8-35-16,0-2 7 15,-5 0-20-15,-7-7 12 16,-6-10 1-16,-9 2 0 15,0-4 14-15,-13 3-10 16,-12 4-4-16,-2 5-32 0,-2 5-63 16,-8 2-172-16,10 0-255 15,4 5-449-15</inkml:trace>
  <inkml:trace contextRef="#ctx0" brushRef="#br0" timeOffset="111370.93">7193 12436 798 0,'0'0'757'15,"0"0"-666"-15,0 0-70 16,0 0 117-16,0 0-40 16,0 0-1-16,0 0-4 15,4 0-56-15,10 3 1 16,-3-3-38-16,-2 0 2 16,-5 0 13-16,-4 0-14 15,0-3 25-15,0-3 89 16,-2 0-97-16,-9 3-18 15,-3 3-20-15,3 0-201 0,5 0-438 16</inkml:trace>
  <inkml:trace contextRef="#ctx0" brushRef="#br0" timeOffset="111888.95">7723 12047 1071 0,'0'0'549'0,"0"0"-388"16,0 0 41-16,0 0-22 15,0 0-7-15,0 0-38 16,0 0-44-16,-6-20-39 0,-7 18-31 15,-6 2-9 1,-3 0-8-16,-9 2-4 0,-3 18-3 16,-3 6 3-16,1 9 0 15,3 0 21 1,6 4 17-16,7 0-21 0,7-6 42 16,11-1-35-16,2-4-4 15,4-3 20-15,18-8-25 16,7-2 0-16,7-10-15 15,2-5-37-15,1 0-62 16,13-5-127-16,-12-15-239 16,-7 1-360-16</inkml:trace>
  <inkml:trace contextRef="#ctx0" brushRef="#br0" timeOffset="112385.26">7933 11814 922 0,'0'0'546'0,"0"0"-316"0,0 0 7 16,0 0-11-16,0 0-77 16,0 0-72-16,0 0-46 15,29-38 23-15,-15 33-23 16,1 2-31-16,-1 3 36 15,-4 0-26-15,-3 0 0 16,-7 21 7-16,0 6-5 16,-13 12 23-16,-18 4 1 15,-7 3-9-15,0-1 25 16,4-11-32-16,12-9-4 16,11-7 14-16,9-6-29 15,2-7 18-15,10-1-6 16,17-4-13-16,7 0 0 0,4 0-4 15,0 0-114 1,2 0-110-16,-11 0-295 0,-11 0-293 0</inkml:trace>
  <inkml:trace contextRef="#ctx0" brushRef="#br0" timeOffset="112752.77">7781 12404 1277 0,'0'0'591'0,"0"0"-448"16,0 0-121-16,0 0 1 15,0 0 52-15,0 0-7 16,0 0 11-16,-133 79-35 16,102-59 0-16,4-2 20 15,8-4-33-15,9-6-2 16,10-3-7-16,0-3-21 16,14-2 50-16,19 0-32 15,9 0-19-15,2 0-9 16,3-2-61-16,-3-3-25 15,-7-1-38-15,-2-1-104 0,-8 6-57 16,-12-3-411-16</inkml:trace>
  <inkml:trace contextRef="#ctx0" brushRef="#br0" timeOffset="112942.38">7781 12404 1737 0,'134'-33'634'0,"-138"33"-518"16,-1 0-70-16,-4 15-45 15,1 11 34-15,-3 10-9 16,-1 8-26-16,-5 21-15 0,3-12-238 16,-1-6-615-16</inkml:trace>
  <inkml:trace contextRef="#ctx0" brushRef="#br0" timeOffset="116490.96">8156 12721 1083 0,'0'0'633'15,"0"0"-356"-15,0 0-63 0,0 0-2 16,0 0 3-16,0 0-88 16,0 0-9-16,0-2-43 15,0 2-39-15,2 0 28 16,11 0-52-16,8 0-11 16,6 0 8-16,4 0 1 15,4 12-16-15,3 3 6 16,-3 0-104-16,4 5-128 15,-10-4-237-15,-12-4-362 0</inkml:trace>
  <inkml:trace contextRef="#ctx0" brushRef="#br0" timeOffset="116679.93">8026 12878 841 0,'0'0'1569'0,"0"0"-1080"16,0 0-441-16,0 0 1 16,0 0-49-16,0 0 9 15,152 0-25-15,-80 13-62 16,-14 0-304-16,-10-4-677 0</inkml:trace>
  <inkml:trace contextRef="#ctx0" brushRef="#br0" timeOffset="120703.43">9313 12254 1187 0,'0'0'726'15,"0"0"-540"-15,0 0-158 16,0 0 102-16,0 0 48 15,0 0-12-15,0 0-20 16,-33-30-88-16,33 22 14 16,0-2 12-16,0 0-69 15,0-2 3-15,0 0-8 16,4 2 5-16,5 2-30 0,-1 1 3 16,2 3-1-16,1 4 4 15,0 0-14-15,0 3 7 16,-6 17 14-16,-5 10-44 15,0 4 46-15,-7 2 0 16,-15 3 0-16,-3-7-15 16,0-5 15-16,4-6 0 15,5-9 0-15,5-5 9 16,6-5-21-16,5-2 11 16,0 0-26-16,7 0 0 15,18 0-174-15,4-2 67 16,2-2 95-16,-4 4 38 15,-6 0 1-15,-9 12 23 0,-10 12-8 16,-2 4 13 0,-16 5-10-16,-24 3 24 0,-11-5 13 15,-10 1-19-15,1-7 7 16,7-7-43-16,8-6-39 16,16-12-40-16,11 0-217 15,16-2-473-15</inkml:trace>
  <inkml:trace contextRef="#ctx0" brushRef="#br0" timeOffset="121087.82">9843 12247 1530 0,'0'0'363'0,"0"0"-307"15,0 0 24-15,0 0 23 16,-145 46 57-16,101-7 18 16,2 14-27-16,5 5-21 15,14 0-73-15,7-2-42 16,14-6 22-16,2-8-37 15,8-11 11-15,21-6 12 16,7-11-12-16,2-7-11 0,-2-7 0 16,-7 0-43-16,-12-7 37 15,-12-12-17-15,-5 2-4 16,-24-3-53-16,-19 6-19 16,-12 6 32-16,-26 8-75 15,12 1-248-15,11 12-822 0</inkml:trace>
  <inkml:trace contextRef="#ctx0" brushRef="#br0" timeOffset="121515.61">9003 12755 1565 0,'0'0'683'16,"0"0"-521"-16,0 0-127 15,0 0 88-15,0 0 75 0,0 0-56 16,0 0-24-16,-3 0-73 16,46 0-36-16,13 0 12 15,11 4-11-15,4 4-10 16,3 0 0-16,-3 4-3 15,-9 0-4-15,-4 3-68 16,3 1-204-16,-14-4-304 16,-14-4-609-16</inkml:trace>
  <inkml:trace contextRef="#ctx0" brushRef="#br0" timeOffset="122016.58">8584 13275 1443 0,'0'0'820'0,"0"0"-688"16,0 0-75-16,0 0 68 16,0 0-73-16,0 0-11 15,123-89-41-15,-79 53-5 16,3 0-5-16,-7 0-75 15,-5 1 54-15,-8 6 30 16,-6 7 1-16,-8 6 24 16,-6 6 76-16,-5 6-11 15,-2 4-10-15,0 0-62 16,0 0-7-16,0 0-10 16,-7 16 11-16,-6 12-11 15,-5 12 19-15,0 6-16 0,-2 9 16 16,3-2-18-1,3 0-1-15,3-4 0 0,1-5-121 16,10-3-138-16,0-13-330 16,0-13-821-16</inkml:trace>
  <inkml:trace contextRef="#ctx0" brushRef="#br0" timeOffset="122400.63">9132 13043 1453 0,'0'0'497'16,"0"0"-414"-16,0 0-19 16,0 0 0-16,0 0 53 15,0 0-6-15,0 0-62 16,18-5-19-16,6 5-30 15,5 0-2-15,-4 0-6 16,-4 8 8-16,-11 14 0 16,-10 6 15-16,0 9-6 15,-26 6 40-15,-14 3 30 16,-12 3-19-16,1-8 8 16,4-4-35-16,12-11-15 15,8-10-3-15,13-6-6 16,12-7-9-16,2 2 10 0,2-3-10 15,23 2-22-15,8-1-33 16,10 2-108-16,26-5-132 16,-9 0-231-16,-6-5-76 0</inkml:trace>
  <inkml:trace contextRef="#ctx0" brushRef="#br0" timeOffset="122662.32">9505 13275 644 0,'0'0'1006'16,"0"0"-656"-16,0 0-174 15,0 0-18-15,0 0-49 16,0 0 5-16,0 0 13 16,-101 83-69-16,97-42-2 15,4-5-38-15,4-2-7 16,23-10 22-16,11-9-27 0,8-8 6 16,8-7-6-16,0-2 13 15,-5-20-19-15,-11-7 0 16,-13-8-39-16,-17-7 38 15,-8 0-44-15,-13 0 45 16,-21 5-1-16,-8 14-10 16,0 8-1-16,-7 17-192 15,11 0-288-15,13 0-254 0</inkml:trace>
  <inkml:trace contextRef="#ctx0" brushRef="#br0" timeOffset="123165.79">10196 12883 1455 0,'0'0'625'0,"0"0"-354"16,0 0 73-16,0 0-85 15,0 0-84-15,0 0-24 16,0 0-79-16,-7-21-12 15,20 18-60-15,8-1 13 0,0 3-26 16,4 1-29 0,0 0-75-16,-7 1 12 0,-14 25-167 15,-4-3-256-15,0-4-309 0</inkml:trace>
  <inkml:trace contextRef="#ctx0" brushRef="#br0" timeOffset="123292.28">10051 13082 1506 0,'0'0'839'0,"0"0"-568"16,0 0-173-16,0 0-22 16,0 0-33-16,151 0-43 15,-80 0-68-15,-15-2-200 16,-9 2-614-16</inkml:trace>
  <inkml:trace contextRef="#ctx0" brushRef="#br0" timeOffset="125132.43">11419 12398 1341 0,'0'0'601'0,"0"0"-437"16,0 0-51-16,0 0 80 0,0 0-33 15,0 0-52 1,0 0-26-16,-29-86-67 0,31 67-1 15,14-2-2-15,4 3-4 16,5 4-16-16,-1 2-8 16,1 6 16-16,-2 5-15 15,-6 1 9-15,-3 3-9 16,-10 23 6-16,-4 8-16 16,-4 10 19-16,-25 2 12 15,-10 2-5-15,-5-2 40 16,0-3-32-16,1-9 19 15,10-10-27-15,8-6 7 16,12-9 5-16,9-4-13 16,4-5 0-16,0 0 0 15,23 0-91-15,14 0 17 16,0 4-2-16,3 1-3 16,-6 6 78-16,-12 2-7 0,-11 7 2 15,-11 1 0-15,0 4 10 16,-33 4-4-16,-12 1 0 15,-10 0-13-15,-28 0-72 16,14-7-253-16,13-10-491 0</inkml:trace>
  <inkml:trace contextRef="#ctx0" brushRef="#br0" timeOffset="125365.49">10958 12985 1756 0,'0'0'634'0,"0"0"-481"15,0 0-3-15,0 0-43 16,0 0 10-16,0 0-84 16,156-1 1-16,-85-3-26 15,7 2 2-15,-4 2-20 16,-5 0-107-16,0 0-208 15,-17 10-212-15,-17-1-599 0</inkml:trace>
  <inkml:trace contextRef="#ctx0" brushRef="#br0" timeOffset="125800.34">10709 13575 2299 0,'0'0'326'15,"0"0"-326"-15,0 0-14 16,0 0 14-16,0 0 107 15,0 0-15-15,122-64-24 0,-73 29-68 16,4-4-14-16,-1-3-32 16,-4 0-24-16,-5 1 40 15,-9 9 21-15,-12 8 18 16,-9 8 21-16,-6 8 23 16,-7 6-36-16,0 2-2 15,0 0-15-15,0 4-17 16,-16 18 17-16,-4 10 0 15,-5 14 21-15,0 7-7 16,-2 3-2-16,2-2-9 16,2-4-3-16,5-5-26 15,7-10-83-15,11-7-160 16,0-10-217-16,19-9-386 0</inkml:trace>
  <inkml:trace contextRef="#ctx0" brushRef="#br0" timeOffset="126062.95">11355 13439 2079 0,'0'0'276'15,"0"0"-234"-15,0 0-7 16,0 0 62-16,-125 118 13 16,123-93-6-16,2-3-59 15,22-4 3-15,16-9 3 16,11-7-35-16,4-2 20 15,5-6-36-15,-6-17 0 16,-12-8 2-16,-13-1-2 0,-19-6 0 16,-8-3-17-16,-15 2-36 15,-20 3-10-15,-11 7-95 16,-20 14-25-16,8 5-205 16,8 8-624-16</inkml:trace>
  <inkml:trace contextRef="#ctx0" brushRef="#br0" timeOffset="135140.31">17659 8272 702 0,'0'0'646'16,"0"0"-322"-16,0 0-181 16,0 0 51-16,0 0-12 15,0 0-79-15,42-25 44 16,-35 20-56-16,-3-2 17 15,1 3-33-15,-5 2-2 16,0 1 18-16,0-1-39 16,0-1-40-16,-7 3 8 15,-15 0-20-15,-9 0-11 0,-8 8 10 16,0 14-14 0,1 7 13-16,7 0 2 0,6 6 0 15,12-3-15-15,10-3 16 16,3-3-1-16,18-1 0 15,20-7-1-15,11-6-81 16,30-10-218-16,-13-2-238 16,-8 0-355-16</inkml:trace>
  <inkml:trace contextRef="#ctx0" brushRef="#br0" timeOffset="135351.15">18078 8058 682 0,'0'0'1241'16,"0"0"-1006"-16,0 0-170 15,0 0 30-15,45 107-5 16,-45-49 8-16,-7 8-53 16,-24 6-28-16,-14 0 0 15,-11 1-17-15,-32 7-131 16,14-16-240-16,9-16-895 0</inkml:trace>
  <inkml:trace contextRef="#ctx0" brushRef="#br0" timeOffset="136650.37">18936 8055 1413 0,'0'0'332'0,"0"0"-224"16,0 0-33-16,0 0-21 16,0 0 22-16,0 0 3 15,0 0-18-15,-109 35 44 16,65 4-25-16,-6 9 28 16,4 8 17-16,3 2-53 15,10 0-2-15,8-1-32 16,14-7-38-16,9-7 19 0,2-4-8 15,6-8-16-15,19-8 5 16,11-7-167-16,17-14-106 16,-8-2-295-16,-5 0-555 0</inkml:trace>
  <inkml:trace contextRef="#ctx0" brushRef="#br0" timeOffset="137263.87">18767 8360 1061 0,'0'0'739'0,"0"0"-446"16,0 0-186-16,0 0-57 15,0 0 8-15,0 0 3 0,0 0-20 16,149-57-27 0,-116 57-2-16,-4 7 2 0,-4 13 4 15,-9 8 9-15,-7 2 31 16,-7 6-34-16,-2 0 4 15,0-4 3-15,-2-2-29 16,-7-6 8-16,4-8-10 16,3-4 0-16,2-8-4 15,0-4 4-15,4 0-49 16,16-6-38-16,9-18-102 16,3-8-93-16,5-6-196 15,0 0 202-15,-6 5 276 0,-7 12 151 16,-10 11 168-1,-10 8-96-15,-4 2-128 0,0 12-16 16,0 12 75-16,-9 6-27 16,2 2-36-16,2-2-61 15,5-4 5-15,0-4-6 16,3-6-29-16,8-4 37 16,0-6-37-16,-4-4 0 15,-3-2-2-15,-4 0-41 16,0-4 27-16,0-18-96 15,3-6-2-15,4-5 68 16,8-4 0-16,5 1 46 16,7 8 2-16,4 6-2 15,-2 10-14-15,0 6 13 16,-2 6 2-16,-8 0 5 0,-2 10 15 16,-5 10 13-16,-5 4 12 15,-4 3-30-15,-3-1 33 16,0 1-12-16,0-1-35 15,0-6-4-15,0-1-10 16,-7-7-133-16,0-5-217 16,1-7-613-16</inkml:trace>
  <inkml:trace contextRef="#ctx0" brushRef="#br0" timeOffset="137409.44">19692 8073 1692 0,'0'0'696'16,"0"0"-463"-16,0 0-233 16,0 0-193-16,0 0-51 15,-91 122-459-15</inkml:trace>
  <inkml:trace contextRef="#ctx0" brushRef="#br0" timeOffset="137521.26">19315 9013 1847 0,'0'0'980'16,"0"0"-910"-16,0 0-70 16,0 0-490-16,0 0-743 0</inkml:trace>
  <inkml:trace contextRef="#ctx0" brushRef="#br0" timeOffset="137865.84">20307 8194 1862 0,'0'0'500'16,"0"0"-448"-16,0 0 3 0,-129-33-8 16,80 33 31-16,5 10 57 15,5 18-77-15,10 8-1 16,9 6-18-16,14 4-39 16,6 0 37-16,0-1-31 15,22-3-5-15,16-4-2 16,6-6-61-16,35-6-173 15,-15-8-278-15,1-10-589 0</inkml:trace>
  <inkml:trace contextRef="#ctx0" brushRef="#br0" timeOffset="138819.25">21183 7758 1435 0,'0'0'259'0,"0"0"-148"15,0 0-69-15,0 0-13 16,0 0 30-16,0 0-24 16,0 0 37-16,-39 32 4 15,16 10 44-15,-2 12 37 16,-2 14-55-16,3 9-10 16,-1 3-25-16,3 3-22 15,6-5-12-15,3-8-21 16,9-10-11-16,2-6 13 15,2-11-6-15,0-8-8 16,11-9 3-16,4-6 3 16,7-10-12-16,3-6-50 0,4-4-23 15,7-4 11-15,-1-20-101 16,4-10-47-16,-6-6-8 16,-2 1 30-16,-7 4 143 15,-8 9 51-15,-9 8 125 16,-7 13 56-16,0 5-122 15,-16 0-31-15,-13 23 42 16,0 3 3-16,0 6 27 16,2-4-66-16,9-4-25 15,7-8 8-15,7-6-6 16,4-6-11-16,0-4 0 16,7 0-49-16,15 0-55 15,7-12-140-15,5-9-104 16,-1 0-153-16,0 3 342 15,-8 6 159-15,-5 8 230 0,-9 4-27 16,-9 4 15-16,-2 16-110 16,0 4-29-16,0 2 11 15,0-4-70-15,-4-4-1 16,4-6-19-16,0-12-89 16,-2 0-260-16,0 0-529 0</inkml:trace>
  <inkml:trace contextRef="#ctx0" brushRef="#br0" timeOffset="138939.84">21339 8170 1594 0,'0'0'179'16,"0"0"-179"-16,160-5-235 16,-99 1-854-16</inkml:trace>
  <inkml:trace contextRef="#ctx0" brushRef="#br0" timeOffset="139374.6">22028 7749 1267 0,'0'0'376'0,"0"0"-174"0,-53 118-26 15,30-53 32-15,6 9-52 16,-1-2-12-16,5-3-27 16,1-5-76-16,3-5 2 15,3-14-43-15,1-11 12 16,2-9-17-16,3-11 5 16,0-7 0-16,0-7 26 15,0 0-26-15,0-12 0 16,6-13-24-16,15-13-140 15,10-3 42-15,6 4-60 16,-4 6 125-16,-6 17 57 16,-8 14 22-16,-7 0 15 15,-12 24 3-15,0 12 0 16,-12 5 46-16,-12-3-12 16,-7-2 55-16,-5-4-30 0,1-3-75 15,-1-4 11-15,5-7-35 16,6-4-86-16,7-7-45 15,16-7-91-15,2 0-125 16,0-12-542-16</inkml:trace>
  <inkml:trace contextRef="#ctx0" brushRef="#br0" timeOffset="139609.57">22390 8127 1408 0,'0'0'662'16,"0"0"-455"-16,0 0-179 0,0 0 0 16,0 0 19-16,0 0 90 15,-139 130 13-15,87-76-65 16,4 3-42-16,1-1-32 16,9-6-11-16,9-4-9 15,13-6-113-15,12-10-14 16,11-5-55-16,19-12-178 15,5-9-381-15</inkml:trace>
  <inkml:trace contextRef="#ctx0" brushRef="#br0" timeOffset="139811.01">22585 8240 1751 0,'0'0'353'0,"0"0"-247"16,0 0-76-16,-151 2 112 15,109 23-4-15,8 8-36 16,12 4 18-16,12 7-86 16,10-1-10-16,0-3-20 15,23-5-4-15,8-2-58 16,18-7-112-16,-9-10-165 16,-4-6-539-16</inkml:trace>
  <inkml:trace contextRef="#ctx0" brushRef="#br0" timeOffset="142144.7">23292 7761 1624 0,'0'0'270'0,"0"0"-160"16,0 0-98-16,0 0-1 15,0 0 55-15,0 0-54 16,0 0 3-16,-15 58 140 16,-10 5 0-16,-6 16-15 0,-1 7-40 15,6 3-17 1,3-8-33-16,6-5-49 0,7-8 25 15,8-11-26-15,2-11 0 16,0-11 11-16,18-8-11 16,9-8-12-16,6-12-24 15,7-7-67-15,3 0-12 16,-1-12-14-16,0-17-7 16,-1-8-15-16,-8-4 10 15,-4 6 131-15,-11 6 10 16,-11 9 104-16,-7 15 97 15,-10 5-110-15,-25 2-68 16,-13 21 51-16,-4 8-16 16,-2 2 31-16,12-1-32 15,9-5-51-15,12-8 13 16,15-8-19-16,6-7-27 16,2-4-4-16,27 0-63 0,13-6-10 15,10-15-68-15,4-8-130 16,-1-5 21-16,-6 0-23 15,-7 6 263-15,-15 8 41 16,-13 10 348-16,-14 10-168 16,0 2-123-16,-7 20 119 15,-9 5 19-15,3 2-82 16,4 0-63-16,9-8-1 16,0-3-49-16,4-4 18 15,18-6-18-15,5-6-33 16,0-2-16-16,0 0-35 15,-2-5-39-15,-6-12-19 16,-3-1 19-16,-5-2 64 0,-4 0 59 16,-2 6 50-16,-5 8 219 15,0 4-116-15,0 2-129 16,0 6-11-16,0 14-13 16,2 2 26-16,7 2-14 15,4-4-1-15,5-2-22 16,4-8-6-16,3-6-33 15,-1-4-23-15,0 0-78 16,-1-20-34-16,4-22-192 16,-6 2-234-16,-2 4-141 0</inkml:trace>
  <inkml:trace contextRef="#ctx0" brushRef="#br0" timeOffset="142289.76">23956 8340 1370 0,'0'0'345'16,"0"0"-157"-16,0 0 44 15,-38 154-27-15,16-78-62 16,-3 4-30-16,4 1 3 15,0-5-95-15,8-11 3 16,-1-10-24-16,6-9-72 16,1-12-41-16,-7-9-119 15,4-11-162-15,-4-12-681 0</inkml:trace>
  <inkml:trace contextRef="#ctx0" brushRef="#br0" timeOffset="142626.64">23350 8156 1932 0,'0'0'489'0,"0"0"-372"15,0 0-44-15,0 0-73 16,0 0 24-16,93-124-24 16,-59 107-8-16,-3 8 2 15,-4 3-22-15,-7 6 3 0,-7 0-29 16,-3 15-18-16,-4 5 11 15,7-2-124-15,-1-6-173 16,3-6-768-16</inkml:trace>
  <inkml:trace contextRef="#ctx0" brushRef="#br0" timeOffset="142768.7">23994 7830 2076 0,'0'0'465'0,"0"0"-465"15,0 0-6 1,-42 117-6-16,17-32 12 16,6-10-51-16,7-11-329 0</inkml:trace>
  <inkml:trace contextRef="#ctx0" brushRef="#br0" timeOffset="143234.43">24710 8249 1575 0,'0'0'326'15,"0"0"-209"-15,0 0-98 16,0 0 41-16,0 0 27 0,-141 23 36 16,105 8 20-1,7 3-65-15,8-2-37 0,9-1-18 16,8-9-14-16,4-4 11 16,0-5-20-16,18-6-22 15,8-7-28-15,3 0-100 16,14-20-74-16,-8-10-63 15,-6-6-369-15</inkml:trace>
  <inkml:trace contextRef="#ctx0" brushRef="#br0" timeOffset="143414.94">24817 7936 1418 0,'0'0'696'0,"0"0"-542"15,0 0-122-15,0 0-23 16,0 0 30-16,-43 113 53 0,28-58-29 15,3 9-9-15,2 3-54 16,1-1 7-16,1 1-18 16,2-9-39-16,6 4-67 15,0-18-144-15,0-12-272 0</inkml:trace>
  <inkml:trace contextRef="#ctx0" brushRef="#br0" timeOffset="144202.66">24511 8191 927 0,'0'0'878'15,"0"0"-748"-15,0 0-82 16,0 0-48-16,141-30 0 16,-88 30 9-16,3 14-9 15,2 14 51-15,-7 9 29 16,-8 2-5-16,-14 7 22 15,-12-2-43-15,-7-1-22 16,-8-7-1-16,-2-6-25 16,0-9-3-16,0-9-3 15,4-9 9-15,9-3-25 16,5-3-5-16,7-16-159 16,17-29-160-16,0-6-257 15,-1 8 191-15,-12 5-360 0,-21 31 766 16,-5 8 1158-1,-3 2-544-15,0 0-485 0,0 10-90 16,-5 14 94-16,-5 7 13 16,0 3-60-16,3-2-61 15,7-4 9-15,0-6-34 16,0-6 0-16,3-5 3 16,13-6-2-16,1-5-2 15,6 0-44-15,1-2-49 16,3-15-20-16,2-8-55 15,-5-2 34-15,-4 4 80 16,-4 5 55-16,-9 8 156 16,-5 9-11-16,-2 1-113 15,0 7 10-15,0 15 76 16,-2 1-33-16,0 2-44 0,2-1-39 16,0-7 26-16,8-2-28 15,3-5 1-15,1-6-11 16,-4-4-1-16,-3 0-7 15,-3-4-34-15,-2-16-71 16,0-6 72-16,4-4 28 16,10-4 23-16,13 1-3 15,9-2 3-15,8 7-35 16,5 6-30-16,0 8 14 16,-4 11 51-16,-8 3 16 15,-12 4 42-15,-9 19 60 16,-12 4-25-16,-4 8 20 0,0-1 7 15,-16 3-39 1,1-4 7-16,6-1-62 0,6-4-26 16,3-2 20-16,8-6-11 15,16-2-9-15,7-8 0 16,5-8-64-16,2-2-70 16,4-22-85-16,-11-9-364 15,-8-8-997-15</inkml:trace>
  <inkml:trace contextRef="#ctx0" brushRef="#br0" timeOffset="144420.87">25719 8039 1562 0,'0'0'518'16,"0"0"-431"-16,0 0 4 15,0 0 41-15,0 0-59 16,-118 118-49-16,87-78-17 16,4-2-7-16,1-1-27 15,-5-9-136-15,6-8-209 16,3-12-404-16</inkml:trace>
  <inkml:trace contextRef="#ctx0" brushRef="#br0" timeOffset="144644.37">25436 7945 1670 0,'0'0'477'0,"0"0"-477"15,0 0-98-15,0 0-32 16,-55 145-240-16,-1-38-146 16,3-1-315-16,4-3 831 15,26-47 361-15,6-7 36 16,1 0 92-16,3 1-172 15,1-3-127-15,5-14-50 16,7-11-79-16,0-8-61 16,7-5 0-16,7-9-299 0</inkml:trace>
  <inkml:trace contextRef="#ctx0" brushRef="#br0" timeOffset="145675.03">26825 8272 1054 0,'0'0'689'16,"0"0"-537"-16,0 0-122 16,0 0-29-16,0 0 23 15,0 0-9-15,0 0 77 16,-11-71-53-16,-9 71-38 0,-9 0 35 16,-12 2 76-1,-5 21 27-15,-8 8 5 0,1 10-41 16,4 7-12-16,8 1-40 15,18 0-43-15,11-5 34 16,12-6-40-16,0-7-2 16,29-10 34-16,11-7-33 15,14-10-2-15,4-4-15 16,6-7-84-16,1-22 6 16,0-9-79-16,-5-14-64 15,1-12-67-15,-9-9-253 16,-4-4 69-16,-11-2 488 15,-10 6 306-15,-9 18 195 16,-11 14-158-16,-7 18-57 16,0 15-113-16,-27 8-148 0,-6 17-6 15,-8 21 39 1,1 15 9-16,2 7 36 0,5 6-51 16,10 2-31-16,11-5-7 15,6-5-1-15,6-8-8 16,0-10-5-16,12-8 0 15,11-11-18-15,6-9 15 16,6-12-20-16,5 0-14 16,4-21-111-16,3-14 0 15,-5 0-33-15,-7-2 31 16,-12 8 150-16,-9 12 102 16,-12 12 48-16,-2 5-121 0,-2 12-11 15,-14 16 52-15,3 2-34 16,5 2-27-16,4-6 21 15,4-2-24-15,0-6-4 16,10-4 7-16,7-5-8 16,6-8-2-16,2-1-29 15,1-4-74-15,3-17 6 16,3-10-46-16,1-3-58 16,-2 0 68-16,-4 4 134 15,-5 9 101-15,-11 8 167 16,-4 9-102-16,-7 4-110 15,0 4-44-15,0 16 11 16,-11 5 17-16,-1 1-39 0,1 1 17 16,5-5-18-1,2-2-64-15,4-8-101 0,0-3-197 16,0-9-369-16</inkml:trace>
  <inkml:trace contextRef="#ctx0" brushRef="#br0" timeOffset="145924.96">27800 7925 1886 0,'0'0'347'0,"0"0"-198"15,0 0-52-15,0 0 8 16,53-105-14-16,-31 89-72 0,-2 10-4 15,-5 6-15-15,-7 6-52 16,-8 29 39-16,-10 8-44 16,-23 14 20-16,-13 4-12 15,-21 14-139-15,11-17-285 16,11-16-1121-16</inkml:trace>
  <inkml:trace contextRef="#ctx0" brushRef="#br0" timeOffset="146530.31">28477 8199 1639 0,'0'0'348'16,"0"0"-144"-16,0 0-71 15,0 0-112-15,0 0 34 16,0 0 26-16,0 0-30 15,-15-34-1-15,15 30-48 16,13 0 7-16,3 0-9 16,1 0 12-16,3 4-11 0,-2 0-1 15,-7 4 0 1,-8 16-10-16,-3 10 7 0,-23 9 3 16,-17 5 30-16,-11 2-29 15,-3-4 36-15,8-9-34 16,10-7 5-16,16-9-10 15,15-9 4-15,5-2-2 16,13-2 0-16,25-2-44 16,36-2-91-16,-5 0-258 15,-7-14-340-15</inkml:trace>
  <inkml:trace contextRef="#ctx0" brushRef="#br0" timeOffset="146741.14">28784 8223 1174 0,'0'0'777'0,"0"0"-566"16,0 0-143-16,0 0 4 16,0 0 10-16,0 0 29 15,0 0 17-15,74 109-64 16,-58-76-25-16,2 2-39 16,-3-5 13-16,3-4-28 15,-3-8-38-15,1-4-90 16,-1-5-31-16,14-9-101 15,-6-12-265-15,2-11-910 0</inkml:trace>
  <inkml:trace contextRef="#ctx0" brushRef="#br0" timeOffset="146935.16">29239 8141 1355 0,'0'0'752'16,"0"0"-540"-16,0 0-193 15,0 0 39-15,0 0 51 16,-96 108-68-16,63-61 76 15,4 1-59-15,4-4-57 16,10-5 14-16,6-4-15 16,9-9 0-16,0-8-65 15,0-6-65-15,18-6-7 16,20-8-108-16,-5-16-255 16,-2-10-394-16</inkml:trace>
  <inkml:trace contextRef="#ctx0" brushRef="#br0" timeOffset="147092.79">29291 8342 1796 0,'0'0'376'16,"0"0"-267"-16,0 0-65 0,0 0 10 16,0 0-11-16,-48 118-37 15,46-96 23-15,2-5-29 16,0-5 8-16,0-5-17 16,2-5-30-16,12-2-56 15,9-14-135-15,-2-10-280 16,0-5 29-16</inkml:trace>
  <inkml:trace contextRef="#ctx0" brushRef="#br0" timeOffset="147642.22">29291 8342 1400 0,'143'-65'606'0,"-143"65"-329"15,0 0-176-15,0 11-101 16,0 8 43-16,-2 7 13 16,2 2-55-16,0-1 11 0,2-5-12 15,19-5 10-15,8-4-20 16,2-9 10-16,6-4-36 15,-4 0-19-15,-4-11-62 16,-7-10-58-16,-6-3 21 16,-12-3 32-16,-4 6 122 15,0 3 137-15,-6 10 3 16,-12 8-38-16,-3 0-24 16,0 16 29-16,2 10 12 15,4 1-28-15,6 4-7 16,6-4-58-16,3 0-25 15,0-7 27-15,19-2-27 0,8-6 14 16,4-4-15-16,6-8-48 16,5 0-63-16,6 0-46 15,-1-15-20-15,-1-2-34 16,-1-3 25-16,-11 4 186 16,-11 4 41-16,-7 6 195 15,-13 6-94-15,-3 0-114 16,0 0 3-16,0 13 85 15,-5-4-75-15,-1 1-2 16,4-4-39-16,2-4 10 16,0-2-7-16,0 0-3 15,15 0 0-15,12 0-49 16,10-8-52-16,8-2 42 0,2 1 2 16,2 6 38-16,-3 3 19 15,-5 0 13-15,-5 6 21 16,-10 10-5-16,-8 6-21 15,-11 0-2-15,-7 2-6 16,-14 5-71-16,-15-9-109 16,-2-8-314-16</inkml:trace>
  <inkml:trace contextRef="#ctx0" brushRef="#br0" timeOffset="147807.19">29656 8159 1698 0,'0'0'330'16,"0"0"-186"-16,0 0 31 0,129-30-123 15,-88 30-44-15,12 12-16 16,-8 12-141-16,-3 0-431 0</inkml:trace>
  <inkml:trace contextRef="#ctx0" brushRef="#br0" timeOffset="148096.28">30985 8540 1707 0,'0'0'360'16,"0"0"-304"-16,0 0-40 15,0 0-5-15,0 0-11 16,-112 107 0-16,112-83 2 16,0-6-2-16,16-9-21 15,24-9-25-15,-6-8-175 16,-1-14-343-16</inkml:trace>
  <inkml:trace contextRef="#ctx0" brushRef="#br0" timeOffset="148309.74">31335 8020 1884 0,'0'0'328'16,"0"0"-115"-16,0 0-151 15,0 0-60-15,0 0 12 16,0 0 53-16,0 0 9 15,-69 157 20-15,42-85-55 16,0 7-6-16,2 0-35 16,4 0 12-16,2-7-26 15,4-6-4-15,4-9-64 16,-5-7-81-16,7-16-190 16,-2-17-397-16</inkml:trace>
  <inkml:trace contextRef="#ctx0" brushRef="#br0" timeOffset="148655.17">30829 8301 1780 0,'0'0'254'16,"0"0"-211"-16,0 0-15 16,152 0-28-16,-92 6 0 15,2 9 6-15,1 0-6 16,-7 8 0-16,-12 0 23 15,-11 4 50-15,-15 3 42 16,-9 0-25-16,-9 2-20 16,0 0 10-16,0-4-48 15,0-1-11-15,0-8 1 0,9-3-21 16,11-4 34 0,9-8-20-16,4-4-15 0,1 0-8 15,-1-12-54-15,-8-13 33 16,-12-4-21-16,-8-5 29 15,-5 2 21-15,-3 0 30 16,-17 6-23-16,-7 3-7 16,-8 3-18-16,4 8-169 15,10 0-397-15</inkml:trace>
  <inkml:trace contextRef="#ctx0" brushRef="#br0" timeOffset="148881.73">31814 8055 339 0,'0'0'1593'16,"0"0"-1265"-16,0 0-192 16,0 0 27-16,0 0-136 15,0 0-12-15,0 0-15 16,98 40-18-16,-134 8 12 15,-15 4-3-15,-31 16-92 16,8-13-101-16,16-12-301 0</inkml:trace>
  <inkml:trace contextRef="#ctx0" brushRef="#br0" timeOffset="148999.96">31947 8439 924 0,'0'0'0'16,"0"0"-173"-16</inkml:trace>
  <inkml:trace contextRef="#ctx0" brushRef="#br0" timeOffset="150208.6">18673 9485 1272 0,'0'0'392'15,"0"0"-154"-15,0 0-150 16,0 0 60-16,0 0 7 0,0 0-94 16,0 0-15-1,0-23-46-15,0 37 7 0,-6 18 20 16,-11 15 12-16,-2 15 11 15,-4 12 20-15,-1 10-19 16,-1 9 10-16,3-1-37 16,0-2-23-16,6-4 14 15,7-5-14-15,5-13-2 16,4-14-53-16,0-14-97 16,0-16-27-16,6-18-139 15,6-6-238-15,-3-2-583 0</inkml:trace>
  <inkml:trace contextRef="#ctx0" brushRef="#br0" timeOffset="150413.53">18849 9399 1493 0,'0'0'495'0,"0"0"-349"15,0 0-100-15,0 0-13 16,0 0 67-16,50 136 11 15,-58-78-42-15,-21 2 27 16,-6-2-84-16,-7-2-10 16,-8-4-4-16,-3-2-144 15,11-13-210-15,13-16-599 0</inkml:trace>
  <inkml:trace contextRef="#ctx0" brushRef="#br0" timeOffset="150659.4">19298 9551 821 0,'0'0'1025'16,"0"0"-788"-16,0 0-173 15,0 0-63-15,-152-14 94 16,103 46 10-16,4 9-13 15,12 8-3-15,13 6-79 16,15-4 2-16,5-1-12 0,11-5-12 16,47-5-50-16,-4-13-178 15,0-10-556-15</inkml:trace>
  <inkml:trace contextRef="#ctx0" brushRef="#br0" timeOffset="150885.29">19680 9645 1243 0,'0'0'391'15,"0"0"-288"-15,-113-2 7 16,60 16 50-16,3 16 34 16,8 9-54-16,11 4-45 0,13 6-1 15,11 1-54 1,7-4-30-16,9-2 19 0,22-8-29 15,5-6-79-15,24-11-67 16,-11-12-221-16,-4-7-530 0</inkml:trace>
  <inkml:trace contextRef="#ctx0" brushRef="#br0" timeOffset="151072.76">19917 9578 1687 0,'0'0'228'0,"0"0"-150"16,0 0 5-16,14 104 19 15,-17-48 9-15,-23 7-59 0,-11 8-11 16,-9 1-27-16,-18 16-14 16,8-19-208-16,14-16-526 0</inkml:trace>
  <inkml:trace contextRef="#ctx0" brushRef="#br0" timeOffset="151389.57">20267 9856 1803 0,'0'0'766'0,"0"0"-526"15,0 0-127-15,0 0-92 16,0 0 10-16,0 0-31 15,0 0-22-15,136 9 11 16,-109 14-293-16,-9-5-338 16,-14-5-818-16</inkml:trace>
  <inkml:trace contextRef="#ctx0" brushRef="#br0" timeOffset="151500.43">20272 10038 1940 0,'0'0'603'16,"0"0"-603"-16,0 0-42 15,124 0-70-15,-63-2-200 16,-1-3-491-16</inkml:trace>
  <inkml:trace contextRef="#ctx0" brushRef="#br0" timeOffset="152335.01">21352 9525 447 0,'0'0'1085'0,"0"0"-851"15,0 0-129-15,0 0 67 16,0 0 10-16,0 0-117 16,0 0-65-16,14 18 105 15,-30 17-19-15,-1 6-6 16,-1-1 29-16,2 0-57 15,3-8-5-15,4-6-44 16,5-8 13-16,1-6-16 0,3-8 0 16,0-4-5-16,0 0 4 15,9-2-38-15,11-18-20 16,7-11-83-16,1-13-52 16,7-7-6-16,2-2-61 15,-1 4 19-15,-1 11 242 16,-6 14 132-16,-6 16 85 15,-10 8-88-15,-4 12-73 16,-9 20 105-16,0 8-64 16,0 2 4-16,-11 0 4 15,2-6-78-15,0-6 4 16,5-9-31-16,1-9 0 16,3-7-15-16,0-5 2 0,10 0-56 15,11-5 11 1,10-16-114-16,6-2-76 0,0-6 25 15,-1 0 65-15,-1 8 158 16,-3 5 131-16,-8 7 102 16,-1 9-70-16,-6 0-101 15,-1 17 16-15,-3 9-24 16,-3 6-44-16,-2 2-10 16,-3 2-19-16,-5 4-134 15,0-9-201-15,0-9-1049 0</inkml:trace>
  <inkml:trace contextRef="#ctx0" brushRef="#br0" timeOffset="152550.97">21038 9844 487 0,'0'0'1404'16,"0"0"-1014"-16,0 0-165 15,0 0-8-15,0 0-130 16,158 0-24-16,-77 0-25 16,12 0-32-16,7 0-12 15,-1 0-4-15,12 5-208 16,-26 2-155-16,-25-2-584 0</inkml:trace>
  <inkml:trace contextRef="#ctx0" brushRef="#br0" timeOffset="153024.31">21352 10118 1991 0,'0'0'512'16,"0"0"-512"0,0 0-35-16,0 0-1 0,0 0 36 15,0 0 77-15,-48 129-10 16,32-89-10-16,5-2-53 16,4-8 11-16,5-8-12 15,2-8-3-15,0-10 0 16,0-4 31-16,7 0 9 15,15-18-40-15,7-12-83 16,7-8-75-16,6-6-1 16,3-4-8-16,-3 4 81 15,-7 9 86-15,-12 15 69 16,-12 15 84-16,-9 5-116 16,-2 14-37-16,0 13 132 15,-7 8-74-15,3 0 23 0,4 2 38 16,0-1-71-1,29-5 4-15,17-4-52 0,18-5-2 16,11-8-125-16,35-10-194 16,-21-4-266-16,-10 0-713 0</inkml:trace>
  <inkml:trace contextRef="#ctx0" brushRef="#br0" timeOffset="153437.23">22440 9868 1222 0,'0'0'1001'0,"0"0"-509"15,0 0-315-15,0 0-66 16,0 0-14-16,0 0-67 16,0 0-21-16,74-7-16 15,-45 7 7-15,-5 13-77 16,-8 3-124-16,-7-2-365 16,-9-2-366-16</inkml:trace>
  <inkml:trace contextRef="#ctx0" brushRef="#br0" timeOffset="153550.24">22363 10034 1461 0,'0'0'853'16,"0"0"-708"-16,0 0-112 15,0 0-33-15,0 0-1 0,118-3-118 16,-83-4-457-16</inkml:trace>
  <inkml:trace contextRef="#ctx0" brushRef="#br0" timeOffset="154990.2">23060 10014 988 0,'0'0'394'0,"0"0"-138"16,0 0-61-16,0 0 32 15,0 0-11-15,0 0-71 16,0 0 15-16,0 0-81 16,0 0-31-16,0 0 10 15,0 0-30-15,16 0 23 16,13 0-6-16,10 2-36 15,15 0 33-15,8 0-41 16,13 2 7-16,6 3 25 0,29 2-32 16,29 3 11-16,23 5-7 15,10 0 13-15,-16-2-20 16,-34-3 2-16,-40-5 0 16,-18 0-7-16,-14-2-1 15,2 1 8-15,-6 0-24 16,-3 2-53-16,-28-6-96 15,-13 0-207-15,-2-2-516 0</inkml:trace>
  <inkml:trace contextRef="#ctx0" brushRef="#br0" timeOffset="156830.01">23740 10565 887 0,'0'0'310'15,"0"0"-247"-15,0 0-54 16,0 0 62-16,0 0 76 16,0 0-81-16,0 0-7 15,-112-22-40-15,77 18 91 16,-5 4 60-16,-5 0-19 15,1 7 37-15,2 15-48 16,3 7-56-16,12 5-21 16,12 7-17-16,11-1 19 15,4-3-33-15,15-2-12 16,24-5 22-16,11-5-42 16,8-13-56-16,25-7-122 0,-16-5-328 15,-9 0-687-15</inkml:trace>
  <inkml:trace contextRef="#ctx0" brushRef="#br0" timeOffset="157370.09">23989 10377 1328 0,'0'0'391'0,"0"0"-225"15,0 0-42-15,0 0-26 16,0 0 29-16,0 0-45 15,0 0 39-15,-42-54-84 16,42 45-31-16,11-3-12 16,3 7-9-16,-1 2 1 15,-1 3 6-15,-6 0-2 16,-4 8 5-16,-2 15 5 16,0 5 8-16,-22 4 54 0,-5 1-16 15,-2-2-4-15,0-4 4 16,4-6-46-16,6-5 14 15,7-4-14-15,8-6 3 16,4-2-17-16,0 0-32 16,16-1 3-16,9-2 24 15,0 2-42-15,0-1 50 16,-7-2 10-16,-7 2 1 16,-9 1 10-16,-2 8 2 15,-4 3-12-15,-21 5 26 16,-6 3-19-16,-6 4-14 15,-17 6-34-15,12-3-256 16,4-7-436-16</inkml:trace>
  <inkml:trace contextRef="#ctx0" brushRef="#br0" timeOffset="157665.6">23633 10940 1437 0,'0'0'358'0,"0"0"-251"15,0 0 35-15,0 0 104 16,0 0-145-16,0 0-38 16,0 0-30-16,80-55-33 15,-55 34-1-15,0 1-41 16,-3 0-38-16,-5 1 78 16,-1 4-22-16,-5 5 24 15,-4 4 61-15,-5 4-18 16,-2 2-11-16,0 0-32 0,-2 12 0 15,-11 9 34-15,-1 10-25 16,-1 1 3-16,1 0-12 16,3-2-16-16,11-2-66 15,0-7-141-15,0-10-403 0</inkml:trace>
  <inkml:trace contextRef="#ctx0" brushRef="#br0" timeOffset="157897.19">24032 10872 1367 0,'0'0'641'0,"0"0"-474"0,0 0-25 15,0 0-28-15,0 0-20 16,-89 114-67-16,98-96 48 16,20-5-9-16,13-5-50 15,3-6-16-15,-1-2-62 16,-5-2-59-16,-16-17 75 15,-11-4-19-15,-12-3-60 16,-6-1-30-16,-50-1-18 16,4 6-14-16,3 7-326 0</inkml:trace>
  <inkml:trace contextRef="#ctx0" brushRef="#br0" timeOffset="160998.1">23339 9414 515 0,'0'0'111'0,"0"0"-66"16,0 0 30-16,0 0 159 15,0 0 6-15,0 0-59 16,0 0-2-16,9 0-4 15,-9 0-46-15,0 0-24 16,0 0-52-16,0-3-6 16,0 1 18-16,0-1-57 15,0-3 4-15,0 3 12 16,0-4-18-16,-3 2 23 16,-7 1-29-16,-6 0-1 0,-4 1-15 15,-2 3 8 1,-3 0 4-16,-2 0-2 0,0 0 10 15,-2 8-4-15,2 4 0 16,0 5 9-16,1 3 57 16,4 2-4-16,2 6-7 15,4 2 12-15,7 3-40 16,7 1 28-16,2-2-12 16,0-1-25-16,24-7 40 15,12-4-40-15,13-6 31 16,9-6-49-16,5-4-46 15,17-4-96-15,-15 0-215 16,-17-4-454-16</inkml:trace>
  <inkml:trace contextRef="#ctx0" brushRef="#br0" timeOffset="161612.03">23591 9090 1267 0,'0'0'284'0,"0"0"-167"15,0 0 61-15,0 0 87 16,0 0-99-16,0 0-36 16,0 0-65-16,-27-51-53 15,29 41 6-15,12 5-18 0,3-4-3 16,3 5-6 0,-1 4 12-16,-6 0-4 0,-5 0 1 15,-2 0-16-15,-6 16 5 16,0 7 22-16,-17 5-11 15,-12 4 40-15,-6 2-25 16,-5-2 37-16,-1 0-6 16,4-5-15-16,8-8 32 15,8-3-53-15,10-8-1 16,11 0 17-16,0-1-25 16,7-2 33-16,22 4-14 15,11 0-19-15,7 1-2 0,5-4-88 16,8 2-78-1,-16-2-109-15,-11-1-486 0</inkml:trace>
  <inkml:trace contextRef="#ctx0" brushRef="#br0" timeOffset="162057.23">23586 9497 529 0,'0'0'964'0,"0"0"-728"16,0 0-74-16,0 0 39 15,0 0 9-15,0 0-86 16,0 0-60-16,-80-18-40 15,48 32 37-15,1 11 16 16,2 8-38-16,8 3 19 16,5 1-41-16,7-2 6 15,9-3 7-15,0-6-28 16,9-3 32-16,13-6-26 16,5-7-7-16,2-3 9 15,0-7-10-15,-7 0 0 16,-6 0-2-16,-10-11-5 15,-6-5-5-15,0-2 7 0,-6 0 2 16,-13 4-18 0,0 6 20-16,-4 1-23 0,-1 7 7 15,3 0-148-15,8 5-105 16,5 7-252-16,8-2-543 0</inkml:trace>
  <inkml:trace contextRef="#ctx0" brushRef="#br0" timeOffset="162357.84">23927 9653 139 0,'0'0'1574'0,"0"0"-1209"16,0 0-233-16,0 0-54 15,0 0 15-15,0 0-22 16,0 0-42-16,-58 0 5 16,58 8-22-16,0-1-5 15,0 2 11-15,0-4-18 16,10-2-34-16,-6-3 28 16,-2 0-30-16,-2 0 30 15,0 0-15-15,0 0-62 16,0-10-19-16,-4 3-246 15,2-2-812-15</inkml:trace>
  <inkml:trace contextRef="#ctx0" brushRef="#br0" timeOffset="162859.64">24454 9518 998 0,'0'0'268'16,"0"0"-184"-16,0 0 99 16,0 0 23-16,0 0-92 15,0 0-10-15,0 0-9 16,-112-79 14-16,83 79 8 15,-2 0-4-15,-3 1-9 0,3 17-39 16,0 7-28-16,2 5 51 16,4 4-34-16,9 0-4 15,8-2-7-15,8-2-42 16,0-2 35-16,8-2-30 16,17-4-6-16,10-3 0 15,6-4-3-15,6-5-81 16,13-4-155-16,-9-3-138 15,-11-3-433-15</inkml:trace>
  <inkml:trace contextRef="#ctx0" brushRef="#br0" timeOffset="163504.24">24598 9344 884 0,'0'0'231'15,"0"0"-157"-15,0 0-22 16,0 0 62-16,0 0-51 15,0 0-20-15,60-109 43 0,-46 80-48 16,-1 3 48-16,1-2 19 16,1 7 47-16,-3 0 64 15,-1 7-54-15,-7 5-76 16,0 5 0-16,-4 3-55 16,0 1-11-16,0 0-20 15,0 10-23-15,-6 13 9 16,-10 14 14-16,-2 7 0 15,-2 9-1-15,-5 24-57 16,6-13-167-16,1-10-403 0</inkml:trace>
  <inkml:trace contextRef="#ctx0" brushRef="#br0" timeOffset="164052.1">24627 9659 1126 0,'0'0'648'15,"0"0"-410"-15,0 0-117 16,0 0-25-16,0 0-25 16,0 0-32-16,0 0 1 15,-73 35 21-15,42-18-26 0,-1-2 37 16,1-1-10 0,7-2-14-16,3-3-5 0,8-3-42 15,9-4 4-15,4 1-5 16,0-1-3-16,11-1-3 15,16 3-19-15,6-2-2 16,5 3-4-16,2-4-8 16,-2 1 27-16,-3 2-15 15,-3 1-66-15,-1-2-135 16,-9 2-446-16,-4-5-668 0</inkml:trace>
  <inkml:trace contextRef="#ctx0" brushRef="#br0" timeOffset="164346.84">24741 9645 1128 0,'0'0'780'0,"0"0"-584"15,0 0-143-15,0 0-45 16,0 0 97-16,0 0-5 0,0 0-71 16,-40 132 2-1,28-94-31-15,2 5-115 0,-1-11-231 16,3-10-967-16</inkml:trace>
  <inkml:trace contextRef="#ctx0" brushRef="#br0" timeOffset="164872.54">25046 10115 983 0,'0'0'791'15,"0"0"-486"-15,0 0-76 16,0 0 66-16,0 0-123 16,0 0-80-16,0 0-31 15,100-2-59-15,-65 2 10 16,-4 0-12-16,-8 0-90 15,-4 15-169-15,-11-1-266 16,-8 0-352-16</inkml:trace>
  <inkml:trace contextRef="#ctx0" brushRef="#br0" timeOffset="165015.18">24959 10337 2320 0,'0'0'607'16,"0"0"-574"-16,0 0-33 15,0 0-25-15,145 2 5 16,-68 4 8-16,-15 0-143 16,-12 0-429-16</inkml:trace>
  <inkml:trace contextRef="#ctx0" brushRef="#br0" timeOffset="168849.07">26317 9409 446 0,'0'0'979'16,"0"0"-786"-16,0 0-105 15,0 0 45-15,0 0 66 16,0 0-70-16,-23-35-68 15,17 31 16-15,-3 2-55 16,-2 2-3-16,-7 0 12 16,-4 0-31-16,-12 14 54 15,-3 13-14-15,-6 7 4 16,1 6 26-16,4 2-27 16,7-1-2-16,8 3 6 15,13-9-32-15,10 0 11 0,0-8 0 16,19-5-25-1,17-6-1-15,9-5-47 16,1-7-87-16,-1-4 19 0,-9 0-30 16,-10-13 12-16,-15-3 25 15,-11-4 31-15,0 0 77 16,-19 0 41-16,-12 6 25 16,-8 6 39-16,3 6-92 15,1 2-10-15,4 2-3 16,8 12-217-16,12-4-412 0</inkml:trace>
  <inkml:trace contextRef="#ctx0" brushRef="#br0" timeOffset="169263.05">26670 9483 1303 0,'0'0'654'16,"0"0"-547"-16,0 0-32 15,-114 23 37-15,85 2 2 16,4 8-3-16,10 0-7 15,7 3-35-15,8-1-4 0,0-2-56 16,23-3 38-16,6-5-34 16,9-7-12-16,5-6-2 15,1-11-39-15,-1-1-25 16,-8 0 1-16,-6-22-36 16,-9-5 63-16,-9-10-48 15,-4-3 2-15,-5-2 68 16,-2 1 15-16,0 6 46 15,-7 7 33-15,-9 10-79 16,-15 15-8-16,2 3-183 16,2 0-539-16</inkml:trace>
  <inkml:trace contextRef="#ctx0" brushRef="#br0" timeOffset="169893.79">25764 10124 1322 0,'0'0'524'16,"0"0"-394"-16,0 0 15 15,0 0 34-15,0 0-19 0,0 0-77 16,0 0-68-1,98 0 34-15,-46 0-15 0,4 0 83 16,8 0-37-16,5 0-51 16,2 3-1-16,3 5-27 15,1-3 13-15,0 4-13 16,-2-2-1-16,0 1 0 16,-1 3-6-16,-5-1 12 15,-1-1-12-15,-6 0 6 16,-6-5-22-16,-8-1 13 0,-7 2-72 15,-8-3-54 1,-8 0-7-16,-12-2-151 0,-7 0-227 16,-4 0-431-16</inkml:trace>
  <inkml:trace contextRef="#ctx0" brushRef="#br0" timeOffset="170372.37">25708 10537 1117 0,'0'0'341'0,"0"0"-21"15,0 0-58-15,0 0-101 16,0 0-34-16,0 0-74 16,132-58-8-16,-92 36-45 15,-2-5-14-15,-2 0 7 16,-5 1-26-16,-11 2 33 15,-7 4 11-15,-6 8 61 16,-5 5 13-16,-2 4-2 0,0 1-56 16,0 2-27-16,0 0-32 15,0 12 14-15,-7 12 10 16,-4 10 16-16,-5 5-5 16,-1 0 16-16,-1 6-19 15,1-4 25-15,-2 1-25 16,3-1 0-16,3-5-43 15,9-6-149-15,2-8-317 16,2-10-983-16</inkml:trace>
  <inkml:trace contextRef="#ctx0" brushRef="#br0" timeOffset="171027.06">26230 10425 1235 0,'0'0'535'0,"0"0"-408"16,0 0 69-16,0 0 77 15,0 0-135-15,0 0-91 16,0 0-46-16,71-26 14 15,-49 26-18-15,-3 0 3 0,-4 14-5 16,-11 3-3 0,-4 10 16-16,-9 5 1 0,-22 8 12 15,-13 2-19 1,-10 1 4-16,-4-3-6 0,2-5 0 16,7-3-6-16,7-9 18 15,15-7-12-15,10-4 7 16,13-6 5-16,4-4 4 15,4-2-5-15,23 0-11 16,13 0-15-16,8-2-183 16,8-12-96-16,4-3-67 15,5-6-158-15,0 0 342 16,-5-2 177-16,-5 1 209 16,-7 3 192-16,-17 4-71 15,-11 4-76-15,-11 8-19 16,-9 3-44-16,0 2-78 15,-9 0-113-15,-11 10 0 0,-3 12-4 16,6 6 14-16,5 2 4 16,10 0-14-16,2-2 1 15,4-3 27-15,21-8-19 16,6-3-3-16,7-7-6 16,5-7 0-16,-1 0-13 15,-1-12-28-15,-13-9-20 16,-8-9 1-16,-9-2-14 15,-11-2 68-15,0 1 6 16,-9 5 28-16,-18 9-28 16,-12 8-33-16,3 8-216 0,7 3-413 15</inkml:trace>
  <inkml:trace contextRef="#ctx0" brushRef="#br0" timeOffset="171554.05">27414 10263 1194 0,'0'0'599'0,"0"0"-324"15,0 0 3-15,0 0-42 16,0 0-54-16,0 0-94 15,0 0-14-15,33-7-65 16,-6 7 0-16,6 0-9 16,3 0 0-16,-3 0-24 15,-6 9-107-15,-11 5-155 16,-7-2-201-16,-9-4-311 0</inkml:trace>
  <inkml:trace contextRef="#ctx0" brushRef="#br0" timeOffset="171695.86">27316 10413 1624 0,'0'0'371'0,"0"0"-282"16,0 0 91-16,0 0 71 15,0 0-55-15,0 0-93 16,0 0-103-16,158 17-162 16,-121-12-135-16,-8-1-611 0</inkml:trace>
  <inkml:trace contextRef="#ctx0" brushRef="#br0" timeOffset="172394.6">28499 10031 1657 0,'0'0'481'0,"0"0"-428"16,0 0-35-16,0 0 71 15,0 0-82-15,0 0 4 16,0 0-11-16,92-69-34 0,-75 43 4 16,1-3-38-16,1-6-1 15,-2-4 11-15,1-5 0 16,1 0 38-1,0-2 19-15,-3 4 2 0,-5 7 10 16,-3 6 57-16,-4 9 32 16,-1 8 32-16,-3 6-37 15,0 3-45-15,0 3-31 16,0 0-7-16,-5 12-6 16,-10 9 5-16,-3 9-2 15,-1 6 54-15,-2 7-46 16,-1 5 4-16,-1 6-8 15,-1 1 2-15,2 8-18 0,-3-1 3 16,0 17-120 0,6-16-115-16,7-13-417 0</inkml:trace>
  <inkml:trace contextRef="#ctx0" brushRef="#br0" timeOffset="172619.59">28254 10305 1510 0,'0'0'328'0,"0"0"-199"15,0 0 157-15,0 0-17 0,0 0-70 16,0 0-118-16,119 0-20 16,-65 2-28-16,7 0-32 15,4 3-1-15,-2-3 0 16,-3 5-101-16,4 1-193 15,-17 0-257-15,-12-4-537 0</inkml:trace>
  <inkml:trace contextRef="#ctx0" brushRef="#br0" timeOffset="173136.8">28385 10587 1659 0,'0'0'305'15,"0"0"-226"-15,0 0 151 16,0 0-19-16,0 0-43 16,0 0-6-16,0 0-96 15,21-58-15-15,0 48-51 16,4 4 6-16,0 4-12 16,-3 2 6-16,-4 0-6 0,-9 0 5 15,-7 16-21 1,-2 8 10-16,-18 8-12 0,-22 4 9 15,-13 9 8-15,-10-3 7 16,-1-1 0-16,6-8 1 16,10-8 8-16,17-8 22 15,14-7-31-15,13-3 0 16,4-6 39-16,4-1-15 16,27 0 39-16,15 0-24 15,15 0-38-15,13 0 1 16,5 0-2-16,4-1-16 15,0-4 4-15,0 3-63 16,17 0-160-16,-22 0-150 16,-13-2-671-16</inkml:trace>
  <inkml:trace contextRef="#ctx0" brushRef="#br0" timeOffset="173448.04">29471 10444 1724 0,'0'0'650'0,"0"0"-636"16,0 0-14-16,0 0 0 0,0 0-17 15,0 0 11-15,0 0 2 16,-18 9-6-16,16-3 2 16,2-1-17-16,0-4 25 15,0-1-9-15,0 0 17 16,0 0-19-16,0 0 11 16,-9 0-168-16,1-6-532 0</inkml:trace>
  <inkml:trace contextRef="#ctx0" brushRef="#br0" timeOffset="182571.95">17699 12196 980 0,'0'0'704'0,"0"0"-450"16,0 0-92 0,0 0 0-16,0 0 4 0,0 0-76 15,6-19 52-15,-6 15-42 16,0 3-51-16,0 1 42 16,0 0-42-16,0 0-43 15,0 0 20-15,-13 0-26 16,-11 0 0-16,-10 8 0 15,-5 12 1-15,-2 4-7 16,3 4 6-16,9 2 0 16,11-4-16-16,11-2 14 15,7-5 1-15,3-2 1 16,23-2-54-16,10-10-78 16,24-5-148-16,-8 0-114 15,-7-17-297-15</inkml:trace>
  <inkml:trace contextRef="#ctx0" brushRef="#br0" timeOffset="182808.18">17792 11594 1685 0,'0'0'314'15,"0"0"-209"-15,0 0-86 16,0 0-1-16,-53 128 64 15,36-52 84-15,-2 11-57 16,6 1-32-16,4-2-3 16,2-7-73-16,5-9 8 15,2-11-9-15,0-6-55 0,14-10-58 16,3-14-207-16,-1-15-307 0</inkml:trace>
  <inkml:trace contextRef="#ctx0" brushRef="#br0" timeOffset="182988.17">18002 11863 1840 0,'0'0'608'0,"0"0"-441"16,0 0-130-16,0 0-19 16,114 138 41-16,-99-78-29 0,-13 7 1 15,-2 1-29 1,-19 3-2-16,-51 25-60 0,6-23-193 15,1-15-618-15</inkml:trace>
  <inkml:trace contextRef="#ctx0" brushRef="#br0" timeOffset="184870.78">19065 11959 702 0,'0'0'728'16,"0"0"-538"-16,0 0-98 15,0 0 84-15,0 0-23 16,0 0 9-16,0 0-70 16,-22-52-55-16,15 49 41 15,1 0-51-15,2 0-5 0,-6 3-20 16,1 0 14-16,-4 0-17 15,-9 0 1-15,-5 17 0 16,-8 7 8-16,-3 6-2 16,-5 6 28-16,1 6 18 15,4 4-31-15,9 2 44 16,7 0-38-16,9-2-12 16,10-9 23-16,3-4-37 15,9-4 16-15,22-5 0 16,7-8-17-16,11-4-42 15,29-12-137-15,-14 0-189 16,-8 0-344-16</inkml:trace>
  <inkml:trace contextRef="#ctx0" brushRef="#br0" timeOffset="185201.77">18914 12160 1400 0,'0'0'767'16,"0"0"-623"-16,0 0-91 16,0 0-26-16,0 0-27 15,0 0 42-15,147-6-42 16,-95 6 0-16,0 0-9 16,-2 4 7-16,-8 1 2 15,-6 4 0-15,-14 3 9 0,-8 4-9 16,-12 8 1-16,-2 4 8 15,-4 6 57-15,-17 2-40 16,1-4 2-16,3-3-25 16,5-8 9-16,3-7-6 15,9-8-6-15,0-6-55 16,4 0 9-16,21-3-109 16,20-35-148-16,-7 1-240 15,0-1 154-15</inkml:trace>
  <inkml:trace contextRef="#ctx0" brushRef="#br0" timeOffset="185525.34">19493 12196 1077 0,'0'0'681'16,"0"0"-517"-16,0 0-125 16,0 0 136-16,0 0 2 15,0 0-79-15,-42 116-45 16,42-91 5-16,0-4-56 0,3-5 22 16,17-4-20-16,-1-3-4 15,6-7-1-15,-2-2-71 16,-6 0-14-16,1-11-6 15,-5-11-13-15,-3-5 21 16,-2-5-53-16,-1-6 53 16,1 3 67-16,4 3 17 15,1 8 47-15,5 6 35 16,0 7-40-16,2 11-2 16,0 0-21-16,-2 4-18 0,-4 18 51 15,-4 5-18-15,-8 3 7 16,-2 0 36-16,0 3-44 15,0-6-4-15,-6-3-29 16,-3-4-7-16,-5-10-103 16,1-6-219-16,5-4-814 0</inkml:trace>
  <inkml:trace contextRef="#ctx0" brushRef="#br0" timeOffset="185676.54">19861 11776 1818 0,'0'0'635'16,"0"0"-459"-16,0 0-176 15,0 0-164-15,0 0 50 0,-85 159-119 16,50-91-437-16</inkml:trace>
  <inkml:trace contextRef="#ctx0" brushRef="#br0" timeOffset="185765.87">19603 12609 1694 0,'0'0'362'0,"0"0"-362"16,0 0-851-16</inkml:trace>
  <inkml:trace contextRef="#ctx0" brushRef="#br0" timeOffset="186112.19">20403 12035 1886 0,'0'0'583'0,"0"0"-499"15,0 0-71-15,0 0-13 16,0 0-17-16,0 0 17 16,0 0 98-16,2 120-58 0,-4-63 36 15,-7-2-49 1,-3 4-21-16,4-7 10 0,-1-4-16 16,3-10 0-16,0-5 0 15,4-14-136-15,2-6-28 16,0-13-108-16,0-11-15 15,0-13-318-15</inkml:trace>
  <inkml:trace contextRef="#ctx0" brushRef="#br0" timeOffset="186275.76">20604 12017 1448 0,'0'0'543'0,"0"0"-333"15,0 0-161-15,131 40 4 0,-100-5 84 16,-13 4-53-1,-18 6-21-15,0 5-45 0,-40 4 4 16,-15-2-22-16,-42 8-109 16,15-13-183-16,8-15-463 0</inkml:trace>
  <inkml:trace contextRef="#ctx0" brushRef="#br0" timeOffset="187070.93">21397 11508 1311 0,'0'0'487'0,"0"0"-257"16,0 0 0-16,0 0-109 16,0 0 1-16,0 0-104 15,0 0-18-15,18-2 0 16,-18 51 12-16,-9 32 83 15,-14 34 2-15,0-6-7 16,-2-5 5-16,2-21-68 16,10-20 0-16,2 4-12 15,2 3-6-15,9-12 8 16,0-7-17-16,0-10 0 16,18-12-13-16,6-11 11 0,5-7-23 15,4-11 8-15,6-2-59 16,-1-25-14-16,-1-9-57 15,-6-6-40-15,-4-1 112 16,-11 8 53-16,-9 9 22 16,-7 12 156-16,0 10-76 15,-9 4-72-15,-15 9-8 16,-5 12 0-16,0 5 31 16,6 0-31-16,6 0 0 15,7-6-1-15,8-6 3 16,2-2 13-16,0-7-15 15,18-4 0-15,13-1-18 16,5 0-81-16,4-1-5 0,-3-6 59 16,-6 3 2-1,-6 4 36-15,-9 0-66 0,-9 12-34 16,-7 4-22-16,0 3-36 16,-9-6-64-16,-3-6-119 0</inkml:trace>
  <inkml:trace contextRef="#ctx0" brushRef="#br0" timeOffset="187192.56">21665 12010 1629 0,'0'0'330'0,"0"0"-330"16,142-25-41-16,-88 21-957 0</inkml:trace>
  <inkml:trace contextRef="#ctx0" brushRef="#br0" timeOffset="188627.17">22623 11831 1202 0,'0'0'598'16,"0"0"-364"-16,0 0-49 15,0 0-16-15,0 0-53 16,0-113-21-16,2 107 56 0,-2 6-80 15,0 0-32-15,0 13-39 16,0 25 0-16,-6 18 0 16,-12 16 17-16,0 10 18 15,-2 2-2-15,2-3-24 16,2-10 8-16,6-8-17 16,3-10 6-16,2-14-20 15,5-11 14-15,0-10-1 16,0-7-20-16,0-11-70 15,14 0 72-15,6-17-28 16,6-13-109-16,3-7 6 16,4-2-39-16,2 5 139 15,-9 10 50-15,-4 12 92 16,-6 12 0-16,-9 0-91 16,-7 22 7-16,0 8 12 0,-21 6-12 15,-10-1 45-15,-9 4 14 16,1-7-61-16,2-1-6 15,6-9-85-15,11-8-270 16,11-11-505-16</inkml:trace>
  <inkml:trace contextRef="#ctx0" brushRef="#br0" timeOffset="188836.44">23227 12059 1066 0,'0'0'1171'0,"0"0"-1165"16,0 0-6-16,0 0 0 16,-169 88 92-16,104-44 52 15,0 7 33-15,3 0-97 16,6 4-65-16,8-5-15 16,12-4-109-16,22-3-74 15,12-14-154-15,2-10-416 0</inkml:trace>
  <inkml:trace contextRef="#ctx0" brushRef="#br0" timeOffset="189045.79">23430 12247 901 0,'0'0'1137'0,"0"0"-959"15,0 0-166-15,-136-9-12 16,73 31 90-16,5 6 61 15,12 6 31-15,15 4-100 16,15 0-40-16,16 3-16 16,0-5-24-16,27-5-4 15,33 1-68-15,-6-8-192 16,-1-10-341-16</inkml:trace>
  <inkml:trace contextRef="#ctx0" brushRef="#br0" timeOffset="194961.86">24161 11979 380 0,'0'0'1165'15,"0"0"-1015"-15,0 0-84 16,0 0 38-16,0 0 38 16,0 0 40-16,3-10-90 15,-3 10-30-15,0 0-27 16,0 10-24-16,0 22 5 15,-3 16 72-15,-13 10-20 16,-3 7 18-16,1 0-71 16,-2-7-4-16,2-5-1 15,4-7 3-15,3-9-11 0,7-11-2 16,4-6-13-16,0-8-31 16,4-8-122-16,34-6-31 15,-5-19-128-15,-2-4-251 0</inkml:trace>
  <inkml:trace contextRef="#ctx0" brushRef="#br0" timeOffset="195944.87">24348 12108 529 0,'0'0'157'15,"0"0"1162"-15,0 0-1103 16,0 0-197-16,0 0 55 16,-124 118 27-16,88-71-12 15,9-2-18-15,17-7-35 0,10-8 3 16,10-7-17-16,30-10-5 15,16-11-17-15,11-2-87 16,7-8-60-16,1-20-19 16,-6-6-10-16,-6-12-32 15,-12-6-165-15,-13-10 69 16,-12-6 63-16,-12-4 241 16,-7 3 107-16,-7 9 280 15,0 16-21-15,-4 16-91 16,-17 18-152-16,-4 10-107 15,0 22 39-15,-4 22 29 16,-3 12 8-16,6 8 26 16,1 3-60-16,7-1 12 0,9-6-45 15,5-6-24 1,4-5 25-16,0-14-25 0,17-7 10 16,10-7-11-16,4-12-57 15,4-6-16-15,6-3-22 16,1-11-37-16,3-16-34 15,-1-10-31-15,-4-4 88 16,-5 3 66-16,-14 6 43 16,-7 15 91-16,-12 8 38 15,-2 9-105-15,0 5-18 16,-16 19 32-16,1 4 51 16,3-1-33-16,4 0-37 15,8-5 22-15,0-6-41 0,2-3 0 16,18-4 37-1,7-4-37-15,4-5-9 0,5 0-71 16,-3 0-52 0,0-11 39-16,-1-3 14 0,-10 0 55 15,-7 5 24-15,-5 2 73 16,-8 7 14-16,-2 0-87 16,0 2 2-16,0 14 8 15,-4 0 14-15,-1 0-7 16,0-1-2-16,5-8-7 15,0-3 9-15,0-4-3 16,0 0-14-16,0 0 0 16,5-9-18-16,4-14-43 15,4-5 1-15,3-4-1 16,3 0 32-16,4 4 8 16,2 9 21-16,2 6 8 15,-3 12 18-15,3 1 1 0,-1 0 26 16,8 9-21-16,4 3 8 15,4-4-30-15,3-2-2 16,3-6-16-16,0 0-34 16,-8 0-31-16,-7-2 22 15,-11-14-18-15,-6-1 28 16,-7-6-24-16,-5-2 36 16,-1 6 29-16,-3 3 32 15,0 9 81-15,0 7-62 16,0 10-34-16,-7 29 34 0,-9 13 38 15,-3 16 28 1,-4 8 7-16,1 6-57 0,1-3-19 16,4-6-39-16,3-3 7 15,3-12-32-15,3-9-4 16,-2-11-88-16,-7-12-95 16,1-12-155-16,1-12-381 0</inkml:trace>
  <inkml:trace contextRef="#ctx0" brushRef="#br0" timeOffset="196103.76">25125 11875 535 0,'0'0'1469'16,"0"0"-1233"-16,0 0-156 0,0 0-80 15,131-64-33-15,-71 96 15 16,-6 6-119-16,-8-1-234 0</inkml:trace>
  <inkml:trace contextRef="#ctx0" brushRef="#br0" timeOffset="197117.49">26805 11753 1573 0,'0'0'231'0,"0"0"-190"15,0 0-18-15,0 0 74 16,-81 104 29-16,52-34 105 0,4 13-85 16,0 0-51-16,4 0 6 15,9-5-78-15,4-10-6 16,8-12 0-16,0-12-11 15,12-11 15-15,10-12-21 16,10-10-5-16,7-11-20 16,5 0-93-16,4-19-17 15,-4-15-5-15,-1-8-18 16,-12 1 52-16,-12 4 106 16,-13 16 65-16,-6 12 198 15,-21 9-206-15,-21 12-47 16,-9 18 11-16,-3 4-11 15,5 3 67-15,13-5-35 16,11-6-36-16,15-6 16 16,10-8-22-16,0-5 0 0,14-4-29 15,17-3-47-15,9 0-27 16,4-18-132-16,3-11-25 16,-1-5-57-16,-5 1-21 15,-10 1 338-15,-11 11 17 16,-11 13 469-16,-9 8-331 15,0 0-146-15,0 18 62 16,-12 6 25-16,6 0-34 16,6 0 3-16,0-4-20 15,0-6-29-15,18-3 33 16,5-8-29-16,0-3 4 16,2 0-24-16,0-12-3 15,-3-7 3-15,-4-4-27 0,-2 2 21 16,-8 2 6-16,-1 7 34 15,-5 6 127-15,0 6-129 16,-2 0-21-16,2 16-12 16,6 8 1-16,3 0 0 15,3-2 1-15,5-6 0 16,4-4-1-16,3-7 0 16,1-5-68-16,0 0-42 15,-3-21-146-15,-2-7-100 16,-3-4-37-16,-4-3 138 15,-1 4 255-15,-4 9 61 16,-3 12 297-16,-5 10-18 0,-2 17-246 16,0 26 125-16,-2 19-34 15,-13 11-91 1,-6 6 47-16,3 1-27 0,1 1-94 16,3-5 13-16,3-8-33 15,5-10-28-15,-3-9-45 16,2-14-90-16,-11-15-76 15,2-15-252-15,3-5-712 0</inkml:trace>
  <inkml:trace contextRef="#ctx0" brushRef="#br0" timeOffset="197335.74">26857 12046 1400 0,'0'0'707'0,"0"0"-513"16,0 0-116-16,0 0-39 15,0 0 7-15,118-65-40 16,-83 65 1-16,-3 15-14 16,-3 4-96-16,-3-3-160 15,-8-4-220-15,-4-8-444 0</inkml:trace>
  <inkml:trace contextRef="#ctx0" brushRef="#br0" timeOffset="197454.86">27345 11863 1618 0,'0'0'623'16,"0"0"-616"-16,0 0-7 16,-23 140-100-16,1-75-139 15,2-7-443-15</inkml:trace>
  <inkml:trace contextRef="#ctx0" brushRef="#br0" timeOffset="197898.1">28315 12186 1577 0,'0'0'554'0,"0"0"-406"0,0 0-103 15,0 0-5-15,-131-28 3 16,81 32 11-16,3 16-2 16,7 6-51-16,13 1 28 15,14 0-29-15,13-3 0 16,0-2 6-16,24-4-6 15,12-7-45-15,6-9-97 16,5-2-111-16,4-23-48 16,-10-5-210-16,-10-4-328 0</inkml:trace>
  <inkml:trace contextRef="#ctx0" brushRef="#br0" timeOffset="198070.37">28334 11999 578 0,'2'-28'694'15,"-2"4"-213"-15,0 2-112 0,0 6-54 16,0 8-132-16,0 8-95 15,0 4-88-15,-4 26 18 16,-7 11-20-16,0 17 2 16,-3 5 0-16,3 6-3 15,0 0 3-15,2-2-40 16,3-5-63-16,3 3-106 16,3-18-57-16,0-15-360 0</inkml:trace>
  <inkml:trace contextRef="#ctx0" brushRef="#br0" timeOffset="198880.92">27916 12051 1603 0,'0'0'354'16,"0"0"-165"-16,0 0-90 15,0 0-31-15,127-17-50 16,-72 22 29-16,3 20 4 15,3 7-44-15,-9 5 38 16,-4 7-39-16,-13 3 11 16,-6 1-3-16,-8-4-4 15,-8-2-4-15,-5-5-6 16,0-8 0-16,-2-7-3 16,5-10 10-16,3-6-14 15,7-6 4-15,8-2-85 16,5-21-44-16,4-12-79 0,0-5 0 15,-3-2-44 1,-3 6 255-16,-10 10 21 0,-9 13 267 16,-11 8-62-16,-2 5-150 15,0 10-66-15,-8 17 67 16,-5 2 21-16,-1 2-54 16,7 1 2-16,5-6-28 15,2-7-10-15,0-5 15 16,11-3-22-16,9-9-1 15,7-2 0-15,2-4-113 16,2-19 5-16,1-5 3 16,-3-6 5-16,-5-2 82 15,-6 6 18-15,-4 6 35 16,-8 10 103-16,-6 11-42 16,0 3-84-16,0 3-12 0,0 19 0 15,-10 6 46-15,8 2-12 16,2-2-28-16,0-1 27 15,0-8-32-15,10-2 19 16,1-8-7-16,-1-3-13 16,-4-6 1-16,-4 0 0 15,-2 0-2-15,0-20-99 16,0-6 38-16,-8-6 54 16,4-1 8-16,4-6 8 15,2 5 60-15,25 3-68 16,9 4-34-16,7 9-39 15,-1 8 29-15,-2 10 39 16,-4 0 4-16,-7 11 2 0,-10 12 13 16,-9 3 29-16,-8 4 3 15,-2 2 33-15,-2 0-40 16,-12-1 28-16,5-2-24 16,7-3-36-16,2-2 35 15,4-4-41-15,21-3 15 16,11-9-16-16,6-4-55 15,5-4-69-15,11-21-119 16,-14-7-300-16,-13-4-831 0</inkml:trace>
  <inkml:trace contextRef="#ctx0" brushRef="#br0" timeOffset="199091.34">29189 11872 1752 0,'0'0'505'0,"0"0"-455"15,0 0-29-15,0 0 20 16,-64 109 11-16,29-53-29 16,-3 3-15-16,-6-1-8 15,-10 4-179-15,9-14-106 16,10-19-458-16</inkml:trace>
  <inkml:trace contextRef="#ctx0" brushRef="#br0" timeOffset="199263.83">28551 11834 1964 0,'0'0'509'0,"0"0"-457"16,0 0-30-16,0 0-22 15,0 0-36-15,40 157-38 16,-47-52-141-16,-15-15-168 16,-5-6-724-16</inkml:trace>
  <inkml:trace contextRef="#ctx0" brushRef="#br0" timeOffset="199354.11">28435 12697 973 0,'0'0'901'15,"0"0"-579"-15,0 0-199 0,0 0-123 16,0 0-229-16,0 0-595 15</inkml:trace>
  <inkml:trace contextRef="#ctx0" brushRef="#br0" timeOffset="199938.78">29906 12310 2032 0,'0'0'381'15,"0"0"-213"-15,0 0-98 16,0 0-64-16,0 0 6 16,0 0 37-16,0 0-17 0,58 80-5 15,-38-54-20 1,0-1-14-16,2-8 2 0,1-4-93 15,1-9-13-15,3-4-28 16,-3 0-92-16,1-20-51 16,4-31-243-16,-2-9 141 15,-5 2-371-15,-5 7 755 16,-9 28 69-16,-6 12 947 16,-2 8-397-16,0 3-231 15,0 0-274-15,-10 16-99 16,-13 17 63-16,-10 10 17 15,0 4 27-15,2-1-59 16,4-3-35-16,10-5-5 0,6-5-17 16,6-9-12-1,5-4-27-15,0-9-84 0,9-4-24 16,29-7-94-16,-5-14-99 16,1-10-334-16</inkml:trace>
  <inkml:trace contextRef="#ctx0" brushRef="#br0" timeOffset="200534.52">30358 12322 932 0,'0'0'1071'16,"0"0"-908"-16,0 0-101 16,0 0 67-16,0 0-33 15,-37 121-50-15,32-97 18 16,5-4-63-16,0-4 16 16,7-6 17-16,18-5-27 15,4-5-7-15,8 0-36 16,3-10-49-16,1-13 5 0,-6-14-69 15,-4-7-45-15,-6-4 20 16,-10-3 22-16,-10 8 152 16,-5 13 179-16,-7 14 45 15,-22 16-118-15,-6 0-88 16,-1 26 43-16,3 8 44 16,8 4-31-16,11-1 29 15,10 2-57-15,4-3-34 16,2-5 30-16,21-5-42 15,8-8 0-15,9-8-24 16,5-6-83-16,3-4-60 16,4-4-13-16,1-17-31 0,-3-5 70 15,-8 1-60-15,-9 0 201 16,-15 9 163-16,-11 10 137 16,-7 6-156-16,0 0-144 15,-9 12 52-15,-7 8 68 16,1-1-56-16,3-4-33 15,6-5-18-15,6-3-2 16,0-6 11-16,0-1-9 16,22 0-13-16,9-4-56 15,7-11-142-15,8-6-13 16,6 1 69-16,0 1-17 16,-4 2 159-16,-5 8 50 15,-10 9 207-15,-8 0-83 0,-10 7-131 16,-3 15-15-1,-10 8-28-15,-2 2 11 0,0 3-2 16,-12-2-9-16,-7-2-30 16,-20-8-102-16,6-6-128 15,0-11-296-15</inkml:trace>
  <inkml:trace contextRef="#ctx0" brushRef="#br0" timeOffset="200697.31">30526 12071 1790 0,'0'0'322'16,"0"0"-128"-16,0 0-33 15,138-63-27-15,-95 54-91 16,-1 9-43-16,0 0-22 0,3 30-158 16,-12 0-204-16,-10-2-399 15</inkml:trace>
  <inkml:trace contextRef="#ctx0" brushRef="#br0" timeOffset="201194.47">32050 12238 1913 0,'0'0'348'0,"0"0"-280"16,0 0-31-16,-153-8-20 15,105 25 26-15,7 6 16 16,9 5-40-16,10-1 16 16,13-1-30-16,9-3-4 15,0-5-2-15,17-4-5 16,12-6-86-16,14-8-98 16,-5-8-180-16,-5-12-327 0</inkml:trace>
  <inkml:trace contextRef="#ctx0" brushRef="#br0" timeOffset="201389.44">32144 11814 1557 0,'0'0'639'15,"0"0"-455"-15,0 0-119 16,0 0-56-16,0 0 3 16,0 0 99-16,-35 137-45 15,16-73-30-15,4 3-16 16,-1-2-11-16,3 2-18 15,4-8-52-15,2-2-67 16,3-4-104-16,2-18-151 16,-1-12-483-16</inkml:trace>
  <inkml:trace contextRef="#ctx0" brushRef="#br0" timeOffset="201779.45">31727 12059 1839 0,'0'0'474'0,"0"0"-377"16,0 0-73-16,0 0-13 15,0 0-4-15,136 14-7 16,-78 5 0-16,9 3-12 16,2 4 12-16,0 2-4 15,-7 0-4-15,-10 0 5 16,-12 0 3-16,-14-4 0 15,-12-2-14-15,-9-2 2 0,-3-6 0 16,-2-2 12 0,0-5 0-16,0 0 8 0,2-2 11 15,7-2-9-15,7-1 1 16,-1-2-11-16,5 0-61 16,1 0-24-16,-4-17 3 15,-8-4-2-15,-6-4 63 16,-3-4 21-16,0 3 45 15,-21 4 104-15,-4 3-52 16,-8 8-65-16,-7 7-32 16,-11 4-34-16,11 0-161 15,7 2-604-15</inkml:trace>
  <inkml:trace contextRef="#ctx0" brushRef="#br0" timeOffset="202006.21">32563 11763 1348 0,'0'0'1011'16,"0"0"-797"-16,0 0-113 15,0 0-1-15,0 0-100 16,0 0-16-16,0 0 1 15,69 66-55-15,-140 28-46 16,1-16-151-16,-5-10-465 0</inkml:trace>
  <inkml:trace contextRef="#ctx0" brushRef="#br0" timeOffset="204491.4">17991 13569 1106 0,'0'0'563'0,"0"0"-334"0,0 0-122 16,0 0-3-1,0 0 78-15,0 0-41 0,0 0-25 16,5-56-17-16,-5 56-99 15,0 9-4-15,0 20 4 16,-5 17 16-16,-6 16 47 16,-2 12-26-16,-3 7 5 15,0 3 0-15,0 0-30 16,3-5 12-16,5-6-24 16,0-7-2-16,4-8-7 15,2-15-45-15,2-7-104 16,0-11-29-16,0-10-111 15,0-6 6-15,0-9-225 0</inkml:trace>
  <inkml:trace contextRef="#ctx0" brushRef="#br0" timeOffset="204715.75">18006 13523 160 0,'0'0'1579'15,"0"0"-1248"-15,0 0-223 16,0 0 4-16,121-47-90 16,-96 79 24-16,-7 11 37 15,-12 7-49-15,-6 7 18 16,-2 3-44-16,-27-2-8 16,-14-2 22-16,-5-5-22 15,-22 5-98-15,13-19-189 0,14-11-501 16</inkml:trace>
  <inkml:trace contextRef="#ctx0" brushRef="#br0" timeOffset="204957.31">18542 13476 41 0,'0'0'582'0,"0"0"366"15,0 0-751-15,-156 29-35 16,86 7 45-16,8 10 13 16,9 7-54-16,16 3-102 15,18 0 12-15,19 0-45 0,0 0-25 16,29-11-6-16,17-4 0 16,41-11-105-16,-6-8-207 15,-10-16-395-15</inkml:trace>
  <inkml:trace contextRef="#ctx0" brushRef="#br0" timeOffset="205174.11">18673 13626 590 0,'0'0'1188'0,"0"0"-933"15,0 0-226-15,0 0 7 16,0 0 24-16,-54 140 43 0,46-81 25 15,1 4-59 1,5 2-14-16,2-3-49 0,0-4 12 16,0-9-36-16,0-8-44 15,9-11-138-15,1-11-131 16,2-14-468-16</inkml:trace>
  <inkml:trace contextRef="#ctx0" brushRef="#br0" timeOffset="205383.4">18798 13580 1652 0,'0'0'298'0,"0"0"-191"0,0 0-100 16,0 0 26 0,114 107 28-16,-110-50 50 0,-4 4 25 15,-9 6-84-15,-22 0-22 16,-10-4 4-16,-5-4-32 15,1-13-4-15,-3-11-100 16,12-14-219-16,9-13-491 0</inkml:trace>
  <inkml:trace contextRef="#ctx0" brushRef="#br0" timeOffset="205601.73">19144 13501 608 0,'0'0'854'16,"0"0"-687"-16,21 111 10 15,-21-48-9-15,0 8 20 16,-6 8-49-16,-19-4-34 16,-6 5-20-16,-2 1-66 15,-3-11-19-15,-1 6-16 16,10-20-199-16,8-22-162 0</inkml:trace>
  <inkml:trace contextRef="#ctx0" brushRef="#br0" timeOffset="205850.04">19466 13918 1174 0,'0'0'1000'16,"0"0"-790"-16,0 0-143 16,0 0-52-16,121 0 13 15,-86 0-28-15,-10 0-37 16,-9 4-197-16,-14 3-530 0</inkml:trace>
  <inkml:trace contextRef="#ctx0" brushRef="#br0" timeOffset="205952.68">19404 14045 1570 0,'0'0'515'0,"0"0"-465"16,0 0-50-16,0 0-167 15,143 21-724-15</inkml:trace>
  <inkml:trace contextRef="#ctx0" brushRef="#br0" timeOffset="207478.44">20573 13397 1113 0,'0'0'541'16,"0"0"-348"-16,0 0-26 0,0 0 30 16,0 0-47-16,0 0-7 15,0 0-20-15,10-37-96 16,-10 37-22-16,0 21 7 15,0 7-11-15,0 10 69 16,-4 0-46-16,-7 0 12 16,2-6-8-16,2-7-22 15,3-9 11-15,2-5-17 16,2-4 0-16,0-6 2 16,0-1-2-16,0 0 0 15,8-1-6-15,15-20-93 0,6-6-4 16,7-5 35-1,3-3-12-15,0 3 59 0,-6 12 15 16,-6 12 6-16,-10 8 12 16,-8 11 1-16,-9 20 14 15,0 5 5-15,-2 2 15 16,-13-1 55-16,1-7-69 16,3-9-12-16,2-6-19 15,5-5 13-15,4-10-15 16,0 0 8-16,2 0-8 15,20-22-95-15,11-7-134 16,8-8 11-16,5-4 40 16,2-1 83-16,1 7 95 15,-5 3 126-15,-2 13 97 0,-9 12-4 16,-6 7-156-16,-9 7-48 16,-9 21-15-16,-7 12-10 15,-2 6-2-15,-19 21-69 16,-8-13-197-16,-2-11-347 0</inkml:trace>
  <inkml:trace contextRef="#ctx0" brushRef="#br0" timeOffset="207740.51">20033 13967 1147 0,'0'0'1087'0,"0"0"-731"15,0 0-259-15,0 0-83 16,158-21 24-16,-60 16 14 16,38-2-34-16,31 3 40 15,9 4-58-15,-28 0-60 16,-41 0-65-16,-11 0-178 15,-30 0-251-15,-5 0-861 0</inkml:trace>
  <inkml:trace contextRef="#ctx0" brushRef="#br0" timeOffset="208174.4">20565 14180 1765 0,'0'0'222'16,"0"0"-174"-16,0 0-48 15,0 0 10-15,-26 131 62 0,17-99 39 16,-2-1 40-16,2-5-99 15,2-6-51 1,5-4 18-16,2-11-19 0,0-5 0 16,0 0-15-16,14-14 5 15,10-16-255-15,10-12-78 16,5-6-169-16,3-1 302 16,-1-2 210-16,-5 15 275 15,-9 14 98-15,-8 14-173 16,-7 8-132-16,-8 13-31 15,-2 13 5-15,0 6 82 16,3-1-8-16,6 1-24 16,7-6-28-16,11 1-49 15,14-10-15-15,34-5-110 16,-8-7-263-16,1-5-479 0</inkml:trace>
  <inkml:trace contextRef="#ctx0" brushRef="#br0" timeOffset="208507.56">21611 13880 1491 0,'0'0'611'0,"0"0"-379"16,0 0-62-16,0 0 66 16,0 0-75-16,0 0-131 15,0 0 20-15,83-22-50 16,-52 22 0-16,-2 0 0 15,-5 0-39-15,-14 16-164 16,-8 2-294-16,-2-1-209 0</inkml:trace>
  <inkml:trace contextRef="#ctx0" brushRef="#br0" timeOffset="208626.71">21528 14047 2046 0,'0'0'589'0,"0"0"-589"16,0 0-5-16,0 0-73 15,125 8-67-15,-69-8-124 16,-2 0-507-16</inkml:trace>
  <inkml:trace contextRef="#ctx0" brushRef="#br0" timeOffset="209060.34">22199 13975 1597 0,'0'0'685'16,"0"0"-406"-16,0 0-142 16,0 0-40-16,0 0 15 15,0 0-57-15,0 0 16 16,16-4-65-16,11 4 0 16,15 0-11-16,18 0 18 0,15 4-13 15,33 3 0 1,37 3 12-16,42 2-19 0,17-1 7 15,-4-1-3-15,-18-2-7 16,-26 2 11-16,-28-6-8 16,-30-1 4-16,-29 2-98 15,-13 1-12-15,-3-5-78 16,6 8-84-16,-13-1-244 16,-21-4-439-16</inkml:trace>
  <inkml:trace contextRef="#ctx0" brushRef="#br0" timeOffset="209873.53">22940 14448 1369 0,'0'0'249'0,"0"0"-182"16,-123 0 37-16,72 7 46 16,-3 16 35-16,8 5-30 15,7 7-36-15,13 6-7 16,10 3-45-16,14 4 17 16,2 4-16-16,25-8-47 15,19-3 25-15,10-6-46 16,8-11-61-16,3-7-89 15,22-17-101-15,-19 0-117 16,-9 0-462-16</inkml:trace>
  <inkml:trace contextRef="#ctx0" brushRef="#br0" timeOffset="210472.71">23092 14279 1200 0,'0'0'285'16,"0"0"-198"-16,0 0-29 16,0 0 152-16,0 0-53 15,0 0-81-15,0 0-24 16,56-40-51-16,-37 30 56 15,-3 4-9-15,-3 0 31 16,-4 6 27-16,-4 0-49 16,-5 0-51-16,0 0 3 15,0 4 0-15,-2 14-8 0,-17 1 14 16,-5 2-15-16,-3 1 36 16,4-7-12-16,6 1 6 15,3-9 1-15,12-3-22 16,2-2-3-16,0 0 28 15,16-2-33-15,9 0-1 16,4 0-46-16,-5 0 6 16,-2 0 40-16,-8 3-6 15,-7 2 5-15,-7 5 2 16,0 7-1-16,-9 2 48 16,-18 7-29-16,-4 6-10 15,-8 3-9-15,-11 14-71 16,7-5-142-16,9-11-357 0</inkml:trace>
  <inkml:trace contextRef="#ctx0" brushRef="#br0" timeOffset="210794.66">23031 14957 2140 0,'0'0'219'0,"0"0"-219"16,0 0 0-16,0 0 2 15,0 0 147-15,0 0-32 16,0 0-44-16,121-74-73 16,-88 42-61-16,1-7 46 15,-1 2-43-15,-2-1 35 16,-4 4 23-16,-5 5 0 0,-6 11 69 16,-10 7 74-16,-2 8-87 15,-4 3-48-15,0 0-8 16,-4 26-14-16,-13 6-1 15,-4 10 15-15,1 9 0 16,1-1 0-16,2-5-9 16,9-3-47-16,6-5-92 15,4-16-86-15,18-6-92 16,7-15-632-16</inkml:trace>
  <inkml:trace contextRef="#ctx0" brushRef="#br0" timeOffset="211028.69">23573 14757 1824 0,'0'0'771'0,"0"0"-751"16,0 0-20-16,0 0 0 15,0 0 17-15,-76 120 37 16,76-93 24-16,6-1-11 16,23-3-43-16,7-9 9 15,7-10-33-15,-3-4-9 16,-5 0 8-16,-10-21-32 15,-14-2 33-15,-11-7 0 16,-2-2-95-16,-30-4-8 16,-34-5-140-16,5 5-286 15,3 14-340-15</inkml:trace>
  <inkml:trace contextRef="#ctx0" brushRef="#br0" timeOffset="213536.55">23047 13321 1264 0,'0'0'383'0,"0"0"-265"16,0 0-8-16,0 0 1 15,0 0 34-15,0 0-4 0,0 0-67 16,-13-23 4 0,3 22-45-16,-3 1-32 0,-10 0 40 15,-6 0-34-15,-6 15-6 16,-3 12 28-16,-1 6-7 16,0 6 43-16,8 5-9 15,11-2-7-15,9-2 18 16,11-2-43-16,0-4 13 15,22-3 12-15,16-8-38 16,13-6 35-16,12-6-46 16,5-6-83-16,24-5-120 15,-18 0-81-15,-16-12-361 0</inkml:trace>
  <inkml:trace contextRef="#ctx0" brushRef="#br0" timeOffset="214446.42">23341 12985 743 0,'0'0'506'16,"0"0"-308"-16,0 0-1 16,0 0 20-16,0 0-12 15,0 0-28-15,0 0-81 16,-6 0-63-16,3-1 23 15,1-1 5-15,-1 0 7 16,3 0-14-16,-2 0-38 0,2 0 78 16,0-1-55-1,0 0-39-15,0-1 25 0,0-2-25 16,0-1 9-16,10 2-9 16,3 0-28-16,0 1 28 15,3 4-12-15,-2 0 7 16,-2 0-10-16,-3 0 0 15,-5 13-3-15,-4 5 12 16,0 2-13-16,-2 1 19 16,-15 4 0-16,-3-4 0 15,-1-4 3-15,4 0 3 16,1-8-6-16,7-3 0 16,7-2 13-16,2-2-10 15,0-2-3-15,7 0-18 16,13 3 11-16,7-3-43 0,2 1 18 15,-5 3 20-15,-2 4-2 16,-8 2 1-16,-10 6 13 16,-4 4 0-16,0 4-4 15,-16 5 5-15,-11 0-1 16,-4 1 0-16,-9 11-56 16,9-11-242-16,9-8-433 0</inkml:trace>
  <inkml:trace contextRef="#ctx0" brushRef="#br0" timeOffset="-214278.52">23472 13601 1073 0,'0'0'372'0,"0"0"-211"0,0 0-2 16,0 0-4-16,0 0 39 15,0 0-10-15,0 0-110 16,5-12-62-16,-5 12 9 15,0 0-21-15,-11 0 0 16,-7 4-1-16,-4 10 7 16,-5 1-9-16,-2 1 3 15,0-3 0-15,2 4 6 16,0-5 2-16,7-3-8 16,5 0 0-16,4-3 0 0,6-2-1 15,3-4 1 1,2 1 0-16,0-1 9 0,0 0-8 15,0 0 7 1,0 0 6-16,9 0-8 0,6 0 12 16,8 0 0-16,6 0-3 15,6 0 1-15,7 0-16 16,1 0 0-16,4 0 0 16,-4 0-56-16,-6 5-57 15,1 2-144-15,-11 2-23 16,-7-6-123-16</inkml:trace>
  <inkml:trace contextRef="#ctx0" brushRef="#br0" timeOffset="-214015">23624 13605 1674 0,'0'0'675'16,"0"0"-586"-16,0 0-79 16,0 0-20-16,0 0 8 15,0 0 2-15,-31 103 0 16,13-49 0-16,2-11-223 15,1-6-684-15</inkml:trace>
  <inkml:trace contextRef="#ctx0" brushRef="#br0" timeOffset="-212063.17">24442 13979 1377 0,'0'0'302'0,"0"0"-173"16,0 0 118-16,0 0-20 15,0 0-45-15,0 0-45 16,0 0-47-16,-2 0 18 15,4 0-40-15,16 0-18 16,11 0 19-16,7 0-33 16,6 0-19-16,3 1-17 15,-3 3-21-15,-9 4-69 16,-12 6-188-16,-11 1-294 0,-10-3-420 0</inkml:trace>
  <inkml:trace contextRef="#ctx0" brushRef="#br0" timeOffset="-211936.08">24326 14243 2162 0,'0'0'352'0,"0"0"-326"15,0 0-26-15,0 0 0 16,132 0-12-16,-67 0-82 16,-5 0-382-16</inkml:trace>
  <inkml:trace contextRef="#ctx0" brushRef="#br0" timeOffset="-211358.12">26001 13585 1829 0,'0'0'391'0,"0"0"-243"16,0 0-122-16,0 0 14 16,0 0-5-16,0 0 5 15,0 0 66-15,-118 115-49 16,79-71-23-16,6 0-12 0,1-7-7 15,6-6-14 1,6-9-1-16,6-8 0 0,8-2-11 16,1-12 1-16,5 0-12 15,0 0 22-15,3 0 0 16,17-8-65-16,9-5-24 16,4 2 61-16,5 5 17 15,4 4 20-15,3 2-9 16,4 0 0-16,-2 0 6 15,-3 0-18-15,-1 0-1 16,-1 0-153-16,-13 2-211 16,-7 0-693-16</inkml:trace>
  <inkml:trace contextRef="#ctx0" brushRef="#br0" timeOffset="-211162.69">26209 13614 1743 0,'0'0'530'0,"0"0"-485"16,0 0-31-16,0 0 93 15,0 0-58-15,-62 128 39 16,45-70-67-16,-1 6-21 16,0 1-27-16,-2 14-160 15,4-14-286-15,3-18-424 0</inkml:trace>
  <inkml:trace contextRef="#ctx0" brushRef="#br0" timeOffset="-210915.1">25418 14212 339 0,'0'0'1527'15,"0"0"-1279"-15,0 0-129 16,0 0-64-16,0 0 44 16,154-29 69-16,-55 25-62 15,28 2-36-15,-5 2-64 16,-10 0 4-16,-18 0-10 0,-28 0-141 16,23 2-66-1,-11 6-437-15,-22 0-802 0</inkml:trace>
  <inkml:trace contextRef="#ctx0" brushRef="#br0" timeOffset="-210585.46">25661 14374 1472 0,'0'0'712'0,"0"0"-566"0,0 0-92 16,0 0-54-16,0 0 0 15,0 0 64-15,0 0 33 16,-37 94 1-16,19-45-16 15,0 9-54-15,0 0 21 16,3 0-49-16,-1 0 6 16,5-5-15-16,7 2-128 15,1-13-150-15,3-14-324 0</inkml:trace>
  <inkml:trace contextRef="#ctx0" brushRef="#br0" timeOffset="-209932.07">25902 14520 1590 0,'0'0'376'16,"0"0"-272"-16,0 0-94 15,0 0 22-15,0 0 35 16,0 0 61-16,0 0-9 16,20 0-103-16,-1 0 2 15,-2 0-3-15,3 9-14 0,-2 3 29 16,-5 11-30-16,-6 5 0 16,-7 6-1-16,-4 8 12 15,-30 2-11-15,-11 5 33 16,-11 1-19-16,-1-6 55 15,6-7-23-15,8-6 6 16,12-9 5-16,15-8-57 16,14-6 12-16,2-4-12 15,13-4 14-15,23 0-35 16,13 0-34-16,11-9-79 16,7-8-5-16,9-13-104 15,2-2-28-15,2 0 129 16,-7-7 61-16,-10 3 81 0,-14 9 79 15,-18 4 134-15,-14 9 112 16,-13 10-120-16,-4 4-41 16,-12 0-116-16,-14 18-42 15,-3 10 28-15,2 11-12 16,7 1 14-16,11 2-5 16,9-4-31-16,2-1 28 15,25-14-25-15,13-2 12 16,10-12-28-16,0-9 13 15,2 0-23-15,-10-18 7 16,-13-12-36-16,-11-9 19 16,-18-5 21-16,0-3 12 15,-16 1-2-15,-10 6 2 0,-5 9-40 16,-6 9-122-16,8 10-349 16,10 6-341-16</inkml:trace>
  <inkml:trace contextRef="#ctx0" brushRef="#br0" timeOffset="-209382.89">27017 14113 842 0,'0'0'1068'16,"0"0"-770"-16,0 0-12 15,0 0 23-15,0 0-144 16,0 0-17-16,0 0-88 16,11-12-47-16,11 12-13 15,5 0 0-15,4 14-31 16,0 2-68-16,-12 12-218 15,-9-10-241-15,-7 0-313 0</inkml:trace>
  <inkml:trace contextRef="#ctx0" brushRef="#br0" timeOffset="-209256.12">26917 14299 2295 0,'0'0'518'0,"0"0"-517"15,0 0 45-15,0 0-46 16,129 0 0-16,-44 0-96 15,-12-2-254-15,-4-4-798 0</inkml:trace>
  <inkml:trace contextRef="#ctx0" brushRef="#br0" timeOffset="-208646.1">28352 14037 1431 0,'0'0'893'0,"0"0"-677"16,0 0-154-16,0 0-62 15,0 0-13-15,0 0 11 16,0 0-13-16,125-103-80 16,-105 78-55-16,-5-4-45 0,-1 0 77 15,-5-2 88-15,0 4 16 16,-5 4 14-16,1 5 71 15,-3 6 35-15,-2 4 137 16,2 6-132-16,-2 2-86 16,0 0-25-16,0 2-4 15,-4 22-5-15,-10 10 3 16,-3 13 12-16,-1 11-5 16,-3 4-1-16,2 6 0 15,1 0-12-15,-3 16-41 16,8-20-213-16,5-16-437 0</inkml:trace>
  <inkml:trace contextRef="#ctx0" brushRef="#br0" timeOffset="-208391.14">27931 14355 1445 0,'0'0'801'16,"0"0"-610"-16,0 0-57 15,127 0 18-15,-67 0-48 16,10 0 8-16,9 0-77 16,13 0-17-16,1-4-17 15,1 3-1-15,-7 1-81 0,6 0-123 16,-23 0-116-16,-19 0-349 15</inkml:trace>
  <inkml:trace contextRef="#ctx0" brushRef="#br0" timeOffset="-207799.14">28184 14694 1783 0,'0'0'221'0,"0"0"-152"16,0 0-51-16,0 0 85 15,0 0 61-15,0 0-47 16,0 0-32-16,0-38-22 16,6 32-62-16,5 1 33 15,-1 0-34-15,2 5 0 0,-1 0-8 16,-2 0-13-1,-4 0 20-15,-5 12-1 0,0 8-18 16,0 2 11-16,-8 4 9 16,-7 3 0-16,1-2-1 15,6-3 1-15,8 1 0 16,0-7 0-16,8 0 0 16,19-2 5-16,7-2-5 15,-3-1-7-15,-4 1-7 16,-7 4 13-16,-14-1-5 15,-6 5 6-15,-12 6 0 16,-24 0 9-16,-13 2-9 0,-7 0 0 16,-2-6-9-1,6-3 15-15,10-7-6 0,11-5 0 16,13-5-85-16,18-4-59 16,0 0-97-16,9-8-568 0</inkml:trace>
  <inkml:trace contextRef="#ctx0" brushRef="#br0" timeOffset="-207476.66">28787 14793 1618 0,'0'0'603'15,"0"0"-595"-15,0 0 14 16,0 0-22-16,-163 18 141 0,112 10 0 15,6 10 6-15,12 3-87 16,8 3-4-16,19 2-12 16,6-7-37-16,9-7 41 15,24-4-31-15,14-8-16 16,8-6-2-16,11-10-7 16,-4-4-18-16,-2-8 24 15,-11-16-79-15,-14-14 13 16,-17-8-31-16,-16-8 40 15,-2-3 57-15,-15 8-10 16,-16 5 12-16,-23 7-67 16,7 15-203-16,7 5-483 0</inkml:trace>
  <inkml:trace contextRef="#ctx0" brushRef="#br0" timeOffset="-206943.23">29293 14367 552 0,'0'0'910'16,"0"0"-685"-16,0 0-64 0,0 0 44 16,0 0-28-16,0 0-88 15,0 0-21-15,-7 0-9 16,7 0-38-16,0 0 7 15,5 0 6-15,-1 0-19 16,-2 0 36-16,-2 0-5 16,0 0 33-16,0-5-27 15,0-2-52-15,-11 2-28 16,-3 0-151-16,-1 5-450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7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37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5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63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1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7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9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29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1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17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1EEC-806F-45C8-95C9-780327DA2093}" type="datetimeFigureOut">
              <a:rPr lang="vi-VN" smtClean="0"/>
              <a:t>16/01/2024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2760-EBF0-4032-AA08-FC9694E8FB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3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14.xml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17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656" y="229566"/>
            <a:ext cx="8045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PHÉP THỬ VÀ BIẾN CỐ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020" y="979435"/>
            <a:ext cx="2662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00B0F0"/>
                </a:solidFill>
              </a:rPr>
              <a:t>I- KHÁI NIỆM</a:t>
            </a:r>
            <a:endParaRPr lang="vi-VN" altLang="en-US" sz="3600" b="1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5" y="1625766"/>
            <a:ext cx="7210425" cy="263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11391C-C4BD-4D4C-93E1-68AF367750DC}"/>
                  </a:ext>
                </a:extLst>
              </p14:cNvPr>
              <p14:cNvContentPartPr/>
              <p14:nvPr/>
            </p14:nvContentPartPr>
            <p14:xfrm>
              <a:off x="507600" y="1005480"/>
              <a:ext cx="10592640" cy="48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11391C-C4BD-4D4C-93E1-68AF36775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240" y="996120"/>
                <a:ext cx="10611360" cy="48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9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7" y="319526"/>
            <a:ext cx="10872750" cy="3478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D549BB-1CFC-4068-95A8-B10043578C95}"/>
                  </a:ext>
                </a:extLst>
              </p14:cNvPr>
              <p14:cNvContentPartPr/>
              <p14:nvPr/>
            </p14:nvContentPartPr>
            <p14:xfrm>
              <a:off x="4180320" y="1533960"/>
              <a:ext cx="5891400" cy="203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D549BB-1CFC-4068-95A8-B10043578C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0960" y="1524600"/>
                <a:ext cx="5910120" cy="20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6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421"/>
            <a:ext cx="10515600" cy="1015439"/>
          </a:xfrm>
        </p:spPr>
        <p:txBody>
          <a:bodyPr/>
          <a:lstStyle/>
          <a:p>
            <a:pPr algn="ctr"/>
            <a:r>
              <a:rPr lang="en-US" altLang="en-US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II. XÁC SUẤT</a:t>
            </a:r>
            <a:endParaRPr lang="vi-VN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20"/>
            <a:ext cx="10515600" cy="457199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B050"/>
                </a:solidFill>
              </a:rPr>
              <a:t>ĐỊNH NGHĨA</a:t>
            </a:r>
          </a:p>
          <a:p>
            <a:r>
              <a:rPr lang="en-US" sz="3600">
                <a:solidFill>
                  <a:srgbClr val="00B050"/>
                </a:solidFill>
              </a:rPr>
              <a:t>CÔNG THỨC TÍNH XÁC SUẤT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CỘNG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XÁC SUẤT ĐIỀU KIỆN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NHÂN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XÁC SUẤT ĐẦY ĐỦ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BAYES</a:t>
            </a:r>
          </a:p>
          <a:p>
            <a:r>
              <a:rPr lang="en-US" sz="2400">
                <a:solidFill>
                  <a:schemeClr val="bg1"/>
                </a:solidFill>
              </a:rPr>
              <a:t>CÔNG THỨC BERNOULLI</a:t>
            </a:r>
          </a:p>
          <a:p>
            <a:endParaRPr lang="en-US" sz="36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294744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073" y="276051"/>
            <a:ext cx="4791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C000"/>
                </a:solidFill>
              </a:rPr>
              <a:t>I. ĐỊNH NGHĨA XÁC SUẤT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8" y="1090245"/>
            <a:ext cx="10589676" cy="53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1" y="266407"/>
            <a:ext cx="6677025" cy="148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7B8149-C860-4A51-8138-3169EBB42EFB}"/>
                  </a:ext>
                </a:extLst>
              </p14:cNvPr>
              <p14:cNvContentPartPr/>
              <p14:nvPr/>
            </p14:nvContentPartPr>
            <p14:xfrm>
              <a:off x="390600" y="1799640"/>
              <a:ext cx="7232760" cy="366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7B8149-C860-4A51-8138-3169EBB42E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240" y="1790280"/>
                <a:ext cx="7251480" cy="36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1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7" y="251825"/>
            <a:ext cx="8096250" cy="2162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3A46BE-64F8-4929-B4F8-29F9CFA87818}"/>
                  </a:ext>
                </a:extLst>
              </p14:cNvPr>
              <p14:cNvContentPartPr/>
              <p14:nvPr/>
            </p14:nvContentPartPr>
            <p14:xfrm>
              <a:off x="385560" y="614160"/>
              <a:ext cx="11362320" cy="484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3A46BE-64F8-4929-B4F8-29F9CFA878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00" y="604800"/>
                <a:ext cx="11381040" cy="48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6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9" y="239005"/>
            <a:ext cx="8296275" cy="781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96A6EB-D2B7-46CA-8258-87DBABD4E560}"/>
                  </a:ext>
                </a:extLst>
              </p14:cNvPr>
              <p14:cNvContentPartPr/>
              <p14:nvPr/>
            </p14:nvContentPartPr>
            <p14:xfrm>
              <a:off x="568800" y="640800"/>
              <a:ext cx="10995120" cy="180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96A6EB-D2B7-46CA-8258-87DBABD4E5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40" y="631440"/>
                <a:ext cx="11013840" cy="18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4" y="248529"/>
            <a:ext cx="8258175" cy="76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F2494-3D02-42D5-B622-C2764D99A09D}"/>
                  </a:ext>
                </a:extLst>
              </p14:cNvPr>
              <p14:cNvContentPartPr/>
              <p14:nvPr/>
            </p14:nvContentPartPr>
            <p14:xfrm>
              <a:off x="738360" y="889920"/>
              <a:ext cx="10391400" cy="122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F2494-3D02-42D5-B622-C2764D99A0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00" y="880560"/>
                <a:ext cx="10410120" cy="12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0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2" y="235194"/>
            <a:ext cx="10906026" cy="25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3" y="283844"/>
            <a:ext cx="7035312" cy="3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6" y="224716"/>
            <a:ext cx="10891568" cy="1041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5D7F1F-66F5-4475-9198-F3C0E4FA5C4E}"/>
                  </a:ext>
                </a:extLst>
              </p14:cNvPr>
              <p14:cNvContentPartPr/>
              <p14:nvPr/>
            </p14:nvContentPartPr>
            <p14:xfrm>
              <a:off x="410760" y="1483920"/>
              <a:ext cx="11280240" cy="130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5D7F1F-66F5-4475-9198-F3C0E4FA5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00" y="1474560"/>
                <a:ext cx="1129896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3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0" y="296227"/>
            <a:ext cx="10504757" cy="52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732" y="191644"/>
            <a:ext cx="7421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CÔNG THỨC TÍNH XÁC SUẤT</a:t>
            </a:r>
            <a:endParaRPr lang="vi-VN" altLang="en-US" sz="36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1" y="939605"/>
            <a:ext cx="10127566" cy="54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1" y="256882"/>
            <a:ext cx="8058150" cy="1504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417115-945A-4672-9AAB-F14A09AB92D9}"/>
                  </a:ext>
                </a:extLst>
              </p14:cNvPr>
              <p14:cNvContentPartPr/>
              <p14:nvPr/>
            </p14:nvContentPartPr>
            <p14:xfrm>
              <a:off x="401040" y="374760"/>
              <a:ext cx="11321280" cy="574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417115-945A-4672-9AAB-F14A09AB9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80" y="365400"/>
                <a:ext cx="11340000" cy="57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A7F896-B441-419F-BAC1-4CE5BAE6577E}"/>
                  </a:ext>
                </a:extLst>
              </p14:cNvPr>
              <p14:cNvContentPartPr/>
              <p14:nvPr/>
            </p14:nvContentPartPr>
            <p14:xfrm>
              <a:off x="863640" y="387360"/>
              <a:ext cx="5086800" cy="148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A7F896-B441-419F-BAC1-4CE5BAE657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280" y="378000"/>
                <a:ext cx="5105520" cy="15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0" y="278129"/>
            <a:ext cx="10767916" cy="39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" y="341288"/>
            <a:ext cx="9648156" cy="1782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E34874-B293-4B05-94FA-8B309310FC79}"/>
                  </a:ext>
                </a:extLst>
              </p14:cNvPr>
              <p14:cNvContentPartPr/>
              <p14:nvPr/>
            </p14:nvContentPartPr>
            <p14:xfrm>
              <a:off x="465480" y="2307960"/>
              <a:ext cx="11187720" cy="330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E34874-B293-4B05-94FA-8B309310F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120" y="2298600"/>
                <a:ext cx="1120644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1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" y="263914"/>
            <a:ext cx="10590995" cy="30956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54000" y="3437640"/>
              <a:ext cx="4322520" cy="512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840" y="3426480"/>
                <a:ext cx="43444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8EECFF-9613-46D1-A687-F4AD66EFFCBC}"/>
                  </a:ext>
                </a:extLst>
              </p14:cNvPr>
              <p14:cNvContentPartPr/>
              <p14:nvPr/>
            </p14:nvContentPartPr>
            <p14:xfrm>
              <a:off x="526320" y="3997800"/>
              <a:ext cx="10035360" cy="69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8EECFF-9613-46D1-A687-F4AD66EFFC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60" y="3988440"/>
                <a:ext cx="1005408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5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3" y="306192"/>
            <a:ext cx="10867145" cy="4803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C73366-B774-4303-9F28-D4C24AF5A900}"/>
                  </a:ext>
                </a:extLst>
              </p14:cNvPr>
              <p14:cNvContentPartPr/>
              <p14:nvPr/>
            </p14:nvContentPartPr>
            <p14:xfrm>
              <a:off x="8397720" y="3288960"/>
              <a:ext cx="2303640" cy="77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C73366-B774-4303-9F28-D4C24AF5A9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8360" y="3279600"/>
                <a:ext cx="232236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736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83" y="254464"/>
            <a:ext cx="5697813" cy="19822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677D55-12B2-4330-9560-C0BA3ACDEAB0}"/>
                  </a:ext>
                </a:extLst>
              </p14:cNvPr>
              <p14:cNvContentPartPr/>
              <p14:nvPr/>
            </p14:nvContentPartPr>
            <p14:xfrm>
              <a:off x="393120" y="612720"/>
              <a:ext cx="10077840" cy="421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677D55-12B2-4330-9560-C0BA3ACDE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60" y="603360"/>
                <a:ext cx="10096560" cy="42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3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6" y="236220"/>
            <a:ext cx="11039209" cy="57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280694"/>
            <a:ext cx="10842234" cy="4442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F1688C-574C-4CA5-A8D1-15E56FEAD54A}"/>
                  </a:ext>
                </a:extLst>
              </p14:cNvPr>
              <p14:cNvContentPartPr/>
              <p14:nvPr/>
            </p14:nvContentPartPr>
            <p14:xfrm>
              <a:off x="528480" y="4824360"/>
              <a:ext cx="7156440" cy="147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F1688C-574C-4CA5-A8D1-15E56FEAD5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20" y="4815000"/>
                <a:ext cx="7175160" cy="14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4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5F6BDB-799E-47BD-A41D-EC8D11703693}"/>
                  </a:ext>
                </a:extLst>
              </p14:cNvPr>
              <p14:cNvContentPartPr/>
              <p14:nvPr/>
            </p14:nvContentPartPr>
            <p14:xfrm>
              <a:off x="343800" y="318960"/>
              <a:ext cx="11571840" cy="615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5F6BDB-799E-47BD-A41D-EC8D11703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440" y="309600"/>
                <a:ext cx="1159056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6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6" y="339528"/>
            <a:ext cx="10774999" cy="26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2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0" y="319060"/>
            <a:ext cx="11286059" cy="25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6" y="237419"/>
            <a:ext cx="7153275" cy="161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307E0-ED81-47AF-88F8-C9E540A79BEC}"/>
                  </a:ext>
                </a:extLst>
              </p14:cNvPr>
              <p14:cNvContentPartPr/>
              <p14:nvPr/>
            </p14:nvContentPartPr>
            <p14:xfrm>
              <a:off x="336960" y="288000"/>
              <a:ext cx="11509560" cy="615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307E0-ED81-47AF-88F8-C9E540A79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00" y="278640"/>
                <a:ext cx="1152828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4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506213-FA28-4CEF-A705-34E13CFB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76" y="632540"/>
            <a:ext cx="8628893" cy="58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9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331FB-E456-4FF4-A437-961D1C1D95FC}"/>
                  </a:ext>
                </a:extLst>
              </p14:cNvPr>
              <p14:cNvContentPartPr/>
              <p14:nvPr/>
            </p14:nvContentPartPr>
            <p14:xfrm>
              <a:off x="399600" y="373320"/>
              <a:ext cx="11203920" cy="617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331FB-E456-4FF4-A437-961D1C1D9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" y="363960"/>
                <a:ext cx="1122264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889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8B49C9-D6FA-42AF-B812-9138E556EA64}"/>
                  </a:ext>
                </a:extLst>
              </p14:cNvPr>
              <p14:cNvContentPartPr/>
              <p14:nvPr/>
            </p14:nvContentPartPr>
            <p14:xfrm>
              <a:off x="508680" y="325080"/>
              <a:ext cx="11119680" cy="323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8B49C9-D6FA-42AF-B812-9138E556E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315720"/>
                <a:ext cx="1113840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75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BE72A-A168-4319-86F4-AFD2D5CDA878}"/>
                  </a:ext>
                </a:extLst>
              </p14:cNvPr>
              <p14:cNvContentPartPr/>
              <p14:nvPr/>
            </p14:nvContentPartPr>
            <p14:xfrm>
              <a:off x="495720" y="261720"/>
              <a:ext cx="6124320" cy="438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BE72A-A168-4319-86F4-AFD2D5CDA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60" y="252360"/>
                <a:ext cx="6143040" cy="44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243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F9CADE-D86E-491D-AA7C-A3340D467F53}"/>
              </a:ext>
            </a:extLst>
          </p:cNvPr>
          <p:cNvSpPr/>
          <p:nvPr/>
        </p:nvSpPr>
        <p:spPr>
          <a:xfrm>
            <a:off x="4499537" y="320433"/>
            <a:ext cx="203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5F4B9-ADFB-464E-AA9B-5EAB194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3" y="966764"/>
            <a:ext cx="7628981" cy="55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8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69697-BC4C-4B44-8B52-305032CE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" y="292726"/>
            <a:ext cx="3790615" cy="21660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EA8421-F11A-454D-89E4-B3B27981D273}"/>
                  </a:ext>
                </a:extLst>
              </p14:cNvPr>
              <p14:cNvContentPartPr/>
              <p14:nvPr/>
            </p14:nvContentPartPr>
            <p14:xfrm>
              <a:off x="538920" y="445680"/>
              <a:ext cx="10717200" cy="439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EA8421-F11A-454D-89E4-B3B27981D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560" y="436320"/>
                <a:ext cx="10735920" cy="44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802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8AAAF-0DA8-48F7-8BF9-1FB3C25B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8" y="277096"/>
            <a:ext cx="6773783" cy="882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113DE7-7F73-4A1C-BA0C-B0D71BF4E6E5}"/>
                  </a:ext>
                </a:extLst>
              </p14:cNvPr>
              <p14:cNvContentPartPr/>
              <p14:nvPr/>
            </p14:nvContentPartPr>
            <p14:xfrm>
              <a:off x="500760" y="524160"/>
              <a:ext cx="11078640" cy="354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113DE7-7F73-4A1C-BA0C-B0D71BF4E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400" y="514800"/>
                <a:ext cx="11097360" cy="35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987" y="261983"/>
            <a:ext cx="6153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>
                <a:solidFill>
                  <a:srgbClr val="00B0F0"/>
                </a:solidFill>
              </a:rPr>
              <a:t>II- QUAN HỆ GIỮA CÁC BIẾN CỐ</a:t>
            </a:r>
            <a:endParaRPr lang="vi-VN" altLang="en-US" sz="3600" b="1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6" y="908314"/>
            <a:ext cx="9966961" cy="4572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F710B-8CAB-4E93-8546-F1DDE764667F}"/>
                  </a:ext>
                </a:extLst>
              </p14:cNvPr>
              <p14:cNvContentPartPr/>
              <p14:nvPr/>
            </p14:nvContentPartPr>
            <p14:xfrm>
              <a:off x="1584720" y="5672880"/>
              <a:ext cx="2403720" cy="39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F710B-8CAB-4E93-8546-F1DDE76466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5360" y="5663520"/>
                <a:ext cx="242244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99" y="335206"/>
            <a:ext cx="10464752" cy="4767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6AFDB-B748-405D-858E-3CAE60BB305F}"/>
                  </a:ext>
                </a:extLst>
              </p14:cNvPr>
              <p14:cNvContentPartPr/>
              <p14:nvPr/>
            </p14:nvContentPartPr>
            <p14:xfrm>
              <a:off x="1713960" y="5257440"/>
              <a:ext cx="1912680" cy="41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6AFDB-B748-405D-858E-3CAE60BB30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4600" y="5248080"/>
                <a:ext cx="193140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1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8" y="266773"/>
            <a:ext cx="10690860" cy="3024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EE913E-BDCF-4A8B-BA1A-47ED8E9D9CD8}"/>
                  </a:ext>
                </a:extLst>
              </p14:cNvPr>
              <p14:cNvContentPartPr/>
              <p14:nvPr/>
            </p14:nvContentPartPr>
            <p14:xfrm>
              <a:off x="470880" y="3377160"/>
              <a:ext cx="11374200" cy="97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EE913E-BDCF-4A8B-BA1A-47ED8E9D9C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520" y="3367800"/>
                <a:ext cx="11392920" cy="9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5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5" y="261131"/>
            <a:ext cx="7926999" cy="2697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AA7314-D1C5-46DB-835B-98A9D2A6477B}"/>
                  </a:ext>
                </a:extLst>
              </p14:cNvPr>
              <p14:cNvContentPartPr/>
              <p14:nvPr/>
            </p14:nvContentPartPr>
            <p14:xfrm>
              <a:off x="566280" y="336600"/>
              <a:ext cx="7915320" cy="454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AA7314-D1C5-46DB-835B-98A9D2A64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920" y="327240"/>
                <a:ext cx="793404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1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4" y="283698"/>
            <a:ext cx="10243024" cy="22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5" y="233436"/>
            <a:ext cx="9479573" cy="2617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FCC27B-83BA-46C9-B75C-78645D3764BD}"/>
                  </a:ext>
                </a:extLst>
              </p14:cNvPr>
              <p14:cNvContentPartPr/>
              <p14:nvPr/>
            </p14:nvContentPartPr>
            <p14:xfrm>
              <a:off x="534960" y="2933640"/>
              <a:ext cx="11147040" cy="307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FCC27B-83BA-46C9-B75C-78645D376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600" y="2924280"/>
                <a:ext cx="11165760" cy="30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68</Words>
  <Application>Microsoft Office PowerPoint</Application>
  <PresentationFormat>Widescreen</PresentationFormat>
  <Paragraphs>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II. XÁC SUẤT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II. XÁC SUẤT</dc:title>
  <dc:creator>NGDIEP</dc:creator>
  <cp:lastModifiedBy>Nguyễn Điệp</cp:lastModifiedBy>
  <cp:revision>16</cp:revision>
  <dcterms:created xsi:type="dcterms:W3CDTF">2021-09-18T02:40:14Z</dcterms:created>
  <dcterms:modified xsi:type="dcterms:W3CDTF">2024-01-16T08:39:49Z</dcterms:modified>
</cp:coreProperties>
</file>