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263" r:id="rId9"/>
    <p:sldId id="264" r:id="rId10"/>
    <p:sldId id="265" r:id="rId11"/>
    <p:sldId id="290" r:id="rId12"/>
    <p:sldId id="291" r:id="rId13"/>
    <p:sldId id="292" r:id="rId14"/>
    <p:sldId id="293" r:id="rId15"/>
    <p:sldId id="294" r:id="rId16"/>
    <p:sldId id="302" r:id="rId17"/>
    <p:sldId id="303" r:id="rId18"/>
    <p:sldId id="258" r:id="rId19"/>
    <p:sldId id="256" r:id="rId20"/>
    <p:sldId id="257" r:id="rId21"/>
    <p:sldId id="259" r:id="rId22"/>
    <p:sldId id="260" r:id="rId23"/>
    <p:sldId id="261" r:id="rId24"/>
    <p:sldId id="262" r:id="rId25"/>
    <p:sldId id="304" r:id="rId26"/>
    <p:sldId id="270" r:id="rId27"/>
    <p:sldId id="284" r:id="rId28"/>
    <p:sldId id="285" r:id="rId29"/>
    <p:sldId id="288" r:id="rId30"/>
    <p:sldId id="286" r:id="rId31"/>
    <p:sldId id="287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04:43.6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2020 5453 337 0,'0'0'532'16,"0"0"-463"-16,0 0-33 15,0 0-36-15,0 0 264 16,0 0 82-16,86-65-175 16,-81 57-17-16,-3 2-46 15,0 0-17-15,-2 1 15 0,2 5-26 16,-2-7 10 0,3 2-44-16,-1 2-7 0,2-3 34 15,-2 1-38-15,-2 4 22 16,0-1 0-16,0 2-34 15,0 0 37-15,0 0-35 16,0 0-14-16,0 0 31 16,-4 10-41-16,-16 18 9 15,-14 18-5-15,-8 15 11 16,-12 12-13-16,-1 2-3 16,-1-3 0-16,5-13 0 15,8-6 0-15,10-15-56 16,8-12-50-16,6-18-185 15,7-5-265-15,3-3-794 0</inkml:trace>
  <inkml:trace contextRef="#ctx0" brushRef="#br0" timeOffset="194.47">1613 5576 719 0,'0'0'1289'0,"0"0"-1104"15,0 0-142-15,0 0 4 16,0 0 119-16,0 0-95 16,145 104-7-16,-78-77-16 15,4-3-48-15,3-6 0 16,13-2-179-16,-20-4-288 16,-16-5-317-16</inkml:trace>
  <inkml:trace contextRef="#ctx0" brushRef="#br0" timeOffset="698.02">2447 5428 1267 0,'0'0'590'0,"0"0"-436"15,0 0-63-15,0 0 30 16,0 0-38-16,0 0-46 15,0 0 65-15,38-50-41 16,-34 40-24-16,-1 0 14 16,-3 3 7-16,0 5 34 15,-19 2-49-15,-7 0-41 16,-3 19-1-16,0 8-1 16,7 10 0-16,9 5-1 15,8 4 7-15,5 0-4 0,7 1-2 16,15-6 0-1,2-4 4-15,-1-9-3 0,-8-6-1 16,-8-5 0-16,-7 2 7 16,0 0 7-16,-26 2-14 15,-13 1 1-15,-3 0-8 16,-12 8-63-16,10-5-207 16,11-7-328-16</inkml:trace>
  <inkml:trace contextRef="#ctx0" brushRef="#br0" timeOffset="1981.16">2967 5680 709 0,'0'0'719'16,"0"0"-488"-16,0 0-29 15,0 0-31-15,0 0-11 16,0 0-10-16,0 0-24 16,0-88-1-16,0 88-82 15,0 0-21-15,0 0-22 16,0 16 20-16,0 15-20 16,0 5 29-16,2 4-23 15,0 2 27-15,-2-3-32 16,0-7-1-16,0-6 4 0,0-11 5 15,0-5-9 1,0-3 0-16,0-7 2 0,0 0 21 16,0 0-22-16,2-9 11 15,7-17-12-15,5-6-18 16,5-6 15-16,4 2-31 16,-1 3 2-16,3 10 23 15,-3 11 2-15,-4 10-6 16,-3 2 11-16,-3 12-35 15,-6 13 17-15,-2 8 13 16,-1-1 7-16,-3-2 6 16,0-6-6-16,0-8 0 15,0-6-1-15,0-6 12 16,0-4-7-16,4 0 21 16,6-10-25-16,5-13-26 0,3-6-66 15,1 0 1 1,2 2 77-16,-7 6-1 0,-4 11 15 15,-5 10 0-15,-3 0-8 16,-2 10 8-16,0 15 2 16,0 3 10-16,0 2 31 15,2-2-42-15,5-4 22 16,4-6-22-16,4-7 9 16,6-6 14-16,3-5-22 15,3 0-2-15,2-12-20 16,-2-8-27-16,-5-6 16 15,-2 2 17-15,-5-1 14 0,-5 11 2 16,-6 1-1 0,-4 6 19-16,0 7 28 0,0 0-48 15,0 8 0-15,0 11-1 16,0 3 3-16,7 0 14 16,7-1-16-16,3-6 0 15,5-7-1-15,3-4 10 16,2-4-3-16,-3 0-6 15,-6-12 7-15,-5-6 2 16,-8-4-9-16,-5 1 0 16,0-5 0-16,-18 5 3 15,-7 3-3-15,-4 4 16 16,0 6-8-16,-2 6-16 16,0 2-24-16,2 0-63 0,4 0-64 15,1 0-204-15,8 0-183 16,3 0-278-16</inkml:trace>
  <inkml:trace contextRef="#ctx0" brushRef="#br0" timeOffset="2116.42">3341 5675 1026 0,'0'0'383'15,"0"0"-104"-15,0 0-83 16,0 0-7-16,0 0-94 16,0 0-68-16,0 0-4 15,149-79-23-15,-107 79 0 16,1 8-84-16,-9 10-283 15,-10 1-799-15</inkml:trace>
  <inkml:trace contextRef="#ctx0" brushRef="#br0" timeOffset="2334.09">3891 5755 829 0,'0'0'544'15,"0"0"-384"-15,0 0-9 16,0 0 39-16,0 0-35 16,0 0-40-16,0 0-47 15,5 94-53-15,-1-80 19 16,1-3-34-16,-3-6-6 16,5-5-98-16,-5 0-196 15,0-8-346-15</inkml:trace>
  <inkml:trace contextRef="#ctx0" brushRef="#br0" timeOffset="2839.66">3869 5541 1506 0,'0'0'780'0,"0"0"-517"16,0 0-133-16,0 0-107 15,0 0-23-15,0 0 9 16,0 0-9-16,5-7 0 16,-3 7-107-16,0 0-237 15,-2-4-422-15</inkml:trace>
  <inkml:trace contextRef="#ctx0" brushRef="#br0" timeOffset="3151.39">3564 5442 841 0,'0'0'617'0,"0"0"-528"16,0 0-35-16,0 0 96 16,0 0-51-16,-7-105 36 15,23 96 46-15,-1 3-97 16,6 6-47-16,-4 0-12 16,3 12-1-16,-1 10 26 15,-4 0-14-15,5-2-36 0,5-4 35 16,6-9-26-16,9-7 20 15,7-5-28-15,1-19-1 16,10-12-105-16,-12 5-200 16,-13 8-443-16</inkml:trace>
  <inkml:trace contextRef="#ctx0" brushRef="#br0" timeOffset="4084.1">4567 5959 795 0,'0'0'737'0,"0"0"-572"16,0 0-91-16,0 0 53 15,0 0 6-15,0 0 26 16,0 0 29-16,20-20-72 15,5-3-25-15,2-10-63 16,2-5-27-16,2-6 18 16,0-8-13-16,-2-5-6 15,-2-1 0-15,-6-5-19 0,-2-2 4 16,-9 3-34-16,0 6 25 16,-8 10 9-16,-2 11 16 15,0 14-1-15,0 14 6 16,-2 7-6-16,-14 14 0 15,1 27-20-15,-3 13 20 16,3 11 26-16,5 7-7 16,8-2 3-16,2-4-14 15,2-8 5-15,16-12-3 16,7-10-10-16,4-12 0 16,2-7-9-16,5-14-1 15,1-3-50-15,-1 0 2 16,-1-17-32-16,-6-6 53 0,-6 0 6 15,-7 4 31 1,-10 5 6-16,-4 8 42 0,-2 6 31 16,0 0-54-16,0 0-8 15,-8 15-11-15,0 4-6 16,6 0 0-16,2 1 9 16,0-5 2-16,7-4-11 15,11-2 17-15,5-6-16 16,-1-3 13-16,2 0-14 15,-4-5 0-15,-4-7-10 16,-5-4 23-16,-9 2-11 16,-2-2 27-16,0 0-21 15,-4 2 37-15,-12 2-45 16,-1 1-60-16,-2-1-29 16,-14-3-130-16,6-1-181 0,0-1-662 0</inkml:trace>
  <inkml:trace contextRef="#ctx0" brushRef="#br0" timeOffset="4226.71">4984 5525 1498 0,'0'0'540'16,"0"0"-349"-16,0 0 39 15,0 0-108-15,0 0-66 16,0 0 13-16,122-87-69 16,-93 87 8-16,-2 0-8 15,4 20-162-15,-6 1-191 16,-5-1-734-16</inkml:trace>
  <inkml:trace contextRef="#ctx0" brushRef="#br0" timeOffset="5585.54">5808 5194 1532 0,'0'0'294'16,"0"0"-85"-16,0 0-109 15,0 0 10-15,0 0-31 0,0 0-49 16,0 0-11 0,-10 37-7-16,10 25 27 0,0 13 53 15,0 5-45-15,0 0-11 16,0-5-12-16,0-12-18 16,0-12 12-16,0-11-18 15,0-13 0-15,0-8-3 16,4-11 4-16,0-6-1 15,4-2 0-15,2-12-10 16,3-14-17-16,6-11-79 16,-4-2-30-16,1 3 97 15,-3 5 8-15,-2 12 31 16,-4 9 5-16,-3 10 6 16,-2 0-11-16,1 14 7 15,-1 11-6-15,2 4 40 0,1 0-35 16,8-3 0-16,6-5 9 15,7-5-15-15,12-9 26 16,4-4-26-16,7-3-52 16,2 0 10-16,3-16-100 15,-5-8 19-15,-3-2 46 16,-7-4 37-16,-10-1 40 16,-9 7 0-16,-14 8 68 15,-6 9 135-15,0 4-82 16,-13 3-71-16,-14 8-38 15,-4 15-3-15,-2 3 9 16,1 1-3-16,8 2-9 0,7-5 17 16,9-4-22-1,6-3-1-15,2-6 0 0,0-5-6 16,20-6 4-16,5 0-17 16,2-3-54-16,2-14 14 15,2-7-72-15,-4-2 11 16,-5 0 74-16,-4 3 22 15,-7 5 24-15,-3 10 34 16,-3 7-20-16,-2 1 13 16,1 0-7-16,0 16 36 15,3 4-3-15,2 0-33 16,0-2 8-16,-3-2-28 16,1-4 7-16,-1-6 5 0,-2-2-11 15,-2-4-1 1,2 0 22-16,2-4-20 0,1-14-2 15,3-4-37-15,0-2-33 16,1 0 48-16,1 8-4 16,-3 3 24-16,-1 10-7 15,-4 3 8-15,2 0 1 16,-2 2 26-16,-2 12 10 16,5 0 18-16,-1 0-40 15,6-2-1-15,3-5 5 16,8 0-12-16,6-6 7 15,4-1-6-15,7 0 1 16,-3-8 1-16,2-7-9 16,-8-3 0-16,-2-2-8 15,-9-4 5-15,-6 1 3 0,-10 4 0 16,-4 0 1 0,0 10 34-16,-9 2-29 0,-7 7-6 15,-2 3 0-15,1 20 1 16,1 12-1-16,5 8 0 15,0 7 0-15,4 7 8 16,2 3-8-16,5 0 1 16,0 0 18-16,0-1-18 15,0-8 7-15,0-6-8 16,0-9-4-16,0-11-4 16,0-13-101-16,0-5-165 15,-2-7-122-15</inkml:trace>
  <inkml:trace contextRef="#ctx0" brushRef="#br0" timeOffset="5757.94">6201 5456 1861 0,'0'0'555'15,"0"0"-496"-15,0 0-47 16,0 0-12-16,143-8 6 15,-32 2-22-15,-13 2-47 16,-11-2-300-16</inkml:trace>
  <inkml:trace contextRef="#ctx0" brushRef="#br0" timeOffset="6501.85">7864 5608 396 0,'0'0'893'0,"0"0"-575"16,0 0-99-16,0 0 21 0,0 0-81 16,0 0-54-16,0 0-64 15,-52-13-41-15,23 38 46 16,-2 12-25-16,4 3-7 15,6 1 4-15,7-6-10 16,9-9-8-16,5-6 0 16,0-11-43-16,21-9 37 15,8 0-57-15,2-17-56 16,0-13-92-16,-2-10-26 16,-6-9-33-16,-6-7 70 15,-3-7 51-15,-8-6 88 16,-3 1 61-16,-3 6 29 15,0 10 227-15,0 12-16 16,0 15 30-16,0 11 6 0,0 13-113 16,-3 1-56-16,1 15-107 15,0 21 0-15,2 19 6 16,0 13 0-16,0 12 24 16,0 2-26-16,4 1 8 15,3-9-24-15,2-10-26 16,-2-12-78-16,4-8-83 15,-5-16-121-15,1-14-410 0</inkml:trace>
  <inkml:trace contextRef="#ctx0" brushRef="#br0" timeOffset="7333.57">7546 5552 1542 0,'0'0'316'0,"0"0"-165"16,0 0-84-16,0 0-24 16,0 0-43-16,124-32 1 15,-57 32 2-15,4 12 9 16,-1 13-12-16,-6 4 0 16,-9 7 10-16,-12 1-14 15,-9 1 4-15,-12-2 0 16,-7-6-5-16,-3-2 7 15,-3-8-2-15,-1-3 0 16,6-10 10-16,3-7-10 0,6 0 0 16,8-10-163-16,5-12-103 15,-1-8-58-15,1 2 115 16,-7 2 115-16,-11 6 94 16,-7 8 258-16,-9 7 31 15,-2 5-97-15,0 0-52 16,0 10-20-16,-7 7-17 15,3 0-57-15,2 0-46 16,2-3 27-16,0-4-27 16,4-4 0-16,14-4-6 15,4-2 0-15,7-2-58 16,0-16-58-16,2-8 8 16,-4-3 33-16,-2 2-27 15,-9-1 49-15,-5 7 59 0,-7 10 35 16,-2 6 120-16,-2 5-39 15,0 5-90-15,0 14 55 16,-4 8-43-16,0-1-18 16,4-2 11-16,0-2-25 15,0-6 1-15,10-5-7 16,9-4 10-16,-2-7-13 16,1 0 3-16,-5 0-60 15,-3-16 36-15,-10-4-29 16,0-6-39-16,-10 0 20 15,-12-2 44-15,0 3 28 0,1 7 130 16,9 7 10 0,7 4 29-16,5 5-77 0,2 2-39 15,27 0-53-15,11 0 6 16,14 0-13-16,4 0-36 16,4 0 17-16,-8 0 10 15,-10 14-5-15,-15 6 11 16,-13 9 4-16,-16 7 6 15,0 1 33-15,-11 6 13 16,-7-3-9-16,0-6 19 16,9-4-56-16,7-8 11 15,2-10-11-15,7-6 9 16,20-6-20-16,4 0-17 16,6-26-149-16,-5 0-175 15,-10-3-441-15</inkml:trace>
  <inkml:trace contextRef="#ctx0" brushRef="#br0" timeOffset="7560.72">8731 5316 1343 0,'0'0'653'0,"0"0"-304"15,0 0-196-15,0 0-111 16,0 0-42-16,0 0-23 0,0 0 23 16,-22 93-1-16,8-40-22 15,-8 13-144-15,2-11-180 16,2-16-372-16</inkml:trace>
  <inkml:trace contextRef="#ctx0" brushRef="#br0" timeOffset="7791.33">8466 5426 1048 0,'0'0'385'16,"0"0"-289"-16,0 0-71 16,0 0-25-16,0 0-144 0,-14 124-30 15,12-66 18 1,2 7 141-16,0 0 15 0,0-7 149 15,0-5 72-15,0-11-82 16,0-10-18-16,0-6-46 16,0-9-61-16,0-8-14 15,0-6-352-15</inkml:trace>
  <inkml:trace contextRef="#ctx0" brushRef="#br0" timeOffset="8986.44">9596 5641 1247 0,'0'0'529'0,"0"0"-309"15,0 0-59-15,0 0-82 16,0 0-38-16,0 0 12 16,0 0-29-16,0 39 52 0,0 5 14 15,0 5-39-15,0-1-12 16,0-4-13-16,0-6-18 16,0-7 5-16,0-10-13 15,0-10 0-15,0-7 3 16,0-4 6-16,2-7 3 15,10-21-12-15,5-10-75 16,3-8 30-16,3-2-47 16,3 2 35-16,-1 10 51 15,-1 7-1-15,-1 15 7 16,-6 11 0-16,-3 3 12 16,-5 10 19-16,-5 12 11 15,-2 4-22-15,-2-1 22 16,0-1-36-16,0-7-6 15,0-5 0-15,0-7 13 0,0-5-2 16,8 0 3-16,5-7-14 16,5-15-63-16,8-2-33 15,1-4 29-15,2 2 33 16,-7 8 15-16,-1 9 11 16,-11 9 8-16,-3 0 0 15,-3 22 31-15,-2 9-20 16,1-1 9-16,4 1 10 15,4 1-29-15,7-9 27 16,3-5-28-16,8-8 1 16,6-6 8-16,2-4-9 15,-1 0-9-15,-1-16-26 16,-1-9-28-16,-10-1-5 0,-3-8-25 16,-6 2 33-1,-5 3 60-15,-6 5 6 0,-2 9 138 16,-2 11 10-16,0 4-106 15,0 9-35-15,0 15-13 16,-2 6 0-16,2-1-9 16,0 4 10-16,0-5-1 15,17-2 0-15,1-6 9 16,2-8-11-16,-2-6 2 16,0-6-40-16,0 0 25 15,-5-12-44-15,0-12-5 16,-2-7 11-16,1-1-12 15,-3-3 64-15,-1 5-9 16,0 3 10-16,-4 8 108 0,-2 11 41 16,-2 8-48-16,0 0-90 15,0 22 12-15,0 10 3 16,0 7 1-16,0 0-21 16,0 1 10-16,0-3-16 15,0-7-30-15,15-12-116 16,3-8-135-16,3-8-281 0</inkml:trace>
  <inkml:trace contextRef="#ctx0" brushRef="#br0" timeOffset="9285.98">10851 5733 1534 0,'0'0'611'0,"0"0"-456"0,0 0-48 15,0 0-86-15,0 0-11 16,0 0 24-16,0 0 41 15,-132 24-29-15,108 12 16 16,6 2-56-16,7 0 2 16,8-7-1-16,3-8 1 15,0-9-4-15,14-7-4 16,8-7-61-16,5 0-59 16,0-23-156-16,2-5-70 15,-2 0 170-15,-5 2 109 16,-5 8 67-16,-1 8 9 15,-5 10 77-15,-1 0 31 16,-1 22-18-16,-1 12-58 0,17 20-41 16,-3-8-18-1,2-7-254-15</inkml:trace>
  <inkml:trace contextRef="#ctx0" brushRef="#br0" timeOffset="10749.04">11645 5320 864 0,'0'0'317'0,"0"0"-67"15,0 0-32-15,0 0-77 16,0 0 61-16,6-103 8 16,-6 97-99-16,0 4 7 15,0 2-78-15,0 0-38 16,0 16-2-16,-2 23 10 15,-7 19 17-15,-2 15 23 16,0 16-11-16,2 3 16 16,0-4-38-16,2-5-17 15,5-11 20-15,2-12-9 0,0-10-11 16,0-9 0-16,11-14 11 16,7-7-14-16,7-9 3 15,4-11-31-15,4 0-8 16,3-12-85-16,1-14 14 15,-3-6-12-15,-5-6-50 16,-7 1 4-16,-6 3 67 16,-7 6 95-16,-5 8 6 15,-4 8 86-15,0 10 71 16,-8 2-73-16,-15 4-83 16,-1 18 33-16,-3 7-3 15,2-4-1-15,6-1-11 16,7-6-10-16,7-6-8 0,5-8-1 15,0-4-15-15,11 0 14 16,12-4-56-16,2-10-82 16,1-2 9-16,-1 0 35 15,-5 8 50-15,-4 4 31 16,-6 4 10-16,-3 6 4 16,-4 20 29-16,-3 4 1 15,0 6 9-15,0-2-37 16,0-4 6-16,0-9-8 15,0-10-137-15,0-8-464 0</inkml:trace>
  <inkml:trace contextRef="#ctx0" brushRef="#br0" timeOffset="10886.01">11849 5687 1892 0,'0'0'371'16,"0"0"-275"-16,0 0-96 15,174-24-37-15,-95 22-139 16,-6 2-167-16</inkml:trace>
  <inkml:trace contextRef="#ctx0" brushRef="#br0" timeOffset="11351.28">12877 5712 1220 0,'0'0'171'0,"0"0"-158"16,0 0 12-16,0 0 29 0,0 0 122 16,0 0-16-1,-6 137 28-15,1-69-28 0,-1 10-66 16,-2 9 4-16,2-1-51 15,-1 0-11-15,3-6 16 16,0-7-50-16,4-9-2 16,0-10 0-16,0-13 10 15,0-12-23-15,0-13-26 16,0-14-49-16,0-2 62 16,0-18-1-16,0-22-171 15,0-56-10-15,0 5-138 16,-2-2-287-16</inkml:trace>
  <inkml:trace contextRef="#ctx0" brushRef="#br0" timeOffset="11518.34">12873 5770 681 0,'0'0'691'0,"0"0"-424"0,0 0-115 15,0 0-99-15,122-48 29 16,-95 69 54-16,-6 17-24 16,-13 14-7-16,-8 8-6 15,-8 5-52-15,-26 2 14 16,-13-2-50-16,-2-7-11 15,0-10-1-15,2-18-113 16,18-12-70-16,14-13-330 0</inkml:trace>
  <inkml:trace contextRef="#ctx0" brushRef="#br0" timeOffset="11954.17">13473 5787 189 0,'0'0'1365'0,"0"0"-887"16,0 0-248-16,0 0-29 15,0 0-30-15,0 0-65 16,0 0-86-16,53-10 17 16,-11 10-37-16,6 0 0 15,2 0-10-15,0 0 10 16,-6 2-42-16,-1 1-123 16,-12-1-184-16,-14 1-458 0</inkml:trace>
  <inkml:trace contextRef="#ctx0" brushRef="#br0" timeOffset="12094.06">13425 5970 553 0,'0'0'1559'0,"0"0"-1327"16,0 0-162-16,0 0-61 16,162 5-9-16,-73-6-11 15,-14-12-92-15,-15 1-280 0</inkml:trace>
  <inkml:trace contextRef="#ctx0" brushRef="#br0" timeOffset="24775.78">14395 5944 398 0,'0'0'98'0,"0"0"-71"15,0 0-21-15,0 0-6 16,0 0 9-16,0 0 80 16,38 14 236-16,-35-13-208 15,-3-1-69-15,0 0-16 16,0 0 42-16,0 0 47 16,2 0-45-16,-2 0 21 15,2 0-4-15,-2 0-29 16,2 0 19-16,-2 0-33 15,0 0 19-15,0 0 35 0,0 0-46 16,0 0 0 0,3 0-16-16,-1 0-18 0,2 0 41 15,0 0-44-15,3 0-14 16,-2-1 39-16,-3-2-39 16,0 3 20-16,-2 0 2 15,0 0-28-15,0 0 30 16,0 0-28-16,0 0 6 15,0 0 9-15,0 0-17 16,0 0 7-16,0 0-6 16,0 0 12-16,0 0-8 15,0 0-6-15,0 0 0 16,0 0-3-16,0 0 4 16,0 0-1-16,0 0 0 15,-4 0 14-15,-3 0-22 0,-2 0 8 16,0 0 0-16,0 0-17 15,0 0 18-15,5 0-1 16,2 0 0-16,2 0 13 16,0 0-6-16,0 0-7 15,0 0 0-15,0 0-7 16,0 0 8-16,0 0-1 16,0 0 0-16,0 0 14 15,0 0-11-15,0 0-3 16,0 0 0-16,0 0 18 15,0 0-18-15,0 0 25 16,0 0-17-16,4 0 5 16,7 0-2-16,5 0-11 0,-1 0 0 15,5 0 2-15,1 0 0 16,1 0-2-16,2 0 2 16,1 0 11-16,-3 0-8 15,1-2-5-15,-6 2 0 16,-3-2-9-16,1 2 10 15,1-2-1-15,-1 2 0 16,4-2 7-16,-2 1-7 16,3-1 0-16,-2-1 0 15,0 1-1-15,0 0 1 16,-3 0 0-16,-1 2 0 16,-1 0 9-16,-3 0-9 0,0 0 0 15,-1 0 0 1,0 0-12-16,0 0 14 0,4 0-2 15,1 0 0-15,-1 0 10 16,3-1-13-16,-1 1 3 16,3-2 0-16,0-1-6 15,0 1 8-15,-1 0-2 16,1 0 0-16,-1 0 13 16,-2 1-19-16,-5 1 6 15,0-3 0-15,1 3 0 16,-3-1 11-16,4 1-5 15,-1-3-5-15,5 3 13 16,3-1 2-16,2 1-16 16,1 0 0-16,2-3 1 15,1 3 10-15,0-2-11 0,-1 2 25 16,-3-2-25 0,-2 2 28-16,-1 0-28 0,-5-2 0 15,-1-1 8-15,-3 3-8 16,-5 0 0-16,-2 0-1 15,0 0-11-15,-2 0-73 16,0 0-157-16,0 0-408 16,0 3-924-16</inkml:trace>
  <inkml:trace contextRef="#ctx0" brushRef="#br0" timeOffset="25677.24">14879 6310 518 0,'0'0'47'0,"0"0"547"15,0 0-301-15,0 0-126 16,0 0-70-16,0 0-14 16,0 0 5-16,14 0-12 15,-14 0 63-15,0 0-42 16,0 0-38-16,0 0 21 0,0 0-41 16,0 0 8-16,0 0-3 15,-14 0-43-15,-1 0 10 16,-8 0-11-16,-4 0-1 15,-4 0-14-15,-2 9 11 16,-5 2 4-16,2 4 0 16,0 0 7-16,3 2-22 15,2 2 15-15,4 3 0 16,5 1 0-16,4 1 0 16,5 1 0-16,6 2-1 15,7-3 13-15,0-2-9 16,2-2-2-16,20-2 18 15,10-2 44-15,5-6-52 0,6-4 1 16,1-3-12-16,-1-3-52 16,1 0-25-16,6-5-158 15,-10-5-244-15,-9-4-658 0</inkml:trace>
  <inkml:trace contextRef="#ctx0" brushRef="#br0" timeOffset="27477.32">15057 6210 575 0,'0'0'349'0,"0"0"-165"0,0 0-25 16,0 0 8-1,0 0-84-15,0 0-31 0,0 0 40 16,-10-12-54-16,10 8-8 16,0 1 11-16,0-2 3 15,0 1 16-15,0 0-18 16,0-3-14-16,8 2 53 15,7-2-27-15,6 2-31 16,1 1 1-16,-1-1-3 16,-2 5 24-16,-1 0-39 15,-5 0 2-15,-6 11 20 16,-7 4-27-16,0 5 19 16,-9 5 11-16,-16-1-24 15,-4 0 23-15,-2-1-30 16,0-6 9-16,7-2 3 0,8-6-12 15,5-4 0-15,6-2 19 16,5-1-18-16,0-2 32 16,5 3-20-16,17-2 7 15,9 2 81-15,8-2-67 16,1 2-24-16,-1-3-8 16,0 1-2-16,-6 2-25 15,1 4-99-15,-10 1-183 16,-11 1-336-16</inkml:trace>
  <inkml:trace contextRef="#ctx0" brushRef="#br0" timeOffset="27876.32">14866 6764 441 0,'0'0'1071'0,"0"0"-770"15,0 0-194-15,0 0 63 16,0 0-70-16,0 0-66 16,0 0 17-16,98-77-32 15,-71 55-12-15,-3 0 7 0,-2 4-14 16,-6 2 0-1,-3 4-2-15,-5 5 14 0,-6 4-5 16,-2 1 30-16,0 2-28 16,0 0 28-16,0 0-37 15,0 4 0-15,-8 16 14 16,-5 7-7-16,-3 4 27 16,3 5-34-16,2 1 6 15,2-6-13-15,5 0 7 16,1-9-64-16,3-6-114 15,7-9-192-15,9-5-423 0</inkml:trace>
  <inkml:trace contextRef="#ctx0" brushRef="#br0" timeOffset="28117.32">15213 6745 1461 0,'0'0'270'16,"0"0"-181"-16,0 0 31 15,0 0 25-15,0 0-32 16,0 0-2-16,0 0 39 16,36 70-56-16,0-70-51 15,0-12-2-15,-9-7-41 16,-10-4 18-16,-8 0-18 16,-9 0-7-16,0 5 5 15,-18 5-87-15,-11 4 9 16,-20 9-12-16,7 4-242 15,4 11-593-15</inkml:trace>
  <inkml:trace contextRef="#ctx0" brushRef="#br0" timeOffset="31862.32">14928 5242 532 0,'0'0'637'0,"0"0"-398"0,0 0-88 16,0 0 9-1,0 0-38-15,0 0 5 0,0 0-11 16,0 0-66-16,0 0 6 16,0 0-41-16,0 0 11 15,0 0 29-15,0 0-43 16,0 0 9-16,0 0 10 15,0 0-25-15,0 0 35 16,0 0-41-16,-2-2 1 16,-2-3 9-16,-1 1-9 15,0 1-1-15,-3-1 0 16,-1 0 6-16,-3 0-20 16,-3 1 14-16,1 1-9 15,-3 0-2-15,1 2 2 0,1 0 9 16,-1 0 0-16,3 0-13 15,-3 0 0-15,3 7 10 16,-1-3-12-16,1 1 6 16,0 1 6-16,-3 3 3 15,3 0 0-15,-3 1 11 16,-2 5-12-16,0-1 1 16,2 3 0-16,1 2-10 15,-1 1 11-15,3-1-1 16,1 4 0-16,6 0 13 15,-1 0-10-15,5-2 8 16,2 5-2-16,0-1 37 16,0-1-45-16,0 0 21 15,13-3 14-15,5-3-35 0,5-3 35 16,2-1-23-16,6-3 1 16,7-8 30-16,6-3-44 15,3 0-19-15,17-5-103 16,-12-11-240-16,-10 2-411 0</inkml:trace>
  <inkml:trace contextRef="#ctx0" brushRef="#br0" timeOffset="39983.11">15115 5139 453 0,'0'0'26'16,"0"0"-15"-16,0 0-10 16,0 0-1-16,0 0 396 15,0 0-10-15,0 2-135 16,0-2-95-16,0 0-13 0,-2 0-16 16,0 0-61-1,0-3 40-15,2-2-50 0,0 1-55 16,0 0 52-16,0 0-34 15,0 0-8-15,0-2 36 16,0 2-25-16,9-2-5 16,4 2-17-16,0-1 13 15,0 2-10-15,-1 3-3 16,-5 0-3-16,-3 0-6 16,-4 0-7-16,0 3 16 15,0 14 0-15,-9 3 1 16,-9 1 6-16,-1 0-7 0,-2-1 0 15,3-3-1-15,5-5 11 16,5-4-10-16,2-3 0 16,4-3 2-16,2-2 5 15,0 3-7-15,0-3 0 16,10 2 8-16,7-2-2 16,8 0 1-16,1 0-7 15,6 3-124-15,-8 1-125 16,-6 1-362-16</inkml:trace>
  <inkml:trace contextRef="#ctx0" brushRef="#br0" timeOffset="40511.75">15042 5450 461 0,'0'0'891'16,"0"0"-619"-16,0 0-141 0,0 0 17 15,0 0 70 1,0 0-75-16,0 0-92 0,0 0 5 16,5 0-56-16,3 3 0 15,7 2-2-15,6 1 4 16,1-3-2-16,3 2 0 16,-1-5-3-16,-2 0 2 15,-3 0-39-15,-9 0-6 16,-1 0 11-16,-6 0-17 15,-3 2 37-15,0 0 9 16,0 1-3-16,0 0 2 16,-5 5 7-16,-2 2 0 15,-3 6-12-15,1 6 12 16,-3 6 0-16,-1 10 2 0,-1 4 11 16,-3 3-1-1,1-1-12-15,3-4 0 16,1-4-1-16,6-8 1 0,4-4-1 15,2-10-148-15,0-8-134 16,0-3-361-16</inkml:trace>
  <inkml:trace contextRef="#ctx0" brushRef="#br0" timeOffset="40654.21">14962 5787 1595 0,'0'0'563'0,"0"0"-453"15,0 0-21-15,0 0-55 0,143-54 8 16,-74 40-42-16,-14 2-76 16,-10 4-314-16</inkml:trace>
  <inkml:trace contextRef="#ctx0" brushRef="#br0" timeOffset="41698.21">15759 5842 367 0,'0'0'249'0,"0"0"-8"16,0 0-53-16,0 0 16 15,0 0-40-15,0 0-29 16,0 0 30-16,-6-5-15 16,6 5 43-16,0 0-53 15,0 0-41-15,0 0-1 16,0 0-56-16,0 0 17 0,9 0 6 15,11 0-18-15,7 0 20 16,6 5-45-16,3-5-22 16,-1 0 21-16,-1 0-21 15,-3 3-96-15,-4-1-45 16,-9 10-118-16,-7-2-140 16,-9 0-412-16</inkml:trace>
  <inkml:trace contextRef="#ctx0" brushRef="#br0" timeOffset="41877.83">15724 6075 1311 0,'0'0'482'16,"0"0"-362"-16,0 0 81 0,0 0-45 16,0 0-60-16,0 0-26 15,0 0-69-15,131-8-1 16,-100 8-63-16,3 0-156 15,-10 0-121-15,-8 5-514 0</inkml:trace>
  <inkml:trace contextRef="#ctx0" brushRef="#br0" timeOffset="44100.75">16446 6017 973 0,'0'0'364'0,"0"0"-216"16,0 0-42-16,0 0 0 15,0 0 43-15,0 0-14 16,0 0-27-16,-4 0-27 16,4 0-44-16,0 0 21 15,0 0-15-15,0 0-26 16,0 0 58-16,0 0-43 15,0 0-4-15,2 0 2 16,16 0-24-16,4 0 10 16,9 0-16-16,5 0 6 15,5 0 3-15,1 0-8 0,4 0-1 16,3 0 36-16,1 0-27 16,-2 0 22-16,-1 0-12 15,-5 0-13-15,1 0 6 16,-5 0-12-16,0 0 0 15,-1 0 2-15,2 0 7 16,1 0-9-16,-3 0 0 16,-1 0 8-16,0 0-16 15,0 0 8-15,-3 0 0 16,0 0-1-16,-1 0-6 16,-3-8-29-16,-5 1-90 15,-6-3-88-15,-7-1-118 16,-8 4-590-16</inkml:trace>
  <inkml:trace contextRef="#ctx0" brushRef="#br0" timeOffset="47072.95">16712 5428 339 0,'0'0'702'16,"0"0"-501"-16,0 0-8 16,0 0 1-16,0 0-32 15,0 0 32-15,0 0-43 16,-23-10-27-16,23 10-19 15,0 0-60-15,0 0 16 16,0-2-29-16,3 2-9 16,9 0 8-16,2 0-30 15,6 0-1-15,2 0 0 0,5 0 15 16,7 2-15-16,1 6 0 16,6-2 0-16,-1 0-9 15,-3-2 10-15,-1-2-1 16,-5 0 0-16,-6-2-35 15,-7 0 22-15,-9 0-18 16,-3 0-14-16,-6 0 44 16,0 0-15-16,0 0 16 15,0 0 0-15,0 0-2 16,0 0-7-16,0 0 9 16,-2 0 0-16,-2 0 2 15,-5 0 4-15,-5 4-6 16,-5 16 3-16,-4 16 9 15,1 12 17-15,-5 11-15 0,3 8-14 16,1 0 26-16,3-5-26 16,7-6 0-16,3-9-1 15,6-13-41-15,4-9-8 16,0-13-126-16,4-10-164 16,6-2-292-16</inkml:trace>
  <inkml:trace contextRef="#ctx0" brushRef="#br0" timeOffset="47232.16">16700 5750 863 0,'0'0'1086'0,"0"0"-767"16,0 0-247-16,0 0-63 0,152-31-1 16,-94 29-7-16,-2 2-2 15,6 0-112-15,-13 0-272 16,-15 2-1014-16</inkml:trace>
  <inkml:trace contextRef="#ctx0" brushRef="#br0" timeOffset="47779.81">16511 6395 977 0,'0'0'889'0,"0"0"-624"15,0 0-201-15,0 0-38 0,0 0 68 16,0 0-25 0,0 0-11-16,62-39-40 0,-26 16-6 15,-1-3-24-15,1-1 9 16,-4-1-34-16,-6 0 18 15,-4 2-26-15,-3 6 45 16,-9 4-1-16,-1 8 1 16,-7 2 37-16,-2 6-36 15,0 0-1-15,0 0 4 16,0 9 12-16,-8 16-5 16,-3 7 4-16,-3 8-14 15,-1 6 47-15,1 3-48 16,1 1 1-16,2-4-1 15,1-5 0-15,4-7 0 16,4-5-95-16,2-17-204 0,0-7-208 16,6-5-570-16</inkml:trace>
  <inkml:trace contextRef="#ctx0" brushRef="#br0" timeOffset="48190.68">16961 6264 550 0,'0'0'922'16,"0"0"-754"-16,0 0-121 15,0 0 17-15,0 0 19 16,0 0 61-16,0 0-12 16,-51 94-72-16,42-61 39 0,0-3-71 15,4-4-11-15,3-6-3 16,2-6-3-16,0-9 5 15,0-3 2-15,14-2-18 16,8 0 23-16,4-2-23 16,3-5-9-16,1 0 7 15,-4 4-17-15,-3 3 12 16,-8 0-2-16,-3 2 7 16,-6 17 2-16,-6 8 0 15,0 2 17-15,0 3 14 16,-6-1-30-16,-8-1 38 15,-3-4-31-15,-2-2-1 16,2-4 14-16,-1-4-15 16,2-3-6-16,3-6 0 15,2-3-21-15,1-4-37 0,2-2-83 16,-1-14-142-16,3-6-356 0</inkml:trace>
  <inkml:trace contextRef="#ctx0" brushRef="#br0" timeOffset="48358.18">16892 6304 1264 0,'0'0'654'16,"0"0"-420"-16,0 0-141 0,0 0-79 16,132-43 9-1,-76 31-9-15,21-8-14 0,-10 5-23 16,-11-1-456-16</inkml:trace>
  <inkml:trace contextRef="#ctx0" brushRef="#br0" timeOffset="48598.21">18067 5917 1309 0,'0'0'738'0,"0"0"-486"0,0 0-135 15,0 0-37 1,0 0-29-16,0 0-50 0,0 0-2 16,0-14-57-16,-7 14-163 15,3 0-338-15,-3 0-270 0</inkml:trace>
  <inkml:trace contextRef="#ctx0" brushRef="#br0" timeOffset="50947.49">1441 7532 1001 0,'0'0'369'0,"0"0"-184"15,0 0-76-15,0 0 22 16,0 0 19-16,0 0 27 15,0 0-66-15,8-21-25 16,-8 21-23-16,0 0-30 0,0 0 20 16,-12 0-35-1,-15 17-16-15,-11 11 20 0,-8 10-7 16,-1 6 10-16,5 1 11 16,6-2-35-16,10-5 40 15,7-6-41-15,9-12 1 16,10-6 3-16,0-11-4 15,8-3-12-15,21 0-40 16,9-14-49-16,5-12-55 16,1-6-114-16,-4-3-12 15,-6-1-49-15,-8 0 153 16,-6 2 93-16,-9 6 85 0,-1 3 43 16,-8 11 169-1,-2 4-15-15,0 6 14 0,0 4-47 16,0 0-113-16,0 13-25 15,-2 14 54-15,-3 9 17 16,0 9 7-16,3 1-72 16,2 2-23-16,0-6 4 15,0-5-13-15,0-5-14 16,10-16-112-16,2-9-174 16,2-7-316-16</inkml:trace>
  <inkml:trace contextRef="#ctx0" brushRef="#br0" timeOffset="51128.17">1622 7455 1967 0,'0'0'284'0,"0"0"-209"16,0 0-23-16,0 0 8 16,58 120-44-16,-58-67 29 15,-4 8 14-15,-21 2-53 16,-8 4-6-16,-16 11-12 15,6-18-227-15,8-14-260 0</inkml:trace>
  <inkml:trace contextRef="#ctx0" brushRef="#br0" timeOffset="54145.04">2716 7347 1051 0,'0'0'340'15,"0"0"-163"-15,0 0-73 16,0 0 26-16,0 0-78 0,0 0 127 16,0 0-47-16,-4-24-50 15,0 24-29-15,-3 0-46 16,-4 0 23-16,-5 0-30 15,-6 12 0-15,-2 6 11 16,-10 8-9-16,-4 10 12 16,-2 6 24-16,1 8-22 15,2 4 70-15,8-1-30 16,12-1-14-16,5-4 9 16,12-6-36-16,0-3 3 0,7-10-14 15,18-4 11 1,6-7-6-16,9-11-9 0,4-4-133 15,6-3-24-15,10-5-129 16,-14-9-92-16,-9-2-456 0</inkml:trace>
  <inkml:trace contextRef="#ctx0" brushRef="#br0" timeOffset="54529.15">2583 7650 662 0,'0'0'1031'15,"0"0"-893"-15,0 0-95 0,0 0-1 16,0 0 16-16,0 0 15 16,0 0-18-16,40-19-35 15,-2 13 19-15,4 1-39 16,4 0 0-16,0 1 0 15,-4 3 2-15,-4-1-11 16,-6 2 8-16,-11 0 1 16,-3 0-12-16,-5 2 12 15,-5 12 0-15,-6 4 4 16,-2 6-3-16,0 4 42 16,0 4-18-16,-10 0-10 15,0 0 33-15,1-3-47 16,-3-4-1-16,6-4 12 15,-1-5-2-15,3-7-20 16,4-2-27-16,0-7-161 0,6-5 2 16,8-13-316-16</inkml:trace>
  <inkml:trace contextRef="#ctx0" brushRef="#br0" timeOffset="54912.64">3075 7632 1307 0,'0'0'289'0,"0"0"-177"16,0 0 2-16,-42 104 16 16,34-68-1-16,4-4 1 0,4-3-34 15,0-4-68 1,6-5 27-16,11-6-41 0,6-6-14 16,1-4 12-16,1-4-12 15,-5 0-16-15,0-12-11 16,-7-8-49-16,-6-3 26 15,-2-7-61-15,-5-3-13 16,0-1 52-16,0 2 45 16,2 3 27-16,6 6 14 15,6 7-6-15,-1 9 39 16,3 7 20-16,0 0-43 16,-4 12 44-16,0 20 0 15,-5 3 4-15,-3 5 5 16,-2 0-59-16,-2-2 25 15,0-3-43-15,0-8 6 0,0-6-6 16,0-6-1 0,0-15-76-16,-6 0-208 0,-1 0-195 15</inkml:trace>
  <inkml:trace contextRef="#ctx0" brushRef="#br0" timeOffset="55053.78">3285 7381 1425 0,'0'0'644'0,"0"0"-451"16,0 0-181-16,0 0 2 15,0 0-28-15,-31 112-20 16,11-57-350-16</inkml:trace>
  <inkml:trace contextRef="#ctx0" brushRef="#br0" timeOffset="55167.74">3156 8386 2198 0,'0'0'578'0,"0"0"-578"15,0 0-745-15</inkml:trace>
  <inkml:trace contextRef="#ctx0" brushRef="#br0" timeOffset="55572.51">4097 7433 1458 0,'0'0'205'0,"0"0"-161"15,0 0 19-15,0 0 203 16,0 0-54-16,0 0-21 16,0 0-136-16,-34 2-36 0,1 41 74 15,-10 8-22-15,-1 10 13 16,1 3-37-16,5-6-45 15,7-6 22-15,9-12-24 16,7-11 0-16,6-8-11 16,7-10-17-16,2-9-54 15,0-2-69-15,8-2-9 16,21-47-3-16,-4 3-236 16,-1-4-306-16</inkml:trace>
  <inkml:trace contextRef="#ctx0" brushRef="#br0" timeOffset="55754.57">3972 7425 1003 0,'0'0'544'16,"0"0"-265"-16,0 0-19 16,0 0-136-16,0 0-43 15,0 0-11-15,0 0 49 0,116 77-18 16,-89-33-71-16,-1 4-8 16,-1 0-10-16,-3-7-3 15,-1-2-18-15,-9-9 6 16,-3-1-98-16,-9-6-66 15,-4-5-178-15,-16-8-332 0</inkml:trace>
  <inkml:trace contextRef="#ctx0" brushRef="#br0" timeOffset="55896.28">3794 7696 1644 0,'0'0'667'0,"0"0"-445"16,0 0-164-16,0 0-24 0,0 0-33 15,172-34-2-15,-66 22-73 16,-15 2-254-16,-4 1-642 16</inkml:trace>
  <inkml:trace contextRef="#ctx0" brushRef="#br0" timeOffset="56721.09">5048 7177 1298 0,'0'0'304'16,"0"0"-123"-16,0 0-63 16,0 0-36-16,0 0-16 15,0 0 46-15,0 0-40 16,0-87-66-16,0 114-1 16,0 17-4-16,-4 17 52 15,-3 13 33-15,1 13 29 16,4 5 8-16,2-2-43 15,0-1-51-15,0-11 27 16,0-10-55-16,13-12 0 16,1-12 8-16,3-12 3 15,3-11 3-15,0-7-15 16,4-10-20-16,3-4 20 0,2-6-59 16,3-20-55-16,-3-10-36 15,-5-4-16-15,-7-1 89 16,-5 7 31-16,-10 12 46 15,-2 10 37-15,0 10 28 16,-4 2-19-16,-14 9-29 16,-5 11-16-16,2 1 46 15,3 4-27-15,5-6-19 16,3-5 10-16,6-6-5 16,4-4-6-16,0-4 0 15,0 0-37-15,18 0 21 16,4-12-60-16,2-4-78 0,1 2 54 15,-3 4 30-15,-3 6 57 16,-4 4 13-16,-7 8 0 16,0 17 15-16,-4 4 1 15,-4 0-2-15,2-4 7 16,-2-3-14-16,0-7-7 16,0-7 0-16,0-8-148 15,0-6-83-15,0-12-839 0</inkml:trace>
  <inkml:trace contextRef="#ctx0" brushRef="#br0" timeOffset="56850.78">5227 7546 669 0,'0'0'1286'0,"0"0"-1011"16,0 0-182-16,0 0-93 16,132-54-1-16,-61 50-60 15,-11 1-155-15,-6 1-309 16</inkml:trace>
  <inkml:trace contextRef="#ctx0" brushRef="#br0" timeOffset="57278.17">5953 7074 1570 0,'0'0'230'16,"0"0"-173"-16,0 0-56 0,0 0 49 15,-42 129 77 1,33-62 66-16,2 5-8 0,5 6-57 16,0-1-60-16,2-4-1 15,0-10-61-15,0-7 24 16,0-16-30-16,0-8 1 16,0-15 2-16,0-7-3 15,0-10 0-15,7 0 5 16,4-24-5-16,7-12-78 15,6-10-63-15,7 0-30 16,1 6 87-16,1 9 32 16,-4 14 51-16,-4 15-5 15,-7 2 12-15,-7 10 9 16,-9 16 66-16,-2 6-28 16,0 4 50-16,-18 4-16 0,-11-1 13 15,-3 0-9 1,-1-3-81-16,2-7 25 0,4-2-35 15,8-6-8-15,5-7-34 16,9-6-181-16,5-7-141 16,0-1-314-16</inkml:trace>
  <inkml:trace contextRef="#ctx0" brushRef="#br0" timeOffset="57524.12">6516 7457 901 0,'0'0'1191'16,"0"0"-977"-16,0 0-184 16,0 0-21-16,0 0 28 15,0 0 56-15,-141 118 86 16,94-68-45-16,-2 7-95 16,0 1 13-16,5 0-52 15,3-6 9-15,10-7-21 16,9-9 12-16,8-10-42 15,12-9-68-15,2-6-142 16,27-11-51-16,8 0-205 16,3-18-871-16</inkml:trace>
  <inkml:trace contextRef="#ctx0" brushRef="#br0" timeOffset="57720.15">6593 7594 1655 0,'0'0'503'0,"0"0"-448"0,0 0-14 16,-127 51-20-16,90-16 74 16,10 5 126-16,11 1-124 15,16 0-42-15,0-3-29 16,22-1-25-16,16-10-2 16,7-6-61-16,26-10-111 15,-11-7-48-15,-4-4-377 0</inkml:trace>
  <inkml:trace contextRef="#ctx0" brushRef="#br0" timeOffset="62710.5">7488 7532 823 0,'0'0'257'16,"0"0"-28"-16,0 0-32 15,0 0 14-15,0 0-43 16,0 0 2-16,0 0 35 16,-32-65-142-16,27 62 35 15,1-3-3-15,-3 6-49 16,-6 0-2-16,-5 6-44 15,-9 22 16-15,-4 13 5 0,0 13 24 16,4 11-17-16,8 3 11 16,9-4-33-16,10-8 10 15,0-10-16-15,10-9 1 16,13-11 3-16,9-10-4 16,6-12 0-16,2-4-13 15,4 0-58-15,-1-15-13 16,-5-3-35-16,-5-2 46 15,-8 1 46-15,-9 3-34 16,-8 3 61-16,-3 8 8 16,-5 2 27-16,0 3 28 15,0 3-44-15,0 16-18 16,-2 7 56-16,2 1-35 0,0-4-1 16,0-2-8-1,20-10-7-15,6-4 20 0,5-7-26 16,6 0-42-16,-2-12-4 15,-2-8-40-15,-6-2 27 16,-4 0 17-16,-10-2-21 16,-9 1 44-16,-4 5-11 15,0 4 30-15,-15 5 16 16,-10 8-16-16,1 1-13 16,-8 0-31-16,8 0-210 15,3-2-500-15</inkml:trace>
  <inkml:trace contextRef="#ctx0" brushRef="#br0" timeOffset="62869.05">7835 7247 1166 0,'0'0'547'15,"0"0"-502"-15,0 0-38 16,-98 168-7-16,67-95-23 15,8-9-619-15</inkml:trace>
  <inkml:trace contextRef="#ctx0" brushRef="#br0" timeOffset="63253.59">8541 7488 38 0,'0'0'308'0,"0"0"-227"15,0 0-81-15,0 0-4 0</inkml:trace>
  <inkml:trace contextRef="#ctx0" brushRef="#br0" timeOffset="63582.09">8715 7712 350 0,'0'0'100'15,"0"0"812"-15,0 0-646 16,0 0-110-16,0 0 138 16,0 0-80-16,0 0-70 15,-8-14-65-15,-15 14-61 16,-4 20-18-16,0 8 0 15,6 8 5-15,3 1 6 16,11-3 2-16,5-5-13 16,2-7-6-16,2-10-18 15,18-7-13-15,4-5-13 0,3-8-10 16,2-19-185-16,2-26-56 16,-8 4-223-16,-8 1-76 15</inkml:trace>
  <inkml:trace contextRef="#ctx0" brushRef="#br0" timeOffset="63771.31">8760 7323 778 0,'0'0'764'16,"0"0"-413"-16,0 0-150 15,0 0-121-15,0 0-52 16,0 0 6-16,0 0 83 16,-16 160-5-16,16-90-20 15,0 9-16-15,0-3-76 0,0-2 7 16,9-7-7-16,-2-13-87 15,2-10 0-15,0-12-105 16,-1-12-104-16,-2-11-271 0</inkml:trace>
  <inkml:trace contextRef="#ctx0" brushRef="#br0" timeOffset="64152.68">8426 7628 1077 0,'0'0'600'0,"0"0"-457"16,0 0-115-16,0 0 0 15,0 0-6-15,125-17-15 16,-67 17 47-16,4 9-43 0,-2 3-3 16,-1 1 6-16,-11 4-8 15,-8-2-11-15,-11-2 5 16,-7 0 0-16,-8-2-6 15,-5-1 6-15,-5 2 0 16,-4 4 16-16,0 2 28 16,0 5 27-16,0 3-32 15,0 1-27-15,0 1 31 16,0 1-43-16,5-4 11 16,3 0 4-16,4-6-3 15,-1-5-2-15,3-6-10 16,1-3 1-16,5-5-8 15,3 0-65-15,-2-14-29 0,2-10-45 16,6-29-108-16,-7 8-225 16,-7 1-292-16</inkml:trace>
  <inkml:trace contextRef="#ctx0" brushRef="#br0" timeOffset="64581.43">9201 7706 796 0,'0'0'649'0,"0"0"-365"16,0 0-138-16,0 0-90 15,0 0-55-15,0 0 31 16,0 0 62-16,5 80-46 15,-5-54-3-15,0-2-22 16,0-7-17-16,2-5 19 16,0-5-25-16,3-5 8 15,2 1 45-15,1-3-37 16,3 0 36-16,5 0-40 0,-1 0 1 16,6 1-9-16,3-1-4 15,5 0 0-15,7 0 2 16,6-4 5-16,7-14-7 15,1-2 0-15,-2-6 0 16,-3-2-14-16,-11 0 5 16,-8 0-20-16,-10 5 28 15,-12 0 2-15,-4 9 6 16,0 5 67-16,-2 8-34 16,-16 1-7-16,0 6-33 15,3 21 0-15,-1 10 9 16,7 12-8-16,3 12 68 0,4 3-46 15,2 5-12-15,0-3-2 16,0-6-9-16,0-6 0 16,0-6-2-16,0-10-5 15,0-10-10-15,0-8-69 16,-8-12-61-16,-15-10-29 16,2-17-99-16,-3-13-547 0</inkml:trace>
  <inkml:trace contextRef="#ctx0" brushRef="#br0" timeOffset="64731.11">9402 7095 1629 0,'0'0'581'0,"0"0"-420"0,0 0-151 16,-116 8-9-16,69 35-1 15,-8 44-14-15,10-9-37 16,16-10-326-16</inkml:trace>
  <inkml:trace contextRef="#ctx0" brushRef="#br0" timeOffset="65465.68">10613 7506 791 0,'0'0'391'0,"0"0"-55"15,0 0-128-15,0 0-108 16,0 0-58-16,0 0-7 15,0 0 135-15,-16 93-40 0,7-44-42 16,1-6-3-16,0-2-63 16,2-9 0-16,1-12-16 15,3-8 9-15,2-6-5 16,0-6 5-16,0 0 9 16,15-6-22-16,12-9-2 15,4-5-55-15,0 8 28 16,1 3-1-16,-1 9 14 15,-6 0 13-15,-3 21-11 16,-7 11 6-16,-5 5-8 16,-6 1 14-16,-4-2 5 15,0-5 7-15,0-5 14 16,-6-8-26-16,-8-8 0 0,-4-6-9 16,-20-4-57-1,7-10-239-15,-3-12-326 0</inkml:trace>
  <inkml:trace contextRef="#ctx0" brushRef="#br0" timeOffset="65603.03">10628 7513 178 0,'0'0'1559'0,"0"0"-1230"16,0 0-227-16,172-42-57 16,-105 35-44-16,1 0 11 15,20 7-12-15,-20 0-269 16,-12 0-675-16</inkml:trace>
  <inkml:trace contextRef="#ctx0" brushRef="#br0" timeOffset="66338.1">11261 8055 1735 0,'0'0'488'15,"0"0"-433"-15,0 0-31 16,0 0-18-16,0 0-6 0,139-139 17 15,-93 88-8-15,1-4 22 16,-2-3-31-16,-4-3-6 16,-2-2 0-16,-10-4-43 15,-7 5 18-15,-8 4 25 16,-10 10 6-16,-4 12 52 16,0 14-3-16,0 12-34 15,-18 10-12-15,-6 3-2 16,-3 26-1-16,-2 13 17 15,4 14-5-15,7 13 58 16,10 3-34-16,8 2-23 16,0-6 12-16,10-6-19 15,17-12 9-15,7-12-15 0,4-10 1 16,4-9-14-16,0-14 13 16,1-5-49-16,-3-4 0 15,-5-18-37-15,-3-6 55 16,-10-2-23-16,-6 2 16 15,-9 8 27-15,-5 8 22 16,-2 11 10-16,0 1-21 16,-11 7 16-16,-1 15-10 15,4 4 22-15,3 2-10 16,5-3 26-16,0-3-44 0,18-7 6 16,6-6 1-1,5-8 5-15,2-1-24 16,1 0-1-16,-6-18 0 0,-3-1-5 15,-12-6 16 1,-7 0 2-16,-4 1 5 0,0-3 2 16,-17 8 30-16,-6 0-25 15,-4 6-12-15,-2 8 0 16,-2 1-98-16,0 1-97 16,-11-2-161-16,9-1-276 15,4-3-384-15</inkml:trace>
  <inkml:trace contextRef="#ctx0" brushRef="#br0" timeOffset="66473.6">11787 7599 1211 0,'0'0'534'0,"0"0"-285"16,0 0 67-16,0 0-84 0,0 0-133 15,99-104-30-15,-68 101-62 16,2 3 5-16,1 0-12 16,-1 10-19-16,2 17-136 15,-8-3-402-15,-6-3-777 0</inkml:trace>
  <inkml:trace contextRef="#ctx0" brushRef="#br0" timeOffset="67696">12904 7291 1407 0,'0'0'277'0,"0"0"-176"16,0 0-86-16,0 0 33 15,0 0 118-15,0 0-5 16,0 0-64-16,0-41-96 16,0 102 53-16,0 14 44 15,0 17 1-15,0 4-18 16,0-4-42-16,0-9-38 0,0-12 13 16,0-17-14-16,0-14 0 15,2-15 0-15,2-14 15 16,1-8 0-16,0-3 1 15,4-17-16-15,4-19-22 16,3-14-118-16,4-12 45 16,2-2 0-16,0 6-11 15,-1 12 82-15,-6 18 24 16,-3 18 6-16,-8 10-6 16,-4 0 0-16,0 22 0 15,0 6 32-15,0 0-1 16,4 2 39-16,7-2-54 0,5-2-16 15,11-6 17-15,4-3-11 16,5-8-12-16,3-6-9 16,3-3-56-16,3 0 38 15,3-19-42-15,-4-6-15 16,-2-10-10-16,-9-2-38 16,-8 0 55-16,-9 5 83 15,-14 10 15-15,-2 10 241 16,-9 12-159-16,-20 0-70 15,-7 20-1-15,-2 8 8 16,5 6 95-16,4 1-42 16,10-2-45-16,9-3 29 15,8-3-70-15,2-10 8 0,0-3 10 16,14-4-17-16,5-8-4 16,6-2-11-16,2 0-66 15,0-10 12-15,2-11-37 16,-3-4-10-16,0-5 36 15,-1 0-15-15,-2 0 53 16,-5 8 25-16,-5 6 15 16,-5 9 69-16,-2 7-55 15,-2 0-6-15,-2 21 24 16,-2 7 34-16,0 8 23 16,0 0-27-16,0 0-48 15,0-7 20-15,0-8-33 16,0-7-1-16,0-8 2 15,0-3 11-15,0-3 17 16,2 0 4-16,11-5-34 0,3-7-2 16,2 2-51-16,-2 1 45 15,1 4 1-15,1 5-3 16,3 0 4-16,5 0 6 16,10 0 0-16,6 0-8 15,7 0 16-15,5-8-8 16,1-8 0-16,-1-7-75 15,-5-3-25-15,-11-3-115 16,-14-5-22-16,-13-2-35 16,-11 1 170-16,0 6 102 15,-8 7 237-15,-13 8-24 16,2 12 8-16,-2 2-149 0,3 13-32 16,5 23 44-16,-1 12-6 15,6 13 20-15,1 11-12 16,3 4-53-16,0 2 28 15,-2-2-59-15,4-3-2 16,0-11 0-16,2-8 16 16,0-9-16-16,0-12 0 15,0-10-80-15,0-14-8 16,0-9-114-16,0-19-43 16,-7-13-543-16</inkml:trace>
  <inkml:trace contextRef="#ctx0" brushRef="#br0" timeOffset="67855.62">13404 7374 1128 0,'0'0'1072'16,"0"0"-785"-16,0 0-236 16,115-13-51-16,-41 13-11 15,47 0-121-15,-19 4-130 16,-11 5-663-16</inkml:trace>
  <inkml:trace contextRef="#ctx0" brushRef="#br0" timeOffset="68574.73">15408 7610 636 0,'0'0'961'16,"0"0"-697"-16,0 0-188 16,0 0-43-16,-150 18-1 15,107 10 90-15,4 6-13 16,7 4-22-16,10-2-3 16,15 0-76-16,7-6 2 0,3-7-8 15,23-9-1-15,10-11-2 16,4-3-51-16,1-2-92 15,1-22-12-15,-7-6-106 16,-2-9-245-16,-8-8 151 16,-5-4 0-16,-4-8 105 15,-5-2 251-15,-4 6 95 16,-5 6 240-16,-2 11 69 16,0 14-3-16,0 10 2 15,0 12-150-15,-11 2-116 16,-1 8-91-16,-1 20-28 15,0 14 52-15,4 12-45 16,2 11 41-16,5 5-34 16,2 3-24-16,0-2 2 15,0-8-10-15,0-9-114 0,5-12-15 16,5-13-130-16,0-9-27 16,-6-14-359-16</inkml:trace>
  <inkml:trace contextRef="#ctx0" brushRef="#br0" timeOffset="68859.78">15057 7529 1480 0,'0'0'399'16,"0"0"-286"-16,0 0-105 15,0 0 28-15,156-26-36 16,-98 26 0-16,5 3 8 0,-1 20 0 15,-4 12 17-15,-6 9-8 16,-15 8-16-16,-8 3 33 16,-10 2 21-16,-9-5-1 15,-3-6-16-15,-3-12-37 16,6-10 17-16,3-9-18 16,7-15 1-16,5 0-2 15,6-15-89-15,15-36-147 16,-8 2-116-16,-5-1-258 0</inkml:trace>
  <inkml:trace contextRef="#ctx0" brushRef="#br0" timeOffset="69416.5">15918 7614 909 0,'0'0'651'0,"0"0"-485"15,0 0-58-15,0 0 14 16,0 0-60-16,-30 124-20 16,28-94 33-16,2-3-43 15,0-8-7-15,8-5 8 16,7-6-32-16,5-8 7 15,5 0-8-15,1-6-59 16,3-16-49-16,2-5-41 16,-4-8 0-16,-2 4 49 15,-7 5 19-15,-9 7 81 16,-7 11 110-16,-2 8-4 16,0 0-59-16,-9 20-24 15,-3 8 89-15,4 4-13 16,3 0-53-16,5-4 17 0,0-6-45 15,5-6-11-15,11-6 26 16,3-6-32-16,2-4 11 16,-1 0-12-16,-3-8-33 15,-5-14 24-15,-10-2-53 16,-2-6-60-16,0-2 64 16,-7 2 58-16,-4 2 13 15,4 8 146-15,3 5-19 16,4 6-7-16,2 4-66 15,20-2-46-15,12 3-21 16,6 2-39-16,2 2 18 16,-1 0-7-16,-8 2 19 15,-6 16-8-15,-12 4 17 16,-11 7-2-16,-4 2 2 0,0 1 10 16,0 0 33-16,-4-2-8 15,4-5-9-15,0-8 25 16,9-5-51-16,22-6 23 15,7-6 1-15,9 0-24 16,2-7-11-16,0-14-68 16,-4-18-71-16,-12 4-107 15,-15 1-469-15</inkml:trace>
  <inkml:trace contextRef="#ctx0" brushRef="#br0" timeOffset="69648.95">16299 7400 1532 0,'0'0'533'16,"0"0"-494"-16,0 0-39 15,0 0 43-15,0 0-18 16,-67 141 43-16,49-96-34 15,3-3-19-15,1-8-30 16,1-13-121-16,4-8-193 16,2-11-403-16</inkml:trace>
  <inkml:trace contextRef="#ctx0" brushRef="#br0" timeOffset="69806.78">16038 7305 1046 0,'0'0'146'16,"0"0"-101"-16,0 0 194 16,0 0-140-16,-19 148-62 15,2-45-37-15,5-14-83 16,-2-5-734-16</inkml:trace>
  <inkml:trace contextRef="#ctx0" brushRef="#br0" timeOffset="69904.81">15956 8117 1068 0,'0'0'492'0,"0"0"-305"15,0 0-75-15,0 0-78 16,0 0-34-16,0 0-183 16,0 0-988-16</inkml:trace>
  <inkml:trace contextRef="#ctx0" brushRef="#br0" timeOffset="70970.28">17777 7492 1446 0,'0'0'389'15,"0"0"-238"-15,0 0-70 16,0 0-30-16,0 0 10 16,0 0 33-16,0 0-17 0,13-35-61 15,-13 59 17 1,0 15 16-16,0 15 40 0,0 10 11 15,-2 6-58-15,-9 0-13 16,2-4-26-16,2-7 12 16,5-13-13-16,2-14-2 15,0-10-27-15,0-14-67 16,16-8-50-16,8 0 16 16,5-26-87-16,18-41-128 15,-7 3-143-15,-2 0-135 0</inkml:trace>
  <inkml:trace contextRef="#ctx0" brushRef="#br0" timeOffset="71158.03">18052 7567 1023 0,'0'0'596'0,"0"0"-367"0,0 0-94 16,0 0-106-1,0 0 41-15,-148 90 109 0,113-41-96 16,12-1 0-16,12-4-27 16,11-6-35-16,7-7 13 15,28-12-26-15,12-10 6 16,11-9-14-16,6-5-53 15,4-20-41-15,-4-13-80 16,-6-8-89-16,-7-41-10 16,-14 11-265-16,-18 1-118 0</inkml:trace>
  <inkml:trace contextRef="#ctx0" brushRef="#br0" timeOffset="71789.86">18353 7303 492 0,'0'0'632'16,"0"0"-275"-16,0 0 7 15,0 0-216-15,0 0-106 16,0 0 22-16,0 0 30 0,-108 36 37 15,97 22-51-15,4 6-8 16,3 0 18-16,1-3-55 16,3-7-9-16,0-8-15 15,0-12 4-15,0-10-11 16,5-7-4-16,11-12-21 16,4-5 14-16,6 0-63 15,8-10-55-15,4-11-26 16,0-6-54-16,-5 5 64 15,-8 7 61-15,-7 14 80 16,-12 1 0-16,-6 19 73 16,0 12 25-16,0 5-23 0,-2-2-28 15,0-2 46-15,2-5-38 16,0-8-29-16,15-5 14 16,14-6-38-16,9-8-2 15,9 0-21-15,5-12-131 16,-2-13-10-16,2-8 5 15,-6-6-11-15,-5-6-89 16,-12-1 126-16,-10 1 131 16,-11 10 138-16,-8 7 159 15,0 11 97-15,-23 16-245 16,-8 1-97-16,-7 15-6 16,0 20 5-16,0 5 48 15,7 2-14-15,8 0-67 0,11-6 31 16,5-3-48-1,7-12 5-15,0-7-6 0,13-6-43 16,12-8-14-16,4 0-62 16,4-14-97-16,-2-10-81 15,0-7-40-15,-2-1-11 16,-4 3 132-16,-5 5 216 16,-4 11 283-16,-6 12 108 15,0 1-179-15,-3 9-38 16,-3 15-79-16,-2 7-23 15,0-2 17-15,-2 3-18 16,0-6-22-16,0 1-49 16,4-5-17-16,1-5-132 15,2-9-384-15</inkml:trace>
  <inkml:trace contextRef="#ctx0" brushRef="#br0" timeOffset="72127.64">19385 7590 1275 0,'0'0'365'16,"0"0"-154"-16,0 0-4 15,0 0-138-15,0 0-11 0,0 0-47 16,0 0 26 0,-116 41 89-16,80 5-34 0,9 5 30 15,7-1-66-15,13-4-56 16,7-7 44-16,0-12-44 16,18-9 0-16,11-12-11 15,9-6-54-15,2-10-36 16,6-22-57-16,15-40-97 15,-12 8-35-15,-9-4-442 0</inkml:trace>
  <inkml:trace contextRef="#ctx0" brushRef="#br0" timeOffset="72456.11">19587 7082 1234 0,'0'0'399'16,"0"0"-102"-16,0 0-88 0,0 0-163 15,0 0-37-15,0 0 19 16,0 0 70-16,-58 181 81 15,36-90-61-15,2 2-38 16,-1-4-13-16,6-15-59 16,6-13 18-16,7-17-26 15,2-13 0-15,0-16-15 16,22-10 14-16,9-5-50 16,9-8-87-16,7-15-101 15,3-9 23-15,-4 6 34 16,-3 3 12-16,-10 9 134 0,-9 10 36 15,-8 4 26 1,-5 12 94-16,-4 17-41 0,0 2-22 16,-3 3-35-16,-2-4-15 15,1-4 24-15,-3-5-30 16,0-10-2-16,-7-11-120 16,-11 0-145-16,-4 0-569 0</inkml:trace>
  <inkml:trace contextRef="#ctx0" brushRef="#br0" timeOffset="72636.66">18985 6944 1187 0,'0'0'889'0,"0"0"-782"15,0 0-97 1,0 0 15-16,-142 169-19 0,106-87-6 15,12 25 0-15,5-20-287 16,17-19-1233-16</inkml:trace>
  <inkml:trace contextRef="#ctx0" brushRef="#br0" timeOffset="73658.67">20450 7008 1260 0,'0'0'288'15,"0"0"-156"-15,0 0-103 16,0 0-28-16,0 0-1 16,0 0 28-16,0 0 153 0,13 174 5 15,-13-83-53-15,0-1-6 16,-2 0-76-16,-5-7 13 16,1-9-2-16,-2-10-53 15,2-10 31-15,2-16-40 16,2-11 1-16,2-13-9 15,0-11 28-15,0-3-19 16,0 0 36-16,4-24-37 16,16-13-58-16,7-12-32 15,4-3 8-15,5 1-40 16,1 11 35-16,-3 12 50 16,-3 15 36-16,-6 13-7 0,-7 0-5 15,-7 20 26 1,-7 14-7-16,-4 10 59 15,0 4-1-15,0 0-14 0,-2 0-9 16,0-8-40-16,2-8 31 16,0-9-32-16,18-11 0 15,13-9 9-15,9-3-9 16,9-3-36-16,6-20-62 16,1-7-61-16,0-7 18 15,-7-3-7-15,-7-5-10 16,-8 3 38-16,-14 8 120 15,-11 7 5-15,-9 14 199 16,0 11-82-16,-25 2-59 16,-10 14-62-16,-7 14 43 15,-1 8 78-15,3 0-14 0,7 2 3 16,8-1-62-16,10-8-36 16,7-5 30-16,8-6-37 15,0-4 1-15,12-7-7 16,10-6-22-16,7-1-15 15,2 0-74-15,3-21-74 16,2-4-15-16,6-25-126 16,-9 6-56-16,-4 4-341 0</inkml:trace>
  <inkml:trace contextRef="#ctx0" brushRef="#br0" timeOffset="74236">21192 7611 803 0,'0'0'293'16,"0"0"-184"-16,0 0-38 15,0 0 61-15,0 0 13 16,0 0-43-16,0 0 0 0,-4 117-52 15,4-99-28-15,0-3 36 16,2-4-39-16,6-2-4 16,0-4-2-16,-2-1-6 15,1-4 17-15,1 0-24 16,2 0 1-16,1-6-3 16,0-10-56-16,0-3-43 15,2-4-26-15,-2 0-90 16,1 0 27-16,-3 5 54 15,2 4 113-15,-2 6 23 16,0 6 29-16,-3 2 36 16,1 0 17-16,-2 7 52 15,-5 10 4-15,2 3-64 16,0 1-39-16,2 2 19 16,5-3-28-16,7-2 25 0,4-4 17 15,9-2-36-15,5-7 23 16,4-5-41-16,6 0-14 15,3-5 11-15,-1-15-9 16,-3-6-4-16,-5-3-12 16,-11-4-32-16,-10-4 29 15,-7 3-46-15,-10 2 50 16,0 6 13-16,-10 11 64 16,-7 6 39-16,-4 9-63 15,4 0-31-15,-1 17 1 16,3 12-8-16,3 14 23 15,3 9 68-15,-2 14-42 0,2 8 23 16,-4 6-7-16,1 1-27 16,1-5 16-16,3-6-50 15,0-12-4-15,4-10-2 16,0-10 13-16,2-11-23 16,-1-9 10-16,-1-10-106 15,-2-8-18-15,-13-14-29 16,4-14-159-16,-3-9-816 0</inkml:trace>
  <inkml:trace contextRef="#ctx0" brushRef="#br0" timeOffset="74395.23">21025 7417 570 0,'0'0'1324'0,"0"0"-1080"16,0 0-191-16,129-4-53 15,-53 4-24-15,44 0-71 16,-15 0-129-16,-11 0-1097 0</inkml:trace>
  <inkml:trace contextRef="#ctx0" brushRef="#br0" timeOffset="75392.53">22608 7578 1073 0,'0'0'154'0,"0"0"-123"16,0 0 170-16,0 0 38 15,-39 136-110-15,15-89 61 0,0-1-70 16,1-11-65-16,6-9-8 16,3-8-47-16,5-12 21 15,7-6 1-15,2 0 3 16,0-15-22-16,9-16-3 15,13-7-131-15,12-9-26 16,8-2 5-16,5 3 14 16,1 11-43-16,-2 12 181 15,-7 17 31-15,-7 6 72 16,-12 16-14-16,-7 16-10 16,-8 4-31-16,-5 4 37 15,0-5-4-15,0-1-36 16,-3-9 12-16,-1-6-57 15,-1-9 0-15,5-6 22 16,0-4-16-16,0 0 3 0,14-20-9 16,10-5-172-16,5-8 59 15,4-2-67-15,4-2 42 16,-4 8 40-16,-6 9 98 16,-7 11 59-16,-9 9 22 15,-6 0-59-15,-5 21 68 16,0 7-3-16,0 2 11 15,0 2-3-15,0-4-48 16,8-4 1-16,10-8-28 16,6-4-20-16,5-6 45 15,6-6-44-15,0 0-1 16,1-3 0-16,-1-16-60 16,1-6-51-16,-5-9-30 0,-2-1-3 15,-7-2 31-15,-7 2 85 16,-3 5 28-16,-10 12 207 15,-2 11 20-15,0 7-111 16,-2 9-100-16,-14 19-10 16,5 6 65-16,3 2-16 15,8 0 4-15,0-4-10 16,0-4-48-16,8-6 29 16,5-6-28-16,1-6 4 15,-1-7 11-15,3-3-17 16,-1 0-31-16,6-20-12 15,-1-5-96-15,-1-11-50 0,4-7-27 16,-3-3-3 0,0 5 92-16,-4 3 127 15,-7 9 112-15,-3 14 103 0,-4 11 26 16,-2 4-114-16,0 9-109 16,0 20 45-16,0 5 33 15,0 8-57-15,0 0-12 16,0 0-23-16,0-3-4 15,2-10-13-15,30-7-202 16,-2-8-148-16,-2-9-320 0</inkml:trace>
  <inkml:trace contextRef="#ctx0" brushRef="#br0" timeOffset="75782.5">24085 7575 1480 0,'0'0'487'15,"0"0"-373"-15,0 0-114 16,0 0-11-16,0 0 11 16,-135 33 134-16,89-1 36 15,9 10-72-15,3 2-6 16,10 2-82-16,11-6 2 16,9-8 5-16,4-8-11 15,0-7 10-15,8-10-16 16,13-7-55-16,0 0 32 15,4-6-99-15,2-20-41 0,0-4-57 16,-3-7-20 0,-4-4-3-16,0 1 6 0,-6 6 237 15,-3 8 116 1,-5 10 159-16,-4 11 31 0,-2 5-156 16,0 0-130-16,0 21 14 15,0 10 39-15,-6 10 7 16,-7 3 12-16,-1 2-71 15,3-2-14-15,0-3-4 16,0-8-3-16,-2 0-62 16,3-9-166-16,2-10-404 0</inkml:trace>
  <inkml:trace contextRef="#ctx0" brushRef="#br0" timeOffset="76226.52">24683 7764 1461 0,'0'0'1103'16,"0"0"-1103"-16,0 0-458 16,0 0 166-16,0 0 199 15,0 0 78-15,0 0-5 16,-25 2-88-16</inkml:trace>
  <inkml:trace contextRef="#ctx0" brushRef="#br0" timeOffset="80040.86">2572 8947 163 0,'0'0'1138'0,"0"0"-846"16,0 0-156-16,0 0 0 15,0 0-54-15,0 0 63 16,0 0-92-16,2-61-3 16,-2 61 24-16,0-3-48 15,0 3 11-15,0 0-16 16,0 0-20-16,0 0 31 15,0 0-32-15,0 0 0 16,0 0 0-16,0 0-15 0,0 3 15 16,0 18-9-16,0 9 9 15,0 12-5-15,0 15 19 16,0 8-8-16,0 11 24 16,0 5-29-16,0 0 26 15,-2-2-19-15,0-7-1 16,2-7 0-16,0-10-7 15,0-9 0-15,0-11-7 16,0-7-6-16,0-7-127 16,0-8-77-16,0-6-94 15,2-7-229-15</inkml:trace>
  <inkml:trace contextRef="#ctx0" brushRef="#br0" timeOffset="80310.97">2677 8860 925 0,'0'0'227'0,"0"0"38"16,0 0-67-16,0 0-45 15,29 132 4-15,-29-74-32 16,-16 3-8-16,-8-3-52 0,-3-1-33 16,-2-9-10-1,4-6-22-15,10-10-109 0,5-12-186 16,10-16-497-16</inkml:trace>
  <inkml:trace contextRef="#ctx0" brushRef="#br0" timeOffset="80587.7">3104 8881 1386 0,'0'0'347'0,"0"0"-254"0,0 0-42 16,0 0 50-16,-145 76 27 15,105-26 39-15,7 11-73 16,11 4-15-16,11 5-2 16,11-3-56-16,0-5 4 15,22-6-23-15,10-12 5 16,5-11-14-16,5-12-118 16,18-17-88-16,-8-4-74 15,-12 0-364-15</inkml:trace>
  <inkml:trace contextRef="#ctx0" brushRef="#br0" timeOffset="80804.19">3341 8976 1582 0,'0'0'270'0,"0"0"-200"16,0 0 8-16,0 0 44 15,-150 84 40-15,111-36-46 16,1 6-36-16,7-1-5 15,4 2-60-15,9-11-15 16,7-7 0-16,7-16-88 16,4-7 30-16,0-12-82 15,21-5-58-15,4-17 25 16,0-6-420-16</inkml:trace>
  <inkml:trace contextRef="#ctx0" brushRef="#br0" timeOffset="80971.2">3258 9039 939 0,'0'0'703'0,"0"0"-615"16,0 0-56-16,0 0 48 16,50 125-20-16,-35-77-3 15,5 1 24-15,0-3-64 16,0 0-6-16,-2-11-11 16,-2-5-25-16,-5-9-100 15,-7-10-199-15,-4-8-524 0</inkml:trace>
  <inkml:trace contextRef="#ctx0" brushRef="#br0" timeOffset="81142.89">2998 9177 1408 0,'0'0'650'0,"0"0"-482"15,0 0-124-15,0 0 17 16,145-11-55-16,-88 11 7 15,5 0-13-15,19 8-21 16,-16-2-122-16,-14-4-376 0</inkml:trace>
  <inkml:trace contextRef="#ctx0" brushRef="#br0" timeOffset="81348.92">3673 8891 1614 0,'0'0'306'16,"0"0"-250"-16,0 0 2 16,0 0 41-16,81 136-27 15,-73-78 21-15,-5 9-22 16,-3 3-56-16,-9 4 25 16,-22 2-40-16,-17 12-40 15,11-17-245-15,6-24-572 0</inkml:trace>
  <inkml:trace contextRef="#ctx0" brushRef="#br0" timeOffset="81829.17">4219 9189 1502 0,'0'0'536'16,"0"0"-275"-16,0 0 51 15,0 0-156-15,0 0-93 16,0 0-15-16,0 0-47 16,79-12 28-16,-44 12-29 0,3 0-18 15,-7 5-18 1,-8 4-197-16,-19 6-115 0,-4-3-218 16,-2-4-948-16</inkml:trace>
  <inkml:trace contextRef="#ctx0" brushRef="#br0" timeOffset="81938.39">4273 9307 1633 0,'0'0'585'16,"0"0"-501"-16,0 0-45 15,0 0-27-15,127-2-12 16,-83-1-101-16,-5-1-284 0</inkml:trace>
  <inkml:trace contextRef="#ctx0" brushRef="#br0" timeOffset="82750.89">5274 8833 1182 0,'0'0'318'0,"0"0"-187"15,0 0 38-15,0 0 17 16,0 0-63-16,0 0-83 16,0 0-3-16,0 46 14 15,-8 0 35-15,2 12 9 16,-3 9-39-16,1 1 23 16,0 0-55-16,0-2-23 15,1-6 4-15,5-5-5 16,2-9-105-16,0-9-29 15,0-11-210-15,7-13-261 0</inkml:trace>
  <inkml:trace contextRef="#ctx0" brushRef="#br0" timeOffset="82991.2">5258 8791 1345 0,'0'0'223'0,"0"0"-122"16,0 0-68-16,0 0 36 15,0 0-9-15,0 0 13 16,0 0 53-16,98 160-60 16,-98-89-39-16,-5 3 12 0,-24-2-39 15,-10-2-41 1,-32 8-80-16,8-17-118 0,5-15-360 15</inkml:trace>
  <inkml:trace contextRef="#ctx0" brushRef="#br0" timeOffset="83140.87">4774 9607 1219 0,'0'0'649'0,"0"0"-480"16,0 0 80-16,0 0-39 15,0 0-75-15,166 0-68 16,-104-4-61-16,2-4 28 15,3 2-34-15,16 0-70 16,-14 1-261-16,-13 2-543 0</inkml:trace>
  <inkml:trace contextRef="#ctx0" brushRef="#br0" timeOffset="85739.26">5204 9781 892 0,'0'0'494'0,"0"0"-300"15,0 0-31-15,0 0 65 16,0 0-9-16,0 0-40 0,0 0-35 15,-9 0-47-15,9 0 17 16,9-2-72-16,12-10 7 16,8-6-31-16,4-5-9 15,8-4-18-15,1-1-4 16,-3 0-72-16,-3 2-11 16,-3-1-81-16,-8 8 29 15,-7 0 58-15,-9 8-3 16,-5 5 93-16,-4 2 9 15,0 4-9-15,0 0 45 16,0 0-44-16,0 0 18 16,0 1-19-16,-11 16 11 0,3 5 31 15,-6 4-2 1,3 6-1-16,-3 0 4 0,3 4-42 16,-2-2 8-16,2 0-9 15,2-1-24-15,5-3-98 16,2-9-243-16,2-9-567 0</inkml:trace>
  <inkml:trace contextRef="#ctx0" brushRef="#br0" timeOffset="86053.09">5693 9622 825 0,'0'0'599'16,"0"0"-454"-16,0 0-91 16,0 0 198-16,0 0-50 15,0 0-8-15,-91 130-55 16,91-96-47-16,6-6-6 16,23-7-52-16,7-9-26 15,8-10 19-15,1-2-27 16,-3-7-29-16,-9-16 0 15,-10 0-43-15,-17-1 35 16,-6-1-37-16,-8 4-48 16,-23 4-15-16,-7 7-23 0,-22 10 24 15,10 0-168 1,8 4-1186-16</inkml:trace>
  <inkml:trace contextRef="#ctx0" brushRef="#br0" timeOffset="86774.26">6292 8823 656 0,'0'0'668'0,"0"0"-484"0,0 0-110 16,0 0-14-16,0 0 108 15,0 0 15-15,-133 98-3 16,99-38-23-16,8 16-53 16,5 11 26-16,8 1-55 15,11-1-39-15,2-6 14 16,9-10-48-16,18-13-2 15,6-12 0-15,9-14-84 16,23-15-75-16,-14-5-141 16,-6-12-347-16</inkml:trace>
  <inkml:trace contextRef="#ctx0" brushRef="#br0" timeOffset="87404.49">6460 9048 1237 0,'0'0'225'0,"0"0"-147"15,0 0-34-15,0 0 11 16,0 0-27-16,0 0 89 15,0 0 54-15,-50 66-30 16,40-30-19-16,-2 0-2 16,3 2-65-16,1-6-11 15,1-6-31-15,2-8-11 16,3-6 8-16,2-8 5 16,0-4-9-16,0 0 33 0,9-2-39 15,8-14-24-15,6-1-31 16,2-3-19-16,-1 1 59 15,3 5-20-15,-5 6 17 16,-4 3 16-16,-3 5-8 16,-3 0 3-16,-6 11 8 15,-1 12-1-15,-3 4 61 16,-2 7-49-16,0 2 8 16,-2-1 11-16,-11-3-30 15,1-6 26-15,1-7-27 16,1-6 6-16,0-5 7 15,-1-6-13-15,3-2-6 16,-6 0-58-16,-7-10-161 16,4-13-263-16,1-2-609 0</inkml:trace>
  <inkml:trace contextRef="#ctx0" brushRef="#br0" timeOffset="87546.9">6442 9027 1475 0,'0'0'309'0,"0"0"-135"16,0 0-56-16,145-48-53 16,-92 36-57-16,8 6-8 15,-15 6-78-15,-11 0-569 0</inkml:trace>
  <inkml:trace contextRef="#ctx0" brushRef="#br0" timeOffset="87914.39">6840 9180 1947 0,'0'0'650'15,"0"0"-512"-15,0 0-54 16,0 0-84-16,0 0-16 16,0 0-9-16,0 0-295 15,0 40-337-15</inkml:trace>
  <inkml:trace contextRef="#ctx0" brushRef="#br0" timeOffset="88063.4">6892 9489 1328 0,'0'0'558'0,"0"0"-512"16,0 0-22-16,0 0 1 16,0 0-23-16,-69 118 26 15,32-89-28-15,-27 10 0 16,11-7-122-16,2-6-605 0</inkml:trace>
  <inkml:trace contextRef="#ctx0" brushRef="#br0" timeOffset="90347.92">7833 8874 856 0,'0'0'286'0,"0"0"-72"16,0 0 7-16,0 0-53 16,0 0 75-16,0 0-69 15,0 0-60-15,-7-29 22 16,7 29-57-16,0 0-18 16,0 0 39-16,0 0-70 15,0 0-5-15,7 0-7 0,15 0-9 16,7 0 3-1,5 0-12-15,3 0 1 0,-1 0-4 16,-5 0 3-16,-2 4-6 16,-6-2-27-16,-5 2-69 15,-3-4 9-15,-4 0-24 16,-2 0 0-16,-2 0 43 16,-7 0-64-16,0 0 79 15,0 0-10-15,-2 0-11 16,-9 0 78-16,-3 0-8 15,1 0 10-15,1 5 75 16,-1 9 6-16,1 7-8 0,0 9 52 16,-1 6-64-1,-1 5-6-15,5 0-33 0,0-1-21 16,2-4 20-16,5-3-20 16,2-8-2-16,0-4-53 15,6-7-200-15,6-8-304 0</inkml:trace>
  <inkml:trace contextRef="#ctx0" brushRef="#br0" timeOffset="90542.43">7795 9036 1151 0,'0'0'597'0,"0"0"-275"16,0 0-148-16,0 0-64 0,0 0-2 15,138-25-74-15,-89 24 3 16,3 1-37-16,-4 0-16 16,2 0-63-16,-13 0-299 15,-10 3-531-15</inkml:trace>
  <inkml:trace contextRef="#ctx0" brushRef="#br0" timeOffset="91218.18">7585 9358 1373 0,'0'0'390'0,"0"0"-148"15,0 0-20-15,0 0-116 16,0 0 0-16,0 0-32 15,0 0-1-15,76 0 12 16,-23 0-47-16,14 0 6 16,7 0-44-16,2 0 13 15,0 0-11-15,-3 0-2 16,-8 0-6-16,-10 0-50 16,-7 0-170-16,-6 2-101 15,-13 3-240-15,-9-3-544 0</inkml:trace>
  <inkml:trace contextRef="#ctx0" brushRef="#br0" timeOffset="91662.4">7423 9774 1582 0,'0'0'517'0,"0"0"-414"16,0 0-45-16,0 0 78 16,0 0-16-16,0 0-53 15,0 0-16-15,96-41-51 16,-65 23-8-16,2 0-6 15,-4 1-61-15,-2-2 28 16,-3 1-22-16,-6 6 20 16,-7 3 40-16,-4 2-8 15,-2 2 17-15,-5 5 0 16,0 0 2-16,0 0-2 16,-2 17 1-16,-10 7 25 15,-1 7 26-15,-3 2-31 16,1 5 12-16,1 2-33 15,3-1 15-15,2-3-29 16,5-6 14-16,4-9-117 0,0-10-143 16,4-9-254-16,9-2-401 15</inkml:trace>
  <inkml:trace contextRef="#ctx0" brushRef="#br0" timeOffset="92017.38">7884 9657 401 0,'0'0'627'0,"0"0"-396"16,0 0-81-16,0 0-15 15,0 0 48-15,0 0-9 16,0 0 56-16,-45 92-120 16,34-60-42-16,3-3-3 0,2-7-53 15,6-7 19 1,0-4-18-16,0-8-11 0,6 0 50 15,11-3-51-15,6 0 10 16,3 0-11-16,3 0-12 16,-2-3 6-16,-3 3-18 15,-4 0 6-15,-3 11 5 16,-9 9-4-16,-8 4 17 16,0 1-8-16,0-1 18 15,-6 1-10-15,-8-4 0 16,1-8 0-16,-1-1-14 15,-1-5-9-15,-8-7-119 16,6 0-108-16,-1-3-350 0</inkml:trace>
  <inkml:trace contextRef="#ctx0" brushRef="#br0" timeOffset="92157.9">7884 9656 1726 0,'0'0'564'0,"0"0"-480"15,0 0-36-15,158-51-48 16,-95 33-18-16,26-5-40 16,-16 6-206-16,-8 1-501 0</inkml:trace>
  <inkml:trace contextRef="#ctx0" brushRef="#br0" timeOffset="92609.23">8790 8794 1375 0,'0'0'641'0,"0"0"-432"16,0 0-125-16,0 0-84 15,0 0 0-15,0 0 2 16,44 133 33-16,-13-24 29 16,-6 29 24-16,-8 7-60 15,-17-7 57-15,0-31-42 16,-11-28-25-16,-9-17 23 16,-6-4-41-16,-3 9 15 15,-8 5-15-15,0 14-119 16,8-22-90-16,11-22-506 0</inkml:trace>
  <inkml:trace contextRef="#ctx0" brushRef="#br0" timeOffset="93148.87">9569 9284 1192 0,'0'0'806'0,"0"0"-472"16,0 0-89-16,0 0-45 15,0 0-113-15,0 0-41 16,0 0-33-16,54-6 4 15,-30 6-34-15,-4 0-50 16,-11 8-258-16,-9 4-310 16,0 0-1151-16</inkml:trace>
  <inkml:trace contextRef="#ctx0" brushRef="#br0" timeOffset="93275.7">9536 9471 1347 0,'0'0'880'0,"0"0"-622"16,0 0-166-16,0 0 60 15,0 0-109-15,0 0-28 16,131 0-15-16,-102 0-345 16,-7 0-876-16</inkml:trace>
  <inkml:trace contextRef="#ctx0" brushRef="#br0" timeOffset="94364.76">11060 9071 1167 0,'0'0'509'0,"0"0"-344"15,0 0-16-15,0 0 4 16,0 0-119-16,0 0 28 16,0 0 25-16,0-37-16 15,-15 30 14-15,-16 4-82 16,-14 3 7-16,-10 0-19 15,-8 8 15-15,0 17-6 16,5 10 39-16,12 4 8 16,15 7 38-16,12 3-51 15,17-3-5-15,2-2 19 16,25-7-47-16,15-8 28 16,11-7-29-16,10-10-6 0,3-10-3 15,1-2-208-15,13-5-77 16,-16-14-225-16,-14-3-493 0</inkml:trace>
  <inkml:trace contextRef="#ctx0" brushRef="#br0" timeOffset="94914.43">11311 8671 1262 0,'0'0'246'0,"0"0"-128"16,0 0-27-16,0 0-30 16,0 0 25-16,0 0 78 15,0 0-2-15,-54 110-50 0,38-68-58 16,1-5 21-16,1-6-56 15,3-7-13-15,7-7 6 16,2-8-6-16,2-6-1 16,0-3 1-16,10 0 11 15,11 0-34-15,3 0-37 16,0-7-18-16,-1 5 63 16,-5 2-10-16,-5 0 18 15,-4 16 0-15,-4 6-10 16,-3 2 2-16,-2 3 9 15,0-5 0-15,0-4-9 16,-2-2 22-16,-8-6-26 16,-11-10-29-16,2 0-203 0,-3 0-156 15</inkml:trace>
  <inkml:trace contextRef="#ctx0" brushRef="#br0" timeOffset="95071.24">11257 8661 1605 0,'0'0'502'16,"0"0"-345"-16,0 0-74 16,0 0-63-16,145-57 4 15,-114 57-24-15,-2 0-9 16,-5 16-131-16,-6 11-343 16,-7-3-603-16</inkml:trace>
  <inkml:trace contextRef="#ctx0" brushRef="#br0" timeOffset="95520.6">11062 9645 1433 0,'0'0'573'16,"0"0"-436"-16,0 0 25 15,0 0-89-15,0 0-30 16,0 0-43-16,0 0 15 15,68-104-32-15,-41 80 17 16,-3 0-47-16,-6 2 38 16,-3 4-4-16,-5 5 12 15,-6 8 2-15,-2 1 28 16,-2 4 18-16,0 0-39 16,0 0-8-16,0 9 6 15,-2 13-5-15,-9 9 22 16,-1 3-23-16,6 0 0 0,2-2-19 15,4-6-9-15,4-12-168 16,16-6-178-16,2-8-573 0</inkml:trace>
  <inkml:trace contextRef="#ctx0" brushRef="#br0" timeOffset="95756.82">11346 9541 1577 0,'0'0'372'0,"0"0"-214"15,0 0-71-15,0 0 32 16,-18 104-16-16,45-90-61 16,8-8 40-16,6-6-70 15,1 0-12-15,-4-4-1 0,-9-14-99 16,-11-6 38-16,-14-5 38 16,-4 3-19-16,-8-3 43 15,-17 5-21-15,-4 3 21 16,0 10-17-16,-7 8-29 15,7 3-295-15,11 0-731 0</inkml:trace>
  <inkml:trace contextRef="#ctx0" brushRef="#br0" timeOffset="97035.36">12505 8758 939 0,'0'0'496'0,"0"0"-317"15,0 0 120-15,0 0-40 16,0 0-98-16,0 0-17 16,0 0-42-16,-2-51-12 15,2 51-10-15,0 0-66 16,0 0 20-16,6 0-34 16,17 10 0-16,4 2 13 0,6-5-7 15,3 0-6-15,-3-7 0 16,-6 0-13-16,-5 0 7 15,-9 0-36-15,-8 0-18 16,-5-3 52-16,0-2-24 16,0-4-9-16,0 4 0 15,-5 1 32-15,-1 4-11 16,2 0 20-16,-3 2-45 16,-2 19 39-16,0 14 6 15,-2 6 15-15,-1 8 11 16,2 1-25-16,1-1 29 15,-3-3-30-15,6-5 0 16,-3-5-6-16,5-5-71 16,-2-5-105-16,4-6-174 15,-2-10-356-15</inkml:trace>
  <inkml:trace contextRef="#ctx0" brushRef="#br0" timeOffset="97188.86">12322 9038 1498 0,'0'0'520'16,"0"0"-432"-16,0 0 21 16,154-31-74-16,-96 26-35 15,0 0 13-15,7 5-13 16,-16 0-109-16,-11 0-498 0</inkml:trace>
  <inkml:trace contextRef="#ctx0" brushRef="#br0" timeOffset="97562.43">12057 9330 1510 0,'0'0'528'0,"0"0"-365"16,0 0-46-16,0 0 89 15,0 0-108-15,0 0-59 16,141-14 27-16,-79 10-37 15,9 2-28-15,10-1 19 16,8 1-20-16,9-3 0 16,0-2-1-16,-1 2-3 15,-4 1-50-15,2-2-202 16,-24 2-224-16,-19 0-113 0</inkml:trace>
  <inkml:trace contextRef="#ctx0" brushRef="#br0" timeOffset="97951.86">12300 9675 963 0,'0'0'549'0,"0"0"-372"16,0 0 37-16,0 0-44 16,0 0-106-16,0 0 31 15,0 0-80-15,112-97-5 16,-92 76-20-16,-5 3 7 0,-2 2 3 16,-6 4-6-16,-2 7 13 15,-5 2-14-15,0 3 7 16,0 0-2-16,0 17 2 15,0 10 43-15,-12 4 24 16,3 10 8-16,1-1-44 16,-1 0 20-16,0-1-41 15,0-3-10-15,0-4 0 16,3-3 0-16,0-4-100 16,2-7-222-16,4-8-453 0</inkml:trace>
  <inkml:trace contextRef="#ctx0" brushRef="#br0" timeOffset="98208.56">12694 9653 1395 0,'0'0'254'0,"0"0"-163"15,0 0-65-15,0 0 79 16,0 0 70-16,0 0-35 15,0 0-13-15,-17 114-64 16,24-81-51-16,1-8 10 16,-1-1-20-16,-3-4-2 15,-4-6 1-15,0-2 11 0,0-5-24 16,-15-5-45-16,-21-2-108 16,3-11-74-16,2-6-436 0</inkml:trace>
  <inkml:trace contextRef="#ctx0" brushRef="#br0" timeOffset="98319.08">12672 9569 1300 0,'0'0'694'0,"0"0"-472"15,130-42-181-15,-68 23-41 16,23-3-7-16,-16 5-194 16,-11-2-398-16</inkml:trace>
  <inkml:trace contextRef="#ctx0" brushRef="#br0" timeOffset="98755.84">13408 8845 907 0,'0'0'606'0,"0"0"-498"16,0 0-94-16,0 0 99 15,36 114-5-15,-23-51 52 16,-4 12 23-16,-9 26-48 16,0 20-21-16,-27-9-46 15,-6-14-29-15,-6-17 6 16,4-20-44-16,-1 6-2 15,-15 18-78-15,13-18-120 0,9-18-346 16</inkml:trace>
  <inkml:trace contextRef="#ctx0" brushRef="#br0" timeOffset="99267.12">11979 9013 796 0,'0'0'622'0,"0"0"-484"16,0 0-7-16,-101 123 143 16,72-33-24-16,8-2-117 15,9 9 3-15,10 0-69 16,2-20-51-16,29 3 19 15,16-10-35-15,39-5-51 16,-8-19-129-16,-5-16-419 0</inkml:trace>
  <inkml:trace contextRef="#ctx0" brushRef="#br0" timeOffset="100100.96">13702 8707 586 0,'0'0'252'15,"0"0"-83"-15,0 0 74 16,0 0-29-16,0 0-20 16,0 0-37-16,-34 128-72 0,26-103 5 15,1-8-50-15,5-5-34 16,2-6 27-16,0-6-20 16,0 0 38-16,7 0-11 15,8-6-22-15,7-6-36 16,1 2 9-16,-3 3-16 15,-3 7 16-15,0 0-8 16,-7 0 4-16,-3 17 13 16,-5 9 0-16,-2 3 17 15,0 3-11-15,0-4-6 16,-9-7 16-16,-1-5-14 16,-2-6-4-16,-1-6-30 15,-12-4-104-15,5 0-85 0,-2-7-337 16</inkml:trace>
  <inkml:trace contextRef="#ctx0" brushRef="#br0" timeOffset="100227.64">13649 8708 1483 0,'0'0'353'0,"0"0"-220"16,0 0-109-16,152-56-13 15,-92 44-22-15,-14 4-130 16,-10 4-546-16</inkml:trace>
  <inkml:trace contextRef="#ctx0" brushRef="#br0" timeOffset="100640.22">14436 8712 1250 0,'0'0'289'0,"0"0"-168"0,0 0-107 16,0 0 14-16,0 0 84 15,0 0 76-15,-128 148 63 16,84-27-59-16,-1 31-45 16,14 8-16-16,13-25-64 15,18-38-18-15,0-41-41 16,18-6 7-16,11 1-30 15,9 0-6-15,19 9-102 16,-7-18-130-16,-10-13-417 0</inkml:trace>
  <inkml:trace contextRef="#ctx0" brushRef="#br0" timeOffset="102223.97">15118 8837 183 0,'0'0'902'16,"0"0"-692"-16,0 0-138 15,0 0-10-15,0 0 47 16,0 0-24-16,0 0-12 16,-83-6 48-16,66 18-42 15,1 5 54-15,3 0-11 16,3 7-36-16,6 5 11 15,4 5-33-15,0 4-21 16,0-1 48-16,14 4-66 0,-1-7-3 16,-2-3-7-1,-2-4-4-15,-5-5-2 0,-4-6-9 16,0-4 0-16,-8-2 3 16,-15-4 4-16,-4-6-14 15,-2 0-5-15,4 0-23 16,10-20 34-16,11-12-64 15,4-6-59-15,9-9 25 16,24-3-77-16,7 1 54 16,3-4 67-16,-1 3 55 15,-9 4 105-15,-6 2 65 16,-11 5-27-16,-10 9-23 16,-6 9-120-16,0 9-29 15,-13 12-108-15,-7 5-194 16,2 16-379-16</inkml:trace>
  <inkml:trace contextRef="#ctx0" brushRef="#br0" timeOffset="102540.74">14476 9525 1517 0,'0'0'588'0,"0"0"-486"15,0 0-21-15,0 0-39 16,178 0 20-16,-96-12 29 15,17-2-71-15,3-2 13 16,0 0-33-16,-7 2-24 16,-2 4-65-16,-26 2-389 15,-25 4-338-15</inkml:trace>
  <inkml:trace contextRef="#ctx0" brushRef="#br0" timeOffset="102915.82">14536 9898 71 0,'0'0'1834'0,"0"0"-1498"16,0 0-294-16,0 0-26 15,0 0-16-15,0 0 40 16,0 0-22-16,133-126 13 16,-104 94-30-16,-2 3-1 0,-6 3 0 15,-6 6 20 1,-6 6 16-16,-7 6 38 0,1 6-32 16,-3 2-42-16,0 0-31 15,0 12 31-15,-5 10 5 16,-6 10-4-16,0 4 37 15,-1 2-38-15,3 2 0 16,1-1-12-16,1-4-56 16,3-4-161-16,1-9-269 15,3-10-675-15</inkml:trace>
  <inkml:trace contextRef="#ctx0" brushRef="#br0" timeOffset="103194.47">14991 9723 689 0,'0'0'611'15,"0"0"-460"-15,0 0-97 16,0 0 94-16,0 0 30 16,0 0-31-16,0 0 26 15,-9 123-68-15,20-88-73 16,0 2 26-16,-2-4-50 15,-4-4 3-15,-5-3 18 16,0-8-28-16,0-4 32 16,-3-9-31-16,-8-2 4 15,-4-3-6-15,-4 0-43 0,-12-32-198 16,2-2-129 0,7-5-840-16</inkml:trace>
  <inkml:trace contextRef="#ctx0" brushRef="#br0" timeOffset="103298.63">14960 9731 1237 0,'0'0'774'0,"0"0"-547"16,124-42-93-16,-59 24-120 16,1 3-14-16,28-10-83 15,-18 7-247-15,-11 0-518 0</inkml:trace>
  <inkml:trace contextRef="#ctx0" brushRef="#br0" timeOffset="103777.42">15749 8903 1397 0,'0'0'484'0,"0"0"-363"16,0 0-110-16,0 0-4 15,0 0 3-15,0 0 50 16,87 162 83-16,-74-67-36 16,-13 23 28-16,0-4-15 15,-13-9-84-15,-16-17 19 16,2-20-53-16,-2 5 12 15,0 8-28-15,6-7 2 0,4-5-108 16,7 9-24 0,8-17-163-16,-1-15-445 0</inkml:trace>
  <inkml:trace contextRef="#ctx0" brushRef="#br0" timeOffset="105708.48">16025 8715 1096 0,'0'0'385'16,"0"0"-166"0,0 0-114-16,0 0-28 0,0 0 127 15,0 0-108-15,0 0-26 16,-9 0-25-16,9 21-32 16,0 10 76-16,0 4-7 15,7 8-14-15,4-2 12 16,0 0-59-16,0-4 6 15,-2-8-24-15,-3-7 12 16,0-5-9-16,-4-8-6 16,-2-4 0-16,0-5 12 15,0 0-12-15,-16 0-6 0,-9-12-130 16,-6-12-91-16,-13-25-75 16,6 3-299-16,9 0-465 0</inkml:trace>
  <inkml:trace contextRef="#ctx0" brushRef="#br0" timeOffset="105805.82">16025 8715 537 0,'-145'29'865'15,"165"-40"-463"-15,11-1-102 16,16-2-62-16,13 3-120 16,12 8-66-16,5 3-52 15,33 0-138-15,-21 0-254 16,-13 10-1122-16</inkml:trace>
  <inkml:trace contextRef="#ctx0" brushRef="#br0" timeOffset="106188.99">16955 9293 1478 0,'0'0'711'15,"0"0"-521"-15,0 0 24 16,0 0-67-16,0 0-90 16,0 0-8-16,146 0-49 15,-105 0-53-15,-14 3-177 16,-12 6-416-16,-13-4-611 0</inkml:trace>
  <inkml:trace contextRef="#ctx0" brushRef="#br0" timeOffset="106316.13">16941 9440 705 0,'0'0'1413'0,"0"0"-1109"16,0 0-281-1,114 0-23-15,-58-4-32 0,21-4-102 16,-14 1-140-16,-12 0-606 0</inkml:trace>
  <inkml:trace contextRef="#ctx0" brushRef="#br0" timeOffset="107255.78">18178 9101 1196 0,'0'0'490'0,"0"0"-360"16,0 0 40-16,0 0 10 15,-33-102 20-15,33 72-46 16,2 2-47-16,18 5-19 15,4 0-55-15,5 5-6 16,0 6-25-16,3 4 17 16,-1 6 0-16,-4 2-19 15,-5 0 1-15,-1 8-4 16,-6 12 20-16,-5 4-14 16,-4 6-3-16,-4 6 6 15,-2 6-6-15,-2 7 0 16,-19 5 0-16,-8 5-6 0,-13 25-72 15,6-19-209 1,5-10-419-16</inkml:trace>
  <inkml:trace contextRef="#ctx0" brushRef="#br0" timeOffset="107391.08">18114 9697 1631 0,'0'0'861'15,"0"0"-726"-15,0 0-99 16,0 0-27-16,0 0-9 15,0 0-58-15,0 0-42 16,0 0-160-16,0 0-529 0</inkml:trace>
  <inkml:trace contextRef="#ctx0" brushRef="#br0" timeOffset="107834.5">18947 9085 780 0,'0'0'560'16,"0"0"-285"-16,0 0-20 15,0 0-51-15,0 0 20 0,0 0-58 16,-2-102 35-16,2 95-110 15,0 0-29-15,0 3-8 16,4-2-46-16,3 2-7 16,2 2-1-16,-2 2 16 15,1 0-30-15,2 0 14 16,1 8 0-16,-5 14-14 16,1 10 11-16,-7 13 3 15,0 9 0-15,-15 9-19 16,-16 7-81-16,-3 2-94 15,-1-3 63-15,-2-4 50 16,6-7 7-16,4-10 38 16,6-8 30-16,5-12 6 15,5-8 0-15,4-8 1 16,5-6 55-16,2-3 8 0,0 4-64 16,0 0-18-16,-5-7-360 0</inkml:trace>
  <inkml:trace contextRef="#ctx0" brushRef="#br0" timeOffset="108044.58">18716 9798 1694 0,'0'0'0'0</inkml:trace>
  <inkml:trace contextRef="#ctx0" brushRef="#br0" timeOffset="111610.02">1167 10297 1053 0,'0'0'236'16,"0"0"-53"-16,0 0-41 15,0 0 2-15,0 0 63 16,0 0-59-16,0 0-30 15,-15-87 12-15,15 85-75 16,0 2-25-16,0 0-30 0,0 2-13 16,0 23 12-1,0 15 2-15,0 13 18 0,0 12 49 16,-2 3-44-16,-2 5 33 16,-1-1-22-16,-4-1-27 15,0-4 28-15,-2-4-35 16,-1-6 9-16,6-11-5 15,-1-8 7-15,5-7-9 16,2-13-3-16,0-7 0 16,0-6-6-16,0-3 6 15,0-2 0-15,0 0 0 16,0-7-4-16,0-15-39 0,7-7-87 16,8-11 57-16,5-5 10 15,5 3-45-15,4 5 40 16,0 8 34-16,0 12 10 15,0 14 23-15,-4 3 2 16,-4 5 7-16,-5 22 47 16,-9 7-36-16,-7 7 39 15,-4 7 1-15,-21-4-41 16,-4-1 14-16,-2-2-21 16,0-9-11-16,-1-8-6 15,5-11-135-15,10-13-112 16,5-9-105-16,8-14-766 0</inkml:trace>
  <inkml:trace contextRef="#ctx0" brushRef="#br0" timeOffset="111769.38">1540 10633 1493 0,'0'0'280'16,"0"0"-140"-16,0 0 11 15,44 125-34-15,-44-65-21 16,-22 8-36-16,-16 3 3 15,-8-1-63-15,-24 6-95 16,10-18-270-16,11-18-1002 0</inkml:trace>
  <inkml:trace contextRef="#ctx0" brushRef="#br0" timeOffset="115047.73">16507 6844 725 0,'0'0'809'16,"0"0"-661"-16,0 0-78 16,0 0 25-16,0 0 43 15,0 0 20-15,0 0-19 0,-36 0 12 16,36 0-19-16,0 0-35 16,0 0 11-16,0 0-67 15,0 0 3-15,17 0 15 16,21 0-42-16,20 0 28 15,21 0-27-15,12 0-17 16,11 0 14-16,1 0-15 16,-1 0-40-16,15-7-90 15,-28 2-524-15,-25-2-1106 0</inkml:trace>
  <inkml:trace contextRef="#ctx0" brushRef="#br0" timeOffset="117565.53">2904 10611 1098 0,'0'0'362'0,"0"0"-217"16,0 0 11-16,0 0 27 16,0 0 24-16,0 0-56 15,0 0-55-15,7-68 15 0,-7 68 13 16,-21 0-94-16,-10 0-24 16,-13 22-6-16,-12 12-5 15,-6 15-10-15,-3 11 29 16,10 4-14-16,7 0 38 15,19-1-32-15,14-7 26 16,15-8-32-16,2-8 0 16,29-8 0-16,11-10 0 15,12-9-76-15,27-8-110 16,-12-5-181-16,-14 0-251 0</inkml:trace>
  <inkml:trace contextRef="#ctx0" brushRef="#br0" timeOffset="118156.56">2681 10826 1288 0,'0'0'227'16,"0"0"-136"-16,0 0 10 16,0 0-14-16,122-44 23 15,-79 44 3-15,-3 8 24 16,0 16-15-16,-7 10-43 15,-8 4 27-15,-9 2-52 16,-9 1-4-16,-7-2-8 16,0-4-34-16,0-9 15 15,0-8-23-15,0-7 6 16,0-8-13-16,2-3 7 16,10 0-6-16,3-9-13 0,5-12-111 15,2-9 46-15,-2-5-128 16,3 2 24-16,-6 5 119 15,-3 7 38-15,-8 13 31 16,-2 8 19-16,-4 0-13 16,0 18 69-16,0 10 16 15,-6 2-13-15,2 3 27 16,2-5-51-16,2-6-14 16,0-5-9-16,8-4-30 15,5-6 26-15,3-4-27 16,-3-3 3-16,-1 0-9 15,-3-6-47-15,-3-12-8 0,-2-7-109 16,4-12-12 0,3-4 23-16,5-5 39 0,3 5 17 15,8 6 58-15,0 11 45 16,0 12 83-16,0 10 0 16,-6 2 3-16,2 6 32 15,-3 16 20-15,-5 4-60 16,-3 3 44-16,-6 1-66 15,-1-2-16-15,-5-5-26 16,0 2-14-16,0-3-33 16,0-8-210-16,-2-6-387 0</inkml:trace>
  <inkml:trace contextRef="#ctx0" brushRef="#br0" timeOffset="118301.25">3428 10604 1650 0,'0'0'383'0,"0"0"-272"16,0 0-111-16,0 0-125 15,-9 108-92-15,-5-50-535 0</inkml:trace>
  <inkml:trace contextRef="#ctx0" brushRef="#br0" timeOffset="118396.72">3323 11446 772 0,'0'0'1060'0,"0"0"-905"16,0 0-125-16,0 0-30 16,0 0-505-16</inkml:trace>
  <inkml:trace contextRef="#ctx0" brushRef="#br0" timeOffset="119131.63">4300 10674 1400 0,'0'0'263'0,"0"0"-170"16,0 0-15-16,0 0-66 16,0 0 14-16,0 0 19 15,0 0 74-15,13 61 38 16,-13-3-21-16,0 7-23 15,0 9 18-15,-4-2-88 16,-3-3-12-16,3-7-4 0,-2-12-21 16,4-9 12-16,2-14-18 15,0-8 0-15,0-12 5 16,0-2 5-16,0-5-7 16,0 0 29-16,-2-21-32 15,0-16-57-15,0-18-138 16,2-13 51-16,0-12-33 15,0-4-95-15,4 3 38 16,12 13-4-16,1 16 238 16,2 17 27-16,-1 18 48 15,-5 15-35-15,-2 2 61 16,-2 8-20-16,-4 21 14 16,-5 4 15-16,0 6 12 0,-3 4 5 15,-15-1-40 1,1-3-43-16,-1-8 8 0,5-8-52 15,5-11 8 1,8-6-8-16,2-6-12 0,30 0 6 16,8 0-14-16,9 0-67 15,2 0 62-15,1 10 0 16,-6 8 25-16,-7 8 11 16,-13 2-5-16,-14 2 17 15,-12 2-23-15,-12-4 1 16,-26 0 43-16,-10-3-32 15,-31-1-12-15,13-7-171 16,10-7-396-16</inkml:trace>
  <inkml:trace contextRef="#ctx0" brushRef="#br0" timeOffset="119913.7">5467 10374 1109 0,'0'0'241'15,"0"0"-162"-15,0 0-34 16,0 0-27-16,0 0 168 16,0 0 20-16,-6 119-13 0,-5-55-14 15,2 10-67-15,0 10-20 16,3 3 29-16,-2-1-68 16,6-2-14-16,2-9-14 15,0-9-17-15,0-11 10 16,12-12-18-16,3-11 0 15,5-8 3-15,5-10 3 16,2-8-12-16,4-6-3 16,2 0-80-16,5-15 7 15,-3-17-40-15,-3-3-27 16,-6-5-14-16,-5 0 17 16,-10 5 105-16,-7 12 41 15,-4 11 63-15,0 9 95 16,-7 3-122-16,-13 9-35 15,-1 15 42-15,-6 6 5 16,4 0 21-16,5 0-21 16,7-8-39-16,5-4 20 0,6-7-29 15,0-11 1-15,0 0-1 16,17 0-11-16,8 0-87 16,1-9-70-16,3-3 4 15,-2 1 95-15,-2 8 29 16,-6 3 40-16,-5 0-1 15,-5 3 1-15,-3 12 0 16,-2 2 0-16,-4 0-21 16,0-11-20-16,0-4-284 15,0-2-567-15</inkml:trace>
  <inkml:trace contextRef="#ctx0" brushRef="#br0" timeOffset="120041.01">5688 10780 1542 0,'0'0'511'0,"0"0"-477"16,126-48-34-16,-60 34-255 15,-3 2-774-15</inkml:trace>
  <inkml:trace contextRef="#ctx0" brushRef="#br0" timeOffset="120574.27">6977 10437 584 0,'0'0'382'16,"0"0"-372"-16,0 0 19 15,0 0 147-15,0 123 137 16,0-59-58-16,0 12-22 16,0 10-35-16,-4 0-90 0,-4-1-34 15,0-10-37-15,-1-10-21 16,2-15 21-16,0-17-37 15,5-10 1-15,0-12-8 16,2-8 22-16,0-3-15 16,0-3 4-16,2-26-4 15,18-11-145-15,9-9-34 16,7-10-91-16,9 3-77 16,-1 10 41-16,1 13 241 15,-9 21 65-15,-10 12 170 16,-8 12 28-16,-12 21-5 15,-6 8-30-15,0 8 32 0,-26 1-71 16,-8 2-1-16,-6-4-36 16,-2-6-68-16,1-8 18 15,10-10-37-15,10-6-46 16,15-18-70-16,6 0-193 16,0 0-287-16</inkml:trace>
  <inkml:trace contextRef="#ctx0" brushRef="#br0" timeOffset="120800.31">7697 10738 1283 0,'0'0'681'0,"0"0"-607"16,0 0-52-1,0 0 83-15,-134 133 109 0,82-79-24 16,2 4-45-16,-2 0-53 15,8-2-69-15,5-6 6 16,10-8-29-16,12-10-78 16,13-7-84-16,12-11-59 15,19-7-143-15,7-5-183 0</inkml:trace>
  <inkml:trace contextRef="#ctx0" brushRef="#br0" timeOffset="120986.21">7762 10844 1758 0,'0'0'273'0,"0"0"-186"15,0 0 53-15,0 0 1 16,-123 124 24-16,123-84-88 16,2-4-51-16,25 1 6 15,9-5-32-15,22-3-111 16,-8-8-134-16,-5-9-329 0</inkml:trace>
  <inkml:trace contextRef="#ctx0" brushRef="#br0" timeOffset="124380.77">8865 10950 924 0,'0'0'343'0,"0"0"-103"15,0 0-27-15,0 0-60 16,0 0-7-16,0 0 8 16,0 0-95-16,-15 14 28 15,3 21 6-15,1 5-51 16,3-3 10-16,0 0-48 16,4-8 4-16,4-8 1 15,0-4-3-15,0-8-12 0,0-1-45 16,0-5-76-16,12-3-92 15,-2 0-131 1,-1-13-488-16</inkml:trace>
  <inkml:trace contextRef="#ctx0" brushRef="#br0" timeOffset="124545.68">8831 10596 1617 0,'0'0'396'0,"0"0"-277"16,0 0-119-16,0 0-37 16,0 0-28-16,0 0-74 15,0 0-154-15,52 126-498 0</inkml:trace>
  <inkml:trace contextRef="#ctx0" brushRef="#br0" timeOffset="124802.1">9099 10747 1137 0,'0'0'492'16,"0"0"-390"-16,0 0-51 16,0 0-9-16,-12 113 91 15,6-52 24-15,4 3-39 0,2 3-17 16,0 0-60-1,0-6-40-15,0-10 8 0,0-9-9 16,4-10-6-16,3-9-81 16,0-9-131-16,-7-14-8 15,0 0-156-15,-12 0-26 0</inkml:trace>
  <inkml:trace contextRef="#ctx0" brushRef="#br0" timeOffset="124923.25">9027 11037 1160 0,'0'0'405'0,"0"0"-230"16,135-54-125-16,-77 33-50 16,-3 7-69-16,-2-4-41 15,-12 5-124-15,-17 0-515 0</inkml:trace>
  <inkml:trace contextRef="#ctx0" brushRef="#br0" timeOffset="125108.9">9162 10101 1737 0,'0'0'294'0,"0"0"-214"16,0 0-77-16,-148 192 7 15,101-53-16-15,14 11 6 16,13-34-139-16,18-38-347 0</inkml:trace>
  <inkml:trace contextRef="#ctx0" brushRef="#br0" timeOffset="125671.54">10182 10948 1395 0,'0'0'294'15,"0"0"-253"-15,0 0-19 16,0 0 146-16,-31 141-44 16,20-88 20-16,0-4-30 15,4-9-62-15,0-8 9 16,5-11-55-16,0-12-5 16,2-6 22-16,0-3-22 15,0-4 66-15,8-23-67 16,13-9-95-16,6-11 40 15,6-6-137-15,5-1 50 16,0 6-11-16,0 14 48 16,-9 16 105-16,-7 18 29 15,-8 6-6-15,-12 28 84 0,-2 12-23 16,0 3 15-16,-2 4 6 16,-3-5-40-16,3-10-21 15,2-8-17-15,0-12-25 16,13-10 32-16,7-8-33 15,5 0-1-15,-1-16 0 16,3-13-108-16,-3-14-76 16,-5-13-33-16,-2-50-62 15,-3 11-65-15,-6 0-198 0</inkml:trace>
  <inkml:trace contextRef="#ctx0" brushRef="#br0" timeOffset="126631.78">10582 10578 864 0,'0'0'579'0,"0"0"-300"15,0 0-36-15,0 0-33 16,0 0-164-16,0 0-39 15,0 0 11-15,-41-27 9 16,32 84 66-16,1 11-19 16,0 12-12-16,6 3 28 15,2 0-72-15,0-6 5 16,0-9-12-16,0-13 7 16,8-12-14-16,2-15-4 15,3-10 1-15,3-12 1 16,5-6-2-16,0 0-17 15,6-17-27-15,0-10-92 16,-2-3 19-16,-3 2-15 16,-7 3 56-16,-4 13 75 0,-3 10 1 15,-4 2 0-15,-4 7-5 16,4 13 14-16,3-1 16 16,7 2-7-16,7-3 3 15,14-4 25-15,9-7-46 16,7-4-9-16,7-3-63 15,2 0-110-15,1-17 56 16,-6-4 12-16,-8-4-16 16,-9 4 76-16,-12-2-17 15,-15 9 71-15,-11 2 160 16,0 11 43-16,-31 1-105 16,-9 4-55-16,-6 16 30 15,-1 4 20-15,7-1-39 0,11-6 10 16,11-5-14-16,13-6-48 15,5-4 1-15,2-2-3 16,23 0-33-16,8-4-59 16,3-9-146-16,2-4 38 15,0 2-36-15,-4 1-44 16,-8 3 209-16,-6 11 71 16,-4 0 78-16,-7 4 42 15,-3 14-41-15,0 2 85 16,6 0-2-16,3-6-67 15,8-4 12-15,8-8-46 16,5-2-20-16,4-5 18 16,2-20-59-16,-2-8 0 15,-3-4-35-15,-6-6-99 16,-7-2 12-16,-4-4-18 0,-4-2-23 16,-5 0-14-16,-3 3 85 15,-3 9 92-15,0 7 228 16,-5 15 40-16,0 13-65 15,0 4-180-15,0 12-22 16,0 22 119-16,0 10 5 16,-5 11 0-16,-2 5-23 15,3 3-48-15,0 0 30 16,4-7-78-16,0-6 3 16,0-10-9-16,0-11 17 15,0-10-17-15,0-7 0 16,0-8-74-16,-3-4 10 0,-8 0-16 15,-2-12-32-15,-5-14-136 16,7-12-36-16,6-6 95 16,5-2 87-16,9 0 89 15,18 8 13-15,6 8 142 16,7 7 90-16,1 8 31 16,3 4-132-16,3 4-26 15,-3 0-87-15,-5 7-9 16,-6 0-18-16,-9 0-20 15,-14 0-150-15,-10 10-143 16,0-2-383-16</inkml:trace>
  <inkml:trace contextRef="#ctx0" brushRef="#br0" timeOffset="126876.68">10906 10778 1677 0,'0'0'651'0,"0"0"-446"15,0 0-94-15,0 0-44 16,0 0-27-16,114-57-39 16,-82 51 31-16,-6 3-32 15,1 3-17-15,-4 0 15 16,-6-2-131-16,8-10-88 0,-5-2-103 15,-3-4-461-15</inkml:trace>
  <inkml:trace contextRef="#ctx0" brushRef="#br0" timeOffset="127015.7">11477 10423 1435 0,'0'0'824'0,"0"0"-641"15,0 0-133-15,0 0-50 16,0 0 22-16,-22 142-22 15,5-83 10-15,-6 20-23 16,5-12-263-16,7-13-810 0</inkml:trace>
  <inkml:trace contextRef="#ctx0" brushRef="#br0" timeOffset="132496.29">8296 11064 484 0,'0'0'180'0,"0"0"2"15,0 0-92-15,0 0-38 16,0 0 24-16,0 0-15 0,2-27 4 15,-2 25-30-15,0-1-28 16,0 3 24-16,0 0-30 16,0 0 0-16,0 0 6 15,0 0-7-15,0 0 0 16,0 0 1-16,0 0-1 16,0 0 30-16,0 0-4 15,0 0 0-15,0 0 41 16,0 0-6-16,0 0-17 15,0 0-24-15,0 0-18 16,0 0 8-16,0 0-10 16,0 0 0-16,0 0 14 15,0 0-8-15,0-3 49 16,0-1-5-16,0-3-50 16,0 0 28-16,-4 0-15 0,-7 2-3 15,-7 3-6-15,-1-1 10 16,-6 3-14-16,-4 0 0 15,0 0 2-15,-2 14 29 16,-1 8-30-16,3 5 24 16,5 5 84-16,3 1-14 15,10 6 30-15,7 0-35 16,4-1-50-16,0-7 23 16,17-4-62-16,12-9 16 15,6-11 2-15,0-7-19 16,7 0 0-16,-2-11-91 15,-3-10-64-15,-2-3 24 0,-8-1-37 16,-6 0 13 0,-4-1-46-16,-7 2 149 0,-5 6 52 15,-2 6 177-15,-3 4-5 16,0 8 2-16,0 0-146 16,-6 0-13-16,2 15 52 15,0-2 1-15,4 3 5 16,0-2-53-16,11-2-6 15,11-2 35-15,5-3-49 16,2-4 8-16,0-3-3 16,-2 0 7-16,-2 0-7 15,-6-8-5-15,-5-4 0 16,-10 2 17-16,-4-2-11 16,0 2 14-16,-8 2-20 15,-13-1 16-15,-1 4-34 0,2-3 18 16,0-17-80-16,9 4-156 15,2-9-433-15</inkml:trace>
  <inkml:trace contextRef="#ctx0" brushRef="#br0" timeOffset="132640.23">8564 10583 1662 0,'0'0'390'0,"0"0"-328"16,0 0-56-16,0 0 12 15,-94 159-17-15,50-61-2 16,8-13-244-16,10-17-1094 0</inkml:trace>
  <inkml:trace contextRef="#ctx0" brushRef="#br0" timeOffset="134935">12460 11238 1407 0,'0'0'478'0,"0"0"-282"16,0 0-122-16,0 0-60 15,0 0 25-15,0 0-38 0,45-123 12 16,-20 83-7-16,2-3-6 16,-4 0-10-16,2-3-11 15,-2 0-2-15,-5 0 8 16,-3 7 15-16,-4 7 0 16,-2 8 59-16,-4 8-33 15,-3 11 14-15,-2 5-40 16,0 0-27-16,0 19 27 15,-4 15 8-15,-13 17 50 16,2 9 3-16,-3 3-49 16,5 0 14-16,7-5-26 15,3-8-1-15,3-10-35 16,18-13-218-16,4-13-540 0</inkml:trace>
  <inkml:trace contextRef="#ctx0" brushRef="#br0" timeOffset="135611.7">12895 11265 1859 0,'0'0'152'16,"0"0"-152"-16,0 0-228 16,0 0-114-16,0 0 294 15,142-143 48-15,-109 94 110 16,0-3-110-16,-2-2-28 15,0-4-285-15,-2 0-12 0,-7 0 325 16,-2 9 130 0,-9 6 201-16,-6 16-66 0,-5 15-101 15,0 12-120-15,-9 4-41 16,-13 28 60-16,-5 14 85 16,-2 15 60-16,2 6-49 15,7 5-47-15,7-1-3 16,9-8-76-16,4-6-5 15,0-15-16-15,21-12 7 16,10-11-4-16,5-12-15 16,5-7-46-16,1 0-52 15,1-18-61-15,-1-8-39 16,-7-6-5-16,-4 0 5 16,-8 3 32-16,-10 4 166 15,-6 15 2-15,-7 8 196 0,0 2-163 16,0 14 44-1,-7 10 60-15,2 1-59 0,5 1 32 16,0-1-69-16,12-5-30 16,12-8 14-16,3-3-21 15,0-9-2-15,-3 0-4 16,-5 0 18-16,-9-7-12 16,-7-7-6-16,-3-4 0 15,-5-2-7-15,-22-4-73 16,-6-2-7-16,-7-3-13 15,-3-3-25-15,6-4 115 16,8-1 10-16,13-6 67 0,16 3 30 16,0 3-25-1,16 0-23-15,13 7 28 0,4 7 7 16,2 9 17-16,1 7-90 16,3 7-4-16,-4 0-14 15,3 21-10-15,7 18-49 16,-12-3-263-16,-4-7-565 0</inkml:trace>
  <inkml:trace contextRef="#ctx0" brushRef="#br0" timeOffset="136857.5">14449 10573 1610 0,'0'0'341'16,"0"0"-271"-16,0 0-70 15,0 0-23-15,0 0 23 16,0 0 7-16,0 0 57 16,-11 109 109-16,9-27-71 15,-3 8-39-15,0 2 1 0,-3-9-53 16,1-11 24-16,1-14-20 16,-2-16-6-16,4-12 3 15,2-12-12-15,2-12 0 16,0-6 7-16,0 0-7 15,0-16 0-15,16-16-84 16,1-12-66-16,6-6-13 16,1 1-42-16,-2 3 66 15,-4 17 120-15,-5 12 19 16,-7 17 19-16,-6 0-6 16,0 22 28-16,0 9 69 15,-8 3 21-15,2 4-18 0,1-2-14 16,5-4-78-16,0-6 6 15,19-3-18-15,6-8 9 16,12-4-30-16,5-5 12 16,5-6-85-16,2 0-6 15,4-7-95-15,-1-15 65 16,-2-6 17-16,-4-4-55 16,-7-6 76-16,-10 4 33 15,-8 1 50-15,-13 11 104 16,-8 9 85-16,0 11 0 15,-20 2-147-15,-11 3-30 16,-7 20 47-16,-2 3 6 16,5 3 34-16,6-3 6 0,6 3-67 15,13-7-11 1,2-2-24-16,8-4 10 0,0-4 10 16,14-4-17-16,9-4-6 15,6-4-18-15,2 0-95 16,2-7 17-16,0-8-44 15,-1-7-63-15,-1-4 37 16,-7-2-44-16,-2 3 21 16,-6 0 189-16,-3 7 9 15,-5 8 175-15,-6 8-53 16,0 2-109-16,-2 2 35 16,0 12-6-16,0 5 0 15,-2 1 4-15,-6-3-55 16,4-1 32-16,2-6-32 15,2-6 1-15,0-2 23 0,0-2-18 16,2 0-6-16,10 0 2 16,1-2-1-16,0-4-2 15,3 0-5-15,-3 6-2 16,1 0-3-16,1 0 8 16,1 0 3-16,4 6 20 15,2 4-19-15,9-3 46 16,4-2-42-16,8-5 3 15,4 0-1-15,4 0-7 16,-4-16-42-16,0-2-21 16,-10-4-50-16,-8-2 13 15,-6-2-136-15,-11-2 36 0,-8-3 155 16,-4 6 45 0,0 0 261-16,-2 10-14 0,-10 4-48 15,-1 11-58-15,-1 0-113 16,1 16-8-16,-1 17 79 15,1 13-11-15,3 14-10 16,-2 10 14-16,1 6-43 16,2 6 14-16,0-1-40 15,4-6-21-15,3-6 1 16,2-8-3-16,0-14-8 16,0-13-79-16,0-9-7 15,0-15-44-15,0-10-85 16,-6-12 55-16,-6-13-139 0</inkml:trace>
  <inkml:trace contextRef="#ctx0" brushRef="#br0" timeOffset="137016.4">15031 10798 1724 0,'0'0'627'0,"0"0"-297"15,0 0-231-15,0 0-81 16,0 0-13-16,0 0-5 15,0 0-1-15,191-46-131 16,-117 50-339-16,-7 7-405 0</inkml:trace>
  <inkml:trace contextRef="#ctx0" brushRef="#br0" timeOffset="138555.2">16658 10957 1393 0,'0'0'297'15,"0"0"-185"-15,0 0-95 0,0 0-16 16,0 0 17-16,0 0 12 16,-145 64 78-16,101-21 61 15,-1 10-62-15,7-2-1 16,11-2-72-16,11-9-21 15,12-10 12-15,4-10-24 16,14-12 19-16,17-8-20 16,9-1-90-16,5-24-64 15,8-29-159-15,-10 6-44 16,-12-4-342-16</inkml:trace>
  <inkml:trace contextRef="#ctx0" brushRef="#br0" timeOffset="138758.6">16669 10537 1435 0,'0'0'481'16,"0"0"-297"-16,0 0-53 16,0 0-97-16,0 0-12 15,0 0 19-15,-42 125 59 16,26-45-26-16,1 8-1 16,3 7-46-16,1-3-27 15,5-8 10-15,4-8-10 16,2-15-39-16,0-14-60 15,4-13-113-15,7-14-122 16,-3-12-334-16</inkml:trace>
  <inkml:trace contextRef="#ctx0" brushRef="#br0" timeOffset="139561.91">16199 10772 1443 0,'0'0'336'15,"0"0"-142"-15,0 0-181 16,0 0-3-16,0 0-7 16,179-12 7-16,-104 32-1 15,6 7 64-15,-2 10 7 16,-7 5 19-16,-14 8-53 16,-14 3-8-16,-15-1 27 15,-10 0-53-15,-13-6 19 0,-4-8 11 16,0-10-41-1,0-10 19-15,5-8-19 0,7-10-1 16,7 0 46-16,11-12-46 16,2-16-91-16,1-10-44 15,-1-7-91-15,-5 2 90 16,-8 5 36-16,-7 12 100 16,-9 13 46-16,-5 13 57 15,0 0-84-15,-9 23 54 16,-7 8 11-16,3 6 40 15,6 1-60-15,7-6-26 16,0-3 10-16,7-9-32 16,18-9 11-16,8-5-27 15,2-6-5-15,3 0-11 16,-2-14-49-16,-3-9-18 16,-6 0 0-16,-5-5-34 0,-6 4 64 15,-7 6 53-15,-5 7 25 16,-4 11 79-16,0 0-104 15,-8 13 0-15,-8 11 34 16,1 6 23-16,5-2 13 16,8-2-8-16,2-4-53 15,2-6 37-15,16-5-38 16,7-8 1-16,0-3-9 16,-4 0-78-16,-3-2 10 15,-7-14-12-15,-9-6-34 16,-2-7-36-16,0-3 8 0,0-3 78 15,-4-2 64 1,4 2 0-16,0 0 97 0,18 10-16 16,14 2-80-16,7 9-2 15,1 10 1-15,-1 4 0 16,-8 3 9-16,-12 22 4 16,-9 11 77-16,-10 8 38 15,0 4-41-15,-12-1 39 16,-1-5-26-16,5-6-39 15,5-6-7-15,3-8-47 16,7-6 38-16,20-5-32 16,6-10-13-16,7-1 0 15,2-4-161-15,9-32-47 16,-11 4-174-16,-9-4-448 0</inkml:trace>
  <inkml:trace contextRef="#ctx0" brushRef="#br0" timeOffset="139802.51">17525 10677 1532 0,'0'0'558'0,"0"0"-438"15,0 0-119-15,0 0 18 16,0 0-13-16,0 0-5 0,-84 130 19 16,55-83-20-16,-12 8-79 15,10-16-202-15,2-12-315 0</inkml:trace>
  <inkml:trace contextRef="#ctx0" brushRef="#br0" timeOffset="139959.87">17012 10619 1724 0,'0'0'580'0,"0"0"-516"16,0 0-45-16,0 0-19 0,10 163-12 16,-10-80-99-1,-7 2-420-15</inkml:trace>
  <inkml:trace contextRef="#ctx0" brushRef="#br0" timeOffset="140056.79">16999 11590 1190 0,'0'0'708'0,"0"0"-708"16,0 0-451-16</inkml:trace>
  <inkml:trace contextRef="#ctx0" brushRef="#br0" timeOffset="140524.17">18740 10768 986 0,'0'0'589'16,"0"0"-345"-1,0 0-111-15,0 0-74 0,0 0-47 16,0 0 30-16,0 0 53 16,2 68 56-16,-15-12-4 15,0 10-31-15,-1 1-13 16,1-3-27-16,1-5-67 16,6-6 32-16,2-8-41 15,4-12 1-15,0-8-21 16,0-11 10-16,0-7-108 15,0-7-47-15,6 0 32 16,23-46 38-16,-2-2-252 0,2-8-306 16</inkml:trace>
  <inkml:trace contextRef="#ctx0" brushRef="#br0" timeOffset="140717.56">18965 10844 1362 0,'0'0'497'15,"0"0"-409"-15,0 0-38 16,0 0 91-16,-97 120 14 15,68-69-53-15,10-2 38 16,15-6-66-16,4-7-41 16,9-6 0-16,22-9-33 15,9-8 31-15,7-13-31 16,2 0-122-16,2-14 14 16,-2-16-107-16,1-44-87 0,-13 6-243 15,-10-5-647-15</inkml:trace>
  <inkml:trace contextRef="#ctx0" brushRef="#br0" timeOffset="141385.75">19252 10476 1538 0,'0'0'520'0,"0"0"-397"15,0 0-110-15,0 0 21 16,0 0 99-16,-48 160-32 16,26-90 3-16,1 2 3 15,4-2-55-15,3-6-2 16,5-9-50-16,7-14 10 15,2-12 5-15,0-11-14 16,15-9-2-16,10-9-9 16,8 0-98-16,3-16-6 15,5-15-73-15,-2-5-58 0,-1-1 16 16,-5 10 74-16,-8 12 155 16,-11 15 12-16,-10 2-2 15,-4 26 88-15,0 12 12 16,-16 5 10-16,1 2 47 15,3-6-65-15,6-3 2 16,6-10-15-16,0-6-73 16,16-6 24-16,11-8-37 15,8-8 8-15,9 0-22 16,6-8-88-16,1-14-2 16,4-8-13-16,-3-5-137 15,-3-9 85-15,-11 1 6 16,-9-2-8-16,-12 10 168 15,-11 8 20-15,-6 16 240 16,-10 11-110-16,-17 0-127 0,-8 19 71 16,-3 13 8-16,0 4 11 15,7 3 27-15,6-4-51 16,11-3-26-16,6-7-25 16,8-7-32-16,0-6 31 15,0-9-37-15,20-3 0 16,3 0-5-16,3-15-142 15,3-11-100-15,0-8-49 16,0-4-59-16,0-2-140 16,-4 6 197-16,-3 10 298 15,-7 13 399-15,-5 11-73 16,-6 9-67-16,-4 19-20 0,0 10-108 16,0 5 20-16,-2-4-35 15,-2 1-32-15,-2-3-37 16,6-8-47-16,0-5-53 15,0-10-123-15,14-8-296 16,-1-6-221-16</inkml:trace>
  <inkml:trace contextRef="#ctx0" brushRef="#br0" timeOffset="141664.07">20267 10871 965 0,'0'0'304'16,"0"0"-184"-16,0 0 39 16,0 0 62-16,0 0-35 15,-116 19 6-15,85 13-53 16,2 6-12-16,4 5 9 16,10 1-102-16,6-4-13 15,6-5 7-15,3-10-19 16,5-4 7-16,17-9-16 15,5-5-12-15,7-7-4 16,5 0-127-16,2-19 4 16,17-39-120-16,-12 7-92 15,-6-5-372-15</inkml:trace>
  <inkml:trace contextRef="#ctx0" brushRef="#br0" timeOffset="141986.59">20486 10343 1453 0,'0'0'246'0,"0"0"-204"16,0 0-34-16,0 0 76 16,-58 130 73-16,35-60 61 15,0 13-54-15,4 3-60 16,-1 0 0-16,2-7-77 16,7-12 5-16,4-14-14 15,7-15-6-15,0-14 3 16,4-12-15-16,17-10-15 0,8-2-15 15,2 0-95-15,5-12 11 16,-1-2 47-16,-4 4 11 16,-6 8 50-16,-5 2-1 15,-5 9 7-15,-4 20 31 16,-3 1-31-16,-6 2 9 16,-2-4-9-16,0-4-2 15,0-8-18-15,-7-14-128 16,-7-2-150-16,1 0-439 0</inkml:trace>
  <inkml:trace contextRef="#ctx0" brushRef="#br0" timeOffset="142160.73">19948 10291 1026 0,'0'0'923'15,"0"0"-746"-15,-112 114-133 16,64-43-42-16,-6 35-4 16,14-16-161-16,16-15-215 0</inkml:trace>
  <inkml:trace contextRef="#ctx0" brushRef="#br0" timeOffset="143539.13">21294 10321 1111 0,'0'0'260'16,"0"0"-167"-16,0 0-42 16,0 0-19-16,0 0 12 15,0 0 103-15,-40 116 99 16,27-2-32-16,-3 31-54 16,1-9-77-16,1-28 5 15,3-33-41-15,5-29-38 16,-1 3 48-16,2-4-52 15,-1 0-4-15,4-19 7 0,-1-9-1 16,3-11-7 0,0-6 18-16,0 0-10 0,0-26-8 15,13-15-33-15,12-14-116 16,6-11-53-16,7 2-113 16,3 7 115-16,-4 16 137 15,-3 20 63-15,-12 20 19 16,-9 1-13-16,-11 22 10 15,-2 14 118-15,0 8-18 16,-10 2 6-16,-3 0-23 16,1-4-39-16,5-4 14 15,7-9-63-15,0-8-2 16,11-7 10-16,18-6-12 16,8-5-14-16,7-3-41 15,5-3-138-15,4-15-28 0,1-7-33 16,-3-4-100-16,-7-7-59 15,-5-3-254-15,-13 4 660 16,-10 5 266-16,-14 5 260 16,-2 14-174-16,-6 7-189 15,-21 4-112-15,-4 5 49 16,-5 16-37-16,-2 7 72 16,4 2-12-16,5 0-33 15,10-2-9-15,5-2-66 16,10-8 2-16,4-4 0 15,0-5-10-15,6-4 20 16,17-5-27-16,3 0-30 16,3 0-67-16,3-14-63 15,-1-9 51-15,0-3-13 0,-2 0-16 16,-6-1 44-16,-8 5 94 16,-4 10 6-16,-4 7 63 15,-5 5-68-15,-2 2 5 16,0 18 48-16,0 6 25 15,0 3 16-15,-6 0-23 16,0-2-34-16,2-5 7 16,0-7-44-16,4-6 0 15,0-4 18-15,0-5-12 16,0 0 24-16,0 0-31 16,8-17-54-16,11-9-68 0,5-3-78 15,3-3-111 1,2 0-47-16,-4 9 249 0,-4 9 109 15,-7 8 197-15,-5 6-58 16,-5 0 9-16,-2 13-29 16,3 3 15-16,4 3-13 15,9-1-55-15,6-4 22 16,10-4-51-16,5-6-28 16,4-4-9-16,-1 0-65 15,-1-10 2-15,-5-8-51 16,-9-7-35-16,-8-4-144 15,-5-3 86-15,-10-2 80 16,-4 3 127-16,0 6 200 16,0 9 87-16,-4 9-119 15,-10 7-117-15,1 8 6 0,-3 25 25 16,3 14 38 0,-1 14 59-16,1 10-87 0,0 10-12 15,-1 1-41-15,-1 1-38 16,1-9 13-16,1-8-14 15,2-14 0-15,2-11-1 16,2-12-74-16,1-12-70 16,-10-17-56-16,3-5-46 15,-3-15-540-15</inkml:trace>
  <inkml:trace contextRef="#ctx0" brushRef="#br0" timeOffset="143698.44">21622 10754 1603 0,'0'0'580'16,"0"0"-437"-16,0 0-115 15,127-19-28-15,-59 19-35 16,45 0-88-16,-15 0-209 16,-6 5-995-16</inkml:trace>
  <inkml:trace contextRef="#ctx0" brushRef="#br0" timeOffset="144720.01">22930 10906 948 0,'0'0'512'16,"0"0"-471"-16,0 0-8 16,0 0 99-16,0 0 67 15,-35 138 2-15,16-92-72 16,-6-1 3-16,2-9-49 15,5-6-49-15,3-10 17 0,8-10-51 16,3-6 1-16,1-4 44 16,3 0-36-16,0-9-9 15,12-14-33-15,15-12-52 16,10-4 17-16,11-9-34 16,6-1-71-16,7 7-38 15,-1 10 61-15,-6 14 150 16,-12 17 4-16,-13 1 30 15,-15 19 39-15,-14 17 19 16,0 9 22-16,-14 1 19 16,-6-2-52-16,0-5-1 15,5-10-57-15,3-7-15 16,5-10 8-16,7-8-16 0,0-4 11 16,0 0-11-16,9-12-15 15,11-11-93-15,7-9-77 16,7-7-30-16,1-3-1 15,3 2-304-15,-2 6 381 16,-8 14 139-16,-9 12 192 16,-11 8 8-16,-8 9-82 15,0 22-21-15,-2 3 5 16,-7 0-1-16,5 0 34 16,4-4-29-16,0-5-35 15,2-6 0-15,17-5-45 16,0-8-24-16,6-4 35 15,1-2-31-15,1-4-12 16,0-14 0-16,2-8-69 16,0-6-34-16,-1-4-48 0,-1-4 5 15,-4 3 101-15,-5 6 51 16,-7 13 9-16,-9 9 131 16,-2 9-108-16,0 9-13 15,-2 18 19-15,-7 8 66 16,3 3 23-16,0 0-55 15,6-4-22-15,0-7-14 16,0-6-36-16,6-8 22 16,4-6-20-16,3-7-2 15,3 0 0-15,2-6-29 16,2-15-80-16,3-8-62 16,-1-7-46-16,0-8-87 0,2-2-2 15,-1 0-7-15,-3 6 313 16,-4 8 182-16,-6 13 376 15,-2 16-195-15,-6 3-220 16,-2 7-76-16,0 22-9 16,0 7 21-16,0 6 20 15,0 2-68-15,0-2 0 16,0-5-31-16,0-5-62 16,0-9-51-16,22-11-151 15,-4-8-46-15,0-4-414 0</inkml:trace>
  <inkml:trace contextRef="#ctx0" brushRef="#br0" timeOffset="145081.29">24324 10912 1390 0,'0'0'378'16,"0"0"-240"-16,0 0 93 16,0 0-161-16,0 0-33 15,0 0 120-15,-123 10-28 16,83 26-25-16,7 7-34 15,6 0-43-15,9 0 35 16,9-8-62-16,9-4 8 16,0-9-1-16,0-6 1 15,14-10-16-15,3-6-42 16,6 0-76-16,0-12 4 16,2-14-84-16,2-8-71 0,0-4 30 15,-2 3 54 1,-3 6 193-16,-6 7 104 0,-5 11 191 15,-6 11-40-15,-5 0-190 16,0 14 41-16,0 17 46 16,-5 5-85-16,-6 3 21 15,2-2-71-15,0-2-16 16,5-2-2-16,4-5-134 16,0-8-137-16,2-8-323 0</inkml:trace>
  <inkml:trace contextRef="#ctx0" brushRef="#br0" timeOffset="145200.51">24961 11127 2206 0,'0'0'0'16,"0"0"-1605"-16</inkml:trace>
  <inkml:trace contextRef="#ctx0" brushRef="#br0" timeOffset="146745.51">2030 12305 1267 0,'0'0'385'15,"0"0"-131"-15,0 0-141 16,0 0 21-16,0 0-43 16,0 0-41-16,0 0 23 15,-2-58-12-15,2 58-27 16,0 0 15-16,0 0-42 16,0 0 2-16,0 0 8 15,0 0-17-15,0 0 0 16,0 0-1-16,0 0 0 15,0 0-1-15,0 0 2 0,0 0-22 16,0 0 13-16,0 0-40 16,0-3 25-16,0 1 23 15,0-5-16-15,2 4 16 16,3-3 1-16,-3 1 0 16,2-2-16-16,0 1 20 15,-4 4-4-15,3 2 0 16,0 0-25-16,-1 2 16 15,0 20-10-15,0 14 19 16,-2 16 3-16,2 13 31 16,-2 9 17-16,0 4 17 15,0 2-37-15,0-2 21 16,0-8-49-16,0-10 5 0,0-9-16 16,0-12 1-1,0-13-93-15,0-7-45 0,0-9-37 16,-4-10-43-16,-3 0-14 15,0-17-295-15</inkml:trace>
  <inkml:trace contextRef="#ctx0" brushRef="#br0" timeOffset="146952.87">2111 12247 1513 0,'0'0'388'0,"0"0"-228"16,0 0-94-16,0 0-42 15,0 0 14-15,123 19 65 16,-111 20-23-16,-9 12-1 16,-3 5-36-16,-11 7-34 0,-18-3 21 15,-7-4-30-15,0-10-69 16,5-12-88-16,11-16-205 16,11-12-514-16</inkml:trace>
  <inkml:trace contextRef="#ctx0" brushRef="#br0" timeOffset="147204.79">2630 12176 1483 0,'0'0'272'15,"0"0"-185"-15,0 0-64 16,-128 71 91-16,95-25 67 15,9 7-66-15,13 5 2 16,11-2-52-16,0 0-36 16,26-8 27-16,10-7-54 15,9-12-4-15,3-9-14 16,2-13-131-16,10-7-118 16,-14-7-37-16,-9-14-247 0</inkml:trace>
  <inkml:trace contextRef="#ctx0" brushRef="#br0" timeOffset="147709.34">2844 12196 886 0,'0'0'763'0,"0"0"-532"15,0 0-137-15,0 0-84 16,0 0 22-16,0 0 85 16,0 0 12-16,-7 150-11 15,-2-94-39-15,0 0-6 16,3-8-29-16,2-9-43 15,1-9 30-15,0-9-31 16,3-12 1-16,0-4-1 16,-2-5 15-16,2 0-6 15,-2-7-9-15,2-21-16 16,0-12-66-16,0-10 9 16,2-11-59-16,14 1 30 15,7 6 16-15,-2 11 79 16,2 18 7-16,-7 13 15 0,-3 12 5 15,-4 0-11-15,-5 22 4 16,-4 10 73-16,0 6-27 16,0 4 35-16,-7-4 4 15,-3-4-61-15,1-10 18 16,-1-8-55-16,8-7 0 16,2-5 23-16,0-4-14 15,0 0 37-15,21-9-46 16,3-4-75-16,8 1 40 15,1 5-35-15,-2 7 40 16,-2 0 29-16,-4 19-12 16,-8 11 5-16,-3 3 7 0,-7 3-7 15,-7 1-12-15,0-7 20 16,0-8-23-16,-17-16-106 16,2-6-178-16,1 0-361 0</inkml:trace>
  <inkml:trace contextRef="#ctx0" brushRef="#br0" timeOffset="147896.87">3388 12155 1702 0,'0'0'312'0,"0"0"-221"16,0 0 39-16,136 117 16 15,-118-57-15-15,-18 6-34 0,0 8 22 16,-29 4-91-16,-12 1-26 15,-3-8-2-15,4-6-237 16,11-19-85-16,15-22-437 0</inkml:trace>
  <inkml:trace contextRef="#ctx0" brushRef="#br0" timeOffset="148175.1">3958 12471 1735 0,'0'0'674'0,"0"0"-403"16,0 0-106-16,0 0-86 15,0 0-77-15,0 0 10 16,0 0-12-16,72-3-15 16,-47 24 0-16,-10 8-209 15,-7-2-251-15,-8-6-267 0</inkml:trace>
  <inkml:trace contextRef="#ctx0" brushRef="#br0" timeOffset="148293.31">3916 12665 1945 0,'0'0'640'0,"0"0"-475"0,0 0-110 16,0 0-31-16,0 0-24 16,0 0-36-16,0 0-247 15,133-11-635-15</inkml:trace>
  <inkml:trace contextRef="#ctx0" brushRef="#br0" timeOffset="148991.63">3060 12665 879 0,'0'0'372'0,"0"0"-97"0,0 0-97 15,0 0-31-15,0 0 22 16,0 0-65-16,0 0-21 15,18-11-63-15,-16 11-11 16,1 0 15-16,-3 0-23 16,0 0 17-16,0 3 26 15,-3 13 14-15,-12 2 28 16,-6 3-39-16,0-2-45 16,-2-3 28-16,-4-2-23 15,0-3-14-15,-2-4 5 16,-13-7-121-16,7 0-167 15,1 0-470-15</inkml:trace>
  <inkml:trace contextRef="#ctx0" brushRef="#br0" timeOffset="149742.04">4614 12739 1217 0,'0'0'568'0,"0"0"-429"15,0 0 79-15,0 0 102 16,0 0-164-16,0 0-84 16,0 0-52-16,73-143-20 0,-42 97-1 15,6 0-112-15,-4-3-40 16,-2 3 67-16,-4 8-12 15,-8 7 71-15,-5 11 26 16,-7 10 1-16,-7 10 47 16,0 0-47-16,0 16 0 15,0 21 42-15,-11 10 11 16,-1 10 28-16,-1 5-45 16,2 0-23-16,4-4 4 15,7-7-17-15,0-10-55 16,4-17-104-16,17-10-370 15,-1-12-808-15</inkml:trace>
  <inkml:trace contextRef="#ctx0" brushRef="#br0" timeOffset="149877.96">5120 12591 1542 0,'0'0'540'15,"0"0"-415"-15,0 0-106 16,131-27-19-16,-50 22-51 15,-14 1-109-15,-5-3-222 0</inkml:trace>
  <inkml:trace contextRef="#ctx0" brushRef="#br0" timeOffset="150209.29">6323 12276 1460 0,'0'0'360'0,"0"0"-224"16,0 0-111-16,0 0-19 16,0 0 11-16,0 0 123 15,-4 154 7-15,-2-78-50 16,-1 9-8-16,-3 4-63 15,2-4-15-15,1-3 27 16,3-9-37-16,2-9 5 16,2-12-6-16,0-10 9 15,0-10-27-15,0-12-12 0,0-5-99 16,0-12-53-16,0-6-47 16,0-18 101-16,0-9-510 0</inkml:trace>
  <inkml:trace contextRef="#ctx0" brushRef="#br0" timeOffset="150402.59">6442 12286 643 0,'0'0'1144'16,"0"0"-850"-16,0 0-228 16,0 0-16-16,113 14-4 15,-106 18 16-15,-7 10 33 0,-11 10-65 16,-22 7-14-16,-10-1 9 15,-1-2-25-15,4-8-48 16,13-6-152-16,11-14-162 16,14-14-307-16</inkml:trace>
  <inkml:trace contextRef="#ctx0" brushRef="#br0" timeOffset="150649.41">6961 12332 973 0,'0'0'632'0,"0"0"-432"15,0 0-143-15,0 0-30 16,0 0 103-16,-138 32 43 0,118 14 12 16,7 12-36-16,9 4-36 15,4 1-86-15,6-5-15 16,19-9-9-16,8-8-3 15,5-12-36-15,4-12-111 16,16-17-92-16,-9 0-93 16,-9-3-284-16</inkml:trace>
  <inkml:trace contextRef="#ctx0" brushRef="#br0" timeOffset="151191">7264 12348 1635 0,'0'0'472'15,"0"0"-376"-15,0 0-96 0,0 0 6 16,0 0-6-16,0 0 74 16,0 0 24-16,-9 124 12 15,1-70-61-15,0 3 12 16,0-6-38-16,-1-2-14 16,0-11 27-16,2-8-35 15,3-9 16-15,1-12-16 16,3-3 14-16,-2-6 12 15,2 0-2-15,-2-8 35 16,0-16-32-16,2-10-28 16,0-12-30-16,0-7 5 15,9-3-50-15,11 3 19 0,5 8-2 16,2 11 9 0,-4 14 38-16,2 15-17 0,-5 5 28 15,-2 0-2-15,-7 21-8 16,-6 9 10-16,-5 7 24 15,0 1 20-15,-9 0 6 16,-11-4-19-16,5-10 15 16,1-6-46-16,7-10 15 15,7-6 6-15,0-2 7 16,23 0 3-16,12-4-31 16,7-9-37-16,8 4 1 15,-4 3 16-15,-7 6 13 16,-8 0-6-16,-10 7 13 0,-11 16-20 15,-10 0 14 1,0 2-10-16,-16-4 14 0,-11-1 2 16,-2-8-23-16,2-9-38 15,3-3-78-15,4-12-103 16,6-11-97-16,5-10-697 0</inkml:trace>
  <inkml:trace contextRef="#ctx0" brushRef="#br0" timeOffset="151348.37">7764 12046 1868 0,'0'0'399'16,"0"0"-308"-16,0 0-84 16,-81 108 21-16,39-53-28 0,-5 29-21 15,12-11-218-15,10-17-599 0</inkml:trace>
  <inkml:trace contextRef="#ctx0" brushRef="#br0" timeOffset="151612.07">8015 12216 1872 0,'0'0'258'0,"0"0"-219"0,0 0-39 16,0 0 0-16,0 0 65 16,0 0 83-16,61 140 34 15,-41-66-61-15,-3 7-61 16,-5-1-7-16,-8 0-53 16,-4-2 6-16,0-6-12 15,-22-3-61-15,-11 0-204 16,6-16-198-16,6-17-234 0</inkml:trace>
  <inkml:trace contextRef="#ctx0" brushRef="#br0" timeOffset="151994.25">8796 12615 1661 0,'0'0'770'0,"0"0"-527"15,0 0-37-15,0 0-102 16,0 0-34-16,0 0-31 16,0 0-30-16,116 0-6 15,-72 0-3-15,-2 0-74 16,-5 6-30-16,-14 4-427 15,-13 0-333-15</inkml:trace>
  <inkml:trace contextRef="#ctx0" brushRef="#br0" timeOffset="152113.47">8673 12858 2150 0,'0'0'559'0,"0"0"-481"15,0 0-78-15,0 0-42 0,0 0-61 16,0 0-175-1,142 25-754-15</inkml:trace>
  <inkml:trace contextRef="#ctx0" brushRef="#br0" timeOffset="153511.13">8711 12908 584 0,'0'0'598'0,"0"0"-337"15,0 0-113-15,0 0 46 16,0 0 13-16,0 0-24 16,0 0-31-16,0-11-17 15,0 11 7-15,0-1-28 0,7 1-47 16,1-3 22-16,8 1-72 16,9 1-3-1,8-3-8-15,9 1 12 0,6-1-16 16,0 1-2-16,4-1-55 15,12-3-105-15,-15 4-213 16,-11-1-337-16</inkml:trace>
  <inkml:trace contextRef="#ctx0" brushRef="#br0" timeOffset="154831.96">9623 12825 1378 0,'0'0'518'0,"0"0"-432"16,0 0 17-16,0 0 100 15,0 0 18-15,0 0-76 16,0 0-87-16,98-62-45 16,-61 32 19-16,-2-3-32 15,-4-6 0-15,-4-1 0 16,-6-2-44-16,-3-2 29 16,-2-1-10-16,-5 8 24 15,-4 5-11-15,-3 9 12 16,-4 10 0-16,0 8 0 15,0 5-9-15,0 6-4 16,-4 24-12-16,-12 14 25 0,-2 14 38 16,0 13-30-16,1 3-7 15,-1 2 7-15,7-6-8 16,1-5-47-16,10-9-174 16,2-15-245-16,17-18-275 0</inkml:trace>
  <inkml:trace contextRef="#ctx0" brushRef="#br0" timeOffset="155058.51">10136 12763 1822 0,'0'0'754'0,"0"0"-492"15,0 0-162-15,0 0-88 16,0 0 17-16,0 0-22 16,0 0-7-16,160-2 0 15,-84 8-66-15,-14 2-271 16,-6-4-429-16</inkml:trace>
  <inkml:trace contextRef="#ctx0" brushRef="#br0" timeOffset="156432.01">11219 12392 909 0,'0'0'531'16,"0"0"-269"-16,0 0-59 16,0 0-21-16,0 0-16 0,0 0-114 15,0 0-51-15,-20 30 61 16,16 16-10-16,-1 15 48 15,0 6-21-15,3 5-54 16,-3-1 12-16,1-5-37 16,2-7-11-16,2-11 1 15,0-4-189-15,0-15-171 16,2-12-420-16</inkml:trace>
  <inkml:trace contextRef="#ctx0" brushRef="#br0" timeOffset="156656.73">11212 12356 899 0,'0'0'933'16,"0"0"-653"-16,0 0-217 15,0 0-32-15,0 0-31 16,0 0 23-16,83 143 16 15,-83-78-30-15,-9 8 22 16,-24-1-31-16,-32 16-64 16,7-18-211-16,4-15-266 0</inkml:trace>
  <inkml:trace contextRef="#ctx0" brushRef="#br0" timeOffset="156830.19">10668 13164 568 0,'0'0'1394'0,"0"0"-1079"16,0 0-221-16,0 0-2 16,118-12-29-16,-60 2 13 15,4 1-37-15,5 2-38 16,1 3-2-16,19 3-144 16,-16-2-218-16,-11 1-470 0</inkml:trace>
  <inkml:trace contextRef="#ctx0" brushRef="#br0" timeOffset="157415.4">11259 13174 1474 0,'0'0'605'0,"0"0"-395"16,0 0-16-16,0 0-75 15,0 0-67-15,0 0-13 16,0 0-38-16,62-87-1 16,-37 60-36-16,0 1-92 15,-4 1 76-15,-2 6 5 16,-9 5 35-16,-3 4 10 0,-4 10 4 16,-3 0 4-16,0 5-5 15,-10 18-1-15,-7 9 34 16,-1 8-32-16,-2 4 17 15,4-4-19-15,10-4 12 16,6-8-24-16,0-8-44 16,25-14-181-16,6-6-106 15,2 0-447-15</inkml:trace>
  <inkml:trace contextRef="#ctx0" brushRef="#br0" timeOffset="157655.43">11540 13121 810 0,'0'0'1100'15,"0"0"-880"-15,0 0-124 16,0 0-75-16,-40 118 10 16,44-101 34-16,25-7-24 15,11-10 23-15,5 0-64 16,1-8-142-16,-3-16-185 16,-14-3 8-16,-14-4 20 15,-12 2 31-15,-3-4 51 16,-18 6 217-16,-11 4 301 15,-4 7 6-15,-3 11-122 16,2 5-146-16,7 0-39 16,8 5-73-16,12 2-301 0</inkml:trace>
  <inkml:trace contextRef="#ctx0" brushRef="#br0" timeOffset="157935.07">12169 12339 1064 0,'0'0'876'0,"0"0"-732"15,0 0-131-15,0 0-3 16,-132 109 126-16,79-2 45 0,10-1 16 15,12-4-65 1,15-10-62-16,16-24-45 0,0 5-10 16,9 3-30-16,14-15-68 15,14-10-168-15,-1-17-122 16,-7-15-612-16</inkml:trace>
  <inkml:trace contextRef="#ctx0" brushRef="#br0" timeOffset="158264.44">12487 12687 1320 0,'0'0'250'0,"0"0"-234"16,0 0-15-16,0 0 179 15,0 0 90-15,0 0-32 16,0 0-49-16,-98 106-110 15,114-80-4-15,17-6-35 16,7-9-31-16,5-7 29 16,-1-4-38-16,-4 0-22 15,-11-17-24-15,-8-4-61 16,-15-11 80-16,-6-1 3 16,0-3 20-16,-17-2 4 15,-6 3 34-15,-1 10 9 16,-3 9-27-16,4 11-16 15,2 5-55-15,7 7-63 0,5 11-221 16,7-2-361-16</inkml:trace>
  <inkml:trace contextRef="#ctx0" brushRef="#br0" timeOffset="158466.59">12877 12607 1839 0,'0'0'649'0,"0"0"-525"16,0 0-124-16,0 0-118 0,0 0 45 16,0 0-189-16,0 0-101 15,-11 54-399-15</inkml:trace>
  <inkml:trace contextRef="#ctx0" brushRef="#br0" timeOffset="158578.47">12873 12864 975 0,'0'0'540'0,"0"0"-241"16,0 0-66-16,8 107-82 15,-8-76-52-15,-15 3-69 16,-22 0-23-16,-40 6-7 16,6-8-283-16,5-8-641 0</inkml:trace>
  <inkml:trace contextRef="#ctx0" brushRef="#br0" timeOffset="159291.63">13597 12392 1220 0,'0'0'394'0,"0"0"-72"16,0 0-90-16,0 0 78 15,0 0-103-15,0 0-108 16,0 0-16-16,-14-60-67 16,14 60-4-16,12 0-11 15,9 8 0-15,7 3-1 16,4-2 3-16,3-3 12 15,1-1-15-15,-3-5 0 16,-4 0-61-16,-6 0 37 16,-10 0-61-16,-7-3 22 15,-4-5 45-15,-2 2-53 16,0 0 71-16,0 4-13 16,0 2 13-16,-2 0-8 0,-9 10 17 15,1 14-9 1,-4 10 27-16,5 9-19 0,-3 4 18 15,6 4-26-15,-1-3-15 16,1-4-17-16,2-6-144 16,-1-6-103-16,0-10-101 15,3-10-285-15</inkml:trace>
  <inkml:trace contextRef="#ctx0" brushRef="#br0" timeOffset="159458.01">13579 12621 1423 0,'0'0'579'0,"0"0"-374"16,0 0 61-16,0 0-83 16,145-55-62-16,-87 51-62 0,5 4-58 15,1 0 1-15,-1 0-2 16,-8 0-143-16,4 17-46 16,-20-5-312-16,-12 0-185 0</inkml:trace>
  <inkml:trace contextRef="#ctx0" brushRef="#br0" timeOffset="159690.99">13201 12891 1905 0,'0'0'594'0,"0"0"-477"0,0 0 66 16,0 0-118-16,143-13 5 15,-62 2-7-15,33-5-53 16,27 0 29-16,-12 0-39 16,-13 2-15-16,-20 5 14 15,-29 2-89-15,15 2-176 16,-11 2-296-16,-25 3-332 0</inkml:trace>
  <inkml:trace contextRef="#ctx0" brushRef="#br0" timeOffset="160049.31">13299 13334 842 0,'0'0'1041'15,"0"0"-832"-15,0 0-168 16,0 0 17-16,0 0 38 15,0 0-28-15,126-105 8 16,-92 70-76-16,-3 0-6 16,-2 4 4-16,-4 4-50 15,-3 1 52-15,-7 11 2 16,-3 7 26-16,-5 8 19 16,-5 0-47-16,-2 12 0 0,0 16 69 15,-5 13-10 1,-11 5 4-16,-3 7-17 0,-4 2-44 15,3 1 32-15,5-7-34 16,1-4-5-16,5-9-1 16,5-8-159-16,4-14-120 15,0-6-272-15,15-8-353 0</inkml:trace>
  <inkml:trace contextRef="#ctx0" brushRef="#br0" timeOffset="160284.13">13843 13221 1515 0,'0'0'366'16,"0"0"-363"-16,0 0-1 15,0 0-2-15,0 0 82 0,0 0 129 16,-36 105-47-16,36-62-81 16,0 1-43-16,0-2-25 15,0-8 22-15,4-3-37 16,-4-12 8-16,0-3-1 15,0-5-5-15,0-8-4 16,-16-1-47-16,-17-2-123 16,2-14-341-16,0-6-500 0</inkml:trace>
  <inkml:trace contextRef="#ctx0" brushRef="#br0" timeOffset="160409.37">13709 13186 1620 0,'0'0'789'0,"0"0"-508"0,140-50-174 15,-66 32-65 1,8 1-42-16,3 3 0 0,27-5-64 16,-21 6-194-16,-14 1-432 0</inkml:trace>
  <inkml:trace contextRef="#ctx0" brushRef="#br0" timeOffset="160725.41">14792 12320 1311 0,'0'0'550'0,"0"0"-490"16,14 130 116-16,-6-33-53 16,-3 24 5-16,-5 29 51 15,-23 3-70-15,-14-28-21 16,-3-28-48-16,2-36-29 16,2-6-22-16,-2 1-86 15,-14 9-127-15,8-12-246 0,13-19-1005 16</inkml:trace>
  <inkml:trace contextRef="#ctx0" brushRef="#br0" timeOffset="161854.57">15383 12883 1094 0,'0'0'863'16,"0"0"-573"-16,0 0-185 16,0 0-34-16,0 0 22 15,0 0-9-15,0 0-74 16,58 5-4-16,-27 7 15 16,3 1-21-16,-1 1-6 15,0 5-89-15,-8-3-206 16,-14-7-272-16</inkml:trace>
  <inkml:trace contextRef="#ctx0" brushRef="#br0" timeOffset="161992.62">15269 13075 1520 0,'0'0'651'0,"0"0"-517"16,0 0-20-16,0 0 57 15,131-11-126-15,-66 2-45 16,32-3-27-16,-18 1-322 15,-9 3-577-15</inkml:trace>
  <inkml:trace contextRef="#ctx0" brushRef="#br0" timeOffset="162331.16">16156 13156 1192 0,'0'0'708'0,"0"0"-606"15,0 0-62-15,0 0 202 16,0 0-133-16,0 0-17 16,56-116-49-16,-31 73-43 15,4-3-107-15,0-1-54 16,2-6-126-16,2-1 97 16,1-2 3-16,-1 2 7 15,-4 6 180-15,-2 10 182 16,-9 12 80-16,-7 12-29 15,-7 12-141-15,-4 2-79 16,0 20-1-16,0 16 75 16,-2 12 34-16,-11 8 13 0,-1 9-34 15,1 1-48 1,-1 2-46-16,4-1-12 0,5 12-34 16,5-17-228-16,0-17-281 0</inkml:trace>
  <inkml:trace contextRef="#ctx0" brushRef="#br0" timeOffset="162580.41">16993 12912 2013 0,'0'0'724'0,"0"0"-588"16,0 0-15-16,0 0-70 16,0 0-11-16,0 0-20 15,145-34-5-15,-88 28-30 16,1 1 12-16,14 5-96 16,-16 0-113-16,-12 0-468 0</inkml:trace>
  <inkml:trace contextRef="#ctx0" brushRef="#br0" timeOffset="164098.43">18254 12665 598 0,'0'0'294'0,"0"0"-103"16,0 0-95-16,0 0-57 16,0 0-4-16,0 0-12 15,0 0 9-15,18 3-31 16,-16-3 14-16,-2 0-2 15,0 0 17-15,0 0 41 16,0 0 29-16,0 0-27 16,0 0 23-16,0 0-4 0,0 0-8 15,0 0 40-15,0 0-62 16,0 0-20-16,0 0-15 16,0 0-27-16,0 0 16 15,0 0-16-15,0 0 0 16,0 0 20-16,0 0-20 15,0 0 23-15,0 0 14 16,0 0-36-16,0 0 42 16,0 0-18-16,0 0-16 15,0 0 25-15,0 0-18 0,0 0 57 16,0 0 15 0,0 0-50-16,0 0 6 0,0 0-44 15,0 0 6-15,0 0-15 16,0 0 9-16,0 0 0 15,0 0 1-15,0 0 12 16,0 0 5-16,4-3-13 16,3-1-4-16,0-2 5 15,-4-2-6-15,-3-2-31 16,0-2 25-16,0-3-95 16,-19 1 27-16,-5 2 10 15,-12 4 28-15,-8 8 29 16,-8 0 4-16,-6 20 3 15,5 13 74-15,2 11-34 16,10 9 79-16,14 0-39 16,14 1-38-16,13-6 33 15,0-4-46-15,34-5 1 0,11-9-10 16,12-8-8-16,8-6-24 16,2-8-146-16,15-8-192 15,-17 0-260-15,-12-4-663 0</inkml:trace>
  <inkml:trace contextRef="#ctx0" brushRef="#br0" timeOffset="165486.87">18546 12348 1228 0,'0'0'357'0,"0"0"-223"16,0 0 18-16,0 0-36 16,-136 20 26-16,112 12 25 15,8 2-40-15,9 3 5 16,7-5-79-16,5-9-12 0,24-6 19 15,8-13-32 1,11-4 26-16,-2-2-29 0,-1-18-10 16,-7-4-22-16,-14-6 7 15,-11 0-23-15,-8-5 22 16,-5 3-9-16,-3 2 10 16,-14 6 0-16,-1 9-27 15,-5 10 0-15,-5 10-192 16,6 16-155-16,-1 4-370 0</inkml:trace>
  <inkml:trace contextRef="#ctx0" brushRef="#br0" timeOffset="166056.84">18118 13198 1007 0,'0'0'583'15,"0"0"-319"-15,0 0-12 16,0 0-77-16,0 0-48 15,0 0-50-15,0 0-11 16,60-16 20-16,-20-7-86 16,0 0-5-16,-1-5-60 15,-4 0-11-15,-4-2 39 16,-4 4-5-16,-4 6 42 0,-8 4 2 16,-9 8 28-16,-6 8 65 15,0 0-79-15,-2 22 3 16,-15 14 29-16,-8 10-17 15,-4 8-19-15,4 4-1 16,3-3-10-16,7-9-1 16,11-10 0-16,4-11-146 15,23-20-38-15,14-5-166 16,0 0-390-16</inkml:trace>
  <inkml:trace contextRef="#ctx0" brushRef="#br0" timeOffset="166289.7">18569 13108 652 0,'0'0'1297'0,"0"0"-1055"16,0 0-179-16,0 0 7 0,0 0 26 15,0 0-24-15,-32 113 11 16,74-105-24-16,8-7-42 16,0-1-17-16,-2-5-93 15,-15-17 2-15,-15-5 90 16,-16-2 2-16,-2-4 5 15,-20 1 37-15,-13 5-30 16,-7 4 2-16,-1 11-15 16,-1 12-79-16,9 0-152 15,12 9-431-15</inkml:trace>
  <inkml:trace contextRef="#ctx0" brushRef="#br0" timeOffset="167595.26">19551 12383 1255 0,'0'0'392'15,"0"0"-45"-15,0 0-221 16,0 0-54-16,0 0-3 15,0 0-41-15,0 0 29 16,14-11-44-16,12 13-11 16,13 7 33-16,3-4-34 15,5-1 19-15,-1-4-20 16,-6 0 7-16,-3 0-14 16,-12 0 7-16,-4-2-27 15,-13-3 27-15,-4-4-9 16,-4 4 9-16,0 0 0 15,0 3-10-15,-10 2-5 0,-5 10 27 16,-1 22-12-16,-4 15 52 16,0 11-33-16,0 6 60 15,2 0-67-15,7-6 1 16,4-6-22-16,7-12 9 16,0-8-70-16,0-11-121 15,0-9-309-15,2-8-526 0</inkml:trace>
  <inkml:trace contextRef="#ctx0" brushRef="#br0" timeOffset="167746.41">19531 12680 1043 0,'0'0'929'16,"0"0"-657"-16,0 0-189 16,0 0-19-16,159-26-47 15,-101 26 13-15,-1 0-30 16,17 0-46-16,-18 0-192 15,-12 0-757-15</inkml:trace>
  <inkml:trace contextRef="#ctx0" brushRef="#br0" timeOffset="168272.14">19313 12968 1610 0,'0'0'634'15,"0"0"-538"-15,0 0 85 16,0 0-53-16,0 0-64 16,0 0 21-16,136 0-53 15,-56 0-13-15,13 0-16 16,8 0 12-16,-1 0-30 15,0 0-10-15,-10 0-129 16,1 0-140-16,-23 3-223 0,-24 2-193 16</inkml:trace>
  <inkml:trace contextRef="#ctx0" brushRef="#br0" timeOffset="168653.89">19360 13357 532 0,'0'0'1302'0,"0"0"-993"16,0 0-204-16,0 0-7 15,0 0-35-15,0 0-5 16,0 0-58-16,87-92-10 15,-60 64-15-15,-6 1-10 16,0 3 29-16,-4 4-2 16,-5 4 16-16,-6 6 27 15,-1 8 23-15,-5 2-47 16,0 0-11-16,0 10 7 16,0 16-7-16,0 8 53 15,-7 9-12-15,-1 1 12 16,-4 2-47-16,1 0-5 15,-2-3 6-15,3-6-7 16,2-7-22-16,8-10-183 16,0-8-265-16,0-7-215 0</inkml:trace>
  <inkml:trace contextRef="#ctx0" brushRef="#br0" timeOffset="168896.64">19803 13239 1320 0,'0'0'361'0,"0"0"-253"16,0 0-62-16,0 0 4 15,0 0 136-15,0 0 4 16,-91 126-98-16,91-84 19 16,0-2-57-16,16-2-30 15,-1-6 22-15,-1-8-45 0,-4-6 11 16,-3-8-12-16,-5-1-10 15,-2-7-38-15,-6-2-90 16,-14-5-69-16,0-11-419 0</inkml:trace>
  <inkml:trace contextRef="#ctx0" brushRef="#br0" timeOffset="169013.36">19808 13136 624 0,'0'0'1360'16,"0"0"-1042"-16,138-44-291 15,-71 27-27-15,24 0-158 16,-19 2-52-16,-12 1-147 0</inkml:trace>
  <inkml:trace contextRef="#ctx0" brushRef="#br0" timeOffset="169405.39">20577 12196 1156 0,'0'0'610'16,"0"0"-344"-16,0 0-226 15,0 0-39-15,0 0 7 16,-12 126 104-16,12-14 51 16,0 37-78-16,-4 9 38 15,-7-8-50-15,-9-17-60 16,-7-36 8-16,-2-20-21 15,1-17-1-15,-7-7-110 16,-4 1-46-16,-24 11-74 0,7-7-154 16,10-23-609-16</inkml:trace>
  <inkml:trace contextRef="#ctx0" brushRef="#br0" timeOffset="169880.19">19126 12471 945 0,'0'0'595'16,"0"0"-485"-16,0 0-67 15,-107 122 161-15,68-15 78 0,8 26-69 16,12-4-3-16,14-23-122 16,5-32-51-16,14-20-3 15,15 4-28-15,13 4-12 16,9 1-58-16,30-9-156 15,-15-16-135-15,-3-16-657 0</inkml:trace>
  <inkml:trace contextRef="#ctx0" brushRef="#br0" timeOffset="170779.65">21326 12256 925 0,'0'0'706'16,"0"0"-638"-16,0 0 94 16,-109 154 61-16,71-46 43 15,9 1-17-15,6-10-89 16,15-7-63-16,8-22-75 15,0 10-6-15,4 4-32 16,21-10 7-16,19 3-116 0,-1-19-163 16,-3-19-429-16</inkml:trace>
  <inkml:trace contextRef="#ctx0" brushRef="#br0" timeOffset="172047.37">22151 12351 629 0,'0'0'794'0,"0"0"-528"16,0 0-131-16,0 0-72 16,0 0 8-16,0 0 1 15,0 0-19-15,-99-49-19 16,82 65 34-16,1 10-15 16,7 8 37-16,5 10 42 15,4 6-50-15,0 0 11 16,11-1-63-16,5-5-22 15,-6-10 21-15,-3-6-29 16,-7-8 1-16,0-3-1 16,-7-5 18-16,-17-3-9 15,-3-6-9-15,3-3-4 0,2 0 2 16,11-17-23-16,11-11-21 16,0-11-78-16,21-8 13 15,20-3 26-15,8-4 26 16,0 1 55-16,-3 7 4 15,-9 2 10-15,-13 9 55 16,-11 6 3-16,-13 9-31 16,0 8-37-16,-29 12-89 15,-6 8-159-15,-1 10-227 0</inkml:trace>
  <inkml:trace contextRef="#ctx0" brushRef="#br0" timeOffset="172304.37">21435 12913 1046 0,'0'0'845'16,"0"0"-563"-16,0 0-89 15,0 0 12-15,0 0-21 16,0 0-78-16,0 0-77 15,125-13 16-15,-24 10-42 16,26-1 9-16,-7 1-10 16,-11-1-2-16,-16 4-21 0,6 0-112 15,-15 0-379-15,-6 0-257 16</inkml:trace>
  <inkml:trace contextRef="#ctx0" brushRef="#br0" timeOffset="172677.63">21574 13411 1392 0,'0'0'811'0,"0"0"-629"0,0 0-137 16,0 0 163-1,0 0-69-15,0 0-113 0,0 0 1 16,126-113-27-16,-90 78-10 16,-3-2-4-16,-6 4-51 15,-2 2 26-15,-10 7 0 16,-3 8 39-16,-8 7 11 16,-4 9-11-16,0 0-9 15,0 8-15-15,-2 19 24 16,-12 11 34-16,-3 10-9 15,-2 5-14-15,0 1 4 16,1 0-9-16,2-6-5 16,3-8-1-16,6-8-140 15,7-13-97-15,2-12-265 16,14-7-288-16</inkml:trace>
  <inkml:trace contextRef="#ctx0" brushRef="#br0" timeOffset="172904.26">22083 13237 1684 0,'0'0'232'0,"0"0"-167"15,0 0-31-15,0 0 124 16,0 0 17-16,0 0-58 16,-59 130 27-16,59-90-84 15,0 0-42-15,0-4 8 16,7-6-26-16,-3-9 0 0,-4-6-1 15,0-5-27 1,0-8-115-16,-18-2-81 0,-4-2-65 16,-1-14-473-16</inkml:trace>
  <inkml:trace contextRef="#ctx0" brushRef="#br0" timeOffset="173015.36">22037 13162 1591 0,'0'0'514'0,"0"0"-430"15,147-58-84-15,-69 38-14 16,-16 6-130-16,-8-1-109 0</inkml:trace>
  <inkml:trace contextRef="#ctx0" brushRef="#br0" timeOffset="173339.95">22870 12151 1438 0,'0'0'577'15,"0"0"-577"-15,0 0 6 16,6 113-6-16,2-3 59 15,1 42 117-15,-5 22-13 16,-4-7-64-16,-4-20-23 0,-19-43-70 16,4-22 16-1,-2-21-22-15,1-11 14 0,-6 2-5 16,-5-2-9-16,-6-1-52 16,2-26-98-16,8-11-362 15,8-12-602-15</inkml:trace>
  <inkml:trace contextRef="#ctx0" brushRef="#br0" timeOffset="173985.94">23158 12298 1809 0,'0'0'517'16,"0"0"-445"-16,0 0 119 15,0 0-61-15,0 0-39 16,0 0-11-16,0 0-74 16,38-36 28-16,-18 14-34 15,-2-4-29-15,2-4 28 0,-4-3-80 16,1 1-17-16,-1 0-14 15,-5 4 18-15,-2 10 94 16,-5 8 29-16,-4 8-9 16,0 2-20-16,0 14-1 15,-13 16 1-15,-2 11 28 16,-3 7-26-16,7-1 10 16,6 0-12-16,5-7-66 15,2-8-68-15,34-9-129 16,-2-8-134-16,-3-9-417 0</inkml:trace>
  <inkml:trace contextRef="#ctx0" brushRef="#br0" timeOffset="174233.23">23491 12267 1377 0,'0'0'539'0,"0"0"-364"0,0 0-81 16,0 0 60-16,0 0 21 15,0 0-72-15,-5 125-39 16,27-101-33-16,7-8-30 15,2-5 12-15,2-11-13 16,-1 0-51-16,-6-2-43 16,-7-21-26-16,-13-7 44 15,-6-7-50-15,0 0 29 16,-19-1 97-16,-8 2 86 16,-2 10-7-16,0 8-53 15,2 8-26-15,0 10-39 16,9 1-157-16,9 13-452 0</inkml:trace>
  <inkml:trace contextRef="#ctx0" brushRef="#br0" timeOffset="174670.81">24114 12779 1868 0,'0'0'653'15,"0"0"-509"-15,0 0 7 16,0 0-29-16,0 0-74 0,0 0-7 15,134-2-32-15,-75 2 11 16,1 0-40-16,-10 7-9 16,-2 10-138-16,-17 0-221 15,-18-5-525-15</inkml:trace>
  <inkml:trace contextRef="#ctx0" brushRef="#br0" timeOffset="174796.34">24059 13012 1056 0,'0'0'1173'0,"0"0"-1040"16,0 0-84-16,0 0 25 16,0 0 44-16,178 2-118 0,-87-2-76 15,0 0-465-15</inkml:trace>
  <inkml:trace contextRef="#ctx0" brushRef="#br0" timeOffset="175326.87">25424 12476 1243 0,'0'0'381'16,"0"0"-135"-16,0 0-79 15,0 0-64-15,0 0 12 16,4-113-41-16,7 101-2 15,2 5 15-15,0 3-36 16,5 4 5-16,2 0-2 16,5 4-44-16,0 12 48 15,-1 9-26-15,-4 4-19 16,-2 10 30-16,-12 7-42 0,-6 7-1 16,-6 12 8-1,-30 3-8-15,-13 6-90 0,-9-1-164 16,-2-4-257-16,-21 14-16 15,12-12-39-15,13-12-157 16,17-14 723-16,32-25 354 16,5-6 197-16,2 0-244 15,0-3-91-15,0 1-44 16,13-3-102-16,14-9-70 16,-2 0-48-16,-5 0-645 0</inkml:trace>
  <inkml:trace contextRef="#ctx0" brushRef="#br0" timeOffset="175636.36">25084 13333 2121 0,'0'0'623'0,"0"0"-539"16,0 0-83-16,0 0-2 15,0 0-63-15,0 0-255 16,0 0-618-16</inkml:trace>
  <inkml:trace contextRef="#ctx0" brushRef="#br0" timeOffset="176027.05">26018 12503 1733 0,'0'0'523'0,"0"0"-405"16,0 0 108-16,0 0-44 15,38-103-106-15,-24 93-16 16,-1 3-54-16,1 4-6 16,1 3 0-16,1 0 7 15,-1 3-20-15,-3 14 13 16,-4 9 0-16,-6 8-21 16,-2 9 21-16,0 6 0 0,-2 6 0 15,-12-1 12 1,-1 2-12-16,-3-1 0 0,1-2-3 15,-4 1-15-15,-1 1-54 16,-12 17-172-16,3-14-370 16,4-8-820-16</inkml:trace>
  <inkml:trace contextRef="#ctx0" brushRef="#br0" timeOffset="176148.68">25731 13399 1624 0,'0'0'886'16,"0"0"-789"-16,0 0-72 15,0 0-8-15,0 0-17 0,0 0-39 16,0 0-200 0,0 19-709-16</inkml:trace>
  <inkml:trace contextRef="#ctx0" brushRef="#br0" timeOffset="195105.76">20829 12298 434 0,'0'0'34'0,"0"0"-34"16,0 0 8-16,0 0-8 16,0 0 0-16,0 0 471 15,0 0-324-15,0 0-25 16,0 0 18-16,0 0-9 15,0 0 7-15,0-2-56 16,0-1-3-16,0 3-3 16,0 0-9-16,0 0 20 15,2 0-23-15,-2 0-41 16,0 0 38-16,0 0-52 16,0 0 11-16,0 0 11 15,0-3-20-15,0 3 43 0,0 0-37 16,0-2-10-16,0 0 55 15,0-2-60-15,0 2 10 16,-5 2 11-16,-3 0-9 16,-2 0-6-16,-3 0-8 15,-2 4 0-15,-1 12-2 16,1 6 13-16,-1 2-11 16,5 4 27-16,4 0-26 15,4-1 51-15,3-1-34 16,0-5 6-16,21-3 40 15,6-9-33-15,10-8 29 16,6-1-32-16,1-7-22 16,-2-15 27-16,-5-5-33 0,-16 0 0 15,-9-6 9 1,-12 1 0-16,-2-2-3 0,-27 5-6 16,-14 3 8-16,-5 15-26 15,-35 11-37-15,16 14-195 16,7 4-392-16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7:01:52.3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25603 1349 342 0,'0'0'113'0,"0"0"490"0,0 0-429 16,0 0-112-16,0 0-30 16,0 0 43-16,18-65 113 15,-18 54-29-15,0 5 18 16,0 0-13-16,0 0-79 15,0 3 10-15,0 0-46 16,0 1-4-16,0 2 36 16,0 0-52-16,0 0 8 15,0 0 9-15,0 0-34 16,0 0 30-16,0 0-24 16,0 0-11-16,0 0 1 15,0 0-8-15,0 16 0 0,0 12 0 16,0 8 7-16,0 8 17 15,0 6-16-15,0 5-8 16,0 7 40-16,5 4-34 16,6 3 0-16,0-2 4 15,0 3 2-15,3-3-5 16,-1-3-7-16,-1-3 0 16,-6-6-15-16,1-1 16 15,-3-1-1-15,-4-4 2 16,0 2 14-16,0-5-10 15,0-5-6-15,0-4 1 16,0-4-2-16,2-8 1 16,2-4 0-16,-1-4-1 0,-1-3 16 15,-2-2-12-15,3-2-3 16,-3 0 0-16,2-3-6 16,-2-2 6-16,0-1 0 15,0-4-1-15,0 2 11 16,0-2-7-16,0 0-3 15,0 0 0-15,0 0 8 16,2 0-7-16,-2 0-1 16,0 0 0-16,0 0 19 15,0 0-19-15,0 0 0 16,0 0 1-16,0 3-13 16,0-3 13-16,0 0-1 15,0 0 0-15,0 0 17 16,0 0-25-16,0 0 8 0,0 0 0 15,11 0-6-15,7 0 12 16,18 0-6-16,17 0 0 16,41-7 14-16,41-12 17 15,46-8-31-15,18-1 1 16,-1 2-2-16,-4 3 2 16,-7 4-1-16,16-1 0 15,8 4 13-15,9 1 5 16,-2 6-18-16,-4 3 0 15,-9 0-13-15,-11 4 27 16,-16 2-8-16,-13 0-6 16,-12 0 15-16,-10 0-4 15,-9 6-11-15,-22-2 0 0,-28 0-12 16,-21 0 11-16,-14 1 1 16,0-2 0-16,-4 1-19 15,-8 1-9-15,-18 2-131 16,-31-5-208-16,-21-2-247 15,-19 0-377-15</inkml:trace>
  <inkml:trace contextRef="#ctx0" brushRef="#br0" timeOffset="1419.4">25626 1305 439 0,'0'0'584'0,"0"0"-205"16,0 0-283-16,0 0-46 16,0 0 8-16,0 0 57 15,0 0 34-15,-27-48 12 16,27 43-45-16,0 2-21 15,0-3-27-15,14-2-5 16,7-1-62-16,8 2 7 16,10-3 19-16,9 0-26 15,13-2 16-15,8 2 11 16,7 1-28-16,4 1 48 0,4 1-47 16,3 0 13-1,25 0 29-15,25-3-12 0,25-4 21 16,10-2-35-16,-10 0-5 15,-17 4 14-15,-34 1-26 16,-19 6 0-16,-20 1 3 16,-6 1 12-16,15-1-16 15,7 1 1-15,15 1 0 16,-5 2-4-16,0 0 4 16,-4 0 0-16,-3 0-6 15,-6 0 18-15,-5 0-12 16,-6 0 0-16,-8 0 0 15,-2 0-6-15,-7 0 6 16,-1 0 0-16,-1 3-6 16,-1 3 20-16,-2 1-15 0,-4-2 1 15,-3-1 0-15,-3 3-11 16,-2-4 11-16,-1 1 0 16,-2 1-1-16,-1 0 11 15,-1-1-10-15,-3 3 0 16,-1-1 0-16,-2-2-11 15,-2-3 11-15,-3 4-5 16,-1-1 4-16,1-1-18 16,-2 2 18-16,1-1 1 15,1-2 0-15,-2 0-12 16,1-1 12-16,-1 2 0 16,-5-3-1-16,2 2 7 0,-3 0-6 15,-1 0 0-15,-1-1 1 16,1 4-10-16,1-3 9 15,-1 0 0-15,3 2-1 16,-1-3 10-16,2 2-7 16,-4-2-2-16,3 2 0 15,-3-2-8-15,1 2 8 16,-3 1 0-16,3-2 0 16,-3 1 8-16,3 0-8 15,-1-1 0-15,-1 0 0 16,-1 0-8-16,-3-2 8 15,-4 2 0-15,1 1 0 16,-5-3 7-16,0 0-7 0,-2 0 0 16,2 3 0-1,-2 1-6-15,0 6 6 0,5 10 0 16,0 13 21-16,-1 18-14 16,3 29 30-16,-1 31-14 15,3 27-5-15,0 7 32 16,-2-24-49-16,-1-29 7 15,-1-34-8-15,-3-7-5 16,0 5 4-16,1 4-124 16,-3 13-177-16,0-22-216 15,0-14-691-15</inkml:trace>
  <inkml:trace contextRef="#ctx0" brushRef="#br0" timeOffset="2641.8">27492 1205 428 0,'0'0'65'16,"0"0"314"-16,0 0-22 15,0 0-248-15,0 0-9 0,0 0 40 16,0 0 16-16,13-69-4 16,-11 60-2-16,-2 1-76 15,2 2 5-15,-2-1 19 16,2 3-36-16,-2 3-10 15,3 1-21-15,-3 0 9 16,2 0-40-16,3 20 23 16,2 19-23-16,-1 39 17 15,3 40 21-15,-5 40 49 16,1 18-49-16,-5-3 11 16,0-19-28-16,0-30-12 15,2-26 1-15,3-23-10 16,1-23 0-16,3-9-9 0,5 0-73 15,8 9-129-15,0-8-266 16,-4-18-511-16</inkml:trace>
  <inkml:trace contextRef="#ctx0" brushRef="#br0" timeOffset="4984.82">26215 1604 230 0,'0'0'207'0,"0"0"-152"16,0 0-53-16,0 0 732 16,0 0-548-16,0 0-128 15,0 0 25-15,44-70 33 16,-44 59 32-16,0 6 28 16,0-2-83-16,0 5-18 15,-13 1-13-15,-7 1-56 16,-7 0 11-16,-4 10-15 15,-7 14-2-15,0 8 43 0,2 10-25 16,5 10 52-16,7 6 10 16,8 5-33-16,11 0 22 15,5-2-62-15,0-7 5 16,23-7-3-16,3-10 6 16,8-11 4-16,2-11-19 15,1-8 12-15,-1-7-22 16,-7 0 10-16,-4-14 0 15,-12-6-15-15,-8-4 30 16,-5 0-9-16,-5 0-6 16,-19 2 0-16,-5 6-2 15,-6 3 3-15,2 10-1 0,2 3 0 16,4 0-11-16,8 10 4 16,10 4-142-16,9-1-94 15,13-6-49-15,16-2-75 16,4-5-216-16</inkml:trace>
  <inkml:trace contextRef="#ctx0" brushRef="#br0" timeOffset="5321.79">26469 1734 534 0,'0'0'6'0,"0"0"975"16,0 0-770-16,0 0-98 15,0 0-20-15,0 0-74 16,0 0 43-16,-81 21 54 0,54 30-10 15,6 6-4 1,7 1-51-16,11-3-23 0,3-10 1 16,9-6-21-16,18-14 1 15,6-9-9-15,6-11-2 16,3-5-5-16,0-9-17 16,-4-19-47-16,-6-10 21 15,-11-5-48-15,-11-8 27 16,-8 3 40-16,-2 4 25 15,-4 8 6-15,-15 14 39 16,-3 12-10-16,-7 10-8 16,0 0-21-16,5 17 0 15,4 5-1-15,11-1-61 0,9-7-125 16,11-6-158 0,14-8-56-16</inkml:trace>
  <inkml:trace contextRef="#ctx0" brushRef="#br0" timeOffset="5540.42">26886 1580 515 0,'0'0'149'16,"0"0"580"-16,0 0-371 15,0 0-250-15,0 0-61 16,0 0-4-16,0 0 74 16,-101 154 48-16,69-94-72 15,3 1-34-15,8-6-26 16,3-6-24-16,9-9 3 15,5-10-12-15,4-10-47 0,0-9-50 16,6-8-96-16,25-6 13 16,-2-20-162-16,-2-5-362 0</inkml:trace>
  <inkml:trace contextRef="#ctx0" brushRef="#br0" timeOffset="5736.71">26955 1598 466 0,'0'0'761'15,"0"0"-205"-15,0 0-418 16,0 0-122-16,0 0-15 16,0 0 14-16,0 0 49 15,2 126 36-15,-2-59-74 16,6 5-26-16,4-5 15 0,1-4-15 16,-1-10-49-16,0-12-88 15,-8-10-86-15,-2-16-132 16,0-9-568-16</inkml:trace>
  <inkml:trace contextRef="#ctx0" brushRef="#br0" timeOffset="5856.76">26807 1879 510 0,'0'0'1432'0,"0"0"-1101"16,0 0-130-16,0 0-104 16,0 0-75-16,0 0-22 15,131-74-98-15,-73 74-98 16,-6 0-490-16</inkml:trace>
  <inkml:trace contextRef="#ctx0" brushRef="#br0" timeOffset="6472.4">28591 1472 479 0,'0'0'511'16,"0"0"430"-16,0 0-777 0,0 0-150 16,0 0-3-16,0 0 8 15,0 0 10-15,-103 146 57 16,61-82-14-16,0 2-46 16,1-5 18-16,8-14-44 15,6-8 1-15,7-13 3 16,9-12 8-16,4-5-12 15,7-4 3-15,0-5 4 16,4 0 24-16,21 0-30 16,13 0 0-16,9 0-2 15,5 0-9-15,0 0-8 16,0 0-51-16,-5 0-75 16,-7 0-9-16,-2 0-112 15,-11 0-265-15,-9-8-238 0</inkml:trace>
  <inkml:trace contextRef="#ctx0" brushRef="#br0" timeOffset="6666.69">28631 1706 386 0,'0'0'534'16,"0"0"306"-16,0 0-662 16,0 0-151-16,0 0 18 15,0 0 58-15,-96 139-16 16,76-75-9-16,7 6-50 15,4-3-22-15,7-2-12 16,2-10-85-16,0-11-139 0,31-15-40 16,-2-12-92-1,2-12-371-15</inkml:trace>
  <inkml:trace contextRef="#ctx0" brushRef="#br0" timeOffset="6944.69">28892 1813 1069 0,'0'0'281'16,"0"0"420"-16,0 0-625 16,0 0-74-16,0 0 47 15,-105 126 19-15,96-89-16 16,9-6 22-16,6-7-37 16,28-9 19-16,6-10-2 15,9-5-44-15,5-5 18 0,-5-24-28 16,-5-7-41-16,-10-6 40 15,-12-4-49-15,-15-2 7 16,-7 5 10-16,-3 7 9 16,-23 13 17-16,-8 14 7 15,-3 9-74-15,-11 24-53 16,13 9-207-16,8-3-477 0</inkml:trace>
  <inkml:trace contextRef="#ctx0" brushRef="#br0" timeOffset="7747.72">29342 1535 423 0,'0'0'121'16,"0"0"866"-16,0 0-827 16,0 0-124-16,0 0-28 15,0 0 24-15,0 0-6 16,-5 51 68-16,1-7 21 16,-1 6-36-16,1 4 19 15,-2 1-57-15,1-7-28 16,0-6 30-16,1-8-43 15,1-10 0-15,3-6 0 0,0-8 16 16,0-6-13-16,0-4-2 16,0 0 0-16,0-2 44 15,0-18-45-15,0-10-29 16,0-8-6-16,7-6-48 16,5 0-6-16,-4 1 22 15,1 7 23-15,-4 9 34 16,0 6 14-16,-5 9-4 15,0 4 61-15,0 3-33 16,0 4 8-16,0-1-2 16,0 0-33-16,0 2 18 15,0 0-18-15,0 0-1 0,0 0 0 16,0 0 10 0,0 0-11-16,0 0 1 0,0 0 0 15,0 0-14-15,0 0 14 16,0 0 0-16,4-2 0 15,2-3-6-15,1 2-2 16,2-5 8-16,0 0 0 16,2 1-8-16,-2 2 8 15,2 1 0-15,-2 4 0 16,1 0 12-16,-6 0 4 16,-4 16-16-16,0 10 1 15,-8 6 68-15,-11 4-28 16,1 0 5-16,0-1-21 0,7-7-13 15,6-6 2 1,5-7-14-16,0-4 0 0,5-1 20 16,15-2-19-16,3 2 25 15,0-1-14-15,0 6 2 16,-5 1-8-16,-7 4-6 16,-9 4 5-16,-2 6-14 15,-13 6 9-15,-24 4-7 16,-44 14-97-16,7-8-238 15,7-10-495-15</inkml:trace>
  <inkml:trace contextRef="#ctx0" brushRef="#br0" timeOffset="15098.14">25902 1412 415 0,'0'0'75'16,"0"0"-52"-16,0 0 587 16,0 0-474-16,0 0 28 15,0 0-27-15,54-56 38 16,-50 47-10-16,-2 4 13 0,-2 0-12 16,0 3-82-16,0 2-14 15,-19 0-23-15,-18 0-47 16,-15 21 19-16,-18 6-19 15,-10 9 0-15,-7 7 9 16,0-1-1-16,4-3-8 16,10-2 7-16,11-9 6 15,14-6-4-15,15-8-9 16,14-4 0-16,7-5-6 16,10-5 6-16,2 0-84 15,0 0-216-15,6-3-430 0</inkml:trace>
  <inkml:trace contextRef="#ctx0" brushRef="#br0" timeOffset="15401.31">25214 1421 224 0,'0'0'1029'16,"0"0"-695"-16,0 0-231 15,0 0-84-15,0 0 24 16,-147 105 134-16,113-59-43 16,12 2-20-16,15 0-33 0,7-4-62 15,9-4 24-15,22-5-30 16,9-8-12-16,3-8-1 15,1-5-31-15,3-14-163 16,-13 0-311-16,-12 0-608 0</inkml:trace>
  <inkml:trace contextRef="#ctx0" brushRef="#br0" timeOffset="15932.71">24467 1484 540 0,'0'0'0'0,"0"0"7"16,0 0 863-16,0 0-566 16,0 0-122-16,0 0-69 0,0 0-49 15,-110-26 26 1,77 30 7-16,2 19-45 0,4 10 7 15,7 4-1-15,9 2-33 16,8-1 38-16,3-6-50 16,0-6-11-16,19-6 27 15,3-8-21-15,4-8-7 16,3-4-1-16,0 0-25 16,-2-18 19-16,-7-5-47 15,-5-6 2-15,-7 0 41 16,-8 3-42-16,0 5 52 15,0 5-2-15,-12 7 7 0,-1 4-23 16,-3 5 18 0,1 0-55-16,1 2-72 0,8 15-184 15,3-6-168-15,3-3-254 16</inkml:trace>
  <inkml:trace contextRef="#ctx0" brushRef="#br0" timeOffset="15994.73">24467 1484 502 0</inkml:trace>
  <inkml:trace contextRef="#ctx0" brushRef="#br0" timeOffset="16112.25">24467 1484 502 0,'22'124'907'0,"-22"-112"-557"0,0 10-268 0,0 10-38 16,-9 8 66-16,-6 2-6 15,1 0-17-15,1-3-31 16,4-7-56-16,3-6 28 16,2-11-28-16,4-4-34 15,0-11-130-15,14-8-10 0,7-16-111 16,-4-9-455-16</inkml:trace>
  <inkml:trace contextRef="#ctx0" brushRef="#br0" timeOffset="16502.75">24614 1451 400 0,'0'0'108'16,"0"0"947"-16,0 0-868 15,0 0-152-15,0 0-18 16,0 0 10-16,0 0 37 15,0 0 50-15,-107 83-49 16,98-48-27-16,7 0-6 16,2-5-30-16,0-5 11 15,2-10-13-15,11-7-3 0,5-8-4 16,2 0-21-16,0-14-31 16,2-12-36-16,-1-8-53 15,-6-2 19-15,-3 3 27 16,-4 8 102-16,-6 8 60 15,-2 16 76-15,0 1-76 16,0 24-30-16,-10 18 23 16,-6 14 80-16,1 6-34 15,-4 2-16-15,1-3 1 16,3-7-51-16,1-10-5 16,1-10-8-16,2-8-11 15,0-10 2-15,4-7-11 16,1-9-72-16,6-9-54 0,0-17-233 15,0-10-904-15</inkml:trace>
  <inkml:trace contextRef="#ctx0" brushRef="#br0" timeOffset="16883.3">24754 1456 477 0,'0'0'62'15,"0"0"-34"-15,0 0 484 0,0 0-157 16,0 0-167-16,0 0-58 16,0 0-62-16,0-35 19 15,0 26 14-15,0-1-12 16,0 1-12-16,7 4-55 15,2 0-18-15,-3 5 5 16,-1 0-18-16,-5 10 0 16,0 20 9-16,-11 12 77 15,-14 11-21-15,-4-2 29 16,2-4-2-16,10-7-61 16,7-11 11-16,10-8-32 15,0-7 0-15,21-3 6 16,14-6-7-16,10-3-63 15,22-2-118-15,-9 0-303 16,-12-2-607-16</inkml:trace>
  <inkml:trace contextRef="#ctx0" brushRef="#br0" timeOffset="17606.62">29650 1342 544 0,'0'0'565'15,"0"0"96"-15,0 0-468 16,0 0-126-16,0 0 72 16,0 0 0-16,0 0-95 15,108 3 29-15,-43-3-54 16,13 0-17-16,5 0 5 16,2 0-7-16,-1-3-76 15,12-8-187-15,-20 1-248 16,-16-1-74-16</inkml:trace>
  <inkml:trace contextRef="#ctx0" brushRef="#br0" timeOffset="17838.41">30570 1105 546 0,'0'0'331'15,"0"0"467"-15,0 0-596 16,0 0-157-16,0 0-37 15,0 0 141-15,0 0-22 16,-44 136-46-16,24-92-37 16,7-4-42-16,7-9 14 15,6-7-16-15,0-11-10 0,23-6-35 16,8-7-42-16,16-17-133 16,-9-10-336-16,-5-4-269 0</inkml:trace>
  <inkml:trace contextRef="#ctx0" brushRef="#br0" timeOffset="17957.74">30709 1136 1345 0,'0'0'479'0,"0"0"-348"16,0 0 32-16,0 0-91 15,0 0-54-15,0 0-8 16,0 0-10-16,-108-5-112 16,102 13-216-16,6-2-1132 0</inkml:trace>
  <inkml:trace contextRef="#ctx0" brushRef="#br0" timeOffset="18536.73">30699 1133 598 0,'0'0'374'15,"0"0"530"-15,0 0-778 16,0 0-112-16,0 0 7 15,0 0 25-15,0 0 30 0,-115 68 37 16,99-28-67 0,12-2-11-16,4-4 7 0,0-8-42 15,8-6 32-15,13-10-13 16,3-8-17-16,2-2 5 16,-1-6-7-16,-2-15-33 15,-3-8 5-15,-9-1-27 16,-5 0 29-16,-4 4 25 15,-2 6 1-15,0 5-18 16,-4 12 17-16,-15 3-144 16,0 6-185-16,5 8-690 0</inkml:trace>
  <inkml:trace contextRef="#ctx0" brushRef="#br0" timeOffset="18715.12">30918 1365 1748 0,'0'0'538'16,"0"0"-508"-16,0 0-14 16,0 0-7-16,-20 134 3 15,2-94 9-15,-2-1-14 16,4-4 17-16,3 0-24 16,11-5-36-16,2-8-234 15,0-10-379-15</inkml:trace>
  <inkml:trace contextRef="#ctx0" brushRef="#br0" timeOffset="19152.25">31199 1177 603 0,'0'0'1043'0,"0"0"-846"15,0 0-159-15,0 0 75 16,0 0 47-16,-139 46-39 16,115-17 6-16,9 4-71 15,4-5-48-15,8-4 20 16,3-3-21-16,0-10 4 16,5-4-11-16,8-6 10 15,0-1-10-15,3 0 0 16,0-14-16-16,1-10 9 15,1-2-20-15,0-2 25 0,-2 6-7 16,-5 6 18-16,-5 10 18 16,-1 6-27-16,-5 11 7 15,0 24 10-15,0 9-10 16,-3 5 17-16,-10-2 16 16,-3-2-39-16,1-9 30 15,-1-6-31-15,1-8 0 16,-3-6 8-16,3-6-7 15,1-4-2-15,3-6-27 16,7 0-105-16,1-16-92 16,3-5-491-16</inkml:trace>
  <inkml:trace contextRef="#ctx0" brushRef="#br0" timeOffset="19441.57">31469 1146 1023 0,'0'0'906'16,"0"0"-716"-16,0 0-155 16,0 0-34-16,0 0 82 15,0 0 11-15,-97 123 22 16,86-75-36-16,11-2-49 16,0-6 20-16,0-8-27 15,16-9-18-15,2-7 47 16,-2-9-47-16,-3-4 12 15,-7-3 21-15,0-7-39 0,-6-12 32 16,0-4-32-16,-4 4-17 16,-11 3 6-16,-1 7-60 15,8 6-102-15,1 3-321 16,7 0-500-16</inkml:trace>
  <inkml:trace contextRef="#ctx0" brushRef="#br0" timeOffset="19549.88">31796 1380 2038 0,'0'0'671'16,"0"0"-671"-16,0 0-65 15,0 0-311-15,0 0-151 0</inkml:trace>
  <inkml:trace contextRef="#ctx0" brushRef="#br0" timeOffset="37150.28">27766 2613 227 0,'0'0'378'15,"0"0"-82"-15,0 0-172 16,0 0-26-16,0 0-38 0,0 0-8 16,-45-14-52-1,43 14 18-15,0-2-18 0,-3 0 0 16,1-1 50-16,-5 1 34 15,0 0-84-15,-11 2-61 16,0 0-95-16,4 0-635 0</inkml:trace>
  <inkml:trace contextRef="#ctx0" brushRef="#br0" timeOffset="37742.11">27601 2514 874 0,'0'0'278'16,"0"0"-10"-16,0 0-124 0,0 0-6 15,0 0-7-15,0 0-44 16,0 0-18-16,2-84 30 16,0 78-25-16,-2 3 4 15,0 0 20-15,0 1 23 16,0-2-39-16,0 1 12 15,0 0-29-15,0 1-6 16,0 2 24-16,0 0-51 16,0 0-9-16,0 0-5 15,0 0-10-15,0 0-4 16,0 0-4-16,0 10-12 16,0 14-8-16,0 10 20 15,0 10 0-15,0 4-1 16,0 7 10-16,0 3-9 15,0 3 0-15,0 0 9 0,0 5 9 16,5 3-18-16,0 3 0 16,-1 2 0-16,0 2 15 15,3 5-15-15,-3 1 0 16,0 4 1-16,4 0-5 16,-2 4 4-16,3-1 0 15,0-2-9-15,-2 2 21 16,-1-5-11-16,-1-1-1 15,-5-5 1-15,2-6-11 16,0-9 10-16,2-5 0 16,4-9-1-16,0-3 13 15,-1-5-13-15,2-5 1 0,-4-7 0 16,-1-3-9 0,0-5 9-16,1-5-33 0,-3-4-38 15,2-6-99-15,-2-6-65 16,3 0-250-16,-5 0-136 0</inkml:trace>
  <inkml:trace contextRef="#ctx0" brushRef="#br0" timeOffset="38052.42">27380 3976 811 0,'0'0'399'0,"0"0"464"16,0 0-742-16,0 0-77 16,0 0-5-16,0 0-25 15,0 0 49-15,96-28-29 16,-61 62-24-16,-6 9 40 15,-2 10-44-15,-4 1 6 16,-3-4-10-16,-2-7-2 16,0-7-20-16,9-16-156 15,-4-8-183-15,-2-12-371 0</inkml:trace>
  <inkml:trace contextRef="#ctx0" brushRef="#br0" timeOffset="38208.56">27978 3780 1813 0,'0'0'703'0,"0"0"-628"16,0 0-75-16,-41 134 0 15,17-58 15-15,-2 7-14 16,5-2-2-16,10 18-33 16,4-22-185-16,7-21-386 0</inkml:trace>
  <inkml:trace contextRef="#ctx0" brushRef="#br0" timeOffset="38734.21">28281 4391 481 0,'0'0'685'0,"0"0"79"16,0 0-532-16,0 0-124 15,0 0 26-15,0 0 15 16,0 0-51-16,-49-75-10 16,49 55-62-16,16 3-17 15,8 2-14-15,2 6 5 16,1 9-12-16,-4 0 12 15,-12 20-21-15,-11 18 21 16,0 10 0-16,-27 8 1 16,-4-2 17-16,-1-4-17 0,8-11-1 15,11-13 2-15,13-8 14 16,0-9-9-16,18-6-7 16,17-3-30-16,10 0-36 15,24-24-184-15,-12-2-292 16,-9-1-394-16</inkml:trace>
  <inkml:trace contextRef="#ctx0" brushRef="#br0" timeOffset="39041.68">28711 4405 582 0,'0'0'69'0,"0"0"496"0,0 0-38 16,0 0-303-16,0 0 29 15,0 0-67-15,0 0-85 16,38-98 17-16,-53 98-85 16,-6 9-27-16,1 17 1 15,5 6 2-15,3 6 24 16,8 1-20-16,4 2-13 16,0-4 18-16,0-2-12 15,0-6-6-15,0 0 0 16,0-6 10-16,0-6-4 15,0-3-6-15,-7-6-14 16,3-6 13-16,2-2-112 0,2-10-52 16,11-14-300-16,7-3-301 15</inkml:trace>
  <inkml:trace contextRef="#ctx0" brushRef="#br0" timeOffset="39319.57">28903 4456 565 0,'0'0'36'16,"0"0"237"-16,0 0 612 15,0 0-693-15,0 0-155 16,0 0 12-16,10 111 91 16,-10-54-48-16,-4 13 2 0,-5 6-24 15,1 7-58-15,-2 1 28 16,4-4-40-16,-1-2 1 15,5-7 5-15,0-12-6 16,2-10-8-16,0-13-16 16,0-17-111-16,0-12-36 15,6-7-20-15,3-52 55 16,-1-7-238-16,-4-7-561 0</inkml:trace>
  <inkml:trace contextRef="#ctx0" brushRef="#br0" timeOffset="39472.25">29218 4339 538 0,'0'0'1475'0,"0"0"-1193"16,0 0-230-16,0 0 19 15,0 0-25-15,0 0-6 0,0 154 21 16,-48-85-60-16,-5-1-1 16,-14 8-89-16,13-18-244 15,14-17-332-15</inkml:trace>
  <inkml:trace contextRef="#ctx0" brushRef="#br0" timeOffset="39957.58">29075 3928 1930 0,'0'0'222'0,"-127"-53"-181"0,6 18-9 16,-40 0 11-16,-17 5 55 16,2 19 0-16,0 11-45 15,11 34-1-15,-2 31-50 16,13 22 16-16,23 22-18 16,26 21 16-16,31 18-4 15,31 12 9-15,28 9-14 16,15-4 53-16,47-11-29 15,27-20 11-15,8-29-17 16,36-15-19-16,18-24 15 16,20-25-21-16,33-16 0 0,6-25-1 15,7-28 2 1,6-27-1-16,-5-19 0 0,-14-14 15 16,-13-21-3-16,-26-16-12 15,-32-18 1-15,-36-10-15 16,-37-2-5-16,-34 13-12 15,-13 11 31-15,-34 30 20 16,-11 27 81-16,-4 20-42 16,-27 7-47-16,-36 1-3 15,-30 21-9-15,-1 18-9 16,33 16-66-16,18 67-153 16,48-9-145-16,9-5-759 0</inkml:trace>
  <inkml:trace contextRef="#ctx0" brushRef="#br0" timeOffset="40467.49">30205 4732 2277 0,'0'0'283'16,"0"0"-268"-16,0 0-15 16,0 0-46-16,0 0 46 15,-141 0 0-15,103 38 35 16,3 13 12-16,3 5-37 15,10-1 28-15,9-6-38 16,9-10-16-16,4-16 2 16,8-13-51-16,19-10 31 15,9-14 26-15,1-25-42 16,-1-14-20-16,-3-15-59 16,-4-13 29-16,-4-5 53 15,-5-2 11-15,-7 10 36 16,-1 15 99-16,-10 21 90 15,-2 26 21-15,0 16-148 16,-2 16-50-16,-16 32-24 0,-3 35 24 16,4 1 8-16,3 9-1 15,5 0-12-15,7-17-14 16,0 5-33-16,2-14-125 16,-4-12-50-16,0-19-150 15,-4-16-295-15</inkml:trace>
  <inkml:trace contextRef="#ctx0" brushRef="#br0" timeOffset="41083.91">30028 4868 1549 0,'0'0'385'0,"0"0"-219"15,127-98-41-15,-69 66-50 0,-2 11-41 16,-9 7 32-16,-9 9 5 16,-13 5-53-16,-17 8 7 15,-8 18 6-15,-10 6-4 16,-27 6 52-16,-3 1-23 15,0-8-23-15,7-4-10 16,11-10-16-16,11-8-6 16,11-9-1-16,0 0-46 15,19-4 26-15,17-18-85 16,9-3-63-16,1 0 24 16,-5 7 39-16,-10 11 93 15,-12 7 12-15,-9 9 21 16,-10 18 87-16,0 8-71 15,0 0 7-15,0-6-12 16,0-9-31-16,0-11 13 0,17-9 11 16,12 0-1-16,5-29-24 15,2-12-20-15,-5-9-49 16,-4-9 54-16,-5-8-21 16,-4-4 30-16,-5 6 2 15,-3 7 4-15,-4 17 62 16,-4 22 134-16,-2 19-75 15,0 11-120-15,0 38 7 16,-12 16-8-16,2 16 0 16,-1 5 0-16,1-1 7 15,8-9-7-15,2-12 0 16,0-14-7-16,0-13 5 0,0-16-48 16,0-13-123-1,0-8-40-15,-2-14 25 0,-9-22-441 16,-2-15 454-16,1-7 127 15,8-8 48-15,4-2 33 16,0 6 307-16,21 10-21 16,8 9 29-16,4 17-102 15,9 9-119-15,1 13-114 16,-1 4-13-16,-7 38-150 16,-12 6-378-16,-19 2-589 0</inkml:trace>
  <inkml:trace contextRef="#ctx0" brushRef="#br0" timeOffset="41182.58">30209 5382 2400 0,'0'0'0'15,"0"0"-542"-15,0 0-74 0</inkml:trace>
  <inkml:trace contextRef="#ctx0" brushRef="#br0" timeOffset="42719.38">31208 4816 869 0,'0'0'1352'0,"0"0"-1152"16,0 0-155-16,0 0-45 15,0 0 15-15,0 0-6 16,-132 29 4-16,108 7 16 16,5-1-28-16,13-2 32 15,6-6-27-15,0-8 0 0,23-9-12 16,10-10 5-16,7 0-63 16,5-20-127-16,-3-15-283 15,-5-8-3-15,-8-11 225 16,-4-11 139-16,-4-9 113 15,-2-8 166-15,-3-2 53 16,-1 11 48-16,-3 15 54 16,-6 22 76-16,-3 22-129 15,-3 14-194-15,0 22-65 16,-11 30 8-16,-10 14-17 16,-1 13 46-16,5-1-40 15,3-6 22-15,9-10-28 0,5-11 0 16,0-16-3-1,5-12 3-15,15-12-27 0,5-8-35 16,6-3-28-16,4-12 4 16,1-13-19-16,-5-3 2 15,-4 5 80-15,-9 6 23 16,-11 13 19-16,-7 4 19 16,0 2-32-16,-2 18 28 15,-10 4-22-15,3 0-6 16,7-6-3-16,2-2-3 15,0-7 0-15,14-9-16 16,3 0-63-16,6-4-26 16,-3-14-114-16,2-4 59 0,-2-1 118 15,0 1 10 1,0 5 32-16,0 3 68 0,-1 7-19 16,-4 5 14-16,1 2-37 15,-3 0-18-15,0 0 28 16,0 2-35-16,-2 2 4 15,-4 1-5-15,-2-3 10 16,-5-2-6-16,0 1-4 16,0 1 0-16,0 5-3 15,-2-2 4-15,-8 5-1 16,6 1 0-16,2 0 12 16,2 0-6-16,0-1-6 15,6-5 0-15,15-5 16 16,8 0-16-16,2 0-9 15,2-8 0-15,-2-3-54 0,-6 1 62 16,-8 2-6-16,-7 5 7 16,-6 3 28-16,-4 0-26 15,0 7 54-15,0 11 34 16,-8 4-43-16,-6 0 1 16,5-3-47-16,3-4 5 15,6-6 0-15,0-4-4 16,2-5-2-16,17 0 0 15,10 0-57-15,2-2-42 16,3-6 15-16,-3 0-28 16,-4 4 85-16,-7 4 4 15,-5 0 23-15,-1 0-1 16,-7 5 2-16,-3 6 5 0,-4 1-6 16,-4-1-43-1,-17 1-88-15,-2-7-360 0</inkml:trace>
  <inkml:trace contextRef="#ctx0" brushRef="#br0" timeOffset="42893.08">31700 4587 570 0,'0'0'1250'16,"0"0"-1004"-16,0 0 12 15,143-95-66-15,-101 84-85 16,1 11-70-16,-5 0-28 0,-9 28-18 15,-27 49-95 1,-2-4-224-16,-11-3-389 0</inkml:trace>
  <inkml:trace contextRef="#ctx0" brushRef="#br0" timeOffset="43185.18">29594 5678 2198 0,'0'0'598'0,"0"0"-551"16,0 0-20-16,239-47-27 15,-17 7 9-15,50-5 72 16,23 5-47-16,-10 13-8 16,-31 4-19-16,-20 9-6 15,-27-2-2-15,-62 2-254 16,-43 2-570-16</inkml:trace>
  <inkml:trace contextRef="#ctx0" brushRef="#br0" timeOffset="43734.38">32121 3996 1846 0,'0'0'321'0,"0"0"-157"16,0 0 32-16,0 0-18 16,0 0-72-16,0 0-73 15,0 0-27-15,38-50-6 16,-20 50-1-16,-9 24 1 16,-9 19-47-16,-17 15 29 15,-60 38-53-15,6-13-127 16,11-17-396-16</inkml:trace>
  <inkml:trace contextRef="#ctx0" brushRef="#br0" timeOffset="43847.1">32387 4446 1031 0,'0'0'757'0,"0"0"-757"0</inkml:trace>
  <inkml:trace contextRef="#ctx0" brushRef="#br0" timeOffset="53294.03">26653 2464 492 0,'0'0'157'0,"0"0"-95"16,0 0-45 0,0 0-8-16,0 0 7 0,0 0 7 15,-6 0-23-15,4 0-1 16,2 0-6-16,0 0 7 16,-2 0 182-16,2 0 0 15,0 0-83-15,0 0 33 16,0 0 19-16,0 0-9 15,0 0-18-15,0 0-61 16,0 0-4-16,0 0 4 16,0 0-12-16,0 0 33 15,0 0 1-15,0 0-17 16,0 0 12-16,0 0-36 0,0 0 4 16,0 0 20-16,0 0-28 15,0 0 30-15,0 0-31 16,0 0-9-16,0 0 16 15,0 0-27-15,0 0 10 16,0 0 3-16,0 0-23 16,0 0 35-16,0 0-23 15,0 0 5-15,0 0 31 16,0 0-25-16,0 0 20 16,0 0-3-16,0 0-20 15,0 0 43-15,0 0-38 16,0 0 1-16,0 0-1 15,0 0-32-15,0 0-4 16,0 0-8-16,-10 6-110 0,-34 20-102 16,-1 1-539-16,-4-8-1152 15</inkml:trace>
  <inkml:trace contextRef="#ctx0" brushRef="#br0" timeOffset="54770.25">28927 2398 874 0,'0'0'1225'16,"0"0"-880"-16,0 0-142 16,0 0-18-16,0 0 2 15,0 0 14-15,0 0-93 16,0 0-34-16,0 0-63 15,0 0-11-15,-10 0-51 16,-4 0-127-16,-4 0-524 0</inkml:trace>
  <inkml:trace contextRef="#ctx0" brushRef="#br0" timeOffset="57498.59">26609 2581 884 0,'0'0'1000'15,"0"0"-681"-15,0 0-137 16,0 0-29-16,0 0 42 16,0 0-67-16,0 0-38 15,-14-26 4-15,14 22-48 16,0-1-1-16,0 1-28 16,0 3-2-16,-2-1-30 15,2 2-2-15,-4 0-75 16,-16 7-142-16,2 11-465 15,2-4-233-15</inkml:trace>
  <inkml:trace contextRef="#ctx0" brushRef="#br0" timeOffset="59320.44">26624 2613 1285 0,'0'0'503'0,"0"0"-324"0,0 0 38 16,0 0-26-16,0 0-93 16,0 0-54-16,0 0-44 15,3-7-6-15,-3 7-131 16,0 0-356-16,2 0-296 0</inkml:trace>
  <inkml:trace contextRef="#ctx0" brushRef="#br0" timeOffset="66888.23">1511 5271 902 0,'0'0'195'0,"0"0"-83"15,0 0-111-15,0 0-1 16,0 0 7-16,0 0 291 15,4-22-137-15,1 15-78 16,-1-6-18-16,0 1 72 16,2 1-39-16,-2 1 10 15,-2-1-45-15,0 5-32 16,-2 0 31-16,2 3-42 16,-2-1 67-16,0 1-5 15,0 2-18-15,0 1 70 0,0-3-57 16,0 3-36-1,-8 0 22-15,-15 11-63 0,-10 18 0 16,-10 15 17-16,-3 13-16 16,-2 11 49-16,6 5-26 15,9-3-15-15,11-7 25 16,9-6-32-16,13-11 2 16,0-11-4-16,13-6-6 15,20-7 6-15,12-10-34 16,6-5-56-16,4-7-159 15,6 0-209-15,-14-12-59 16,-14-9-576-16</inkml:trace>
  <inkml:trace contextRef="#ctx0" brushRef="#br0" timeOffset="67427.92">1455 5479 948 0,'0'0'748'0,"0"0"-542"16,0 0-112-16,0 0-69 15,0 0 37-15,125-61-7 16,-83 61-20-16,-1 8 20 16,-6 19-21-16,-6 4-13 15,-8 7 38-15,-8 2-6 16,-9 1 47-16,-4-5-16 16,0-2-58-16,0-8 11 15,-7-8-37-15,3-6 0 16,0-6-1-16,4-6-45 0,0 0 13 15,4-20-36-15,15-13-152 16,6-4 4-16,0-4 54 16,0 8 99-16,-8 10 64 15,-5 16 59-15,-6 7 14 16,-4 7 29-16,-2 21 16 16,0 6 3-16,0-2-39 15,0-1-38-15,0-9-17 16,5-6-18-16,1-5 1 15,1-7-5-15,-2-1-5 16,-3-3-1-16,0 0-17 16,0-18-64-16,3-11-11 15,6-7 18-15,4-6 38 0,10 2 0 16,2 6 37-16,0 10 57 16,-3 10 25-16,-4 14-10 15,-2 0-5-15,-5 14-37 16,-1 14 45-16,-6 2-3 15,-1 2-47-15,-3 1 15 16,-2-8-40-16,0-2-1 16,0-8-67-16,0-10-125 15,-4-5-144-15,-8 0-511 0</inkml:trace>
  <inkml:trace contextRef="#ctx0" brushRef="#br0" timeOffset="67640.28">2091 5208 1972 0,'0'0'272'0,"0"0"-208"0,0 0-64 16,0 0-8-16,-21 140-39 15,6-62-56-15,1 10-38 16,3 2 98-16,9-21 15 16,0-4 28-16,2-19 120 15,0-13 63-15,0-17-4 16,4-7-27-16,11-4-87 15,10-1-65-15,-4-1-236 16,-6-3-849-16</inkml:trace>
  <inkml:trace contextRef="#ctx0" brushRef="#br0" timeOffset="68412.47">3252 5284 189 0,'0'0'1417'15,"0"0"-944"-15,0 0-309 16,0 0 14-16,0 0-6 16,0 0-51-16,0 0-8 0,-5-60-95 15,-34 95-17-15,-13 22 32 16,-13 17-9-16,-1 10 30 16,0 1-41-16,11-8-5 15,10-13-1-15,12-15-7 16,13-17 0-16,11-10-8 15,9-14-83-15,0-8-15 16,27 0-51-16,27-44-34 16,-4-2-345-16,-5-11-390 0</inkml:trace>
  <inkml:trace contextRef="#ctx0" brushRef="#br0" timeOffset="68584.53">3154 5238 36 0,'0'0'1641'16,"0"0"-1151"-16,0 0-389 0,0 0-100 15,0 0 33-15,0 0 34 16,62 144 11-16,-39-82 29 16,4 0-87-16,2-2-12 15,-1-6-9-15,-1-10-90 16,-3-8 20-16,-12-5-155 16,-8-9-262-16,-4-10-397 0</inkml:trace>
  <inkml:trace contextRef="#ctx0" brushRef="#br0" timeOffset="68734.62">2965 5574 2104 0,'0'0'488'0,"0"0"-378"0,0 0-25 16,0 0-82-16,115-33 10 16,-59 33-26-16,2 0-35 15,14 9-153-15,-15 12-296 16,-12-4-652-16</inkml:trace>
  <inkml:trace contextRef="#ctx0" brushRef="#br0" timeOffset="68959.39">3468 5765 1423 0,'0'0'855'0,"0"0"-692"16,0 0-163-16,0 0-31 15,0 0-51-15,72-145 25 16,-64 96 30-16,-1 3 26 0,-3 7 1 15,1 9 0-15,-3 16 7 16,-2 14 22-16,0 2-28 16,0 38-1-16,0 17 0 15,0 10 20-15,-2 10-20 16,-1-5-3-16,3 2-99 16,0-19-442-16,8-18-624 0</inkml:trace>
  <inkml:trace contextRef="#ctx0" brushRef="#br0" timeOffset="69499.2">4230 4983 1579 0,'0'0'503'16,"0"0"-305"-16,0 0-153 16,0 0-25-16,0 0 41 15,0 0-60-15,0 0 15 16,-6 34 43-16,-12 30 48 15,0 14 23-15,0 8-73 0,5 3-1 16,4-5-7-16,9-3-48 16,0-14 41-16,0-6-42 15,18-13 6-15,4-11 2 16,5-8-2-16,0-13-6 16,4-6 0-16,2-10-42 15,1 0 23-15,-5-14-38 16,-5-10-40-16,-8-6-11 15,-10-1 31-15,-6 5 77 16,0 8 24-16,-2 9-5 16,-13 9 41-16,-4 0-60 15,0 12 7-15,1 11 1 16,5 7-7-16,3 1 6 0,8-1-7 16,2-4 15-16,0-4-32 15,0-4-41-15,0-6-45 16,2-12-125-16,0 0-252 15,-2-2-309-15</inkml:trace>
  <inkml:trace contextRef="#ctx0" brushRef="#br0" timeOffset="69621.45">4302 5421 1252 0,'0'0'1023'16,"0"0"-750"-16,0 0-175 15,0 0-98-15,133-49-16 16,-79 49-99-16,-10 0-120 15,-5 6-303-15</inkml:trace>
  <inkml:trace contextRef="#ctx0" brushRef="#br0" timeOffset="70026.13">4919 5053 643 0,'0'0'942'16,"0"0"-593"-16,0 0-106 15,0 0-159-15,0 0-68 16,0 0 12-16,0 0 66 16,-27 176 14-16,19-89 38 15,1-1-75-15,5-6-27 16,2-12-28-16,0-12-1 16,0-17-6-16,0-13-9 0,0-12 0 15,0-10-12-15,0-4 13 16,11-9-2-16,7-22-66 15,4-14-139-15,7-9 6 16,0 0-94-16,2 8 117 16,-4 17 129-16,-7 17 48 15,-9 12 2-15,-7 21 78 16,-4 19 65-16,-8 12 35 16,-19 4-37-16,-4-2 20 15,-5-6-12-15,3-6-110 16,4-7-18-16,6-11-23 15,10-9-64-15,4-6-42 16,9-9-87-16,2-6-92 0,14-14-494 0</inkml:trace>
  <inkml:trace contextRef="#ctx0" brushRef="#br0" timeOffset="70234.95">5513 5198 1877 0,'0'0'506'15,"0"0"-441"-15,0 0-58 16,-72 130 13-16,25-58 158 16,-2 7-17-16,-3 1-59 15,8-7-68-15,7-8-19 16,10-13-30-16,15-17-15 16,12-10-104-16,2-15-8 0,32-10-36 15,35-18-28 1,-6-16-363-16,-3-7-806 0</inkml:trace>
  <inkml:trace contextRef="#ctx0" brushRef="#br0" timeOffset="70386.61">5584 5402 1803 0,'0'0'377'0,"0"0"-219"16,0 0-55-16,-141 118 36 16,121-67-40-16,18-4-74 15,2-2 0-15,29-9 7 16,15-9-32-16,14-4-15 15,29-11-143-15,-13-8-207 0,-12-4-619 16</inkml:trace>
  <inkml:trace contextRef="#ctx0" brushRef="#br0" timeOffset="72075.97">6453 5235 867 0,'0'0'272'16,"0"0"19"-16,0 0-65 15,0 0-32-15,22-122 87 16,-22 101-106-16,0 10-23 0,0 3-100 15,0 4-44-15,0 4 38 16,0 4-46-16,0 30-16 16,-11 34 16-16,-7 39 65 15,1 25 42-15,3-5-47 16,9-34-36-16,5-35 15 16,0-28-38-16,16-2-1 15,13-5 15-15,9-9-9 16,12-14-5-16,4 0-1 15,9-20-67-15,-1-16-42 16,-6-8-32-16,-9-9 1 16,-11 3 51-16,-11 4-1 15,-17 14 90-15,-8 14 23 0,-4 18 40 16,-25 2 8 0,-9 30-56-16,-3 10 51 0,2 0 37 15,7-2-66-15,10-8 14 16,11-11-51-16,11-13-3 15,0-6-8-15,20-2 4 16,14-9-39-16,6-13-61 16,-1-7-71-16,-2-2 54 15,-8 4 4-15,-10 5 19 16,-7 13 101-16,-10 9 7 16,-2 6 39-16,0 23 89 15,0 5-59-15,-5 0 13 16,3-2-43-16,2-10-37 0,0-6 43 15,22-11-45-15,10-5 17 16,5 0-24-16,4-9-21 16,-1-9-25-16,-9-2-44 15,-8 2 44-15,-8 4 36 16,-8 5 20-16,-5 9 28 16,-2 0-8-16,0 4-11 15,0 15-5-15,0 0 17 16,9 1-30-16,4-1 38 15,7-9-38-15,5-8 5 16,4-2-6-16,-2-2-84 16,0-18-45-16,-10-4-87 15,-3 0 80-15,-8 1 96 16,-4 5 40-16,-2 13 3 0,0 5 185 16,0 14-145-16,0 27 109 15,-2 22 18-15,-4 13-33 16,1 6 34-16,-2 5-95 15,1-7-19-15,1-10-27 16,1-10-20-16,0-11-10 16,-4-14 0-16,2-10-51 15,-5-12-40-15,-5-9-80 16,-26-8 20-16,4-18-173 16,-5-10-433-16</inkml:trace>
  <inkml:trace contextRef="#ctx0" brushRef="#br0" timeOffset="72226.39">6753 5390 1676 0,'0'0'503'15,"0"0"-321"-15,0 0-108 16,0 0-52-16,0 0-20 16,0 0-4-16,124-80-66 15,-105 80-191-15,-3 0-300 0</inkml:trace>
  <inkml:trace contextRef="#ctx0" brushRef="#br0" timeOffset="72359.82">7086 5071 1859 0,'0'0'290'16,"0"0"-228"-16,0 0-62 0,-16 127-1 15,0-41-27-15,3-12-237 16,5-14-589-16</inkml:trace>
  <inkml:trace contextRef="#ctx0" brushRef="#br0" timeOffset="74982.77">8045 5432 755 0,'0'0'42'16,"0"0"531"-16,0 0-401 15,0 0-41-15,0 0-1 16,0 0-25-16,0 0 71 16,-19-78-64-16,17 66 2 15,2-2-34-15,0 0-48 16,8 0-1-16,9-2-22 16,5 3-9-16,1 8 0 15,-6 5 3-15,-1 0-19 0,-9 13 10 16,-7 15-3-16,0 11 9 15,-31 5 1-15,-9 2 34 16,-3 0 13-16,3-10-33 16,9-8 44-16,13-12-19 15,13-5-29-15,5-10 29 16,5 1-34-16,24-2 19 16,16 0-25-16,5 0-79 15,29-12-65-15,-15 0-109 16,-10 1-324-16</inkml:trace>
  <inkml:trace contextRef="#ctx0" brushRef="#br0" timeOffset="75932.83">8647 5225 1008 0,'0'0'318'16,"0"0"-146"-16,0 0-46 0,0 0-9 15,0 0-84-15,0 0-5 16,0 0-26-16,-19-24 8 15,15 24-10-15,0 0 12 16,2 5-15-16,2-2 3 16,0 1 0-16,0-1-2 15,0-2 8-15,0 2-6 16,0-3 0-16,0 1 2 16,2-1 21-16,2 0-23 15,0 0 43-15,-2 0 90 16,3 0-45-16,-2 0 14 15,-3-1-24-15,0-2-35 16,0 3 17-16,-3 0-60 16,-17 0-4-16,-4 12 3 15,-3 8-2-15,2 5 3 0,8 3 17 16,7 2-15-16,10 4 34 16,0 0-34-16,12 0 4 15,11-1 30-15,2-1-29 16,-2-6 21-16,-3 1-17 15,-9-5 1-15,-9 0 7 16,-2 0-19-16,-6-1 17 16,-17-6 33-16,-4-3-49 15,6-5 29-15,3-7-25 16,7 0 4-16,11-12-18 16,0-17-39-16,19-7-90 15,15-3 7-15,6 0-14 0,-2 7 76 16,0 10 44-16,-9 11 25 15,-7 11 10-15,-9 7 15 16,-8 27 47-16,-5 18 59 16,0 15-22-16,-9 7 56 15,-8 2-32-15,3-2-88 16,3-4 21-16,4-10-66 16,5-10 6-16,2-10-11 15,0-10 5-15,0-11-7 16,7-9-37-16,1-8-29 15,6-2 31-15,-1-19-60 16,-2-18-89-16,1-19-276 16,-4-15-60-16,-1-10-103 0,-1-3 454 15,4-4 176 1,-1 9 530-16,1 6-242 0,0 17-90 16,1 12 67-16,3 18-39 15,-1 10 0-15,2 10-58 16,1 6-121-16,2 0 19 15,-3 20-56-15,-6 10 7 16,-7 5-2-16,-2 2-3 16,0 4-24-16,-19-5-9 15,-19 0-115-15,7-12-110 16,4-11-348-16</inkml:trace>
  <inkml:trace contextRef="#ctx0" brushRef="#br0" timeOffset="76994.67">9043 5240 1179 0,'0'0'342'0,"0"0"-141"16,0 0-49-16,0 0-39 16,0 0 25-16,0 0-22 15,0 0-77-15,27-69-8 16,-25 69-31-16,-2 16-2 0,0 13-10 16,-4 4 8-16,-14 6 4 15,-3-2-1-15,8 1-171 16,5-9-149-16,8-12-564 0</inkml:trace>
  <inkml:trace contextRef="#ctx0" brushRef="#br0" timeOffset="77264.95">9546 5173 1355 0,'0'0'222'0,"0"0"-153"0,0 0-34 16,0 0-34-16,0 0 94 15,0 0 42-15,-2 132 7 16,2-67 11-16,0 1-87 16,0 2-30-16,0-1-17 15,0-9-9-15,0-10-1 16,6-8-11-16,0-10-35 15,1-7-69-15,-1-11-185 16,-2-7-309-16</inkml:trace>
  <inkml:trace contextRef="#ctx0" brushRef="#br0" timeOffset="77639.02">9550 5456 1181 0,'0'0'271'16,"0"0"-213"-16,0 0-58 15,120 4-2-15,-89 20 2 16,-7 10 90-16,-4 7 53 16,-9 0 3-16,-1 1-49 15,-6-2-54-15,0-7 4 16,1-10-45-16,1-11-2 16,6-7 21-16,-1-5-21 15,3-5-21-15,1-19-125 16,-1-10-96-16,-4-8-73 15,3-8-18-15,-1-4-54 16,1 4 369-16,1 10 18 0,-5 12 547 16,-5 18-186-16,-2 10-176 15,-2 10-99-15,0 22 5 16,0 8 12-16,0 6 11 16,-6-1-55-16,1-4-4 15,-2-2-55-15,3-7 10 16,-3-9-22-16,1-4-19 15,-3-14-157-15,-1-5-119 16,4 0-390-16</inkml:trace>
  <inkml:trace contextRef="#ctx0" brushRef="#br0" timeOffset="77813.03">9937 5296 1491 0,'0'0'229'15,"0"0"-160"-15,0 0-68 16,0 0 56-16,0 102-36 16,-20-74-19-16,0-6 15 15,-13-12-17-15,4-6-129 16,4-4-525-16</inkml:trace>
  <inkml:trace contextRef="#ctx0" brushRef="#br0" timeOffset="77924.34">9797 5131 1793 0,'0'0'506'0,"0"0"-451"16,0 0-55-16,151-12-104 15,-100 22-225-15,-1 4-404 0</inkml:trace>
  <inkml:trace contextRef="#ctx0" brushRef="#br0" timeOffset="78718.89">10287 5811 1219 0,'0'0'1069'16,"0"0"-953"-16,0 0-116 16,0 0-188-16,0 0 23 15,143-104 58-15,-94 46 107 16,0-13 101-16,-3-3-30 15,-1-2-29-15,-5 2-42 16,-6 2-10-16,-10 7 4 16,-6 14 12-16,-11 14 90 0,-7 19 72 15,0 18-101-15,-7 6-49 16,-19 34-18-16,-3 20 0 16,0 12 51-16,4 9-16 15,7 2 32-15,9-4-34 16,9-8-25-16,0-15 8 15,12-15-16-15,14-15 1 16,5-14-11-16,5-9 7 16,6-3-21-16,-2-15-19 15,1-11-97-15,-6-6 48 16,-8-2-12-16,-7 8 81 16,-11 6 23-16,-9 13 126 15,0 7-54-15,0 0-72 0,-9 19 21 16,0 5-15-1,5-2 9-15,4 0-15 0,0-5 50 16,8-7-44-16,13-5 5 16,-1-5 2-16,2 0-1 15,-4-1-24-15,-5-13-16 16,-6-7-29-16,-7-2-8 16,0-5-86-16,-16-2-56 15,-15-3 23-15,-4 1 64 16,-1 0 102-16,0 4 18 15,8 2 125-15,9 3 97 16,11 6-102-16,8-1-5 16,0 0 60-16,15-2-75 15,14 4 7-15,8 1-80 16,6 8-16-16,-1 5-22 0,-2 2-10 16,-1 8-134-16,-12 10-121 15,-10 0-584-15</inkml:trace>
  <inkml:trace contextRef="#ctx0" brushRef="#br0" timeOffset="79913.78">11625 5061 1443 0,'0'0'351'0,"0"0"-143"0,0 0-157 16,0 0-45-16,0 0-6 16,0 0 0-16,2 137 102 15,-2-30 1-15,0 0-15 16,0-11 4-16,-5-16-72 15,1-26-2-15,2-4-18 16,0-4 17-16,0-17-18 16,2-14 1-16,0-8 0 15,0-7 33-15,0 0-28 16,4-24-5-16,11-17-106 16,8-12-82-16,1-10-27 15,3 1 38-15,-5 10 74 16,-2 16 103-16,-9 16 16 15,-7 18 18-15,-4 2-25 16,0 17-2-16,0 14 91 0,-6 1-11 16,1 4-13-16,3-5-6 15,2-1-56-15,0-7 8 16,11-2 4-16,7-5-23 16,5-4 20-16,4-5-21 15,4-4-27-15,7-3-22 16,1 0-128-16,9-20-57 15,-4-9-20-15,1-4 12 16,-7-4 9-16,-7 6 108 16,-9 2 125-16,-4 7 102 15,-9 7 53-15,-2 3 45 16,-7 9 0-16,0 3-43 0,0 0-9 16,-19 0-57-1,-7 20-22-15,-4 4 27 0,-1 9-53 16,0 0 25-16,7-1-3 15,6 1-48-15,4-8 28 16,8-2-45-16,6-10 7 16,0-6-2-16,0-5-5 15,18-2-9-15,5-6-37 16,2-19-128-16,2-7-14 16,-2-4-52-16,-5 2-40 15,-2 3 174-15,-9 11 106 16,-2 9 167-16,-7 11-3 15,0 0-131-15,0 11 74 16,0 14-27-16,-5-1-30 16,5 2 10-16,0-2-42 0,3-3 10 15,19-5 24-15,9-6-43 16,11-4 29-16,8-6-17 16,0 0-20-16,4 0-1 15,-2-20 0-15,-6-5-49 16,-5-4-16-16,-10-5-26 15,-12-3 54-15,-5 5 15 16,-12 8 22-16,-2 8 139 16,-2 14-8-16,-14 2-93 15,-5 26-38-15,0 15 6 16,1 17-6-16,0 5 47 16,4 8-17-16,3-4 54 15,2 3-41-15,4-8-15 0,1-8-28 16,1-10 11-1,3-10-5-15,-1-12-6 0,-1-10-61 16,-5-12-21-16,-22-16-70 16,0-16-233-16,-3-9-1060 0</inkml:trace>
  <inkml:trace contextRef="#ctx0" brushRef="#br0" timeOffset="80034.14">12088 5351 1785 0,'0'0'543'0,"0"0"-398"15,0 0-145 1,0 0-59-16,160-14-104 16,-102 33-106-16,-4-1-99 0</inkml:trace>
  <inkml:trace contextRef="#ctx0" brushRef="#br0" timeOffset="80453.14">13459 5428 689 0,'0'0'983'16,"0"0"-783"-16,0 0-135 15,0 0-56-15,0 0-8 16,-113 39 40-16,74 10 69 15,4 4 51-15,8-2-98 16,12-5-33-16,10-12-30 0,5-12-3 16,5-13-19-16,22-9-27 15,6-9-3-15,5-22-55 16,9-45-112-16,-12 7-176 16,-6-3-192-16</inkml:trace>
  <inkml:trace contextRef="#ctx0" brushRef="#br0" timeOffset="80807.28">13506 5157 909 0,'0'0'584'15,"0"0"-57"-15,0 0-266 16,0 0-195-16,0 0-60 16,0 0 37-16,-85 168 57 15,65-98 11-15,13-3-5 16,7-4-93-16,0-14 4 16,25-8-17-16,10-17-21 15,6-14-2-15,1-10-36 16,-2-3-91-16,-4-19 32 0,-10-3-33 15,-10 2 64-15,-7 7 87 16,-7 10 36-16,-2 6 110 16,0 8-97-16,0 21 13 15,0 7 67-15,0 0-78 16,5-4-15-16,13-8-2 16,7-10-33-16,4-12 46 15,2-2-30-15,0-9-16 16,-6-17 24-16,-12-8-25 15,-11-3 0-15,-2-4 0 16,-9 3-1-16,-9 6-11 16,-2 8-5-16,0 12-101 0,9 12-78 15,2 2-470-15,9 13-552 16</inkml:trace>
  <inkml:trace contextRef="#ctx0" brushRef="#br0" timeOffset="82247.7">14879 5340 626 0,'0'0'394'0,"0"0"-80"15,0 0-42-15,0 0-91 16,0 0-39-16,0 0-100 16,0 0 65-16,16-73-17 0,-14 67-43 15,0 2 12-15,-2 3 0 16,0 1-33-16,0 0 2 15,0 0-27-15,0 0-1 16,0 0 5-16,0 0 11 16,0 0-11-16,0 0-5 15,0 0-1-15,0 0-18 16,0 0 16-16,3 0-8 16,-3 0 11-16,0 0-18 15,0 0 15-15,0 0 3 16,0 0 0-16,0 0-1 15,0 0 12-15,0 0-11 16,0 0 18-16,0 0-16 16,0 0 33-16,0 1-35 0,-7 20 1 15,-13 13 14-15,-9 14 20 16,-3 10 32-16,1 6-18 16,0-1-49-16,2-9 32 15,9-8-32-15,5-11-31 16,10-11-68-16,5-7-221 15,0-17-397-15</inkml:trace>
  <inkml:trace contextRef="#ctx0" brushRef="#br0" timeOffset="82466.83">14948 5257 876 0,'0'0'56'15,"0"0"494"-15,0 0-332 16,0 0-122-16,0 0 39 16,0 0-14-16,136 126 6 15,-102-81-96-15,-1-3-9 16,-2-1-22-16,-2-4-1 16,-2-2-89-16,-7-10-220 15,-7-11-664-15</inkml:trace>
  <inkml:trace contextRef="#ctx0" brushRef="#br0" timeOffset="82700.42">15425 5171 1307 0,'0'0'555'15,"0"0"-446"-15,0 0-68 16,0 0-40-16,0 0 4 16,-17 120 84-16,1-55-5 15,-2 7-39-15,2 0-45 16,-8 12-24-16,6-19-223 16,5-22-511-16</inkml:trace>
  <inkml:trace contextRef="#ctx0" brushRef="#br0" timeOffset="83290.95">15675 5209 1534 0,'0'0'623'16,"0"0"-537"-16,0 0-73 0,0 0-1 16,-7 103 1-1,-4-52 89-15,3-5-28 0,-2 3 26 16,4-7-66-16,1-8-34 16,1-9 22-16,2-10-21 15,2-8-1-15,0-7 11 16,0 0-3-16,0-19-16 15,11-18-66-15,7-6-54 16,1-11-1-16,6 1-83 16,0 7 70-16,-3 15 105 15,-7 19 37-15,-1 12 15 16,-9 16-15-16,-3 22 64 16,0 10 64-16,2 5-29 15,5-6-17-15,7-7-28 16,5-9-48-16,6-12 35 0,4-13-20 15,4-6-20-15,0-10 12 16,-1-22-13-16,-5-10-41 16,-2-5-63-16,-8-8-23 15,1 1 61-15,-5 3 22 16,2 10 44-16,-7 9 129 16,-2 13 95-16,-6 16 16 15,-2 3-174-15,0 10-45 16,0 24-21-16,0 10 6 15,0 7-5-15,-4 7 5 16,0 0-6-16,2-3-150 16,2-1-73-16,0-16-289 0,2-14-866 15</inkml:trace>
  <inkml:trace contextRef="#ctx0" brushRef="#br0" timeOffset="83839.62">17080 5247 1348 0,'0'0'584'0,"0"0"-469"16,0 0-63-16,0 0-52 15,-130 99 103-15,79-43 8 16,-3 6-28-16,9-1-24 16,10-5-48-16,8-13 1 15,14-10-24-15,11-17-36 16,2-11-11-16,4-5-39 16,32-28-132-16,-3-9-514 15,-2-7-496-15</inkml:trace>
  <inkml:trace contextRef="#ctx0" brushRef="#br0" timeOffset="84009.01">17035 5240 932 0,'0'0'850'0,"0"0"-547"15,0 0-250-15,0 0-31 16,31 120-10-16,-23-68-5 16,4 3 11-16,3-6-11 15,1-3 4-15,2-4-22 16,-2-10 11-16,-12-14-255 15,-4-8-271-15,0-10-555 0</inkml:trace>
  <inkml:trace contextRef="#ctx0" brushRef="#br0" timeOffset="84140.28">16803 5479 1023 0,'0'0'1365'0,"0"0"-1024"15,0 0-173-15,0 0-168 16,0 0-34-16,136-7-44 15,-40 25-129-15,-12-4-31 16,-3-4-344-16</inkml:trace>
  <inkml:trace contextRef="#ctx0" brushRef="#br0" timeOffset="84644.21">18386 5289 995 0,'0'0'740'0,"0"0"-530"0,0 0-167 15,0 0 2-15,0 0-29 16,0 0 58-16,-121 27 110 15,86 17-49-15,12 8-28 16,15 6 9-16,8 0-79 16,2 0-8-16,24-8 7 15,5-8-17-15,-2-8 18 16,-6-8-37-16,-12-9 2 16,-11-5-13-16,0 0 12 15,-20-2-1-15,-16-3 13 16,-2-7-13-16,0 0-7 15,7 0-130-15,16-23-113 0,5 0-76 16,10-3-504-16</inkml:trace>
  <inkml:trace contextRef="#ctx0" brushRef="#br0" timeOffset="84872.04">18925 5317 916 0,'0'0'770'0,"0"0"-536"16,0 0-193-16,0 0-16 16,0 0 99-16,0 0-28 15,-118 129 79-15,82-79-76 16,5 0-66-16,4 0 0 16,5-5-33-16,4-8-61 15,5-8-30-15,1-10-129 0,-3-16-137 16,3-3-252-16,-1 0-516 0</inkml:trace>
  <inkml:trace contextRef="#ctx0" brushRef="#br0" timeOffset="85025.8">18486 5406 781 0,'0'0'1105'0,"0"0"-801"15,0 0-214-15,0 0 9 16,147 61-66-16,-93-24-26 15,6 0 4-15,9-2-11 0,35 2-6 16,-17-11-172 0,-6-12-563-16</inkml:trace>
  <inkml:trace contextRef="#ctx0" brushRef="#br0" timeOffset="85140.68">19616 5518 1903 0,'0'0'639'0,"0"0"-639"15,0 0-144-15,0 0-372 16,-136 34-837-16</inkml:trace>
  <inkml:trace contextRef="#ctx0" brushRef="#br0" timeOffset="86598.38">2969 6497 682 0,'0'0'266'0,"0"0"-210"16,0 0 494-16,0 0-319 16,0 0-34-16,0 0 96 15,0 0-112-15,4-36-34 16,-24 49-107-16,-5 20-23 15,-6 13 1-15,0 8 11 16,0 9-27-16,2-4 28 16,3 0-29-16,5-13-1 15,5-10 0-15,8-11-38 0,3-14-48 16,5-11-36-16,0 0-23 16,5-32-115-16,5-6-398 15,4-5 135-15</inkml:trace>
  <inkml:trace contextRef="#ctx0" brushRef="#br0" timeOffset="86755.89">2900 6445 1333 0,'0'0'391'0,"0"0"-170"15,0 0-158-15,0 0 19 16,0 0-32-16,96 121 26 16,-67-66 36-16,2 6-81 15,0-3-16-15,-2-5-15 16,-5-2-83-16,-12-7-143 0,-8-14-269 15,-4-12-1023-15</inkml:trace>
  <inkml:trace contextRef="#ctx0" brushRef="#br0" timeOffset="86896.27">2768 6782 1993 0,'0'0'352'15,"0"0"-170"-15,0 0-143 16,0 0-12-16,145-51-27 15,-85 51-26-15,23 4-42 16,-14 18-188-16,-15-1-465 0</inkml:trace>
  <inkml:trace contextRef="#ctx0" brushRef="#br0" timeOffset="87496.24">3361 6820 426 0,'0'0'407'16,"0"0"-126"-16,0 0-40 15,0 0 8-15,0 0-65 0,0 0-29 16,0 0-13-16,0 0-70 16,0-3-1-16,0 1-25 15,0-1-45-15,0-2 46 16,0 1-39-16,0 1 8 16,-2-1-7-16,2 1 1 15,0 3 14-15,0 0-24 16,0 0 8-16,0 0-20 15,0 0 12-15,0 0 0 16,0 0-2-16,-2-2-1 16,-3 2 3-16,3 0 0 15,-3-2 1-15,3 1 11 16,2-3-10-16,0-5 27 16,0 0-26-16,7-1 8 15,4 1-12-15,2 5 1 0,1 4 0 16,-3 0-13-16,-5 14 13 15,-6 18 0-15,0 11 32 16,-8 7 3-16,-15 2 78 16,-1-4-45-16,2-6-47 15,8-14 13-15,10-10-25 16,4-11-3-16,11-7 45 16,23 0-45-16,10-13-6 15,10-6-5-15,2-4-163 16,15-5-62-16,-16 8-314 15,-10 4-807-15</inkml:trace>
  <inkml:trace contextRef="#ctx0" brushRef="#br0" timeOffset="89262.18">10813 6645 320 0,'0'0'91'16,"0"0"1237"-16,0 0-811 15,0 0-366-15,0 0 27 16,0 0 1-16,0 0-100 16,31-67-38-16,-31 79-41 15,-11 19-18-15,-9 10 17 16,3 8 1-16,-2-1-44 15,13 3-118-15,4-15-190 16,2-19-397-16</inkml:trace>
  <inkml:trace contextRef="#ctx0" brushRef="#br0" timeOffset="89387.26">11045 6649 861 0,'0'0'1410'0,"0"0"-1248"16,0 0-136-16,-18 147-26 15,-9-41-35-15,5-14-206 16,9-17-374-16</inkml:trace>
  <inkml:trace contextRef="#ctx0" brushRef="#br0" timeOffset="90453.38">17153 6186 441 0,'0'0'136'16,"0"0"939"-16,0 0-848 16,0 0-136-16,0 0-78 0,0 0-12 15,0 0 23-15,6-36-18 16,-6 57 37-16,-11 11 69 16,-5 17-20-16,-3 9 35 15,-4 6-82-15,-1 3-19 16,-1-8 9-16,3-6-34 15,2-11 12-15,7-10-13 16,3-12 1-16,6-10 0 16,2-5 5-16,2-5-4 15,0 0 93-15,0-3-25 16,0-20-1-16,4-16-69 16,12-13-92-16,6-12 23 15,9-6-32-15,3 0 28 16,4 7 54-16,-5 14 19 15,-1 16 22-15,-10 15-7 0,-7 14-2 16,-3 4-23-16,-5 17 10 16,-7 18 0-16,0 7 33 15,-7 11-13-15,-15-2 17 16,1 2 4-16,2-9-5 16,9-6 30-16,8-8-56 15,2-6-8-15,9-7 31 16,13-5-32-16,3 2 19 15,-7-5-20-15,-9 5 10 16,-9 6-16-16,-9 8 6 16,-30 6 0-16,-9 9-9 15,-4-4 5-15,5-2-51 0,10-5-72 16,26-9-110-16,9-8-108 16,2-7-470-16</inkml:trace>
  <inkml:trace contextRef="#ctx0" brushRef="#br0" timeOffset="91475.43">18617 6338 532 0,'0'0'114'0,"0"0"597"16,0 0-454-16,0 0-199 16,0 0-58-16,0 0 0 15,0 0 0-15,-38-28-6 0,36 28 17 16,0 0-1-16,0 4-2 15,2 1-7 1,0-2 43-16,0-3-36 0,0 2 28 16,0-2 74-16,0 0 0 15,0 0 22-15,0 0-36 16,0 0-16-16,-4 0 7 16,-1 0-80-16,-2 0 1 15,0 0-8-15,3 0-5 16,0 0-6-16,-1 0 8 15,3 6 1-15,-3 2-16 16,3-1 18-16,0-2 0 16,2-1-6-16,0 0 18 15,0 1-10-15,0-5-2 16,0 0 0-16,0 0 12 0,0 0-10 16,0 0 6-16,0 0 1 15,0 0 6-15,2-7-4 16,0 1 0-16,3 2-3 15,-5 0 4-15,0 3-11 16,0 1-1-16,0 0 0 16,0 0 19-16,0 0-20 15,0 0 1-15,0 0-3 16,0 0-15-16,-5 9 12 16,-1 9 6-16,1 9-1 15,1 6 8-15,2 6 10 16,2 5-17-16,0 2 1 15,0 1 44-15,0-4-31 0,0-3 23 16,0-6 4 0,0-6-35-16,-2-6 27 0,-17-4-9 15,-3-5-11-15,-6-5 31 16,-7-4-44-16,6-4 0 16,6 0-10-16,11-14-144 15,8-7-86-15,4 1-426 0</inkml:trace>
  <inkml:trace contextRef="#ctx0" brushRef="#br0" timeOffset="91678.21">18980 6457 317 0,'0'0'1236'0,"0"0"-742"15,0 0-390-15,0 0-85 0,0 0-13 16,-89 132 87-16,49-82 5 15,-2 2 3-15,2-3-38 16,6-5-62-16,10-6-2 16,6-11-25-16,2-13-128 15,6-7-163-15,3-7-401 0</inkml:trace>
  <inkml:trace contextRef="#ctx0" brushRef="#br0" timeOffset="91824.51">18677 6561 1624 0,'0'0'966'0,"0"0"-756"0,0 0-210 16,0 0 0-16,0 0 0 15,125 133-138-15,-67-85-44 16,-6-8-33-16,-1-17-449 0</inkml:trace>
  <inkml:trace contextRef="#ctx0" brushRef="#br0" timeOffset="91912.24">19440 6671 573 0,'0'0'0'0</inkml:trace>
  <inkml:trace contextRef="#ctx0" brushRef="#br0" timeOffset="92821.1">2815 7592 61 0,'0'0'415'16,"0"0"-327"-16,0 0-82 16,0 0 11-16,0 0 725 15,85-102-447-15,-78 86-45 16,-3 3-51-16,-2 7-6 16,-2 6-51-16,0 0-90 15,-4 26-34-15,-17 18-4 0,-6 18 76 16,-4 15 22-16,-2 5-73 15,2-1 20-15,2-5-59 16,6-14 12-16,10-12-27 16,5-18-7-16,8-13-87 15,0-14-32-15,8-11-95 16,10-18-10-16,2-10-412 0</inkml:trace>
  <inkml:trace contextRef="#ctx0" brushRef="#br0" timeOffset="92992.72">2904 7453 606 0,'0'0'1209'16,"0"0"-1022"-16,0 0-133 15,0 0 21-15,51 144-10 16,-33-77 83-16,3 5-35 0,0 0-73 16,4-2 0-16,-3-3-40 15,-1-12-74-15,-15 0-126 16,-4-17-176-16,-2-16-436 0</inkml:trace>
  <inkml:trace contextRef="#ctx0" brushRef="#br0" timeOffset="93138.23">2732 7916 535 0,'0'0'795'16,"0"0"102"-16,0 0-748 15,0 0-94-15,150-108-33 16,-86 96-22-16,3 6-16 0,18 6-58 15,-16 0-137-15,-15 10-286 16</inkml:trace>
  <inkml:trace contextRef="#ctx0" brushRef="#br0" timeOffset="94057.77">3374 7913 1232 0,'0'0'182'16,"0"0"-182"-16,0 0 6 0,0 0 17 15,0 0 146-15,0 0 54 16,0 0-51-16,0 0-93 15,0 0-24-15,0 0-54 16,0 0 4-16,0 0 5 16,0 0-1-16,0 0 5 15,0 0-14-15,-4 0 0 16,2 0-3-16,-3 0 17 16,1 0-6-16,0 0 26 15,1 0-15-15,1 0 18 16,2 0-27-16,0 0-10 15,0 0 19-15,0 0-10 16,0 0 0-16,0 0-8 0,0 0 13 16,0 0-14-16,0 0 7 15,0 0-4-15,0 0 34 16,0 0-37-16,0 0 0 16,0 0 0-16,0 0 10 15,0 0-11-15,0 0 1 16,0 0-3-16,0 0-15 15,0 0 18-15,-5 3 0 16,-1-1 7-16,-1 3 0 16,1-3-7-16,3-2 0 15,1 0 2-15,2 0 5 16,0 0-7-16,0 0 0 0,0 0-1 16,0 0-5-16,0 0 6 15,0 2 0-15,0 2-5 16,0 0-8-16,0-3 13 15,0 3 0-15,0-1-9 16,-3-1 16-16,3 0-7 16,0-2 0-16,0 0 9 15,0 0-10-15,0 0 1 16,-2 0 0-16,2 0 12 16,0 0-5-16,0 0 2 15,0 0-2-15,0-7-7 16,0-1 16-16,0-1-16 15,7 0 0-15,4 3-9 16,0 5 10-16,1 1-1 0,-3 0 0 16,-3 1-3-16,-2 18-7 15,1 4 10-15,-3 6 0 16,-2 3 15-16,3 0-14 16,-1-4 24-16,7-2-11 15,2-6-7-15,7-1 22 16,2-4-29-16,-3-1 0 15,0 0-1-15,-11 4 10 16,-6 6-9-16,-6 7 0 16,-28 5-9-16,-13 6-4 15,-24 14-103-15,13-12-197 16,6-9-383-16</inkml:trace>
  <inkml:trace contextRef="#ctx0" brushRef="#br0" timeOffset="106610.89">13510 7533 348 0,'0'0'149'0,"0"0"-132"16,0 0 513-16,0 0-155 0,0 0-74 15,32-96-11-15,-28 76-55 16,0 3-100-16,-2 8 10 16,-2 1-87-16,3 6-52 15,-3 2 12-15,0 2-18 16,0 28-41-16,0 21 41 15,-3 31 75-15,-10 4 20 16,-3 8-23-16,3 0-63 16,0-19 33-16,2-3-42 15,4-12 0-15,5-14-1 16,2-9-7-16,0-11 7 16,0-5-108-16,0-7-92 15,0-3-31-15,-18-11-109 0,-6 0-173 16,-5-17-356-16</inkml:trace>
  <inkml:trace contextRef="#ctx0" brushRef="#br0" timeOffset="107300.86">13254 7923 484 0,'0'0'63'0,"0"0"879"15,0 0-681-15,18-109-105 16,9 90-66-16,8 8-59 16,6 9-20-16,3 2-4 15,-2 6-7-15,1 20 0 16,-5 9 35-16,-5 6-4 15,-6 5 31-15,-9 1-10 0,-9-5-46 16,-5-6 28 0,-2-8-34-16,-2-10 0 0,0-8 3 15,0-8 7-15,0-2 0 16,0-12-10-16,0-17-168 16,0-14 23-16,9-6-51 15,9-2-116-15,4 1 186 16,5 11 48-16,-3 15 78 15,-1 16 77-15,-3 8-8 16,-5 8 54-16,1 19-8 16,-1-2-32-16,6 1 33 15,3-3-65-15,3-7-7 16,4-2-16-16,1-9-18 16,-5-1 0-16,-6-4-10 15,-5 0-42-15,-9 0 26 0,-5 0-11 16,-2-5-56-1,-5 2 30-15,-15 3-1 0,-6 0 54 16,-1 11 1-16,0 7 15 16,7-1 30-16,7 0-45 15,6-7 8-15,7-6 14 16,3-4-10-16,21 0 30 16,7-16-43-16,7-5-243 15,-2-1-50-15,-3 0 57 16,-8 7 169-16,-6 1 50 15,-7 4 17-15,-5 10 72 16,-5 0 73-16,-2 12 61 16,0 22 48-16,0 16-87 15,0 9-19-15,0 11-51 0,0 2-33 16,-2 2 32-16,-1-7-68 16,1-9-19-16,-4-12 31 15,-2-11-40-15,-5-12 43 16,-5-10 5-16,-6-9-19 15,-5-4 31-15,-5-4-57 16,3-18 6-16,5-6-18 16,10-5-94-16,16-8-178 15,9 6-120-15,15 7-795 0</inkml:trace>
  <inkml:trace contextRef="#ctx0" brushRef="#br0" timeOffset="107586.82">14968 7804 136 0,'0'0'356'16,"0"0"898"-16,0 0-1031 15,0 0-161-15,-160-30-12 16,106 51 55-16,3 11 52 15,7 4-70-15,10 0-35 16,14-3-13-16,11-4-33 16,9-9-12-16,0-8 3 15,25-11-58-15,6-1 6 0,5-9-131 16,-1-19-99-16,5-37-28 16,-11 5-311-16,-4 0-168 0</inkml:trace>
  <inkml:trace contextRef="#ctx0" brushRef="#br0" timeOffset="107769.89">14885 7441 517 0,'0'0'1023'16,"0"0"-623"-16,0 0-183 16,0 0-183-16,0 0-17 15,0 0 5-15,-2 120 59 16,-2-49 54-16,0 7-1 16,1 0-93-16,1 1-3 15,2-10-38-15,0-6-27 16,0-13-31-16,0-14-25 15,0-10-73-15,0-15-69 16,0-9-422-16,0-2-252 0</inkml:trace>
  <inkml:trace contextRef="#ctx0" brushRef="#br0" timeOffset="108045.82">14659 7715 869 0,'0'0'852'0,"0"0"-599"16,0 0-204-16,113-21-41 15,-64 21-16-15,2 14-16 16,-1 14 24-16,-8 8 33 16,-9 6 25-16,-6 7 43 15,-7-1-19-15,-4-6-36 16,-2-6 8-16,1-8-52 0,3-13 5 16,1-6 21-16,2-9-27 15,-1 0 41-15,-3-18-42 16,-5-11-22-16,-8-3 22 15,-4 1-41-15,0-1 41 16,-14 3-15-16,-5 9 15 16,-10 0-1-16,6 6-114 15,5 0-280-15</inkml:trace>
  <inkml:trace contextRef="#ctx0" brushRef="#br0" timeOffset="108204.65">15323 7313 2046 0,'0'0'307'0,"0"0"-288"15,0 0-1-15,-85 152-18 16,29-65-108-16,10-14-131 16,9-12-369-16</inkml:trace>
  <inkml:trace contextRef="#ctx0" brushRef="#br0" timeOffset="109148.88">15740 7961 388 0,'0'0'409'0,"0"0"368"16,0 0-475-16,0 0-180 16,0 0 66-16,0 0-27 15,0 0-58-15,-7-45-44 16,31 14-58-16,5-8-1 15,0-3 0-15,3-1-73 16,-6-3-16-16,1 2-116 16,-4 6 17-16,-6 7 134 15,-6 11 54-15,-4 10 79 16,-5 10 6-16,-2 14-84 0,0 25 96 16,0 14 16-16,-9 9-47 15,-2 5 25 1,2-6-90-16,3-2 23 0,6-12-24 15,0-8-107-15,13-17-103 16,9-12-172-16,5-10-458 0</inkml:trace>
  <inkml:trace contextRef="#ctx0" brushRef="#br0" timeOffset="109620.08">16415 7631 68 0,'0'0'1766'16,"0"0"-1590"-16,0 0-164 16,0 0-20-16,0 0 22 0,0 0 7 15,-130 21 123-15,113-2-28 16,8 6-14-16,7 5-55 16,2 2-27-16,0 5 17 15,2-2-37-15,5 2 6 16,-7-5-6-16,0-3 15 15,-21 0 0-15,-8-7-3 16,-2-7-11-16,4-9 4 16,10-6-5-16,13-3-34 15,4-23-113-15,17-10-203 16,19-4 96-16,9-1-32 16,1 7 257-16,-3 9 29 15,-3 11 93-15,-7 14 82 16,-6 0-48-16,-9 23-17 0,-7 22 87 15,-9 10-48-15,-2 10-17 16,0 7 23-16,-11-2-81 16,-3-2-7-16,1-4-46 15,5-9-5-15,0-9-10 16,6-12-6-16,2-12-16 16,0-8-9-16,0-12-81 15,0-2 12-15,7-10 33 16,0-59-206-16,-3 6-265 15,1-10-171-15</inkml:trace>
  <inkml:trace contextRef="#ctx0" brushRef="#br0" timeOffset="109766.25">16549 7738 1122 0,'0'0'507'16,"0"0"-319"-16,0 0-121 0,0 0 2 16,0 0 23-16,0 0 32 15,0 0-19-15,93 150-70 16,-114-98 13-16,-12-2-48 15,-4-3-158-15,8-15-174 16,7-14-675-16</inkml:trace>
  <inkml:trace contextRef="#ctx0" brushRef="#br0" timeOffset="112092.76">16729 7575 554 0,'0'0'64'0,"0"0"515"15,0 0-49-15,0 0-272 0,0 0-120 16,0 0-97-16,0 0 2 15,14-78-6-15,-3 71-12 16,0 7 9-16,0 0-34 16,-6 7 12-16,-3 21-8 15,-2 11-4-15,0 1 0 16,-16 1-7-16,-1 3 2 16,1-1-51-16,5-9-146 15,6-14-497-15</inkml:trace>
  <inkml:trace contextRef="#ctx0" brushRef="#br0" timeOffset="112550.01">17320 7749 560 0,'0'0'264'16,"0"0"370"-16,0 0-451 16,-118 25-103-16,69 9 59 15,-1 8 12-15,8 5-26 16,9-4-19-16,17-4-75 15,14-10-15-15,2-8-1 16,20-11-9-16,16-10-12 16,9 0-108-16,13-39-151 15,-10 1-254-15,-7-3-201 0</inkml:trace>
  <inkml:trace contextRef="#ctx0" brushRef="#br0" timeOffset="112918.07">17344 7538 629 0,'0'0'188'16,"0"0"953"-16,0 0-769 15,0 0-274-15,0 0-92 16,0 0 33-16,-84 148 20 16,66-78 42-16,12-2-10 15,6-7-80-15,0-10 8 16,17-8-19-16,12-15-22 16,9-15 22-16,7-13-42 15,2 0-56-15,-1-12 16 16,-3-11-108-16,-7-5 2 15,-7-1 55-15,-14 8 133 16,-7 11 15-16,-5 10 176 0,-3 0-138 16,0 16 27-16,0 6-33 15,0 1 7-15,0-2-13 16,0-7-40-16,9-7 47 16,8-7-30-16,-1 0-4 15,0-6 16-15,-5-14-30 16,-6-5-16-16,-5-3-23 15,0-1-31-15,-3 4 50 16,-7 4-56-16,-2 11-32 16,1 10-65-16,1 4-212 15,6 12-418-15</inkml:trace>
  <inkml:trace contextRef="#ctx0" brushRef="#br0" timeOffset="114839.54">18234 7664 464 0,'0'0'59'0,"0"0"-58"16,0 0 681-16,0 0-356 16,0 0-97-16,0 0-61 15,0 0-39-15,22-72-89 0,-22 72-21 16,0 18 4-16,-4 20 73 15,-12 17 82-15,-2 6-24 16,-1 7-69-16,1-3-10 16,4-9-68-16,1-10 4 15,6-13-11-15,3-10 13 16,2-12-6-16,2-4-7 16,0-7 0-16,0 0 44 15,0-12-27-15,4-18-17 16,9-12-63-16,3-15-53 15,4-5 4-15,2-1-23 16,-2 5 101-16,0 12 34 16,-2 21 49-16,-2 15-17 0,-5 10-32 15,-2 14 11 1,-3 19-11-16,-1 8 7 0,0 1-5 16,3-4 47-16,3-4-19 15,5-5-7-15,5-12 18 16,0-8-27-16,4-7 27 15,0-2-27-15,-1-11-13 16,-4-13 38-16,-2-10-31 16,-5-4 8-16,-1-4-1 15,-4 2-3-15,-3 2 6 16,-1 8-18-16,-2 12-30 16,-2 14-107-16,0 4-443 15,0 0-1094-15</inkml:trace>
  <inkml:trace contextRef="#ctx0" brushRef="#br0" timeOffset="115223.32">18922 7582 611 0,'0'0'0'0,"0"0"-47"16,0 0 33-16,0 0 13 15,0 0 2-15,0 0 768 16,0 0-407-16,0-4-238 16,0 4-70-16,0 0-54 15,0 0 46-15,0 0-7 0,0 0-27 16,0 0 16 0,0 0-28-16,0 0 0 0,0 8 28 15,0 8 3-15,0 4 76 16,0 10-2-16,-8 4-10 15,-7 8 52-15,-6 5-60 16,-1 2 1-16,-1 1-52 16,4-6-27-16,-2-5 6 15,8-7-15-15,2-13-21 16,2-4 3-16,7-9-109 16,0-6-14-16,2-9 21 15,2-14-139-15,7-7-604 0</inkml:trace>
  <inkml:trace contextRef="#ctx0" brushRef="#br0" timeOffset="115613.18">18918 7590 555 0,'0'0'17'0,"0"0"914"15,0 0-650-15,0 0-76 16,0 0-166-16,0 0-18 16,0 0 61-16,67 58 48 15,-60-8 8-15,-2 1-65 16,3-2-52-16,1-5 16 15,3-8-36-15,1-7-1 16,3-11 31-16,1-7-29 16,3-8 37-16,1-3-22 15,6-4-6-15,1-20-22 16,6-9-42-16,1-9-36 16,1-6 4-16,2-2 11 0,-3-2 73 15,-6 2 1-15,-4 10 8 16,-9 5 95-16,-5 13 19 15,-7 8-9-15,-4 10-27 16,2 4-84-16,-2 0-4 16,2 0-23-16,0 17-2 15,3 5 17-15,2 1-98 16,0 4-2-16,-1-5 6 16,1 0-10-16,0-5 33 15,-3 1 6-15,-1-7-95 16,-1-3-161-16,-2-8-402 0</inkml:trace>
  <inkml:trace contextRef="#ctx0" brushRef="#br0" timeOffset="115990.55">19502 7557 345 0,'0'0'1347'0,"0"0"-1032"16,0 0-201-16,0 0-114 15,0 0 1-15,0 0 42 16,3 117 44-16,-8-65-7 16,-4 4-34-16,-2-2-45 15,0-2-2-15,-2 0-154 16,4-13-206-16,-1-12-717 0</inkml:trace>
  <inkml:trace contextRef="#ctx0" brushRef="#br0" timeOffset="118033.18">20191 7597 488 0,'0'0'50'0,"0"0"661"16,0 0-104-16,0 0-240 16,0 0-161-16,0 0-93 15,0 0-113-15,-11-65 0 16,-26 107 3-16,-11 15 54 16,-3 6 56-16,2 4-70 0,6-1-35 15,10-11 2-15,10-12-9 16,11-14-2-16,9-11-42 15,3-9-113-15,11-9 32 16,28-10-64-16,-4-16-293 16,-4-5-163-16</inkml:trace>
  <inkml:trace contextRef="#ctx0" brushRef="#br0" timeOffset="118183.92">20137 7552 10 0,'0'0'590'15,"0"0"658"-15,0 0-732 16,0 0-401-16,0 0-103 15,0 0 2-15,0 0-8 0,85 112-6 16,-73-66 0-16,1-2-19 16,-4-2 16-16,-5 2-163 15,-2-12-198-15,-2-12-437 0</inkml:trace>
  <inkml:trace contextRef="#ctx0" brushRef="#br0" timeOffset="118331.68">19988 7735 2286 0,'0'0'477'0,"0"0"-477"15,0 0-4-15,147 0-166 16,-84 1-31-16,19 9-12 0,-15-4 11 16,-11-2-351-16</inkml:trace>
  <inkml:trace contextRef="#ctx0" brushRef="#br0" timeOffset="119014.54">21092 7682 446 0,'0'0'66'0,"0"0"-47"16,0 0 0-1,0 0 700-15,0 0-364 0,0 0-173 16,0 0-37-16,25-44-88 16,-25 39-51-16,0 0 14 15,0-1-8-15,0 2-11 16,0 0 15-16,-19 0-16 16,-5 4 0-16,-10 0-1 15,-1 0 3-15,-1 10 29 16,5 10 70-16,4 8-13 15,13 7 40-15,10 2-61 16,4 5-9-16,2 3 18 16,19-4-55-16,1-2 34 15,-5-7-31-15,-5-6-23 0,-10-2 27 16,-2-6-22-16,-6-2-3 16,-21-4 3-16,-4-2 6 15,0-6-24-15,4-4 1 16,6 0-110-16,13-8-48 15,8-25-168-15,19 4-346 16,12-3-100-16</inkml:trace>
  <inkml:trace contextRef="#ctx0" brushRef="#br0" timeOffset="119198.75">21370 7610 413 0,'0'0'135'15,"0"0"1069"1,0 0-878-16,0 0-224 0,0 0-79 15,-66 108 48-15,32-58-18 16,3 1-8-16,4-3 5 16,3-7-42-16,3-4-8 15,4-10-37-15,-12-9-172 16,4-8-158-16,-2-10-460 0</inkml:trace>
  <inkml:trace contextRef="#ctx0" brushRef="#br0" timeOffset="119321.9">21025 7772 967 0,'0'0'1055'16,"0"0"-777"-16,0 0-223 15,131 30-55-15,-84 1-116 0,6 14-92 16,-12-9-53-16,-5-10-483 16</inkml:trace>
  <inkml:trace contextRef="#ctx0" brushRef="#br0" timeOffset="119470.64">21727 7900 918 0,'0'0'1451'0,"0"0"-1303"16,0 0-148-16,-45 137-59 16,-3-79-97-16,-46 17-103 15,11-14-25-15,9-15-380 0</inkml:trace>
  <inkml:trace contextRef="#ctx0" brushRef="#br0" timeOffset="119991.08">22215 7918 538 0,'0'0'920'16,"0"0"-601"-16,0 0-202 15,0 0-54-15,0 0-12 16,0 0 22-16,0 0 36 16,74-91-38-16,-52 50-7 15,-1-3-64-15,0-4-62 16,-3 2 31-16,-3 2 31 15,-3 10 22-15,-5 10 87 0,-5 11 22 16,-2 13 12 0,0 0-143-16,-2 31 7 0,-11 16 20 15,-3 12 3-15,1 9 34 16,3 1-59-16,7-6 1 16,5-5-12-16,0-14-109 15,0-9-39-15,27-15-38 16,0-8-132-16,-2-12-246 0</inkml:trace>
  <inkml:trace contextRef="#ctx0" brushRef="#br0" timeOffset="120456.93">22830 7652 603 0,'0'0'99'0,"0"0"848"15,0 0-674-15,0 0-207 16,0 0-39-16,0 0-15 15,0 0 19-15,-73-41 108 16,49 68-16-16,5 9-58 16,9 5 6-16,7 5-61 15,3 3 33-15,0-3-31 16,5-3-6-16,-1-3 8 16,-4-5-14-16,0-3 0 15,-6-9 7-15,-15-7-7 16,2-8 0-16,-2-8-7 15,11 0-29-15,6-21-4 16,4-12-252-16,19-9-86 0,16-4-227 16,10 2-92-16,2 7 697 15,-2 9 296-15,-6 12 23 16,-7 12 62-16,-10 4-161 16,-7 16-43-16,-5 18-17 15,-8 11-57-15,-2 10 47 16,0 7-55-16,-2 5-28 15,-10-4 18-15,3 0-71 16,3-7-2-16,2-10-10 16,4-7 13-16,0-13-30 15,0-11-21-15,0-10-89 16,4-5 2-16,11-30-76 16,-3-11-321-16,-3-6-143 0</inkml:trace>
  <inkml:trace contextRef="#ctx0" brushRef="#br0" timeOffset="120622.01">23084 7691 1382 0,'0'0'582'16,"0"0"-431"-16,0 0-91 15,0 0-41-15,0 0 43 16,0 0 26-16,83 128-22 16,-90-79-23-16,-15 1-31 15,-5-6-24-15,-4-7-54 16,-5-11-137-16,7-14-35 15,7-10-345-15</inkml:trace>
  <inkml:trace contextRef="#ctx0" brushRef="#br0" timeOffset="120839.28">23169 7345 705 0,'0'0'1095'16,"0"0"-889"-16,0 0-122 16,0 0-71-16,116-24-6 15,-102 48 36-15,-12 10-34 16,-2 8 1-16,-22 4-10 16,-28 12-22-16,4-11-180 15,7-13-519-15</inkml:trace>
  <inkml:trace contextRef="#ctx0" brushRef="#br0" timeOffset="121529.01">23867 7602 1633 0,'0'0'486'0,"0"0"-397"16,0 0-89-16,0 0-6 15,-121 88 6-15,88-43 32 16,8-5 32-16,10-1-24 15,9-9-39-15,6-11 22 16,0-10-23-16,17-9 9 16,10 0-24-16,2-26-47 15,0-8-121-15,-4-10-33 16,-6-10-86-16,-1-6 18 16,-2-8 56-16,0 2 185 15,-3 3 43-15,-2 13 365 0,-6 20 278 16,-5 20-299-1,0 10-247-15,-5 28-68 0,-11 21-9 16,-1 13 47-16,3 4 46 16,7 2-71-16,7-5-16 15,0-8-5-15,19-9-9 16,10-14-1-16,4-12-11 16,0-11-44-16,3-9 43 15,-7 0-80-15,-6 0 13 16,-8-7 46-16,-9 3 22 15,-3 4 38-15,-3 0-35 16,0 11 18-16,5 10-9 0,5 4-12 16,11-4 12-1,3-4 14-15,12-9-25 0,4-8 26 16,2 0-27-16,-2-22-31 16,-8-9-3-16,-15-5 11 15,-10 0 11-15,-7-1 5 16,-7 3-10-16,-15 9 16 15,-5 13-4-15,-4 12-28 16,-7 11-11-16,6 15-209 16,9 6-311-16</inkml:trace>
  <inkml:trace contextRef="#ctx0" brushRef="#br0" timeOffset="121958.49">25860 8031 474 0,'0'0'47'15,"0"0"-47"-15,0 0 1 16,-152-50-1-16,97 19 269 16,13 6-269-16,8-1-717 0</inkml:trace>
  <inkml:trace contextRef="#ctx0" brushRef="#br0" timeOffset="123053.19">25084 7622 453 0,'0'0'70'15,"0"0"-69"-15,0 0 802 16,0 0-464-16,0 0-88 16,0 0-51-16,0 0-113 15,2-69 25-15,-2 77-87 16,-9 23-19-16,-8 10 82 0,-5 12-29 15,-1 3 18 1,0-3-30-16,8-9-37 0,1-11 8 16,6-13-18-16,6-8-12 15,2-8-6-15,0-4-58 16,0-4 20-16,8-18-125 16,8-11-191-16,2-6 94 15,4-7-82-15,3 0-138 16,6 5 498-16,0 4 243 15,0 17 129-15,-4 14-74 16,-2 6-133-16,-6 19 20 16,0 19-25-16,-4 9-35 15,-3 1-2-15,-2-2-82 16,2-9 7-16,-3-9-42 16,-1-10 13-16,-1-9 4 0,0-9-1 15,0 0-1-15,-1-12 92 16,3-17-91-16,3-14 7 15,-2-7-23-15,6-6 9 16,2-1-20-16,2 8 5 16,3 6-65-16,8 19-46 15,-5 12-167-15,-8 11-353 0</inkml:trace>
  <inkml:trace contextRef="#ctx0" brushRef="#br0" timeOffset="123623.58">25791 7586 339 0,'0'0'1023'0,"0"0"-658"15,0 0-199-15,0 0-56 16,0 0 56-16,-101 105 7 15,82-58-33-15,3-1-9 16,7-2-87-16,3-5-27 16,3-11-4-16,3-7-4 15,0-9-9-15,0-8 0 16,0-4 13-16,3 0 5 16,12-18-18-16,5-18-129 0,7-12 4 15,4-12-69-15,5-4-50 16,-1 6 25-16,-2 14 120 15,-6 18 99-15,-11 20 21 16,-9 6-20-16,-7 27 110 16,0 12 33-16,-10 3 32 15,0-2-20-15,3-2-74 16,7-10 4-16,0-6-73 16,9-8-12-16,15-6 43 15,5-8-34-15,7 0 14 16,-1-18-24-16,4-10-72 15,-3-7 8-15,-5-6-10 16,-2-1 15-16,-6 4 59 16,-4 7 10-16,-5 9 171 0,-8 12 65 15,-4 10-156-15,-2 0-60 16,0 18-30-16,0 14 0 16,0 10-3-16,0 4 4 15,0 3-2-15,0-5-45 16,0-1-180-16,11-15-93 15,1-10-295-15</inkml:trace>
  <inkml:trace contextRef="#ctx0" brushRef="#br0" timeOffset="124141.39">26687 7333 592 0,'0'0'49'0,"0"0"244"16,0 0-30-16,0 0 114 16,0 0-28-16,-65 132-123 15,52-77 36-15,2 0-97 16,2-2-73-16,3-7-37 16,3-6-55-16,1-12 8 15,-1-9-8-15,3-6 13 16,0-9-4-16,0-4-8 15,0 0 0-15,0-8 59 16,3-20-60-16,10-16-88 16,5-9-48-16,2-13-2 15,4 4 33-15,3 3-3 16,-2 16 63-16,-6 14 45 0,-2 14-18 16,-7 13 6-16,-8 2 6 15,-2 14 6-15,0 16 73 16,-12 4-5-16,-9 2 12 15,6 1-11-15,5-5-42 16,10-2 10-16,0-4-13 16,17-3-22-16,14-6 32 15,4-1-33-15,1 0-1 16,-5-5 17-16,-9 6-16 16,-15 1-1-16,-7 5 6 15,-17 0 10-15,-22 3 66 16,-7 0-52-16,-2-4-30 0,9-3 0 15,14-3-91-15,16-7-121 16,9-4-441-16</inkml:trace>
  <inkml:trace contextRef="#ctx0" brushRef="#br0" timeOffset="124902.11">27741 7502 523 0,'0'0'598'0,"0"0"-348"16,0 0-173-16,0 0 12 15,0 0-44-15,0 0-36 16,0 0 4-16,-13-23-13 0,4 23 0 15,-2 0 9 1,-1 11 11-16,2 2 142 0,1 4 24 16,-1 1-54-16,2 1 34 15,1 3-64-15,3 1-25 16,2 0-27-16,2 0-48 16,0-5 29-16,0-4-31 15,0-4 1-15,0-4-3 16,0-4 13-16,0-2-3 15,8 0 18-15,8-8-26 16,4-12-48-16,5-8-137 16,-1-3-46-16,-1-1 20 15,-6 5 30-15,-8 3 181 16,-2 6 79-16,-7 5 27 0,0 4 41 16,0 2-69-16,-12 5-41 15,-9 2 14-15,-4 0-45 16,-6 13 8-16,-2 8 25 15,6 7-2-15,4 5 58 16,12 1-35-16,9 3-41 16,2 1 27-16,5-1-45 15,14 1 15-15,4-3-13 16,-5-4 17-16,-7-1-14 16,-11-3-6-16,0-4 0 15,-21 1 10-15,-16-2-10 16,-8-3 28-16,-4-3-26 15,7-7-2-15,9-3-54 0,23-6-111 16,10-11-179 0,0-9-1042-16</inkml:trace>
  <inkml:trace contextRef="#ctx0" brushRef="#br0" timeOffset="125113.52">28267 7457 1839 0,'0'0'252'0,"0"0"-213"16,0 0-30-16,0 0 64 15,-137 129 112-15,98-82-47 16,3 3-27-16,3 2-88 0,6-9-17 16,3-5-12-1,6-8-39-15,2-4-86 0,8-10-105 16,1-7-456-16</inkml:trace>
  <inkml:trace contextRef="#ctx0" brushRef="#br0" timeOffset="125267.97">28005 7618 1631 0,'0'0'641'0,"0"0"-576"15,0 0-10-15,0 0-27 16,0 0-22-16,138 102 10 0,-99-73-16 15,27 3-74 1,-11-11-252-16,-2-9-616 0</inkml:trace>
  <inkml:trace contextRef="#ctx0" brushRef="#br0" timeOffset="125350.81">28734 7795 1222 0,'0'0'713'0,"0"0"-713"0</inkml:trace>
  <inkml:trace contextRef="#ctx0" brushRef="#br0" timeOffset="130732.62">1825 9043 456 0,'0'0'68'15,"0"0"-61"-15,0 0-7 16,0 0 207-16,0 0 48 15,0 0-160-15,7-24-70 16,-7 20-18-16,0 0 80 16,0 0 0-16,0 0-21 0,0 3-6 15,0-2 65-15,0 1 39 16,0-2-53-16,0 1 45 16,0-4 58-16,0 2-125 15,0-2-18-15,0 3 16 16,0 1-79-16,0-2 39 15,0 3-34-15,0 0-5 16,0 2 47-16,-5 0-40 16,-3 0 1-16,-6 2-16 15,1 12 0-15,-2 5-13 16,1 2 13-16,7 6-3 16,7-1-11-16,0 0 23 0,5-1-9 15,13 0 11-15,-1-1-1 16,1-2 12-16,-7 2-22 15,-4 1 0-15,-7 1 12 16,0 6-12-16,-20-3 16 16,-7 2-8-16,-2-7 8 15,7-7-8-15,4-7-8 16,11-5-12-16,7-5-11 16,0 0-105-16,7-7-110 15,11-5 28-15,0 4 87 16,-5 3 101-16,-5 5 8 15,-4 0 14-15,-4 11 71 16,0 19 94-16,-4 9-46 0,-11 10-11 16,-3-3-56-1,3 1 28-15,9-10-29 0,6-5-44 16,0-13 24-16,25-7-31 16,16-8-1-16,8-4-119 15,20-9-163-15,-10-8-65 16,-15-4-509-16</inkml:trace>
  <inkml:trace contextRef="#ctx0" brushRef="#br0" timeOffset="130996.17">2429 9094 1423 0,'0'0'493'0,"0"0"-397"15,0 0 59-15,-66 104 21 16,26-48-2-16,-3 4-54 16,3-2-2-16,7-5-85 15,10-11-33-15,10-10 10 16,8-13-10-16,5-6-55 16,0-12-58-16,12-1 3 15,7-9 59-15,8-20-209 16,14-37-137-16,-8 5-136 15,-2-1-407-15</inkml:trace>
  <inkml:trace contextRef="#ctx0" brushRef="#br0" timeOffset="131132.13">2429 9094 1024 0,'11'3'635'15,"-4"-3"-400"-15,0 11-93 0,2 21-24 16,-1 10 19-16,2 11 5 16,1 5-91-16,3-3-14 15,3 1-37-15,1-5-2 16,1-7-18-16,-2-8-148 15,-9-10-175-15,-4-12-544 0</inkml:trace>
  <inkml:trace contextRef="#ctx0" brushRef="#br0" timeOffset="131282.71">2251 9354 1877 0,'0'0'497'0,"0"0"-275"16,0 0-155-16,0 0-35 15,122-61-32-15,-70 52-16 16,15 9-52-16,-14 2-249 16,-13 12-618-16</inkml:trace>
  <inkml:trace contextRef="#ctx0" brushRef="#br0" timeOffset="131506.97">2693 9486 1060 0,'0'0'1056'0,"0"0"-957"16,0 0-49-16,0 0-44 16,0 0 40-16,0 0 144 15,0 0-43-15,8 0-77 16,-8 3-59-16,2 2 8 0,3 4-28 16,-3 5 9-16,2 1-55 15,1 5 10-15,-2 3-72 16,-1-3-41-16,0 0-75 15,-2-6-270-15,0-7-769 0</inkml:trace>
  <inkml:trace contextRef="#ctx0" brushRef="#br0" timeOffset="132107.53">2597 9677 1475 0,'0'0'521'0,"0"0"-309"16,0 0-116-16,0 0-68 16,0 0-4-16,0 0-24 15,69-111-37-15,-52 82-37 16,-1 0-34-16,-5 4 77 0,-2 4 31 15,-2 7 32-15,-5 5 181 16,-2 6-36-16,2 3-66 16,-2 3-90-16,0 20 2 15,0 12-6-15,0 7-9 16,0 2-2-16,-6 2-6 16,-2-4 0-16,6-8-133 15,2-8-41-15,0-10-171 16,0-10-427-16</inkml:trace>
  <inkml:trace contextRef="#ctx0" brushRef="#br0" timeOffset="132265.81">2888 9564 1664 0,'0'0'326'0,"0"0"-247"0,0 0-38 15,0 0-41-15,23 109 73 16,-37-63-28-16,-17 4-44 15,-22 14-1-15,4-11-247 16,7-13-1007-16</inkml:trace>
  <inkml:trace contextRef="#ctx0" brushRef="#br0" timeOffset="132694.09">3748 9085 1086 0,'0'0'777'0,"0"0"-645"16,0 0-124-1,0 0 20-15,0 0 104 0,-146 153 21 16,101-91 53-16,5 3-96 15,7-5-61-15,10-9-16 16,10-12-33-16,11-13 0 16,2-12-49-16,5-12-80 15,16-2 51-15,18-32-187 16,-6-4-237-16,-2-9-253 0</inkml:trace>
  <inkml:trace contextRef="#ctx0" brushRef="#br0" timeOffset="132851.97">3713 9097 646 0,'0'0'1082'16,"0"0"-817"-16,0 0-164 16,0 0-72-16,0 0-5 0,52 106 67 15,-40-55-17-15,2 2-10 16,-1 0-16-16,1-2-48 16,-5-5 0-16,-9-2-183 15,0-10-130-15,0-14-442 0</inkml:trace>
  <inkml:trace contextRef="#ctx0" brushRef="#br0" timeOffset="132987.54">3595 9416 2036 0,'0'0'292'16,"0"0"-206"-16,0 0-86 15,147-28-151-15,-87 28 15 0,-13 0-40 16,-7 4-300-16</inkml:trace>
  <inkml:trace contextRef="#ctx0" brushRef="#br0" timeOffset="133301.12">3939 9607 751 0,'0'0'146'15,"0"0"52"-15,0 0 76 16,0 0 44-16,0 0-211 0,0 0 36 16,0 0-63-1,-5-63-37-15,18 54 1 0,6 5-42 16,0 4 13-16,-1 0-15 16,-5 4 1-16,-5 16 17 15,-8 6-3-15,0 3 45 16,-12 0 70-16,-5-3-62 15,0-6 2-15,9-6-8 16,6-8-61-16,2-2 36 16,8-4-37-16,34 0-37 15,-1-2-122-15,-1-8-427 0</inkml:trace>
  <inkml:trace contextRef="#ctx0" brushRef="#br0" timeOffset="133459.94">4313 9561 2082 0,'0'0'444'16,"0"0"-444"-16,0 0 0 15,0 0-10-15,-17 121 10 16,3-89 0-16,-7 14-42 16,6-8-109-16,1-11-494 0</inkml:trace>
  <inkml:trace contextRef="#ctx0" brushRef="#br0" timeOffset="133808.01">5053 9110 1652 0,'0'0'193'0,"0"0"-193"16,0 0 0-16,0 0 26 15,-61 104 160-15,28-44 37 0,-5 6-52 16,3 5-77-16,4-10-82 15,4-6 31-15,9-13-43 16,11-12-45-16,5-14 31 16,2-9-116-16,9-7-78 15,11-23-96-15,-2-3-521 16</inkml:trace>
  <inkml:trace contextRef="#ctx0" brushRef="#br0" timeOffset="133969.51">5008 9160 584 0,'0'0'1431'0,"0"0"-1156"16,0 0-243-16,0 0-1 16,0 0-30-16,21 122 54 15,-17-68 39-15,3 4-63 16,-1 1 7-16,4-4-38 0,-4-4-58 16,-4-5-130-16,-2-12-164 15,0-14-320-15</inkml:trace>
  <inkml:trace contextRef="#ctx0" brushRef="#br0" timeOffset="134113.5">4863 9493 1952 0,'0'0'713'16,"0"0"-518"-16,0 0-161 16,0 0-34-16,129-38-46 15,-81 38-37-15,10 2-83 16,-14 13-331-16,-6 3-663 0</inkml:trace>
  <inkml:trace contextRef="#ctx0" brushRef="#br0" timeOffset="134786.62">5262 9668 937 0,'0'0'208'0,"0"0"-208"16,0 0-35 0,0 0 35-16,0 0 178 0,0 0 114 15,0 0-139-15,-4-3-48 16,4-1-11-16,0 0-34 15,0-2-13-15,0 2-47 16,0 0 18-16,0 0-18 16,0 1 10-16,0 0-14 15,0-1 4-15,0-1 0 16,0 3 19-16,0-3-6 16,0 1 65-16,0 1-16 15,0 3-53-15,0 0 38 16,0 0-44-16,0 0 6 15,0 0-6-15,0 0-3 16,0 0 0-16,0 0 0 0,0 0 10 16,0 0 2-16,0 0-2 15,0-3-4-15,0 1 28 16,6-2-25-16,4-2-3 16,1 1-6-16,-1 2-4 15,0 3-7-15,-1 0 11 16,-3 0 0-16,-6 8-9 15,0 12 21-15,0 8-3 16,-15 2 42-16,-7 0-17 16,1-2 18-16,4-6-40 15,7-6-6-15,10-6 13 16,0-3-18-16,16-6-1 16,16 1 30-16,3-2-30 0,-2 0-31 15,-8 7 12-15,-11 4 11 16,-14 10-11-16,-3 9 16 15,-28 5 3-15,-9 6 0 16,-2-1-14-16,1 0-58 16,12-11-177-16,16-15-398 0</inkml:trace>
  <inkml:trace contextRef="#ctx0" brushRef="#br0" timeOffset="135245.56">5816 9131 1588 0,'0'0'653'16,"0"0"-544"-16,0 0-94 16,0 0 28-16,122 111-30 15,-104-46 60-15,-14 13 59 16,-4 4-78-16,-9 2 10 16,-22 1-61-16,-9-10 14 15,-5-5-34-15,3-7-29 16,-3-7-103-16,12-15-185 15,13-17-648-15</inkml:trace>
  <inkml:trace contextRef="#ctx0" brushRef="#br0" timeOffset="135968.06">5816 9140 506 0,'0'0'23'0,"0"0"546"0,0 0-477 16,0 0-73-16,0 0-4 15,0 0-7-15,0 0-7 16,13-4 36-16,-9 4-37 16,-4 0-21-16,0 0-43 15,0 4-444-15</inkml:trace>
  <inkml:trace contextRef="#ctx0" brushRef="#br0" timeOffset="136289.17">5816 9140 494 0,'69'-22'225'15,"-69"12"488"-15,-3 1-564 16,3 0-90-16,0 2-41 16,0 2 49-16,0 0 29 15,0 3-45-15,11 2-10 16,3 0-36-16,-1 0-4 16,0 0 1-16,-3 0 4 15,-2 7-6-15,-3 0 0 0,-5 0 11 16,0-2-12-1,0-1 1-15,0 1-14 0,0-1 2 16,0 0-105-16,0-3-41 16,-7-1-132-16,-1 3-527 15</inkml:trace>
  <inkml:trace contextRef="#ctx0" brushRef="#br0" timeOffset="136777.44">5798 9097 573 0,'0'0'0'0,"0"0"19"0,0 0 621 15,0 0-469-15,0 0 44 16,0 0-107-16,0 0 3 16,41-36-49-16,-24 32-45 15,-2 4-3-15,3 0-5 16,-2 0-9-16,-3 23 0 15,-9 7 78-15,-4 10-7 16,0 8 56-16,-13 3 31 16,-9 7-88-16,1-5 70 15,4-2-66-15,5-5-53 16,12-9 23-16,0-4-44 16,2-8 0-16,19-4-2 15,4-9-22-15,-1-8-7 16,0-4-12-16,-4 0-28 15,-6-18 44-15,-5-4-16 0,-9-4 43 16,0 6 20 0,0 6 52-16,-12 10 26 0,-3 4-93 15,-1 14 10-15,3 19-30 16,4 13 16-16,7 7-1 16,2 1 4-16,0 1 14 15,0-6-14-15,-2-5-4 16,-10-8 0-16,-1-3-13 15,-7-8 13-15,-3-1-70 16,0-7-98-16,5-7-332 16,7-8-642-16</inkml:trace>
  <inkml:trace contextRef="#ctx0" brushRef="#br0" timeOffset="137273.54">6861 9493 1989 0,'0'0'336'0,"0"0"-268"16,0 0-65-16,0 0 21 16,0 0-23-16,-131 54 36 0,110-23-13 15,8 1 42-15,8-3-66 16,5 0-1-16,0-10-27 15,23-9-94-15,16-10-13 16,-2-15-182-16,-8-10-438 0</inkml:trace>
  <inkml:trace contextRef="#ctx0" brushRef="#br0" timeOffset="137500.47">6890 9003 1603 0,'0'0'540'0,"0"0"-251"15,0 0-193-15,0 0-73 16,0 0-23-16,0 0 0 0,0 0 86 16,0 141-19-16,-7-61-15 15,1 8-31-15,-4 0-6 16,4-3-6-16,2-9-9 16,1-13-39-16,1-10-4 15,2-13-100-15,0-12-38 16,-9-20-159-16,0-8-282 15,-2 0-482-15</inkml:trace>
  <inkml:trace contextRef="#ctx0" brushRef="#br0" timeOffset="138151.74">6751 9360 1520 0,'0'0'498'0,"0"0"-437"16,0 0-61-1,161-67-71-15,-100 60-20 0,-1 7 60 16,-4 0 31-16,-10 21 22 15,-15 12 105-15,-17 9-10 16,-14 4 54-16,-7 5-61 16,-22-5 3-16,0-7-15 15,3-6-85-15,7-13 24 16,11-8-37-16,8-10 1 16,0-2-2-16,8-4 1 15,21-20-144-15,5-8-39 16,1-7-154-16,-1 4 33 15,-7 3 58-15,-11 11 246 16,-10 13 296-16,-6 8-106 16,0 3-137-16,-6 20 98 0,-6 5-98 15,8 0 51-15,4 1-58 16,0-5-46-16,10-6 48 16,15-6-47-16,6-8 17 15,0-4-18-15,-2 0-49 16,-2-15-11-16,-6-2-15 15,-8 1 7-15,-4 3 68 16,-7 4 9-16,-2 6 156 16,0 3 5-16,0 0-138 15,0 7-17-15,0 9-15 16,0 2 15-16,11-1-4 16,5-4-5-16,1-6-12 15,6-7-24-15,2 0-70 0,-6-7-162 16,-3-13-38-1,-5-6-200-15,-5 0 248 0,-2 3 79 16,-2 4 173-16,0 9 230 16,-2 10 321-16,0 0-331 15,0 27-60-15,0 18-16 16,0 11-43-16,0 10-6 16,-2 4 24-16,-8 1-13 15,4-4-94-15,-1-9 10 16,1-9-22-16,-2-15-10 15,4-13-2-15,-2-8-37 16,-10-13-81-16,0-6-13 16,0-13-484-16</inkml:trace>
  <inkml:trace contextRef="#ctx0" brushRef="#br0" timeOffset="138348.66">7220 9152 1470 0,'0'0'573'0,"0"0"-244"16,0 0-158-16,0 0-82 15,0 0-81-15,0 0 2 16,0 0-10-16,109-19-38 16,-104 54-56-16,-5 7-155 0,-8-12-119 15,-7-9-598-15</inkml:trace>
  <inkml:trace contextRef="#ctx0" brushRef="#br0" timeOffset="138467.04">7220 9152 1378 0,'154'-111'741'16,"-123"111"-558"-16,4 0-183 16,23 10-180-16,-8 8-199 15,-6 5-634-15</inkml:trace>
  <inkml:trace contextRef="#ctx0" brushRef="#br0" timeOffset="138806.9">8518 9247 1864 0,'0'0'571'0,"0"0"-542"16,0 0-17-16,0 0-24 15,0 0 24-15,-104 106 64 16,85-65 7-16,5-3-68 15,12-5 6-15,2-12-21 0,0-10-24 16,16-11 18-16,3 0-58 16,4-23-12-16,6-33-292 15,-4 5-158-15,-8-4-120 0</inkml:trace>
  <inkml:trace contextRef="#ctx0" brushRef="#br0" timeOffset="138962.54">8586 8913 1375 0,'0'0'750'0,"0"0"-235"15,0 0-385-15,0 0-97 16,0 0-33-16,0 0 12 16,3 125 46-16,-3-55-19 0,-5 8-33 15,3 2-12-15,2-2-15 16,0-6-106-16,0-2-122 16,0-19-248-16,0-19-180 0</inkml:trace>
  <inkml:trace contextRef="#ctx0" brushRef="#br0" timeOffset="139322.94">8401 9252 1733 0,'0'0'321'16,"0"0"-175"-16,0 0-146 16,132-40-20-16,-90 40 20 15,-4 6 47-15,-2 23 62 0,-5 8 13 16,-6 11-54-1,-4 2-1-15,-5-1 2 0,-1-8-68 16,4-7 33-16,1-9-14 16,5-12-20-16,6-8 51 15,2-5-51-15,3-10-4 16,-5-16-64-16,-4-11-134 16,-8-4 43-16,-7-2-46 15,-6 5 17-15,-1 10 188 16,-5 12 194-16,0 13 44 15,0 3-157-15,-2 17-73 16,-7 15 44-16,2 6 3 16,4 3-22-16,3-2-1 0,0 0-32 15,0-8-56 1,10-2-108-16,1-13-313 16,0-10-236-16</inkml:trace>
  <inkml:trace contextRef="#ctx0" brushRef="#br0" timeOffset="139592.81">9197 8903 1393 0,'0'0'330'15,"0"0"-85"-15,0 0 86 16,0 0-140-16,0 0 16 16,0 0-103-16,0 0-63 15,81-60-41-15,-75 91-36 16,-6 10-19-16,-4 13-82 16,-37 25 6-16,3-13-93 15,7-14-405-15</inkml:trace>
  <inkml:trace contextRef="#ctx0" brushRef="#br0" timeOffset="139704.15">9560 9238 1707 0,'0'0'0'0</inkml:trace>
  <inkml:trace contextRef="#ctx0" brushRef="#br0" timeOffset="140516.56">1850 10531 451 0,'0'0'89'15,"0"0"720"-15,0 0-478 16,0 0-96-16,0 0 22 15,0 0-161-15,0 0-78 16,13 24 90-16,-13 31 26 16,0 11-23-16,0 7-36 15,0 4-57-15,0-1 22 16,0-7-40-16,0-11 0 16,0-9-12-16,0-10-36 15,0-13-40-15,0-8-17 0,0-11-90 16,0-7-33-16,0 0 88 15,0-53-83-15,-7 2-316 16,-1-12-307-16</inkml:trace>
  <inkml:trace contextRef="#ctx0" brushRef="#br0" timeOffset="140680.22">1939 10502 446 0,'0'0'115'0,"0"0"784"16,0 0-371-16,125-87-337 15,-96 87-78-15,-9 6-28 16,-13 28 13-16,-7 13-11 15,-7 8 40-15,-26 6-48 16,-4 1-79-16,0-7 2 16,3-6-2-16,12-9-169 15,22-13-5-15,0-13-211 0,6-7-385 16</inkml:trace>
  <inkml:trace contextRef="#ctx0" brushRef="#br0" timeOffset="140906.66">2440 10389 314 0,'0'0'950'0,"0"0"-446"15,0 0-437-15,0 0 12 16,-120 70 85-16,84-22 18 16,9 5-27-16,12-2-6 0,13 2-69 15,2-7-20-15,11-7-45 16,18-8-14-16,8-13-2 15,4-11-112-15,3-7-64 16,14-12-144-16,-8-17-275 16,-13-5-170-16</inkml:trace>
  <inkml:trace contextRef="#ctx0" brushRef="#br0" timeOffset="141079.18">2701 10430 400 0,'0'0'1346'15,"0"0"-750"-15,0 0-543 16,0 0-41-16,0 0 107 15,-56 101-30-15,34-52 44 16,-2-1-77-16,6-4-48 0,5-6-2 16,5-13-6-16,6-6-114 15,2-9 10-15,0-10-95 16,16-8 5-16,2-18-127 16,2-4-647-16</inkml:trace>
  <inkml:trace contextRef="#ctx0" brushRef="#br0" timeOffset="141235.7">2822 10415 1635 0,'0'0'184'0,"0"0"-152"15,0 0 20-15,0 142 14 16,2-89 49-16,2-3-22 16,8-2-63-16,1-4 7 15,7-6-37-15,7-6-108 16,-5-12-127-16,-4-8-521 0</inkml:trace>
  <inkml:trace contextRef="#ctx0" brushRef="#br0" timeOffset="141497.87">2666 10674 1692 0,'0'0'344'15,"0"0"-231"-15,0 0-24 16,0 0-79-16,0 0 80 15,131-59-29-15,-91 50-52 16,1 0 16-16,-4 6-25 16,-1 3 1-16,-9 0-16 0,-5 12 35 15,-5 13-19-15,-5 13 88 16,-8 8-8-16,-4 9-11 16,0 1-50-16,0 3-11 15,0-4-18-15,0-5-29 16,0-5-105-16,0-16-162 15,0-10-470-15</inkml:trace>
  <inkml:trace contextRef="#ctx0" brushRef="#br0" timeOffset="141717.14">3266 10409 1418 0,'0'0'183'0,"0"0"-146"16,0 0-11-16,60 102 168 16,-54-44 54-16,-6 9-43 15,0 5-57-15,-14 2-58 16,-12 0-34-16,-8-4-56 16,-3 3-101-16,5-20-175 15,12-18-497-15</inkml:trace>
  <inkml:trace contextRef="#ctx0" brushRef="#br0" timeOffset="142115.01">3925 10700 1425 0,'0'0'657'0,"0"0"-350"0,0 0-2 15,0 0-71-15,0 0-45 16,0 0-107-16,0 0-22 16,38 0-60-16,-10 1-13 15,7 10 4-15,-4 12-117 16,-10-2-136-16,-9-3-479 0</inkml:trace>
  <inkml:trace contextRef="#ctx0" brushRef="#br0" timeOffset="142243.09">3816 10943 2304 0,'0'0'663'16,"0"0"-587"-16,0 0-64 0,0 0-5 15,0 0-7-15,140 0-47 16,-93 0-245-16,-11 0-804 0</inkml:trace>
  <inkml:trace contextRef="#ctx0" brushRef="#br0" timeOffset="146762.4">4462 10957 912 0,'0'0'130'16,"0"0"-105"-16,0 0 101 15,0 0 52-15,0 0 76 16,0 0-118-16,9-4-91 16,-9 1 65-16,0 1 63 15,0 2-44-15,2 0-12 16,-2 0-3-16,0 0-53 16,0 0 42-16,0 0-39 0,0 0-34 15,0 0 31 1,0 0-60-16,0 0 13 0,0 0-11 15,0 0 17-15,0 0-14 16,0 0-6-16,0 0 6 16,0 0 43-16,0 0-34 15,0 0 9-15,0 0-12 16,0 0 6-16,2-2-14 16,8-1-4-16,3-4 2 15,9 1-19-15,3-2 14 16,2 3-6-16,2-2-3 15,-3 1 14-15,1 2-8 16,-3 1 6-16,-1-2 0 16,-1 1-18-16,0 2 18 15,1-2-34-15,-1 2 2 0,-2 0-12 16,2 2 42 0,-1-1-20-16,-1 1 22 0,-5 0-20 15,-2 0 20-15,-3 0 0 16,-2 0-1-16,1 0 6 15,0 0-6-15,7 0 1 16,2 0 0-16,6 0-17 16,6-5 17-16,1-2-32 15,-3 2 31-15,-1 1-14 16,-5-1 14-16,-1 5 1 16,-6 0-5-16,-1 0-14 15,-2 0 19-15,0 0 0 0,1 0-9 16,-2 0 22-1,3 0-13-15,-3 0 0 0,-1 0 0 16,4 0-9-16,1 3 9 16,6-3 0-16,-1 0-6 15,5 2-13-15,-1-2-1 16,0 0 10-16,-1 0 5 16,0 0-10-16,-4 0 15 15,1 0 0-15,3 0-7 16,-4 0-67-16,2 0-92 15,-1 0-79-15,-7 0-121 16,-4 0-302-16</inkml:trace>
  <inkml:trace contextRef="#ctx0" brushRef="#br0" timeOffset="147571.87">4888 11339 740 0,'0'0'254'15,"0"0"-70"-15,0 0 17 16,0 0-11-16,0 0 55 0,0 0-60 15,0 0-9 1,91-29 40-16,-91 23-116 0,0-1 16 16,0 2 13-16,-4-3-105 15,-14 3 27-15,-9 1-51 16,-4 4-2-16,-9 0-17 16,-2 9 19-16,-3 11 0 15,5 6 29-15,5 5-23 16,8 1 30-16,8 1-36 15,13-3 1-15,6-1 13 16,0-6-4-16,23-2-3 16,14-7-7-16,11-9-11 15,6-3-40-15,7-2-160 16,11-7-74-16,-14-7-199 16,-16-4-378-16</inkml:trace>
  <inkml:trace contextRef="#ctx0" brushRef="#br0" timeOffset="148046.16">5129 11173 1091 0,'0'0'555'0,"0"0"-380"16,0 0-146-16,0 0-6 16,0 0 64-16,0 0-67 15,0 0 65-15,-27-22 2 16,27 18-43-16,2 0 12 15,14 0-55-15,1 0 6 16,8 0 8-16,0 4 0 16,-3 0-24-16,-4 0 9 15,-7 8-7-15,-8 10-8 16,-3 5 28-16,-12 6-13 0,-13-3 67 16,1 0-44-16,2-3 50 15,6-7-13-15,9-6-13 16,5-5 19-16,2-2-66 15,0-3 36-15,18 0 10 16,9 0-46-16,4 0-1 16,11 0-148-16,-8 0-155 15,-7 0-248-15</inkml:trace>
  <inkml:trace contextRef="#ctx0" brushRef="#br0" timeOffset="148399.37">4928 11721 1311 0,'0'0'528'0,"0"0"-351"16,0 0 104-16,0 0-18 15,0 0-165-15,0 0-43 16,0 0-55-16,128-100-53 15,-93 71 11-15,-4 3-43 16,-6 3 36-16,-6 3 2 16,-5 8 39-16,-7 7 8 15,-5 5 43-15,-2 0-4 16,0 0 17-16,0 14-50 16,0 12 36-16,-4 6-9 15,-6 4-27-15,-1 2 36 0,3-1-42 16,3-4-12-1,3-2-13-15,2-11-157 0,11-13-101 16,12-7-105-16,3 0-767 0</inkml:trace>
  <inkml:trace contextRef="#ctx0" brushRef="#br0" timeOffset="148863.84">5347 11582 1837 0,'0'0'241'0,"0"0"-174"15,0 0-14-15,0 0 50 16,0 0 22-16,0 0-79 0,0 0 55 16,-52 97-61-1,79-94-18-15,10-3-2 0,-2 0-20 16,1-11-8-16,-7-10 7 16,-10 1-57-16,-9 0 57 15,-8 2 1-15,-2 1 0 16,0 2 19-16,-14 7 15 15,5 2 10-15,3 3-31 16,6 3-1-16,0 0-24 16,2 5-1-16,16 7-17 15,4 3-3-15,1-4-56 16,-1-1 38-16,-9 2 35 16,-3 4-5-16,-8 0 21 15,-2 4 25-15,0 2 50 16,0-4 44-16,2-1-73 0,7-8 6 15,4-5 12-15,7-4-20 16,5 0 26-16,2-13-70 16,-3-11 12-16,-7-5-26 15,-8 0 8-15,-9 0-15 16,0 1-8-16,-15 2-42 16,-12 4 16-16,-4 3-19 15,-5 5-54-15,-7 2-37 16,8 7-359-16,6-1-510 0</inkml:trace>
  <inkml:trace contextRef="#ctx0" brushRef="#br0" timeOffset="149630.57">5122 10449 725 0,'0'0'798'16,"0"0"-540"-16,0 0-50 15,0 0-42-15,0 0-3 0,0 0-11 16,-120-46-88-16,87 46-39 16,-4 10-7-16,2 16 17 15,3 4 70-15,6 4-42 16,10 2-47-16,10-2 32 16,6-3-39-16,0-7-1 15,24-2 10-15,17-8-18 16,7-6-12-16,26-8-193 15,-12 0-162-15,-8-6-375 0</inkml:trace>
  <inkml:trace contextRef="#ctx0" brushRef="#br0" timeOffset="150343.87">5260 10222 1071 0,'0'0'191'16,"0"0"-124"-16,0 0-11 15,0 0-54-15,0 0 25 16,0 0 42-16,0 0-39 16,0-15 9-16,0 15 14 0,0 0 36 15,0-2-13-15,0 2-66 16,0-2 37-16,0-3 7 15,0 0-29-15,-2-2 8 16,2-1-31-16,0 1 79 16,0-5 21-16,0 0-36 15,14-4 13-15,5 2-79 16,2 1 0-16,-1 3 12 16,-7 6 0-16,-4 4-12 15,-7 4 31-15,-2 22-30 16,-5 10 99-16,-16 11-4 15,-6-1-26-15,-2-1 23 16,4-6-68-16,7-12 8 0,12-10-17 16,6-5-5-16,0-8 11 15,10-2-22-15,13 0-2 16,4-2-86-16,0 0-95 16,8 0-137-16,-8 0-257 15,-4 0-928-15</inkml:trace>
  <inkml:trace contextRef="#ctx0" brushRef="#br0" timeOffset="151935.26">5338 10542 743 0,'0'0'485'15,"0"0"-241"-15,0 0-80 16,0 0 42-16,0 0-17 15,0 0-65-15,-126 9 28 16,89 15-28-16,6 5-33 16,5 0 46-16,6 4-100 15,9-5 5-15,6-4-18 16,5-2-18-16,0-6 23 0,9-4-23 16,8-4-4-16,2-6 29 15,-2-2-31-15,-3 0-15 16,-8 0 14-16,-6-4-24 15,0-9 24-15,-2 4-57 16,-13-1 40-16,-1 3-1 16,1 7 14-16,1 0-38 15,7 0-59-15,5 12-174 16,2-1-240-16</inkml:trace>
  <inkml:trace contextRef="#ctx0" brushRef="#br0" timeOffset="152250.04">5503 10638 1575 0,'0'0'521'0,"0"0"-460"15,0 0-19-15,0 0 98 16,0 0-48-16,0 0 0 15,0 0-25-15,-96 83-37 16,125-74 43-16,7-4-55 16,1-5-5-16,0 0 4 15,-8-7-7-15,-7-11 0 16,-13-3-10-16,-9 0 0 0,0-2 4 16,-7 4-4-1,-13 3-13-15,-2 5 13 0,-1 11-109 16,8 0-86-16,3 15-393 15,8 0-742-15</inkml:trace>
  <inkml:trace contextRef="#ctx0" brushRef="#br0" timeOffset="152814.99">5936 10816 821 0,'0'0'736'15,"0"0"-335"-15,0 0-37 16,0 0-34-16,0 0-62 15,0 0-172-15,0 0-54 16,28-23-23-16,4 23-5 0,6 0-14 16,-2 0 0-16,-5 9-65 15,-11 15-60-15,-9-4-235 16,-11-1-375-16</inkml:trace>
  <inkml:trace contextRef="#ctx0" brushRef="#br0" timeOffset="152939.54">5941 10985 320 0,'0'0'1784'0,"0"0"-1411"16,0 0-277-16,0 0-84 15,0 0 8-15,155-6-20 16,-103 6-180-16,-10 0-371 0</inkml:trace>
  <inkml:trace contextRef="#ctx0" brushRef="#br0" timeOffset="153804.53">8165 10752 1413 0,'0'0'549'0,"0"0"-178"15,0 0-86-15,0 0-127 16,0 0-158-16,0 0-58 16,0 0-67-16,4 20-51 15,-4 1-124-15,5 2-376 0</inkml:trace>
  <inkml:trace contextRef="#ctx0" brushRef="#br0" timeOffset="153923.14">8203 10967 1172 0,'0'0'561'0,"0"0"-313"15,0 0-120-15,-38 118-38 16,5-72-57-16,-15 3-32 16,-2-3-2-16,-27 12-16 15,17-14-233-15,6-12-758 0</inkml:trace>
  <inkml:trace contextRef="#ctx0" brushRef="#br0" timeOffset="155425.65">9000 10534 795 0,'0'0'364'0,"0"0"-92"15,0 0-4-15,0 0-60 16,0 0 14-16,0 0-101 0,0 0-106 16,0-15 13-16,0 47-27 15,0 14 73-15,0 14 79 16,0 15-40-16,-6 9-15 16,-7 2-17-16,-3 1-72 15,1-5 31-15,1-8-40 16,3-10 0-16,7-12-21 15,2-9 12-15,2-12-31 16,0-8-47-16,0-9-94 16,0-10 4-16,0-8-47 15,0-18 29-15,0-10-525 0</inkml:trace>
  <inkml:trace contextRef="#ctx0" brushRef="#br0" timeOffset="155636.84">9074 10421 168 0,'0'0'1498'0,"0"0"-1264"16,0 0-149-16,0 0-15 15,117 52 57-15,-111 2 0 16,-6 9 8-16,-2 4-15 16,-25 4-71-16,-9-6 3 15,-3-4-52-15,-2-9-6 16,5-12-6-16,7-10-105 15,16-16-131-15,8-10-111 0,5-4-317 16</inkml:trace>
  <inkml:trace contextRef="#ctx0" brushRef="#br0" timeOffset="155871.23">9531 10507 430 0,'0'0'1077'0,"0"0"-764"16,0 0-128-16,0 0-155 16,0 0 16-16,-131 97 112 15,100-41-52-15,6 2-24 16,9 2-39-16,12-2-37 0,4-9 6 16,2-9-12-1,23-12-53-15,8-13-47 0,21-15-129 16,-10 0-115-16,-5-15-270 0</inkml:trace>
  <inkml:trace contextRef="#ctx0" brushRef="#br0" timeOffset="156064.87">9701 10479 597 0,'0'0'279'16,"0"0"562"-16,0 0-680 15,0 0-82-15,0 0-23 16,-72 143 101-16,45-81 36 15,6 1-93-15,-2 0 20 16,5-5-97-16,7-5-7 16,7-14-32-16,4-9-31 0,0-9-31 15,6-21-75 1,9 0-125-16,2-5-221 0</inkml:trace>
  <inkml:trace contextRef="#ctx0" brushRef="#br0" timeOffset="156252.81">9727 10479 215 0,'0'0'1228'0,"0"0"-993"15,0 0-113-15,0 0-13 16,39 127 1-16,-31-73 39 16,1 7-63-16,-3-2 6 0,4 0-91 15,-3-6 5 1,1-6-6-16,-4-5-210 0,0-15-127 15,-4-10-672-15</inkml:trace>
  <inkml:trace contextRef="#ctx0" brushRef="#br0" timeOffset="156394.74">9573 10814 491 0,'0'0'1232'0,"0"0"-862"16,0 0-222-16,0 0-117 15,0 0-31-15,168-21-113 16,-116 21-79-16,-8 9-453 0</inkml:trace>
  <inkml:trace contextRef="#ctx0" brushRef="#br0" timeOffset="156723.54">9984 10958 671 0,'0'0'140'16,"0"0"763"-16,0 0-795 15,0 0-101-15,0 0 25 16,0 0 12-16,0 0 89 16,-38-23 6-16,33 6-107 15,5 3 1-15,0-2-32 16,0 0 11-16,12 4 29 16,5 3-41-16,1 4 0 15,1 5-7-15,-4 0 1 16,-9 14 6-16,-6 11-7 15,0 7 18-15,-11 6 43 16,-13 1 17-16,-1-3-9 0,3-2 41 16,6-8-66-16,12-6 5 15,4-3-19-15,2-5-22 16,23-4 35-16,8-4-36 16,5-4-116-16,20 0-55 15,-9-18-308-15,-9-5-261 0</inkml:trace>
  <inkml:trace contextRef="#ctx0" brushRef="#br0" timeOffset="156936.81">10401 10564 1386 0,'0'0'186'15,"0"0"-120"-15,0 0 53 16,33 130 19-16,-33-63 88 15,0 11-67-15,-22 4-78 16,-7 0-27-16,-2-2-53 16,-3-10-1-16,10-12-16 15,9-8-110-15,7-15-108 16,8-20-472-16</inkml:trace>
  <inkml:trace contextRef="#ctx0" brushRef="#br0" timeOffset="157288.37">10748 10922 1585 0,'0'0'604'16,"0"0"-391"-16,0 0 31 15,0 0-56-15,0 0-57 16,0 0-81-16,0 0-43 15,129-37-2-15,-97 37-5 16,-6 0-92-16,-9 7-181 16,-9 5-294-16,-8-2-265 0</inkml:trace>
  <inkml:trace contextRef="#ctx0" brushRef="#br0" timeOffset="157415.29">10742 11027 1309 0,'0'0'882'15,"0"0"-660"-15,0 0-191 16,0 0-4-16,0 0-27 16,116 0-30-16,-65 0-196 0,0-4-590 15</inkml:trace>
  <inkml:trace contextRef="#ctx0" brushRef="#br0" timeOffset="158045.97">11366 10979 1137 0,'0'0'513'0,"0"0"-387"15,0 0-2-15,0 0 30 16,0 0 42-16,0 0-97 15,0 0-28-15,11 0-26 16,2 0-23-16,1-3 21 0,3 2-37 16,4 1 3-1,6 0 1-15,2 0-10 0,4 0 0 16,3 0-2-16,1 0 9 16,4 0-7-16,-1-3 0 15,2 2 0-15,5 1-4 16,1-3 20-16,4 3-16 15,6 0 0-15,2 0 0 16,5 0-1-16,-3 0 1 16,1 0-5-16,-1 0-14 15,-4 0 31-15,-4 0-12 16,-3 0 0-16,-2 0 19 16,-2 0-2-16,-1 0-4 15,1 0-13-15,1 0 67 16,-4 0-67-16,0 0 0 0,-1 0 3 15,-5 0 16-15,-5 3-26 16,-4-2 7-16,-6 2-44 16,-15 1-67-16,-6 0-224 15,-2-2-437-15</inkml:trace>
  <inkml:trace contextRef="#ctx0" brushRef="#br0" timeOffset="158827.78">11928 10182 582 0,'0'0'552'15,"0"0"-368"-15,0 0-110 16,0 0 5-16,0 0 97 16,-134 33-55-16,102-9 21 15,6 7 36-15,2 6-18 16,5 3-8-16,11-1-30 15,3 0-67-15,5 0 16 0,7-8-69 16,20-4 11-16,10-6 26 16,11-7-38-16,8-6-2 15,1-5-19-15,1-3-125 16,9 0-52-16,-14-13-290 16,-12-3-382-16</inkml:trace>
  <inkml:trace contextRef="#ctx0" brushRef="#br0" timeOffset="159269.81">12164 10046 707 0,'0'0'710'0,"0"0"-448"15,0 0-119-15,0 0-54 16,0 0-29-16,0 0 23 0,0 0-71 15,42-76-11-15,-19 74 22 16,-8 2-21-16,-1 0 21 16,-12 10-11-16,-2 14 10 15,-9 6 59-15,-15 7-19 16,-8 0 12-16,8-1 8 16,6-5-61-16,9-8 4 15,9-4 17-15,0-8-19 16,20-1 46-16,9-2-69 15,7 1-58-15,12-6-137 16,-5 2-329-16,-12-3-563 0</inkml:trace>
  <inkml:trace contextRef="#ctx0" brushRef="#br0" timeOffset="159684.2">12376 10546 1166 0,'0'0'348'0,"0"0"-251"16,0 0 15-16,0 0-14 15,0 0 3-15,0 0 50 16,-130 29-43-16,101-14-18 16,3-6-28-16,10 2-61 15,5-6 50-15,11-1-51 16,0 1 0-16,2-3 46 15,18-2-25-15,11 2 9 16,6-2-24-16,0 0 13 16,3 0-38-16,1 0-57 15,5 0-153-15,-8 0-34 16,-11 0-395-16</inkml:trace>
  <inkml:trace contextRef="#ctx0" brushRef="#br0" timeOffset="159962.26">12458 10511 1041 0,'0'0'866'0,"0"0"-679"16,0 0-121-16,0 0-52 16,0 0 21-16,0 0 35 15,-49 108-50-15,45-75-2 16,2-3-18-16,2 2-59 16,0-11-201-16,0-4-468 0</inkml:trace>
  <inkml:trace contextRef="#ctx0" brushRef="#br0" timeOffset="160275.29">12697 10557 819 0,'0'0'768'0,"0"0"-508"16,0 0-165-16,0 0 1 16,0 0 63-16,0 0-74 15,0 0-1-15,20 107 2 16,11-102-79-16,5-5 38 16,-7 0-45-16,-3-7-16 15,-10-13 1-15,-7-4-19 16,-9 0 17-16,0-2 16 15,-16 4-16-15,-11 5 10 16,-15 15-85-16,5 2-166 0,3 0-307 16</inkml:trace>
  <inkml:trace contextRef="#ctx0" brushRef="#br0" timeOffset="161101.66">12050 11365 373 0,'0'0'1029'0,"0"0"-750"16,0 0-165-16,0 0-18 16,0 0 64-16,0 0-14 15,0 0 58-15,15-23-32 16,-15 14-69-16,0 1-22 16,-6 1-43-16,-16 0-29 15,-10 7 6-15,-10 0-28 16,-9 8 13-16,0 16 0 15,0 11-21-15,6 5 42 16,11 4-20-16,13 2 26 16,11 1-12-16,10-6 9 0,0-1-24 15,31-5 0-15,12-8 21 16,13-4-21-16,11-7-100 16,4-10-139-16,30-6-313 15,-22 0-34-15,-10-3-238 0</inkml:trace>
  <inkml:trace contextRef="#ctx0" brushRef="#br0" timeOffset="162460.31">12208 11207 575 0,'0'0'310'15,"0"0"-50"-15,0 0-76 0,0 0-59 16,0 0 34-16,0 0-5 16,0 0-38-16,0-18-8 15,0 16-27-15,0 0-9 16,0-3-13-16,0 2 7 15,12-3-66-15,-1 3 2 16,-2-2-22-16,-3 3 7 16,-4 2 13-16,-2 0-13 15,0 0 16-15,0 0-11 16,0 0 8-16,0 0-4 0,-4 0-15 16,-3 0 0-16,3 0-8 15,0 0 26-15,-1 0 0 16,1 0 1-16,-1 0 0 15,3 0 0-15,0 0 14 16,2 0-13-16,0 0 17 16,0 0 34-16,6 0-52 15,10-2-16-15,2 2 0 16,-3 0-23-16,-1 0 39 16,-5 0-31-16,-9 12 28 15,0 4-7-15,-2 2 20 16,-19 3 4-16,1-1 39 15,1-3-13-15,3-3 32 0,7-6-47 16,9-1 5 0,0-3 20-16,6-3-23 0,21-1 35 15,9 0-54-15,1 0-7 16,6 0-2-16,1 0-205 16,-10 0-183-16,-12 0-861 15</inkml:trace>
  <inkml:trace contextRef="#ctx0" brushRef="#br0" timeOffset="162843.69">12148 11951 1545 0,'0'0'365'16,"0"0"-328"-16,0 0-37 15,0 0-41-15,0 0 41 16,143-126 0-16,-110 88 11 16,-3-1-11-16,-6 3 14 15,-7 6-6-15,-5 8 102 16,-5 6 55-16,-3 7 54 15,-4 7-73-15,0 2-102 16,0 0-44-16,0 15 15 0,-6 13-15 16,-3 10 0-1,-3 4 12-15,1 4-10 0,7-2-2 16,2-7-113-16,2-7-39 16,9-13-83-16,11-6-102 15,2-11-265-15</inkml:trace>
  <inkml:trace contextRef="#ctx0" brushRef="#br0" timeOffset="163285.73">12605 11689 1091 0,'0'0'714'16,"0"0"-610"-16,0 0 3 16,0 0 49-16,0 0 30 15,-109 118-35-15,109-94-73 16,0-4 14-16,13-4-56 0,14-4-23 15,4-8 8-15,5-4-21 16,-5 0-24-16,-4-6-53 16,-7-14-30-16,-7-4 17 15,-8-2-19-15,-3-5 55 16,0 3 54-16,1 5 40 16,1 3 48-16,5 4-24 15,2 7-55-15,3 5 19 16,3 4-28-16,-3 0-2 15,-5 14-7-15,-5 10 18 16,-4 6 17-16,0 5 73 16,-11 0-8-16,-3-2 15 15,8-3-64-15,6-6-30 0,0-7 17 16,16-5-28-16,17-9 31 16,11-3-32-16,8-10-1 15,-1-18-17-15,-4-7-81 16,-10-6-32-16,-14-3-8 15,-11-2-6-15,-12 3 63 16,0 9 30-16,-39 12-49 16,4 10-71-16,-3 9-480 0</inkml:trace>
  <inkml:trace contextRef="#ctx0" brushRef="#br0" timeOffset="163859.26">13189 10854 838 0,'0'0'488'15,"0"0"-252"-15,0 0-82 0,0 0 83 16,0 0 33-16,0 0-34 16,0 0 3-16,20 6-107 15,7-2-23-15,9 0-54 16,4 2-49-16,2-3 20 16,-2 0-26-16,-9 3-72 15,-12 7-187-15,-11-2-218 16,-8 0-313-16</inkml:trace>
  <inkml:trace contextRef="#ctx0" brushRef="#br0" timeOffset="163985.56">13178 11071 1443 0,'0'0'712'16,"0"0"-586"-16,0 0-44 0,0 0-7 16,123 4-38-1,-67-4-37-15,24 0-12 0,-13 0-228 16,-7 0-467-16</inkml:trace>
  <inkml:trace contextRef="#ctx0" brushRef="#br0" timeOffset="164599.63">14075 11029 211 0,'0'0'977'16,"0"0"-608"-16,0 0-159 15,0 0 27-15,0 0 3 16,0 0-9-16,0 0-72 15,23 0-102-15,6 0-4 16,12 0-51-16,12 0 7 0,17 0-9 16,32 0 19-16,35 0-10 15,25-6-9-15,8-4 0 16,-33 1-9-16,-39 6 9 16,-40 1-10-16,0 2-43 15,-10 0-257-15,-13 0-243 0</inkml:trace>
  <inkml:trace contextRef="#ctx0" brushRef="#br0" timeOffset="165742.68">6705 10971 704 0,'0'0'390'0,"0"0"-122"15,0 0-59-15,0 0-37 16,0 0 41-16,0 0-7 15,0 0-20-15,-27-28-11 16,27 25-8-16,0 3-3 0,0-1-110 16,0-2-12-1,16 3-15-15,12 0-9 0,17 0-11 16,13 0-7-16,13 0 6 16,10 0-15-16,6 0 11 15,2 0-4-15,22 0-50 16,-22 0-318-16,-17 0-673 0</inkml:trace>
  <inkml:trace contextRef="#ctx0" brushRef="#br0" timeOffset="166860.72">15838 10909 1575 0,'0'0'704'0,"0"0"-423"16,0 0-123-16,0 0-77 16,0 0-81-16,0 0-128 15,0 0-36-15,4 27-153 16,-4-8-335-16</inkml:trace>
  <inkml:trace contextRef="#ctx0" brushRef="#br0" timeOffset="166987.73">15844 11122 409 0,'0'0'1393'16,"0"0"-1155"-16,0 0-107 16,0 0-69-16,-56 121-54 15,8-80 15-15,-55 14-23 16,9-8-227-16,7-14-554 0</inkml:trace>
  <inkml:trace contextRef="#ctx0" brushRef="#br0" timeOffset="167626.28">16627 10715 116 0,'0'0'333'0,"0"0"-254"0,0 0 746 15,0 0-518-15,0 0-63 16,0 0-92-16,0 0-33 16,17-70-42-16,-12 70-31 15,-2 7-26-15,-1 23-19 16,-2 14 61-16,0 14-4 15,0 12 25-15,-2 12 60 16,-12 5-95-16,-1 0-12 16,-1 0-17-16,1-3-3 15,3-10-3-15,3-7-13 16,7-11-25-16,2-11 25 16,0-10-94-16,0-9-11 15,0-9 18-15,6-12-45 0,1-5 15 16,-3-24-10-16,-2-12-230 15,-2-8-378-15</inkml:trace>
  <inkml:trace contextRef="#ctx0" brushRef="#br0" timeOffset="167836.74">16769 10684 440 0,'0'0'298'0,"0"0"657"15,0 0-686-15,0 0-142 16,0 0-103-16,0 0-23 15,0 0 76-15,105 24 23 16,-109 36 16-16,-21 8 6 16,-8 0-81-16,-5-4 4 15,0-7-45-15,4-9-9 16,10-11-39-16,11-11-127 0,13-19-144 16,4-7-186-16,16 0-485 0</inkml:trace>
  <inkml:trace contextRef="#ctx0" brushRef="#br0" timeOffset="168053.89">17159 10569 912 0,'0'0'622'16,"0"0"-357"-16,0 0-189 16,0 0-44-16,0 0 3 0,-135 103 156 15,108-49-38 1,9 4-59-16,13 0 2 0,5-8-90 15,12-10-6-15,17-12 0 16,7-12-4-16,6-11-7 16,3-5-104-16,17-21-154 15,-14-11-59-15,-2-4-206 0</inkml:trace>
  <inkml:trace contextRef="#ctx0" brushRef="#br0" timeOffset="168234.8">17456 10573 614 0,'0'0'1058'0,"0"0"-525"15,0 0-467-15,0 0-36 16,0 0 19-16,-87 109 81 0,54-53-6 16,4 2-31-1,2 0-2-15,7-3-83 0,6-7-7 16,8-8-1-16,6-12-76 16,0-10-23-16,0-9-30 15,15-9-67-15,3-11 12 16,0-13-414-16</inkml:trace>
  <inkml:trace contextRef="#ctx0" brushRef="#br0" timeOffset="168409.21">17485 10569 441 0,'0'0'614'16,"0"0"241"-16,0 0-566 16,0 0-197-16,0 0-65 15,0 0-14-15,40 107 58 16,-33-57-32-16,-2 4-5 0,1 5-16 15,-2-6-18-15,1-5-11 16,-5 2-133-16,2-13-172 16,-2-13-246-16</inkml:trace>
  <inkml:trace contextRef="#ctx0" brushRef="#br0" timeOffset="168560.09">17198 10802 396 0,'0'0'163'0,"0"0"1085"16,0 0-746-16,0 0-443 16,129-30-22-16,-78 30-37 0,25 0-74 15,-12 10-140-15,-8-2-463 16</inkml:trace>
  <inkml:trace contextRef="#ctx0" brushRef="#br0" timeOffset="169196.69">17730 10958 742 0,'0'0'107'0,"0"0"159"16,0 0-112-16,0 0-123 15,0 0-4-15,0 0 11 0,0 0 115 16,-15 14 5-16,12-14-104 16,1 0 13-16,-3 0 21 15,3-1-75-15,-2-3 64 16,2-1 40-16,2 3-103 16,0 0 25-16,0 1-39 15,0 1 15-15,0 0 6 16,0 0-10-16,0 0-11 15,0 0 0-15,0 0 0 16,0 0-17-16,0 0 17 16,0 0 0-16,0 0-9 15,0 0 10-15,0 0-1 16,0 0 0-16,0 0 0 0,-2-2-6 16,2-3 6-1,0-1-1-15,0 1-6 0,0-4 1 16,10 5 6-16,0 3 0 15,-3 1 10-15,-1 0 1 16,-6 7-2-16,0 16-8 16,0 5 58-16,-18 4-14 15,-2 0 27-15,0-1-2 16,5-6-63-16,7-6 27 16,8-5-34-16,3-5 0 15,23-3-4-15,13-4 4 16,3-2-80-16,0 0 22 15,-3 0 11-15,-10 2 35 16,-16 8 7-16,-13 7-8 0,-9 8 6 16,-24 6 4-16,-15 0 3 15,2-3 0-15,-3-2-117 16,13-10-57-16,11-8-375 0</inkml:trace>
  <inkml:trace contextRef="#ctx0" brushRef="#br0" timeOffset="169421.31">18046 10666 1258 0,'0'0'359'0,"0"0"-282"15,68 116-18-15,-55-54 119 16,-13 6 26-16,0 5-6 15,-15 1-68-15,-14-2-64 16,-8-6-66-16,2-6-2 16,-1-6-203-16,12-18-174 15,13-14-452-15</inkml:trace>
  <inkml:trace contextRef="#ctx0" brushRef="#br0" timeOffset="169806.71">18506 10864 1355 0,'0'0'531'16,"0"0"-343"-16,0 0 101 0,0 0-28 15,0 0-91 1,0 0-10-16,0 0-112 0,13-8-39 15,8 8-1-15,-2 0-8 16,6 0-24-16,-5 4-90 16,-5 8-147-16,-15 2-11 15,0 0-323-15,0-4-708 0</inkml:trace>
  <inkml:trace contextRef="#ctx0" brushRef="#br0" timeOffset="169923.72">18506 10864 1832 0,'-70'130'613'0,"76"-130"-539"0,13 0-38 16,8 0 9 0,4 0-45-16,14 0 0 0,-9 0-104 15,-9 5-538-15</inkml:trace>
  <inkml:trace contextRef="#ctx0" brushRef="#br0" timeOffset="170998.73">19217 11057 1111 0,'0'0'518'0,"0"0"-307"15,0 0-7-15,0 0 43 16,0 0 4-16,0 0-71 0,0 0-4 15,2-5-104-15,23 0-63 16,15-1-9-16,20 0 2 16,33 3-2-16,44 3 0 15,44 0 15-15,14 0-9 16,4 0-6-16,-16-5 0 16,-27-1 6-16,-11 0-6 15,-29 2-1-15,-34 1-89 16,-6-1-262-16,-30 3-169 15,-12-1-97-15</inkml:trace>
  <inkml:trace contextRef="#ctx0" brushRef="#br0" timeOffset="171529.46">20124 11444 1333 0,'0'0'343'0,"0"0"-121"16,0 0-151-16,0 0-29 16,0 0-41-16,-145-43 105 15,83 43 13-15,-3 17 23 16,1 9-8-16,8 8-55 0,9 5 35 16,13-1-27-16,17 3-86 15,17-1 41-15,0-3-38 16,27-2 7-16,17-6-22 15,14-8-8-15,11-6-163 16,30-15-115-16,-20 0-258 16,-12 0-100-16</inkml:trace>
  <inkml:trace contextRef="#ctx0" brushRef="#br0" timeOffset="171943.98">20245 11277 669 0,'0'0'552'0,"0"0"-251"15,0 0-88-15,0 0-71 16,0 0 33-16,0 0-66 15,0 0-10-15,-25-12-23 16,25 10-58-16,9 2 36 16,11-2-54-16,3 2 6 15,1 0-19-15,0 0 13 0,-6 0 0 16,-7 8-1 0,-11 7-3-16,0 5-8 0,-15 4 18 15,-18 2-6-15,-6-1 80 16,1 0-53-16,7-3 45 15,12-9-17-15,11-1-55 16,8-3 33-16,6-4-24 16,25 1 6-16,11-5 6 15,7-1-21-15,20 0-103 16,-13 0-115-16,-14 0-401 0</inkml:trace>
  <inkml:trace contextRef="#ctx0" brushRef="#br0" timeOffset="172265.72">20024 11783 1147 0,'0'0'374'16,"0"0"-248"-16,0 0 188 15,0 0 57-15,0 0-202 16,0 0-56-16,0 0-49 15,148-93-58-15,-115 65-12 16,-4 4-3-16,-5 1-13 16,-6 9 14-16,-9 3 16 15,-3 7 26-15,-6 4 0 16,0 0-26-16,0 20-8 16,-6 12 1-16,-10 10-1 0,0 3 10 15,3 3-10-15,4-5 0 16,7-4-55-16,2-7-144 15,11-12 2-15,14-9-152 16,1-11-465-16</inkml:trace>
  <inkml:trace contextRef="#ctx0" brushRef="#br0" timeOffset="172710.17">20512 11740 1560 0,'0'0'307'16,"0"0"-228"-16,0 0-78 15,0 0 46-15,0 0 112 0,-124 111-37 16,116-97 28 0,8-4-115-16,0-4-8 0,10-4 21 15,7-2-38-15,4 0 12 16,-3-2-22-16,-3-14-53 16,1-2 34-16,-5-3-44 15,0 0 8-15,-2-4 46 16,4 3 9-16,0 1 23 15,5 1-3-15,5 3-18 16,-1 6-4-16,0 6 2 16,-2 5-14-16,-1 0 6 15,-11 0-17-15,-6 16 25 16,-2 6 0-16,0 7 27 16,-8 0 39-16,-2 3-51 15,6-4 6-15,4-3 7 0,0-5-27 16,18-8 75-16,11-8-13 15,4-4-31-15,3 0 24 16,-1-20-34-16,-6-8-10 16,-4-4-11-16,-12-6 0 15,-9-1-2-15,-4 2-76 16,-4 3 9-16,-36 13-7 16,3 7-167-16,3 6-399 0</inkml:trace>
  <inkml:trace contextRef="#ctx0" brushRef="#br0" timeOffset="174007.27">19607 10222 434 0,'0'0'361'0,"0"0"248"16,0 0-378-16,0 0-47 15,0 0-17-15,0 0-24 16,0 0 76-16,63-78-143 15,-63 66-8-15,-27 7-47 16,-9 5-9-16,-13 1-9 16,-7 31 3-16,-1 15 17 15,3 9 62-15,11 6-31 16,19-1-12-16,15-3-17 16,9-7-19-16,14-11 34 15,26-6-40-15,11-6 0 0,7-10-6 16,2-5-173-16,14-12-79 15,-19-1-330-15,-10 0-311 0</inkml:trace>
  <inkml:trace contextRef="#ctx0" brushRef="#br0" timeOffset="174294.3">19926 9854 679 0,'0'0'988'15,"0"0"-464"-15,0 0-267 16,0 0-206-16,0 0-51 15,0 0 0-15,0 0-9 16,-13 131 9-16,0-66-12 16,-6 27 2-16,5-17-316 15,4-17-382-15</inkml:trace>
  <inkml:trace contextRef="#ctx0" brushRef="#br0" timeOffset="174746.29">19933 10430 1300 0,'0'0'400'16,"0"0"-250"-16,0 0-121 16,0 0-5-16,0 0 37 15,-128 58 127-15,99-24 32 16,8 4-134-16,9-2 11 15,10-4-73-15,2-5-23 16,4-6 46-16,14-8-46 16,5-4 35-16,-4-7-24 15,2-2 2-15,-8 0-28 16,-6-6-34-16,-5-12 4 16,-2-1 36-16,-4 4-51 0,-17 1 34 15,-1 5-23-15,-12 9-82 16,8 0-148-16,8 3-582 0</inkml:trace>
  <inkml:trace contextRef="#ctx0" brushRef="#br0" timeOffset="175029.5">19991 10614 393 0,'0'0'1262'0,"0"0"-880"16,0 0-306-16,0 0-52 16,0 0 53-16,0 0 13 15,0 0 27-15,-56 70-68 0,60-54-33 16,17-4 32-16,0-6-39 16,4-6 17-16,0 0-15 15,-5-3-11-15,-5-14-2 16,-6-5-56-16,-7 0-6 15,-2 1 47-15,0 3-105 16,0 7-61-16,-2 3-172 16,-5 4-466-16</inkml:trace>
  <inkml:trace contextRef="#ctx0" brushRef="#br0" timeOffset="175187.04">20330 10550 1788 0,'0'0'652'16,"0"0"-444"-16,0 0-208 15,0 0-266-15,0 0-6 16,0 0-252-16</inkml:trace>
  <inkml:trace contextRef="#ctx0" brushRef="#br0" timeOffset="175501.64">20677 10186 1433 0,'0'0'519'0,"0"0"-424"16,0 0-60-16,-123 43 133 16,86-2-21-16,8 8-40 15,6 4 30-15,12-4-57 16,11-3-11-16,0-3-36 16,16-10-23-16,10-3 19 15,8-7-29-15,1-5-60 0,6-6-34 16,5-9-132-1,-7-1-101-15,-10-2-259 0</inkml:trace>
  <inkml:trace contextRef="#ctx0" brushRef="#br0" timeOffset="176404.62">20855 10115 1220 0,'0'0'671'0,"0"0"-531"0,0 0-19 16,0 0-111-16,0 0 41 16,29-109-37-16,-10 75-14 15,-2-2 0-15,-1 4-19 16,-5 6 19-16,-5 9 137 16,-4 10 111-16,-2 7-132 15,0 2-116-15,-2 28 11 16,-11 16-12-16,-5 16 1 15,3 13-25-15,1 5 10 16,8 15-166-16,1-16-164 16,5-21-349-16</inkml:trace>
  <inkml:trace contextRef="#ctx0" brushRef="#br0" timeOffset="176793.67">21011 10527 1355 0,'0'0'665'0,"0"0"-446"15,0 0-142-15,0 0-18 16,0 0-20-16,0 0 69 16,-122 42-1-16,97-29-78 15,8-3 6-15,10-3-35 16,7-2 1-16,0 1 37 15,24-2-31-15,7 1 16 16,8 0-23-16,3-3-127 16,5-2-89-16,-9 0-266 15,-11 0-203-15</inkml:trace>
  <inkml:trace contextRef="#ctx0" brushRef="#br0" timeOffset="176952.67">21011 10527 1416 0,'92'-48'651'0,"-94"48"-479"16,-5 6-154-16,-4 14 29 16,0 10 4-16,-5 8-25 15,3 7-14-15,0 3-12 16,-1 7-208-16,3-15-277 16,7-8-686-16</inkml:trace>
  <inkml:trace contextRef="#ctx0" brushRef="#br0" timeOffset="177809.95">21294 10610 1343 0,'0'0'679'0,"0"0"-553"16,0 0-69-16,0 0-8 16,0 0 37-16,0 0 18 15,0 0-63-15,-82 74 47 16,82-62-14-16,11-5-30 16,12 0 51-16,1-7-59 15,5 0-26-15,-5 0-7 16,-3-12-3-16,-5-6-12 15,-6 0-18-15,-5-4-7 16,-5 0 36-16,0 1-7 16,0 6-22-16,0 6-43 0,-18 9-108 15,-4 2-183 1,2 13-322-16</inkml:trace>
  <inkml:trace contextRef="#ctx0" brushRef="#br0" timeOffset="178380.55">21032 10986 772 0,'0'0'755'16,"0"0"-421"-16,0 0-113 15,0 0 9-15,0 0 89 16,0 0-128-16,0 0-113 16,75 0-38-16,-30-1-32 15,4-1-7-15,6 2-1 16,4 0-21-16,21 0-103 0,-13 0-230 15,-7 0-621-15</inkml:trace>
  <inkml:trace contextRef="#ctx0" brushRef="#br0" timeOffset="178762.65">21896 10914 1194 0,'0'0'525'16,"0"0"-413"-16,0 0 246 15,0 0-55-15,0 0-76 16,0 0-46-16,0 0-111 16,12-2-34-16,3 0-36 15,3 2 11-15,2 0-25 16,2 0-28-16,-1 0-134 15,-11 7-58-15,-3 2-292 16,-7 4-152-16</inkml:trace>
  <inkml:trace contextRef="#ctx0" brushRef="#br0" timeOffset="178873.58">21896 10914 1443 0,'-66'118'791'16,"66"-115"-575"-16,2-1-143 15,18 2 10-15,7-1-80 16,17 0-3-16,-6-2-144 15,-4-1-564-15</inkml:trace>
  <inkml:trace contextRef="#ctx0" brushRef="#br0" timeOffset="201909.3">6892 10485 882 0,'0'0'221'16,"0"0"-106"-16,0 0 96 16,0 0-67-16,0 0-26 0,0 0-21 15,-6-16-54-15,6 14-43 16,0 0 8-16,0-2 11 16,0 2 111-16,0 0-64 15,0 2-29-15,0 0 16 16,0 0-19-16,0 0 28 15,0 0-30-15,0 0-32 16,0 0 23-16,0 0-23 16,0 2 0-16,0 18 17 15,0 4-3-15,-5 8 80 16,-2 2 8-16,0 1-72 16,1-3 10-16,-1-4-32 15,1-6-8-15,1-7 0 16,2-6 18-16,3-7-18 0,0-2 0 15,0 0 2-15,3-9-12 16,13-10-37-16,4-5-58 16,2 0-2-16,2 3-11 15,1 7 93-15,0 9 11 16,-6 5 14-16,-1 0 11 16,-7 22-11-16,-3 8 38 15,-6 2 32-15,-2 3-35 16,0-1 27-16,0-1-48 15,-5-8-8-15,-2-4 4 16,1-7-10-16,-13-8-34 0,4-6-151 16,2 0-452-16</inkml:trace>
  <inkml:trace contextRef="#ctx0" brushRef="#br0" timeOffset="202411.36">6932 10449 519 0,'0'0'1142'16,"0"0"-977"-16,0 0-113 16,0 0-52-16,134-26 38 15,-80 21-38-15,3 5 1 16,1-3 1-16,0 3-2 16,-9 0 0-16,-9 0 0 15,-11 0 7-15,-10 0-5 16,-11 0 9-16,-6 0 44 0,-2 0 40 15,-2 3-63-15,-20 9 83 16,-7 11 17-16,-3 3-68 16,1 2 29-16,6-1-65 15,8-4-26-15,9-5 12 16,5-3-13-16,3-6-1 16,0-2 0-16,11-3 18 15,6-4-18-15,8 0 0 16,0 0-28-16,-3-13 12 15,3-2-33-15,-5-3 25 16,-2 0 23-16,-5 1-7 16,1 3 7-16,-6 6 1 0,-3 6 0 15,-1 2 6-15,-2 8 1 16,0 22-7-16,-2 9 46 16,0 5-7-16,0 2 32 15,0-4-36-15,0-4-20 16,0-8 35-16,-8-7-39 15,-5-6 14-15,-3-3-20 16,-2-2 12-16,-13 0-34 16,6-1-191-16,1-8-478 0</inkml:trace>
  <inkml:trace contextRef="#ctx0" brushRef="#br0" timeOffset="203163.42">6444 11555 1472 0,'0'0'361'0,"0"0"-228"16,0 0 79-16,0 0-113 15,0 0-74-15,0 0 21 16,0 0-46-16,111-107 9 15,-84 77-2-15,2 0-7 16,-4-4 0-16,-1 1-1 16,-2 4 15-16,-1 0-22 15,-4 5 8-15,-5 6 0 16,-4 6 3-16,-5 8 9 0,-3 4 19 16,0 0-4-16,0 10-14 15,-5 18 66-15,-8 6 15 16,-1 7-45-16,1 2 24 15,0 1-64-15,0 1-18 16,3-5 6-16,8 0-204 16,2-10-109-16,0-12-502 0</inkml:trace>
  <inkml:trace contextRef="#ctx0" brushRef="#br0" timeOffset="203503.48">6927 11277 1167 0,'0'0'322'16,"0"0"-118"-16,0 0 21 16,0 0-89-16,0 0 14 15,0 0 0-15,0 0-36 16,-108 111 6-16,94-72-44 15,7-1 2-15,7-6-28 16,0-6-44-16,7-6 35 16,15-11-41-16,5-6 0 15,5-3-10-15,-6 0-35 16,-6-17-37-16,-6-3 15 16,-12 2-39-16,-2 0 36 0,-4 4 2 15,-17 6 6-15,-1 8 40 16,-2 0-94-16,4 8-119 15,6 4-443-15</inkml:trace>
  <inkml:trace contextRef="#ctx0" brushRef="#br0" timeOffset="203989.5">7131 11301 914 0,'0'0'569'16,"0"0"-318"-16,0 0-42 15,0 0-13-15,0 0-61 16,0 0-21-16,0 0-79 15,0-5-24-15,-7 23 50 16,0 7 2-16,-2 4 19 16,-2 1 36-16,3-5-73 15,0-2 3-15,4-7-48 16,4-4 15-16,0-8-24 16,0-4 9-16,18 0 0 15,2 0-6-15,4-6-38 0,1-8 10 16,0 2-21-16,-6 3 22 15,-1 6 12-15,-2 3 21 16,-5 0-6-16,-2 5 5 16,-5 12 2-16,-2 5 16 15,-2 0 12-15,0 0-20 16,0 2 48-16,0-4-57 16,-8-2 1-16,-3-4-1 15,-3-4-22-15,-10-10-150 16,2 0-300-16,-1 0-234 0</inkml:trace>
  <inkml:trace contextRef="#ctx0" brushRef="#br0" timeOffset="204133.07">7120 11284 1128 0,'0'0'1041'16,"0"0"-735"-16,0 0-193 15,122-69 11-15,-71 51-93 16,3 3-20-16,6 6-22 15,-18 4-135-15,-11 2-876 0</inkml:trace>
  <inkml:trace contextRef="#ctx0" brushRef="#br0" timeOffset="-213956.09">14524 10517 1007 0,'0'0'660'0,"0"0"-521"15,0 0-108-15,0 0-17 16,0 0 5-16,0 0-19 16,0-6-211-16,0-2-1344 0</inkml:trace>
  <inkml:trace contextRef="#ctx0" brushRef="#br0" timeOffset="-213602.34">14524 10517 1169 0</inkml:trace>
  <inkml:trace contextRef="#ctx0" brushRef="#br0" timeOffset="-213477.28">14524 10517 1169 0,'108'-36'769'0,"-110"36"-590"0,-1 0-43 0,1 0 76 0,2 0 30 16,0 0-76-16,0 0-91 16,0 0 18-16,0 0-64 15,0 0-21-15,0 0-5 16,0 0-3-16,0 0-17 15,-2 0-36-15,-4 0-218 16,-4 0-398-16,3 0-881 0</inkml:trace>
  <inkml:trace contextRef="#ctx0" brushRef="#br0" timeOffset="-213063.43">14603 10505 1084 0,'0'0'758'0,"0"0"-487"16,0 0-114-16,0 0-91 15,0 0 20-15,0 0-6 16,0 0-5-16,-61-106-11 16,82 84-64-16,0 2 1 15,4 6-10-15,-2 4 17 16,-7 10-8-16,-10 2 0 15,-6 26-5-15,0 14 5 16,-24 8 6-16,-14 8 12 0,-12-2 29 16,-1-1-41-16,-2-7 15 15,2-8-21-15,3-12 21 16,11-10-24-16,8-12 3 16,9-6-54-16,8-6-1 15,12-17-50-15,0-6 36 16,12 0 8-16,14 4 11 15,3 6 41-15,2 12 3 16,4 7 6-16,-7 0-10 16,1 17 17-16,0 9-14 15,14 8-23-15,-10-5-314 16,0-12-461-16</inkml:trace>
  <inkml:trace contextRef="#ctx0" brushRef="#br0" timeOffset="-212700.36">14970 10357 1197 0,'0'0'586'0,"0"0"-265"15,0 0-101-15,0 0-155 0,0 0-31 16,-114 34 8-16,81 10 111 16,9 6-49-16,8 2-56 15,12-2 43-15,4-6-73 16,6-6 3-16,23-7-12 16,7-13 9-16,5-8-5 15,-1-8-13-15,-3-2-23 16,-6-2 14-16,-12-11-29 15,-13-1-7-15,-6 2-3 16,-14 3-111-16,-24 5 4 16,-32 8-47-16,7 16-142 15,7 6-327-15</inkml:trace>
  <inkml:trace contextRef="#ctx0" brushRef="#br0" timeOffset="-211531.7">13930 11584 1239 0,'0'0'397'15,"0"0"-254"-15,0 0 17 16,0 0 125-16,0 0-51 15,0 0-39-15,0 0-82 16,35-41-107-16,-6 16 59 16,4-3-65-16,5-2-3 0,3-4-3 15,-3 0-55-15,-3 0-27 16,-4 1 2-16,-8 8-15 16,-6 4 89-16,-5 7-12 15,-8 4 24-15,-2 6 33 16,-2 2 28-16,0 2 20 15,0 0-40-15,0 0-29 16,-4 18-9-16,-10 12 4 16,1 8-6-16,-3 8 14 15,3 3-6-15,4-3-18 16,5-4 8-16,4-5-135 16,0-10-52-16,7-8-209 15,6-7-349-15</inkml:trace>
  <inkml:trace contextRef="#ctx0" brushRef="#br0" timeOffset="-211214.47">14480 11272 1480 0,'0'0'388'0,"0"0"-228"15,0 0-27-15,0 0-39 16,0 0-15-16,0 0-18 15,0 0 20-15,-110 51 75 16,93-2-69-16,5 1-36 16,8-4-4-16,4-6-39 15,0-8 11-15,21-6-19 16,3-8 0-16,7-8-9 0,1-6-1 16,-3-4-56-16,-7 0 2 15,-7-4-52-15,-10-8 88 16,-5-1-54-16,-3 2 19 15,-21 5 43-15,-7 6-84 16,-9 0-1-16,6 6-93 16,10 5-356-16</inkml:trace>
  <inkml:trace contextRef="#ctx0" brushRef="#br0" timeOffset="-210811.35">14719 11332 1287 0,'0'0'261'0,"0"0"-175"16,0 0-29-16,0 0-31 15,0 0 174-15,0 0-61 16,0 0-21-16,-2 69 9 15,-3-48-102-15,3-7 4 16,2-2-29-16,0-6 22 16,0-4-12-16,0-2-10 15,15 0 6-15,6 0-18 0,0 0 12 16,4-6 0 0,0 4 0-16,-5 2 6 0,-3 0-22 15,-3 10 16-15,-7 12 0 16,-7 4-3-16,0 2 16 15,0 0-5-15,-5-1 1 16,-5-3 2-16,-4-7-6 16,1-3-5-16,-3-2-12 15,-9-8-114-15,3-4-263 16,2 0-410-16</inkml:trace>
  <inkml:trace contextRef="#ctx0" brushRef="#br0" timeOffset="-210682.64">14748 11351 1913 0,'0'0'577'0,"0"0"-531"16,0 0-29-16,0 0-17 15,166-74-33-15,-118 64-83 16,-11 3-508-16</inkml:trace>
  <inkml:trace contextRef="#ctx0" brushRef="#br0" timeOffset="-207356.35">22500 10778 1625 0,'0'0'564'15,"0"0"-397"-15,0 0 19 16,0 0-57-16,0 0-24 16,0 0-71-16,0 0 6 15,108-136-40-15,-73 100 1 16,3-5-13-16,0 1-67 15,-4 0-10-15,-3-1 32 16,-5 2-16-16,-6 3 73 16,-6 6-12-16,-5 5 12 0,-5 12 63 15,-2 6 13-15,-2 7-30 16,0 0-45-16,0 8 7 16,0 18-8-16,-8 13 0 15,-4 5 6-15,3 2-2 16,3 2-4-16,2-2 0 15,-1 2-89-15,0-9-439 16,5-13-598-16</inkml:trace>
  <inkml:trace contextRef="#ctx0" brushRef="#br0" timeOffset="-206389.39">23296 10291 905 0,'0'0'530'0,"0"0"-312"16,0 0-98-16,0 0 15 16,0 0-47-16,0 0-20 15,-138 23 71-15,107 20-14 16,2 7 16-16,9 4-2 16,7 2-56-16,11-2 23 15,2-6-78-15,2-3-28 0,17-8 24 16,8-6-15-1,4-7-9-15,3-10 0 0,2-8 2 16,-5-6-13-16,-7 0-22 16,-8-8 0-16,-14-11 23 15,-2-2-36-15,-4-1 7 16,-23 2 17-16,-4 6-45 16,-5 8 18-16,-1 6-58 15,-11 6-79-15,13 14-106 16,8 2-412-16</inkml:trace>
  <inkml:trace contextRef="#ctx0" brushRef="#br0" timeOffset="-204279.3">22421 11076 598 0,'0'0'333'16,"0"0"-126"-16,0 0-79 15,0 0 34-15,0 0-9 16,0 0-43-16,0 0 17 0,0 0-54 16,0 0-8-1,0 0 17-15,0 0-41 0,0 0 38 16,0 0-9-16,0 0-45 16,0 0 50-16,0 0-41 15,0-1-4-15,0-1 26 16,6-2-44-16,1-1 20 15,3 0-32-15,4 1 11 16,6-3-19-16,5 3 8 16,6-1 0-16,7-4-12 15,6 4 28-15,8-5-16 16,6 1 10-16,4 0-9 16,3-2 79-16,-1 1-54 15,3 1 26-15,0-1-9 16,-3-1-42-16,2 1 30 0,-6 2-31 15,-7 2 0-15,-4 1-1 16,-7 0 7-16,-5 2-6 16,-4 0 0-16,-4 1 13 15,-5 0-14-15,-2 0 1 16,-3 2-93-16,-7 0-24 16,0 0-108-16,-5 0-160 15,-5 0-542-15</inkml:trace>
  <inkml:trace contextRef="#ctx0" brushRef="#br0" timeOffset="-203070.93">22645 11388 1156 0,'0'0'573'0,"0"0"-431"0,0 0-63 15,0 0 23-15,0 0 86 16,0 0-70-16,0 0-75 15,25-73-43-15,0 58 30 16,2 0-29-16,-3 5-1 16,-6 7 31-16,-5 3-25 15,-6 0 15-15,-5 20-21 16,-2 6 12-16,0 6 6 16,-14-1-18-16,-3 0 15 15,-1-4 25-15,0-2-39 16,3-7 35-16,6-6-36 15,1-4 1-15,6-4 0 16,2-2 11-16,0-2-24 0,16 0-1 16,13 0-50-16,7 0 35 15,-1-4-18-15,-3 4 37 16,-8 0-10-16,-5 10 19 16,-11 10 0-16,-8 6 21 15,0 6-20-15,-16 0 37 16,-15 3-24-16,-7 0-5 15,-2-3 43-15,0-4-52 16,8-6 0-16,9-5 0 16,9-8-89-16,14-9-114 15,8 0-267-15,17-13-527 0</inkml:trace>
  <inkml:trace contextRef="#ctx0" brushRef="#br0" timeOffset="-202507.79">23227 11346 971 0,'0'0'345'0,"0"0"-209"16,0 0 46-16,0 0-27 16,0 0 4-16,0 0 57 15,0 0-110-15,-8-4-7 16,5-3 5-16,1 4-84 15,2-6 12-15,0 4 63 16,0-3-83-16,0-1 31 16,7 1-43-16,6 4 0 15,1 2-13-15,-4 2 13 16,2 0 0-16,-5 10 0 0,-5 12-6 16,-2 6 4-1,-2 6 4-15,-19 3 2 0,-1-5 51 16,2-2-43-16,4-6 27 15,10-5-39-15,6-2 2 16,0-5 4-16,20 0-6 16,7 0 0-16,-1 1 6 15,-1-1 12-15,-9 1-15 16,-10 6-3-16,-6 7-4 16,-18 5-10-16,-22 8 14 15,-14 3-40-15,-23 12-122 16,12-10-151-16,9-8-296 0</inkml:trace>
  <inkml:trace contextRef="#ctx0" brushRef="#br0" timeOffset="-183432.64">1765 12743 700 0,'0'0'76'0,"0"0"666"15,0 0-610-15,0 0-18 16,0 0 107-16,0 0 13 16,62-82-73-16,-57 68 14 15,-1 1-61-15,-1 1-31 0,1 0-17 16,-2 5-65-16,1 0 36 15,-3 4-24-15,0 1-12 16,0 2 30-16,0 0-29 16,0 0 11-16,0 0 26 15,0 0-31-15,-9 0 32 16,-16 0-40-16,-18 10 1 16,-15 20-10-16,-13 12 18 15,-2 14-9-15,3 6 0 16,12 1 10-16,16-5-17 15,15-8 7-15,19-10 0 16,8-6-14-16,11-12 11 16,27-5-9-16,15-14-21 15,11-3-115-15,21-8-84 16,-16-14-145-16,-15-2-360 0</inkml:trace>
  <inkml:trace contextRef="#ctx0" brushRef="#br0" timeOffset="-182936.95">1640 12855 1500 0,'0'0'493'16,"0"0"-325"-16,0 0-94 16,0 0-65-16,0 0 4 15,137-22-3-15,-91 32-9 16,-6 14 23-16,-9 6 48 16,-17 9-61-16,-12 3 8 0,-2 0 0 15,-16-2-19-15,-8-4 22 16,2-10-22-16,8-12 0 15,9-12-1-15,5-2-13 16,14-25-119-16,26-16-158 16,10-7 34-16,2-2-34 15,0 10 93-15,-15 14 198 16,-12 15 259-16,-16 11-112 16,-9 16 9-16,0 19 35 15,-17 5-40-15,-2 1 6 16,6-6-73-16,7-5-23 15,6-6-21-15,0-9-40 16,17-6 29-16,12-9 1 16,7 0-30-16,0-9-7 15,0-16-43-15,-7-5 8 0,-8-5-43 16,-5 1-26-16,-5 1 60 16,-7 5 30-16,2 7 21 15,-2 12 104-15,0 9-37 16,3 0-50-16,1 14 3 15,2 10-19-15,1 4 40 16,-5 4-28-16,1 0-11 16,-4 2 5-16,-3 0-7 15,0 0-1-15,-5-8-212 16,-8-13-478-16</inkml:trace>
  <inkml:trace contextRef="#ctx0" brushRef="#br0" timeOffset="-182802.53">2421 12564 2210 0,'0'0'251'0,"0"0"-197"15,0 0-54-15,0 0-141 16,-58 136-178-16,22-66-778 0</inkml:trace>
  <inkml:trace contextRef="#ctx0" brushRef="#br0" timeOffset="-182712.76">2126 13546 995 0,'0'0'829'16,"0"0"-829"-16,0 0-744 0</inkml:trace>
  <inkml:trace contextRef="#ctx0" brushRef="#br0" timeOffset="-181474.07">3308 12654 889 0,'0'0'1012'16,"0"0"-851"-16,0 0-131 15,0 0 45-15,0 0 56 16,0 0-91-16,0 0-10 16,-13 23 75-16,-1 29-1 15,-5 10 23-15,4 9-64 16,2-3-34-16,0-4-3 0,2-10-17 16,3-10-6-16,2-10-3 15,4-12 10-15,2-11-16 16,0-4 6-16,0-7 0 15,0 0 27-15,0-7-19 16,0-24-8-16,2-13-2 16,10-11-44-16,1-3 11 15,3-5-39-15,-3 6 53 16,-1 7 9-16,0 10 14 16,-1 8-2-16,-1 8 0 15,0 6 0-15,-3 4 0 16,2 6 0-16,-4 4 0 15,-1 4-1-15,-2 0-5 0,-2 0 5 16,0 19-4-16,0 10 5 16,0 5-14-16,-9 2 14 15,-4 1 0-15,0-7-1 16,3-7 12-16,4-6-12 16,4-6 1-16,2-4 0 15,0-3-10-15,0 0 10 16,0 2 0-16,0 1 0 15,0 4 12-15,-5 1-12 16,-7 2 0-16,4-2 0 16,-3-4-3-16,5-2 3 15,0-2 0-15,4-4 11 16,2 0-4-16,0 0 32 16,0 0-18-16,0 0-21 0,0 0 29 15,0 0-28-15,0 0-1 16,0 0 4-16,0 0 12 15,0 0-4-15,0 0-11 16,0 0-1-16,0-7 15 16,0-7-15-16,8-3 0 15,2-3-1-15,1-5-2 16,5-3-12-16,-1-2 14 16,8-3-51-16,-1-1 40 15,5-1-29-15,2 5 34 16,0 6 6-16,0 4-7 0,0 8 2 15,-1 4 6 1,-3 8-3-16,-2 0-16 0,-7 6 14 16,-10 20 5-16,-6 10-1 15,-2 6 2-15,-25 7 5 16,-6-1 8-16,-8-2 2 16,1-8 39-16,5-8-49 15,8-9 6-15,9-9-10 16,11-5 16-16,7-7-4 15,0 0 0-15,25-14-13 16,17-10-1-16,12-4-59 16,4 3 14-16,2 9 29 15,-9 11 2-15,-9 5 4 16,-13 12 10-16,-20 20 0 16,-9 8-8-16,-19 8 17 0,-31 5 2 15,-14-2 45-15,-9-2-44 16,-6-6 33-16,8-7-45 15,11-11-11-15,11-20-31 16,17-5-257-16,16 0-615 0</inkml:trace>
  <inkml:trace contextRef="#ctx0" brushRef="#br0" timeOffset="-180821.75">4549 12270 1453 0,'0'0'389'16,"0"0"-112"-16,0 0-119 15,0 0-118-15,0 0 2 16,0 0-17-16,0 0-24 16,-35-8 33-16,17 71-3 15,-3 34 39-15,-8 33 58 16,5-2-44-16,4-24 5 16,5-33-39-16,5-21-38 15,4 4 20-15,2 1-32 16,4-1 0-16,0-12 0 15,4-10 17-15,16-12-13 16,9-10-4-16,7-10 6 16,6 0-13-16,5-25 7 0,-3-9-21 15,-6-7 6 1,-11 5-13-16,-9 6 26 0,-16 12 2 16,-2 15 0-16,-6 3 6 15,-19 17-6-15,-2 15 0 16,2 4-1-16,8 0 1 15,5-4-2-15,10-6 2 16,2-6 0-16,0-6-16 16,0-5-92-16,-6-9-166 15,-9 0-242-15,-6-13-101 0</inkml:trace>
  <inkml:trace contextRef="#ctx0" brushRef="#br0" timeOffset="-180714.56">4554 12791 1839 0,'0'0'548'15,"0"0"-458"-15,153-21-88 16,-53 21-2-16,-15 0-330 16,-11 2-574-16</inkml:trace>
  <inkml:trace contextRef="#ctx0" brushRef="#br0" timeOffset="-180188.94">5724 12430 1753 0,'0'0'242'16,"0"0"-187"-16,0 0-40 15,0 0-21-15,0 0 12 16,0 0 42-16,13 108 103 16,-13-33-11-16,0 7-21 15,0 4-43-15,-8-8-54 16,-4-12 19-16,1-11-41 0,3-19 0 15,3-12-6 1,2-12 16-16,3-12-10 0,0 0 24 16,14-23-24-16,11-14-27 15,10-7-50-15,3 0 16 16,-3 5 43-16,-3 17 12 16,-10 18 6-16,-11 4 0 15,-11 28 1-15,0 18 25 16,-24 7-10-16,-15 3 30 15,-9 0 33-15,-8-4-48 16,-4-3 5-16,0-11-36 16,10-8-10-16,11-12 9 15,18-18-179-15,15 0-111 0,6-14-261 16</inkml:trace>
  <inkml:trace contextRef="#ctx0" brushRef="#br0" timeOffset="-179978.45">6328 12755 910 0,'0'0'1184'0,"0"0"-1032"15,0 0-129-15,0 0 11 16,-109 114 3-16,38-51 82 16,-10 2 28-16,1 4-56 15,7-2-34-15,12-9-57 0,16-9-1 16,18-10-112-1,17-13-126-15,26-26-84 0,19 0-50 16,14-10-1042-16</inkml:trace>
  <inkml:trace contextRef="#ctx0" brushRef="#br0" timeOffset="-179820.95">6359 12978 1877 0,'0'0'309'16,"0"0"-230"-16,-140 106-79 15,93-57 73-15,20 0-2 16,20-6-55-16,7-10 30 16,34-3-46-16,48-11-35 0,-8-10-218 15,2-9-751-15</inkml:trace>
  <inkml:trace contextRef="#ctx0" brushRef="#br0" timeOffset="-172803.62">7318 12479 1270 0,'0'0'297'0,"0"0"-133"16,0 0 20-16,0 0-63 15,0 0-49-15,0 0 45 16,11-53-86-16,-4 43-15 16,-1-2-8-16,3 0 6 0,-2 0 7 15,-2 4-5-15,-1 0 48 16,-4 4 82-16,2 2-47 16,-2 2-32-16,0 0-37 15,0 0-19-15,0 14-22 16,0 40-2-16,-4 42 13 15,-14 41 28-15,0 0-27 16,5-24 16-16,2-34-14 16,3-27 17-16,2 2-18 15,2 0-2-15,-3 1 0 16,3-18-8-16,2-11 8 16,2-9 0-16,0-13 0 15,0-4 15-15,0-4 12 0,2-28-27 16,21-19-60-16,12-9 14 15,9-5-3-15,8 4 20 16,-2 15 29-16,0 15 0 16,-11 21-3-16,-7 10 3 15,-10 12 0-15,-11 23-9 16,-11 5 19-16,0 8-5 16,-20 3 23-16,-15-5-9 15,-10 3 37-15,-1-8-49 16,-2-7-6-16,6-10 11 15,13-10-12-15,13-12-19 16,16-2 4-16,14-18-107 16,37-16-168-16,19-8 120 15,11-5 51-15,6 3-1 16,-4 4 63-16,-14 8 57 0,-17 9 23 16,-21 9 105-16,-20 9 109 15,-11 5-89-15,-16 5-70 16,-29 26-38-16,-11 10-31 15,-4 6 52-15,5 1-20 16,12-7-40-16,17-10 13 16,15-11-14-16,11-11-44 15,8-9-14-15,24-2 29 16,13-25 29-16,1-4-43 16,-1-8-12-16,-7 3 41 15,-9 7-25-15,-13 10 39 16,-10 13 47-16,-6 6-39 15,0 14 10-15,-14 20-17 0,-1 4 14 16,1 5 50 0,10-5-54-16,4-6-4 0,0-10 1 15,23-12 5-15,6-8-7 16,4-2-6-16,0-10-46 16,3-16 4-16,-3-7-54 15,-2 0-9-15,-2 1 52 16,-4 5 22-16,-5 9 31 15,-9 15 0-15,-7 3 1 16,-1 7 29-16,-3 20 17 16,0 2 5-16,-3 0-2 15,-3-8-28-15,0-5 29 0,6-7-51 16,0-9 10-16,0 0 0 16,18-9-10-16,13-13-57 15,7-4 12-15,4 0-17 16,5 5 28-16,-5 7-5 15,-5 7 25-15,-5 7-1 16,-8 7 11-16,-10 17 4 16,-7 3 4-16,-7 4 8 15,0-4-22-15,-23-4 10 16,1-9-242-16,0-13-432 0</inkml:trace>
  <inkml:trace contextRef="#ctx0" brushRef="#br0" timeOffset="-172644.04">8190 12418 172 0,'0'0'2213'0,"0"0"-1956"16,0 0-195-16,-125 103-62 16,44 5 6-16,1 18-6 15,13-16-258-15,29-31-630 0</inkml:trace>
  <inkml:trace contextRef="#ctx0" brushRef="#br0" timeOffset="-172232.64">9513 13002 1796 0,'0'0'396'0,"0"0"-264"16,0 0-132-16,0 0 0 15,-144 50-4-15,95-8 17 16,7 4 16-16,10 3-11 16,14-8-12-16,14-6 5 15,4-12-11-15,15-11-6 16,21-12-2-16,9-7-107 15,19-47-118-15,-10-1-152 16,-10 1-370-16</inkml:trace>
  <inkml:trace contextRef="#ctx0" brushRef="#br0" timeOffset="-172075.05">9571 12751 1382 0,'0'0'612'0,"0"0"-338"15,0 0-212-15,0 0 0 0,-50 121 57 16,34-57-60-16,5 2 17 15,9 4-50-15,2-4-25 16,0-4-2-16,15-6-154 16,7-10-88-16,-1-14-138 15,-6-13-381-15</inkml:trace>
  <inkml:trace contextRef="#ctx0" brushRef="#br0" timeOffset="-171339.7">9166 12905 924 0,'0'0'999'16,"0"0"-839"-16,0 0-160 0,0 0-28 15,167-41 26-15,-96 41-2 16,3 17 4-16,-2 18 15 16,-10 8 48-16,-16 12 40 15,-15 6-38-15,-14-3-65 16,-9-2 29-16,-6-11-29 15,3-11 0-15,1-11-5 16,8-16 6-16,9-7-2 16,2-7-4-16,12-23-140 15,1-13-33-15,-1-3-43 16,-1 0 0-16,-12 9 187 16,-5 12 34-16,-15 19 289 15,-4 6-141-15,0 14-110 0,-9 18 119 16,-5 2-84-16,8-1-18 15,6-6-11-15,0-4-43 16,15-10 11-16,16-7-12 16,8-6-14-16,3 0-44 15,1-18-68-15,-6-8-44 16,-3-2 52-16,-10-2-42 16,-6 5 60-16,-9 2 100 15,-6 13 99-15,-3 10 192 16,0 0-189-16,-19 21-54 15,4 8 42-15,3 3-39 16,8-1-8-16,4-6-18 16,2-4-16-16,23-9 16 0,10-7-25 15,5-5-13-15,3-2-30 16,-5-15-37-16,-9-10 28 16,-13-1-75-16,-12-4-22 15,-4-4 45-15,0 0 27 16,-7 1 77-16,0 6 123 15,7 5 114-15,0 8-102 16,10 4-84-16,12 4-42 16,9 5-18-16,-2 3 4 15,-2 0 5-15,-9 20 0 16,-10 13 6-16,-8 6 26 16,0 10 23-16,-18 1 9 15,3 1 17-15,7-7-80 16,8-9 10-16,0-7 1 0,25-12-11 15,12-7-2-15,5-9-57 16,9-14-130-16,-11-13-157 16,-9-4-760-16</inkml:trace>
  <inkml:trace contextRef="#ctx0" brushRef="#br0" timeOffset="-171158.53">10437 12637 1452 0,'0'0'755'0,"0"0"-539"15,0 0-159-15,0 0-56 0,-41 126 35 16,7-57-36-16,-18 12-128 16,7-14-219-16,5-21-900 0</inkml:trace>
  <inkml:trace contextRef="#ctx0" brushRef="#br0" timeOffset="-170918.23">10055 12617 1280 0,'0'0'1205'16,"0"0"-909"-16,0 0-296 15,0 0-19-15,-29 116-153 0,-9-26-159 16,-6 28-169-16,1 19-39 15,10-8 370-15,12-31 169 16,15-32 119-16,6-24 95 16,0-2 36-16,0-5-44 15,0-6 40-15,16-12-116 16,11-8-130-16,-1-5-31 16,-1-4-834-16</inkml:trace>
  <inkml:trace contextRef="#ctx0" brushRef="#br0" timeOffset="-170184.23">11168 13404 1015 0,'0'0'831'0,"0"0"-618"16,0 0-166-16,0 0 119 16,0 0-67-16,0 0-86 15,174-78 9-15,-105 31-21 16,-1-11-1-16,-1-9 0 15,-4-5-37-15,-10-6 24 16,-8-1-67-16,-16 1 9 16,-14 8 70-16,-15 14-15 15,0 20 16-15,-26 26 95 0,-14 12-93 16,-10 40 17 0,-2 23 19-16,2 13-2 0,13 6 44 15,12-1-28-15,18-11-3 16,7-7-24-16,20-14-11 15,23-15-28-15,7-17 11 16,11-15-68-16,1-4 6 16,0-20-103-16,-6-11-74 15,-9-5-20-15,-15-3-88 16,-12 10 258-16,-18 9 92 16,-2 11 289-16,-12 9-112 15,-14 16-120-15,0 18 48 16,3 3 5-16,9-2-63 15,14-2 18-15,0-9-25 16,18-4-19-16,11-9-21 0,7-4-2 16,-1-7-85-16,-3 0-71 15,-16-14-34-15,-8-10-69 16,-8 0-369-16</inkml:trace>
  <inkml:trace contextRef="#ctx0" brushRef="#br0" timeOffset="-170061.62">11836 13016 1187 0,'0'0'502'0,"0"0"-218"15,9-108-77-15,16 69-54 16,6 12-34-16,9 8-80 16,1 14-14-16,-2 5-25 15,1 21-36-15,-9 12-80 16,-10 0-387-16</inkml:trace>
  <inkml:trace contextRef="#ctx0" brushRef="#br0" timeOffset="-169014.03">12766 12621 1515 0,'0'0'327'0,"0"0"-283"16,0 0-3-16,-58 172 53 16,31-56 4-16,5-1 79 15,4-15-84-15,7-21-38 16,7-26-9-16,4-4-44 0,0-3 18 16,0-18-20-1,0-16 2-15,0-12-5 0,10 0 3 16,6-31-19-16,7-15-75 15,3-14-78-15,5-5-57 16,0-3-33-16,-2 9-19 16,-4 19 281-16,-7 24 124 15,-14 16-30-15,-4 18-38 16,0 24 34-16,-6 8 36 16,-6-2-7-16,6-2-35 15,4-5 28-15,2-9-83 16,4-8-15-16,18-5-8 15,12-6-6-15,6-9-2 16,9-4-143-16,5 0-98 16,6-14 64-16,0-13-106 0,-2-7 14 15,-3-2 11-15,-10-2 260 16,-11 6 37-16,-14 6 446 16,-14 11-156-16,-6 8-57 15,-8 7-143-15,-21 0-86 16,-8 16-16-16,-3 10-13 15,1 0 44-15,5 0-47 16,10-5-3-16,11-8-6 16,3-6 1-16,10-5-2 15,0-2-12-15,12 0-30 16,14-17 9-16,8-5-62 16,-1 1-28-16,-1 1 59 15,-11 8 24-15,-5 12 41 16,-7 0 0-16,-7 17 1 0,2 10 73 15,2 0-42-15,7 1 7 16,9-3 41-16,11-8-54 16,14-6 1-16,11-11-24 15,6 0 10-15,6-13-26 16,-8-14 1-16,-8-4-63 16,-14-4 0-16,-15 1-31 15,-12-1 30-15,-11 7 16 16,-2 9 60-16,0 8 119 15,-9 11 39-15,-9 11-105 16,-1 28-3-16,-4 22 27 0,3 13 23 16,0 12 22-1,0 4-67-15,4-2 19 0,5-6-69 16,4-11 1-16,3-13-12 16,2-10-52-16,2-9-39 15,0-20-97-15,0-9-156 16,0-10-317-16</inkml:trace>
  <inkml:trace contextRef="#ctx0" brushRef="#br0" timeOffset="-167916.52">13066 12896 942 0,'0'0'769'16,"0"0"-491"-16,0 0-59 16,0 0-37-16,0 0-91 15,0 0-36-15,128-18-55 0,-52 18-1 16,37 0-31-16,-17 10-172 16,-11-5-300-16</inkml:trace>
  <inkml:trace contextRef="#ctx0" brushRef="#br0" timeOffset="-166896.15">14328 12968 1622 0,'0'0'624'0,"0"0"-528"0,0 0-87 15,0 0 5-15,0 0 44 16,-44 107 6-16,33-72-34 16,4-3-5-16,3-6-17 15,4-8-8-15,0-8 0 16,0-8 14-16,8-2-11 16,13-4-3-16,4-22-61 15,0-9-13-15,8-6-101 16,-2-8-2-16,-3 2 10 15,1 7 72-15,-7 11 95 16,-10 18 84-16,-10 11-23 16,-2 9-27-16,-2 28 69 15,-14 9-2-15,5 1 10 16,6-1-66-16,5-2 32 16,10-7-58-16,23-9-19 0,13-6 0 15,14-12-7-15,10-10-75 16,8 0-61-16,2-20-19 15,-2-9-15-15,-8-8-102 16,-15-3-78-16,-13 2 66 16,-17 6 291-16,-21 10 359 15,-4 14 153-15,-24 8-379 16,-20 4 15-16,-8 24-43 16,-4 8-1-16,8 4 13 15,9-5-64-15,14-8-5 16,15-5-45-16,10-9 10 15,4-9-26-15,29-4 5 16,10 0-87-16,8-20-81 0,3-6-127 16,-3-8-29-16,-7-1-158 15,-10 5-5-15,-10 8 495 16,-14 10 403-16,-10 12 82 16,0 0-339-16,-16 22 13 15,-5 6-8-15,6 0-43 16,9-2-24-16,6-4-1 15,0-5-73-15,19-8 18 16,8-4-14-16,2-5-14 16,0 0 0-16,-2-7-20 15,-7-5 4-15,-7 2 3 16,-4 4 13-16,-4 2 0 0,0 4 33 16,-1 0-22-1,2 0 14-15,5 2-25 0,3 8 6 16,3 0-2-16,6-2-4 15,4-8 0-15,0 0-7 16,0-3-184-16,-3-17-48 16,-7-4-105-16,-8-2 97 15,-6-1 175-15,-3 5 72 16,0 5 149-16,0 14 156 16,0 3-55-16,-7 16-131 15,-4 29 46-15,0 16-65 16,-5 16 31-16,1 9-66 15,-1 2-8-15,1-5 7 16,-1-11-64-16,-2-12 29 16,-4-11-29-16,-5-12 0 0,-11-11 15 15,-7-8-13 1,-6-12 12-16,-2-6 3 0,-1 0-4 16,5-20-26-16,3-36-96 15,12 3-195-15,14-1-449 0</inkml:trace>
  <inkml:trace contextRef="#ctx0" brushRef="#br0" timeOffset="-166722.95">14991 12793 1362 0,'0'0'1054'0,"0"0"-590"0,0 0-419 16,0 0-27-1,169-26-18-15,-82 26-17 0,51 0-60 16,-24 0-229-16,-9 3-541 0</inkml:trace>
  <inkml:trace contextRef="#ctx0" brushRef="#br0" timeOffset="-166616.02">16181 13006 2438 0,'0'0'0'15,"0"0"-276"-15,0 0-1114 0</inkml:trace>
  <inkml:trace contextRef="#ctx0" brushRef="#br0" timeOffset="-125396.45">4607 14004 345 0,'0'0'92'0,"0"0"-92"0</inkml:trace>
  <inkml:trace contextRef="#ctx0" brushRef="#br0" timeOffset="-125290.77">4057 14265 314 0,'0'0'138'15,"-116"51"-106"1,42-22-31-16,-45 8-2 0,22-6-18 16,7-12 17-16</inkml:trace>
  <inkml:trace contextRef="#ctx0" brushRef="#br0" timeOffset="-123676.92">2489 14309 646 0,'0'0'67'0,"0"0"221"16,0 0 42 0,0 0-66-16,0 0-98 0,0 0 14 15,13-102 122-15,-13 86-197 16,0 2 19-16,0 0-39 16,0 2-67-16,0 3 62 15,0 1-66-15,0 5 18 16,0 1-3-16,0 0-28 15,0 2 35-15,0 0-5 16,0 0-20-16,0-2 40 16,0 2-50-16,0 0 17 15,0 0 7-15,0 0-13 16,0 0-2-16,0 0-10 16,0 16-24-16,-4 14 8 15,-2 18 16-15,-3 17 0 0,-3 8 16 16,1 9-9-1,-2 3 14-15,2 5-21 0,2-8 6 16,3-2-27-16,3-5 17 16,3-13-24-16,0-8-29 15,9-13-164-15,14-22-94 16,-4-9-230-16,-1-10-899 0</inkml:trace>
  <inkml:trace contextRef="#ctx0" brushRef="#br0" timeOffset="-123436.98">2570 13962 1870 0,'0'0'285'16,"0"0"-224"-16,0 0-42 15,0 0-9-15,0 0-8 16,118 40 97-16,-100 20-1 15,-10 12-14-15,-8 11 8 16,-4-3-77-16,-25 0 8 16,-9-3-23-16,-2-14-81 15,-5-5-90-15,14-19-410 16,12-20-599-16</inkml:trace>
  <inkml:trace contextRef="#ctx0" brushRef="#br0" timeOffset="-123167.95">3176 14103 591 0,'0'0'984'16,"0"0"-588"-16,0 0-208 15,0 0-173-15,-153 48 16 16,95 10 6-16,6 8 60 15,12 6 37-15,18-4-66 16,15-3-11-16,7-9-32 16,22-10-15-16,21-12-20 15,7-10-2-15,12-12-94 0,0-12-15 16,20-7-132 0,-16-16-258-16,-10-5-8 0</inkml:trace>
  <inkml:trace contextRef="#ctx0" brushRef="#br0" timeOffset="-122671.91">3372 14187 1252 0,'0'0'524'16,"0"0"-238"-16,0 0-176 15,0 0-101-15,0 0 22 16,0 0 49-16,-15 117 25 16,5-62-19-16,2 4-52 15,-1-1 17-15,0-8-51 16,2-1 1-16,1-17 7 0,1-6 2 15,3-14-10-15,0-5 0 16,2-7 1-16,0 0 35 16,0-26-36-16,0-18-86 15,2-14 22-15,15-12-102 16,4-7 6-16,6 7 97 16,-3 16 63-16,-2 20 69 15,-6 20-39-15,-5 14-22 16,-9 12 38-16,-2 24 22 15,-2 12 69-15,-20 8-11 16,-2 0-49-16,-3-3 14 16,6-7-82-16,6-17-3 15,8-8 3-15,7-13 6 16,0-8-16-16,16 0 1 0,19-29-39 16,13-4-22-16,4-4-94 15,4 2 78-15,-9 8 64 16,-9 19-4-16,-18 8 17 15,-15 26 1-15,-5 23 6 16,-23 9 26-16,-12 4-33 16,-7-2 0-16,3-4 0 15,6-16-3-15,4-12-25 16,12-25-129-16,7-3-184 16,8-11-319-16</inkml:trace>
  <inkml:trace contextRef="#ctx0" brushRef="#br0" timeOffset="-122520.39">3845 14189 1962 0,'0'0'595'0,"0"0"-565"15,29 132 17-15,-29-21-21 16,-22-3-20-16,-7-10-6 16,0-14-3-16,0-6-237 15,6-13-254-15,4-12-520 0</inkml:trace>
  <inkml:trace contextRef="#ctx0" brushRef="#br0" timeOffset="-121995.18">4460 14468 1322 0,'0'0'605'0,"0"0"-325"16,0 0 54-16,0 0-86 15,0 0-121-15,0 0-47 0,0 0-80 16,79-6 26 0,-25 3-26-16,4-1 7 0,-2 4-29 15,-10-1-26-15,-13 1-172 16,-31 4-83-16,-2 9-211 15,-16 4-57-15</inkml:trace>
  <inkml:trace contextRef="#ctx0" brushRef="#br0" timeOffset="-121892.03">4496 14580 1111 0,'0'0'792'16,"0"0"-536"-16,0 0-161 16,0 0-46-16,160 0-39 15,-55 0-10-15,-13-5-313 16,-13-6-896-16</inkml:trace>
  <inkml:trace contextRef="#ctx0" brushRef="#br0" timeOffset="-121447.4">5546 14249 1423 0,'0'0'575'16,"0"0"-439"-16,0 0-130 16,0 0 3-16,-23 155 1 15,13-43 98-15,-4 26 3 16,5 8-28-16,3-19 0 16,3-41-74-16,3-33 3 15,0-10-11-15,0-1 17 16,3-2-19-16,5-3 1 15,1-13-64-15,-3-13 18 0,0-11-77 16,-2 0 81 0,-2-23 33-16,-2-63-240 0,0 1-73 15,0-9-394-15</inkml:trace>
  <inkml:trace contextRef="#ctx0" brushRef="#br0" timeOffset="-121280.45">5652 14287 1294 0,'0'0'388'16,"0"0"-96"-16,0 0-170 15,0 0-22-15,0 0 2 16,0 0-6-16,79 159 2 16,-106-79-30-16,-8 1-7 15,-6-6-61-15,5-5 0 16,7-20-69-16,12-13-108 0,17-30-135 16,9-7-29-1,15-12-917-15</inkml:trace>
  <inkml:trace contextRef="#ctx0" brushRef="#br0" timeOffset="-121057.05">6020 14147 1631 0,'0'0'274'16,"0"0"-212"-16,-100 150-61 15,58-78 77-15,11 5 59 16,8-6-10-16,15-8-13 15,8-7-80-15,8-12-10 16,26-10-8-16,13-14-16 16,6-14-56-16,7-6-100 15,2-14-92-15,12-40 62 0,-15 0-188 16,-15 0-109-16</inkml:trace>
  <inkml:trace contextRef="#ctx0" brushRef="#br0" timeOffset="-120720.27">6335 14267 1465 0,'0'0'515'15,"0"0"-421"-15,0 0-31 16,-74 141 27-16,41-73 24 16,-1-3-54-16,7-5-23 15,5-7-15-15,9-16-13 16,6-10-2-16,7-13-7 16,0-12-8-16,3-2-7 0,19-17-16 15,7-21-118 1,7-15-101-16,16-47-61 0,2-4-81 15,-9 7-390-15,-7 17 763 16,-27 56 19-16,-4 15 630 16,-5 9-146-16,-2 5-323 15,0 25-32-15,0 20 85 16,0 8-27-16,-2 7-77 16,-3 0 21-16,5 2-107 15,0-5-9-15,0-12-15 16,2-6-8-16,10-8-1 15,-4-10-92-15,-3-8-121 16,-5-18-27-16,-13 0-64 0,-12 0-250 16</inkml:trace>
  <inkml:trace contextRef="#ctx0" brushRef="#br0" timeOffset="-120494.36">6283 14600 1413 0,'0'0'645'0,"0"0"-337"0,0 0-115 15,0 0-114-15,127-71-77 16,-75 59 16-16,0 1-18 15,-2 0 0-15,-3-1-15 16,-5 7 12-16,-8 3 2 16,-10 2-11-16,-5 6 24 15,-11 24 39-15,-1 10 26 16,-5 9-22-16,-2 12-5 16,0 3-49-16,0-2-1 15,0-4 0-15,0-9-46 16,0-11-50-16,0-14-112 0,0-12-120 15,2-12-341-15</inkml:trace>
  <inkml:trace contextRef="#ctx0" brushRef="#br0" timeOffset="-120296.96">6930 14154 2194 0,'0'0'350'0,"0"0"-281"15,0 0-69-15,0 0 10 16,111 125-10-16,-98-57 45 16,-10 12-44-16,-3 9 57 0,-9-4-58 15,-22 5-7 1,-18 16-117-16,4-24-346 0,8-22-382 0</inkml:trace>
  <inkml:trace contextRef="#ctx0" brushRef="#br0" timeOffset="-119751.39">7474 14279 1144 0,'0'0'661'0,"0"0"-567"15,0 0-94-15,0 0 0 16,0 0 6-16,0 203 96 15,0-49 111-15,-11 17-56 16,-3-25-11-16,5-38-109 16,7-45-27-16,2-17-8 15,0 2 14-15,0 0-15 16,0-2-1-16,0-16-37 16,0-10-8-16,2-16-116 15,0-4 41-15,1-9 84 16,-3-69-174-16,0 8-335 15,-11-14-439-15</inkml:trace>
  <inkml:trace contextRef="#ctx0" brushRef="#br0" timeOffset="-119585.02">7598 14275 1192 0,'0'0'566'0,"0"0"-443"16,0 0-13-16,99 102-36 15,-99-29 66-15,-3 11-1 16,-28 6-19-16,-11 0-45 15,-2-6-75-15,3-10 0 16,10-13-51-16,18-23-204 16,11-18-262-16,2-20-557 0</inkml:trace>
  <inkml:trace contextRef="#ctx0" brushRef="#br0" timeOffset="-118887.93">8009 14159 339 0,'0'0'1391'0,"0"0"-1204"16,0 0-177-16,0 0-10 15,0 0 15-15,-91 138 83 16,72-68 142-16,13 4-107 16,6 1-38-16,0-4-26 15,16-13-68-15,10-5 32 16,10-14-33-16,2-15-35 15,2-13 0-15,-3-11-63 16,2 0 26-16,-6-30-110 0,-6-12-61 16,-5-13-4-1,-4-12-41-15,-3-9 79 0,-1-4 160 16,-1 5 49-16,-1 12 182 16,-4 24 85-16,-3 20 14 15,-5 19-143-15,0 9-112 16,0 31 56-16,-9 8 76 15,-5 8-38-15,-1 2-13 16,-1-1-19-16,1-11-88 16,4-8 27-16,2-12-27 15,4-10 0-15,1-10-8 16,4-6 26-16,0-4-7 16,0-26-11-16,0-16-143 0,18-18 33 15,8-10-121 1,7-2-36-16,2 5 114 0,-2 22 145 15,-6 22 8-15,-10 27 57 16,-8 6-55-16,-9 34 103 16,-5 13 99-16,-21 10-55 15,-10 3 14-15,-4-8-61 16,5-7-20-16,6-11-67 16,6-15 4-16,12-11-20 15,11-8 7-15,0-6-12 16,22-9-8-16,19-14-118 15,7-11 31-15,10 5-26 0,0-3-12 16,-4 14 139 0,-12 14 2-16,-15 4 42 0,-17 22 6 15,-10 20-50-15,-23 11 40 16,-22 0-28-16,-6 3-4 16,2-6-14-16,9-9 6 15,11-18-169-15,13-10-122 16,12-13-640-16</inkml:trace>
  <inkml:trace contextRef="#ctx0" brushRef="#br0" timeOffset="-118668.88">9097 14145 1470 0,'0'0'494'16,"0"0"-494"-16,0 0 0 15,-120 146 0-15,57-70 161 16,-4 5 9-16,2 0-25 16,7-3-29-16,12-9-106 15,15-8-10-15,14-14-80 16,17-16-86-16,25-16-95 16,9-12-364-16</inkml:trace>
  <inkml:trace contextRef="#ctx0" brushRef="#br0" timeOffset="-118446.15">9398 14241 690 0,'0'0'1262'16,"0"0"-1176"-16,0 0-86 0,0 0 0 16,-132 128 21-16,74-61 151 15,0-1-28-15,9 2 22 16,10-5-120-16,12-5-46 15,13-19 0-15,12-11-6 16,2-14-59-16,18-14 25 16,15 0-51-16,29-50-86 15,-8 0-186-15,-5-4-257 0</inkml:trace>
  <inkml:trace contextRef="#ctx0" brushRef="#br0" timeOffset="-118270.95">9442 14225 1852 0,'0'0'320'15,"0"0"-267"-15,0 108-21 16,-6-41 23-16,-3 1-15 16,6 0 34-16,3-4-57 15,0-6-16-15,10-8 16 16,5-9-17-16,1-11-10 16,-6-9-106-16,-10-19-126 15,0-2-36-15,-10 0-340 0</inkml:trace>
  <inkml:trace contextRef="#ctx0" brushRef="#br0" timeOffset="-118046.79">9164 14570 1077 0,'0'0'941'15,"0"0"-552"-15,0 0-258 0,0 0-125 16,0 0 7-16,135-34-13 16,-85 34 15-16,3-2-13 15,-2 2-2-15,-2 0-11 16,-5 0 1-16,-9 18-3 15,-9 8 13-15,-10 12 11 16,-10 10 5-16,-4 6 39 16,-2 4-55-16,0 0 1 15,0-5-2-15,0-13-45 16,8-17-117-16,3-6-127 16,-3-17-370-16</inkml:trace>
  <inkml:trace contextRef="#ctx0" brushRef="#br0" timeOffset="-117843.2">9955 14171 2133 0,'0'0'389'0,"0"0"-335"16,0 0-18-16,0 0-36 15,60 166 46-15,-56-95 34 16,-4 11-53-16,0 3 27 15,-8-2-54-15,-17-2-18 16,-13 9-125-16,5-22-171 16,2-20-407-16</inkml:trace>
  <inkml:trace contextRef="#ctx0" brushRef="#br0" timeOffset="-116761.97">10399 14575 630 0,'0'0'199'16,"0"0"654"-16,0 0-376 0,0 0-299 16,0 0-3-16,0 0-132 15,0 0-12-15,75 7-13 16,-27 5-7-16,0-2 0 16,4-4-11-16,-1-2-68 15,6-4-97-15,-10 0-192 16,-15-4-331-16</inkml:trace>
  <inkml:trace contextRef="#ctx0" brushRef="#br0" timeOffset="-116597.45">10767 14355 1228 0,'0'0'648'15,"0"0"-559"-15,-34 103-67 16,12-37 60-16,-7 10 6 0,-2 8-61 15,2-2-27-15,10 10-18 16,8-20-266-16,11-23-622 0</inkml:trace>
  <inkml:trace contextRef="#ctx0" brushRef="#br0" timeOffset="-116274.99">11616 14200 1561 0,'0'0'258'16,"0"0"-205"-16,0 0-47 16,0 0 91-16,-43 129 108 15,30-35 8-15,4 29-57 16,2 22-79-16,5-11-15 15,2-32-61-15,0-32-1 16,0-20 0-16,6-2 27 16,8 2-25-16,3-1-2 15,0-15-50-15,-1-10-41 16,-3-14-64-16,-5-10-15 16,-1-8 61-16,-7-69-176 15,0 1-312-15,0-10-265 0</inkml:trace>
  <inkml:trace contextRef="#ctx0" brushRef="#br0" timeOffset="-116100.96">11722 14270 522 0,'0'0'115'16,"0"0"979"-16,0 0-791 15,0 0-192-15,0 0-110 16,0 0 5-16,0 0 114 16,19 150-9-16,-55-70 10 15,-5 0-86-15,-1-4-25 16,7-12-20-16,10-14-50 15,17-18-88-15,12-23-69 16,25-9-122-16,6-13-460 0</inkml:trace>
  <inkml:trace contextRef="#ctx0" brushRef="#br0" timeOffset="-115891.73">12092 14200 1480 0,'0'0'726'16,"0"0"-676"-16,0 0-44 15,-106 116 2-15,59-49 1 16,9 5 119-16,7 2-24 16,18-9-31-16,11-3-4 15,2-10-69-15,17-11 15 16,18-14-15-16,8-15-103 16,8-12 17-16,7-4-156 15,25-54-93-15,-14 4-165 16,-11-4-224-16</inkml:trace>
  <inkml:trace contextRef="#ctx0" brushRef="#br0" timeOffset="-115733.33">12425 14287 1627 0,'0'0'729'0,"0"0"-667"15,0 0-35-15,-103 145 17 16,56-75 19-16,3 3 68 16,6-12-94-16,14-6-36 15,8-14-1-15,13-12-33 16,3-15-88-16,5-14-12 15,33-14 5-15,-4-17-172 16,-3-8-346-16</inkml:trace>
  <inkml:trace contextRef="#ctx0" brushRef="#br0" timeOffset="-115580.83">12472 14279 1175 0,'0'0'812'0,"0"0"-616"0,0 0-120 15,0 0-70-15,37 126 27 16,-30-69-19-16,3-2-13 15,0 3 11-15,1-11-12 16,-1-5-9-16,-6-6-128 16,-2-10-188-16,-2-13-325 0</inkml:trace>
  <inkml:trace contextRef="#ctx0" brushRef="#br0" timeOffset="-115440.39">12195 14592 2009 0,'0'0'711'0,"0"0"-619"0,0 0-60 16,0 0-32-16,163 0-38 16,-101 2-9-16,30 4-135 15,-18 1-326-15,-10-7-600 0</inkml:trace>
  <inkml:trace contextRef="#ctx0" brushRef="#br0" timeOffset="-115244.27">12728 14754 339 0,'0'0'0'0</inkml:trace>
  <inkml:trace contextRef="#ctx0" brushRef="#br0" timeOffset="-114924.11">12728 14754 424 0,'0'0'178'15,"0"0"-9"-15,16 0 49 16,-16 0-43-16,-2 0 13 16,-3 0-40-16,3 0-13 15,-1 0-11-15,1 0-15 0,-2 0-20 16,-1-2-57-1,3-1 62-15,-2-2-44 0,2 1-49 16,-1-2 123-16,3 2-72 16,0-4-25-16,0 0 16 15,0 2-31-15,0-2 10 16,7 4 61-16,2 4-24 16,0 0-30-16,-2 4-29 15,-7 22-12-15,0 10-3 16,-12 13 30-16,-15-2-9 15,-1 4 48-15,1-10-53 16,9-15 26-16,11-7-27 16,7-6 0-16,11-13 30 15,22 0-30-15,10 0-50 16,26-14-131-16,-9-7-375 16,-8-2-605-16</inkml:trace>
  <inkml:trace contextRef="#ctx0" brushRef="#br0" timeOffset="-113776.34">12958 14258 1003 0,'0'0'617'15,"0"0"-272"-15,0 0-113 16,0 0-131-16,0 0-82 15,0 0 0-15,114 5-7 16,-81 41-4-16,-4 14 5 16,-16 15 57-16,-13 5-45 15,-2 6 6-15,-32 2-16 16,-3-3 0-16,-2-10-30 16,13-10-30-16,23-21-201 15,3-23-264-15,14-15-770 0</inkml:trace>
  <inkml:trace contextRef="#ctx0" brushRef="#br0" timeOffset="-113473.53">13647 14275 566 0,'0'0'108'0,"0"0"562"16,0 0-379-16,0 0-217 15,0 0-7-15,0 0 99 16,-27 140 16-16,17-60 36 16,2 23-102-16,1 21 1 0,3-9-51 15,2-13-65-15,2-16 44 16,0-28-45-16,0 4 0 16,0 2-9-16,0-11 6 15,4-17-9-15,0-9-68 16,1-18-27-16,-1-9 9 15,3 0 22-15,0-50-38 16,-3-4-230-16,-2-13-342 0</inkml:trace>
  <inkml:trace contextRef="#ctx0" brushRef="#br0" timeOffset="-113309.43">13787 14212 1694 0,'0'0'222'0,"0"0"-148"15,0 0-74-15,29 125 0 0,-29-58 39 16,-27 7 2-16,-13 2 37 16,-7 3-50-16,0-9-28 15,5-7-82-15,12-18-185 16,20-23-386-16</inkml:trace>
  <inkml:trace contextRef="#ctx0" brushRef="#br0" timeOffset="-113071.03">14152 14145 413 0,'0'0'783'0,"0"0"-704"16,0 0-45-16,-118 120 138 16,85-53 42-16,10 6 26 15,12 4-5-15,11 2-34 16,0-7-134-16,21-1-35 15,12-9-17-15,7-16-15 16,7-12-22-16,4-15-88 16,-2-15-2-16,11-12-58 15,-12-19-115-15,-13-5-255 0</inkml:trace>
  <inkml:trace contextRef="#ctx0" brushRef="#br0" timeOffset="-112595.02">14455 14297 1562 0,'0'0'324'16,"0"0"-264"-16,0 0-53 0,0 0-7 16,-17 144 94-16,5-83 41 15,-1-1 16-15,-1-2-62 16,4-6-82-16,1-7 24 16,3-13-31-16,2-11 0 15,2-11-8-15,2-7 16 16,0-3-8-16,0-17 0 15,0-19-70-15,0-15-10 16,6-18-100-16,11-7-84 16,10-8-22-16,2 8 97 15,2 7 189-15,-4 22 93 16,-5 20 12-16,-7 21-31 16,-8 6-52-16,-7 22 45 0,-2 15 157 15,-21 8-57-15,-5 3-3 16,1-10-17-16,3-3-107 15,7-9 3-15,13-14-34 16,4-6-9-16,2-6 53 16,25 0-52-16,13 0 23 15,5-11-24-15,5 8-15 16,-8 3 9-16,-11 3-6 16,-16 30-10-16,-15 6 1 15,-2 16 15-15,-34-1 6 16,-6 0-1-16,-3-6 3 15,7-14-16-15,14-9-26 16,17-21-104-16,7-4-110 16,0 0-61-16</inkml:trace>
  <inkml:trace contextRef="#ctx0" brushRef="#br0" timeOffset="-112398.56">15095 14193 1018 0,'0'0'992'16,"0"0"-876"-16,0 0-116 16,0 0 0-16,-96 164 7 15,36-85 65-15,-4 5 112 16,-1 3-115-16,5-3-45 0,10-9-24 16,17 2-107-1,16-21-200-15,12-22-362 0</inkml:trace>
  <inkml:trace contextRef="#ctx0" brushRef="#br0" timeOffset="-111920.43">15506 14323 113 0,'0'0'1126'16,"0"0"-847"-16,0 0-206 15,0 0-72-15,0 0 154 0,-156 114 21 16,91-45 33-16,0 7-14 15,5 4-123-15,9-2-28 16,12-7-44-16,18-17 19 16,16-20-38-16,5-17-25 15,9-15-28-15,22-2-5 16,27-53-158-16,-9-1-65 16,-2-5-305-16</inkml:trace>
  <inkml:trace contextRef="#ctx0" brushRef="#br0" timeOffset="-111763.21">15448 14267 1517 0,'0'0'506'0,"0"0"-458"16,0 0-48-16,0 128 0 15,0-65 29-15,0 1-16 16,0 1 31-16,0-2-29 16,8-10-15-16,-1-4 0 15,-7-11-175-15,0-9-164 16,-13-14-603-16</inkml:trace>
  <inkml:trace contextRef="#ctx0" brushRef="#br0" timeOffset="-111626.25">15093 14679 848 0,'0'0'1290'0,"0"0"-942"16,0 0-274-16,116-43-48 0,-51 40-26 15,11 3-94 1,32 0-16-16,-18 0-207 0,-12 0-297 0</inkml:trace>
  <inkml:trace contextRef="#ctx0" brushRef="#br0" timeOffset="-110793.27">15662 14802 527 0,'0'0'7'16,"0"0"-7"-16,0 0 231 0,0 0 149 16,0 0-93-16,0 0-142 15,0 0-40-15,18 5-80 16,-30-5-24-16,3 0 40 15,5 0 12-15,0 0 10 16,2 0-11-16,2 0 11 16,0 0 53-16,0-10-42 15,4-3-55-15,9 1 13 16,3 6-21-16,1 2-11 16,4 4 0-16,-6 8 1 15,-6 19-13-15,-9 10 12 16,-4 16 0-16,-25 5 48 15,-12 0-29-15,4-4 31 0,5-10-17 16,16-13-23-16,14-13 14 16,2-9-12-16,31-9 1 15,14 0-13-15,11-8-121 16,20-30-181-16,-14 0-78 16,-15-4-656-16</inkml:trace>
  <inkml:trace contextRef="#ctx0" brushRef="#br0" timeOffset="-110620.39">16045 14253 1839 0,'0'0'392'16,"0"0"-278"-16,0 0-92 0,127 92-7 16,-96-24-2-16,-11 25 12 15,-20 29-8-15,-17 26 3 16,-37-6-20-16,0-35-87 15,8-45-401-15</inkml:trace>
  <inkml:trace contextRef="#ctx0" brushRef="#br0" timeOffset="-108904.03">16685 14766 492 0,'0'0'1118'0,"0"0"-832"16,0 0-183-16,0 0-43 15,0 0 22-15,0 0 14 0,13-17-16 16,-11 17-59 0,2 0 2-16,6 0 7 0,10-7-22 15,13 2 54-15,14-2-61 16,9-3-1-16,6-2-16 16,18-5-148-16,-12 5-128 15,-18 1-264-15</inkml:trace>
  <inkml:trace contextRef="#ctx0" brushRef="#br0" timeOffset="-108707.29">16974 14464 371 0,'0'0'1318'0,"0"0"-1077"15,0 0-168-15,-62 111-72 16,31-46-1-16,-7 35 0 16,5-15-131-16,12-19-421 0</inkml:trace>
  <inkml:trace contextRef="#ctx0" brushRef="#br0" timeOffset="-108225.3">17969 14177 502 0,'0'0'1352'0,"0"0"-984"16,0 0-258-16,0 0-97 0,0 0-13 15,0 0 0-15,13 188 107 16,-13-49-13-16,0 9 53 16,-15-7-92-16,4-33-38 15,1-34 3-15,2-18-9 16,1-12-10-16,-2 0-1 16,2 0 14-16,-2-7-34 15,5-11-54-15,2-12-54 16,2-10 33-16,0-4 23 15,0-23 59-15,0-69-382 16,0 6-227-16,0-18-1 0</inkml:trace>
  <inkml:trace contextRef="#ctx0" brushRef="#br0" timeOffset="-108040.43">18060 14258 624 0,'0'0'32'0,"0"0"835"16,0 0-513-16,75-121-137 15,-63 121-136-15,-5 12-42 16,-7 34-39-16,-5 34 115 15,-38 31 20-15,-3-2-54 16,-1-10-11-16,7-17-70 16,15-28 0-16,8-8-24 15,8-3-105-15,9-23-27 16,20-18-2-16,42-28-30 16,-4-17-294-16,-4-11-804 0</inkml:trace>
  <inkml:trace contextRef="#ctx0" brushRef="#br0" timeOffset="-107850.99">18378 14154 690 0,'0'0'582'0,"0"0"199"16,0 0-671-16,-83 104-102 15,40-33 9-15,7 4 3 16,9-1 25-16,14-9 66 16,13-7-84-16,2-7-18 15,30-12-9-15,12-13 0 16,12-13-46-16,2-13-114 15,4 0-111-15,21-50-35 16,-19 3-32-16,-8-2-392 0</inkml:trace>
  <inkml:trace contextRef="#ctx0" brushRef="#br0" timeOffset="-107687.08">18769 14316 846 0,'0'0'969'0,"0"0"-654"16,0 0-246-16,-102 107-29 15,43-36-28-15,-1 1 80 16,9-2-5-16,11-12-54 15,13-13 1-15,16-14-34 16,11-18 0-16,0-12-48 16,27-1-2-16,11-22-45 15,20-42-254-15,-10 4-226 16,-5-3-189-16</inkml:trace>
  <inkml:trace contextRef="#ctx0" brushRef="#br0" timeOffset="-107542.03">18829 14223 631 0,'0'0'1364'15,"0"0"-1058"-15,0 0-254 0,0 0-32 16,25 124 6-16,-25-71-15 16,0 2 6-16,0-4-17 15,0-3-19-15,0-8 0 16,-9-1-228-16,-5-18-226 16,-1-7-411-16</inkml:trace>
  <inkml:trace contextRef="#ctx0" brushRef="#br0" timeOffset="-107417.49">18533 14512 345 0,'0'0'1682'0,"0"0"-1403"15,0 0-200-15,144-44-64 0,-83 38-15 16,28 3-126-16,-15 2-66 16,-12-3-322-16</inkml:trace>
  <inkml:trace contextRef="#ctx0" brushRef="#br0" timeOffset="-106553.18">19146 14570 508 0,'0'0'87'0,"0"0"-38"16,0 0 62-16,0 0-111 15,0 0 9-15,0 0 564 16,0 0-330-16,-14 68-190 16,10-68 20-16,-1 0-26 15,-1 0-25-15,0-2 77 16,0-1-66-16,2-2-17 15,2 3-12-15,0 2 12 16,2 0-8-16,0 0 37 16,-3-2 30-16,3 2 44 15,0 0-72-15,0-2-20 0,0 2-24 16,0 0 13 0,0 0-16-16,0 0 0 0,-2 0 0 15,2 0-18-15,-2 0 11 16,-2-2 7-16,-1 2-2 15,-2-2 13-15,1 0-9 16,-1 0-2-16,1-2 0 16,1 1 4-16,2-3-3 15,1 5 11-15,2-3 20 16,0 0 6-16,0-1 2 16,0 0-40-16,0 3 9 15,0 0-9-15,0 2 1 0,0 0-1 16,0 0 0-1,0 0-12-15,0 0 0 0,0 0 8 16,0 0 4-16,0 0-14 16,0 0 14-16,0 0 0 15,0 0 0-15,0 0 1 16,0 0-2-16,0 0 1 16,0 0 0-16,0 0 6 15,5 0-6-15,6 0-1 16,0-3-18-16,1-6 1 15,-2 5 12-15,-3 4 6 16,-1 0-7-16,-2 13-8 16,-4 10 30-16,0 12 6 15,-19 8 40-15,-5 3-30 16,-3-2 53-16,5-3-61 0,6-11-22 16,7-9 9-1,9-7-3-15,0-5-7 0,18-3 0 16,13-6 10-16,7 4-17 15,2 0 7-15,-4 10-12 16,-9 4 2-16,-17 14-10 16,-10 8 14-16,-15 10 5 15,-28 2-61-15,-23 10-20 16,8-17-192-16,11-13-332 0</inkml:trace>
  <inkml:trace contextRef="#ctx0" brushRef="#br0" timeOffset="-106273.3">19445 14141 768 0,'0'0'1183'16,"0"0"-1010"-16,0 0-76 16,104 134 1-16,-83-66-61 15,-11 11 78-15,-10 3-73 16,0 6-41-16,-29 2 10 16,-13 3-11-16,-30 15-113 15,8-22-206-15,10-24-595 0</inkml:trace>
  <inkml:trace contextRef="#ctx0" brushRef="#br0" timeOffset="-105750.27">20133 14350 920 0,'0'0'48'16,"0"0"794"-16,0 0-644 0,0 0-140 15,0 0-58-15,0 0-7 16,0 0 7-16,0 104 73 15,-13 4 91-15,-14 47-47 16,-6 15 5-16,-5-10 17 16,4-35-77-16,12-45-30 15,8-21-15-15,8-10-6 16,4-3 7-16,2 2-18 16,0-3-34-16,0-18-3 15,4-10-76-15,8-15-21 16,1-17 48-16,-5-16-140 15,-3-14-400-15</inkml:trace>
  <inkml:trace contextRef="#ctx0" brushRef="#br0" timeOffset="-105547.41">20303 14304 466 0,'0'0'1059'15,"0"0"-880"-15,0 0-119 16,0 0-9-16,85 140 106 15,-106-46 17-15,-24 1-60 16,-10 2 12-16,-5-2-71 16,9-28-21-16,1 3-24 15,17-21-10-15,20-17-53 16,13-28-124-16,25-4-153 0,8-13-254 16</inkml:trace>
  <inkml:trace contextRef="#ctx0" brushRef="#br0" timeOffset="-105292.47">20746 14110 367 0,'0'0'1549'0,"0"0"-1386"16,0 0-150-16,0 0-19 16,0 0 17-16,-129 148 45 15,104-74 111-15,10 7-16 16,13 0 0-16,2 0-92 15,8-11-58-15,19-12 19 16,7-12-20-16,1-16-1 16,1-14-6-16,0-14-44 0,-3-2 10 15,-1-18-87 1,-3-22-59-16,0-54-45 0,-6 11-84 16,-4-3-174-16</inkml:trace>
  <inkml:trace contextRef="#ctx0" brushRef="#br0" timeOffset="-104841.88">20992 14217 462 0,'0'0'710'0,"0"0"-329"15,0 0-120-15,0 0-223 16,0 0-8-16,0 0 108 16,17 106-9-16,-32-46 8 15,-1 1-23-15,1-8-32 16,1-4-1-16,5-11-79 16,5-8 7-16,0-11-9 15,4-10 18-15,0-6-18 16,0-3 15-16,0-7 2 15,0-21-17-15,0-12-80 0,4-14-14 16,11-12-9-16,8-2-45 16,4 2 93-16,4 8 29 15,0 17 17-15,-6 11-10 16,-6 16 18-16,-5 9 1 16,-8 5 0-16,-6 12 17 15,0 20 63-15,-12 7 10 16,-13 7-37-16,-2-4 44 15,2-2-74-15,10-6 6 16,3-10-26-16,10-6 15 16,2-7-14-16,5-6-4 15,21-5-4-15,10 0-9 0,5 0-51 16,-2 0 25-16,-1 0 38 16,-9 11-19-1,-11 13 7-15,-11 8 10 0,-7 8-1 16,-18 4-16-16,-18-2 18 15,-6-2 2-15,-3-10-1 16,3-7-66-16,13-10-118 16,11-13-452-16</inkml:trace>
  <inkml:trace contextRef="#ctx0" brushRef="#br0" timeOffset="-104593.48">21805 14091 705 0,'0'0'775'15,"0"0"-701"-15,0 0-1 16,-109 144 188-16,51-68-18 16,-2 8-34-16,0-3-48 15,4-2-49-15,4-1-37 16,12-8-74-16,11-12-2 15,14-8 1-15,12-15-149 16,15-16-35-16,17-15-144 16,9-4-424-16</inkml:trace>
  <inkml:trace contextRef="#ctx0" brushRef="#br0" timeOffset="-104373.45">22102 14180 601 0,'0'0'741'16,"0"0"-552"-16,0 0-130 16,-112 117 156-16,52-50-47 15,-3 6 55-15,5 2-38 16,8-3-82-16,12-6-26 16,9-13-77-16,11-7 0 15,9-16-9-15,9-11-119 16,4-19-73-16,23 0-97 15,2-15-375-15</inkml:trace>
  <inkml:trace contextRef="#ctx0" brushRef="#br0" timeOffset="-104180.08">22106 14217 1264 0,'0'0'796'15,"0"0"-740"-15,0 0-15 16,0 133 15-16,0-70 37 15,0 2 36-15,-2 9-53 16,2-6-51-16,0 3-8 16,0-8-9-16,11-6-16 15,0-15-114-15,-2-8-53 16,-3-12-121-16,-6-18-377 0</inkml:trace>
  <inkml:trace contextRef="#ctx0" brushRef="#br0" timeOffset="-104036.64">21863 14555 1232 0,'0'0'928'0,"0"0"-626"16,0 0-146-16,0 0-122 15,125-43-19-15,-61 43-27 16,10 0 12-16,42 0-131 16,-16 0-220-16,-13 0-838 0</inkml:trace>
  <inkml:trace contextRef="#ctx0" brushRef="#br0" timeOffset="-102792.38">22371 14749 104 0,'0'0'349'16,"0"0"-272"-16,0 0-44 16,0 0-33-16,0 0 0 15,0 0 377-15,0 0-114 16,-22 31-123-16,20-31-54 16,-1 0-21-16,1 0 9 15,2 0-60-15,0 0 10 16,0 0-12-16,0 0-3 15,0 0 4-15,0 0 22 16,0-4-3-16,0 0 3 0,2 2 3 16,1-2 99-1,1-1-62-15,-2 2-22 0,-2 2 14 16,0-2-52-16,0 3-3 16,0 0-17-16,0 0 5 15,0 0-16-15,0 0 6 16,0 0-14-16,0 0 24 15,0 0 0-15,0 0 1 16,0 0 39-16,0-2 0 16,0-1 13-16,0-2-31 15,0 0-7-15,0-2-12 16,0 1-3-16,0-2 0 16,0 2 1-16,0-6-1 15,8 6-41-15,2-2 38 16,-1 4-6-16,-3 4 8 0,0 0 1 15,-4 4-8-15,-2 18 8 16,0 7 0-16,-18 4 50 16,-7 4 21-16,0-3-43 15,2-5 30-15,4-4-43 16,8-9-6-16,9-9 1 16,2 2-2-16,5-6-8 15,24 4 16-15,6 1-6 16,5 4 4-16,1 6-14 15,-8 6-2-15,-9 6-16 16,-12 7 15-16,-12-2 3 16,-3-3-1-16,-23 0 9 0,-6-6-5 15,1-5-3 1,4-7-31-16,3-14-45 0,9-5-204 16,7-12-542-16</inkml:trace>
  <inkml:trace contextRef="#ctx0" brushRef="#br0" timeOffset="-102598.39">22969 14141 887 0,'0'0'1126'0,"0"0"-984"15,127 76-74-15,-85 6 77 16,-26 34-35-16,-18 39-58 0,-50 7 3 15,-28-3-55-15,-16-30-17 16,25-44-185-16,15-36-650 16</inkml:trace>
  <inkml:trace contextRef="#ctx0" brushRef="#br0" timeOffset="-101019.13">4331 16124 424 0,'0'0'117'0,"0"0"810"15,0 0-575-15,0 0-37 16,0 0-66-16,0 0 9 15,0 0-67-15,0 0-97 16,9 0 4-16,13 0-51 16,14-4-38-16,15-4 21 0,14 6-29 15,6-2-1 1,5 4 0-16,-7 0-18 0,-7 0-6 16,-10 7-70-16,-26 22-186 15,-10-3-185-15,-16-3-360 0</inkml:trace>
  <inkml:trace contextRef="#ctx0" brushRef="#br0" timeOffset="-100885.27">4467 16361 1433 0,'0'0'1097'0,"0"0"-963"16,0 0-134-16,0 0-51 0,131 0-66 15,-66-5-84-15,-14 5-102 16,-10-3-535-16</inkml:trace>
  <inkml:trace contextRef="#ctx0" brushRef="#br0" timeOffset="-98241.52">5842 15738 478 0,'0'0'68'0,"0"0"-68"15,0 0 13-15,0 0 554 16,0 0-337-16,0 0-74 15,0 0-50-15,9-3 37 16,-7-1-1-16,-2 0-11 16,0 0-94-16,3 2 15 0,-3 0-41 15,0 0 6-15,0-3-1 16,0 5-16-16,0 0 68 16,2-3-34-16,-2 3-12 15,0 0 31-15,0 0-45 16,0 0 11-16,0 0-19 15,0 0 6-15,0 8-14 16,0 13 4-16,0 11 4 16,-5 5 51-16,-11 7-25 15,1-8-4-15,-1 0-15 16,3-14 7-16,5-4-4 16,2-10-10-16,4-6 0 0,2-2 6 15,0 0-6-15,4 0 0 16,19-5-30-16,6-9-62 15,9-4 0-15,0 5-17 16,0-1 46-16,-5 14 63 16,-6 0-19-16,-10 4 19 15,-5 19 14-15,-12 9 10 16,0 3 60-16,-8 6-37 16,-15-5-25-16,-4-3 10 15,0-4-31-15,5-6-1 16,0-11 0-16,0-12-89 15,6 0-69-15,3 0-219 0</inkml:trace>
  <inkml:trace contextRef="#ctx0" brushRef="#br0" timeOffset="-97620.7">5845 15687 430 0,'0'0'1028'0,"0"0"-875"15,0 0-129-15,0 0-23 16,131-4 10-16,-96 12 15 16,1 1 74-16,-1-4-45 15,4 2-55-15,-6 0 23 16,-1 1-23-16,-5-4 0 16,-4 0-9-16,2-4 10 15,-3 0-1-15,1 0 0 16,2 0 3-16,-2 0-15 0,0-8 9 15,-5-2 3 1,-5 2-8-16,-6-1 21 0,-3 4-9 16,-4 1 97-16,0 0 34 15,0 3-72-15,-4 1-63 16,-9 0 1-16,-3 0-10 16,-4 1 4-16,-2 15 5 15,-3 8 0-15,-2 2 1 16,0 4 23-16,8 3-4 15,1-1-12-15,9-5-4 16,5-5 11-16,4-4-15 16,0-6 0-16,4-7 1 0,13-5 1 15,4 0-2-15,3-9-22 16,1-13-24-16,0-4-111 16,-6-1-32-16,-1-10-60 15,-5 3 44-15,1 1 85 16,-5 6 120-16,-3 1 29 15,1 14 239-15,-5 10-27 16,1 2-149-16,-1 10-75 16,-2 22-1-16,0 12 83 15,0 9-21-15,0 6-7 16,0 2 3-16,-7-2-51 16,-8-2 20-16,-4-7-32 15,-2-10-5-15,-2-3 10 16,1-8-16-16,-12-7-15 15,8-3-233-15,3-14-499 0</inkml:trace>
  <inkml:trace contextRef="#ctx0" brushRef="#br0" timeOffset="-97288.31">5505 16320 204 0,'0'0'2066'0,"0"0"-1747"0,0 0-252 16,0 0-61-16,0 0 9 15,125-25-10-15,-55 25 14 16,30 0-7-16,27 0 56 16,-5 0-47-16,-10 3-7 15,-19 1-14-15,-19-4-8 16,2 5-65-16,20-1-106 16,-25 1-88-16,-22-1-310 0</inkml:trace>
  <inkml:trace contextRef="#ctx0" brushRef="#br0" timeOffset="-96530.14">5434 16842 499 0,'0'0'662'0,"0"0"-128"16,0 0-438-16,0 0-67 15,0 0 14-15,0 0 92 16,0 0-12-16,58-22 4 16,-24 4-85-16,3-8 3 15,2-5-45-15,-2 0-18 16,1-6-56-16,-2-3-104 16,-3-4 43-16,-2 5 82 0,-6 2 28 15,-3 7 25-15,-9 12 1 16,-5 11 48-16,-8 7 34 15,0 0-68-15,0 11 1 16,-6 19 50-16,-9 14-18 16,-5 10 38-16,1 4-37 15,-2 4-31-15,1-4 1 16,5-3-18-16,3-11-2 16,12-7-103-16,0-11-267 15,4-17-616-15</inkml:trace>
  <inkml:trace contextRef="#ctx0" brushRef="#br0" timeOffset="-96245.55">6051 16583 317 0,'0'0'1498'16,"0"0"-1374"-16,0 0-124 15,0 0-13-15,-127 116 13 16,98-62 81-16,14-5 36 15,13 1 28-15,2-10-61 16,13-3-66-16,18-12 17 16,5-6-35-16,2-12 0 15,-2-7 2-15,-5 0-1 16,-9-12-1-16,-11-6 0 16,-11 0-23-16,0-4-1 15,-14 0-28-15,-9 8 14 0,-4 2-2 16,0 12-112-16,4 0-170 15,15 0-465-15</inkml:trace>
  <inkml:trace contextRef="#ctx0" brushRef="#br0" timeOffset="-95862.34">6357 16598 1515 0,'0'0'532'16,"0"0"-342"-16,0 0-181 16,0 0 8-16,0 0 38 0,0 0 24 15,-69 128 32-15,48-87-14 16,6 0-81-16,5-7 18 16,2-14-34-16,8-4 0 15,0-6-2-15,0-6-1 16,18-4-3-16,9 0-3 15,4 0-117-15,3-9 19 16,-1 0-16-16,-4 4 52 16,-4 2 61-16,-6 3-14 15,-3 3 24-15,-9 16 19 16,-5 3-7-16,-2 0 78 16,-2 7-39-16,-16-3-7 0,-2-1 3 15,-2 1-46 1,2-7-2-16,2-2-12 0,-7-7-169 15,6-5-120-15,3-5-393 0</inkml:trace>
  <inkml:trace contextRef="#ctx0" brushRef="#br0" timeOffset="-95732.71">6397 16656 2134 0,'0'0'268'0,"0"0"-268"15,123-11-123-15,-69 11-409 16,-6-4 155-16</inkml:trace>
  <inkml:trace contextRef="#ctx0" brushRef="#br0" timeOffset="-95231.53">6846 16339 1162 0,'0'0'482'16,"0"0"-421"-16,0 0-55 15,0 0 15-15,0 0-14 0,0 0 113 16,-12 106 80-16,26-104-51 16,-1-2-54-16,-5 0-69 15,0 0-11-15,-6-2 85 16,-2-14-90-16,0 2-10 15,0 3-71-15,-10-1-189 16,0 7-425-16</inkml:trace>
  <inkml:trace contextRef="#ctx0" brushRef="#br0" timeOffset="-93797.92">10586 16284 682 0,'0'0'0'0,"0"0"0"16,0 0 838-16,0 0-453 15,0 0-104-15,0 0-65 16,0 0-2-16,-29 4-88 15,35-4-26-15,19 0-55 16,15-4-38-16,9 1 16 16,4 3-23-16,1 0-12 15,-3 0 3-15,-6 0-152 16,-5 0-153-16,-8-5-237 16,-13-1-485-16</inkml:trace>
  <inkml:trace contextRef="#ctx0" brushRef="#br0" timeOffset="-93624.51">10786 16058 652 0,'0'0'1632'0,"0"0"-1340"16,0 0-292-16,-48 110 10 16,29-48-17-16,2 1 7 15,5 5-27-15,4-6-74 16,8 6-126-16,0-16-132 15,0-16-512-15</inkml:trace>
  <inkml:trace contextRef="#ctx0" brushRef="#br0" timeOffset="-92069.31">11836 15753 472 0,'0'0'1066'16,"0"0"-689"-16,0 0-100 16,0 0 26-16,0 0-86 15,0 0-54-15,0 0-68 16,0-22-95-16,0 22 18 15,0 0-18-15,0 0-27 16,0 0-9-16,0 0-131 16,0 0-65-16,-4 0-11 15,-6 0-293-15,4 0-277 0</inkml:trace>
  <inkml:trace contextRef="#ctx0" brushRef="#br0" timeOffset="-91718.11">11836 15753 623 0,'38'-22'16'0,"-38"26"968"0,-6-1-691 16,-17 4-235-16,-8-3-25 16,0-4 68-16,2 0-45 15,2 0 12-15,12 0-66 16,6-12-2-16,9-2 9 16,0 0-9-16,19 0-25 15,8 5 15-15,-2 9 5 16,-5 0-5-16,-11 23 10 15,-9 13 0-15,-23 12 43 16,-28 10-33-16,-18 0 14 0,-6-4-23 16,-1-14 10-16,9-7 37 15,13-15-14-15,21-10-22 16,12-8 48-16,19 0 61 16,2-10-28-16,21-6-93 15,18 2 1-15,13 0-20 16,8 9 16-16,5 5-24 15,-1 0-35-15,3 5-134 16,13-1-98-16,-15-4-274 16,-9 0-540-16</inkml:trace>
  <inkml:trace contextRef="#ctx0" brushRef="#br0" timeOffset="-91468.56">12231 15712 935 0,'0'0'60'0,"0"0"824"15,0 0-751-15,0 0-92 16,0 0-15-16,-120 125 104 16,99-71 27-16,13 0-61 15,8-5-35-15,0-9-27 16,16-8-32-16,9-6 14 16,5-12-16-16,-4-10 9 15,-3-4 3-15,-8 0-12 16,-10 0-18-16,-5-12 0 15,-11 1-197-15,-23 4-5 16,-28 7-26-16,6 0-262 16,5 0-489-16</inkml:trace>
  <inkml:trace contextRef="#ctx0" brushRef="#br0" timeOffset="-91215.18">11305 16343 2036 0,'0'0'627'16,"0"0"-445"-16,0 0-94 16,0 0-78-16,0 0 14 15,133-31-24-15,-40 30 0 0,34 1 0 16,-2 0 20-16,-11 0-40 15,-17 0 17-15,-26 0-218 16,19 1-99-16,-12 7-314 16,-24-3-469-16</inkml:trace>
  <inkml:trace contextRef="#ctx0" brushRef="#br0" timeOffset="-90390.59">11266 16968 1295 0,'0'0'498'0,"0"0"-393"16,0 0-40-16,0 0-37 15,0 0 83-15,0 0 28 16,0 0-92-16,142-85-22 16,-95 46-23-16,-2-1 14 15,-7-2-13-15,-3-6-3 16,-4 4 0-16,-6 7-10 0,-7 5 23 15,-7 14 24 1,-9 10 124-16,-2 8-124 0,0 12-37 16,-6 25 1-16,-13 9 0 15,0 5 38-15,1 7-32 16,3 0-7-16,3-7 0 16,10-7-84-16,2-8-68 15,4-17-127-15,19-7-110 16,3-12-188-16</inkml:trace>
  <inkml:trace contextRef="#ctx0" brushRef="#br0" timeOffset="-90108.96">11861 16645 1945 0,'0'0'307'0,"0"0"-247"15,-96 108-59-15,62-59 32 16,13-3-16-16,9-11 117 15,12 0-28-15,2-12-89 16,25-3 25-16,8-8-42 16,6-12 5-16,-1 0-19 15,-5 0-4-15,-10-19 11 16,-9 1-11-16,-12 0-55 16,-4 0 30-16,-4 1-33 15,-18 8 29-15,1 4 39 16,4 5-33-16,7 0-73 15,10 0-194-15,25-7-234 16,6-3-783-16</inkml:trace>
  <inkml:trace contextRef="#ctx0" brushRef="#br0" timeOffset="-89804.6">12200 16695 1502 0,'0'0'692'0,"0"0"-502"15,0 0-158-15,0 0-32 16,0 0 0-16,0 0 36 15,-79 130 5-15,62-93 39 16,3-4-65-16,6-8-15 16,3-4 7-16,5-16 5 15,0-1-10-15,0-4 2 16,17 0-4-16,12-4-7 0,8-10-103 16,-2 0-8-16,-3 6 52 15,-5 4 14-15,-10 4 36 16,-5 0 10-16,-8 12 6 15,-4 16 10-15,0 6 34 16,-12 2-24-16,-7 0 6 16,-2-4-24-16,1-5-4 15,3-10-50-15,-6-12-103 16,3-5-66-16,-2 0-445 0</inkml:trace>
  <inkml:trace contextRef="#ctx0" brushRef="#br0" timeOffset="-89682.7">12123 16736 1698 0,'0'0'340'0,"0"0"-322"0,152-41-18 15,-61 32-237-15,-14 5-59 16,-15 4-259-16</inkml:trace>
  <inkml:trace contextRef="#ctx0" brushRef="#br0" timeOffset="-89307.25">12884 16312 550 0,'0'0'1687'0,"0"0"-1180"0,0 0-507 16,0 0-165-16,0 0-36 15,0 0 2-15,0 0-5 16,-9 36-349-16</inkml:trace>
  <inkml:trace contextRef="#ctx0" brushRef="#br0" timeOffset="-88299.73">16736 16281 810 0,'0'0'901'16,"0"0"-385"-16,0 0-301 15,0 0-92-15,0 0-41 0,0 0-64 16,0 0 10-16,132-46-28 16,-92 46 12-16,-1 0-26 15,-3 0-89-15,3 0-166 16,-10 0-118-16,-8 0-659 0</inkml:trace>
  <inkml:trace contextRef="#ctx0" brushRef="#br0" timeOffset="-88144.24">16983 16075 2031 0,'0'0'348'0,"0"0"-333"16,-75 116-15-16,41-55-18 16,5 3-20-16,9 3-18 0,16 5-55 15,4-14-92-15,0-17-294 0</inkml:trace>
  <inkml:trace contextRef="#ctx0" brushRef="#br0" timeOffset="-86799.19">17692 16048 1255 0,'0'0'584'15,"0"0"-356"-15,0 0-80 0,0 0-26 16,0 0 141-16,0 0-94 15,0 0-84-15,103-36-33 16,-43 2-52-16,2-4 0 16,-2-5-4-16,-8-3-53 15,-6-1 2-15,-7 1-61 16,-8-3 38-16,-9 9 13 16,-4 9 63-16,-9 13 2 15,-7 13 142-15,-2 5-63 16,0 4-72-16,-7 24 5 15,-15 16-12-15,-2 10 22 16,-1 8-11-16,5 0 2 0,5-8-13 16,10-4-79-1,5-11-94-15,0-13-103 0,40-20-71 16,-4-6-143-16,1 0-672 0</inkml:trace>
  <inkml:trace contextRef="#ctx0" brushRef="#br0" timeOffset="-86528.83">18611 15561 1513 0,'0'0'697'15,"0"0"-435"-15,0 0-222 16,0 0-39-16,0 0 7 16,-152 125 117-16,112-66-15 0,11 3-38 15,15-4-13-15,14-3-58 16,2-12 5-16,27-11-6 15,10-11-12-15,3-11 2 16,-2-10-10-16,-9 0-20 16,-8-4-8-16,-17-15-3 15,-6 2 8-15,-4-1-49 16,-25 4 19-16,-9 5 72 16,-20 9-105-16,9 12-181 15,9 9-408-15</inkml:trace>
  <inkml:trace contextRef="#ctx0" brushRef="#br0" timeOffset="-86161.66">17634 16401 1521 0,'0'0'765'0,"0"0"-582"0,0 0-130 15,138-13-52-15,-35 8 0 16,-3-3 50-16,10 2 20 16,1 2 7-16,-20 4-48 15,6 0-20-15,-13 0-20 16,-15 0-23-16,-4 0-232 16,-23 4-324-16,-15-4-917 0</inkml:trace>
  <inkml:trace contextRef="#ctx0" brushRef="#br0" timeOffset="-85215.68">17975 16883 1360 0,'0'0'374'15,"0"0"-231"1,0 0-41-16,0 0-12 0,0 0 10 16,0 0 46-16,0 0-60 15,0-63-22-15,2 47-51 16,5 2 35-16,5 0-48 16,1 5 6-16,3 4-18 15,-1 5 12-15,-3 0-15 16,-8 5 6-16,-4 22 3 15,0 9 6-15,-16 3 33 16,-9 7-24-16,4-7 16 16,4-6-25-16,13-8 0 15,4-3 18-15,2-4-18 0,23-4 32 16,6-6-32 0,0 2 7-16,-4 2-1 0,-10 3-6 15,-11 7-12-15,-6-1 11 16,-21 11-15-16,-12-6 5 15,0 3-42-15,2-7-78 16,8-15-80-16,12-2-313 16,7-5-661-16</inkml:trace>
  <inkml:trace contextRef="#ctx0" brushRef="#br0" timeOffset="-84555.39">18405 16860 1111 0,'0'0'371'16,"0"0"-255"-16,0 0-4 15,0 0-1-15,0 0 25 16,0 0 74-16,0 0-31 15,-62-18-88-15,58 10-41 16,4 4-50-16,0-1 12 16,0 2-5-16,0 1 7 15,0-2-28-15,0-1-8 16,0 2-6-16,0 3 26 0,0 0-7 16,0 0 9-16,0 0 7 15,0 0 0-15,0 0 9 16,0 0-16-16,0 0-11 15,0 0 2-15,0 0-1 16,0 0 10-16,0 0-1 16,0 0 11-16,0 0-11 15,0 0 1-15,-3 0 0 16,3-4 9-16,-2 4-2 16,2-2-5-16,0 2-2 15,0-4 7-15,0 0-2 16,5-4-5-16,11 1-37 15,-1 4 35-15,-1 3-12 0,1 0 14 16,-4 0 0-16,3 3-10 16,-6 16-2-16,-6 8 10 15,-2 10 2-15,0 3 30 16,-4 4-9-16,-9-8 6 16,3-2-24-16,8-12 6 15,2-2 20-15,5-4-5 16,21-6-8-16,8 2 16 15,2-2-31-15,-7 4 5 16,-14 4-6-16,-15 13-28 16,-13 9 22-16,-34 4-67 15,-13 10-84-15,-34 4-90 16,19-10-87-16,10-16-399 0</inkml:trace>
  <inkml:trace contextRef="#ctx0" brushRef="#br0" timeOffset="-55988.88">7656 16165 677 0,'0'0'0'16,"0"0"0"-16,0 0 523 16,5 0-303-16,-3-9-108 15,-2 3 54-15,3 1-83 16,-3-2 61-16,0 2 18 0,0 5-64 16,2-5-51-16,-2 5 28 15,0 0-33-15,0 0 2 16,0 0-13-16,0 0-31 15,0 0 71-15,0 0-29 16,0 0-10-16,0 0 34 16,0-4-30-16,0 4 8 15,0-4-21-15,0-3-10 16,-5 4 4-16,-4-5-17 16,-2 2-11-16,0 2 10 15,0-1-9-15,-2 5 10 16,-1 0 0-16,-3 0-11 15,-6 0-1-15,-1 19-4 0,-1 8 8 16,-2 0 0-16,5 4 5 16,2 4 3-16,2-9 0 15,7 3 13-15,2-12 0 16,5 1-13-16,4-4 0 16,0 2 33-16,0-1-32 15,15-1 24-15,3-6-15 16,4 1 1-16,5-4 12 15,4-5-23-15,4 0 0 16,2-7 1-16,-2-14 8 16,-6-2 0-16,-4-3-9 15,-12-4-2-15,-6 2-13 16,-7 3 15-16,0-1 0 16,-5 6-10-16,-8 1 23 15,-1 7-1-15,4 2-12 0,1 10-27 16,2 0-34-16,4 18-219 15,3 5-110-15,0 4-305 0</inkml:trace>
  <inkml:trace contextRef="#ctx0" brushRef="#br0" timeOffset="-55769.2">7804 16436 1283 0,'0'0'484'15,"0"0"-288"1,0 0-101-16,0 0-11 0,0 0-59 16,0 0 26-16,0 0 126 15,-9 99-103-15,-5-55-18 16,-3 1-25-16,-1 4-20 16,3-4-22-16,7-5-39 15,6-12-214-15,2-12-303 0</inkml:trace>
  <inkml:trace contextRef="#ctx0" brushRef="#br0" timeOffset="-55245.83">8198 16116 970 0,'0'0'520'0,"0"0"-325"15,0 0-110-15,0 0-33 16,0 0 30-16,-122 34 73 16,88-2-18-16,3 4-58 15,4 4 2-15,9-3-60 16,5-2 7-16,9-4-16 15,4-9 0-15,0-4 5 16,15-10-17-16,10-8-9 0,4 0 3 16,0-8-61-1,0-18-31-15,-5-3 29 0,-3-5-9 16,-8-2 59-16,-2 0-15 16,-7 4 34-16,1 10 70 15,-5 8 62-15,2 7 10 16,0 7-114-16,1 3-16 15,3 20-12-15,1 16 0 16,-1 12 6-16,-1 11 60 16,-3 4-36-16,-2-2 25 15,0-6 12-15,-4-3-44 16,-16-12 58-16,-7-7-30 16,-6-6-23-16,-5-7 15 15,-3-10-41-15,1 0-4 16,3-8 1-16,1-5-129 0,11-5-98 15,9-11-456-15</inkml:trace>
  <inkml:trace contextRef="#ctx0" brushRef="#br0" timeOffset="-54757.75">8514 16230 1051 0,'0'0'334'0,"0"0"-124"15,0 0-24-15,0 0 21 16,0 0-90-16,14-102 23 16,1 84-63-16,6 0-50 15,1 10 35-15,1 2-37 16,-2 6 21-16,-2 0-12 0,-6 20-28 16,-13 15 20-1,0 9 30-15,-20 11-7 0,-23 15 33 16,-9 3-56-16,-4-3 12 15,0-2-6-15,11-15-26 16,11-18 16-16,17-12-22 16,10-10 1-16,7-5 5 15,9-8-6-15,22 0 0 16,11 0 0-16,10 0 18 16,0 0-36-16,-2-8 17 15,-5-5-107-15,-1 4-71 16,-15-1-157-16,-8-2-392 0</inkml:trace>
  <inkml:trace contextRef="#ctx0" brushRef="#br0" timeOffset="-53976.75">8807 15723 1079 0,'0'0'270'16,"0"0"-143"-16,0 0 1 16,0 0 28-16,0 0-75 15,0 0 37-15,0 0-52 16,-23-50-59-16,23 38 42 15,0 2-12-15,0 1 22 16,0 4 20-16,6-3-77 16,6 2 17-16,1 2-19 15,3 0 10-15,-5 0-11 16,1 4 1-16,-8 0 0 16,-1 0-3-16,-3 0-4 15,0 8 7-15,-11 10 5 16,-8 6 2-16,-3 6 27 0,3-4-28 15,0 2 27 1,3-3 16-16,8-5-30 0,3-3 33 16,3-8-52-16,2 0 11 15,0-1 14-15,4-5-24 16,12-2 17-16,2-1 9 16,2 0-21-16,-3 0 15 15,2 2-21-15,-1 2-49 16,-3 4-11-16,1 0-122 15,-1 7-79-15,3-2 19 16,-3-1-136-16,-3-2-477 0</inkml:trace>
  <inkml:trace contextRef="#ctx0" brushRef="#br0" timeOffset="-52768.23">8807 15598 1054 0,'0'0'528'16,"0"0"-270"-16,0 0-13 16,0 0-28-16,0 0 29 15,0 0-88-15,0 0-69 16,-5-2-60-16,5 2-16 16,0 0-26-16,0 0-53 0,0 0-181 15,0 0-236-15,0 0-266 16</inkml:trace>
  <inkml:trace contextRef="#ctx0" brushRef="#br0" timeOffset="-52377.41">8807 15598 1144 0,'-21'9'528'0,"11"-9"-404"16,-3-6-59-16,1-2-29 15,3-6 17-15,7 1 55 0,2-1 22 16,0 0-55 0,11-4-27-16,9 5-42 0,3 0-3 15,2 7-3-15,-4 5 11 16,2 1-18-16,-8 1 7 16,-3 23 0-16,-12 9 0 15,0 9 1-15,-17 8 44 16,-16-1 6-16,-7 0-39 15,0-9 32-15,4-8-43 16,10-10-1-16,10-12 26 16,10-6-25-16,6-4 112 15,0 0 10-15,19-7-60 16,10-8-47-16,10 5-16 16,0 1-3-16,1 9-9 15,-1 0-4-15,-4 5-97 16,5 21-94-16,-9-2-260 0,-6-6-243 15</inkml:trace>
  <inkml:trace contextRef="#ctx0" brushRef="#br0" timeOffset="-39004.93">19092 16447 914 0,'0'0'668'16,"0"0"-495"-16,0 0-73 15,0 0 105-15,0 0-84 16,0 0-42-16,0 0-8 16,-29-20-48-16,23 20 8 15,4 0-31-15,-1 0 0 16,3 0 7-16,0 0 1 15,0 0-1-15,0 0-1 0,0 0 6 16,0 0 4 0,0 0-16-16,0 0 1 0,0 0 12 15,0 0-12-15,0 0 19 16,0 0 44-16,-5 0-45 16,-1 0 11-16,-3 0-30 15,0 0-12-15,5 0-40 16,1 0-308-16,3 0-532 0</inkml:trace>
  <inkml:trace contextRef="#ctx0" brushRef="#br0" timeOffset="-36130.12">19107 16449 373 0,'0'0'750'0,"0"0"-561"0,0 0-10 15,0 0-48-15,0 0-13 16,0 0 91-16,0 0-54 15,-10-40-66-15,10 35-60 16,0 5 32-16,-3 0 29 16,3 0-59-16,0 0 18 15,-2 0 0-15,0 0-48 16,-2 0 29-16,-4 0-30 16,-2 5 1-16,-1 5-6 15,-1 2 6-15,3 2-1 16,5-9 0-16,4 4 8 0,0-6-9 15,0 2 1 1,7-3 0-16,6-2 40 0,0 0-40 16,-4 0 9-16,-2 0 20 15,-4 0-28-15,-3 0 54 16,0 0-4-16,0-2-21 16,0-6 5-16,-3 4-35 15,-4 4-23-15,-2 0-116 16,1 0-197-16,-2 4-534 0</inkml:trace>
  <inkml:trace contextRef="#ctx0" brushRef="#br0" timeOffset="-29580.37">21263 16615 1508 0,'0'0'485'16,"0"0"-402"-16,0 0-21 16,0 0 23-16,0 0 69 15,0 0-99-15,0 0-37 0,-38 26 22 16,38-22-34-16,0-4 21 16,12 0 19-16,1 0-45 15,0-8 39-15,-1-5-40 16,-6-4 1-16,-1 3 31 15,-5 4-24-15,0 6 5 16,0 4-13-16,-23 0-135 16,1 4-246-16,0 6-1255 0</inkml:trace>
  <inkml:trace contextRef="#ctx0" brushRef="#br0" timeOffset="16003.4">13600 16361 159 0,'0'0'120'0,"0"0"-53"15,0 0-67-15</inkml:trace>
  <inkml:trace contextRef="#ctx0" brushRef="#br0" timeOffset="16160.11">13600 16361 580 0,'-54'-36'117'0,"54"36"-97"0,0 0-20 15,0 0 0 1,0 0 1-16,0 0 11 0,0 0 70 15,0-9-39-15,2 4-14 16,10 1-23-16,-4-5 0 16,-1 9-6-16</inkml:trace>
  <inkml:trace contextRef="#ctx0" brushRef="#br0" timeOffset="16678.09">13682 16200 738 0,'0'0'372'16,"0"0"-207"-16,0 0-84 15,0 0 60-15,0 0-7 16,0 0 17-16,0 0-12 16,2-55-23-16,-2 52 44 15,0-1-40-15,-4 4-28 16,-12 0-18-16,-4 0-72 16,-8 14-1-16,-7 16 41 15,2 11-11-15,2 2 40 16,6 7-32-16,8 3-11 15,8-7 17-15,9-6-45 16,0-8 21-16,9-6 5 0,18-10-20 16,8-10 12-16,9-6-18 15,6 0-10-15,-1-27 2 16,-5-4-41-16,-8-5 3 16,-12-8 13-16,-7 0-1 15,-13 2 32-15,-4 1-14 16,0 11 16-16,-10 8 30 15,-7 8-20-15,-3 14 13 16,0 0-23-16,0 22-38 16,4 10-32-16,9 22-146 0,5-10-172 15,2-8-345-15</inkml:trace>
  <inkml:trace contextRef="#ctx0" brushRef="#br0" timeOffset="16867.02">13990 16477 1570 0,'0'0'336'0,"0"0"-220"16,0 0-99-16,0 0 9 15,-7 124 160-15,-13-78-44 16,-5 6-17-16,3-2-78 16,0-1-46-16,4-10-1 15,5 2-2-15,5-13-195 16,8-10-281-16,0-10-531 0</inkml:trace>
  <inkml:trace contextRef="#ctx0" brushRef="#br0" timeOffset="17286.68">14293 16172 1232 0,'0'0'357'15,"0"0"-235"-15,0 0-90 16,0 0 112-16,-127 109 43 16,96-47 8-16,4 4-58 15,9-2-82-15,9-10-1 16,9-6-54-16,0-18 1 0,5-11-8 16,15-14-3-16,1-5 1 15,6-10-14-15,2-22-66 16,-2-12-8-16,0-12-32 15,-4-2 20-15,-4 4 102 16,-3 9 7-16,-3 17 28 16,-5 19 91-16,-6 9-100 15,-2 36 6-15,0 22 48 16,-2 14 16-16,-15 9 80 16,-1-2-41-16,-1-11-30 15,-4-6-62-15,3-13-35 16,-4-10 42-16,-5-7-43 0,0-6 0 15,0-6-14-15,-2-11-71 16,4-9-143-16,7-9-105 16,11-14-682-16</inkml:trace>
  <inkml:trace contextRef="#ctx0" brushRef="#br0" timeOffset="17603.86">14721 16290 1335 0,'0'0'368'16,"0"0"-237"-16,0 0-46 16,-127 133 122-16,92-67 9 0,10 6-71 15,9-9-5-15,16-5-91 16,0-9-12-16,12-13-17 15,11-13-7-15,6-5-2 16,-2-15-11-16,0-3 0 16,-4-3 12-16,-8-15-11 15,-8-10-1-15,-7-3 0 16,0 4-82-16,-18 0 49 16,-9 9-48-16,-15 18-91 15,3 0-150-15,8 11-391 0</inkml:trace>
  <inkml:trace contextRef="#ctx0" brushRef="#br0" timeOffset="18338.09">14955 15950 1169 0,'0'0'287'0,"0"0"-213"15,0 0 99-15,0 0 91 16,0 0-41-16,0 0-62 16,0 0-20-16,-80-18-49 15,80 6 23-15,0-2-67 16,20-5-14-16,9 6-34 16,9 1 22-16,2 7-29 15,-5 5 7-15,-12 12-3 0,-21 25-16 16,-7 11 38-16,-37 14-19 15,-16 6 48-15,-2-7-36 16,9-6 46-16,19-15-58 16,26-14 9-16,6-8-3 15,42-14 6-15,27-4-24 16,36 0 9-16,40-18-179 16,-18-8-153-16,-18 8-285 0</inkml:trace>
  <inkml:trace contextRef="#ctx0" brushRef="#br0" timeOffset="19237.86">19719 16186 1352 0,'0'0'507'0,"0"0"-276"16,0 0-159-16,0 0 10 16,0 0-37-16,0 0 4 15,-123 0 37-15,94 44-22 16,3 10 13-16,5 8-2 16,8 1-50-16,11-5 32 15,2-8-57-15,2-13 1 16,22-16 24-16,10-13-19 15,10-8 20-15,6-17-26 16,0-20-2-16,-4-11-4 16,-11-10-30-16,-6-4-16 15,-12-4 23-15,-5 11 1 16,-10 6 28-16,-2 23 0 0,0 15-21 16,-11 11 3-16,-11 18-208 15,-7 40-38-15,2-7-100 16,9-3-713-16</inkml:trace>
  <inkml:trace contextRef="#ctx0" brushRef="#br0" timeOffset="19405.25">19908 16605 1874 0,'0'0'342'16,"0"0"-222"-16,0 0-70 15,-43 121 14-15,22-80 7 16,0 0-69-16,6-7 32 15,6-10-34-15,6-2-22 0,6-18-121 16,17-1-197-16,5-3-311 0</inkml:trace>
  <inkml:trace contextRef="#ctx0" brushRef="#br0" timeOffset="19802.47">20267 16160 1741 0,'0'0'304'16,"0"0"-229"-16,0 0-66 15,-130 98 118-15,95-54-35 16,8-3-20-16,14-1-8 0,7-12-63 16,6-6 16-1,0-6-17-15,10-10-5 0,13-6-10 16,2 0-3-16,0-14-39 15,2-12 6-15,0-6-28 16,-2-3 29-16,-5 3 32 16,-5 9 18-16,-6 14 27 15,-4 9 20-15,-5 9-44 16,0 30 12-16,0 17 20 16,-14 11 39-16,-3-2 5 15,-5 2-2-15,-3-9 37 16,0-12-55-16,-4-11-14 15,2-8 2-15,-2-8-46 0,3-7 27 16,4-10-28 0,4-2-17-16,13-14-68 0,5-13-233 15,0-4-664-15</inkml:trace>
  <inkml:trace contextRef="#ctx0" brushRef="#br0" timeOffset="20197.78">20683 16284 842 0,'0'0'630'0,"0"0"-444"0,0 0-122 16,0 0 10-16,0 0 26 15,0 0 92-15,0 0-89 16,-100-112-59-16,109 90-8 16,16 5-35-16,4 12-1 15,0 5 0-15,0 0 11 16,-7 17-11-16,-9 17 0 16,-10 13 1-16,-3 11 73 15,-30 6-19-15,-14 7 41 16,-5-5 17-16,3-8-66 15,7-14 51-15,13-12-53 16,12-14-35-16,12-8 13 0,2-6-16 16,23 1-7-1,16-5 0-15,15 0-66 0,35-15-133 16,-11-2-105-16,-10 5-366 0</inkml:trace>
  <inkml:trace contextRef="#ctx0" brushRef="#br0" timeOffset="20628.09">21183 16615 1487 0,'0'0'348'16,"0"0"-243"-16,0 0-20 16,0 0 73-16,0 0 3 15,0 0-93-15,0 0-68 16,7 4 18-16,-1-4-18 15,1 0 0-15,-4 0-8 0,-1 0 20 16,-2 0-13 0,0 0 1-16,0 5 0 0,-14 12-10 15,3-2 10-15,3 2 0 16,2-4 0-16,6 0 10 16,0-8-9-16,0-4-1 15,3-1-16-15,8 0 15 16,-4-6-143-16,-3-11-212 15,-2-2-531-15</inkml:trace>
  <inkml:trace contextRef="#ctx0" brushRef="#br0" timeOffset="21108.21">21727 16223 1303 0,'0'0'330'0,"0"0"-238"16,0 0-24-16,-109 102 74 0,86-52-32 16,15 2 27-16,8 2-25 15,0-10-57-15,22-3-10 16,14-14-29-16,6-8-16 15,5-16 0-15,2-3-59 16,-2-17-65-16,-10-20-71 16,-6-7-17-16,-12-11-71 15,-13-3 112-15,-6 0 171 16,0 10 145-16,-13 8 61 16,-12 19-44-16,-6 14-127 0,-9 7-35 15,9 20-133 1,7 6-496-16</inkml:trace>
  <inkml:trace contextRef="#ctx0" brushRef="#br0" timeOffset="21297.38">22093 16605 1614 0,'0'0'239'0,"0"0"-178"16,0 0-27-16,-83 144 28 15,50-99-30-15,2-9-12 16,6-4-15-16,8-6 5 16,11-12-20-16,6-6-159 15,0-8-523-15</inkml:trace>
  <inkml:trace contextRef="#ctx0" brushRef="#br0" timeOffset="21707.76">22440 16156 1523 0,'0'0'273'0,"0"0"-228"16,0 0 14-16,-127 125 39 16,94-77 34-16,10 6-5 15,13-10-65-15,5 2-38 16,5-11-5-16,0-12-10 0,13-7-18 15,3-9 9-15,4-7-31 16,2-11 25-16,-1-24-158 16,0-6-77-16,2-11 70 15,-3-7 24-15,-3 10 147 16,-3 8 55-16,-5 12 131 16,-3 18 21-16,0 11-135 15,-6 11-71-15,0 28 23 16,0 14 4-16,-3 8 56 15,-12 11 4-15,-6-5-44 16,0-7 59-16,-6-4-54 16,-2-15 6-16,0-6-17 15,-3-7-30-15,1-10 9 16,4-1-17-16,1-17-87 16,5 0-159-16,13 0-428 0</inkml:trace>
  <inkml:trace contextRef="#ctx0" brushRef="#br0" timeOffset="22031.1">22895 16160 1542 0,'0'0'503'16,"0"0"-440"-16,0 0-56 15,-136 92 5-15,89-32 161 0,7 11-61 16,9 1 7-16,15-7-46 16,14-2-71-16,2-13 47 15,18-10-49-15,16-14 6 16,3-11 15-16,4-11-20 16,-3-4-1-16,-7-13 0 15,-6-19-54-15,-10-4 13 16,-9-8-32-16,-6 0 12 15,0 15 8-15,-15 12-22 16,-25 17-130-16,6 17-329 16,1 6-670-16</inkml:trace>
  <inkml:trace contextRef="#ctx0" brushRef="#br0" timeOffset="22346.64">23306 16508 1565 0,'0'0'211'0,"0"0"-135"15,0 0-11-15,0 0 65 0,0 0-15 16,0 0-32 0,0 0-12-16,31 75-61 0,-10-75 3 15,0 0 7-15,-5-8-10 16,-8-6 6-16,-5 2-4 16,-6 6-12-16,-19-2-26 15,-5 8-362-15</inkml:trace>
  <inkml:trace contextRef="#ctx0" brushRef="#br0" timeOffset="24260.07">23448 16561 466 0,'0'0'313'0,"0"0"-143"15,0 0 36 1,0 0 73-16,0 0-155 0,0 0-53 16,0-14 49-16,0 10-75 15,0 1 3-15,0-6 84 16,0 5-65-16,0 2 24 16,-3-3 11-16,-1 2-3 15,0-1-17-15,-3 4-70 16,-1-5 25-16,0 5-37 15,2 0 12-15,1-5-14 16,3 5 3-16,2 0-1 16,0 0 28-16,0 0 8 15,0 0 68-15,0 0-37 0,0 0-31 16,11-4 41 0,18 0-76-16,12 0 0 0,7-2-1 15,6-2-36-15,0-2 4 16,-6 5-103-16,-1 5-93 15,-11 0-127-15,-16 0-347 0</inkml:trace>
  <inkml:trace contextRef="#ctx0" brushRef="#br0" timeOffset="24435.68">23372 16728 1392 0,'0'0'555'16,"0"0"-341"-1,0 0 106-15,0 0-68 0,0 0-90 16,0 0-120-16,136-33-42 16,-74 24 0-16,19 0-115 15,-17 5-240-15,-12 4-401 0</inkml:trace>
  <inkml:trace contextRef="#ctx0" brushRef="#br0" timeOffset="24877.62">24423 16612 1446 0,'0'0'1121'0,"0"0"-925"15,0 0-196-15,0 0-36 16,0 0-33-16,0 0-274 15,0 0-1110-15</inkml:trace>
  <inkml:trace contextRef="#ctx0" brushRef="#br0" timeOffset="25012.88">25062 16561 1669 0,'0'0'538'16,"0"0"-538"-16,0 0-36 15,0 0-218-15,0 0-417 0</inkml:trace>
  <inkml:trace contextRef="#ctx0" brushRef="#br0" timeOffset="25111.16">25592 16547 1681 0,'0'0'298'0,"0"0"-298"16,0 0-474-16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7:11:32.5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24839 2119 179 0,'0'0'271'0,"0"0"-222"16,0 0-34-16,0 0-8 16,-15 22-4-16,12-20 134 15,1-2 202-15,0 0-200 16,-3 0-95-16,3 0 18 16,2 0 28-16,-2 0 21 15,2 0 14-15,0 0-45 16,0 0 1-16,0 0 44 15,0-2-31-15,0 2-9 16,0 0-38-16,0-2-38 0,0 2 53 16,0 0-20-16,0 0-2 15,0 0 16-15,0 0-23 16,0 0 13-16,0 0-31 16,0 0-8-16,0 0 9 15,0-1-15-15,2-6-1 16,25-3 33-16,18-5-25 15,24-8 21-15,33-7-29 16,41-6 0-16,35-5 1 16,18-3-1-16,-2 7 0 15,-13 5 0-15,-25 2 15 16,-11 2 1-16,-28 5 4 16,-28 7-19-16,-21 6 54 0,-15 0-44 15,5 0 12 1,0 3-3-16,-2-3-10 0,-16 3 13 15,-13 3-23-15,-9 1 9 16,-12 3-5-16,-1-3-2 16,-5 3-2-16,0 0 0 15,0 0-26-15,-29 10-187 16,0 7-140-16,-1-10-707 0</inkml:trace>
  <inkml:trace contextRef="#ctx0" brushRef="#br0" timeOffset="3439.47">27868 1988 1045 0,'0'0'311'0,"0"0"-243"15,0 0-26-15,0 0-24 16,0 0 43-16,0 0-12 15,0 0-48-15,5 0 22 16,-5 0 40-16,2 0 13 0,-2 0 20 16,0 0-75-1,0-5-2-15,0 1 78 16,0 1-46-16,0-2 65 0,0 3-78 16,0 2-36-16,-7 0-1 15,-1 0-1-15,-2 2-1 16,1 10-26-16,5 2-140 15,2 0-50-15,2-6-372 0</inkml:trace>
  <inkml:trace contextRef="#ctx0" brushRef="#br0" timeOffset="22699.38">27193 1467 15 0,'0'0'548'15,"0"0"-496"-15,0 0 652 0,0 0-591 16,0 0-52 0,0 0-6-16,7-41 51 0,-3 31-11 15,-2 1-32-15,2 2 41 16,-1 0-38-16,0 2 14 16,-3 0 53-16,2 2-65 15,-2 3 47-15,0-3-48 16,0 3-37-16,0 0 43 15,0 0-73-15,0 0 10 16,0 3-10-16,-2 17 18 16,-10 11-18-16,-1 14 0 15,-3 7 1-15,3 6 11 16,-1 2-11-16,1-1-1 16,5-4 0-16,0-6 15 15,2-7-16-15,3-10 1 0,3-8-20 16,0-6-47-1,0-8-84-15,0-10-63 0,5 0-68 16,1-12-330-16</inkml:trace>
  <inkml:trace contextRef="#ctx0" brushRef="#br0" timeOffset="23179.23">27213 1405 461 0,'0'0'29'16,"0"0"767"-16,0 0-635 0,0 0-74 16,0 0-1-1,0 0 61-15,0 0-3 0,32-95-22 16,-26 92-58-16,5 3-56 16,0 0 22-16,1 3-30 15,-6 22 0-15,-6 8 65 16,0 8-26-16,-4 8 24 15,-19 1 1-15,-2-1-46 16,-1-2 32-16,0-7-26 16,1-6-5-16,5-6 15 15,5-8-32-15,1-3 14 16,9-9-16-16,3-4 6 16,2-4-24-16,0 0-2 15,11 0-13-15,9-3 32 16,3-1-39-16,-2 2 38 0,0 2-2 15,-3 2 1-15,-5 16-19 16,-9 5 23-16,-4 2-1 16,0 6 25-16,-13 1-24 15,-14-2 43-15,-2 0-18 16,0-2-25-16,3-8 15 16,5-3-16-16,8-10-28 15,9-3-43-15,4-4-102 16,15 0-93-16,14-16-320 15,0-5-277-15</inkml:trace>
  <inkml:trace contextRef="#ctx0" brushRef="#br0" timeOffset="23390.23">27297 1930 1196 0,'0'0'336'16,"0"0"-160"-16,0 0-94 16,0 0-18-16,0 0 5 15,-6 116 3-15,29-105 44 16,3-3-44-16,3-8-39 15,3 0 11-15,-3 0-38 16,-8-16 12-16,-7-4 10 16,-7-4-27-16,-7 2 25 15,0 4-26-15,-5 6-19 16,-17 8-22-16,-16 4-153 16,5 10-188-16,4 4-1051 0</inkml:trace>
  <inkml:trace contextRef="#ctx0" brushRef="#br0" timeOffset="24125.02">27893 1692 75 0,'0'0'904'0,"0"0"256"16,0 0-1001-16,0 0-159 15,0 0-109-15,0 0-149 16,0 0 2-16,-16 41-360 0</inkml:trace>
  <inkml:trace contextRef="#ctx0" brushRef="#br0" timeOffset="27096.28">28662 1782 438 0,'0'0'72'0,"0"0"598"16,0 0-151 0,0 0-423-16,0 0-55 0,0 0 15 15,0 0-2-15,-34-19 47 16,22 29-48-16,2 8-12 15,3 4 20-15,7 2-39 16,0-1 12-16,0-2-25 16,9-6-2-16,7-2 30 15,5-8-12-15,0-2 6 16,4-3 8-16,0-3-39 16,-3-15 30-16,-3-4-30 15,-2-1 8-15,-7-4-11 16,-5 4 3-16,-5 0 0 15,0 3-1-15,0 6 0 16,0 4 1-16,-11 10-46 16,-14 0-126-16,0 17-130 0,8-2-331 15</inkml:trace>
  <inkml:trace contextRef="#ctx0" brushRef="#br0" timeOffset="28087.23">29260 1564 347 0,'0'0'104'0,"0"0"1154"15,0 0-1044-15,0 0-96 16,0 0 49-16,0 0-70 16,0 0 2-16,15-72-9 15,-15 72-80-15,0 2-4 16,0 24-6-16,0 11 0 16,-13 16 10-16,0 10-8 0,-1-2-2 15,3 1 0 1,1-6 18-16,4-7-20 0,2-8 2 15,1-2-70-15,1-7-59 16,-2-8-207-16,0-8-198 16,-2-9-328-16</inkml:trace>
  <inkml:trace contextRef="#ctx0" brushRef="#br0" timeOffset="28674.4">29079 1792 443 0,'0'0'334'16,"0"0"450"-16,0 0-660 15,0 0-124-15,0 0 9 16,120-37-12-16,-73 37 3 16,0 5 0-16,-5 15 0 15,-6 5 13-15,-8 1-11 16,-9 2 4-16,-9-1 17 15,-4-3 27-15,-6-2-25 16,0-5 17-16,0-5 19 16,0-6-18-16,-10-4 19 15,4-2-42-15,3 0-7 16,3-6-13-16,0-10-32 16,9-1-103-16,14-3 20 15,1 6-53-15,1 9 39 16,-6 5 73-16,0 0 56 0,-6 4 21 15,-2 10 48-15,0 0 4 16,-2-2-25-16,0 0-46 16,4-4 31-16,3-4-33 15,4-4 9-15,0 0-9 16,-2-3-53-16,0-11-60 16,-2-1 33-16,-3-3 48 15,-5 2 32-15,0 2 28 16,-4 4 92-16,0 8 49 15,-1 2-90-15,-3 10-32 0,0 22 14 16,0 12 10 0,0 12 40-16,-3 8-45 0,-7 2 1 15,-4-2-11-15,3-6-55 16,-1-7 28-16,1-9-29 16,5-10 1-16,-1-9-10 15,2-6 9-15,1-17-139 16,2 0-144-16,2-5-236 0</inkml:trace>
  <inkml:trace contextRef="#ctx0" brushRef="#br0" timeOffset="28862.24">29926 1381 130 0,'0'0'1621'15,"0"0"-1139"-15,0 0-353 0,0 0-82 16,0 0-47-16,0 0-3 16,0 0-4-16,-145 195-45 15,85-95-322-15,8-13-1070 0</inkml:trace>
  <inkml:trace contextRef="#ctx0" brushRef="#br0" timeOffset="30362.37">27100 2667 494 0,'0'0'388'16,"0"0"304"-16,0 0-609 16,0 0-28-16,0 0-45 15,0 0 34-15,0 0 26 16,13-35-59-16,-13 46 5 16,0 19-3-16,-9 12 53 15,-5 7 35-15,-3 8-44 16,1-1-11-16,3-2-11 15,2-5-33-15,1-9 21 0,6-8-23 16,2-8 2 0,0-6-1-16,2-8-1 0,0-6 0 15,0-4 0-15,0 0-12 16,0-14 12-16,4-14-113 16,7-8-39-16,1-9 67 15,-2-1-51-15,4 0 54 16,-3 4 53-16,2 1 7 15,-1 8 22-15,1 1 1 16,-1 4 18-16,0 2 74 16,-1 6-28-16,1 4-8 15,-6 6-13-15,1 4-25 16,-3 6 36-16,-2 0-55 0,-2 7 10 16,0 22 37-1,0 9 17-15,-15 6-4 0,-3 2 24 16,-1-2-59-16,0-6 26 15,6-7-50-15,4-9 0 16,5-7 9-16,4-6-1 16,0-6-9-16,0-1 0 15,8 1 7-15,10-3-5 16,-1 0-2-16,-2 2 0 16,-1 1-12-16,-4 3 13 15,-3 5-1-15,-7 4 0 16,0 1 1-16,0 4 4 15,-23 1 1-15,-3-1-3 0,-6-3 10 16,6-2 0 0,2-4-26-16,3-2 1 0,10-7-130 15,5-2-85-15,6 0-566 16</inkml:trace>
  <inkml:trace contextRef="#ctx0" brushRef="#br0" timeOffset="30686.45">27273 3217 804 0,'0'0'929'16,"0"0"-742"-16,0 0-109 0,0 0 8 15,0 0 51-15,0 0-29 16,0 0-101-16,60-61 1 15,-37 35-8-15,-1-3-54 16,1 0 9-16,-6 3-10 16,1 1 33-16,-5 10 7 15,-6 6 14-15,-2 8 1 16,-5 1 0-16,0 10 16 16,-5 18 2-16,-11 7-4 15,-2 9-13-15,-1 5 3 16,1-3-4-16,7-2-134 15,4-9-240-15,7-16-1027 0</inkml:trace>
  <inkml:trace contextRef="#ctx0" brushRef="#br0" timeOffset="30971.6">27858 2980 948 0,'0'0'1354'0,"0"0"-1040"0,0 0-212 15,0 0-26-15,0 0-76 16,0 0-9-16,0 0-70 16,-5 19-381-16,-9 0-218 0</inkml:trace>
  <inkml:trace contextRef="#ctx0" brushRef="#br0" timeOffset="31076.2">27773 3292 1967 0,'0'0'234'0,"0"0"-234"0,0 0-190 16,0 0-424-16</inkml:trace>
  <inkml:trace contextRef="#ctx0" brushRef="#br0" timeOffset="33164.11">24948 2201 598 0,'0'0'6'0,"0"0"5"0,0 0 391 16,0 0-227 0,0 0-61-16,148 129-14 0,-102-82-27 15,8 8-9-15,6 3 6 16,4 3 33-16,5-3-21 15,5-4 13-15,6-2-20 16,1-4-69-16,1-1 11 16,1 2-17-16,-3-3 12 15,-2-2-9-15,-5-4-3 16,-6-6 0-16,-9-2 0 16,-9-9 6-16,-13-3-12 15,-14-5-96-15,-9-4-141 16,-8-5-270-16</inkml:trace>
  <inkml:trace contextRef="#ctx0" brushRef="#br0" timeOffset="34065.35">25060 2319 466 0,'0'0'688'0,"0"0"-328"16,0 0-232-16,0 0-102 16,0 0 31-16,0 0-2 15,0 0-21-15,11 7-2 16,11 18-25-16,8 16-5 16,3 15-2-16,9 12 10 15,5 11 22-15,13 6-7 16,11 4-4-16,31 17 35 15,33 13-26-15,-6-13 41 16,-13-8-35-16,-14-14-34 16,-21-11 29-16,8 11-16 0,9 11-7 15,-3-4 4-15,-5 0 0 16,-5-5-8-16,-10-4-4 16,-10-6 8-16,-10-11-10 15,-14-3 2-15,-10-12-35 16,-16-7-23-16,-15-5-100 15,0-9-73-15,-4-13-658 0</inkml:trace>
  <inkml:trace contextRef="#ctx0" brushRef="#br0" timeOffset="34800.15">25086 2458 398 0,'0'0'76'16,"0"0"-38"-16,0 0 786 15,0 0-689-15,0 0-106 16,0 0 17-16,0 0 1 15,27-2 9-15,-5 13 1 16,5 16-38-16,9 16 24 0,4 15-1 16,11 29-13-16,7 32 18 15,5 31-26-15,1 17 33 16,-4-7-1-16,3-8-52 16,1-11 24-16,4-3-25 15,-1-4 6-15,-1-3-2 16,-10-22-3-16,-7-25-1 15,-4-18 12-15,-1-6-6 16,12 6 13-16,10 10-14 16,11 9-4-16,-4-9 15 15,1-1-10-15,-7-6-6 16,-7-4 0-16,-2-5 15 16,-7-4-14-16,-2-6-1 0,-2-8-12 15,-5-6 11-15,-2-7-135 16,-11-10-80-16,-9-12-292 0</inkml:trace>
  <inkml:trace contextRef="#ctx0" brushRef="#br0" timeOffset="36032.93">24390 1872 550 0,'0'0'73'16,"0"0"-71"-16,0 0 5 15,0 0 319-15,0 0-106 16,0 0-71-16,0 0-79 16,10-23-28-16,-10 21 5 15,0 0-34-15,2-1 19 16,-2 3-25-16,2 0-7 16,-2 0 21-16,0 0-20 15,0 0-1-15,0 0 26 16,0 0-6-16,0 0 40 15,0 0-50-15,0-4-4 16,0 3 6-16,0-5-6 0,0-1 8 16,0 4 4-16,0-4-7 15,3 3 1-15,5 3-12 16,2 1 0-16,-2 0 0 16,-3 4 9-16,-5 20-8 15,0 11 77-15,0 11-1 16,-19 9 52-16,-4-1-73 15,-4 0-9-15,0-8 8 16,2-9-54-16,7-12 16 16,7-6-17-16,5-12 11 15,4-2-2-15,2-5-9 16,0 0-1-16,13-12-36 16,11-11-88-16,3-3 46 0,0 0 36 15,-2 6 24 1,-6 4 8-16,-3 11 12 0,-7 5-1 15,-3 0 43-15,-4 19-5 16,-2 11 50-16,0 6-52 16,0 4-30-16,0-3 21 15,-4-6-27-15,-2-2 0 16,1-9-1-16,3-6-46 16,0-11-86-16,2-3-20 15,0-17-68-15,7-12-798 0</inkml:trace>
  <inkml:trace contextRef="#ctx0" brushRef="#br0" timeOffset="36264.33">24618 1872 588 0,'0'0'873'16,"0"0"-762"0,0 0-47-16,0 0 15 0,2 127-39 15,-2-92 57-15,0-9-28 16,0-11-16-16,7-7-15 15,11-8-28-15,3-2 78 16,4-26-59-16,2-12-21 16,5-8 5-16,-1-7-13 15,0 4-7-15,5 6-26 16,-4 15-65-16,7 24 17 16,-7 6-175-16,-8 0-496 0</inkml:trace>
  <inkml:trace contextRef="#ctx0" brushRef="#br0" timeOffset="38215.35">28807 3156 753 0,'0'0'144'15,"0"0"601"-15,0 0-460 0,0 0-203 16,0 0 119-16,0 0 23 15,0 0-53-15,22-34-97 16,-4 4-41-16,4-2 23 16,1-5-56-16,-4 2 0 15,2 0-3-15,-5 8 19 16,-5 6-16-16,-5 9 0 16,-6 12 0-16,0 0-16 15,0 30-25-15,-6 17 29 16,-7 11 2-16,-1 8 20 15,9-1-22-15,5-7 12 16,0-11-189-16,36-13-21 0,1-11-154 16,2-18-510-16</inkml:trace>
  <inkml:trace contextRef="#ctx0" brushRef="#br0" timeOffset="38448.08">29418 2855 426 0,'0'0'1223'16,"0"0"-957"-16,0 0-231 15,0 0-20-15,0 0 4 16,0 0 36-16,-11 139-30 16,6-90 3-16,0 0-26 0,1-5-2 15,-3-6 0 1,3-6-75-16,-5-9-38 0,-4-8-105 15,-14-15-125-15,5 0 25 16,2-4-187-16</inkml:trace>
  <inkml:trace contextRef="#ctx0" brushRef="#br0" timeOffset="38757.25">29272 3159 456 0,'0'0'315'0,"0"0"-18"16,0 0-161-16,0 0-60 16,0 0-53-16,139-46-7 15,-114 53 7-15,-6 7 7 16,-5 0 59-16,-5 0-34 15,-3-2-17-15,2-2-2 16,-2-3-36-16,1-6 21 16,6-1-3-16,1 0-17 15,6 0-2-15,-1-4-71 0,4-4-77 16,-3 4 15-16,-2 2 13 16,-2 2 89-16,-3 0 32 15,-5 10 53-15,0 11 92 16,-2 8-3-16,-4 5-34 15,-2 7-31-15,0 0-39 16,0 0 12-16,0-2-21 16,0-6-16-16,0-5 16 15,0-2-20-15,-4-9-18 16,0-8 0-16,-2-9-324 16,6 0-680-16</inkml:trace>
  <inkml:trace contextRef="#ctx0" brushRef="#br0" timeOffset="38936.9">30059 2504 1886 0,'0'0'594'0,"0"0"-594"15,0 0-34-15,0 0-55 16,0 0 71-16,-131 156-28 15,73-76-263-15,2-7-606 0</inkml:trace>
  <inkml:trace contextRef="#ctx0" brushRef="#br0" timeOffset="40026.35">27175 3774 582 0,'0'0'26'0,"0"0"858"15,0 0-662-15,0 0-123 16,0 0-96-16,0 0 14 16,0 0 11-16,-17 89 43 15,3-24 37-15,3 9-4 16,-1-2-64-16,1-7 7 15,5-12-47-15,-1-12 8 16,5-13-7-16,-1-10-1 16,3-8 0-16,0-6 0 15,0-4 15-15,0-4-24 0,0-21 9 16,5-14-106 0,8-15 56-16,4-12-92 0,2-11-5 15,6-1 28 1,-1 3 48-16,1 14 71 0,-6 14 23 15,-2 15 50-15,-9 13 79 16,-6 11-19-16,-2 6-51 16,0 2-72-16,0 11 12 15,-2 19-2-15,-13 8 0 16,-1 8-11-16,1 3 30 16,5-3-38-16,6-5 10 15,4-8-11-15,0-5 12 16,2-4-9-16,12-3-3 15,3-2 0-15,-1 3 0 16,-3 1 15-16,-3 3-12 0,-10 2-3 16,0 2 0-1,-10-1-2-15,-11-2 2 0,-4-5 0 16,2-5-1-16,5-10-44 16,12-7-28-16,4-4-150 15,2-14-574-15</inkml:trace>
  <inkml:trace contextRef="#ctx0" brushRef="#br0" timeOffset="40348.06">27476 4195 889 0,'0'0'376'0,"0"0"-227"0,0 0-95 16,0 0 78-16,0 0 33 15,0 0-35-15,0 0-17 16,-75-15-19-16,88 2-63 16,9 0-13-16,3 4-18 15,-1 5 0-15,-2 4 0 16,-6 0 3-16,-7 8-12 16,-9 16 10-16,0 3-1 15,-2 4 65-15,-14 1-37 16,3-6 3-16,4-4-13 15,9-5-11-15,0-8 13 0,13-4-20 16,16-2-1 0,20-3-50-16,-7 0-262 0,-6-14-428 15</inkml:trace>
  <inkml:trace contextRef="#ctx0" brushRef="#br0" timeOffset="40498.93">27995 3987 1345 0,'0'0'684'0,"0"0"-597"16,0 0-81-16,0 0-12 15,0 0-5-15,0 0-166 16,0 0-36-16,-35 58-485 0</inkml:trace>
  <inkml:trace contextRef="#ctx0" brushRef="#br0" timeOffset="40595.87">27850 4299 1330 0,'0'0'576'0,"0"0"-421"16,0 0-105-16,0 0-50 16,0 0-139-16,0 0-425 0</inkml:trace>
  <inkml:trace contextRef="#ctx0" brushRef="#br0" timeOffset="41078.51">28832 4037 1046 0,'0'0'413'0,"0"0"-247"15,0 0-139-15,0 0-16 0,0 0 43 16,0 0 30-16,0 0 74 15,122-93-82-15,-107 93-46 16,-1 2 24-16,-7 19-39 16,-5 11 35-16,-2 3 19 15,-4 4-45-15,-15-2 34 16,0-5-26-16,3-6-15 16,5-9 15-16,7-5-31 15,4-6-1-15,0-2 13 16,10 0 1-16,15-4-28 15,6 0-44-15,21 0-177 16,-6-11-253-16,-6-2-595 0</inkml:trace>
  <inkml:trace contextRef="#ctx0" brushRef="#br0" timeOffset="41314.8">29538 3822 415 0,'0'0'1075'16,"0"0"-772"-16,0 0-74 16,0 0-56-16,0 0-147 15,0 0 5-15,0 0-14 16,-15 102 14-16,3-47 0 16,1 0-25-16,0-2 1 15,2-9-7-15,-2-11-36 16,3-6-45-16,-9-7-131 15,-12-14-6-15,5-5-108 0,-3-1-216 16</inkml:trace>
  <inkml:trace contextRef="#ctx0" brushRef="#br0" timeOffset="41413.91">29360 4117 836 0,'0'0'536'0,"0"0"-228"16,0 0-56-16,138-87-100 16,-80 73-68-16,2 6-77 15,9 8-7-15,-17 0-72 16,-14 0-450-16</inkml:trace>
  <inkml:trace contextRef="#ctx0" brushRef="#br0" timeOffset="42100.32">27295 4872 497 0,'0'0'121'0,"0"0"259"15,0 0-99-15,0 0-27 16,0 0 25-16,0 0-62 16,0 0-18-16,0-62-113 15,0 66-73-15,0 20-3 16,-6 17 8-16,-7 10-18 16,-3 2 18-16,1 3-3 15,3-6-2-15,3-8-13 16,5-10 0-16,2-11-15 0,2-9 0 15,0-7-66 1,0-5-61-16,0 0-71 16,9-34-18-16,1-2-284 0,4-6-210 0</inkml:trace>
  <inkml:trace contextRef="#ctx0" brushRef="#br0" timeOffset="42653.92">27393 4775 1283 0,'0'0'294'0,"0"0"-194"15,0 0-9-15,0 0-56 16,0 0-13-16,0 0 48 16,0 0-61-16,21-26-2 15,-19 26-3-15,-2 0 10 0,0 0-4 16,0 5-10 0,0 4 9-16,0-4-9 0,0-1 0 15,0-1 0-15,0 0-1 16,0-3 11-16,0 0-10 15,0 0 0-15,0 0 1 16,0 0 26-16,0 0-26 16,0 0 13-16,0 0 40 15,0 0-53-15,0 0 25 16,-2 0-26-16,2 0 0 16,0 0-8-16,0 0 8 15,0 0 0-15,0 0-1 16,0 0 13-16,2 0-14 15,4 4 2-15,2 1 0 16,-4-1-16-16,-2 0 16 0,-2 3 0 16,0 3 0-16,0 6 10 15,-16 2 13-15,-1 7 0 16,-1-4-11-16,0 1 11 16,7-1-15-16,6-6-8 15,5 0 0-15,0-4 6 16,0 1 4-16,18 3-10 15,2 2 0-15,2-3-1 16,-3 3 7-16,-9 1-6 16,-7-2 0-16,-3 3 8 15,-7 2 20-15,-18-1-7 16,-4-2-12-16,0-2-9 16,3-4-18-16,3 3-57 15,8-5-189-15,6-2-422 0</inkml:trace>
  <inkml:trace contextRef="#ctx0" brushRef="#br0" timeOffset="43562.28">27632 5143 1270 0,'0'0'228'16,"0"0"-169"-16,0 0-24 15,0 0 19-15,0 0 108 16,0 0-24-16,0 0-66 15,-9-14 15-15,9 12-75 16,0 0 3-16,0 1-15 16,0-2 10-16,0 3-10 15,0 0 0-15,0 0 0 16,0 0-16-16,0 0 16 0,0 0 0 16,0 0-1-16,0 0 11 15,0 0-10-15,0 0 0 16,0 0 0-16,0 0-6 15,0 0 7-15,0 0-1 16,0 0 0-16,0 0 12 16,7 0-19-16,7 0 7 15,-1 8 0-15,3 4-12 16,-3 2 13-16,-3 4-1 16,-2 5 0-16,-8-2 11 15,0 4 7-15,0-1 6 16,-8-2 8-16,-2-5 29 0,-1 0-55 15,3-5 10-15,4-4-16 16,0-4 16-16,4-1-19 16,-2-1 3-16,2 1 0 15,0 1-10-15,0 1 17 16,0-2-7-16,0 1 0 16,0 1-12-16,0 2 4 15,0-1-22-15,0 4-39 16,-5 1-38-16,-11-2-90 15,3 1-33-15,2-6-434 0</inkml:trace>
  <inkml:trace contextRef="#ctx0" brushRef="#br0" timeOffset="43853.78">28238 4997 1392 0,'0'0'1139'0,"0"0"-1082"16,0 0-57-16,0 0-225 0,0 0 45 16,0 0-20-16,0 0-44 15,-4 49-133-15</inkml:trace>
  <inkml:trace contextRef="#ctx0" brushRef="#br0" timeOffset="43935.1">28217 5235 363 0,'0'0'935'0,"0"0"-746"15,0 0-189-15,0 0-91 0</inkml:trace>
  <inkml:trace contextRef="#ctx0" brushRef="#br0" timeOffset="44490.77">29052 5020 1079 0,'0'0'1027'15,"0"0"-943"-15,0 0-84 16,0 0-13-16,0 0 13 15,0 0 75-15,0 0-17 0,-42-45-11 16,51 43-47-16,9 0-7 16,-1 2-13-16,1 0 19 15,-5 0 1-15,-6 17-1 16,-7 6 10-16,0 7 5 16,-22 4-14-16,-11 0 6 15,-4 0 10-15,4-6-9 16,6-5-7-16,8-8 0 15,7-7 14-15,12-4-19 16,0-4 5-16,12 0-71 16,15-1-32-16,6-11-23 15,5 0 11-15,-3 0 50 16,-4 1 43-16,-6 8 21 0,-7 3 2 16,-5 0 28-1,-8 1 42-15,-5 19 8 0,0 6 0 16,-5 4-34-16,-8 2-44 15,-3-1 19-15,5-5-19 16,4-8-1-16,7-6 0 16,0-8-48-16,5-4-34 15,24-12-87-15,-5-12-233 16,-1-3-221-16</inkml:trace>
  <inkml:trace contextRef="#ctx0" brushRef="#br0" timeOffset="44679.81">29411 4918 1101 0,'0'0'714'16,"0"0"-485"-16,0 0-141 16,0 0-88-16,0 0 56 0,0 0 2 15,0 0-8-15,4 148 29 16,-6-97-78-16,-6-1 5 16,0-4-2-16,2-7-2 15,-1-12-4-15,1-6-104 16,-15-17-149-16,4-4-83 15,-1 0-454-15</inkml:trace>
  <inkml:trace contextRef="#ctx0" brushRef="#br0" timeOffset="44792.55">29360 5095 669 0,'0'0'1362'16,"0"0"-977"-16,0 0-203 16,167-110-117-16,-100 86-65 0,4 2 0 15,20-1-115-15,-19 7-155 16,-12 5-635-16</inkml:trace>
  <inkml:trace contextRef="#ctx0" brushRef="#br0" timeOffset="44919.71">30076 5051 2000 0,'0'0'0'0,"0"0"-738"0</inkml:trace>
  <inkml:trace contextRef="#ctx0" brushRef="#br0" timeOffset="49763.25">27407 1095 189 0,'0'0'232'16,"0"0"-161"-16,0 0-61 16,0 0-9-16,0 0 373 15,0 0-206-15,0 0-103 0,-12 0-52 16,12 0 37-16,0 0 37 16,0 0-66-16,0 0-1 15,-2 0 13-15,-2 0-15 16,-3 0 24-16,-1 0-41 15,-6 0 0-15,-1 0 26 16,-3 0-26-16,-2 2 8 16,-2 6 1-16,-3 0-9 15,2 0 19-15,2 0-20 16,-2-1 0-16,5 2 0 16,1 1 6-16,1-2-6 15,1 0 0-15,3 1 1 0,1 0 3 16,-1-4-4-16,1 4 0 15,1-3-1-15,-4 2 2 16,1 1-1-16,-3 0 0 16,1 1 1-16,-2 2-5 15,0 0 4-15,1 0 0 16,-1 3-1-16,1-1 10 16,1 1-8-16,1 2-1 15,3-1 0-15,-1 2-6 16,4 1 6-16,-3 2 0 15,-1 2 0-15,1 1 6 16,0 2-4-16,-2 1-2 16,2 0 0-16,-3 2-8 0,3 0 8 15,2-3 0 1,-2 6 0-16,2 1 8 0,-2 4-9 16,2-2 1-16,-4 3 0 15,0 0-8-15,-5 1 9 16,1 0-1-16,0 2 0 15,-1-1 6-15,1-2-8 16,1-2 2-16,3 2 0 16,-1-4-4-16,1 1 4 15,-1-3 0-15,3-2 0 16,-2-1 2-16,4 2 0 16,-2-3-2-16,4 2 0 15,1-1-10-15,-2 3 11 16,4-1-1-16,-2 1 0 15,-3 0 1-15,-3 3 7 0,-1 1-8 16,-1-2 0-16,-1 4-12 16,-1 0 12-16,3 3 0 15,2-2 0-15,2 1 10 16,2 2-12-16,3-1 2 16,0 5 0-16,-1-7-1 15,3 4-9-15,2-5 9 16,0 0 1-16,0-3 0 15,0 4-7-15,0 0 7 16,0-2 0-16,0 3-16 0,0 4-35 16,-5 2 25-1,-2 2 8-15,-3 5 18 0,-4 1-14 16,-4 2 14 0,0 2 0-16,1 1 14 0,1-1-12 15,1 2 30-15,3-2-32 16,6 2 1-16,3-4 4 15,3-3-5-15,0-5-29 16,0-4 28-16,9-4-8 16,5-3 9-16,-1 1 0 15,1 1 0-15,1 0 0 16,1 5 0-16,-3-5-1 16,-2 3-9-16,1-2-1 15,0-1 2-15,5-3 9 16,0-2-15-16,5-2 15 0,1 0-23 15,-4 2 22-15,0-2 1 16,-3 2 0-16,-3 2 1 16,-3-2 0-16,0 0-1 15,1-2 16-15,2-1-3 16,5-7 42-16,2-2 3 16,4-2-42-16,3-2 19 15,0 0-28-15,0 0-6 16,0 0 42-16,-3 1-24 15,1 1 2-15,-1-1-21 16,-4 1 11-16,0 1-8 16,-2-2-3-16,0 3 0 15,-3 0 1-15,-1 2 9 0,-1-2-8 16,1 1-2 0,1-3 1-16,1-2 75 0,1-2-9 15,4 0 24-15,3-2 2 16,3 0-69-16,4-2 20 15,3-2-21-15,1-2-15 16,1 1 31-16,-1 0-26 16,4-4 12-16,1 4-1 15,2-3-18-15,3-2 16 16,-1-2-15-16,1-2-5 16,-1 0 21-16,-1 0-22 15,-1 0 27-15,-2 0-10 0,3 0-17 16,-6 0 11-1,3-2-12-15,-1-2 0 0,-4 1 0 16,1 3 1-16,-5 0-1 16,-2-3 0-16,-2 1 8 15,-2 0-10-15,-6-3 2 16,1 2 0-16,3-3-3 16,-4-2 15-16,4-1-12 15,-3-4 0-15,2 1 9 16,-2-2-20-16,1-2 11 15,0-7-26-15,2-4 1 16,2-7-11-16,1-7 29 16,3-7 5-16,3-6 0 15,1-6-10-15,0-5 12 16,-2-7 0-16,3-1 12 0,-1-7-12 16,3-5 13-16,0-1-13 15,0-4 6-15,-1 1-23 16,1 4 3-16,-3 2-6 15,-2 1 18-15,-2 0-2 16,0-3 3-16,-4 1 1 16,-3-2 0-16,-2-2 9 15,-2 2-2-15,0 0 3 16,-5-1 17-16,-2 3-26 16,1 2 28-16,-8-2-6 15,-2 7-2-15,-2 1-3 16,0 2-17-16,0 1-1 15,-13 3 14-15,-1 2-7 0,-1 0 11 16,-1 0-11 0,3-1-5-16,-1 0 45 0,4-6-35 15,-2 1 4-15,3-4 6 16,1-1-16-16,-1 2 14 16,-5-2-19-16,-6 3 0 15,-4 0 76-15,-7 4-26 16,-6-3 40-16,2 6-30 15,-3 2-54-15,3 5 28 16,1 4-35-16,5 0-6 16,2 5-2-16,3 3-44 15,-3 9 9-15,-4 10 10 16,-9 14-74-16,-49 17-70 16,8 2-308-16,-1 13-489 0</inkml:trace>
  <inkml:trace contextRef="#ctx0" brushRef="#br0" timeOffset="62540.02">27055 6503 110 0,'0'0'808'0,"0"0"-648"16,0 0-123-16,0 0 48 16,0 0 522-16,0 0-446 15,80-36-78-15,-76 23 7 16,1 1-33-16,-3 0 28 16,-2 3-32-16,0 1-18 0,0 2 57 15,-2 3-34-15,-21 3-35 16,-12 0-23-16,-9 5-6 15,-10 14-6-15,0 10 12 16,6 4 0-16,9 8-15 16,10 3 15-16,16 8 0 15,13 5 0-15,4 1 6 16,36-2 5-16,16-7-10 16,18-8-1-16,11-11-38 15,32-14-126-15,-18-10-145 16,-17-6-271-16</inkml:trace>
  <inkml:trace contextRef="#ctx0" brushRef="#br0" timeOffset="62720.42">27864 6467 1640 0,'0'0'0'0,"0"0"-412"0</inkml:trace>
  <inkml:trace contextRef="#ctx0" brushRef="#br0" timeOffset="63959.15">27035 6399 1453 0,'0'0'585'0,"0"0"-585"16,0 0-67-16,0 0 60 15,0 0 7-15,0 0 1 16,0 0 42-16,-107 26-4 16,73-26 13-16,-1 0-52 15,-6 0 24-15,-1-9 39 0,-2-8-39 16,-3-5 47-1,-5-6-18-15,-1-9 18 0,-5-3 15 16,0-8-38-16,2-5 10 16,0-7 4-16,8-1-41 15,3-8 18-15,9-3-39 16,10-2 1-16,5-3 9 16,8 1-8-16,5 0-2 15,0 4 0-15,2 0 19 16,1 5-15-16,1 4-4 15,0 1 0-15,2 0-14 16,2 1 16-16,0 1-2 16,0 0 0-16,2 2 15 15,11 2-23-15,1 8 8 16,-1 4 0-16,-3 10-16 0,0 8 17 16,-4 5-1-1,-1 5 0-15,-3 4 15 0,2 0-21 16,0 0 6-16,4 0 0 15,3-2-9-15,0 2 15 16,0 0-6-16,2 2 0 16,-4 2 8-16,-2 1-13 15,-5 7 5-15,1 0 0 16,-3 0-6-16,0 0 15 16,0 0-9-16,0 0 0 15,0 0 0-15,0 0-10 16,0 0 10-16,0 0 0 15,0 0-2-15,0 0-14 0,0 0 8 16,-3 0-109 0,-13 7-22-16,-3 9 56 0,-6 2-106 15,-2 2-31-15,3-2 28 16,1-2-21-16,6-4 59 16,5-6 53-16,8-2 56 15,4-4 45-15,0 0 6 16,12-4 11-16,7-10 57 15,6-2-7-15,-1 0 49 16,3-2-11-16,-4 1-40 16,-6 2 32-16,-6 5-32 15,-4 3 51-15,-5 7 46 0,-2 0-53 16,0 0-13-16,-20 3-75 16,-7 15-14-16,-6 7-4 15,-5 4 5-15,5 5-8 16,0 2 0-16,8-6 14 15,4-2-36-15,9-8-12 16,2-6-109-16,10-6-60 16,0-8-61-16,0 0 60 15,7-13-35-15,8-18-501 16,6-5 421-16,6-2 259 16,0 3 60-16,4 6 196 15,-2 12 561-15,-6 17-374 16,0 0-221-16,0 33-28 15,-3 17-14-15,-1 15-79 16,8 27-41-16,-2-12-23 0,-2-20-486 0</inkml:trace>
  <inkml:trace contextRef="#ctx0" brushRef="#br0" timeOffset="78849.64">1435 7528 1124 0,'0'0'296'0,"0"0"-231"16,0 0-23-16,0 0 6 16,0 0-19-16,0 0 24 15,-11-22-53-15,17 9 6 16,5 3-6-16,-1 2 13 16,1 3-5-16,3 5-8 0,-1 0-88 15,-3 0 88-15,2 0 211 16,-8 0-60-16,-1 0-96 15,-3 0-54-15,0 0 43 16,-3 4 20-16,-17 10 8 16,-11 9 17-16,-7 7-42 15,-6 4 21-15,-1 5 9 16,5-3-54-16,7-4 27 16,8-4-29-16,11-6-20 15,10-5 7-15,4-8-8 16,4-6-13-16,29-3 0 15,13-5-84-15,9-19-63 16,-1-5-137-16,-8-10-31 0,-6-1-211 16,-13-1-64-16,-9 6 486 15,-9 3 117-15,-7 6 382 16,-2 7 17-16,0 6-42 16,0 8-89-16,0 5-47 15,0 0-141-15,-4 25-51 16,2 8 17-16,0 13-20 15,-1 5 37-15,3 1-54 16,0-6-8-16,0-10-2 16,18-10-175-16,-2-12-17 15,-3-14-197-15</inkml:trace>
  <inkml:trace contextRef="#ctx0" brushRef="#br0" timeOffset="79015.48">1800 7289 1356 0,'0'0'558'16,"0"0"-472"-16,0 0 37 16,74 114 15-16,-74-46-44 15,0 13-37-15,-22 5 13 16,-11 2-70-16,-21 18-26 16,12-24-209-16,6-24-479 0</inkml:trace>
  <inkml:trace contextRef="#ctx0" brushRef="#br0" timeOffset="79451.03">2806 7219 1370 0,'0'0'406'16,"0"0"-280"-16,0 0-115 16,0 0 26-16,-129 83 82 15,84-31 3-15,2 9 35 16,8 5-36-16,8-1-64 16,12-7 11-16,9-6-62 15,6-12-5-15,2-8 8 16,21-8-9-16,14-12-1 15,7-8-105-15,18-8-108 16,-10-16-118-16,-12-6-368 0</inkml:trace>
  <inkml:trace contextRef="#ctx0" brushRef="#br0" timeOffset="79991.14">2641 7455 1491 0,'0'0'251'0,"0"0"-166"16,0 0-20-16,0 0-60 15,0 0-4-15,127-23-1 16,-84 46 6-16,-3 14-6 16,-11 4 59-16,-9 8-11 15,-11 1 74-15,-7-4-45 16,-2-6-36-16,0-9 6 16,-2-8-47-16,-5-9 6 0,7-12-6 15,0-2-9-15,0-10-4 16,9-19-238-16,13-8 33 15,4-7-84-15,1 1-54 16,0 5 207-16,-4 12 149 16,-7 17 253-16,-6 9-7 15,-5 4-94-15,-5 23-30 16,0 8 26-16,0 3-32 16,0-4 13-16,0-4-55 15,0-4-56-15,6-11 19 16,12-4-36-16,5-8-1 15,3-3 0-15,1 0-31 16,-5-9 0-16,-3-11-109 16,-11-6-17-16,-3-3 13 15,-5-5-38-15,0 1 73 0,0 1 103 16,0 4 6-16,0 10 143 16,0 8-24-16,13 10-79 15,7 0 18-15,5 14-36 16,-3 14 32-16,0 5 44 15,-6 6-5-15,-3 0 0 16,-4-4-49-16,-2-1-43 16,-5-8 19-16,-2-8-20 15,0-18-81-15,0 0-196 16,0-4-584-16</inkml:trace>
  <inkml:trace contextRef="#ctx0" brushRef="#br0" timeOffset="80141.78">3448 7145 925 0,'0'0'1233'0,"0"0"-1057"15,0 0-130-15,0 0-15 16,0 0 12-16,-31 186-43 16,11-94-352-16,-1-4-1193 0</inkml:trace>
  <inkml:trace contextRef="#ctx0" brushRef="#br0" timeOffset="80239.7">3239 8141 1585 0,'0'0'697'0,"0"0"-511"0,0 0-186 15,0 0-271 1,0 0-741-16</inkml:trace>
  <inkml:trace contextRef="#ctx0" brushRef="#br0" timeOffset="80643.85">4593 7420 150 0,'0'0'1775'15,"0"0"-1577"-15,0 0-159 16,0 0 9-16,0 0-48 15,0 0 40-15,0 0 67 16,-139 140 1-16,81-75 6 16,0 0-71-16,4-6-37 15,8-6 8-15,14-13-4 16,12-14-20-16,13-12-72 0,14-14-178 16,20-15-33-1,8-13-361-15</inkml:trace>
  <inkml:trace contextRef="#ctx0" brushRef="#br0" timeOffset="80834.09">4625 7308 947 0,'0'0'843'0,"0"0"-647"16,0 0-161-16,0 0-34 16,0 0 79-16,18 115-15 15,-10-59 37-15,-1 4-19 16,5 3-82-16,-4-3 25 0,3-8-26 15,-1-8-80-15,-4-4-75 16,-4-11-101-16,-2-14-327 0</inkml:trace>
  <inkml:trace contextRef="#ctx0" brushRef="#br0" timeOffset="81089.98">4319 7642 1622 0,'0'0'368'0,"0"0"-209"16,0 0-96-16,0 0-19 16,164-48-10-16,-104 46-11 15,0 2 68-15,-5 0-61 0,-8 22-29 16,-9 9 30-16,-11 7-23 16,-7 3 36-16,-7 1 20 15,-1-4-43-15,-4-9 36 16,1-2-57-16,5-10 0 15,1-9-9-15,3-8-66 16,7-15-88-16,-3-15-168 16,-6-3-393-16</inkml:trace>
  <inkml:trace contextRef="#ctx0" brushRef="#br0" timeOffset="81199.66">4975 7375 1910 0,'0'0'391'0,"0"0"-279"15,0 0-110-15,0 0-2 16,0 0-138-16,0 0-379 0</inkml:trace>
  <inkml:trace contextRef="#ctx0" brushRef="#br0" timeOffset="81957">5633 7159 1258 0,'0'0'243'0,"0"0"-165"15,0 0-71-15,0 0 30 16,0 0-10-16,0 0 20 15,0 0 133-15,-14 116-24 0,5-51-1 16,1 8-35-16,0 2-58 16,4-6-6-16,2-2-54 15,2-13 10-15,0-8-1 16,9-9 0-16,11-12-8 16,5-9 1-16,6-10 14 15,4-6-12-15,5-4-6 16,3-19-70-16,-5-9 33 15,-3-5-65-15,-8 3 52 16,-9 4 48-16,-9 6 2 16,-7 10 39-16,-2 8 61 15,0 6-48-15,-4 0 5 16,-12 7-56-16,1 15-1 16,-4 9 5-16,6 1 8 15,2 1 4-15,4-1-17 0,5-5 0 16,0-5-11-16,2-5 11 15,0-8-19-15,0-6-45 16,0-3-68-16,2 0 14 16,10-17-62-16,1-7-21 15,5-6-38-15,-1 0-53 16,1 7 292-16,-2 11 129 16,-5 9 75-16,0 3-40 15,-4 10-67-15,-3 15-34 16,0 1 12-16,-1 3-55 15,-3-3-4-15,3-6-16 16,-1-6-33-16,0-4-124 16,-2-10-392-16</inkml:trace>
  <inkml:trace contextRef="#ctx0" brushRef="#br0" timeOffset="82102.06">5831 7375 1883 0,'0'0'377'16,"0"0"-295"-16,0 0-82 16,151-21-175-16,-90 21-90 15,-3 0-473-15</inkml:trace>
  <inkml:trace contextRef="#ctx0" brushRef="#br0" timeOffset="82723.55">6767 7086 1495 0,'0'0'358'15,"0"0"-100"-15,0 0-129 16,0 0-78-16,0 0-50 16,0 0 27-16,-2 189 101 15,-14-85-37-15,3-5-6 16,-1-13-28-16,6-22-57 16,-1-1 26-16,0 2-27 15,4-17 0-15,3-16-10 16,2-14 10-16,0-9-2 0,0-9-4 15,0-7-90 1,14-22 44-16,10-17-124 0,8-13-50 16,5-6 40-16,1 4 80 15,0 11 106-15,-7 17 15 16,-9 19 86-16,-6 14-23 16,-9 18-27-16,-7 22 58 15,0 11 17-15,-21 5-48 16,-5 0 34-16,-6-2-20 15,1-8-77-15,0-6 25 16,2-8-40-16,7-8-13 16,9-12-91-16,6-5-169 0,7-7-254 15</inkml:trace>
  <inkml:trace contextRef="#ctx0" brushRef="#br0" timeOffset="82927.75">7291 7441 163 0,'0'0'1869'16,"0"0"-1653"-16,0 0-172 15,0 0-22-15,-129 156 40 16,71-85 128-16,-2 3-79 16,6-4-56-16,10-5-34 15,13-14-21-15,17-10-27 0,16-20-137 16,27-12-156-1,7-9-165-15</inkml:trace>
  <inkml:trace contextRef="#ctx0" brushRef="#br0" timeOffset="83091.32">7451 7582 1352 0,'0'0'858'15,"0"0"-736"-15,0 0-95 16,-138 104-9-16,112-61 72 15,15 0-58-15,11-5 2 16,8-6-8-16,48 0-26 16,-5-9-89-16,-2-12-420 0</inkml:trace>
  <inkml:trace contextRef="#ctx0" brushRef="#br0" timeOffset="88686.29">8742 7377 1406 0,'0'0'238'0,"0"0"-178"16,0 0-40-16,0 0 69 16,0 0 5-16,-133 76 52 15,92-37-7-15,-1 1-70 16,-3 3 7-16,5 2-49 16,0-1-26-16,5-5 12 15,4-2-13-15,6-9-1 16,7-6-39-16,3-12-236 15,5-6-205-15,4-4-424 0</inkml:trace>
  <inkml:trace contextRef="#ctx0" brushRef="#br0" timeOffset="89166.02">8350 7439 1011 0,'0'0'518'0,"0"0"-392"15,0 0-92-15,0 0 74 16,0 0 56-16,67 128-35 16,-43-71-48-16,7-3-50 15,7-6-22-15,7-10 5 16,4-9-14-16,4-14-60 16,3-11-8-16,0-4-51 0,-4-5 11 15,-4-18-99-15,-5-3-86 16,-7-6 120-16,-12 0 87 15,-11 2 86-15,-11 2 62 16,-2 7 189-16,-2 12 15 16,-18 9-71-16,-7 0-122 15,-6 26 29-15,-3 10-9 16,-2 6 16-16,7-3-29 16,9-4-74-16,9-9 25 15,5-9-31-15,8-11-15 16,0-6 15-16,21 0-37 15,8-6-28-15,6-14-92 16,1-5-62-16,2-1 83 0,-2 5 38 16,-5 6 63-1,-6 9 35-15,-6 6 89 0,-5 4 22 16,-5 24 24-16,-5 7-74 16,-4 8 5-16,0 3-66 15,-9 9-10-15,-9-11-214 16,-1-13-702-16</inkml:trace>
  <inkml:trace contextRef="#ctx0" brushRef="#br0" timeOffset="89277.98">8923 8113 856 0,'0'0'1287'0,"0"0"-1038"16,0 0-230-16,0 0-19 15,0 0-237-15,0 0-513 0</inkml:trace>
  <inkml:trace contextRef="#ctx0" brushRef="#br0" timeOffset="89555.39">9877 7432 735 0,'0'0'696'0,"0"0"-622"16,0 0-43-16,0 0 56 0,-76 107 123 15,49-44 41-15,3 6-53 16,6 4-50-16,9-3-122 16,9-3-11-16,0-9-15 15,9-11-72-15,13-8-60 16,17-13-133-16,-8-12-211 15,-4-13-589-15</inkml:trace>
  <inkml:trace contextRef="#ctx0" brushRef="#br0" timeOffset="90307.66">9623 7840 803 0,'0'0'1342'15,"0"0"-1147"-15,0 0-170 0,0 0-25 16,129-88-57-16,-67 58-11 15,6-6 20-15,-4-2 48 16,-3-2 0-16,-9-1-79 16,-7 3-56-16,-13 1-33 15,-12 2 45-15,-14 7 123 16,-6 10 70-16,0 10 135 16,-20 8-76-16,-5 8-84 15,-4 28 72-15,0 14-22 16,6 13 3-16,2 5 9 15,7 0-54-15,8-6 19 16,4-6-72-16,2-12 7 16,0-12-5-16,6-11-2 15,12-14-11-15,7-7 11 0,2 0-61 16,6-14-17-16,3-12-33 16,-1-2-12-16,-1-2 46 15,-10 6-10-15,-3 9 85 16,-13 9 2-16,-6 6 15 15,-2 15 109-15,0 14-34 16,0 5-61-16,0-2 18 16,0-3-47-16,0-7 11 15,5-8 3-15,17-6-7 16,10-8 41-16,1 0-48 16,4-5-15-16,0-16 6 15,-4-3-46-15,-7-2-3 16,-1 0-4-16,-7 2-33 0,-5 4 94 15,-5 8 2-15,-4 10 36 16,-4 2 40-16,0 14-61 16,0 14 49-16,0 4-33 15,0-1-31-15,6-3 42 16,5-9-43-16,5-4 2 16,7-9 22-16,0-6-23 15,4 0-2-15,0-9-36 16,-4-10-64-16,-4-8 45 15,-1 1-74-15,-4-4 40 16,-1 3 52-16,-4 6 35 16,-3 7 3-16,0 11 146 15,-4 3-50-15,-2 7-18 16,0 19-32-16,0 6-12 16,0 5-11-16,0-6-12 0,0-1-22 15,0-7 3-15,0-7-114 16,0-14-83-16,0-2-164 15,0 0-289-15</inkml:trace>
  <inkml:trace contextRef="#ctx0" brushRef="#br0" timeOffset="90954.02">10831 7270 1950 0,'0'0'507'0,"0"0"-436"16,0 0 8-16,0 0-78 16,0 0 9-16,0 0-10 15,116-63 19-15,-103 91-16 16,-13 12-3-16,-2 8 0 15,-33 6-12-15,-44 26-98 16,8-13-130-16,7-12-357 0</inkml:trace>
  <inkml:trace contextRef="#ctx0" brushRef="#br0" timeOffset="91485.51">11859 7433 975 0,'0'0'619'15,"0"0"-250"-15,0 0-81 16,0 0 16-16,0 0-174 16,0 0-94-16,0 0-17 0,9 11-4 15,-30 47 5-15,0 15 5 16,-4 9-18-16,2 5 5 15,1-7-12-15,5-12-1 16,0-13-57-16,9-13-121 16,1-14 16-16,-4-18-124 15,2-8-69-15,-4-2-142 0</inkml:trace>
  <inkml:trace contextRef="#ctx0" brushRef="#br0" timeOffset="92183.77">11544 7761 1418 0,'0'0'613'15,"0"0"-460"-15,0 0-94 16,147-65-46-16,-73 40 5 0,2-1-19 16,-3-5 1-1,-8-4-18-15,-12 2 9 0,-14-2-68 16,-18 5-1-16,-13 2 37 16,-8 4 41-16,-6 6 12 15,-17 10 72-15,-8 8-6 16,-4 10 14-16,-2 30-11 15,3 14 42-15,3 11-20 16,6 5-61-16,8-4 26 16,11-6-60-16,6-9 1 15,0-14 0-15,0-8-8 16,15-14-1-16,7-8 0 0,7-7-51 16,7 0 5-1,1-19-82-15,3-6-15 0,1-6 16 16,-5 1-3-16,-5 6 68 15,-9 7 62-15,-9 17 12 16,-4 0 48-16,-4 11-1 16,-3 15 2-16,3 3-6 15,1-3-44-15,3-5 23 16,9-7-32-16,5-5 4 16,3-9 9-16,6 0-15 15,-3-19-45-15,-4-3-44 16,0-6-46-16,-7 0 48 15,0 0 7-15,-7 5 53 16,-2 3 27-16,-5 13 71 16,-1 7 55-16,-3 0-57 0,0 16-20 15,2 10 44-15,0 3-59 16,5-2-33-16,4-5 13 16,5-4-12-16,4-6-2 15,2-7 0-15,1-5 0 16,-2 0-1-16,0-17-72 15,-3-4-48-15,-3-8-4 16,-1 3 31-16,-1-2 71 16,-5 7 21-16,2 4 4 15,-3 9 82-15,-1 8 58 16,-4 0-99-16,3 25 38 16,-5 6-65-16,2 3 0 15,-2 2-16-15,2-5 15 16,0-8-36-16,1-10-92 15,-1-8-146-15,-2-5-326 0</inkml:trace>
  <inkml:trace contextRef="#ctx0" brushRef="#br0" timeOffset="92349.89">12884 7511 1639 0,'0'0'222'0,"0"0"-143"15,0 0 48-15,7 121-77 16,-30-83-1-16,-3-5-49 16,-14-4-2-16,6-12-80 15,5-8-240-15</inkml:trace>
  <inkml:trace contextRef="#ctx0" brushRef="#br0" timeOffset="92512.88">12868 7115 1597 0,'0'0'361'0,"0"0"-259"16,0 0-101-16,-124 109-1 16,72-52-120-16,8-7-572 0</inkml:trace>
  <inkml:trace contextRef="#ctx0" brushRef="#br0" timeOffset="92791.92">13296 7654 1835 0,'0'0'202'0,"0"0"-177"0,0 0 2 16,-24 142-27 0,19-102 0-16,5-8 5 0,0-3 6 15,11-18-9-15,10-5-2 16,-3-6-341-16</inkml:trace>
  <inkml:trace contextRef="#ctx0" brushRef="#br0" timeOffset="92910.83">13425 7333 2036 0,'0'0'298'15,"0"0"-298"-15,0 0-204 16,0 0-507-16</inkml:trace>
  <inkml:trace contextRef="#ctx0" brushRef="#br0" timeOffset="93580.78">14157 7164 345 0,'0'0'1284'0,"0"0"-891"16,0 0-240-16,0 0-112 16,0 0-13-16,0 0-28 15,0 0 0-15,36 23 49 16,-39 83 9-16,-12 28 63 15,-1-5-20-15,3-29-47 0,6-34 13 16,3-24-66 0,2 1 12-16,-4-6-13 0,4 0 21 15,2-18-15-15,0-6-6 16,0-12 0-16,0-1 9 16,0-10 6-16,0-20 23 15,10-16-38-15,9-10-61 16,8-4-10-16,4 4-66 15,3 14 76-15,-1 20 60 16,-4 17-21-16,-2 5 20 16,-4 21 1-16,-7 13 1 15,-10 4 20-15,-6 2 9 16,0-2 14-16,-4-1 40 16,-17-8-44-16,-6-4 14 15,1-7-38-15,-3-7-7 0,4-3 13 16,5-6-21-16,11-2-21 15,7 0-84-15,11-14-95 16,18-4-320-16,7-5-237 0</inkml:trace>
  <inkml:trace contextRef="#ctx0" brushRef="#br0" timeOffset="94127.98">14754 7611 1328 0,'0'0'367'0,"0"0"-221"15,0 0-107-15,0 0-31 16,0 0 65-16,0 0 60 0,-143 85 38 16,108-57-18-16,6 0-98 15,9-2-24-15,9-4-27 16,8-3 16-16,3-10-26 16,0-4 6-16,21-5-26 15,6 0 25-15,2-6-89 16,2-19-40-16,0-3-67 15,-4-6-9-15,-3 2 76 16,-8 6 18-16,-5 6 112 16,-7 14 107-16,-4 6-39 15,0 6-38-15,0 21 70 16,-2 4-37-16,-5 5 66 16,7-4-58-16,0-1-25 0,5-8 1 15,17-5-46 1,5-8 23-16,6-8-12 0,5-2-3 15,0-5-18-15,0-18-9 16,-4-5-6-16,-3-2 4 16,-7-2-54-16,-4 2 59 15,-6 9 3-15,-8 7 12 16,-4 8 113-16,-2 6-75 16,0 20-25-16,0 21 14 15,-10 15-18-15,-2 11 59 16,-1 9-17-16,-1 1-29 15,3-4 9-15,5-7-31 16,1-10 0-16,1-14 0 16,4-10 18-16,-3-10-25 15,3-11 7-15,-4-11-119 0,-16-8-50 16,2-20-175-16,-2-6-414 16</inkml:trace>
  <inkml:trace contextRef="#ctx0" brushRef="#br0" timeOffset="94421.95">14574 7132 1894 0,'0'0'312'0,"0"0"-230"16,0 0-58-16,-78 138-16 15,73-95 24-15,5-7-30 16,12-10-1-16,17-8-1 0,4-8-13 15,2-10-109 1,-1 0-73-16,-1-8-67 0,-6-12-216 16,-2-4 170-16,-3 1 308 15,-2 0 283-15,2 5 28 16,3 1-16-16,2 4-34 16,6 3-90-16,7 3-67 15,5 2-102-15,28-1-2 16,-10 1-148-16,-5 0-581 0</inkml:trace>
  <inkml:trace contextRef="#ctx0" brushRef="#br0" timeOffset="94811.97">15944 7305 1986 0,'0'0'364'0,"0"0"-329"16,0 0-35-16,0 0 0 15,-24 170 2-15,13-88 61 16,2 9 21-16,1 1-31 16,0-4-47-16,4-5-7 15,2-15 1-15,2-15-142 16,0-14 27-16,-5-20-113 15,3-8-89-15,-4-11-447 0</inkml:trace>
  <inkml:trace contextRef="#ctx0" brushRef="#br0" timeOffset="95097.56">15824 7654 1408 0,'0'0'341'0,"0"0"-211"15,0 0-111-15,0 0-3 16,132-26-15-16,-103 48-1 15,-5 11 75-15,-6 12 24 16,-7 2 24-16,-9 6-75 16,-2-7-39-16,0-7 9 15,0-12-18-15,-6-9 0 16,-1-11 13-16,5-7-6 16,2-3 57-16,0-23-64 15,15-7-49-15,19-12 24 16,15-3-80-16,7-1 22 0,8 3 57 15,1 9 13-15,-3 9 4 16,-6 11 9-16,-7 16-27 16,-15 1-173-16,-15 0-649 0</inkml:trace>
  <inkml:trace contextRef="#ctx0" brushRef="#br0" timeOffset="95675.93">16495 7694 1290 0,'0'0'497'0,"0"0"-405"15,0 0-91-15,0 0 25 16,0 0 15-16,-40 116-7 15,38-86 46-15,2-3-59 16,0-8-1-16,0-6-2 16,9-9-9-16,9-4-5 15,4-3-4-15,4-16-53 16,1-8 33-16,-2 0-40 16,-3-2 0-16,-3 5 39 15,-9 6 21-15,-3 8 74 16,-5 10 75-16,0 0-103 15,-2 3-9-15,4 14-28 16,8 5 23-16,5-2-8 0,12 0-15 16,10-8 14-1,7-6-23-15,8-6-11 0,2 0-1 16,-5-13-75-16,-6-8-34 16,-10-7 12-16,-8 0 18 15,-12-2 71-15,-5 2-5 16,-6 7 25-16,-4 6 119 15,0 13 73-15,0 2-55 16,-4 20-101-16,-10 24-35 16,-1 14 59-16,-3 10-41 15,2 9 15-15,0-4-9 16,3-2-16-16,2-9 2 0,4-10-11 16,1-14 0-1,-1-9-21-15,0-16-16 0,-15-13-126 16,4-9-210-16,-5-18-1003 0</inkml:trace>
  <inkml:trace contextRef="#ctx0" brushRef="#br0" timeOffset="95826.15">16892 7038 1487 0,'0'0'815'16,"0"0"-711"-16,0 0-97 15,-123 89-14-15,32 11-80 0,13-14-156 16,14-8-271-16</inkml:trace>
  <inkml:trace contextRef="#ctx0" brushRef="#br0" timeOffset="97071.93">17987 7386 1358 0,'0'0'640'0,"0"0"-387"16,0 0-126-16,0 0-112 0,0 0-9 15,0 0 31-15,-118 138 24 16,81-65 68-16,8 7-69 16,12-5-58-16,8-5 23 15,9-11-16-15,0-9-18 16,26-10 1-16,13-12-142 15,30-14-73-15,-9-7-332 16,-6-7-1071-16</inkml:trace>
  <inkml:trace contextRef="#ctx0" brushRef="#br0" timeOffset="97268.43">18305 7666 975 0,'0'0'751'0,"0"0"-621"16,0 0-73-16,0 0 46 16,0 0 71-16,0 0-32 15,-37 120-105-15,37-86 8 16,0 0-45-16,0-3-58 16,13-12-168-16,-2-7-357 0</inkml:trace>
  <inkml:trace contextRef="#ctx0" brushRef="#br0" timeOffset="97400.76">18328 7452 1793 0,'0'0'380'0,"0"0"-243"0,0 0-137 16,0 0-142-16,0 0-76 15,0 0-171-15</inkml:trace>
  <inkml:trace contextRef="#ctx0" brushRef="#br0" timeOffset="97627.96">18713 7671 1277 0,'0'0'914'0,"0"0"-449"15,0 0-304-15,0 0-110 16,0 0 4 0,0 0-55-16,0 0-1 0,99 9-11 15,-66 1-70-15,-2 12-154 16,-8-5-155-16,-15 0-389 0</inkml:trace>
  <inkml:trace contextRef="#ctx0" brushRef="#br0" timeOffset="97761.07">18648 7830 1685 0,'0'0'545'16,"0"0"-441"-16,0 0-2 15,0 0-71-15,0 0 5 16,0 0-36-16,161-6-105 0,-119 2-208 16,-6 0-898-16</inkml:trace>
  <inkml:trace contextRef="#ctx0" brushRef="#br0" timeOffset="98265.26">19130 7923 1350 0,'0'0'498'16,"0"0"-389"-16,0 0 67 15,0 0-97-15,0 0-16 16,0 0 30-16,0 0-84 16,145-139 16-16,-114 99-25 0,-2-1-23 15,-6 0 17 1,-6 7 2-16,-5 8 4 0,-8 10 108 15,-2 8 60-15,-2 8-77 16,0 0-91-16,0 14 8 16,0 16-29-16,-14 10 21 15,4 8 0-15,-1 3 0 16,1-4-122-16,10 1-67 16,0-9-200-16,0-16-462 0</inkml:trace>
  <inkml:trace contextRef="#ctx0" brushRef="#br0" timeOffset="98438.06">19609 7819 1573 0,'0'0'190'16,"0"0"-149"-16,0 0 95 15,0 0-49-15,-53 131 5 16,38-98-70-16,3-3-22 15,5-8-103-15,7-10-468 0</inkml:trace>
  <inkml:trace contextRef="#ctx0" brushRef="#br0" timeOffset="98766.78">19805 7620 1422 0,'0'0'510'15,"0"0"-384"-15,0 0-126 16,0 0-18-16,0 0-27 16,0 0 45-16,0 0-6 15,137-24 6-15,-122 48 10 16,-10 12-3-16,-5 6 102 15,-18 4-19-15,-13 0 34 16,-3-3 0-16,5-2-70 16,9-11 32-16,11-6-62 0,9-3-24 15,0-8 21 1,21-3-21-16,12-1-54 0,20-9-96 16,-8 0-395-16,-5-2-953 0</inkml:trace>
  <inkml:trace contextRef="#ctx0" brushRef="#br0" timeOffset="98925.92">20137 7877 1560 0,'0'0'276'16,"0"0"-194"-16,0 0 49 16,0 0-57-16,-15 104 4 0,7-70-70 15,-2 0-7-15,1-2-1 16,5-10-271-16,4-8-583 0</inkml:trace>
  <inkml:trace contextRef="#ctx0" brushRef="#br0" timeOffset="99617.62">20561 7657 196 0,'0'0'911'16,"0"0"-676"-16,0 0-71 15,0 0-10-15,0 0-36 16,0 0 45-16,0 0-15 15,-20-17-51-15,20 15 17 16,0 0-52-16,3-2-23 16,3 3-38-16,-4-2 18 15,0 0-19-15,-2 3 0 16,0 0-4-16,0 0-5 16,0 0-25-16,0 0-2 15,-4 0 24-15,-5 3 12 16,0 1-13-16,0 0 13 0,5-2 0 15,2-2-9 1,2 0 27-16,0 0-15 0,0 0-3 16,0 0 6-16,0 0 22 15,0 0-18-15,0 0 2 16,0-6-12-16,4-1 6 16,7 4-15-16,-2 3 9 15,0 0-1-15,-2 0-21 16,-5 9 19-16,-2 8 3 15,0 6 41-15,-20 6-26 16,-4-1 73-16,-5-2-14 16,2-2-34-16,6-6 23 15,8-6-62-15,11-1-1 16,2-8 0-16,0 3 7 16,20-2-22-16,7-3 15 0,4 5-55 15,-2-1 54-15,-2 4-26 16,-3 5 27-16,-5 1-6 15,-9 7 4-15,-5 5-13 16,-5 0 15-16,0 0 0 16,-5-1-17-16,-8-6 17 15,-5-6-109-15,4-6-172 16,3-8-311-16</inkml:trace>
  <inkml:trace contextRef="#ctx0" brushRef="#br0" timeOffset="99803.89">21043 7586 1927 0,'0'0'344'0,"0"0"-258"16,51 105 60-16,-40-47-58 16,-11 9-28-16,0 3-33 15,-13 1-17-15,-14-3-20 16,-20 10-118-16,7-20-259 15,2-14-440-15</inkml:trace>
  <inkml:trace contextRef="#ctx0" brushRef="#br0" timeOffset="101470.97">2741 8400 1211 0,'0'0'378'0,"0"0"-185"16,0 0-86-16,0 0 121 15,0 0-48-15,0 0-43 16,0 0 17-16,18-80-128 16,-18 80-9-16,0 13-17 15,0 30 0-15,-4 34 3 16,-14 39 27-16,3-3 25 16,-1-8-29-16,3-18-16 15,5-26 7-15,0 6-17 16,3-1 0-16,5-10-8 15,0-14 8-15,0-10-1 0,7-12-159 16,4-10-55-16,-2-10-68 16,-2-10-29-16,-5-17-340 0</inkml:trace>
  <inkml:trace contextRef="#ctx0" brushRef="#br0" timeOffset="101673.73">2897 8314 872 0,'0'0'798'16,"0"0"-726"-16,0 0-31 16,0 0-25-16,0 0 110 15,36 150 16-15,-62-80-39 0,-13 2 9 16,-3 0-57-16,2-7-43 16,5-11-8-16,8-14-4 15,11-14-143-15,16-17-136 16,6-9-346-16,17 0-292 0</inkml:trace>
  <inkml:trace contextRef="#ctx0" brushRef="#br0" timeOffset="101875.93">3133 8344 1624 0,'0'0'257'16,"0"0"-213"-16,-116 92 22 0,72-26 20 15,9 6 22-15,12 3 5 16,19-5-79-16,4-10-10 16,22-11-24-16,20-17-15 15,12-11-59-15,29-21-177 16,-12 0-319-16,-9-14-517 0</inkml:trace>
  <inkml:trace contextRef="#ctx0" brushRef="#br0" timeOffset="102072.02">3453 8536 396 0,'0'0'1624'16,"0"0"-1372"-16,0 0-211 15,0 0 5-15,-103 102-44 0,63-51 22 16,0-4 30 0,7-2-48-16,6-10 25 0,6-8-31 15,8-10-55-15,8-8-53 16,5-9-134-16,0 0 65 15,20-41-157-15,5 2-22 16,0-6-785-16</inkml:trace>
  <inkml:trace contextRef="#ctx0" brushRef="#br0" timeOffset="102212.95">3419 8511 149 0,'0'0'1411'16,"0"0"-1195"-16,0 0-54 15,3 113-90-15,-3-55 13 0,0 0-26 16,-3-4 2-1,1-5-35-15,2-9-14 0,0-8-24 16,0-8-68-16,0-10-194 16,2-12-375-16</inkml:trace>
  <inkml:trace contextRef="#ctx0" brushRef="#br0" timeOffset="102484.92">3227 8744 1551 0,'0'0'599'0,"0"0"-478"16,0 0-116-16,0 0-5 16,134-27-1-16,-83 15-39 0,3-4 39 15,-1-2 1 1,-3 1-25-16,-10 1 13 0,-9 5-116 16,-11 2 84-16,-7 8 44 15,-6 1 26-15,-1 1 48 16,2 23 19-16,-2 12-44 15,-4 12 38-15,0 5-77 16,-2 1 7-16,0-6-17 16,0-8-2-16,5-10-129 15,-1-12-158-15,3-9-278 0</inkml:trace>
  <inkml:trace contextRef="#ctx0" brushRef="#br0" timeOffset="102679.52">3949 8492 1365 0,'0'0'304'15,"0"0"-243"-15,0 0 71 16,29 140-30-16,-29-82 57 16,0 3-43-16,-6-3-74 15,-8-4 9-15,1-8-51 16,7-4-34-16,1-12-182 15,5-12-344-15</inkml:trace>
  <inkml:trace contextRef="#ctx0" brushRef="#br0" timeOffset="102913.54">4188 8719 1793 0,'0'0'628'16,"0"0"-459"-16,0 0-65 15,0 0-53-15,0 0-45 16,0 0 10-16,0 0-16 16,96-4-43-16,-71 4-56 15,-7 16-150-15,-7 0-260 16,-9-5-259-16</inkml:trace>
  <inkml:trace contextRef="#ctx0" brushRef="#br0" timeOffset="103038.81">4244 8893 1600 0,'0'0'543'16,"0"0"-466"-16,0 0-64 16,0 0 15-16,116 0-28 15,-67-2-6-15,-9-3-60 16,-8 0-280-16</inkml:trace>
  <inkml:trace contextRef="#ctx0" brushRef="#br0" timeOffset="104617.35">4882 8560 796 0,'0'0'379'0,"0"0"-110"16,0 0-58-16,0 0-49 15,0 0 80-15,0 0-8 16,0 0-112-16,15-56 7 15,-30 58-86-15,-8 23-37 16,-6 14 18-16,2 9-9 16,6 9 12-16,9-3 8 15,12-8-29-15,0-7 28 0,14-14-34 16,15-9 0-16,8-11 29 16,5-5-28-16,1 0-2 15,-3-21-8-15,-7-7-67 16,-8-6 19-16,-12-3-22 15,-9 2 24-15,-4-2 49 16,0 7 6-16,-4 7 21 16,-7 4-21-16,1 13-16 15,-2 6-118-15,5 8-433 16,1 11-260-16</inkml:trace>
  <inkml:trace contextRef="#ctx0" brushRef="#br0" timeOffset="104789.68">5218 8825 1685 0,'0'0'220'0,"0"0"-138"15,0 0 20-15,0 0 13 16,-35 112-2-16,14-76-44 16,1 1-18-16,0-4-51 15,6 2-40-15,6-9-247 16,6-12-408-16</inkml:trace>
  <inkml:trace contextRef="#ctx0" brushRef="#br0" timeOffset="105099.53">5465 8506 1588 0,'0'0'335'0,"0"0"-218"16,0 0-58-16,-137 139 92 16,110-81-31-16,11-5-71 15,16-7-13-15,0-9-15 16,20-11-11-16,11-12 64 16,5-7-61-16,-3-7-12 15,-6 0-2-15,-9-9-5 16,-9-8 6-16,-9-3 0 15,0-1-34-15,-23 1 32 0,-6 3-33 16,-2 10-28-16,-9 7-61 16,11 12-185-16,7 6-514 0</inkml:trace>
  <inkml:trace contextRef="#ctx0" brushRef="#br0" timeOffset="105315.84">5885 8831 1023 0,'0'0'1371'0,"0"0"-1247"16,0 0-124-16,0 0-222 15,0 0-361-15,0 0-251 0</inkml:trace>
  <inkml:trace contextRef="#ctx0" brushRef="#br0" timeOffset="105435.43">5916 9094 2131 0,'0'0'276'16,"0"0"-222"-16,-77 128-54 15,17-69-322-15,-2-10-381 0</inkml:trace>
  <inkml:trace contextRef="#ctx0" brushRef="#br0" timeOffset="106007.02">6585 8536 1445 0,'0'0'695'0,"0"0"-695"16,0 0-56-16,0 0 56 16,-9 162 30-16,1-81 96 15,0 5 11-15,-1 0-46 16,1-3-2-16,0-9-58 15,2-8-31-15,-1-10 0 16,5-14 5-16,0-9-11 16,2-14-34-16,0-11-119 15,0-8 18-15,0 0 11 16,-8-44-35-16,0-2-326 16,-1-10-9-16</inkml:trace>
  <inkml:trace contextRef="#ctx0" brushRef="#br0" timeOffset="106185.7">6696 8578 373 0,'0'0'1119'0,"0"0"-977"16,0 0-80-16,0 0 63 15,53 141 13-15,-57-78 25 16,-27 2 12-16,-7-3-59 16,-2-10-5-16,4-7-90 15,7-15-13-15,13-10-16 16,12-12-29-16,11-8-126 15,20-13-121-15,4-9-455 0</inkml:trace>
  <inkml:trace contextRef="#ctx0" brushRef="#br0" timeOffset="106359.86">6946 8548 538 0,'0'0'1213'0,"0"0"-1111"16,0 0-77-16,-98 141-23 15,64-74 12-15,12-2 41 16,10-7 0-16,12-5-44 16,0-12-11-16,50-17-75 15,-3-10-171-15,-1-12-471 0</inkml:trace>
  <inkml:trace contextRef="#ctx0" brushRef="#br0" timeOffset="106561.96">7282 8560 1470 0,'0'0'590'16,"0"0"-548"-16,0 0-22 15,-98 104-9-15,62-49 47 16,3-4 71-16,7 0-57 16,5-9-47-16,7-8-25 15,12-10-6-15,2-10-68 16,0-10-113-16,27-6-57 15,0-16-239-15,-2-6-788 0</inkml:trace>
  <inkml:trace contextRef="#ctx0" brushRef="#br0" timeOffset="106703.9">7295 8618 548 0,'0'0'1205'16,"0"0"-1034"-16,0 0-124 15,0 0 32-15,16 121-69 16,-11-78-8-16,-1 3 4 15,2-7-6-15,4 5-1 16,-4-14-87-16,-3-7-439 0</inkml:trace>
  <inkml:trace contextRef="#ctx0" brushRef="#br0" timeOffset="106852.82">7062 8828 935 0,'0'0'1075'0,"0"0"-813"15,0 0-159-15,0 0-92 16,0 0-11-16,0 0-54 16,151-31-77-16,-109 39-173 15,-6 2-498-15</inkml:trace>
  <inkml:trace contextRef="#ctx0" brushRef="#br0" timeOffset="107139.87">7492 8886 1258 0,'0'0'532'0,"0"0"-487"16,0 0-45-16,0 0 0 15,0 0 33-15,0 0 138 0,0 0 35 16,-2-26-113 0,6 17-92-16,11 5-1 0,-1 4-9 15,-3 0 7-15,-5 4 2 16,-6 19-11-16,0 10 11 15,-6 4 16-15,-17 4-1 16,4-2 27-16,5-7-41 16,7-8-1-16,7-8 22 15,0-4-16-15,25-9 25 16,6-3-31-16,19 0-94 16,-10-15-171-16,-7-6-387 0</inkml:trace>
  <inkml:trace contextRef="#ctx0" brushRef="#br0" timeOffset="107330.42">7789 8569 1211 0,'0'0'532'16,"0"0"-477"-16,0 0-17 16,0 0-29-16,57 113 116 15,-57-56 37-15,0 5-66 16,-9 4-20-16,-18-1-76 15,-4 0-2-15,-5-1-150 16,7-17-170-16,12-17-283 0</inkml:trace>
  <inkml:trace contextRef="#ctx0" brushRef="#br0" timeOffset="107578.38">8098 8775 1609 0,'0'0'625'16,"0"0"-483"-16,0 0-141 15,0 0 13-15,0 0-20 16,0 0 6-16,142 18 0 15,-115-9-1-15,-9 4-91 0,-9-3-270 16,-9-2-648-16</inkml:trace>
  <inkml:trace contextRef="#ctx0" brushRef="#br0" timeOffset="107687.86">8129 8913 1938 0,'0'0'469'0,"0"0"-444"16,0 0-25-16,129 5-34 15,-75-5-170-15,-5 0-75 0</inkml:trace>
  <inkml:trace contextRef="#ctx0" brushRef="#br0" timeOffset="108177.69">8890 8751 1255 0,'0'0'313'16,"0"0"-157"-16,0 0-4 15,0 0 11-15,-50 128-50 16,50-94-10-16,0-3 25 15,12-6-90-15,7-4-15 16,4-12 6-16,2-6-29 16,-3-3 40-16,-2-9-38 15,-4-15 8-15,-8-4-20 16,-3-4 5-16,-5-3-21 16,0 0 20-16,-7 3-3 0,-4 4 8 15,-5 10 1-15,-2 15-101 16,3 3-155-16,4 0-371 0</inkml:trace>
  <inkml:trace contextRef="#ctx0" brushRef="#br0" timeOffset="108362.86">9095 8906 677 0,'0'0'1272'0,"0"0"-1136"16,0 0-85-16,0 0-20 15,-14 104 24-15,1-66 43 16,-1 1-53-16,3-2 15 0,0-1-60 16,4-7-18-1,7-10-219-15,0-7-360 0,0-12-859 0</inkml:trace>
  <inkml:trace contextRef="#ctx0" brushRef="#br0" timeOffset="108686.73">9278 8635 1597 0,'0'0'368'0,"0"0"-252"16,0 0-38-16,0 0-60 15,0 0 17-15,0 0 24 0,0 0-58 16,118 17 27-16,-92-10-28 15,-4-3 0-15,-6-4-2 16,-5 1 2-16,-4-1 0 16,-5 2 0-16,-2 5 14 15,0 2-13-15,0 14 26 16,0 7 56-16,-2 10-15 16,-5 6-68-16,1 2 8 15,-1 2-8-15,0-4-5 16,0-5-17-16,1-1-122 15,2-13-198-15,-1-8-314 0</inkml:trace>
  <inkml:trace contextRef="#ctx0" brushRef="#br0" timeOffset="108835.31">9203 8930 709 0,'0'0'1330'15,"0"0"-989"-15,0 0-155 16,133-65-85-16,-78 49-80 15,7 2-8-15,0 2-13 16,17 4-43-16,-19 7-161 16,-11 1-513-16</inkml:trace>
  <inkml:trace contextRef="#ctx0" brushRef="#br0" timeOffset="109010.08">9982 8789 2264 0,'0'0'505'15,"0"0"-505"-15,0 0-181 16,0 0-354-16,0 0 257 16,0 0-263-16</inkml:trace>
  <inkml:trace contextRef="#ctx0" brushRef="#br0" timeOffset="109106.43">9939 9085 211 0,'0'0'1533'0,"0"0"-916"16,0 0-502-16,-117 139-115 0,56-89-113 15,-2-10-609-15</inkml:trace>
  <inkml:trace contextRef="#ctx0" brushRef="#br0" timeOffset="110173.37">10605 8613 1340 0,'0'0'369'0,"0"0"-104"16,0 0-98-16,0 0-112 15,0 0-11-15,0 0-28 16,0 0 11-16,37 2-27 15,-28 42 0-15,-5 18 70 0,-4 11 16 16,0 7-15-16,0 3-4 16,-13-2-61-16,-1-11 25 15,1-9-31-15,1-8 1 16,6-14-7-16,1-12 6 16,3-10-103-16,0-12-35 15,2-5-72-15,-8-24 57 16,0-13-426-16,-1-6-787 0</inkml:trace>
  <inkml:trace contextRef="#ctx0" brushRef="#br0" timeOffset="110353.79">10896 8508 1573 0,'0'0'261'0,"0"0"-184"15,0 0-1-15,18 144 90 0,-43-79-51 16,-16 0 0-16,-3-4-27 15,2-9-78-15,4-12-10 16,11-10-27-16,18-16-164 16,16-14-93-16,24-6-39 15,7-18-526-15</inkml:trace>
  <inkml:trace contextRef="#ctx0" brushRef="#br0" timeOffset="110525.62">11060 8410 1445 0,'0'0'201'0,"0"0"-134"16,-108 162 98-16,70-84-70 0,13 1 31 15,16-14-29-15,9-10-80 16,20-18 14-16,22-12-31 16,39-23-85-16,-7-2-119 15,-8-6-461-15</inkml:trace>
  <inkml:trace contextRef="#ctx0" brushRef="#br0" timeOffset="110721.84">11444 8508 1333 0,'0'0'616'16,"0"0"-480"-16,0 0-79 16,-100 137 13-16,63-75 36 0,4-4-53 15,9-8 14-15,6-10-51 16,10-12-14-16,8-12-4 15,0-12-90-15,4-4-57 16,11-4-4-16,10-40-111 16,-3 3-108-16,-5-6-155 0</inkml:trace>
  <inkml:trace contextRef="#ctx0" brushRef="#br0" timeOffset="110841.77">11408 8534 332 0,'0'0'1208'15,"0"0"-843"-15,0 0-247 16,0 0-35-16,0 0-5 15,32 134-66-15,-30-85-11 16,0-3 15-16,-2 6-16 0,0-12-113 16,0-14-376-16</inkml:trace>
  <inkml:trace contextRef="#ctx0" brushRef="#br0" timeOffset="110982.74">11172 8811 1835 0,'0'0'480'15,"0"0"-409"-15,0 0-27 16,120-60-35-16,-62 49-18 16,0 7-46-16,20 4-152 15,-16 0-266-15,-10 0-1105 0</inkml:trace>
  <inkml:trace contextRef="#ctx0" brushRef="#br0" timeOffset="111607.81">11780 8860 182 0,'0'0'1162'16,"0"0"-1162"-16,0 0-167 15,0 0 101-15,0 0 66 16,0 0 356-16,0 0-88 16,-31 7-90-16,27-7-100 15,2 0-60-15,0 0-5 16,0 0-10-16,-1 0-3 15,3 0 0-15,-2 0 14 16,2 0-18-16,0 0 4 16,0 0 0-16,-3 0 17 0,3 0 33 15,-2-2 1 1,0 2 3-16,2 0-38 0,0 0 20 16,-2 0-36-16,2 0 0 15,-3 0-16-15,-1 0 7 16,0 0 3-16,-3 0 5 15,5 0-4-15,0 0-6 16,2 0 11-16,0 0 0 16,0-2 17-16,0-1-17 15,0-4 25-15,0 1-25 16,7-1 1-16,1 4-7 16,1-1 6-16,3 4 0 15,-2 0-1-15,-1 0 2 0,-2 7-10 16,-7 13 9-16,0 9 0 15,-7 5 53-15,-17 0 1 16,-5 2-5-16,0-5 8 16,4-7-43-16,7-11 26 15,12-5-40-15,6-4 0 16,0-4 31-16,11 0-31 16,13 0 0-16,5 0 0 15,-2 0-7-15,-4 0 1 16,-8 2 6-16,-9 15-5 15,-6 6-18-15,0 4 18 16,-17 3 5-16,-6-4-9 16,1-2-35-16,2-11-56 15,7-8-180-15,4-5-334 0</inkml:trace>
  <inkml:trace contextRef="#ctx0" brushRef="#br0" timeOffset="111803.86">12069 8582 1468 0,'0'0'214'0,"0"0"-74"16,46 113 18-16,-44-47 57 16,-2 4-44-16,-23 2-96 0,-10-2 0 15,-5-5-75 1,-3 1-91-16,11-18-393 0,12-18-663 0</inkml:trace>
  <inkml:trace contextRef="#ctx0" brushRef="#br0" timeOffset="112125.86">12496 8840 385 0,'0'0'1729'15,"0"0"-1206"-15,0 0-464 16,0 0-5-16,0 0-53 16,0 0-1-16,0 0 0 15,127 11-42-15,-109 7-123 16,-7-1-411-16,-11 0-1165 0</inkml:trace>
  <inkml:trace contextRef="#ctx0" brushRef="#br0" timeOffset="112251.32">12443 9056 2080 0,'0'0'597'0,"0"0"-502"16,0 0-95-16,0 0-7 15,0 0-86-15,149 0-100 16,-111 0-155-16,-7 0-666 0</inkml:trace>
  <inkml:trace contextRef="#ctx0" brushRef="#br0" timeOffset="113214.39">13394 8712 1373 0,'0'0'392'15,"0"0"-76"-15,0 0-175 16,0 0-95-16,0 0 40 15,-135 77-19-15,108-29 22 16,11 1-6-16,11-5-68 16,5-9 33-16,12-8-43 15,22-13-4-15,8-10 16 16,7-4-17-16,2-8-81 16,-6-16-14-16,-12-7-34 0,-10-1 96 15,-13-2-35-15,-10 2-29 16,0-1 97-16,-4 8 75 15,-14 4 11-15,1 12-86 16,-12 9-24-16,4 16-193 16,4 4-513-16</inkml:trace>
  <inkml:trace contextRef="#ctx0" brushRef="#br0" timeOffset="113385.43">13626 9013 1568 0,'0'0'594'0,"0"0"-495"0,0 0-92 16,0 0-6-16,-49 129 11 15,27-97 6-15,2-3-15 16,2 0-3-16,3-7-60 16,8-8-305-16</inkml:trace>
  <inkml:trace contextRef="#ctx0" brushRef="#br0" timeOffset="114031.02">13876 8765 1046 0,'0'0'403'0,"0"0"-211"0,0 0-130 15,0 0 8-15,0 0 28 16,0 0-68-16,0 0 12 16,-4-7 8-16,4 12 4 15,0 9 15-15,4 0-48 16,2 0-20-16,4 2 7 16,-1-2-6-16,1 2-2 15,0 0 0-15,-1-2 17 16,-3 0-20-16,-2-2 3 15,1-6 0-15,0 0 11 16,-3-2-10-16,2 0 25 16,1 1-4-16,1 7-14 0,1 1 14 15,-3 3-22-15,-1 6 0 16,-3 0 10-16,0 4 11 16,0 0 43-16,0-1-39 15,0 0-18-15,0-2 24 16,-5-1-31-16,1 0 0 15,-1-5-3-15,-1 2 14 16,1-3-11-16,-4-5 0 16,-2 1 1-16,0-3-4 15,-5-3 5-15,-1-6-4 16,-1 0-24-16,5 0-77 16,1-18 34-16,8-8-30 15,4-6-5-15,0-4 54 0,20-6 22 16,7-2 28-1,8-5 66-15,5 1 7 0,5-3 10 16,2-2-52-16,-4-1-31 16,-8 1 88-16,-10 5-1 15,-12 11-14-15,-13 9-1 16,0 11-46-16,-31 13-26 16,-15 4-70-16,-18 21-70 15,6 7-159-15,14 2-476 0</inkml:trace>
  <inkml:trace contextRef="#ctx0" brushRef="#br0" timeOffset="114173.74">14316 8981 1302 0,'0'0'1103'0,"0"0"-1103"16,0 0-10-16,0 0-672 0</inkml:trace>
  <inkml:trace contextRef="#ctx0" brushRef="#br0" timeOffset="125447.77">2589 9731 743 0,'0'0'80'0,"0"0"-79"16,0 0 317-16,0 0 31 15,0 0-239-15,0 0-48 16,19 11-55-16,-19-11-7 16,2 0 70-16,-2 0-8 15,0 0 17-15,0 0 34 16,0 0 5-16,0 0 48 15,0 0-67-15,0 0-15 16,0 0 49-16,-4 0-56 16,-13 0 5-16,-12 0-62 0,-10 18-3 15,-11 13-8 1,-5 15-8-16,-1 12-1 0,7 5 32 16,11-1-31-16,16-4 30 15,15-9-31-15,7-8-6 16,21-11 6-16,16-9-136 15,28-14-120-15,-7-7-224 16,-12 0-304-16</inkml:trace>
  <inkml:trace contextRef="#ctx0" brushRef="#br0" timeOffset="125987.43">2380 9997 1483 0,'0'0'245'0,"0"0"-184"0,0 0-35 15,0 0-4-15,130-67-21 16,-90 67 55-16,-5 2 30 16,-8 24 23-16,-11 10 20 15,-14 10-40-15,-2 4 5 16,-12 2-19-16,-9-1-27 16,-4-8 17-16,5-9-65 15,9-10 5-15,7-13-17 16,4-11-46-16,6 0 15 15,21-23-36-15,9-10-91 16,3-6-70-16,1-3-45 16,-6 5 53-16,-10 7 232 15,-8 9 139-15,-9 13 144 0,-7 8-102 16,0 8-142 0,-7 22 92-16,-13 9-41 0,3 2-32 15,3-2 16-15,5-7-53 16,9-6 13-16,0-8-16 15,4-7-12-15,15-8-12 16,2-3-31-16,0-3-43 16,-3-16 29-16,-3-11-64 15,-1-6 7-15,1-5 14 16,3 0 40-16,-1 0 54 16,4 9 15-16,-3 11 75 15,-1 12 9-15,-1 9-93 16,-3 4 18-16,0 20-1 15,-1 6 0-15,-5 4 31 16,-3 3-48-16,-2-2 6 0,-2-1-2 16,0-5-10-16,0-3-25 15,-6-11-252-15,-7-8-397 0</inkml:trace>
  <inkml:trace contextRef="#ctx0" brushRef="#br0" timeOffset="126205.35">3009 9818 1982 0,'0'0'262'0,"0"0"-244"15,0 0-8 1,-31 126-20-16,-16-15-222 0,-2 0-123 16,2-7-236-16,13-14 138 15,15-29 453-15,3 1 227 16,3-3-48-16,11-19-34 15,2-14-12-15,4-20 8 16,13-6-141-16,1 0-206 0</inkml:trace>
  <inkml:trace contextRef="#ctx0" brushRef="#br0" timeOffset="127006.74">3644 9803 1438 0,'0'0'253'15,"0"0"-148"-15,0 0 26 16,0 0 72-16,0 0-113 16,0 0-33-16,0 0-56 15,4 11 30-15,-6 35 27 16,-11 12 43-16,-3 12-8 16,-3-1 13-16,-2 1-55 15,3-11-5-15,3-6-24 16,1-15-7-16,8-10-3 0,1-10-12 15,3-10 0 1,0-6 6-16,2-2 2 0,0-8 11 16,0-23-19-16,0-14-115 15,0-18-16-15,13-8-41 16,5-6-43-16,5 7 82 16,-2 9 66-16,0 18 67 15,-3 14 16-15,-5 15-15 16,-4 12 41-16,-3 2-41 15,-3 18-1-15,-3 17 88 16,0 11-19-16,-12 6 45 16,-10 2-31-16,0-6-50 15,2-10 32-15,9-12-59 16,9-8 9-16,2-12 25 16,13-6-39-16,20 0 41 0,7 0-42 15,7 0-21 1,-5-1 8-16,-3 1-1 0,-10 0 14 15,-14 19-6-15,-8 10 0 16,-7 7 6-16,-11 2 11 16,-23 2-5-16,-3-4 46 15,-2-7-51-15,4-4-2 16,10-6-64-16,12-5-194 16,11-9-360-16</inkml:trace>
  <inkml:trace contextRef="#ctx0" brushRef="#br0" timeOffset="127301.4">4059 10309 611 0,'0'0'1031'16,"0"0"-766"-16,0 0-176 15,0 0-80-15,0 0 11 16,0 0 18-16,0 0 105 16,-10 112 12-16,4-66-74 15,0 2-9-15,-3 1-20 16,-1-5-50-16,2-4 40 16,-3-8-42-16,-1-4 0 0,-3-10-7 15,-1-4 4 1,-17-14-107-16,6 0-229 0,0-16-550 0</inkml:trace>
  <inkml:trace contextRef="#ctx0" brushRef="#br0" timeOffset="127429.63">4132 9890 352 0,'0'0'1648'0,"0"0"-1584"16,0 0-64-16,0 0-286 15,0 0-457-15</inkml:trace>
  <inkml:trace contextRef="#ctx0" brushRef="#br0" timeOffset="127871.49">3789 9740 1285 0,'0'0'862'16,"0"0"-642"-16,0 0-190 15,0 0-4-15,0 0-26 16,0 0 0-16,0 0-14 16,69 111 14-16,-75-55 0 15,-26 5 0-15,-19 14-10 16,5-12-220-16,7-17-483 0</inkml:trace>
  <inkml:trace contextRef="#ctx0" brushRef="#br0" timeOffset="128778.61">4870 9547 20 0,'0'0'1425'15,"0"0"-1204"-15,0 0-155 16,0 0-59-16,0 0-11 16,0 0 4-16,0 0 0 15,-11 17 39-15,0 16 10 16,-3 9 56-16,1 10 53 15,-5 13-22-15,-1 7 12 16,-2 6-56-16,1 1-34 16,5 2 4-16,1-9-48 15,5-7 8-15,9-10-13 16,0-12 7-16,0-9 8 0,16-12-24 16,6-7 0-16,7-8 3 15,4-7-3 1,6 0-32-16,-1-14-42 0,-5-8-36 15,-2-2 61-15,-11 4-19 16,-7 3 50-16,-6 10 5 16,-7 7 13-16,0 0 0 15,-2 7-16-15,-13 13 16 16,1 3-19-16,1-3 19 16,1-2-1-16,-1-12-33 15,2-6-234-15,2 0-219 0</inkml:trace>
  <inkml:trace contextRef="#ctx0" brushRef="#br0" timeOffset="128900.42">4953 9958 1565 0,'0'0'647'16,"0"0"-575"-16,0 0-53 16,176 12-19-16,-116 8-174 15,-6 1-215-15</inkml:trace>
  <inkml:trace contextRef="#ctx0" brushRef="#br0" timeOffset="148164.6">5113 10247 103 0,'0'0'733'15,"0"0"-571"-15,0 0-90 16,0 0 14-16,0 0 57 15,0 0-17-15,12 0-126 16,-10 0-79-16,0 2 79 16,-2 2 147-16,0-3-56 15,0-1-61-15,0 0 13 16,0 0 42-16,0 0 45 16,0 0-61-16,0 0-15 15,0 0 57-15,0 0-53 0,0 2-11 16,-4 0-29-16,-13 7-3 15,-4 1-11-15,-6 6-4 16,-6 5 0-16,-4 2 16 16,0 3-1-16,-3 0 53 15,6 0-14-15,5-2-40 16,7-6 31-16,11-4-45 16,9-4 0-16,2-3-8 15,4-6-14-15,21-1-9 16,6 0-39-16,7-13-139 15,-3-8 25-15,1-4-4 16,-9-2 70-16,-7 3 55 0,-7 2 63 16,-7 8 63-1,0 4 115-15,-6 5 50 0,0 5-50 16,0 3-145-16,0 19-32 16,0 10 6-16,-6 6-7 15,4 15-1-15,2-7-309 16,0-13-438-16</inkml:trace>
  <inkml:trace contextRef="#ctx0" brushRef="#br0" timeOffset="149216.46">6094 9631 1495 0,'0'0'585'15,"0"0"-467"-15,0 0-59 16,0 0-41-16,0 0 39 15,0 0 50-15,0 0-87 16,7-48-19-16,-7 82-1 16,-11 17 31-16,-7 16 64 15,-5 8-28-15,-2-2-18 16,2 0 29-16,2-13-77 16,5-10 12-16,3-10-4 15,7-14 6-15,2-9 1 16,1-10-16-16,3-4 0 15,0-3-3-15,9-3 3 0,16-18-17 16,8-13-57-16,5-1-68 16,-3 1 83-16,-2 8 8 15,-8 17 36-15,-9 9 2 16,-9 0 10-16,-7 29 3 16,0 7 25-16,-21 3-13 15,-8 0 73-15,-2-3-38 16,-4-2-17-16,3-8-1 15,6-4-29-15,5-5-1 16,10-7-128-16,11-10-109 16,0-4-117-16,11-16-435 0</inkml:trace>
  <inkml:trace contextRef="#ctx0" brushRef="#br0" timeOffset="149406.1">6442 9900 613 0,'0'0'1387'0,"0"0"-1158"0,0 0-188 16,0 0 75-16,-117 128 104 16,59-67-86-16,-2-1-37 15,1 1-41-15,5-3-50 16,9-7 13-16,12-7-19 16,10-10-68-16,21-4-101 15,2-8-202-15,0-10-358 0</inkml:trace>
  <inkml:trace contextRef="#ctx0" brushRef="#br0" timeOffset="149629.57">6591 10062 1820 0,'0'0'352'0,"0"0"-231"15,0 0-88-15,-162 51 53 16,112-14 55-16,15 7-98 16,16 1-19-16,19-2-14 15,3-2 5-15,35-4-30 16,42-4-35-16,-6-11-174 16,-5-7-305-16</inkml:trace>
  <inkml:trace contextRef="#ctx0" brushRef="#br0" timeOffset="150561.87">7530 9919 1785 0,'0'0'469'0,"0"0"-401"16,0 0-24-16,0 0-38 16,-119-19-6-16,75 45 63 15,-5 18-22-15,2 12 41 16,7 10 12-16,8 4-78 15,13-6 38-15,14-5-54 16,5-11 7-16,14-9 34 16,19-14-35-16,13-9 17 15,12-11-23-15,5-5-13 16,2 0-15-16,-5-21-65 16,-9-4 11-16,-15-4 36 15,-14 5-4-15,-11 6 50 0,-11 10 47 16,0 8 7-16,-22 0 9 15,-2 18-62-15,1 8-1 16,10 0 42-16,7-3-35 16,6 0 7-16,0-5-1 15,17-6-5-15,10-7 38 16,0-2-46-16,-3-3 0 16,-4 0 8-16,-6 0 5 15,-10-10 1-15,-4-4-14 16,0-2-12-16,0-17-81 15,-6 4-176-15,-1-2-396 0</inkml:trace>
  <inkml:trace contextRef="#ctx0" brushRef="#br0" timeOffset="150699.6">7937 9944 153 0,'0'0'2042'0,"0"0"-1502"15,0 0-464-15,0 0-49 16,0 0 7-16,0 0-34 15,-113 111-1-15,62-35-83 16,3-4-505-16</inkml:trace>
  <inkml:trace contextRef="#ctx0" brushRef="#br0" timeOffset="151335.51">8486 10207 1573 0,'0'0'283'16,"0"0"-158"-16,0 0-125 0,0 0 13 15,0 0 14-15,0 0 47 16,-31 121 68-16,19-60-3 16,2 3-69-16,-4-2 7 15,3-2-33-15,0-6-32 16,-3-6 44-16,3-4-55 16,0-11 11-16,2-7-4 15,0-8 11-15,-2-6-8 16,0-8-1-16,-2-4-10 15,-5 0 38-15,-3-12-38 16,2-43-148-16,5 2-222 16,7-10-783-16</inkml:trace>
  <inkml:trace contextRef="#ctx0" brushRef="#br0" timeOffset="151461.57">8553 9902 1833 0,'0'0'327'0,"0"0"-296"16,0 0-31-16,0 0-220 16,0 0-97-16</inkml:trace>
  <inkml:trace contextRef="#ctx0" brushRef="#br0" timeOffset="152821.18">9128 10240 1610 0,'0'0'492'0,"0"0"-392"16,0 0-99-16,0 0 0 16,0 0 51-16,100 139-41 15,-71-100 15-15,2-8-26 16,3-7 14-16,-3-4-32 15,14-14-57-15,-12-6-197 16,-6 0-338-16</inkml:trace>
  <inkml:trace contextRef="#ctx0" brushRef="#br0" timeOffset="153565.06">9513 10154 1795 0,'0'0'475'0,"0"0"-444"16,0 0-2-16,0 0 25 15,-40 111 17-15,18-65 26 16,5-4-62-16,0-4 10 16,7-8-45-16,3-7 1 15,7-12-14-15,0-2-8 16,0-9-90-16,22 0 41 16,5-9-78-16,4-16-105 15,2-4 34-15,-2-5-1 16,-6 2 123-16,-5 11 97 15,-9 12 208-15,-11 9-31 16,0 9-101-16,0 24 137 16,-2 1-101-16,-2 0-41 0,4-5 18 15,0-8-66 1,16-5 4-16,15-8-7 0,9-8-7 16,2 0-26-16,3-6-20 15,-5-16-93-15,-9-7 0 16,-11 0-33-16,-11-5 45 15,-9 2 71-15,0 6 43 16,-11 12 80-16,-16 10 28 16,-4 4-20-16,0 16 44 15,4 14-57-15,7 3 28 16,11-4-7-16,9 0-66 16,0-6 31-16,15-5-50 15,16-6-11-15,8-6 0 16,3-6-26-16,3 0-51 0,-3-6-35 15,-2-12-60-15,-5-3 54 16,-4 0 2-16,-6 3 47 16,-9 6 69-16,-9 8 81 15,-7 4-14-15,0 6-27 16,-5 17 49-16,-9 0 1 16,2 0-69-16,3-8-6 15,7-4 8-15,2-4-17 16,0-7 9-16,13 0 10 15,11 0-25-15,8-7-19 16,-1-7-85-16,4-3 11 16,1 2 27-16,-1 1-38 15,2 2 57-15,-4 9 21 0,-6 3 26 16,-3 0 5-16,-6 15-5 16,-7 6 20-16,-6 4-17 15,-5 1 12-15,0-4-22 16,0-4 7-16,-18-5-100 15,-3-3-50-15,0-7-358 0</inkml:trace>
  <inkml:trace contextRef="#ctx0" brushRef="#br0" timeOffset="153729.68">9625 10149 1790 0,'0'0'533'0,"0"0"-398"0,0 0 110 15,0 0-164 1,127-111-53-16,-71 107-28 0,2 4-10 16,15 23-53-16,-17 10-255 15,-11-1-419-15</inkml:trace>
  <inkml:trace contextRef="#ctx0" brushRef="#br0" timeOffset="155148.28">11221 9851 1011 0,'0'0'831'0,"0"0"-499"16,0 0-162-16,0 0-105 0,0 0-4 16,0 0-61-1,0 0 0-15,24 35 55 0,-41 43 18 16,-6 13 25-16,1-2-59 15,0-14-24-15,2-1 7 16,5-16-7-16,3-16-15 16,5-12 0-16,3-12 18 15,2-10-21-15,2-6 3 16,0-2 0-16,2-4 39 16,21-22-39-16,10-10-65 15,9-9-18-15,5 2-76 16,0 11 118-16,-5 14 6 15,-6 18 3-15,-14 7 32 16,-11 28-30-16,-11 7 30 0,0 1 30 16,-18 1-15-16,-15-7 100 15,-5-7-45-15,-3-5-14 16,2-10 2-16,7-3-58 16,5-7 38-16,12-5-13 15,9 0-18-15,6 0-14 16,4-17-10-16,32-5-231 15,12-5 62-15,14 0-74 16,8-1 45-16,-1 2 102 16,-6 3 88-16,-12 8 25 15,-11 1 92-15,-13 4 76 0,-9 2 9 16,-12 6-112 0,-6 0-10-16,0 2-2 0,-11 0-38 15,-15 4 15-15,-9 14-29 16,2 2-1-16,4 2 0 15,8-2 19-15,9-2-17 16,12-2-2-16,0-6 0 16,7-2 6-16,17-4-6 15,7-4 0-15,6 0-8 16,0-6-58-16,-1-10 29 16,-5-5-14-16,-4 2 37 15,-7 1-9-15,-9 4 46 16,-2 7-18-16,-7 7 6 15,0 0 14-15,-2 9-24 16,0 11 57-16,0 0-39 0,0 1 28 16,0-7-46-1,0-5 4-15,0-3-5 0,0-4 18 16,2-2-2-16,10 0-16 16,3-10-25-16,5-11-19 15,5 2-75-15,4-6 7 16,0 6-6-16,0 3 33 15,-5 8 84-15,-6 8-13 16,-9 0 14-16,-9 22 7 16,0 2 31-16,0 0 22 15,-7-5-10-15,-4-2-19 16,7-7 46-16,-1-5-64 16,5-5-13-16,0 0 46 0,0 0-12 15,14-13-34 1,11-6-22-16,6-2-71 0,4 1 28 15,3 1-10-15,5 12 34 16,-3 5 35-16,-3 2 12 16,-1 6 10-16,-9 11 17 15,-7 4-32-15,-7 2 17 16,-7-4-18-16,-6-1-1 16,0-2-1-16,-10-6-173 15,-5-6-315-15</inkml:trace>
  <inkml:trace contextRef="#ctx0" brushRef="#br0" timeOffset="155329.07">11667 9815 1748 0,'0'0'319'0,"0"0"-204"15,0 0-96-15,0 0-19 16,0 0 83-16,9 135-61 15,31-93-3-15,35-2-19 16,-9-12-145-16,-6-16-245 0</inkml:trace>
  <inkml:trace contextRef="#ctx0" brushRef="#br0" timeOffset="155457.12">12173 9775 1945 0,'0'0'259'15,"0"0"-242"-15,0 0-17 0,-65 147-3 16,39-77-8-16,5-6-334 0</inkml:trace>
  <inkml:trace contextRef="#ctx0" brushRef="#br0" timeOffset="155839.19">13209 9893 1765 0,'0'0'95'0,"0"0"-95"16,0 0-25-16,-53 125 25 15,33-49 143-15,0 8 10 16,5 5-48-16,-1-5 12 16,5-10-98-16,1-11-10 15,4-12 0-15,1-12 8 0,-1-11-34 16,-1-12 14-16,-2-9-132 15,-6-7-70-15,-10 0-9 16,-15-54-127-16,4 3-17 16,8-6-295-16</inkml:trace>
  <inkml:trace contextRef="#ctx0" brushRef="#br0" timeOffset="156070.5">12975 10178 1139 0,'0'0'384'0,"0"0"-256"15,0 0-98-15,128 41 59 16,-95-4-9-16,-8 8 17 15,-8 3 48-15,-6-2-29 16,-6-4-24-16,-5-8-30 16,0-6-62-16,0-10 36 15,0-8-36-15,-2-8 0 0,-1-2 31 16,3-5 70-16,0-20-98 16,25-7-3-16,13-8-87 15,11-2 32-15,9 2-16 16,2 9 20-16,-6 14-30 15,-6 17-71-15,-14 0 35 16,-16 17-383-16</inkml:trace>
  <inkml:trace contextRef="#ctx0" brushRef="#br0" timeOffset="156664.28">13651 10297 1388 0,'0'0'349'16,"0"0"-255"-16,0 0-75 15,0 0 26-15,0 0 21 16,0 0 121-16,-103 114-51 16,97-81-77-16,3-4 7 15,3-5-66-15,0-4 24 16,16-6 7-16,2-3-25 15,6-10 20-15,1-1-26 16,4-1-52-16,2-19-14 16,1-9-107-16,-1-5-53 0,-4-2 56 15,-6 4 85 1,-5 6 85-16,-7 8 79 16,-7 11 60-16,-2 7-35 0,0 0-104 15,-2 20 53 1,-5 3 75-16,3 5-71 0,4 0 14 15,0-2-40-15,15-3-25 16,12-6 46-16,6-3-51 16,6-6 16-16,7-8-17 15,4 0 21-15,0-10-42 16,2-17-19-16,-7-6-65 16,-5-9-1-16,-9-4-93 15,-6-4 66-15,-12 4 87 16,-5 12 46-16,-8 12 202 15,0 17 33-15,0 5-185 0,-13 23-17 16,-9 21-25-16,0 10 44 16,-3 8 30-16,3 2-14 15,-1-1 32-15,6-5-60 16,1-7-39-16,3-8 11 16,1-7-12-16,-1-11-20 15,-14-22-121-15,1-3-170 16,-3 0-217-16</inkml:trace>
  <inkml:trace contextRef="#ctx0" brushRef="#br0" timeOffset="156807.17">14092 9711 1458 0,'0'0'909'0,"0"0"-772"15,0 0-122-15,0 0-11 16,-191 154-4-16,108-66-89 15,12-5-407-15</inkml:trace>
  <inkml:trace contextRef="#ctx0" brushRef="#br0" timeOffset="158496.15">15200 10089 894 0,'0'0'601'0,"0"0"-344"0,0 0-38 16,0 0-44-16,0 0-2 16,-9-104 18-16,-8 99-124 15,-6 5 1-15,-8 0-68 16,-11 26 12-16,-8 16 11 16,1 14-4-16,5 8 3 15,6 1 16-15,13-5-32 16,13-8 34-16,12-12-40 15,0-10 7-15,19-8-7 16,21-10 0-16,11-8-1 16,10-4-45-16,1-4-141 0,-2-20 49 15,-6-6-77 1,-10-5-40-16,-10 0 80 0,-12 7 91 16,-10 10 84-16,-12 12 149 15,0 6-107-15,-6 14 30 16,-13 18 67-16,-4 2-25 15,3-1 1-15,5-1-60 16,6-11 3-16,4-7-39 16,3-6-5-16,2-5 2 15,0-3-16-15,0 0 0 16,2 0 5-16,16-20-5 16,7-6-49-16,8-6-18 0,3-1-16 15,1 1 64 1,0 10-12-16,-6 12 31 15,-9 10-22-15,-6 4 44 0,-8 19-9 16,-3 6 36-16,-5-2-12 16,0-4 28-16,0-5-31 15,0-8-22-15,0-3-3 16,0-7 8-16,0 0 0 16,0 0-11-16,6-21-6 15,23-5-78-15,10-4-1 16,9 2 27-16,4 8 42 15,-3 8 10-15,-7 12 13 16,-9 0-13-16,-12 14 9 16,-10 16 0-16,-9 5-9 15,-2 2-1-15,-2 9-24 0,-11-8-223 16,1-9-457-16</inkml:trace>
  <inkml:trace contextRef="#ctx0" brushRef="#br0" timeOffset="159397.51">16475 10323 153 0,'0'0'1879'16,"0"0"-1586"-16,0 0-293 16,0 0-11-16,0 0 11 15,-29 107 15-15,9-56 65 16,3-1-46-16,-1-6 31 15,5-8-58-15,3-9-6 16,4-11 5-16,3-8 8 16,3-6-14-16,0-2 22 15,0 0-9-15,11-16-13 16,12-14-10-16,10-6-66 16,5-9 8-16,7 3-85 0,-3 4 47 15,-7 11 6-15,-4 10 61 16,-10 17 20-16,-7 0 36 15,-8 17-17-15,-6 10 107 16,0 4-7-16,0 0-5 16,-9 0-37-16,-4-8-46 15,4-2 25-15,-1-7-37 16,4-7 0-16,4-4 4 16,2-3 6-16,0 0 26 15,6-7-36-15,17-14-61 16,10-9-35-16,5-3-32 15,5-1-52-15,-6 5 101 0,-5 9 35 16,-10 8 44 0,-9 12 0-16,-11 0 0 0,-2 17 91 15,0 7-6-15,-8 5 5 16,-3-2-6-16,3-1-74 16,8-1 31-16,0-9-41 15,8-4 6-15,19-6 5 16,6-5-11-16,7-1-2 15,4-1-16-15,1-16-50 16,-5-5 49-16,-7-2-49 16,-8 2 23-16,-9 6 45 15,-12 6 116-15,-4 10 5 16,0 0-76-16,-18 8-39 0,3 15 22 16,1 3-10-16,10-3-3 15,4 0 14-15,0-5-20 16,14-6 17-16,7-8 33 15,6-4-58-15,-2 0 38 16,-3-11-39-16,-4-10 0 16,-11-5-1-16,-5-5-1 15,-2 4 1-15,0-2-34 16,-5 7-58-16,-8 6 45 16,-10 14-197-16,4 2-289 15,-1 0-543-15</inkml:trace>
  <inkml:trace contextRef="#ctx0" brushRef="#br0" timeOffset="161282.04">16600 9924 1375 0,'0'0'333'16,"0"0"-105"-16,0 0-48 15,0 0-38-15,0 0-16 16,0 0-21-16,0 0 7 15,49-87-112-15,-49 114 0 0,0 15 12 16,-7 16 20-16,-12 12 37 16,-4 4-50-16,-2 3-17 15,1-8 8-15,1-4-8 16,6-7-2-16,-1-8 0 16,3-8-124-16,-1-4-95 15,5-14-349-15,2-9-605 0</inkml:trace>
  <inkml:trace contextRef="#ctx0" brushRef="#br0" timeOffset="162092.54">16250 10142 1467 0,'0'0'528'0,"0"0"-470"15,138 0-57-15,-60 7 8 16,7-2 5-16,4-5-14 15,2 0 0-15,-4-5 11 16,-6-17-30-16,-12-7-25 16,-11-3-97-16,-16-6-1 15,-17-2 7-15,-15 0 81 16,-10 2 54-16,0 6 36 16,-15 10 177-16,-12 13-40 15,-4 9-69-15,-9 25-30 16,-3 27 42-16,-3 16 32 15,1 12-32-15,5 7-56 0,7-3 42 16,6-8-87-16,5-10 18 16,6-16-22-16,5-12 13 15,6-12-22-15,3-12-2 16,2-8 6-16,0-6-1 16,4 0 5-16,21-4-2 15,13-21-8-15,9-6-75 16,9-10-9-16,2 2-54 15,-10 5 28-15,-7 14 103 16,-15 18-25-16,-12 2 22 16,-14 24 10-16,0 12 0 15,-6 2 52-15,-13 0 10 16,4-2-10-16,6-7 33 0,4-3-84 16,5-8 15-1,0-4-7-15,23-6 9 0,6-8-9 16,6 0-9-16,5-10-71 15,3-15-27-15,-1-5-36 16,3-5-32-16,-7 2-16 16,-5 1 47-16,-10 8 135 15,-12 14 138-15,-9 10 16 16,-2 0-59-16,-2 16-83 16,-14 9 69-16,3 7 20 15,6-6-52-15,7-1 18 16,0-5-55-16,2-4 4 15,19-6 44-15,5-3-50 16,6-6 23-16,-1-1-33 16,0 0-10-16,0-14-1 0,-5-4-14 15,-1-4 5-15,-3-3 7 16,-3 8-12-16,-6 5 25 16,-5 8 0-16,-4 4 6 15,-4 12-8-15,0 16 4 16,0 9 2-16,0-2-4 15,0 0 22-15,0-6-26 16,0-7 4-16,21-11-143 16,-3-8-81-16,2-3-398 0</inkml:trace>
  <inkml:trace contextRef="#ctx0" brushRef="#br0" timeOffset="162265.5">18078 9791 1640 0,'0'0'939'16,"0"0"-768"-16,0 0-170 15,0 0-2-15,-145 153 14 16,52-40-37-16,-6 19-35 16,19-22-439-16,24-32-968 0</inkml:trace>
  <inkml:trace contextRef="#ctx0" brushRef="#br0" timeOffset="163400.13">19057 9904 933 0,'0'0'1143'0,"0"0"-906"15,0 0-175-15,0 0-62 0,0 0 0 16,-137 90 80-16,95-22-2 16,5 10 14-16,10 3-86 15,11-5 6-15,14-10-14 16,2-11 2-16,22-9-56 16,40-17-145-16,-8-11-274 15,-1-12-437-15</inkml:trace>
  <inkml:trace contextRef="#ctx0" brushRef="#br0" timeOffset="163662.93">19353 10171 1497 0,'0'0'398'0,"0"0"-197"15,0 0-176-15,0 0-2 16,0 0 58-16,0 0 11 15,-71 155 31-15,64-92-40 16,7-3-49-16,0-2 11 16,0-8-44-16,0-8-1 15,2-5 0-15,0-11 17 16,-2-4-17-16,0-8 0 16,-2-6-35-16,-13-8-13 15,-12-8-100-15,5-21-186 16,3-9-562-16</inkml:trace>
  <inkml:trace contextRef="#ctx0" brushRef="#br0" timeOffset="163789.93">19416 9912 1622 0,'0'0'543'16,"0"0"-343"-16,0 0-200 15,0 0-37-15,0 0-84 16,0 0-390-16</inkml:trace>
  <inkml:trace contextRef="#ctx0" brushRef="#br0" timeOffset="163993.15">19796 10326 1844 0,'0'0'614'15,"0"0"-457"-15,0 0-31 16,0 0-115-16,0 0 19 16,0 0-30-16,0 0-96 15,123 21-144-15,-111-5-322 16,-10-5-348-16</inkml:trace>
  <inkml:trace contextRef="#ctx0" brushRef="#br0" timeOffset="164121.76">19796 10326 730 0,'-102'83'1268'16,"102"-81"-1005"-16,7-2-166 0,17 0-37 16,10 2-34-1,6 3-16-15,24-2-10 0,-10-1-225 16,-7 0-572-16</inkml:trace>
  <inkml:trace contextRef="#ctx0" brushRef="#br0" timeOffset="164412.97">20490 10212 1347 0,'0'0'769'0,"0"0"-620"15,0 0-88-15,-120 42-8 16,99-11 75-16,15-2-39 15,6 2-47-15,14-7 58 16,19-7-53-16,11-6-30 16,5-9 2-16,0-2-19 15,-6-6-7-15,-10-18-45 16,-10-6-33-16,-10-2 35 16,-13 0-45-16,0 6 36 15,-13 12-30-15,-10 8-168 16,1 6-453-16</inkml:trace>
  <inkml:trace contextRef="#ctx0" brushRef="#br0" timeOffset="164579.31">20820 10483 690 0,'0'0'1472'0,"0"0"-1305"15,0 0-154-15,0 0 35 16,-56 131-48-16,31-100 10 15,1-2-22-15,4-3-1 16,4-8-296-16,10-10-426 0</inkml:trace>
  <inkml:trace contextRef="#ctx0" brushRef="#br0" timeOffset="165554.99">21007 10488 1194 0,'0'0'630'16,"0"0"-259"-16,0 0-91 16,0 0-224-16,0 0-14 15,127-41-42-15,-78 19 4 0,0-6-22 16,-2-4-32-16,-7-7-53 15,-7 0-3-15,-10 1 8 16,-9 1 89-16,-8 7 9 16,-4 10 27-16,-2 7 159 15,0 8-83-15,0 5-48 16,0 0-55-16,-10 24 1 16,-7 15-1-16,-3 10 0 15,3 6-22-15,-1 1 22 16,13 0-207-16,5-14-267 15,0-17-368-15</inkml:trace>
  <inkml:trace contextRef="#ctx0" brushRef="#br0" timeOffset="165727.04">21616 10357 1395 0,'0'0'214'16,"0"0"-114"-16,0 0 19 15,0 0-55-15,-47 128 61 16,31-96-98-16,5 1-26 16,9-10-2-16,2-6-298 15,0-11-1196-15</inkml:trace>
  <inkml:trace contextRef="#ctx0" brushRef="#br0" timeOffset="166072.37">21964 10135 1373 0,'0'0'367'16,"0"0"-247"-16,0 0-106 15,0 0 10-15,122-22-24 16,-86 24 0-16,-5 15 11 16,-14 10-10-16,-15 4 78 15,-2 10 53-15,-29 3 33 16,-19 2 19-16,-6-2-57 0,3-6-33 16,11-11-18-16,15-4-76 15,19-11 34-15,6-1-34 16,6-2 2-16,25-4-13 15,30-2-11-15,-8-3-193 16,-5 0-340-16</inkml:trace>
  <inkml:trace contextRef="#ctx0" brushRef="#br0" timeOffset="166230.01">22307 10409 1557 0,'0'0'330'0,"0"0"-219"0,0 0-17 15,0 0 10-15,-14 104-3 16,5-74-95-16,1 2 3 16,1 1-9-16,2-10-332 15,5-9-799-15</inkml:trace>
  <inkml:trace contextRef="#ctx0" brushRef="#br0" timeOffset="166746.51">22759 10231 1207 0,'0'0'286'15,"0"0"-136"-15,0 0 42 16,0 0-5-16,0 0-95 16,0 0-16-16,0 0-2 15,-2-7-52-15,2 5 30 16,0-1-6-16,0-1-34 16,0-3 21-16,5 4-33 15,8-2 0-15,3 5 0 16,1 0 11-16,-1 10-19 15,-5 15 8-15,-11 5 0 16,0 7 3-16,-15 4 27 0,-17-3 47 16,-1-4 24-16,2-8-57 15,6-8 20-15,11-6-64 16,10-7 10-16,4 0-2 16,2-5-8-16,23 2 0 15,6-2 0-15,2 2-44 16,-4 1 43-16,-4 2-13 15,-7 5 11-15,-11 9-13 16,-5 2 7-16,-2 7 9 16,-2 2-1-16,-16-3 7 15,2-1-27-15,0-8-123 16,10-6-209-16,4-10-285 0</inkml:trace>
  <inkml:trace contextRef="#ctx0" brushRef="#br0" timeOffset="166951.84">23461 10140 1751 0,'0'0'262'16,"0"0"-46"-16,40 161 32 15,-40-88-70-15,-6 4-12 16,-25-4-120-16,-5-5-28 15,-1-6-18-15,10-8-166 0,8-18-351 16,17-19-1017-16</inkml:trace>
  <inkml:trace contextRef="#ctx0" brushRef="#br0" timeOffset="173029.89">1576 11318 1032 0,'0'0'16'16,"0"0"495"-16,0 0-299 16,0 0-56-16,0 0 110 15,15-115-62-15,-13 89 0 16,1 0-51-16,-1 0-92 15,0 6 29-15,0 4-77 16,-2 3-7-16,0 8 9 0,0 1-3 16,0 4-12-16,0 0 0 15,0 14-12-15,0 20-1 16,-2 19 14-16,-14 17-1 16,-6 11 19-16,-4 5-5 15,-1-3-5-15,4-11-9 16,7-14 0-16,5-16-14 15,7-13 14-15,4-15 0 16,0-10-1-16,0-4-19 16,11-13 7-16,14-21-56 15,8-16-34-15,5-12 12 16,-2-6-40-16,-3 2 58 16,-11 12 57-16,-10 19 16 15,-12 28 115-15,0 7-108 16,-25 36 12-16,-6 14-14 0,4 6-4 15,10-2 24-15,14-8 4 16,3-12-21-16,34-15 19 16,17-18-8-16,18-1-18 15,9-30 12-15,2-14-13 16,-2-11-61-16,-10-7-25 16,-18-7-64-16,-9-6-23 15,-19 1-46-15,-13 4 94 16,-9 13 125-16,-5 22 134 15,-28 29 52-15,-9 13-126 0,-12 45-52 16,0 17 83 0,8 13-21-16,6 3-6 0,15-5 0 15,14-14-33-15,11-12 6 16,4-14-17-16,30-16-11 16,10-16 22-16,12-8-31 15,7-8-57-15,-1-22-23 16,-4-6-61-16,-9-2 19 15,-9 4 26-15,-11 3 21 16,-12 16 69-16,-9 13 6 16,-8 2 0-16,0 22 15 15,0 14 31-15,-2 4 10 16,-4-2-21-16,6-4-24 16,0-8 34-16,0-10-45 15,19-8 6-15,8-8-4 16,2 0-2-16,4-8-67 15,-2-13-111-15,-4 0-83 0,-2-1 35 16,-8 7 66-16,-3 2 160 16,-8 9 0-16,-4 4 135 15,-2 8 11-15,0 20-69 16,0 6-56-16,-8 0 1 16,0-2-22-16,8-10-1 15,0-8-21-15,0-14-285 0</inkml:trace>
  <inkml:trace contextRef="#ctx0" brushRef="#br0" timeOffset="173137.19">2541 11361 755 0,'0'0'1082'16,"0"0"-900"-16,0 0-182 0,0 0-27 16,0 0-532-16</inkml:trace>
  <inkml:trace contextRef="#ctx0" brushRef="#br0" timeOffset="173427.52">3276 11504 740 0,'0'0'387'0,"0"0"-215"15,0 0 32-15,0 0 45 16,-143 0-39-16,104 28-90 16,3 4 22-16,7 5-68 15,4 2-31-15,15-6-21 16,7-3-10-16,3-8-5 16,16-12-7-16,17-10-38 15,7 0-28-15,5-21-175 16,9-31-88-16,-12 4-209 15,-11 0-341-15</inkml:trace>
  <inkml:trace contextRef="#ctx0" brushRef="#br0" timeOffset="173603.07">3301 11231 1416 0,'0'0'593'0,"0"0"-270"16,0 0-59-16,0 0-213 16,0 0-35-16,0 0-4 15,0 0-12-15,-27 150 19 16,19-85-18-16,-4 6 19 15,3-4-16-15,1-3-4 16,2-4-44-16,2-7-96 16,0-7-115-16,2-16-91 15,-1-16-399-15</inkml:trace>
  <inkml:trace contextRef="#ctx0" brushRef="#br0" timeOffset="173924.92">3029 11456 1211 0,'0'0'807'0,"0"0"-577"0,0 0-192 16,0 0-25-16,0 0-13 15,145-17 9-15,-105 42-19 16,-4 5 10-16,-3 6 0 16,-6 3 28-16,-9 2 2 15,-3-1 50-15,-1-1-2 16,-1-10-48-16,5-3 22 15,6-7-50-15,5-11-1 16,7-8-1-16,2 0-50 16,-2-13-40-16,-5-10-42 15,-9-5-27-15,-9 0 91 16,-11 1 67-16,-2 5 1 0,-8 7 147 16,-17 8-101-16,0 5-46 15,4 2 0-15,3-8-161 16,9 0-126-16,5-6-1030 0</inkml:trace>
  <inkml:trace contextRef="#ctx0" brushRef="#br0" timeOffset="174059.57">3673 11093 995 0,'0'0'1099'0,"0"0"-780"15,0 0-274-15,0 0-33 16,-60 128-5-16,6-16-7 15,8-11-315-15,7-13-1360 0</inkml:trace>
  <inkml:trace contextRef="#ctx0" brushRef="#br0" timeOffset="174353.42">3896 11814 2542 0,'0'0'186'0,"0"0"-186"16,0 0-57-16,0 0 20 16,-84 159-36-16,34-105-92 15,3-10-229-15</inkml:trace>
  <inkml:trace contextRef="#ctx0" brushRef="#br0" timeOffset="175282.39">5013 11168 722 0,'0'0'882'0,"0"0"-663"16,0 0-123-16,0 0-47 16,0 0 24-16,0 0 68 0,-114 67-55 15,105-35-2 1,9 2 4-16,0-3-39 0,7-2 38 15,13 0-72-15,3-3-7 16,-6-3 5-16,-8 3-12 16,-9 1-1-16,-2 1 4 15,-27 2 12-15,-5-4-32 16,-2-4 1-16,12-7-61 16,13-10 11-16,11-5-52 15,2 0-39-15,27 0-143 16,7 0 175-16,-1 0 124 15,-6 4 36-15,-6 22 46 16,-15 12 113-16,-8 9-70 16,0 3 2-16,-10-2-45 0,-8-4-60 15,7-8 35-15,4-6-57 16,7-9 1-16,0-7-9 16,27-7-33-16,31-7-78 15,-7 0-249-15,0-12-808 0</inkml:trace>
  <inkml:trace contextRef="#ctx0" brushRef="#br0" timeOffset="175593.25">5630 11255 1290 0,'0'0'352'16,"0"0"-195"-16,0 0-157 16,0 0 18-16,0 0 37 15,-13 113 85-15,2-59 18 16,-1 4 0-16,2-2-104 16,-1-3 10-16,3-7-59 15,2-9 4-15,2-9-6 16,1-11-2-16,1-8-2 15,2-9-41-15,0 0-40 16,0-12 38-16,0-42-322 16,0 4-150-16,5-5-38 0</inkml:trace>
  <inkml:trace contextRef="#ctx0" brushRef="#br0" timeOffset="176086.39">5650 11185 1134 0,'0'0'298'0,"0"0"-174"16,0 0-88-16,0 0-21 15,0 0 52-15,0 0 80 16,0 0-6-16,-27 96-37 16,14-72 2-16,5-6-71 15,3-4 11-15,5-5-42 16,0-5 10-16,2-3 9 16,18-1-23-16,5 0 0 0,2 0-8 15,-5 4-5 1,-5 5 12-16,-3 6 1 0,-9 10-6 15,-5 8 6-15,0 6 2 16,-21 2 38-16,-8-3 29 16,0-3-41-16,0-4 59 15,5-10-6-15,6-7-64 16,10-8 14-16,0-1-25 16,8-5-6-16,0 0 0 15,4-3-66-15,19-13-12 16,8-4-44-16,7-7-67 15,3-5-45-15,3 6-48 16,-1 1 47-16,-3 11 235 16,-3 7 51-16,-1 7 114 15,-7 0-86-15,-5 17-2 0,-5 7 77 16,-9 4-50-16,-7 4-8 16,-3 0 53-16,-5 2-72 15,-17-4 33-15,-7-2-66 16,-2-6-32-16,-1-5 21 15,3-5-33-15,6-6 0 16,-2-5-103-16,9-1-203 16,5 0-294-16</inkml:trace>
  <inkml:trace contextRef="#ctx0" brushRef="#br0" timeOffset="176524.72">6265 11667 947 0,'0'0'1010'16,"0"0"-874"-16,0 0-136 16,0 0 10-16,0 0 83 0,0 0-10 15,-106 122 13-15,106-99-19 16,0-2-66-16,8-8 41 15,15-10-2-15,6-3-20 16,2 0 21-16,-2-23-51 16,-6-2-1-16,-8-8 1 15,-11 2-46-15,-4 1 25 16,-2 5-11-16,-21 10-38 16,-12 12 13-16,4 3-144 15,8 0-327-15</inkml:trace>
  <inkml:trace contextRef="#ctx0" brushRef="#br0" timeOffset="176702.52">6475 11877 1854 0,'0'0'239'15,"0"0"-239"-15,0 0 19 16,0 0-10-16,-80 126-3 15,29-88-4-15,-30 8-4 16,12-5-308-16,9-11-1018 0</inkml:trace>
  <inkml:trace contextRef="#ctx0" brushRef="#br0" timeOffset="177474.37">7135 11422 933 0,'0'0'632'16,"0"0"-434"-16,0 0-132 15,0 0-66-15,0 0 27 16,0 0 47-16,0 0 37 16,11 133 24-16,-22-66-57 15,0 0 1-15,-1-5-27 0,4-11-51 16,3-10 22 0,3-12-23-16,0-14 0 0,2-7-10 15,0-8 17-15,0 0-7 16,-2-10 0-16,2-18-113 15,0-15-8-15,0-13-52 16,15-40-47-16,16-2-100 16,3 10-236-16,-3 13-312 15,-13 52 868-15,-3 9 798 16,3 10-506-16,1 4-75 16,-4 0-69-16,-5 26 29 15,-4 11-61-15,-6 8 27 16,0 4 2-16,-8 0-33 15,-11-1 5-15,-1-8-80 16,1-10-18-16,6-9-9 0,7-9 5 16,4-11-4-16,2-1-2 15,6 0-9-15,23-15-78 16,7-6-99-16,7 1 39 16,-1 6 81-16,-9 6 34 15,-6 8 23-15,-12 0 51 16,-13 22 10-16,-2 9 36 15,-13 5-52-15,-18 2-1 16,-9 0 2-16,-1 0-40 16,2 4-12-16,10-9-117 15,13-12-411-15</inkml:trace>
  <inkml:trace contextRef="#ctx0" brushRef="#br0" timeOffset="177722.44">7503 11941 2099 0,'0'0'220'0,"0"0"-220"16,0 0-43-16,0 0-17 15,0 0 60-15,0 0-20 16,0 0 19-16,124-122-56 16,-108 94-79-16,-5 5 117 15,-2 6 19-15,-2 9 40 16,-7 8 128-16,0 1-152 15,0 28-15-15,0 12-2 0,-2 8 7 16,-7 1-26 0,6 2-81-16,3-14-141 0,0-16-341 0</inkml:trace>
  <inkml:trace contextRef="#ctx0" brushRef="#br0" timeOffset="177872.91">8018 11885 1824 0,'0'0'331'16,"0"0"-242"-16,0 0-89 16,0 0-8-16,-112 137-1 15,52-91-2-15,-16 8 0 16,16-13-271-16,18-10-767 0</inkml:trace>
  <inkml:trace contextRef="#ctx0" brushRef="#br0" timeOffset="178331.09">8635 11410 1179 0,'0'0'386'0,"0"0"-331"16,0 0-35-16,0 0 34 16,-24 145 75-16,8-86 77 15,3-1-50-15,1-4-82 16,6-5-3-16,1-12-71 16,3-9 21-16,2-8-21 15,0-8-2-15,0-9-13 16,0-3-31-16,0-3 19 15,0-20-108-15,5-14-147 0,11-42-39 16,-3 8-61-16,3-1-158 16</inkml:trace>
  <inkml:trace contextRef="#ctx0" brushRef="#br0" timeOffset="178609.14">8635 11410 624 0,'78'-52'711'0,"-69"48"-433"16,0 4-160-16,-2 1-79 15,-5 23 109-15,-2 13-31 16,0 3 9-16,-14 4 1 15,-3-4-84-15,-1-4 15 16,5-8-53-16,1-8 6 16,8-8-11-16,4-8 1 15,0-4-2-15,18 0-14 0,13-2-76 16,9-8-45-16,3 0-16 16,1 2 70-16,-6 4 80 15,-9 4 4-15,-11 4 56 16,-14 21 21-16,-4 7-27 15,-22 6 44-15,-18 1-62 16,-6 0-24-16,-4-6 18 16,10-2-28-16,13-11-12 15,11-6-168-15,14-10-376 0</inkml:trace>
  <inkml:trace contextRef="#ctx0" brushRef="#br0" timeOffset="178917.41">9006 11851 1277 0,'0'0'162'0,"0"0"-91"16,0 0 86-16,0 0 83 16,0 0 74-16,0 0-118 15,0 0-85-15,-14 18-111 16,32-18-83-16,-1 0 82 15,-3 0-37-15,-7 0 22 16,-7 18 1-16,0 6 15 16,-16 4 0-16,-6 2 30 15,4-3-2-15,5-6 29 16,13-4-56-16,0-4 0 0,27-3 33 16,17-6-34-16,14-4-10 15,35 0-127-15,-14-4-205 16,-13-6-408-16</inkml:trace>
  <inkml:trace contextRef="#ctx0" brushRef="#br0" timeOffset="179143.08">9509 11969 1106 0,'0'0'966'0,"0"0"-728"16,0 0-228-16,0 0 17 15,0 0-21-15,-109 143 0 16,64-92-6-16,-3 10-77 16,9-13-209-16,12-12-591 0</inkml:trace>
  <inkml:trace contextRef="#ctx0" brushRef="#br0" timeOffset="179504.42">10389 11526 454 0,'0'0'1116'0,"0"0"-1026"15,0 0-83-15,-110 164 18 0,64-96 82 16,4 0 45 0,7-7-10-16,10-9-104 0,9-15 2 15,10-8-40-15,6-21-30 16,6-8-140-16,12 0-323 0</inkml:trace>
  <inkml:trace contextRef="#ctx0" brushRef="#br0" timeOffset="179685.39">10405 11439 1768 0,'0'0'229'0,"0"0"-184"0,0 0-7 16,49 113 15 0,-37-59 62-16,-6 7-22 15,-2-2-84-15,1 2 24 0,-3-8-33 16,-2 0-105-16,0-16-137 15,0-14-373-15</inkml:trace>
  <inkml:trace contextRef="#ctx0" brushRef="#br0" timeOffset="180270.5">10171 11474 1054 0,'0'0'790'16,"0"0"-697"-16,0 0-93 15,0 0 0-15,0 0 37 16,0 122 49-16,-11-66 100 15,-3 2-90-15,-1-1 2 16,-1-3 7-16,5-8-84 16,1-8 16-16,2-6-37 15,6-10 6-15,0-8-28 0,2-4-27 16,0-8-88-16,0-2-44 16,4-9-95-16,6-14-513 0</inkml:trace>
  <inkml:trace contextRef="#ctx0" brushRef="#br0" timeOffset="180769.54">10200 11476 101 0,'0'0'1108'0,"0"0"-770"16,0 0-239-16,0 0 28 15,0 0 9-15,0 0-77 16,0 0-5-16,139-78-54 16,-102 78 8-16,1 0-9 15,-2 14 16-15,-7 10 26 16,-7 5 46-16,-11 10-33 16,-11 3 85-16,0 6-67 15,-27 2-16-15,-8-1 44 16,-7-5-48-16,-1-6 1 15,3-6-24-15,6-10-19 16,8-8 20-16,11-6-30 16,5-6 0-16,8-2 26 0,2 0-20 15,0-10 18-15,18-14-24 16,11-8-129-16,7-2 59 16,5 6-86-16,0 8 49 15,-1 13 71-15,-4 7-5 16,-7 9 35-16,-7 14-1 15,-11 10 7-15,-9 2 46 16,-2 1-8-16,-15 2 26 16,-18-5 38-16,-12-5-23 15,-6-2 24-15,-1-6-78 16,5-6-14-16,9-2-22 16,16-6-102-16,11-4-180 15,11-2-497-15</inkml:trace>
  <inkml:trace contextRef="#ctx0" brushRef="#br0" timeOffset="181387.19">10709 11872 755 0,'0'0'274'16,"0"0"-110"-16,0 0-37 0,0 0-41 15,0 0 40-15,0 0-20 16,0 0-11-16,-3 0 10 15,3 0-43-15,0 0-9 16,0 0-8-16,-2 0-23 16,2 0 41-16,-5 0-41 15,3 0-16-15,0 0 19 16,0 0 9-16,2 0 19 16,0-3-4-16,0-1 13 15,4-1-15-15,8 2-47 16,-4 3 0-16,-1 0-1 0,-3 0-17 15,-4 8 17-15,0 12 2 16,0 6 3-16,-15 2 71 16,-8 0-55-16,6-4 12 15,-1-4-6-15,7-4-12 16,4-8-11-16,7-2-3 16,0-4 0-16,16 2-9 15,11 3 9-15,4-2-37 16,-2 5 17-16,-5 3-9 15,-6 2 23-15,-10 5 6 16,-8 3 0-16,0 3 7 16,-23-1-5-16,-11 2 9 15,-4-5-8-15,4-4-3 16,5-6-72-16,12-9-190 16,7-3-235-16,8 0-982 0</inkml:trace>
  <inkml:trace contextRef="#ctx0" brushRef="#br0" timeOffset="181952.7">11199 11390 1084 0,'0'0'341'0,"0"0"-203"15,0 0-83-15,0 0-32 16,0 0-7-16,0 0-10 16,0 0 11-16,0-25-17 15,0 25 0-15,0 0-8 16,0 0 9-16,0 0-1 15,0 0 0-15,6 0-10 16,1 0-127-16,0 0-237 0</inkml:trace>
  <inkml:trace contextRef="#ctx0" brushRef="#br0" timeOffset="182141.81">11199 11390 1219 0</inkml:trace>
  <inkml:trace contextRef="#ctx0" brushRef="#br0" timeOffset="182460.37">11199 11390 1219 0,'25'-55'358'0,"-21"48"-142"0,0 2-20 0,1 1-51 15,-5 4-108-15,0 0-29 0,0 13-8 16,0 13 0-16,0 6-6 16,-5 5 18-16,-1 4 21 15,1-3-3-15,5-1-28 16,0-8 46-16,0-3-48 16,0-9 0-16,0-4-1 15,0-5 9-15,0-6-20 16,0-2 10-16,-4 0 2 15,-1 0-4-15,3 0 22 16,-1 0-18-16,3 0 69 0,0 0-48 16,0 0-5-16,0 22-16 15,0 14-1-15,5 11-24 16,-5 7 17-16,0 6 8 16,0-2 0-16,0-6 12 15,-7-6-20-15,-3-8 8 16,-7-6 0-16,0-7 3 15,-1-5 3-15,-2-7-12 16,2-3-26-16,2-6-306 16,8-4-471-16</inkml:trace>
  <inkml:trace contextRef="#ctx0" brushRef="#br0" timeOffset="184134.96">12703 11621 1600 0,'0'0'356'15,"0"0"-275"-15,0 0-33 16,0 0-48-16,-131 63 75 16,91-25 31-16,7 1-58 0,4-3 38 15,10-4-66-15,9-8-19 16,10-8 21-16,0-6-22 15,8-10-13-15,17 0-11 16,6-10-134-16,0-19-101 16,-2-10-115-16,7-36-108 15,-1-9 174-15,-6 6-80 16,-2 6-24-16,-11 34 412 16,-5 7 650-16,0 6-108 15,-4 3-153-15,-2 7 120 16,-3 14-282-16,-2 1-172 15,0 21-36-15,-9 20 29 16,-7 11-24-16,0 6 32 0,1 4-56 16,2-2 0-1,1-2-10-15,4-7 7 0,1-12-110 16,-11-8-161-16,3-13-207 16,-4-12-372-16</inkml:trace>
  <inkml:trace contextRef="#ctx0" brushRef="#br0" timeOffset="184818.34">12293 11510 1205 0,'0'0'404'15,"0"0"-194"-15,114-18-67 16,-47 18-90-16,8 0-45 0,8 2 38 16,-2 15-31-16,-8 6 95 15,-13 3 44-15,-17 6-60 16,-22 6 14-16,-18 3-22 15,-3 2-14-15,-20 1 35 16,-11-4-84-16,0-5-5 16,8-8-17-16,7-12 22 15,10-9-23-15,6-6 0 16,2 0-38-16,23-12 11 16,8-14-107-16,5-8 0 15,0 0 43-15,-7 3 20 16,-11 9 71-16,-8 12 40 15,-8 10 54-15,-4 0-11 16,0 13-82-16,-7 13 68 16,-4 2-20-16,6 2-48 0,5-5 35 15,0-4-36-15,16-7 0 16,13-6 7-16,5-8-7 16,1 0-13-16,-1-8-23 15,-8-10-45-15,-3-2 55 16,-8 3-25-16,-6 5 51 15,-2 4 7-15,-5 8 1 16,1 0-8-16,-1 4-2 16,2 14 2-16,0 5-3 15,5 1 3-15,5-6 0 16,1-4 2-16,5-8-2 16,1-6-6-16,-2 0-120 15,-3-10-110-15,-5-14-3 0,-3-4-52 16,-4-2 74-1,-4 0 142-15,2 7 75 0,-2 7 159 16,2 15 164-16,0 1-139 16,-2 22-104-16,0 19 21 15,0 17 9-15,0 3 29 16,-8 3-56-16,-8-6 4 16,0-5-74-16,3-11-2 15,0-10-4-15,1-11-7 16,1-6-19-16,-3-7-91 15,-14-8-106-15,1-10-121 16,3-12-621-16</inkml:trace>
  <inkml:trace contextRef="#ctx0" brushRef="#br0" timeOffset="184999.49">12879 11319 1899 0,'0'0'636'0,"0"0"-541"16,0 0-77-16,0 0-5 16,0 0-13-16,121 13 0 15,-101 13 0-15,-13 6-244 16,-7-4-232-16,0-12-644 0</inkml:trace>
  <inkml:trace contextRef="#ctx0" brushRef="#br0" timeOffset="185118.34">13134 11281 1580 0,'0'0'368'0,"0"0"-283"15,133 15-85-15,-77 3-146 16,-4 0-921-16</inkml:trace>
  <inkml:trace contextRef="#ctx0" brushRef="#br0" timeOffset="185351.36">14073 11622 1156 0,'0'0'308'0,"0"0"-155"16,0 0 6-16,-154 68 53 15,109-29-49-15,9 0-51 16,12 2-4-16,15-7-97 15,9-8-2-15,2-8 1 16,27-10 2-16,7-8-24 16,17-23-61-16,-9-10-280 15,-10-8-439-15</inkml:trace>
  <inkml:trace contextRef="#ctx0" brushRef="#br0" timeOffset="185838">14141 11217 1748 0,'0'0'659'0,"0"0"-461"16,0 0-186-16,0 0 4 0,0 0-9 16,-35 129 35-16,12-53 43 15,-1 10-51-15,6 2 19 16,4-2-43-16,10-7 13 16,4-11-25-16,2-14 2 15,21-12 0-15,6-16-15 16,4-12-9-16,7-12-74 15,-2-2-99-15,-2-23-83 16,-5-14 6-16,-7-7-17 16,-4-5 59-16,-3 8 232 0,-11 8 203 15,-4 15 275-15,-2 14-239 16,0 4-208-16,-16 12 32 16,1 14 26-16,1 5-10 15,5-2-11-15,9 1-68 16,0-9 31-16,7-3-31 15,13-8 2-15,7-7 10 16,2-3-12-16,2 0-72 16,1-19-83-16,-6-11-85 15,-1-5 2-15,-3 0-11 16,-4-1 51-16,-5 5 198 16,-3 9 233-16,-6 12 235 15,-4 10-296-15,0 0-160 16,0 28 4-16,-10 7 33 15,-1 5-35-15,3 3 10 0,3-4-24 16,5 0-91-16,0-13-126 16,13-13-372-16</inkml:trace>
  <inkml:trace contextRef="#ctx0" brushRef="#br0" timeOffset="186094.68">14763 11272 1994 0,'0'0'352'0,"0"0"-195"16,0 0-73-16,-9-113-46 0,9 89 4 16,18 11-42-16,6 13 11 15,3 0-25-15,-4 31-8 16,-9 16 10-16,-12 8-6 15,-2 5 6-15,-23 4 11 16,-22-1-80-16,-39 5-74 16,8-16-63-16,1-16-319 0</inkml:trace>
  <inkml:trace contextRef="#ctx0" brushRef="#br0" timeOffset="186237.19">13772 11404 1659 0,'0'0'713'16,"0"0"-396"-16,0 0-205 0,126-28-36 16,-59 28-76-16,43 20-1 15,-19 7-112-15,-4-4-655 0</inkml:trace>
  <inkml:trace contextRef="#ctx0" brushRef="#br0" timeOffset="186351.69">15329 11638 2460 0,'0'0'0'16,"0"0"-126"-16,0 0-429 15,0 0 193-15</inkml:trace>
  <inkml:trace contextRef="#ctx0" brushRef="#br0" timeOffset="190863.76">1834 12733 51 0,'0'0'870'15,"0"0"-764"-15,0 0-96 16,0 0 17-16,0 0 7 16,0 0 31-16,0 0 16 0,0-68-10 15,0 58 64-15,0 0 16 16,0 2-32 0,0-2-6-16,0 2-3 0,0-1-28 15,0 0 4-15,0 1-34 16,0 2 26-16,2-2-42 15,1 4 1-15,-3 0 56 16,2 2-68-16,-2 2-6 16,0 0-11-16,0 4-8 15,0 19-8-15,0 14 8 16,0 13 0-16,0 13 56 16,-2 10-7-16,-12 8-1 15,-3 4 9-15,-4 2-51 16,1 0 31-16,5-7-37 15,-1-8 1-15,5-11 4 0,7-10-5 16,-1-9-1-16,5-10-86 16,0-9-79-16,0-12-39 15,3-8-118-15,5-3-345 0</inkml:trace>
  <inkml:trace contextRef="#ctx0" brushRef="#br0" timeOffset="191146.01">1956 12499 215 0,'0'0'1426'0,"0"0"-1169"15,0 0-46-15,0 0-149 16,0 0-61-16,0 0 33 15,0 0 25-15,112 92 35 16,-98-28-11-16,-8 4-57 16,-6-4 29-16,-4-4-53 15,-27-3-1-15,-14-3 5 16,-11-3-6-16,-2-5-175 16,-9-12-154-16,13-15-262 15,19-11-102-15</inkml:trace>
  <inkml:trace contextRef="#ctx0" brushRef="#br0" timeOffset="191501.26">2527 12494 932 0,'0'0'653'0,"0"0"-516"0,0 0-126 15,0 0 27-15,-135 127 139 16,89-57-9-16,9 6-4 15,10-4-65-15,16-3-29 16,11-11-5-16,2-10-63 16,27-7 11-16,9-14-13 15,9-8-25-15,20-12-79 16,-11-7-231-16,-10 0-295 0</inkml:trace>
  <inkml:trace contextRef="#ctx0" brushRef="#br0" timeOffset="192040.29">2741 12619 1064 0,'0'0'199'16,"0"0"-134"-16,0 0-48 16,0 0 41-16,0 0 130 15,0 0-12-15,-15 140-27 16,3-88 39-16,4-1-92 15,-1-8-37-15,0-2-35 16,2-11-13-16,3-6 1 16,-1-10-12-16,3-8-9 15,0-6-2-15,2 0-14 16,0-8 18-16,0-20-219 16,0-10 73-16,0-12 46 15,2-9-34-15,13-3 10 16,3 4 131-16,3 9 61 0,-4 10 74 15,-1 15-11-15,-5 10-89 16,-5 14 20-16,-3 0-44 16,-3 12-11-16,0 22 157 15,-7 9-51-15,-12 3 0 16,-4 3-11-16,1-6-57 16,4-7 26-16,9-11-58 15,9-8 2-15,0-5 9 16,14-4-11-16,15-2-1 15,4-3-5-15,2 2-57 16,-1-1 57-16,-9 3-25 16,-13 8 20-16,-9 3-11 0,-3 4 5 15,-20 4 11-15,-15 0 5 16,-8-2 14-16,1-2-16 16,8-8-3-16,12-4-58 15,18-10-82-15,4 0-340 16,0 0-574-16</inkml:trace>
  <inkml:trace contextRef="#ctx0" brushRef="#br0" timeOffset="192268.21">2917 13026 1098 0,'0'0'820'0,"0"0"-715"16,0 0-97-16,0 0 23 15,0 0 32-15,0 0-42 0,-15 112 30 16,20-103-5-1,14-9-24-15,8 0 58 0,-2-7-64 16,-3-15-15-16,-5-4-1 16,-9-2 11-16,-6-2-22 15,-2 4-14-15,0 2-15 16,-10 6-37-16,4-7-102 16,2 9-82-16,4-1-517 0</inkml:trace>
  <inkml:trace contextRef="#ctx0" brushRef="#br0" timeOffset="192438.52">3422 12506 1879 0,'0'0'317'0,"0"0"-234"0,0 0 18 16,68 145-5-16,-68-70-57 15,-2 6 31-15,-31 8-70 16,-12 3-5-16,-33 24-69 15,12-24-395-15,5-20-332 0</inkml:trace>
  <inkml:trace contextRef="#ctx0" brushRef="#br0" timeOffset="193422.15">1707 13984 631 0,'0'0'756'0,"0"0"-516"16,0 0-46-16,0 0-60 15,0 0-91-15,0 0-10 0,0 0-9 16,18 61 70-1,-20 4 15-15,-14 14-38 0,-7 11 45 16,0 5-62-16,-4-3-32 16,4-6 30-16,8-10-52 15,3-13 0-15,10-20 0 16,2-11 3-16,0-10-10 16,7-15-50-16,9-7-32 15,4 0 12-15,4-46-208 16,-4-3-233-16,-7-6-877 0</inkml:trace>
  <inkml:trace contextRef="#ctx0" brushRef="#br0" timeOffset="193617.77">1798 13929 160 0,'0'0'1712'16,"0"0"-1508"-1,0 0-151-15,0 0-46 0,0 0-7 16,87 123 61-16,-87-62 11 15,0 3 24-15,-22 2-66 16,-16 0-21-16,-6-6 15 16,-3-7-24-16,0-7-85 15,9-14-169-15,11-12-259 16,14-16-235-16</inkml:trace>
  <inkml:trace contextRef="#ctx0" brushRef="#br0" timeOffset="193916.76">2273 13851 859 0,'0'0'856'16,"0"0"-735"-16,0 0-109 16,-134 81 39-16,96-21 66 15,11 10-3-15,12 2 22 0,15-3-90 16,0-7-15 0,18-11-13-16,18-8-5 0,6-11-26 15,20-10-37-15,-6-10-181 16,-12-7-319-16</inkml:trace>
  <inkml:trace contextRef="#ctx0" brushRef="#br0" timeOffset="194990.26">2552 13958 811 0,'0'0'322'0,"0"0"-216"16,0 0-76-16,0 0 92 15,0 0 9-15,0 0-73 16,0 0-1-16,0 44 134 16,0-3-46-16,0 3-7 15,0 2-82-15,0 0-5 16,-7-6 15-16,1-1-52 16,-2-13 11-16,2-3-25 15,2-7 11-15,1-6-17 0,1-4 6 16,2-3-40-1,-2-3-3-15,2-3-4 0,-2-20-61 16,2-9-88-16,0-13 63 16,0-11-4-16,4-5-107 15,9 1 28-15,3 6 216 16,5 10 52-16,-4 14 193 16,1 10-87-16,-3 12-61 15,-1 8-13-15,-3 0-69 16,-2 24 7-16,-9 13 55 15,0 7 3-15,-11 6 25 16,-14-1-12-16,-4 2-31 16,0-12 15-16,10-6-58 15,5-8-7-15,9-16-12 16,5-6 13-16,9-3-14 0,22 0 1 16,8 0-45-16,5 0-5 15,-4-9-36-15,-5 6 59 16,-8 3 26-16,-13 0-1 15,-14 12 2-15,0 15 9 16,-29-1 3-16,-11 6 23 16,-9-1-28-16,2-4-7 15,-2 4 0-15,12-9-162 16,12-10-316-16</inkml:trace>
  <inkml:trace contextRef="#ctx0" brushRef="#br0" timeOffset="195276.28">2751 14439 1088 0,'0'0'730'0,"0"0"-730"16,0 0-11-16,0 0-11 16,0 0 13-16,66-102 10 15,-53 69-8-15,3-4 7 16,2 3-44-16,-4 6 44 15,-2 3 15-15,-2 13 169 16,-6 9 88-16,-1 3-186 0,-3 12-51 16,0 18-15-1,0 10-19-15,-3 4 17 0,-1 2-18 16,1-6 0 0,3-9-31-16,0-14-152 0,14-6-64 15,1-11-364-15</inkml:trace>
  <inkml:trace contextRef="#ctx0" brushRef="#br0" timeOffset="195435.67">3223 13958 2058 0,'0'0'331'16,"0"0"-308"-16,0 0 7 15,29 150-19-15,-29-71-10 16,-36 18 41-16,-24 32-42 0,4-26-107 15,0-18-457-15</inkml:trace>
  <inkml:trace contextRef="#ctx0" brushRef="#br0" timeOffset="197152.99">1551 15298 500 0,'0'0'560'16,"0"0"-274"-16,0 0-94 16,0 0-1-16,0 0 38 15,0 0-45-15,0 0-59 0,29-103-50 16,-29 103-74-16,2 0-2 16,0 23-21-16,3 21 22 15,-3 14 42-15,-2 17-9 16,0 12 12-16,0 6-22 15,-2-5-14-15,-9-6 16 16,2-8-25-16,5-12-5 16,1-11-10-16,3-12 17 15,0-15-4-15,0-7-65 16,0-7-84-16,5-10 7 16,-3-5 19-16,-2-55-115 15,0 2-289-15,0-8-654 0</inkml:trace>
  <inkml:trace contextRef="#ctx0" brushRef="#br0" timeOffset="197319.84">1727 15127 100 0,'0'0'489'0,"0"0"697"15,0 0-998-15,0 0-154 16,0 0 12-16,0 0 25 16,94 118 51-16,-110-47-21 15,-18 1-63-15,-8 2 14 16,-3-2-52-16,3-8 0 15,-2 1-52-15,11-19-233 16,12-18-337-16</inkml:trace>
  <inkml:trace contextRef="#ctx0" brushRef="#br0" timeOffset="197637.25">2280 15129 1181 0,'0'0'801'0,"0"0"-734"16,0 0-66-16,0 0 14 15,-145 83-3-15,118-29 62 0,12 8 50 16,13 0-61-16,2 2 8 16,6-10-63-16,21-5 1 15,6-10-18-15,5-12 3 16,22-12-52-16,-10-8-141 16,-9-7-281-16</inkml:trace>
  <inkml:trace contextRef="#ctx0" brushRef="#br0" timeOffset="198496.61">2502 15240 611 0,'0'0'410'0,"0"0"-220"15,0 0-190-15,0 0 2 16,0 0-2-16,0 0 9 15,0 0 6-15,0-10 32 16,0 10-3-16,0 6 146 16,0 10 45-16,-4 8-89 15,-5 5 34-15,-1 8-70 0,-2 4-16 16,-1 0-3 0,1-1-67-16,4-2 10 0,-1-6-34 15,7-5 9-15,0-9-10 16,2-10 1-16,0-2-7 15,0-6 6-15,0 0-47 16,0-5 47-16,0-21-85 16,0-10-176-16,4-14 110 15,9-8-22-15,3 0 11 16,3-4 86-16,4 8 77 16,2 10 127-16,-3 14 19 15,-2 14-10-15,-2 12-29 16,-5 4-52-16,-4 13 20 15,-6 14 65-15,-3 13-63 16,-7 6 23-16,-20 6-28 0,-4-2-40 16,2-4 39-1,2-8-63-15,9-10-7 0,11-10-1 16,7-6 0-16,0-10-36 16,27-2-13-16,9 0-12 15,7 0 2-15,-1-6-79 16,-7 2 89-16,-8 4 48 15,-9 0 1-15,-11 0 40 16,-7 12-21-16,0 16-6 16,-23 0 24-16,-12 7-35 15,-3 1-4-15,-9 4-48 16,11-10-257-16,9-10-398 0</inkml:trace>
  <inkml:trace contextRef="#ctx0" brushRef="#br0" timeOffset="198853.59">2764 15651 1437 0,'0'0'348'0,"0"0"-253"15,0 0-50-15,0 0-43 16,0 0 11-16,0 0-7 0,0 0 7 16,76-63-10-16,-57 63-2 15,-5 0-1-15,-5 5 64 16,-9 17-7-16,0 8 73 16,-11 8-31-16,-14 6-56 15,-2-4 27-15,5-10-34 16,7-2-35-16,7-14 19 15,8-2-12-15,3-8-8 16,21-4 0-16,12 0-18 16,22 0-74-16,-9-16-248 15,-5 2-345-15</inkml:trace>
  <inkml:trace contextRef="#ctx0" brushRef="#br0" timeOffset="199112">3355 15228 1778 0,'0'0'391'16,"0"0"-292"-16,0 0-98 15,0 0 11-15,86 122 41 16,-84-64-35-16,-2 10 35 0,-13 3-53 16,-20 1-1-16,-34 21-12 15,7-21-197-15,2-8-290 0</inkml:trace>
  <inkml:trace contextRef="#ctx0" brushRef="#br0" timeOffset="199791.44">1578 16392 1534 0,'0'0'493'16,"0"0"-344"-16,0 0-112 15,0 0-27-15,0 0-20 16,0 0-2-16,0 0 12 0,2 111 39 15,-2-35 5 1,0 8 33-16,-11 2-21 0,-1-5-39 16,-1-5 21-16,3-14-37 15,-2-8-1-15,8-14 1 16,-1-9-1-16,5-13-21 16,0-9-106-16,0-9-64 15,0-9 76-15,0-22-117 16,0-4-485-16</inkml:trace>
  <inkml:trace contextRef="#ctx0" brushRef="#br0" timeOffset="199969.34">1687 16330 491 0,'0'0'1'16,"0"0"1364"-16,0 0-1180 0,0 0-154 16,0 0 13-16,0 0 43 15,84 151-13-15,-115-78 11 16,-15-3-7-16,-4 1-47 15,-1-8 10-15,7-10-41 16,10-12-45-16,16-10-87 16,10-8-217-16,8-14-310 0</inkml:trace>
  <inkml:trace contextRef="#ctx0" brushRef="#br0" timeOffset="200322.42">2088 16270 983 0,'0'0'867'16,"0"0"-736"-16,0 0-130 16,0 0 13-16,-126 60-2 15,80 2 40-15,4 15 107 16,9 8-64-16,8-6-5 0,17-3-5 16,8-13-69-16,0-15 17 15,19-12-33-15,17-9 6 16,7-10-13-16,5-11-48 15,22-6-147-15,-17 0-161 16,-8-18-348-16</inkml:trace>
  <inkml:trace contextRef="#ctx0" brushRef="#br0" timeOffset="200846.25">2369 16370 914 0,'0'0'607'0,"0"0"-531"15,0 0-72 1,0 0 18-16,0 0-9 0,0 0 85 16,0 0 31-16,-42 143 64 15,26-85-61-15,1-5-33 16,5 0-20-16,2-9-57 16,3-12 21-16,3-6-43 15,0-11 2-15,2-7-2 16,0-2 10-16,-2-6-10 15,2 0 28-15,-2-10-10 16,2-21-18-16,0-8-68 16,0-16-7-16,15-6-64 15,10-11-74-15,4 5 104 0,0 13 81 16,-5 13 28 0,-4 16 90-16,-6 15-61 0,-8 10-7 15,-4 3 2-15,-2 26 93 16,0 15 19-16,-18 6-31 15,-8 8-58-15,-1-2 30 16,5-6-62-16,6-13-9 16,11-8 12-16,5-7-10 15,10-7 14-15,19-6-22 16,6-1 1-16,5 1-10 16,-2-8 9-16,-7 8 0 15,-13 3-6-15,-11 2-5 16,-7 8 5-16,-17 2 0 15,-20 1 3-15,-3-2-18 16,3-5 2-16,5-4-108 0,10-9-102 16,9-2-147-1,11-3-1303-15</inkml:trace>
  <inkml:trace contextRef="#ctx0" brushRef="#br0" timeOffset="201395.05">2726 16811 967 0,'0'0'363'16,"0"0"-289"-16,0 0-74 15,0 0 0-15,0 0 0 16,0 0 7-16,0 0 2 16,-18 0-3-16,18 0 5 15,0 0-4-15,0 0 1 16,0 5-7-16,0-5-1 16,0 0 0-16,0 0 7 15,0 0 14-15,0 0 22 16,0 0-8-16,2-8 23 15,4 2 18-15,2-2-6 0,-2 0 63 16,1 6-78 0,1 2-14-16,0 0-41 0,-2 0 0 15,-4 10 6-15,-2 12 5 16,0-1 89-16,-2 2-29 16,-12 0-33-16,6-6 15 15,3-7-34-15,5-2-1 16,0-2 4-16,13-1-21 15,14-2 31-15,2 1-27 16,2 6 1-16,-8 2-9 16,-12 6 3-16,-11 5-2 15,-11 9-4-15,-25-1 6 16,-9 3-11-16,3-6-34 16,3-10-135-16,10-9-101 15,12-9-620-15</inkml:trace>
  <inkml:trace contextRef="#ctx0" brushRef="#br0" timeOffset="201615.95">3102 16250 2009 0,'0'0'205'0,"0"0"-205"16,0 0 8-16,65 133 23 0,-51-61 46 15,-10 4 39 1,-4 5-12-16,0 2-91 0,-25-6 1 16,-8-5-14-16,-27 8-88 15,6-17-183 1,8-19-539-16</inkml:trace>
  <inkml:trace contextRef="#ctx0" brushRef="#br0" timeOffset="202717.28">3999 12930 1614 0,'0'0'541'0,"0"0"-295"16,0 0-32-16,0 0-18 15,0 0-114-15,0 0-71 16,0 0 4-16,104-33-5 15,-66 33-10-15,-2 0 0 16,-2 11-100-16,-7 6-185 16,-12-3-357-16,-9-2-759 0</inkml:trace>
  <inkml:trace contextRef="#ctx0" brushRef="#br0" timeOffset="202881.83">4020 13087 1358 0,'0'0'406'16,"0"0"-223"-16,0 0 5 15,123-9-111-15,-84 9-27 16,-4 0-50-16,-10 9-68 16,-10 2-476-16</inkml:trace>
  <inkml:trace contextRef="#ctx0" brushRef="#br0" timeOffset="203499.11">3891 13909 1267 0,'0'0'616'16,"0"0"-407"-16,0 0 14 15,0 0 114-15,0 0-143 16,0 0-80-16,0 0-48 15,19 0-60-15,3 0 17 16,4 0-23-16,3 0 1 16,2 0-17-16,3 0 16 15,0 0-51-15,1 13-79 16,-8 4-237-16,-9-1-264 0</inkml:trace>
  <inkml:trace contextRef="#ctx0" brushRef="#br0" timeOffset="204001.25">3889 14217 1317 0,'0'0'866'16,"0"0"-514"-16,0 0-152 15,0 0-41-15,0 0-33 16,0 0-114-16,0 0 31 16,27-14-43-16,2 14-30 15,7 0 21-15,9 6-123 16,-8 10-176-16,-10-2-392 0</inkml:trace>
  <inkml:trace contextRef="#ctx0" brushRef="#br0" timeOffset="204738.84">3869 15378 1335 0,'0'0'363'16,"0"0"-130"-16,0 0-16 16,0 0 1-16,0 0 69 15,0 0-132-15,0 0-40 16,5-15-78-16,8 14-36 0,7-1 4 15,2 2 1 1,7 0-6-16,2 0 0 0,0 0-28 16,1 2-30-16,0 14-220 15,-9-2-190-15,-6 0-200 0</inkml:trace>
  <inkml:trace contextRef="#ctx0" brushRef="#br0" timeOffset="204962.46">3781 15611 1582 0,'0'0'614'16,"0"0"-472"-16,0 0 76 15,0 0-81-15,0 0-47 16,0 0-29-16,131-59-61 15,-102 59 18-15,-2 0-18 16,10 9-161-16,-8 5-132 16,-6 4-346-16</inkml:trace>
  <inkml:trace contextRef="#ctx0" brushRef="#br0" timeOffset="205735.76">3691 16557 1107 0,'0'0'522'15,"0"0"-406"-15,0 0 91 0,0 0 81 16,0 0 10 0,0 0-45-16,0 0-120 0,-5 0-72 15,5 0 5-15,0 0-66 16,14 0 1-16,3 0-1 15,6 0 3-15,4 9-19 16,0 4-6-16,-3 1-77 16,-1 5-82-16,-8 2-174 15,-9-3-271-15,-6 1-626 0</inkml:trace>
  <inkml:trace contextRef="#ctx0" brushRef="#br0" timeOffset="205870.37">3651 16811 1485 0,'0'0'957'16,"0"0"-812"-16,0 0-81 0,0 0 36 16,0 0-63-16,0 0-13 15,118-9-24-15,-93 11-236 16,-10 10-277-16</inkml:trace>
  <inkml:trace contextRef="#ctx0" brushRef="#br0" timeOffset="210878">4844 12775 781 0,'0'0'266'0,"0"0"-168"15,0 0-19-15,0 0 63 16,0 0 32-16,0 0-97 16,0 0 5-16,2-29 36 15,0 18-67-15,0 2 133 0,-2 0-63 16,0 1-29 0,0-1-3-16,0 4-23 15,0 1-65-15,0 2 44 0,-6 2-32 16,-8 0-7-16,-9 4-6 15,-2 17 14-15,-2 8-1 16,2 7 5-16,5 3-12 16,9 1 71-16,9-2-44 15,2-4 3-15,6-8 17 16,25-6-53-16,17-12 43 16,6-8-43-16,9 0-102 15,-5-13 19-15,-9-10-20 16,-11-5 30-16,-18-1 51 15,-18 0 16-15,-2-1 6 16,-10 2 24-16,-15 1 31 0,0 5 77 16,3 8-74-16,2 11-58 15,6 3-6-15,8 11-186 16,2 13-136-16,4-1-470 0</inkml:trace>
  <inkml:trace contextRef="#ctx0" brushRef="#br0" timeOffset="211088.93">5204 13029 1706 0,'0'0'652'0,"0"0"-587"15,0 0-50 1,0 0-11-16,0 0 15 0,-42 111-10 15,17-72-9-15,-1-1-13 16,2-1-190-16,3-8-275 16,11-12-1003-16</inkml:trace>
  <inkml:trace contextRef="#ctx0" brushRef="#br0" timeOffset="214489">5416 12717 377 0,'0'0'676'0,"0"0"-445"15,0 0-19-15,0 0 39 16,0 0-32-16,0 0 43 16,0 0-27-16,60-102-126 0,-55 96 19 15,-5 4-89 1,3 2-33-16,-3 0 0 0,0 0-6 16,0 6-1-16,-6 20-23 15,-9 10 24-15,-7 8 24 16,-7 4-24-16,0 1 10 15,0-7-4-15,3-9 13 16,3-8-13-16,9-7-6 16,6-11 0-16,3 0-9 15,5-7 9-15,0 0-10 16,0 0 10-16,13 0-62 16,12 0 19-16,6-9 7 15,7 4 13-15,3-4 0 0,-4 6 20 16,1 1 3-1,-3 0-1-15,-4 0-18 0,-4-2-20 16,-4 0-63-16,-7-3-51 16,-5-1-16-16,-7-2-12 15,-4-1-15-15,0-6-12 16,0 1 69-16,-6-2 139 16,-1 4 45-16,2 4 125 15,1 6 103-15,1 4-107 16,1 0-102-16,-2 25-38 15,0 8 61-15,-5 13 36 16,2 5-89-16,-2 1-34 16,0-2 12-16,3-4-12 15,6-4-145-15,0-12-212 16,0-14-770-16</inkml:trace>
  <inkml:trace contextRef="#ctx0" brushRef="#br0" timeOffset="214617.01">5798 13009 1989 0,'0'0'293'0,"0"0"-293"15,0 0-140-15,0 0-156 16,0 0-247-16</inkml:trace>
  <inkml:trace contextRef="#ctx0" brushRef="#br0" timeOffset="-214556.68">6244 12799 666 0,'0'0'839'16,"0"0"-669"-16,0 0-6 15,-141 101 104-15,110-53-60 16,10-2-92-16,15-2 3 15,6-7-97-15,8-8 3 16,24-9 8-16,11-11-24 16,3-6 46-16,1-3-55 15,-3-10-46-15,-5-15 23 16,-15-1-47-16,-6-6 20 16,-14-3 29-16,-4 5 21 0,0 2 5 15,-6 8 15-15,-13 8-20 16,-4 12-25-16,-12 0-144 15,7 16-174-15,6 0-886 0</inkml:trace>
  <inkml:trace contextRef="#ctx0" brushRef="#br0" timeOffset="-214369.73">6587 13162 1815 0,'0'0'219'16,"0"0"-185"-16,0 0 78 0,-48 104-63 16,25-73-12-16,2-5-12 15,5-6-25-15,5-8-30 16,7-7-264-16,4-5-567 0</inkml:trace>
  <inkml:trace contextRef="#ctx0" brushRef="#br0" timeOffset="-213918.82">6732 12779 1347 0,'0'0'299'15,"0"0"-185"-15,0 0 88 16,0 0-66-16,0 0 9 16,13-111-51-16,3 100-79 15,3 3 21-15,4 8-36 16,-1 0-5-16,-1 10-13 16,-6 16 36-16,-11 12 0 15,-4 9 65-15,-8 4-41 16,-22 2 46-16,-5-4-48 15,2-4-3-15,6-11 5 0,9-10-30 16,11-7-12-16,7-8 0 16,9-1-3-16,20-2-8 15,6 0-72-15,6 0-70 16,-8 0 66-16,-4 0 24 16,-11 5 63-16,-9 1 0 15,-9 3 1-15,0 5 32 16,-27 3-11-16,-10 0-6 15,-6 4-16-15,-11-1-16 16,14-7-194-16,11-9-531 0</inkml:trace>
  <inkml:trace contextRef="#ctx0" brushRef="#br0" timeOffset="-213791.22">7158 13043 1943 0,'0'0'0'16,"0"0"-96"-16,0 0-471 0</inkml:trace>
  <inkml:trace contextRef="#ctx0" brushRef="#br0" timeOffset="-213446.38">7467 12854 1729 0,'0'0'237'16,"0"0"-151"-16,0 0-76 16,-118 62 55-16,91-24 56 15,12 2-34-15,11-2 30 16,4-6-29-16,4-4-60 15,23-10 41-15,6-6-59 16,7-10 1-16,4-2-11 16,-1-8-90-16,-5-14-14 15,-9-6-26-15,-9-4-67 16,-9-5 40-16,-7 2 56 16,-4 0 101-16,0 8 18 0,-2 5 43 15,-11 11 4 1,-9 11-65-16,-1 0-98 0,6 14-222 0</inkml:trace>
  <inkml:trace contextRef="#ctx0" brushRef="#br0" timeOffset="-213214.57">7737 13096 1517 0,'0'0'1019'16,"0"0"-1019"-16,0 0-168 16,0 0 46-16,0 0 65 15,-43 109-100-15,28-82-191 0</inkml:trace>
  <inkml:trace contextRef="#ctx0" brushRef="#br0" timeOffset="-212483.64">8319 12839 1707 0,'0'0'514'0,"0"0"-419"16,0 0 4-16,0 0-50 15,0 0 75-15,0 0 13 0,0 0-116 16,-40-98 7-16,46 88-28 16,9 2-9-16,4 8-12 15,-1 0 8-15,-3 18-19 16,-6 14 31-16,-9 13-21 16,0 9 11-16,-34 4 11 15,-14 4 0-15,-10-2-12 16,-2-8 21-16,10-9-9 15,15-16 15-15,16-10-1 16,17-12 9-16,2-1 4 16,19-4-26-16,18 0 32 15,13 0-33-15,3 0-18 16,2 0-28-16,17-6-158 16,-16 3-157-16,-12-2-498 0</inkml:trace>
  <inkml:trace contextRef="#ctx0" brushRef="#br0" timeOffset="-212108.75">8972 13020 1528 0,'0'0'772'15,"0"0"-412"-15,0 0-169 16,0 0-88-16,0 0-45 16,0 0-47-16,0 0 1 15,90-12-12-15,-57 12-53 0,0 0 4 16,-2 9-221 0,-9 3-197-16,-8 2-231 0</inkml:trace>
  <inkml:trace contextRef="#ctx0" brushRef="#br0" timeOffset="-211974.57">8967 13191 1980 0,'0'0'345'0,"0"0"-231"16,0 0-83-16,0 0-17 16,161 0-14-16,-103 0-152 15,-9 0-438-15</inkml:trace>
  <inkml:trace contextRef="#ctx0" brushRef="#br0" timeOffset="-207175.55">4627 13892 550 0,'0'0'177'0,"0"0"-3"0,0 0 73 16,0 0-40-16,0 0 52 15,0 0-65-15,0 0-44 16,3-50 65-16,-1 42-137 15,-2 2 24-15,0 3 6 16,0-6 1-16,0 7-27 16,0 0-52-16,-2 2-13 15,-12 0-12-15,-6 2-5 16,-4 18 0-16,1 4-8 16,1 8 17-16,7 0 3 15,5 1-12-15,10-4 6 16,0-5 24-16,0-2-24 15,18-5 8-15,9-9-4 0,7-2-1 16,1-6-18 0,3 0-51-16,0-14-59 0,-7-7 51 15,-7-3-29-15,-10-6 33 16,-10-1-11-16,-4 2 8 16,0 3 67-16,-10 4 33 15,-6 9 57-15,-2 4 8 16,0 9-97-16,2 0-1 15,1 24-77-15,4 6-181 16,6-2-429-16</inkml:trace>
  <inkml:trace contextRef="#ctx0" brushRef="#br0" timeOffset="-206982.17">4990 14076 1415 0,'0'0'402'16,"0"0"-325"-16,0 0-5 16,0 0 87-16,-77 124-50 15,50-85 3-15,4 1-85 16,4-3-27-16,5 2-31 16,3-11-293-16,7-10-455 0</inkml:trace>
  <inkml:trace contextRef="#ctx0" brushRef="#br0" timeOffset="-206049.62">5274 13767 728 0,'0'0'862'0,"0"0"-586"16,0 0-192-16,0 0 5 16,0 0-33-16,0 0 34 15,0 0 77-15,-139 116-56 16,117-55-16-16,9-3 12 15,8-3-86-15,5-11 10 16,3-8 1-16,21-8-31 16,5-10 30-16,7-8-31 0,2-8-26 15,-5-2 9 1,-4 0-87-16,-13-16 38 0,-10-2 53 16,-6-2-32-16,-4-2 45 15,-18 4-15-15,-7 6 15 16,-3 10 0-16,-1 2-24 15,-9 20-90-15,6 7-196 16,12 0-390-16</inkml:trace>
  <inkml:trace contextRef="#ctx0" brushRef="#br0" timeOffset="-205779.94">5492 14165 995 0,'0'0'905'15,"0"0"-788"-15,0 0-73 16,0 0-37-16,0 0 51 16,0 0 34-16,0 0-59 15,-31 6-6-15,31-4 20 16,4-2-41-16,9 0 41 15,1 0-26-15,-3 0-19 16,-5-2-4-16,-6-1-1 0,0 3-124 16,-10 0-544-16</inkml:trace>
  <inkml:trace contextRef="#ctx0" brushRef="#br0" timeOffset="-204182.32">5869 13864 1352 0,'0'0'283'0,"0"0"-71"0,0 0-16 16,0 0-80-16,0 0-22 16,0 0-43-16,0 0 44 15,-96 84-36-15,92-48-35 16,4 1 63-16,2-8-54 15,20-4-5-15,7-9 1 16,5-6-16-16,1-10 11 16,1 0-24-16,-1 0-40 15,-6-18 32-15,-6-4-48 16,-9-5 30-16,-10-3-9 16,-4 2-8-16,0 0 42 0,-4 4 1 15,-8 6 0-15,-1 10-2 16,-1 8-32-16,-1 6-162 15,5 14-167-15,4 0-545 0</inkml:trace>
  <inkml:trace contextRef="#ctx0" brushRef="#br0" timeOffset="-203986.22">6154 14113 1491 0,'0'0'312'15,"0"0"-230"-15,0 0 35 16,0 0 114-16,-24 106-106 16,5-72-57-16,7 0-1 15,-2-2-67-15,5-4 0 0,5-6-42 16,4-9-261-16,4-7-237 16,10-6-968-16</inkml:trace>
  <inkml:trace contextRef="#ctx0" brushRef="#br0" timeOffset="-203482.72">6346 13872 1358 0,'0'0'365'15,"0"0"-98"-15,0 0-81 16,0 0-72-16,0 0 47 16,0 0-106-16,0 0 20 15,-25-70-72-15,35 59 9 16,5 4-14-16,-2 2 2 16,3 5 0-16,0 0 0 15,-1 0 6-15,-2 7-25 16,-6 17 17-16,-4 6-4 15,-3 8-7-15,-7 6 26 16,-18-2-5-16,-4-2 44 16,0-1-42-16,7-13 41 0,5-8-51 15,7-4 1 1,10-12 5-16,0-2-6 0,0 0-23 16,20 0-22-16,5 0-52 15,-1-2 39-15,-2-3-3 16,-1 5 41-16,-4 0 9 15,-3 0 22-15,-8 9-10 16,-6 11 23-16,0 4-15 16,-13 4 49-16,-18 0-42 15,-10 6 3-15,0-6-5 16,-1 2-14-16,1-8-33 16,12-4-296-16,11-13-651 0</inkml:trace>
  <inkml:trace contextRef="#ctx0" brushRef="#br0" timeOffset="-203325.58">6711 14103 1592 0,'0'0'736'16,"0"0"-736"-16,0 0-31 15,0 0-71-15,0 0-14 16,0 0-38-16,0 0-249 0</inkml:trace>
  <inkml:trace contextRef="#ctx0" brushRef="#br0" timeOffset="-203024.19">6711 14103 1382 0,'85'-73'213'16,"-105"95"-172"-16,3 9 125 15,1 1 39-15,7 2-15 16,9-3-36-16,0-4-111 16,17-8-12-16,14-6-22 15,6-13 3-15,3 0-24 16,-1-18-17-16,2-10-96 16,-10-6-17-16,-7-6-53 15,-10-4 73-15,-7-1 70 16,-7 4 52-16,0 2 124 0,-3 11 119 15,-13 10-42 1,-3 12-122-16,-6 6-70 0,-8 26-18 16,4 7-123-16,6-3-359 0</inkml:trace>
  <inkml:trace contextRef="#ctx0" brushRef="#br0" timeOffset="-202829.89">7083 14209 1280 0,'0'0'245'0,"0"0"-109"16,-31 107 18-16,7-61-1 16,0 0-83-16,1-4-14 0,5-7-56 15,9-4-8-15,5-11-157 16,4-15-566-16</inkml:trace>
  <inkml:trace contextRef="#ctx0" brushRef="#br0" timeOffset="-202446.44">7309 13936 1437 0,'0'0'316'0,"0"0"-170"16,0 0-49-16,0 0 17 16,0 0-82-16,0 0 30 15,0 0-22-15,89-92-30 16,-71 92 4-16,-7 22-13 15,-8 8 11-15,-3 10 103 16,-21 8-47-16,-19 5 11 16,-9-1 19-16,0-7-38 15,9-6 6-15,11-12-49 16,20-10-11-16,9-9 35 0,9-2-41 16,26-4 14-16,12-2-14 15,7 0-85-15,19 0-54 16,-15 0-151-16,-8 0-365 0</inkml:trace>
  <inkml:trace contextRef="#ctx0" brushRef="#br0" timeOffset="-202072.08">7895 14154 1692 0,'0'0'622'16,"0"0"-376"-16,0 0-37 15,0 0-82-15,0 0-84 16,0 0-31-16,118-17 2 16,-66 17-14-16,-2 0-18 15,4 0 10-15,-2 0-126 0,-2 0-166 16,-13 0-245-16,-13-6-506 0</inkml:trace>
  <inkml:trace contextRef="#ctx0" brushRef="#br0" timeOffset="-201905.75">8240 13979 1470 0,'0'0'824'0,"0"0"-740"16,0 0-84-16,0 0 20 15,-84 122 0-15,55-72-9 16,5 2-11-16,1 12 0 0,8-15-213 16,7-10-479-16</inkml:trace>
  <inkml:trace contextRef="#ctx0" brushRef="#br0" timeOffset="-199196.84">8867 13957 392 0,'0'0'897'0,"0"0"-678"15,0 0-14-15,0 0-38 16,0 0 69-16,0 0-15 15,0-106-153-15,0 95 14 16,-2 5 0-16,-7 0 16 0,-3 3-4 16,-3 3-85-16,-5 0-7 15,-5 19 11-15,-2 13 2 16,1 10 13-16,6 8 4 16,7 3-23-16,6-5 26 15,7-7-29-15,0-6-6 16,20-12 2-16,16-8 17 15,9-11-23-15,3-4 4 16,4-4-60-16,-6-18 6 16,-5-5-87-16,-14-4 19 15,-10-8 28-15,-8 1-38 16,-9 1 77-16,0 3 37 16,0 5 18-16,-3 9 59 0,-10 12-59 15,0 8-30-15,-9 11-131 16,4 19-106-16,3-2-300 0</inkml:trace>
  <inkml:trace contextRef="#ctx0" brushRef="#br0" timeOffset="-199016.05">9103 14149 1585 0,'0'0'394'0,"0"0"-259"16,0 0-113-16,0 0 138 15,0 0-45-15,-13 130-45 16,-11-84-25-16,-1 3-44 0,3-5-2 16,6 2-131-1,7-15-226-15,9-10-273 0</inkml:trace>
  <inkml:trace contextRef="#ctx0" brushRef="#br0" timeOffset="-198204.41">9492 13856 1068 0,'0'0'534'16,"0"0"-334"-16,0 0 57 16,0 0-47-16,0 0-133 15,0 0-55-15,0 0 6 16,-88 90-6-16,51-44 66 16,-2 0-23-16,4-4-23 15,4-7 15-15,6-9-57 0,8-8 23 16,5-9-23-16,7-4 17 15,3-5-5-15,2 0-12 16,0 0-1-16,9 0-5 16,11 0-70-16,7-8 32 15,2 2 23-15,0 6 10 16,0-5-6-16,-2 5 17 16,2-3 0-16,-5-3-6 15,3-2-26-15,-5-4-49 16,-1-5-56-16,-6 0-31 15,-9-3 78-15,0-1 9 16,-6 5 81-16,0 4 84 16,0 5 109-16,0 5 18 15,0 2-161-15,-3 8-32 16,-8 18-14-16,-2 11 32 0,-1 12-3 16,1 3-33-16,1 2-2 15,8 4-44-15,-1-16-200 16,5-14-497-16</inkml:trace>
  <inkml:trace contextRef="#ctx0" brushRef="#br0" timeOffset="-198061.72">9754 14179 1974 0,'0'0'426'16,"0"0"-426"-16,0 0-247 0,0 0-23 15,0 0-241-15</inkml:trace>
  <inkml:trace contextRef="#ctx0" brushRef="#br0" timeOffset="-197657.03">10030 13888 1603 0,'0'0'484'0,"0"0"-462"16,0 0 0-16,0 0 18 15,-93 118 87-15,71-74-16 16,10-1 27-16,12-7-92 16,0-6 3-16,12-10-8 15,17-6-40-15,7-7 17 16,3-7-18-16,-1 0-74 16,-5-21 41-16,-6-4-72 15,-11-7 8-15,-9-3 4 16,-7-2 26-16,0 2 67 15,-4 4 15-15,-10 9 18 16,-1 13-33-16,-8 9-21 0,8 4-197 16,1 10-330-16</inkml:trace>
  <inkml:trace contextRef="#ctx0" brushRef="#br0" timeOffset="-197469.55">10294 14168 1637 0,'0'0'233'16,"0"0"-11"-16,0 0-100 15,-23 102 22-15,4-68-97 16,0-6-46-16,6-5 18 0,2-4-19 16,9-11-83-16,2-2-196 15,0-6-369-15</inkml:trace>
  <inkml:trace contextRef="#ctx0" brushRef="#br0" timeOffset="-197108.86">10499 13774 1763 0,'0'0'587'0,"0"0"-428"15,0 0-159-15,0 0 3 0,0 0-4 16,0 0 1-16,0 0 0 16,102 51 0-16,-71-42 0 15,0 1 0-15,-4-3 0 16,-4-7 4-16,-8 3-16 16,-8-3 4-16,-4 0 2 15,-3 0-6-15,0 2 21 16,0 2-9-16,0 4 3 15,-12 10 14-15,-1 8-14 16,-5 8-3-16,3 9 2 16,-4 2 1-16,4 1-3 15,-1 1 0-15,-1-6-2 16,1-2-62-16,-1-5-164 16,3-12-252-16,1-10-430 0</inkml:trace>
  <inkml:trace contextRef="#ctx0" brushRef="#br0" timeOffset="-196973.56">10503 14079 1684 0,'0'0'564'15,"0"0"-360"-15,0 0-161 16,119-46 5-16,-75 39-48 16,25 6-19-16,-8-2-134 15,-11 3-721-15</inkml:trace>
  <inkml:trace contextRef="#ctx0" brushRef="#br0" timeOffset="-196764.76">11027 14177 1416 0,'0'0'816'0,"0"0"-816"16,0 0-186-16,0 0-41 15,0 0 96-15,0 0-86 0</inkml:trace>
  <inkml:trace contextRef="#ctx0" brushRef="#br0" timeOffset="-196028.18">11382 13871 796 0,'0'0'620'16,"0"0"-336"-16,0 0-41 15,0 0 9-15,0 0-127 16,0 0-26-16,0 0-9 15,-81 82-17-15,62-41 33 16,7 2-73-16,8-7-12 16,4-4 1-16,4-8-11 0,21-8 24 15,6-7-17-15,2-9-10 16,3 0 5-16,-5-5-13 16,-7-13 0-16,-5-6-1 15,-11-4-8-15,-8-4 0 16,0 0 3-16,0 4 6 15,-6 5 2-15,-10 9-2 16,-1 10-75-16,-8 4-135 16,4 18-250-16,6 2-241 0</inkml:trace>
  <inkml:trace contextRef="#ctx0" brushRef="#br0" timeOffset="-195803.13">11604 14200 1647 0,'0'0'681'0,"0"0"-464"16,0 0-211-16,0 0-6 16,0 0 49-16,0 0-49 15,-46 129 40-15,30-94-40 16,1-4-62-16,5-6-62 15,6-6-180-15,4-8-83 16,0-7-821-16</inkml:trace>
  <inkml:trace contextRef="#ctx0" brushRef="#br0" timeOffset="-195216.69">11845 13906 1056 0,'0'0'326'16,"0"0"-153"-16,0 0-74 16,0 0 95-16,0 0 24 15,0 0-73-15,0 0-2 16,23-101-75-16,-3 94-62 0,-1 7 18 16,2 0-23-16,-6 18-1 15,-10 14 0-15,-5 12 14 16,-12 8 30-16,-23 3-3 15,-9-2 2-15,-1-2 39 16,7-13-44-16,11-11 6 16,14-8-26-16,13-6-2 15,0-10 2-15,17 1-18 16,17-2 1-16,3-2-7 16,6 0-60-16,13 0-150 15,-14-4-383-15,-6-1-735 0</inkml:trace>
  <inkml:trace contextRef="#ctx0" brushRef="#br0" timeOffset="-194930.04">12364 14091 1250 0,'0'0'793'0,"0"0"-423"16,0 0-147-16,0 0-99 16,0 0-36-16,0 0-88 0,0 0 12 15,143-8-30-15,-109 8 18 16,-5 4-130-16,2-2-100 15,-6 0-315-15,-10-2-241 0</inkml:trace>
  <inkml:trace contextRef="#ctx0" brushRef="#br0" timeOffset="-194758.26">12626 13906 1918 0,'0'0'663'15,"0"0"-594"-15,0 0-69 0,0 0 7 16,0 0-7-16,-83 142 23 16,52-80-23-16,-5 23 0 15,9-17-218-15,10-15-410 0</inkml:trace>
  <inkml:trace contextRef="#ctx0" brushRef="#br0" timeOffset="-190763.97">13390 13858 937 0,'0'0'353'15,"0"0"-136"-15,0 0-1 16,0 0-7-16,0 0 26 16,0 0-87-16,0 0 13 15,27-72-109-15,-38 72-15 0,-16 5-37 16,-8 22 17-16,-2 6 44 15,2 11-15-15,8 0-16 16,12-4 34-16,10-4-63 16,5-8 16-16,11-9 2 15,20-5-7-15,14-6-15 16,4-8 3-16,2 0-125 16,-6-9 34-16,-10-11-16 15,-10-6 50-15,-13-1 6 16,-10-4-40-16,-2-1 91 15,0 2 17-15,-8 7 35 16,-3 5 25-16,1 6-77 16,3 10-27-16,-2 2-130 15,4 17-231-15,3 0-184 0</inkml:trace>
  <inkml:trace contextRef="#ctx0" brushRef="#br0" timeOffset="-190584.09">13649 14050 588 0,'0'0'1193'0,"0"0"-982"16,0 0-151-16,0 0 80 15,0 0 33-15,-2 104-97 16,-16-71-29-16,-1 1 2 16,4-2-49-16,3-4-59 15,12-5-156-15,0-8-274 16,0-9-515-16</inkml:trace>
  <inkml:trace contextRef="#ctx0" brushRef="#br0" timeOffset="-189564.76">14010 13844 1307 0,'0'0'350'15,"0"0"-222"-15,0 0 55 16,0 0 18-16,0 0-96 16,0 0-46-16,0 0-31 15,-34 60 45-15,10-25 56 16,-5 2-59-16,-2 0-6 16,2-3 8-16,0-6-71 15,4-7 31-15,7-4-32 16,5-8 12-16,4-4-16 15,7-3 4-15,2-2 0 16,0 0 25-16,0 0-24 16,0 0 22-16,9-4-23 15,6-2-23-15,8 0 5 0,3 6 9 16,8 0 9-16,3 0-1 16,4 0-24-16,3 0-2 15,1 0-101-15,-3-5-46 16,-4-2-22-16,-9-7-31 15,-9-4 68-15,-9-1 46 16,-9-1 52-16,-2 5 61 16,0 2 187-16,-4 5 21 15,-9 8-4-15,-3 0-145 16,-4 17 20-16,-4 15 20 0,-1 5-29 16,0 12 31-1,1 1-86-15,4 2-15 0,4-4-15 16,10-6-183-16,4-12-294 15,2-14-466-15</inkml:trace>
  <inkml:trace contextRef="#ctx0" brushRef="#br0" timeOffset="-189405.75">14345 14141 2476 0,'0'0'156'15,"0"0"-156"-15,0 0-109 16,0 0 14-16,0 0-85 16,0 0-59-16,0 0-540 0</inkml:trace>
  <inkml:trace contextRef="#ctx0" brushRef="#br0" timeOffset="-189106.54">14638 13916 937 0,'0'0'737'16,"0"0"-587"-16,0 0-28 15,0 0 145-15,-129 99-45 16,109-64-61-16,11-2-44 16,9-8-102-16,0-2 0 15,27-12 17-15,11-4-15 0,7-7 6 16,1 0-23-1,-1-15-99-15,-5-9 0 0,-9-6-44 16,-11-2 42-16,-9-1 46 16,-9 2 55-16,-2 9 46 15,-2 4 12-15,-18 13-58 16,-4 5-57-16,-10 14-111 16,8 8-167-16,3 0-769 0</inkml:trace>
  <inkml:trace contextRef="#ctx0" brushRef="#br0" timeOffset="-188924.75">14922 14145 1756 0,'0'0'220'0,"0"0"-139"16,0 0 24-16,-68 125-6 15,33-86 62-15,1-3-124 16,8-4-36-16,3-4-1 15,17-8-114-15,6-8-244 16,0-10-532-16</inkml:trace>
  <inkml:trace contextRef="#ctx0" brushRef="#br0" timeOffset="-188430.77">15205 13872 1542 0,'0'0'331'15,"0"0"-275"-15,0 0-34 16,0 0 96-16,0 0 9 15,0 0 33-15,0 0-71 16,13-106 12-16,3 96 39 16,1 8-82-16,3 2-33 15,1 0-25-15,-6 18 18 0,-9 12-19 16,-6 8 1-16,-2 5 0 16,-27 6 24-16,-6-2-10 15,-3-5-10-15,0-8 22 16,7-10-10-16,11-7-2 15,11-8-14-15,9-4 0 16,0-2-21-16,20 3 6 16,11-5-2-16,3 4-32 15,-3-1-72-15,-7 1 120 16,-6 2-20-16,-11 3 17 16,-7 4 4-16,-9 1 7 15,-22 8 44-15,-9-1-20 16,-7 0-19-16,5-2-24 15,1 2-82-15,14-6-143 0,14-5-300 0</inkml:trace>
  <inkml:trace contextRef="#ctx0" brushRef="#br0" timeOffset="-188195.68">15446 14145 1886 0,'0'0'339'16,"0"0"-288"-16,0 0-16 16,0 0-14-16,0 0-21 15,0 0 70-15,0 0-38 16,-9 20-8-16,11-20 19 0,7 0-43 16,-5-6 38-16,0-4-38 15,-4 2-57-15,0 1-41 16,0 7-421-16,-2 0-965 0</inkml:trace>
  <inkml:trace contextRef="#ctx0" brushRef="#br0" timeOffset="-187618.79">16000 13876 1408 0,'0'0'493'0,"0"0"-242"16,0 0-34-16,0 0-105 15,0 0 35-15,0 0-123 16,0 0-9-16,-129-2 25 16,100 34-39-16,7 6 75 15,9 0-46-15,8 1-24 16,5-13 15-16,0-4-15 16,18-7-6-16,9-6 10 15,6-9 5-15,2 0-30 16,1-6-3-16,-2-17-67 0,-8-4 34 15,-6-6-42 1,-1-4 58-16,-11-1 29 0,-1 1 6 16,-7 9 0-16,0 6 0 15,0 12-39-15,-7 10-106 16,-6 0-394-16,2 14-413 0</inkml:trace>
  <inkml:trace contextRef="#ctx0" brushRef="#br0" timeOffset="-187407.65">16237 14093 1681 0,'0'0'614'0,"0"0"-560"0,0 0 5 15,0 0 23 1,0 0 7-16,-65 119 17 0,38-80-87 15,5-1-19-15,1-2-43 16,13 1-161-16,4-13-144 16,4-9-471-16</inkml:trace>
  <inkml:trace contextRef="#ctx0" brushRef="#br0" timeOffset="-186636.79">16538 13840 1020 0,'0'0'362'0,"0"0"-203"15,0 0 25-15,0 0-32 16,0 0 15-16,0 0-36 16,0 0-106-16,-14-15-16 15,10 15 4-15,-3 0-4 16,3 7 13-16,-3 3-22 15,5 4 1-15,-1 4 26 16,3 4-12-16,0 4 16 16,0 7 25-16,0 1-25 0,5 3 57 15,6 1-54 1,-2-1-22-16,-3-1 10 0,2-2-16 16,-4-5-6-16,-2-3 0 15,-2-3 14-15,0-5-16 16,-6-4 2-16,-15-6-27 15,-6 0 26-15,-2-8-70 16,-2 0-42-16,6-13 39 16,10-8-30-16,13-9 54 15,2-3-19-15,17-8 26 16,24-3 43-16,8 0 27 16,7-1 71-16,-1 3-2 15,-5 2-47-15,-10 5 67 16,-13 0-15-16,-17 7 43 15,-10 7 8-15,0-2-111 0,-27 9-41 16,-12 5 0-16,-9 9-103 16,0 0-49-16,-6 26-153 15,12 3-247-15,13-3-851 0</inkml:trace>
  <inkml:trace contextRef="#ctx0" brushRef="#br0" timeOffset="-186274.12">17211 14062 1709 0,'0'0'645'0,"0"0"-370"15,0 0-48-15,0 0-48 16,0 0-110-16,0 0-57 0,0 0 0 15,147 0-12-15,-101 0-47 16,0 9-27-16,-5 7-256 16,-14-2-304-16,-13-5-674 0</inkml:trace>
  <inkml:trace contextRef="#ctx0" brushRef="#br0" timeOffset="-186149.18">17171 14245 1141 0,'0'0'1397'15,"0"0"-1254"-15,0 0-112 16,0 0-32-16,0 0 2 16,165 0-2-16,-107 0-58 15,-7 0-640-15</inkml:trace>
  <inkml:trace contextRef="#ctx0" brushRef="#br0" timeOffset="-180292.81">4790 15194 929 0,'0'0'211'15,"0"0"-81"-15,0 0-40 16,0 0 65-16,0 0-27 15,0 0-8-15,-12-35 20 0,12 30 57 16,-2 1-77-16,2-1 68 16,-2 1-75-16,-2 4-37 15,-1-4-48-15,1 4 11 16,-8 0-6-16,-5 0-33 16,-10 17-12-16,-4 11 2 15,0 2 20-15,0 3 17 16,8 1 3-16,8-5-30 15,8-7 53-15,7-4-52 16,0-6 13-16,26-10 8 16,13-2-11-16,5 0-22 15,3-2-72-15,-2-16-28 16,-10 1 35-16,-12-6-10 0,-13-3 33 16,-10 2 38-1,0 0 15-15,-2 4 49 0,-13 3 9 16,-1 8-28-16,1 2-26 15,1 7-4-15,8 0-125 16,1 16-219-16,5-2-395 0</inkml:trace>
  <inkml:trace contextRef="#ctx0" brushRef="#br0" timeOffset="-179975.93">5025 15298 1545 0,'0'0'687'0,"0"0"-465"15,0 0-91-15,0 0-131 16,0 0 21-16,0 0 6 16,0 0 40-16,-41 106-19 15,21-60-23-15,0 3-10 16,2-3-30-16,5-7-13 16,13-4-199-16,0-13-289 0,0-12-326 0</inkml:trace>
  <inkml:trace contextRef="#ctx0" brushRef="#br0" timeOffset="-179630.66">5280 15061 1083 0,'0'0'1009'0,"0"0"-690"15,0 0-243-15,0 0-68 16,0 0 14-16,0 0 30 0,-143 102 52 16,112-47-8-16,9-1-64 15,11-1 43-15,11-9-66 16,0-7 0-16,20-7 0 16,14-8-9-16,5-12-9 15,4-5-34-15,-3-5-56 16,-6 0 45-16,-14-15-56 15,-11-2 46-15,-9-2 58 16,-5 1 6-16,-22 6 2 16,-8 3-2-16,-8 9-40 15,-5 3-83-15,5 13-250 16,14 0-915-16</inkml:trace>
  <inkml:trace contextRef="#ctx0" brushRef="#br0" timeOffset="-179480.07">5455 15418 2051 0,'0'0'227'0,"0"0"-227"16,0 0-143-16,0 0-68 16,0 0-68-16,0 0-595 0</inkml:trace>
  <inkml:trace contextRef="#ctx0" brushRef="#br0" timeOffset="-179158.82">5717 15258 1392 0,'0'0'260'0,"0"0"-206"16,0 0 64-16,0 0 58 15,-123 102-25-15,110-67 32 16,13 0-92-16,0-3-29 16,11-10-8-16,18-6-53 15,7-4 0-15,5-12-1 16,-2 0-86-16,-5 0 6 16,-5-18-64-16,-11-8-2 15,-9-1 1-15,-9-6 18 16,0 3 127-16,-3-2 12 15,-11 11 119-15,-1 4 42 0,-1 11-153 16,1 6-20-16,1 2-151 16,6 10-379-16</inkml:trace>
  <inkml:trace contextRef="#ctx0" brushRef="#br0" timeOffset="-178953.72">6020 15458 1232 0,'0'0'534'16,"0"0"-404"-16,0 0 174 15,0 0-122-15,-50 121-76 16,25-89-20-16,4 2-61 0,8-6-16 16,2-1-9-16,9-10-168 15,2-13-122-15,7-4-263 16,10 0-795-16</inkml:trace>
  <inkml:trace contextRef="#ctx0" brushRef="#br0" timeOffset="-178594.56">6161 15163 1077 0,'0'0'1122'16,"0"0"-848"-16,0 0-195 15,0 0-69-15,0 0-10 0,0 0 0 16,0 0 1-16,64 14 2 16,-32 0-3-16,-1-1 0 15,2-8-2-15,-6-2-23 16,-2-2 1-16,-10-1-13 16,-6 0 27-16,-4 0-1 15,-3 0 22-15,-2 0 32 16,0 0 63-16,0 5-69 15,0 3-37-15,-2 6-8 16,-9 13 8-16,-1 10-3 16,-3 9 14-16,-3 4-5 15,3-2-6-15,-3 3 18 16,5-10-24-16,-1-2 6 16,3-7-121-16,-3-6-36 0,3-12-210 15,0-6-366-15</inkml:trace>
  <inkml:trace contextRef="#ctx0" brushRef="#br0" timeOffset="-178459.57">6130 15402 1512 0,'0'0'835'16,"0"0"-640"-16,0 0-164 16,133-45-6-16,-92 38-25 15,9 7-21-15,-11 0-142 16,-8 1-478-16</inkml:trace>
  <inkml:trace contextRef="#ctx0" brushRef="#br0" timeOffset="-178324.6">6574 15468 1667 0,'0'0'1077'16,"0"0"-1077"-16,0 0-30 15,0 0-132-15,0 0-78 16,0 0-90-16,0 0-445 0</inkml:trace>
  <inkml:trace contextRef="#ctx0" brushRef="#br0" timeOffset="-177993.96">6950 15291 1026 0,'0'0'1136'15,"0"0"-583"-15,0 0-465 16,0 0-15-16,0 0-71 16,0 0 7-16,-118-5 44 15,97 35-53-15,11 4 18 16,7-1-18-16,3-1 21 16,5-6-9-16,17-9-12 15,7-2 0-15,3-8-4 16,3-7 4-16,1 0-6 15,-5-4-2-15,-4-14-53 0,-9-4 59 16,-7-8-57-16,-7 2-41 16,-4 1 34-16,0 8 27 15,0 12 20-15,-9 7-118 16,-5 0-360-16,4 17-153 0</inkml:trace>
  <inkml:trace contextRef="#ctx0" brushRef="#br0" timeOffset="-177814.08">7189 15547 2163 0,'0'0'267'16,"0"0"-245"-16,0 0 34 0,0 0 4 16,0 0 5-1,-72 122-24-15,50-91-41 0,4-4-47 16,11-5-192-16,5-8-305 15,2-7-532-15</inkml:trace>
  <inkml:trace contextRef="#ctx0" brushRef="#br0" timeOffset="-177182.93">7355 15298 1054 0,'0'0'543'16,"0"0"-367"-16,0 0-15 16,0 0-102-16,0 0-9 0,0 0 1 15,0 0-43 1,0-36-7-16,0 32 29 0,0 4 22 15,0-4 7-15,0 2-9 16,0-5-29-16,3 2 16 16,4-2-37-16,2 0 0 15,-1 2-3-15,1-4 18 16,3 1-11-16,-2 4 68 16,2-6-20-16,3 6 7 15,1 4-52-15,-1 0-7 16,-1 0 0-16,-7 5 4 15,-7 22-5-15,-2 7 2 16,-27 12 11-16,-9 0 75 0,-9 2-35 16,3 1 0-1,5-10-1-15,12-3-32 0,10-12 42 16,7-3-44-16,10-7-11 16,0-2 18-16,14-3-24 15,13-4 0-15,9-3 0 16,6-2-58-16,23 0-140 15,-10-5-382-15,-3-9-332 0</inkml:trace>
  <inkml:trace contextRef="#ctx0" brushRef="#br0" timeOffset="-176895.62">7928 15454 1420 0,'0'0'656'0,"0"0"-430"16,0 0-79-16,0 0-95 15,0 0-36-15,114-4-10 16,-78 4 12-16,-1 0-36 16,10 0-35-16,-9 0-236 15,-7 0-343-15</inkml:trace>
  <inkml:trace contextRef="#ctx0" brushRef="#br0" timeOffset="-176634.42">8178 15270 413 0,'0'0'1464'0,"0"0"-984"15,0 0-419-15,0 0-52 0,0 0 66 16,-65 122-21-16,44-73-38 16,0-2-16-16,-5 13-62 15,5-12-296-15,8-11-768 0</inkml:trace>
  <inkml:trace contextRef="#ctx0" brushRef="#br0" timeOffset="-174240.31">8707 15230 985 0,'0'0'307'0,"0"0"-122"16,0 0 50-16,0 0-146 16,0 0 120-16,0 0 41 15,0 0-180-15,15-35 81 16,-13 30 2-16,0 1-21 16,-2 0-23-16,0 4-93 15,0-5 12-15,-6 5-7 16,-12 0 2-16,-6 5-38 15,-1 17 15-15,0 4 0 16,4 6 0-16,7 4 1 16,10-4-1-16,4-2 0 15,0-7 20-15,15-6-10 16,16-9-10-16,10-7 0 16,5-1-16-16,1-1-43 0,-5-17-48 15,-9-2-33-15,-10-6 16 16,-14 2 44-16,-9-5-15 15,0 1 40-15,-7 5 55 16,-10 4 80-16,-4 7 43 16,-1 7-33-16,3 5-89 15,-4 0-2-15,5 9-20 16,0 28-71-16,5-3-167 16,8-6-449-16</inkml:trace>
  <inkml:trace contextRef="#ctx0" brushRef="#br0" timeOffset="-174043.91">8994 15422 1249 0,'0'0'768'0,"0"0"-632"16,0 0-90-16,0 0 71 16,0 0 62-16,-56 135-53 15,30-96-75-15,-1 2-8 16,7-5-43-16,5-4-61 15,7-6-86-15,8-8-189 16,5-9-156-16,11-9-330 0</inkml:trace>
  <inkml:trace contextRef="#ctx0" brushRef="#br0" timeOffset="-173663.34">9275 15141 1438 0,'0'0'738'16,"0"0"-393"-16,0 0-153 15,0 0-91-15,0 0-100 16,0 0-1-16,-122 72 66 15,90-19-42-15,12 6 28 0,9-6-51 16,11-5 0-16,0-8 6 16,18-7 3-16,13-12-10 15,7-11 0-15,2-6-15 16,-4-4 9-16,-5 0-62 16,-12-14-9-16,-11-12 16 15,-8-2-79-15,0-2 72 16,-23 3 36-16,-6 6 32 15,-4 7-7-15,-2 14 7 16,-6 0-86-16,12 9-245 16,7 10-607-16</inkml:trace>
  <inkml:trace contextRef="#ctx0" brushRef="#br0" timeOffset="-173482.17">9509 15464 2252 0,'0'0'335'16,"0"0"-335"-16,0 0-356 16,0 0 62-16,0 0-297 0</inkml:trace>
  <inkml:trace contextRef="#ctx0" brushRef="#br0" timeOffset="-173031.02">9884 15276 1694 0,'0'0'398'0,"0"0"-351"16,0 0-35-16,0 0 13 0,0 0 12 15,0 0 59 1,0 0 29-16,-87 110-38 0,79-78 41 15,8-6-50-15,0-4-65 16,8-4 32-16,13-3-38 16,12-10-7-16,0-5 0 15,5 0-31-15,-1-5-78 16,-6-18-45-16,-6-3-33 16,-8-6 1-16,-5-3 24 15,-7-4 99-15,-5 6 63 16,0 1 19-16,0 11 182 15,0 7-33-15,-9 10-80 16,-5 4-88-16,-3 4-56 0,1 14-257 16,5-4-735-16</inkml:trace>
  <inkml:trace contextRef="#ctx0" brushRef="#br0" timeOffset="-172835.4">10175 15432 108 0,'0'0'1505'0,"0"0"-1244"16,0 0-129-16,0 0 71 15,0 0 10-15,-48 111-107 16,23-75-23-16,1 0-35 0,1 0-48 16,6-7 0-16,7 0-139 15,6-7-226-15,4-15-328 16</inkml:trace>
  <inkml:trace contextRef="#ctx0" brushRef="#br0" timeOffset="-172297.12">10331 15262 995 0,'0'0'507'0,"0"0"-340"0,0 0-91 16,0 0 72-16,0 0-34 15,0 0 98-15,0 0-128 16,0-54 39-16,0 50-28 15,0-6-87-15,12 3 4 16,1 2-12-16,5 5-33 16,-1 0 32-16,2 0-26 15,-4 12 27-15,-6 12-1 16,-9 6 7-16,0 6 50 16,-20 5 30-16,-13-3-11 15,-5 5 7-15,3-8-64 16,0-3-2-16,14-11-14 0,9-8 19 15,12-8-42-15,0-1-15 16,14-4-80-16,15 0 78 16,6-4-70-16,1-6 7 15,-3 2 47-15,-6 1 54 16,-9 7 61-16,-5 0-10 16,-8 0-36-16,-5 17 23 15,0 9-13-15,-18 5 38 16,-9 4-45-16,-2-2-9 15,0-1-18-15,-2-2-88 16,11-12-239-16,7-10-453 0</inkml:trace>
  <inkml:trace contextRef="#ctx0" brushRef="#br0" timeOffset="-172137.84">10764 15516 1438 0,'0'0'1141'0,"0"0"-1141"16,0 0-536-16,0 0 49 15,0 0 183-15,0 0-787 0</inkml:trace>
  <inkml:trace contextRef="#ctx0" brushRef="#br0" timeOffset="-171779.14">11062 15266 130 0,'0'0'1831'0,"0"0"-1467"16,0 0-323-16,0 0-20 15,0 0-15-15,-122 36 19 16,100-8 88-16,6 4 12 15,8 1-25-15,8-4-40 16,0 1-50-16,4-8 29 16,16-4-37-16,4-5-2 15,5-8 6-15,7-5-6 0,0 0-9 16,-1-12-78 0,-1-8-49-16,-5-6 81 0,-7-10-21 15,-7 1 48-15,-3-4 16 16,-7 6 24-16,-5 6 52 15,0 5 76-15,0 12-67 16,-7 10-73-16,-18 2-149 16,3 16-124-16,1 1-373 0</inkml:trace>
  <inkml:trace contextRef="#ctx0" brushRef="#br0" timeOffset="-171581.42">11334 15484 1687 0,'0'0'325'0,"0"0"-265"15,0 0 135-15,0 0-68 16,-64 112-59-16,42-85-15 16,2-3-53-16,6-2 0 15,10-11-93-15,4-4-204 16,0-7-255-16</inkml:trace>
  <inkml:trace contextRef="#ctx0" brushRef="#br0" timeOffset="-171168">11546 15254 902 0,'0'0'1048'16,"0"0"-814"-16,0 0-190 15,0 0-21-15,0 0-8 16,0 0 61-16,0 0-2 16,-42 71-18-16,42-33 25 15,0 5-79-15,13-1-1 16,1 0 32-16,-1-2-27 16,-1 0 16-16,-8-9-22 15,-2 1 1-15,-2-11-10 16,-4 2 9-16,-16-9 0 15,-9-5-2-15,-1-9-53 16,6 0 6-16,9 0 9 16,10-17-21-16,5-12-9 0,13-6-148 15,23-14 62-15,7-1 70 16,5 3 68-16,-3-8 18 16,-5 11 179-16,-9 4 98 15,-10 11-20-15,-15 10-139 16,-6 9-33-16,0 4-85 15,-22 6-36-15,-20 6-94 16,4 9-84-16,9 2-437 0</inkml:trace>
  <inkml:trace contextRef="#ctx0" brushRef="#br0" timeOffset="-170844.97">12160 15462 1612 0,'0'0'582'16,"0"0"-352"-16,0 0 73 0,0 0-125 16,0 0-60-16,0 0-107 15,0 0-1-15,152-21-8 16,-104 21-2-16,1 0-47 16,14 0-84-16,-12 0-349 15,-13 0-311-15</inkml:trace>
  <inkml:trace contextRef="#ctx0" brushRef="#br0" timeOffset="-170687.64">12429 15258 2070 0,'0'0'386'0,"0"0"-359"0,0 0 11 15,0 0-38 1,-82 148 2-16,47-81-10 0,6-16-205 15,6-10-1174-15</inkml:trace>
  <inkml:trace contextRef="#ctx0" brushRef="#br0" timeOffset="-169578.11">13095 15291 677 0,'0'0'530'16,"0"0"-182"-16,0 0-132 16,0 0 23-16,0 0-20 15,0 0-15-15,0 0-37 16,-13-59-97-16,-9 59-11 0,-7 18-53 16,0 11 17-16,7 4 39 15,6 3-42-15,14-1 2 16,2-3-14-16,9-11 12 15,22-7 7-15,10-6-27 16,3-8-10-16,1 0-9 16,-5-4-68-16,-9-18 20 15,-11-1-18-15,-11-3 4 16,-9 0 50-16,0-6-12 16,-11 5 43-16,-11 5 22 15,-3 9-22-15,-6 13-19 16,4 0-211-16,9 13-355 0</inkml:trace>
  <inkml:trace contextRef="#ctx0" brushRef="#br0" timeOffset="-169389.44">13319 15446 1355 0,'0'0'795'0,"0"0"-712"16,0 0-82-16,0 0 92 15,-56 116 2-15,31-82-38 16,3 3-28-16,5-11-15 16,5-2-28-16,12-7-85 15,0-8-259-15,0-6-284 0</inkml:trace>
  <inkml:trace contextRef="#ctx0" brushRef="#br0" timeOffset="-169126.89">13639 15244 1365 0,'0'0'538'0,"0"0"-476"16,0 0-2-16,-168 116 50 16,112-81 20-16,14-8 22 15,13-8-73-15,17-6-67 16,12-5 30-16,14-2-28 0,28 2 22 15,14-4-36 1,6 0-68-16,5 0 25 0,-5 2-70 16,-8-1-23-16,-8-4-7 15,-3-1-77-15,-12 0-285 16,-8 0-262-16</inkml:trace>
  <inkml:trace contextRef="#ctx0" brushRef="#br0" timeOffset="-168962.12">13798 15325 1415 0,'0'0'537'16,"0"0"-404"-16,0 0-96 15,0 0 31-15,0 0 93 16,-51 105-45-16,30-55-75 0,-1 4 1 16,0 0-42-16,2 5-88 15,5-15-221-15,7-14-441 0</inkml:trace>
  <inkml:trace contextRef="#ctx0" brushRef="#br0" timeOffset="-168811.84">14036 15454 2096 0,'0'0'726'0,"0"0"-726"16,0 0-327-16,0 0-136 15,0 0 182-15,0 0-215 0</inkml:trace>
  <inkml:trace contextRef="#ctx0" brushRef="#br0" timeOffset="-168504.29">14436 15291 1026 0,'0'0'601'0,"0"0"-531"16,0 0 81-16,-130 53 115 16,94-19-49-16,12-3-31 15,13 1-70-15,11-7-59 16,0-4-7-16,23-9-21 0,14-11 11 16,9-1-40-1,2 0-11-15,-4-20-15 0,-8-6-122 16,-9-6 38-16,-14-2 36 15,-9-4-4-15,-4 4 78 16,0 4 63-16,-10 7-7 16,-11 12-53-16,-3 9-3 15,-6 2-132-15,9 17-187 16,5 2-438-16</inkml:trace>
  <inkml:trace contextRef="#ctx0" brushRef="#br0" timeOffset="-168315.37">14636 15454 618 0,'0'0'1270'0,"0"0"-1111"15,0 0-88-15,0 0 5 16,0 0 84-16,-23 133 0 16,2-97-70-16,-4 0-37 15,5-9-53-15,7-4-100 16,11-15-130-16,2-6-261 15,0-2-212-15</inkml:trace>
  <inkml:trace contextRef="#ctx0" brushRef="#br0" timeOffset="-167965.22">14852 15218 1145 0,'0'0'1148'0,"0"0"-814"0,0 0-216 15,0 0-112-15,0 0-6 16,0 0 0-16,0 0-7 16,83 0 6-16,-50 8-12 15,3-4-97-15,-3-2 52 16,-4-2-30-16,-4 0-20 16,-7 0-8-16,-7-4 1 15,-5-3 105-15,-4 4 10 16,-2-2 109-16,0 5 50 15,0 0-115-15,0 5-28 16,-6 17 6-16,-11 8-21 16,-4 11 52-16,-1 5-4 15,-3 3-24-15,1 3 17 0,2-8-41 16,3 1-1-16,2-9 0 16,5-8-132-16,2-10-80 15,1-10-176-15,2-8-388 16</inkml:trace>
  <inkml:trace contextRef="#ctx0" brushRef="#br0" timeOffset="-167828.23">14827 15418 1947 0,'0'0'705'0,"0"0"-509"16,0 0-165-16,124-32 5 15,-84 29-36-15,13 3-24 16,-8 0-216-16,-10 0-740 0</inkml:trace>
  <inkml:trace contextRef="#ctx0" brushRef="#br0" timeOffset="-167700.78">15296 15488 2068 0,'0'0'669'0,"0"0"-669"15,0 0-79-15,0 0-133 16,0 0-52-16,0 0-113 0</inkml:trace>
  <inkml:trace contextRef="#ctx0" brushRef="#br0" timeOffset="-167391.62">15691 15284 1827 0,'0'0'380'15,"0"0"-288"-15,0 0-9 16,0 0-5-16,-125 99 9 16,115-67-16-16,10-6-22 15,0-5 11-15,25-7-26 16,6-10-33-16,6-4-1 0,0 0-37 16,-1-4-93-1,-7-14 23-15,-9-10-34 0,-9 2 18 16,-11-4 95-16,0 2 28 15,0 7 178-15,-9-2-25 16,-5 9-42-16,-3 10-111 16,-3 4-113-16,4 2-211 15,5 10-571-15</inkml:trace>
  <inkml:trace contextRef="#ctx0" brushRef="#br0" timeOffset="-167220.68">15938 15476 1721 0,'0'0'480'16,"0"0"-449"-16,0 0 68 15,0 0-5-15,-52 107-20 16,25-75-22-16,4-5-52 0,0 0-25 16,9-9-140-16,6-5-344 15,5-8-298-15</inkml:trace>
  <inkml:trace contextRef="#ctx0" brushRef="#br0" timeOffset="-166703.18">16252 15221 1960 0,'0'0'630'0,"0"0"-540"15,0 0 26-15,0 0-61 16,0 0 12-16,0 0-67 16,0 0-9-16,-15 5-6 15,6 21 15-15,2 10 0 16,2 6 2-16,3 2 16 15,0 4-23-15,0-8 5 16,0 2 0-16,2-6-1 0,0-1 7 16,0-12-6-1,0 2 0-15,0-7 13 0,-5-5-17 16,-1-2 4 0,-8-3-117-16,-3-8-24 0,-4 0-22 15,3 0 17-15,12-14 88 16,6-12 18-16,2-2 40 15,31-7-32-15,10-9 32 16,8 2 4-16,5-1 4 16,-3-3 66-16,-6 8 40 15,-7-3 25-15,-13 9 39 16,-14 2-50-16,-13 6-49 16,0 3 10-16,-27 12-89 15,-15 3-26-15,-30 6-91 16,10 19-254-16,11 1-326 0</inkml:trace>
  <inkml:trace contextRef="#ctx0" brushRef="#br0" timeOffset="-166384.93">16883 15408 1580 0,'0'0'1042'15,"0"0"-764"-15,0 0-121 16,0 0-87-16,0 0-7 15,0 0-46-15,0 0 2 16,96 1-38-16,-58 12 14 16,2 1-89-16,-2-2-77 15,-9-2-443-15,-15-2-480 0</inkml:trace>
  <inkml:trace contextRef="#ctx0" brushRef="#br0" timeOffset="-166267.91">16850 15593 2261 0,'0'0'464'0,"0"0"-421"16,0 0-1-16,0 0-33 16,172 14-9-16,-114-6-193 15,-10-8-599-15</inkml:trace>
  <inkml:trace contextRef="#ctx0" brushRef="#br0" timeOffset="-162633.28">4734 16450 958 0,'0'0'339'0,"0"0"-200"15,0 0 30-15,0 0 3 16,0 0 8-16,0 0-7 16,0 0-28-16,-31-58 62 0,20 53-91 15,-7 5-3-15,-7 0-44 16,-8 14-59-16,-9 21-7 15,-1 14 21-15,3 6-23 16,9-2 41-16,13-5-42 16,14-7 1-16,4-18 19 15,11-7-4-15,27-6 9 16,14-10-25-16,10-3 11 16,5-20-23-16,-3-9-28 15,-6-4-8-15,-14-12 1 16,-13 2-52-16,-14-2 26 15,-15 0 20-15,-2 10 53 0,-5 12 21 16,-15 8 28 0,0 14-49-16,-2 4-55 0,-3 40-116 15,5 0-155-15,9 0-472 0</inkml:trace>
  <inkml:trace contextRef="#ctx0" brushRef="#br0" timeOffset="-162468.86">5011 16695 2076 0,'0'0'453'0,"0"0"-444"15,0 0-3-15,0 0-6 16,-32 125 1-16,6-76-7 0,-4 0 6 16,-3 13-29-1,4-11-298-15,12-16-426 0</inkml:trace>
  <inkml:trace contextRef="#ctx0" brushRef="#br0" timeOffset="-160334.42">5478 16477 1340 0,'0'0'320'0,"0"0"-79"15,0 0-33 1,0 0-87-16,0 0-27 0,0 0-37 16,0 0-8-16,-129-58-48 15,100 101 11-15,0 12 110 16,8 11-39-16,5-2-5 16,9-2-21-16,7-8-56 15,0-13 22-15,7-11-23 16,15-8 2-16,3-12-2 15,4-10 0-15,0 0-24 16,-5 0-28-16,-4-18-75 16,-9-5 100-16,-9-4-14 15,-2 1 9-15,0-2 32 16,-15 10 1-16,-6 6 43 16,0 12-44-16,-6 0-70 0,-6 31-22 15,4 3-190-15,10-5-497 16</inkml:trace>
  <inkml:trace contextRef="#ctx0" brushRef="#br0" timeOffset="-160184.92">5739 16753 697 0,'0'0'1475'15,"0"0"-1328"-15,0 0-147 16,0 0-203-16,0 0 26 15,0 0-169-15,0 0-1075 0</inkml:trace>
  <inkml:trace contextRef="#ctx0" brushRef="#br0" timeOffset="-159773.37">6114 16455 1505 0,'0'0'486'0,"0"0"-335"0,0 0-43 15,0 0 19-15,0 0-45 16,-90 106 41-16,86-62-47 15,4 2-49-15,0-10 14 16,18-2-40-16,9-11-1 16,4-9 15-16,5-9-15 15,2-5-1-15,-5 0-47 16,-6-5-53-16,-5-17 48 16,-7-5-4-16,-7-5 23 15,-4-8 34-15,-4 1-3 16,0-2 3-16,0 4 9 15,-2 12 36-15,-8 11 24 16,0 10-69-16,-1 4-89 16,-3 10-74-16,3 11-329 0,3-4-695 15</inkml:trace>
  <inkml:trace contextRef="#ctx0" brushRef="#br0" timeOffset="-159456.86">6535 16691 1974 0,'0'0'499'16,"0"0"-447"-16,0 0-52 16,0 0-2-16,0 0 2 15,0 0 14-15,-21 103 51 16,-4-55-65-16,2 2 25 16,3-10-25-16,7-4-34 15,11-5-43-15,2-10-245 16,0-10-405-16</inkml:trace>
  <inkml:trace contextRef="#ctx0" brushRef="#br0" timeOffset="-159128.08">6676 16397 1568 0,'0'0'777'0,"0"0"-603"16,0 0-144-16,0 0-16 15,0 0-14-15,0 0 0 16,0 0-1-16,104 12-17 16,-73 2 18-16,-2-1 0 15,-4-4 0-15,-4-5 5 16,-11-3-17-16,-3 4 12 16,-7-5 0-16,0 0-3 15,0 4 4-15,0 10-2 16,-2 8 2-16,-9 10-1 15,-5 16 49-15,-1 4-42 16,0 4 4-16,0 5 2 0,1-7 5 16,5-4-36-16,1-10 2 15,2 1-117-15,4-12-163 16,2-14-312-16</inkml:trace>
  <inkml:trace contextRef="#ctx0" brushRef="#br0" timeOffset="-158993.33">6711 16726 2074 0,'0'0'584'0,"0"0"-474"15,0 0-53-15,114-56-48 0,-62 51-9 16,-10 5-234 0,-7 0-577-16</inkml:trace>
  <inkml:trace contextRef="#ctx0" brushRef="#br0" timeOffset="-158849.96">7242 16856 1765 0,'0'0'974'0,"0"0"-974"16,0 0-696-16,0 0-20 15,0 0 76-15</inkml:trace>
  <inkml:trace contextRef="#ctx0" brushRef="#br0" timeOffset="-158519.68">7565 16517 196 0,'0'0'2043'16,"0"0"-1821"-16,0 0-222 15,0 0 0-15,-114 88 0 16,88-48 85-16,12-3-20 16,10-5 11-16,4-6-21 0,6-8-47 15,19-4 35 1,8-10-36-16,5-4-7 0,3 0-7 16,-3-14-129-16,-5-12 38 15,-8-6-46-15,-10-9-56 16,-8 2 94-16,-7-6 106 15,0 9 84-15,0 1 129 16,-7 14-38-16,-4 15-164 16,-9 6-11-16,2 18-223 15,2 3-254-15</inkml:trace>
  <inkml:trace contextRef="#ctx0" brushRef="#br0" timeOffset="-158328.05">7860 16779 1903 0,'0'0'375'0,"0"0"-267"15,0 0-99-15,0 0 1 16,-46 131 0-16,25-100-4 16,1-4-7-16,9-1 1 15,11-16-226-15,0-2-134 16,4-8-672-16</inkml:trace>
  <inkml:trace contextRef="#ctx0" brushRef="#br0" timeOffset="-157903.22">8194 16495 307 0,'0'0'1695'0,"0"0"-1209"0,0 0-444 16,0 0-27-16,0 0-1 15,0 0 3-15,0 0-14 16,-45-8-2-16,38 48 5 16,7 8 70-16,0-4-55 15,0 2 16-15,10-2-9 16,5-4-14-16,3-5-4 16,0 1-10-16,-5-8 1 15,-4-10-5-15,-7-1 4 16,-2-5 0-16,0-5 0 0,-20-3-19 15,-7-4 4 1,1 0-69-16,6-18 32 0,9-8 43 16,11-6-10-16,0-8-6 15,17-6 25-15,14 1 0 16,5 2 138-16,-3-1-32 16,-6 11 0-16,-4 8-28 15,-9 11-72-15,-8 1 4 16,-6 11-10-16,0-3-6 15,0 5-1-15,-16 0-113 16,-3 0-74-16,-4 20 11 16,3-3-197-16,7 1-374 0</inkml:trace>
  <inkml:trace contextRef="#ctx0" brushRef="#br0" timeOffset="-157593">8689 16691 367 0,'0'0'1671'15,"0"0"-1065"-15,0 0-421 16,0 0-9-16,0 0-40 16,0 0 8-16,0 0-106 0,35 0-30 15,-2 0-16-15,12 0-6 16,3 4-67 0,-2 6-9-16,-1 6-118 0,-17-1-328 15,-16-6-276-15</inkml:trace>
  <inkml:trace contextRef="#ctx0" brushRef="#br0" timeOffset="-157470.48">8591 16866 1597 0,'0'0'797'15,"0"0"-628"-15,0 0-130 16,0 0 101-16,0 0-13 16,0 0-115-16,133 26-12 15,-75-18-487-15,-9-8-847 0</inkml:trace>
  <inkml:trace contextRef="#ctx0" brushRef="#br0" timeOffset="-152129.22">9826 12934 1033 0,'0'0'559'0,"0"0"-334"16,0 0-124-16,0 0 48 15,0 0 30-15,0 0-12 16,0 0 1-16,0-58-89 16,0 51-3-16,0 3-12 15,0 1 1-15,-2 3-64 16,-12 0 6-16,-9 7-7 15,-6 20 0-15,-4 7 0 16,4 7 0-16,5 2 0 16,10-2 2-16,10-6-2 0,4-7 0 15,6-4 20-15,21-7-4 16,9-10-1-16,9-5-15 16,-1-2-40-16,1-2 40 15,-5-17-62-15,-9-7 6 16,-6-5 36-16,-14-1-13 15,-7 0 33-15,-4 2 17 16,0 5-5-16,0 5 55 16,-7 10-67-16,-3 10-9 15,-6 5-188-15,3 17-347 16,1 0-412-16</inkml:trace>
  <inkml:trace contextRef="#ctx0" brushRef="#br0" timeOffset="-151949.02">10119 13174 728 0,'0'0'1105'0,"0"0"-910"15,0 0-135-15,0 0 162 16,0 0-67-16,-33 126-43 16,2-73-21-16,-2-2-91 15,1 2 0-15,10-2-94 16,11-16-238-16,11-12-190 0</inkml:trace>
  <inkml:trace contextRef="#ctx0" brushRef="#br0" timeOffset="-150344">10532 12964 1332 0,'0'0'376'0,"0"0"-181"15,0 0-12-15,0 0-74 16,0 0-1-16,0 0-24 16,0 0 78-16,-127 28-55 0,107-3-49 15,9 4 47-15,7 0-84 16,4 4 10-16,0-5 8 16,24-5-30-16,12-6 21 15,6-7-30-15,5-5 10 16,0-5-26-16,-5 0-4 15,-8-19-13-15,-10-3 31 16,-13-4-5-16,-8-6 7 16,-3-5 0-16,-3-1 0 15,-13 5 17-15,1 0-16 16,-3 9 19-16,3 9-20 16,1 11-24-16,-1 8-59 0,3 16-272 15,8 2-370-15</inkml:trace>
  <inkml:trace contextRef="#ctx0" brushRef="#br0" timeOffset="-149907.72">10925 13048 1523 0,'0'0'318'0,"0"0"-157"0,0 0 39 16,0 0-34-16,0 0-64 16,0 0-102-16,60-107 1 15,-31 98-1-15,0 4 9 16,-2 5-16-16,-6 0 7 15,-5 10 0-15,-9 17 4 16,-7 6-3-16,-11 10 38 16,-30 6 28-16,-9 0-48 15,-8-3 50-15,2-4-47 16,6-12-22-16,15-7 24 16,16-9-24-16,11-9 0 15,8-1 24-15,16-4-17 16,22 3 26-16,11-3-33 0,9 2-18 15,2-2-2-15,-1 2-129 16,5-2-25-16,-16 0-152 16,-7 0-397-16</inkml:trace>
  <inkml:trace contextRef="#ctx0" brushRef="#br0" timeOffset="-149637.02">11457 12984 1378 0,'0'0'579'0,"0"0"-315"16,0 0-210-16,0 0-4 0,0 0 24 15,-104 103 39-15,50-54 1 16,0 1-82-16,8-6 3 16,13-9-35-16,12-12 9 15,15-6-18-15,6-8 17 16,10-2-8-16,24-3 36 15,13 0-36-15,7-4-1 16,6 0-76-16,0 0-48 16,0 0 10-16,7 0-101 15,-13-8-132-15,-14-2-298 0</inkml:trace>
  <inkml:trace contextRef="#ctx0" brushRef="#br0" timeOffset="-149473.08">11556 13046 1066 0,'0'0'894'16,"0"0"-690"-16,0 0-81 15,-79 106 0-15,44-40-76 16,-3 11 4-16,-3 7-51 16,-5 25-21-16,11-24-170 15,8-17-608-15</inkml:trace>
  <inkml:trace contextRef="#ctx0" brushRef="#br0" timeOffset="-131782.72">18040 13936 867 0,'0'0'248'0,"0"0"-88"16,0 0 6-16,0 0-23 15,0 0 37-15,0 0-82 16,4-41 89-16,-4 36-32 16,2-2-62-16,-2 4-28 15,3-1-22-15,-3 0 53 16,0 3-21-16,0-4-41 15,0 3 63-15,0-4-60 0,0 4 35 16,0 0 11 0,0 2-72-16,0-3 46 0,0 3-57 15,-11 0 13-15,-2 0-35 16,-8 0 22-16,-1 9 0 16,-2 14-17-16,-1 8 34 15,5 5-23-15,5 1 6 16,7-2 0-16,8-5 0 15,0-3 6-15,23-10-6 16,17-8 0-16,11-9 24 16,14 0-53-16,1-21-4 15,0-8-82-15,-9-5 32 16,-14-7 5-16,-18 2 68 16,-15-4 1-16,-10 3 18 0,0 2 27 15,-12 6 58 1,-11 10-44-16,-2 8 21 0,-4 12-71 15,-4 2-2-15,0 22-34 16,-1 31-185-16,12-4-99 16,9-9-499-16</inkml:trace>
  <inkml:trace contextRef="#ctx0" brushRef="#br0" timeOffset="-131586.99">18495 14079 598 0,'0'0'1211'0,"0"0"-836"0,0 0-309 16,0 0-45-16,0 0 123 15,0 0-70-15,-32 101 32 16,3-64-46-16,-2 4-59 16,0-6-2-16,2 1-71 15,10-8-223-15,7-8-600 0</inkml:trace>
  <inkml:trace contextRef="#ctx0" brushRef="#br0" timeOffset="-131258.33">18582 14245 1185 0,'0'0'593'0,"0"0"-364"0,0 0-205 15,76-120-6-15,-43 74-15 16,5-4-2-16,0-4-1 16,-3 1 0-16,2-5 17 15,-8 8 3-15,-4 3 98 16,-4 12 69-16,-7 12 71 16,-6 10-119-16,-5 8-67 15,-3 5-68-15,0 9 24 16,-3 23-28-16,-15 15 20 15,-4 6-19-15,-2 7 29 0,-1 3-19 16,5-3-22 0,5-2 1-16,5-11-245 0,10 1 5 15,0-13-245-15,0-13-310 0</inkml:trace>
  <inkml:trace contextRef="#ctx0" brushRef="#br0" timeOffset="-130794.14">19192 13854 825 0,'0'0'877'16,"0"0"-481"-16,0 0-188 15,0 0-53-15,0 0 58 0,0 0-119 16,0 0-13-16,0-66-25 15,0 66-35-15,0 2-33 16,0 16 12-16,0 11 0 16,0 10-4-16,5 3 4 15,2 4 0-15,0-2-6 16,-3-4 24-16,-2-1-19 16,-2-7 1-16,0 0 0 15,-9-6-11-15,-15 0 11 16,-5-6 0-16,-3-4 0 15,6-6-41-15,5-10-30 16,15 0-52-16,6-16-10 16,18-17-206-16,22-8 83 15,11-8 148-15,3 1 84 16,-5 1 24-16,-4 3 169 0,-10 3 79 16,-10 7 87-16,-12 6-27 15,-11 8-195-15,-2 9-40 16,-4 4-73-16,-21 7-41 15,-4 0-57-15,-4 18-194 16,4 6-213-16,11 0-155 0</inkml:trace>
  <inkml:trace contextRef="#ctx0" brushRef="#br0" timeOffset="-130388.15">19507 13926 1401 0,'0'0'564'0,"0"0"-327"16,0 0 69-16,0 0-118 16,0 0-27-16,0 0-101 15,0 0-54-15,-7-68 12 16,0 86-18-16,3 12 0 16,4 10-3-16,0 4 27 15,0 4-24-15,16-2 0 16,1-3 0-16,2-4-2 15,-4-5 2-15,-6-5 0 16,-4 0 0-16,-5-12 15 16,0 1-23-16,-12-6 8 15,-8-6-54-15,-2-6 29 0,6 0-127 16,9-18 68-16,7-17-5 16,21-11-122-16,19-5 93 15,11-5 54-15,3 1 64 16,-4 7 113-16,-7 3 38 15,-14 6 88-15,-14 9-40 16,-12 8-153-16,-3 10-46 16,-32 9-18-16,-55 3-312 15,6 21-190-15,-2 2-1184 0</inkml:trace>
  <inkml:trace contextRef="#ctx0" brushRef="#br0" timeOffset="-116490.77">17724 15348 403 0,'0'0'657'16,"0"0"-427"-16,0 0-142 15,0 0-15-15,0 0 36 16,0-32-19-16,0 24-19 16,0 4-63-16,0 2 19 15,0-2 7-15,0 4-8 0,0-4 56 16,0 4-4-16,0-3-12 15,0 3 46-15,0-1-62 16,-5-1-31-16,-4 0-16 16,-4 0 16-16,-5 2-23 15,-2 0 4-15,-5 0 0 16,1 2-8-16,-3 10 10 16,4 1-2-16,4 1 35 15,3 5-29-15,7-1 56 16,5 3-38-16,4-4-23 15,0-2 58-15,0 0-53 16,8-4 6-16,9 2 14 16,2-5-20-16,6-2 30 15,6-1-12-15,4-5-14 16,6 0 11-16,-1-5-21 0,-5-9-42 16,-3 1 13-16,-10-6-12 15,-9 3 33-15,-3-4-15 16,-8 0-12-16,-2-2 27 15,0 3-4-15,0-2 12 16,-4 3 20-16,-4 8-19 16,2 0 32-16,-1 7-33 15,-1 3-35-15,-2 0-88 16,1 21-165-16,1 0-51 16,3-1-862-16</inkml:trace>
  <inkml:trace contextRef="#ctx0" brushRef="#br0" timeOffset="-116279.09">17960 15476 484 0,'0'0'1073'16,"0"0"-831"-16,0 0-181 16,0 0-60-16,0 0 100 15,0 0 70-15,0 0-58 16,-64 104-22-16,45-73-74 15,3-4 15-15,3-2-32 16,7-2-28-16,4 0-106 0,2-9-202 16,0-2-290-16</inkml:trace>
  <inkml:trace contextRef="#ctx0" brushRef="#br0" timeOffset="-112699.27">9518 16583 582 0,'0'0'278'16,"0"0"-57"-16,0 0-33 15,0 0 8-15,0 0-46 16,0 0 41-16,0 0-24 0,-16-66 24 16,14 57-52-1,-2 0-25-15,2 1-4 0,0 4-24 16,-1 2-22-16,1 2-12 15,-3 0-52-15,-6 0 12 16,-5 6-12-16,-3 16-13 16,-4 5-1-16,3 8 28 15,2 5-10-15,5 1-1 16,2-2 12-16,6-3 2 16,5-4-17-16,0-5 0 15,9-13 22-15,18-7-20 16,6-7 17-16,7 0-19 15,5-17-25-15,-1-10 12 16,-5 0-34-16,-8-8 38 16,-11 0-1-16,-9-2-5 0,-9 2 14 15,-2 3 1 1,0 1 0-16,-6 9 63 0,-6 4-63 16,1 10 1-16,0 8-2 15,2 0-139-15,3 16-51 16,3 6-155-16,3 0-542 0</inkml:trace>
  <inkml:trace contextRef="#ctx0" brushRef="#br0" timeOffset="-112532.64">9735 16736 1925 0,'0'0'390'15,"0"0"-304"-15,0 0-72 16,-17 106-8-16,-3-56 11 15,-4-1-17-15,-5 0 0 16,-6 6-48-16,6-16-221 16,8-8-327-16</inkml:trace>
  <inkml:trace contextRef="#ctx0" brushRef="#br0" timeOffset="-95903.35">11195 17106 383 0,'0'0'229'16,"0"0"-178"-16,0 0-51 16,0 0-74-16,0 0-515 0</inkml:trace>
  <inkml:trace contextRef="#ctx0" brushRef="#br0" timeOffset="-78757.75">18571 15320 660 0,'0'0'519'0,"0"0"-261"16,0 0-91-16,0 0-80 15,0 0 106-15,0 0-23 16,25-48-15-16,-23 39 25 0,0 4-97 16,-2 1-17-16,0 2-2 15,0 2-33-15,0 0 36 16,0 0-33-16,0 0-25 16,0 0 9-16,-8 10-18 15,-17 18 0-15,-12 12-18 16,-7 8 39-16,-3 6-21 15,-2-4 0-15,6-6 1 16,8-8-8-16,6-11 7 16,9-7 0-16,6-8-6 15,8-10 12-15,2 0-18 16,4 0 7-16,0-12-56 0,0-7 12 16,13 1-33-1,9 4 73-15,3 0-3 0,2 10 14 16,0 4-2-16,-6 0 0 15,2 0 0-15,-3 0-5 16,-1 4 6-16,2-4-1 16,4 0 5-16,-1 0 14 15,3 0-12-15,-3-12-7 16,-2-2-31-16,-3 1 21 16,-6 1-11-16,-7 5 21 15,-2 3 0-15,-4 4 20 16,0 8-15-16,-8 20-4 15,-13 12 6-15,-2 6 30 0,-4 7-36 16,4-4-1 0,5-5 0-16,7-7-13 0,11-7-111 15,0-16-248-15,9-6-415 16</inkml:trace>
  <inkml:trace contextRef="#ctx0" brushRef="#br0" timeOffset="-78375.59">18876 15320 1333 0,'0'0'262'0,"0"0"-213"15,0 0-42-15,0 0 112 0,0 0-5 16,0 0 35-16,-45 134 14 15,32-106-130-15,2-2 5 16,4-5-38-16,5-10 8 16,2-4-7-16,0-7-1 15,22 0 0-15,9 0 0 16,5-9-102-16,2-5 37 16,-2 10 9-16,-12 4 31 15,-6 0 4-15,-14 14 13 16,-4 13 8-16,0 8 42 15,-15 2-7-15,-7-1 14 16,1-5-34-16,2-4-8 16,1-5 3-16,5-13-10 15,-1 0-66-15,-7-9-83 16,6-9-248-16,-3-11-1105 0</inkml:trace>
  <inkml:trace contextRef="#ctx0" brushRef="#br0" timeOffset="-78247.7">18872 15294 1741 0,'0'0'494'0,"0"0"-359"16,0 0-135-16,129-40 1 15,-87 38-10-15,5 2-64 16,-14 10-163-16,-4 4-510 0</inkml:trace>
  <inkml:trace contextRef="#ctx0" brushRef="#br0" timeOffset="-77872.38">19451 15426 1081 0,'0'0'397'16,"0"0"-239"-16,0 0-133 15,0 0 89-15,0 0 21 16,0 0-97-16,0 0 43 15,-93-43 30-15,93 30-63 16,4 0-15-16,21-2-32 16,4 3-2-16,4 7-12 15,1 5-11-15,-3 0 9 0,-7 3 9 16,-4 15 6 0,-13 10 51-16,-7 6-22 0,-11 12 57 15,-25 0-5-15,-8 6-29 16,-3-3 69-16,7-8-48 15,11-6-17-15,13-9-26 16,16-6-19-16,0-6 26 16,35-2-27-16,19-3-10 15,17-9-6-15,45 0-181 16,-17-5-352-16,-17-11-601 0</inkml:trace>
  <inkml:trace contextRef="#ctx0" brushRef="#br0" timeOffset="-76551.92">10207 16513 985 0,'0'0'315'16,"0"0"-204"-16,0 0-81 15,0 0 163-15,0 0-22 16,0 0-2-16,0 0 49 16,-18-28-105-16,14 20-38 15,-1 0 47-15,0 1-91 0,5 0 17 16,0-3-48 0,0-4 19-16,0 6-26 0,3-6 7 15,6 6 0-15,0-3-12 16,-1 9 22-16,-3 2-31 15,-1 0 21-15,-1 16-4 16,-3 16-15-16,0 5 17 16,-7 3 2-16,-15 8 13 15,-5-4-6-15,-2-4 35 16,0-8-42-16,5-4 1 16,5-10 4-16,6-5 2 15,7-9-7-15,4 0 0 16,2-4 15-16,0 0-34 15,15-4-2-15,10-8-99 16,8 5 59-16,0 4 16 0,1 3 38 16,-8 0 7-16,-5 18 0 15,-15 8-1-15,-6 6 2 16,-4 4 18-16,-25 3 40 16,-9 2-57-16,-5-5 54 15,1-6-56-15,3-2 16 16,7-6-38-16,6-10 7 15,14-12-129-15,7 0-180 16,5-4-422-16</inkml:trace>
  <inkml:trace contextRef="#ctx0" brushRef="#br0" timeOffset="-75996.27">10541 16637 867 0,'0'0'197'0,"0"0"-64"16,0 0 42-16,0 0-40 15,0 0 34-15,0 0-7 0,-9-108-61 16,28 87-73 0,2-2-1-16,6 5-19 0,2 6-2 15,-2 4-6-15,-2 8 0 16,-6 0 0-16,-9 12-10 16,-10 14 20-16,0 9 16 15,-10 6 63-15,-14 3-35 16,-9-4 5-16,-6 1 5 15,-1-6-48-15,3-7 46 16,6-5-50-16,6-9-11 16,11-6 12-16,8-4-3 15,6-4 5-15,0 0-15 16,16-19-74-16,13-2-86 16,6-1 12-16,5 4 44 15,-5 9 76-15,-3 9 7 0,-8 0 21 16,-8 0 0-16,-7 22 0 15,-9 0 75-15,0 9-21 16,-11 1 32-16,-16 0-22 16,-2-2-54-16,0 2 20 15,-2-6-30-15,-2 2-25 16,8-5-131-16,7-11-397 0</inkml:trace>
  <inkml:trace contextRef="#ctx0" brushRef="#br0" timeOffset="-75557.25">11154 16449 1594 0,'0'0'486'15,"0"0"-371"-15,0 0-53 16,0 0-61-16,0 0-1 16,-125 20 45-16,83 19 29 15,2 14 39-15,4 5-38 16,10-4-6-16,5-1 8 0,11-3-56 15,4-10 6-15,6-8-19 16,0-11 2-16,21-2 24 16,4-7-34-16,4-12 0 15,-3 0 12-15,1 0 6 16,-9-12-15-16,-7-7-3 16,-11 2 6-16,0-5-29 15,-14 8 23-15,-15 2-40 16,-6 10-23-16,-15 2-129 15,11 9-174-15,7 5-416 0</inkml:trace>
  <inkml:trace contextRef="#ctx0" brushRef="#br0" timeOffset="-74959.47">11282 16900 1545 0,'0'0'612'15,"0"0"-467"-15,0 0-116 16,0 0 77-16,0 0 48 16,0 0-70-16,0 0 16 15,0 0-65-15,0-5-6 16,0 2-1-16,0-1-1 16,0-1 16-16,-10 5-43 15,-12 0-145-15,2 9-313 0,2 1-453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7:17:47.5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2521 1139 540 0,'0'0'694'0,"0"0"-513"15,0 0-84-15,0 0 24 16,0 0-66-16,0 0 39 0,42-51-18 16,-35 46-23-1,-3 3 29-15,-1-1-69 0,-1 1-3 16,-2 2-10-16,2-2 14 15,-2 2-12-15,0-1-2 16,0 1 0-16,0 0 31 16,0 0 49-16,0 0 57 15,0 0 22-15,0 0-38 16,0 0 16-16,-7 0-74 16,-15 1-27-16,-16 17-23 15,-18 14-5-15,-13 11-8 16,-9 13 0-16,3 6 9 0,10-2-15 15,14-2 6 1,17-8-3-16,16-7-8 0,18-9 7 16,0-9 4-16,25-4-94 15,17-13-100-15,32-8-67 16,-10-10-321-16,-10-14-441 0</inkml:trace>
  <inkml:trace contextRef="#ctx0" brushRef="#br0" timeOffset="248.44">2217 1313 1795 0,'0'0'322'15,"0"0"-182"-15,0 0-72 16,0 0-68-16,127-28 0 16,-69 28 0-16,0 0 14 0,-6 13-14 15,-12 19 0-15,-13 11 0 16,-19 10-9-16,-8 5 15 15,-2-3-6-15,-17-2 6 16,-4-9 9-16,7-12-10 16,10-15-5-16,6-14-75 15,0-3 3-15,29-50-194 16,6-2-275-16,-2-4 162 0</inkml:trace>
  <inkml:trace contextRef="#ctx0" brushRef="#br0" timeOffset="561.29">2764 1335 1104 0,'0'0'563'15,"0"0"-459"-15,0 0-8 16,0 0 7-16,-45 125 24 0,34-86-15 16,4-3-44-16,7-2-9 15,0-11-48-15,9-7-1 16,16-4-1-16,1-10-8 16,3-2-2-16,-2 0-57 15,-2-21-31-15,-8-6-41 16,-5-8-21-16,-3-2-18 15,-1-3 61-15,1 4 108 16,3 10 61-16,1 9 53 16,7 11-34-16,0 6-25 15,2 3-32-15,-2 17 56 16,-1 3 45-16,-6 7-31 0,-7 2 15 16,-2 1-66-1,-4-1-17-15,0-4-10 0,0-8 0 16,0-5-30-16,-8-15-86 15,1 0-152-15,1-9-303 0</inkml:trace>
  <inkml:trace contextRef="#ctx0" brushRef="#br0" timeOffset="690.51">3114 1028 916 0,'0'0'1395'0,"0"0"-1253"16,0 0-142-16,0 0-29 15,0 0-133-15,-29 157-186 16,4-90-1106-16</inkml:trace>
  <inkml:trace contextRef="#ctx0" brushRef="#br0" timeOffset="779.62">2893 1901 1572 0,'0'0'657'0,"0"0"-568"15,0 0-89-15,0 0-326 0</inkml:trace>
  <inkml:trace contextRef="#ctx0" brushRef="#br0" timeOffset="1155.12">4242 1221 2072 0,'0'0'471'0,"0"0"-401"16,0 0-34-16,0 0-23 15,-143-46 1-15,78 46 9 16,-3 28 15-16,2 16-17 16,13 14 62-16,15 8-51 0,18 2 2 15,20-1-18-15,0-7-1 16,31-10-5-16,18-12-10 16,16-10-35-16,35-14-56 15,-10-10-226-15,-15-4-296 0</inkml:trace>
  <inkml:trace contextRef="#ctx0" brushRef="#br0" timeOffset="1952.91">5071 830 669 0,'0'0'848'0,"0"0"-667"16,0 0-132-16,0 0-8 15,0 0-34-15,0 0 2 16,0 0 116-16,-36 146 34 0,20-74-5 15,-1 11-24 1,3-1-65-16,1-2 9 0,7-4-53 16,3-7-20-16,3-13 17 15,0-8-10-15,9-14-8 16,6-9 0-16,8-10 12 16,6-11-18-16,4-4 6 15,5-14-43-15,3-20 2 16,-4-4-71-16,-3-7 19 15,-10 5 33-15,-7 8 42 16,-7 8 18-16,-8 14 16 16,-2 8 71-16,0 2-41 0,-6 10-35 15,-10 16 0 1,1 5 0-16,1 1-11 0,7-3 34 16,3 0-33-16,4-7-1 15,0-2 1-15,0-4 16 16,0-4-34-16,0 2-26 15,0-4-100-15,0-3-117 16,0-2-126-16,-12-5-509 0</inkml:trace>
  <inkml:trace contextRef="#ctx0" brushRef="#br0" timeOffset="2085.75">5169 1275 1418 0,'0'0'753'0,"0"0"-582"15,0 0-140-15,120-12-31 0,-71 12-16 16,20 1-142-16,-13 8-200 16,-4-5-1407-16</inkml:trace>
  <inkml:trace contextRef="#ctx0" brushRef="#br0" timeOffset="2589.53">6181 858 768 0,'0'0'1130'16,"0"0"-1130"-16,0 0-40 15,0 0-30-15,0 0 70 16,7 147 24-16,-25-71 101 16,0 6-2-16,-2 2-72 15,2-6 27-15,0-8-72 16,4-17 3-16,4-16-9 0,3-14 19 15,7-15-19-15,0-8 14 16,0-8-14-16,23-23-30 16,8-11-139-16,7-4 11 15,1 2-47-15,-1 9 54 16,-7 14 151-16,-10 21 54 16,-15 0-27-16,-6 34 87 15,-9 12-45-15,-24 4 7 16,-4 3 23-16,-6-4-43 15,1-6 32-15,4-6-60 16,9-6-28-16,11-13-47 16,11-9-276-16,7-9-882 0</inkml:trace>
  <inkml:trace contextRef="#ctx0" brushRef="#br0" timeOffset="2793.6">6807 1221 2201 0,'0'0'261'0,"0"0"-261"15,-131 112-2-15,58-47-10 16,-6-1 14-16,8-6-2 16,11-4 24-16,13-10-12 15,16-6-24-15,22-6-2 16,9-12-283-16,0-11-278 0</inkml:trace>
  <inkml:trace contextRef="#ctx0" brushRef="#br0" timeOffset="3017.9">6965 1356 1677 0,'0'0'310'15,"0"0"-201"-15,-129 2-68 16,79 17-41-16,7 6 123 16,16 3-12-16,18 4-9 15,9 0 19-15,7 0-92 16,26-1-11-16,14-2-18 16,33-2-117-16,-8-10-64 0,-10-8-350 15</inkml:trace>
  <inkml:trace contextRef="#ctx0" brushRef="#br0" timeOffset="4001.98">7976 1180 1382 0,'0'0'328'0,"0"0"-188"16,0 0-69-16,0 0-45 15,-125-21-26-15,82 35 91 16,3 18-22-16,7 12 8 15,8 12 33-15,12 7-50 16,10 0 20-16,3 0-24 16,16-9-48-16,17-8 29 0,13-10-37 15,4-14-25-15,6-12 23 16,2-10-72-16,2-6-16 16,-4-20-51-16,-4-10-75 15,-10-3 73-15,-11 2-47 16,-9 4 49-16,-9 11 141 15,-8 12 109-15,-5 10 45 16,0 5-113-16,-2 21 5 16,-9 8 80-16,-1 3-53 15,3-4-11-15,3-3 10 16,2-9-71-16,1-6 27 16,3-10-28-16,0-5 7 15,0 0-5-15,5-17-2 16,15-12-221-16,8-4 58 0,7-4-89 15,-2 8 92-15,-4 9 128 16,-10 14 32-16,-5 6 79 16,-9 11-4-16,-5 18 21 15,0 3-10-15,-9-4-26 16,-5-3 32-16,3-11-40 16,5-7-41-16,6-7 38 15,0 0-49-15,6-21-54 16,25-8-69-16,9 0 7 15,12-3 67-15,6 6 27 16,0 10 22-16,-3 9 0 16,-10 7 29-16,-12 2 7 15,-12 21-11-15,-17 13-24 0,-4 27-1 16,-9-9-2-16,-9-8-187 16</inkml:trace>
  <inkml:trace contextRef="#ctx0" brushRef="#br0" timeOffset="4355.56">9660 1159 962 0,'0'0'1223'16,"0"0"-1151"-16,0 0-72 15,0 0-33-15,-55 132 33 16,25-52 0-16,1 7 14 15,6 3 11-15,5-2-24 16,5-7 1-16,3-14-4 16,3-14-195-16,7-23-87 0,0-18-108 15,0-12-258-15</inkml:trace>
  <inkml:trace contextRef="#ctx0" brushRef="#br0" timeOffset="5073.96">9434 1514 962 0,'0'0'993'15,"0"0"-629"-15,0 0-290 16,0 0-28-16,160-79-46 16,-109 60-40-16,2-6 33 15,-4-3-26-15,-1-5 14 16,-8-1-15-16,-11-1-80 16,-14 0 30-16,-10 6-2 15,-5 7 86-15,0 7 6 0,-16 15 40 16,-9 0-9-16,-2 29-21 15,-4 17 31-15,0 15 71 16,2 6-35-16,7 4 0 16,6-6 20-16,8-7-84 15,8-11 19-15,0-12-38 16,0-12 2-16,17-11-19 16,5-12 11-16,10 0-24 15,3-15-46-15,4-14-93 16,-2-5-16-16,1 0-20 15,-7 4 50-15,-8 9 155 16,-15 16 23-16,-8 5 40 16,0 14 76-16,-6 21-55 15,-12 2 3-15,3 3-46 16,8-4-13-16,7-10 26 0,0-8-53 16,13-11 14-1,16-7 87-15,4-2-90 0,3-21 5 16,-1-3-17-16,-2-6-55 15,-5 0 28-15,-6 2-43 16,-1 4 36-16,-8 8 34 16,-6 9 13-16,-5 9 66 15,-2 0-72-15,0 22-6 16,0 11 52-16,0 1-44 16,0 0 17-16,9-4-10 15,4-8-7-15,5-8 18 16,5-10-26-16,6-4 16 15,0-8-17-15,2-18-55 16,-2-4-43-16,-6-4-11 16,0 2-42-16,-3 3 90 0,-7 2 10 15,-4 8 51-15,-2 9 135 16,-4 10 51-16,-3 0-100 16,0 15-69-16,0 10 6 15,0 8 60-15,0 3-65 16,0-2-6-16,0-3-12 15,0-12-15-15,0-13-98 16,0-6-179-16,2 0-212 0</inkml:trace>
  <inkml:trace contextRef="#ctx0" brushRef="#br0" timeOffset="5209.31">10653 1018 1689 0,'0'0'429'0,"0"0"-429"16,-108 109-28-16,48-45-39 16,5-3-290-16</inkml:trace>
  <inkml:trace contextRef="#ctx0" brushRef="#br0" timeOffset="5930.03">11625 956 1341 0,'0'0'162'15,"0"0"-162"-15,0 0-31 0,0 0 31 16,0 0 64-16,0 0 58 15,-11 165 40-15,-5-89 16 16,-3 6-49-16,2 0-25 16,-1-5-66-16,1-11-37 15,3-15 13-15,3-16-14 16,5-12 0-16,3-16 14 16,3-7-13-16,0-4 34 15,0-26-35-15,18-10-130 16,11-10 15-16,8 0-90 15,2 6 51-15,1 13 105 16,-9 19 49-16,-6 12 44 16,-17 17-22-16,-8 24 57 0,-8 9 23 15,-26 4-64-15,-9 1 31 16,-1-4 6-16,-1-12-46 16,3-7 24-16,7-11-44 15,6-16-3-15,10-5 46 16,13-10-45-16,6-16-7 15,13-8-93-15,28 0-95 16,9-2 45-16,8 7-50 16,-2 8 103-16,-4 10 90 15,-10 11 29-15,-11 5 37 16,-11 22-6-16,-9 8 29 16,-9 5 18-16,-2 1-81 15,0-2-17-15,-2-5 1 0,-7-10-10 16,3-19-19-1,2-5-119-15,2-7-204 0</inkml:trace>
  <inkml:trace contextRef="#ctx0" brushRef="#br0" timeOffset="6058.58">11930 1219 2039 0,'0'0'295'16,"0"0"-295"-16,0 0-108 15,0 0-203-15,0 0-761 0</inkml:trace>
  <inkml:trace contextRef="#ctx0" brushRef="#br0" timeOffset="6177.52">11794 1944 1958 0,'0'0'315'0,"0"0"-315"15,0 0-569-15</inkml:trace>
  <inkml:trace contextRef="#ctx0" brushRef="#br0" timeOffset="6717.45">12735 1085 1390 0,'0'0'596'16,"0"0"-436"-16,0 0-106 15,0 0-51-15,0 0 18 16,0 0-42-16,0 0 42 16,9 50-17-16,-9 2 87 15,-9 13-53-15,-3 13 7 16,2-3-41-16,-2 0 8 0,3-7 3 15,1-8-15 1,3-9-11-16,3-14-5 0,2-11-125 16,0-10-135-16,0-14-249 0</inkml:trace>
  <inkml:trace contextRef="#ctx0" brushRef="#br0" timeOffset="6960.46">12509 1349 1820 0,'0'0'267'0,"0"0"-267"16,121-16-58-16,-63 16-64 15,2 0 82-15,-2 12 40 16,-6 12 63-16,-10 7 92 0,-11 7-32 16,-13 1-86-16,-7 2 10 15,-9-7-34-15,-2-5-5 16,0-4-4-16,0-11-4 15,-6-7-149-15,1-7-46 16,5-21-47-16,0-13-363 16,0-4 36-16</inkml:trace>
  <inkml:trace contextRef="#ctx0" brushRef="#br0" timeOffset="7537.94">12991 1389 1448 0,'0'0'310'15,"0"0"-128"-15,0 0-58 16,0 103-27-16,7-67-79 15,11-7 0-15,6-10 0 0,10-9-17 16,6-8 44-16,-1-2-38 16,0-7-7-16,-10-12-25 15,-7-8-99-15,-11 1 26 16,-8-2-18-16,-3 5 56 16,0 4 60-16,-8 11 53 15,-7 8 25-15,-1 0 9 16,-3 27 18-16,2 7 43 15,5 4-54-15,7 1-55 16,5-4 15-16,0-7-53 16,11-4 4-16,12-9 8 15,3-10 1-15,10-5-4 16,2 0-10-16,5-12-33 0,-4-13 33 16,1-1-86-16,-7-6-12 15,-4 1 34-15,-8 1 10 16,-10 9 54-16,-7 10 51 15,-4 11 14-15,0 1-33 16,-4 28-19-16,-9 5 0 16,3 0 33-16,6 0-32 15,4-8 32-15,0-8-46 16,18-8 10-16,11-10 88 16,7 0-98-16,-1-18-13 15,1-11-68-15,-7-2-100 16,-7-3 22-16,-4-2-3 15,-7 4 16-15,-4 5 71 16,-3 9 75-16,-2 13 136 16,1 5 46-16,-3 5-142 0,0 22 53 15,0 8-13-15,0 4-24 16,-3 1 24-16,-1-6-80 16,-1-4 0-16,-1-8-12 15,-19-13-163-15,1-6-108 16,-10-3-334-16</inkml:trace>
  <inkml:trace contextRef="#ctx0" brushRef="#br0" timeOffset="7680.72">13098 1255 472 0,'0'0'1577'0,"0"0"-1088"0,0 0-368 16,0 0-75-16,140-88-39 15,-88 88-14-15,-4 0-14 16,4 20-134-16,-17 8-153 15,-10-2-705-15</inkml:trace>
  <inkml:trace contextRef="#ctx0" brushRef="#br0" timeOffset="8678.03">14799 1323 1403 0,'0'0'546'16,"0"0"-357"-16,0 0-158 16,0 0-22-16,-120 28-18 0,68 9 18 15,1 6 33 1,9 6 7-16,11-6-4 0,12-2 7 16,15-9-51-16,4-10 0 15,13-13-1-15,21-9-6 16,27-14-52-16,-9-21-207 15,-7-4-358-15</inkml:trace>
  <inkml:trace contextRef="#ctx0" brushRef="#br0" timeOffset="9023.49">14799 996 1298 0,'0'0'681'0,"0"0"-372"15,0 0-238-15,0 0-44 0,0 0-27 16,-24 143 13-1,10-69 51-15,5 4 55 0,3 0-66 16,6-6-20-16,0-7-27 16,0-16 11-16,8-14-34 15,8-15-1-15,6-17-67 16,3-3 60-16,1-12-101 16,6-20-104-16,-3-11-75 15,-2-6-195-15,-3 2 300 16,-7 8 200-16,-3 17 317 15,-9 18 35-15,-5 7-223 16,0 31 14-16,-9 10 4 16,-7 4-74-16,1-3 47 15,1-6-87-15,8-9-16 0,3-11-17 16,3-12-1-16,0-7-73 16,25-10-70-16,-3-16-234 15,-2-3-410-15</inkml:trace>
  <inkml:trace contextRef="#ctx0" brushRef="#br0" timeOffset="9639.34">15070 1344 1822 0,'0'0'549'0,"0"0"-518"15,0 0-22-15,0 0-9 16,0 0 19-16,10 128-14 16,15-101-5-16,8-6 0 15,7-9-24-15,4-9 23 16,1-3-55-16,-5 0-58 0,-9-15-88 15,-11-8 110-15,-13 0 35 16,-7-2 27-16,-4 7 30 16,-21 4 28-16,-4 13 66 15,0 1 2-15,2 11-4 16,8 20 33-16,9 7-34 16,10 1-13-16,0 2 14 15,27-4-63-15,11-8 29 16,13-12-27-16,5-8-20 15,6-9-22-15,3-4 5 16,-5-18-80-16,-4-10 16 16,-7-6-41-16,-9-8 5 15,-7-8-80-15,-6-6-31 0,-6-5 89 16,-6 2 84 0,-7 5 44-16,-2 12 209 0,-6 14 33 15,0 17-42-15,0 13-71 16,-6 2-111-16,-9 17-8 15,-3 22-8-15,1 15-2 16,3 15 28-16,1 4-28 16,4 6 37-16,5-6-37 15,-1-7 9-15,5-8-13 16,0-17 4-16,0-12-41 16,-2-15 4-16,-1-14-70 15,-1 0 63-15,2-31-218 16,2-8-140-16,0-12 197 15,18 1 52-15,11 6 153 0,5 8 145 16,5 9 104-16,1 11-1 16,5 8-102-16,4 5-93 15,2 3-22-15,1 0-29 16,-2 0-4-16,-4 0-42 16,-15 3-268-16,-18 2-364 0</inkml:trace>
  <inkml:trace contextRef="#ctx0" brushRef="#br0" timeOffset="9833.84">14850 1143 1681 0,'0'0'537'0,"0"0"-368"15,0 0 22-15,0 0 0 16,122-109-73-16,-61 88-22 15,1 4-89-15,-2 14-7 16,5 16-27-16,-18 22-359 16,-16 5-503-16</inkml:trace>
  <inkml:trace contextRef="#ctx0" brushRef="#br0" timeOffset="9939.78">15153 2111 2374 0,'0'0'581'15,"0"0"-581"-15,0 0-188 0,0 0-607 0</inkml:trace>
  <inkml:trace contextRef="#ctx0" brushRef="#br0" timeOffset="11403.73">2302 2496 1204 0,'0'0'251'0,"0"0"-131"15,0 0-54-15,0 0 88 16,0 0 7-16,0 0 52 16,0 0-26-16,0-50-100 15,0 54-44-15,-2 28-43 16,-10 32 0-16,-5 38 34 15,-8 34 20-15,1 10-18 0,1-26 16 16,8-31-52-16,11-32 1 16,2-11-1-16,-1 0 22 15,3-1-40-15,0-7 18 16,3-17-120-16,12-10-26 16,3-11-42-16,1-26-47 15,-5-14-113-15,-7-10-632 0</inkml:trace>
  <inkml:trace contextRef="#ctx0" brushRef="#br0" timeOffset="11584.14">2502 2382 1335 0,'0'0'595'0,"0"0"-557"16,0 0-14-16,0 0-10 15,83 150 15-15,-89-77 71 16,-30-1-7-16,-11 1-25 15,-4-4-14-15,2-9-54 16,2-4-34-16,13-17-204 16,15-19-330-16</inkml:trace>
  <inkml:trace contextRef="#ctx0" brushRef="#br0" timeOffset="11832.26">3000 2464 697 0,'0'0'1171'15,"0"0"-1017"-15,-118-4-99 16,51 32 1-16,1 10 92 16,7 12-11-16,16 5-18 15,19 5-21-15,19 4-80 16,5-4-1-16,25-6-17 15,17-9-52-15,12-13-99 16,33-19-146-16,-11-10-267 16,-9-3-818-16</inkml:trace>
  <inkml:trace contextRef="#ctx0" brushRef="#br0" timeOffset="12049">3374 2532 1785 0,'0'0'354'0,"0"0"-287"16,0 0-66-16,-145 20-1 16,87 16 20-16,8 10 102 15,9 11-22-15,17 4-37 16,17 2 5-16,7-3-68 16,16-5 0-16,21-11-7 15,15-14-87-15,6-14-11 0,27-16-51 16,-16-2-317-1,-11-17-699-15</inkml:trace>
  <inkml:trace contextRef="#ctx0" brushRef="#br0" timeOffset="12246.95">3626 2376 405 0,'0'0'1324'16,"0"0"-1200"-16,0 0-90 15,0 0-18-15,94 158 21 16,-87-90 52-16,-7 7-30 16,0 3 16-16,-23 2-56 0,-10-6-17 15,-14 2-4 1,7-19-223-16,11-21-353 0</inkml:trace>
  <inkml:trace contextRef="#ctx0" brushRef="#br0" timeOffset="12552.07">4084 2733 1517 0,'0'0'778'16,"0"0"-570"-16,0 0-149 16,0 0-20-16,0 0-39 15,0 0 0-15,158 0 0 16,-89 5-6-16,-13 7-140 15,-17 1-471-15</inkml:trace>
  <inkml:trace contextRef="#ctx0" brushRef="#br0" timeOffset="12664.94">4137 2963 2297 0,'0'0'501'15,"0"0"-501"-15,0 0-93 0,151 7-263 16,-93-7-491-16</inkml:trace>
  <inkml:trace contextRef="#ctx0" brushRef="#br0" timeOffset="13610.62">5058 2602 811 0,'0'0'309'0,"0"0"-164"16,0 0-38-16,0 0-20 16,0 0 28-16,0 0-49 15,0 0-52-15,2 39 90 16,0 5-37-16,-2 14 31 16,0 30 72-16,0 30-36 15,0 29 34-15,-4-11-76 16,-8-27-49-16,8-37 1 15,4-26-38-15,0-3-6 16,0 1 0-16,0-9-24 16,0-12-36-16,0-18-93 15,2-10-67-15,2-22 35 16,-4-7-522-16</inkml:trace>
  <inkml:trace contextRef="#ctx0" brushRef="#br0" timeOffset="13792.54">5160 2578 1640 0,'0'0'360'16,"0"0"-271"-16,0 0-71 15,0 0 0-15,118 73 14 16,-116-18 51-16,-2 10-33 16,-22 6-38-16,-14-1 23 15,1-5-35-15,-3-7-159 0,11-17-179 16,13-21-807-16</inkml:trace>
  <inkml:trace contextRef="#ctx0" brushRef="#br0" timeOffset="14730.24">5635 2472 1126 0,'0'0'507'16,"0"0"-367"-16,0 0-81 15,0 0-58-15,-122 67 95 16,83-11 37-16,6 12-27 15,13 4 27-15,11 0-75 16,9-8-20-16,14-8-20 16,25-13-18-16,34-11-19 15,-5-14-175-15,-8-15-507 0</inkml:trace>
  <inkml:trace contextRef="#ctx0" brushRef="#br0" timeOffset="15516.84">5885 2504 1267 0,'0'0'518'0,"0"0"-407"16,0 0-96-16,0 0 1 15,0 0-15-15,0 0 126 0,-14 113 34 16,9-62-83 0,1 0 21-16,-2-1-43 0,-1-6-42 15,0-10 10-15,2-8-15 16,3-8-9-16,0-9 0 16,0-6 17-16,0-3-3 15,0 0 4-15,-1-18-4 16,1-16-14-16,2-14-72 15,0-10-37-15,0-7-46 16,15-1 15-16,6 11 121 16,-3 12-3-16,-3 13 22 15,-4 16 34-15,-4 14-33 16,-2 0 7-16,-5 26 19 16,0 15 35-16,-3 8 57 15,-15 6-53-15,-6 1-7 0,2-6 5 16,2-6-39-16,7-10 17 15,5-10-42-15,8-10 8 16,0-6 4-16,14-4-12 16,15-4-31-16,4 0-5 15,1 0-50-15,-3 0 46 16,-8 0 15-16,-8 0 16 16,-7 11-9-16,-8 13 14 15,0 3 4-15,-15 6 17 16,-7-1-9-16,2-6 20 0,2-8-28 15,7-9 7 1,6-4 5-16,5-5-12 0,0 0-35 16,20-10-209-16,7-7-84 15,0 2 94-15,-2 2 96 16,-4 8 101-16,-7 2 37 16,-5 3 80-16,-3 0 100 15,-4 15-25-15,4-1-78 16,-2-3 18-16,5-4-46 15,-1-5-39-15,6-2 50 16,1-2-34-16,-3-16 2 16,-3-8-28-16,-9-1 6 15,0 1-23-15,0 4 17 16,-7 7-12-16,-2 1 11 16,6 4-130-16,3 1-65 0,0 3-584 0</inkml:trace>
  <inkml:trace contextRef="#ctx0" brushRef="#br0" timeOffset="15735.43">6433 2406 707 0,'0'0'1108'0,"0"0"-832"16,0 0-203-16,0 0-31 15,114 88 33-15,-108-23-22 16,-6 8 11-16,0 10-28 0,-27 3-35 16,-8 2-2-1,-19 15-48-15,8-21-198 0,5-22-377 0</inkml:trace>
  <inkml:trace contextRef="#ctx0" brushRef="#br0" timeOffset="16373.53">6948 2537 1460 0,'0'0'499'16,"0"0"-320"-16,0 0-179 15,0 0 9-15,0 0-11 16,0 140 4-16,-7-26 85 16,-4 30 65-16,-2 8-73 15,-1-29 11-15,7-31-48 0,5-35-36 16,2-11 9-1,0 0-12-15,0-2-3 0,0-5 0 16,0-14-83-16,0-15 35 16,0-10-34-16,2-14 17 15,3-27-93-15,-3-63-185 16,-2 8-228-16,0-6-643 0</inkml:trace>
  <inkml:trace contextRef="#ctx0" brushRef="#br0" timeOffset="16531.75">7037 2493 1330 0,'0'0'584'16,"0"0"-380"-16,0 0-112 16,0 0-82-16,0 0 31 15,114 88 75-15,-114-33-78 16,-12 10 13-16,-19-2-35 0,-9 0-8 16,-3-5-16-16,4-5-133 15,12-17-178-15,12-16-235 0</inkml:trace>
  <inkml:trace contextRef="#ctx0" brushRef="#br0" timeOffset="16809.98">7554 2494 897 0,'0'0'890'0,"0"0"-731"15,0 0-85-15,-114 0-73 16,77 38 16-16,5 13 58 16,12 7-6-16,16 6 2 15,4 0-1-15,13-3-69 16,21-8-2-16,28-1-9 15,-4-15-179-15,-5-17-202 0</inkml:trace>
  <inkml:trace contextRef="#ctx0" brushRef="#br0" timeOffset="18310.74">7974 2574 542 0,'0'0'516'0,"0"0"-337"16,0 0-51-16,0 0-41 16,0 0 70-16,-137-11-23 15,102 17 43-15,1 15-43 0,9 8-26 16,7 5 9-16,12 7-66 16,6 3-9-16,0-1-10 15,22-5-24-15,10-6 7 16,7-8-15-16,29-10-61 15,-13-8-134-15,-4-6-406 0</inkml:trace>
  <inkml:trace contextRef="#ctx0" brushRef="#br0" timeOffset="18527.49">8486 2484 1857 0,'0'0'398'0,"0"0"-324"0,0 0-62 16,0 0 10-16,-151 147 4 15,91-87 24-15,-1 4 26 16,3 2-67-16,2-2-9 16,11-5-60-16,8-1-180 15,14-17-138-15,12-15-596 0</inkml:trace>
  <inkml:trace contextRef="#ctx0" brushRef="#br0" timeOffset="19264.97">8615 2634 872 0,'0'0'538'0,"0"0"-262"16,0 0-18-16,0 0-37 15,0 0-42-15,0 0-68 16,0 0-36-16,11-56-62 16,-11 56-13-16,0 24-13 15,0 17-2-15,0 10 15 16,-4 12-5-16,-7 1 7 0,-1 0-2 15,4-8 0-15,1-9 19 16,3-14-17 0,2-11-2-16,-1-10-20 0,3-7 3 15,0-5-55-15,0-3 28 16,0-19-165-16,0-36-131 16,7 4-37-16,-3-1-155 0</inkml:trace>
  <inkml:trace contextRef="#ctx0" brushRef="#br0" timeOffset="19798.86">8640 2581 1000 0,'0'0'302'16,"0"0"-71"-16,0 0-96 16,0 0-72-16,0 0 12 15,0 0-67-15,0 0 1 0,40-3 53 16,-40 46 11 0,0 7 62-16,0 4-57 0,-11 0-15 15,-3-6 2-15,1-10-64 16,6-10 17-16,5-12-8 15,2-8-4-15,5-6 32 16,19-2-38-16,5 0 1 16,2 0-3-16,-2 0-23 15,-4 0 25-15,-7 11-6 16,-12 5-12-16,-6 8 5 16,0 3 9-16,-20 1 4 15,-7 2 35-15,3-11-34 16,2-5 36-16,8-8-37 15,5-6 8-15,9 0-16 16,0 0 5-16,9-18-229 0,13-3 33 16,7-4 4-16,0 1-64 15,-2 3 115-15,-6 6 144 16,-8 4 48-16,-9 10 224 16,-4 1-106-16,0 0-48 15,0 19-23-15,-4 3 0 16,1 2-22-16,3-4-51 15,3-6 38-15,19-5-59 16,7-9 5-16,9 0-6 16,0-11-15-16,-5-12-10 15,-8-5-18-15,-9-2-10 16,-14 0 35-16,-2 2-32 16,-2 3 50-16,-19 7 34 0,-1 7-25 15,-3 6-18 1,1 5-31-16,8 0-165 0,8 0-321 0</inkml:trace>
  <inkml:trace contextRef="#ctx0" brushRef="#br0" timeOffset="19992.58">9188 2448 1200 0,'0'0'727'0,"0"0"-599"15,0 0-111-15,0 0 18 0,71 157 39 16,-71-85-15-16,-6 6 23 16,-21 6-69-16,-6-2-13 15,-7 13-28-15,11-23-240 16,8-21-342-16</inkml:trace>
  <inkml:trace contextRef="#ctx0" brushRef="#br0" timeOffset="20346.87">9579 2796 1692 0,'0'0'521'15,"0"0"-364"-15,0 0-43 16,0 0-113-16,0 0 28 15,0 0-29-15,139 0 1 16,-101 0 3-16,-5 0-4 16,8 0-104-16,-12 0-209 0,-6 0-459 15</inkml:trace>
  <inkml:trace contextRef="#ctx0" brushRef="#br0" timeOffset="20495.27">9812 2641 2258 0,'0'0'259'16,"0"0"-259"-16,0 0-16 16,0 0 14-16,-27 109 2 15,14-63-11-15,-7 23 11 16,3-13-170-16,0-10-486 0</inkml:trace>
  <inkml:trace contextRef="#ctx0" brushRef="#br0" timeOffset="21609.86">10337 2525 1482 0,'0'0'487'16,"0"0"-292"-16,0 0-44 16,0 0-101-16,0 0-39 15,0 0-11-15,0 0 10 16,0 107-8-16,-14 1 88 0,-11 31-17 16,-2-11 39-16,3-25-85 15,8-33-26-15,8-26 18 16,3 0-7-16,0-2-7 15,5-2-5-15,0-16-100 16,0-11 11-16,0-13-30 16,0 0 12-16,3-50 1 15,-1-5-242-15,-2-7-338 0</inkml:trace>
  <inkml:trace contextRef="#ctx0" brushRef="#br0" timeOffset="21795.69">10389 2493 912 0,'0'0'786'0,"0"0"-520"0,0 0-120 16,0 0-121 0,0 0-3-16,0 0 104 0,0 0-62 15,108 153 14-15,-135-94-32 16,-6-1-38-16,-5-6 35 16,4-10-43-16,8-10-40 15,10-14-95-15,16-18-161 16,6-2-34-16,19-20-517 0</inkml:trace>
  <inkml:trace contextRef="#ctx0" brushRef="#br0" timeOffset="21998.9">10753 2414 1707 0,'0'0'363'15,"0"0"-307"-15,0 0-35 16,0 0-21-16,-94 112 0 15,72-51 101-15,13 5 35 16,9 0-22-16,0-1-38 16,23-7-75-16,12-9-1 15,5-10-12-15,18-11-89 16,-9-12-110-16,-9-13-328 0</inkml:trace>
  <inkml:trace contextRef="#ctx0" brushRef="#br0" timeOffset="22678.46">11062 2486 796 0,'0'0'908'15,"0"0"-522"-15,0 0-126 16,0 0-153-16,0 0-54 16,0 0-53-16,0 0-3 0,4 12-7 15,-10 32 20-15,-7 11 8 16,2 3 25-16,2 0-35 15,0-7 28-15,7-10-36 16,0-11 6-16,2-11-12 16,0-11 6-16,0-5 0 15,0-3 28-15,0 0-26 16,0-16-4-16,0-16-16 16,2-10-77-16,9-12 34 15,1-7-90-15,1 2 70 16,3 4 66-16,-3 13 15 15,-3 12 0-15,0 12 27 0,-8 12-1 16,0 4 2-16,-2 2-28 16,2 2 0-16,-2 20 7 15,0 7 26-15,0 7 39 16,0 5-53-16,0 0-18 16,0-3 24-16,0-4-23 15,0-10-2-15,0-6 1 16,5-8 14-16,3-6 11 15,4-2-26-15,1-2 0 16,1 0 12-16,-1 0 0 16,-4 1-12-16,-2 6 0 15,-7 5-4-15,0 8-19 16,0 1 23-16,-14 6 0 16,-8-1-15-16,-4-1 35 15,-3-4-20-15,2-4 0 0,0-5-77 16,-2-6-62-16,9-4-173 15,7-2-209-15</inkml:trace>
  <inkml:trace contextRef="#ctx0" brushRef="#br0" timeOffset="23084.96">11290 2981 1829 0,'0'0'516'0,"0"0"-434"15,0 0-70-15,0 0-1 16,0 0-22-16,0 0 11 16,0 0-24-16,52-139-12 15,-37 106-70-15,-1 3 17 16,-6 6 21-16,-1 12 68 16,-5 7 16-16,-2 5-16 15,0 11 23-15,0 17-18 16,-2 12 18-16,-7 5 3 0,3 0-20 15,-2-1 13-15,4-6-38 16,4-4-22-16,0-9-276 16,0-11-446-16</inkml:trace>
  <inkml:trace contextRef="#ctx0" brushRef="#br0" timeOffset="23365.85">11664 2389 1817 0,'0'0'494'16,"0"0"-478"-16,0 0 7 15,0 0-37-15,90 129 15 16,-79-62-1-16,-11 7 40 16,0 7-38-16,-29 6 27 15,-38 24-29-15,7-21-255 16,5-20-490-16</inkml:trace>
  <inkml:trace contextRef="#ctx0" brushRef="#br0" timeOffset="23949.84">12182 2392 1092 0,'0'0'345'0,"0"0"-185"0,0 0 22 16,0 0-97-1,0 0-19-15,0 0-65 0,0 0 25 16,4 136 116-16,-4-21-11 16,-9 31 2-16,-11 13-14 15,-2-15-74-15,4-31 14 16,7-40-57-16,5-23 11 16,0-11-14-16,4-3 1 15,0-4-1-15,2-4-17 16,0-16-105-16,0-12 58 15,0 0-18-15,0-62-52 16,8-2-249-16,-2-10-413 0</inkml:trace>
  <inkml:trace contextRef="#ctx0" brushRef="#br0" timeOffset="24129.55">12362 2376 1575 0,'0'0'298'16,"0"0"-193"-16,0 0-87 15,0 0-6-15,65 147 71 16,-65-80-39-16,-24 7 33 16,-15 0-24-16,-1-7-53 15,1-7 0-15,8-11-55 16,14-19-140-16,11-15-130 16,6-12-1029-16</inkml:trace>
  <inkml:trace contextRef="#ctx0" brushRef="#br0" timeOffset="24355.43">12792 2409 1664 0,'0'0'295'0,"0"0"-231"15,-122 19-62-15,71 11 41 16,8 8 39-16,16 10 35 15,14 5-12-15,13 3-78 16,7-3 8-16,26 0-35 16,10-11-46-16,26-8-120 15,-9-12-149-15,-6-14-491 0</inkml:trace>
  <inkml:trace contextRef="#ctx0" brushRef="#br0" timeOffset="24589.87">13392 2440 1358 0,'0'0'371'0,"0"0"-254"16,-131 2-116-16,66 20 58 16,1 10 72-16,10 6 5 15,16 4 1-15,16 3-73 16,15 1-30-16,7-4 3 15,13-2-34-15,19-5-6 16,7-6-25-16,22-5-157 0,-10-10-133 16,-4-8-477-16</inkml:trace>
  <inkml:trace contextRef="#ctx0" brushRef="#br0" timeOffset="24979.6">14012 2394 727 0,'0'0'1345'0,"0"0"-1147"15,0 0-198-15,0 0-5 16,0 0-15-16,-153 80 20 15,78-13 47-15,-5 11-3 16,-2 4-29-16,2 4 3 16,2-2-36-16,-9 4-119 15,19-22-405-15,20-19-489 0</inkml:trace>
  <inkml:trace contextRef="#ctx0" brushRef="#br0" timeOffset="26241.64">14202 2530 1205 0,'0'0'370'0,"0"0"-242"16,0 0-103-16,0 0-12 16,0 0-2-16,0 0 13 15,0 0 83-15,-61 113-19 0,45-64 19 16,3-1-81 0,3-4-17-16,0-9 3 0,6-7 0 15,-1-7-11-15,5-10-1 16,0-2 11-16,0-4-5 15,0-3-6-15,0-2-10 16,0 0 9-16,0 0-36 16,0-7-15-16,0-12-147 15,9-20-1-15,1 5-141 16,-4 1-211-16</inkml:trace>
  <inkml:trace contextRef="#ctx0" brushRef="#br0" timeOffset="26592.82">14154 2657 388 0,'0'0'225'0,"0"0"-17"16,0 0-36-16,0 0-84 15,101-106-59-15,-72 80-10 16,-3-3 6-16,-1 7 96 16,-7 4 107-16,-5 8-29 15,-5 10-54-15,-6 0-116 16,-2 18-21-16,0 19 100 16,-23 8-35-16,-6 10 38 15,-6-1-26-15,-1-4-28 16,2-8 12-16,10-8-61 15,4-10-1-15,9-8-7 16,6-10 22-16,5-6-10 16,0 0 7-16,3-2-19 15,16-14-28-15,6-4-101 16,4 2 39-16,0-1 12 0,-2 10 25 16,-6 4 44-1,-2 5 8-15,-9 0-2 0,-6 17 3 16,-4 9 0-16,-8 3 69 15,-17 6-13-15,-3-1-54 16,-3-1 36-16,-3 1-38 16,12-10-184-16,8-10-396 0</inkml:trace>
  <inkml:trace contextRef="#ctx0" brushRef="#br0" timeOffset="26877.76">14482 3004 2070 0,'0'0'319'16,"0"0"-319"-16,0 0-55 0,0 0-199 15,0 0 112-15,116-119 142 16,-105 76 2-16,-1 0 110 16,-2 3-53-16,1 2-48 15,0 9 15-15,-2 8-2 16,-3 9 161-16,-1 12-73 15,-3 0-104-15,0 21-16 16,0 14 5-16,-3 11 3 16,-5 6-1-16,-2 0-5 15,6-8-53-15,4-7-156 16,0-18-95-16,6-9-192 16,8-10-402-16</inkml:trace>
  <inkml:trace contextRef="#ctx0" brushRef="#br0" timeOffset="27066.33">14902 2370 1737 0,'0'0'589'16,"0"0"-493"-16,0 0-94 16,102 114-2-16,-80-50 19 15,-11 7-7-15,-11 2 21 16,-6 4-33-16,-26-1 1 0,-19 18-8 15,7-19-198 1,6-22-353-16</inkml:trace>
  <inkml:trace contextRef="#ctx0" brushRef="#br0" timeOffset="27479.5">15533 2745 446 0,'0'0'1518'15,"0"0"-1054"-15,0 0-323 16,0 0-37-16,0 0-104 15,0 0 34-15,0 0-34 16,158-14-1-16,-114 14-18 16,-6 0-77-16,-6 0-70 15,-13-5-126-15,-7-2-359 0</inkml:trace>
  <inkml:trace contextRef="#ctx0" brushRef="#br0" timeOffset="27612.4">15784 2530 1667 0,'0'0'332'16,"0"0"-224"-16,-49 113-100 16,22-50 11-16,1 10-19 15,-1 21-15-15,9-16-4 16,9-15-354-16</inkml:trace>
  <inkml:trace contextRef="#ctx0" brushRef="#br0" timeOffset="28071.1">16631 2539 1558 0,'0'0'367'0,"0"0"-250"15,0 0-106-15,0 0 10 16,-43 112 0-16,15 1 120 16,-10 44-30-16,0 14 5 15,9-26-86-15,11-41-2 16,13-45-28-16,5-12 6 16,0-3-15-16,0-4-30 15,0-5-28-15,10-20 42 16,1-15-44-16,2 0 40 15,3-30-70-15,-5-58-149 0,-4 7-297 16,-5-9-143-16</inkml:trace>
  <inkml:trace contextRef="#ctx0" brushRef="#br0" timeOffset="28245.46">16642 2516 772 0,'0'0'809'0,"0"0"-512"15,0 0-150-15,0 0-127 16,0 0 18-16,0 0 43 15,0 0 18-15,74 155 9 16,-105-88-85-16,-8-2-7 0,2-6-12 16,1-12-4-1,12-12-68-15,19-21-146 0,5-13-135 16,2-1-441-16</inkml:trace>
  <inkml:trace contextRef="#ctx0" brushRef="#br0" timeOffset="28463.55">17109 2372 1575 0,'0'0'502'0,"0"0"-452"16,0 0-28-16,-159 90-7 16,119-32 17-16,11 5 56 15,20-3-3-15,9-4 25 16,15-5-65-16,24-5-38 0,7-12-7 15,6-10-62-15,-2-13-106 16,6-11-128-16,-11-10-235 16,-13-14-168-16</inkml:trace>
  <inkml:trace contextRef="#ctx0" brushRef="#br0" timeOffset="28994.73">17300 2400 1607 0,'0'0'361'15,"0"0"-307"-15,0 0-25 16,0 0-29-16,0 0 0 16,-25 113 32-16,17-75 48 15,-1-1 11-15,2-1-9 0,0 0-63 16,-1-4 23-16,1-5-42 16,2-8 14-16,3-7-18 15,-1-3 4-15,3-7 0 16,0-2 19-16,0 0-10 15,0-2 25-15,0-17-34 16,3-10-65-16,6-9 29 16,2-13-73-16,2-2-12 15,5-6 28-15,7 4-21 16,0 4 99-16,4 13 15 16,-3 12 9-16,-2 14 75 15,-6 12-78-15,-5 0-6 16,-5 28 18-16,-8 14 29 15,0 8 74-15,-25 8-41 16,-6-1-12-16,-5-6 11 0,4-8-70 16,9-11 8-16,4-10-17 15,11-12 17-15,6-8-7 16,2-2 7-16,0-2-3 16,21-18-14-16,6-4-55 15,4 0-2-15,0 3-16 16,-4 10-7-16,-4 11 79 15,-10 0-23-15,-8 13 12 16,-5 16 12-16,-7 2 0 16,-22 6 28-16,-9-1-16 15,-4-4 1-15,-3 0-26 16,11-8-74-16,15-11-302 0</inkml:trace>
  <inkml:trace contextRef="#ctx0" brushRef="#br0" timeOffset="29302.29">17525 2789 1476 0,'0'0'222'0,"0"0"-163"16,0 0-53-16,0 0 12 15,0 0 1-15,0 0 176 16,0 0 19-16,-51-14-162 15,68 6-40-15,2 8-12 0,-4 0 10 16,-6 4-19-16,-9 21 9 16,0 10 0-16,-16 7 15 15,-13 2 6-15,2 1 10 16,6-8 13-16,9-6-38 16,12-11 24-16,0-6-17 15,25-9-7-15,12-5-12 16,26-5-160-16,-12-17-228 15,-9-6-538-15</inkml:trace>
  <inkml:trace contextRef="#ctx0" brushRef="#br0" timeOffset="29484.47">17989 2317 1468 0,'0'0'776'0,"0"0"-620"0,0 0-143 16,0 0 2-16,51 155-15 15,-51-81 9-15,-2 4 26 16,-25 9-34-16,-7 1-1 16,-10 1 0-16,-18 8-172 15,8-20-179-15,9-26-815 0</inkml:trace>
  <inkml:trace contextRef="#ctx0" brushRef="#br0" timeOffset="30456.79">18492 2486 1320 0,'0'0'347'15,"0"0"-108"-15,0 0-52 16,0 0-17-16,0 0-25 15,0 0-115-15,0 0-29 16,0-51-2-16,0 100-14 16,0 33 15-16,-15 39 54 0,-9 29-8 15,-1-12 37 1,4-26-65-16,9-40-9 0,5-25-5 16,3-1 16-16,-4-4-20 15,6-3 0-15,0-20-31 16,2-12-12-16,0-7-19 15,0-17 47-15,0-24-53 16,2-66-230-16,2 7-5 16,4-5-306-16</inkml:trace>
  <inkml:trace contextRef="#ctx0" brushRef="#br0" timeOffset="30616.46">18700 2340 1448 0,'0'0'321'0,"0"0"-247"0,0 0 10 16,27 120-21-16,-36-55 24 15,-24 2 17-15,-12-4-39 16,-5-5 28-16,6-10-80 16,11-10-13-16,12-12-35 15,21-21-218-15,27-5-38 16,11-3-218-16</inkml:trace>
  <inkml:trace contextRef="#ctx0" brushRef="#br0" timeOffset="30811.4">19078 2266 1555 0,'0'0'316'15,"0"0"-263"-15,-122 44-26 16,59 4 12-16,5 10 78 0,14 7 69 16,17 0-97-16,21 2-41 15,6-5-16-15,33-6-26 16,21-10-12-16,44-14-115 15,-11-11-206-15,-10-18-509 0</inkml:trace>
  <inkml:trace contextRef="#ctx0" brushRef="#br0" timeOffset="31072.46">19651 2293 1330 0,'0'0'659'16,"0"0"-494"-16,0 0-95 15,-139-22-70-15,83 49 0 16,0 17 60-16,9 12 6 16,11 10 26-16,14 4 2 15,17-2-72-15,5-3 33 16,21-9-55-16,18-8-16 15,13-12-19-15,31-10-89 16,-10-12-109-16,-9-12-380 0</inkml:trace>
  <inkml:trace contextRef="#ctx0" brushRef="#br0" timeOffset="31406.77">20153 2292 1640 0,'0'0'601'0,"0"0"-548"0,0 0-37 16,-89 112 2-16,35-40-15 15,-6 11 71-15,0 3-31 16,2 2 12-16,7-8-55 16,13-5-13-16,16-5-82 15,10-21-202-15,12-17-356 0</inkml:trace>
  <inkml:trace contextRef="#ctx0" brushRef="#br0" timeOffset="32155.49">20463 2363 1061 0,'0'0'628'0,"0"0"-454"16,0 0-152-16,0 0-2 15,0 0-10-15,0 0 17 0,-64 150 97 16,39-82-27-16,4-3-2 16,6 2-45-16,2-11-41 15,6-6 25-15,0-10-33 16,5-8-1-16,0-11 0 16,2-7-49-16,0-9-47 15,0-5-32-15,0 0 55 16,0-22-46-16,0-12-225 15,0-11-3-15,9-8-162 16,5-3 248-16,1 3 261 16,3 7 101-16,1 7 122 15,0 7 40-15,-3 6-80 16,-3 2-41-16,-5 4 10 16,2 1 4-16,-4 3 32 15,1 0-40-15,2 4-66 0,2 0 39 16,4 2-74-16,6 3-9 15,1 7-33-15,0 0 15 16,-2 15-23-16,-7 16 3 16,-10 8 0-16,-3 7 55 15,-22 7-15-15,-14-2 27 16,-4-2 16-16,0-7-44 16,6-8 20-16,8-10-59 15,13-10 1-15,5-5 1 16,8-9-2-16,0 0-12 0,23 0-38 15,6 0-4 1,0 0 7-16,-2 0-56 16,-7 0 74-16,-9 0 21 0,-11 0 16 15,0 13-8-15,-9 9 31 16,-18 6-24-16,-4 1 21 16,2-1-28-16,7-3-59 15,11-7-223-15,11-10-428 0</inkml:trace>
  <inkml:trace contextRef="#ctx0" brushRef="#br0" timeOffset="32440.79">20635 2801 1644 0,'0'0'252'0,"0"0"-221"15,0 0-16 1,0 0-2-16,0 0 28 0,0 0 97 15,0 0 2-15,-6 0-107 16,25 0-27-16,-1 0-6 16,-3 0 7-16,-7 16-20 15,-8 9 13-15,0 8 0 16,-18 8 74-16,-7 1-45 16,4-3 16-16,8-4-20 15,11-10-16-15,2-4 12 16,15-11-21-16,20-8-52 15,22-11-129-15,-8-15-364 16,-7-8-996-16</inkml:trace>
  <inkml:trace contextRef="#ctx0" brushRef="#br0" timeOffset="32621.81">21132 2307 1945 0,'0'0'339'16,"0"0"-237"-16,0 0-80 15,0 0-9-15,62 133 27 16,-62-59 21-16,0 21-6 16,-27 25 4-16,-8-10-59 15,-3-10 0-15,-22 16-54 16,15-44-173-16,5-7-266 0</inkml:trace>
  <inkml:trace contextRef="#ctx0" brushRef="#br0" timeOffset="33141.78">21624 2787 1307 0,'0'0'577'0,"0"0"-189"0,0 0-61 15,0 0-131-15,0 0-63 16,0 0-127-16,0 0 32 16,114-16-38-16,-71 16 0 15,-3 0-20-15,-2 0-37 16,-5 0-89-16,-6-2-76 16,-9-8-132-16,-7-6-366 0</inkml:trace>
  <inkml:trace contextRef="#ctx0" brushRef="#br0" timeOffset="33273.08">21910 2578 1627 0,'0'0'547'0,"0"0"-488"15,0 0-34-15,0 0-17 16,-72 143 7-16,46-80-15 0,-1 2 10 16,9 13-31-16,7-17-286 15,9-17-627-15</inkml:trace>
  <inkml:trace contextRef="#ctx0" brushRef="#br0" timeOffset="33687.61">22679 2476 1273 0,'0'0'674'15,"0"0"-487"-15,0 0-187 16,0 0-25-16,-4 112 25 16,-7-9 45-16,-10 33 105 15,-1 11 6-15,5-21-98 0,5-30-21 16,10-36-6-16,2-7-19 16,0-2-24-16,0-1 2 15,0-4-139-15,6-17 34 16,6-17-104-16,3-21 58 15,-1-20-12-15,-3-12-525 0</inkml:trace>
  <inkml:trace contextRef="#ctx0" brushRef="#br0" timeOffset="33873.78">22830 2409 1600 0,'0'0'543'16,"0"0"-476"-16,0 0-57 15,0 0-10-15,77 116 12 16,-77-56 59-16,0 0-24 0,-27 0-32 16,-6-1 40-16,-8-4-54 15,3-6-1-15,3-14-162 16,12-11-171-16,12-16-330 0</inkml:trace>
  <inkml:trace contextRef="#ctx0" brushRef="#br0" timeOffset="34107.83">23250 2268 1921 0,'0'0'97'16,"0"0"-97"-16,-121 66-42 0,63-12 42 15,7 13 74-15,13 3 104 16,18 0-24-16,20-1-66 15,0-2 1-15,34-9-77 16,14-8-12-16,10-14-39 16,5-11-118-16,11-25-80 15,-17 0-284-15,-12-11-472 0</inkml:trace>
  <inkml:trace contextRef="#ctx0" brushRef="#br0" timeOffset="34602.5">23430 2305 669 0,'0'0'723'0,"0"0"-505"0,0 0-62 15,0 0-85-15,0 0 41 16,0 0-86-16,0 0-23 16,5 25 71-16,-12 33 28 15,-9 12 32-15,-3 2-54 16,-2-3-38-16,3-8 1 15,7-12-42-15,3-13-1 16,3-14 0-16,2-12 18 16,3-8-6-16,0-2-3 15,0-15-9-15,3-18-98 16,10-16-73-16,8-12-87 0,2-14-81 16,9-1-211-1,2 2 126-15,-1 14 424 0,-2 17 348 16,-11 23 43-16,-6 18-176 15,-12 2-125-15,-2 31 37 16,-4 11-49-16,-19 8 74 16,-4 0-27-16,2 0-1 15,8-5 5-15,8-10-75 16,9-4-19-16,5-5-17 16,24-2-18-16,6-2 33 15,5 0-33-15,0 2 0 16,-9 0-8-16,-10 0-3 15,-17 4 2-15,-4-2 3 16,-31-2-17-16,-13-2 7 16,-8-4-8-16,-4-12-99 0,14-6-146 15,15 0-451-15</inkml:trace>
  <inkml:trace contextRef="#ctx0" brushRef="#br0" timeOffset="35134.44">23787 2842 1069 0,'0'0'225'0,"0"0"-117"0,0 0-16 15,0 0 47-15,0 0 76 16,0 0-7-16,0 0-73 16,-58 3-39-16,54-11-84 15,1 1 8-15,3-4-20 16,0 2 0-16,0 2-8 16,0 0 4-16,0 0 4 15,5 2-18-15,6 5-10 16,2-3 14-16,1 3 8 15,-4 0 6-15,-3 0 1 16,-2 6 23-16,-5 12-9 0,0 7 32 16,0 7-19-16,-14 6 45 15,-5 0-51-15,-4-1 6 16,5-5 16-16,5-7-43 16,9-7 30-16,4-6-25 15,0-7 6-15,15 0 15 16,10-3-26-16,-1 0-2 15,-2 3-34-15,-6 4-57 16,-12 5 49-16,-4 6-14 16,0 4-42-16,-13 2 27 15,-5-2-1-15,5-5 53 16,1-6 2-16,8-9-114 16,0-4 43-16,4 0-261 0</inkml:trace>
  <inkml:trace contextRef="#ctx0" brushRef="#br0" timeOffset="35497.61">24208 2155 1558 0,'0'0'491'0,"0"0"-287"15,0 0-114-15,0 0-26 16,0 0-55-16,138 60-9 15,-111 42 73-15,-23 29-26 16,-4 11 14-16,-29-21-21 16,-8-31-29-16,1-29 4 15,1-7-15-15,-17 24-149 16,7-12-97-16,7-8-375 0</inkml:trace>
  <inkml:trace contextRef="#ctx0" brushRef="#br0" timeOffset="36010.75">24826 2382 1279 0,'0'0'395'0,"0"0"-166"16,0 0-41-16,0 0-119 16,0 0-63-16,0 0-3 15,-21 146 25-15,-5-6 75 16,-8 17 22-16,5-5-42 15,4-16 23-15,10-41-81 0,9-23-24 16,4-21 6-16,2-11-7 16,0-1-24-16,0-2-52 15,0-8-37-15,6-14-8 16,14-18-89-16,-2-18 2 16,-2-14-438-16</inkml:trace>
  <inkml:trace contextRef="#ctx0" brushRef="#br0" timeOffset="36201.3">24997 2402 1923 0,'0'0'285'0,"0"0"-254"16,0 0-25-16,70 108 12 16,-68-49-6-16,-2 4 81 15,-23 4-46-15,-17 1-35 16,-5-4 18-16,1-10-30 15,3-9-150-15,18-19-96 16,9-12-130-16,14-14-806 0</inkml:trace>
  <inkml:trace contextRef="#ctx0" brushRef="#br0" timeOffset="36427.85">25519 2256 1460 0,'0'0'176'16,"0"0"-148"-16,-145 46 50 15,89 6 98-15,14 15 23 16,15 6 21-16,18 6-98 16,9-4-15-16,16-4-88 15,19-9-19-15,8-10-92 16,28-14-125-16,-13-11-134 15,-4-18-664-15</inkml:trace>
  <inkml:trace contextRef="#ctx0" brushRef="#br0" timeOffset="36705.36">26099 2386 1128 0,'0'0'544'15,"0"0"-336"-15,0 0-122 16,-141-4-64-16,95 36 79 16,5 14 16-16,10 10 13 15,16 6-10-15,15 3-64 16,0-5 10-16,21-6-54 15,16-8-12-15,7-10-32 0,22-7-113 16,-8-14-93 0,-6-9-350-16</inkml:trace>
  <inkml:trace contextRef="#ctx0" brushRef="#br0" timeOffset="37019.75">26627 2346 1217 0,'0'0'919'15,"0"0"-786"-15,0 0-118 16,0 0-15-16,-83 110 0 16,41-46 90-16,-2 8-28 15,-1 3-26-15,5-2-15 16,4-3-21-16,10-9-55 16,9-5-181-16,11-20-129 15,6-14-371-15</inkml:trace>
  <inkml:trace contextRef="#ctx0" brushRef="#br0" timeOffset="37605.75">26818 2412 110 0,'0'0'1436'0,"0"0"-1220"16,0 0-210-16,0 0-5 15,0 0 0-15,0 0 19 16,-11 120 82-16,-9-69 16 16,-2-2-7-16,0-1-6 0,3-7-73 15,7-7 19-15,5-5-37 16,3-12-6-16,2-3-1 15,2-8-7-15,0-4-6 16,0-2-4-16,0 0-26 16,0-18-12-16,0-14-162 15,0-12 60-15,19-12 39 16,6-7-154-16,8-3 5 16,3 4 237-16,1 8 23 15,-2 12 214-15,-4 14-36 16,-8 16-38-16,-6 12-41 15,-11 0-92-15,-6 26-5 16,-4 11 134-16,-25 14-39 16,-9 3 81-16,-5 1-58 15,5-5-58-15,12-6 26 0,13-8-46 16,13-4-9-16,0-6-16 16,26-2-8-16,8-4 9 15,1-2-18-15,-6 0-11 16,-14-4 10-16,-11 0-45 15,-4 0 34-15,-32 0 1 16,-11 0 11-16,-1-2-15 16,1-1 15-16,16-11-145 15,10 0-192-15,15 0-511 0</inkml:trace>
  <inkml:trace contextRef="#ctx0" brushRef="#br0" timeOffset="38371.11">27092 2779 990 0,'0'0'523'15,"0"0"-425"-15,0 0-72 16,0 0-20-16,0 0 10 15,0 0-15-15,0 0 0 16,-33 5 32-16,33-5-33 16,0 0 1-16,0 0 86 15,0 0-3-15,0 0 24 0,0 0-101 16,0 0 1-16,0 0-5 16,0 0 11-16,0 0-2 15,0 0 36-15,0 0 1 16,0 0 57-16,0 0-48 15,0 0-29-15,0-3 30 16,0 3-45-16,5-2 33 16,-1-2-44-16,3 2 12 15,-3-2 19-15,1 2-34 16,-3-1 0-16,-2 3-1 16,0 0 16-16,0 0-24 15,0 0 9-15,0 0-13 0,0 0-4 16,0 0 14-16,0 0 3 15,0 0-1-15,0 0 6 16,0 0-5-16,0 0 0 16,0 0 1-16,0 0 13 15,0 0-14-15,0 0 0 16,0 0 4-16,0 0 11 16,0 0-10-16,0 0-5 15,0 0 7-15,2 0-6 16,7 0-1-16,2 0-6 15,-2 0 5-15,-5 5-13 16,-4 7-1-16,0 3 14 16,-13 8 1-16,-11 5 21 15,-5 0-20-15,2 2 22 16,7-4-6-16,6-4 2 0,12-1-1 16,2-7-13-1,2-5-4-15,19 1 16 0,1-3-6 16,-2 0-11-16,-2 2 0 15,-7 4 6-15,-9 8-26 16,-2 3 13-16,-7 8-5 16,-19 0-1-16,-6-2 11 15,3-4 2-15,5-12-146 16,6-7-120-16,12-7-239 0</inkml:trace>
  <inkml:trace contextRef="#ctx0" brushRef="#br0" timeOffset="38581.81">27673 2400 2111 0,'0'0'315'0,"0"0"-315"16,0 0 0-16,106 146 6 15,-90-82 63-15,-14 6 95 16,-2 13-91-16,-26 5-55 15,-20 2 6-15,-12-1-24 16,-35 5-215-16,15-22-262 16,4-24-320-16</inkml:trace>
  <inkml:trace contextRef="#ctx0" brushRef="#br0" timeOffset="40144.39">3985 4416 1506 0,'0'0'695'0,"0"0"-482"16,0 0-149-16,0 0-56 16,0 0 36-16,0 0-5 15,0 0 6-15,78 35 12 16,-46-20-56-16,-1 0-2 16,-2 8-26-16,-9-6-220 15,-9-4-422-15</inkml:trace>
  <inkml:trace contextRef="#ctx0" brushRef="#br0" timeOffset="40292.56">3923 4664 1523 0,'0'0'900'16,"0"0"-747"-16,0 0-150 16,0 0 9-16,145 0-24 15,-101-2-19-15,5-6-75 16,-11 4-212-16,-9-1-1040 0</inkml:trace>
  <inkml:trace contextRef="#ctx0" brushRef="#br0" timeOffset="44672.12">4699 4400 879 0,'0'0'498'16,"0"0"-272"-16,0 0-48 15,0 0-61-15,0 0 128 16,0 0-25-16,0 0-41 16,17-77-59-16,-17 75-42 15,-11 2-14-15,-9 0-64 16,-9 21 22-16,-5 12-29 16,-1 13 7-16,8 7 0 15,8 1 15-15,11-4-6 16,8-10-9-16,0-13 0 15,23-13 21-15,10-14 5 16,10 0-26-16,3-14-16 16,-1-15-8-16,-5-5-127 15,-11-5 29-15,-16 0 41 16,-11 1-44-16,-2 4 85 0,-6 7 9 16,-13 10 31-16,-4 8-8 15,3 9-33-15,7 10-102 16,3 13-128-16,8-1-346 0</inkml:trace>
  <inkml:trace contextRef="#ctx0" brushRef="#br0" timeOffset="44827.67">4875 4538 656 0,'0'0'984'16,"0"0"-831"-16,0 0-57 15,0 0 0-15,-7 133-18 0,-6-78-53 16,-3-3-24-1,3-2 32-15,4-7-33 0,9-18-55 16,2-8-267-16,13-17-831 0</inkml:trace>
  <inkml:trace contextRef="#ctx0" brushRef="#br0" timeOffset="45121.6">5056 4425 530 0,'0'0'1305'0,"0"0"-1148"16,0 0-79-16,0 0-67 15,0 0 32-15,-83 103 99 16,83-59-73-16,0-3-6 0,13-8-40 16,16-8-9-16,6-10 0 15,6-10-14-15,-1-5 0 16,-7-7-16-16,-6-15 27 15,-11-2-12-15,-11-6 1 16,-5-3-5-16,0 4 4 16,-19-1 2-16,-1 6 24 15,3 6-25-15,-2 11-52 16,7 7-205-16,5 0-590 0</inkml:trace>
  <inkml:trace contextRef="#ctx0" brushRef="#br0" timeOffset="45742.14">5436 4493 1512 0,'0'0'541'0,"0"0"-408"16,0 0-76-16,0 0-50 16,-15-104-7-16,24 74 5 15,16 4 8-15,4 4-4 0,2 14-9 16,-4 8-6 0,-8 6-9-16,-7 27 30 0,-12 14-7 15,0 12 39-15,-29 2-10 16,-10 2 50-16,-5-10-63 15,4-7-12-15,2-12 4 16,11-15 7-16,9-9-17 16,14-8 12-16,4-2 7 15,0 0 90-15,25-2-115 16,10-8-44-16,5-2-17 16,4 0-15-16,1-2 37 15,-3-1-29-15,-1-2-55 16,-5-5-4-16,-5-4-31 15,-2-5 56-15,-7-1 64 16,-4 0 38-16,-4 4 5 0,-6 6 109 16,-6 12 78-16,-2 10 12 15,0 0-168-15,-8 30-30 16,-17 13 38-16,0 8-44 16,-4 2 47-16,7-5-47 15,4-7 8-15,7-15-13 16,11-8 6-16,0-13-1 15,9-5 41-15,23 0-40 16,7 0-2-16,6-5-40 16,2-6-74-16,0 1-1 15,-3 2-93-15,14-7-50 16,-14 4-79-16,-5-3-167 0</inkml:trace>
  <inkml:trace contextRef="#ctx0" brushRef="#br0" timeOffset="45902.21">6007 4449 1661 0,'0'0'327'0,"0"0"-263"15,0 0-9-15,-54 131-12 16,37-66-8-16,1 0 49 16,1 0-78-16,5 13-6 15,6-20-154-15,2-16-347 0</inkml:trace>
  <inkml:trace contextRef="#ctx0" brushRef="#br0" timeOffset="46045.43">6362 4622 1495 0,'0'0'1062'0,"0"0"-1062"16,0 0-551-16,0 0-455 0</inkml:trace>
  <inkml:trace contextRef="#ctx0" brushRef="#br0" timeOffset="46894.27">9544 4528 864 0,'0'0'576'0,"0"0"-332"15,0 0-65-15,0 0 29 16,0 0 53-16,0 0-101 15,0 0 11-15,-4-11-59 16,8 11-102-16,15 0 29 16,10 0-39-16,6 0 1 15,8 0-6-15,1 0 5 16,3 0-86-16,-2 0-117 16,2 0-265-16,-12-8-72 15,-10 1-453-15</inkml:trace>
  <inkml:trace contextRef="#ctx0" brushRef="#br0" timeOffset="47051.06">9816 4345 1547 0,'0'0'632'16,"0"0"-523"-16,0 0-98 16,0 0 17-16,-52 108-21 15,29-54 4-15,3 9 11 16,-7 15-22-16,5-14-272 15,6-15-607-15</inkml:trace>
  <inkml:trace contextRef="#ctx0" brushRef="#br0" timeOffset="50300.98">10213 4333 798 0,'0'0'492'0,"0"0"-300"0,0 0-19 16,0 0-27-16,0 0-61 15,0 0 139-15,0 0-103 16,10-46 33-16,-10 40-64 16,0 2-8-16,0 2 36 15,0 0-69-15,0 2 3 16,-14 0-19-16,-8 20-14 16,-3 10-16-16,-1 8-3 0,5 4 0 15,8-2 18 1,9-3-18-16,4-10 0 15,4-10 11-15,21-9-1 0,8-8-20 16,7 0 7-16,2-21-41 16,-1-5-15-16,-10-6-78 15,-8-1 47-15,-13-6 40 16,-5 0-30-16,-5 6 80 16,0 3 31-16,-9 10 19 15,-5 6 22-15,-1 12-72 16,-3 4-96-16,1 16-222 15,5 3-372-15</inkml:trace>
  <inkml:trace contextRef="#ctx0" brushRef="#br0" timeOffset="50473.84">10461 4555 1124 0,'0'0'862'16,"0"0"-765"-16,0 0-96 15,0 0 40-15,-43 136-41 16,19-97 0-16,2-3 8 16,8-4-8-16,8-11-65 15,6-12-463-15</inkml:trace>
  <inkml:trace contextRef="#ctx0" brushRef="#br0" timeOffset="50744.55">10534 4620 1844 0,'0'0'478'0,"0"0"-415"16,0 0-63-16,110-113-28 15,-79 72-38-15,-4-4 66 16,-10 3 21-16,-6 5 25 16,-3 4-3-16,-8 8-3 15,0 8 52-15,0 7 32 16,0 10-30-16,0 0-48 15,0 10-46-15,-3 24 0 16,-8 14-11-16,-2 10 28 16,-1 6-18-16,1 1 1 15,2-9-150-15,6-2-50 16,3-18-172-16,2-13-236 0</inkml:trace>
  <inkml:trace contextRef="#ctx0" brushRef="#br0" timeOffset="51127.59">10969 4339 1540 0,'0'0'322'16,"0"0"-135"-16,0 0-153 16,0 0-15-16,0 0 54 15,0 0-11-15,0 0 10 16,-34 81 14-16,34-38-86 15,0 1 32-15,7-3-32 0,0-5 8 16,-4-2-6-16,-3-4-1 16,0-4 7-16,-12-6 11 15,-8-4-3-15,0-6-25 16,0-8 9-16,9-2-12 16,9-8-8-16,2-18-23 15,20-8-52-15,16-7-7 16,3-2 81-16,6-6 21 15,-3 2 89-15,-6 0-2 16,-11 3 85-16,-12 8 19 16,-13 8-6-16,0 10-83 15,-16 8-102-15,-13 10-48 16,-2 2-188-16,7 18-221 16,11-2-93-16</inkml:trace>
  <inkml:trace contextRef="#ctx0" brushRef="#br0" timeOffset="51508.66">11355 4359 1778 0,'0'0'341'0,"0"0"-224"16,0 0-117-16,0 0 0 15,0 0 29-15,0 0 2 16,-60 107 83-16,60-64-85 15,0 3-16-15,4 3 6 16,14-3-4-16,-1-5-15 16,-1-3 0-16,-5-9 11 0,-6-3-22 15,-5-10 11-15,0-6-7 16,-3-6 7-16,-7-4-52 16,1-4 52-16,9-24 0 15,0-11-46-15,15-12-36 16,18-9-136-16,8-6 17 15,3-1 201-15,-6 5 15 16,-11 11 231-16,-9 7 17 16,-16 11-7-16,-2 13-39 15,-16 8-183-15,-17 10-34 0,-7 2-67 16,-12 28-150 0,10 4-77-16,11 0-501 0</inkml:trace>
  <inkml:trace contextRef="#ctx0" brushRef="#br0" timeOffset="52315.23">15550 4466 1483 0,'0'0'622'0,"0"0"-407"16,0 0-20-16,0 0-123 16,0 0-72-16,0 0 97 15,0 0-85-15,134 8-11 0,-94-8-1 16,-2 0-43-1,2 0-114-15,-12-7-166 0,-7-4-377 0</inkml:trace>
  <inkml:trace contextRef="#ctx0" brushRef="#br0" timeOffset="52449.17">15780 4296 1510 0,'0'0'501'15,"0"0"-429"-15,0 0-24 16,0 0-47-16,-45 141 51 15,30-82-52-15,-4 19-12 16,6-16-26-16,0-14-715 0</inkml:trace>
  <inkml:trace contextRef="#ctx0" brushRef="#br0" timeOffset="60230.45">16522 4377 527 0,'0'0'102'0,"0"0"-57"15,0 0-45-15,0 0 0 16,0 0-1-16,0 0 14 16,-9-18 495-16,9 10-311 15,0 2-41-15,-2-2-43 16,-2 2 87-16,1 0 8 16,-1 2-72-16,-1 0 12 15,3 4 24-15,-7 0-62 16,-4 0-80-16,-9 18 13 15,-10 18-34-15,-5 14-2 16,0 10 63-16,8 2-68 16,10-1 46-16,9-9-36 15,10-12-11-15,0-12 30 0,18-12-23 16,14-10 0 0,5-6 1-16,8-6-9 0,0-20-12 15,-5-8-81-15,-11-6-11 16,-9-4 74-16,-11 3-38 15,-9 0 68-15,0 8-20 16,0 11 41-16,-14 12-42 16,2 10-46-16,-2 4-226 15,3 14-257-15,6 0-614 0</inkml:trace>
  <inkml:trace contextRef="#ctx0" brushRef="#br0" timeOffset="60463.61">16806 4562 535 0,'0'0'53'0,"0"0"-43"16,0 0-1-16,0 0-9 16,0 0-75-16,0 0-264 0</inkml:trace>
  <inkml:trace contextRef="#ctx0" brushRef="#br0" timeOffset="60658.63">16806 4562 502 0,'-25'76'78'0,"25"-76"-19"0,0 0 325 16,0 0-64-16,0 0-84 15,0 0-60-15,0 0 80 16,0 0-65-16,0 14-118 16,-5 14-36-16,-13 16-23 15,-6 10 77-15,-6 9-50 16,-1-1-35-16,2-6 3 16,6-7-9-16,4-11-1 15,13-17-91-15,6-13-299 16,0-8-459-16</inkml:trace>
  <inkml:trace contextRef="#ctx0" brushRef="#br0" timeOffset="61094.21">17051 4451 1433 0,'0'0'344'0,"0"0"-186"15,0 0-94-15,0 0-63 16,0 0 93-16,0 0 23 16,-94 124-57-16,63-81 4 15,4-9-64-15,4-6 0 16,11-10 2-16,6-8 20 16,6-6-7-16,10-4 13 15,21 2-28-15,11-2 19 0,5 0-19 16,2 0-82-16,-6 0 8 15,-4 0-64-15,-7-6 29 16,-8-4-68-16,-6-4-19 16,-7-4-21-16,-6-3 22 15,-5-2 195-15,0-1 94 16,0 6 159-16,0 5 44 16,-9 8-14-16,-3 5-113 15,-1 4-51-15,-5 26-86 16,-1 12 54-16,-6 11-21 15,2 6-57-15,3 1 31 16,5-2-40-16,6-10-185 16,9-10-91-16,0-16-231 0,0-13-401 0</inkml:trace>
  <inkml:trace contextRef="#ctx0" brushRef="#br0" timeOffset="61329.75">17410 4470 1958 0,'0'0'300'0,"0"0"-225"15,0 0-75-15,0 0 0 16,0 0 69-16,0 143 3 16,4-92 16-16,5-5-17 0,-3-4-71 15,-2-3 27-15,-4-11-27 16,0-6 1-16,0-8-13 15,-17-9-51-15,-16-9-158 16,4-16-306-16,2-9-625 0</inkml:trace>
  <inkml:trace contextRef="#ctx0" brushRef="#br0" timeOffset="61441.65">17436 4400 1805 0,'0'0'587'0,"0"0"-531"16,116-19-49-16,-65 19-14 15,16 0-100-15,-15 19-104 16,-13-2-151-16</inkml:trace>
  <inkml:trace contextRef="#ctx0" brushRef="#br0" timeOffset="61741.24">17842 4499 1363 0,'0'0'484'15,"0"0"-365"-15,0 0-93 16,0 0 65-16,0 0 39 15,-20-118 75-15,20 91 62 16,4 1-169-16,14 1-19 16,7 9-79-16,6 6 2 15,0 10-19-15,-2 4 17 16,-7 26-1-16,-10 16-4 16,-12 13-3-16,-7 10 1 15,-34 6 14-15,-7-1-2 16,-4-5 37-16,7-16-31 0,14-13 49 15,16-13-60-15,15-12 12 16,0-7 6-16,20-1-18 16,22-7-1-16,14 0-16 15,33-7-238-15,-13-11-202 16,-10-3-768-16</inkml:trace>
  <inkml:trace contextRef="#ctx0" brushRef="#br0" timeOffset="62011.68">18334 4692 2365 0,'0'0'605'15,"0"0"-520"-15,0 0-85 16,0 0-240-16,0 0-72 16,0 0-2-16,0 0-20 0</inkml:trace>
  <inkml:trace contextRef="#ctx0" brushRef="#br0" timeOffset="62673.09">21628 4613 1592 0,'0'0'578'0,"0"0"-356"15,0 0-67-15,0 0-84 0,0 0 36 16,0 0-92-16,0 0 8 16,121 0-23-16,-78 3-3 15,-3-1-8-15,7-2-218 16,-9 0-266-16,-12 0-175 0</inkml:trace>
  <inkml:trace contextRef="#ctx0" brushRef="#br0" timeOffset="62828.41">21898 4443 1746 0,'0'0'368'15,"0"0"-234"-15,0 0-32 16,-64 123-29-16,37-65 23 0,1 2-95 15,4 2-1-15,-3 11-2 16,7-15-343-16,7-17-494 0</inkml:trace>
  <inkml:trace contextRef="#ctx0" brushRef="#br0" timeOffset="65743.37">22757 4284 1302 0,'0'0'356'15,"0"0"-171"-15,0 0 70 16,0 0-134-16,0 0-66 15,0 0 1-15,0 0-21 16,-128-69-12-16,89 97 54 16,1 13-13-16,7 6 21 15,8 3-4-15,10-1-73 16,13-5 29-16,0-11-32 16,13-6 5-16,16-11 20 15,9-11-30-15,7-5 0 16,3-3-34-16,0-17-133 15,-8-8 66-15,-9-5-32 0,-11-3-18 16,-9 1 45 0,-9 3-19-16,-2 9 100 0,0 8 16 15,-17 15-8-15,-1 0-86 16,2 0-294-16</inkml:trace>
  <inkml:trace contextRef="#ctx0" brushRef="#br0" timeOffset="65915.59">22917 4555 1899 0,'0'0'284'0,"0"0"-165"16,-29 109-90-16,3-56-28 16,-1-4 3-16,2-6 5 15,8-10-18-15,10-12-58 0,7-10-246 16,0-11-356-16</inkml:trace>
  <inkml:trace contextRef="#ctx0" brushRef="#br0" timeOffset="66373.48">23181 4255 1475 0,'0'0'370'0,"0"0"-175"0,0 0-2 15,0 0-134-15,0 0-7 16,0 0 40-16,0 0-43 16,-23-52 19-16,25 46-61 15,17 0 13-15,0 2-40 16,4 4 20-16,-3 0 0 15,-5 12-1-15,-8 12 1 16,-7 10 0-16,-5 5 1 16,-22 7 11-16,-8-5 64 15,-3-1-52-15,3-5 10 16,10-13-25-16,11-6 13 16,12-10-7-16,2-2-15 15,20-4 2-15,18 0-2 0,7 1-56 16,-3 6-12-1,-6 3 40-15,-14 5 10 0,-15 3-6 16,-7 5 21-16,-13-2 3 16,-21 2-16-16,-9-1 38 15,-3-4-21-15,-5-8-1 16,13-4-188-16,13-6-346 0</inkml:trace>
  <inkml:trace contextRef="#ctx0" brushRef="#br0" timeOffset="66814.09">23553 4316 385 0,'0'0'1100'15,"0"0"-819"-15,0 0-92 16,0 0-62-16,0 0-88 15,0 0 62-15,0 0-61 16,20-98 14-16,-5 98 17 16,-4 0-59-16,-6 17 6 15,-5 18-17-15,-3 8 21 16,-23 7 37-16,-10 3-8 16,-4-3 41-16,0-7-18 0,9-9-73 15,11-10 44 1,9-9-45-16,9-10 0 0,2-5 31 15,8 0-22-15,21 0 0 16,9-1-9-16,5-5-128 16,-3 1 87-16,-5 5-5 15,-8 0 34-15,-12 9 0 16,-12 13 5-16,-3 8 7 16,-13 2 0-16,-19 0 7 15,-1-2-13-15,0-6 6 16,2-6 0-16,8-6 0 15,12-8-154-15,7-4-118 16,4 0-211-16</inkml:trace>
  <inkml:trace contextRef="#ctx0" brushRef="#br0" timeOffset="67094.42">24052 4328 1547 0,'0'0'587'15,"0"0"-437"-15,0 0-128 16,-125 93-15-16,67-31 104 16,5 7 39-16,10-3-8 15,19-2-36-15,13-8-105 16,11-10 53-16,6-11-51 16,23-13 5-16,7-14 29 15,7-8-36-15,-3 0-1 0,-7-23 0 16,-6-5 1-16,-14-6-20 15,-13 0-38-15,0 2-89 16,-13 8 40-16,-21 16-50 16,5 8-162-16,9 0-486 0</inkml:trace>
  <inkml:trace contextRef="#ctx0" brushRef="#br0" timeOffset="67213.78">24266 4746 2097 0,'0'0'388'0,"0"0"-388"16,0 0-347-16,0 0-389 0</inkml:trace>
  <inkml:trace contextRef="#ctx0" brushRef="#br0" timeOffset="91849.2">9484 4546 426 0,'0'0'78'15,"0"0"-78"-15</inkml:trace>
  <inkml:trace contextRef="#ctx0" brushRef="#br0" timeOffset="93042.36">7039 4421 36 0,'0'0'557'15,"0"0"-447"-15,0 0-102 16,0 0 627-16,0 0-410 15,0 0-98-15,0 0 10 16,15-30-83-16,-15 18 9 16,0 1 44-16,0 2-28 0,0 4 42 15,0 0-27 1,0 1-51-16,0 1 46 0,0 3-61 16,-6-3-6-16,-7 3-13 15,-3 0 13-15,-7 0-22 16,0 0 0-16,-11 8 1 15,-2 13-10-15,-8 14 9 16,-4 11 0-16,2 14-8 16,1 6 25-16,10 5-5 15,8-3-11-15,12-7 5 16,12-8 57-16,3-9-47 16,11-9 30-16,20-10 2 15,9-7-40-15,10-9 20 16,8-9-28-16,6 0 1 15,5-24 9-15,-1-11-10 0,-6-7-1 16,-9-6-8 0,-15-4-55-16,-14-3 58 0,-14-6-21 15,-10-1 3-15,-7 2 23 16,-20 3-16-16,-4 11 17 16,-2 12 0-16,4 10 21 15,2 12-50-15,-9 12-99 16,10 0-444-16,3 10-576 0</inkml:trace>
  <inkml:trace contextRef="#ctx0" brushRef="#br0" timeOffset="93691.59">6379 4782 909 0,'0'0'508'0,"0"0"-453"16,0 0 29-16,0 0-33 15,0 0 3-15,0 0 50 16,0 0 4-16,-35 34 39 16,37-45-52-16,11-10-94 15,-1-5 33-15,-6-2-25 16,-6 3 4-16,0 0 123 16,0 4-25-16,-11 10 41 15,-5 3-116-15,1 6-26 16,-1 2-1-16,7 0-9 15,9 21-52-15,0-2-132 0,0-5-577 0</inkml:trace>
  <inkml:trace contextRef="#ctx0" brushRef="#br0" timeOffset="96267.66">6395 4809 646 0,'0'0'399'0,"0"0"-208"15,0 0-75-15,0 0-13 16,0 0 52-16,0 0-28 15,0 0 12-15,-9-37-51 16,6 33-41-16,3 0 30 16,-2 1-75-16,2 0 5 15,0-1-7-15,-2 2 21 16,2 0-22-16,-2-2 1 16,2 1 0-16,-2 2-12 0,0-1 14 15,0 0-2-15,-1 0 0 16,-1 2 16-16,-3 0-7 15,-2 0-9-15,-2 0 0 16,-3 0-15-16,1 10 16 16,5 2-1-16,0 0 0 15,6-2 13-15,0-2-17 16,2-1 4-16,0-4 0 16,0-1-8-16,6 0 18 15,11-2-10-15,1 0 0 0,1 0-52 16,-3-7 40-1,-7-4-31-15,-5 2 43 0,-4 0-12 16,0 1 25-16,-2 2 3 16,-13 0-13-16,-3 6 4 15,2 0 11-15,1 0-18 16,4 0 0-16,5 18-8 16,6 0-63-16,0-8-267 0</inkml:trace>
  <inkml:trace contextRef="#ctx0" brushRef="#br0" timeOffset="100130.83">11841 4620 662 0,'0'0'226'0,"0"0"-95"16,0 0-31-16,0 0-15 15,0 0 66-15,0 0-32 16,0 0-17-16,-7-30-5 15,5 26-18-15,-2 0 39 16,2 2-16-16,-2 0-21 16,4-1 36-16,-2 3-66 15,-2 0-24-15,0 0-18 0,-3 0 10 16,1 0-14-16,-4 0-5 16,4 0 0-16,1 5-5 15,3-1 5-15,2-4 0 16,0 2-1-16,0-2 17 15,0 0-15-15,0 0-1 16,4 0 1-16,5-2-7 16,-7-2 7-16,-2-1-1 15,0 4 5-15,0 1 16 16,-8 0-20-16,-7 0-1 16,-2 0 0-16,5 10-13 15,0 2 14-15,10 2-1 0,2 0 0 16,0-4 13-1,9-2-12-15,11-4-1 16,0-4 0-16,0 0-12 0,-7 0 14 16,-8 0-2-16,-5-6 0 15,0 2-11-15,0 4-54 16,-18 0-119-16,2 6-79 16,3 6-279-16</inkml:trace>
  <inkml:trace contextRef="#ctx0" brushRef="#br0" timeOffset="100917.96">12523 4321 955 0,'0'0'498'0,"0"0"-344"15,0 0 2-15,0 0-33 16,0 0-105-16,0 0 5 16,-143-4 56-16,110 34-23 15,4 9 50-15,9 7-18 16,9 2-36-16,9 0 16 16,2-4-56-16,6-10-3 15,19-8 3-15,10-12 3 16,7-10 13-16,10-4-25 15,-1-12 4-15,0-13 5 16,-10-8-12-16,-12-5 0 0,-12-5-1 16,-13 0 16-16,-4-4-13 15,0 5-2-15,-12 6 0 16,-7 8 2-16,6 9 5 16,-1 10-7-16,8 9 0 15,2 0-28-15,4 28-132 16,0 0-160-16,0-2-537 0</inkml:trace>
  <inkml:trace contextRef="#ctx0" brushRef="#br0" timeOffset="101123.21">12721 4600 1685 0,'0'0'373'0,"0"0"-296"0,0 0-65 15,0 0 4-15,-4 105-13 16,-10-67-3-16,3 6 6 16,3-3 6-16,3-2-12 15,5-7 0-15,0-15-108 16,18-6-379-16,2-11-482 0</inkml:trace>
  <inkml:trace contextRef="#ctx0" brushRef="#br0" timeOffset="101444.81">13009 4342 1375 0,'0'0'307'0,"0"0"-213"16,0 0-60-16,0 0-24 15,0 0 65-15,0 0 64 16,0 0-23-16,-9 85-7 16,9-53-88-16,11 2 6 15,7 2 0-15,2 1-26 16,-3-2 55-16,-1 0-24 16,-7 0-21-16,-2 0 24 15,-7-5-35-15,0-2 8 0,0-8-8 16,0-6 9-16,-9-5-26 15,-20-9-24-15,2-9-226 16,0-14-484-16</inkml:trace>
  <inkml:trace contextRef="#ctx0" brushRef="#br0" timeOffset="101564.98">13056 4284 1918 0,'0'0'501'0,"0"0"-454"16,158-41-36-16,-80 29-22 15,26 6-69-15,-19 4-66 0,-14 0-352 16</inkml:trace>
  <inkml:trace contextRef="#ctx0" brushRef="#br0" timeOffset="102939.14">18324 4742 1031 0,'0'0'484'0,"0"0"-315"16,0 0-141-16,0 0-27 16,0 0 27-16,0 0-14 15,0 0 70-15,0 0-12 16,0 0-31-16,0 0 32 15,0 0-46-15,0 0 25 16,0 0 11-16,0-2 2 16,2-8-3-16,2-3-60 15,-4 4 10-15,0-1 51 16,0 6-40-16,0 1 20 16,0 0-2-16,0 3-26 15,0 0-10-15,-6 0-5 0,0 0 8 16,2 3-30-1,4 14 13-15,0 1-144 0,0-8-319 0</inkml:trace>
  <inkml:trace contextRef="#ctx0" brushRef="#br0" timeOffset="103382.05">18972 4441 1392 0,'0'0'330'0,"0"0"-231"15,0 0-29-15,0 0 8 16,0 0-17-16,0 0 3 15,0 0-28-15,-100-53-9 16,57 85 76-16,3 9-27 16,7 9-12-16,8 1 7 15,12 0-71-15,13-8 33 16,0-5-33-16,13-12 7 16,18-10 24-16,11-12-31 15,10-4 0-15,4-11-1 16,2-20-20-16,-7-8 3 0,-7 0-4 15,-10-3-40 1,-14 0 54-16,-9 2-45 0,-11 7 49 16,0 5-4-16,-7 13 16 15,-9 7-4-15,1 8-4 16,-1 4-142-16,5 14-163 16,5-3-804-16</inkml:trace>
  <inkml:trace contextRef="#ctx0" brushRef="#br0" timeOffset="103576.99">19242 4634 1562 0,'0'0'312'16,"0"0"-277"-16,0 0-17 0,-36 132-1 15,12-77-9-15,-1-2 47 16,2 0-55-16,8-5 1 15,9-10-2-15,6-12-125 16,2-12-244-16,15-12-460 0</inkml:trace>
  <inkml:trace contextRef="#ctx0" brushRef="#br0" timeOffset="104042.62">19556 4388 1111 0,'0'0'336'0,"0"0"-130"16,0 0-121-16,0 0-28 16,0 0 31-16,0 0 8 15,0 0 25-15,-96 82-60 16,92-46-21-16,4 1 10 15,0 4-33-15,0 0 66 16,8 2-42-16,8-3-25 16,-3-5 35-16,3 2-51 15,-3-7 12-15,-2-2-12 16,-6-1 17-16,-5-8-18 0,0 0 1 16,-2-6 0-1,-20 1-9-15,-5-12 11 16,0-2-2-16,7-9 0 0,9-28-24 15,11-13-25-15,16-14-59 16,24-10 51-16,13-6 56 16,2 4 2-16,-1 4 15 15,-9 7 73-15,-12 14-24 16,-15 10 35-16,-16 12-32 16,-2 12-48-16,-20 11-20 15,-20 6-58-15,-31 23-26 16,11 12-135-16,4 0-296 0</inkml:trace>
  <inkml:trace contextRef="#ctx0" brushRef="#br0" timeOffset="105110.79">24373 4819 971 0,'0'0'323'15,"0"0"-121"-15,0 0-112 0,0 0-58 16,0 0 32-16,0 0-42 16,0 0 19-16,-27 0 32 15,27 0-38-15,0 0 22 16,-2 0-57-16,0-3 0 15,0-3-1-15,-5 1 18 16,0-2-17-16,0 1 15 16,-1 1 10-16,-1 2 54 15,0 3-53-15,0 0-16 16,0 0-7-16,5 0 16 16,-1 0-19-16,5 0 0 15,0 0 1-15,0 0 50 16,14 0-31-16,1-12-11 0,-3-2-5 15,-8-2 20-15,-4-2-28 16,0 2 4-16,0 2-14 16,-9 6 3-16,-3 8-47 15,4 0-127-15,3 0-391 0</inkml:trace>
  <inkml:trace contextRef="#ctx0" brushRef="#br0" timeOffset="106196.52">24774 4812 1365 0,'0'0'375'16,"0"0"-176"-16,0 0-131 16,0 0-29-16,0 0 60 15,0 0 48-15,0 0 33 0,-4-21-84 16,22 2-79 0,6-4 10-16,5-9-27 0,2-3 0 15,6-7 0-15,0-6 19 16,1-8-22-16,-3-5 3 15,-3-2-2-15,-3 0-8 16,-7 5 20-16,-1 10-8 16,-6 10 25-16,-5 8-27 15,0 12 70-15,-6 10-55 16,-4 8-14-16,0 4-1 16,0 30 0-16,-6 34 0 15,-23 40 0-15,-12 36 10 16,-1 15-7-16,2-4-3 15,13-35-7-15,7-24-127 16,7-29-370-16,7-30-438 0</inkml:trace>
  <inkml:trace contextRef="#ctx0" brushRef="#br0" timeOffset="107429.62">26186 4625 1392 0,'0'0'397'16,"0"0"-45"-16,0 0-219 16,0 0-53-16,0 0 87 15,0 0-91-15,0 0-1 0,89-63-75 16,-38 61 6-16,4 2-9 16,1 0 3-16,-2 4-1 15,-8 10-115-15,-3 0-68 16,-5 7-42-16,-9-4-271 15,-14-2-368-15</inkml:trace>
  <inkml:trace contextRef="#ctx0" brushRef="#br0" timeOffset="107603.34">26097 4865 1704 0,'0'0'598'0,"0"0"-516"0,0 0-47 15,0 0-21-15,168-7 5 16,-96 7-28-16,-1 0 9 16,21 0-138-16,-21 0-191 15,-15 2-912-15</inkml:trace>
  <inkml:trace contextRef="#ctx0" brushRef="#br0" timeOffset="117729.66">27519 4596 725 0,'0'0'295'0,"0"0"-135"16,0 0-6-16,0 0-27 0,0 0-61 16,0 0 4-16,15-115-21 15,-9 95 39-15,-1 0 21 16,0 0-47-16,-3 4 37 15,0-1-8-15,1 3-56 16,-3-1 32-16,2 1-17 16,-2 2-20-16,0 2 38 15,0 4-46-15,0 0 8 16,0 4-17-16,-7 2 3 16,-17 0-10-16,-10 22-6 15,-9 12 0-15,1 17 19 16,0 8 7-16,11 4 26 15,11-1 0-15,13-6-51 16,7-9 44-16,5-12-44 0,24-7-1 16,6-10 30-16,9-7-24 15,6-8 7-15,-3-3-13 16,-3-2-59-16,-8-19 47 16,-5-11-45-16,-9-5-1 15,-7-7 40-15,-3-5-26 16,-8 0 44-16,-1 5 0 15,-3 9 1-15,0 11-6 16,0 12 5-16,0 12-1 16,-5 0-37-16,-6 43-159 15,0-3-100-15,6-5-494 0</inkml:trace>
  <inkml:trace contextRef="#ctx0" brushRef="#br0" timeOffset="117935.55">27893 4652 1292 0,'0'0'613'0,"0"0"-509"15,0 0-101-15,0 0 10 16,-31 136 7-16,10-90 1 16,2-1 23-16,5-3-9 15,6-4-29-15,8-4 13 16,0-7-19-16,8-10-72 15,15-8-139-15,-1-9-382 0</inkml:trace>
  <inkml:trace contextRef="#ctx0" brushRef="#br0" timeOffset="118300.22">28113 4331 1390 0,'0'0'323'16,"0"0"-148"-16,0 0-134 16,0 0 16-16,0 0-20 15,0 0 10-15,0 0 32 16,90-20-73-16,-57 20 19 0,0 0-25 16,-6 2 1-16,-2 4-12 15,-7 0 11-15,-7-1 0 16,-2 0-1-16,-5 2-13 15,-4 0 13-15,2 1 1 16,-2 6 0-16,0 4-12 16,0 10 12-16,0 11 0 15,-11 7 3-15,-4 7 14 16,-1 5 6-16,1 0-22 16,-1 1 9-16,3-7-7 15,1-1-2-15,6-10-2 16,-1-1-71-16,5-9-185 15,-2-15-324-15</inkml:trace>
  <inkml:trace contextRef="#ctx0" brushRef="#br0" timeOffset="118472.29">28038 4550 1753 0,'0'0'329'16,"0"0"-254"-16,0 0-23 15,171-29-52-15,-95 22 0 16,0-1-4-16,0 4 4 16,11 1-80-16,-22 3-270 15,-17 0-726-15</inkml:trace>
  <inkml:trace contextRef="#ctx0" brushRef="#br0" timeOffset="119078.55">28780 4393 622 0,'0'0'1099'0,"0"0"-812"15,0 0-224-15,0 0-40 16,0 0-13-16,-114-26-2 15,81 50 49-15,6 8-40 16,12 1 33-16,6-1-50 16,9-3 1-16,0-7 16 15,9-6-7-15,11-7-4 16,4-9-6-16,3 0-44 16,2-9-14-16,-4-18-74 0,-3-5-9 15,-3-6 46-15,-5-3 32 16,-3 5 63-16,-4 10 38 15,-5 10 58-15,-2 14 67 16,0 2-145-16,0 37-17 16,0 14 13-16,-9 20 5 15,-6 8 75-15,-1 8-20 16,-1-6-62-16,-4-1 41 16,-1-14-40-16,-7-10 20 15,-2-10-9-15,-5-12-17 16,-2-10 15-16,-2-10-22 15,4-10 6-15,5-4-18 16,14-28 1-16,9-8-266 0,8-8-687 16</inkml:trace>
  <inkml:trace contextRef="#ctx0" brushRef="#br0" timeOffset="119410.28">28755 4778 1560 0,'0'0'248'16,"0"0"-211"-16,0 0-15 15,0 0-22-15,130-40 0 16,-96 10-15-16,-1-4 15 16,3-4-48-16,-1-6-33 0,-2-5-121 15,-1-1 113-15,-3 0 89 16,-7 10 31-16,-7 8 162 15,-5 15 26-15,-6 10-62 16,-4 7-138-16,0 12 3 16,-2 24-15-16,-16 15-1 15,-2 9 28-15,-4 6 25 16,-1 2-43-16,0-3 15 16,3-4-31-16,2-6 0 15,8 1-10-15,6-17-170 16,6-13-449-16</inkml:trace>
  <inkml:trace contextRef="#ctx0" brushRef="#br0" timeOffset="119749.06">29698 4277 157 0,'0'0'1588'0,"0"0"-1225"16,0 0-282-16,0 0-51 16,0 0-30-16,0 0 0 15,-133 62 76-15,83 11 22 16,6 7 68-16,11 2-97 0,10-2-57 16,15-10 19-1,8-10-23-15,0-13-4 16,17-11-1-16,6-14 9 15,1-12 19-15,-1-10-31 0,-4 0 0 16,-3-20-2-16,-7-17 2 16,-7-7-62-16,-2 0-59 15,0 7-2-15,-27 16 6 16,3 13-253-16,0 8-671 0</inkml:trace>
  <inkml:trace contextRef="#ctx0" brushRef="#br0" timeOffset="120018.17">29928 4752 1542 0,'0'0'237'0,"0"0"-181"16,0 0-49-16,0 0 6 16,0 0-13-16,0 0 31 15,0 0 61-15,-22 35-74 16,22-35 6-16,0 0 0 16,0 0-22-16,-9-5-4 0,-5-5-390 15</inkml:trace>
  <inkml:trace contextRef="#ctx0" brushRef="#br0" timeOffset="149237.15">1441 5368 967 0,'0'0'267'15,"0"0"52"-15,0 0-186 0,0 0 4 16,0 0-24-16,0 0 1 15,8-36 4-15,-8 28-30 16,2 4-11-16,0 0 18 16,-2 4-50-16,2 0 10 15,-2 12-55-15,0 43 12 16,0 50-2-16,-14 48 24 16,-14 19 47-16,-8-7 17 15,7-44-56-15,9-42 19 16,6-28-61-16,10-16 12 15,0-3-13-15,2-4 1 16,2-10-2-16,0-15 1 0,0-6-54 16,22-37 35-1,14-36-215-15,1-8-4 16,5-10-28-16,1-1-1 0,-5 28 176 16,0 6 92-16,-5 29 95 15,-4 23 47-15,-7 9-88 16,-8 32 6-16,-9 15 56 15,-5 11-23-15,-7 6-7 16,-22 1-19-16,-5-2-45 16,-4-5 35-16,-2-9-57 15,-5-11-24-15,10-14-160 16,8-15-412-16</inkml:trace>
  <inkml:trace contextRef="#ctx0" brushRef="#br0" timeOffset="149927.87">1914 5738 660 0,'0'0'1393'16,"0"0"-1172"-16,0 0-182 0,0 0 4 15,0 0-43 1,0 0 0-16,38 104 82 0,-94 9 12 16,-30 28 28-16,-1-8-70 15,13-26-46-15,25-36-12 16,25-28-191-16,8-8-279 15,7-13-604-15</inkml:trace>
  <inkml:trace contextRef="#ctx0" brushRef="#br0" timeOffset="150357.03">3295 5811 1855 0,'0'0'123'0,"0"0"-123"15,0 0-20-15,-133 140 20 16,67-62 63-16,-5 9 20 15,-3 0 21-15,7-8-79 16,11-8-24-16,10-17-2 16,15-19-3-16,6-32-130 15,9-3-105-15,7-15-417 0</inkml:trace>
  <inkml:trace contextRef="#ctx0" brushRef="#br0" timeOffset="150516.64">2797 5907 1629 0,'0'0'586'16,"0"0"-503"-16,0 0-31 0,0 0-51 16,116 160 27-16,-87-95-17 15,2 1 1-15,0-6 1 16,5-6-13-16,13-8-70 16,-11-13-224-16,-3-17-558 0</inkml:trace>
  <inkml:trace contextRef="#ctx0" brushRef="#br0" timeOffset="150761.43">3651 5941 222 0,'0'0'1613'0,"0"0"-1366"0,0 0-151 15,-127-6-77-15,80 32-18 16,9 8 94-16,16 9-30 15,17 6 43-15,5 6 4 16,18 1-66-16,15-2 43 16,1-6-63-16,-5-6-20 15,-13-5-5-15,-16-5 8 16,-2-1-18-16,-64 8 6 16,6-12-317-16,-2-4-482 0</inkml:trace>
  <inkml:trace contextRef="#ctx0" brushRef="#br0" timeOffset="151639.34">4398 5842 1332 0,'0'0'356'0,"0"0"-179"16,0 0-48-16,0 0-96 15,-158-33-26-15,93 69 58 16,2 16 7-16,8 18 54 16,14 9-17-16,20 0-54 0,15-1 23 15,6-6-53-15,31-14-25 16,21-17 26-16,10-15-26 16,13-15-8-16,4-11-13 15,-3-11-81-15,-7-17-6 16,-13-8-82-16,-14 2-15 15,-17 2 89-15,-17 8 69 16,-8 10 47-16,0 14 118 16,-19 0-47-16,-4 22 117 15,1 15-74-15,7 0-73 16,5 0 10-16,10-7-51 16,0-11 9-16,0-5-9 15,6-10 0-15,4-4-11 0,3-4 1 16,3-20-76-1,7-10-47-15,1-6-44 0,7-2 67 16,3 6 70-16,-3 13 40 16,-7 14 19-16,-4 9 16 15,-6 14-4-15,-12 20 72 16,-2 7-32-16,0-1 21 16,-9-5-42-16,-4-8-50 15,4-11 35-15,2-11-27 16,7-5 4-16,0-7 20 15,18-19-32-15,20-10-80 16,13-3-49-16,12 2-34 16,8 4 93-16,1 11 49 15,-4 14 21-15,-9 8 109 16,-22 20-101-16,-19 24 22 0,-18 35-30 16,-14-11-32-16,-10-10-183 0</inkml:trace>
  <inkml:trace contextRef="#ctx0" brushRef="#br0" timeOffset="152652.99">6254 5875 1551 0,'0'0'367'0,"0"0"-155"15,0 0-189-15,0 0-22 16,-49 149 57-16,27-65 13 0,0 4 19 16,4 0-48-1,0-5-30-15,4-13-8 0,4-14-4 16,-1-18-124-16,-1-14-79 16,-3-16-47-16,-5-8 78 15,-7-8-105-15,-4-22-11 16,2-7 73-16,6-2 215 15,12 1 215-15,11 4 184 16,9 3-101-16,30 7-41 16,15 2-128-16,18-3-104 15,8 0 11-15,7-5-36 16,-2-8 0-16,-11-2-1 16,-11-1 18-16,-22 2-14 15,-16 2-3-15,-21 9 1 16,-4 9 37-16,-20 8-31 0,-15 11-7 15,-5 16 32-15,-3 29-12 16,3 17 98-16,9 10-41 16,10 2-53-16,13-3 26 15,8-13-48-15,0-10-2 16,18-16 0-16,9-15-3 16,6-10-6-16,7-7-21 15,4-8-74-15,3-18-4 16,1-9-148-16,-8 0 20 15,-9 0 46-15,-9 12 63 16,-13 12 127-16,-9 11 54 16,0 18 14-16,0 21 80 0,-14 7-98 15,7-3-8-15,7-4-15 16,0-12-16-16,30-10 30 16,10-13 47-16,9-4-11 15,2-9-39-15,1-18-38 16,-10-4-63-16,-7-3-51 15,-8 2-23-15,-9 1 80 16,-5 7-13-16,-6 7 70 16,-7 15 36-16,0 2-20 15,0 16 84-15,0 14 5 16,0 5-68-16,0-6 45 16,12-2-46-16,7-10-16 15,8-10 19-15,4-7-38 16,5-4 13-16,0-21-14 15,0-2-133-15,-7-5 41 0,-6 2-8 16,-2 6 88-16,-7 5-1 16,-6 9 26-16,-3 10 37 15,-5 0-2-15,0 24-6 16,0 12 41-16,0 5-82 16,0-4 5-16,0-8-6 15,2-11-176-15,6-18-446 0</inkml:trace>
  <inkml:trace contextRef="#ctx0" brushRef="#br0" timeOffset="152789.97">7583 5761 565 0,'0'0'1791'0,"0"0"-1645"15,-69 106-137-15,16-29-9 16,-3-5-574-16</inkml:trace>
  <inkml:trace contextRef="#ctx0" brushRef="#br0" timeOffset="153770.73">8481 5646 1502 0,'0'0'240'16,"0"0"-169"-16,0 0 19 16,0 0-77-16,0 0-13 15,-17 165 94-15,-17-10 70 16,-9 12 17-16,4-4-70 15,5-41-53-15,12-45 16 16,7-26-66-16,5-19-2 16,1-3-6-16,5-5 14 15,0-10-14-15,4-12 0 16,0-2 8-16,0-28-8 16,13-18-21-16,16-14-55 0,8-8-25 15,9 0-84 1,-2 15 127-16,-4 24 23 0,-8 26 35 15,-13 13 6-15,-17 38 8 16,-2 13-7-16,-29 7 12 16,-11-6-13-16,-6-8 45 15,3-13-51-15,10-18 0 16,8-15 3-16,12-8 6 16,13-17-18-16,0-18-62 15,34-14-190-15,15-6 69 16,8-2-125-16,11 10 85 15,-6 12 206-15,-6 21 26 0,-14 14 263 16,-13 19-76 0,-18 25-85-16,-11 9 3 0,0 4-70 15,-7-3-7-15,-6-10-14 16,1-11 8-16,6-13-28 16,6-20 6-16,0-12-155 15,0-17-637-15</inkml:trace>
  <inkml:trace contextRef="#ctx0" brushRef="#br0" timeOffset="153893.79">8838 6025 1957 0,'0'0'503'16,"0"0"-454"-16,0 0-31 0,0 0-18 16,-40 131-233-1,20-84-702-15</inkml:trace>
  <inkml:trace contextRef="#ctx0" brushRef="#br0" timeOffset="154365.37">8593 6849 1324 0,'0'0'513'0,"0"0"-379"0,0 0-117 15,0 0-17-15,0 0-240 16,0 0-698-16</inkml:trace>
  <inkml:trace contextRef="#ctx0" brushRef="#br0" timeOffset="154758">9793 5819 1667 0,'0'0'300'0,"0"0"-265"15,0 0-22-15,0 0-25 16,2 120 32-16,-16-35 17 0,-9 29 94 15,-3 23-26-15,2-9 8 16,3-28-95-16,10-34-17 16,2-26-1-16,2 0-31 15,1-4-67-15,-1-4-112 16,-6-25-69-16,4-7-215 16,-6 0-389-16</inkml:trace>
  <inkml:trace contextRef="#ctx0" brushRef="#br0" timeOffset="154966.46">9527 6216 1435 0,'0'0'289'0,"0"0"-223"0,156 36-66 16,-89 0 37 0,-7 4-27-16,-11 2 48 0,-11 2 22 15,-18-1-67-15,-11-3 36 16,-9-5-49-16,0-4 1 15,-18-11-17-15,-4-8-71 16,0-12-40-16,-1-17-22 16,10-15-204-16,7-6-233 0</inkml:trace>
  <inkml:trace contextRef="#ctx0" brushRef="#br0" timeOffset="155537.5">9884 6407 848 0,'0'0'686'15,"0"0"-477"-15,0 0-46 16,0 0-100-16,42 132-57 15,-22-106 14-15,7-8-5 0,7-12-9 16,8-6-2-16,5-6 19 16,-3-18-29-16,-6-8 6 15,-9-5-108-15,-13 0-16 16,-12-2-8-16,-4 9 99 16,0 9 33-16,-18 14 97 15,-4 7 47-15,0 14-11 16,1 20 5-16,6 9-4 15,5 0-82-15,10-2 9 16,0-6-43-16,19-6-5 16,8-11 5-16,6-10-18 15,5-8-10-15,2 0 8 16,-2-12-78-16,2-16 2 0,-5-4-122 16,-3-6 6-1,-6-1 132-15,-7 6-2 0,-9 8 64 16,-5 14 125-16,-5 11-21 15,0 6-40-15,-13 26 14 16,-1 6-29-16,1 3 56 16,9-2-70-16,4-8-13 15,0-8-7-15,17-9 1 16,10-10 8-16,4-4-24 16,4-6-21-16,2-18-19 15,-6-6-90-15,-2-4-56 16,-5-4 24-16,-4-2-35 15,-6 6 53-15,-3 5 144 0,-7 17 71 16,-4 12 193-16,0 11-193 16,0 26 55-16,-8 12-26 15,-4 4-93-15,3 0 39 16,5-4-46-16,2-10 1 16,0-9-14-16,2-10 10 15,-17-17-179-15,5-3-175 16,-13-3-373-16</inkml:trace>
  <inkml:trace contextRef="#ctx0" brushRef="#br0" timeOffset="155681.53">10178 6072 1905 0,'0'0'391'0,"0"0"-139"16,0 0-198-16,0 0-34 15,132-47-20-15,-92 63-48 16,-5 39-8-16,-8-3-193 15,-11-6-412-15</inkml:trace>
  <inkml:trace contextRef="#ctx0" brushRef="#br0" timeOffset="159124.81">11917 6386 796 0,'0'0'528'16,"0"0"-292"-16,0 0 16 16,0 0-26-16,0 0-1 15,0 0-11-15,15-104-133 16,-24 100 9-16,-17 4-90 16,-12 10 28-16,-11 24-29 15,-5 14 1-15,3 9 0 16,10 1-6-16,15-2 22 15,15-10-16-15,11-12 0 16,0-12-23-16,29-15-21 16,13-7-43-16,11-7-5 0,1-23-69 15,-2-12-191-15,-6-36-166 16,-13 10 5-16,-12-3-209 0</inkml:trace>
  <inkml:trace contextRef="#ctx0" brushRef="#br0" timeOffset="159934.79">11979 5999 810 0,'0'0'593'0,"0"0"-229"15,0 0-27-15,0 0-142 16,0 0-102-16,0 0-87 16,0 0-6-16,-31 76 97 15,17 8-44-15,6 6 53 16,3-5-88-16,5-6-11 16,0-11 4-16,7-17-10 15,13-12-1-15,0-18 0 0,2-9-103 16,1-12 45-1,-2 0-43-15,0-26-51 0,-5-9 11 16,-5-9-80-16,-5-5 28 16,-2 8 107-16,-2 9 86 15,-2 20 192-15,0 12-30 16,-2 19-129-16,-13 27 60 16,-1 10-16-16,1 4-12 15,3-7-30-15,12-9-26 16,0-12 19-16,14-13-28 15,20-16 0-15,5-3-11 16,9-8-19-16,0-18-41 16,-1-6-53-16,-9-4-41 15,-9-6 55-15,-9-3-30 0,-11 2 54 16,-7 1 86-16,-2 10 97 16,-2 13 108-16,-23 19-63 15,-8 2-113-15,-3 31 42 16,5 9 11-16,9 4-19 15,15 0 9-15,7-4-57 16,18-6 35-16,22-8-36 16,12-10-4-16,6-10-13 15,9-8 3-15,4 0-25 16,3-23-31-16,-3-8-72 16,-9-10-3-16,-8-8-62 15,-17-9-9-15,-10-9 90 16,-9-3 13-16,-11 0 53 0,-7 9 46 15,0 17 126-15,0 18 165 16,-7 23-70-16,-11 3-173 16,0 38 0-16,-1 14 9 15,3 15 22-15,7 6-7 16,2 2-54-16,5-5 35 16,2-4-53-16,0-10 1 15,0-12-2-15,0-12 1 16,0-11-31-16,2-16-14 15,-2-5-24-15,0-4 60 16,3-24-124-16,3-10-39 16,9-10 102-16,8-4-8 15,10 4 55-15,8 6 23 0,3 10 1 16,1 9 97 0,-3 12-63-16,-6 7-24 0,-5 4 8 15,-11 0-19-15,-13 4-27 16,-7 11-55-16,-44 12-141 15,-12-3-64-15,-7-7-407 0</inkml:trace>
  <inkml:trace contextRef="#ctx0" brushRef="#br0" timeOffset="160080.67">12140 6296 1385 0,'0'0'489'15,"0"0"-289"-15,24-108-35 16,10 68-63-16,10 8-73 15,3 12 19-15,5 16-48 16,-4 32-28-16,-12 20-141 0,-16 13-513 0</inkml:trace>
  <inkml:trace contextRef="#ctx0" brushRef="#br0" timeOffset="160183.6">12133 7145 684 0,'0'0'1642'16,"0"0"-1315"-16,0 0-327 15,0 0-272-15,150-41-1841 0</inkml:trace>
  <inkml:trace contextRef="#ctx0" brushRef="#br0" timeOffset="160589.59">13956 6345 1751 0,'0'0'328'0,"0"0"-253"0,0 0-75 15,0 0-54-15,-130 68 54 16,84-10 5-16,1 12 41 16,10 2 84-16,6-1-56 15,16-8-46-15,8-8 3 16,5-17-22-16,13-18-18 15,18-19-34-15,12-6-50 16,6-36-63-16,9-50-209 16,-11 3-216-16,-14 3-29 0</inkml:trace>
  <inkml:trace contextRef="#ctx0" brushRef="#br0" timeOffset="160934.87">13965 5985 654 0,'0'0'1339'0,"0"0"-1004"0,0 0-286 16,-80 109 2-16,48-32 17 15,9 16-28-15,7-3 52 16,13-3-86-16,3-11 0 16,21-15 2-16,14-12 10 15,9-17-36-15,6-14 12 16,-1-13-76-16,-3-5 27 16,-6-3-116-16,-9-11 29 15,-12-1 83-15,-8 8 39 16,-9 7 20-16,-2 0 9 0,0 22 23 15,0 8 108 1,7 4-79-16,6-4-8 0,10-7-30 16,3-12-1-1,10-8 6-15,-1-3-20 0,-3-17 1 16,-10-13-15-16,-15-4 6 16,-7-2-2-16,-13-2 1 15,-22 4-59-15,-4 8 59 16,-1 10-69-16,-3 16-72 15,12 4-114-15,13 10-455 0</inkml:trace>
  <inkml:trace contextRef="#ctx0" brushRef="#br0" timeOffset="161319.17">15369 6029 1458 0,'0'0'491'15,"0"0"-267"-15,0 0-95 16,0 0-129-16,0 0 9 0,-13 130 4 16,7-14 3-1,-4-7 48-15,4-7 4 0,-1-15-68 16,5-24 32-16,-2 6-32 16,2-4-19-16,-1-18 10 15,0-12-126-15,-1-19-58 16,-7-14-10-16,-9-2 16 15,-33-45-104-15,2-1-214 16,1-4-206-16</inkml:trace>
  <inkml:trace contextRef="#ctx0" brushRef="#br0" timeOffset="161564.93">15053 6505 567 0,'0'0'501'0,"0"0"-183"16,0 0-91-16,102-116-80 0,-42 109-103 16,5 7 22-1,1 14-35-15,-9 20 48 0,-12 10 68 16,-14 9-47-16,-16 1-22 15,-15-2-72-15,0-3 6 16,-15-14-18-16,-8-10 18 16,1-15-12-16,4-10 6 15,7-7 6-15,11-25 18 16,0-10-30-16,32-10-43 16,16-4-21-16,13 1-61 15,3 8 23-15,1 13 32 16,-10 14 10-16,-9 17 47 15,-17 12 8-15,-12 17-271 16,-11 2-589-16</inkml:trace>
  <inkml:trace contextRef="#ctx0" brushRef="#br0" timeOffset="162074.91">15826 6515 1644 0,'0'0'339'0,"0"0"-268"16,0 0-71-16,0 0 12 15,-53 128-24-15,33-96 14 16,7-8-2-16,3-10 0 16,10-6 15-16,0-8-15 15,5 0 50-15,22-12-40 16,4-12-10-16,6-4-75 15,-2 0-14-15,-4 3 64 0,-9 8 17 16,-9 8 8-16,-6 9 24 16,-1 0-9-16,1 7 24 15,5 12-10-15,10 1 30 16,12-3 0-16,12-8-50 16,10-6 32-16,8-3-41 15,-1-8 12-15,-5-16-27 16,-13-5-28-16,-14 0 11 15,-16-3 23-15,-11 0 6 16,-4 5 3-16,0 9 31 16,-15 14 7-16,-3 4 33 15,-1 26-50-15,-4 25 65 16,-4 29 19-16,0 2-72 0,3 11 41 16,2-1-46-16,10-16-27 15,1 5 19-15,7-17-20 16,4-14-58-16,0-18-8 15,0-17-101-15,-7-18-25 16,-2-22-30-16,-2-12-967 0</inkml:trace>
  <inkml:trace contextRef="#ctx0" brushRef="#br0" timeOffset="162225.94">16248 5796 2107 0,'0'0'252'15,"0"0"-162"-15,-113 78-90 16,41 6 0-16,-4 33-8 16,16 14-6-16,17-25-227 15,32-34-693-15</inkml:trace>
  <inkml:trace contextRef="#ctx0" brushRef="#br0" timeOffset="162654.7">17441 6399 1577 0,'0'0'703'0,"0"0"-516"15,0 0-163-15,0 0-24 16,0 0-21-16,-27-111-42 16,44 79 25-16,10 5 11 15,6 10 26-15,-4 13 1 16,-8 4 0-16,-15 32-18 15,-6 19 38-15,-31 14-20 16,-20 9 75-16,-12 3-48 0,1-11 89 16,11-10-61-16,20-15-34 15,21-14 32-15,10-9-52 16,43-9 25-16,20-8-26 16,12-1-23-16,41 0-106 15,-20-12-205-15,-15-2-533 0</inkml:trace>
  <inkml:trace contextRef="#ctx0" brushRef="#br0" timeOffset="163028.84">18693 6304 1468 0,'0'0'367'0,"0"0"-202"16,0 0-149-16,0 0 4 16,-60 123 9-16,44-30 1 15,-5 30 88-15,-8 23 10 16,2-8-79-16,0-31 34 15,11-33-72-15,7-25 4 0,0-3-8 16,3-6-7 0,-1-8 0-16,4-14-1 0,1-15 19 15,2-3 6-15,0-17-24 16,0-27-56-16,0-38-29 16,7-51-166-16,22-45-91 15,-2 18-256-15,2 23-157 0</inkml:trace>
  <inkml:trace contextRef="#ctx0" brushRef="#br0" timeOffset="164056.53">18693 6304 1058 0,'-11'-92'302'0,"11"100"-136"16,-13 28-114-16,-16 15 19 15,-7 12 42-15,-1 6-24 16,3-8-8-16,14-8 16 0,15-16-88 16,5-10 16-1,29-13 62-15,20-14-37 0,11 0 17 16,5-27-67-16,2-14-15 15,-4-9 15-15,-13-10-81 16,-7-11-28-16,-12-9-26 16,-11-5 9-16,-6 0 109 15,-10 6-6-15,-4 18 23 16,0 18 95-16,0 23 24 16,-20 20-27-16,-4 12-82 15,-3 35 4-15,0 15 68 16,7 13-9-16,7 10-14 0,5 0 19 15,6-1-39 1,2-9 28-16,0-6-67 0,0-14 19 16,0-16-19-16,12-11 0 15,1-14 0-15,3-11 6 16,6-3-5-16,4-17-2 16,8-17-74-16,2-4-91 15,-5-3 64-15,-5 9-5 16,-7 13 107-16,-11 10 54 15,-2 9-54-15,-6 0 15 16,2 14-15-16,2 3 0 16,9 0-8-16,16-6 8 15,14-8 0-15,12-3 15 16,10 0 2-16,-4-2-7 16,-7-10-10-16,-15-1 0 0,-15 3 6 15,-17 6 2-15,-7 4-8 16,-20 0 7-16,-20 15 14 15,-7 8 2-15,0 3-4 16,7-5-13-16,13-2 6 16,16-7-4-16,11-10-8 15,4-2 14-15,30 0 7 16,11-7-42-16,3-10-32 16,2 1-77-16,-6 2 54 15,-8 3 10-15,-5 8 66 16,-7 3-9-16,-3 0 18 15,-3 0 7-15,-1 10-16 16,3-4 0-16,7-4 54 0,4-2-28 16,7-4 20-1,2-22-46-15,3-8-9 0,-3-10-47 16,-9-9-92-16,-6-5-36 16,-7-2 50-16,-10 0-14 15,-3 6 59-15,-3 11 89 16,-2 17 183-16,0 19 90 15,0 7-177-15,-2 36-72 16,-9 20 115-16,-5 21-67 16,3 11 64-16,3 4-33 15,6-2-43-15,4-4 18 16,0-12-78-16,12-9 0 16,3-18 8-16,1-10 10 15,-7-17-36-15,-5-12-4 16,-4-8-33-16,0-8 54 0,-18-23-230 15,-4-12-58-15,4-12-19 16,11-5 78-16,7 0 230 16,18 6 45-16,20 10 109 15,9 10 123-15,6 12-79 16,5 10-23-16,3 6-61 16,3 4-102-16,1 2 26 15,-5 0-38-15,-9 0-28 16,-15 0-15-16,-23-10-220 15,-13 1-120-15,0-2-294 0</inkml:trace>
  <inkml:trace contextRef="#ctx0" brushRef="#br0" timeOffset="164223.72">19931 5677 1914 0,'0'0'265'0,"0"0"-193"15,-141 93-34-15,47-4-29 16,-17 33 51-16,11-4-60 16,15 15-15-16,35-37-250 15,42-45-901-15</inkml:trace>
  <inkml:trace contextRef="#ctx0" brushRef="#br0" timeOffset="164724.91">21310 6439 626 0,'0'0'1224'16,"0"0"-873"-16,0 0-241 16,0 0-110-16,0 0-7 15,0 0 6-15,0 0 2 16,-116 40 21-16,81 20 63 0,10 0-84 16,12-9 4-16,11-12-3 15,2-13 19-15,4-17-27 16,13-9 6-16,6-7-29 15,2-23-56-15,-3-14-188 16,-5-12 40-16,-3-11 55 16,-5-12-2-16,-3-9 87 15,-1 1 0-15,0 9 93 16,-3 15 255-16,0 24 60 16,-2 20 6-16,0 19-158 15,0 12-162-15,-11 34 35 16,0 15-11-16,2 11-10 0,5 8 34 15,4 0-37-15,0-1-9 16,0-10-3-16,13-8-100 16,2-15-101-16,-1-16-196 15,-8-16-470-15</inkml:trace>
  <inkml:trace contextRef="#ctx0" brushRef="#br0" timeOffset="165327.6">21188 6342 1655 0,'0'0'353'16,"0"0"-239"-16,135-33-114 16,-71 28-25-16,-4 5-21 15,-10 6 46-15,-14 20 27 0,-16 15 38 16,-20 7 1 0,-8 8 11-16,-31 2-53 0,-7-5 29 15,-2-9-53-15,11-10 0 16,12-17 9-16,14-13 7 15,11-4 3-15,2-9-19 16,30-23-43-16,7-5-17 16,11-5-141-16,1 2-61 15,-4 6 52-15,-12 9 210 16,-12 20 132-16,-17 5-25 16,-6 16-106-16,0 18 90 15,-8 6-41-15,-5 0 4 16,5-4-5-16,8-7-48 15,0-12 53-15,23-5 46 16,14-9-41-16,11-3-1 0,3-10-58 16,2-17-58-16,-4-3-17 15,-5-2-59-15,-5 3 84 16,-10 9 22-16,-7 8 28 16,-13 12-9-16,-9 0 19 15,0 27 33-15,-14 7 63 16,-7 0-82-16,0-1 49 15,3-11-36-15,10-11-29 16,5-7 24-16,3-4-26 16,13-5 116-16,19-19-122 15,10-5-83-15,9-3-15 16,3 1-41-16,0 4 24 0,-3 7 93 16,-5 4 22-16,-5 12 55 15,-7 4 111-15,-11 6-111 16,-9 22-4-16,-12 12-51 15,-2 8-13-15,-47 22-37 16,-1-9-237-16,-6-15-589 0</inkml:trace>
  <inkml:trace contextRef="#ctx0" brushRef="#br0" timeOffset="165426.37">21640 6948 2054 0,'0'0'570'16,"0"0"-570"-16,0 0-20 15,0 0-482-15</inkml:trace>
  <inkml:trace contextRef="#ctx0" brushRef="#br0" timeOffset="165575.94">23422 6745 2339 0,'0'0'0'0</inkml:trace>
  <inkml:trace contextRef="#ctx0" brushRef="#br0" timeOffset="166746.34">2385 7579 1594 0,'0'0'273'0,"0"0"-63"0,0 0-133 15,0 0 6 1,0 0-29-16,0 0-33 0,0 0 31 16,0 89 49-16,-9 38 36 15,-13 43-18-15,-9 14-48 16,2-10 13-16,6-44-82 15,11-45 15-15,8-25-28 16,4-11 11-16,0-3-23 16,0-4-28-16,14-7-153 15,1-16 30-15,10-26-14 16,-5-22-96-16,-3-13-365 0</inkml:trace>
  <inkml:trace contextRef="#ctx0" brushRef="#br0" timeOffset="166919.91">2674 7521 1750 0,'0'0'332'15,"0"0"-272"-15,23 124-42 16,-37-13 57-16,-48 25 20 16,-12-8 1-16,0-26-39 15,17-35-56-15,-1-9-2 16,9-12-120-16,11-11-443 0</inkml:trace>
  <inkml:trace contextRef="#ctx0" brushRef="#br0" timeOffset="167182.07">3295 7413 1592 0,'0'0'274'0,"0"0"-236"15,-170 28-26-15,91 19 76 16,8 18 63-16,9 30 32 16,24-1-66-16,22 3-60 15,16-1 19-15,16-24-76 16,26-1-40-16,43-13-62 0,-9-19-152 15,-7-19-283-15</inkml:trace>
  <inkml:trace contextRef="#ctx0" brushRef="#br0" timeOffset="167768.29">4578 7529 887 0,'0'0'1289'15,"0"0"-1136"-15,0 0-108 16,-122 125-30-16,28-21-2 16,-1 3 29-16,5-7 33 15,12-12 34-15,18-19-99 16,-1-2-4-16,3 4-6 16,23-16-122-16,15-16-91 0,17-21-319 15</inkml:trace>
  <inkml:trace contextRef="#ctx0" brushRef="#br0" timeOffset="168263.91">5100 7662 1478 0,'0'0'322'0,"0"0"-115"16,-136 2-41-16,64 24-30 15,-1 13 9-15,9 13-59 16,14 0 2-16,26 7-5 16,24-4-63-16,11-2 41 15,38-6-58-15,15-5 12 16,10-12-30-16,33-13-180 16,-18-8-302-16,-13-9-488 0</inkml:trace>
  <inkml:trace contextRef="#ctx0" brushRef="#br0" timeOffset="168539.56">6096 7465 864 0,'0'0'1388'0,"0"0"-1272"15,0 0-110-15,0 0-6 16,80 177 16-16,-84-75-16 16,-32-6 0-16,-15 3-21 0,-14-7 15 15,-33-1-196-15,9-12-118 16,9-23-612-16</inkml:trace>
  <inkml:trace contextRef="#ctx0" brushRef="#br0" timeOffset="190264.92">3451 7458 681 0,'0'0'135'16,"0"0"-111"-16,0 0-23 16,0 0-1-16,0 0 18 15,0 0 324-15,23-5-158 16,-23 1-153-16,3 0 18 15,-3 0 6-15,0 0 2 16,0 0 41-16,0 0-30 16,0-2-5-16,0 3 12 15,0-2-15-15,0 1 51 16,0 0-46-16,0 0-5 0,0 0 21 16,0 2-81-16,0 0 13 15,0 0-13-15,0 0 24 16,0 0-20-16,-3-1-3 15,3 3 7-15,-2 0 35 16,-2 0-36-16,4 0 36 16,-2 0 15-16,-1 0-52 15,-1 0 33-15,2 17-39 16,-2 13 0-16,2 11 29 16,-1 10-14-16,3 7 40 15,0 7 10-15,-2-3-48 16,2 0 44-16,0-6-58 0,-3-6 3 15,3-5 4 1,-2-7 1-16,0-10-10 16,0-9-1-16,2-4-58 0,0-11-24 15,0-4-88-15,0-2-34 16,0-20-83-16,0-24-84 16,-5 3 28-16,-1-1-34 0</inkml:trace>
  <inkml:trace contextRef="#ctx0" brushRef="#br0" timeOffset="190639.49">3430 7502 510 0,'0'0'654'16,"0"0"-512"-16,0 0-10 15,0 0-88-15,69-116-18 0,-44 97 0 16,2 5-24-16,-1 8 63 16,-5 6 21-16,-6 10-29 15,-9 24 82-15,-6 16 6 16,0 11 2-16,-8 4-14 15,-15 1-62-15,1-5 3 16,-2-11-36-16,1-8-37 16,7-14 46-16,3-9-45 15,5-8-2-15,6-9 0 16,2-2 23-16,0-2-46 16,10-20-26-16,15-2-52 15,4-4 65-15,7 7-53 16,-1 4 36-16,1 13 53 15,-5 4 0-15,-7 18 0 16,-13 20 48-16,-11 11-23 0,0 10 58 16,-21 2-63-16,-18-3 21 15,-7-8 27-15,-4-8-67 16,0-12 24-16,-8-18-25 16,13-8-187-16,11-4-474 0</inkml:trace>
  <inkml:trace contextRef="#ctx0" brushRef="#br0" timeOffset="191802.75">3638 8221 827 0,'0'0'329'0,"0"0"-156"15,0 0-94-15,0 0 69 16,0 0-51-16,0 0-16 15,0 0 6-15,-3-56-66 16,14 47 46-16,0 0-33 16,-1 3-3-16,-4 1 56 0,1 2-79 15,-5 3 0-15,0 0-8 16,-2 0 15-16,0 0-18 16,0 0 3-16,0 0 0 15,-2 3 5-15,-7 2 3 16,1-1-8-16,0 0 8 15,2-4 2-15,1 0 48 16,3 0-11-16,0 0 3 16,2 0 17-16,-2 0-60 15,2 0 20-15,0 0-27 16,0-2 9-16,0 0-17 16,0 2 8-16,0 0 0 0,0 0-6 15,0 0 14-15,0 0-9 16,-5 0 1-16,-1 0 0 15,-4 0 1-15,2 0 8 16,-1 0 5-16,2 0 34 16,2-2-36-16,5-5 24 15,0-5-36-15,0 3 12 16,3-3 38-16,10 4-50 16,5 2 0-16,0 6-1 15,-3 0 2-15,-1 10-1 16,-10 15 0-16,-4 12 1 15,0 7 47-15,-24 7-37 16,-12-4 7-16,-4-3-4 16,3-5 7-16,4-13-9 15,12-12-9-15,9-7 4 0,10-7 42 16,2 0-48-16,16 0 11 16,17-11-12-16,14 1-9 15,6 2 8-15,5 8-84 16,17 0-104-16,-18 12-69 15,-6-1-482-15</inkml:trace>
  <inkml:trace contextRef="#ctx0" brushRef="#br0" timeOffset="192501.31">6354 8027 1570 0,'0'0'599'16,"0"0"-429"-16,0 0-63 15,0 0-36-15,0 0 30 16,0 0-65-16,0 0 8 16,131 4 13-16,-69 0-46 15,0 2 12-15,-4 0-23 0,2 5-111 16,-15 0-188-16,-16-5-470 0</inkml:trace>
  <inkml:trace contextRef="#ctx0" brushRef="#br0" timeOffset="192681.44">6366 8267 998 0,'0'0'1109'0,"0"0"-912"16,0 0-10-16,0 0-6 15,156-10-160-15,-104 10 21 16,-2 0-42-16,6 0-207 15,-14 15-254-15,-11-1-613 0</inkml:trace>
  <inkml:trace contextRef="#ctx0" brushRef="#br0" timeOffset="193559.79">8368 7354 1468 0,'0'0'481'16,"0"0"-305"-16,0 0-157 15,0 0-18-15,0 0 44 0,0 107 31 16,-16 10 96 0,-9 34 18-16,-2 15-101 0,4-32 2 15,2-39-85-15,11-40 2 16,2-13-8-16,-1 0 22 16,1-2-44-16,3-3 22 15,1-17-105-15,4-15-9 16,0-5-59-16,0-37 9 15,0-12-400-15,0-7-274 0</inkml:trace>
  <inkml:trace contextRef="#ctx0" brushRef="#br0" timeOffset="193747.74">8452 7409 1482 0,'0'0'390'15,"0"0"-258"-15,0 0-34 0,0 0-15 16,0 0 25-16,101 111-7 15,-101-52-35-15,-29 7 32 16,-16 3-66-16,-8-5-25 16,-3-6-14-16,7-13-14 15,11-15-95-15,24-20-87 16,14-10-318-16,0 0-289 0</inkml:trace>
  <inkml:trace contextRef="#ctx0" brushRef="#br0" timeOffset="193967.34">8876 7467 561 0,'0'0'1163'15,"0"0"-917"-15,-125 36-170 16,67 7 68-16,5 10-73 16,14 5-14-16,22 3 30 15,17-1-53-15,0-6 17 16,34-9-51-16,12-11 22 15,8-13-44-15,4-10-26 16,0-11-75-16,8-12-113 16,-12-15-326-16,-14-5-205 0</inkml:trace>
  <inkml:trace contextRef="#ctx0" brushRef="#br0" timeOffset="194414.99">9066 7516 945 0,'0'0'762'0,"0"0"-564"0,0 0-112 15,0 0-71-15,0 0 67 16,-25 109 33-16,11-60-18 16,1-1-3-16,2-2-28 15,-2-7-66-15,2-7 26 16,1-13-25-16,6-7-1 16,2-12 12-16,2 0-5 15,0-14-14-15,0-18 4 16,18-14-101-16,4-12 61 15,10-5-180-15,1 5 44 16,-2 11 126-16,-2 15 53 16,-9 18 66-16,-9 14-16 0,-8 10-24 15,-3 24 120-15,-12 10-59 16,-17 7 28-16,-2-5 25 16,-3-1-57-16,5-9-1 15,8-10-76-15,5-10 7 16,13-10-10-16,3-6-2 15,9 0-2-15,22 0-6 16,14-10-98-16,2 4 36 16,0 4 1-16,-10 2 46 15,-7 8 2-15,-17 14 38 16,-13 9-18-16,-5 1 18 16,-28 4-3-16,-9-2-2 15,-5-6-13-15,0-8-61 16,12-10-164-16,12-10-613 0</inkml:trace>
  <inkml:trace contextRef="#ctx0" brushRef="#br0" timeOffset="194865.75">9355 7916 620 0,'0'0'489'16,"0"0"-430"-16,0 0-58 0,0 0 57 16,0 0 123-16,0 0 37 15,0 0 16-15,-33-24-105 16,33 20 3-16,0 1-32 15,0-4-81-15,0 1 36 16,8 1-48-16,4-2-6 16,-1 1-1-16,3 5 21 15,-1-2-21-15,-2 3 0 16,-6 0 0-16,-3 8-4 16,-2 12 14-16,-2 5 11 15,-16 0 36-15,-5 4-39 0,6-7 58 16,1-4-64-1,7-7 3-15,9-4-6 0,0-5 0 16,13-2-9-16,16 0 13 16,7 0-13-16,9 0-13 15,15-17-133-15,-12 2-206 16,-3-1-279-16</inkml:trace>
  <inkml:trace contextRef="#ctx0" brushRef="#br0" timeOffset="195061.34">9890 7470 1480 0,'0'0'569'0,"0"0"-415"16,0 0-9-16,0 0-101 0,78 127 24 16,-78-56 48-16,-13 10-55 15,-27 6 38-15,-14 4-90 16,-10-1-9-16,-30 20-42 15,16-23-218-15,13-24-301 0</inkml:trace>
  <inkml:trace contextRef="#ctx0" brushRef="#br0" timeOffset="195625.67">10425 7543 907 0,'0'0'648'0,"0"0"-443"15,0 0-92-15,0 0 107 16,0 0-95-16,0 0-104 16,0 0 19-16,16 88 38 15,-23 19 53-15,-19 33 10 16,-1-3-59-16,0-28 21 15,6-36-87-15,9-23-5 16,1 4-5-16,1-1-6 0,6-3 0 16,2-15 0-16,2-18-104 15,0-11-33-15,0-24-48 16,0-19-77-16,4-9-431 0</inkml:trace>
  <inkml:trace contextRef="#ctx0" brushRef="#br0" timeOffset="195800.11">10661 7393 1667 0,'0'0'505'0,"0"0"-456"15,0 0 22-15,0 0-10 16,45 136 42-16,-65-73 62 16,-18 2-72-16,-9 2-17 0,-3-5-69 15,-2-6-7-15,7-10-113 16,14-16-212-16,20-17-516 0</inkml:trace>
  <inkml:trace contextRef="#ctx0" brushRef="#br0" timeOffset="196023.21">11176 7485 1624 0,'0'0'268'0,"0"0"-225"16,-180 58 33-16,104-11 78 0,12 8-15 16,17 3 66-16,24 0-105 15,21 0-62-15,6-10-15 16,35-7-23-16,16-13-2 16,41-15-159-16,-12-13-363 15,-7 0-692-15</inkml:trace>
  <inkml:trace contextRef="#ctx0" brushRef="#br0" timeOffset="196277.06">11633 7538 466 0,'0'0'1019'16,"0"0"-714"-16,-120-17-174 15,60 17 38-15,2 4-84 16,5 23-21-16,8 7 44 16,18 8-61-16,14 7 44 15,13 2-13-15,2 2-72 16,29-6 26-16,13-5-32 16,10-8-67-16,31-13-63 15,-14-10-374-15,-6-7-525 0</inkml:trace>
  <inkml:trace contextRef="#ctx0" brushRef="#br0" timeOffset="196549.81">12191 7492 1706 0,'0'0'600'15,"0"0"-554"-15,0 0-2 16,0 0-38-16,-120 139 62 16,64-76 69-16,-4 4-104 15,-1 4 7-15,6-4-40 0,1-1-155 16,14-16-64-16,15-18-551 15</inkml:trace>
  <inkml:trace contextRef="#ctx0" brushRef="#br0" timeOffset="197304.8">12414 7513 1657 0,'0'0'476'0,"0"0"-374"16,0 0-102-16,0 0 0 0,0 0 6 15,0 0 30-15,-23 137 85 16,8-75-36-16,-3 0-27 16,3-3 12-16,1-7-69 15,3-14 15-15,7-12-16 16,2-13 12-16,2-8-21 16,0-5 9-16,0-5 0 15,10-22-1-15,5-13-112 16,6-11 36-16,4-11-39 15,4-6-85-15,0-1 37 16,2 10 44-16,-4 12 120 16,-8 18 124-16,-5 14-35 15,-12 15-22-15,-2 0-55 0,0 25-11 16,-20 11 106-16,-7 4-50 16,-2 4 22-16,3-4 11 15,3-6-78-15,9-6 27 16,10-9-39-16,4-10 6 15,12-4 19-15,21-2-23 16,11-3 8-16,4 3-10 16,-4-2 12-16,-7 5-18 15,-10 6 6-15,-15 7-3 16,-12 2-3-16,-14 6 12 16,-24-2 48-16,-11 1-10 15,-2-4-33-15,0-4 12 16,9-5-23-16,11-5-161 15,10-2-128-15,13-5-545 0</inkml:trace>
  <inkml:trace contextRef="#ctx0" brushRef="#br0" timeOffset="197899.72">12735 7914 935 0,'0'0'255'0,"0"0"-164"16,0 0-59-16,0 0 72 15,0 0 18-15,0 0 11 16,0 0 32-16,-7-6-35 15,5 5-26-15,2 1-41 16,-3 0-54-16,3-3 69 16,0 3-42-16,0 0-30 15,0-1 26-15,0 1-24 16,0 0-5-16,0-3-3 16,0 3 16-16,0 0-25 15,0 0 9-15,0 0 0 16,0 0-15-16,0 0 26 15,0 0-11-15,0 0 0 0,0 0 6 16,0 0-17-16,0 0 11 16,0 0 0-16,0-1 3 15,0-3 13-15,5-3-10 16,6 1-6-16,0 2 1 16,2 3-17-16,-1 1 16 15,-1 0 0-15,-5 5-7 16,-6 16 11-16,0 4-4 15,-2 5 22-15,-20 2-5 16,-2-2 73-16,1-1-50 16,8-7-1-16,10-8-23 15,5-2 5-15,5-6 0 16,24-5 33-16,11-1-54 16,6 0-46-16,24-26-177 15,-15 1-159-15,-3-5-242 0</inkml:trace>
  <inkml:trace contextRef="#ctx0" brushRef="#br0" timeOffset="198087.31">13439 7452 1565 0,'0'0'378'15,"0"0"-214"-15,0 0-72 16,36 159 72-16,-36-88-47 0,-14 5-56 15,-19 6-7 1,-18-1-54-16,-52 23-9 0,14-19-165 16,-1-18-437-16</inkml:trace>
  <inkml:trace contextRef="#ctx0" brushRef="#br0" timeOffset="199070.69">8125 8333 1431 0,'0'0'335'0,"0"0"-216"15,0 0-45-15,0 0-74 16,0 0 40-16,0 0 26 0,0 0-9 16,96-30 32-1,-63 30-88-15,7 0 10 0,7 7-11 16,4 5 21-16,9-2-21 15,8 0 0-15,11-3 0 16,13 0-21-16,22-3 22 16,22 0-1-16,22 0 0 15,5 2 13-15,-12 2-32 16,-12 2 19-16,-19-2-59 16,-15-1-15-16,-21 0-47 15,-15-1 71-15,-2-2 50 16,11 2-6-16,16 0 6 15,31 2 0-15,15-2 7 16,21-3-14-16,1 0 9 16,-13-1-2-16,-28-2 0 0,-34 2 14 15,-16 2-21-15,-3 0 16 16,11 4-5-16,13 2 49 16,11 1-52-16,-3-2 7 15,-5-1-8-15,-1-2 12 16,-3-2-24-16,3-4 12 15,-3 0 0-15,-1 0-3 16,-1 0 18-16,-4 0-15 16,-3 0 7-16,-6 0-7 15,0-2 92-15,-5-2-91 16,-2 2 1-16,1-3 5 16,-6-2 9-16,1 2-13 15,-3-2-3-15,-6 1 1 16,-8 0-13-16,-9 0 12 15,-15 2 0-15,-21-1-1 0,-3 4-206 16,-5-3-190-16</inkml:trace>
  <inkml:trace contextRef="#ctx0" brushRef="#br0" timeOffset="199591.67">10410 8821 1249 0,'0'0'519'0,"0"0"-332"16,0 0-62-16,0 0-56 16,0 0-57-16,0 0 34 15,-9 123 75-15,-3-50-23 16,-1 6 53-16,2 1-116 16,2-4-27-16,3-9 7 15,1-8-3-15,3-14-12 16,2-13 0-16,0-13-81 15,0-10 39-15,0-9-88 16,0 0-48-16,2-40-17 16,-2-3-367-16,0-4-647 0</inkml:trace>
  <inkml:trace contextRef="#ctx0" brushRef="#br0" timeOffset="199763.23">10608 8735 1545 0,'0'0'347'0,"0"0"-196"15,0 0-138-15,0 0 11 16,0 0 82-16,38 151-11 16,-67-96 45-16,-14 6-68 15,-9-3-66-15,-2-4 19 16,4-8-25-16,13-10-110 16,12-14-137-16,19-14-450 0</inkml:trace>
  <inkml:trace contextRef="#ctx0" brushRef="#br0" timeOffset="199972.53">11116 8814 1976 0,'0'0'267'15,"0"0"-254"-15,-149 77 1 16,93-33-19-16,14 4 14 15,19-2-9-15,17-4 58 16,6-2-46-16,22-7 11 16,39-8-23-16,-6-8-204 0,-2-9-489 15</inkml:trace>
  <inkml:trace contextRef="#ctx0" brushRef="#br0" timeOffset="200191.46">11482 8879 1283 0,'0'0'206'15,"0"0"-181"-15,-132 27 0 16,85-1 125-16,14 6 28 16,11 3 68-16,13 4-101 15,9 3-74-15,6-3-18 16,23-2-53-16,10-7-21 15,27-8-121-15,-10-10-252 0,-7-10-271 0</inkml:trace>
  <inkml:trace contextRef="#ctx0" brushRef="#br0" timeOffset="200376.46">11855 8886 1172 0,'0'0'624'15,"0"0"-502"-15,0 0-37 16,0 0 12-16,86 104 29 16,-86-56-7-16,-24 6-45 15,-21 4-6-15,-15 0-68 16,-32 8-61-16,15-16-245 0,11-14-596 16</inkml:trace>
  <inkml:trace contextRef="#ctx0" brushRef="#br0" timeOffset="201271.14">13755 8440 1430 0,'0'0'628'0,"0"0"-430"15,0 0-14-15,0 0 73 16,0 0-124-16,0 0-18 16,0 0-25-16,71-10-76 15,-28 10 3-15,-3 0-17 16,1 0-27-16,-10 11 21 16,-14 12-185-16,-8-5-278 15,-9-1-232-15</inkml:trace>
  <inkml:trace contextRef="#ctx0" brushRef="#br0" timeOffset="201404.81">13776 8664 1592 0,'0'0'717'0,"0"0"-564"16,0 0-39-16,0 0 20 0,127 18-125 16,-76-18-9-16,14 0-97 15,-11 0-293-15,-15 0-620 0</inkml:trace>
  <inkml:trace contextRef="#ctx0" brushRef="#br0" timeOffset="204632.74">15095 7754 1264 0,'0'0'264'15,"0"0"-145"-15,0 0 78 16,0 0-75-16,0 0-11 16,0 0 20-16,0 0-11 15,-109 18 59-15,93 10-98 16,12 2-44-16,4-2 58 16,6-4-71-16,26-3 31 15,11-11-22-15,7-10-21 16,4 0 20-16,-5-10-32 15,-5-15-2-15,-8-4-16 16,-11-6-1-16,-14 3 5 16,-11-1-2-16,0 6-39 15,-9 5 44-15,-8 11-22 0,-4 8-71 16,3 3-46 0,7 10-389-16,9 4-545 0</inkml:trace>
  <inkml:trace contextRef="#ctx0" brushRef="#br0" timeOffset="204799.57">15475 7921 1160 0,'0'0'657'0,"0"0"-536"16,0 0 86-16,0 0-72 16,-41 144 7-16,21-99-96 15,-2-2-39-15,1-1-14 16,4-6-54-16,3-10-321 0,10-11-671 15</inkml:trace>
  <inkml:trace contextRef="#ctx0" brushRef="#br0" timeOffset="205543.63">15949 7712 1083 0,'0'0'685'0,"0"0"-286"16,0 0-262-1,0 0-60-15,0 0-77 0,0 0 9 16,-115 84 28-16,67-47-36 15,9 0-1-15,7-8 0 16,10-10 25-16,9-9-25 16,10-3 0-16,3-6 0 15,14-1 70-15,23 0-59 16,15 3-5-16,6 1-6 16,2-2-84-16,-2 2 13 15,-7-4-115-15,-2 0-96 16,-11 0-96-16,-13 0-407 0</inkml:trace>
  <inkml:trace contextRef="#ctx0" brushRef="#br0" timeOffset="205701.63">16052 7768 1401 0,'0'0'592'0,"0"0"-477"16,0 0-8-16,0 0-34 15,0 0-34-15,-65 124 54 16,54-77-79-16,4-3 2 15,3-2-16-15,4-3-86 16,0-14-196-16,13-11-355 0</inkml:trace>
  <inkml:trace contextRef="#ctx0" brushRef="#br0" timeOffset="205910.63">16259 7790 1629 0,'0'0'340'0,"0"0"-195"16,0 0-134-16,0 0 0 16,0 0 68-16,-9 110-4 15,9-71 52-15,0-1-85 16,12-7-33-16,-2-2 7 16,-3-9-16-16,-7-8-15 15,0-10-37-15,-17-2-201 16,-4 0-240-16</inkml:trace>
  <inkml:trace contextRef="#ctx0" brushRef="#br0" timeOffset="206046.24">16277 7722 1373 0,'0'0'627'16,"0"0"-357"-16,120-24-202 16,-62 17-41-16,-2 7-20 15,-7 0-7-15,-2 0-23 16,-16 12-283-16,-9-1-651 0</inkml:trace>
  <inkml:trace contextRef="#ctx0" brushRef="#br0" timeOffset="206360.68">16756 7761 644 0,'0'0'774'16,"0"0"-598"-16,0 0-64 0,0 0 146 15,0 0 42-15,0 0-53 16,0 0-113-16,-4-101-120 16,19 101 33-16,5 0-47 15,-1 20-1-15,-11 15-24 16,-8 11 24-16,-2 9 1 16,-31 3 15-16,-12 0 4 15,0-4 19-15,5-9-37 16,12-15 5-16,14-10 34 15,14-8-30-15,2-6-10 16,29-4 38-16,14-2-26 16,8 0-24-16,5-2-79 0,18-16-207 15,-16 2-238 1,-11 0-660-16</inkml:trace>
  <inkml:trace contextRef="#ctx0" brushRef="#br0" timeOffset="206495.63">17086 8007 1222 0,'0'0'1098'16,"0"0"-888"-16,0 0-137 16,0 0-73-16,0 0-5 15,0 0 4-15,0 0-132 16,-20 86-194-16,18-82-882 0</inkml:trace>
  <inkml:trace contextRef="#ctx0" brushRef="#br0" timeOffset="206939.23">17857 7812 1232 0,'0'0'720'0,"0"0"-435"16,0 0-236-16,0 0-30 15,0 0 12-15,0 0-3 16,-133 55 122-16,114-18-35 15,13 2-60-15,6-1 9 16,2-8-58-16,23-6 9 16,8-12-13-16,5-8 24 15,3-4-48-15,-4-6 22 16,-6-19-67-16,-10-5 40 16,-10-6-59-16,-11 0 34 15,0-1 41-15,0 5 11 16,-19 7-9-16,0 13 9 15,-8 12-108-15,5 0-263 0,9 0-864 16</inkml:trace>
  <inkml:trace contextRef="#ctx0" brushRef="#br0" timeOffset="207103.65">18158 8007 967 0,'0'0'939'0,"0"0"-794"15,0 0-17-15,0 0-87 16,-44 124 1-16,21-90-42 16,1-4 6-16,7 3-28 15,5-9-11-15,6-11-475 0</inkml:trace>
  <inkml:trace contextRef="#ctx0" brushRef="#br0" timeOffset="207487.72">18517 7784 1407 0,'0'0'333'0,"0"0"-221"15,0 0-112-15,0 0 28 16,0 0-28-16,0 0 0 0,0 0 81 16,-51 44 2-16,51-16 11 15,0 6-8-15,9 4-71 16,2 3 53-16,2 1-55 16,-1-2-6-16,1-2 32 15,-4-3-29-15,-2-6-10 16,-7-7 0-16,0-3 18 15,-5-10-7-15,-24-4-11 16,-4-5-67-16,-6 0-75 16,10-14-113-16,12-17 97 15,21-28 28-15,23 8-274 16,13-2-339-16</inkml:trace>
  <inkml:trace contextRef="#ctx0" brushRef="#br0" timeOffset="207586.17">18517 7784 859 0,'189'43'558'0,"-162"-66"-219"0,-6 3 4 16,-8-3-189-16,-13 8-44 15,0 4-110-15,-32 4-34 16,-34 7-21-16,5 4-165 16,3 8-398-16</inkml:trace>
  <inkml:trace contextRef="#ctx0" brushRef="#br0" timeOffset="208740.25">18758 7824 834 0,'0'0'330'0,"0"0"-98"16,0 0-44-16,0 0 56 16,0 0 17-16,0 0-112 0,0 0 28 15,0-31-79 1,-4 31-46-16,-1 0-28 0,-4 0-3 15,-6 0-21-15,-6 21 0 16,-8 14 0-16,-8 6-19 16,-9 9 19-16,-2 4-55 15,-28 16-27-15,11-15-193 16,5-13-501-16</inkml:trace>
  <inkml:trace contextRef="#ctx0" brushRef="#br0" timeOffset="209640.16">14862 8594 727 0,'0'0'319'15,"0"0"-144"-15,0 0 85 16,0 0-52-16,0 0 43 15,0 0 11-15,0 0-103 0,-48-4 5 16,53 0-103 0,15-2-45-16,9 0-29 0,9 2 13 15,16 4 0-15,14 0-2 16,35 0 20-16,44 0-25 16,50 14 7-16,23-2 0 15,12 0-17-15,-7-2 17 16,-9-4 0-16,4 2-6 15,2 2 23-15,-8 0-19 16,-5 2 2-16,-15 2 0 16,-11 1 3-16,-11-3-2 15,-21 0-1-15,-15-7 0 0,-29-3-128 16,-27 0-13 0,-2-2-162-16,-28 0-190 0,-10 0-332 0</inkml:trace>
  <inkml:trace contextRef="#ctx0" brushRef="#br0" timeOffset="211120.27">15512 9011 1324 0,'0'0'664'15,"0"0"-466"-15,0 0-75 16,0 0-86-16,0 0-25 0,0 0 14 16,0 0-18-1,-138 53 67-15,118-2 44 0,6 3-79 16,10-3 20-16,4-10-53 16,12-9 4-16,17-18 50 15,8-7-52-15,3-7 18 16,5-9-27-16,-5-20-28 15,-7-5 20-15,-10-5-40 16,-10 0-62-16,-9 3 80 16,-4 4-41-16,0 5 38 15,-6 14-8-15,-3 13-149 16,3 0-168-16,2 0-380 0</inkml:trace>
  <inkml:trace contextRef="#ctx0" brushRef="#br0" timeOffset="211270.87">15755 9186 1211 0,'0'0'606'0,"0"0"-501"16,0 0 133-16,0 0-53 15,-44 138-86-15,24-88 1 16,1 1-88-16,6-4-12 16,11 4-23-16,2-10-308 15,0-18-470-15</inkml:trace>
  <inkml:trace contextRef="#ctx0" brushRef="#br0" timeOffset="212786.42">16087 9007 224 0,'0'0'1357'16,"0"0"-999"-16,0 0-288 16,0 0-3-16,0 0 76 15,0 0-43-15,0 0 52 16,-33-15-80-16,60 15-65 16,8-2 21-16,3 2-22 15,-2-2-6-15,-5-1 0 16,-9 3 14-16,-8 0-38 15,-5 0 24-15,-7 0-17 16,-2 10-3-16,0 12 17 0,0 11 3 16,0 7 0-1,-6 6 10-15,-4 4-14 0,3 2 4 16,3-4 0-16,2-2-3 16,2-8 3-16,0-8-73 15,0-7-192-15,0-10-268 16,0-9-275-16</inkml:trace>
  <inkml:trace contextRef="#ctx0" brushRef="#br0" timeOffset="213582.67">15994 9169 1579 0,'0'0'350'0,"0"0"-309"15,160-33-41-15,-82 15-29 16,4 1-17-16,1-1 46 15,-7 0-10-15,-9 6 25 16,-9 2-15-16,-14 3 0 16,-15 3 0-16,-11 1-5 15,-9 1 5-15,-7 2 0 16,-2 0 8-16,0 0 16 16,0-2-24-16,4 2 0 15,1 0 0-15,0-1 2 16,2-1-2-16,-3 2 0 15,0 0-1-15,-4 0 20 0,2 0 12 16,-2 0 6 0,0 0-8-16,0 0 63 0,0 0-44 15,0 0-17-15,0 0-27 16,0 0 20-16,0 0-24 16,0 0 0-16,0 0 0 15,0 0-8-15,0 0 17 16,0 0-9-16,7-3 12 15,0 3 3-15,0-2-2 16,-1 0-13-16,-4 2 0 16,1 0 19-16,-3 0-18 15,0 0 61-15,0 0 10 16,0 0-55-16,0 0 53 16,0 0-70-16,0 0 0 15,0 0-1-15,0 0 7 0,-5 0-7 16,-15 7 1-1,-6 10 0-15,-8 8 24 0,-2 3-24 16,3 4 13-16,4 0 0 16,9-2 13-16,9-4-14 15,11-6-12-15,0-3 0 16,2-10 22-16,16-7-22 16,1 0 0-16,4 0 0 15,-3-18-103-15,-2-5 31 16,-4-3-30-16,-4-3 16 15,0 2 85-15,-4 5-7 16,-1 5 8-16,-1 8 96 16,-2 9-53-16,2 0-10 15,-1 11-33-15,-1 17 0 0,1 12-3 16,-3 6 19-16,0 5-16 16,-5-5 54-16,-15-5-20 15,-9-4 96-15,-4-9-45 16,-6-9-24-16,-1-5 18 15,1-7-79-15,1-5-1 16,11-2-75-16,9-12-267 16,14-6-537-16</inkml:trace>
  <inkml:trace contextRef="#ctx0" brushRef="#br0" timeOffset="213899.69">16945 9382 2286 0,'0'0'115'16,"0"0"-115"-16,0 0-194 15,0 0 1-15,0 0 174 16,141-96 19-16,-108 52 95 16,-1-4-95-16,-5-2-28 15,-3 2-115-15,-9 3 61 16,-6 11 82-16,-2 12 161 15,-7 10 164-15,0 10-78 16,0 2-199-16,0 18-4 16,-11 17-29-16,-2 11 22 15,-1 7 36-15,3 5-72 16,2 0 37-16,3-2-38 0,6-10-133 16,6-11-108-16,14-10-365 15,7-15-700-15</inkml:trace>
  <inkml:trace contextRef="#ctx0" brushRef="#br0" timeOffset="214178.67">17552 9032 1788 0,'0'0'500'0,"0"0"-473"15,0 0-12-15,-138 99 92 16,99-46 19-16,16 5 56 15,13 0-94-15,10-5-67 16,18-7 23-16,26-14-36 0,14-13-8 16,7-12 0-16,-3-7-15 15,-10-4-4-15,-19-17 5 16,-23-2-26-16,-10-4 4 16,-31 3-98-16,-23 2 79 15,-11 8 49-15,-4 11-17 16,-2 3 1-16,15 13-212 15,20 3-460-15</inkml:trace>
  <inkml:trace contextRef="#ctx0" brushRef="#br0" timeOffset="214747.63">18932 8696 1766 0,'0'0'626'0,"0"0"-417"16,0 0-11-16,0 0-65 16,0 0-122-16,0 0 28 15,142-44-39-15,-105 44-42 16,-14 11-149-16,-15 4-511 0</inkml:trace>
  <inkml:trace contextRef="#ctx0" brushRef="#br0" timeOffset="-214616.15">18793 8907 2221 0,'0'0'535'0,"0"0"-492"15,158 0-31-15,-77 0-24 16,23-4-117-16,-17-2-78 16,-20-2-310-16</inkml:trace>
  <inkml:trace contextRef="#ctx0" brushRef="#br0" timeOffset="-210963.55">20085 8552 1326 0,'0'0'275'15,"0"0"-217"-15,0 0 88 16,-139 72 49-16,108-32-57 16,10 3 5-16,17-1-30 15,4-9-57-15,27-4 32 16,20-12-75-16,11-12 11 15,7-5-24-15,-3-8-54 16,-11-18 39-16,-8-6-16 16,-17-2 24-16,-15-1-10 0,-11 3 18 15,0 2-1-15,-18 11 35 16,-10 5-19-16,-8 12-22 16,2 2 6-16,3 23-120 15,6 7-214-15,17-3-702 0</inkml:trace>
  <inkml:trace contextRef="#ctx0" brushRef="#br0" timeOffset="-210786.23">20419 8881 1378 0,'0'0'709'0,"0"0"-597"0,0 0 28 15,0 0-58 1,-47 134-15-16,20-85-24 0,-2-5-30 15,4-2 0-15,10-8-13 16,15-15-216-16,0-10-267 16,9-9-587-16</inkml:trace>
  <inkml:trace contextRef="#ctx0" brushRef="#br0" timeOffset="-210535.17">20811 8610 1800 0,'0'0'514'0,"0"0"-419"15,0 0-91-15,-136 35 16 0,92-12-7 16,10-1-6-16,16-1 13 16,18-3 38-16,4 2-33 15,36-2 52-15,16 0-57 16,11-2-4-16,3-3-32 15,-6-6-53-15,-6 0-13 16,-2-7-69-16,-18 0-192 16,-11 0-378-16</inkml:trace>
  <inkml:trace contextRef="#ctx0" brushRef="#br0" timeOffset="-210349.79">21014 8592 1455 0,'0'0'392'0,"0"0"-279"0,0 0 171 16,-38 116-159-16,15-63-12 15,-1 0 40-15,0-2-124 16,3-5-25-16,5-4-4 16,14-7-238-16,2-13-246 15,0-10-669-15</inkml:trace>
  <inkml:trace contextRef="#ctx0" brushRef="#br0" timeOffset="-210071.51">21373 8580 1852 0,'0'0'312'0,"0"0"-241"16,0 0-53-16,0 0-5 15,0 0 60-15,0 0 56 16,-61 113 66-16,61-57-137 16,3 2-34-16,10-5-12 15,0-7 11-15,-4-11-21 16,-2-7-2-16,-4-7 0 16,-3-8-13-16,0-5 13 15,-16-8-103-15,-9 0-25 16,-11-32-170-16,3-3-75 15,8-10-379-15</inkml:trace>
  <inkml:trace contextRef="#ctx0" brushRef="#br0" timeOffset="-209728.2">21283 8511 1573 0,'0'0'610'16,"0"0"-538"-16,0 0-34 16,139-37-32-16,-88 33-6 15,4 2 0-15,-1 2 14 16,-2 0-16-16,-4 0 2 15,-7 0 0-15,-10 0-16 16,-11-3 37-16,-9 2 2 16,-8 1 112-16,-3 0-59 15,0 0 28-15,-14 21-96 16,-11 16 4-16,-3 17 35 16,1 10-41-16,2 7 17 15,9-3-4-15,12-7 3 0,4-8-13 16,0-11-9-16,22-12 0 15,7-12 11-15,0-9 6 16,-2-9-34-16,-9 0 11 16,-11-13-40-16,-7-9 34 15,-10-3-73-15,-21-1 26 16,-9 6 53-16,-5 3-26 16,-1 11 16-16,11 3-264 15,12 3-672-15</inkml:trace>
  <inkml:trace contextRef="#ctx0" brushRef="#br0" timeOffset="-209607.29">22233 8855 2555 0,'0'0'350'0,"0"0"-350"16,0 0-150-16,0 0-597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7:24:10.8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1927 5275 614 0,'0'0'48'0,"0"0"-48"15,0 0 691-15,0 0-524 16,0 0-45-16,0 0-24 15,27-50 79-15,-27 42-51 16,0 0-4-16,0 2 5 16,0 1-63-16,0 1-18 15,0 1 31-15,0 1-31 16,-6 2 36-16,-15 0-62 16,-7 0-12-16,-13 12 22 15,-9 16-17-15,-10 14 27 16,-6 9 1-16,4 10-41 15,4 4 64-15,11-2-20 16,14-5-43-16,15-9 24 0,11-8-24 16,7-8-1-1,11-8 0-15,20-9-32 0,14-8 0 16,11-8-165-16,20-3-107 16,-14-16-185-16,-13-1-165 0</inkml:trace>
  <inkml:trace contextRef="#ctx0" brushRef="#br0" timeOffset="511.63">1671 5525 215 0,'0'0'1344'16,"0"0"-1042"-16,0 0-124 15,0 0-122-15,0 0 12 16,0 0-52-16,0 0-4 0,129-72 51 16,-90 95-34-16,-8 9 16 15,-11 5-19-15,-9 1-15 16,-11-1 15-16,0 0-19 15,-7-5-5-15,-8-9 17 16,-1-9-9-16,3-5-19 16,6-9 9-16,7 0-74 15,0-23-75-15,11-11-120 16,18-3-7-16,4-4 4 16,1 10 87-16,-5 10 185 15,-9 19 100-15,-9 2-3 16,-11 25 96-16,0 10-91 15,0 5-25-15,-15-1 24 0,1-7 24 16,3-4-1 0,5-8-25-16,4-6-86 0,2-6 27 15,0-8-40-15,17 0-25 16,10-3-41-16,2-18-121 16,4-9-25-16,-2-6-34 15,-2-4 13-15,-4 3 60 16,-5 8 173-16,-9 11 71 15,-4 11 265-15,-3 7-208 16,-2 10-68-16,0 17 4 16,-2 2-13-16,0 3 52 15,0 1-36-15,0-6-5 16,0-2-13-16,0-9-48 16,0-4-2-16,-2-12-1 15,0 0-190-15,0-16-167 0</inkml:trace>
  <inkml:trace contextRef="#ctx0" brushRef="#br0" timeOffset="623.03">2280 5286 1709 0,'0'0'367'16,"0"0"-327"-16,0 0-40 16,-9 138-164-16,-13-78-628 0</inkml:trace>
  <inkml:trace contextRef="#ctx0" brushRef="#br0" timeOffset="729.33">2024 6145 2505 0,'0'0'368'15,"0"0"-368"-15,0 0-231 16,0 0-836-16</inkml:trace>
  <inkml:trace contextRef="#ctx0" brushRef="#br0" timeOffset="15745.07">12628 5317 1837 0,'0'0'395'0,"0"0"-258"16,0 0-137-16,0 0-257 16,0 0-285-16</inkml:trace>
  <inkml:trace contextRef="#ctx0" brushRef="#br0" timeOffset="16961.39">13801 6261 1452 0,'0'0'1114'16,"0"0"-1114"-16,0 0-175 15,0 0-511-15</inkml:trace>
  <inkml:trace contextRef="#ctx0" brushRef="#br0" timeOffset="37701.33">3268 5424 114 0,'0'0'980'0,"0"0"-686"16,0 0-221-16,0 0-50 16,0 0-23-16,0 0 22 15,44-12 193-15,-38 6-33 16,4 0-153-16,-4 1 36 15,-1 0 40-15,-3 1 54 0,-2 0 25 16,0 4-65-16,0 0-18 16,0 0-11-16,0 0-72 15,0 0 44-15,-13 4-62 16,-10 19 1-16,-8 10 4 16,-12 11 8-16,-7 8-13 15,-6 6 0-15,-2 0 17 16,0-3-20-16,6-11 3 15,10-10-5-15,13-10-7 16,14-10-116-16,15-14-139 16,0-8-307-16,15-13-671 0</inkml:trace>
  <inkml:trace contextRef="#ctx0" brushRef="#br0" timeOffset="37889.1">3252 5398 1430 0,'0'0'581'0,"0"0"-549"16,0 0-14-16,0 0 57 16,0 0 27-16,62 150 53 15,-44-92-76-15,0 0-30 16,2 0-12-16,-2-5-37 16,-3-11-24-16,-6 0-120 15,-4-15-187-15,-5-10-167 0</inkml:trace>
  <inkml:trace contextRef="#ctx0" brushRef="#br0" timeOffset="38025.54">3049 5689 1894 0,'0'0'665'16,"0"0"-625"-16,0 0-40 15,159-14-40-15,-80 14-269 16,-7 0-316-16</inkml:trace>
  <inkml:trace contextRef="#ctx0" brushRef="#br0" timeOffset="38804.07">4097 5113 1914 0,'0'0'310'15,"0"0"-280"-15,0 0-18 16,0 0 6-16,0 0-5 15,0 0 40-15,-23 118 39 16,8-45 18-16,-1 6 17 16,1 5-57-16,3-3-14 15,6-7-9-15,6-9-40 0,0-11 13 16,2-13-20-16,16-4 6 16,7-11-8-16,-2-6 2 15,6-8-16-15,3-6 14 16,-3-6-61-16,0 0 62 15,-5-9-10-15,-1-14 10 16,-8 0-21-16,-3 0 22 16,-6 2 0-16,-6 4-2 15,0 5 13-15,0 2-12 16,0 6 1-16,0 1 0 16,0 3-12-16,0 0 12 15,0 0-21-15,0 0 21 16,0 9-9-16,-4 7 0 0,0 2 9 15,-2 2 0 1,4 0-11-16,-2-2 11 0,2-3 0 16,2 0-1-16,-2-3 12 15,2-2-11-15,-3-4 0 16,3-3 0-16,0 0-7 16,0-3 7-16,0 0-79 15,0 0-15-15,0-3 5 16,0-11-118-16,0-11-18 15,7-3 31-15,3-4 35 16,-2 1-36-16,3-1 173 16,1 6 22-16,-4 9 118 15,-1 9 74-15,-3 8-18 16,0 0-61-16,-1 12 42 0,-3 15-43 16,0 8-14-16,0 0-9 15,0 2-82-15,0-7 28 16,0-7-35-16,-3-4-32 15,-1-19-36-15,0 0-226 16,-3 0-393-16</inkml:trace>
  <inkml:trace contextRef="#ctx0" brushRef="#br0" timeOffset="38933.36">4199 5395 1780 0,'0'0'775'0,"0"0"-655"16,0 0-114-1,141-29-6-15,-56 29-99 0,-12 8-152 16,-4 6-531-16</inkml:trace>
  <inkml:trace contextRef="#ctx0" brushRef="#br0" timeOffset="39480.78">5338 5147 955 0,'0'0'394'15,"0"0"-112"-15,0 0-156 16,0 0-44-16,0 0 133 16,13 153-36-16,-13-71 4 15,-15 12-18-15,-3 1-87 16,1-21 10-16,-4 0-81 15,5-18 7-15,6-15-13 0,1-15 23 16,5-14-20 0,4-12-3-16,0 0 0 0,0-15 10 15,17-25-11-15,10-10-83 16,6-8-29-16,3 3-20 16,-3 11 117-16,-6 21 6 15,-9 20 9-15,-9 6-15 16,-9 31 33-16,0 12 6 15,-15 4 66-15,-10 1-39 16,-6-2 23-16,-1-6-50 16,-1-6-18-16,4-9-12 15,7-8 0-15,13-13-196 16,9-7-124-16,0 0-295 0</inkml:trace>
  <inkml:trace contextRef="#ctx0" brushRef="#br0" timeOffset="39674.93">5698 5514 91 0,'0'0'1709'15,"0"0"-1389"-15,0 0-222 16,0 0 9-16,-99 139 86 16,52-77-35-16,0-2-85 15,5 0-8-15,5-9-65 16,10-8 0-16,11-11 0 15,16-14-207-15,16-9-78 16,13-9-323-16</inkml:trace>
  <inkml:trace contextRef="#ctx0" brushRef="#br0" timeOffset="39856.83">5862 5610 1445 0,'0'0'602'16,"0"0"-505"-16,0 0-96 15,-145 72 79-15,107-28-18 16,14 0 18-16,17 3 28 16,7-5-90-16,14-4-18 15,24-6-30-15,47-12-195 16,-10-6-299-16,3-11-647 0</inkml:trace>
  <inkml:trace contextRef="#ctx0" brushRef="#br0" timeOffset="40935.86">7083 5243 1069 0,'0'0'788'16,"0"0"-722"-16,0 0-47 15,0 0-19-15,0 0 13 16,0 0 12-16,0 125 87 15,0-49 1-15,-4 8 23 16,-5-2-96-16,3-5 6 16,-4-15 31-16,2-12-65 15,1-14 40-15,3-12-52 16,0-9 9-16,4-12 9 16,0-3-16-16,0-6 32 15,0-26-34-15,6-11-92 0,14-10 20 16,6-1-79-16,3 4 11 15,3 14 97-15,-6 16 13 16,-3 18 17-16,-5 2 13 16,-5 27 0-16,-8 11 36 15,-5 5 39-15,0-1-4 16,-7-3 32-16,-16 0-26 16,-1-6 2-16,-5-1-7 15,-2-9-71-15,5-7 29 16,5-9-30-16,7-7 7 15,12 0-23-15,2-15-63 16,18-11-75-16,18-6-40 16,6-2-106-16,7 5 27 0,1 10 128 15,-8 4 145 1,-5 12 135-16,-8 3-26 0,-10 0 37 16,-13 3-14-16,-6 14-36 15,0 3 45-15,-9 2-45 16,-13 0-42-16,-1-2 39 15,4-2-76-15,3-8-9 16,9-3 10-16,7-7-7 16,0 0-22-16,19-15-11 15,12-9-122-15,6-2 51 16,3 4-58-16,-4 7 119 16,-5 12 32-16,-8 3 7 15,-13 8 54-15,-7 16 12 16,-3 5-13-16,0 3 31 0,-13-6-61 15,4-5-14-15,2-8-7 16,4-10 6-16,3-3 4 16,0 0-1-16,16-17-18 15,11-12-64-15,7-3-103 16,3 1-19-16,1-1 34 16,-2 6-9-16,-4 11 107 15,-11 9 54-15,-7 6 54 16,-5 6 51-16,-9 18 14 15,0 6 16-15,0-2-20 16,0-2-65-16,-3-6 23 16,1-8-72-16,2-7 14 15,0-5 16-15,19 0-29 0,12 0 8 16,9-14-10-16,9-3-76 16,4-1 53-16,0 4-13 15,-3 5 23-15,-8 9-5 16,-11 0 15-16,-15 17 3 15,-16 13 0-15,-20 20-109 16,-22-8-199-16,-3-3-603 0</inkml:trace>
  <inkml:trace contextRef="#ctx0" brushRef="#br0" timeOffset="41035.51">7563 6168 1502 0,'0'0'661'0,"0"0"-431"16,0 0-103-16,0 0-127 0,0 0-455 0</inkml:trace>
  <inkml:trace contextRef="#ctx0" brushRef="#br0" timeOffset="41621.11">9297 5569 1332 0,'0'0'726'0,"0"0"-568"16,0 0-145-16,-116 70 33 15,56-18-15-15,-5 6 17 16,1 2 36-16,6-2-65 16,11-8 4-16,14-9-22 15,13-14-1-15,13-10-25 16,7-17-135-16,27-14-97 0,9-19-130 16,3-6-816-16</inkml:trace>
  <inkml:trace contextRef="#ctx0" brushRef="#br0" timeOffset="41779.05">9272 5525 1597 0,'0'0'517'0,"0"0"-471"15,0 0 48-15,31 129-60 16,-21-71-17-16,1 3 46 16,1-3-61-16,-2-3 11 15,1-6-13-15,-11-3-77 16,0-11-261-16,-2-15-524 0</inkml:trace>
  <inkml:trace contextRef="#ctx0" brushRef="#br0" timeOffset="41922.11">8907 5799 1517 0,'0'0'966'0,"0"0"-783"15,114-8-164-15,-48 8-19 16,13 0-25-16,35 5-170 15,-21 0-156-15,-13-1-596 0</inkml:trace>
  <inkml:trace contextRef="#ctx0" brushRef="#br0" timeOffset="45922.56">10171 5636 1385 0,'0'0'623'0,"0"0"-509"15,0 0-42-15,0 0-71 16,0 0 0-16,0 0 58 16,0 0-16-16,-71 119 45 0,53-78-39 15,1-6-48-15,5-9 31 16,5-8-32-16,5-7 0 15,2-11 34-15,0 0-12 16,11-15 45-16,14-14-67 16,8-10-95-16,5-3 94 15,0 2-22-15,-4 6 7 16,-7 11 8-16,-8 16-16 16,-9 7 23-16,-8 16-10 15,-2 20 11-15,0 4 9 16,0 2-3-16,-2-5-3 15,2-8 21-15,2-11-18 16,25-12 24-16,10-6-7 0,12-12-23 16,7-22-1-1,-1-10-106-15,-5-12-29 0,-10-8-15 16,-13-12-10-16,-10-6 66 16,-10-3 49-16,-7 3 46 15,0 10 87-15,0 15 161 16,-14 22-71-16,-3 19 16 15,-3 16-147-15,-7 9-15 16,-2 32-3-16,-2 17 4 16,2 14 42-16,6 8-38 15,6 2-2-15,6-2 1 16,4-9-23-16,7-15 0 16,0-13-12-16,2-14 1 15,14-11-11-15,4-10 10 0,6-8-45 16,8 0 27-16,4-20-92 15,2-8-23-15,-5-2-32 16,-6 2 35-16,-8 12 117 16,-13 12 13-16,-5 4 0 15,-3 16 53-15,0 16-26 16,-7 3 20-16,3-4-13 16,4-4-27-16,6-10 29 15,28-5-35-15,17-10-2 16,11-2 1-16,7-5-118 15,0-14 12-15,-9-5-21 16,-10 2-6-16,-17 3 55 16,-19 2 4-16,-14 9 74 15,-10 8 156-15,-27 0-40 0,-10 10-3 16,-4 12-30-16,1 2-52 16,11 0 57-16,10-7-62 15,18-5-6-15,11-9-6 16,0-3-14-16,31 0-11 15,11-6-56-15,7-12-153 16,2-4-47-16,-2 0-100 16,-9 3 67-16,-11 7 242 15,-13 11 58-15,-11 1 218 16,-5 13 36-16,-5 16-67 16,-13 0-6-16,1 2-88 15,7-7-27-15,6-7-3 16,4-12-62-16,6-5 48 15,23 0-49-15,12-19-4 0,3-8-47 16,4-4-112 0,-4-1-17-16,-1 1 61 0,-10 9 16 15,-7 8 62-15,-6 7 41 16,-8 7 10-16,-8 7 110 16,-4 17-8-16,0 5 4 15,0 0-8-15,-7-5-55 16,3-5 15-16,4-10-41 15,0-5-21-15,0-4 43 16,18 0-44-16,11-8-5 16,4-9-81-16,9-2-101 15,1 3 37-15,3 5 28 0,0 2 67 16,-7 9 50-16,-3 0 1 16,-5 6 25-16,-11 14 22 15,-5 2-48-15,-7 2 17 16,-8 0-17-16,-12-7-89 15,-15-1-151-15,-4-12-624 0</inkml:trace>
  <inkml:trace contextRef="#ctx0" brushRef="#br0" timeOffset="46086.47">10981 5448 1322 0,'0'0'919'0,"0"0"-614"0,0 0-93 15,0 0-139-15,129-102-54 16,-80 102-19-16,-1 14-28 16,-7 72-147-16,-15-2-205 15,-16 4-413-15</inkml:trace>
  <inkml:trace contextRef="#ctx0" brushRef="#br0" timeOffset="46163.52">11157 6156 988 0,'0'0'253'0,"0"0"-131"15,0 0-122-15</inkml:trace>
  <inkml:trace contextRef="#ctx0" brushRef="#br0" timeOffset="46941.89">13009 5678 1467 0,'0'0'529'0,"0"0"-388"15,0 0-132-15,-120 17 23 16,66 14 36-16,0 6-24 16,10 3 50-16,13-6-84 15,11-6-8-15,15-7 18 16,5-10-12-16,11-8-16 16,20-3 2-16,12-14-68 15,1-18-56-15,1-9-150 16,-7-11-7-16,-9-10 76 15,-7-8 55-15,-4-7 99 16,-5-1 57-16,-1 8 31 0,-4 14 275 16,-1 18 8-16,-3 17 13 15,-4 16-56-15,0 5-221 16,0 21-33-16,0 23-17 16,0 16 6-16,-4 10 35 15,-5 5-41-15,3 2 0 16,-1-5-1-16,5-8-4 15,-1-12-102-15,3-14-68 16,-2-12-125-16,-2-12-61 16,-5-11-401-16</inkml:trace>
  <inkml:trace contextRef="#ctx0" brushRef="#br0" timeOffset="47648.68">12703 5472 1532 0,'0'0'361'0,"0"0"-203"15,0 0-119-15,170-16-30 16,-112 27 11-16,-2 18-7 16,-6 13 79-16,-7 11 41 15,-9 5-28-15,-14 0-17 16,-9-4-49-16,-5-8-30 16,-1-11 3-16,2-12-12 15,6-11 0-15,5-10-9 16,11-2 7-16,9-16-106 0,4-19-131 15,3-6-111 1,-3-5-32-16,-9 0-7 0,-8 10 389 16,-9 13 152-16,-12 18 233 15,-4 5-189-15,0 18-121 16,-9 13 3-16,-4 6 73 16,2-1-79-16,6-5-13 15,5-6-4-15,0-6-54 16,5-5 22-16,14-9-23 15,10-5-15-15,5 0-26 16,1-16-130-16,2-8-29 16,-4-6 90-16,-4 2-58 15,-9 3 168-15,-9 10 3 16,-9 9 257-16,-2 6-62 16,-4 6-170-16,-14 16 45 15,-2 5 23-15,4 2-38 16,8-3 19-16,8-2-36 0,0-7-40 15,0-6 50-15,17-5-51 16,6-6-25-16,-1 0 10 16,-2-10-63-16,-9-9 38 15,-4-7-54-15,-7-6-48 16,0 3 94-16,4-2 18 16,9 6 30-16,7 4 71 15,7 9-46-15,5 9 16 16,1 3-41-16,2 0 12 15,-3 17-19-15,-6 7 14 16,-10 5 1-16,-7 5 71 16,-7 0-18-16,-2 0 28 15,0 0-25-15,0-6-62 0,2-2 42 16,12-5-43 0,8-10-1-16,9-5 0 0,6-6-20 15,11-12-104-15,-7-14-138 16,-10-4-382-16</inkml:trace>
  <inkml:trace contextRef="#ctx0" brushRef="#br0" timeOffset="47820.54">13789 5275 1521 0,'0'0'634'0,"0"0"-508"16,0 0-8-16,0 0 13 15,-36 113-78-15,16-55-53 16,-13 16-50-16,1-11-247 16,3-19-570-16</inkml:trace>
  <inkml:trace contextRef="#ctx0" brushRef="#br0" timeOffset="47964.56">13523 5434 2340 0,'0'0'385'16,"0"0"-323"-16,0 0-62 16,-8 114-163-16,-21-23-301 0,2-13-84 15,3-11-524-15</inkml:trace>
  <inkml:trace contextRef="#ctx0" brushRef="#br0" timeOffset="48046.58">13370 6110 1122 0,'0'0'555'16,"0"0"-325"-16,0 0-102 15,0 0-128-15,0 0-289 0</inkml:trace>
  <inkml:trace contextRef="#ctx0" brushRef="#br0" timeOffset="48654.99">14979 5581 1662 0,'0'0'537'15,"0"0"-534"-15,0 0 3 16,0 0-7-16,7 166 2 0,-11-85 74 15,-12 8 34-15,-2 0-36 16,-2-5 23-16,2-8-88 16,1-16-7-16,3-14 20 15,3-16-15-15,3-16-6 16,-2-11 0-16,3-3 20 16,-3-27-41-16,-2-21-66 15,5-34-17-15,7-56-57 16,11 14-228-16,16 6-253 0</inkml:trace>
  <inkml:trace contextRef="#ctx0" brushRef="#br0" timeOffset="49600.1">14979 5581 147 0,'70'-35'923'16,"-45"35"-563"-16,-6 18-194 15,-7 18-100-15,-12 10 71 0,-6 7-29 16,-23-5-35 0,-4-4 45-16,4-10-77 0,5-10-34 15,12-10 17-15,12-12-18 16,0-2 42-16,36-14-48 15,13-20-19-15,14-13-34 16,3-12-60-16,9-28-7 16,-13 4 55-16,-8-8-69 15,-12-1-7-15,-20 22 141 16,-7 3 87-16,-13 21 123 16,-2 21 29-16,-15 25-159 15,-18 0-28-15,-6 41-24 16,2 15 52-16,3 19 17 15,5 7-9-15,9 6 27 16,9-4-85-16,9-6-30 0,2-11 13 16,0-18-6-16,0-12-7 15,4-13 0-15,5-13-9 16,7-11 8-16,2 0-44 16,8-9-46-16,3-17-62 15,5-4-126-15,-5 2 53 16,-5 8 138-16,-10 12 84 15,-7 8 4-15,-5 5 33 16,0 18 13-16,4 1 3 16,11-4-22-16,9-4 41 15,16-8 7-15,16-8-63 16,7 0 10-16,2-4-22 0,-3-13-70 16,-10-2 55-16,-17 3-14 15,-16 2 29-15,-19 5 31 16,-2 6 96-16,-25 3-31 15,-12 3-49-15,-5 16 2 16,1 1 23-16,12-1-66 16,10 1 9-16,14-11 2 15,5-3-17-15,9-6 7 16,24 0-7-16,7-12-88 16,5-11-98-16,-1-3-98 15,-5 1 103-15,-8 2 114 16,-9 5 67-16,-6 9 9 15,-12 9 115-15,-4 0-42 16,0 17 104-16,-11 14-43 16,-3-1-37-16,3 0-21 0,7-5-73 15,4-6 35-15,0-7-41 16,11-6 9-16,16-6-15 16,4 0-28-16,2-16-67 15,3-8-67-15,-1 0-80 16,2 0 101-16,-6 2 16 15,-5 8 71-15,-6 8 54 16,-9 6 87-16,-6 0 5 16,-5 22 40-16,0 2-68 15,-2 4 25-15,-5-4-42 16,5-6-34-16,2-4 34 16,0-8-45-16,24-6 26 15,10 0-28-15,9 0-55 0,7-8-20 16,2-1 32-16,-3 2-2 15,-5 5 29-15,-8 2-16 16,-9 0-11-16,-11 12-4 16,-14 5-86-16,-2-2 2 15,-39 1-99-15,-5-5 1 16,-5-7-936-16</inkml:trace>
  <inkml:trace contextRef="#ctx0" brushRef="#br0" timeOffset="49774.89">15612 5494 1445 0,'0'0'693'0,"0"0"-481"15,0 0-60-15,156-32-27 16,-104 32-108-16,-7 0 5 16,-12 12-22-16,-13 4-97 15,-20-2-145-15,-7-2-393 16,-16-8-767-16</inkml:trace>
  <inkml:trace contextRef="#ctx0" brushRef="#br0" timeOffset="49864.02">15931 5390 1585 0,'0'0'540'0,"0"0"-399"16,192-2-141-16,-99 14-34 16,-3 4-358-16</inkml:trace>
  <inkml:trace contextRef="#ctx0" brushRef="#br0" timeOffset="50517.09">17525 5691 593 0,'0'0'917'16,"0"0"-669"-16,0 0-150 15,0 0-97-15,0 0 7 16,0 0 24-16,0 0 105 16,-87 62 111-16,43-12-58 15,-8 10-76-15,-1 2-15 16,6-4-82-16,9-3 4 0,14-14-21 15,8-10 20-15,16-11-13 16,0-10-7-16,11-10-33 16,23 0 32-16,5-16-77 15,11-18-43-15,1-8 23 16,0-13-103-16,-1-1 65 16,-6-2 25-16,-9 7 111 15,-8 14 31-15,-9 16 110 16,-13 18 32-16,-5 3-90 15,0 34-76-15,-19 16 95 16,-4 15-15-16,0 7-22 16,-2 2 25-16,8 0-66 0,1-4 4 15,7-10-24 1,5-7 7-16,2-16-22 0,2-12-60 16,0-15-138-16,31-15 39 15,-2-18-188-15,-1-12-503 0</inkml:trace>
  <inkml:trace contextRef="#ctx0" brushRef="#br0" timeOffset="50974.4">17784 5729 1480 0,'0'0'533'0,"0"0"-507"16,0 0-19-16,0 0 17 15,-14 125 24-15,10-79 42 16,1-9 2-16,3-3-83 15,0-10 34-15,0-10-43 0,12-12 0 16,5-2-7-16,13-14 5 16,5-16-58-16,10-8-60 15,4-5-116-15,4 2 64 16,-1 3-136-16,-10 12 63 16,-7 12 245-16,-14 14 265 15,-13 0-57-15,-8 24-16 16,0 8-65-16,-23 4 76 15,-4 0-64-15,0-6-43 16,6-6-19-16,6-7-77 16,10-12 6-16,5-5-6 15,2 0-2-15,25-22-105 16,4-2-76-16,8-6-82 16,-1 2 11-16,-3 3-139 15,-4 8 286-15,-8 8 107 0,-6 9 369 16,-5 0-137-16,-8 21-106 15,-4 9-57-15,0 3 36 16,0-1-86-16,-4-3 2 16,2-7-20-16,2-6-1 15,0-9-60-15,0-6-132 16,8-1-307-16</inkml:trace>
  <inkml:trace contextRef="#ctx0" brushRef="#br0" timeOffset="51192.57">18390 5179 1275 0,'0'0'802'0,"0"0"-737"15,-114 52-43-15,50 1-22 16,-30 37-33-16,18-11-223 16,14-12-1114-16</inkml:trace>
  <inkml:trace contextRef="#ctx0" brushRef="#br0" timeOffset="52386.05">18158 5328 1113 0,'0'0'790'0,"0"0"-545"0,0 0-159 16,0 0-26-16,0 0-52 15,0 0 57-15,0 0-16 16,141 38-48-16,-97-29 22 16,-3 2-23-16,-8-2 0 15,-14-2-2-15,-7-3-36 16,-12-1 24-16,-6 0-17 16,-33-3 31-16,-15 0-13 15,-12 0 14-15,-7 0-1 16,-4-8 22-16,11-8-16 15,12 2 60-15,16 0 6 16,16 3-8-16,15 6 76 16,7 1-70-16,2 4-17 0,27 0-35 15,9 0 3 1,9 0-19-16,5 4-2 0,-4 6-3 16,-5-1-23-16,-9-2 10 15,-15-2-32-15,-12-2 14 16,-7-3-47-16,-2 0 13 15,-27 0 5-15,-4-12 30 16,-4-5 11-16,6 2 28 16,10 3-6-16,9 2 100 15,10 5-21-15,2 5 7 16,6 0-86-16,21 0-25 16,9 13 14-16,31 13-139 0,-11-4-145 15,-3-2-613-15</inkml:trace>
  <inkml:trace contextRef="#ctx0" brushRef="#br0" timeOffset="52993.64">19543 5747 965 0,'0'0'923'16,"0"0"-601"-16,0 0-177 15,0 0-92-15,0 0-37 16,0 0 2-16,-129-16-9 16,94 42 56-16,9 4-23 15,8-1-33-15,14-6-18 16,4-3 9-16,0-10-77 0,19-5 76 15,6-5-29-15,6-7-50 16,-2-18-133-16,-2-10-125 16,-4-9 43-16,-6-10 60 15,-1-6 187-15,-3-6 48 16,1 1 67-16,-5 9 56 16,-3 15 95-16,-4 12 100 15,-2 19-8-15,0 10-177 16,0 4-121-16,-2 31 36 15,-9 14-33-15,-2 11 23 16,1 10 8-16,6 3-37 16,2-3 12-16,4-8-21 15,0-8-34-15,0-10-18 16,0-12-83-16,0-14-116 0,0-8-81 16,0-10-438-16</inkml:trace>
  <inkml:trace contextRef="#ctx0" brushRef="#br0" timeOffset="53504.99">19142 5641 1674 0,'0'0'500'0,"0"0"-387"15,0 0 52-15,0 0-153 16,127-46-11-16,-56 43-2 16,11 3 17-16,8 7-22 15,-3 16 6-15,-10 9-1 0,-12 5-19 16,-20-2 20-1,-18 0 0-15,-23-3-7 0,-4-6 17 16,-12-3 26-16,-14-8-23 16,-1-3-7-16,5-10 30 15,6-2-34-15,11 0-2 16,5-14-18-16,8-8-138 16,20-4-48-16,6 1 16 15,0 4 81-15,-8 5 107 16,-8 10 55-16,-12 6 66 15,-6 0-56-15,0 9-18 16,-4 11 49-16,-7 3-29 16,2 0-36-16,6-6 31 15,3-1-60-15,6-6 2 16,17-6 1-16,6-4-5 0,5 0-63 16,-2-14-70-1,-6-7-33-15,-4-4 66 0,-8-1 6 16,-7 4 72-16,-7 5 22 15,0 10 116-15,-2 7 3 16,-15 0-34-16,7 16-24 16,1 10 27-16,9 6-49 15,0 0-5-15,19-2 9 16,15-6-43-16,7-8-33 16,13-14-85-16,-6-2-210 15,-13 0-364-15</inkml:trace>
  <inkml:trace contextRef="#ctx0" brushRef="#br0" timeOffset="53678.91">19792 5346 312 0,'0'0'1366'0,"0"0"-1106"16,0 0-223-16,0 0 19 15,0 0-45-15,0 0-11 16,-31 104 37-16,58-58-37 15,11 22-34-15,-7-14-204 16,-4-6-928-16</inkml:trace>
  <inkml:trace contextRef="#ctx0" brushRef="#br0" timeOffset="53783.01">19707 6196 971 0,'0'0'1550'16,"0"0"-1550"-16,0 0-280 0</inkml:trace>
  <inkml:trace contextRef="#ctx0" brushRef="#br0" timeOffset="54871.68">20893 5166 1637 0,'0'0'147'16,"0"0"-147"-16,0 0-60 15,0 0 60-15,0 0 81 16,-27 134 67-16,8-25 100 16,-2-4-100-16,6-6-65 15,1-17 7-15,6-24-69 16,-1 2 9-16,0 1-30 15,0-15 24-15,2-15-24 16,3-11 0-16,-1-12 0 16,1-8 26-16,-1 0-26 15,5-24-10-15,0-11-70 16,7-8-36-16,17-6 2 16,5 8-90-16,3 9 91 0,-3 15 107 15,-7 14 5-15,-9 3 1 16,-9 22 10-16,-4 12-9 15,0 3 106-15,-15 2 0 16,-7-3-23-16,-5-4 22 16,0-6-84-16,1-6 15 15,6-9-25-15,4-8 1 16,9-3 27-16,7-5-40 16,0-19-52-16,23-8-29 15,10-7-140-15,9-2-30 16,1 3 53-16,-3 4-12 15,-9 13 210-15,-11 13 121 16,-13 8-56-16,-7 8 10 16,0 18-7-16,-7 4 48 0,-4 2 19 15,6-2-60-15,5-6 12 16,10-2-68-16,23-8 46 16,11-6 1-16,12-8-66 15,0 0-11-15,0-8-51 16,-10-15-71-16,-10-7-55 15,-14-2-60-15,-13 1 20 16,-9 4 228-16,0 4 103 16,-19 13 100-16,-8 10-36 15,-2 0-87-15,4 24 38 16,7 6-22-16,11 4-10 16,7 1 2-16,7-5-76 15,25-9 6-15,12-7-18 0,8-7-17 16,6-7 4-1,2-5-64-15,-3-19-27 0,-3-5-47 16,-9-12-64-16,-10-5 25 16,-6-12-43-16,-6-6-109 15,-6-5-37-15,-1 4 379 16,-5 12 241-16,-5 16 330 16,-3 23-175-16,-3 14-235 15,0 14-139-15,-13 32-13 16,-3 12 62-16,0 7 37 15,3 6-6-15,4-3 13 16,5-1-103-16,-1-9 9 16,1-7-21-16,0-9 23 15,-4-11-22-15,0-12-1 0,-3-10-46 16,-5-9 3-16,-2 0-48 16,2-23-19-16,6-9-2 15,10-4 42-15,4-4 69 16,29 2-5-16,9 4 6 15,8 6 53-15,1 8 4 16,-5 8 47-16,-3 5-6 16,-7 7-98-16,-9 0 7 15,-10 5-7-15,-10 9-84 16,-7 2-91-16,-26 4-45 16,-13-3-85-16,-5-8-473 0</inkml:trace>
  <inkml:trace contextRef="#ctx0" brushRef="#br0" timeOffset="55008.98">21321 5488 1405 0,'0'0'378'15,"0"0"-218"-15,0 0-27 16,89-114-36-16,-60 103-35 16,-4 11-62-16,-9 20-285 15,-9 13-539-15</inkml:trace>
  <inkml:trace contextRef="#ctx0" brushRef="#br0" timeOffset="55112.87">21117 6288 2495 0,'0'0'62'0,"0"0"-62"0</inkml:trace>
  <inkml:trace contextRef="#ctx0" brushRef="#br0" timeOffset="57400.27">2957 6571 738 0,'0'0'372'0,"0"0"-159"0,0 0-60 16,0 0 31-16,0 0 35 15,0 0-44-15,0 0 7 16,21-68-92-16,-17 62-65 15,-2-1 12-15,0 3-37 16,-2 4 0-16,0 0 8 16,0 0 7-16,0 0-5 15,0 0-10-15,0 0 2 16,0 13-7-16,0 11 5 16,0 10 0-16,0 8 41 15,0 4-30-15,-2 6 41 16,-4 0 6-16,-3-3-22 15,2-3 53-15,-2-8-68 16,2-6-14-16,3-10 5 0,2-10 3 16,0-7-12-16,2-2-3 15,-2-3 11-15,2 0 26 16,0-12-37-16,0-18-14 16,0-10-3-16,0-12-87 15,10-9-14-15,9-1 38 16,0 2 25-16,1 10 40 15,1 12 12-15,-4 14 3 16,-5 10 36-16,-6 9-36 16,-4 5 25-16,-2 0-25 15,0 15 12-15,-4 13 30 16,-10 6-7-16,-3 2-12 16,1-2 23-16,5-4-37 0,5-7-3 15,6-7-6 1,0-9 7-16,0-3 22 0,2 1-29 15,9-5 0-15,-3 0 2 16,2 2 0-16,-6-2-2 16,-2 1 0-16,-2-1-14 15,0 0-5-15,0 0 19 16,0 0 0-16,0 0-21 16,0 0 25-16,0 0-4 15,0 0 0-15,0 0 12 16,0 0-16-16,0 0 4 15,0 0 0-15,0 0-14 0,0 0 26 16,0 0-12 0,0 0 3-16,0 0 14 0,0 0 3 15,0 0-19-15,0 0-1 16,2-10 6-16,1-2 3 16,-1 0-10-16,0 0 1 15,-2 4-31-15,2 1 17 16,-2 2-17-16,0 3-31 15,0 0 61-15,0 2-20 16,0 0 21-16,0-2 0 16,2-2 1-16,3-1 7 15,0-4-8-15,-1-3 0 16,0 2-11-16,1 0 11 16,-1 0 0-16,0 3-1 15,-1-2 12-15,2 3-10 0,-3 0-1 16,2 1-6-1,-2 2-7-15,1-1 13 0,-1 2 0 16,-2-1 0-16,2 3 15 16,-2 0 21-16,0 0-18 15,0-1-17-15,0 1 32 16,4-2-33-16,3-2 20 16,7 0-20-16,-1-2 16 15,1 2-17-15,-2 2 1 16,-3 2 0-16,-1 0-21 15,-4 0 12-15,-2 12 9 16,-2 14-1-16,0 8 19 16,-9 6 23-16,-11 4-21 0,-3 0-18 15,-1-3 22-15,2-8-12 16,2-6-12-16,7-11 0 16,3-6 22-16,8-6-11 15,2-4-11-15,0 0 1 16,16-4-2-16,11-10-48 15,9 0 6-15,1 4 42 16,5 3-23-16,-5 7 7 16,-6 3 17-16,-12 18-10 15,-11 5 2-15,-8 5 16 16,-10 1 31-16,-21-3 15 16,-7 0-53-16,-4-5 46 15,-3-6-47-15,-1-10-100 16,7-4-154-16,16-4-734 0</inkml:trace>
  <inkml:trace contextRef="#ctx0" brushRef="#br0" timeOffset="60178.06">8863 6729 1041 0,'0'0'622'0,"0"0"-554"16,0 0-66-16,0 0-2 16,0 0 0-16,0 0 8 0,0 0 29 15,-25 85 56-15,14-36 41 16,-1 9-27-16,4 3-4 16,1-3-36-16,1-2-56 15,2-7 26-15,-2-9-28 16,4-13-9-16,2-6 2 15,0-9 21-15,0-8-18 16,0-3-5-16,0 2 0 16,0-3 29-16,0 0-19 15,0 0-6-15,0-8-4 16,0-8 15-16,0-1-22 16,0-3 7-16,0-1 0 15,0-1-27-15,0-3 23 0,0 0-22 16,0-4 7-16,0-1-53 15,0-2 45-15,0-4-11 16,0-2-52-16,10 2 71 16,0 1-6-16,7 6 25 15,2 2 10-15,1 6 27 16,3 5 17-16,-4 7-14 16,2 5-39-16,-4 4 39 15,-5 0-40-15,-6 21 0 16,-6 6 0-16,0 4 18 15,0 1-10-15,-8-2-8 16,-2-4 11-16,6-6 0 0,4-2-1 16,0-4-10-1,14 0 42-15,10 4-35 0,0 5 20 16,-1 0-27-16,-10 7 0 16,-10 3 36-16,-3 0-30 15,-27 2 38-15,-14-5 13 16,-5-2-57-16,-8-8 0 15,-13-4-31-15,14-6-165 16,11-4-289-16</inkml:trace>
  <inkml:trace contextRef="#ctx0" brushRef="#br0" timeOffset="62911.56">10287 6647 1264 0,'0'0'300'16,"0"0"-157"-16,0 0 6 16,0 0 29-16,0 0-78 15,0 0 8-15,0 0-87 0,13-6-21 16,-13 47 28-16,0 15 17 15,-2 11 53-15,-5 11-12 16,-3 4-39-16,0-2 28 16,1-8-74-16,1-12 4 15,1-16-5-15,4-15 21 16,1-9-21-16,2-15 0 16,0-5 1-16,0 0-18 15,8-17-16-15,7-14-88 16,3-15-13-16,3-13-73 15,0-1 56-15,-1 2 50 16,-7 12 101-16,-6 16 14 16,-7 20 171-16,0 10-97 0,-15 18-65 15,-8 20-9 1,0 10-2-16,10 4 27 0,13-2 3 16,0-6 28-16,32-12-61 15,15-11 4-15,15-18-2 16,9-3-10-16,6-25-2 15,-4-15-44-15,-7-11-59 16,-8-7-76-16,-12-6-82 16,-18-4 50-16,-8-4 115 15,-14 4 97-15,-6 5 110 16,0 13 133-16,0 16 16 16,-13 16-71-16,-7 18-133 15,-5 0-55-15,0 32 30 0,0 14-15 16,2 10 55-1,5 7-5-15,7 1-50 0,9-2 45 16,2-6-60-16,0-6 0 16,7-12 4-16,11-12-4 15,4-8 0-15,4-11-39 16,5-7-44-16,4 0 41 16,0-11-51-16,1-9-17 15,-3-2 30-15,-6 3-43 16,-5 5 66-16,-9 7 44 15,-4 7-21-15,-7 0 34 16,-2 21 19-16,0 4-10 16,0 4 37-16,0-3-30 15,0-2 1-15,0-9-13 0,5-4 6 16,2-10 21-16,2-1-29 16,5-1-2-16,-2-20 0 15,4-2-110-15,0-4 44 16,0 4 3-16,-6 5 19 15,1 5 44-15,-4 11 44 16,0 2-27-16,0 4 48 16,-1 16-31-16,8 0-12 15,1-2-7-15,10-3-4 16,4-8 17-16,9-7-28 16,7 0-38-16,-1-7-62 15,-2-15 1-15,-6-5-65 16,-5 1-64-16,-11 0-62 0,-4 4 78 15,-10 5 212-15,-1 6 114 16,-5 11 220-16,0 0-200 16,0 28-72-16,-7 20 67 15,-7 19-34-15,-3 9 55 16,-1 8-56-16,3 2-12 16,-1-8-5-16,7-9-68 15,5-14 6-15,4-12-15 16,0-15-115-16,0-14-21 15,-2-12-259-15</inkml:trace>
  <inkml:trace contextRef="#ctx0" brushRef="#br0" timeOffset="63084.47">11123 6784 2092 0,'0'0'538'0,"0"0"-411"16,0 0-23-16,130-119-104 15,-86 95 14-15,1 10-20 16,-3 12 6-16,-7 2-20 16,6 32-235-16,-13 6-295 15,-3 0-502-15</inkml:trace>
  <inkml:trace contextRef="#ctx0" brushRef="#br0" timeOffset="63631.64">12641 7046 728 0,'0'0'1207'0,"0"0"-1059"16,0 0-89-16,-149 100-59 0,104-49 0 16,10-8 23-16,14-4 12 15,15-11 60-15,6-7-57 16,10-12-15-16,22-9-23 15,6 0-5-15,6-18-125 16,-2-19-76-16,-1-9-36 16,-5-9-31-16,-7-8 4 15,-7-7 23-15,-2-2 164 16,-6 2 82-16,-1 6 283 16,-7 13 111-16,1 16-34 15,-4 12-42-15,-3 14-105 16,0 9-85-16,0 0-43 15,0 11-85-15,-5 24 0 0,-6 12 33 16,0 14-27 0,-1 9 35-16,3 2-41 0,1 3 10 15,3-7-17-15,3-10 7 16,2-9-48-16,0-14-67 16,0-9-131-16,2-12-124 15,3-10-356-15</inkml:trace>
  <inkml:trace contextRef="#ctx0" brushRef="#br0" timeOffset="64375.92">12445 6898 1724 0,'0'0'372'0,"0"0"-198"0,0 0-152 16,118-33-11-1,-69 33-11-15,-2 18 0 0,0 19-12 16,-9 10 27-16,-5 10 1 15,-8 5 39-15,-6-2-46 16,-3-6 34-16,-5-7-43 16,3-15 10-16,1-9-1 15,8-14-9-15,6-9-2 16,4 0-73-16,5-22-155 16,-1-11-28-16,0-11-123 15,-6-2-242-15,-6 7 486 16,-10 7 137-16,-7 14 693 15,-5 11-342-15,-3 7-256 16,0 10-46-16,-7 16-7 0,-4 4-4 16,5 0 82-1,1-4-80-15,5-3-19 0,0-9 8 16,9-8-18-16,13-6-22 16,2 0-17-16,3-14-132 15,-2-10-5-15,0-7-181 16,-4 1 21-16,-5 2 3 15,-5 8 322-15,-6 10 392 16,-5 10-30-16,0 0-247 16,-5 26 49-16,-8 6-75 15,2 3 14-15,4-2 20 16,7-4-71-16,0-6 6 16,14-9-43-16,15-11-14 0,6-3 37 15,1 0-38 1,-5-12-77-16,-8-13-16 0,-15-7-59 15,-8-1-6-15,0-7 15 16,-4 1 54-16,-9 4 89 16,3 3 109-16,10 9 120 15,0 7-40-15,19 4-128 16,14 5-61-16,7 5-54 16,3 2-2-16,-3 0 48 15,-9 21-20-15,-11 9 28 16,-13 8 11-16,-7 4 22 15,-9 4 103-15,-14 1-23 16,3-7-20-16,7-4 19 16,9-6-94-16,4-9-8 15,8-4 28-15,21-8-38 0,9-6-45 16,5-3-88-16,14-17-124 16,-7-9-131-16,-15-6-977 0</inkml:trace>
  <inkml:trace contextRef="#ctx0" brushRef="#br0" timeOffset="64564.74">13564 6599 1709 0,'0'0'376'16,"0"0"-259"-16,0 0-83 15,-52 139-34-15,-1-65 0 16,9-11-323-16,2-11-636 0</inkml:trace>
  <inkml:trace contextRef="#ctx0" brushRef="#br0" timeOffset="64714.06">13176 6759 2388 0,'0'0'320'16,"0"0"-320"-16,9 136-70 0,-9-66-420 15,-7-1-659-15</inkml:trace>
  <inkml:trace contextRef="#ctx0" brushRef="#br0" timeOffset="64813.2">13151 7615 2046 0,'0'0'561'16,"0"0"-561"-16,0 0-338 0</inkml:trace>
  <inkml:trace contextRef="#ctx0" brushRef="#br0" timeOffset="66185.67">14912 7046 2022 0,'0'0'506'16,"0"0"-506"-16,0 0-21 16,0 0 9-16,0 0 12 15,0 154 7-15,0-96 78 16,-10-3-62-16,-1-11-7 0,1-15-7 16,4-8-3-16,6-17-6 15,0-4 43-15,13-8-43 16,18-21-43-16,10-14-48 15,5-3-29-15,5-4 20 16,-1 5-50-16,-10 12 24 16,-9 17 71-16,-15 16 55 15,-12 5 6-15,-4 30 55 16,0 5-2-16,0 0 28 16,-4-6-46-16,4-10 4 15,0-8 5-15,19-11-48 16,12-5 42-16,10-5-44 0,1-23-53 15,-2-9-14-15,-2-14-131 16,-9-9 24-16,-5-25 53 16,-5 1-114-16,-4-6-75 15,-1 2 130-15,-1 19 180 16,-2 8 563-16,-2 20-256 16,-5 24-58-16,-4 17-157 15,0 7-73-15,-6 32-3 16,-8 15 26-16,-1 10 13 15,-1 9 60-15,5 4-51 16,0-1-15-16,6-4-14 16,1-9-23-16,4-15 11 15,0-14-23-15,0-12 0 0,9-14-22 16,13-8-23 0,7 0-25-16,6-21-23 0,6-7-39 15,-3 1 59-15,-5 3 14 16,-8 9 59-16,-12 14 45 15,-8 1-32-15,-5 16 3 16,0 12 34-16,0 2-50 16,0-2 74-16,13-5-29 15,20-8-37-15,17-9 65 16,14-6-73-16,12 0-5 16,0-12-31-16,-3-14-69 15,-11-6 56-15,-14 0-3 16,-19 0-9-16,-21 6 61 15,-8 8 8-15,-17 11 54 16,-24 7 27-16,-9 11-70 0,-6 18 45 16,0 7-28-16,9 1-7 15,13-6 74-15,17-4-88 16,12-9-2-16,5-6-13 16,18-8-15-16,17-4 3 15,15 0-99-15,4-15-79 16,-2-4-88-16,0-2-52 15,-7-2 78-15,-12 5 90 16,-9 6 162-16,-10 9 59 16,-12 3 140-16,-2 7-8 15,0 15 37-15,-4-1-99 16,0 2-62-16,4-7 5 0,0-2-25 16,2-9 35-16,17-5-32 15,6 0-42-15,2-1-8 16,0-15-21-16,-3-5-110 15,1-6 25-15,-3 1-25 16,0-2 65-16,3 5-7 16,0 7 48-16,-4 8 25 15,-1 7 51-15,1 1 53 16,-4 1 24-16,1 16-82 16,0 1 34-16,-2 0 1 15,2 2-38-15,-3-2 32 16,3-2-74-16,-3-4 12 15,-1-6-7-15,1-3 14 0,1 0-28 16,8-3 8 0,7 0-59-16,10 0 2 0,5 0-63 15,4 0 24-15,1 0 76 16,-4 0 6-16,-10 6 14 16,-5 14 0-16,-12 6 6 15,-11 2-23-15,-9 5 17 16,0-2 0-16,-11-1-8 15,-14-3 7-15,-17-13-35 16,4-7-150-16,2-7-342 0</inkml:trace>
  <inkml:trace contextRef="#ctx0" brushRef="#br0" timeOffset="66358.34">15925 6812 1972 0,'0'0'516'16,"0"0"-436"-16,0 0 57 16,156-56-135-16,-102 56-2 15,-4 0-6-15,-5 54-198 16,-16 1-138-16,-14 8-550 0</inkml:trace>
  <inkml:trace contextRef="#ctx0" brushRef="#br0" timeOffset="66449.7">16090 7567 1795 0,'0'0'556'0,"0"0"-556"16,0 0-556-16</inkml:trace>
  <inkml:trace contextRef="#ctx0" brushRef="#br0" timeOffset="66995.86">18355 7120 1458 0,'0'0'683'0,"0"0"-606"15,0 0-59-15,-154 80 1 16,98-33-19-16,9-1 139 15,11-2-28-15,18-10-3 16,16-6-73-16,2-10-33 16,22-12-2-16,16-6-20 15,7-8-48-15,2-18-36 0,-2-10-64 16,-6-4-51-16,-7 0-19 16,-6 3 87-16,-7 8 151 15,-8 12 137-15,-9 14 228 16,-2 3-150-16,0 30-181 15,0 20 102-15,-9 11-76 16,-7 8-23-16,-1 5 33 16,1 1-64-16,5-6-3 15,-1-7-3-15,8-15-13 16,4-13-95-16,0-22-98 16,14-12-143-16,3 0-241 0</inkml:trace>
  <inkml:trace contextRef="#ctx0" brushRef="#br0" timeOffset="67484.11">18760 7059 1691 0,'0'0'294'16,"0"0"-294"-16,0 0 13 16,-38 109 28-16,18-53 13 15,3-1 105-15,7-6-31 16,6-8-94-16,4-10 21 15,0-8-55-15,0-14 1 16,4-9 49-16,10 0 8 16,1-26-58-16,8-9-47 0,4-8-53 15,4-8 60-15,4 1-58 16,5 1-88-16,1 12 84 16,-6 11 43-16,-3 14 59 15,-8 12 35-15,-6 0-29 16,-9 24 151-16,-9 8-37 15,0 4-17-15,-5 4 71 16,-15 0-99-16,0-7-26 16,2-2-30-16,3-7 2 15,6-10-10-15,7-5-11 16,2-9 0-16,2 0-12 16,22-9-71-16,10-14-128 15,8-3-76-15,2 0-98 16,-1 1 92-16,-10 9 293 15,-6 12 200-15,-12 4 19 0,-10 13-126 16,-5 13-3-16,0 11 20 16,-2 4-51-16,-9-2 13 15,2-3-72-15,9-2-17 16,0-11-169-16,0-12-358 0</inkml:trace>
  <inkml:trace contextRef="#ctx0" brushRef="#br0" timeOffset="67777">18773 6775 1300 0,'0'0'1157'16,"0"0"-831"-16,0 0-275 15,152-4-36-15,-43 4-15 16,-15 15-208-16,-7-1-336 0</inkml:trace>
  <inkml:trace contextRef="#ctx0" brushRef="#br0" timeOffset="67898.95">19917 7289 1197 0,'0'0'1500'0,"0"0"-1500"16,0 0-1863-16</inkml:trace>
  <inkml:trace contextRef="#ctx0" brushRef="#br0" timeOffset="88793.77">1453 8361 325 0,'0'0'370'16,"0"0"-264"-16,0 0-80 16,0 0-6-16,0 0-19 15,0 0 101-15,0 3-17 16,0 1-21-16,0 0-64 16,2 2 0-16,2-2 177 15,1-4 222-15,-5 0-251 0,0 0-15 16,0 0 16-1,0 0-54-15,0 0 67 0,0 0-58 16,0 0-50-16,0 0-21 16,0 20-33-16,0 11 0 15,-7 16 65-15,-3 9-62 16,-7 6 61-16,2 3-51 16,-3-6-11-16,0-2 10 15,1-8-11-15,-2-12-1 16,9-5 0-16,5-6-220 15,3-10-122-15,2-11-437 0</inkml:trace>
  <inkml:trace contextRef="#ctx0" brushRef="#br0" timeOffset="89044.43">1074 8223 1647 0,'0'0'624'0,"0"0"-360"16,0 0-90-16,0 0-66 16,0 0-20-16,0 0-88 15,182-48 14-15,-97 48-14 16,4 0-8-16,11 4-2 15,-21 12-291-15,-19-3-441 0</inkml:trace>
  <inkml:trace contextRef="#ctx0" brushRef="#br0" timeOffset="89838.18">1653 8604 1534 0,'0'0'244'0,"0"0"-168"15,0 0-38-15,0 0 11 16,0 0 8-16,0 0 31 16,0 0 105-16,0 99-17 15,0-55-63-15,0 2-13 16,-9-8-77-16,3-9-21 0,4-8 3 15,0-11 2 1,2-6-7-16,0-4 14 0,0 0-4 16,0-16-20-16,13-14-8 15,5-10-119-15,7-11 40 16,4 0-35-16,0 3 52 16,-6 7 67-16,-2 12 13 15,-11 14 83-15,-4 13-31 16,-6 2-40-16,0 18 54 15,-3 16 22-15,-10 8 9 16,2 3-8-16,7-3-59 16,4-6 25-16,0-6-55 15,13-10 2-15,16-8 11 16,10-8-5-16,9-4-8 16,2-10 0-16,4-19-23 15,-5-8 5-15,-4-13-53 16,-7-8-39-16,-7-7 53 0,-7-1-32 15,-6 0 62-15,-7 12 27 16,-3 10 40-16,-4 17 154 16,-4 11-94-16,0 15-74 15,0 1-15-15,2 5-11 16,0 26 0-16,2 13-1 16,1 12 13-16,1 8-18 15,-4 2 6-15,2-1 0 16,-4-7-9-16,0-6 10 15,0-10-1-15,-10-10 0 16,-7-7-20-16,-4-11-69 16,-6-11-121-16,-12-9-88 15,3-17-98-15,0-16-439 0</inkml:trace>
  <inkml:trace contextRef="#ctx0" brushRef="#br0" timeOffset="89974.9">1968 7802 2174 0,'0'0'311'0,"0"0"-311"16,0 0 0-16,-98 188-6 15,55-54 6-15,6-15-189 16,16-25-1026-16</inkml:trace>
  <inkml:trace contextRef="#ctx0" brushRef="#br0" timeOffset="90777.26">3499 8482 1706 0,'0'0'553'0,"0"0"-412"15,0 0-96-15,0 0-29 16,0 0 35-16,0 0-51 0,-13-128 0 16,38 97-1-1,6 8-39-15,2 12 34 16,-2 11 6-16,-11 12-27 0,-15 33 17 16,-5 16 20-16,-41 17 3 15,-19 6 35-15,-15-1-46 16,-4-9 35-16,4-18-29 15,8-19 2-15,14-19 55 16,17-18-32-16,14 0 25 16,15-23 7-16,7-9-22 15,20-1 8-15,25 3-51 16,13 7 9-16,13 13-15 16,7 10 6-16,2 0-6 15,-4 17-33-15,13 11-230 16,-20-3-289-16,-15-8-688 0</inkml:trace>
  <inkml:trace contextRef="#ctx0" brushRef="#br0" timeOffset="91054.3">4163 8332 1068 0,'0'0'771'0,"0"0"-695"15,0 0-12-15,0 0-52 16,0 0 41-16,-62 140 154 16,37-52-44-16,1 11 1 15,4 3-70-15,4-18-41 0,3 8 26 16,5-10-78-16,4-7 5 16,4-13-6-16,0-10 13 15,0-11-29-15,0-16-81 16,4-15-135-16,0-10 55 15,-2-40-3-15,-2-13-196 16,0-10-215-16</inkml:trace>
  <inkml:trace contextRef="#ctx0" brushRef="#br0" timeOffset="91229.71">4211 8282 1768 0,'0'0'362'0,"0"0"-274"16,0 0-68-16,0 0 55 0,81 150-17 15,-81-83 56 1,-10 6-7-16,-24 2-105 0,-8-5 36 16,-9-6-38-16,-1-10-81 15,4-15-74-15,9-16-228 16,18-14-445-16</inkml:trace>
  <inkml:trace contextRef="#ctx0" brushRef="#br0" timeOffset="91468.58">4776 8311 1182 0,'0'0'814'16,"0"0"-675"-16,0 0-105 15,-146 75 39-15,97-21 69 16,9 10-29-16,13 2 17 15,13 2-51-15,14-3-79 16,0-7 30-16,25-10-30 16,10-12-73-16,32-14-79 15,-9-12-177-15,-4-10-375 0</inkml:trace>
  <inkml:trace contextRef="#ctx0" brushRef="#br0" timeOffset="91658.34">5135 8453 1431 0,'0'0'774'16,"0"0"-666"-16,0 0-107 16,-118 93 82-16,67-36-31 15,0 3 43-15,4-1-7 16,9-4-79-16,9-11 0 16,12-12-9-16,7-11-145 15,10-14 28-15,12-7-99 16,12-18-80-16,2-10-535 0</inkml:trace>
  <inkml:trace contextRef="#ctx0" brushRef="#br0" timeOffset="91807.02">5142 8511 707 0,'0'0'915'0,"0"0"-785"16,0 0-102-16,18 150-22 15,-18-87 43-15,2 2-27 0,-2-9 3 16,4-8-9-16,1-11-1 15,-5-12-30-15,0-9-109 16,0-9-449-16</inkml:trace>
  <inkml:trace contextRef="#ctx0" brushRef="#br0" timeOffset="91957.23">4674 8695 738 0,'0'0'1296'0,"0"0"-1122"0,0 0-98 15,143-14-76 1,-81 14 14-16,3 0-33 0,28 0-31 16,-17 8-213-16,-9-4-251 0</inkml:trace>
  <inkml:trace contextRef="#ctx0" brushRef="#br0" timeOffset="92757.59">5538 8478 1209 0,'0'0'169'16,"0"0"-96"-16,0 0 15 15,0 0 13-15,0 0 103 16,-50 114 19-16,38-59-58 16,1 5-11-16,3-2-101 0,-2-4-22 15,4-6-11-15,1-12-4 16,3-9-15-16,0-10-1 15,2-9 0-15,0-8 3 16,0 0-3-16,0-6 0 16,0-22-112-16,6-12-56 15,11-13-26-15,2-5-26 16,4-1 101-16,-1 5 119 16,-5 10 105-16,-3 13 69 15,-5 13-5-15,-5 11-110 16,-4 2 7-16,0 5-27 15,0 0-29-15,0 0 3 16,0 14-12-16,-6 2-1 0,-3 3 22 16,-1-3-21-1,4-5 42-15,0-1-32 0,3-3-10 16,1-3 25-16,2-4-19 16,0 0-7-16,0 0 25 15,0 0-16-15,0 0 16 16,0 0-25-16,0-4 15 15,0-6-16-15,0-5 2 16,0-2-1-16,0-2 0 16,0-1-3-16,7 1 2 15,3-2 1-15,4 3 0 16,-3 0-17-16,3 6 30 0,-3 1-13 16,0 6 10-1,0 5 7-15,-2 0-12 16,0 0-5-16,-4 10 0 0,-5 14 10 15,0 6 11-15,-3 8 31 16,-17 4 16-16,-2-1-56 16,-3-5 38-16,4-6-50 15,2-10 10-15,9-8-5 16,6-6-5-16,4-6 0 16,0 0 11-16,10 0-4 15,9-13-14-15,6-4-20 16,2 1-6-16,-2 3 15 15,-5 9 17-15,-3 4 1 16,-5 9 2-16,-10 18 11 16,-2 9 10-16,-7 3-23 0,-15-1 12 15,-2-4-2 1,1-6-10-16,4-10 0 0,3-8-2 16,7-10-120-16,5-10 0 15,4-12-516-15</inkml:trace>
  <inkml:trace contextRef="#ctx0" brushRef="#br0" timeOffset="92925.19">6030 8330 1783 0,'0'0'368'0,"0"0"-207"16,75 110 62-16,-57-34-55 15,-13 12-23-15,-5 6-75 0,-27 2 11 16,-17-4-81-1,-46 17-48-15,12-26-236 0,3-23-481 0</inkml:trace>
  <inkml:trace contextRef="#ctx0" brushRef="#br0" timeOffset="94036.29">6861 8781 1753 0,'0'0'613'0,"0"0"-368"16,0 0-90-16,0 0-18 15,0 0-87-15,0 0-43 16,0 0 25-16,135-48-32 16,-79 48 0-16,-2 0-2 15,-7 0-46-15,-9 11-41 16,-16 8-201-16,-13-5-286 15,-9-2-334-15</inkml:trace>
  <inkml:trace contextRef="#ctx0" brushRef="#br0" timeOffset="94170.34">6892 8918 1986 0,'0'0'531'0,"0"0"-488"15,0 0 26-15,0 0-63 16,127 3-6-16,-67-3-45 15,-10 0-265-15,-13 0-785 0</inkml:trace>
  <inkml:trace contextRef="#ctx0" brushRef="#br0" timeOffset="118152.53">8196 8682 1795 0,'0'0'284'15,"0"0"-202"-15,0 0-82 16,0 0 103-16,0 0-45 16,0 0-48-16,0 0 7 0,0 0-17 15,-6 7-76-15,-1-1-169 16,0-3-457-16</inkml:trace>
  <inkml:trace contextRef="#ctx0" brushRef="#br0" timeOffset="118452.57">8196 8682 1699 0</inkml:trace>
  <inkml:trace contextRef="#ctx0" brushRef="#br0" timeOffset="118735.53">8196 8682 1699 0,'-42'69'507'0,"40"-77"-375"0,-1-11-60 0,3-5 26 0,0-3-11 16,7-6-53-16,15 1 12 15,5 2-38-15,2 2-1 16,0 6-7-16,-5 10 3 15,-5 10-16-15,-11 2 13 16,-8 22-26-16,0 24 19 16,-24 12 13-16,-23 13-6 15,-18 3 0-15,-8-6 16 16,0-10-23-16,3-14 7 16,10-14 0-16,9-12-6 15,10-14-5-15,10-4-10 16,9-5-41-16,8-19 16 15,12-5 28-15,2-1 18 16,11 2 0-16,20 6-1 16,8 13 17-16,5 9-16 0,3 0 0 15,0 21-5 1,13 28-23-16,-11-8-95 0,-7-5-507 0</inkml:trace>
  <inkml:trace contextRef="#ctx0" brushRef="#br0" timeOffset="119022.47">8408 9002 1092 0,'0'0'607'16,"0"0"-538"-16,0 0-24 16,0 0-1-16,0 0 39 15,0 0 36-15,0 0-15 16,0 0-49-16,102-29-12 16,-94 9-37-16,-8 2 13 15,-10 6-19-15,-17 7-154 16,-4 2-221-16</inkml:trace>
  <inkml:trace contextRef="#ctx0" brushRef="#br0" timeOffset="120965.51">9222 8534 1448 0,'0'0'331'0,"0"0"-243"16,0 0-21-16,0 0-42 0,0 0-16 16,0 0 7-16,0 0 4 15,19 74 95-15,-19-1 22 16,0 16-87-16,-13 6 58 16,-3-7-29-16,-1 9-43 15,1-5 29-15,3-8-64 16,4-10 19-16,2-9-13 15,2-12 15-15,3-9-22 16,2-9 0-16,0-12-104 16,0-11 6-16,0-12-164 15,0-7 4-15,0-19-91 0</inkml:trace>
  <inkml:trace contextRef="#ctx0" brushRef="#br0" timeOffset="121186.8">9369 8516 1410 0,'0'0'241'15,"0"0"-163"-15,0 0-56 16,106 129 68-16,-92-63 38 16,-14 5 21-16,0 2-10 15,-31-5-68-15,-16-3-25 16,-9-7-27-16,0-8-4 15,3-13-30-15,6-13-19 16,16-9-233-16,16-15-366 0</inkml:trace>
  <inkml:trace contextRef="#ctx0" brushRef="#br0" timeOffset="121432.04">9886 8474 1205 0,'0'0'396'16,"0"0"-291"-16,-128 88-30 16,80-28 131-16,12 7-74 15,16 0-11-15,16-4-31 0,4-8-89 16,20-8 26-16,20-11-27 15,33-10-166-15,-5-12-227 16,-6-12-846-16</inkml:trace>
  <inkml:trace contextRef="#ctx0" brushRef="#br0" timeOffset="121642.9">10244 8596 1005 0,'0'0'671'0,"0"0"-527"16,-100 104-54-16,52-43 50 0,-2 1 25 16,5-2-97-16,8-8 24 15,8-9-82 1,9-11-8-16,11-13-4 0,6-7-44 16,3-10-87-16,16-7-80 15,9-22-94-15,6-6-520 0</inkml:trace>
  <inkml:trace contextRef="#ctx0" brushRef="#br0" timeOffset="121800.54">10294 8552 1413 0,'0'0'225'0,"0"0"-152"16,14 137-20-16,-6-77-13 0,1-2-39 15,-1-5 36 1,4-7-37-16,-3-8-1 0,-7-6-14 15,-2-11-202-15,0-11-535 0</inkml:trace>
  <inkml:trace contextRef="#ctx0" brushRef="#br0" timeOffset="121942.43">9839 8740 1726 0,'0'0'883'16,"0"0"-728"-16,0 0-128 15,0 0-27-15,151 9-24 16,-53 0-104-16,-15 0-153 16,-7-3-238-16</inkml:trace>
  <inkml:trace contextRef="#ctx0" brushRef="#br0" timeOffset="123390.17">10786 8497 1677 0,'0'0'228'0,"0"0"-173"0,0 0-54 16,0 0 75-1,141 138 46-15,-121-77 10 0,-13 4-28 16,-7-1-78-16,-9 0 10 16,-27-6-36-16,-35 14-15 15,8-18-176-15,5-12-623 0</inkml:trace>
  <inkml:trace contextRef="#ctx0" brushRef="#br0" timeOffset="124000.88">11567 8596 857 0,'0'0'743'16,"0"0"-553"-16,0 0-177 15,0 0-6-15,2 126 71 0,-7-20 39 16,-15 27 84-16,3-7-40 15,1-24-100-15,9-30 12 16,3-17-59-16,0 7-13 16,-4 4 10-16,4 1-2 15,-1-12-18-15,1-11-22 16,2-11-122-16,2-20-94 16,0-10-258-16,0-3-430 0</inkml:trace>
  <inkml:trace contextRef="#ctx0" brushRef="#br0" timeOffset="124194.07">11705 8511 1367 0,'0'0'233'15,"0"0"-160"-15,0 0 105 16,34 131-50-16,-34-68-52 15,-27 2 6-15,-18 0-73 16,-33 11-9-16,11-18-105 16,9-16-208-16</inkml:trace>
  <inkml:trace contextRef="#ctx0" brushRef="#br0" timeOffset="124884.07">12119 8439 1528 0,'0'0'220'15,"0"0"-139"-15,0 0-79 16,-147 93 53-16,105-22 114 16,11 8-24-16,13 9 3 15,15-3-82-15,3-8-48 16,25-12-7-16,15-12-11 0,9-13-73 16,28-15-82-16,-15-9-215 15,-9-11-698-15</inkml:trace>
  <inkml:trace contextRef="#ctx0" brushRef="#br0" timeOffset="126017.18">12364 8552 918 0,'0'0'743'15,"0"0"-438"-15,0 0-185 16,0 0-90-16,0 0 7 16,0 0-27-16,0 0 37 0,-4 119 110 15,-11-54-83-15,1 1 23 16,-1-5-42-16,3-9-54 15,3-12 27-15,3-7-28 16,2-14 0-16,-1-4-8 16,5-8 24-16,0-7-16 15,0 0 0-15,0-4-12 16,0-24-9-16,0-14-122 16,7-14 0-16,6-12-55 15,7-7-34-15,3 4 109 16,0 6 88-16,0 19 35 15,-3 17 16-15,-7 15 24 16,-3 14 37-16,-6 1-18 0,-4 29 5 16,0 11 86-1,-20 5-25-15,-5 3-54 0,-4-3 39 16,4-5-61-16,10-12-21 16,7-10-8-16,8-5-5 15,0-6-9-15,10-3 7 16,17-2 2-16,7 1-27 15,3 3 12-15,-3 5-18 16,-5 3 3-16,-9 7 5 16,-11 4 10-16,-9 4 0 15,-7 2 0-15,-24-2 20 16,-4-2-19-16,-5-3 0 16,3-9-1-16,8-7-55 0,14-9-95 15,9 0-129 1,6-8-753-16</inkml:trace>
  <inkml:trace contextRef="#ctx0" brushRef="#br0" timeOffset="126252.51">13053 8617 1007 0,'0'0'878'15,"0"0"-697"-15,0 0-115 16,0 0 32-16,-126 127 42 16,65-72 31-16,-1 1-77 0,-3-2 1 15,5-4-87-15,9-3-8 16,11-7-42-16,19-3-179 16,13-12-130-16,8-11-536 0</inkml:trace>
  <inkml:trace contextRef="#ctx0" brushRef="#br0" timeOffset="126522.45">13430 8756 1397 0,'0'0'346'16,"0"0"-175"-16,-127 69-1 16,69-34 20-16,0 6-97 15,9-3-38-15,6-1-3 16,12-7-46-16,12-7-12 16,14-4-50-16,5-10-110 15,24-9-33-15,13-4-162 16,-4-15-504-16</inkml:trace>
  <inkml:trace contextRef="#ctx0" brushRef="#br0" timeOffset="126680.38">13410 8700 1646 0,'0'0'245'0,"0"0"-192"16,0 0-40-16,49 119-3 15,-33-66-10-15,-1-2 0 16,-1 2-10-16,-1-7 10 15,1 1 0-15,-6-10-164 16,-3-12-422-16</inkml:trace>
  <inkml:trace contextRef="#ctx0" brushRef="#br0" timeOffset="126844.11">13018 8944 1134 0,'0'0'955'0,"0"0"-833"16,0 0-122-16,0 0-63 16,118 0-116-16,-49 0 82 15,-9 0-77-15,-6 0-388 0</inkml:trace>
  <inkml:trace contextRef="#ctx0" brushRef="#br0" timeOffset="129716.46">13151 8992 637 0,'0'0'233'0,"0"0"-145"15,0 0 4-15,0 0 73 16,0 0 37-16,0 0-18 15,0-7-44-15,0 5-42 16,0 0 34-16,0 0-88 16,0 1-44-16,0-1 16 15,0-1-9-15,0 3-7 16,0 0 0-16,0 0 21 16,0 0-21-16,0 0 26 15,0 0 1-15,0-2 52 16,0 2-64-16,0 0 0 15,0-2-15-15,2 2 22 0,-2 0-13 16,3-2 7-16,-3 2-5 16,0 0 64-16,0 0-53 15,5-2 18-15,-1 2 24 16,3-1-56-16,1 1 32 16,4-3-40-16,3 3 1 15,3 0 20-15,2 0-21 16,7 0 0-16,4 0 0 15,0-2 22-15,0 2-27 16,0 0 5-16,-4-2-26 16,-4 2-41-16,-3 0-194 15,-7 0-278-15,-2 0-610 0</inkml:trace>
  <inkml:trace contextRef="#ctx0" brushRef="#br0" timeOffset="130298.89">13803 8618 1607 0,'0'0'605'0,"0"0"-434"16,0 0-92-16,0 0 14 16,0 0-8-16,0 0-70 15,0 0 42-15,127-10-54 16,-103 51 10-16,-6 13 29 16,-12 8-41-16,-6 6 12 15,0-2-7-15,-24-1 17 16,-11-5-19-16,-6-6-4 15,-21 6-240-15,8-14-58 16,8-12-589-16</inkml:trace>
  <inkml:trace contextRef="#ctx0" brushRef="#br0" timeOffset="131609.97">6859 10265 595 0,'0'0'577'0,"0"0"-323"0,0 0-38 16,0 0 34-16,0 0 4 16,0 0-4-16,0 0-65 15,-2 0-73-15,2 0 6 16,0 0-85-16,0 0 6 15,0 0-23-15,10 0 0 16,11 0-8-16,6 0-8 16,4 0-23-16,0 5 7 15,-2 6-127-15,-2 5-119 16,-10-4-249-16,-10-2-305 0</inkml:trace>
  <inkml:trace contextRef="#ctx0" brushRef="#br0" timeOffset="131757.44">6707 10447 1523 0,'0'0'639'16,"0"0"-453"-16,0 0-98 15,0 0-2-15,0 0 2 16,133 14-81-16,-87-4-3 16,2 9-4-16,-12-2-215 15,-10 0-414-15</inkml:trace>
  <inkml:trace contextRef="#ctx0" brushRef="#br0" timeOffset="132412.29">7955 10321 1664 0,'0'0'588'15,"0"0"-361"-15,0 0-71 16,0 0-117-16,0 0 15 16,0 0-53-16,0 0 4 15,0-7-5-15,0 7-27 16,0 0-144-16,-2 7-155 0,-7-2-251 15</inkml:trace>
  <inkml:trace contextRef="#ctx0" brushRef="#br0" timeOffset="132822.99">7955 10321 1380 0,'-33'30'518'0,"26"-42"-417"16,1-6 78-16,3-2-15 16,3-8-84-16,0-1 5 15,9-3-60-15,13 2-17 16,3 7-8-16,2 6 0 16,-5 13 0-16,-5 4-8 0,-7 22-5 15,-10 21 7-15,-4 10 6 16,-30 12 0-16,-19 3 43 15,-10-6-21-15,-9-3 21 16,3-16-19-16,5-9-6 16,12-11-4-16,10-14-14 15,13-9 1-15,13 0 39 16,12-9-40-16,4-14 11 16,14-4-11-16,17 2-5 15,9 3-2-15,5 11 7 16,1 8-2-16,2 3-26 15,-6 8 19-15,-5 14-33 16,-1 2-93-16,13 6-157 0,-7-7-88 16,-3-10-461-16</inkml:trace>
  <inkml:trace contextRef="#ctx0" brushRef="#br0" timeOffset="133049.68">8261 10534 1513 0,'0'0'543'16,"0"0"-456"-16,0 0-85 15,0 0 46-15,0 0-5 16,0 0 2-16,0 0 24 0,-27 48-44 16,45-40 21-16,-1-4-35 15,4-4 2 1,-5 0-26-16,-5 0-11 0,-11-12-96 15,0-1-224-15,-11 5-509 16</inkml:trace>
  <inkml:trace contextRef="#ctx0" brushRef="#br0" timeOffset="157283.29">8589 10575 1015 0,'0'0'398'0,"0"0"-200"16,0 0 35-16,0 0 6 15,0 0-56-15,0 0 11 16,0 0-80-16,0 0-51 15,0 0-2-15,2 3-48 16,18 1 65-16,13-1-27 16,16 4-33-16,15-3 32 15,13-1-48-15,10-1-2 16,4 1 0-16,0 1 19 16,-6 2-28-16,-7-1 9 15,-16 5-44-15,-10 1-6 16,-10 4-184-16,-13-1-74 0,-11-3-223 0</inkml:trace>
  <inkml:trace contextRef="#ctx0" brushRef="#br0" timeOffset="157959.04">8825 10848 965 0,'0'0'612'0,"0"0"-373"15,0 0-33-15,0 0 20 16,0 0-62-16,0 0-104 0,0 0-17 15,-12-6-43-15,6 20 12 16,-7 8 61-16,-1 4-32 16,-3 2 0-16,3-2 11 15,1-3-42-15,3-5 14 16,6-6-24-16,2-5 16 16,2-2-20-16,0-5 4 15,0 0-14-15,14 0 13 16,7 0-22-16,8 0 13 15,6-6-41-15,-4 0-4 16,-3 3 37-16,-4 3 18 16,-3 0-12-16,-8 3 0 15,-1 11 2-15,-8 4 10 16,-4 3 25-16,0 0-17 16,0 4 60-16,-2-4-50 0,-12-1-9 15,-1-3 22-15,-4 0-19 16,2-5-7-16,-3-2-5 15,2-3 4-15,-2-6-17 16,0-1-54-16,-1 0-91 16,0-6-23-16,3-12-187 15,2-5-308-15</inkml:trace>
  <inkml:trace contextRef="#ctx0" brushRef="#br0" timeOffset="158455.24">8705 10880 916 0,'0'0'536'0,"0"0"-314"16,0 0-96-16,0 0 0 15,0 0 1-15,0 0-30 16,147-32 23-16,-105 32-85 16,2 0-33-16,3 0 17 15,-5 0-19-15,-1 0 0 16,-8 0 0-16,-4 3 18 15,-11-3-19-15,-4 0 1 16,-10 0 0-16,-2 0-2 16,-2 0 14-16,0 0 3 15,0 0 62-15,0 0-44 16,0 0 29-16,0 0-62 0,0 0 8 16,0 3-20-16,0 3 12 15,-11 6 0-15,-3 8-1 16,-3 6 13-16,-1 9-16 15,0 2 4-15,5 3 0 16,4 1 67-16,9-5-57 16,0-4 20-16,13-6 9 15,16-9-39-15,11-5 48 16,7-9-48-16,2-3-15 16,-2-6 13-16,-7-17-59 15,-9-3 17-15,-13-11 18 16,-14-4-54-16,-4 0 74 15,-6 1-1-15,-19 3 7 16,-4 8 19-16,-2 6-19 16,2 7-56-16,7 6-212 0,8 6-595 0</inkml:trace>
  <inkml:trace contextRef="#ctx0" brushRef="#br0" timeOffset="159296.34">9710 10722 789 0,'0'0'356'0,"0"0"-200"16,0 0-77-16,0 0 108 16,0 0-11-16,0 0-21 15,0 0 39-15,0-1-96 16,0 1 6-16,0 0-8 16,0 0-78-16,0-3 19 15,0 3-37-15,2-3 7 16,2 0-8-16,1 1 1 15,-3 0-7-15,-2 0-10 0,0 2 17 16,0 0 0 0,0 0 0-16,0 0 0 0,-5 0 15 15,3 0-15-15,0 0 0 16,2 0 10-16,0 0 4 16,0 0-7-16,2 0-7 15,5 0-3-15,-3 0-13 16,-1 0-39-16,-3 0-86 15,-3 0-189-15,-10-5-761 0</inkml:trace>
  <inkml:trace contextRef="#ctx0" brushRef="#br0" timeOffset="160160.07">8931 10326 462 0,'0'0'394'0,"0"0"-149"0,0 0-59 16,0 0-4 0,0 0 4-16,0 0-78 0,0 0-54 15,-2 0 8-15,2 0-61 16,0 0 7-16,0 0 27 15,0 0-33-15,0 0 55 16,0 0 22-16,0 0 0 16,0 0 7-16,0 0-86 15,-2 0 0-15,0 9 0 16,-2-1-84-16,-1 6-110 16,1-4-79-16,2 0-12 15,-1-1 133-15,1-2 75 16,-1-1 52-16,1 0 14 0,2-4-247 15</inkml:trace>
  <inkml:trace contextRef="#ctx0" brushRef="#br0" timeOffset="174069.72">8941 10391 484 0,'0'0'56'16,"0"0"701"-16,0 0-563 15,0 0-103-15,0 0 69 16,0 0 4-16,17-5 14 0,-17 0-57 16,0-2-20-1,3 2 22-15,-3 1-70 0,0 2-53 16,2 2 51-16,-2 0-41 16,0 0-9-16,0 0 16 15,0 0-17-15,0 0-1 16,0 0-9-16,0 0-24 15,0 0 25-15,0 0 0 16,0 0 9-16,0 0-12 16,0 0 20-16,0 0-8 15,0 0 44-15,0 0-33 16,0 0 69-16,0 0-34 16,0 0-19-16,0 0 42 0,0 0-62 15,0 0 20 1,0 0 13-16,0 0-38 0,0-3 34 15,4 0-25-15,8-7 1 16,3-6 12-16,3-4-23 16,5-4-2-16,0 0 1 15,0-3-30-15,-1-1 17 16,1 2-5-16,-4-2-17 16,-2 1 28-16,-5 1-17 15,0 5 24-15,-3 1-6 16,-3 3 25-16,-1 2-17 15,1 3-2-15,-3 0 1 16,2 2 17-16,-3 4-4 16,-2 3-14-16,2 0 19 15,-2 3-5-15,0 0 14 0,0 0-24 16,0 0 7-16,0 0-1 16,0 0-10-16,0 3 0 15,0 14-6-15,0 13 15 16,-7 10 12-16,-4 6-21 15,-2 9 6-15,-6 1-27 16,-2 14-59-16,0-14-283 16,3-12-712-16</inkml:trace>
  <inkml:trace contextRef="#ctx0" brushRef="#br0" timeOffset="175479.18">9184 10106 472 0,'0'0'60'0,"0"0"-52"15,0 0 258-15,0 0-21 16,0 0-142-16,0 0 51 15,0 0-17-15,0 0-9 16,0 0-48-16,0 0-69 16,0 0 24-16,0 0-35 15,0 0 0-15,0 0-3 0,0 0 3 16,0 0 0 0,0 7 17-16,0-2-10 0,0 4 59 15,0 0-49-15,0 2-8 16,-5-2 51-16,0 1-50 15,3 0 12-15,-2 3 11 16,2-4-32-16,2 0 32 16,0-1-32-16,0-1 0 15,0 2 21-15,0-4-14 16,0 3-8-16,0 1 11 16,0-1 3-16,0 1-4 15,0 0-7-15,0-1 3 16,0-1 7-16,0 1-11 15,0-1-2-15,0 0 0 0,0 0 20 16,0-2-21 0,0 2 1-16,0 1 0 0,0-2-8 15,0 2 16-15,0 0-8 16,0-1 45-16,0 2-13 16,0-1 26-16,0 0-23 15,0-2-28-15,0 2 41 16,0 2-39-16,0-1 11 15,0 5-3-15,0-3-4 16,0 3 3-16,0-2-16 16,-2 0 0-16,-3 2-3 15,1 1 4-15,-10 9-2 16,1-2-62-16,-3-5-414 0</inkml:trace>
  <inkml:trace contextRef="#ctx0" brushRef="#br0" timeOffset="178144.84">10019 10724 71 0,'0'0'891'0,"0"0"-638"15,0 0-86 1,0 0-44-16,0 0 28 0,0 0-18 16,0 0-51-16,0 0 0 15,0 0-60-15,0 0 64 16,0 0 22-16,0 0-33 16,0 0 26-16,0 0-24 15,0 0-30-15,0 0 35 16,0 0-67-16,0 0-3 15,0 0-3-15,0 0 10 16,0 0-7-16,0 0-12 16,0 0 10-16,0 0 28 15,0 0-38-15,0 0 13 0,0 0-7 16,0 0 18 0,0 0-18-16,0 0-6 0,0 0 0 15,0 0-12 1,9 0 12-16,1 0 0 0,-2 0 0 15,3 0 20-15,-1 0-21 16,1 0 1-16,1 0 0 16,2 0-8-16,-1 0 8 15,1 0 0-15,-1 0-1 16,1 0 16-16,1 0-16 16,-1 0 1-16,-1 0 0 15,-2 0-10-15,-2 0 10 16,2 2 0-16,2-2-2 15,-1 2 14-15,1 0-12 16,-1 0 0-16,1 1 0 16,-3-3-12-16,2 0 12 0,-1 3 0 15,-1-1-1-15,0-2 16 16,1 2-16-16,3 0 1 16,-1-2 0-16,3 0-10 15,-1 0 10-15,3 0 0 16,2 0-2-16,0 0 14 15,-2 0-12-15,-2 0 0 16,-2 0 2-16,-2 0-16 16,-1 0 14-16,1 0 0 15,1 0-1-15,3 0 19 16,1 0-18-16,4 0 0 16,1-2 0-16,3 0-15 15,-3 0 15-15,2-1 0 0,1 0-1 16,0-1 15-16,2 2-14 15,-2-2 0-15,2 3 0 16,-2-2-6-16,-2 0 6 16,-8 3 0-16,-1 0-11 15,-6 0 23-15,-4 0-12 16,1 0 0-16,-3 0 2 16,1 0-31-16,1 0-44 15,-4 9-123-15,0 2-123 16,0-6-395-16</inkml:trace>
  <inkml:trace contextRef="#ctx0" brushRef="#br0" timeOffset="179263.81">10308 11071 95 0,'0'0'542'16,"0"0"-45"-16,0 0-280 0,0 0-50 16,0 0-16-1,0 0 32-15,0 0-82 0,23-20-58 16,-23 20 30-16,0 0-63 16,0 0 3-16,0 0-13 15,0 0 21-15,0 0-21 16,-6 10 0-16,-11 5 0 15,-6 8 30-15,-8 0-21 16,-3 3-9-16,-1-1 5 16,-1-4 10-16,6-1-10 15,7-8-5-15,5 0 0 16,9-10-11-16,5 1 13 16,4 0-2-16,0-3 7 15,0 0 11-15,0 0-3 0,13 0-15 16,9 0 10-16,7-6-13 15,7-1 6-15,6 0-3 16,5-2 44-16,3 1-26 16,2 2 28-16,-3 0-46 15,-4 3 7-15,-8 2-4 16,-5 1-3-16,-10 0-29 16,-8 0-72-16,-10 1-144 15,-4 8-88-15,0-5-363 0</inkml:trace>
  <inkml:trace contextRef="#ctx0" brushRef="#br0" timeOffset="179527.87">10461 11122 757 0,'0'0'893'15,"0"0"-729"-15,0 0-139 16,0 0-6-16,0 0-5 16,0 0 16-16,0 0 147 15,-31 43-16-15,17-11-89 16,1 4-26-16,-3 0-22 16,1 5-5-16,-1-4-10 15,1 2-9-15,3 2-65 16,4-10-164-16,5-9-469 0</inkml:trace>
  <inkml:trace contextRef="#ctx0" brushRef="#br0" timeOffset="180436.75">10933 11113 1075 0,'0'0'341'0,"0"0"-182"15,0 0-98-15,0 0-12 16,0 0 24-16,0 0 3 15,0 0-7-15,-6-16-57 16,-12 16 1-16,-6 0 31 16,-3 8-1-16,-2 6 6 15,-2 2 12-15,2 4-48 0,-2 2 30 16,6 1 30-16,2 0-33 16,8-3 28-16,3 0-67 15,8-6 5-15,4-2 3 16,0-1 6-16,9-7-11 15,11-3-4-15,5-1-38 16,4 0-7-16,0 0-95 16,-2-13-25-16,0-6 48 15,-1-3-15-15,-2-3 71 16,-3 0 25-16,-3 1 36 16,-7 2 8-16,-3 6 58 15,-3 4 71-15,-5 4-21 16,0 6-34-16,0 2-19 15,0 0-63-15,0 0 6 16,0 19-20-16,0 8 14 0,-5 7 0 16,-5 7 40-1,-4-2-25-15,-4 3 79 0,-4-3 1 16,-3-4-49-16,-4-5 41 16,0-3-43-16,-2-5-6 15,-2-9 16-15,1-1-48 16,1-9 7-16,2-3-13 15,4 0-123-15,-4-3-58 16,8-14-336-16,3-1-1132 0</inkml:trace>
  <inkml:trace contextRef="#ctx0" brushRef="#br0" timeOffset="193543.52">10576 10094 388 0,'0'0'55'0,"0"0"1"15,0 0-54 1,0 0 5-16,0 0-7 0,0 0 9 15,27 7 258-15,-25-7-150 16,1 0-94-16,-3 0 43 16,3 0 48-16,-3 0-9 15,0 0 34-15,0 0-35 16,0 0 21-16,2 0-42 16,2-7-26-16,-2 2 67 15,1-2-36-15,-3 1-42 16,2 2 37-16,-2 1-36 15,0 0 25-15,0 1-50 16,0 2-7-16,0 0 60 16,0 0-57-16,0 0 9 15,0 0 1-15,0 0-18 0,0 0 11 16,-9 0-21-16,-9 5 1 16,-7 8-7-16,-6 6 6 15,-5 4 0-15,-6 3 0 16,-7 5 12-16,-3 0-12 15,2 1 0-15,0-1 0 16,4-5-9-16,5-6 9 16,8-2 0-16,6-6 0 15,10-3 9-15,7-4-9 16,6-3 0-16,2-2-2 0,2 0-22 16,0 0 24-1,0 0-1-15,0 0-7 0,0 0 8 16,0 0-1-16,0 0 1 15,0 0-7-15,0 0-15 16,0 0 22-16,12 0 0 16,1 0-11-16,7 0 25 15,6 0-14-15,10 0 0 16,4 0 1-16,4 0 0 16,1 0-1-16,2 0 0 15,-7 0-1-15,-4 0-14 16,-7 0-7-16,-4 0-121 15,-8 10-143-15,-7-2-228 0</inkml:trace>
  <inkml:trace contextRef="#ctx0" brushRef="#br0" timeOffset="193851.78">10666 10043 1121 0,'0'0'152'0,"0"0"-104"15,0 0 33-15,0 0 115 16,0 0-1-16,-82 121-7 15,59-63 46-15,-1 5-131 0,-1 1-48 16,0-4-31-16,4-5-7 16,-2-8-11-16,5-5-6 15,3 4-44-15,1-9-113 16,7-11-378-16</inkml:trace>
  <inkml:trace contextRef="#ctx0" brushRef="#br0" timeOffset="194390.48">11054 10159 1340 0,'0'0'247'0,"0"0"-176"15,0 0-30 1,0 0-31-16,0 0 60 0,0 0 24 16,0 0 13-16,-138 14 70 15,104 21-66-15,0 10 0 16,1 7-5-16,4 3-54 16,7-2 47-16,6-2-63 15,12-8-30-15,4-4 18 16,2-12-12-16,25-6-12 15,6-11 9-15,7-10 9 16,3 0-35-16,-7-17 17 16,-7-9-16-16,-14-4-8 15,-13 1-4-15,-2-4-42 16,-11 8 43-16,-18 6-40 16,-11 9 33-16,-7 10-91 0,-17 15-114 15,10 14-7-15,10 0-466 16</inkml:trace>
  <inkml:trace contextRef="#ctx0" brushRef="#br0" timeOffset="195406.01">11602 10611 441 0,'0'0'1155'0,"0"0"-792"15,0 0-94-15,0 0-41 16,0 0-12-16,0 0-38 0,0 0-117 16,-15-26-1-16,15 24-44 15,13 2 2-15,14 0-3 16,6-1-15-16,5 1-4 16,0 0-7-16,2 0-53 15,-6 0-36-15,-8 12-201 16,-7 2-296-16,-17 0-320 0</inkml:trace>
  <inkml:trace contextRef="#ctx0" brushRef="#br0" timeOffset="195554.51">11525 10778 108 0,'0'0'1852'16,"0"0"-1335"-16,0 0-453 15,0 0 91-15,0 0-39 16,0 0-115-16,124-6 32 0,-77 6-33 15,6 0-66-15,-11 14-174 16,-7-2-456-16</inkml:trace>
  <inkml:trace contextRef="#ctx0" brushRef="#br0" timeOffset="196298.78">12744 10543 1570 0,'0'0'537'15,"0"0"-402"-15,0 0-18 16,2-102 92-16,7 70-74 15,4-3-33-15,5 6-33 16,2 3-69-16,7 1 40 16,4 6-40-16,3 2 0 15,1 8-8-15,-2 3 10 16,-1 6-2-16,-8 0 0 16,-6 25 13-16,-11 12-28 15,-7 11 15-15,0 10 0 16,-27 7-15-16,-11 10 15 15,-38 38-23-15,9-17-234 0,3-16-454 0</inkml:trace>
  <inkml:trace contextRef="#ctx0" brushRef="#br0" timeOffset="196420.07">12507 11247 2367 0,'0'0'457'0,"0"0"-454"16,0 0-3-16,0 0-249 15,0 0-309-15,0 0-1142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8:37:16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3067 9238 476 0,'0'0'52'16,"0"0"-34"-16,0 0 624 15,0 0-478-15,0 0-51 16,0 0 41-16,2-61-45 15,-2 53 24-15,0 1-13 16,0 1-7-16,0 0 24 0,0 4-39 16,0-1-12-16,0 3 9 15,0 0-34-15,0 0 28 16,0 0-53-16,0 0-27 16,0 0 19-16,0 7-27 15,0 9-1-15,0 5 3 16,0 8 12-16,6 2 5 15,10 2-4-15,5-5-7 16,3-4-6-16,2-4-2 16,6-9-1-16,1-6 0 15,6-5-17-15,-2 0 17 16,1-17-46-16,2-8-30 0,3-5 0 16,-1 2 4-1,1 0 59-15,-4 6 10 0,-1 5 6 16,-2 10 4-16,-3 2-7 15,-4 5 0-15,-4 0 23 16,-1 17-22-16,-1 3 17 16,-4 4-16-16,0 2 15 15,-1-4-8-15,-1-3-9 16,-3-6-4-16,-1-6-4 16,0-7-47-16,1 0-41 15,1-15-14-15,5-7-79 16,5-6 43-16,4 3 61 15,4 0 85-15,7 9 76 0,5 8-38 16,-1 8 32 0,4 0 11-16,-2 3-50 0,1 9 10 15,-3 5-41-15,-1-2 1 16,-3-1 5-16,0-1 0 16,3-5-6-16,-1-2 0 15,3-6 6-15,-1 0-17 16,5 0-3-16,2-6-71 15,3-6 12-15,-1 0 15 16,6 3 51-16,-6 4 6 16,0 3 2-16,-1 2-12 15,-8 0 11-15,1 0 0 16,-3 5-1-16,1 2 10 16,-1-3-9-16,-3-1 0 15,0 0 6-15,1-3 7 0,-2 2-1 16,0 0 33-16,0-2 6 15,0 0-49-15,-1 0 18 16,4-7 5-16,-1-7 2 16,4-7 39-16,3-2-12 15,3-4 42-15,-4 1 17 16,1 2-82-16,-9 4 5 16,-5 6-36-16,-6 5 1 15,-4 9-13-15,-8 0-193 16,-7 0-352-16</inkml:trace>
  <inkml:trace contextRef="#ctx0" brushRef="#br0" timeOffset="9564.94">3773 8837 1185 0,'0'0'496'0,"0"0"-391"16,0 0-27-16,0 0 58 15,0 0 0-15,0 0-106 16,0 0-5-16,0 0-25 16,0 0-31-16,0 0-194 15,-6 0-773-15</inkml:trace>
  <inkml:trace contextRef="#ctx0" brushRef="#br0" timeOffset="9819.79">3773 8837 126 0,'-87'69'1858'15,"85"-72"-1161"-15,-2-5-653 16,-1-1-36-16,5 2-16 15,0 2-30-15,0 0 0 16,0 1 7-16,2 4-78 16,10 0-91-16,1 0-171 15,-6 4-292-15,-3 4-427 0</inkml:trace>
  <inkml:trace contextRef="#ctx0" brushRef="#br0" timeOffset="9948.65">3767 8893 502 0,'0'0'615'15,"0"0"237"-15,0 0-673 16,0 0-148-16,0 0 0 16,0 0-31-16,0 0-29 15,-36 0-119-15,25 0-511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7:33:27.8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1562 7289 22 0,'0'0'398'0,"0"0"309"16,0 0-454-16,0 0-198 15,0 0-5-15,0 0 24 16,5-89 16-16,-3 76 27 16,0 1-2-16,-2 1 14 15,2 4-1-15,-2 3 9 16,0 4 13-16,0-3-77 15,0 3-30-15,0 0-14 16,0 0-18-16,0 21-2 16,0 15-9-16,-4 15 0 15,-5 19 28-15,-2 8-4 16,-2 4-2-16,-3 0 9 16,1-4-29-16,1-8 14 0,1-13-16 15,5-10 1 1,4-11 1-16,4-13-2 0,0-12 0 15,0-6 0-15,0-5 15 16,0-7-15-16,2-20 0 16,14-20-2-16,5-8-11 15,4-10-15-15,7 2-5 16,-1 12 33-16,1 12-3 16,-8 21 3-16,-4 18 0 15,-5 7 1-15,-5 28 24 16,-8 16-25-16,-2 8 0 15,0 0 3-15,-12-2 15 16,-7-4-14-16,-4-7-4 16,-1-7-16-16,2-12-26 0,-5-23-219 15,9-4-136-15,7-9-436 0</inkml:trace>
  <inkml:trace contextRef="#ctx0" brushRef="#br0" timeOffset="156.82">1930 7365 1081 0,'0'0'965'0,"0"0"-693"16,0 0-81-16,0 0-100 16,115 74-6-16,-115 28-60 15,-39 35-6-15,-26 13-8 16,1-24-11-16,10-31-2 16,8-25-235-16,19-28-295 15,6-12-697-15</inkml:trace>
  <inkml:trace contextRef="#ctx0" brushRef="#br0" timeOffset="938.11">3002 7464 1024 0,'0'0'488'0,"0"0"-324"0,0 0-15 16,0 0 37-16,0 0-57 16,0 0-48-16,0 0-11 15,0 19-61-15,0 19 93 16,0 16 17-16,0 28-31 15,0 29 17-15,0-5-64 16,0-11-4-16,0-11 0 16,-4-22-31-16,-3 6 10 15,0 5-16-15,5-11 0 16,2-12 0-16,0-8 0 16,0-12-10-16,0-12-20 15,6-12-100-15,4-6-83 16,5-44 37-16,-3-7-214 0,-1-8-366 15</inkml:trace>
  <inkml:trace contextRef="#ctx0" brushRef="#br0" timeOffset="1140.48">3104 7510 1294 0,'0'0'347'0,"0"0"-184"15,0 0-78-15,125-95-22 16,-82 93 54-16,-7 2 66 15,-10 40-36-15,-15 35-11 0,-11 5-33 16,-11 12-76 0,-24 3 7-16,-12-18-34 0,-7 1-3 15,3-11 2-15,-2-19-134 16,15-18-114-16,15-18-482 0</inkml:trace>
  <inkml:trace contextRef="#ctx0" brushRef="#br0" timeOffset="1570.47">3657 7726 1169 0,'0'0'734'16,"0"0"-442"-16,0 0 36 0,0 0-151 15,0 0-76-15,0 0-29 16,0 0-61-16,54 0 23 16,-13 0-34-16,3 0 0 15,-2 0-14-15,-6 9-12 16,-16 17-128-16,-9 1-325 15,-11-1-205-15</inkml:trace>
  <inkml:trace contextRef="#ctx0" brushRef="#br0" timeOffset="1681.41">3746 7971 879 0,'0'0'1107'16,"0"0"-636"-16,0 0-267 16,0 0-128-16,0 0-75 15,148-44-1-15,-76 24-86 16,-18 5-425-16,-11 5-1182 0</inkml:trace>
  <inkml:trace contextRef="#ctx0" brushRef="#br0" timeOffset="16103.32">4757 7574 730 0,'0'0'321'16,"0"0"-237"-16,0 0-52 0,0 0-32 15,0 0 0-15,-12-9-6 16,12 8 12-16,-2-2 21 16,2-1 2-16,0 0 62 15,0 3 54-15,0-3-24 16,0 2-12-16,-2-1 17 15,2 1-13-15,-2 2 43 16,2 0-63-16,-3 0-32 16,3 0 27-16,-2 0-70 15,-2 0 4-15,2 0 4 16,0 0-20-16,2 0 34 16,0 0-39-16,0 0 9 15,-3 0 26-15,3 0-36 16,-2-3 24-16,-5-3-18 0,-4-1 12 15,-5 2-33-15,-6 2 15 16,-9 3-14-16,-10 0 7 16,-3 15-10-16,-7 10 17 15,-1 8 0-15,6 5 9 16,6 2-16-16,11 2 8 16,11-3-1-16,16 5 47 15,2-7-22-15,8 0 22 16,19-5-1-16,6-8-46 15,10-11 45-15,2-4-45 16,4-9-13-16,18 0-69 16,-14-9-209-16,-8-2-363 0</inkml:trace>
  <inkml:trace contextRef="#ctx0" brushRef="#br0" timeOffset="16554.25">4855 7406 1373 0,'0'0'260'16,"0"0"-171"-16,0 0 3 16,0 0-70-16,0 0 6 15,0 0 7-15,89-124-35 16,-67 89 30-16,-2-5-30 15,-6 1 0-15,-3 5 0 16,-5 4 11-16,-2 10 66 16,-4 8 139-16,0 9-74 15,0 3-43-15,0 9-93 16,-6 23 3-16,-7 19 30 16,-3 10-26-16,3 8 5 15,-1 5-18-15,5 14-43 16,3-17-271-16,2-17-888 0</inkml:trace>
  <inkml:trace contextRef="#ctx0" brushRef="#br0" timeOffset="17328.57">4819 7989 639 0,'0'0'413'16,"0"0"-262"-16,0 0-19 15,0 0 30-15,0 0-2 16,0 0-34-16,0 0 26 16,-18-32 2-16,18 25-72 0,0 2 33 15,0-5-95-15,0 0 11 16,0-1 18-16,6 0-48 16,6 0 43-16,1 4-44 15,-1-1 0-15,1 3 12 16,-5 5 1-16,2 0-13 15,-6 5 0-15,-4 17 14 16,0 7 21-16,-2 8-8 16,-20 4-10-16,-1-6 23 15,-2-3-34-15,8-8 6 16,3-8-12-16,6-7 22 16,8-7-6-16,0 1-16 0,0-3 0 15,18 2 29-15,6-2-23 16,5 2-12-16,7 3-66 15,-7 0-207-15,-5-3-430 0</inkml:trace>
  <inkml:trace contextRef="#ctx0" brushRef="#br0" timeOffset="22486.76">5465 7645 757 0,'0'0'140'0,"0"0"-23"15,0 0 38-15,0 0-3 16,0 0 19-16,0 0-46 16,0 0-10-16,-13-35-2 15,13 31-71-15,-2 0 11 16,2-1 17-16,0 2-22 15,-3-1 4-15,1 1-1 16,0 2-33-16,0-2 68 16,-3 2-55-16,-1 1-19 15,-6 0-3-15,-3 0 11 16,-3 0-20-16,-6 12 0 16,-1 8 9-16,1 8 25 15,-1 7-4-15,2 2 20 0,6 5 22 16,3-3-43-1,10-2 27-15,4-4-32 0,0-8-23 16,18-7 50-16,11-5-42 16,9-13 8-16,7 0 1 15,3-10-18-15,0-19 0 16,-4 0-36-16,-9-4-27 16,-10 3 63-16,-11 4-43 15,-10 0 35-15,-4 3-2 16,0 2 20-16,-6 4-8 15,-10 2-2-15,3 5 12 16,-1 3-30-16,3 7 7 16,-3 0-131-16,3 19-133 15,3 0-276-15</inkml:trace>
  <inkml:trace contextRef="#ctx0" brushRef="#br0" timeOffset="22689.1">5664 7911 1585 0,'0'0'233'15,"0"0"-149"-15,0 0 7 16,0 0 13-16,0 0 59 16,-41 109-101-16,20-82-19 15,0 1-29-15,1-4-14 16,7-8-99-16,7-4-235 0,2-10-440 0</inkml:trace>
  <inkml:trace contextRef="#ctx0" brushRef="#br0" timeOffset="23167.74">5849 7602 567 0,'0'0'533'0,"0"0"-357"15,0 0-9-15,0 0 9 16,0 0-76-16,0 0 29 15,0 0-31-15,-22 84-7 16,13-64-15-16,1-4-58 16,2-6 25-16,4-2-42 15,2-6 10-15,0-2 15 16,0 0-26-16,0 0 72 16,16 0-26-16,3-7-39 15,2 0 5-15,-1 5-12 0,-5 2 5 16,1 2-19-16,-7 16 20 15,-5 6-6-15,-4 4 51 16,0 1-28-16,0-2 31 16,-11 0-22-16,-2-4-30 15,-3-2 28-15,3-7-30 16,0-3 0-16,2-7-34 16,1-1-86-16,-3-3-16 15,5-14-214-15,-2-6-447 0</inkml:trace>
  <inkml:trace contextRef="#ctx0" brushRef="#br0" timeOffset="23319">5773 7660 1197 0,'0'0'403'0,"0"0"-226"0,0 0-78 16,0 0-18-16,0 0-28 15,141-45-17-15,-108 45 16 16,7 0-52-16,-9 0-91 15,-6 10-490-15</inkml:trace>
  <inkml:trace contextRef="#ctx0" brushRef="#br0" timeOffset="23754.76">6172 7624 644 0,'0'0'959'0,"0"0"-823"0,0 0-35 16,0 0-12-16,0 0-46 16,0 0 53-16,0 0 15 15,-42 66-8-15,28-32-32 16,3-2-53-16,0-2 16 16,2-6-34-16,4-7 6 15,3-8-6-15,2-6 0 16,0-3 0-16,0 0 17 15,16-7-16-15,1-11-2 16,6-1-30-16,0-2-1 16,-1 3 24-16,-2 6-9 15,-2 4 17-15,-3 8-9 16,-1 0 17-16,-6 10-8 16,-3 12 25-16,-5 6-25 15,0 6 61-15,0 1-47 0,0-1 6 16,-7-1 10-16,-3 0-24 15,0-5 21-15,-1-1-27 16,0-8 9-16,2-5-29 16,-2-3-46-16,0-9-49 15,-5-2-52-15,1-9-198 16,1-11-304-16</inkml:trace>
  <inkml:trace contextRef="#ctx0" brushRef="#br0" timeOffset="23904.96">6074 7666 453 0,'0'0'1251'0,"0"0"-1047"16,0 0-121-16,0 0 45 15,147-51-89-15,-105 46 4 16,1 3-43-16,3 2-4 16,-10 0-55-16,-11 0-469 0</inkml:trace>
  <inkml:trace contextRef="#ctx0" brushRef="#br0" timeOffset="24544.73">6482 7379 234 0,'0'0'759'15,"0"0"-528"-15,0 0-82 16,0 0 18-16,0 0 15 16,0 0-34-16,0 0 47 15,0 2-57-15,0-2-74 16,5-6 22-16,5-8-86 16,3-2 6-16,3-6-12 0,3-2-46 15,-2 0 3-15,1-1-28 16,-5 4-1-16,-1 3 78 15,-6 6 0-15,-3 3 11 16,-1 6 118-16,-2 3-38 16,0 0 6-16,0 0-48 15,0 3-40-15,-7 18 17 16,-5 8-26-16,2 6 1 16,-3 6-2-16,1 18-45 15,1-9-238-15,5-10-604 0</inkml:trace>
  <inkml:trace contextRef="#ctx0" brushRef="#br0" timeOffset="25422.35">6694 7839 225 0,'0'0'673'0,"0"0"-501"16,0 0-72-16,0 0 73 15,0 0 28-15,0 0-69 16,0 0 32-16,-22 21-25 16,19-14-81-16,3-4 11 15,0 1-63-15,0-1-4 16,0-3 24-16,0 0 16 15,5 0 5-15,1 0-28 16,3-7-7-16,-4 0 8 16,-3 0-20-16,-2 1 0 15,0 2 49-15,0 0-16 0,-5 1 4 16,-6 0-22 0,0 0 7-16,2 3-44 0,-2 0 13 15,5 0-194-15,1 9-317 0</inkml:trace>
  <inkml:trace contextRef="#ctx0" brushRef="#br0" timeOffset="26269.95">7073 7677 438 0,'0'0'337'16,"0"0"-100"-16,0 0-72 16,0 0 66-16,0 0-5 15,0 0-58-15,0 0 69 16,13-57-67-16,-13 52-51 16,0 4-1-16,-9 1-96 15,-6 0-6-15,-3 0-16 16,-5 18 15-16,1 10-8 15,0 8 14-15,4 6 13 16,5 1 30-16,4-4-46 16,9-5 8-16,0-6-22 15,2-10 17-15,20-5 1 16,7-13-19-16,4 0 3 16,4-9-12-16,-2-13-10 15,-4-7-30-15,-2-5-36 0,-9-1-30 16,-6 0 66-16,-8 4 0 15,-6 3 46-15,0 6 5 16,0 4 11-16,-13 8 35 16,1 3-51-16,0 6 8 15,-2 1-16-15,1 0-92 16,2 18-157-16,1 2-221 16,6-1-682-16</inkml:trace>
  <inkml:trace contextRef="#ctx0" brushRef="#br0" timeOffset="26473.37">7295 7856 1414 0,'0'0'208'0,"0"0"-115"16,0 0 80-16,0 0-7 16,0 0-8-16,0 0 0 15,8 127-36-15,-24-93-6 16,-3 0-97-16,4-4-13 15,1-4-12-15,6-4-90 16,6-8-94-16,2-8-192 16,0-6-482-16</inkml:trace>
  <inkml:trace contextRef="#ctx0" brushRef="#br0" timeOffset="26758.33">7501 7694 975 0,'0'0'546'0,"0"0"-364"15,0 0-82-15,0 0 15 16,0 0-35-16,0 0-13 16,-114 88 23-16,96-66-65 15,4-2 28-15,12-5-52 16,2-4-1-16,2-1 33 15,23-3-32-15,8-2 30 16,8 0-28-16,3-1 19 0,0-3-26 16,-3 2 4-1,-5-3-74-15,-3 0-94 0,-8 0-208 16,-10 0-517-16</inkml:trace>
  <inkml:trace contextRef="#ctx0" brushRef="#br0" timeOffset="26968.31">7621 7664 1594 0,'0'0'346'16,"0"0"-239"-16,0 0-47 16,0 0 6-16,0 0 67 15,-50 108-38-15,42-66-43 0,-1 2 6 16,3-2-57-16,0-2-2 15,4-8-35-15,2-5-162 16,0-9-139-16,0-10-582 0</inkml:trace>
  <inkml:trace contextRef="#ctx0" brushRef="#br0" timeOffset="27336.03">7839 7650 514 0,'0'0'705'0,"0"0"-492"0,0 0-31 15,0 0 12-15,0 0-2 16,0 0-44-16,0 0 8 16,0-19-111-16,0 19-44 15,-2 5 40-15,0 7-41 16,2 0 16-16,0 5 3 15,0-3-13-15,0 5 46 16,0 0-22-16,4 1-21 16,8 1 40-16,3-1-49 15,-1 2 12-15,1-2-12 16,-1 2 18-16,-5 2-21 16,-5-2 3-16,-2 3 0 15,-2-3-5-15,0-4 11 0,0-2-12 16,-9-4 0-16,-7-5-107 15,-8-7-44-15,0 0-215 16,4-6-532-16</inkml:trace>
  <inkml:trace contextRef="#ctx0" brushRef="#br0" timeOffset="27487.18">7849 7583 1595 0,'0'0'502'15,"0"0"-341"-15,0 0-93 16,131-40-58-16,-93 33 13 16,-1 3-23-16,-12 1-151 0,-7 3-613 15</inkml:trace>
  <inkml:trace contextRef="#ctx0" brushRef="#br0" timeOffset="33327.57">8161 7328 95 0,'0'0'1004'0,"0"0"-745"15,0 0-188-15,0 0-5 16,0 0 33-16,0 0-53 16,60-119 49-16,-45 88-7 15,-1 3-8-15,-6-2 52 16,1 0-31-16,-1 2-21 15,-4 3-18-15,2-1-35 16,-4 5 42-16,1 5-23 16,-1 6-6-16,-2 4 63 15,0 1-45-15,0 5 5 16,0 0-28-16,0 19-21 16,0 15-7-16,-5 19-7 0,-5 8 0 15,0 11-6-15,1 1 7 16,1-1-2-16,-2 2-230 15,6-18-346-15,2-16-1249 0</inkml:trace>
  <inkml:trace contextRef="#ctx0" brushRef="#br0" timeOffset="34184.06">8348 7810 1048 0,'0'0'378'0,"0"0"-199"15,0 0-49-15,0 0-18 16,0 0 38-16,0 0-66 15,0 0-34-15,0 0 29 16,0 0-38-16,0 0 11 16,0 0-33-16,0 0-9 15,0 0-13-15,0 0 3 16,0 4 0-16,0 4-10 16,0 0 13-16,0-2-3 0,0 0 0 15,0-2 10-15,0 0 26 16,0 0-15-16,2-4-21 15,2 0 47-15,-2 0-46 16,-2 0 34-16,0 0 4 16,0-4-38-16,0-6 14 15,0 0-15-15,0 0 0 16,-2 4-15-16,-4 2 15 16,-3 2-9-16,-1 2 1 15,2 0-102-15,-5 0-63 16,-1 0-203-16,3 6-849 0</inkml:trace>
  <inkml:trace contextRef="#ctx0" brushRef="#br0" timeOffset="46082.67">6466 7407 371 0,'0'0'698'16,"0"0"-449"-16,0 0-137 16,0 0 19-16,0 0-2 15,0 0-13-15,0 0 51 16,0 0-37-16,0 0 1 15,0 0-1-15,0 0-58 16,0 0 24-16,0 0-30 16,0 0-41-16,0 0 41 0,0 0-66 15,0 0 18-15,0 0-2 16,0 0-4-16,0 0 8 16,0 0-20-16,0 0 1 15,0 0 0-15,0 0-1 16,0 0 0-16,0 0-4 15,0 0 20-15,0 0-16 16,0 0 0-16,0 0 8 16,0 0 8-16,0 0-9 15,0 0 4-15,0 0 4 16,0 0 1-16,0 0 5 16,9-12-21-16,5-6 12 0,3 1-31 15,3-4 19-15,1-2-23 16,0 2 16-16,0-1-44 15,-1-1 50-15,-7 6-23 16,-1 1 21-16,-6 2-19 16,-1 1 22-16,-5 4 0 15,2 1-1-15,-2-1-16 16,0 4 8-16,0-1 9 16,0-1 0-16,0 3-16 15,0 1 16-15,0 0 0 16,0 3 0-16,0 0 22 15,0 0-15-15,0 0-7 16,0 0 2-16,0 0 2 0,0 0-3 16,0 0-1-1,0 0 0-15,-2 17 12 0,-9 5 10 16,-1 10-10-16,-1 4-1 16,-1 3 17-16,4 2-27 15,-1-3-1-15,1-2 6 16,4 0 15-16,1-2-42 15,-1 5-84-15,4-9-412 16,-4-10-433-16</inkml:trace>
  <inkml:trace contextRef="#ctx0" brushRef="#br0" timeOffset="52095.78">8881 7548 1035 0,'0'0'347'0,"0"0"-181"15,0 0 46-15,0 0-111 16,0 0 33-16,0 0 5 15,0 0-18-15,0-35 5 16,0 32-55-16,0 0 11 16,0 3 32-16,-3 0-69 15,-10 0-6-15,-8 4-32 16,-4 18 16-16,-4 10-15 16,-1 13-8-16,1 7 0 15,9 1 34-15,7 0-28 16,8-7 0-16,5-7 8 15,0-11 1-15,27-10 12 0,8-10-2 16,10-8-25 0,7-8 2-16,1-21-2 0,-2-5-37 15,-9-4 2-15,-11-2-38 16,-12 2 51-16,-15 1-8 16,-4 8 28-16,-4 3 2 15,-19 4 12-15,-2 8 24 16,2 4-25-16,0 6 8 15,0 4-38-15,6 0 17 16,3 5-209-16,6 11-337 0,3-1-561 16</inkml:trace>
  <inkml:trace contextRef="#ctx0" brushRef="#br0" timeOffset="52345.59">9208 7858 1746 0,'0'0'284'0,"0"0"-174"16,0 0 26-16,0 0 5 16,0 0-22-16,0 0-110 15,0 0 31-15,-22 81 10 16,13-39-49-16,0 0 33 15,0 0-34-15,0-3-23 16,4-2-117-16,3-10-217 0,2-13-430 0</inkml:trace>
  <inkml:trace contextRef="#ctx0" brushRef="#br0" timeOffset="52673.54">9442 7624 679 0,'0'0'1123'0,"0"0"-795"16,0 0-265-16,0 0-12 0,0 0-14 15,0 0 22-15,0 0 50 16,-131 130-39-16,102-94-44 15,6-4 17-15,8-8-37 16,10-3-6-16,5-7 4 16,5-5 14-16,23-2 40 15,11-1-25-15,9-5-32 16,4-1 6-16,-3 3-7 16,-2-3-76-16,-4 0-77 15,-1 0-149-15,-11 0-96 16,-11 0-433-16</inkml:trace>
  <inkml:trace contextRef="#ctx0" brushRef="#br0" timeOffset="52914.62">9542 7656 1790 0,'0'0'514'16,"0"0"-440"-16,0 0-74 16,0 0 162-16,-11 134-44 15,5-71-63-15,-1 2 13 16,2 0-66-16,-3-3 5 0,1-8-7 16,-9 0-253-1,5-13-286-15,3-18-858 0</inkml:trace>
  <inkml:trace contextRef="#ctx0" brushRef="#br0" timeOffset="53967.46">9785 7209 869 0,'0'0'538'0,"0"0"-364"16,0 0-46-16,0 0-15 16,0 0-34-16,0 0 57 15,0 0-10-15,-13-20-64 16,9 18 21-16,2 0-46 16,-3-1-29-16,0 2 43 0,1-2-43 15,-3 0 1 1,3 1 15-16,-2-3-16 0,1 1 55 15,0 1-42-15,1-1 5 16,1 0 59-16,3 0-83 16,0-3 14-16,0-1 26 15,0-2-29-15,12 1-10 16,-1-3-3-16,2 4 0 16,-1 3-13-16,-4 5 13 15,3 0 0-15,-1 10-2 16,-4 14 4-16,-1 9 11 15,-5 5 11-15,0 0-23 16,0-4 30-16,-7-5-30 16,1-4-1-16,2-9 0 15,4-6 20-15,0-3-22 0,8-1 2 16,7-5 0-16,-1 3-6 16,-3 0 7-16,-9 8-1 15,-2 6 0-15,-7 8 12 16,-17 7-14-16,-7 8 2 15,-5 1-19-15,1 9-23 16,8-12-293-16,11-13-732 0</inkml:trace>
  <inkml:trace contextRef="#ctx0" brushRef="#br0" timeOffset="54464.34">9959 7874 1222 0,'0'0'284'16,"0"0"-212"-16,0 0 50 15,0 0-2-15,0 0 1 16,0 0 10-16,0 0-70 16,-22 33 74-16,33-32-48 15,7-1-54-15,2 0 25 16,-2 0-56-16,-3-1-2 16,-8-7 30-16,-7 1 13 15,0 0 111-15,-7 0-102 16,-17 1-51-16,-3 4 9 15,0 2-10-15,-4 0-79 0,7 0-188 16,8 0-792-16</inkml:trace>
  <inkml:trace contextRef="#ctx0" brushRef="#br0" timeOffset="60241.84">10505 7611 954 0,'0'0'274'16,"0"0"-124"-16,0 0-5 15,0 0-59-15,0 0 95 0,0 0 27 16,0-15-82 0,-2 15-16-16,-6 0-84 0,-8 0-25 15,-2 18 25-15,-4 8-7 16,-1 5 66-16,6 10-4 15,3-1-21-15,12-2 32 16,2-6-61-16,0-5-13 16,25-11 25-16,4-13-13 15,10-3 12-15,7-5-35 16,0-19 2-16,1-8-18 16,-7-3-25-16,-9 1-18 15,-13-1 33-15,-13 3-14 16,-5 3 33-16,-3 2 0 15,-17 6 1-15,-5 5 66 16,1 2-67-16,0 7 1 16,3 7-2-16,1 0-13 15,5 13-151-15,5 0-398 0</inkml:trace>
  <inkml:trace contextRef="#ctx0" brushRef="#br0" timeOffset="60498.54">10862 7858 1262 0,'0'0'519'0,"0"0"-374"16,0 0-88-16,0 0-26 0,0 0 117 15,-24 103-40-15,15-67-26 16,-1-1-11-16,2 2-70 16,-1-5-1-16,3-4-72 15,-2-10-304-15,6-9-701 0</inkml:trace>
  <inkml:trace contextRef="#ctx0" brushRef="#br0" timeOffset="60970.54">11076 7596 1448 0,'0'0'518'0,"0"0"-361"16,0 0-119-16,0 0-10 16,0 0-3-16,0 0 59 15,0 0 53-15,-14 87-75 16,8-56-28-16,-1-3-4 16,3-9-20-16,2-6-10 15,2-6 0-15,0-7 15 0,0 0 15 16,13 0-18-16,12-9-12 15,4-2-10-15,2-1-46 16,0 1 42-16,-2 11 14 16,-4 0-21-16,-8 8 21 15,-7 18 9-15,-10 10 11 16,0 5 61-16,-5 0-62 16,-15 0 26-16,-3-3-11 15,1-8-25-15,5-9 17 16,3-4-26-16,3-9-12 15,2-6-7-15,0-2-141 16,-7-15-21-16,0-9-287 16,1-7-151-16</inkml:trace>
  <inkml:trace contextRef="#ctx0" brushRef="#br0" timeOffset="61114.53">10958 7656 1824 0,'0'0'620'0,"0"0"-487"16,0 0-33-16,0 0-3 15,145-59-70-15,-78 48-12 16,4 4-11-16,-5 6-4 16,11 1-44-16,-19 0-541 15,-14 4-573-15</inkml:trace>
  <inkml:trace contextRef="#ctx0" brushRef="#br0" timeOffset="61548.51">11564 7674 1328 0,'0'0'383'16,"0"0"-193"-16,0 0-82 15,0 0-33-15,0 0 49 16,0 0-6-16,0 0 58 16,-8-72-116-16,19 64-51 15,7 1 12-15,1 2-21 0,2 5 0 16,1 0 0-16,-2 0 12 16,-7 15 7-16,-8 16-9 15,-5 7 17-15,-11 10 43 16,-18 4-56-16,-7 2 11 15,2-4 9-15,5-9-34 16,14-9 45-16,11-10-45 16,4-8 0-16,6-7 28 15,21 0-22-15,9-7 9 16,3 0-15-16,4 0-15 16,-1 0-9-16,-4 0-112 15,1-4-154-15,-14 0-272 16,-4 0-554-16</inkml:trace>
  <inkml:trace contextRef="#ctx0" brushRef="#br0" timeOffset="62421.17">11876 7145 1196 0,'0'0'394'0,"0"0"-252"16,0 0-113-16,0 0 10 16,0 0-31-16,0 0 44 15,0 0 46-15,-50 67-4 16,23-34 25-16,2-5-72 15,2-2-45-15,3-9 22 16,5-2-23-16,9-9-1 16,3-3 0-16,3-1 19 0,5 1-14 15,22-3-5-15,10 0 1 16,7 0 8-16,8 0-9 16,-1 0-52-16,8 0-126 15,-15 0-174-15,-11-6-455 0</inkml:trace>
  <inkml:trace contextRef="#ctx0" brushRef="#br0" timeOffset="62608.68">11948 7171 789 0,'0'0'1254'0,"0"0"-1036"16,0 0-189-16,0 0 14 15,-43 132-41-15,28-78 8 16,-3 4-8-16,-7 24-2 16,8-15-141-16,3-11-554 0</inkml:trace>
  <inkml:trace contextRef="#ctx0" brushRef="#br0" timeOffset="67976.28">12480 7833 409 0,'0'0'735'0,"0"0"-538"0,0 0-97 16,0 0 24-16,0 0 24 16,0 0-8-16,0 0-27 15,0 0 41-15,0 0-40 16,0 0-24-16,0 0-3 15,0 0-67-15,0 0 8 16,0 0 11-16,0 0-17 16,7 0 48-16,9-3-66 15,1-3 11-15,6 2 9 16,1 0-23-16,8 0 31 16,1 4 18-16,5 0-50 0,5 0 32 15,3 0-32 1,1 2 0-16,-3 4-6 0,-1 1 6 15,-1-1-7-15,-6 1-51 16,9-3-191-16,-12-2-142 16,-8-2-427-16</inkml:trace>
  <inkml:trace contextRef="#ctx0" brushRef="#br0" timeOffset="68352.25">12827 7638 1249 0,'0'0'849'0,"0"0"-592"16,0 0-105-16,0 0-58 16,0 0 6-16,0 0-69 15,0 0-22-15,-21 40 23 0,13 17-9 16,-6 12 0-16,-2 9-14 15,-2 2 9-15,-2-3-36 16,-7 8-91-16,5-22-229 16,4-17-322-16</inkml:trace>
  <inkml:trace contextRef="#ctx0" brushRef="#br0" timeOffset="71332.23">13714 7539 1262 0,'0'0'262'15,"0"0"-186"-15,0 0-13 16,0 0 36-16,0 0 71 16,0 0-43-16,0 0-2 15,31-19-10-15,-23 6-73 16,-3 3-22-16,-3-2 9 16,-2 2-28-16,0 0 59 15,0 2-40-15,-7 0-10 16,-15 3-16-16,-9 5 6 15,-9 0 0-15,-4 0-1 0,-6 11 12 16,3 9-11 0,5 8 18-16,7 5-17 0,10 5 77 15,14 6-45-15,11 2 9 16,0 2 17-16,24-4-58 16,14-5 35-16,9-10-36 15,11-9 9-15,4-10-21 16,5-8-4-16,-2-2-148 15,4-10-106-15,-15-8-333 16,-17 0-747-16</inkml:trace>
  <inkml:trace contextRef="#ctx0" brushRef="#br0" timeOffset="71656.45">13923 7103 1438 0,'0'0'553'0,"0"0"-359"15,0 0-16-15,0 0-129 16,0 0-35-16,0 0 47 16,0 0-15-16,0 92 37 15,-4-34-40-15,-4 4-35 16,2 0-16-16,-3 13-163 16,3-20-397-16,1-12-622 0</inkml:trace>
  <inkml:trace contextRef="#ctx0" brushRef="#br0" timeOffset="72224.42">14027 7761 882 0,'0'0'404'16,"0"0"-234"-16,0 0-6 15,0 0-24-15,0 0-9 16,0 0 63-16,0 0-36 0,-35 5-24 16,35-5-30-1,0 0-59-15,0 0 26 0,0-5-71 16,0-2 11-16,2-1-19 16,14 0 8-16,-1 5 0 15,1 3 0-15,-1 0-3 16,-4 3 3-16,-5 15 1 15,-4 7 8-15,-2 4 65 16,0 3-53-16,-8 3 1 16,-3-5 22-16,3-6-43 15,6-5 27-15,2-4-28 16,0-6 0-16,8 2 2 16,7-6 7-16,-1 4-9 0,-5-1 0 15,-7 5 16-15,-2-1-16 16,-13 11 0-16,-18 0 0 15,-9 2-9-15,-5-1 9 16,-6 5-82-16,9-10-165 16,10-3-427-16</inkml:trace>
  <inkml:trace contextRef="#ctx0" brushRef="#br0" timeOffset="77818.62">14625 7553 491 0,'0'0'382'0,"0"0"-103"15,0 0-69-15,0 0-27 16,0 0-2-16,0 0-66 16,0 0-17-16,-2-36 8 15,0 32-71-15,0 1 101 16,2 0-73-16,-2 3-10 16,-4-1 16-16,2 1-59 15,-5 0 3-15,-1 0-13 0,-7 0 18 16,-1 5-15-16,-3 13-3 15,0 5 0-15,-1 7 58 16,4 2-16-16,2 4 33 16,8-3-24-16,3-1-45 15,5-1 42-15,0-9-48 16,5-4 2-16,15-4 40 16,9-6-41-16,2-4 35 15,5-4-35-15,1 0 16 16,1 0-16-16,-5-4-1 15,1-8-6-15,-7 0-6 16,-3-4-10-16,-8 0 10 16,-3-4-3-16,-8 0-40 15,-5-1 49-15,0 0-37 16,0 1 20-16,-5 1 10 0,-5 2 13 16,-4 2 0-16,3 6 0 15,0 1-46-15,-1 4-46 16,2 4-165-16,1 0-216 15,1 1-368-15</inkml:trace>
  <inkml:trace contextRef="#ctx0" brushRef="#br0" timeOffset="78044.02">14850 7795 755 0,'0'0'897'15,"0"0"-663"-15,0 0-193 0,0 0-9 16,0 0 38-16,0 0 48 16,0 0 55-16,0 105-83 15,-13-66-29-15,1 3-15 16,1-3-45-16,1 2-1 16,2-5 0-16,8-2-147 15,0-9-124-15,0-11-487 0</inkml:trace>
  <inkml:trace contextRef="#ctx0" brushRef="#br0" timeOffset="78554">15211 7465 1066 0,'0'0'410'0,"0"0"-220"15,0 0-122 1,0 0-29-16,0 0 46 0,0 0 1 16,-131 51 72-16,102-10 6 15,2 10-44-15,7 3 15 16,7 2-28-16,6-2-50 16,7-4 22-16,0-5-79 15,5-9 12-15,14-11-6 16,8-6 12-16,4-9-3 15,2-9-15-15,-1-1 1 16,-1-1-14-16,-9-17 13 16,-6-3-2-16,-11-2-5 15,-5-4-5-15,-7 5-3 16,-17 3 15-16,-8 2 0 16,-1 9-16-16,-2 4 16 0,3 4-100 15,-2 0-116-15,12 6-270 16,6 0-210-16</inkml:trace>
  <inkml:trace contextRef="#ctx0" brushRef="#br0" timeOffset="79079.39">15374 7311 1071 0,'0'0'610'15,"0"0"-500"-15,0 0-48 0,0 0-54 16,0 0-1-16,0 0 75 15,0 0-61-15,38-104 1 16,-29 74-21-16,-1-2 17 16,0 2-8-16,-4-1 15 15,1 7 116-15,-3 6 87 16,0 7-53-16,-2 5-66 16,0 6-84-16,0 0-4 15,0 13-36-15,0 21 15 16,-4 18 0-16,-5 14-21 15,-12 39 2-15,5-17-261 0,1-14-428 16</inkml:trace>
  <inkml:trace contextRef="#ctx0" brushRef="#br0" timeOffset="79637.5">15487 7810 1060 0,'0'0'376'16,"0"0"-228"-16,0 0 27 15,0 0-47-15,0 0-62 16,0 0 61-16,0 0-39 0,-4 0-45 16,4 4-12-16,0-2-21 15,4 2-1-15,5-2 0 16,1-2 3-16,0 0 12 16,2 0-24-16,-1 0 0 15,-4 0 16-15,-5-3-10 16,-2-4 6-16,0 2 31 15,-11 0-35-15,-5 3 27 16,1 0-35-16,1 2 0 16,5 0 1-16,3 0-1 15,1 0-80-15,5 10-143 16,0 1-145-16,0-3-412 0</inkml:trace>
  <inkml:trace contextRef="#ctx0" brushRef="#br0" timeOffset="80544.38">16056 7592 778 0,'0'0'367'16,"0"0"-185"-16,0 0-25 0,0 0 13 15,0 0-89 1,0 0 54-16,0 0-61 0,-4-42-46 16,0 40 45-16,1 2-59 15,0 0-8-15,1 0 26 16,-2 0-31-16,-5 0 11 15,-2 8 25-15,-3 11 21 16,-1 8 50-16,-1 7-27 16,3 4-25-16,4-2 32 15,4 0-57-15,5-4 10 16,0-8 17-16,16-4-43 16,9-6 44-16,1-8-39 15,8-6-19-15,0 0 18 16,-3-3-19-16,0-16-16 15,-4-5 4-15,-8-2-65 0,-3-6 20 16,-11 0-32-16,-5 3 37 16,0-3 46-16,0 9 12 15,-11 5 16-15,1 4-7 16,2 6 3-16,-1 1-36 16,5 7-4-16,-4 0-113 15,2 0-152-15,2 11-395 0</inkml:trace>
  <inkml:trace contextRef="#ctx0" brushRef="#br0" timeOffset="81197.89">16314 7874 660 0,'0'0'910'0,"0"0"-607"15,0 0-53-15,0 0-29 16,0 0-156-16,0 0-30 16,0 0-12-16,0 33 17 15,0-1 65-15,-6 8-56 16,-7 1-39-16,-5 4 15 16,-2-7-19-16,2-5-6 15,0-4 0-15,3-9-110 16,6-4-24-16,9-12-184 15,0-4-328-15,4 0-313 0</inkml:trace>
  <inkml:trace contextRef="#ctx0" brushRef="#br0" timeOffset="81720.89">16588 7650 1007 0,'0'0'500'16,"0"0"-325"-16,0 0-72 15,0 0-8-15,0 0-2 16,0 0-82-16,0 0 87 16,-46 62 13-16,21-20-58 15,-4 0 62-15,0 2-80 16,0-6-21-16,5-5 20 15,4-9-33-15,6-9 13 16,6-4-14-16,3-10 15 16,5-1 4-16,0 0-11 0,0 0-7 15,13-5-2-15,6-7-31 16,-1-1 31-16,3 2-16 16,4 1-12-16,2 2 11 15,2 4 18-15,2 2 0 16,0 2-16-16,0 0 8 15,-1 0-38-15,-4 0-53 16,3 7-104-16,-6 0-53 16,-8-4-461-16</inkml:trace>
  <inkml:trace contextRef="#ctx0" brushRef="#br0" timeOffset="81979.95">16702 7708 894 0,'0'0'1126'16,"0"0"-756"-16,0 0-282 16,0 0-42-16,0 0-37 15,0 0 31-15,-13 106 54 16,7-55-62-16,-2 2 1 15,0 3-33-15,-1-1-10 16,0-6-24-16,-6 6-172 0,2-13-86 16,1-10-273-16</inkml:trace>
  <inkml:trace contextRef="#ctx0" brushRef="#br0" timeOffset="84748.88">16794 7190 464 0,'0'0'493'0,"0"0"-383"16,0 0-60-16,0 0-41 15,0 0 6-15,0 0 86 16,0 0 24-16,85-75 11 16,-65 75-12-16,-3 0-54 15,-5 0 20-15,-8 17-30 16,-4 5-7-16,0 9 54 16,-26 1-36-16,-6 1 22 15,-3-2-12-15,2-4-42 0,6-7 17 16,13-3-44-16,12-5-9 15,2-4 33-15,16-2-29 16,17-2 15-16,7 0-22 16,5 0-1-16,10 4-26 15,-8-2-176-15,-14 0-404 0</inkml:trace>
  <inkml:trace contextRef="#ctx0" brushRef="#br0" timeOffset="85493.33">17113 7839 502 0,'0'0'835'0,"0"0"-553"0,0 0-94 15,0 0-69 1,0 0-39-16,0 0-4 0,0 0-20 16,-4 10 52-16,2-9-71 15,2 2-28-15,0-2 35 16,0-1-16-16,0 0 21 15,4 0 6-15,4 0-54 16,1 0 37-16,-2 0-38 16,-2 0 0-16,-3 0 14 15,-2-1-8-15,0-8-12 16,0 4 6-16,-12-2 0 16,1 5 6-16,5 0 3 15,0 2 0-15,2 0-12 0,2 0 3 16,2 0 0-1,0 4 0-15,0 4-27 0,0 1 8 16,8-4-57-16,0 4-115 16,-3-4-39-16,-3-1-94 15,-2 1-537-15</inkml:trace>
  <inkml:trace contextRef="#ctx0" brushRef="#br0" timeOffset="89141.88">17202 7830 791 0,'0'0'484'0,"0"0"-256"16,0 0-24-16,0 0-92 0,0 0-11 16,0 0-48-16,0 0 47 15,-18-11 37 1,14 11-93-16,-1 0-29 0,-3 0 32 15,-2 0-38-15,1 9 40 16,1-1 3-16,0 2-51 16,6-3 51-16,0-4-52 15,2-1 1-15,0-2 61 16,0 0-24-16,4 0 23 16,8-2-29-16,-1-8-20 15,-7 0 13-15,-2 2-25 16,-2-1-12-16,0 0 11 15,0 3-32-15,-6 0 33 0,-3 4 0 16,1 1 12-16,-2 1-20 16,4 0 8-16,-3 0-3 15,3 1-15-15,0 10-92 16,6-2-118-16,0-5-344 0</inkml:trace>
  <inkml:trace contextRef="#ctx0" brushRef="#br0" timeOffset="90214.08">17755 7575 68 0,'0'0'967'16,"0"0"-699"-16,0 0-165 0,0 0-64 15,0 0 9-15,0 0 19 16,0 0-8-16,0-19-9 16,-7 19-15-16,-4-3-22 15,-2 3 32-15,-1 0 2 16,-4 0 17-16,0 0 49 15,-1 0-56-15,-4 11-7 16,1 4 8-16,-3 5-36 16,3 5 29-16,2 1 29 15,2 4-15-15,5 2 24 16,6-2-57-16,3 0 24 16,4-2 21-16,0-4-63 15,7-4 34-15,14-6-11 16,8-4-31-16,2-6 42 0,8-4-47 15,-4 0-1 1,3 0 0-16,0-9 10 0,-5-8-23 16,-4-2 6-16,-2-4-5 15,-7-3-12-15,-7-3 24 16,-7 0 0-16,-6-1-1 16,0 2 21-16,0 2-17 15,-12 5-3-15,-1 5 9 16,-1 3-26-16,3 5-57 15,0 2-40-15,0 6-41 16,4 0-212-16,1 3-380 0</inkml:trace>
  <inkml:trace contextRef="#ctx0" brushRef="#br0" timeOffset="90627.78">18056 7863 872 0,'0'0'1128'16,"0"0"-770"-16,0 0-268 15,0 0-53-15,0 0-36 16,0 0-1-16,0 0 23 15,-7 40 18-15,-2-7 11 16,-4 3-52-16,1 3 7 16,-1-5-22-16,0-4-44 15,1-2-105-15,4-9-188 16,3-12-549-16</inkml:trace>
  <inkml:trace contextRef="#ctx0" brushRef="#br0" timeOffset="91060.71">18376 7594 560 0,'0'0'1079'0,"0"0"-759"0,0 0-216 15,0 0-45-15,0 0 76 16,0 0-46-16,0 0-62 16,-15 2 20-16,-7 27-47 15,-5 6 31-15,0 3 43 16,0-1-60-16,5-8 24 15,6-7-38-15,6-6 0 16,5-8 0-16,5-4 8 16,0 1-8-16,0-5 15 15,18 1-3-15,4 1-8 0,7-2-4 16,4 2-18 0,3 2 6-16,-1-2-26 0,2 0-6 15,-4-1-21-15,3-1-88 16,-9 0-122-16,-10 0-414 0</inkml:trace>
  <inkml:trace contextRef="#ctx0" brushRef="#br0" timeOffset="91295.21">18521 7668 1594 0,'0'0'580'15,"0"0"-481"-15,0 0 12 16,0 0-71-16,0 0 82 0,0 0 15 16,-82 136-83-16,62-87-1 15,4-3-53-15,3-2 6 16,7-6-21-16,4-8-86 16,2-6-78-16,2-12-95 15,13-6-262-15,3-6-527 0</inkml:trace>
  <inkml:trace contextRef="#ctx0" brushRef="#br0" timeOffset="91581.87">18700 7656 1317 0,'0'0'369'16,"0"0"-192"-16,0 0-11 0,0 0-49 15,0 0-66-15,0 0 17 16,0 0 34-16,0 34-13 16,0-4 5-16,0 6-61 15,6 3-26-15,1-1 41 16,-2-1-42-16,-3-3 21 16,0-3-15-16,-2-8 7 15,0-4-12-15,0-10-7 16,0-1-8-16,-4-8-24 15,-12 0-138-15,1-17-169 16,-1-10-604-16</inkml:trace>
  <inkml:trace contextRef="#ctx0" brushRef="#br0" timeOffset="91721.06">18693 7550 1423 0,'0'0'965'15,"0"0"-656"-15,0 0-231 16,150-69-20-16,-100 53-49 15,-2 3-9-15,-9 0 0 16,-7 11-79-16,-12 0-280 16,-11 2-739-16</inkml:trace>
  <inkml:trace contextRef="#ctx0" brushRef="#br0" timeOffset="94185.8">19140 7124 1091 0,'0'0'481'15,"0"0"-362"-15,0 0-100 16,0 0 22-16,0 0-16 16,0 0 85-16,0 0-6 0,-21-16-22 15,21 16 44-15,0-2-62 16,0 2-30-16,0-2 52 15,0-2-79-15,-2 3 23 16,2-3 53-16,-2 1-56 16,2-1 26-16,-2 0-53 15,2-2 11-15,0 0 1 16,0-2 1-16,0-2 3 16,6-2-16-16,9 2 18 15,3 0-15-15,1 2-3 16,-4 5 0-16,-4 3 46 15,-6 0-39-15,-5 0 5 0,0 21 45 16,-20 9-32-16,-7 4 40 16,-7 4-33-16,7-1-23 15,7-5 24-15,14-6-31 16,6-8-2-16,13-4 19 16,21-5-17-16,6-2 29 15,9-5-31-15,11-2-94 16,-9 0-184-16,-13 0-428 0</inkml:trace>
  <inkml:trace contextRef="#ctx0" brushRef="#br0" timeOffset="94689.96">19221 7878 598 0,'0'0'830'15,"0"0"-533"-15,0 0-221 16,0 0 71-16,0 0 32 15,0 0-84-15,0 0-4 16,-22 45-35-16,22-43-4 16,14-2 67-16,4 0-78 15,1 0 2-15,-3 0-35 16,-5-9 10-16,-4 1 6 16,-7 0 8-16,0 0-21 15,-5 2 29-15,-12 2-40 0,-14 4-74 16,4 0-203-1,5 0-755-15</inkml:trace>
  <inkml:trace contextRef="#ctx0" brushRef="#br0" timeOffset="96446.15">19919 7532 1252 0,'0'0'334'15,"0"0"-204"-15,0 0 55 16,0 0-66-16,0 0-34 0,0 0 45 16,0 0-24-16,-100-49 1 15,73 68-9-15,-6 11-15 16,2 13 25-16,2 7-37 16,8 8-39-16,8-1 24 15,11-2-54-15,2-10 10 16,13-8-2-16,18-10 5 15,14-13 20-15,8-11-35 16,7-3 7-16,3-14-11 16,-3-16 4-16,-6-7-2 15,-11-3 2-15,-14-2-42 16,-14-2 41-16,-11 1-14 16,-4 5 15-16,0 9-15 0,-15 4 15 15,-3 10-1 1,-3 7-43-16,-7 8-193 0,4 0-236 15,3 14-450-15</inkml:trace>
  <inkml:trace contextRef="#ctx0" brushRef="#br0" timeOffset="96648.27">20203 7830 1154 0,'0'0'933'0,"0"0"-708"15,0 0-191-15,0 0-24 16,0 0 119-16,0 0-40 16,0 0 28-16,-16 139-34 15,-3-97-83-15,4 0 0 0,-1-5 0 16,6 0-253-16,3-11-104 16,5-11-342-16</inkml:trace>
  <inkml:trace contextRef="#ctx0" brushRef="#br0" timeOffset="97127.1">20512 7495 1605 0,'0'0'245'0,"0"0"-145"15,0 0-62-15,0 0 26 16,0 0 4-16,0 0 114 16,0 0-16-16,-18 133-31 15,7-87-86-15,-2-5 20 16,4-7-69-16,0-11 9 15,7-9-8-15,2-7 11 16,0-7-12-16,4 0 17 16,16 0-7-16,9-15-20 0,5-2 5 15,0 5-19 1,-5 1 14-16,-6 8-1 0,-4 3 5 16,-9 7 0-16,-2 19 6 15,-6 6 2-15,-2 8-1 16,0 1 14-16,-8 1 33 15,-7-7-47-15,-1-3 24 16,-1-5-25-16,-1-9 22 16,-2-6-44-16,2-4 22 15,-15-8-180-15,6-2-69 16,-2-12-365-16</inkml:trace>
  <inkml:trace contextRef="#ctx0" brushRef="#br0" timeOffset="97272.16">20438 7583 1827 0,'0'0'635'0,"0"0"-426"16,123-44-165-16,-65 29-44 15,0 1 11-15,-9 1-11 16,2 11-6-16,-15 2-198 16,-12 0-451-16</inkml:trace>
  <inkml:trace contextRef="#ctx0" brushRef="#br0" timeOffset="97669.87">20987 7570 1045 0,'0'0'497'0,"0"0"-290"15,0 0 11-15,0 0-26 16,0 0-4-16,0 0-65 16,0 0 6-16,-15-57-48 15,21 46-67-15,5 1 13 16,3-1-27-16,-1 5 15 16,1 5 2-16,1 1-17 15,-1 0 0-15,-8 16 8 16,-6 15 1-16,0 13 13 0,-27 11 12 15,-10 7-33 1,-4-2 63-16,7-4-50 0,11-10 2 16,15-9 16-16,8-10-23 15,10-8-6-15,21-7-3 16,9-8 18-16,7-4-38 16,-3 0-43-16,10-8-184 15,-14-6-230-15,-11 0-450 0</inkml:trace>
  <inkml:trace contextRef="#ctx0" brushRef="#br0" timeOffset="98766.24">21399 7132 1232 0,'0'0'309'16,"0"0"-188"-16,0 0-13 16,0 0 3-16,0 0-28 15,0 0-14-15,0 0-4 16,-45 27-32-16,12 3 41 16,0 0-10-16,-1 0-49 15,5-6 33-15,12-6-48 16,5-7 0-16,10-6-1 15,2-4 20-15,4-1 5 16,23 0 1-16,7 0-18 0,6 0 13 16,5 0-20-16,-6 0-21 15,2 0-21-15,1 3-139 16,-11 1-128-16,-4-3-449 16</inkml:trace>
  <inkml:trace contextRef="#ctx0" brushRef="#br0" timeOffset="98960.81">21524 7066 1585 0,'0'0'751'0,"0"0"-422"0,0 0-259 15,0 0-64 1,0 0 0-16,0 0 9 0,-54 149-15 15,31-59 0-15,0-14-58 16,1-10-443-16</inkml:trace>
  <inkml:trace contextRef="#ctx0" brushRef="#br0" timeOffset="101903.13">21788 7814 781 0,'0'0'647'0,"0"0"-471"16,0 0-51-16,0 0 14 15,0 0 78-15,0 0-3 16,0 0-53-16,-3 0 9 16,3 0-85-16,0 0-52 15,0 0 32-15,0 0-56 16,0 0 21-16,7 0 15 0,8 0-45 15,8 0 45 1,8 2-45-16,6 4 12 0,6 2-6 16,6-2-6-16,4 2 0 15,-1-2 0-15,0-2-16 16,-6-2-38-16,8 0-188 16,-12 0-117-16,-9 1-284 0</inkml:trace>
  <inkml:trace contextRef="#ctx0" brushRef="#br0" timeOffset="102234.21">22155 7631 1916 0,'0'0'662'0,"0"0"-561"15,0 0-25-15,0 0-15 0,0 0-60 16,0 0 31-16,0 0-31 15,-62 153 11-15,33-79 5 16,-2 3-17-16,-14 13-254 16,9-20-358-16,7-18-1104 0</inkml:trace>
  <inkml:trace contextRef="#ctx0" brushRef="#br0" timeOffset="105852.21">23296 7367 1352 0,'0'0'619'0,"0"0"-527"16,0 0-76-16,0 0 13 16,0 0 20-16,0 0 26 15,0 0 13-15,-57-2-57 16,57 4 35-16,0 0-18 16,0-2 2-16,0 2 14 15,0-2-44-15,0 0 30 0,0 0-8 16,0 0-39-16,0 0 55 15,-3 0-49-15,-8 0-8 16,-12-2-1-16,-10 2-28 16,-11 0 27-16,-10 6 1 15,-4 18 0-15,2 6 30 16,8 8-9-16,7 6 3 16,14 2 33-16,14 1-48 15,13-1 20-15,0-7-26 16,31-6 11-16,15-6 2 15,11-12-16-15,5-7-25 0,3-6-27 16,13-2-220 0,-20 0-106-16,-13-8-384 0</inkml:trace>
  <inkml:trace contextRef="#ctx0" brushRef="#br0" timeOffset="106214.23">23568 6956 1530 0,'0'0'656'16,"0"0"-343"-16,0 0-123 16,0 0-105-16,0 0-82 15,0 0 24-15,0 0-27 16,-17 113 0-16,3-48 0 15,-3 8-17-15,-6 13-178 16,5-19-277-16,5-16-384 0</inkml:trace>
  <inkml:trace contextRef="#ctx0" brushRef="#br0" timeOffset="106761.76">23522 7712 1237 0,'0'0'759'16,"0"0"-561"-16,0 0-114 15,0 0-84-15,0 0 0 16,0 0 36-16,0 0 41 15,-96 81 38-15,57-46-24 16,-3 4-49-16,3-3 32 0,0 0-68 16,6-8-6-1,11-9 6-15,4-5 0 0,11-6-6 16,7-5 0-16,0-3 17 16,0 0-3-16,18 0-14 15,6 0 0-15,3-4-9 16,7-3 18-16,-1 4-9 15,5-1 0-15,0 1-12 16,0 3-6-16,-1 0-3 16,-3 0-107-16,-7 0 13 15,-5 7-77-15,1-1-78 16,-8-2-63-16,-3-3-265 0</inkml:trace>
  <inkml:trace contextRef="#ctx0" brushRef="#br0" timeOffset="106966.21">23564 7816 1986 0,'0'0'629'0,"0"0"-525"16,0 0-77-16,0 0 7 16,0 0-24-16,0 0-8 15,-47 107 34-15,31-56-27 16,-1 6-9-16,1-1 0 15,1-2-144-15,-1 8-77 16,5-16-117-16,1-12-178 0</inkml:trace>
  <inkml:trace contextRef="#ctx0" brushRef="#br0" timeOffset="109801.64">24116 7557 386 0,'0'0'657'16,"0"0"-559"-16,0 0-98 15,0 0-26-15,0 0 25 0,0 0 1 16,0 0 18-16,-13-25-18 16,13 25 2-16,0 0 9 15,0 0-2-15,0 0 40 16,0 0 121-16,0 0-34 16,0 0-50-16,0 0-76 15,0 0-10-15,0 0-20 16,0 0-370-16</inkml:trace>
  <inkml:trace contextRef="#ctx0" brushRef="#br0" timeOffset="110153.17">23904 7842 848 0,'0'0'312'15,"0"0"-208"-15,0 0 14 16,0 0 34-16,0 0 20 16,0 0-39-16,59-104 0 15,-59 94 45-15,0 4-66 16,0 6-46-16,-9 0 26 15,-6 0-66-15,-1 16 24 16,3 4-44-16,1 4 3 16,6-2 12-16,6-2-21 0,0-4 0 15,0-6 5-15,4-4-5 16,12-4-12-16,3-2-134 16,0 0-225-16,-4-2-311 0</inkml:trace>
  <inkml:trace contextRef="#ctx0" brushRef="#br0" timeOffset="110597.74">24228 7524 658 0,'0'0'998'0,"0"0"-776"15,0 0-180-15,0 0 38 16,0 0 1-16,0 0-17 16,0 0 54-16,-58-7-37 15,45 33 36-15,1 9-5 16,6 2-45-16,4 2-3 15,2-3-39-15,0-4-16 16,10-5 15-16,13-8-16 0,4-9-8 16,6-6 23-16,5-4-14 15,5-1 3-15,-3-19-12 16,-1-9-41-16,-6-3 41 16,-8-6-40-16,-8 0 10 15,-11 0 30-15,-6 5 1 16,0 8 57-16,-4 4-47 15,-12 9-10-15,-4 9-2 16,-4 3-149-16,3 3-201 16,6 9-549-16</inkml:trace>
  <inkml:trace contextRef="#ctx0" brushRef="#br0" timeOffset="110809.89">24511 7808 1106 0,'0'0'640'0,"0"0"-469"16,0 0-77-16,0 0-13 15,0 0 60-15,0 0-19 16,0 0 10-16,-11 99-100 16,-2-71-32-16,1-2 0 15,2-2-101-15,5-9-96 16,5-4-129-16,0-7-378 0</inkml:trace>
  <inkml:trace contextRef="#ctx0" brushRef="#br0" timeOffset="111342.04">24785 7485 1144 0,'0'0'399'0,"0"0"-232"16,0 0-94-16,0 0 9 16,0 0 63-16,0 0-66 15,0 0-30-15,-31 36 100 16,9 10-69-16,-5 7-25 16,1-3-1-16,1-6-53 15,0-9 8-15,8-10-9 0,5-9 16 16,6-8-11-16,6-4-4 15,0-4-1-15,0 0 43 16,0 0-7-16,20-4-12 16,5-4-24-16,6 0-14 15,4 1 1-15,-1 4 13 16,1 1 0-16,-1 2-12 16,-5-2 12-16,-3-2-42 15,-3 1-28-15,-6-6-60 16,-5 1-58-16,-6-4-65 15,-3-2 4-15,-1-1 62 16,-2-2 120-16,0 5 67 16,0 2 202-16,0 6 104 15,0 1-42-15,0 3-135 16,0 0-34-16,0 7-14 0,0 15-11 16,-2 10 28-16,-11 8-33 15,-6 10-64-15,1 2 33 16,-1 1-34-16,-2-5-17 15,4-3-69-15,3-6-128 16,8-9-150-16,6-15-344 0</inkml:trace>
  <inkml:trace contextRef="#ctx0" brushRef="#br0" timeOffset="112016.96">25206 7548 1656 0,'0'0'600'0,"0"0"-456"16,0 0-4-16,0 0-84 15,0 0-11-15,0 0 7 16,0 0-43-16,-60-53 45 16,41 78-47-16,1 5 12 15,5 7 52-15,3 7-53 16,8-4 7-16,2 3-10 16,0-3-2-16,12-1 10 15,7-5-23-15,1-5 0 16,-1 1 0-16,-6-5 2 0,-5-1-2 15,-8-5 0 1,0 1 13-16,-6-4-8 0,-19-3-5 16,-6-5-17-16,-2-6 7 15,1-2-17-15,8 0 27 16,6-13-11-16,9-4 25 16,9-5-37-16,3 0 23 15,23-3 0-15,10 1-13 16,4-1 15-16,0 0-2 15,3-1 0-15,-5-2 14 16,-7-2-12-16,-7 0-2 16,-6 0 0-16,-14 0-18 15,-4 2-1-15,0 1-128 16,-26-2-83-16,1 4-328 16,7 6-383-16</inkml:trace>
  <inkml:trace contextRef="#ctx0" brushRef="#br0" timeOffset="112407.31">25358 7173 1547 0,'0'0'382'15,"0"0"-268"-15,0 0-87 16,0 0 54-16,0 0 68 16,0 0 44-16,0 0-60 15,43-39-124-15,-20 8-9 16,-2-8-20-16,4-3-64 15,-5-1 69-15,0 8-11 16,-4 7 26-16,-8 10 105 16,-6 12-2-16,-2 6-51 15,0 14-44-15,-10 24 15 16,-9 14-24-16,-2 14 1 0,-8 31-18 16,6-18-185-16,5-10-611 15</inkml:trace>
  <inkml:trace contextRef="#ctx0" brushRef="#br0" timeOffset="113542.03">25543 7908 861 0,'0'0'559'16,"0"0"-392"-16,0 0-61 15,0 0-67-15,0 0-38 16,0 0 59-16,0 0-19 15,0 3-8-15,0-3 1 16,0 0-33-16,-2 0 17 0,-3 3 10 16,3 1 26-1,-4 5 17-15,4-5-71 0,-3 1 0 16,3-1 4-16,2 3 11 16,0-4-15-16,0 1 0 15,0-1 1-15,0-3 17 16,0 0-12-16,2 0-2 15,5 0 26-15,-3 0-29 16,0-8 24-16,-1-2 3 16,-3-1-12-16,0 4 66 15,0-1-72-15,0 2 5 16,0 2-15-16,-5 4-47 16,-1 0-23-16,-3 0-102 15,2 0-175-15,5 0-547 0</inkml:trace>
  <inkml:trace contextRef="#ctx0" brushRef="#br0" timeOffset="114218.93">25530 7950 1028 0,'0'0'411'0,"0"0"-229"16,0 0-140-16,0 0 44 15,0 0-19-15,0 0-15 16,0 0 91-16,-29 27-23 16,33-27-10-16,15 0-17 15,-2 0-72-15,3 0 5 0,-2-5-24 16,-5-5 14-16,-4-3 0 16,-7 0-16-16,-2 4 0 15,0-4 51-15,-6 6-51 16,-7 3 0-16,-1 1 0 15,3 3-22-15,5 0-23 16,3 0-217-16,3 0-372 0</inkml:trace>
  <inkml:trace contextRef="#ctx0" brushRef="#br0" timeOffset="114989.42">26180 7586 477 0,'0'0'1140'16,"0"0"-886"-16,0 0-112 16,0 0-29-16,0 0-13 15,0 0-27-15,0 0-47 16,-106-8 63-16,88 38-7 15,3 7-12-15,8 1 22 16,5 1-63-16,2-5 8 16,2-6-9-16,18-4-19 15,6-10 25-15,8-8-34 16,1-6 9-16,6 0-15 0,-1-16 6 16,-5-6-9-16,-6-7 2 15,-8-4-47-15,-8-1 48 16,-6 0-7-16,-7 2 13 15,0 3 61-15,0 5-31 16,-7 9-23-16,-4 7-7 16,-12 8-149-16,4 0-134 15,1 0-586-15</inkml:trace>
  <inkml:trace contextRef="#ctx0" brushRef="#br0" timeOffset="115209.67">26446 7820 1330 0,'0'0'360'0,"0"0"-202"16,0 0-104-16,0 0 107 16,0 0 19-16,0 0-66 15,0 0 2-15,-56 108-97 16,41-82-17-16,1 1-4 15,1-2-57-15,2-8-172 16,6-8-371-16</inkml:trace>
  <inkml:trace contextRef="#ctx0" brushRef="#br0" timeOffset="115636.18">26600 7529 1509 0,'0'0'332'0,"0"0"-257"16,0 0 123-16,0 0-26 16,0 0-123-16,0 0-3 15,0 0-46-15,4 12 64 16,-4 12 35-16,-4 5-78 15,-1-8-8-15,3 0-13 16,2-5 20-16,0-6-17 0,0-4-3 16,19-3 0-16,2 0-21 15,4 0 21-15,0 0 0 16,-3 3-1-16,-5 6 1 16,-3 4-12-16,-7 8 12 15,-7 4 0-15,0 4 9 16,-2 2-2-16,-15-3 22 15,-2-6 30-15,-1-5-47 16,-1-5 39-16,4-6-51 16,-3-6 0-16,-1-3-8 15,2 0-154-15,-15-21-70 16,5-7-325-16,5-4-675 0</inkml:trace>
  <inkml:trace contextRef="#ctx0" brushRef="#br0" timeOffset="115779.8">26560 7513 2043 0,'0'0'499'16,"0"0"-409"-16,0 0 51 16,133-52-37-16,-85 43-95 15,-4 1 1-15,-4 3-10 16,-4 5-41-16,-3 0-217 16,-10 13-394-16,-8-1-685 0</inkml:trace>
  <inkml:trace contextRef="#ctx0" brushRef="#br0" timeOffset="116287.67">27095 7552 1061 0,'0'0'603'16,"0"0"-467"-16,0 0 19 15,0 0-50-15,0 0-40 16,0 0 49-16,0 0 20 16,5-55-105-16,-3 50 37 15,-2-4-55-15,2 4 2 0,2-3 23 16,3-1-35-16,2 3 29 15,0 0-30 1,-3 4 0-16,3 2 6 0,1 0-6 16,0 0 0-16,-1 14-1 15,1 8 10-15,-4 6-6 16,-2 9-3-16,-4 5 0 16,0 6 63-16,-10 3-44 15,-15-2 21-15,0-3 11 16,3-8-45-16,4-6 49 15,9-9-47-15,5-8 1 16,4-7 10-16,0-1-8 16,18-3 8-16,13-4 20 0,7 0-29 15,7 0 9 1,5 0-19-16,6 0-31 0,0-8 13 16,9-3-252-16,-14 4-204 15,-11-1-273-15</inkml:trace>
  <inkml:trace contextRef="#ctx0" brushRef="#br0" timeOffset="119222.68">27353 6962 1008 0,'0'0'318'0,"0"0"-223"15,0 0 81-15,0 0 35 0,0 0 0 16,0 0-27-16,0 0-79 15,0-16-5-15,0 11-33 16,-2 2-58-16,2-1 29 16,0 0-38-16,0 1 0 15,0-6 2-15,5 0 7 16,11 0-9-16,1 1 0 16,3 2 6-16,-1 3-9 15,-7 3 3-15,1 0 0 16,-5 0 12-16,-4 17-2 15,-4 4 35-15,0 4 33 16,0 3-72-16,-12-2 49 16,-1-2-55-16,7-6 7 15,6-1-13-15,0-6 15 16,2-1-9-16,15-2 2 0,2 0 14 16,-3-4-4-1,-8 4-12-15,-8 2 0 0,0 8-13 16,-6 9 13-16,-19 2 0 15,-4 6 0-15,0-1-45 16,7 8-86-16,6-10-161 16,9-7-442-16</inkml:trace>
  <inkml:trace contextRef="#ctx0" brushRef="#br0" timeOffset="119975.97">27657 7854 633 0,'0'0'792'0,"0"0"-600"16,0 0-159-16,0 0 59 15,0 0-22-15,0 0-26 16,0 0 65-16,-36 43-80 16,36-36 54-16,0-3 13 15,9 1-71-15,7-5 42 16,-1 0-52-16,1 0-7 16,-3-6 19-16,-4-6-17 0,-4-1-5 15,-5 1 19-15,0 0 29 16,0 3 57-16,-5-1-60 15,-8 3-35-15,-6 3-15 16,-4 4-12-16,2 0-175 16,3 0-443-16</inkml:trace>
  <inkml:trace contextRef="#ctx0" brushRef="#br0" timeOffset="121013.87">27712 7800 584 0,'0'0'291'15,"0"0"-158"-15,0 0-8 16,0 0 36-16,0 0 25 16,0 0 32-16,0 0-59 15,-22-4-66-15,22 4 31 16,0 0-36-16,-2 0-12 15,0 0-11-15,-3 0-55 16,-3 0 60-16,-2 0-36 16,1 8 1-16,1 2 25 15,0 4-26-15,2 2 26 0,4 0 11 16,0 1-37-16,2-4 20 16,0 0-49-16,0-5 1 15,13-5 28-15,5-3-28 16,4 0 13-16,-1 0-7 15,-2-6 3-15,-3-7-4 16,-7-1-11-16,-5-4 0 16,-4-1-14-16,0 3-17 15,0 0-33-15,-9 6-80 16,-4 6-153-16,2 2-654 0</inkml:trace>
  <inkml:trace contextRef="#ctx0" brushRef="#br0" timeOffset="126567.96">28281 7550 861 0,'0'0'302'0,"0"0"-223"15,0 0-64-15,0 0 15 16,0 0 60-16,0 0 32 16,0-30 3-16,0 27-29 15,0 3 40-15,0 0-20 16,0 0 9-16,0 0 28 16,0-1-64-16,0 1-2 15,0 0 13-15,0-3-69 0,-7 3 18 16,-6 0-49-16,-3 0 8 15,-4 0-10-15,-4 19 15 16,-3 5-13-16,-2 7 63 16,0 10-45-16,2 2 48 15,5 1-26-15,6-1-28 16,8-6 38-16,8-8-49 16,0-3 12-16,8-9 16 15,19-6-29-15,6-7 40 16,5-4-40-16,7 0 6 15,1-8-21-15,2-10 12 16,-2-8-25-16,-3-2-27 16,-5-4-42-16,-9-2 62 15,-9 1-5-15,-9-2 10 16,-7 5 24-16,-4 2 12 0,0 5 18 16,-9 6 33-16,-7 4-56 15,-1 6-2-15,1 5-31 16,1 2-130-16,3 2-174 15,6 8-561-15</inkml:trace>
  <inkml:trace contextRef="#ctx0" brushRef="#br0" timeOffset="126778.08">28711 7824 1534 0,'0'0'205'0,"0"0"-170"16,0 0-34-16,0 0 75 16,0 0 24-16,-31 107 27 15,15-73-7-15,1 0-105 16,3-2-15-16,6-5-98 16,3-7-274-16,3-15-746 0</inkml:trace>
  <inkml:trace contextRef="#ctx0" brushRef="#br0" timeOffset="127130.93">28932 7543 1667 0,'0'0'221'0,"0"0"-164"15,0 0-37-15,0 0-12 16,0 0 33-16,0 0 45 16,-123 85-34-16,101-59 11 15,2-2-62-15,6-8 6 16,8-4-5-16,1-6 16 16,5-4-7-16,0-2 6 15,5 0 27-15,15 0 38 16,9 0-81-16,9 0-1 0,4 0 1 15,5 0 18-15,-1 0-17 16,-1 0-2-16,-5 0-6 16,-4 1-16-16,-7 8-15 15,-2 2-77-15,-9-4-140 16,-7 0-385-16</inkml:trace>
  <inkml:trace contextRef="#ctx0" brushRef="#br0" timeOffset="127372.8">29106 7541 1575 0,'0'0'592'16,"0"0"-478"-16,0 0-43 15,0 0-62-15,0 0 64 16,-63 116 54-16,54-63-45 15,2 3-6-15,3 2-67 16,0-1 0-16,-1-7-18 16,3-9-159-16,2-7-62 15,0-13-280-15,0-11-1114 0</inkml:trace>
  <inkml:trace contextRef="#ctx0" brushRef="#br0" timeOffset="127650.03">29324 7543 827 0,'0'0'806'16,"0"0"-660"-16,0 0-24 16,0 0 143-16,0 0-111 15,0 0-53-15,0 0 3 16,9 47 4-16,5-9-30 15,1 4-69-15,-1 2-3 16,-4-2 6-16,-3-3-12 16,-3-6 0-16,-2-5 3 15,-2-6 9-15,0-5-12 16,0-9 0-16,-15-8-164 0,-5 0-39 16,0-15-674-16</inkml:trace>
  <inkml:trace contextRef="#ctx0" brushRef="#br0" timeOffset="127791.84">29320 7538 2116 0,'0'0'355'0,"0"0"-274"16,0 0-46-16,153-59 8 16,-115 47-43-16,-2 0-73 15,-12 2-234-15,-8 2-761 0</inkml:trace>
  <inkml:trace contextRef="#ctx0" brushRef="#br0" timeOffset="131282.75">29943 6976 823 0,'0'0'557'0,"0"0"-486"0,0 0-46 15,0 0 78-15,0 0 60 16,0 0-30-16,0 0 13 16,-35-30-72-16,33 30 51 15,2 0-9-15,0 0-60 16,0-2 32-16,0 2-63 16,0-4-25-16,0 0 25 15,0 0-25-15,0-1 0 16,11-4-7-16,5 3 20 15,2 0-22-15,3 4 9 0,2 0 0 16,-1 2-9 0,-4 0 9-16,-4 2 0 15,-6 12-6-15,-6 4 6 0,-2 6 0 16,-2 4 11-16,-20 4 4 16,-4 5 46-16,-5-2-38 15,2 0 31-15,2-5 1 16,6-6-46-16,8-8 36 15,6-4-45-15,7-4 1 16,0-1 13-16,0-2-2 16,18-1 3-16,11-1 4 15,5-3-2-15,1 0-34 16,1 0 17-16,-5 2-143 16,0 9-61-16,-9-2-270 0,-5 0-194 15</inkml:trace>
  <inkml:trace contextRef="#ctx0" brushRef="#br0" timeOffset="132763.31">30069 7768 1039 0,'0'0'190'0,"0"0"-112"0,0 0-11 16,0 0 49-16,0 0 15 16,0 0-35-16,0 0-4 15,-10 13 35-15,10-13-23 16,0 0-10-16,0 0-42 16,0 0-30-16,0 0 48 15,0 0-54-15,0 0 15 16,0 0-7-16,0 0-18 15,0 0 26-15,-4 0-32 16,0 1 1-16,-5 7-2 16,0 2 1-16,2 2 0 15,1 4 23-15,3-2-11 16,3 2 57-16,0-2-20 0,3-4-15 16,12-2 39-16,7-6-45 15,5-2-3-15,0 0-25 16,0-6 6-16,-8-8-16 15,-5 0 7-15,-7-2 3 16,-5 4-18-16,-2 1-7 16,0 0 2-16,-11 7-15 15,-5 2-28-15,1 2-7 16,1 0-278-16,5 2-541 0</inkml:trace>
  <inkml:trace contextRef="#ctx0" brushRef="#br0" timeOffset="135839.44">30722 7631 160 0,'0'0'1210'0,"0"0"-960"16,0 0-100-16,0 0 30 15,0 0-8-15,0 0-26 16,0 0 29-16,-5-41-7 16,-1 41-110-16,-8 0-27 15,-5 0-18-15,-10 14 4 16,-5 10 2-16,-4 10 15 16,4 7-16-16,5 2 41 15,8 1-59-15,9-2 16 16,12-6 5-16,0-7-11 0,12-5 13 15,19-10-16 1,9-9 8-16,11-5-27 0,4 0 12 16,3-12-31-1,-2-9-30-15,-2-9-109 0,-12-3 56 16,-11-3 7-16,-11 0 20 16,-13 0 87-16,-7 3 1 15,0 7 47-15,-7 5 20 16,-9 5-53-16,-1 7 9 15,-1 3-24-15,-2 6-83 16,4 0-255-16,5 0-1004 0</inkml:trace>
  <inkml:trace contextRef="#ctx0" brushRef="#br0" timeOffset="136073.94">31031 7865 1657 0,'0'0'683'0,"0"0"-610"16,0 0-67-16,0 0 12 15,0 0-12-15,0 0 139 16,0 0-17-16,-10 82-8 16,-7-50-114-16,2 2 6 15,1 2-12-15,4-2-63 16,-1-6-129-16,11-3-77 15,0-8-337-15,0-9-715 0</inkml:trace>
  <inkml:trace contextRef="#ctx0" brushRef="#br0" timeOffset="136554.01">31332 7606 914 0,'0'0'376'16,"0"0"-93"-16,0 0-81 0,0 0 11 16,0 0 32-1,0 0-64-15,0 0-19 0,34-31-97 16,-34 31-56-16,0 21 37 15,-11 8 20-15,-7 10-24 16,-4 5 12-16,-5 2-39 16,0-4 25-16,3-6-40 15,5-5 0-15,4-9-7 16,7-8 7-16,2-9 0 16,4-1 0-16,2-4 17 15,0 0-15-15,0 0-2 16,0 0-2-16,12-1-28 15,7-9 17-15,4 1 12 16,6 3-11-16,2 5 18 16,3 1-12-16,-1 0 6 0,-2 0 0 15,-2 0-18-15,-4 0 18 16,-7 0-30-16,-5 0-88 16,-4 0-117-16,-4 0-17 15,-5-3-12-15,0-8-112 16,-5-2-207-16</inkml:trace>
  <inkml:trace contextRef="#ctx0" brushRef="#br0" timeOffset="136725.28">31451 7775 317 0,'0'0'771'16,"0"0"-254"-16,0 0-242 15,0 0 29-15,0 0-124 16,0 0-9-16,0 0-51 16,-3 27-47-16,3 13 30 15,0 10-56-15,0 8-38 16,-12 5 26-16,-7 2-34 15,1 0-1-15,-1-5 0 0,0-6-61 16,-1-4-169-16,7-15-142 16,4-17-518-16</inkml:trace>
  <inkml:trace contextRef="#ctx0" brushRef="#br0" timeOffset="137717.56">31758 7185 1298 0,'0'0'263'16,"0"0"-185"-16,0 0 27 16,0 0-35-16,0 0 67 15,0 0-10-15,0 0-31 0,-27-14 7 16,27 9-47 0,0 3-50-16,0 1 97 0,0-3-53 15,-2 2-13-15,2-1-17 16,0 2-4-16,0-2-6 15,0 3-10-15,0 0 0 16,0 0 12-16,0 0-6 16,-2 0 0-16,2 0-3 15,0 0 10-15,-2 0-16 16,2 0 3-16,-5 0-4 16,3 0-14-16,-4 0 10 15,2 0 8-15,-2 0-1 16,2 0 10-16,0-1-3 0,-1 1-6 15,3-3 0 1,2 2 31-16,0-2-1 0,0 0 8 16,0-4-23-16,0 2 6 15,4-4-25-15,5 4 4 16,3 0 0-16,1 3-23 16,1 2 23-16,-4 0 0 15,1 0-6-15,-1 14 20 16,-8 8-13-16,-2 4 7 15,0 5-8-15,-14 1 54 16,-3-2-53-16,3-6 17 16,5-2-6-16,7-6-2 15,2-4 4-15,0 0-14 16,17-2 0-16,4-2 11 0,-1 2-11 16,-5 1 0-1,-5 0-8-15,-8 7 26 0,-2 4-18 16,-16 5 0-16,-17 2-12 15,-7 3 6-15,-16 4-201 16,11-10-305-16,7-5-780 0</inkml:trace>
  <inkml:trace contextRef="#ctx0" brushRef="#br0" timeOffset="140689.21">3756 9382 1497 0,'0'0'402'0,"0"0"-225"16,0 0 37-16,0 0 10 15,0 0-29-15,0 0-35 16,0 0-70-16,-14-8-8 16,14 6-6-16,0 0-65 15,20-1 37-15,9 1-48 16,9 0 1-16,7 2-4 16,4 0 3-16,0 0-6 15,-1 7 6-15,-2 9-99 16,-5 9-3-16,-11-5-259 15,-12-3-399-15</inkml:trace>
  <inkml:trace contextRef="#ctx0" brushRef="#br0" timeOffset="140856.24">3752 9589 1401 0,'0'0'1130'0,"0"0"-835"16,0 0-199-16,0 0 1 15,0 0-16-15,135-32-81 16,-85 32-2-16,8 18 2 16,-14 8-120-16,-13 2-601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6:06:12.5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24331 1335 400 0,'0'0'781'16,"0"0"-432"-16,0 0-190 16,0 0 3-16,0 0 16 15,0 0-69-15,-12-36-13 16,12 33 39-16,0 0-52 15,0 1-21-15,0 0-19 0,0 2-28 16,0 0 24-16,0 0-20 16,0 0-8-16,0 0 17 15,0 0-27-15,-2 0 10 16,2 10 2-16,-4 12-12 16,0 8 39-16,-6 8-31 15,-1 7 3-15,0 5 14 16,0 5-26-16,2 7 10 15,3-4-2-15,3 3-7 16,1-3 12-16,2-3-13 16,0-5 0-16,0-8-1 15,2-4 5-15,5-6-4 0,2-6 0 16,2-6-7-16,-2-6-2 16,0-4 4-16,0-2-7 15,2-6 4-15,2-2-13 16,1 0 6-16,-3 0 0 15,0-6 9-15,-2-3-3 16,-5 4 9-16,1-1 0 16,-3 3-2-16,-2 3 7 15,2 0-5-15,-2 0 0 16,0 0 0-16,0 0-6 16,0 0 6-16,0 0 0 15,0 0-1-15,0 0 9 16,4 0-7-16,6 0-1 0,7 0 0 15,8 0-12-15,8-3 12 16,5 1 0-16,7-2 0 16,11 1 6-16,13-2 0 15,11-1 24-15,12 0-12 16,26-2 0-16,26 1-12 16,32 2-6-16,11 1 0 15,-2 2 7-15,-15 2-8 16,-18 0 1-16,-5 0 0 15,-4 0-3-15,-1 0 3 16,-1 6 0-16,-4-1 0 16,0 4 2-16,-6 1 1 15,-21-4-3-15,-21 1 0 16,-18-2-12-16,-4 2 10 16,13 0 2-16,30 0 0 0,1 4 6 15,0-2-11-15,3-2 5 16,-18 1 0-16,11-2-4 15,-4 0 7-15,-8 2-3 16,-3 0 0-16,-7 4 6 16,-1 1-11-16,1 1 5 15,4 0 0-15,0-1-1 16,5-1 1-16,-1-1-1 16,-6-3-8-16,-11-2-31 15,-15-2 11-15,-22 0-75 16,-28-3-111-16,-11-1-140 15,0 0-487-15</inkml:trace>
  <inkml:trace contextRef="#ctx0" brushRef="#br0" timeOffset="1238.02">24448 1342 468 0,'0'0'0'15,"0"0"0"-15,0 0 487 16,0 0-250-16,0 0-93 16,0 0-24-16,0 0 21 15,-46 2 19-15,46-4-21 16,0-3-17-16,0 3-47 16,2-2-52-16,13 0 11 15,10-2-24-15,14 0-9 0,11 1 17 16,17-2-17-16,16 3-1 15,24 1 12-15,35 0-11 16,35 1 10-16,10 2-5 16,-7 0 35-16,-12 0 8 15,-21 2-39-15,0 3 2 16,-2 0-12-16,-2-5 9 16,-6 4-5-16,0-1-4 15,-4 0 0-15,-1 1-3 16,-25 0 3-16,-22 0 0 15,-19 1-1-15,-5-2 3 16,7 1-8-16,11 3-1 0,4-2-1 16,-4 4 1-16,-3-4-2 15,-2 1 0-15,-5 1 2 16,0-3-5-16,-4-3 3 16,-3 1 9-16,-2 0 0 15,-4 2-6-15,-2 2 6 16,-6 2 0-16,-2 1 0 15,-2-2 0-15,-4 1 0 16,2 0 0-16,3 1 0 16,0-2-7-16,1 4 8 15,1-1-1-15,-3-1 0 16,-1-1 1-16,-3 2 1 16,-2-1-2-16,0-1-10 0,-2-1 10 15,-3 2-25 1,1-3 16-16,-8-1-1 0,-3 2-11 15,-6-2 21-15,-5-5-13 16,-3 5 11-16,-5-5-5 16,-4 0 13-16,2 0-6 15,-2 0 0-15,0 0 0 16,2 0 3-16,-2 2 5 16,0-2-7-16,2 0 5 15,-2 2-4-15,0-2 9 16,3 0-11-16,-1 0 0 15,0 0 0-15,3 5 1 16,2 4-1-16,1 9 8 16,-1 6-7-16,-3 15 23 15,-1 8 11-15,-3 11 7 0,0 11 21 16,0 1-31-16,0 0-6 16,0-6-20-16,0-4-6 15,0 0-13-15,0-14-147 16,0-18-313-16</inkml:trace>
  <inkml:trace contextRef="#ctx0" brushRef="#br0" timeOffset="2703">26622 1448 232 0,'0'0'1023'16,"0"0"-672"-16,0 0-233 15,0 0-71-15,0 0 95 16,0 0-16-16,0 0-17 16,0-50-19-16,0 50-42 15,0-3 7-15,0 3-28 16,0 0-21-16,0 0 4 15,0 10-4-15,0 15-6 16,0 12 46-16,0 14-15 16,0 5 21-16,0 6-37 15,-2 0-15-15,-2-2 0 16,0-5-143-16,1-17-205 0,-2-18-652 16</inkml:trace>
  <inkml:trace contextRef="#ctx0" brushRef="#br0" timeOffset="3320.42">25517 1470 68 0,'0'0'1500'0,"0"0"-999"16,0 0-417-16,0 0-33 15,0 0-21-15,0 0 2 16,-118 18 51-16,64 22-6 15,-2 8-31-15,7 3-3 16,7-4-42-16,8-4 5 16,12-12-6-16,13-13-77 0,9-11-75 15,25-14-129-15,13-16-103 16,-1-10-538-16</inkml:trace>
  <inkml:trace contextRef="#ctx0" brushRef="#br0" timeOffset="3476.21">25499 1393 418 0,'0'0'1330'0,"0"0"-1048"16,0 0-221-16,0 0-25 15,-23 118-34-15,17-60-1 16,1 3 23-16,5 3-23 16,0 0-1-16,0 4-124 15,0-17-270-15,3-18-583 0</inkml:trace>
  <inkml:trace contextRef="#ctx0" brushRef="#br0" timeOffset="3627.22">25233 1644 2127 0,'0'0'306'0,"0"0"-245"15,143-48-61-15,-58 38-42 16,53 8-168-16,-18 2-101 15,-8 0-354-15</inkml:trace>
  <inkml:trace contextRef="#ctx0" brushRef="#br0" timeOffset="4850.67">27476 1627 493 0,'0'0'26'16,"0"0"177"-16,0 0 490 16,0 0-574-16,0 0-80 0,0 0 8 15,0 0 46 1,18-14-15-16,-18 33 55 0,-12 8 9 16,-3 6-47-16,-1 6 4 15,-1-2-34-15,3 0-39 16,1-7-4-16,7-6-21 15,0-6-1-15,6-9 0 16,0-6-9-16,0-3-5 16,0 0-13-16,0-8 3 15,8-13-1-15,0-6-22 16,3-4 31-16,1-3-12 16,-1 0-2-16,0 2 29 15,0 4-14-15,-2 4 1 0,-3 8 8 16,0 2 1-1,-2 7 5-15,-2 4 9 0,-2 3-7 16,0 0 15-16,2 0-17 16,-2 0 0-16,0 0 7 15,0 0-6-15,0 0-1 16,0 0 0-16,0 10 1 16,0 0 7-16,0 2-8 15,0 0 0-15,-4 0-1 16,2-2 7-16,0-4-6 15,-1-3 0-15,0 0 1 16,1-3 16-16,2 0-10 16,-2 0 2-16,2 0 10 15,0 0-17-15,-2 0 15 16,2 0-16-16,0 0 0 0,0-3 12 16,0-2-13-1,2-2-2-15,14-4 1 0,1 1-16 16,8 2 17-16,0 2 0 15,0 2 0-15,-4 2-9 16,2 2 9-16,-5 0 0 16,-5 0 0-16,-4 0 6 15,-9 6 6-15,0 8 1 16,0 2 19-16,-22 4 36 16,-5 2-43-16,-4-1 3 15,2-1 3-15,2-7-29 16,4 0 19-16,11-8-21 0,3-3 0 15,4 1-1 1,5-3 1-16,0 0-1 0,3 0-15 16,12 0-17-16,7 0-9 15,3-3 10-15,-1 1 11 16,3 2 20-16,2 0-11 16,-2 0 12-16,-3 9 0 15,-1 2 0-15,-2 3-1 16,-5 5 1-16,-3-2 0 15,-1 3-5-15,-7 1 11 16,-5-1-4-16,0 2 18 16,-3 2-19-16,-17-2 26 15,-3-1-26-15,-3-2 0 16,0-6-1-16,1-1-5 16,5-3-50-16,2-9-114 0,7 0-189 15,6 0-357-15</inkml:trace>
  <inkml:trace contextRef="#ctx0" brushRef="#br0" timeOffset="4993.24">28002 1810 924 0,'0'0'588'16,"0"0"11"-16,0 0-541 15,0 0-58-15,0 0-52 16,0 0-220-16,0 0-482 0</inkml:trace>
  <inkml:trace contextRef="#ctx0" brushRef="#br0" timeOffset="8762.59">25185 858 431 0,'0'0'29'0,"0"0"727"16,0 0-611-16,0 0-110 0,0 0-20 15,0 0 59 1,0 0 35-16,17-65 13 0,-17 62 17 15,0-2-16-15,0 2 12 16,0 1-47-16,0 0-8 16,-6 2-9-16,-13 0-59 15,-2 0 1-15,-10 15-1 16,-1 8-12-16,1 7 31 16,4 4-6-16,7 0-6 15,7-4 16-15,6-4-35 16,7-3 10-16,0-11-10 15,22-7 9-15,14-5-21 16,7 0-8-16,5-9-93 0,-3-9 5 16,-5-3 9-1,-9-1 30-15,-10 3 13 0,-13-2 28 16,-6 5 28-16,-2 4 20 16,0 3 60-16,-8 2 1 15,-6 7-60-15,-1 0-10 16,-1 0-11-16,-4 9-79 15,2 8-160-15,9-5-413 0</inkml:trace>
  <inkml:trace contextRef="#ctx0" brushRef="#br0" timeOffset="8964.44">25412 1005 398 0,'0'0'640'0,"0"0"-86"15,0 0-466-15,0 0-48 16,0 0 38-16,0 0-49 16,-29 101 2-16,16-76-18 15,3-1-13-15,2-4 0 16,8-8-145-16,0-12-253 16,0 0-816-16,4-4 1100 0</inkml:trace>
  <inkml:trace contextRef="#ctx0" brushRef="#br0" timeOffset="9392.08">25679 858 61 0,'0'0'306'0,"0"0"512"16,0 0-619-16,0 0-148 15,0 0-24-15,0 0 11 16,0 0 65-16,-66 45 21 16,64-10-46-16,2 6-23 15,0-2-11-15,0-1-29 16,8-2-2-16,3-6-13 16,1-4 7-16,-6-6 9 15,-4-3-15-15,-2-8-1 16,0 0 0-16,-8-7-10 15,-15-2-37-15,-4 0-56 0,0-16 1 16,5-9 47-16,9-4-19 16,11-7-75-16,2-4-19 15,13-1 68-15,18 2 100 16,8 0 3-16,-2 8 175 16,-1 2 11-16,-7 5-55 15,-7 4-42-15,-7 3-47 16,-7 10-22-16,-8 1 22 15,-8 6-45-15,-18 4-163 16,-3 5-189-16</inkml:trace>
  <inkml:trace contextRef="#ctx0" brushRef="#br0" timeOffset="10292.5">27837 1001 400 0,'0'0'779'0,"0"0"-540"16,0 0-156-16,0 0-12 15,-116 98 65-15,107-70-3 16,9-7-45-16,3-1-3 16,28-8-27-16,13-5-15 15,12-7-42-15,4 0-1 16,-2-20-34-16,-6-4-31 16,-13-4 45-16,-12-2 19 15,-13 1 2-15,-14 3 48 0,0 6 63 16,-3 4-19-16,-16 6-37 15,-2 7-54-15,-3 3-2 16,-3 0-11-16,1 15-128 16,5 7-207-16,5-1-656 0</inkml:trace>
  <inkml:trace contextRef="#ctx0" brushRef="#br0" timeOffset="10495.94">28248 1259 375 0,'0'0'953'15,"0"0"-288"-15,0 0-600 0,0 0-64 16,0 0-1-16,0 0 13 16,0 0-12-16,-66 95 11 15,60-78-12-15,6 0-98 16,0-7-254-16,0-10-530 0</inkml:trace>
  <inkml:trace contextRef="#ctx0" brushRef="#br0" timeOffset="10877.95">28531 1028 337 0,'0'0'117'15,"0"0"284"-15,0 0 242 16,0 0-520-16,0 0-50 16,0 0 113-16,0 0 4 15,-50-32-82-15,73 30-67 16,6 1-41-16,2 1 11 15,2 0-11-15,-6 12 0 16,-6 11 5-16,-15 8-4 16,-6 0 34-16,-9 3 24 0,-17-1 2 15,-8-7 23 1,5-3-32-16,7-8-12 0,11-5 4 16,8-6-43-16,3-4 10 15,22 0-11-15,18 0-58 16,34-14-108-16,-9 2-216 15,-9-3-474-15</inkml:trace>
  <inkml:trace contextRef="#ctx0" brushRef="#br0" timeOffset="20174.39">25106 2107 846 0,'0'0'137'16,"0"0"-108"-16,0 0 221 16,0 0-10-16,0 0-150 0,-8 4-38 15,8-4 17-15,0 0 39 16,0 0-22-16,0 0-11 16,0-2 7-16,0 2-29 15,0 0-5-15,0 0 7 16,0 0-34-16,0 0 7 15,0 0-24-15,0 9-2 16,0 8 17-16,0 10-6 16,2 7 20-16,9 9-7 15,3 7 3-15,1 9 28 16,3 5-33-16,5 3-12 16,-2 2 13-16,4 2-24 15,2-3 8-15,0 2-9 0,2-4 12 16,-3 2-9-16,1 0-3 15,1 1 0-15,-3-1-1 16,2-2 2-16,-2-2-1 16,-3-2 0-16,0-1 1 15,0-3 2-15,-1 2-3 16,-2-2 0-16,4-2-1 16,-1-4 1-16,5 0 0 15,2-6 0-15,4 1 6 16,1-3-9-16,-1-3 3 15,-2-2-3-15,-4-3-3 16,0 0 12-16,-4-4-4 16,-2 0-2-16,-3 1 0 0,1-5-8 15,-4 0 9 1,-1-5-1-16,-4 2 5 0,1-3 1 16,1-2-3-16,-3 1-3 15,-3-2 0-15,3 1 1 16,-2-4-1-16,0-2 0 15,-1-2-6-15,3-3-6 16,0-4-26-16,2-3-86 16,2-2-75-16,1-7-203 15,-5-12-951-15</inkml:trace>
  <inkml:trace contextRef="#ctx0" brushRef="#br0" timeOffset="20661.25">25115 3403 150 0,'0'0'1167'0,"0"0"-909"16,0 0-146-16,0 0 61 16,0 0-4-16,0 0-10 15,0 0-46-15,-22-39-61 16,29 39-9-16,18 0-30 16,6 15 28-16,6 6 22 15,5 9-51-15,4-1 24 16,-2 5-36-16,-1-4 0 0,-4-2-10 15,1-4-28-15,-1-4-73 16,9-3-68-16,-8-5-179 16,-6-9-313-16</inkml:trace>
  <inkml:trace contextRef="#ctx0" brushRef="#br0" timeOffset="20872.56">25873 3242 1679 0,'0'0'338'16,"0"0"-313"-16,0 0-25 0,0 0-15 16,0 0 15-16,-53 107-11 15,33-51 11-15,-1 22-113 16,11-12-145-16,3-14-449 0</inkml:trace>
  <inkml:trace contextRef="#ctx0" brushRef="#br0" timeOffset="22696.89">25428 3856 1545 0,'0'0'391'0,"0"0"-282"0,0 0-61 16,0 0-42-16,0 0 9 15,0 0 17-15,0 0-4 16,-125 82 27-16,86-33-41 15,6-2-13-15,2-3 5 16,12-8-5-16,2-11-2 16,13-11-15-16,4-8-65 15,0-6-47-15,38-13-36 16,-5-9-141-16,0-6-257 0</inkml:trace>
  <inkml:trace contextRef="#ctx0" brushRef="#br0" timeOffset="22859.96">25459 3807 1179 0,'0'0'393'16,"0"0"-261"-16,0 0-94 16,0 0-27-16,0 0 24 15,-18 128-34-15,11-76 1 16,1-2 6-16,-2-3-8 16,6-4 0-16,0-10-54 15,-2-4-159-15,2-13-138 16,-3-6-542-16</inkml:trace>
  <inkml:trace contextRef="#ctx0" brushRef="#br0" timeOffset="23012.98">25223 4037 1582 0,'0'0'474'16,"0"0"-362"-16,0 0 112 16,0 0-73-16,0 0-87 15,0 0-22-15,0 0-42 16,137-37-20-16,-73 36-151 15,-14 1-179-15,-12 0-618 0</inkml:trace>
  <inkml:trace contextRef="#ctx0" brushRef="#br0" timeOffset="26900.59">28172 2194 859 0,'0'0'279'0,"0"0"-89"15,0 0-57-15,0 0 3 16,0 0-27-16,0 0 6 16,0 0 1-16,6-42-24 15,-6 40-26-15,0 0 0 16,0 2-43-16,0 0-3 0,0 0-6 16,0 0-13-16,-11 9 16 15,-11 18-17-15,-10 9 1 16,-1 8 28-16,-7 8-28 15,0 6 23-15,-2 3 7 16,-3-2-19-16,-4 3 20 16,-3-1-24-16,4 2-7 15,-6-5 1-15,5 0 0 16,-2 0-2-16,2-5 0 16,2-2 9-16,2-3-11 15,8-2 2-15,3-4 0 16,5-4-4-16,5-2 5 15,3-4-1-15,4-2 0 0,5-2-1 16,2-4-6 0,-2 0-5-16,1 1-8 0,0-4 19 15,-3-1-15-15,-1 3 16 16,-3-4 0-16,3 2 0 16,-3-1-10-16,-1 1 10 15,2 2 0-15,-1-1-1 16,3 3 0-16,-1-2 1 15,1 0 0-15,-1 2 2 16,-2 1-7-16,-2 1 5 16,-3 1 0-16,-1 1-1 15,0 3 7-15,-1 1-6 16,3 0 0-16,1 2 0 16,4-3-7-16,3-3 8 0,3-6-1 15,3-5 0-15,1-1 7 16,0-6-2-16,2 1-5 15,1-1 0-15,0-4-5 16,2 1 5-16,-3 1 0 16,3-4 0-16,-3-1 7 15,3 0-8-15,2 1 1 16,-2-3 0-16,2 0-5 16,-3-2 6-16,3 1-1 15,0-1 0-15,-2 2 7 16,0 0-4-16,-2 0-3 15,2 0-16-15,-1-2 1 16,1 3-26-16,-2-3-3 0,-1 2 11 16,2-1-2-16,-1-1 24 15,0 2-12-15,2 3 15 16,-3-3 0-16,3-1 8 16,0 2 0-16,0-3 0 15,0 0 2-15,2 0-13 16,0 0 10-16,0 0-72 15,0 0-52-15,0 1-4 16,0 2-56-16,-3-3-177 0</inkml:trace>
  <inkml:trace contextRef="#ctx0" brushRef="#br0" timeOffset="33724.47">24610 3194 438 0,'0'0'213'0,"0"0"-52"15,0 0-122-15,0 0-37 16,0 0 12-16,0 0-14 0,0-23-8 16,-2 20-21-16,-4 3-107 15,2 0-111-15</inkml:trace>
  <inkml:trace contextRef="#ctx0" brushRef="#br0" timeOffset="46808.68">24413 3551 667 0,'0'0'100'0,"0"0"193"15,0 0 21-15,0 0-158 16,0 0-69-16,0 0 18 16,0 4-15-16,0-4-28 15,0 0 2-15,0 0-37 16,0 0-20-16,4 0 30 16,-2 0-11-16,4 0 41 15,-4 0 20-15,-2 0-22 16,0 0 30-16,0 0-37 0,0 0-15 15,0 0 3 1,0 0-39-16,0 4 8 0,0 17-5 16,0 8-9-16,0 10 23 15,-12 2-21-15,-3 4-2 16,-3-5 8-16,1-7-3 16,3-6-12-16,3-10-2 15,2-5-24-15,4-9 5 16,3-3-22-16,0 0-7 15,2-15-21-15,0-5-43 16,0-4 56-16,14 1 13 16,5-2 5-16,3 8 45 15,3 0-13-15,-2 8 12 16,-2 5-4-16,-5 4 12 0,-3 0-6 16,-5 1 1-1,-8 16 0-15,0 5 43 0,0 6-30 16,-8 2 19-16,-7 3-11 15,-5 2-21-15,3-1 3 16,-2-4-4-16,1-5-1 16,1-4-42-16,-4-9-146 15,6-8-122-15,1-4-385 0</inkml:trace>
  <inkml:trace contextRef="#ctx0" brushRef="#br0" timeOffset="47121.32">24248 3546 1111 0,'0'0'573'0,"0"0"-497"0,0 0-50 15,0 0-11-15,136-17-15 16,-91 17 16-16,1 0-9 16,-1 0-7-16,-5 2 5 15,-6-2-3-15,-5 0-2 16,-11 0 3-16,-5 0 5 15,-7 0 3-15,-6 3 16 16,0 9 33-16,0 8 38 16,0 9-10-16,-11 9-16 15,-7 10-23-15,-1 9-33 16,-6 3 45-16,-2 5-51 16,-4 2 1-16,2-4 2 15,2-1-13-15,5-11-32 0,7-12-149 16,8-13-170-16,7-15-384 0</inkml:trace>
  <inkml:trace contextRef="#ctx0" brushRef="#br0" timeOffset="47429.2">24886 3577 1594 0,'0'0'290'0,"0"0"-224"0,0 0 82 16,-136 131 13-16,96-57-43 15,6 7 14-15,12 4-57 16,11-8-37-16,11-11-18 16,0-16-19-16,11-14-2 15,11-14-9-15,1-14-12 16,-4-8 21-16,-3 0-5 15,-11-20 5-15,-5-8 1 16,-5-4-52-16,-28 1-15 16,-12 9-74-16,-32 12-24 15,5 8-85-15,5 2-438 0</inkml:trace>
  <inkml:trace contextRef="#ctx0" brushRef="#br0" timeOffset="52488.91">27142 3127 481 0,'0'0'651'0,"0"0"-519"15,0 0-72-15,0 0 27 0,0 0-21 16,0 0 19-16,0 0-29 15,33-21 0-15,-29 16-5 16,2 2-38-16,0-1 16 16,-2 2-8-16,1-2-2 15,-1 3 19-15,0-2-30 16,-2 3 0-16,1-3 8 16,0 3-15-16,-3 0 34 15,0 0-23-15,2 0-3 16,-2 0 6-16,0 0-14 15,0 0 5-15,0 0 3 16,0 9 13-16,0 14 54 16,-5 6-21-16,-11 9-8 0,-4 8-7 15,-5 3-33 1,0 4 37-16,-2-2-7 0,2-5-36 16,2-6 31-16,6-6-32 15,3-8 0-15,6-8 0 16,1-6 1-16,5-8 4 15,2-3-3-15,0-1-1 16,0 0 27-16,2 0-19 16,11 0-8-16,7 0 7 15,0 0-1-15,5 0-7 16,1 0 0-16,6 13 1 16,1 1-6-16,0 0 5 0,4 2-37 15,9-4-131 1,-6-3-158-16,-4-6-578 0</inkml:trace>
  <inkml:trace contextRef="#ctx0" brushRef="#br0" timeOffset="52887.5">27480 3541 1756 0,'0'0'326'16,"0"0"-237"-16,0 0-63 16,0 0-1-16,0 0 10 15,0 0-34-15,0 0 15 16,52-134-16-16,-21 101-7 15,-2 0 5-15,-4 5-7 16,-6 3 9-16,-7 7 2 16,-6 8-1-16,-3 8 41 15,-3 2-37-15,0 0-4 16,-3 24 7-16,-13 13-1 16,-1 11 11-16,-3 6-12 0,2 6 0 15,0-2-2 1,5-5-4-16,1-6-59 0,10-10-102 15,2-14-140 1,0-9-234-16</inkml:trace>
  <inkml:trace contextRef="#ctx0" brushRef="#br0" timeOffset="53114.8">27887 3319 1588 0,'0'0'330'0,"0"0"-227"16,0 0-48-16,0 0 46 16,0 0 18-16,-150 144-11 0,105-80-17 15,1 6-33-15,3 0-51 16,8-3 7-16,6-9-14 16,8-10-80-16,10-13-44 15,9-10-136-15,0-11-131 16,13-10-296-16</inkml:trace>
  <inkml:trace contextRef="#ctx0" brushRef="#br0" timeOffset="53767.57">27939 3527 712 0,'0'0'683'0,"0"0"-558"16,0 0-68-16,0 0 40 15,0 0-31-15,0 0 8 16,0 0-18-16,-19-4-24 16,12 10-13-16,2-1-10 15,1 4-1-15,0-3-8 16,1-2 0-16,3 0-1 15,0-4 1-15,0 2 0 16,0-2 0-16,0 0 1 16,0 0 3-16,0 0-3 0,0 0 5 15,0 0 35 1,0 0-19-16,0 0 27 0,0 0 15 16,-2 0-32-16,-2 0 14 15,-3 0-29-15,-2 0-11 16,-4 0 5-16,-1 10-11 15,1 8 0-15,2 7 20 16,-1 8-14-16,6 6 40 16,4 4-29-16,2 5 4 15,0 1 15-15,0-3-35 16,0-7 11-16,0-2-12 16,2-9 8-16,-2-6-8 15,0-5 1-15,0-7-1 16,-6-8 21-16,-13-2-21 15,2 0 15-15,1-12-15 16,5-17 0-16,9-5-9 16,2-10-29-16,15-2-14 0,18-4 16 15,13 2 14-15,0 2 15 16,-1 3 13-16,-5 8-6 16,-9 4 66-16,-11 7-33 15,-11 7-20-15,-9 2-13 16,0 5-7-16,-20 8-57 15,-31 2-181-15,4 7-122 16,3 10-255-16</inkml:trace>
  <inkml:trace contextRef="#ctx0" brushRef="#br0" timeOffset="55493.41">26994 4197 221 0,'0'0'1079'0,"0"0"-963"15,0 0-99-15,0 0 24 16,0 0 46-16,0 0 6 16,0 0-31-16,8-15 5 0,-8 15-29 15,0 0-22 1,0 0 12-16,-3 5-27 0,-15 15 36 15,-11 11 60-15,-6 12-36 16,-8 6 2-16,-1 0-16 16,1-1-16-16,9-5-4 15,8-11-26-15,8-9 7 16,10-9-8-16,8-10-3 16,0-4-38-16,8 0-87 15,15-19-165-15,12-25-101 16,-3 3-97-16,-3 2-136 0</inkml:trace>
  <inkml:trace contextRef="#ctx0" brushRef="#br0" timeOffset="55660.14">27013 4207 1064 0,'0'0'381'0,"0"0"-237"0,0 0-71 16,0 0-6-16,0 0 33 16,0 0-30-16,0 0 10 15,10 132-23-15,-10-88-24 16,2 0-14-16,3-5-8 15,2-6-11-15,0-4-21 16,-1-11-159-16,-1-9-93 16,-3-4-484-16</inkml:trace>
  <inkml:trace contextRef="#ctx0" brushRef="#br0" timeOffset="55802.73">26923 4395 1575 0,'0'0'666'15,"0"0"-569"-15,0 0-48 0,0 0-31 16,0 0-18-16,0 0-21 16,156-18-158-16,-100 15-166 15,-6-4-584-15</inkml:trace>
  <inkml:trace contextRef="#ctx0" brushRef="#br0" timeOffset="55914.05">27494 4374 1642 0,'0'0'695'16,"0"0"-695"-16,0 0-183 16,0 0-319-16,0 0-754 0</inkml:trace>
  <inkml:trace contextRef="#ctx0" brushRef="#br0" timeOffset="58016.23">1386 5946 114 0,'0'0'134'15,"0"0"-75"-15,0 0 5 16,0 0 64-16,0 0 35 16,0 0 3-16,0 0-18 15,0-29-70-15,0 24-61 16,0-2-17-16,0 2-64 15,0-4-72-15,0 1-87 16,0 2-358-16</inkml:trace>
  <inkml:trace contextRef="#ctx0" brushRef="#br0" timeOffset="58714.61">1333 5484 378 0,'0'0'637'0,"0"0"-455"16,0 0-31-16,0 0-12 15,0 0 15-15,0 0 8 16,0 0-33-16,20-66-53 15,-16 54-7-15,3 1 31 16,-1 4-26-16,-1 1 22 16,-3 4 12-16,-2 0-29 15,0 2 10-15,0 0-38 16,-5 0-24-16,-17 14 0 0,-9 15-26 16,-5 6 4-16,-1 9-5 15,3 2 2-15,5 0-1 16,9-6-1-16,7-9 0 15,6-9-7-15,5-8 8 16,2-9-2-16,0-5-11 16,13 0-43-16,10-5 25 15,6-16-100-15,4-7-12 16,0-4 55-16,1 0 25 16,-5 0 51-16,-7 6 10 15,-4 9 1-15,-9 2 23 16,-4 9 25-16,-5 4 45 15,2 2-14-15,-2 4-41 0,0 22-5 16,0 13-9 0,0 8-1-16,0 6-2 0,4-3-20 15,-2-8-2-15,5-7-62 16,-3-8-106-16,10-17-63 16,-3-8-243-16,0-2-481 0</inkml:trace>
  <inkml:trace contextRef="#ctx0" brushRef="#br0" timeOffset="58888.67">1602 5243 335 0,'0'0'1694'0,"0"0"-1496"16,0 0-132 0,0 0 29-16,67 120-19 0,-60-35 7 15,-7 1-43-15,0 7-13 16,-9-1-27-16,-36 14-106 15,3-14-166-15,2-17-521 0</inkml:trace>
  <inkml:trace contextRef="#ctx0" brushRef="#br0" timeOffset="66035.7">2650 5203 555 0,'0'0'305'0,"0"0"-198"15,0 0-37-15,0 0 39 16,0 0 62-16,0 0-36 16,14-4-34-16,-14 4-35 15,0 0 13-15,0 0-27 16,0 0 12-16,0 0 30 15,0 0-35-15,0 0 17 16,0 0 5-16,0 0-25 16,-14 0 17-16,-6 2-58 15,-4 17-7-15,-8 8 15 16,-1 14-8-16,-6 8 55 0,6 14 13 16,4 4-33-16,7-2 31 15,9-5-43-15,10-6-20 16,3-11 0-16,3-11-12 15,19-10-12-15,7-10-65 16,25-12-124-16,-6 0-96 16,-5 0-314-16</inkml:trace>
  <inkml:trace contextRef="#ctx0" brushRef="#br0" timeOffset="66665.56">2525 5500 1283 0,'0'0'291'16,"0"0"-214"-16,0 0-41 0,0 0-8 15,0 0-19-15,0 0 13 16,134-54-11-16,-92 54-2 16,-4 14 48-16,-3 16 2 15,-6 10 37-15,-6 4-12 16,-9 0-27-16,-8-1 14 15,-6-7-43-15,0-9-15 16,0-4 17-16,0-12-29 16,0-6 4-16,0-5 1 15,0 0-6-15,9-20-21 16,7-12-119-16,6-11-35 0,0-5 11 16,3 1-5-16,-6 4 114 15,0 12 55-15,-9 11 63 16,-2 11 65-16,-8 9 8 15,0 0-66-15,0 20 19 16,-2 8 17-16,-8 8-20 16,6-2-27-16,4 0-47 15,0-6 23-15,0-7-33 16,18-5-2-16,1-6 10 16,2-7-8-16,-1-3-4 15,-3 0-4-15,-1 0-35 16,-7-13 32-16,-5-8-25 15,-4-4-15-15,0-8 24 16,0-1-19-16,0 1 37 16,0 3 6-16,0 3 2 0,10 10-6 15,7 6 5-15,4 8 0 16,1 3-8-16,-2 9 16 16,0 13 3-16,-5 8 14 15,-1 2-19-15,-3 3 31 16,-7-3-13-16,0-3-15 15,-4-7 7-15,0-4-16 16,0-8-24-16,0-10-151 16,-2 0-179-16,-6-1-392 0</inkml:trace>
  <inkml:trace contextRef="#ctx0" brushRef="#br0" timeOffset="66808.88">3231 5209 1460 0,'0'0'676'0,"0"0"-482"16,0 0-38-16,0 0-89 16,0 0-47-16,0 0-20 15,0 0-169-15,-55 157-654 0</inkml:trace>
  <inkml:trace contextRef="#ctx0" brushRef="#br0" timeOffset="66914.13">3071 6133 1295 0,'0'0'1333'0,"0"0"-1312"0,0 0-21 16,0 0-479-16</inkml:trace>
  <inkml:trace contextRef="#ctx0" brushRef="#br0" timeOffset="67326.53">3937 5289 863 0,'0'0'1128'0,"0"0"-953"16,0 0-146-16,0 0-14 16,0 0 41-16,0 0 2 15,0 0 15-15,-54 74 17 16,16-9-2-16,-5 7 31 15,6 1-67-15,1-10-28 16,11-10-24-16,5-13 5 16,11-16-11-16,5-12-42 0,4-10-165 15,0-2 23-15,31-38-122 16,-2-6-329-16,-2-9-645 0</inkml:trace>
  <inkml:trace contextRef="#ctx0" brushRef="#br0" timeOffset="67507.35">3974 5187 1030 0,'0'0'737'0,"0"0"-513"16,0 0-160-16,0 0-30 15,0 0 101-15,0 0-36 16,29 147 7-16,-16-86-7 16,1 4-66-16,-1 0 0 15,1-6-33-15,-3-9-45 0,-3-11-75 16,-8-9-71-1,0-12-121-15,0-10-341 0</inkml:trace>
  <inkml:trace contextRef="#ctx0" brushRef="#br0" timeOffset="67664.63">3665 5460 1094 0,'0'0'1178'0,"0"0"-986"16,0 0-144-16,0 0-2 15,0 0-46-15,122-46 9 16,-68 41-18-16,17 5-19 16,-11 5-202-16,-12 9-363 0</inkml:trace>
  <inkml:trace contextRef="#ctx0" brushRef="#br0" timeOffset="68017.53">4155 5781 1505 0,'0'0'515'0,"0"0"-392"0,0 0 53 16,0 0-71-16,0 0-38 15,77-124-57-15,-61 94-9 16,-7 7-1-16,-5 11 12 16,-2 11-13-16,-2 1 1 15,0 17 0-15,-2 17 18 16,-9 4-16-16,1 6-2 15,-4 13-3-15,7-13-263 16,1-10-481-16</inkml:trace>
  <inkml:trace contextRef="#ctx0" brushRef="#br0" timeOffset="68400.85">4689 5657 856 0,'0'0'850'0,"0"0"-739"16,0 0-69-16,0 0 132 15,-67 104-71-15,28-54-11 16,-9 0-32-16,0-2-42 15,5-6-18-15,5-5-26 16,11-16-169-16,15-9-314 0</inkml:trace>
  <inkml:trace contextRef="#ctx0" brushRef="#br0" timeOffset="68721.97">5421 5225 1245 0,'0'0'731'0,"0"0"-592"16,0 0-109-16,0 0-13 15,0 0-6-15,0 0 17 0,-145 89 74 16,102-35-25-16,5 4 1 16,5-2-50-16,8-6-27 15,10-8 9-15,11-12-10 16,4-14-67-16,0-12-67 16,38-10-115-16,-5-20-151 15,0-6-526-15</inkml:trace>
  <inkml:trace contextRef="#ctx0" brushRef="#br0" timeOffset="68896.14">5399 5191 1545 0,'0'0'535'0,"0"0"-471"16,0 0-44-16,0 0 7 0,0 0-20 16,0 133 51-16,0-75 0 15,0 6-26-15,0 1-15 16,0-3-17-16,6-8-47 15,-2-4-167-15,-1-16-89 16,-3-14-207-16</inkml:trace>
  <inkml:trace contextRef="#ctx0" brushRef="#br0" timeOffset="69059.89">5058 5438 1960 0,'0'0'571'15,"0"0"-449"-15,0 0-80 16,0 0-15-16,0 0-17 16,160-40-10-16,-95 40 0 0,22 0-44 15,-16 16-249-15,-13-2-647 16</inkml:trace>
  <inkml:trace contextRef="#ctx0" brushRef="#br0" timeOffset="69457.5">5617 5687 1431 0,'0'0'303'0,"0"0"-247"16,0 0-37-16,0 0 20 16,0 0 52-16,0 0 70 15,0 0-80-15,20-12-44 16,-5 8-10-16,2 4-5 16,-2 0 25-16,-4 4-13 15,-6 16-23-15,-5 7 58 16,-10 8-18-16,-14 4 13 15,-5-2-5-15,5-5-29 16,5-4 22-16,15-9-31 16,4-10-21-16,2-5 37 15,29-4-36-15,10 0-1 0,10-8-48 16,13-18-171-16,-10 4-123 16,-11 0-592-16</inkml:trace>
  <inkml:trace contextRef="#ctx0" brushRef="#br0" timeOffset="71575.86">6417 5092 755 0,'0'0'276'16,"0"0"-58"-16,0 0-26 15,0 0 27-15,0 0-11 16,0 0-21-16,0 0-34 16,0-35-94-16,0 35-51 15,0 0 9-15,-2 26-11 16,-3 20-6-16,-3 34 82 15,-6 39-45-15,3-3 31 16,2-12-13-16,3-16-31 16,1-29 7-16,5-1-23 15,0-2-4-15,2-14-4 16,18-14 6-16,9-14 4 16,11-12-10-16,5-2-84 0,7-18-37 15,0-14-61 1,0-6-52-16,-5-8 26 0,-9 0-2 15,-9-1 33-15,-12 11 166 16,-7 12 11-16,-10 12 226 16,0 12-16-16,-23 0-114 15,-10 19-36-15,-10 11 35 16,-1 3 27-16,4 1-48 16,7-3-30-16,8-7-14 15,11-10-21-15,12-6-16 16,2-8 7-16,10 0-46 15,18-7 16-15,8-12-98 0,8-9-76 16,1-7 46-16,-3-1-51 16,-2 1-38-16,-9 5 146 15,-8 7 101-15,-12 16 94 16,-6 7-10-16,-5 0-8 16,0 23 65-16,-5 7-39 15,-6 1-26-15,2-4-6 16,7-4-28-16,2-9 16 15,0-7-42-15,11-7 39 16,14 0 16-16,4-9-71 16,6-17-28-16,3-4-103 15,-1-5 0-15,2 3 11 16,-8 2-35-16,-4 6 26 0,-10 11 103 16,-5 13 26-16,-10 0 77 15,-2 21 36-15,0 9-15 16,-7 4-8-16,-4 1-30 15,4-9-16-15,1-10 5 16,4-6-32-16,2-10 14 16,0 0-7-16,4-5 3 15,13-16-27-15,8-8-146 16,2-5-15-16,6 0-53 16,-1 5-65-16,1 2 104 15,-4 11 149-15,-7 10 26 16,-3 6 167-16,-9 10-1 15,-5 21-50-15,-3 6-17 16,-2 6-38-16,0-1 4 16,0-2-20-16,0-6-19 0,-9-6 9 15,1-7-35-15,-11-7-4 16,3-5-216-16,-1-9-798 0</inkml:trace>
  <inkml:trace contextRef="#ctx0" brushRef="#br0" timeOffset="71816.48">6629 5424 1483 0,'0'0'392'15,"0"0"-263"-15,0 0-106 16,0 0-5-1,0 0-18-15,0 0 7 0,132-34 12 16,-103 46-19-16,-8 7 0 16,-5-4 0-16,-11-1-78 15,-5-11-112-15,-9-3-170 16,-11 0-638-16</inkml:trace>
  <inkml:trace contextRef="#ctx0" brushRef="#br0" timeOffset="71913.55">6629 5424 1026 0,'159'-110'687'15,"-130"106"-461"-15,11 1-50 16,13 3-132-16,36 0-33 0,-11 0-11 16,-7 0-345-16</inkml:trace>
  <inkml:trace contextRef="#ctx0" brushRef="#br0" timeOffset="73060.86">7835 5819 1558 0,'0'0'549'0,"0"0"-475"15,0 0-21-15,0 0-13 16,0 0-39-16,74-112 14 15,-28 54-14-15,8-8 4 16,2-6-5-16,-3-5-4 16,-6-1-8-16,-9 1-59 15,-12 6 5-15,-9 6 55 0,-13 17 11 16,-4 14 54 0,0 19 70-16,-4 15-50 0,-15 0-40 15,-8 32-25-15,-2 15-9 16,3 13 46-16,6 11-11 15,6 2 35-15,12 0-39 16,2-5-30-16,6-13 7 16,19-9-5-16,11-17-3 15,7-14 0-15,5-15-15 16,4 0-15-16,1-23-65 16,-4-10-50-16,-4-6-6 15,-10-2-49-15,-10 8 80 0,-10 8 119 16,-5 13 1-16,-10 7 157 15,0 5-68-15,-4 10-67 16,-10 14 25-16,-1 5-17 16,5-2 5-16,6-1-13 15,4-5-14-15,0-5 6 16,8-7-3-16,15-4-4 16,4-5 9-16,4 0-16 15,2-7-31-15,0-12-50 16,-1-8-57-16,-3-1 4 15,-5-2 42-15,-8 4 49 16,-7 10 43-16,-5 7 52 16,-4 9 74-16,0 3-63 15,-2 21-26-15,-12 7 37 16,1 6-41-16,5 1-7 0,-2-4 10 16,6-6-36-16,2-8 9 15,0-8-9-15,2-7-21 16,0-5-81-16,0 0-30 15,0-14-49-15,0-13-32 16,2-7 70-16,9-7 8 16,5 0 53-16,2 1 82 15,1 8 47-15,2 8 170 16,-3 11-31-16,-1 10-74 16,1 3-84-16,-3 0-10 15,2 6-18-15,-9 11 0 16,-4 9 19-16,-1 9 22 15,-3 5 37-15,0 2 21 0,2 1-34 16,3-6-5 0,6-6-36-16,4-12-23 0,8-7 31 15,3-7-20-15,8-5 9 16,1-5-21-16,2-16-49 16,-9-7-3-16,-4-4-16 15,-10 2 24-15,-11 2 44 16,-3 5 12-16,-9 9 56 15,-18 6-5-15,-2 8-35 16,-2 0 6-16,2 0-34 16,4 0-11-16,7 8 10 15,14-8-147-15,4 0-199 0,0 0-390 16</inkml:trace>
  <inkml:trace contextRef="#ctx0" brushRef="#br0" timeOffset="73227.84">9193 5243 1602 0,'0'0'349'15,"0"0"-238"-15,0 0-84 16,0 0-26-16,0 0 16 16,-36 129-17-16,24-69-9 15,6-10-93-15,2-12-293 0</inkml:trace>
  <inkml:trace contextRef="#ctx0" brushRef="#br0" timeOffset="73505.66">9417 5216 1555 0,'0'0'251'0,"0"0"-202"16,0 0-31-16,0 0-11 16,0 0-1-16,0 0 84 15,-35 118 12-15,33-60-23 16,2 6-9-16,0 0-54 16,0-6-1-16,0-5-15 0,0-13 15 15,2-11-30-15,2-10-12 16,1-14-195-16,-3-5-95 15,-2 0-427-15</inkml:trace>
  <inkml:trace contextRef="#ctx0" brushRef="#br0" timeOffset="73664.59">9291 5314 1335 0,'0'0'605'0,"0"0"-404"16,0 0-32-16,0 0-33 15,126-50-112-15,-90 45-5 16,-2 5-19-16,-12 19-31 0,-10 10-148 16,-12 8-411-16</inkml:trace>
  <inkml:trace contextRef="#ctx0" brushRef="#br0" timeOffset="73785">9039 6032 1602 0,'0'0'286'0,"0"0"-270"16,0 0-16-16,0 0-286 16,0 0-908-16</inkml:trace>
  <inkml:trace contextRef="#ctx0" brushRef="#br0" timeOffset="76147.55">10416 4979 1455 0,'0'0'226'0,"0"0"-136"16,0 0-27-16,0 0-22 0,0 0 78 15,0 0-21 1,0 0-39-16,-2-3-36 0,-2 42-7 16,-3 19 132-16,-5 31-57 15,2-4-23-15,1 10 3 16,-1-3-48-16,6-18 6 16,2 1-17-16,2-17-10 15,0-14 4-15,6-17-5 16,15-13-1-16,8-14 0 15,9 0-21-15,7-22-52 16,1-16-68-16,3-10-60 16,-5-1-31-16,-5-2 50 15,-8 9 110-15,-13 16 72 16,-10 12 61-16,-8 14 126 16,0 5-65-16,-24 24-32 0,-5 14 15 15,-4 3-49 1,2-1 6-16,6-7-16 0,9-9-45 15,7-11 16-15,9-12-17 16,0-6-38-16,21 0 24 16,10-17-88-16,5-7-85 15,3 1-17-15,-3 0 47 16,-7 11 70-16,-7 11 40 16,-9 1 47-16,-9 20 77 15,-4 11-17-15,0 5-10 16,0 1-15-16,-10-7-35 15,3-9 18-15,1-14-18 16,-1-7-120-16,2 0-240 0</inkml:trace>
  <inkml:trace contextRef="#ctx0" brushRef="#br0" timeOffset="76275.98">10586 5243 1864 0,'0'0'379'0,"0"0"-246"15,0 0-133-15,160-37-93 16,-87 29-186-16,-5 4-433 0</inkml:trace>
  <inkml:trace contextRef="#ctx0" brushRef="#br0" timeOffset="76695.14">11498 4937 738 0,'0'0'822'16,"0"0"-670"-16,0 0-120 15,0 0 44-15,-38 102 70 16,20-34 17-16,0 10-5 16,5 8-41-16,4-1-38 15,2-7-51-15,4-8-27 16,3-14 10-16,0-13-9 15,0-17-2-15,0-14 0 16,3-12-11-16,13-2 4 16,4-33-21-16,6-10-73 0,3-12 0 15,4 1-100-15,2 5 51 16,-4 16 110-16,-7 17 40 16,-6 13 3-16,-7 5 12 15,-9 26 65-15,-2 9 52 16,-2 9-46-16,-20 4 13 15,-5 0 22-15,-6-2-30 16,-1-6-14-16,3-5-59 16,4-9-16-16,5-8-4 15,11-10-68-15,11-8-101 16,0 0-128-16,15-12-395 0</inkml:trace>
  <inkml:trace contextRef="#ctx0" brushRef="#br0" timeOffset="76913.89">12092 5217 217 0,'0'0'1531'0,"0"0"-1175"16,0 0-278-16,0 0-32 16,0 0 7-16,-104 127 48 15,57-62 68-15,-4 10-51 16,0 1-33-16,3-4-61 15,8-9-24-15,11-15-8 16,14-16-134-16,15-20-92 16,27-8-160-16,7-4-377 0</inkml:trace>
  <inkml:trace contextRef="#ctx0" brushRef="#br0" timeOffset="77101.98">12262 5305 1657 0,'0'0'374'16,"0"0"-253"-16,-120 29-28 16,70 5 12-16,10 10 58 15,14 4-63-15,15 5-63 16,11-4 1-16,2-3-38 16,27-9-9-16,27-11-155 15,-8-10-218-15,-3-12-744 0</inkml:trace>
  <inkml:trace contextRef="#ctx0" brushRef="#br0" timeOffset="77829.25">13307 5363 1498 0,'0'0'604'15,"0"0"-511"-15,0 0-64 16,0 0-29-16,0 0 6 0,0 0 33 15,-13 155 61 1,5-70 7-16,-4 9 15 0,-1 0-82 16,-3-4-17-16,-1-10-16 15,0-12 5-15,5-15-7 16,0-13-5-16,3-12 0 16,5-14-6-16,2-10 12 15,2-4-6-15,0-16 0 16,0-25-130-16,6-15-2 15,10-14 27-15,1-15-102 16,6-6-29-16,2-1-25 16,2 6 194-16,6 14 67 15,0 15 105-15,1 19-18 16,-3 15-69-16,-2 14-18 0,-9 9 32 16,-7 4-9-16,-9 24 48 15,-4 10 46-15,-10 8-23 16,-17 5 4-16,-7-5-62 15,-1-4-24-15,6-12 8 16,9-12-18-16,11-10 2 16,9-8-4-16,0 0-29 15,25-24-79-15,12-13-110 16,26-42-23-16,-10 8-138 16,-4 1-218-16</inkml:trace>
  <inkml:trace contextRef="#ctx0" brushRef="#br0" timeOffset="78699.16">13678 5089 179 0,'0'0'820'0,"0"0"-493"0,0 0-64 16,0 0-100-16,0 0-110 16,0 0-46-16,0 0 40 15,-65-34 25-15,52 83 37 16,0 20 24-16,3 10-76 16,1 11 23-16,1 2-19 15,0-4-31-15,4-10 7 16,0-14-37-16,4-16 0 15,0-13 0-15,0-17 13 16,0-13-9-16,0-5-3 16,6-3 9-16,12-26-10 15,5-17-81-15,2-5-39 16,-2-4-43-16,2 6 18 16,-7 12 122-16,-5 16 5 15,-6 14 18-15,-7 7 0 0,0 0 15 16,0 12-5-16,0 6 41 15,0 2-35-15,0 0 29 16,0-2-21-16,16-2-23 16,11-6 33-16,10-5-34 15,13-5 15-15,5 0-11 16,3-8 2-16,0-9-12 16,-5-3-4-16,-5 2-30 15,-13 4 29-15,-12 2-10 16,-12 6 21-16,-11 6 27 0,0 0 31 15,-27 4 14 1,-11 18-26-16,-7 4-6 0,1 2 32 16,6-1-43-16,9-8 6 15,13-5-27-15,10-5 5 16,6-9-12-16,4 0-1 16,23-3-19-16,10-15 0 15,6-3-77-15,2-1-18 16,-8 1 3-16,-6 9 19 15,-8 9 85-15,-12 3-11 16,-6 1 18-16,-5 19 29 16,0 6 25-16,0 0 21 15,4-2-16-15,5-3-45 16,6-7 21-16,10-11-33 16,4-3 12-16,6-5 12 0,4-21-25 15,-4-6-2-15,-3-4-2 16,-8-7-44-16,-2-3-9 15,-2-4-46-15,-2-2-2 16,-2-1 6-16,-5 7 30 16,0 9 68-16,-4 12 63 15,-3 12 92-15,-2 13-16 16,0 0-130-16,-2 12-7 16,2 17 7-16,2 12-1 15,-2 7 50-15,-2 8-34 16,2 4-2-16,-2 3 19 15,2-5-41-15,2-9 1 16,1-8 2-16,-1-11 8 0,0-12-22 16,2-8 2-1,-2-10-93-15,-2 0 20 0,-2-28-124 16,0-4-99-16,-12-7-201 16</inkml:trace>
  <inkml:trace contextRef="#ctx0" brushRef="#br0" timeOffset="78844.75">14530 5409 1126 0,'0'0'533'0,"0"0"-329"16,0 0 20-16,0 0 14 16,124-11-137-16,-80 8-73 15,4 0-1-15,-4-1-27 16,-3-1 0-16,-10 2-65 0,-16-5-153 16,-9 2-144-16,-6-2-646 15</inkml:trace>
  <inkml:trace contextRef="#ctx0" brushRef="#br0" timeOffset="79024.5">14428 4833 1774 0,'0'0'532'15,"0"0"-472"-15,0 0-34 16,-131 76-25-16,78-20 10 15,-1 8-11-15,-15 40-21 16,13-16-31-16,12-11-575 0</inkml:trace>
  <inkml:trace contextRef="#ctx0" brushRef="#br0" timeOffset="79527.23">15811 5179 709 0,'0'0'621'16,"0"0"-387"-16,0 0 2 15,0 0 64-15,0 0-84 16,0 0-25-16,0 0-105 16,0-43-72-16,0 57 0 15,0 21-13-15,-2 15 26 16,-2 15 12-16,-2 10-18 0,0 8 21 16,-1 1-33-16,3-6-3 15,0-9 13-15,2-13-19 16,2-14-14-16,0-12-28 15,0-14-115-15,0-16-52 16,6 0-134-16,-2-5-370 0</inkml:trace>
  <inkml:trace contextRef="#ctx0" brushRef="#br0" timeOffset="79774.64">15599 5538 1618 0,'0'0'581'16,"0"0"-442"-16,0 0-53 0,0 0-85 15,0 0 15-15,114-66-16 16,-61 61 0-16,5 5 1 16,0 0 6-16,-4 25-7 15,-10 11 23-15,-10 7-8 16,-10-1 44-16,-10-2-31 16,-3-8-27-16,-5-10 23 15,-1-8-23-15,-2-9-1 16,-1-5 0-16,0 0-21 15,2-19-134-15,7-39-361 16,1 1 41-16,1 2-459 0</inkml:trace>
  <inkml:trace contextRef="#ctx0" brushRef="#br0" timeOffset="80081.39">16243 5467 1285 0,'0'0'332'0,"0"0"-225"15,0 124-40-15,-2-76 62 16,-4-7-18-16,-3-6 30 15,4-12-51-15,0-8-53 16,3-10-4-16,2-5-32 16,0 0 44-16,0-13 36 15,18-15-81-15,4-12-13 16,9-6-48-16,6-2-44 16,-2 3-12-16,1 13 42 15,-3 12 61-15,-8 16 13 16,-3 4 1-16,-7 14 61 0,-3 15 3 15,-3 6 10 1,-3 4 1-16,-1-4-36 0,-5-1-11 16,0-5-28-16,0-9-2 15,0-6 2-15,0-7-123 16,-13-7-121-16,-8-3-90 16,1-11-412-16</inkml:trace>
  <inkml:trace contextRef="#ctx0" brushRef="#br0" timeOffset="80248.37">16320 4941 1795 0,'0'0'576'16,"0"0"-446"-16,0 0-124 0,0 0 15 16,0 0-22-16,-139 125 1 15,89-55-2-15,-2 29-10 16,9-14-336-16,14-17-1095 0</inkml:trace>
  <inkml:trace contextRef="#ctx0" brushRef="#br0" timeOffset="81537.39">16997 5722 1500 0,'0'0'618'0,"0"0"-618"15,0 0-178-15,0 0 133 16,0 0 45-16,0 0 31 16,160-131 64-16,-104 74-35 15,0-5-50-15,-2-6-10 0,-10-2-19 16,-9-3-48-16,-10 6 40 15,-11 4 27-15,-12 13 1 16,-2 15 93-16,-2 18 25 16,-19 15-91-16,-8 2-4 15,-4 32-24-15,0 13 13 16,2 17 61-16,4 5-39 16,11 7 1-16,5-1 11 15,9-5-47-15,2-8 25 16,0-11-25-16,15-14 0 0,10-12 0 15,4-14 1 1,4-9-2-16,2-2-22 0,6-24-65 16,-1-6 7-16,0-7-49 15,-7 4 1-15,-8 5 61 16,-7 12 26-16,-9 12 33 16,-9 6 9-16,0 17 21 15,0 16 73-15,-2 6-51 16,-7 2-16-16,5-4 11 15,4-9-35-15,0-9 9 16,4-6 0-16,13-10-2 16,8-3 39-16,4 0-49 15,2-12-49-15,2-8 2 16,-1-4-25-16,-6-2-23 16,-3 4 2-16,-8 5 49 0,-3 4 44 15,-10 11 79-15,-2 2-18 16,0 7-3-16,0 15 24 15,-6 2-14-15,0-3-34 16,6-3-28-16,0-6 19 16,6-5-24-16,15-7 32 15,6 0-5-15,2-10-28 16,0-11-13-16,-4-5-11 16,-3-4-41-16,-9 1-13 15,-1-4-82-15,-8 5 74 16,-4 6 86-16,0 10 30 15,-7 10 86-15,-13 2-71 16,-2 18-12-16,-1 12 48 16,6 5-24-16,5-1 5 15,10-3-14-15,2-4-32 0,4-6 32 16,19-6-8-16,6-9-24 16,7-6-16-16,2 0-21 15,0-3-38-15,0-15 8 16,-5-3-11-16,-2-6 40 15,-4-1-28-15,-2 0 8 16,-8 4 41-16,-5 7 2 16,-6 5 48-16,-6 12 69 15,0 0-71-15,0 7-18 16,-11 18-29-16,4 1 0 16,3 3 8-16,4 0 0 0,0-6-8 15,7-2 2 1,10-9 8-16,4-6 7 0,1-6-17 15,4 0-31-15,-3-6-9 16,1-15-44-16,-3-5-2 16,-4-6-43-16,1-6-41 15,-5 0 32-15,1 2 58 16,-7 9 80-16,-3 10 67 16,-4 11 191-16,0 6-136 15,0 8-93-15,-7 16-29 16,-4 10 31-16,2 2-30 15,0 2-1-15,1 0 7 16,-2-6-7-16,2 1-76 16,-1-13-209-16,-1-6-439 0</inkml:trace>
  <inkml:trace contextRef="#ctx0" brushRef="#br0" timeOffset="81718.59">17746 5249 1543 0,'0'0'720'0,"0"0"-484"16,0 0-83-16,0 0-13 15,0 0-104-15,123-106-23 16,-77 94-13-16,-1 10-3 16,-3 23-65-16,-11 16-421 15,-18 11-512-15</inkml:trace>
  <inkml:trace contextRef="#ctx0" brushRef="#br0" timeOffset="81825">17913 5966 1463 0,'0'0'658'15,"0"0"-522"-15,0 0-136 16,0 0-234-16,0 0-864 0</inkml:trace>
  <inkml:trace contextRef="#ctx0" brushRef="#br0" timeOffset="83731.87">19389 5259 1482 0,'0'0'507'16,"0"0"-412"-16,0 0-48 15,0 0-45-15,0 0 4 16,0 0 57-16,-99 107 8 0,59-52 19 16,1 8-47-1,1-1-34-15,7-5 8 0,4-11-10 16,9-13-7-16,7-11 0 16,3-9-95-16,8-13-134 15,3 0-89-15,10-17-276 0</inkml:trace>
  <inkml:trace contextRef="#ctx0" brushRef="#br0" timeOffset="83918.02">19435 5196 1279 0,'0'0'325'0,"0"0"-217"15,0 0-56-15,0 0 49 16,5 128 6-16,-3-70-46 0,5 2 1 15,2 0-21-15,2-2-40 16,0-8-1-16,-4-10-114 16,-1-12-212-16,-4-14-627 0</inkml:trace>
  <inkml:trace contextRef="#ctx0" brushRef="#br0" timeOffset="84092.54">19094 5448 1482 0,'0'0'723'16,"0"0"-592"-16,0 0-85 0,0 0-35 15,139-10 9-15,-77 10-20 16,1 0-17-16,16 0-15 16,-14 10-244-16,-13 2-539 0</inkml:trace>
  <inkml:trace contextRef="#ctx0" brushRef="#br0" timeOffset="84263.88">19714 5646 1187 0,'0'0'660'16,"0"0"-571"-16,0 0-40 16,0 0-37-16,0 0-2 15,14 129 5-15,-37-99-6 0,-4-4 34 16,-2-3-43-1,-6-3-127-15,10-11-244 0,8-9-843 0</inkml:trace>
  <inkml:trace contextRef="#ctx0" brushRef="#br0" timeOffset="84931.42">20135 5238 738 0,'0'0'897'15,"0"0"-705"-15,0 0-143 16,0 0-21-16,0 0 29 0,0 0 31 16,-21 130 30-16,11-77-50 15,1-4 4-15,-1 1-41 16,-2-4-17-16,3-9 9 15,3-11-23-15,-1-9 6 16,4-6-2-16,1-9-2 16,2-2 26-16,0-2-28 15,0-21-46-15,0-8-75 16,5-10 8-16,4-5 7 16,-1 0 26-16,3 0-2 15,3 8 75-15,-3 6-5 16,1 6 12-16,-1 5 7 15,-1 5 1-15,2 4 24 0,-1 3-12 16,1 5-20-16,-2 4 22 16,-3 0-16-16,-5 9-6 15,-2 16 24-15,0 9 30 16,-6 7 24-16,-15 5-15 16,0 0-22-16,-2-5 14 15,3-8-48-15,7-10 5 16,5-9-9-16,8-8 7 15,0-6 17-15,3 0-17 16,19-18-10-16,5-3-26 16,2-4-38-16,0 5-20 15,-4 6 49-15,-1 7 20 0,-4 7 15 16,0 0 0 0,-2 15 0-16,-5 9 29 0,-6 4-29 15,-7 2 52-15,0 0 19 16,-5-2-31-16,-15-1 29 15,-4-6-40-15,-3-4-20 16,1-5 22-16,-1-6-31 16,4-6-39-16,8 0-113 15,1-18-219-15,10-6-576 0</inkml:trace>
  <inkml:trace contextRef="#ctx0" brushRef="#br0" timeOffset="85059.93">20693 5446 1803 0,'0'0'314'0,"0"0"-314"15,0 0-71-15,0 0-439 0</inkml:trace>
  <inkml:trace contextRef="#ctx0" brushRef="#br0" timeOffset="86733.76">2774 6413 1005 0,'0'0'340'0,"0"0"-121"16,0 0-32-16,0 0 66 0,0 0-62 15,0 0-64-15,0 0-37 16,3-22-63-16,-3 22 3 16,0 0-5-16,-3 0-23 15,-10 0 3-15,-3 4-5 16,-3 10 0-16,1 2-8 16,5 4 14-16,1 4-6 15,8 0 8-15,4 3-2 16,0 2 17-16,4 0-22 15,14-3-1-15,0-5 14 16,-2-1-13-16,-2-3-1 16,-8-4 0-16,-6 1 8 15,0-1 3-15,0-2-10 0,-20 4-1 16,-3-3 12-16,4-5-4 16,0 0 2-16,9-4-10 15,5-1-16-15,5 0 14 16,0 4-51-16,0 6 24 15,0 7 28-15,5 8-3 16,-5 8 4-16,0 5 0 16,0 1 0-16,0 0 26 15,-7-5-25-15,4-6 5 16,3-8 11-16,0-6-16 16,12-6-2-16,10-3-5 15,25-7-111-15,-5 0-169 0,-2-17-560 16</inkml:trace>
  <inkml:trace contextRef="#ctx0" brushRef="#br0" timeOffset="87003.85">3234 6481 1534 0,'0'0'322'0,"0"0"-230"16,0 0-71-16,0 0 78 16,-96 123 66-16,60-64-48 15,-1 6-6-15,1-2-16 16,9-7-72-16,5-8 9 0,9-16-32 16,8-13-6-16,5-12-28 15,0-7-104-15,5-3 13 16,24-41-148-16,-4 1-261 15,-4-3-294-15</inkml:trace>
  <inkml:trace contextRef="#ctx0" brushRef="#br0" timeOffset="87170.06">3158 6499 603 0,'0'0'1039'0,"0"0"-846"16,0 0-140-16,0 0-15 15,0 0 31-15,0 0 33 16,65 137-19-16,-49-84-35 15,-1 1 1-15,1-1-48 0,-5-5-1 16,-3-9-57-16,-5-6-201 16,-3-13-87-16,0-10-411 0</inkml:trace>
  <inkml:trace contextRef="#ctx0" brushRef="#br0" timeOffset="87342.08">2911 6724 1918 0,'0'0'369'0,"0"0"-270"16,0 0 24-16,0 0-66 15,151-30-36-15,-90 27-3 0,1 3-18 16,0 0-73 0,17 8-212-16,-17 8-283 0,-16 0-469 0</inkml:trace>
  <inkml:trace contextRef="#ctx0" brushRef="#br0" timeOffset="87589.84">3443 6972 1048 0,'0'0'804'0,"0"0"-578"16,0 0-45-16,0 0-95 15,0 0-52-15,0 0-19 16,5-107-3-16,4 86-6 0,-3 6-6 15,1 10 0-15,-5 5-8 16,0 0 1-16,1 22 14 16,-3 12 6-16,0 7 16 15,0 10-27-15,0 1 9 16,0-2-11-16,0 0-134 16,0-11-219-16,-7-15-545 0</inkml:trace>
  <inkml:trace contextRef="#ctx0" brushRef="#br0" timeOffset="87756.9">3665 6978 952 0,'0'0'894'16,"0"0"-780"-16,0 0-34 0,0 0 17 15,29 125-49-15,-41-71-48 16,-41 18 0-16,4-12-207 15,1-14-989-15</inkml:trace>
  <inkml:trace contextRef="#ctx0" brushRef="#br0" timeOffset="88326.24">4545 6513 1262 0,'0'0'534'0,"0"0"-352"16,0 0-62-16,0 0 8 16,0 0-48-16,0 0-56 15,0 0 32-15,-76 74-8 16,36-11 47-16,-5 8-12 15,1 1-73-15,6-5 20 0,9-13-30 16,9-15 1 0,9-16-4-16,9-15 3 0,2-8-98 15,0 0-45-15,31-46-341 16,-2 3-31-16,-2-3-815 0</inkml:trace>
  <inkml:trace contextRef="#ctx0" brushRef="#br0" timeOffset="88505.9">4487 6481 1362 0,'0'0'551'0,"0"0"-431"16,0 0-97-16,0 0 41 15,0 0-7-15,58 108-13 16,-39-58 69-16,2 8-66 16,-1 2-29-16,-3-2 1 15,2-5-19-15,-6-12-49 0,-4-6-94 16,-9-17-144-16,0-8-88 15,0-10-1106-15</inkml:trace>
  <inkml:trace contextRef="#ctx0" brushRef="#br0" timeOffset="88664.03">4257 6742 1781 0,'0'0'380'16,"0"0"-281"-16,0 0-1 15,0 0-76-15,147-9-6 16,-84 9-11-16,24 0-5 0,-14 7-52 16,-13 2-339-16</inkml:trace>
  <inkml:trace contextRef="#ctx0" brushRef="#br0" timeOffset="89173.82">4884 6948 939 0,'0'0'219'0,"0"0"-139"15,0 0 35-15,0 0 63 16,0 0 6-16,0 0-37 16,0 0-13-16,-31 0-42 15,31 0-23-15,0 0 12 16,0-4 11-16,4 1-33 15,12 0-56-15,5 3 10 16,4 0-18-16,0 0 5 16,-8 6 0-16,-5 12-2 15,-12 6 4-15,0 8-2 0,-18 7 1 16,-16-1-1-16,-3-1 37 16,1-6-18-16,7-9 39 15,7-8 11-15,13-9-54 16,9-5 32-16,0 0-11 15,13 0-5-15,18-4-14 16,12-7-17-16,3-3-81 16,17-7-91-16,-12 6-189 15,-11 0-417-15</inkml:trace>
  <inkml:trace contextRef="#ctx0" brushRef="#br0" timeOffset="89918.43">5264 6476 924 0,'0'0'214'16,"0"0"-145"-16,0 0-60 15,0 0-2-15,0 0-7 16,0 0 7-16,0 0-7 15,-8-5 0-15,8 5-6 16,0 0 5-16,4 0-82 16,0 0-115-16,-2 0-209 0</inkml:trace>
  <inkml:trace contextRef="#ctx0" brushRef="#br0" timeOffset="90105.39">5264 6476 487 0,'12'-14'539'0,"-12"13"-380"16,0-3-27-16,0 1 13 0,0 3-31 15,0 0-12 1,0 0-24-16,0 0-32 0,0 0-2 16,0 0-44-16,0 0 8 15,0 0-12-15,-2 0 5 16,2 0-2-16,-2 0 1 16,2 0-55-16,0 0-79 15,0 0-148-15,0 0-64 0</inkml:trace>
  <inkml:trace contextRef="#ctx0" brushRef="#br0" timeOffset="90526.34">5251 6437 948 0,'0'0'274'16,"0"0"-42"-16,0 0-43 16,0 0-74-16,0 0 2 0,0 0-79 15,0 0-38-15,21-9 9 16,-8 9-9-16,-5 13 0 15,0 7 0-15,-8 5 1 16,0 9 38-16,0-1 89 16,-12 3-3-16,1-1-1 15,-3 0-72-15,6-3-7 16,1 1-19-16,5-5-24 16,2-2 15-16,0-4-17 15,4-5 0-15,9-6-8 16,1-5-26-16,-1-4 1 15,-1-2 1-15,-3 0 23 16,-7 0 9-16,-2 0 0 0,0 0 61 16,0 0 23-1,-5 13-63-15,-5 12 0 0,-4 10-21 16,3 12 1-16,1 8-1 16,4 0 2-16,-1 1-2 15,3-5 0-15,0-12 12 16,-4-6-24-16,4-11-4 15,-5-8-137-15,1-8-103 16,-2-4-246-16,4-2-596 0</inkml:trace>
  <inkml:trace contextRef="#ctx0" brushRef="#br0" timeOffset="91394.92">5827 6270 403 0,'0'0'1021'0,"0"0"-790"16,0 0-90-16,0 0 1 15,0 0-67-15,0 0-50 16,0 0 4-16,2 34 80 16,-2 22 15-16,0 14-19 15,-5 8-2-15,1 4-36 16,4-1 12-16,0-7-51 16,0-12-27-16,0-13 19 15,11-13-19-15,5-12-1 16,6-13 2-16,2-10-2 15,5-1-1-15,5-16-86 16,-1-14-73-16,0-10-22 0,-6 0-119 16,-4 2 82-1,-10 5 125-15,-8 15 94 0,-5 13 140 16,0 5-47-16,-10 7-35 16,-9 18 56-16,-6 6-32 15,5 3-15-15,3-2-25 16,5-6-41-16,7-6 27 15,5-8-28-15,0-7 0 16,14-5 12-16,10 0-12 16,5-12-49-16,2-4-94 15,-2 0 3-15,-4 6 96 16,-5 4 17-16,-7 6 27 16,-1 0 3-16,-8 9 59 0,-4 10-2 15,0 3-34 1,0-5-26-16,0 0 16 0,0-7-16 15,-4-10-60-15,-5 0-162 16,0 0-462-16</inkml:trace>
  <inkml:trace contextRef="#ctx0" brushRef="#br0" timeOffset="91540.7">5958 6500 1822 0,'0'0'313'15,"0"0"-223"-15,0 0-75 16,120-7-15-16,-48 7-31 16,-9 0-219-16,-5 0-601 0</inkml:trace>
  <inkml:trace contextRef="#ctx0" brushRef="#br0" timeOffset="92365.18">6691 6814 1850 0,'0'0'485'0,"0"0"-485"16,0 0-24-16,0 0 24 15,0 0 46-15,0 0 53 16,134-69-18-16,-90 32-14 16,2-8-66-16,-4-3 8 15,-7-2-9-15,-4-2-43 16,-6 0 31-16,-9 4-15 15,-5 5 23-15,-7 11-10 16,-4 13 28-16,0 10-2 16,0 9-12-16,-11 6-12 0,-7 24 12 15,1 15 5 1,-4 9 15-16,8 8 35 0,4 4-55 16,7-3 14-16,2-2-14 15,0-9 8-15,2-10-5 16,14-11-3-16,3-16 1 15,8-10-20-15,0-5 14 16,4-8-53-16,-2-16-25 16,-2-8-17-16,-2-4 17 15,-5-1-35-15,-5 5-14 16,-4 6 130-16,-9 15 2 16,-2 6 143-16,0 5-47 15,-2 10-78-15,-11 14 19 16,5 6-25-16,0-1-5 15,8-1 36-15,0-5-31 0,5-5 18 16,17-6 10-16,7-7-30 16,4-5-10-16,6 0-31 15,-1-17-68-15,-3-9-14 16,-2-3-27-16,-4-4-6 16,-6-2-58-16,-10-2-58 15,-6 5 135-15,-7 9 127 16,0 8 173-16,-13 11-10 15,-10 4-77-15,4 10 10 16,0 11 11-16,6 8-38 16,6 1 27-16,7 0-30 15,0 0-7-15,14-1-9 16,11-8-33-16,4-5 5 0,4-7-22 16,-2-9-80-16,0 0-62 15,-6-9-152-15,-10-10-224 16,-11-2-521-16</inkml:trace>
  <inkml:trace contextRef="#ctx0" brushRef="#br0" timeOffset="92522.32">7332 6403 1388 0,'0'0'544'16,"0"0"-356"-16,0 0-16 15,0 0-15-15,0 0-38 16,0 0-83-16,137-50-36 0,-108 60-28 15,-4 54-161 1,-12-3-320-16,-11 10-216 0</inkml:trace>
  <inkml:trace contextRef="#ctx0" brushRef="#br0" timeOffset="92620.65">7442 7108 1370 0,'0'0'358'0,"0"0"-211"15,0 0-63-15,0 0-84 16,0 0-76-16,0 0-550 0</inkml:trace>
  <inkml:trace contextRef="#ctx0" brushRef="#br0" timeOffset="93222.17">8352 6356 1001 0,'0'0'727'0,"0"0"-556"16,0 0-108-1,0 0 13-15,0 0 18 0,0 0 21 16,0 0-34-16,6-2-72 16,-6 48 95-16,-2 15-43 15,-4 7-37-15,-3 0 20 16,3-8-38-16,0-9 3 15,4-14-9-15,2-12 6 16,0-11-5-16,0-10 0 16,0-4 0-16,0-2 49 15,5-23-50-15,11-8-62 16,4-11-11-16,2-4-25 0,2 2 15 16,1 13 17-16,-2 13 57 15,-6 14-3-15,-3 6 24 16,-6 18-11-16,-8 16 53 15,0 8-7-15,-2 4 42 16,-16 0-37-16,-4-2 5 16,-2-5 8-16,-1-7-56 15,0-8 10-15,8-8-19 16,3-8-64-16,10-6-4 16,4-2-23-16,14-10-184 15,7-6-410-15</inkml:trace>
  <inkml:trace contextRef="#ctx0" brushRef="#br0" timeOffset="93432.36">8811 6523 1431 0,'0'0'405'16,"0"0"-209"-16,0 0-85 16,0 0-43-16,0 0 19 15,-104 108 9-15,61-52 27 16,-1 2-56-16,2 0-49 15,3-3 9-15,10-9-20 16,10-12-14-16,9-12-9 16,10-12-154-16,16-10-76 15,17 0-52-15,3-17-543 0</inkml:trace>
  <inkml:trace contextRef="#ctx0" brushRef="#br0" timeOffset="93611.9">8883 6684 1258 0,'0'0'395'16,"0"0"-265"-16,0 0-39 16,0 0 44-16,-143 41 13 15,118-10 9-15,12-1-34 16,11 1-85-16,2-2-14 16,18-5-24-16,15-6-16 15,31-16-102-15,-6-2-375 16,-2 0-847-16</inkml:trace>
  <inkml:trace contextRef="#ctx0" brushRef="#br0" timeOffset="94879.7">9872 6566 1721 0,'0'0'325'0,"0"0"-303"16,0 0-12-16,0 0-10 15,0 0 34-15,-133 75 82 16,110-34 9-16,10-2-87 16,6-1-13-16,7-9-14 15,0-10-1-15,12-9-19 16,12-10 9-16,5 0-47 16,5-14-45-16,-3-14-159 15,-2-7-14-15,-7-8-64 16,-2-7 21-16,-7-7 40 15,-4-4 3-15,-4-3 265 16,-3 6 7-16,-2 9 390 16,0 15 127-16,0 14-177 15,0 12-107-15,0 8-126 0,-4 0-103 16,-8 23-10-16,3 11 15 16,-2 12-2-16,7 9 49 15,2 8-2-15,2 3-43 16,0-2 15-16,6-6-33 15,17-9 0-15,5-12-9 16,6-11-13-16,2-14 1 16,4-12-34-16,3 0-56 15,-4-15-61-15,-3-15-39 16,-7-9-12-16,-7 2 106 16,-11 0 117-16,-9 7 24 15,-2 10 177-15,-2 12 44 16,-18 8-94-16,-9 2-78 15,-4 19 4-15,1 8 14 16,5 5-46-16,8 2 17 0,5-1-54 16,12-5-2-16,2-8 5 15,0-7-10-15,16-8-1 16,9-7 0-16,1 0-68 16,5-15-23-16,-2-12-79 15,0-5-54-15,-4-3 7 16,-5 2-48-16,-7 4 265 15,-9 13 38-15,-4 9 208 16,0 7-41-16,-6 5-122 16,-9 15-27-16,-4 7 53 15,6-1-44-15,4-2-13 16,7-1-13-16,2-5-38 0,0-4 23 16,11-6-24-16,9-8 0 15,5 0-1-15,1 0-33 16,4-17-15-16,-4-6-20 15,-1-3-73-15,-8 1 21 16,-3-2 15-16,-7 7 106 16,-5 10 46-16,-2 10 131 15,0 0-62-15,-18 12-44 16,0 14-14-16,0 2 29 16,5 3-34-16,9-4-25 15,4-3 7-15,0-5-26 16,0-6 35-16,13-4-10 15,5-7-33-15,1-2 0 0,4 0-37 16,0-18-66 0,-1-7 10-16,0-4-48 0,-4-5-24 15,-3-1-3-15,-3 5 29 16,-6 6 133-16,-4 11 6 16,-2 13 255-16,0 0-106 15,-4 25-96-15,-10 13 8 16,1 13-27-16,2 5-4 15,0 7 57-15,2 7-26 16,0-3-3-16,0-1-7 16,-2-6-51-16,-2-7 29 15,-3-16-29-15,-2-10 0 16,-2-13 39-16,-2-10-24 0,-3-4 13 16,-4 0-10-1,2-20-10-15,1-8-16 0,2-8-130 16,3-22-161-16,8 7-274 15,6 5-1071-15</inkml:trace>
  <inkml:trace contextRef="#ctx0" brushRef="#br0" timeOffset="95217.96">10107 6488 753 0,'0'0'888'16,"0"0"-589"-16,0 0-216 15,0 0-32-15,0 0-49 16,0 0 4-16,0 0 77 16,133-56-48-16,-111 74-14 15,-5 13-3-15,-9 5-12 16,-4 0 13-16,-1-4-19 16,-3-13-86-16,0-6-125 0,2-13-285 0</inkml:trace>
  <inkml:trace contextRef="#ctx0" brushRef="#br0" timeOffset="95375.51">10472 6354 1495 0,'0'0'652'0,"0"0"-530"16,0 0-63-16,0 0-58 15,116 0-2-15,-89 0 1 16,-14 4-131-16,-7 3-194 15,-6-2-648-15</inkml:trace>
  <inkml:trace contextRef="#ctx0" brushRef="#br0" timeOffset="95556.85">9467 6442 1505 0,'0'0'894'0,"0"0"-672"15,0 0-89-15,0 0-61 16,0 0-60-16,0 0 10 16,176 0-22-16,-51-1-40 15,-16-1-150-15,-8 2-509 0</inkml:trace>
  <inkml:trace contextRef="#ctx0" brushRef="#br0" timeOffset="95946.3">11488 6527 776 0,'0'0'786'16,"0"0"-699"-16,0 0-59 15,0 0 80-15,-158 28 66 16,110 2 19-16,3 2-49 15,9 0-113-15,16-6 6 16,15-7-37-16,5-11-12 16,12-8 0-16,21 0-44 15,5-13-92-15,16-31-107 16,-10 3-96-16,-9 0-41 0</inkml:trace>
  <inkml:trace contextRef="#ctx0" brushRef="#br0" timeOffset="96419.24">11448 6229 1068 0,'0'0'719'15,"0"0"-353"-15,0 0-180 16,0 0-115-16,0 0-33 16,0 0-37-16,-64 104 64 15,53-42 9-15,7 8-31 16,4 2 9-16,0-5-51 16,0-1 4-16,19-15-5 15,8-11 14-15,4-12-7 16,7-14-7-16,3-14-24 15,1 0-7-15,0-19-112 16,-4-16-26-16,-5-3-35 16,-6-2 15-16,-12 5 134 15,-6 3 55-15,-9 17 77 16,0 7 127-16,-2 8-135 0,-13 0-33 16,-1 14 2-16,1 8 2 15,3 4 37-15,8 2-35 16,4 0-27-16,0-3 13 15,0-7-22-15,13-4-3 16,5-6-3-16,2-8-20 16,1 0-21-16,0-5-56 15,2-14-46-15,-3-8 13 16,-1-2-49-16,-2-5 68 16,-7 9 70-16,-2 4 41 0,-6 14 167 15,-2 7 74 1,0 0-141-16,0 18-53 0,-4 10-33 15,-6 6 5-15,4-2-17 16,1 1 9-16,5-5-22 16,0-9-114-16,0-6-349 0</inkml:trace>
  <inkml:trace contextRef="#ctx0" brushRef="#br0" timeOffset="96682.97">12042 6216 1609 0,'0'0'384'0,"0"0"-222"0,0 0-108 15,0 0-32-15,0 0-2 16,0 0-19-16,0 0 19 15,62-91-20-15,-45 120 0 16,-5 8 0-16,-12 8 1 16,0 3-2-16,-39 13-45 15,0-14-161-15,-5-9-322 0</inkml:trace>
  <inkml:trace contextRef="#ctx0" brushRef="#br0" timeOffset="96862.08">11066 6495 1515 0,'0'0'922'0,"0"0"-686"16,0 0-158-16,0 0-32 16,173-21-46-16,-91 9 0 15,54-3-6-15,-18 3-277 16,-8 0-528-16</inkml:trace>
  <inkml:trace contextRef="#ctx0" brushRef="#br0" timeOffset="96968.79">12617 6555 2054 0,'0'0'320'16,"0"0"-320"-16,0 0-1169 0</inkml:trace>
  <inkml:trace contextRef="#ctx0" brushRef="#br0" timeOffset="98275.34">2456 7726 1058 0,'0'0'571'0,"0"0"-436"0,0 0 17 15,0 0 8-15,0 0-4 16,0 0-40-16,0 0-32 16,0-20-36-16,0 49-25 15,0 14 120-15,0 15-92 16,0 13-30-16,0 1 15 16,0 0-36-16,0-6 12 15,-4-10-12-15,2-12 6 16,2-12-25-16,0-11 8 15,0-12-182-15,0-9-54 16,0 0-104-16,0-9-135 0</inkml:trace>
  <inkml:trace contextRef="#ctx0" brushRef="#br0" timeOffset="98462.3">2502 7638 1470 0,'0'0'281'15,"0"0"-184"-15,0 0-21 16,0 0 9-16,0 0 41 16,0 0-15-16,110 137-8 15,-110-82-78-15,-29 1-4 16,-11 1-21-16,-26-1-161 16,10-16-168-16,8-14-431 0</inkml:trace>
  <inkml:trace contextRef="#ctx0" brushRef="#br0" timeOffset="98710.12">2909 7636 1031 0,'0'0'606'15,"0"0"-475"-15,0 0 73 16,0 0-40-16,-139 128-43 16,118-68 2-16,11 6-52 15,10 1-32-15,0-7-32 0,18-12-7 16,31-10-65-16,-4-17-143 16,-3-12-348-16</inkml:trace>
  <inkml:trace contextRef="#ctx0" brushRef="#br0" timeOffset="98942.27">3174 7756 1602 0,'0'0'251'0,"0"0"-176"15,0 0-11-15,0 0 49 16,-112 132-14-16,90-88-37 0,7-2 6 15,5-9-62-15,10-9 0 16,0-14-6-16,8-10-20 16,13 0-2-16,6-16-133 15,6-30-131-15,-4 6-193 16,-4 0-125-16</inkml:trace>
  <inkml:trace contextRef="#ctx0" brushRef="#br0" timeOffset="99069.13">3174 7756 67 0,'47'-14'1419'0,"-45"14"-1074"15,0 14-260-15,2 14 35 16,4 7-36-16,-2 9-56 16,3 1 28-16,-3 4-55 15,2-3-1-15,-6 0-46 0,0-12-243 16,-2-10-278-16</inkml:trace>
  <inkml:trace contextRef="#ctx0" brushRef="#br0" timeOffset="99323.29">3073 7962 897 0,'0'0'811'15,"0"0"-639"-15,0 0-141 16,114-44-8-16,-78 34-23 16,-3 6 2-16,-2 3 20 15,-6 1-7-15,-3 0 10 16,-9 11 9-16,-1 14 27 0,-5 5 32 15,-5 8-6-15,-2 4-34 16,0 2-4-16,0-1-48 16,0-4 11-16,0-6-12 15,2-6-3-15,2-10-81 16,3-12-234-16,-2-5-419 0</inkml:trace>
  <inkml:trace contextRef="#ctx0" brushRef="#br0" timeOffset="99536.47">3613 7710 1555 0,'0'0'259'0,"0"0"-136"0,35 109 40 15,-21-54 16-15,-9 6-99 16,-5 1-33-16,0-4-38 15,-10-2-8-15,-12-8-1 16,-18-2-94-16,4-16-281 16,5-9-812-16</inkml:trace>
  <inkml:trace contextRef="#ctx0" brushRef="#br0" timeOffset="101442.04">4086 7949 1600 0,'0'0'523'16,"0"0"-417"-16,0 0-37 15,0 0-15-15,0 0 42 0,0 0-13 16,125-9-38-16,-88 1-26 16,-3 3-19-16,-5 1-107 15,-11 2-133-15,-9 2-260 16,-9 0-609-16</inkml:trace>
  <inkml:trace contextRef="#ctx0" brushRef="#br0" timeOffset="101583.26">4059 8087 1510 0,'0'0'528'16,"0"0"-452"-16,0 0 16 15,0 0-4-15,0 0-64 0,116-2-24 16,-63-8-10-16,-10 0-301 16,-10 2-536-16</inkml:trace>
  <inkml:trace contextRef="#ctx0" brushRef="#br0" timeOffset="101952.87">4830 7712 1465 0,'0'0'383'0,"0"0"-276"16,0 0-94-16,0 0 15 15,-107 102 97-15,102-62 4 16,5 1-35-16,10-8-31 16,19-4-42-16,6-12-6 15,5-10-15-15,3-7-74 16,-1-4-87-16,-2-19-111 15,-11 0 69-15,-9-5-17 16,-13-1-8-16,-7 4 161 16,0 3 67-16,-13 3 218 15,-8 9-3-15,-1 7-123 0,-3 3-92 16,8 0 0-16,1 7-523 16</inkml:trace>
  <inkml:trace contextRef="#ctx0" brushRef="#br0" timeOffset="102131.45">5166 8020 821 0,'0'0'850'0,"0"0"-766"16,0 0-34-16,0 0-41 15,-46 127 22-15,24-97 62 16,3-2-53-16,4-4-40 15,7-8-78-15,2-8-591 0</inkml:trace>
  <inkml:trace contextRef="#ctx0" brushRef="#br0" timeOffset="102574.95">5405 7761 1305 0,'0'0'530'0,"0"0"-474"16,0 0-43-16,0 0 34 15,0 0 105-15,0 0-47 16,0 0-29-16,-77 88 38 0,77-49-55 16,19 4-12-1,6 0-38-15,0 0-3 0,-4-5 3 16,-3-6-8-16,-4-2-1 15,-5-8 3-15,-9-4 8 16,0-4-8-16,0-8-3 16,-18-4 0-16,-5-2-9 15,-1 0-2-15,2-20-13 16,4-6 14-16,11-8-58 16,7-7 28-16,2-4-37 15,25-3 53-15,9-1 24 16,4 5 25-16,-2 5 30 15,-5 6 19-15,-8 5 15 16,-8 5-4-16,-7 3-40 16,-10 6-24-16,0 5 16 0,-8 3-37 15,-15 6-55-15,-12 3-140 16,4 14-364-16,10 1-459 0</inkml:trace>
  <inkml:trace contextRef="#ctx0" brushRef="#br0" timeOffset="102763.73">5931 7943 1493 0,'0'0'466'15,"0"0"-466"-15,0 0-269 0,0 0-546 0</inkml:trace>
  <inkml:trace contextRef="#ctx0" brushRef="#br0" timeOffset="102926.93">5880 8151 1446 0,'0'0'634'0,"0"0"-566"15,0 0-22-15,-27 114-45 16,-8-72 6-16,-14 2 4 0,-12 0-10 16,-32 9-2-16,10-11-179 15,10-8-644-15</inkml:trace>
  <inkml:trace contextRef="#ctx0" brushRef="#br0" timeOffset="103423.88">6981 7752 1151 0,'0'0'577'0,"0"0"-444"15,0 0-89-15,0 0-44 0,0 0 178 16,0 0 2-16,0 148-60 16,0-76 11-16,0 11-69 15,0-2-13-15,0 0-26 16,0-9-14-16,0-12-18 15,0-14-18-15,0-14-70 16,2-11 7-16,3-13-84 16,-5-8-73-16,0-16 3 15,0-10-603-15</inkml:trace>
  <inkml:trace contextRef="#ctx0" brushRef="#br0" timeOffset="103626.16">7048 7680 1545 0,'0'0'299'0,"0"0"-192"16,0 0-91-16,0 0 34 16,0 0 97-16,0 0 2 15,0 0 20-15,62 81-69 16,-77-26-60-16,-14 1-6 16,-2-1-34-16,0-10-11 15,6-11-142-15,9-15-32 16,16-19-29-16,0 0-265 15,18-8-872-15</inkml:trace>
  <inkml:trace contextRef="#ctx0" brushRef="#br0" timeOffset="103844.51">7440 7490 1160 0,'0'0'657'0,"0"0"-528"16,0 0-115-16,0 0-13 15,0 0 70-15,-133 89 75 16,106-32 32-16,9 5-52 16,11 1-64-16,7 0-8 15,0-9-53-15,21-9-1 16,10-15-54-16,4-12-62 16,21-18-60-16,-7 0-202 15,-6-10-320-15</inkml:trace>
  <inkml:trace contextRef="#ctx0" brushRef="#br0" timeOffset="104053.37">7683 7564 1778 0,'0'0'369'0,"0"0"-261"16,0 0-93-16,0 0 28 16,-108 113 22-16,75-62 54 15,10 3-2-15,2-3-80 16,8-2-16-16,6-10-21 15,7-13-3-15,0-11-43 16,2-12-54-16,16-3 19 16,5-8-31-16,12-41-232 15,-3 6-312-15,-8-3-481 0</inkml:trace>
  <inkml:trace contextRef="#ctx0" brushRef="#br0" timeOffset="104212.4">7704 7611 1207 0,'0'0'571'0,"0"0"-313"16,0 0-136-16,0 0-104 15,0 0 82-15,0 0-35 16,0 0-8-16,31 141-4 16,-27-95-41-16,0 2 13 15,-1-4-25-15,-1-6-31 16,-2-8-104-16,0-11-159 16,0-10-58-16,-7-6-455 0</inkml:trace>
  <inkml:trace contextRef="#ctx0" brushRef="#br0" timeOffset="104356.24">7380 7807 1542 0,'0'0'692'15,"0"0"-492"-15,0 0-59 16,0 0-107-16,0 0-25 16,134-21-9-16,-71 21-140 15,-10 2-118-15,-10 10-351 0</inkml:trace>
  <inkml:trace contextRef="#ctx0" brushRef="#br0" timeOffset="104737.25">7880 7940 937 0,'0'0'111'0,"0"0"-111"15,0 0-58-15,0 0 58 16,0 0 316-16,0 0 45 15,0 0-102-15,-62 31-133 16,62-31-72-16,0 0 26 16,0 0 3-16,0 0 29 15,0 0-9-15,2-4-103 16,9-2 0-16,1-1-1 16,5 6-8-16,-4-2-6 15,3 3 15-15,-3 0-1 0,-2 7-5 16,-4 13 4-1,-7 9 2-15,0 8 0 16,-14 5 0-16,-10 2 26 0,-7 0-26 16,4-9 0-1,9-8 8-15,7-6-6 0,11-12 23 16,2-4-16-16,27-5-8 16,9 0-1-16,9-9-60 15,20-24-200-15,-11 0-249 16,-10 1-746-16</inkml:trace>
  <inkml:trace contextRef="#ctx0" brushRef="#br0" timeOffset="104948.59">8258 7604 886 0,'0'0'1170'0,"0"0"-982"0,0 0-153 16,0 0 1-16,0 0-20 15,48 142 82-15,-44-84 52 16,-4 5-94-16,0 2-21 16,-16 2-31-16,-15-5-4 15,-7-4-52-15,-24-2-186 16,10-14-257-16,6-14-782 0</inkml:trace>
  <inkml:trace contextRef="#ctx0" brushRef="#br0" timeOffset="105405.71">8684 7921 1023 0,'0'0'919'0,"0"0"-538"16,0 0-152-16,0 0-127 15,0 0-39-15,0 0-57 16,0 0 4-16,127 0-10 15,-96 0-4-15,-6 6-92 16,-16 2-195-16,-9 0-284 0,0-2-235 0</inkml:trace>
  <inkml:trace contextRef="#ctx0" brushRef="#br0" timeOffset="105524.66">8711 8013 1309 0,'0'0'640'15,"0"0"-463"-15,0 0-62 16,0 0-39-16,0 0-47 15,0 0-29-15,156 2-32 16,-118-2-298-16,-5 0-595 0</inkml:trace>
  <inkml:trace contextRef="#ctx0" brushRef="#br0" timeOffset="106035.23">9429 7710 1265 0,'0'0'397'16,"0"0"-284"-16,0 0-63 15,0 0-31-15,0 0 51 16,0 0 112-16,0 0-14 15,-76 100-20-15,74-57-29 16,2 1-53-16,2-2-8 16,18-9-45-16,7-6-4 15,7-13 20-15,-1-7-28 16,0-7 1-16,1-3-2 16,-10-17-72-16,-3-8 13 15,-13-5-35-15,-8 0 7 0,0-3 7 16,-4 5 23-16,-19 5 57 15,-1 9-6-15,-3 10-12 16,-11 7-39-16,7 0-310 16,6 9-1263-16</inkml:trace>
  <inkml:trace contextRef="#ctx0" brushRef="#br0" timeOffset="106248.47">9679 8013 1307 0,'0'0'738'0,"0"0"-593"15,0 0-83-15,0 0-45 16,0 0 5-16,-40 123 79 16,26-89-49-16,3-3-23 15,7-3-29-15,4-4-160 16,0-10-386-16,0-7-813 0</inkml:trace>
  <inkml:trace contextRef="#ctx0" brushRef="#br0" timeOffset="106651.14">9978 7796 1416 0,'0'0'531'0,"0"0"-386"16,0 0-17-16,0 0-91 15,0 0-30-15,0 0 24 16,0 0-19-16,108-100 22 15,-94 100-19-15,-5 22-2 16,-9 12 5-16,0 10 0 16,-15 6-18-16,-20 4 52 15,-5 0-23-15,-1-2 18 16,0-11 3-16,14-10-49 0,12-14 25 16,15-8-25-1,0-3 19-15,20-6 76 0,16 0-57 16,6 0-8-16,7-15-31 15,5 1-49-15,25-14-146 16,-14 2-151-16,-5 2-442 0</inkml:trace>
  <inkml:trace contextRef="#ctx0" brushRef="#br0" timeOffset="106741.8">10686 7931 1508 0,'0'0'355'16,"0"0"-355"-16,0 0-170 0</inkml:trace>
  <inkml:trace contextRef="#ctx0" brushRef="#br0" timeOffset="110857.99">2483 8951 681 0,'0'0'349'0,"0"0"-129"15,0 0-30-15,0 0-17 16,0 0-26-16,-134 90 29 0,110-53-5 16,4 7-72-1,1 3-3-15,11 6-34 0,8-5-47 16,0-4 22-16,18-10-37 16,13-14 0-16,29-20-49 15,-9 0-202-15,-4-8-398 0</inkml:trace>
  <inkml:trace contextRef="#ctx0" brushRef="#br0" timeOffset="111120.25">2342 9180 719 0,'0'0'1014'0,"0"0"-860"15,0 0-144-15,0 0-2 16,0 0-8-16,129-35 0 0,-79 35 6 15,-3 0 2 1,-5 19 22-16,-9 13 9 0,-10 7-38 16,-12 4 27-16,-11-2-17 15,0-6-11-15,-3-7 74 16,-7-8-37-16,0-9-15 16,3-10-22-16,7-1-15 15,0-12-51-15,17-42-310 16,7 4-104-16,2 1-718 0</inkml:trace>
  <inkml:trace contextRef="#ctx0" brushRef="#br0" timeOffset="111410.89">2795 9154 831 0,'0'0'377'0,"0"0"-152"15,0 0-65 1,-23 107-31-16,19-66-51 0,4-4-43 16,0-9-15-16,2-9 33 15,18-11-19-15,1-5-6 16,3-3-28-16,-4-7-2 15,-4-15-42-15,-7-4-90 16,-7-6-71-16,-2-4 21 16,0-3 26-16,0 2 158 15,0 5 16-15,4 10 197 16,10 9-22-16,5 13-117 16,4 0-73-16,4 9 63 15,0 17-26-15,-2 4 21 16,-2 4-11-16,-5 2-27 15,-7-2 4-15,-1-6-25 0,-8-3 10 16,-2-13-22-16,0-7-174 16,-7-5-505-16</inkml:trace>
  <inkml:trace contextRef="#ctx0" brushRef="#br0" timeOffset="111622.16">3067 8918 1324 0,'0'0'175'16,"0"0"-130"-16,0 0-45 15,-31 155-118-15,8-76-28 16,1 4 18-16,0 1 128 0,8-4 106 16,8-19 52-16,3-15-43 15,3-15-51-15,9-31-50 16,11 0-14-16,-1-12-825 0</inkml:trace>
  <inkml:trace contextRef="#ctx0" brushRef="#br0" timeOffset="114579.58">4923 8782 1026 0,'0'0'367'0,"0"0"-180"16,0 0-27-16,0 0-41 16,0 0-36-16,0 0-27 0,0 0-14 15,12 29 97-15,-17 23 0 16,-4 12-56-16,-1 12 4 16,-2 4-51-16,5-1 28 15,3-6-17-15,4-6-27 16,0-11 18-16,0-12-38 15,16-11 0-15,6-11 20 16,2-12-18-16,8-10 22 16,3 0-24-16,4-12-40 15,-2-15-8-15,-3-7-89 0,-10-2 22 16,-9 2-13 0,-10 6 25-16,-5 10 103 0,0 10 9 15,-13 8-8-15,-5 0-2 16,0 18-1-16,2 10 2 15,5 9 16-15,9 0 11 16,2 1 45-16,0-1-35 16,7-3-28-16,11-8 11 15,1-8-20-15,0-6-64 16,-2-12-124-16,-7 0-211 16,-8-6-565-16</inkml:trace>
  <inkml:trace contextRef="#ctx0" brushRef="#br0" timeOffset="114724.29">5100 9097 2158 0,'0'0'325'15,"0"0"-239"-15,0 0-61 16,122-32-17-16,-74 24-16 16,14 2-29-16,-14 3-263 15,-12 3-886-15</inkml:trace>
  <inkml:trace contextRef="#ctx0" brushRef="#br0" timeOffset="129907.02">6172 8811 849 0,'0'0'961'16,"0"0"-810"-16,0 0-107 15,0 0-17-15,0 0-8 16,0 0 15-16,0 0-15 15,0 32 18-15,-2 26 117 16,-5 14-64-16,3 15-2 16,-3 1-32-16,0-1-42 15,3-8 14-15,-1-15-28 16,3-14 0-16,0-13 2 16,2-16-2-16,0-8 0 15,0-11 13-15,0-2-12 0,9-12 49 16,9-22-50-1,4-12-33-15,4-7 8 0,3-1-75 16,2 6 56-16,-2 14 43 16,-4 17-2-16,-7 14-4 15,-7 3 7-15,-7 22 0 16,-4 14 6-16,0 2 0 16,-12 5 8-16,-13-4 30 15,-2 1-30-15,-2-3 27 16,0-6-41-16,4-4-5 15,8-9-25-15,6-8-184 16,11-10-90-16,7-2-14 16,14-17-341-16</inkml:trace>
  <inkml:trace contextRef="#ctx0" brushRef="#br0" timeOffset="130110.4">6772 9050 1154 0,'0'0'714'15,"0"0"-555"-15,0 0-125 16,0 0-18-16,-74 104-15 16,31-46 88-16,-3 8 51 15,-1 2-21-15,3 0-44 16,5-8-73-16,10-9 13 16,8-12-15-16,11-13-122 0,10-21-109 15,18-5-156-15,9-5-346 16</inkml:trace>
  <inkml:trace contextRef="#ctx0" brushRef="#br0" timeOffset="130312.13">6894 9194 1099 0,'0'0'511'0,"0"0"-365"16,-118 84 25-16,76-36-4 15,11 3-3-15,13-3-77 16,18-4-45-16,0-7 5 16,22-6-46-16,16-11-1 15,26-13-74-15,-8-7-202 0,-4 0-501 0</inkml:trace>
  <inkml:trace contextRef="#ctx0" brushRef="#br0" timeOffset="133388.96">7944 8925 1579 0,'0'0'347'0,"0"0"-186"0,0 0-47 15,0 0-97-15,0 0-5 16,0 0-4-16,0 0 73 16,-18 139 72-16,10-65-40 15,-1 8-61-15,4-2-4 16,5-8-47-16,0-12 7 16,0-13-8-16,18-18 9 15,9-14-2-15,6-13-7 16,11-2-1-16,6-26-7 15,6-15-38-15,-1-15-54 16,-2-10-21-16,-6-12-45 16,-7-6 6-16,-11-5-5 15,-8 6 86-15,-15 6 79 0,-6 12 40 16,0 19 106-16,-19 17 16 16,-10 17-94-16,-8 12-24 15,-3 16-38-15,1 23 6 16,3 14 59-16,5 10-4 15,8 10 21-15,9 2-27 16,6-1-52-16,8-5 28 16,0-11-37-16,6-11 0 15,17-13-1-15,4-16 1 16,8-11-1-16,3-7-25 16,7-11-42-16,-3-14 16 15,-1-8-60-15,-8 1 6 16,-9 6 55-16,-10 8 28 0,-10 11 23 15,-4 7 0 1,0 9 1-16,-9 19 22 0,-4 7-21 16,0-1 4-16,6-2-6 15,7-8 13-15,0-10-12 16,9-6-1-16,20-8 0 16,6 0-1-16,3-13-20 15,3-11-72-15,-6-3 12 16,-6-1 4-16,-4-1 47 15,-8 5-21-15,-6 6 51 16,-6 11 2-16,-5 7 87 16,0 0-20-16,0 21-35 15,-2 9-11-15,-3 2 11 16,5-2-34-16,0-4 1 16,0-5 9-16,16-10-1 0,4-7-8 15,4-4 4-15,3 0-5 16,0-20-9-16,-3-4-80 15,-3-3-32-15,-6-4 74 16,-3 2 12-16,-6 0 30 16,1 5 5-16,-5 7 9 15,-2 12 163-15,0 5-46 16,0 5-89-16,0 28-3 16,0 11 7-16,0 9-11 15,0 0-30-15,-4 1 14 16,-1-8-28-16,1-7-13 15,-4-9-136-15,4-12-133 0,0-10-447 0</inkml:trace>
  <inkml:trace contextRef="#ctx0" brushRef="#br0" timeOffset="133585.6">7612 9169 2031 0,'0'0'529'0,"0"0"-439"16,0 0-74-16,0 0-5 15,0 0-10-15,136-24-1 16,-53 19 0-16,48-2-63 0,-19 5-190 16,-15-3-877-16</inkml:trace>
  <inkml:trace contextRef="#ctx0" brushRef="#br0" timeOffset="134163.54">10067 9224 1132 0,'0'0'955'16,"0"0"-919"-16,0 0-36 15,-132 16 0-15,81 14-2 16,2 7 2-16,7 4 136 16,13-3-46-16,12-1-8 15,13-7-50-15,4-11-32 0,13-6 0 16,20-13-9-16,8 0-26 16,8-20-1-16,0-14-69 15,-4-11 3-15,-5-2-26 16,-7-8-31-16,-10-1 47 15,-10-3 48-15,-5 4 64 16,-8 5 72-16,0 8 33 16,0 12 99-16,0 11-35 15,0 11-16-15,0 8-74 16,-4 2-79-16,0 24 0 16,2 10 23-16,0 13-22 15,2 6 31-15,0 6-32 16,0-1 1-16,2-2-8 15,4-7-7-15,2-8-94 16,-4-10-114-16,-4-15-111 0,0-10-68 16,0-8-344-16</inkml:trace>
  <inkml:trace contextRef="#ctx0" brushRef="#br0" timeOffset="134942.72">9710 9131 1726 0,'0'0'386'0,"0"0"-225"16,0 0-133-16,0 0-17 16,0 0-11-16,156-13 0 15,-96 14 10-15,4 16-4 16,1 9 20-16,-3 8-10 16,-10 5-15-16,-10 0 9 0,-11 3-10 15,-8-5 0-15,-5-8-1 16,-3-5 14-16,1-12-13 15,1-9 0-15,8-3-14 16,2-15 2-16,6-17-96 16,1-12-82-16,-1-4-18 15,-6 1-27-15,-5 10 118 16,-9 11 117-16,-7 16 197 16,-6 10-28-16,0 10-141 15,-10 21-15-15,-3 6 12 16,-1 4 0-16,8-3 47 15,6-3-21-15,0-7-30 0,0-6 20 16,18-10-40-16,7-7 15 16,6-5-16-16,2-7-36 15,3-19-18-15,-3-8-32 16,-2-4 8-16,-4-4 37 16,-5 3-15-16,-9 10 56 15,-6 12 38-15,-7 8 127 16,0 9-56-16,0 6-98 15,-13 16-5-15,1 5 0 16,4 6 7-16,3-5-9 16,5-2 42-16,0-4-36 15,9-6 32-15,9-8-30 16,5-4-11-16,-2-4 33 16,2 0-32-16,-5-19 11 15,-5-6-13-15,-7-7-40 0,-6 0 15 16,0-2-28-16,-4 7 36 15,-7 4 17-15,5 9 80 16,1 8 21-16,5 2-39 16,0 2-62-16,20 2-4 15,7 0-27-15,4 0 16 16,0 0 15-16,-4 15-7 16,-7 7 7-16,-9 9 0 15,-9 5 0-15,-2 4 12 16,0 1-6-16,-4-3 18 15,0-2 8-15,4-9-32 16,0-5 21-16,17-10-20 16,14-7-1-16,6-5 0 15,0-7-88-15,10-37-160 16,-9 4-315-16,-12-2-735 0</inkml:trace>
  <inkml:trace contextRef="#ctx0" brushRef="#br0" timeOffset="135132.49">10967 8993 1350 0,'0'0'336'16,"0"0"-251"-16,0 0-15 15,0 0-12-15,-34 125-58 16,15-87 11-16,-8 0-11 15,2-10-55-15,5-10-347 0</inkml:trace>
  <inkml:trace contextRef="#ctx0" brushRef="#br0" timeOffset="135378.56">10492 8860 1631 0,'0'0'519'0,"0"0"-464"16,0 0-36-16,22 121-13 16,-22-59-6-16,0 10-212 15,0 7-92-15,0 5-44 0,-2 3 248 16,-2-4 83-16,1-4 17 16,3-16 84-16,0-10 9 15,0-19-19-15,0-14-25 16,21-20-26-16,-4 0-23 15,-1-3-136-15</inkml:trace>
  <inkml:trace contextRef="#ctx0" brushRef="#br0" timeOffset="135792.06">12266 8860 1152 0,'0'0'666'15,"0"0"-346"-15,0 0-249 0,0 0-60 16,0 0-11-16,0 0 6 16,-10 133 70-16,-4-57 51 15,3 7-36-15,2 3-26 16,7-8-57-16,2-8 5 15,0-13-13-15,2-15-43 16,11-12-39-16,6-20-116 16,-2-10-145-16,-5 0-397 0</inkml:trace>
  <inkml:trace contextRef="#ctx0" brushRef="#br0" timeOffset="136018.69">12065 9242 1702 0,'0'0'365'0,"0"0"-270"0,0 0-41 16,0 0-52-16,139-32-2 16,-87 32 16-16,-4 8 23 15,-3 16 32-15,-9 8-22 16,-12 6-38-16,-11-2 6 16,-6-3-11-16,-7-8-6 15,0-6 0-15,0-9 12 16,0-10-27-16,0 0-24 15,0-35-150-15,12-5-389 16,3-4-60-16</inkml:trace>
  <inkml:trace contextRef="#ctx0" brushRef="#br0" timeOffset="136308.96">12607 9220 1145 0,'0'0'364'0,"0"0"-179"16,-4 102-91-1,-9-54-32-15,-3-4-7 0,3-8 46 16,1-7-41-16,6-11-35 15,4-9 16-15,2-9-35 16,0 0 19-16,2-9 40 16,18-19-64-16,9-9-2 15,5-7-60-15,5-2-48 16,4 4-20-16,-5 10 16 16,-5 13 103-16,-10 19 10 15,-8 0 1-15,-5 19 37 16,-8 15 9-16,-2 3 12 15,0 2 30-15,0-1-39 0,0-1 7 16,0-7-26 0,0-7-30-16,0-4-1 0,0-13-45 15,0-6-180-15,0 0-280 16</inkml:trace>
  <inkml:trace contextRef="#ctx0" brushRef="#br0" timeOffset="136484">12823 8508 1947 0,'0'0'600'0,"0"0"-456"0,0 0-134 16,0 0 13 0,-95 142-23-16,34-31 0 0,-3 14-15 15,10-18-131-15,23-31-572 0</inkml:trace>
  <inkml:trace contextRef="#ctx0" brushRef="#br0" timeOffset="137712.56">13606 9486 1558 0,'0'0'758'15,"0"0"-651"-15,0 0-107 16,0 0 0-16,0 0 2 15,152-61-1-15,-92 18 5 16,0-9 18-16,0-8-15 16,-4-7-17-16,-6-5 8 15,-11-3-57-15,-7-5 45 16,-12-1-34-16,-9 7 19 16,-9 11 27-16,-2 22 2 0,-2 22 49 15,-21 19-51-15,-6 24 11 16,-6 31 2-16,-1 19 2 15,1 10 43-15,6 5 10 16,8 1-16-16,8-4 18 16,7-8-61-16,6-12-1 15,0-11-5-15,8-15-3 16,12-17 0-16,7-11-12 16,4-12-49-16,8-5 27 15,3-28-98-15,5-6-34 16,-5-5 71-16,-5 3 17 15,-8 10 43-15,-10 11 35 16,-13 17 0-16,-6 3 11 16,0 23-11-16,0 10 17 15,-8 4 25-15,-2-2-41 0,8 0 5 16,2-10 15-16,0-4-20 16,14-7 29-16,10-9-15 15,4-5-13-15,9 0 5 16,1-14-7-16,-1-12-32 15,-1-2-2-15,-7 0 1 16,-7 3 32-16,-9 6 2 16,-3 7 26-16,-8 6 116 15,-2 6-78-15,0 0-46 16,0 0-19-16,0 6 8 16,11 2-7-16,7 1-1 15,7-7-7-15,8-2 6 0,5 0-27 16,-3-17-19-16,-6-3-29 15,-6-3-6-15,-12-2 38 16,-7 1-12-16,-4 6 56 16,0 6 16-16,-15 10 62 15,-6 2 16-15,-1 12-45 16,5 16 24-16,0 8 23 16,9 2-59-16,8-1-16 15,0-3 0-15,2-6-15 16,16-9 0-16,9-6-6 15,4-12-29-15,5-1 13 16,1 0-49-16,1-19 13 16,3-9-10-16,-6-5-51 15,1-3 45-15,-5-1 20 16,-6 0 48-16,-6 9 3 0,-7 8 101 16,-8 12 115-16,-4 8-79 15,0 2-139-15,-4 22 30 16,-8 8-31-16,1 5 0 15,7 0 11-15,4-3-4 16,0-3-7-16,0-9 0 16,11-7 15-16,9-8-28 15,1-7 13-15,2 0-30 16,2-13-15-16,2-11-62 16,-4-6-11-16,-1-5-14 15,-3-4-86-15,-2-1 67 0,-2 6 5 16,-6 10 146-1,-2 13 152-15,-7 11 71 0,0 9-145 16,0 23 11-16,0 10-63 16,-12 6 5-16,-1 3-31 15,0-8 0-15,-1 0-7 16,1-11-3-16,-9-8-169 16,1-10-183-16,0-8-979 0</inkml:trace>
  <inkml:trace contextRef="#ctx0" brushRef="#br0" timeOffset="137871.69">14576 8944 626 0,'0'0'1417'16,"0"0"-941"-16,0 0-362 16,0 0-63-16,124-43-48 15,-92 49-3-15,-8 60-104 16,-10-1-178-16,-12 7-422 0</inkml:trace>
  <inkml:trace contextRef="#ctx0" brushRef="#br0" timeOffset="137969.81">14623 9765 1016 0,'0'0'682'0,"0"0"-410"16,0 0-246-16,0 0-26 15,0 0-980-15</inkml:trace>
  <inkml:trace contextRef="#ctx0" brushRef="#br0" timeOffset="138321.49">16199 8965 1709 0,'0'0'521'0,"0"0"-444"16,0 0-50-16,0 0-27 0,0 0 0 15,0 0 40-15,0 0 46 16,-120 149 30-16,72-81-72 15,-3 4-15-15,0 0-5 16,6-6-18-16,12-12 6 16,12-14-12-16,15-15-29 15,6-13-32-15,23-15-129 16,10-16-35-16,2-11-431 0</inkml:trace>
  <inkml:trace contextRef="#ctx0" brushRef="#br0" timeOffset="138488.49">16221 8990 651 0,'0'0'1138'0,"0"0"-822"16,0 0-242-16,0 0-30 15,0 0-37-15,0 0 14 16,29 148 26-16,-25-92-36 16,-1-1 20-16,-3 1-31 15,0 6-72-15,0-16-206 16,-7-16-353-16</inkml:trace>
  <inkml:trace contextRef="#ctx0" brushRef="#br0" timeOffset="138653.24">15834 9274 2107 0,'0'0'572'0,"0"0"-422"0,0 0-60 16,126-18-39-16,-67 11-51 15,9 0-2-15,26 0-10 16,-18 4-160-16,-11 1-641 0</inkml:trace>
  <inkml:trace contextRef="#ctx0" brushRef="#br0" timeOffset="138749.43">16638 9290 1984 0,'0'0'0'0</inkml:trace>
  <inkml:trace contextRef="#ctx0" brushRef="#br0" timeOffset="152054.87">3816 9069 175 0,'0'0'801'16,"0"0"-720"-16,0 0-59 15,0 0-13-15,0 0-9 16,0 0 0-16,0 4 73 15,0-2 113-15,0-2-72 0,2 0 16 16,-2 0 59-16,2 0 3 16,-2 0-39-16,3 0-7 15,-3 0-53-15,0 0-31 16,0 0 1-16,0 0-22 16,0 3 17-16,0 6-34 15,0 10-22-15,0 13 60 16,0 10-26-16,0 13-9 15,0 3 6-15,0 3-32 16,0-1 21-16,-9-2-22 16,4-5-12-16,2 3-64 15,1-15-283-15,2-16-488 0</inkml:trace>
  <inkml:trace contextRef="#ctx0" brushRef="#br0" timeOffset="152377.87">4166 9083 1144 0,'0'0'564'0,"0"0"-490"0,0 0-27 16,0 0 47-16,0 0 11 15,0 0-2-15,4 141-26 16,-2-93 16-16,1 6-49 16,-1 2-17-16,0 1-3 15,3-3-23-15,1-4-2 16,5 0-77-16,1-14-197 15,-4-9-296-15</inkml:trace>
  <inkml:trace contextRef="#ctx0" brushRef="#br0" timeOffset="152634.01">3706 9413 948 0,'0'0'1388'0,"0"0"-1119"16,0 0-174-16,0 0-2 16,0 0-57-16,0 0-29 15,150-45 10-15,-79 33-17 16,9 0-12-16,18 2-42 15,-21 4-437-15,-17 0-542 0</inkml:trace>
  <inkml:trace contextRef="#ctx0" brushRef="#br0" timeOffset="154358.79">2162 10345 1166 0,'0'0'372'15,"0"0"-261"-15,0 0 0 16,0 0 81-16,0 0-5 16,0 0-75-16,0 0-11 15,0 0-31-15,2 0-46 0,-2 0 26 16,0 0 21 0,0 0-29-16,0 0 10 0,4 10-51 15,1 14 8-15,4 12 28 16,0 10-25-16,-3 12 12 15,4 10-18-15,-2 5 3 16,-1 2-7-16,-1 6-2 16,0-3 0-16,-4-1 6 15,0-9 0-15,0-6 2 16,-2-15-8-16,2-8-71 16,-2-12-60-16,2-15-86 15,-2-12-80-15,0-3 10 16,0-19-323-16</inkml:trace>
  <inkml:trace contextRef="#ctx0" brushRef="#br0" timeOffset="154607.79">2234 10331 1222 0,'0'0'595'16,"0"0"-462"-16,0 0-99 15,0 0 67-15,0 0 42 16,0 0-4-16,137 72 14 16,-116-16-37-16,-11 7-76 15,-10 2 14-15,0 2-39 16,-31-6-15-16,-6-2 12 0,-9-11-12 16,2-12-41-16,-1-14-64 15,14-10-102-15,12-12-287 0</inkml:trace>
  <inkml:trace contextRef="#ctx0" brushRef="#br0" timeOffset="154886.53">2819 10403 697 0,'0'0'1202'0,"0"0"-1073"0,0 0-107 16,-116-6 9-16,72 30-6 15,1 10 71-15,6 10 19 16,10 10-33-16,9 7-14 16,13 1-49-16,5-3-18 15,2-8 8-15,25-9-9 16,7-12-94-16,28-20-104 15,-10-10-324-15,-3 0-642 0</inkml:trace>
  <inkml:trace contextRef="#ctx0" brushRef="#br0" timeOffset="155104">2988 10355 965 0,'0'0'901'0,"0"0"-773"15,0 0-73-15,0 0-33 16,0 0 21-16,-35 134 50 16,28-77-22-16,5 5-5 15,2-2-29-15,0-4-37 16,0-6 0-16,0-12-30 16,9-10-131-16,13-24-111 15,-1-4-222-15,-2-2-352 0</inkml:trace>
  <inkml:trace contextRef="#ctx0" brushRef="#br0" timeOffset="155283.73">3196 10360 1568 0,'0'0'492'0,"0"0"-429"16,0 0-35-16,0 0 3 15,0 109 13-15,-2-54 7 16,2 4-6-16,0 6-5 15,0-3-40-15,0-5-29 16,0-5-187-16,0-13-256 16,2-15-223-16</inkml:trace>
  <inkml:trace contextRef="#ctx0" brushRef="#br0" timeOffset="155455.84">2786 10626 1796 0,'0'0'697'16,"0"0"-602"-16,0 0-29 16,0 0-57-16,0 0-8 15,160 0 7-15,-95 0-8 16,18 0-134-16,-19 0-218 16,-14-2-820-16</inkml:trace>
  <inkml:trace contextRef="#ctx0" brushRef="#br0" timeOffset="155644.25">3408 10343 687 0,'0'0'982'0,"0"0"-854"16,0 0-66-16,0 0 52 16,66 140 56-16,-60-86-15 15,-6 5-27-15,0 0-32 16,-6 4-70-16,-13-5-26 15,-19 10-29-15,4-15-294 16,6-15-628-16</inkml:trace>
  <inkml:trace contextRef="#ctx0" brushRef="#br0" timeOffset="156033.29">3791 10648 854 0,'0'0'1489'0,"0"0"-1208"0,0 0-180 16,0 0 37-16,0 0-41 15,0 0-73-15,0 0 15 16,63-20-38-16,-28 20-1 15,-1 0 0-15,-5 0-71 16,-11 5-81-16,-12 10-315 16,-6-3-321-16</inkml:trace>
  <inkml:trace contextRef="#ctx0" brushRef="#br0" timeOffset="156161.19">3713 10798 649 0,'0'0'1480'0,"0"0"-1236"15,0 0-167-15,0 0-33 0,0 0-16 16,116 18-28-16,-69-18-138 16,-9 0-378-16</inkml:trace>
  <inkml:trace contextRef="#ctx0" brushRef="#br0" timeOffset="156665.81">4861 10483 1482 0,'0'0'625'0,"0"0"-526"0,0 0-99 16,0 0 7-16,0 0 20 15,0 0 17-15,-15 169 113 16,-1-74-41-16,1-6-25 16,-3 5-26-16,-3-1-53 15,10-20 15-15,3-1-27 16,4-9 0-16,4-17-12 15,0-12-49-15,0-15-95 16,4-17-56-16,13-16-48 16,-3-20-17-16,-5-10-396 0</inkml:trace>
  <inkml:trace contextRef="#ctx0" brushRef="#br0" timeOffset="156851.37">4882 10511 1609 0,'0'0'485'0,"0"0"-427"15,0 0-36-15,0 0 6 16,116-9 29-16,-95 38 83 16,-9 13-22-16,-12 16-45 15,-2 11-9-15,-37 5-52 16,-9-2-12-16,-10-4-52 16,2-14-126-16,10-14-33 15,11-16-110-15,20-15-500 0</inkml:trace>
  <inkml:trace contextRef="#ctx0" brushRef="#br0" timeOffset="157175.31">5256 10319 1106 0,'0'0'976'0,"0"0"-830"16,0 0-118-16,-81 104 34 15,60-48 58-15,7 7-11 16,9-1 35-16,5 2-60 15,2-4-65-15,23-6 5 16,6-10-24-16,9-10-15 16,16-8-122-16,-7-12-168 15,-9-10-321-15</inkml:trace>
  <inkml:trace contextRef="#ctx0" brushRef="#br0" timeOffset="157655.44">5779 10455 1498 0,'0'0'476'16,"0"0"-270"-16,0 0-62 15,0 0-75-15,0 0-34 16,0 0-20-16,-81 102 86 16,42-44-15-16,3 7-23 15,3-5-2-15,4-4-61 16,6-12 12-16,11-12-12 15,5-14-67-15,7-9-109 16,4-11-147-16,17-21-195 0,0-5-551 0</inkml:trace>
  <inkml:trace contextRef="#ctx0" brushRef="#br0" timeOffset="157835.34">5729 10471 1172 0,'0'0'888'16,"0"0"-719"-16,0 0-154 15,0 0 19-15,0 0 5 16,0 0-28-16,44 139 46 16,-24-85-47-16,3 4 8 15,-4-2-18-15,2-4-21 16,-6-5-97-16,-6-14-200 16,-2-13-40-16,-5-10-338 0</inkml:trace>
  <inkml:trace contextRef="#ctx0" brushRef="#br0" timeOffset="158098.81">5633 10669 806 0,'0'0'1256'15,"0"0"-1001"-15,0 0-168 16,0 0-85-16,0 0 4 16,117-5-5-16,-61 5 10 15,4 2-7-15,1 1-4 16,-8 4 0-16,-5 1-6 15,-13 0 6-15,-10 0 0 16,-10 4 6-16,-7 0 19 16,-3 6 54-16,-5 7-13 15,0 6-40-15,0 5 9 0,0 7-28 16,0-2-7-16,-2 1 0 16,2 1-126-16,0-14-183 15,7-10-483-15</inkml:trace>
  <inkml:trace contextRef="#ctx0" brushRef="#br0" timeOffset="158301.28">6362 10418 1901 0,'0'0'223'0,"0"0"-87"16,0 0-18-16,21 150-33 15,-21-82-14-15,-12 6-59 16,-15 4 23-16,-9 2-35 16,-20 10-77-16,9-21-389 15,7-18-1033-15</inkml:trace>
  <inkml:trace contextRef="#ctx0" brushRef="#br0" timeOffset="158759.62">6996 10502 1279 0,'0'0'783'15,"0"0"-599"-15,0 0-153 16,0 0-10-16,0 0-21 15,0 0 0-15,0 0 71 0,0 174-4 16,-2-60 43-16,-9-5-12 16,3-11-67-16,-2-17 9 15,4-24-40-15,4 2 1 16,-1 2 2-16,3-16-2 16,0-13-1-16,0-14 0 15,0-14-88-15,7-4-31 16,5-19 4-16,-4-55-159 15,-3 4-99-15,-5-6-309 0</inkml:trace>
  <inkml:trace contextRef="#ctx0" brushRef="#br0" timeOffset="158948.31">7039 10499 1343 0,'0'0'531'0,"0"0"-314"16,0 0-100-16,0 0-61 15,119-20 49-15,-93 46-31 16,-8 12 5-16,-14 15 10 15,-4 8-52-15,-17 8 9 16,-24 1-46-16,-3-8 11 16,-3-10-22-16,7-14-21 15,13-14-49-15,18-24-51 16,9 0-179-16,0-8-362 0</inkml:trace>
  <inkml:trace contextRef="#ctx0" brushRef="#br0" timeOffset="159173.87">7451 10244 1669 0,'0'0'345'0,"0"0"-257"16,0 0-66-16,-115 96 92 15,90-37-24-15,9 6 40 16,14 5-8-16,2-3-67 15,10 0-2-15,19-5-52 16,8-10-1-16,5-10 0 16,25-6-121-16,-11-14-100 15,-7-10-341-15</inkml:trace>
  <inkml:trace contextRef="#ctx0" brushRef="#br0" timeOffset="159457.67">7810 10301 1525 0,'0'0'331'15,"0"0"-218"-15,0 0-85 16,0 0-15-16,0 0 72 15,-35 110 16-15,28-50 31 16,3 6 7-16,0 3-81 0,4-7-16 16,0-6-42-16,0-12-24 15,0-12-9-15,10-13-118 16,13-19-67-16,-6 0-110 16,-1-19-473-16</inkml:trace>
  <inkml:trace contextRef="#ctx0" brushRef="#br0" timeOffset="159645.73">7944 10258 532 0,'0'0'1312'0,"0"0"-998"15,0 0-261 1,0 0-29-16,0 109 13 0,0-53-3 16,0 4 44-16,5 7-29 15,-1-3-40-15,3-1 7 16,-5-5-16-16,2-9-95 15,-4-7-129-15,0-14-135 16,0-14-357-16</inkml:trace>
  <inkml:trace contextRef="#ctx0" brushRef="#br0" timeOffset="159795.26">7791 10507 1864 0,'0'0'382'15,"0"0"-283"-15,0 0-99 0,0 0-29 16,0 0-149 0,175-8-113-16,-113 6-380 0,2-2-478 0</inkml:trace>
  <inkml:trace contextRef="#ctx0" brushRef="#br0" timeOffset="159997.37">8607 10328 1350 0,'0'0'742'15,"0"0"-461"-15,0 0-93 16,0 0-153-16,-114 61-17 16,56-18 28-16,-2 13 19 15,-5 4 34-15,5 6-69 16,2-3-29-16,6 0 15 0,12-10-15 16,11-6-2-1,9-10-12-15,14-14-87 0,8-11-144 16,20-10-241-16,7-2-326 0</inkml:trace>
  <inkml:trace contextRef="#ctx0" brushRef="#br0" timeOffset="160238.17">8753 10481 939 0,'0'0'942'0,"0"0"-709"16,0 0-141-16,0 0-10 0,-133 90-19 16,93-46 45-16,1 3-37 15,4-1-23-15,8-2-12 16,7-3-35-16,9-10-2 16,6-9-15-16,5-10-126 15,14-12-34-15,10-10-117 16,3-12-293-16</inkml:trace>
  <inkml:trace contextRef="#ctx0" brushRef="#br0" timeOffset="160433.31">8767 10407 1580 0,'0'0'650'16,"0"0"-545"-16,0 0-99 0,0 0 40 15,0 0-45 1,17 118 53-16,-7-70-2 0,3 1-39 15,1-2 11-15,-1-4-24 16,3-8-14-16,-3-6 13 16,-3-9-143-16,-7-11-132 15,-3-7-124-15,0-2-733 0</inkml:trace>
  <inkml:trace contextRef="#ctx0" brushRef="#br0" timeOffset="160583.4">8562 10643 1986 0,'0'0'597'0,"0"0"-452"16,0 0-39-16,0 0-52 15,158-39-54-15,-107 32 19 0,3 6-38 16,4 1-49-16,-12 1-288 16,-12 12-454-16</inkml:trace>
  <inkml:trace contextRef="#ctx0" brushRef="#br0" timeOffset="160789.41">9058 10636 631 0,'0'0'862'0,"0"0"-570"16,0 0-33-16,0 0-68 0,0 0-108 16,0 0-62-1,0 0 121-15,0 0-38 16,-6 124-72-16,-1-74 5 0,3-4-37 15,2-5-6-15,2-6-21 16,0-9-144-16,0-8-158 16,9-11-479-16</inkml:trace>
  <inkml:trace contextRef="#ctx0" brushRef="#br0" timeOffset="160989.46">9264 10301 360 0,'0'0'2035'16,"0"0"-1767"-16,0 0-206 0,0 0-17 15,72 143-29 1,-62-70 28-16,-3 7 7 0,-7 7-26 16,0 1 5-16,-20-2-30 15,-31 18-181-15,4-23-335 16,0-19-562-16</inkml:trace>
  <inkml:trace contextRef="#ctx0" brushRef="#br0" timeOffset="162123.51">9926 10726 1805 0,'0'0'345'16,"0"0"-232"-16,0 0 16 15,0 0 14-15,0 0-18 16,0 0-73-16,131-11-19 0,-75 10-7 16,0 1-25-16,0 0-2 15,-5 0-10-15,6-4-244 16,-11 0-216-16,-15-2-316 0</inkml:trace>
  <inkml:trace contextRef="#ctx0" brushRef="#br0" timeOffset="162295.91">10281 10505 162 0,'0'0'1737'0,"0"0"-1414"16,0 0-226-16,0 0-75 15,0 0 39-15,-65 131 1 0,47-75-38 16,-2 6 11 0,2 16-35-16,2-13-166 0,8-18-462 0</inkml:trace>
  <inkml:trace contextRef="#ctx0" brushRef="#br0" timeOffset="162617.79">10840 10403 1625 0,'0'0'336'0,"0"0"-254"15,0 0-69-15,0 0 15 0,0 0 31 16,0 0 92-16,-58 154 22 15,45-75-51-15,1 3-3 16,1 5-84-16,7-6-19 16,0-3-4-16,4-10-3 15,0-10-8-15,0-9-1 16,0-13-68-16,0-11-81 16,2-14-64-16,0-11-18 15,-2 0 102-15,0-46-104 16,0-4-154-16,-9-6-8 0</inkml:trace>
  <inkml:trace contextRef="#ctx0" brushRef="#br0" timeOffset="162813.78">10813 10421 1287 0,'0'0'402'16,"0"0"-108"-16,0 0-45 0,0 0-181 16,141-72-12-16,-114 72 37 15,-10 28-36-15,-10 16 35 16,-7 14-5-16,-16 6-41 15,-21 7 0-15,-13-5-43 16,-1-8 3-16,4-14-6 16,14-12-51-16,15-12-41 15,18-20-131-15,11 0-174 16,19-6-223-16</inkml:trace>
  <inkml:trace contextRef="#ctx0" brushRef="#br0" timeOffset="163046.18">11353 10217 1575 0,'0'0'575'0,"0"0"-467"16,0 0-96-16,0 0 1 16,-141 106 36-16,112-40 12 15,7 6 72-15,10 2-36 16,12-1-52-16,0-7-10 15,8-5-35-15,18-12 10 16,5-11-10-16,8-12-119 0,23-18-95 16,-11-8-327-1,-2 0-397-15</inkml:trace>
  <inkml:trace contextRef="#ctx0" brushRef="#br0" timeOffset="163263.93">11698 10427 1435 0,'0'0'559'0,"0"0"-412"16,0 0-57-16,-152 88 21 15,106-38 6-15,3 4-29 16,10-1-2-16,9-10-63 16,10-9-22-16,10-9 0 0,4-13-1 15,0-10-54 1,13-2-1-16,9-14-64 0,14-38-128 15,-5 4-109 1,-4-2-246-16</inkml:trace>
  <inkml:trace contextRef="#ctx0" brushRef="#br0" timeOffset="163414.22">11698 10427 1207 0,'-27'-78'598'0,"34"80"-396"16,0 21-42-16,1 12-65 15,2 7-39-15,-3 9 26 16,-1 4-20-16,0 3 5 15,1 1-60-15,3-3-7 16,0-4-1-16,3-2-161 16,-3-14-146-16,-4-12-313 0</inkml:trace>
  <inkml:trace contextRef="#ctx0" brushRef="#br0" timeOffset="163587.37">11386 10606 1542 0,'0'0'859'0,"0"0"-647"16,0 0-154-16,0 0-58 15,141-16 15-15,-85 16-15 16,1 0-43-16,21 14-162 16,-16 1-290-16,-8-1-104 0</inkml:trace>
  <inkml:trace contextRef="#ctx0" brushRef="#br0" timeOffset="163969.56">11901 10764 643 0,'0'0'242'16,"0"0"-73"-16,0 0 37 15,0 0 4-15,0 0 13 16,0 0-42-16,0 0-22 15,-38 8-31-15,38-8-51 16,0 0 9-16,9-5-86 16,5-4 6-16,3 0-21 15,3 4 9-15,0-1 6 16,0 3-7-16,-4 3 19 0,-1 0-8 16,-8 0 12-16,-5 0-15 15,-2 17 34-15,-4 7-1 16,-21 5 29-16,-6 6 1 15,-2-1-32-15,-1-2 37 16,5-3-45-16,10-7-5 16,9-7 20-16,10-6-39 15,0-4 13-15,23-2 5 16,14-3-18-16,11 0 0 16,20-13-119-16,-7-6-169 15,-10-3-351-15</inkml:trace>
  <inkml:trace contextRef="#ctx0" brushRef="#br0" timeOffset="164165.81">12335 10314 1800 0,'0'0'384'15,"0"0"-286"-15,0 0 82 16,14 162-80-16,-14-95-23 15,-12 8 2-15,-11 5-61 16,-14 0 3-16,-23 24-21 16,7-19-232-16,6-20-425 0</inkml:trace>
  <inkml:trace contextRef="#ctx0" brushRef="#br0" timeOffset="164743.79">12956 10455 992 0,'0'0'150'0,"0"0"-147"16,0 0 16-16,0 0-13 16,0 0 60-16,0 0 105 0,0 0-17 15,-19 34-29 1,19-1 26-16,0 10 23 0,0 16 26 15,0 11-52-15,0 12-46 16,-2 6-2-16,-4 3-64 16,-3-5 5-16,2-5-15 15,0-10-19-15,5-13 3 16,2-9-10-16,0-14-21 16,0-12-52-16,0-12-123 15,0-11-30-15,0-15 47 16,0-20-127-16,-4-9-423 0</inkml:trace>
  <inkml:trace contextRef="#ctx0" brushRef="#br0" timeOffset="164931.31">13082 10413 462 0,'0'0'1308'16,"0"0"-1028"-16,0 0-197 15,0 0-61-15,0 0 15 16,0 0 90-16,42 169-10 15,-79-91-40-15,-15 4-19 16,-1-5-52-16,6-8-6 16,10-14-87-16,26-22-91 15,11-16-121-15,0-16-298 0</inkml:trace>
  <inkml:trace contextRef="#ctx0" brushRef="#br0" timeOffset="165155.75">13481 10249 1525 0,'0'0'196'0,"0"0"-137"16,0 0 128-16,-143 130-34 16,120-65-6-16,13 8-18 15,10-5-43-15,12-1-13 16,19-9-73-16,7-10 0 15,6-13-79-15,1-10-94 16,11-21-107-16,-12-4-80 16,-9 0-327-16</inkml:trace>
  <inkml:trace contextRef="#ctx0" brushRef="#br0" timeOffset="165359.7">13805 10399 1505 0,'0'0'392'15,"0"0"-345"-15,0 0-6 16,0 0 15-16,-14 104 19 16,10-54 40-16,1 3-38 15,3-4-15-15,0-1-44 16,0-9-12-16,5-9-12 16,7-12-73-16,-2-12-61 0,5-6-17 15,-3-18-113-15,-1-6-416 16</inkml:trace>
  <inkml:trace contextRef="#ctx0" brushRef="#br0" timeOffset="165540.23">13936 10314 1056 0,'0'0'727'16,"0"0"-517"-16,0 0-151 16,0 0 84-16,0 130-29 15,0-77-43-15,0 5 8 16,0 2-64-16,0-1-14 15,0-5-2-15,0-6-44 16,0-12-87-16,-2-9-159 16,-9-15-269-16,-3-7-594 0</inkml:trace>
  <inkml:trace contextRef="#ctx0" brushRef="#br0" timeOffset="165846.79">13668 10551 1751 0,'0'0'630'15,"0"0"-466"-15,0 0-115 16,0 0-49-16,150-24-39 16,-88 21-41-16,5-6-32 15,5 1 33-15,1 0-71 16,-3-3-109-16,-6-1 159 16,-9-3 70-16,-12 1 30 15,-12 2 39-15,-12 4 74 16,-15 6 102-16,-4 2 2 0,-4 0-104 15,-25 19-52 1,-12 16-6-16,-8 11-3 0,-7 11 24 16,3 4-54-16,1 2-21 15,8-5 8-15,11-8-9 16,8-10-7-16,14-9-144 16,11-17-147-16,17-9-181 15,12-5-688-15</inkml:trace>
  <inkml:trace contextRef="#ctx0" brushRef="#br0" timeOffset="166071.49">14710 10435 1793 0,'0'0'338'16,"0"0"-272"-16,0 0-65 15,0 0 55-15,-163 104 85 16,109-49-10-16,1 5-9 15,4 0-76-15,7-4-45 16,13-10 16-16,11-11-17 16,9-8-30-16,9-13-71 15,0-9-61-15,35-10-3 16,1-16-202-16,-1-10-696 0</inkml:trace>
  <inkml:trace contextRef="#ctx0" brushRef="#br0" timeOffset="166261.31">14696 10411 1635 0,'0'0'488'16,"0"0"-426"-16,0 0-62 15,0 0 59-15,0 128 29 16,0-77 12-16,0-1-5 16,7-1-74-16,11-3-8 15,0-9-13-15,-1-7-10 16,-3-8-29-16,-14-7-133 15,0-10-301-15,0-5-302 0</inkml:trace>
  <inkml:trace contextRef="#ctx0" brushRef="#br0" timeOffset="166409.44">14411 10610 2036 0,'0'0'585'0,"0"0"-479"16,0 0-90-16,0 0-16 15,138 0 3-15,-87 0-3 16,30 16-157-16,-16-2-225 16,-7-2-840-16</inkml:trace>
  <inkml:trace contextRef="#ctx0" brushRef="#br0" timeOffset="166785.2">14895 10848 1139 0,'0'0'500'0,"0"0"-386"15,0 0 98-15,0 0-88 16,0 0-15-16,0 0-19 15,0 0-70-15,44-70 14 16,-32 62-33-16,-3 5 0 16,-1 0 44-16,3 3-23 15,-1 0 25-15,-2 0-2 0,-3 12-33 16,-5 8 35 0,0 8-17-16,0 6 6 0,-7 2-2 15,-6 0-32-15,3-2 8 16,8-4-10-16,2-7 1 15,5-8 5-15,22-4-6 16,22-11-88-16,-5 0-136 16,1-14-403-16</inkml:trace>
  <inkml:trace contextRef="#ctx0" brushRef="#br0" timeOffset="166987.78">15501 10432 1560 0,'0'0'728'0,"0"0"-588"16,0 0-79-16,0 0-12 15,24 121 0-15,-24-60 37 16,0 11-69-16,-26 3 2 16,-15 6-15-16,-9-1-4 15,-37 15-168-15,10-22-170 16,4-16-508-16</inkml:trace>
  <inkml:trace contextRef="#ctx0" brushRef="#br0" timeOffset="168033.11">3682 12087 1307 0,'0'0'894'16,"0"0"-727"-16,0 0-109 15,0 0-1-15,0 0-57 16,0 0 37-16,116 35-13 15,-69-24-16-15,-5-1-16 16,-4 2-77-16,-11-4-243 0,-16-1-453 16</inkml:trace>
  <inkml:trace contextRef="#ctx0" brushRef="#br0" timeOffset="168172.91">3660 12267 1721 0,'0'0'266'0,"0"0"-206"16,0 0-44-16,165-9-16 16,-94 5-34-16,-15 2-170 15,-11 2-958-15</inkml:trace>
  <inkml:trace contextRef="#ctx0" brushRef="#br0" timeOffset="168984.75">4877 11869 362 0,'0'0'1334'0,"0"0"-1062"16,0 0-152-16,0 0-25 15,0 0-72-15,0 0 53 16,0 0 14-16,-128 61 2 0,118-18 25 16,5 1-57-16,5-2-23 15,5-5 14-15,19-10-44 16,10-9 29-16,3-8-36 15,8-10 10-15,-1 0-21 16,-1-13-91-16,-7-13-44 16,-9-4 19-16,-12-5-70 15,-11 1 54-15,-4-3 60 16,0 8 83-16,-17 3 98 16,-1 12 53-16,0 8-47 15,-2 9-104-15,4 18-95 16,5 4-257-16</inkml:trace>
  <inkml:trace contextRef="#ctx0" brushRef="#br0" timeOffset="169173.5">5180 12214 1045 0,'0'0'678'0,"0"0"-444"16,0 0 25-16,0 0-144 15,-11 106-69-15,4-75-45 16,1-6 17-16,6-4-18 16,0-9-77-16,8-7-186 15,8-5-592-15</inkml:trace>
  <inkml:trace contextRef="#ctx0" brushRef="#br0" timeOffset="169636.74">5412 11857 499 0,'0'0'936'16,"0"0"-763"-16,0 0-113 15,0 0 90-15,0 0-28 16,0 0-17-16,0 0 14 0,-40 56-36 15,40-39 34 1,13 0-65-16,3 5-37 0,1 2 5 16,3 5-12-16,1 0-5 15,-4 3 13-15,-1 2-14 16,-5 0 26-16,-1 1-28 16,-6-5 0-16,-4-4 13 15,0-4-7-15,-2-4-1 16,-16-7-4-16,-5-8 7 15,1-3-16-15,0 0-36 16,8-17 12-16,7-15 31 16,7-7-39-16,9-11-48 15,25-7-8-15,8-5 9 16,6-1 67-16,-4 2 0 16,-9 6 20-16,-8 6 87 0,-13 11 52 15,-12 9-2 1,-2 14-97-16,-12 11-40 0,-30 5-71 15,5 21-150-15,6 5-501 16</inkml:trace>
  <inkml:trace contextRef="#ctx0" brushRef="#br0" timeOffset="169961.89">5775 12136 1750 0,'0'0'583'15,"0"0"-503"-15,0 0-62 16,0 0-3-16,0 0 0 16,0 0-15-16,0 0 0 15,18 55 5-15,-5-52-5 16,-3-3-31-16,-10 0-16 0,0 0-125 16,-18-5-458-16</inkml:trace>
  <inkml:trace contextRef="#ctx0" brushRef="#br0" timeOffset="179583.56">6591 11638 1111 0,'0'0'334'0,"0"0"-140"0,0 0 1 16,0 0 16-16,0 0-61 15,0 0-45-15,0-14-16 16,0 12-27-16,0-2-5 16,0 4 19-16,0-3-36 15,0 3 9-15,0 0-18 16,0 0-30-16,0 0 28 16,0 0-29-16,0 11 0 15,0 11 0-15,0 10 0 16,-4 5 30-16,-3 0-30 15,1-2 0-15,0-8 0 0,2-6 1 16,4-9-1 0,0-8 3-16,0-4 5 0,0 0-3 15,4 0-5-15,10-6-32 16,4-8 26-16,0 4-67 16,-5-1 18-16,1 10 41 15,-6 1-25-15,4 0 38 16,1 14-18-16,-2 10 19 15,3 6-7-15,-6 0 13 16,-3 0-6-16,-3-2 0 16,-2-4 14-16,0-2-8 15,0-6-6-15,-9-4-10 0,1-6-45 16,-15-5-154-16,5-1-266 16,-2 0-201-16</inkml:trace>
  <inkml:trace contextRef="#ctx0" brushRef="#br0" timeOffset="179773.13">6468 11604 776 0,'0'0'1110'16,"0"0"-847"-16,0 0-144 16,0 0 52-16,121-46-41 15,-74 46-31-15,4 0-81 16,5 8-18-16,-1 12 10 0,-1 4-10 15,4 10-98 1,-16-6-231-16,-13-4-371 0</inkml:trace>
  <inkml:trace contextRef="#ctx0" brushRef="#br0" timeOffset="180132.89">6230 12208 1719 0,'0'0'645'16,"0"0"-486"-16,0 0 18 15,0 0-64-15,0 0-16 16,0 0-68-16,0 0-29 16,172-2 29-16,-92 0-29 15,6 2 0-15,-1 0-9 16,-4 0-77-16,2 0-105 15,-23 0-305-15,-16 0-346 0</inkml:trace>
  <inkml:trace contextRef="#ctx0" brushRef="#br0" timeOffset="180499.66">6597 12310 1766 0,'0'0'315'0,"0"0"-219"0,0 0 13 16,-151 82 50-16,111-31-54 15,11 5-16-15,11 0-5 16,13-4-66-16,5-5 1 15,19-14 5-15,16-8-18 16,7-14-11-16,5-11 5 16,-5 0-55-16,-7-11 40 15,-16-12-43-15,-15-1 55 16,-4 0-3-16,-15 4 12 16,-22 4 33-16,-13 7-23 15,-3 9-8-15,-1 0-16 16,5 13-144-16,14 3-405 15,19-4-937-15</inkml:trace>
  <inkml:trace contextRef="#ctx0" brushRef="#br0" timeOffset="180982.68">7471 12187 1750 0,'0'0'534'0,"0"0"-435"15,0 0-64-15,0 0-17 0,0 0 40 16,119 0-45-16,-75 0 4 16,-1 0-17-16,5 0-2 15,-11 0-158-15,-10 0-426 0</inkml:trace>
  <inkml:trace contextRef="#ctx0" brushRef="#br0" timeOffset="181167.65">7685 12066 1818 0,'0'0'775'16,"0"0"-615"-16,0 0-97 0,0 0-62 15,0 0 19-15,-79 132-20 16,58-78-6-16,5 16-35 16,6-12-347-16,5-14-690 0</inkml:trace>
  <inkml:trace contextRef="#ctx0" brushRef="#br0" timeOffset="182220.16">8589 11950 544 0,'0'0'1143'15,"0"0"-824"-15,0 0-244 16,0 0-24-16,0 0 7 15,0 0-8-15,-121 14 63 16,94 18-4-16,3 9 10 16,4 9 2-16,4 4-73 15,7 1 1-15,9-4-21 0,0-10-19 16,13-7 12-16,16-10-19 16,9-10-1-16,7-14-1 15,1 0-30-15,2-9-6 16,-9-16 12-16,-7-5-24 15,-12-4 14-15,-11-2-15 16,-9-1 37-16,0 3 12 16,-5 7 73-16,-8 7 31 15,-1 5-44-15,-1 9-58 16,1 4-2-16,2 2-21 16,-5 8-191-16,7 11-171 15,3 0-529-15</inkml:trace>
  <inkml:trace contextRef="#ctx0" brushRef="#br0" timeOffset="182392.34">8829 12376 1739 0,'0'0'540'16,"0"0"-444"-16,0 0 11 16,0 0-45-16,27 128-23 15,-27-94 28-15,0 1-37 16,-6-3-30-16,-2-4 0 15,8-7-149-15,0-7-336 16,0-14-343-16</inkml:trace>
  <inkml:trace contextRef="#ctx0" brushRef="#br0" timeOffset="182746.22">9235 11959 1704 0,'0'0'383'15,"0"0"-229"-15,0 0-98 16,0 0 37-16,0 0 48 16,-65-102-44-16,79 94-18 15,14 6-74-15,6 2-4 16,0 10 4-16,-7 20-4 15,-12 8-1-15,-11 8 20 0,-4 6-19 16,-25 3 54 0,-17 0-22-16,-2-4-13 15,-1-9 23-15,10-12-42 0,14-10 8 16,13-8-9-16,8-7 2 16,10-5 2-16,27 0-4 15,9 0-31-15,35-17-93 16,-12 3-214-16,-9-1-299 0</inkml:trace>
  <inkml:trace contextRef="#ctx0" brushRef="#br0" timeOffset="182964.33">9567 12206 52 0,'0'0'1776'16,"0"0"-1381"-16,0 0-289 15,0 0-15-15,0 0 11 16,0 0-54-16,0 0 16 16,-17 0-7-16,36 0-41 15,-1 0 18-15,-3 0-34 16,-7 0-22-16,-8-6-11 16,-8 4-217-16,-9-2-492 0</inkml:trace>
  <inkml:trace contextRef="#ctx0" brushRef="#br0" timeOffset="188233.73">10017 11976 1512 0,'0'0'546'0,"0"0"-422"15,0 0-32-15,0 0 7 16,0 0-56-16,0 0 4 16,63-72 34-16,-45 45-55 0,-3 1 6 15,1-2-31-15,-1-4 7 16,1-1 6-16,-3-3-13 16,3 0-1-16,-3 0 16 15,-2 7 2-15,-4 4 61 16,0 7 0-16,-5 6-17 15,-2 6 23-15,0 4-72 16,0 2-1-16,0 0-12 16,0 0 2-16,0 22-10 15,0 12 8-15,-2 16 0 16,-7 11-7-16,0 5 7 16,0 0-6-16,0-2-63 15,0 4-173-15,2-18-113 0,3-14-329 16</inkml:trace>
  <inkml:trace contextRef="#ctx0" brushRef="#br0" timeOffset="188421.98">9941 12163 1582 0,'0'0'756'0,"0"0"-529"15,0 0-48-15,0 0-76 16,0 0-30-16,0 0-25 15,124-8-37-15,-64 4-11 16,2 3 0-16,-2 1-99 16,-5 0-184-16,-14 0-400 15,-16 8-357-15</inkml:trace>
  <inkml:trace contextRef="#ctx0" brushRef="#br0" timeOffset="188940.33">10140 12337 1650 0,'0'0'508'0,"0"0"-440"0,0 0-20 15,0 0-20-15,0 0-27 16,0 0 65-16,0 0 13 16,-75 48 19-16,67-21-12 15,6 5-54-15,2 3 15 16,0-3-29-16,12 2-17 16,7-3 28-16,6 2-28 15,2-1-1-15,-5-5 3 16,-2 2 16-16,-6-5-23 15,-10-2 4-15,-4-4 0 16,0-2-12-16,-7-2 12 16,-13-1 0-16,-5-6-21 15,-2-7-45-15,6 0 53 16,3 0-7-16,9-20 20 0,9-8-1 16,0-9 1-16,23-2-1 15,8-3 1-15,2-2 0 16,3 2 51-16,-7-1-6 15,-5 7 13-15,-9 2 40 16,-10 6-62-16,-5 5-12 16,-2 4-24-16,-21 7-37 15,-10 12-39-15,2 0-236 16,9 0-372-16</inkml:trace>
  <inkml:trace contextRef="#ctx0" brushRef="#br0" timeOffset="189496.55">10838 12160 1377 0,'0'0'627'16,"0"0"-396"0,0 0 75-16,0 0-89 0,0 0-72 15,0 0-60-15,0 0-59 16,47 0 23-16,-14 2-44 16,5-2-4-16,0 1-2 15,-5 4-61-15,-11 7-89 16,-9-3-306-16,-9 2-440 0</inkml:trace>
  <inkml:trace contextRef="#ctx0" brushRef="#br0" timeOffset="189629.84">10862 12364 1279 0,'0'0'915'0,"0"0"-642"16,0 0-93-16,0 0-27 15,0 0-75-15,0 0-78 16,127-24-7-16,-102 18-241 15,-10 4-820-15</inkml:trace>
  <inkml:trace contextRef="#ctx0" brushRef="#br0" timeOffset="197389.54">12015 11787 940 0,'0'0'347'16,"0"0"-202"-16,0 0 14 16,0 0 43-16,0 0-112 15,0 0 45-15,8-40-21 16,-5 32-37-16,1-1 26 15,-2 4-32-15,-2 1 6 16,0 1 10-16,0 3-52 0,0 0 22 16,0 0-2-16,0 0-54 15,-2 0 25-15,-7 0-26 16,-4 11 0-16,-3 4 8 16,6 8-7-16,2 4-1 15,6 5 12-15,2 5-3 16,0 4 11-16,0-4-13 15,16-2-7-15,-1-3 13 16,1-6-4-16,2-3-8 16,-5-5-1-16,-2-1 11 15,-3-5-16-15,-6-2 5 16,-2-1 0-16,0-3-7 0,-10 1 5 16,-7-3-18-16,-4-4-43 15,1 0-13-15,5 0 74 16,4-14-24-16,8-4 26 15,3-5-3-15,12-1 9 16,17-3 4-16,6-4-10 16,9-3 1-16,4-5-17 15,-4 4-14-15,-1 0-12 16,-10 1 32-16,-10 6 2 16,-13 6 8-16,-10 7 0 15,0 5 0-15,-20 6 10 16,-9 4-10-16,-2 0-1 15,-5 9-12-15,12 10-316 0,9-3-397 16</inkml:trace>
  <inkml:trace contextRef="#ctx0" brushRef="#br0" timeOffset="197861.15">12557 11797 1213 0,'0'0'328'0,"0"0"-226"15,0 0 28-15,0 0 13 16,0 0-24-16,0 0 10 0,0 0-53 16,-58-46-33-1,62 32-24-15,13-1-19 0,1 3 0 16,3 5-1-16,-6 0 3 15,1 7 24-15,-5 0-12 16,-3 0-7-16,-2 21 35 16,-6 5-33-16,0 6 20 15,-10 5 16-15,-9 2-23 16,-2-5 23-16,1-6-44 16,5-6-1-16,5-10 10 15,6-6-1-15,4-4-6 16,0-2-3-16,14 0-43 0,11 0 3 15,4-11-33 1,2 2 27-16,-8 4 39 0,-2 2 1 16,-8 3 5-16,-8 0 1 15,-5 10 0-15,0 10 21 16,-10 4-8-16,-13 3 8 16,-9 0-12-16,-2 4-9 15,-12 7-46-15,6-9-291 16,4-4-367-16</inkml:trace>
  <inkml:trace contextRef="#ctx0" brushRef="#br0" timeOffset="198259.42">11830 12302 209 0,'0'0'1429'0,"0"0"-948"16,0 0-367-16,0 0 83 0,0 0-47 16,0 0-56-16,0 0 7 15,42-4-50-15,9-1-29 16,16 5-20-16,12-3 11 16,5 3-10-16,0 0-3 15,-1 0-9-15,-12 0-21 16,-11 0-137-16,-2 10-80 15,-18 0-230-15,-11-2-158 0</inkml:trace>
  <inkml:trace contextRef="#ctx0" brushRef="#br0" timeOffset="198576.2">11999 12503 1476 0,'0'0'493'0,"0"0"-404"15,0 0-51-15,0 0-13 16,0 0 112-16,0 0 26 15,-25 102-56-15,19-62 8 16,-3 2-87-16,5 2-10 16,-1-2-14-16,3-6 13 0,2-2-34 15,0-5-35-15,0-8-226 16,0-6-348-16,2-10-877 0</inkml:trace>
  <inkml:trace contextRef="#ctx0" brushRef="#br0" timeOffset="198959.56">12195 12615 1313 0,'0'0'317'0,"0"0"-173"0,0 0-40 16,0 0 60-1,0 0 20-15,0 0-111 0,0 0-15 16,20-49-35-16,9 47-23 16,-2 2 31-16,-5 0-30 15,-7 12 17-15,-9 8-11 16,-6 9-1-16,-6 3 22 16,-22 8-18-16,-8 1-9 15,-6-2 23-15,-3-2-23 16,5-5-1-16,9-9 0 15,6-4 12-15,12-10-12 16,9-5 0-16,4-1 0 16,0-2-7-16,19-1 7 15,10 0-1-15,8 0-39 16,3 0-78-16,13-15-98 0,-9 1-275 16,-6 0-263-16</inkml:trace>
  <inkml:trace contextRef="#ctx0" brushRef="#br0" timeOffset="199236.7">12454 12731 1423 0,'0'0'336'15,"0"0"-216"-15,0 0-4 16,0 0 48-16,0 0-62 16,0 0-14-16,0 0-1 0,-78 112-48 15,78-81-1 1,0-8-18-16,11-2-19 0,11-7 30 15,7-10-23-15,5-4-1 16,-1 0-7-16,-4-16-31 16,-4-8-11-16,-12-7 2 15,-9-1-37-15,-4-4 36 16,-2 2 15-16,-17 2 26 16,-4 6-10-16,0 8 10 15,-3 8-1-15,8 8-304 16,4 0-655-16</inkml:trace>
  <inkml:trace contextRef="#ctx0" brushRef="#br0" timeOffset="199389.08">13095 12450 1015 0,'0'0'1170'16,"0"0"-1126"-16,0 0-44 15,0 0-499-15,0 0-163 0</inkml:trace>
  <inkml:trace contextRef="#ctx0" brushRef="#br0" timeOffset="200881.49">1285 13275 1031 0,'0'0'382'0,"0"0"-257"16,0 0 17-16,0 0-15 15,0 0 32-15,-2-116 41 16,2 107-61-16,0 4-28 16,0 2 5-16,0 3-40 15,0 0-35-15,0 0-38 16,0 29 6-16,0 30-9 15,0 11 14-15,0 17 9 16,0 9 28-16,0-10-39 0,0 0 16 16,0-9-25-1,0-16 8-15,0-12 0 0,0-17-11 16,0-10 0-16,0-12-1 16,0-10-19-16,8 0 7 15,5-11-18-15,7-20-63 16,2-13 13-16,2-6-24 15,1 1 16-15,0 10 68 16,-1 12 21-16,-2 18 25 16,1 9-25-16,-5 17 8 15,-5 21 23-15,-5 11-10 16,-8 3 25-16,0-3 13 16,-8 0-23-16,-11-5 8 15,-2-6-44-15,-2-4 11 16,3-7-28-16,1-23-195 0,5-4-312 15,5 0-134-15</inkml:trace>
  <inkml:trace contextRef="#ctx0" brushRef="#br0" timeOffset="201033.31">1916 13515 1575 0,'0'0'726'15,"0"0"-655"-15,27 104-6 16,-47-2-31-16,-55 33-11 15,-21 11-12-15,0-26-11 16,0-17-87-16,37-41-411 16,13-24-625-16</inkml:trace>
  <inkml:trace contextRef="#ctx0" brushRef="#br0" timeOffset="206114.07">3181 13483 1360 0,'0'0'366'15,"0"0"-228"-15,0 0 2 16,0 0-28-16,0 0 10 16,0 0 13-16,4-65-55 15,-4 65-41-15,0 0 22 16,0 0-20-16,0 0 17 15,0 0-24-15,-6 23-33 16,-17 19 23-16,-8 18 6 16,-11 14 17-16,-5 9 1 15,-1-4-47-15,4-7 22 0,7-14-23 16,5-10 0-16,12-16-16 16,5-15-16-16,5-8-109 15,-3-11-106-15,2-19-124 16,2-7-485-16</inkml:trace>
  <inkml:trace contextRef="#ctx0" brushRef="#br0" timeOffset="206294.03">2770 13573 1575 0,'0'0'516'0,"0"0"-410"16,0 0-77-16,0 0 60 15,154 70 33-15,-107-29-27 0,-1 3 16 16,-1 4-69-16,0 1-27 15,-2-3-3-15,-2-5-12 16,2-7-21-16,8-1-147 16,-8-13-223-16,-10-11-326 0</inkml:trace>
  <inkml:trace contextRef="#ctx0" brushRef="#br0" timeOffset="206677.23">3709 13631 1145 0,'0'0'388'0,"0"0"-218"0,0 0 23 16,0 0 46-16,0 0-66 15,0 0-50-15,0 0-95 16,43-51-27-16,-30 32 11 15,-9 4-6-15,-4 0 9 16,0 7 1-16,-13 7-16 16,-18 1 15-16,-5 12-7 15,0 15-8-15,7 9 32 16,9 8 22-16,16 4 40 16,4 3-54-16,9-3-29 15,15-4 29-15,5-5-39 16,-5-12 10-16,-1-7-4 15,-12-6 5-15,-11-5-8 0,0-4-4 16,-24 2-6 0,-19-5-3-16,-28-2-157 0,6 0-124 15,14-2-294-15</inkml:trace>
  <inkml:trace contextRef="#ctx0" brushRef="#br0" timeOffset="211001.46">4529 13564 68 0,'0'0'489'0,"0"0"-262"16,0 0-31-16,0 0-90 15,0 0 11-15,0 0 15 16,0 0-48-16,-9-56 3 16,9 39 9-16,0-1 4 15,0 0 45-15,0 0 27 16,0 2 69-16,0 2-81 15,0 6-41-15,0 1 1 16,0 7-91-16,0 0-10 16,0 21-19-16,0 23 12 0,0 21 0 15,-2 10 25-15,-2 5-18 16,2-1 28-16,2-10-41 16,0-11-5-16,6-11-1 15,15-13 15-15,4-11-8 16,9-13-7-16,9-10-33 15,3 0 1-15,3-25-109 16,1-13-33-16,-6-13-22 16,-4-7-75-16,-6-15-30 15,-8-2-43-15,-8 2 291 16,-7 6 53-16,-9 11 190 16,-2 12 41-16,0 16 24 15,-8 11-58-15,-10 17-46 0,-6 3-107 16,-8 32-25-16,-1 18 102 15,-3 11-36-15,8 4-15 16,5 3-20-16,11-7-48 16,12-9 29-16,0-12-31 15,10-8 1-15,19-14-7 16,6-11 6-16,12-10-37 16,4 0-78-16,5-16-71 15,0-11 16-15,-8-7-68 16,-7 2 12-16,-12 9 147 15,-14 11 79-15,-10 12 48 16,-5 0 20-16,0 28 80 0,-9 6 4 16,-4 2-71-1,1-4-22-15,8-6 3 0,4-8-53 16,0-7 15-16,11-8 3 16,13-3-26-16,8 0-1 15,3-17-24-15,4-6-82 16,-2-5 10-16,-1-2-65 15,-9 4 52-15,-7 4 30 16,-9 10 79-16,-9 8 23 16,-2 4 12-16,0 9-13 15,0 11 91-15,0 9-78 16,0-3 9-16,0-2-11 16,0-6-5-16,4-6 16 15,10-5-37-15,4-7 8 16,2 0-15-16,0-7-28 0,0-11-87 15,-2-6-37-15,-3-4 1 16,-1-2 21-16,-3 1 21 16,1 0 92-16,-2 7 17 15,-3 10 128-15,-3 10 62 16,1 2-97-16,-3 19-25 16,1 18 56-16,-3 9-88 15,0 4-14-15,0-1-18 16,0 9-4-16,0-14-109 15,0-16-439-15</inkml:trace>
  <inkml:trace contextRef="#ctx0" brushRef="#br0" timeOffset="211318.42">4139 13659 1751 0,'0'0'551'16,"0"0"-359"-1,0 0-17-15,0 0-38 16,0 0-96-16,0 0-5 0,190-44-36 16,-92 43 0-16,4 1-14 15,32 0-156-15,-27 1-366 16,-18 6-696-16</inkml:trace>
  <inkml:trace contextRef="#ctx0" brushRef="#br0" timeOffset="211820.6">6508 13770 573 0,'0'0'1247'0,"0"0"-1016"16,0 0-170-16,0 0-39 15,0 0-15-15,-133 42 45 16,97-10 32-16,12 0-28 15,9 1-4-15,15-8-51 16,0-9 6-16,17-8-7 16,20-8-1-16,9-1-29 15,2-26-122-15,10-27-122 16,-11 3-107-16,-13 2-172 0</inkml:trace>
  <inkml:trace contextRef="#ctx0" brushRef="#br0" timeOffset="211990.86">6614 13395 212 0,'0'0'1247'15,"0"0"-852"-15,0 0-80 16,0 0-158-16,0 0-139 16,0 0 42-16,0 0 3 15,-77 127-5-15,71-62 31 16,1 6-70-16,3 1-2 16,2-4-17-16,0-2-20 15,0-14-69-15,5-1-181 16,3-16-113-16,0-15-257 0</inkml:trace>
  <inkml:trace contextRef="#ctx0" brushRef="#br0" timeOffset="212787.39">6170 13682 1758 0,'0'0'337'0,"0"0"-237"16,0 0-62-16,0 0-37 15,124-7 17-15,-54 7-18 16,3 11 1-16,6 11 12 16,-6 3-12-16,-7 9 4 15,-10 4 19-15,-14 1-23 0,-9-5 13 16,-12-3-14 0,-5-8 0-16,-7-7-6 0,-1-7 6 15,0-9 0-15,1 0-2 16,1-16-101-16,4-9-79 15,1-8-56-15,4-2 63 16,-7 5 101-16,0 10 74 16,-7 10 133-16,-5 10 11 15,0 5-113-15,-3 27 61 16,-11 3 13-16,2 3-28 16,5-2 30-16,7-6-77 15,0-5-9-15,2-10-12 16,18-6-1-16,9-9-16 15,6 0 5-15,4-14-129 16,-2-14-41-16,-1-7-17 16,-3-3 21-16,-6 0-38 15,-9 3 188-15,-5 10 19 0,-8 11 265 16,-5 10 24-16,0 4-154 16,-7 8-92-16,-8 16 67 15,1 4-31-15,6 1-42 16,5-4 25-16,3-5-44 15,0-2-11-15,13-6 26 16,10-5-32-16,4-7 16 16,2 0-17-16,0-3-50 15,-8-15 27-15,-5-5-23 16,-11-3-19-16,-5-6 0 0,-2 1 0 16,-21 1 42-1,-2 6 23-15,2 5 44 0,4 10 65 16,9 3-20-16,7 2-56 15,3 2-6-15,5 2-26 16,22-5 1-16,8 2-2 16,7 1-21-16,1 2 11 15,-7 0-27-15,-7 10 26 16,-14 11 10-16,-13 11 2 16,-2 3 2-16,-2 5 20 15,-9 2-22-15,4-6 30 16,7-1-25-16,0-10-6 15,13-6 7-15,16-9 3 16,7-10-20-16,18-10-24 16,-7-17-265-16,-10-4-614 0</inkml:trace>
  <inkml:trace contextRef="#ctx0" brushRef="#br0" timeOffset="212992.62">7326 13439 1478 0,'0'0'526'15,"0"0"-395"-15,0 0-66 16,0 0 34-16,-29 108 3 16,8-51-77-16,-8 2-25 15,-2 4 0-15,-15-5-169 0,9-14-204 16,3-14-417-16</inkml:trace>
  <inkml:trace contextRef="#ctx0" brushRef="#br0" timeOffset="213217.78">6912 13557 2085 0,'0'0'370'0,"0"0"-273"16,0 0-77-16,0 0-12 15,29 123-16-15,-29-61-59 16,0 10-109-16,-7 2-44 0,-4 0 50 16,0-3 117-1,4-13 34-15,7-8 18 16,0-14-10-16,0-13 12 0,12-11-1 16,3-5 0-16,-1-7-389 15</inkml:trace>
  <inkml:trace contextRef="#ctx0" brushRef="#br0" timeOffset="-213293.56">8348 13782 1073 0,'0'0'569'0,"0"0"-442"15,0 0-64 1,0 0 100-16,0 0-29 0,0 0 8 15,0 0-34-15,2-42-59 16,-31 56-16-16,-9 14-26 16,-5 15 41-16,3-2 19 15,7 5-52-15,11-5 28 16,11-10-43-16,11-7 0 16,0-11 3-16,20-9-3 15,16-4-32-15,8-10-59 16,5-18-102-16,-3-11-98 15,-3-5-17-15,-9-9-86 16,-10-5 45-16,-6-2 24 16,-7-1 267-16,-6-2 58 15,-5 1 322-15,0 6 79 0,0 8-70 16,0 12-49-16,0 12 2 16,0 12-69-16,-2 10-94 15,2 2-119-15,0 14 11 16,-3 26-26-16,1 13 25 15,-3 14-12-15,-1 5 33 16,-1 2-33-16,-2-1 30 16,0-7-30-16,2-8-12 15,5-10 11-15,2-10-162 16,0-11-99-16,0-11-121 16,5-10-442-16</inkml:trace>
  <inkml:trace contextRef="#ctx0" brushRef="#br0" timeOffset="-212715.46">8105 13614 916 0,'0'0'926'16,"0"0"-669"-16,0 0-187 16,0 0-9-16,0 0-33 15,0 0-13-15,0 0 20 16,95 1-34-16,-28 20 8 15,7 2-9-15,2 5 12 16,-2 1-14-16,-8 2 2 16,-12 1 0-16,-14-3-10 15,-15 0 12-15,-15-6-2 16,-7-3 0-16,-3-8 8 0,0-4 3 16,0-4-11-16,0-4-16 15,0-4 15-15,0-13-102 16,9-2-104-16,15 3 47 15,5 5 60-15,-4 6 100 16,-3 5 32-16,-7 5-16 16,-5 16 29-16,-4 4-4 15,1 4 5-15,-1-2-22 16,6-4-22-16,5-6 32 16,8-6-33-16,10-4 22 15,6-7-6-15,3 0-17 16,2-10-11-16,-7-13-45 15,-3-5-39-15,-9-2 45 0,-10-4-1 16,-5 2 51-16,-8 4 29 16,-4 9 109-16,0 14 98 15,-6 5-128-15,-13 10-95 16,0 26 24-16,-2 13-14 16,1 14 42-16,5 4 11 15,1 3-65-15,5-4 18 16,5-10-29-16,2-8-9 15,0-12-18-15,2-14-111 16,-8-22-150-16,2 0-201 16,-3-14-799-16</inkml:trace>
  <inkml:trace contextRef="#ctx0" brushRef="#br0" timeOffset="-212564.32">9023 13221 2072 0,'0'0'276'16,"0"0"-232"-16,0 0-42 16,-98 154-4-16,42-38-16 15,10-14-171-15,13-15-338 0</inkml:trace>
  <inkml:trace contextRef="#ctx0" brushRef="#br0" timeOffset="-212136.32">9982 13476 1438 0,'0'0'669'0,"0"0"-386"15,0 0-223-15,0 0-60 16,0 0 0-16,0 0 15 16,0 0 49-16,-18 136 18 15,7-66-55-15,-1 0 19 16,6-2-46-16,1-5 9 16,5-10-12-16,0-5 3 15,5 1-67-15,11-13-203 16,1-9-397-16</inkml:trace>
  <inkml:trace contextRef="#ctx0" brushRef="#br0" timeOffset="-211242.81">9777 13842 1521 0,'0'0'330'16,"0"0"-176"-16,0 0-22 16,0 0-48-16,0 0-4 15,0 0-55-15,174 0 12 16,-97 0-37-16,4-5 1 15,-3-2-17-15,-11 2 16 16,-9 5 0-16,-14 0 0 16,-13 3 9-16,-13 17-7 0,-13 10-2 15,-5 8 0 1,0 8 28-16,-2-4-13 0,-10 1 14 16,1-7-29-16,2-6 21 15,3-9-27-15,1-6 6 16,5-13-79-16,0-2-273 15,0 0-523-15</inkml:trace>
  <inkml:trace contextRef="#ctx0" brushRef="#br0" timeOffset="-210897.35">10423 13776 1758 0,'0'0'382'0,"0"0"-268"0,0 0-114 15,0 0 20-15,0 0-20 16,0 0 10-16,51 133-5 16,-40-94-5-16,-1 0 0 15,-4-10-7-15,-2-7 8 16,3-10-1-16,0-10 0 16,4-2 10-16,12-7-23 15,6-17-98-15,11-8-103 16,6-4-19-16,8-1 38 15,1 9 61-15,-1 12 134 16,-10 12 149-16,-8 4 11 16,-9 15-68-16,-11 14-39 15,-10 3 14-15,-6 3-21 0,0-6 16 16,0-4-32-16,0-6-30 16,-8-14 0-16,-2-5-193 15,1 0-198-15</inkml:trace>
  <inkml:trace contextRef="#ctx0" brushRef="#br0" timeOffset="-210732.93">10916 13208 1840 0,'0'0'298'15,"0"0"-230"-15,0 0-58 16,-130 129 0-16,74-59-20 0,-8 28-17 15,13-16-328-15,18-18-1381 16</inkml:trace>
  <inkml:trace contextRef="#ctx0" brushRef="#br0" timeOffset="-209552.89">11330 14029 2011 0,'0'0'520'0,"0"0"-472"15,0 0-48-15,0 0 12 16,0 0-12-16,127-67 7 16,-67 21 1-16,2-10-1 15,2-6-7-15,-7-8-16 16,-6-4-32-16,-13-5-59 16,-9 0 55-16,-13 4 30 15,-9 14 22-15,-7 22 58 16,0 18 34-16,-25 21-49 15,-6 12-42-15,-7 33 16 0,-6 16 22 16,3 10 13-16,6 9-8 16,8-6 22-16,10-1-65 15,9-10 6-15,8-8-7 16,0-13 14-16,16-12-12 16,9-12-2-16,6-12-23 15,5-6 23-15,3-6-52 16,1-20-40-16,-1-6-39 15,-4-2-50-15,-6 7 69 16,-11 6 75-16,-9 16 37 16,-7 5 44-16,-2 11-31 15,0 24 21-15,-11 0-10 16,0 3-14-16,2-2 2 0,7-6-12 16,2-7 0-16,2-8 15 15,21-9-8-15,5-6 2 16,8 0-9-16,4-6-10 15,2-16-23-15,1-3-20 16,-5-4-18-16,-9 3 18 16,-9 6-31-16,-9 6 84 15,-7 8 80-15,-4 6-20 16,0 0-22-16,0 0-38 16,0 6 0-16,0 0-2 15,2-2 9-15,12-4-14 16,4 0-2-16,2-2-127 15,-7-14-16-15,-6-5-30 16,-7 2-42-16,0-1 73 16,-3 4 151-16,-10 8 84 0,-5 8 155 15,3 0-46-15,-1 17 43 16,3 10-66-16,6 3-59 16,7 0-21-16,0 1-36 15,5-8 2-15,17-2-54 16,7-7 4-16,5-9-12 15,1-5-14-15,1 0-48 16,-1-8 22-16,-2-10-36 16,-1-6 14-16,-3-3-55 15,-5-4-48-15,-1-1 81 16,-10 5 68-16,-3 8 22 16,-6 9 223-16,-4 10-87 0,0 0-80 15,0 14-55-15,-12 12 10 16,6 2 57-16,1 0-15 15,5-2-15-15,0-2-13 16,0-7-16-16,16-8 6 16,-1-4-15-16,2-5-26 15,2 0-6-15,-1-7-77 16,-1-13 10-16,2-2-23 16,-1-10-49-16,-3 0 53 15,1 2 9-15,-5 4 109 16,-2 9 0-16,-7 16 287 15,-2 1-134-15,0 10-98 16,0 19-45-16,0 8 27 0,-13 4-37 16,-3-2 0-1,-2 1-1-15,-8-5-7 0,1-10-219 16,0-9-291-16</inkml:trace>
  <inkml:trace contextRef="#ctx0" brushRef="#br0" timeOffset="-209388.38">12059 13605 1914 0,'0'0'591'15,"0"0"-380"-15,0 0 0 16,0 0-100-16,114-76-97 16,-81 76-14-16,-4 2-22 0,-13 60-102 15,-11 0-418 1,-5 9-897-16</inkml:trace>
  <inkml:trace contextRef="#ctx0" brushRef="#br0" timeOffset="-209297.68">12094 14333 1986 0,'0'0'621'16,"0"0"-621"-16,0 0-328 0</inkml:trace>
  <inkml:trace contextRef="#ctx0" brushRef="#br0" timeOffset="-207347.56">13176 14030 1275 0,'0'0'391'0,"0"0"-106"0,0 0-94 16,0 0-60-1,0 0-27-15,114-75-76 0,-81 44-27 16,-2-3 18-16,-4 2-19 16,-7 4-1-16,-9 6 1 15,-4 7-2-15,-5 10 1 16,-2 5 1-16,0 8-20 16,0 26 19-16,-11 16 2 15,-5 16 26-15,1 10 10 16,1 5-30-16,3-5 35 15,1-6-21-15,0-12-11 16,4-10 5-16,1-13-5 16,1-12-7-16,2-14-3 15,-6-9-12-15,2 0 6 0,-1-21-52 16,1-21-25-16,4-13 56 16,2-32-78-16,6-1-29 15,23-7-23-15,11 2 42 16,3 28 115-16,3 7 104 15,-1 19 109-15,-9 22-78 16,-9 14-113-16,-12 3 8 16,-11 17-30-16,-4 12 0 15,-17 6 31-15,-16 3-23 16,-6-4 14-16,3-7-10 16,15-11 0-16,9-9 0 15,12-7 6-15,9-9 20 16,27-22-38-16,15-8-10 0,11-12-20 15,3-7-4-15,0-4-12 16,-10-9 19-16,-10-1-41 16,-11-4 21-16,-14 4 38 15,-14 9 18-15,-6 14 7 16,0 16 55-16,-16 23-3 16,-5 10-22-16,-8 22-46 15,0 27 0-15,0 15 72 16,2 11-20-16,9 8 9 15,5-1-9-15,4-2-46 16,7-5 25-16,-1-5-29 16,3-12 4-16,0-10-2 15,0-14-4-15,0-14 0 0,0-9 0 16,11-11-36 0,5 0 35-16,10-26-43 0,8-13-108 15,7-7-5-15,-2 3-53 16,-1 2 60-16,-7 15 110 15,-8 15 40-15,-5 11 22 16,-5 0-22-16,0 13 0 16,3 6 12-16,2 0 15 15,6-3 4-15,3-5-7 16,2-2-24-16,-4-5 19 16,-3-4-12-16,-11 0-5 15,-7 0 33-15,-4 0 18 16,-2-6-5-16,-23 4-32 15,-4 2-16-15,-4 0 44 0,0 4-16 16,1 10-1-16,12 2-17 16,11-4-2-16,9-5-8 15,7-4 0-15,27-3-24 16,8 0-14-16,2-3-91 16,1-6 52-16,-7 1 29 15,-9 2 30-15,-6 4 18 16,-10 2 11-16,-2 0-10 15,0 0 48-15,2 10-5 16,3 3 12-16,7-6-10 16,6-3-46-16,4-4 29 15,5 0-29-15,2-14-9 16,-5-13-2-16,-1-6-51 16,-8-6 9-16,-5-5-12 15,-5 3 9-15,-8 1 47 0,-1 3 9 16,-5 13 36-16,-2 11 176 15,0 13-101-15,0 0-77 16,0 21-20-16,-4 21-13 16,-5 13 71-16,3 9-23 15,0 6-18-15,4-2 6 16,2-5-36-16,0-9 5 16,0-10-6-16,0-12 9 15,2-10-26-15,-2-12 11 16,0-8-67-16,0-2 47 15,-2-14-72-15,-13-16-87 16,-3-10 20-16,3-6-46 16,7-5 51-16,8 5 160 0,3 10 44 15,19 4 124-15,5 13 93 16,4 6-84-16,4 3 3 16,6 4-58-16,1 4-39 15,3-1-77-15,-7 3-5 16,-7 0-1-16,-8 0-58 15,-13 0-96-15,-10 0-108 16,-10 0-236-16,-13 0-3 0</inkml:trace>
  <inkml:trace contextRef="#ctx0" brushRef="#br0" timeOffset="-207158.42">14496 13012 1527 0,'0'0'958'0,"0"0"-766"16,0 0-143-16,-151 102-25 15,70-16-23-15,-15 33 25 16,9-5-26-16,-4 12-118 16,26-38-362-16,36-41-1030 0</inkml:trace>
  <inkml:trace contextRef="#ctx0" brushRef="#br0" timeOffset="-206646.44">15153 14008 563 0,'0'0'150'15,"0"0"-150"-15</inkml:trace>
  <inkml:trace contextRef="#ctx0" brushRef="#br0" timeOffset="-198064.46">2334 14982 770 0,'0'0'141'16,"0"0"-92"-16,0 0 460 16,0 0-190-16,0 0-182 15,0 0 4-15,22-55-35 16,-18 37-41-16,-1 4 0 16,1 2-15-16,-2 6 29 15,-2 1-20-15,0 3-22 16,0 1 23-16,0 1-50 15,0 0 5-15,0 0 15 16,0 0-29-16,0 0 32 16,0 0-22-16,0 14-3 15,0 16-2-15,0 19 9 0,0 14 58 16,0 9-34 0,-9 13-21-16,-5 17 24 0,-1-3-24 15,-1-6-17-15,3 1 16 16,2-13-16-16,2-1-1 15,7-14 0-15,2-8-21 16,0-18-13-16,0-8-128 16,0-14-56-16,8-18-9 15,2 0-47-15,-3-22-228 0</inkml:trace>
  <inkml:trace contextRef="#ctx0" brushRef="#br0" timeOffset="-197807.86">2340 14829 1189 0,'0'0'618'16,"0"0"-510"-16,0 0-42 16,0 0-49-16,0 0 0 15,0 0 50-15,147-14 3 16,-116 68 65-16,-10 14-38 15,-13 8-42-15,-8 2 16 16,-8-4-61-16,-25-3-2 16,-10-13-14-16,-2-10 6 0,-6-16-140 15,11-18-246 1,13-14-747-16</inkml:trace>
  <inkml:trace contextRef="#ctx0" brushRef="#br0" timeOffset="-197471.93">2936 14807 1064 0,'0'0'741'16,"0"0"-458"-16,0 0-149 16,0 0 9-16,0 0-101 15,-127 14-14-15,90 37 63 16,2 16-2-16,8 11-4 16,5 2-27-16,13-2-38 15,7-5 11-15,2-9-31 16,11-13-8-16,17-10 6 15,13-13-111-15,26-19-89 16,-7-9-102-16,-6-5-527 0</inkml:trace>
  <inkml:trace contextRef="#ctx0" brushRef="#br0" timeOffset="-197193.82">3231 14883 671 0,'0'0'973'0,"0"0"-656"15,0 0-103-15,0 0-48 16,0 0-68-16,0 0-51 16,0 0-13-16,-64 105 73 15,40-50-69-15,-1 3-13 16,5-4 10-16,2-5-34 15,7-9 0-15,7-17-1 0,4-4-40 16,0-14-71-16,0-5-94 16,20-15-27-16,-1-17-133 15,0-4-646-15</inkml:trace>
  <inkml:trace contextRef="#ctx0" brushRef="#br0" timeOffset="-197020.45">3266 14857 1347 0,'0'0'553'0,"0"0"-348"15,0 0-143-15,0 0-52 16,0 0 113-16,0 0-43 16,29 142-28-16,-19-84 4 15,3 4-37-15,1-6 10 16,1 1-29-16,1-10-15 16,0-1-25-16,-7-14-243 0,-2-15-211 15,-5-8-402-15</inkml:trace>
  <inkml:trace contextRef="#ctx0" brushRef="#br0" timeOffset="-196856.39">2969 15105 2041 0,'0'0'556'16,"0"0"-434"-16,0 0-25 15,0 0-58-15,0 0-31 16,0 0-1-16,162-18-7 15,-85 24-70-15,-15 8-238 16,-14 3-620-16</inkml:trace>
  <inkml:trace contextRef="#ctx0" brushRef="#br0" timeOffset="-196585.03">3488 15383 1407 0,'0'0'856'15,"0"0"-623"-15,0 0-141 16,0 0-33-16,0 0-48 16,0 0 1-16,23-117-24 15,-12 91-28-15,-1-1-48 16,0 8 54-16,-1 7 4 0,-5 5 30 16,-2 7 8-1,0 0-7-15,3 25 16 0,-5 8-1 16,2 13-8-16,-2 0 15 15,0 7-22-15,0-5-2 16,7 6-25-16,0-18-310 16,-1-14-413-16</inkml:trace>
  <inkml:trace contextRef="#ctx0" brushRef="#br0" timeOffset="-196368.94">3952 14784 2170 0,'0'0'230'0,"0"0"-217"15,0 0-13-15,-69 157 24 16,27-73 77-16,-5 0 18 16,-3 7-46-16,0-5-18 15,2-2-55-15,8-10-1 16,7-2-184-16,11-18-416 15,11-23-767-15</inkml:trace>
  <inkml:trace contextRef="#ctx0" brushRef="#br0" timeOffset="-196052.37">4338 15025 1258 0,'0'0'807'16,"0"0"-661"-16,0 0-132 15,0 0-3-15,0 0 18 16,-56 120 13-16,35-61 84 15,2 3-39-15,1 0-36 16,5-2-21-16,5-7-24 16,6-14-12-16,2-7 0 0,0-20-107 15,33-12-24 1,-4-12-142-16,0-13-431 0</inkml:trace>
  <inkml:trace contextRef="#ctx0" brushRef="#br0" timeOffset="-195850.41">4522 14904 1770 0,'0'0'572'16,"0"0"-443"-16,0 0-113 15,0 0-11-15,0 0 11 16,0 0-3-16,0 139 103 16,0-73-49-16,-2 2-13 15,0 0-54-15,0-2 8 16,0-7-4-16,2-7-4 0,0-10-54 15,0-7-147-15,-2-14-338 16,-6-15-215-16</inkml:trace>
  <inkml:trace contextRef="#ctx0" brushRef="#br0" timeOffset="-195692.42">4061 15291 1735 0,'0'0'859'0,"0"0"-691"15,0 0-110-15,0 0-58 16,160-33 25-16,-99 27-25 16,5 4-15-16,26-4-30 15,-18 2-300-15,-10-4-508 0</inkml:trace>
  <inkml:trace contextRef="#ctx0" brushRef="#br0" timeOffset="-195504.98">4932 14875 1833 0,'0'0'774'16,"0"0"-755"-16,0 0-17 15,47 110-2-15,-44-46 12 16,-3 16-3-16,-7 9 62 16,-22 4-58-16,-9 2-13 15,-5-2-14-15,-3 4-242 16,9-24-138-16,12-23-378 0</inkml:trace>
  <inkml:trace contextRef="#ctx0" brushRef="#br0" timeOffset="-195211.75">5405 15312 1340 0,'0'0'1027'0,"0"0"-563"16,0 0-286-16,0 0-76 15,0 0-15-15,0 0-75 16,0 0-6-16,71-21-6 15,-30 21-24-15,-1 11-89 16,5 12 10-16,-12 0-355 16,-16-5-349-16</inkml:trace>
  <inkml:trace contextRef="#ctx0" brushRef="#br0" timeOffset="-195091.63">5461 15508 2029 0,'0'0'666'16,"0"0"-543"-16,0 0-56 15,0 0-66-15,0 0-1 0,0 0 0 16,143 12-172 0,-97-12-387-16</inkml:trace>
  <inkml:trace contextRef="#ctx0" brushRef="#br0" timeOffset="-194542.01">6869 14686 1385 0,'0'0'390'0,"0"0"-145"15,0 0-7-15,0 0-106 16,0 0-72-16,0 0-18 16,-10 111-6-16,-3 5 95 15,-3 28-36-15,-3-7-49 16,6-29 8-16,5-44-43 15,4-21-10-15,0 2 10 16,0 0-9-16,2-6-3 16,2-15 1-16,0-7-90 15,0-17-16-15,0 0-3 16,-2-45 4-16,0-7-505 16,-3-8-117-16</inkml:trace>
  <inkml:trace contextRef="#ctx0" brushRef="#br0" timeOffset="-194361.96">6941 14698 1510 0,'0'0'488'0,"0"0"-290"16,0 0-154-16,0 0 20 15,0 0-18-15,0 0 26 16,74 160 35-16,-110-91-32 16,-9 3-25-16,-6-5-36 15,0-14-14-15,11-13-30 16,13-17-103-16,27-19-39 15,0-4-181-15,7-4-328 0</inkml:trace>
  <inkml:trace contextRef="#ctx0" brushRef="#br0" timeOffset="-194151.49">7280 14584 1558 0,'0'0'342'16,"0"0"-200"-16,0 0-101 15,0 0-26-15,0 0 101 16,-132 153-1-16,115-83-14 16,10-2 2-16,7 2-81 15,0-7 2-15,20-10-24 16,6-13-31-16,10-14-78 16,24-21-92-16,-8-5-143 0,-5-5-362 15</inkml:trace>
  <inkml:trace contextRef="#ctx0" brushRef="#br0" timeOffset="-193941.87">7601 14696 1972 0,'0'0'318'0,"0"0"-275"16,0 0-9-16,-96 141-1 16,62-79 62-16,1-2 49 15,8-4-77-15,8-5-42 16,5-16-19-16,10-7 12 15,2-12-36-15,0-10-1 0,7-6-84 16,11 0 26 0,5-19-106-16,12-47-145 0,-6 3-254 15,-2-4-409-15</inkml:trace>
  <inkml:trace contextRef="#ctx0" brushRef="#br0" timeOffset="-193785.02">7601 14696 309 0,'36'12'1205'15,"-34"-12"-672"-15,2 0-404 16,3 10-110-16,-3 21 48 15,1 8-1-15,-3 10 10 16,3 5-20-16,-1 5-47 16,-1-6 6-16,-3-7-15 15,2-8-6-15,-2-6-3 16,0-14-170-16,-7-10-75 16,-11-6-92-16,-5-2-312 0</inkml:trace>
  <inkml:trace contextRef="#ctx0" brushRef="#br0" timeOffset="-193566.46">7469 14930 1337 0,'0'0'555'0,"0"0"-251"16,0 0-196-16,0 0-83 15,0 0 1-15,0 0-18 16,134-26 3-16,-110 49 7 16,-3 3-17-16,-3 9 18 15,-7 4 26-15,-3 5 16 16,-5 0 1-16,-3 0-48 15,0 1-5-15,0-9-8 16,2 0 15-16,2-10-32 16,4-8-75-16,13-18-161 0,-1 0-99 15,1-9-809-15</inkml:trace>
  <inkml:trace contextRef="#ctx0" brushRef="#br0" timeOffset="-193380.47">7991 14676 818 0,'0'0'1569'0,"0"0"-1270"16,0 0-238-16,0 0-22 15,0 0-38-15,60 117 5 16,-60-45 23-16,0 8-20 16,-6 2 9-16,-19 4-18 15,-11-4-12-15,-17 11-82 16,6-21-238-16,9-17-346 0</inkml:trace>
  <inkml:trace contextRef="#ctx0" brushRef="#br0" timeOffset="-192825.5">8491 14766 1096 0,'0'0'615'0,"0"0"-383"0,0 0-76 15,0 0-102-15,0 0-24 16,0 0-27-16,0 0 8 16,13 63 6-16,-11-11 21 15,2 17 34-15,-4 6 56 16,0 5-27-16,0 2 8 16,0 1-27-16,-6-5-61 15,-3-4 25-15,2-9-46 16,0-12 0-16,1-13 9 15,1-9-9-15,1-13 0 16,2-10-1-16,0-8-79 16,-3-18-63-16,0-14-218 15,-1-12-740-15</inkml:trace>
  <inkml:trace contextRef="#ctx0" brushRef="#br0" timeOffset="-192629.04">8493 14742 1523 0,'0'0'494'0,"0"0"-256"16,0 0-183-16,0 0-11 15,129-20 20-15,-104 52 13 16,-10 16 3-16,-15 15-41 16,0 5-32-16,-24 7-8 15,-19-4 1-15,-34 9-143 16,7-18-177-16,5-20-258 0</inkml:trace>
  <inkml:trace contextRef="#ctx0" brushRef="#br0" timeOffset="-192133.79">7704 15218 856 0,'0'0'889'0,"0"0"-621"15,0 0-129-15,0 0-16 16,0 0 32-16,0 0-48 15,0 0-52-15,33-55-16 0,-16 21-38 16,-1-2-1 0,-3 0-3-16,1 4-6 0,-5 6 9 15,-3 12 1-15,-4 14 20 16,-2 0-21-16,0 26-16 16,0 24 16-16,-8 14 0 15,-21 41-5-15,4-15-47 16,4-15-538-16</inkml:trace>
  <inkml:trace contextRef="#ctx0" brushRef="#br0" timeOffset="-191443.49">9110 14616 1478 0,'0'0'384'0,"0"0"-19"16,0 0-280-16,0 0-69 16,0 0 9-16,-147 92 39 15,107-25 56-15,7 15-11 16,10 2-56-16,12-5 6 15,11-6-59-15,0-15 0 0,22-9 8 16,14-16-8 0,8-8-95-16,21-25-148 0,-9 0-381 15,-7-6-990-15</inkml:trace>
  <inkml:trace contextRef="#ctx0" brushRef="#br0" timeOffset="-191233.17">9275 14726 1558 0,'0'0'339'16,"0"0"-286"-16,0 0-40 15,0 0 79-15,-3 115 12 16,3-64 6-16,0 7-8 16,0-9-74-16,3-1 3 15,6-12-31-15,2-7-13 0,3-14-91 16,1-6-135-16,7-9 27 15,-1-12-148-15,-6-15-493 0</inkml:trace>
  <inkml:trace contextRef="#ctx0" brushRef="#br0" timeOffset="-191061.16">9436 14757 1430 0,'0'0'610'16,"0"0"-345"-16,0 0-206 15,0 0-53-15,0 0 89 16,0 122-35-16,0-64-1 15,0 4-30-15,0-4-16 16,0-3-26-16,0-8 10 16,0-15-149-16,0-5-73 15,0-13-104-15,-16-6-186 16,-2-8-188-16</inkml:trace>
  <inkml:trace contextRef="#ctx0" brushRef="#br0" timeOffset="-190782.51">9197 14929 1610 0,'0'0'557'0,"0"0"-366"16,0 0-157-16,116-50-34 16,-58 40 0-16,9 2-105 15,8 0-87-15,6 1-25 16,-1 0 90-16,-4 2 115 16,-12 1 12-16,-17 3 85 15,-15 1 77-15,-19 0-42 16,-13 8-12-16,0 13 0 15,-27 9 25-15,-13 11 49 0,-10 5-100 16,-2 4-31-16,-2-4-31 16,2-4-8-16,8-4-3 15,9-3-9-15,12-13-10 16,12-4-20-16,14-14-263 16,20-4-233-16,8 0-221 0</inkml:trace>
  <inkml:trace contextRef="#ctx0" brushRef="#br0" timeOffset="-190572.9">10287 14829 1976 0,'0'0'340'16,"0"0"-340"-16,0 0 0 16,-127 121 16-16,71-68 10 15,5-5 109-15,7-2 3 16,8-2-89-16,9-12-16 15,9-1-33-15,9-14-8 16,9-5-94-16,0-5-90 16,38-7 25-16,-2-19-152 15,1-8-456-15</inkml:trace>
  <inkml:trace contextRef="#ctx0" brushRef="#br0" timeOffset="-190398.5">10252 14797 1646 0,'0'0'572'15,"0"0"-477"-15,0 0-76 16,0 0-11-16,24 107 7 16,-17-61-8-16,-1 7 18 15,-1-1-7-15,-3 0-9 16,0-5-18-16,-2-10-16 16,0-2-247-16,0-17-47 15,-13-8-535-15</inkml:trace>
  <inkml:trace contextRef="#ctx0" brushRef="#br0" timeOffset="-190264.45">9990 15091 1174 0,'0'0'1058'0,"0"0"-732"16,0 0-202-16,0 0-97 16,141-54-18-16,-94 54-18 0,13 0-36 15,-11 17-171-15,-11 0-373 16</inkml:trace>
  <inkml:trace contextRef="#ctx0" brushRef="#br0" timeOffset="-190016.91">10425 15262 2235 0,'0'0'505'0,"0"0"-505"16,0 0-94-16,0 0-114 15,89-107 25-15,-73 67 117 16,-3-2 28-16,-3 6 36 15,-6 7 2-15,-2 9 0 0,0 11 176 16,-2 9-14-16,2 3-93 16,1 23-57-16,-1 9-3 15,4 9 24-15,2-2-33 16,2-1 1-16,1-7-7 16,3-10-96-16,-1-12-166 15,-4-12-240-15,0 0-440 0</inkml:trace>
  <inkml:trace contextRef="#ctx0" brushRef="#br0" timeOffset="-189866.18">10889 14708 1515 0,'0'0'982'0,"0"0"-757"0,0 0-195 16,0 0-21-1,0 0-9-15,105 167 0 0,-132-54-3 16,-44 23 3-16,4-24-146 15,0-28-531-15</inkml:trace>
  <inkml:trace contextRef="#ctx0" brushRef="#br0" timeOffset="-189054.56">6607 15679 1211 0,'0'0'269'15,"0"0"-142"-15,0 0-97 16,0 0 7-16,115-2 58 0,-70 2 25 16,11 0-5-16,9 0-9 15,15 0-41-15,25 0 28 16,28 0-49-16,30 0-14 16,6-4-21-16,-3 0 1 15,-17-2 7-15,-16 6-17 16,-1 0 0-16,2 0-7 15,-1 0 8-15,4 0-1 16,0 0 0-16,2 0 2 16,-1 0 2-16,0 0-4 15,0-4 0-15,-1-4 6 16,1-5 7-16,-7 4 45 16,-17 0-20-16,-24 4-37 15,-22 1 21-15,-10-2-22 16,9 4 0-16,2-3 11 0,3 3-11 15,-8 2 23-15,-5 0-23 16,-9 0 19-16,0 0-24 16,-11 0 5-16,-1 0-55 15,-11 0-132-15,-7 0-290 16,-13 0-294-16</inkml:trace>
  <inkml:trace contextRef="#ctx0" brushRef="#br0" timeOffset="-188612.06">8069 16054 1028 0,'0'0'745'0,"0"0"-432"16,0 0-90-16,0 0-119 15,0 0-77-15,0 0-1 16,0 0 0-16,-29 154 78 16,13-42-5-16,1 1-63 15,3-11 24-15,6-13-59 16,6-31-1-16,0 0 14 16,0-4-14-16,0-14-1 15,4-18-48-15,6-9-101 16,-4-13-27-16,1-21-56 15,-5-16-158-15,-2-7-470 0</inkml:trace>
  <inkml:trace contextRef="#ctx0" brushRef="#br0" timeOffset="-188424.52">8209 16054 1713 0,'0'0'530'16,"0"0"-372"-16,0 0-64 15,0 0-84-15,0 0 30 16,0 0-4-16,0 0 8 15,62 164 15-15,-108-92-52 16,-16 7 14-16,-7-3-21 16,1-13-5-16,11-10-53 15,16-21-138-15,28-27-85 16,13-5-51-16,0-5-356 0</inkml:trace>
  <inkml:trace contextRef="#ctx0" brushRef="#br0" timeOffset="-188206.25">8528 15980 1410 0,'0'0'307'15,"0"0"-123"-15,0 0-124 16,0 0-60-16,-114 95 89 16,81-34 80-16,8 7-25 15,10-2-39-15,15-4-75 16,0-6-15-16,11-8-5 15,20-11-9-15,7-15-2 16,7-9-95-16,24-13-126 16,-11-19-146-16,-4-8-311 0</inkml:trace>
  <inkml:trace contextRef="#ctx0" brushRef="#br0" timeOffset="-188004.91">8883 16003 1430 0,'0'0'777'0,"0"0"-610"15,0 0-126-15,0 0-41 16,0 0 15-16,-39 139 40 16,29-85-9-16,3 2 8 15,3 3-23-15,4-9-22 16,0-7 5-16,0-11-14 16,8-9-82-16,11-15-34 15,-2-8-50-15,12-31-103 16,-4-8-346-16,-5-5-244 0</inkml:trace>
  <inkml:trace contextRef="#ctx0" brushRef="#br0" timeOffset="-187838">9032 15990 1408 0,'0'0'675'0,"0"0"-433"16,0 0-206-16,0 0-36 16,0 0 40-16,-24 152 0 15,10-86 37-15,-3 2-28 16,1 4-41-16,-2-1 14 15,4-13-22-15,4-8-98 16,-4-20-160-16,5-12-285 16,-2-14-827-16</inkml:trace>
  <inkml:trace contextRef="#ctx0" brushRef="#br0" timeOffset="-187688.39">8628 16249 924 0,'0'0'1312'0,"0"0"-1019"15,0 0-201-15,139-31-49 16,-87 31-42-16,2 0 13 16,0 0-14-16,17 0-95 15,-13 0-140-15,-13 0-525 0</inkml:trace>
  <inkml:trace contextRef="#ctx0" brushRef="#br0" timeOffset="-187520.73">9407 15994 1109 0,'0'0'1564'0,"0"0"-1371"16,0 0-171-16,68 102 3 15,-65-38-24-15,-3 13-1 16,-36 6 0-16,-18 6-5 16,-46 22-4-16,13-16-317 15,5-19-519-15</inkml:trace>
  <inkml:trace contextRef="#ctx0" brushRef="#br0" timeOffset="-186884.4">11154 15547 1702 0,'0'0'660'16,"0"0"-456"-16,0 0-72 16,0 0-39-16,0 0-51 15,0 0-14-15,0 0 24 16,125 32-51-16,-78-24-1 16,-2 1 0-16,-10 6-80 15,-17-6-175-15,-9 4-368 16,-9-8-817-16</inkml:trace>
  <inkml:trace contextRef="#ctx0" brushRef="#br0" timeOffset="-186751.68">11139 15749 1883 0,'0'0'641'16,"0"0"-492"-16,0 0-74 16,0 0-25-16,124 0-11 15,-72 0-39-15,15 0-22 16,-16 4-269-16,-11 1-609 0</inkml:trace>
  <inkml:trace contextRef="#ctx0" brushRef="#br0" timeOffset="-186246.7">10466 15619 1783 0,'0'0'740'0,"0"0"-563"16,0 0-82-16,0 0-48 16,0 0-46-16,0 0 7 15,0 0-8-15,126 0-13 0,-79 0-187 16,-9 0-419-16,-9 0-1237 0</inkml:trace>
  <inkml:trace contextRef="#ctx0" brushRef="#br0" timeOffset="-184011.56">12304 14975 804 0,'0'0'333'16,"0"0"-71"-16,0 0 19 15,0 0-52-15,0 0 31 16,0 0-50-16,0 0-17 16,16-88-46-16,-16 88-90 15,-12 0-48-15,-9 26-2 16,-6 14 4-16,-2 10-11 16,6 2 27-16,10 0-21 0,9-8 25 15,4-8-31 1,7-11 2-16,19-9 8 0,8-11-10 15,8-5 0-15,3 0-18 16,-5-20-65-16,-5-6-16 16,-10-6-22-16,-12 1-6 15,-11-6 58-15,-2-1 47 16,-2 9 22-16,-15 12 58 16,-4 5-51-16,-4 12-7 15,2 12-44-15,2 14-320 16,11-4-525-16</inkml:trace>
  <inkml:trace contextRef="#ctx0" brushRef="#br0" timeOffset="-183836.51">12549 15221 1614 0,'0'0'315'0,"0"0"-233"15,0 0 77-15,0 0-57 16,-26 129-61-16,12-96-19 15,4-1-22-15,3-11 0 16,7-9-72-16,0-6-304 16,13-6-405-16</inkml:trace>
  <inkml:trace contextRef="#ctx0" brushRef="#br0" timeOffset="-183448.55">12802 14909 983 0,'0'0'911'0,"0"0"-676"16,0 0-169-16,0 0-65 15,0 0 34-15,0 0 36 16,-63 125 27-16,63-72 34 16,5 5-66-16,14-3-29 15,4-5-24-15,-1-2-4 16,-3-9 0-16,-7-6-9 15,-5-3 0-15,-7-8-10 16,-2-8 10-16,-21-9-1 16,-6-2-60-16,0-3-41 0,3-8 56 15,8-20-33-15,12-11-53 16,6-10-43-16,13-5 9 16,20-4 49-16,10-3 72 15,3 3 45-15,-1 3 41 16,-7 9 82-16,-9 8 94 15,-14 11 49-15,-12 8-131 16,-3 12-88-16,-7 7-47 16,-27 7-163-16,5 16-77 15,5 0-532-15</inkml:trace>
  <inkml:trace contextRef="#ctx0" brushRef="#br0" timeOffset="-183228.94">13138 15294 1007 0,'0'0'585'0,"0"0"-524"16,0 0-61-16,0 0 0 16,0 0 92-16,0 0 19 15,0 0 30-15,-18-10-96 16,16 5-45-16,-5-2-20 15,-3 1-21-15,0 2-142 16,-1 0-498-16</inkml:trace>
  <inkml:trace contextRef="#ctx0" brushRef="#br0" timeOffset="-181405.79">13965 14766 1101 0,'0'0'410'16,"0"0"-127"-16,0 0-5 0,0 0-76 15,0 0-82-15,0 0-50 16,0 0-61-16,4-17 2 15,-14 43-11-15,-6 6 0 16,3 0-2-16,2-2 10 16,1-8-8-16,8-4 0 15,2-12 11-15,0-3-11 16,16-3 0-16,13 0-25 16,2 0-26-16,5-7-73 15,-7 0 60-15,-2 4 55 16,-10 3-5-16,-5 3 8 15,-6 23 6-15,-6 6 0 16,0 5 29-16,-8 1-28 16,-11-2 18-16,-1-4-5 15,3-10-4-15,1-8-3 0,3-5-7 16,-1-9-96-16,-13-5-117 16,3-15-302-16,-3-4-285 0</inkml:trace>
  <inkml:trace contextRef="#ctx0" brushRef="#br0" timeOffset="-181238.58">13836 14691 1523 0,'0'0'477'0,"0"0"-303"15,0 0-48-15,167-53-86 16,-109 48-11-16,0 5 13 16,-2 0-23-16,-10 0 5 15,-7 0-24-15,-10 12-47 16,-8 5-66-16,-5 12-200 0,-5-3 31 15,-7-3-98-15</inkml:trace>
  <inkml:trace contextRef="#ctx0" brushRef="#br0" timeOffset="-180946.87">13519 15200 1279 0,'0'0'548'16,"0"0"-397"-16,0 0-24 16,0 0-17-16,0 0 11 15,0 0 12-15,147 4-54 16,-78-4-33-16,10 0-3 15,8 0-37-15,2 0 26 16,0 0-32-16,-6 0-15 16,10 0-97-16,-22 0-241 15,-19 0-449-15</inkml:trace>
  <inkml:trace contextRef="#ctx0" brushRef="#br0" timeOffset="-180600.38">14052 15298 1562 0,'0'0'372'16,"0"0"-267"-16,0 0-90 15,0 0 78-15,-141 64-2 16,112-31 22-16,12 2-11 16,11 1-20-16,6-3-14 15,2-8-46-15,24-6-22 16,8-10 37-16,1-9-36 0,-1 0 4 16,-7-7-5-16,-12-16-12 15,-13 0 2-15,-2 0-68 16,-15 1 13-16,-21 4 23 15,-28 18-152-15,6 0-299 16,6 0-666-16</inkml:trace>
  <inkml:trace contextRef="#ctx0" brushRef="#br0" timeOffset="-179993.57">12017 15758 1122 0,'0'0'379'15,"0"0"-187"-15,0 0-8 16,0 0 12-16,0 0 42 15,0 0-87-15,0 0-77 16,85 0 18-16,8-5-42 0,49 1 20 16,57-1 21-16,26-2-35 15,7 5 19-15,-9 2-55 16,-24 0-19-16,-10 0 5 16,-15 0-5-16,-22 0-1 15,-36 2 0-15,-37 6-57 16,-7 5-42-16,-30-1-224 15,-8-1-319-15</inkml:trace>
  <inkml:trace contextRef="#ctx0" brushRef="#br0" timeOffset="-176397.01">12980 16066 1309 0,'0'0'200'0,"0"0"-187"16,0 0 4-16,0 0 12 16,0 0 69-16,0 0 32 15,0 0-39-15,-105 84 17 16,105-62 3-16,0 6-13 0,0-2 14 15,18 2-44-15,-1 2-28 16,6-2 0-16,-5-1-40 16,0-5 12-16,-5-8-12 15,-4-2 12-15,-7-2-14 16,-2-6 2-16,-4 4 0 16,-21-2-4-16,-6-2 4 15,2-4-18-15,2 0-1 16,14-8 1-16,11-16 10 15,2-7-57-15,22-5-34 16,18-3 50-16,5-2 26 16,0 5 23-16,-6 4 7 15,-10 5 5-15,-10 10 50 0,-15 5-43 16,-4 6 67-16,-7 6-86 16,-25 0-45-16,3 3-74 15,8 8-258-15</inkml:trace>
  <inkml:trace contextRef="#ctx0" brushRef="#br0" timeOffset="-175961.47">13317 16128 1228 0,'0'0'327'0,"0"0"-160"0,0 0-28 16,0 0 25-16,0 0-27 16,0 0-35-16,0 0 25 15,-101-32-77-15,121 23-49 16,3-3-2-16,1 7 3 16,-2 5-11-16,-4 0 9 15,-9 5-3-15,-9 16-9 16,0 7 13-16,-13 8-1 15,-14 0 12-15,-4 3-11 16,2-4 34-16,6-10-35 16,10-4 0-16,11-7 3 15,2-1 5-15,11-5-7 16,20 2-1-16,5-6-7 16,-1 6 5-16,-4-2-16 0,-8-3 14 15,-9 4-3-15,-14 3 1 16,0 2 4-16,-16 4 2 15,-18 3-4-15,-5 4-4 16,-13 5-200-16,12-7-120 16,9-6-452-16</inkml:trace>
  <inkml:trace contextRef="#ctx0" brushRef="#br0" timeOffset="-174744.55">12551 16749 1189 0,'0'0'537'0,"0"0"-402"16,0 0 7-16,0 0-34 16,0 0 10-16,139-4 29 15,-63 4-73-15,10-1 34 16,13-3-18-16,6-5-68 16,-3 1 10-16,-3-1-32 15,-10 0-6-15,-14 3-19 16,-8 2-174-16,-20 4-167 15,-22 0-436-15</inkml:trace>
  <inkml:trace contextRef="#ctx0" brushRef="#br0" timeOffset="-174466.87">12829 16941 1625 0,'0'0'530'15,"0"0"-388"-15,0 0-142 16,0 0 25-16,0 0-22 16,0 0 74-16,-27 107 30 15,17-59-15-15,4 3-67 0,-1-3 4 16,3-2-29-16,4-10-2 15,0-2 1-15,0-12-209 16,6-12-322-16,7-10-439 0</inkml:trace>
  <inkml:trace contextRef="#ctx0" brushRef="#br0" timeOffset="-173883.87">13076 17008 973 0,'0'0'544'16,"0"0"-446"-16,0 0-43 0,0 0 24 15,0 0 58 1,0 0 14-16,0 0-44 0,-103-14-24 16,103 14-15-16,5 0-40 15,19 0 6-15,5 0-27 16,0 0-6-16,-2 5 5 15,-11 8 0-15,-8 9-6 16,-8 6 6-16,0 3 11 16,-13 0 34-16,-7 1-21 15,2-2 9-15,5-4 4 16,9-7-42-16,4-9 20 16,0-2-6-16,21-4-14 15,16-4 11-15,7 0-12 0,3-9-82 16,1-8-13-1,-2-5-44-15,-7-6-46 0,-7-2 5 16,-8 3 79-16,-9 3 101 16,-5 7 92-16,-8 4 114 15,-2 9 50-15,0 4-95 16,0 0-63-16,-14 8-86 16,-5 18-5-16,1 6 44 15,3 9-30-15,7-5 4 16,8 0 5-16,0-2-24 15,12-10 7-15,12-7-13 16,5-12 1-16,5-5-10 16,-1 0 1-16,-4-14-4 15,-5-12-10-15,-8-6-66 0,-14 0-1 16,-2-6 11-16,-4 6 37 16,-21 5 39-16,-4 5-106 15,-8 8-68-15,5 9-170 16,10 0-860-16</inkml:trace>
  <inkml:trace contextRef="#ctx0" brushRef="#br0" timeOffset="-173296.78">14712 15735 1515 0,'0'0'545'0,"0"0"-308"15,0 0 47-15,0 0-107 0,0 0-16 16,0 0-89-16,0 0-52 16,67-14-20-16,-36 14-2 15,-2 0-62-15,-16 17-160 16,-9 3-309-16,-4 1-247 0</inkml:trace>
  <inkml:trace contextRef="#ctx0" brushRef="#br0" timeOffset="-173162.22">14625 15945 1295 0,'0'0'877'0,"0"0"-670"16,0 0-133-16,0 0 50 15,0 0 40-15,0 0-111 16,114 0-53-16,-65 0-9 0,-10 0-347 16,-10 0-720-16</inkml:trace>
  <inkml:trace contextRef="#ctx0" brushRef="#br0" timeOffset="-171141.46">15793 15270 1280 0,'0'0'285'0,"0"0"-127"16,0 0-88-16,0 0-24 15,0 0 43-15,0 0-29 16,0 0 28-16,-92-44-7 16,82 62 0-16,7 10 24 15,3 8 5-15,9 7-34 16,16 6 23-16,4 1-69 16,0-1 2-16,-4-5-13 15,-10-7-12-15,-7-2 3 16,-8-12-10-16,0 0 0 15,-19-7 1-15,-12-2 0 0,-5-10-2 16,0-4-13-16,5 0-59 16,11-16 50-16,16-16-6 15,4-4-70-15,24-10-36 16,23-3 16-16,11-3 50 16,6 3 47-16,-3 3 8 15,-6 2 13-15,-10 3 1 16,-19 9 0-16,-12 6 46 15,-14 8 66-15,-5 10-23 16,-24 3-67-16,-9 5-12 0,1 0 2 16,1 23-12-1,9-1 0-15,13 1-6 0,14 0 14 16,0-4-8-16,29-4 0 16,14-7 1-16,9-6-8 15,3-2-8-15,1-2-1 16,-7-14 16-16,-11 2-9 15,-11-5 9-15,-14 7 0 16,-13 8 28-16,0 4 34 16,-27 7-60-16,-9 27 5 15,-1 12 75-15,6 10-37 16,8 4 20-16,14-4-32 16,9-8-32-16,2-7 30 15,25-15-31-15,9-12 15 16,9-11-5-16,3-3-9 0,2-21-2 15,-6-14-48 1,-5-6-27-16,-16-14 33 0,-9-1-67 16,-9-4 39-16,-5 6 71 15,-5 6 25-15,-17 12 46 16,-3 14-39-16,-2 14-31 16,-4 8-2-16,-13 26-126 15,6 9-179-15,2 6-318 0</inkml:trace>
  <inkml:trace contextRef="#ctx0" brushRef="#br0" timeOffset="-170840.22">15416 15918 1547 0,'0'0'703'0,"0"0"-482"16,0 0-41-16,0 0-65 16,0 0-52-16,156 0-9 15,-24 0-28-15,35-5-25 16,-9 1 16-16,-31 1-17 15,-38 3-1-15,-33 0-15 16,21 0-192-16,-15 0-136 0,-11 9-500 16</inkml:trace>
  <inkml:trace contextRef="#ctx0" brushRef="#br0" timeOffset="-170568.67">15726 16208 1326 0,'0'0'735'16,"0"0"-428"-16,0 0-227 0,0 0-41 16,0 0-33-16,0 0 59 15,-51 104 55-15,33-47-52 16,2 7-20-16,1-2-23 15,3 0-17-15,4-4 9 16,1-10-17-16,5-12-96 16,2-9-196-16,2-13-287 15,13-10-332-15</inkml:trace>
  <inkml:trace contextRef="#ctx0" brushRef="#br0" timeOffset="-169827.08">15753 16172 707 0,'0'0'642'0,"0"0"-353"16,0 0-121-16,0 0-57 0,0 0 109 16,0 0-52-16,0 0-83 15,11-52 16-15,-11 48-2 16,-17 4-41-16,-15 0-58 16,-11 17 6-16,-5 15 5 15,-6 7-5-15,5 6 17 16,9 1 22-16,11 2-21 15,14-4 39-15,12-8-29 16,3 0-16-16,12-10 22 16,19-3-40-16,11-14 17 15,11-9-17-15,5 0-5 16,0-28 4-16,-4-2-41 16,-12-10-9-16,-13-4-11 0,-14-2-50 15,-13 5 42 1,-2 2 70-16,-8 8 24 0,-15 13 67 15,0 4-88-15,-4 14-3 16,2 0-72-16,-4 18-155 16,6 10-267-16,8-2-343 0</inkml:trace>
  <inkml:trace contextRef="#ctx0" brushRef="#br0" timeOffset="-169423.96">15695 16520 935 0,'0'0'528'0,"0"0"-344"16,0 0-44-16,0 0 71 16,0 0-38-16,0 0-33 15,-123-75-57-15,81 85-24 16,-1 20 56-16,6 5-14 15,8 11-22-15,8 0-9 16,13-2-34-16,8-1 9 16,0 2-5-16,27-10-39 15,8-3 38-15,10-6-39 16,6-15 0-16,7-7 0 16,0-4-10-16,-2-15 9 15,-7-14-16-15,-11-7-25 0,-17-8 41 16,-9-7-55-16,-12-2 26 15,-2-5 28-15,-23 12 4 16,-6 7 40-16,-4 17-42 16,-1 10 3-16,-2 12-9 15,4 0-148-15,10 22-181 16,8 0-249-16,10 0-531 0</inkml:trace>
  <inkml:trace contextRef="#ctx0" brushRef="#br0" timeOffset="-168845.76">16131 16244 1722 0,'0'0'496'0,"0"0"-422"16,0 0-62-16,0 0 47 16,0 0 66-16,0 0 0 15,0 0-42-15,-57-9-58 0,54 4 19 16,3-2-24-1,0 2-3-15,0-5 13 0,16 6-30 16,-1 4 0-16,2 0-1 16,-5 4-2-16,-4 20-3 15,-8 10 5-15,0 12 1 16,-14 7-6-16,-17 5 6 16,-3 0 0-16,1-12 3 15,8-7 8-15,8-16-6 16,12-7-5-16,5-9 0 15,5-7-8-15,24 3 10 16,11-3-3-16,4 0 1 16,3 4-18-16,-7 4 12 15,-9 10 6-15,-8 2-7 16,-17 10-7-16,-6 3 14 0,-19 2 0 16,-24 0 5-16,-13 1 2 15,-4-10 10-15,0-3-14 16,9-6 4-16,8-7-14 15,12-10-107-15,16-4-144 16,7-14-246-16,8-8-676 0</inkml:trace>
  <inkml:trace contextRef="#ctx0" brushRef="#br0" timeOffset="-168327.65">16758 15986 1554 0,'0'0'496'0,"0"0"-408"16,0 0-38-16,0 0 54 16,0 0-2-16,0 0-56 15,-37 106-12-15,37-92 8 16,6-10-21-16,7-2 47 15,1-2-34-15,-3 0-23 16,-7-10 13-16,-4-8-24 0,-22 4-100 16,-16 0-99-16,-8 6-761 15</inkml:trace>
  <inkml:trace contextRef="#ctx0" brushRef="#br0" timeOffset="-166712.72">16856 16013 512 0,'0'0'740'16,"0"0"-476"-16,0 0-88 16,0 0-74-16,0 0 52 15,0 0 52-15,2-1-78 16,-2 1-14-16,0 0-43 15,0 0 1-15,0 0 4 16,0 0-57-16,0 0-4 16,-6 0-3-16,-7 0-5 0,-3 0 2 15,-1 1-9 1,0 12-3-16,7-5-6 0,2-4 18 16,6 2-7-16,2-6-2 15,0 0 6-15,0 0 5 16,0 0-11-16,0 0 0 15,0 0-4-15,0 0 4 16,-4 0-33-16,-7-4-199 16,-5-7-898-16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6:12:43.5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5050 3655 546 0,'0'0'127'16,"0"0"-96"-16,0 0 670 15,0 0-521-15,-100 99-95 16,82-82-22-16,3-3-21 0,2 1 3 15,1-5-44-15,4 0 9 16,-1-5-10-16,4-2-38 16,0-3-192-16,5 0-929 0</inkml:trace>
  <inkml:trace contextRef="#ctx0" brushRef="#br0" timeOffset="1010.9">5102 3491 863 0,'0'0'731'16,"0"0"-603"-16,0 0-13 0,0 0 52 16,0 0-4-16,0 0-10 15,0 0-47-15,-114 80-8 16,87-52-23-16,1 2-25 16,-1 0 17-16,3-1-46 15,-1-4 0-15,5 0 22 16,2-6-41-16,2-2 22 15,5-7-24-15,5-5 7 16,2-2-4-16,4-3-3 16,0 0-7-16,0-7-7 15,13-14-68-15,9-13-119 16,7-5 10-16,0-2-19 0,0 4-3 16,-3 1 57-16,-5 5 87 15,-5 6 56-15,-6 4 13 16,-5 9 58-16,-5 0 99 15,0 9 17-15,0 3 16 16,-11 0-92-16,-16 10-39 16,-6 16 4-16,-7 8-1 15,-1 6 39-15,3 1-38 16,7-2-24-16,9-6 37 16,11-9-61-16,4-9-15 15,7-7 0-15,0-5-21 16,3-3 12-16,14-3-63 15,10-19-62-15,6-8-77 16,0-11-118-16,1 0 84 16,-5-2 59-16,-5 2 50 0,-3 7 68 15,-8 8 67-15,-6 8 1 16,-2 8 136-16,-5 8 42 16,0 2-44-16,0 10-68 15,-14 20-29-15,-4 8 67 16,-2 6 14-16,-3 3-38 15,4-3 38-15,1-4-60 16,7-8-16-16,4-9-25 16,4-9-6-16,3-7-22 15,0-7-90-15,19 0-36 16,5-17-112-16,14-22-117 16,-2-6-170-16,-10 7-48 15,-5 10 479-15,-17 20 105 0,-4 8 545 16,0 0-226-16,0 0-69 15,-6 20-100-15,-8 4-10 16,-1 5-42-16,-1 0-70 16,0 1 6-16,-2 1-34 15,5-12-131-15,1-5-568 0</inkml:trace>
  <inkml:trace contextRef="#ctx0" brushRef="#br0" timeOffset="1912.62">4855 3260 760 0,'0'0'523'0,"0"0"-314"15,0 0-59-15,0 0-40 16,0 0 31-16,0 0-42 15,0 0-28-15,0 0 29 16,-2-4-66-16,-1 2 14 16,1-2 24-16,2 0-25 15,0-2 16-15,0 0-46 16,0-2-16-16,0-1 36 16,0-2-37-16,7 1 0 15,3-1-6-15,7 2 9 0,0 1-9 16,-1 4 6-16,-1-1-7 15,-1 5-11-15,-3 0 11 16,-5 0-6-16,-3 12 12 16,-3 9 2-16,0 4 0 15,-9 4-1-15,-9 0 0 16,-6 1 34-16,-5-7-33 16,2-2 10-16,0-7-8 15,7-5 10-15,7-2-1 16,4-5-12-16,9-2 0 15,0 0 16-15,0 0-16 16,13 0 0-16,9 0 0 16,5 0-2-16,0 0 0 0,2 0 2 15,2 0-1-15,1 0-14 16,7 6 11-16,-7-2-244 16,-8 0-919-16</inkml:trace>
  <inkml:trace contextRef="#ctx0" brushRef="#br0" timeOffset="5890.7">11257 3659 172 0,'0'0'242'0,"0"0"-135"16,0 0-18-16,0 0 51 0,0 0 115 15,0 0-64 1,0 0-6-16,13-11-43 0,-11 6-12 15,-2 1-24-15,0 0-57 16,0 0 18-16,0 0 8 16,0 2-42-16,0 1 46 15,0 1-14-15,0-3-15 16,0 3 27-16,0 0-45 16,0 0 4-16,0 0 10 15,0 0-31-15,0 0 28 16,0 0-39-16,0 0 4 15,0 0 3-15,0 0-11 0,0 8 0 16,0 13 8 0,-6 10-7-16,-5 8 44 0,1 3 2 15,4 1-4-15,-1-6 37 16,5-7-63-16,0-7 6 16,2-9-21-16,0-5 14 15,0-6-4-15,0-3-12 16,0 0 1-16,6-9 31 15,10-15-32-15,6-6 0 16,3-6-7-16,-1-4-47 16,1 0-66-16,-2-1-90 15,5-10-118-15,-6 8-186 16,-6 5-686-16</inkml:trace>
  <inkml:trace contextRef="#ctx0" brushRef="#br0" timeOffset="6463.25">11272 3232 876 0,'0'0'639'16,"0"0"-438"-16,0 0-71 16,0 0 59-16,0 0-18 15,0 0-46-15,0 0-6 16,-35-6-52-16,35 2-42 16,0 2 28-16,2-1-53 0,16-2-6 15,1 3 5-15,4 2-4 16,-1 0 4-16,-3 0 1 15,-6 14-3-15,-9 6-9 16,-4 6 22-16,0 5-10 16,-17 1 49-16,-4-2-28 15,3-4 37-15,5-6-8 16,9-8-49-16,4-3 14 16,0-7-9-16,17 1-6 15,14-3 0-15,10 0-15 16,5 0-86-16,14-8-127 15,-10-1-261-15,-10 1-294 0</inkml:trace>
  <inkml:trace contextRef="#ctx0" brushRef="#br0" timeOffset="9194.4">16491 3720 730 0,'0'0'772'0,"0"0"-562"15,0 0-76-15,0 0 124 16,0 0-45-16,0 0-13 15,0 0-51-15,87-11-51 16,-38 8 14-16,7 0-61 16,4 3-35-16,5-2 20 15,-3 0-30-15,0-1-1 16,-4-2-5-16,-2-1-8 16,-9 1 1-16,-12-2-81 15,-8 4-144-15,-23-1-59 16,-4 4-293-16,0 0-438 0</inkml:trace>
  <inkml:trace contextRef="#ctx0" brushRef="#br0" timeOffset="9443.79">16588 3488 1400 0,'0'0'906'0,"0"0"-733"16,0 0-93-16,0 0 8 15,0 0 2-15,0 0-31 0,0 0-59 16,104-20 35-16,-49 33-35 16,1 1 1-16,-3 4-7 15,3 8-55-15,-13-6-253 16,-17-6-377-16</inkml:trace>
  <inkml:trace contextRef="#ctx0" brushRef="#br0" timeOffset="10764.69">1607 4368 717 0,'0'0'335'0,"0"0"-47"15,0 0-86-15,0 0-38 16,0 0 57-16,0 0-19 16,114-87-61-16,-108 79 22 15,-4 5-34-15,0 0-22 16,-2 3-20-16,0 0-52 15,0 0 28-15,-2 3-36 16,-22 18-26-16,-10 11 50 16,-12 10-29-16,-6 9 11 15,1 0-3-15,7-1-21 16,7-7 13-16,11-10-22 16,10-8 6-16,12-11-17 0,4-6-13 15,13-8-42 1,30 0 27-16,19-15-70 0,21-12-124 15,11-14-63-15,6-2 9 16,0-5 149-16,-11 3 68 16,-11 7 70-16,-20 10 6 15,-20 8 70-15,-18 10 120 16,-15 10-2-16,-5 0 5 16,-23 12-31-16,-19 19-74 15,-14 14-17-15,-8 8-8 16,-4 2-54-16,11-4 16 15,12-10-31-15,16-9 0 0,16-15-13 16,13-11-27 0,15-6-119-16,37-9 55 0,66-49-142 15,-7 3-293-15,-4-3-112 0</inkml:trace>
  <inkml:trace contextRef="#ctx0" brushRef="#br0" timeOffset="11095">2637 4271 611 0,'0'0'879'16,"0"0"-550"-16,0 0-89 15,0 0-32-15,0 0 13 16,-174 156-77-16,100-94-14 16,2 1-48-16,10-11-64 15,18-10 18-15,15-12-36 16,20-15-12-16,9-12-36 0,32-3-56 16,26-18 13-1,17-18-146-15,52-32-253 0,-3-5 116 16,-16 9-244-16,-25 15-123 15,-62 31 741-15,-11 15 802 16,-10 3-294-16,0 0-278 16,-8 12 26-16,-21 16 28 15,-10 8-84-15,-6 4-57 16,-2-1-39-16,5-4-60 16,11-4-9-16,8-11-29 15,17-10-6-15,6-8-17 16,19-2-104-16,29-12 21 15,56-39-83-15,-7 3-321 16,-9 0-58-16</inkml:trace>
  <inkml:trace contextRef="#ctx0" brushRef="#br0" timeOffset="11246.07">3125 4354 1013 0,'0'0'504'0,"0"0"-298"16,0 0 100-16,0 0-82 16,-110 127-60-16,66-83-37 15,6-5 1-15,7-7-85 16,11-10-37-16,16-8-6 15,4-14-39-15,24 0-70 16,27-16-2-16,54-40-228 16,-9 3-309-16,-5-1-584 0</inkml:trace>
  <inkml:trace contextRef="#ctx0" brushRef="#br0" timeOffset="11395.15">3586 4313 1094 0,'0'0'510'15,"0"0"-256"-15,0 0 10 16,0 0-86-16,-87 138-25 15,51-97-31-15,7-8-10 0,9-8-59 16,9-9-52-16,11-12-1 16,7-4-58-16,34-4-44 15,50-42-79-15,-9 1-345 16,5-3-133-16</inkml:trace>
  <inkml:trace contextRef="#ctx0" brushRef="#br0" timeOffset="11959.67">4063 4277 929 0,'0'0'536'0,"0"0"-325"15,0 0 71-15,0 0-103 16,-51 144-57-16,26-104 9 0,8-5-68 16,5-14-34-1,12-9-10-15,0-7-19 0,18-5-12 16,22-10-40-16,16-21-155 16,9-4-138-16,40-28-223 15,-5 7 62-15,-13 10-210 16,-20 12 716-16,-49 30 506 15,-14 4 84-15,-4 6-326 16,0 20 40-16,-6 10-61 16,-19 8-64-16,0 5-40 15,-2-4-38-15,7-4 10 16,5-7-70-16,8-10-40 16,7-9-2-16,0-6 1 15,5-9-55-15,19 0 26 16,10-12-50-16,6-10-85 0,5-4-91 15,-1-1 40-15,-7 5-21 16,-3 6 67-16,-14 8 169 16,-9 8 83-16,-11 7 64 15,0 20 92-15,-4 8-57 16,-11 2-78-16,-4-1-8 16,9-7-44-16,5-6-27 15,5-14-7-15,0-9-17 16,13 0-2-16,18-18-1 15,7-14-303-15,5-6-238 16,1-7 10-16,1-1 1 16,-7 5 532-16,-5 7 262 15,-10 9 282-15,-12 15-22 16,-7 10-184-16,-4 0-102 16,0 18-122-16,-7 15 16 0,-8 7-34 15,-1 3-75-15,-2 4 17 16,1 11-38-16,1-12-172 15,5-14-367-15</inkml:trace>
  <inkml:trace contextRef="#ctx0" brushRef="#br0" timeOffset="13158.82">5719 4451 738 0,'0'0'916'0,"0"0"-729"16,0 0-143-16,0 0 7 15,0 0 6-15,0 0 3 16,0 0 19-16,-15-102-11 15,-5 95-18-15,-9 7 8 16,-7 0-27-16,-2 5 2 0,-5 19 32 16,4 8-23-16,7 2 32 15,8 3-41-15,11-4-32 16,11-4 23-16,2-8-17 16,13-4-7-16,20-7 32 15,14-10-31-15,9 0-2 16,6-14-39-16,-1-8-40 15,-8-2 29-15,-11 4-19 16,-13 8 30-16,-16 5 40 16,-11 7-21-16,-2 0 21 15,0 19 33-15,-12 6 39 16,-1 6 24-16,3 1-50 16,6-4-20-16,4-3-15 0,0-11 4 15,22-5-7-15,7-9-8 16,9 0-43-16,2-9-33 15,-2-14-55-15,-6-3-3 16,-11 0-20-16,-9-1-28 16,-10 6 106-16,-2 5 32 15,-10 3 27-15,-11 5 8 16,-6-6-29-16,4 4-236 16,11-4-484-16</inkml:trace>
  <inkml:trace contextRef="#ctx0" brushRef="#br0" timeOffset="13296.53">6090 4171 988 0,'0'0'1114'15,"0"0"-948"-15,0 0-103 0,0 0-63 16,0 0 0-16,-103 154 0 16,69-90-130-16,10-7-796 0</inkml:trace>
  <inkml:trace contextRef="#ctx0" brushRef="#br0" timeOffset="13655.17">6393 4717 1886 0,'0'0'328'16,"0"0"-323"-16,0 0-5 15,0 0-119-15,115-143 9 16,-68 90 56-16,-5 2-57 16,-3 1-63-16,-13 5-44 15,-10 12 199-15,-7 8 19 16,-9 11 225-16,0 12 32 15,0 2-109-15,0 4-95 16,-13 16 36-16,1 6-27 16,3 6-5-16,3 6 10 0,4 0-61 15,0 5 6 1,-1 10-12-16,1-8-63 0,0-11-290 0</inkml:trace>
  <inkml:trace contextRef="#ctx0" brushRef="#br0" timeOffset="14164.89">7129 4393 801 0,'0'0'353'16,"0"0"-77"-16,0 0 33 15,0 0-63-15,0 0-35 0,0 0-94 16,-114 24-59-16,111 10 0 16,3 8-12-16,0 3 15 15,5 3-20-15,3-4-40 16,-2-3 31-16,-6-6-32 16,0-3 0-16,-12-6 19 15,-13-8-18-15,-1-8 5 16,-1-10-1-16,5 0 5 15,8-26-20-15,14-14-50 16,0-6-137-16,25-4-32 0,15 2 20 16,5 5 149-1,2 11 47-15,-5 10 13 0,-7 12 1 16,-6 10 61-16,-6 0 7 16,-8 17 23-16,-5 12 7 15,-6 14 6-15,-4 9-18 16,0 8-10-16,0 6 23 15,-2 2-45-15,-3 1-30 16,0-6-2-16,3-5-17 16,2-7-2-16,0-10-4 15,0-14-75-15,0-8-43 16,2-16-92-16,8-15-1 16,-4-20-57-16,-1-10-335 0</inkml:trace>
  <inkml:trace contextRef="#ctx0" brushRef="#br0" timeOffset="14324.26">7276 4516 550 0,'0'0'1023'0,"0"0"-699"16,0 0-98-16,0 0-84 15,0 0-53-15,0 0-39 16,0 0 11-16,60-2-8 16,-60 36-29-16,-10 5 0 15,-17 2-24-15,-14 2-140 16,5-9-217-16,7-13-513 0</inkml:trace>
  <inkml:trace contextRef="#ctx0" brushRef="#br0" timeOffset="15299.01">7733 4185 2002 0,'0'0'264'0,"0"0"-184"16,0 0-68-16,0 0-12 15,-16 102 53-15,3-42 42 16,3 10 14-16,4-2-69 0,6-5-40 16,0-7 21-16,0-14-20 15,16-10-1-15,5-12 0 16,6-13-10-16,4-7-26 16,4-7-91-16,-2-20-76 15,0-10-68-15,-6-4-20 16,-7 3 13-16,-7 8 278 15,-6 12 71-15,-7 13 200 16,0 5-124-16,-2 5-84 16,-12 20 64-16,3 5-71 15,5 0-25-15,3-2-13 16,3-3-11-16,0-8 13 0,0-3-20 16,0-8 0-16,3-2 8 15,-1-4 3-15,-2 0-8 16,0-12-3-16,0-12-53 15,2-10 43-15,7-2-45 16,9-2-48-16,7 5 27 16,4 12 16-16,0 8 41 15,0 9 19-15,-4 4-7 16,-2 0 7-16,-9 17 26 16,-5 2 16-16,-7 6 67 15,-2 0-25-15,0 2-15 16,-2-1-19-16,-9-6-44 15,3-4 17-15,6-8-23 16,2-6 2-16,0-2-11 0,21-8-7 16,8-16-176-16,2-8-70 15,0-3-135-15,-4 3 38 16,-8 6 265-16,-5 12 94 16,-10 12 314-16,-4 2-131 15,0 10 12-15,-2 14-46 16,-6 2-64-16,-2 3 35 15,6-3-54-15,2-6-45 16,2-2 21-16,0-4-41 16,6-5 8-16,12-9-8 15,3 0-1-15,0 0-32 16,2-13-112-16,-1-9-20 16,1-6-45-16,-6-4-116 15,-1 0 51-15,-3 4 70 0,-2 4 204 16,-4 11 145-16,-2 12 147 15,-3 1-134-15,-2 12 62 16,0 17-79-16,0 6-18 16,0 3-7-16,-4-2-34 15,-3-4-14-15,2-4-51 16,3-8-17-16,0-8 0 16,-3-12-91-16,1 0-213 15,0-5-656-15</inkml:trace>
  <inkml:trace contextRef="#ctx0" brushRef="#br0" timeOffset="15419.84">8383 4293 886 0,'0'0'847'0,"0"0"-787"16,0 0-60-16,0 0-550 0</inkml:trace>
  <inkml:trace contextRef="#ctx0" brushRef="#br0" timeOffset="15526">8152 4939 1415 0,'0'0'507'15,"0"0"-410"-15,0 0-97 16,0 0-156-16,0 0-1290 0</inkml:trace>
  <inkml:trace contextRef="#ctx0" brushRef="#br0" timeOffset="16006.39">9093 4389 497 0,'0'0'1254'0,"0"0"-950"16,0 0-193-1,0 0-70-15,0 0 11 0,0 0 13 16,-6 108-35-16,6-80-1 15,0-5-26-15,0-5-3 16,0-6-28-16,0-8-126 16,-4-4-94-16,-2-8-23 15,-5-9-449-15</inkml:trace>
  <inkml:trace contextRef="#ctx0" brushRef="#br0" timeOffset="16132.28">9093 4389 1422 0,'-56'-61'381'0,"73"58"-195"15,10 1-23-15,4 2-80 16,2 0-29-16,-1 0-53 16,-6 16-1-16,-14 24 0 0,-7-2-179 15,-5 1-325-15</inkml:trace>
  <inkml:trace contextRef="#ctx0" brushRef="#br0" timeOffset="16276.26">8823 4809 1654 0,'0'0'542'16,"0"0"-449"-16,0 0 44 16,0 0-11-16,135-9-86 15,-83 0-3-15,8-4-37 16,-16 5-160-16,-10 1-391 0</inkml:trace>
  <inkml:trace contextRef="#ctx0" brushRef="#br0" timeOffset="16484.14">9440 4717 1903 0,'0'0'542'0,"0"0"-456"16,0 0-86-16,0 0 8 15,0 0-7-15,0 0-1 16,-107 136-21-16,56-94-140 16,-1-7-670-16</inkml:trace>
  <inkml:trace contextRef="#ctx0" brushRef="#br0" timeOffset="17918.02">10265 4434 814 0,'0'0'566'16,"0"0"-466"-16,0 0-20 15,0 0 56-15,0 0 23 16,0 0-14-16,-114-25-38 16,82 36-13-16,3 15-29 15,6 6-28-15,9 1 40 16,10 4-22-16,4-3-13 16,4-3 16-16,23-10-23 15,10-7-3-15,11-12-32 0,7-2-21 16,4-4-55-16,-1-17-49 15,-8-3-18-15,-7 1-24 16,-14 2 25-16,-12 6 59 16,-12 7 83-16,-5 6 64 15,0 2 74-15,-13 0-41 16,-8 18 31-16,4 4 8 16,1 4-55-16,7 0-3 15,7-2-40-15,2-8-38 16,2-6 48-16,21-8-35 15,5-2-13-15,3-5-34 16,-2-14-82-16,-6-3 55 0,-9-2 17 16,-10 0-29-16,-4-1 2 15,0 6-3-15,-16-3 23 16,-1 2-20-16,-2-17-97 16,9 8-229-16,5-3-667 0</inkml:trace>
  <inkml:trace contextRef="#ctx0" brushRef="#br0" timeOffset="18039.59">10619 4195 1324 0,'0'0'738'0,"0"0"-511"15,0 0-174-15,0 0-31 16,0 0-16-16,-127 96-6 16,74-52-99-16,3-8-892 0</inkml:trace>
  <inkml:trace contextRef="#ctx0" brushRef="#br0" timeOffset="18723.8">8900 4355 1453 0,'0'0'534'16,"0"0"-291"-16,0 0 24 16,0 0-74-16,0 0-53 0,0 0-73 15,0 0 17-15,14-18-67 16,20 16-8-16,10 0 0 16,7 0-9-16,1 1 0 15,-4 1 0-15,-5-2-24 16,-9 2-10-16,-8 0-96 15,-17 0-204-15,-9 0-282 16,0 5-311-16</inkml:trace>
  <inkml:trace contextRef="#ctx0" brushRef="#br0" timeOffset="19174.09">9054 4405 945 0,'0'0'709'15,"0"0"-420"-15,0 0-60 16,0 0-44-16,0 0-8 15,0 0-109-15,0 0-28 16,-2-7-35-16,2 21 11 16,0 9 4-16,0 9-12 15,0 5-6-15,0 1 12 16,0-2-14-16,0-1-14 16,0-3-137-16,4-6-215 15,-2-11-349-15</inkml:trace>
  <inkml:trace contextRef="#ctx0" brushRef="#br0" timeOffset="20554.97">11149 4654 1234 0,'0'0'761'0,"0"0"-570"16,0 0-135-16,0 0-34 0,0 0 75 15,0 0-85-15,0 0-4 16,106-112-8-16,-66 69-40 16,-5 2-9-16,-4 0 7 15,-6 7 31-15,-7 6 10 16,-9 10 2-16,-5 6 63 15,-2 8 34-15,-2 4-43 16,0 0-28-16,0 14-27 16,0 16 0-16,-8 10 49 15,-3 6-34-15,3 2 4 16,2-4-16-16,4-7-3 16,2-9-67-16,0-12-182 15,8-10-343-15,8-6-953 0</inkml:trace>
  <inkml:trace contextRef="#ctx0" brushRef="#br0" timeOffset="21064.96">11828 4311 1540 0,'0'0'265'16,"0"0"-181"-16,0 0 65 15,0 0-20-15,-128 31-3 16,102 1-51-16,10 1-15 16,7 6 27-16,9 3-38 15,0 2 2-15,9-1-5 0,2 0-45 16,-2-5 31-16,-9-2-32 16,0-8 0-16,-7-2 8 15,-17-8-1-15,-1-7-7 16,1-11 0-16,9 0 12 15,5-19-28-15,10-15-50 16,12-8-143-16,23-6-33 16,14 2-20-16,4 6 175 15,1 11 73-15,-4 11 5 16,-13 11 9-16,-8 7 57 16,-9 4 19-16,-9 21 84 15,-8 9-47-15,-3 12 6 16,0 12-27-16,-3 3-27 0,-10 6 18 15,2-1-28-15,0-5-43 16,4-4 15-16,2-8-21 16,3-10-6-16,2-9 0 15,0-12-12-15,0-10-36 16,7-8-66-16,4-6 17 16,0-28-6-16,-2-16-170 15,-2-54 27-15,-5 9-108 16,-2 1-307-16</inkml:trace>
  <inkml:trace contextRef="#ctx0" brushRef="#br0" timeOffset="21223.95">11952 4488 586 0,'0'0'695'0,"0"0"-398"16,0 0-34-16,0 0-51 0,0 0-93 15,0 0-8 1,117-56-40-16,-102 82-15 0,-9 9 20 16,-6 10-45-16,0-1 4 15,-13-2-18-15,-9-4-17 16,-3-12-19-16,3-9-92 15,-2-17-89-15,3 0-65 16,10-19-396-16</inkml:trace>
  <inkml:trace contextRef="#ctx0" brushRef="#br0" timeOffset="21440.48">12131 4095 955 0,'0'0'689'0,"0"0"-508"16,0 0-130-16,0 0 22 15,0 0-41-15,0 0-20 16,0 0 54-16,77-21-53 16,-70 52 6-16,-7 3-17 15,-17 12-2-15,-17-6-125 16,3-10-377-16</inkml:trace>
  <inkml:trace contextRef="#ctx0" brushRef="#br0" timeOffset="22056.41">12599 4134 426 0,'0'0'851'0,"0"0"-579"15,0 0-61-15,0 0 3 16,-65 115-63-16,57-59-13 16,0 6 0-16,8-2-79 15,0-4-7-15,0-5-41 16,12-11-10-16,5-13 14 0,3-8-6 15,3-14-18-15,4-5 9 16,2-7-82-16,0-19-12 16,-3-9-79-16,-4-1-42 15,-6 7 100-15,-7 7 115 16,-7 11 87-16,-2 11 58 16,0 2-122-16,-8 25 32 15,-6 2 4-15,5 4-12 16,5-3 2-16,4-4-43 15,0-7 10-15,0-6-8 16,8-6 2-16,1-6-20 16,-4-1-5-16,-3 0-36 15,-2-18-71-15,0-6-60 16,0-6 13-16,0-2 53 16,13-4-11-16,12 4 2 0,6 7 107 15,5 10 18-15,-1 11 53 16,-1 4-27-16,-8 0 17 15,-3 13 3-15,-7 7 16 16,-12 5 64-16,-4-2-18 16,0 4-20-16,-7-3 1 15,-6-4-55-15,4-4-12 16,2-6-16-16,7-8-6 16,0-2-2-16,29-17-141 15,7-10-214-15,0-3-443 0</inkml:trace>
  <inkml:trace contextRef="#ctx0" brushRef="#br0" timeOffset="22221.83">13151 4453 1179 0,'0'0'326'0,"0"0"-239"15,0 0-13-15,0 0-1 16,-29 122-30-16,29-101 21 16,0-4-30-16,0-8-17 15,16-3 8-15,4-4-25 16,2-2-47-16,5 0-89 15,9-30-136-15,-5 4-60 16,-6-2-582-16</inkml:trace>
  <inkml:trace contextRef="#ctx0" brushRef="#br0" timeOffset="22348.9">13342 4480 1016 0,'0'0'364'0,"0"0"-81"16,0 0-102-16,0 0-97 0,-6 104-7 15,4-78-39-15,0-6-13 16,2-5-15-16,0-8-4 15,0-7-12-15,0 0-75 16,0-10-209-16</inkml:trace>
  <inkml:trace contextRef="#ctx0" brushRef="#br0" timeOffset="22477.48">13365 4185 1128 0,'0'0'743'0,"0"0"-593"15,0 0-108-15,0 0-42 16,0 0-129-16,0 0-572 0</inkml:trace>
  <inkml:trace contextRef="#ctx0" brushRef="#br0" timeOffset="22581.88">13062 4782 1624 0,'0'0'554'0,"0"0"-470"16,0 0-84-16,0 0-78 15,0 0-677-15</inkml:trace>
  <inkml:trace contextRef="#ctx0" brushRef="#br0" timeOffset="22913.82">13892 4398 1775 0,'0'0'395'15,"0"0"-293"-15,0 0-102 16,0 0 1-16,0 0 20 15,0 0 43-15,0 0 36 16,0 131-62-16,0-94-7 16,0-7-31-16,0-8-20 0,0-10-6 15,0-8-56-15,11-4-20 16,11-18-90-16,0-11-154 16,-2-3-336-16</inkml:trace>
  <inkml:trace contextRef="#ctx0" brushRef="#br0" timeOffset="23076.3">14056 4333 599 0,'0'0'1080'16,"0"0"-726"-16,0 2-247 16,0 17-71-16,0 6 57 15,-2 5-49-15,-2 4 20 16,2 1-5-16,0-6-51 16,0 0 17-16,-1-8-25 0,0-6-70 15,3-5-75 1,-4-10-165-16,2 0-61 0,0-10-476 0</inkml:trace>
  <inkml:trace contextRef="#ctx0" brushRef="#br0" timeOffset="23252.12">13878 4238 742 0,'0'-7'996'16,"0"1"-632"-16,0-2-117 15,16 0-17-15,6 2-109 16,9 0-39-16,5 4-30 15,4 2-52-15,0 0 2 16,-1 5-2-16,-8 16-100 16,-20 19-109-16,-9-2-268 15,-2-4-282-15</inkml:trace>
  <inkml:trace contextRef="#ctx0" brushRef="#br0" timeOffset="23406.26">13722 4734 1696 0,'0'0'604'0,"0"0"-504"16,0 0 93-16,0 0-40 16,118 9-87-16,-71-9-30 15,2-5-36-15,-4-4-27 16,-3 2-169-16,-11 5-270 16,-10-1-626-16</inkml:trace>
  <inkml:trace contextRef="#ctx0" brushRef="#br1" timeOffset="33949.71">19836 1441 340 0,'0'0'496'16,"0"0"-302"-16,0 0-96 16,0 0-68-16,0 0-30 0,0 0-11 15,-73-48 11 1,71 43 0-16,2 0 6 0,0 3 48 16,0 2-40-16,0 0-7 15,-2-1-7-15,-7-2-34 16,2 2-49-16,2-4-258 0</inkml:trace>
  <inkml:trace contextRef="#ctx0" brushRef="#br1" timeOffset="34130.68">19836 1441 593 0,'-81'-80'230'16,"81"78"-116"-16,0 2-32 16,0 0-46-16,0-1 19 0,0 1-7 15,0 0-34 1,0 0-11-16,0 0 13 0,0 0 136 15,0 0-9-15,0 0-104 16,0 0-17-16,0 0-22 16,0 0-15-16,0 0-110 15,0 0-243-15</inkml:trace>
  <inkml:trace contextRef="#ctx0" brushRef="#br1" timeOffset="35677.46">19275 1233 1099 0,'0'0'384'0,"0"0"-196"15,0 0-7 1,0 0 30-16,0 0-49 0,0 0-35 16,0 0-78-16,7-7-27 15,-7 7 8-15,0 0-30 16,0 0 8-16,0 0-8 16,0 0 10-16,0 0-16 15,-11 15 6-15,-8 5 0 16,0 6-1-16,-3 4 2 15,-1 4-1-15,0 3 11 16,4 1-10-16,-1 1 32 16,-1 2-26-16,6 3 4 15,-1 4 13-15,5 2-23 16,0 7 10-16,0 2-11 16,2 5 7-16,0 3 14 0,2-6-15 15,1-3 0-15,3-1 21 16,1-7-14-16,2-4-7 15,0 0-6-15,0-3 9 16,0-3-8-16,9 0-1 16,-2-2 0-16,0 0-3 15,-1 0 11-15,1-4-8 16,-1 0 0-16,2 0 9 16,-2-3 4-16,5-4-13 15,-2 2 0-15,4-4 0 16,-2 3 8-16,3 1-8 15,-1 0 0-15,-1 2 8 0,-1-2-10 16,2 3 2-16,3-5 0 16,-1-1 6-16,5-2-6 15,3-2 0-15,-1-4-6 16,2-2 8-16,1-2-10 16,-3-1 8-16,1-1 0 15,-4-3 0-15,2 0 1 16,-3-2-1-16,3 2 0 15,2-5 7-15,2-1 3 16,4-3-10-16,2 0 0 16,2 0 0-16,-2-9 0 15,1-3 0-15,-3-1 0 16,0-1 8-16,-3-1-1 0,-1-3-7 16,-1 0 0-1,-2-4-4-15,3-3 5 0,-2-1-1 16,-2-2 0-16,0 0 17 15,1-3-17-15,-2-4 0 16,0-1 0-16,0-2-7 16,-2-3 8-16,0 1-1 15,0 0 0-15,-1-1 9 16,0 0-7-16,-5 1-2 16,-1 0 0-16,-1-1-9 15,-4 2 11-15,-3-1-2 16,-1 0 1-16,-2-3 10 15,0 4-7-15,0-2-4 0,0 3 0 16,0 4-2 0,0 2 11-16,-2 3-9 0,-7 0 5 15,-1 0 4-15,2 2 12 16,-3-2-21-16,2 2 0 16,0 1 6-16,0-1-6 15,0-1 0-15,2 5 0 16,3 0 12-16,-3 3-9 15,-2 5-3-15,3 1 0 16,-6-3-1-16,1 2 2 16,0 3-1-16,0-2 0 15,0 2 10-15,-3-3-8 0,1 3-2 16,1-2 0-16,0 2-6 16,1-1 7-16,-1 1-1 15,3 0 0-15,-1 0 13 16,0 2-13-16,-1 2 0 15,3 1 0-15,-4-2-6 16,1 2 7-16,0-2-1 16,-1-1 0-16,0 1 6 15,0-2-8-15,-1 1 2 16,0 1 0-16,1-2-3 16,3 3 4-16,-2-2-1 15,2 2 0-15,-4 1 7 16,-1-2-4-16,-1-1-3 15,-1 0 1-15,-1 0-10 16,-4 0 11-16,1 1-2 0,-2-4 0 16,-2 1 7-16,-1 2-1 15,-2-1-6-15,-2 0-1 16,2 1-11-16,-2 5-42 16,-11 5-103-16,5 3-119 15,2 9-454-15</inkml:trace>
  <inkml:trace contextRef="#ctx0" brushRef="#br1" timeOffset="40946.3">19094 2296 666 0,'0'0'283'0,"0"0"-179"15,0 0-43-15,0 0 5 16,0 0 33-16,0 0 1 0,0 0-31 16,3 0-3-16,-3-3-5 15,0-2-18-15,0-1 13 16,0 2 28-16,0-3-32 16,0 4-36-16,0 1-16 15,-5-3 0-15,-3 3-11 16,-2 0 4-16,4 1 6 15,-3-1-8-15,2 0 7 16,0-1 2-16,1 0 0 16,-1-1 9-16,3 0 6 15,-1 1 54-15,1 2 46 16,4-2-6-16,0 2 4 16,0 1-3-16,0 0-12 0,0 0 38 15,0 0-34 1,0 0-49-16,0 0-3 0,0 0-43 15,13 0 11-15,14 0-18 16,19 0 6-16,17 0 13 16,19 0-19-16,10 0 0 15,8 0 3-15,1 0 8 16,-6-3-11-16,-8 3 0 16,-9 0-20-16,-14 0 1 15,-10 0-118-15,-13 4-150 16,-17 7-234-16,-10-7-697 0</inkml:trace>
  <inkml:trace contextRef="#ctx0" brushRef="#br1" timeOffset="42688.83">19304 1696 954 0,'0'0'222'16,"0"0"-91"-16,0 0-73 0,0 0 77 16,0 0-54-16,0 0 6 15,0 0-6-15,18-25-51 16,-16 22 5-16,-2 3 31 16,3-2-10-16,-3 2 39 15,2-2-10-15,-2 0-15 16,0-1 17-16,0 0-22 15,0 3-4-15,0 0-2 16,0 0-32-16,-7 0-10 16,-15 15-17-16,-7 8-5 15,-5 12-4-15,1 9 18 16,4 4 2-16,4 2 25 0,9 0-15 16,10-6 12-16,6-7-15 15,0-5-17-15,12-11 31 16,9-5-25-16,6-10-1 15,2-6 8-15,-2 0-4 16,-5-2-10-16,-9-13 0 16,-6-4 7-16,-7 1 13 15,0-3-20-15,-4 4 1 16,-12 1 8-16,0 6-9 16,3 4-14-16,2 6-85 15,4 0-161-15,5 18-87 16,2-6-287-16</inkml:trace>
  <inkml:trace contextRef="#ctx0" brushRef="#br1" timeOffset="42922.18">19663 1801 537 0,'0'0'1070'0,"0"0"-760"16,0 0-210-16,0 0-20 15,0 0-37-15,0 0-8 16,0 0-8-16,-6 36-27 16,-2-6 32-16,4 4-32 15,2-5 1-15,2-3-7 16,0-3-37-16,0-7-127 0,0-4-22 16,0-8-141-1,0-4-197-15</inkml:trace>
  <inkml:trace contextRef="#ctx0" brushRef="#br1" timeOffset="43078.63">19558 1733 1362 0,'0'0'314'16,"0"0"-200"-16,0 0-72 16,0 0-41-16,0 0 17 15,0 0-18-15,127-39-13 16,-127 67-50-16,0 5-211 0,-7 3-261 15</inkml:trace>
  <inkml:trace contextRef="#ctx0" brushRef="#br1" timeOffset="43185.71">19507 2029 1015 0,'0'0'301'0,"0"0"-85"16,0 0-75-16,0 0-44 16,0 0 37-16,144 54-88 15,-94-54-46-15,-8 0-233 0</inkml:trace>
  <inkml:trace contextRef="#ctx0" brushRef="#br1" timeOffset="43694.55">19391 2482 925 0,'0'0'732'16,"0"0"-557"-16,0 0-129 15,0 0 1-15,0 0-37 16,0 0-4-16,0 0 63 16,-136 66-37-16,114-40-1 15,6-3 2-15,12-6-32 16,4-2 25-16,8-3-12 16,23-5-4-16,10-2-10 15,6-5-12-15,13 0-203 16,-13-7-150-16,-11-5-366 0</inkml:trace>
  <inkml:trace contextRef="#ctx0" brushRef="#br1" timeOffset="43875.85">19391 2482 1053 0,'33'14'536'16,"-33"-14"-396"-16,0 0-105 15,-4 10 10-15,0 14 72 16,-4 9-46-16,0 1-19 15,3 3-39-15,1-3-7 16,4-3-12-16,0-7-28 16,0-9-124-16,13-8-180 0,1-7-227 0</inkml:trace>
  <inkml:trace contextRef="#ctx0" brushRef="#br1" timeOffset="44235.56">19634 2523 1288 0,'0'0'280'0,"0"0"-192"16,0 0-31-16,0 0-30 15,0 0 16-15,0 0 8 16,0 0-41-16,-45 99 27 16,39-76-37-16,6-4 0 15,0-3 0-15,0-9-6 16,0-5-41-16,13-2-51 0,3 0-18 15,2-14 5-15,-1-8-36 16,1-2 98-16,-3-3 49 16,-1 8 78-16,-5 0 113 15,-5 10-6-15,-2 5-21 16,-2 4-44-16,0 0-76 16,0 12-35-16,0 12 23 15,-2 3-32-15,-4 4 12 16,1-1-12-16,1-6 0 15,0-2-9-15,1-8-9 16,-6-11-168-16,3-3-58 16,-1 0-259-16</inkml:trace>
  <inkml:trace contextRef="#ctx0" brushRef="#br1" timeOffset="44370.25">19574 2501 1861 0,'0'0'617'0,"0"0"-455"16,0 0-95-16,0 0-24 15,0 0-43-15,0 0 0 16,147-27 0-16,-76 27-40 16,-8 0-210-16,-12 7-379 0</inkml:trace>
  <inkml:trace contextRef="#ctx0" brushRef="#br1" timeOffset="45722.64">21531 1289 770 0,'0'0'261'0,"0"0"52"16,0 0-124-16,0 0 12 0,0 0 21 16,0 0-53-16,0 0 11 15,0-37-96-15,0 37-39 16,0-5 29-16,-3 3-56 15,-5 2-3-15,-3 0-15 16,-7 0 0-16,-5 10-6 16,-6 14-6-16,-4 7 12 15,-3 15-9-15,-3 7 10 16,0 10-1-16,-1 3 20 16,3 9-19-16,3 2 39 15,1 6-35-15,6 3 1 16,7-1 1-16,4 5-5 15,5-5-2-15,4-1 0 16,3-3 9-16,4-5-9 16,0-6 0-16,0-6 0 0,2-7-8 15,9-6 14-15,3-5-6 16,1-2 14-16,5-3-4 16,3-5 0-16,4-2-10 15,-1 0 0-15,5-3-3 16,-4-1 4-16,2-2-1 15,-5-3 0-15,1-1 11 16,0 0-10-16,0 0-1 16,0-4 0-16,7-1 12 15,-1-5-10-15,0-2 2 16,5-6 10-16,2-2-13 16,4-4 20-16,5 0-11 15,2-2-10-15,4-16 26 0,3-5-26 16,0-7 0-16,2-1 0 15,-4-7 6-15,-1-6 1 16,-2-3-7-16,-3-3-2 16,-4-4-13-16,-4-4 15 15,-7 0-2-15,-4-4-4 16,-4-3 12-16,-7-1 2 16,-5-4 4-16,-1 0 3 15,-8-3 56-15,-2 0-36 16,-2-6-1-16,0-1 14 15,-2-4-33-15,-12-6 22 16,-3 1-7-16,-6-1-24 16,-6 5 31-16,-4 8-37 0,-5 6 1 15,-7 9 23-15,-1 10-24 16,-2 8 10-16,-3 10-10 16,0 8-17-16,-2 10 6 15,-5 9-29-15,-7 7-14 16,-2 0 0-16,-5 17-120 15,-21 25-72-15,20-2-148 16,12-9-371-16</inkml:trace>
  <inkml:trace contextRef="#ctx0" brushRef="#br1" timeOffset="49506.68">21288 2254 523 0,'0'0'299'0,"0"0"-128"15,0 0-86-15,0 0-10 16,0 0-39-16,0 0 95 15,0 0-70-15,-11-34-34 16,9 31 30-16,2-1-28 16,0 1 62-16,-2 1 36 15,-3-3-33-15,0 1-18 16,-2 1-69-16,1-2-7 0,-3 2 0 16,0 0 0-16,-2 2-14 15,-2-2 3-15,-3 2 5 16,1 1-4-16,1-3 10 15,1 3 0-15,3-1 8 16,4 1 51-16,4 0 53 16,2 0 0-16,0 0-45 15,0 0 23-15,0 0-22 16,8 0-13-16,17 0-2 16,16 0-4-16,14 0 35 15,17 0-40-15,7 0-27 16,4 0 10-16,0 0-27 15,-3 1 0-15,-2 2-3 0,0-2 3 16,-4-1-15-16,-3 0-135 16,16 0-142-16,-21 0-207 15,-14-5-407-15</inkml:trace>
  <inkml:trace contextRef="#ctx0" brushRef="#br1" timeOffset="49948.35">21393 1752 1380 0,'0'0'702'15,"0"0"-500"-15,0 0-12 16,0 0-91-16,0 0-8 16,0 0-7-16,0 0-41 15,-4-58 5-15,35 52-48 16,6-2 1-16,3 6-7 0,1 0 3 15,-10 2-6 1,-7 0-2-16,-6 12-38 0,-7 10 48 16,-7 8-40-16,-4 10 20 15,0 6 13-15,0 5-6 16,-6-3 13-16,-3-6-7 16,1-7-111-16,0-8 12 15,2-7-97-15,-7-14-86 16,3-6-44-16,-1 0-192 0</inkml:trace>
  <inkml:trace contextRef="#ctx0" brushRef="#br1" timeOffset="50205.18">21499 1869 95 0,'0'0'1400'0,"0"0"-1112"16,0 0-124-16,0 0-111 16,0 0-53-16,0 0 21 0,152-71-21 15,-109 65 0-15,-8 5-8 16,-3-1 8-16,-10 0-7 15,-7 2 7-15,-4 0-21 16,-6 0 15-16,-2 2 11 16,-3 14-5-16,0 5 79 15,0 8-48-15,0-1-3 16,0-2-17-16,0-3-2 16,0-4-1-16,0-5-8 15,0-6-29-15,2-5-72 16,2-3-81-16,3-15-85 15,-7-7-391-15</inkml:trace>
  <inkml:trace contextRef="#ctx0" brushRef="#br1" timeOffset="50346.12">21798 1680 753 0,'0'0'729'16,"0"0"-489"-16,0 0-28 16,0 0-111-16,0 0-79 15,0 0 1-15,0 0-22 16,127-41-1-16,-102 52 0 15,-21 31-177-15,-4-3-74 16,0-4-373-16</inkml:trace>
  <inkml:trace contextRef="#ctx0" brushRef="#br1" timeOffset="50483.03">21684 2023 1408 0,'0'0'379'15,"0"0"-252"-15,0 0-43 0,0 0 92 16,114 14-76-16,-64-14-73 15,0 0-18-15,2 4-9 16,-12 1-314-16,-16 4-709 0</inkml:trace>
  <inkml:trace contextRef="#ctx0" brushRef="#br1" timeOffset="51399.11">21542 2601 1425 0,'0'0'530'0,"0"0"-396"15,0 0-34-15,0 0-23 16,0 0-24-16,0 0 42 16,0 0 1-16,-16-20-78 0,16 20-6 15,0-3-10 1,0 3 8-16,9 0-20 0,1 0 10 15,-2 0-2-15,-1 0-16 16,-3 3 12-16,-4 13 6 16,0 4-7-16,0 6 16 15,-13-1 3-15,-3 1-12 16,3-5 1-16,4-5 11 16,5-7-11-16,4-6-1 15,0-3 0-15,9 0-49 16,15-5-6-16,3-10-85 15,4-3-12-15,-5 0 37 16,-3 2 31-16,-7 5 84 16,-7 6 17-16,-7 3 50 15,-2 2 25-15,0 0-60 0,0 11-32 16,-2 10 66-16,-9 0-55 16,1 4 6-16,6-6-3 15,2-5-7-15,2-3 2 16,0-7-9-16,4-4-19 15,19 0-34-15,1-15-105 16,5-9 0-16,3-1-4 16,-3-5-44-16,-3 2 92 15,-6 3 114-15,-4 7 78 16,-5 10 114-16,-9 7-49 16,-2 1-67-16,0 4-41 15,0 19 43-15,-2 5 26 16,-7 4-49-16,-3 1-36 0,6-6 9 15,-1-2-28-15,3-6 0 16,4-8 1-16,0-5-1 16,0-6-44-16,0 0-77 15,7-4-25-15,6-16-37 16,3-8-84-16,2-2 40 16,-3-2 112-16,-1 6 115 15,-3 6 135-15,-5 8 133 16,-4 10-93-16,-2 2-86 15,0 4-70-15,0 17 87 16,-4 4-36-16,-3 3-60 16,1-5 12-16,2-4-22 15,0-5-12-15,2-12-69 0,2-2-139 16,-2 0-142-16</inkml:trace>
  <inkml:trace contextRef="#ctx0" brushRef="#br1" timeOffset="51533.82">21852 2513 1610 0,'0'0'676'16,"0"0"-507"-16,0 0-54 16,0 0-91-16,0 0-15 15,0 0-18-15,143 3-6 16,-110 29-143-16,-9-4-179 16,-10-3-336-16</inkml:trace>
  <inkml:trace contextRef="#ctx0" brushRef="#br1" timeOffset="51622.71">22041 2807 441 0,'0'0'1108'16,"0"0"-1108"-16,0 0-706 0</inkml:trace>
  <inkml:trace contextRef="#ctx0" brushRef="#br1" timeOffset="52298.68">19554 3148 636 0,'0'0'1168'15,"0"0"-853"-15,0 0-193 16,0 0-79-16,0 0-41 15,0 0-2-15,0 0 12 16,8 82 14-16,23-37 56 16,17 1-17-16,16-3-31 15,39-7 13-15,44-13-24 0,45-21 18 16,18-2-22 0,-13-22-18-16,-22-10 25 0,-53 3-26 15,-28 8-14-15,-28 2-8 16,-14 4-51-16,0-2 28 15,-4 1 23-15,-5 0 13 16,-17 7 9-16,-12 2 1 16,-10 2 34-16,-4 5 50 15,0-5-39-15,0 1-46 16,-6 1-3-16,-6-2-90 16,-8 3 3-16,4 2-192 15,-1-2-534-15</inkml:trace>
  <inkml:trace contextRef="#ctx0" brushRef="#br1" timeOffset="52695.93">20409 3280 1508 0,'0'0'305'15,"0"0"-198"-15,0 0-18 16,0 0 80-16,0 0 132 16,0 0-99-16,0 0-105 0,0 0-40 15,0 0-57-15,8 0 1 16,11 7-1-16,8 0 12 15,11 8-10-15,5-1-2 16,1 4-2-16,-3 1-14 16,-8 5 23-16,-14 6-7 15,-11 7 0-15,-8 7 2 16,-27 7-4-16,-20 8 2 16,-14 3 0-16,-5-2-12 15,-1-2-143-15,-5-1-111 16,19-15-267-16,15-14-1008 0</inkml:trace>
  <inkml:trace contextRef="#ctx0" brushRef="#br1" timeOffset="53335.39">20515 3906 1540 0,'0'0'581'16,"0"0"-441"-16,0 0-45 15,0 0-27-15,0 0 72 16,0 0-55-16,0 0-45 15,102-92-10-15,-55 45-30 16,-3-3-1-16,-3 0 1 16,-8 7-38-16,-9 6 37 15,-8 10 0-15,-7 13 1 16,-7 11-3-16,-2 3 3 16,0 20-43-16,-2 22 27 15,-9 15 7-15,2 8 1 0,0 6 8 16,4 11-162-1,3-20-197-15,2-17-474 0</inkml:trace>
  <inkml:trace contextRef="#ctx0" brushRef="#br1" timeOffset="55548.75">22427 2256 1145 0,'0'0'574'0,"0"0"-416"16,0 0 60-16,0 0-29 15,0 0-8-15,0 0 36 0,0 0-107 16,-18-17-42-16,36 16-19 15,22-2-49-15,38-1 29 16,35 3-29-16,39 1 1 16,9 0 5-16,-7 0 6 15,-16-3-12-15,-33 2 0 16,-16-3-15-16,-22-1-64 16,24-9-222-16,-15 2-276 15,-7-3-519-15</inkml:trace>
  <inkml:trace contextRef="#ctx0" brushRef="#br1" timeOffset="56638.54">24458 1307 902 0,'0'0'155'0,"0"0"-84"16,0 0 57-1,0 0 74-15,0 0-1 0,0 0-36 16,0 0-13-16,-70-52-4 16,55 49-52-16,-3 0-30 15,-1 3-11-15,-6 0-46 16,-4 3 13-16,-5 14-20 15,-1 12-1-15,-6 4 54 16,1 12-8-16,-2 5 10 16,-1 8-2-16,1 8-28 15,0 6 26-15,0 8-14 16,2 9-32-16,-1 3 11 16,5 4-18-16,5-2 0 15,7 0 0-15,2-4 12 16,4-3-9-16,7-5-3 0,1-6 0 15,10-5-12 1,0-3 12-16,0-4 0 0,21-2 0 16,8 1 15-16,8-5-11 15,6 0-4-15,2-7 0 16,4-5-12-16,-1-2 12 16,4-11 0-16,2-3 0 15,-1-6 10-15,4-4-10 16,7-6 0-16,0-8 0 15,1-3-8-15,-3-3 8 16,1 0 0-16,-5-3 0 16,0-11 9-16,-2-4-8 15,-4-5-1-15,4-4 0 16,-2-7 0-16,0-7 7 0,-4-4-7 16,-2-8 6-16,-4-6 6 15,-1-6-3-15,-10-6-9 16,-2-4 1-16,-8-5 8 15,-6-6 1-15,-3-19-10 16,-10-20 15-16,-4 12-7 16,0 10 16-16,-8 17-2 15,-13 20 3-15,-10-8 50 16,-10-7-48-16,-5 9 11 16,-10 4-6-16,-6 4-23 15,-3 7-6-15,1 6-3 16,-3 7 0-16,-3 6-15 15,3 9 0-15,1 7-34 16,1 10 6-16,7 9-66 0,11 3-36 16,11 0-87-16,14 9-59 15,11 3-183-15,9-1-254 0</inkml:trace>
  <inkml:trace contextRef="#ctx0" brushRef="#br1" timeOffset="57118.48">24596 1109 1639 0,'0'0'615'15,"0"0"-471"-15,0 0-1 16,0 0-70-16,0 0-5 15,0 0 8-15,0 0-28 0,27-21-6 16,-7 2-42 0,-1-6 7-16,4-4-19 0,-3-5 12 15,-5 1-19-15,-1 3 11 16,-5 6 2-16,-5 7 6 16,-4 10 8-16,3 5-1 15,-3 2-11-15,0 0 4 16,0 9-23-16,0 17 23 15,2 13-6-15,-2 3-6 16,2 6-91-16,7 5-187 16,-2-11-197-16,4-14-386 0</inkml:trace>
  <inkml:trace contextRef="#ctx0" brushRef="#br1" timeOffset="57366.66">25046 1183 1478 0,'0'0'281'0,"0"0"-172"16,0 0 75-16,0 0 18 16,100-139-41-16,-79 97 1 15,-3 2-57-15,-5 2-88 16,-2 8 19-16,-6 8 13 16,-1 8-1-16,-4 7 27 15,0 7-70-15,0 0-5 16,0 23-14-16,0 17 3 15,0 18-6-15,-9 11 5 16,-4 9-185-16,-8 20-60 0,4-17-299 16,-1-20-894-16</inkml:trace>
  <inkml:trace contextRef="#ctx0" brushRef="#br1" timeOffset="59071.12">24781 2912 1200 0,'0'0'552'15,"0"0"-323"-15,0 0-60 16,0 0-17-16,0 0 4 16,0 0-109-16,0 0-14 15,-2-17-25-15,4 17 11 0,22 17-18 16,19 6 10 0,24 7 4-16,39 9 19 0,50 3-27 15,50-1-7-15,24-6 38 16,1-9-31-16,-17-6 29 15,-24-6-20-15,-11 0-5 16,-17 0 32-16,-17 0-36 16,-34 0 7-16,-26-2-14 15,-27-2 15-15,-13-2-15 16,-1 2 0-16,-2 0 0 16,-1 0-18-16,-16-2-15 15,-15-4-76-15,-10-4-60 16,0 0-150-16,0-5-375 0</inkml:trace>
  <inkml:trace contextRef="#ctx0" brushRef="#br1" timeOffset="59281.67">27164 3087 2112 0,'0'0'320'0,"0"0"-279"16,0 0-4-16,0 0-37 15,0 0 1-15,0 0 2 16,116 67 6-16,-116-27-5 16,0 6 5-16,-22 8 0 15,-23 1-18-15,-16-6-15 16,-49 0-97-16,14-15-156 0,5-16-557 0</inkml:trace>
  <inkml:trace contextRef="#ctx0" brushRef="#br1" timeOffset="60257.5">25808 3507 1795 0,'0'0'557'15,"0"0"-365"-15,0 0-119 16,0 0-18-16,0 0 13 15,0 0-66-15,0 0 17 16,108-26-19-16,-73 26-1 16,-6 0-14-16,-6 10 9 15,-14 10-11-15,-9 3 16 16,0 9 0-16,-29-1 1 16,-5 1 9-16,-1-2-3 15,6-4 30-15,11-10-35 16,9-4 21-16,9-4-22 15,0-2 14-15,25 1 2 16,10-3-16-16,11-3-47 0,6-1-86 16,15 0-193-16,-14-14-177 15,-9 1-140-15</inkml:trace>
  <inkml:trace contextRef="#ctx0" brushRef="#br1" timeOffset="60676.27">26340 3555 745 0,'0'0'733'15,"0"0"-516"-15,0 0-58 16,0 0 64-16,0 0-53 16,0 0-95-16,0 0-1 15,6-38-47-15,-6 38-14 16,0 0-8-16,0 0-5 16,0 0 0-16,0 0-2 0,0 0 8 15,0-3-6 1,0 3 6-16,0 0 6 0,0-1 31 15,0-1 15-15,-11 0 10 16,-7 2-29-16,-2 0-38 16,-5 0-1-16,-1 0 0 15,1 11 0-15,5 3-14 16,7 9 14-16,1 3 0 16,10 4 1-16,2 2 0 15,0 4 21-15,4-1-16 16,12 1 10-16,3-4 0 15,0 0-7-15,-3-5-3 0,-5-2 12 16,-5-4-9 0,-6-1-9-16,0-5 0 0,-4-1 9 15,-13-4-5-15,-1-2-4 16,1-4-34-16,2-4-71 16,7 0-79-16,6-4-202 15,2-6-517-15</inkml:trace>
  <inkml:trace contextRef="#ctx0" brushRef="#br1" timeOffset="61248.93">26506 3709 1137 0,'0'0'302'0,"0"0"-212"15,0 0-22-15,0 0 92 16,0 0-22-16,0 0-30 15,0 0-37-15,0-1-49 16,0 1 9-16,0 0-4 16,0 0-26-16,0 0 23 0,0 0-23 15,0 0 0-15,0 0 19 16,0 0-19-16,0 0 31 16,0 0 25-16,0 0-31 15,0 0 24-15,0 0-35 16,0 0-9-16,0 0 7 15,0 0-12-15,0 0-1 16,0 16 0-16,0 16 7 16,-6 10 16-16,-7 14 26 15,-3 8 15-15,-3 5 7 16,0 1-37-16,1-3-8 16,3-9-26-16,1-7 15 15,3-9-11-15,5-12-4 16,-2-7 0-16,6-9-2 0,2-9-57 15,0-5-36-15,0 0 38 16,14-22-70-16,8-50-195 16,-2 1-154-16,2-5-338 0</inkml:trace>
  <inkml:trace contextRef="#ctx0" brushRef="#br1" timeOffset="61377.85">26647 3667 1498 0,'0'0'556'0,"0"0"-314"16,0 0-68-16,0 0-137 15,0 0-3-15,0 0-13 16,0 0-20-16,27 72-2 16,-83-15-8-16,4-7-177 15,1-12-337-15</inkml:trace>
  <inkml:trace contextRef="#ctx0" brushRef="#br1" timeOffset="62254.47">28198 3032 986 0,'0'0'349'0,"0"0"-151"16,0 0 1-16,0 0 9 16,0 0-18-16,0 0-3 15,0 0-64-15,38-55-6 16,-38 45-13-16,0 1-65 16,-17-1-18-16,-12 3-21 15,-12 7-9-15,-12 0 9 16,-12 8-6-16,-15 23 6 15,-9 14-13-15,-9 18 9 0,-16 23 4 16,0 28 12-16,8 23-11 16,23 7 21-16,38-4-10 15,32-15-3-15,13-29 28 16,6-18-36-16,19-22 9 16,13-6 8-16,13 0-11 15,36 4 16-15,51-1-11 16,52-25-11-16,31-20 21 15,6-8-16-15,-4-30-6 16,-23-14 29-16,-7-14-29 16,-16-17 24-16,-22-17-24 15,-31-12 9-15,-30-11-13 16,-29-3 4-16,-32-4 0 0,-27 3 12 16,-6 13 0-1,-19 22 11-15,-12 20 2 0,-10 10-23 16,-17-6 32-16,-36-8-34 15,-39 0-3-15,1 21-12 16,11 22-48-16,-1 25 30 16,-3 19-159-16,14 17-312 15,4 1-193-15</inkml:trace>
  <inkml:trace contextRef="#ctx0" brushRef="#br1" timeOffset="62816.68">27574 3742 2023 0,'0'0'364'0,"0"0"-227"16,0 0-69-16,0 0-51 15,0 0-3-15,0 0-13 16,141-138-2-16,-99 97-5 15,-6 1-48-15,-5 5 15 16,-7 10 8-16,-10 11 31 0,-5 12 40 16,-9 2-40-1,0 26 0-15,0 22-1 0,-13 14 7 16,-6 12 14-16,2 4-20 16,3-3-7-16,6-10 1 15,8-6-226-15,0-19-153 16,17-18-480-16</inkml:trace>
  <inkml:trace contextRef="#ctx0" brushRef="#br1" timeOffset="63155.8">27991 3912 922 0,'0'0'166'16,"0"0"-108"-16,0 0-19 0,0 0-19 15,0 0 73-15,0 0-93 16,0 0-4-16,-7-38-143 0</inkml:trace>
  <inkml:trace contextRef="#ctx0" brushRef="#br1" timeOffset="63582.31">28163 3645 1405 0,'0'0'516'16,"0"0"-377"-16,0 0-109 16,0 0-14-16,0 0 50 15,0 0 4-15,-27 121-20 16,18-82-3-16,0-1-47 0,2-6 6 16,3-7-6-16,2-7-15 15,2-10-78-15,-2-8-144 16,0-8 38-16,-1-18-139 15,-2-6-1068-15</inkml:trace>
  <inkml:trace contextRef="#ctx0" brushRef="#br1" timeOffset="63703.12">28132 3581 1393 0,'0'0'402'16,"0"0"-253"-16,0 0-27 16,0 0 3-16,0 0-76 15,129-24-21-15,-116 34-28 16,-13 38-182-16,-18-1-89 15,-15-1-317-15</inkml:trace>
  <inkml:trace contextRef="#ctx0" brushRef="#br1" timeOffset="63808.55">27958 4018 1290 0,'0'0'305'0,"0"0"-158"0,0 0-17 16,0 0-109-16,187 23-21 15,-119-30-244-15,-4-9-836 0</inkml:trace>
  <inkml:trace contextRef="#ctx0" brushRef="#br1" timeOffset="63967.34">28431 3909 2290 0,'0'0'167'0,"0"0"-167"0,0 0-47 15,-27 107 38-15,11-64 0 16,-5 1 8-16,2 2-1 15,3-10-183-15,9-14-439 0</inkml:trace>
  <inkml:trace contextRef="#ctx0" brushRef="#br1" timeOffset="64258.82">28709 3854 887 0,'0'0'1099'0,"0"0"-923"16,0 0-76-16,51-137 8 0,-33 86 13 16,2-2-10-16,-2 0-29 15,-5 10-9-15,0 9-36 16,-6 13-5-16,-5 12 63 16,-2 9-86-16,0 3-9 15,0 29-7-15,-2 17-7 16,-11 9 14-16,-3 10 0 15,1-1 11-15,4-5-34 16,1-8 7-16,4-11-96 16,6-11-114-16,0-19-86 15,16-9-226-15,3-4-485 0</inkml:trace>
  <inkml:trace contextRef="#ctx0" brushRef="#br1" timeOffset="64478.28">29164 3534 1341 0,'0'0'509'0,"0"0"-355"16,0 0-92-16,0 0 73 15,0 0-33-15,0 0-85 16,0 0 98-16,-85 114-8 16,40-50-13-16,1 4-39 15,2 0-43-15,5-7 9 16,8-10-21-16,8-7-16 15,5-11-3-15,11-11-169 0,5-13-182 16,0-9-367-16</inkml:trace>
  <inkml:trace contextRef="#ctx0" brushRef="#br1" timeOffset="64904.71">29146 3629 1672 0,'0'0'522'16,"0"0"-429"-16,0 0-27 15,0 0-54-15,0 0-11 16,0 0 7-16,0 0-7 15,-25 110 33-15,5-56 11 16,0 4-36-16,0 0 12 16,5-9-21-16,1-7-13 0,5-10 7 15,5-12-116-15,4-15-142 16,0-5-224-16,0-2-242 0</inkml:trace>
  <inkml:trace contextRef="#ctx0" brushRef="#br1" timeOffset="65106.97">29249 3563 816 0,'0'0'886'15,"0"0"-548"-15,0 0-176 16,0 0-86-16,0 0-75 16,0 0 29-16,0 0-2 0,-21 133-20 15,5-77 9-15,-1-1-8 16,1 1-9-16,1-13 0 15,3-7-121-15,-1-14-77 16,4-10-134-16,2-12-467 0</inkml:trace>
  <inkml:trace contextRef="#ctx0" brushRef="#br1" timeOffset="65265.63">29021 3476 1631 0,'0'0'612'15,"0"0"-463"-15,0 0 6 16,0 0-56-16,0 0-64 0,143-31-7 16,-110 31-28-1,-6 38-40-15,-12 0-268 0,-13 1-522 0</inkml:trace>
  <inkml:trace contextRef="#ctx0" brushRef="#br1" timeOffset="65385.95">28913 4157 2453 0,'0'0'324'0,"0"0"-247"16,0 0-77-16,159 6-117 15,-81-19-189-15,-2-6-363 0</inkml:trace>
  <inkml:trace contextRef="#ctx0" brushRef="#br1" timeOffset="65513.99">29951 3938 2464 0,'0'0'478'16,"0"0"-478"-16,0 0-606 15,0 0 108-15,0 0-19 0</inkml:trace>
  <inkml:trace contextRef="#ctx0" brushRef="#br1" timeOffset="67571.47">1341 5184 3 0,'0'0'394'0,"0"0"-215"16,0 0-90-16,0 0 12 15,0 0 94-15,0 0-28 16,0 0 34-16,-4 0-10 16,4 0-67-16,0 0-9 15,6-7 32-15,4 0-33 16,-1 0 2-16,-3-1-41 15,1 0 9-15,0 2 17 16,-5 1-43-16,3 0 25 16,-3 3 3-16,-2 0-4 0,2 2 3 15,-2 0-53-15,0 0 1 16,0 0-14-16,0 0-11 16,0 0 14-16,0 0-22 15,-4 0 0-15,-15 4-2 16,-14 15-14-16,-7 15 16 15,-5 7 0-15,1 9 0 16,6 7-6-16,9 1 6 16,9-2 0-16,9-2-8 15,11-6 10-15,0-5-2 16,9-12 0-16,18-7-9 16,10-7-11-16,10-12-136 15,4-5-106-15,11-5-96 0,-14-13-208 16,-15-3-385-16</inkml:trace>
  <inkml:trace contextRef="#ctx0" brushRef="#br1" timeOffset="68148.48">1277 5424 1446 0,'0'0'306'16,"0"0"-149"-16,0 0-84 15,0 0-36-15,0 0-36 16,0 0 22-16,145-66-3 15,-103 66-18-15,-1 5 29 16,-6 18-24-16,-6 9 11 0,-14 10 27 16,-6 2 16-1,-9 0-21-15,0-4-11 0,0-6-27 16,0-10 22-16,0-9-24 16,0-10 0-16,0-5-7 15,9-2-1-15,14-21-55 16,3-12-125-16,3-9-117 15,2 0-88-15,-2 2-11 16,-6 8 404-16,-7 13 84 16,-8 14 169-16,-5 7-85 15,-3 2-18-15,0 23 50 16,-3 4-34-16,-5 3-51 16,-2-2-25-16,6-2-15 15,4-4-58-15,0-5 9 16,0-5-13-16,8-4-12 0,6-6 24 15,-1-4-25 1,1 0-15-16,-5-2 5 0,-3-17-18 16,-1-8-64-16,-3-8-14 15,1-2 55-15,1-2 51 16,7 8 1-16,5 2 23 16,4 12-5-16,2 8-18 15,3 9 4-15,-3 0 1 16,0 9-6-16,-4 12 44 15,-3 5-26-15,-3 2 18 16,-5-2 7-16,-3 0-43 16,-2-6 16-16,0-3-16 15,-2-7-10-15,0-10-183 0,0 0-287 16,-2-7-634-16</inkml:trace>
  <inkml:trace contextRef="#ctx0" brushRef="#br1" timeOffset="68269.48">2022 5162 1355 0,'0'0'676'16,"0"0"-631"-16,0 0-45 15,0 0-125-15,-14 148-168 16,-7-83-634-16</inkml:trace>
  <inkml:trace contextRef="#ctx0" brushRef="#br1" timeOffset="68365.07">1845 5967 1497 0,'0'0'708'0,"0"0"-554"16,0 0-154-16,0 0-246 16,0 0-853-16</inkml:trace>
  <inkml:trace contextRef="#ctx0" brushRef="#br1" timeOffset="69012.02">2813 5221 1124 0,'0'0'543'0,"0"0"-225"15,0 0-6-15,0 0-116 0,0 0-69 16,0 0-83 0,0 0-44-16,-12 0 8 0,-17 43 4 15,-6 10-11-15,-3 10 1 16,-2 1 6-16,2-2 0 15,4-6-8-15,10-10-16 16,6-13-3-16,12-11-108 16,6-14-57-16,4-8-126 15,19-21 72-15,3-9-412 0</inkml:trace>
  <inkml:trace contextRef="#ctx0" brushRef="#br1" timeOffset="69191.97">2853 5196 1614 0,'0'0'318'0,"0"0"-259"0,0 0-31 16,0 0 8-16,8 132-1 15,6-80 89-15,1 4-56 16,4 0-47-16,0 0-2 16,2-4-19-16,-5-7-68 15,-1-10-125-15,-7-12-112 16,-5-14-380-16</inkml:trace>
  <inkml:trace contextRef="#ctx0" brushRef="#br1" timeOffset="69349.11">2608 5460 1964 0,'0'0'279'0,"0"0"-227"15,0 0-51-15,0 0 18 16,122 0-19-16,-66 0-11 15,24 7 4-15,-13 5-327 16,-12-1-1009-16</inkml:trace>
  <inkml:trace contextRef="#ctx0" brushRef="#br1" timeOffset="69568">3152 5719 2194 0,'0'0'325'0,"0"0"-325"15,0 0-212-15,0 0-149 16,0 0 193-16,58-124 168 0,-50 89 16 16,-1 12 50-16,-5 11-46 15,0 12-18-15,-2 5-2 16,0 27 58-16,0 12 19 16,-2 7-32-16,-2 1-39 15,2 9-6-15,-1-18-214 16,3-11-584-16</inkml:trace>
  <inkml:trace contextRef="#ctx0" brushRef="#br1" timeOffset="70033.53">3657 4947 1692 0,'0'0'583'15,"0"0"-417"-15,0 0-98 16,0 0-68-16,0 0-10 16,0 0 10-16,-13 110 59 15,2-42-19-15,2 13 29 16,4 1-21-16,1-2-47 15,4-7 19-15,0-12-20 16,0-11 1-16,9-10 3 16,7-14 4-16,4-10-8 0,2-9 1 15,2-7 0-15,-1 0-2 16,-4-14-19-16,-5-7-41 16,-5-1 60-16,-5 4 1 15,-4 4 10-15,0 10 36 16,0 4-46-16,0 0-12 15,0 14-13-15,0 10 19 16,0 3-10-16,0-1 14 16,0-4 2-16,0-5 0 15,0-6-11-15,2-5-86 16,-2-6-88-16,0 0-147 16,-10-15-271-16</inkml:trace>
  <inkml:trace contextRef="#ctx0" brushRef="#br1" timeOffset="70153.78">3725 5304 1884 0,'0'0'524'0,"0"0"-430"16,0 0-94-16,0 0-6 15,144-30-56-15,-84 22-103 16,-13-1-186-16,-3 1-655 0</inkml:trace>
  <inkml:trace contextRef="#ctx0" brushRef="#br1" timeOffset="70558.83">4342 4907 1726 0,'0'0'388'0,"0"0"-220"0,0 0-103 16,0 0-20-16,0 0 4 16,0 0-6-16,0 0 53 15,-7 113-30-15,-4-46-14 16,2 3-52-16,0-2 1 15,3-5 5-15,2-14-6 16,4-11 0-16,0-9 0 16,0-12 9-16,0-10-10 15,0-7 1-15,8 0 0 16,15-26-12-16,3-8 12 16,5-5-95-16,3 3 28 15,-6 10 46-15,-3 13 21 16,-5 13 16-16,-7 2-14 0,-3 28 36 15,-10 9-21-15,0 10 4 16,-4 3 34-16,-19 1-2 16,-6-2 34-16,-2-5-65 15,2-7-22-15,2-9 4 16,6-9-4-16,9-9-52 16,7-5-142-16,5-7-128 15,5-7-208-15,12-14-795 0</inkml:trace>
  <inkml:trace contextRef="#ctx0" brushRef="#br1" timeOffset="70754.17">4821 5206 1741 0,'0'0'762'16,"0"0"-581"0,0 0-181-16,0 0-41 0,0 0 41 15,-87 114 24-15,47-56 50 16,-5 8-4-16,6 3-56 15,3-4 1-15,7-7-15 16,9-9-64-16,11-15-120 16,9-15-67-16,23-12-95 15,5-7-230-15</inkml:trace>
  <inkml:trace contextRef="#ctx0" brushRef="#br1" timeOffset="70926.89">4964 5337 2206 0,'0'0'392'0,"0"0"-263"0,0 0-113 16,-154 121-15-16,126-71-2 15,11-6 9-15,17-4-8 16,7-3 0-16,28-9-23 16,46-12-105-16,-10-9-227 15,1-7-541-15</inkml:trace>
  <inkml:trace contextRef="#ctx0" brushRef="#br1" timeOffset="77704.59">5639 5228 388 0,'0'0'116'0,"0"0"-53"16,0 0 6-16,0 0 9 16,0 0-31-16,0 0 55 15,-42-34 25-15,35 27-88 16,1-1-29-16,-1 0-8 15,3-1 5-15,2 0-7 16,-2-1 29-16,2 0 13 0,2 1 40 16,0-4 37-16,0 1 6 15,0 2 25-15,0 0-18 16,0 2 25-16,0 3 18 16,0 0-63-16,0 3 14 15,0 2-61-15,0 0-29 16,0 0 10-16,0 0-36 15,0 0 7-15,0 26-17 16,-2 14 0-16,-6 19 77 16,-1 11-38-16,-1 8 1 15,2-1 0-15,3-2-34 16,3-9 12-16,2-12-18 16,0-12 7-16,11-10 10 15,12-11-17-15,8-13 0 16,9-8-2-16,5 0-42 0,1-10-10 15,1-14-58-15,-5-8-17 16,-9-5 51-16,-10 4 1 16,-9 4 38-16,-12 7 39 15,-2 13 31-15,-7 6 35 16,-17 3-64-16,-7 12 14 16,-4 14-7-16,2 4-9 15,6 0 6-15,8-4-3 16,7-8 10-16,8-5-13 15,4-10 0-15,0-3-36 16,22 0 35-16,5-13-63 16,2-6-15-16,-2 0-16 0,-4 0-33 15,-8 6 103-15,-5 4 16 16,-4 9 9-16,-4 0 16 16,-2 7-15-16,0 12 65 15,0 5 4-15,2-2-34 16,5-2 9-16,6-6-31 15,9-7-12-15,5-7 39 16,6 0-41-16,1-19-12 16,-1-3-31-16,-2-4-61 15,-4 1 31-15,-7-1-5 16,-7 5 18-16,-3 5 60 16,-6 9 23-16,-4 7 75 15,0 0-35-15,0 25-62 16,-2 16 86-16,-10 10-28 15,2 14 6-15,1 5 18 0,-3 4-33 16,1 0 30-16,3-2-23 16,-2-5-56-16,6-9 27 15,2-9-28-15,2-17 0 16,0-6-12-16,0-11-28 16,4-7-33-16,8-8-5 15,-4 0-15-15,3-2 3 16,-1-22-120-16,-4 1-308 15,-4 4 20-15</inkml:trace>
  <inkml:trace contextRef="#ctx0" brushRef="#br1" timeOffset="78494.97">5715 5421 1402 0,'0'0'240'16,"0"0"-87"-16,0 0 31 16,0 0-106-16,0 0-22 15,29-104 15-15,-13 91-52 16,1 7 1-16,1 6-20 15,3 0-22-15,-4 4 20 16,-1 16-55-16,4 4-105 16,-4-4-78-16,-3-6-342 0</inkml:trace>
  <inkml:trace contextRef="#ctx0" brushRef="#br1" timeOffset="78696.63">6109 5071 1523 0,'0'0'343'16,"0"0"-239"-16,0 0-104 16,0 0-32-16,0 0 32 15,0 0-2-15,-52 169-12 16,33-99-32-16,3-8-592 0</inkml:trace>
  <inkml:trace contextRef="#ctx0" brushRef="#br1" timeOffset="79125.34">6009 5546 874 0,'0'0'696'15,"0"0"-451"-15,0 0-56 16,0 0-54-16,0 0-111 15,0 0-24-15,0 0-13 16,0 32 2-16,0 10 5 16,2 23 6-16,3-12-190 0,-3-9-329 0</inkml:trace>
  <inkml:trace contextRef="#ctx0" brushRef="#br1" timeOffset="80153.89">6448 5636 557 0,'0'0'1063'16,"0"0"-694"-16,0 0-205 15,0 0-24-15,0 0 13 16,0 0-102-16,0 0-21 16,66-98-30-16,-41 62-35 15,0-2-6-15,0 0-73 16,-5-2 11-16,-5 2-1 16,-3 6 13-16,-5 7 91 15,-3 9 18-15,-2 11 66 0,-2 5-22 16,0 0-62-1,0 18 0-15,0 16 60 0,-4 7-32 16,-5 10 32-16,2 2-39 16,4 0-20-16,3-9-2 15,0-5-1-15,5-18-175 16,13-9-145-16,0-12-363 0</inkml:trace>
  <inkml:trace contextRef="#ctx0" brushRef="#br1" timeOffset="80640.45">6937 5288 1609 0,'0'0'262'0,"0"0"-184"16,0 0-63-16,0 0-3 0,0 0 32 16,0 0 36-16,0 0 10 15,-85 124 22-15,85-72-69 16,0 2 14-16,13-1 2 15,-1-6-38-15,-8-6 28 16,-4-8-34-16,0-3-14 16,-2-7 34-16,-16-7-34 15,0-7 6-15,2-9-7 16,6 0-31-16,7-21-63 16,3-16-123-16,16-9-82 15,17-2 40-15,14-1 40 16,2 8 219-16,4 9 5 15,-1 10 13-15,-4 12 47 0,-7 10 72 16,-7 0 37 0,-10 20-24-16,-9 18-33 0,-8 11 25 15,-3 9-42-15,-4 4-52 16,0 4 30-16,0-2-26 16,-6-2-28-16,1-6 15 15,1-3-38-15,2-7 12 16,2-10-13-16,0-9 6 15,0-8-21-15,0-11-38 16,0-8-47-16,0 0 36 16,6-22-10-16,1-18-183 15,-3-51-110-15,1 7-206 0,0 2-185 16</inkml:trace>
  <inkml:trace contextRef="#ctx0" brushRef="#br1" timeOffset="80791.7">7299 5530 707 0,'0'0'559'15,"0"0"-256"-15,0 0-76 16,70-106-41-16,-50 96-18 15,-4 10-81-15,-3 0-7 16,-4 12-5-16,-6 15-32 16,-3 10 2-16,-5 7-38 15,-17 0 5-15,-7-4-24 16,2-8-31-16,-4-14-129 16,6-9-85-16,8-9-411 0</inkml:trace>
  <inkml:trace contextRef="#ctx0" brushRef="#br1" timeOffset="81008.34">7387 5053 1692 0,'0'0'576'15,"0"0"-412"-15,0 0-82 16,0 0-30-16,0 0-51 15,0 0 7-15,0 0-8 16,76 25 4-16,-61 1-11 16,-11 3-18-16,-10 23-53 15,-19-8-66-15,-6-7-341 0</inkml:trace>
  <inkml:trace contextRef="#ctx0" brushRef="#br1" timeOffset="81716.84">8232 5145 1302 0,'0'0'537'16,"0"0"-246"-16,0 0-90 16,0 0-150-16,0 0-38 0,0 0-13 15,0 0 0-15,6 90 51 16,-6-20-16-16,0 8-17 16,0 3 9-16,0-4-27 15,0-12 0-15,0-12 0 16,0-13-91-16,0-17-92 15,0-7-125-15,0-11-332 0</inkml:trace>
  <inkml:trace contextRef="#ctx0" brushRef="#br1" timeOffset="82083.48">8207 5418 1497 0,'0'0'332'15,"0"0"-193"-15,0 0-111 16,120-12 1-16,-86 18-29 15,-8 16 72-15,-3 4 54 16,-7 8-55-16,-5 4-3 16,-7 3-30-16,-2-6-38 15,-2-2 22-15,3-10-22 16,1-9 0-16,5-7-4 16,4-7 4-16,6-5-14 15,0-18-42-15,1-10-106 16,1-7-19-16,-4 2-2 15,-3 3 111-15,-3 8 72 16,-7 13 73-16,0 11 84 0,-4 3-97 16,0 7-54-16,0 21 108 15,0 7-59-15,0 1-25 16,0 1-11-16,0-5-18 16,0-3 4-16,0-9-5 15,0-8-6-15,0-4-21 16,-8-8-208-16,-1-4-75 15,0-14-573-15</inkml:trace>
  <inkml:trace contextRef="#ctx0" brushRef="#br1" timeOffset="82254.52">8633 5245 1497 0,'0'0'230'0,"0"0"-143"16,0 0-19-16,11 115-5 0,-11-77 49 15,-4-4-76-15,-12-6-2 16,1-6-21-16,-5-10-13 16,-10-12-129-16,4 0-173 15,-1-10-497-15</inkml:trace>
  <inkml:trace contextRef="#ctx0" brushRef="#br1" timeOffset="82360.85">8488 5184 1543 0,'0'0'609'0,"0"0"-423"15,0 0-133-15,0 0-53 16,185-25-38-16,-122 25-262 16,-1 0-295-16</inkml:trace>
  <inkml:trace contextRef="#ctx0" brushRef="#br1" timeOffset="83170.39">9095 5775 2006 0,'0'0'285'0,"0"0"-285"15,0 0-119-15,0 0 85 16,0 0 34-16,98-102 4 16,-63 47 85-16,3-4-52 15,-1-6-17-15,0-3-14 16,-6-4 6-16,-4 2-10 15,-8 2-2-15,-5 9 0 16,-5 15 40-16,-7 16 30 16,-2 18 32-16,0 10-87 0,0 0-15 15,-11 29-7 1,-9 17 4-16,2 12 3 0,3 8 53 16,4 6-47-16,6 0 6 15,5-6-6-15,0-8 8 16,9-12-4-16,13-14-9 15,5-11-1-15,2-16 19 16,6-5-19-16,4-4-19 16,-4-20-14-16,-4-8-32 15,-4-2 25-15,-7 2 1 16,-9 8 39-16,-6 10 36 16,-5 11 45-16,0 3-52 15,-9 13-29-15,-5 15-10 16,1 4 2-16,7 0 8 15,6-1 0-15,0-7-7 0,4-6 13 16,13-7-6-16,4-6 0 16,-1-5-15-16,0 0 14 15,-4-10-33-15,-8-12-6 16,-6-4 39-16,-2-8-39 16,-2-2 13-16,-20-5 8 15,-5 4 19-15,-1 2 0 16,-1 3 31-16,4 6 2 15,7 1 68-15,5 5-56 16,9 1 13-16,4-2-3 16,0 3-42-16,6 1-2 15,11 5-11-15,6 5-21 0,-1 7-9 16,3 0-65-16,4 24-57 16,-7 8-83-16,-4-3-275 0</inkml:trace>
  <inkml:trace contextRef="#ctx0" brushRef="#br1" timeOffset="83704.05">9864 5564 195 0,'0'0'1325'0,"0"0"-1016"16,0 0-182-16,0 0-54 15,42-114-40-15,-22 78-32 16,0 2 33-16,-2 5-27 16,-7 10 70-16,-4 11 69 15,-7 8-68-15,0 0-30 16,0 22-47-16,-4 14 23 16,-8 14 27-16,1 4-50 15,2 5 0-15,4-5-1 16,5-3-129-16,0-12-195 15,7-17-410-15</inkml:trace>
  <inkml:trace contextRef="#ctx0" brushRef="#br1" timeOffset="83914.87">10279 5595 1783 0,'0'0'554'16,"0"0"-449"-16,0 0 12 16,0 0-69-16,0 0-42 15,0 0 18-15,137-38-24 16,-74 29-29-16,30-2-120 0,-14-1-364 16,-15-2-526-16</inkml:trace>
  <inkml:trace contextRef="#ctx0" brushRef="#br1" timeOffset="84095.6">10831 5344 1292 0,'0'0'1156'0,"0"0"-943"16,0 0-213-16,0 0-48 16,0 0 14-16,0 0 32 15,89 114 4-15,-89-61 1 16,-18 9-3-16,-24 1-23 15,-43 13-165-15,7-15-366 16,5-15-734-16</inkml:trace>
  <inkml:trace contextRef="#ctx0" brushRef="#br1" timeOffset="84822.42">11157 5801 1958 0,'0'0'539'15,"0"0"-498"-15,0 0-41 16,0 0-73-16,0 0 64 16,129-128 9-16,-87 73 20 15,1-3-20-15,-1-3-6 16,-7-6 5-16,-1-2-53 15,-10 2 8-15,-3 2 36 16,-8 9 10-16,-7 12 57 0,-4 17 60 16,-2 20-44-16,0 7-73 15,-2 20-51-15,-15 22 30 16,1 16 20-16,-1 11 2 16,5 5 33-16,7-2-33 15,5-4 0-15,0-11 11 16,5-11-6-16,13-15 1 15,5-11-7-15,3-13-21 16,2-7-11-16,7-2-75 16,-2-23-44-16,-2-3-34 15,-4 0-92-15,-10 4 140 16,-10 11 137-16,-7 10 115 16,0 3 30-16,-4 21-83 0,-11 8 29 15,1 7-7 1,5-3-48-16,9-8 1 0,0-7-22 15,6-7-15 1,19-10 49-16,4-1-18 0,0-1-29 16,-2-21-2-16,-4-6-6 15,-10-9 6-15,-7-1 0 16,-6 0 1-16,0 4 6 16,0 6 11-16,-11 9-6 15,-7 8-12-15,-9 11-123 16,6 0-250-16,2 0-675 0</inkml:trace>
  <inkml:trace contextRef="#ctx0" brushRef="#br1" timeOffset="85003.97">11687 5328 1302 0,'0'0'407'16,"0"0"-151"-16,0 0-96 15,0 0-19-15,0 0-102 16,0 0-11-16,0 0-28 16,139-74-36-16,-114 98-147 15,-4-2-426-15</inkml:trace>
  <inkml:trace contextRef="#ctx0" brushRef="#br1" timeOffset="85349.22">12220 5398 730 0,'0'0'694'0,"0"0"-444"16,0 0-9-16,0 0-102 15,0 0-24-15,0 0-19 16,0 0 1-16,-91-26 15 15,99 14-103-15,15-2-8 16,1 5-1-16,3 6-2 16,-5 3-7-16,-7 0 2 0,-9 24-17 15,-6 13 14 1,-14 9 20-16,-22 7-8 0,-4 1 67 16,2-6-20-16,12-12 26 15,12-9-60-15,14-11-9 16,0-11 24-16,29-3-30 15,40-2-91-15,-9-9-243 16,0-7-693-16</inkml:trace>
  <inkml:trace contextRef="#ctx0" brushRef="#br1" timeOffset="86054.82">12875 5083 939 0,'0'0'498'16,"0"0"-231"-16,0 0 26 15,0 0-37-15,0 0-105 16,0 0-85-16,0 0-66 0,6 18-9 15,-19 36 9-15,-3 16 29 16,1 10 24-16,1 3 22 16,6-1-55-16,8-7 10 15,0-12-15-15,0-12-9 16,18-13 17-16,7-14-23 16,1-10 0-16,5-8-2 15,3-6-44-15,-5-3-7 16,-5-18-28-16,-6-7-57 15,-9-2 37-15,-7 0 14 16,-2 5 87-16,0 9 84 16,0 11-35-16,-4 5-5 15,-5 0-44-15,0 16-6 16,0 3-10-16,2 2 16 16,3-3-18-16,0-9-103 0,-1-2-248 15,3-7-514-15</inkml:trace>
  <inkml:trace contextRef="#ctx0" brushRef="#br1" timeOffset="86183.35">12985 5279 1669 0,'0'0'505'16,"0"0"-381"-16,0 0-97 16,135-20-27-16,-61 20-173 15,-11 0-116-15,-8 0-540 0</inkml:trace>
  <inkml:trace contextRef="#ctx0" brushRef="#br1" timeOffset="86701.32">13887 5203 1440 0,'0'0'237'16,"0"0"-149"-16,0 0-77 15,0 0 20-15,0 0 167 16,-115 8-68-16,98 24-44 16,9 11-28-16,6 8-36 15,2 7 33-15,0 7-44 16,0-3 10-16,0-1-10 0,0-10-1 16,-10-7-6-1,-7-11-4-15,-4-13 2 0,2-10-4 16,3-10 2-16,7 0-9 15,9-22-22-15,2-17-158 16,30-7-28-16,12-5-133 16,7-2-59-16,5 9 241 15,-4 11 168-15,-8 14 81 16,-9 15 187-16,-6 4-69 16,-10 12-35-16,-9 20-17 15,-5 14 8-15,-5 8-25 16,0 8-58-16,0 5-9 15,0 0-16-15,0 0-47 16,0-4 27-16,0-4-27 16,0-7 9-16,0-10-7 0,0-8 6 15,4-10-8-15,1-11 0 16,-2-12-68-16,-3-1 32 16,0-14 5-16,0-19-300 15,0-20-6-15,0-56-146 16,0 10 172-16,0-3-233 0</inkml:trace>
  <inkml:trace contextRef="#ctx0" brushRef="#br1" timeOffset="86851.23">14112 5402 644 0,'0'0'826'16,"0"0"-438"-16,0 0-108 15,0 0-171-15,0 0-54 16,0 0-18-16,0 0 61 16,105 32-33-16,-105 13-34 15,-2 4 7-15,-20-4-38 0,-3-8-6 16,-2-8-74-16,-2-15-67 15,-6-14-1-15,6-11-186 16,4-14-894-16</inkml:trace>
  <inkml:trace contextRef="#ctx0" brushRef="#br1" timeOffset="87023.3">14090 4967 1433 0,'0'0'753'15,"0"0"-525"-15,0 0-201 16,0 0-20-16,0 0-3 0,0 0 5 16,0 0-6-16,105 90-3 15,-114-34-56-15,-20-7-136 16,-5-12-487-16</inkml:trace>
  <inkml:trace contextRef="#ctx0" brushRef="#br1" timeOffset="88058.36">14788 4930 1788 0,'0'0'305'0,"0"0"-285"16,0 0-20-16,0 0-17 15,-11 119 17-15,4-30 88 16,-2 1 0-16,2 6 11 16,1 4-45-16,6-20-54 15,0 4 25-15,0-18-25 0,0-17 0 16,4-17-1-16,14-18 1 16,2-14-13-16,9 0-24 15,0-20-70-15,2-17-98 16,-2-10-88-16,-6-2 31 15,-8 5 262-15,-8 10 2 16,-3 18 314-16,-4 10-96 16,0 6-182-16,0 3-38 15,0 16 0-15,0 4 0 16,0 2-12-16,0-3 27 16,7-4-9-16,4-4-6 15,-4-7 1-15,-3-5 22 16,-4-2-23-16,0-2 35 15,-2-19-35-15,-12-4-29 16,6-8 15-16,1-2 4 0,7-4-9 16,0 6 7-16,24 1-86 15,5 13 12-15,5 7 62 16,0 9 8-16,-5 3 16 16,-6 0 0-16,-4 13 2 15,-9 8 85-15,-5 4-42 16,-5 3 48-16,0 2-11 15,0-2-51-15,0-3-1 16,-5-8-30-16,5-5 1 16,0-8-9-16,5-4 7 15,17-2-21-15,3-17-79 16,4-10-132-16,0 0 30 0,-4-3-61 16,-6 9 264-16,-7 9 88 15,-6 10 147-15,-3 4-91 16,-3 0-89-16,0 22 30 15,0 6 22-15,0 4-42 16,0 2-48-16,0-2 11 16,0-3-26-16,0-5-2 15,8-9 17-15,6-4-9 16,1-11 16-16,6 0-24 16,-1-4-5-16,2-21 5 15,0-4-79-15,-1-7-74 16,-4-1 10-16,-1 3 24 15,-5 10 119-15,-5 8 46 0,-3 12 141 16,-3 4-90 0,0 9-91-16,0 17 41 0,0 3-6 15,0 5-40-15,0-2 30 16,0-3-31-16,0-5 0 16,0-9-11-16,0-11-86 15,0-4-176-15,0 0-339 0</inkml:trace>
  <inkml:trace contextRef="#ctx0" brushRef="#br1" timeOffset="88208.95">15461 5138 1751 0,'0'0'513'0,"0"0"-488"0,0 0-25 15,0 0-47-15,2 105-127 16,-36-14 73-16,3-9-161 15,0-2-541-15</inkml:trace>
  <inkml:trace contextRef="#ctx0" brushRef="#br1" timeOffset="88291.07">15256 5823 912 0,'0'0'565'0,"0"0"-322"16,0 0-91-16,0 0-133 16,0 0-19-16,0 0-296 0</inkml:trace>
  <inkml:trace contextRef="#ctx0" brushRef="#br1" timeOffset="88569.11">16098 5406 1117 0,'0'0'856'15,"0"0"-460"-15,0 0-173 16,0 0-119-16,0 0-83 16,0 0-2-16,0 0 4 15,0 47-10-15,0-21-13 16,0 6 6-16,2-5-6 16,0-5-9-16,2-6-136 0,-4-4-78 15,0-12-89-15,0 0-80 16,-14-14-261-16</inkml:trace>
  <inkml:trace contextRef="#ctx0" brushRef="#br1" timeOffset="88712.84">16054 5235 1759 0,'11'-7'624'16,"7"-4"-477"-16,5 2 28 16,-2 0-84-16,2 4-80 15,-1 5 8-15,-7 0-19 16,-5 12-22-16,-13 49-191 15,-21-3-285-15,-7 3-113 0</inkml:trace>
  <inkml:trace contextRef="#ctx0" brushRef="#br1" timeOffset="88833.27">15929 5731 1060 0,'0'0'659'16,"0"0"-153"-16,0 0-223 16,0 0-119-16,0 0-51 15,131 18-111-15,-83-18-2 16,2-11-197-16,-11-5-301 15,-17 3-579-15</inkml:trace>
  <inkml:trace contextRef="#ctx0" brushRef="#br1" timeOffset="89929.17">2688 6425 730 0,'0'0'707'16,"0"0"-478"-16,0 0 48 16,0 0-63-16,0 0-41 15,0 0-84-15,0 0 22 16,-20-65-41-16,-1 86-70 15,-5 19 0-15,-8 11 9 16,1 11 0-16,-3 5 24 16,7-5-33-16,5-12 0 15,6-11-6-15,11-17 3 0,5-12-47 16,2-10-54 0,7-2-57-16,27-42-119 0,-5 0-193 15,-3-3-435-15</inkml:trace>
  <inkml:trace contextRef="#ctx0" brushRef="#br1" timeOffset="90079.26">2666 6270 1631 0,'0'0'500'0,"0"0"-387"15,0 0-99-15,0 0 22 16,0 0 19-16,56 119-27 16,-39-67 18-16,3 2-39 15,-2 0-6-15,-2 1-1 16,-10-2-172-16,-4-13-179 0,-2-12-415 15</inkml:trace>
  <inkml:trace contextRef="#ctx0" brushRef="#br1" timeOffset="90229.58">2467 6604 1916 0,'0'0'358'15,"0"0"-243"-15,0 0-50 16,127-45-29-16,-74 35-36 15,8 2 9-15,13 4-18 16,-14 1-98-16,-12 3-582 0</inkml:trace>
  <inkml:trace contextRef="#ctx0" brushRef="#br1" timeOffset="90866.45">2998 6689 1064 0,'0'0'649'16,"0"0"-383"-16,0 0-134 16,0 0-84-16,0 0-24 15,0 0-11-15,0 0 69 16,-12-19-2-16,12 14-36 15,-2 2 9-15,0 0-53 0,2 1 0 16,0 2 29-16,0-2-9 16,0 0 49-16,0-2-27 15,2-2-29-15,10-1 9 16,-1 4-22-16,-5-1 0 16,-2 4 0-16,-4 0-16 15,0 0 8-15,0 10-26 16,-8 10 34-16,-7 3-12 15,-4-2 13-15,3-3-1 16,6-6 0-16,1-3 15 16,7-8-10-16,2-1-5 15,0 0 0-15,0 0 36 16,0 0-36-16,0-10 1 0,0-2-9 16,4 0 11-1,0 2-3-15,-1 0 0 0,1 3 1 16,0 0 5-16,4 2-5 15,0 0-1-15,3 3 0 16,1 2 2-16,1 0-13 16,-5 14 8-16,-2 12-4 15,-6 9-5-15,0 6 24 16,-19 4 19-16,-3-4 18 16,2-4-37-16,4-12 29 15,8-11-30-15,8-9-10 16,0-5 42-16,11 0-41 0,20-8 4 15,10-10-6 1,7-2-91-16,23-6-153 16,-13 6-329-16,-6 3-635 0</inkml:trace>
  <inkml:trace contextRef="#ctx0" brushRef="#br1" timeOffset="92105.3">16123 6427 727 0,'0'0'720'0,"0"0"-365"16,0 0-136-16,0 0-95 15,0 0-3-15,0 0-5 16,0 0 57-16,-4-20-79 16,4 20-62-16,-3 0-12 0,1 0-20 15,-2 6-4-15,-6 16-8 16,2 8 24-16,-5 5-13 16,1 2 1-16,-1-3 0 15,1-6-9-15,6-8 9 16,4-6-6-16,2-8-131 15,0-6-111-15,4 0 30 16,12-15-70-16,1-5-289 0</inkml:trace>
  <inkml:trace contextRef="#ctx0" brushRef="#br1" timeOffset="92254.64">16123 6427 1517 0,'62'-9'575'15,"-62"9"-469"-15,0 9-100 16,0 14 5-16,-6 6 31 0,-5 3-40 15,-1 2 22-15,4-1-24 16,-1-2 0-16,1-4-12 16,0-8-116-16,4-9-230 15,1-5-589-15</inkml:trace>
  <inkml:trace contextRef="#ctx0" brushRef="#br1" timeOffset="92412.92">16034 6302 970 0,'0'0'869'0,"0"0"-573"16,0 0-218-16,0 0-34 15,126-44-36-15,-99 44 5 0,-6 8-26 16,-21 42-52 0,0-1-213-16,-9-1-340 0</inkml:trace>
  <inkml:trace contextRef="#ctx0" brushRef="#br1" timeOffset="92541.28">15902 6825 1781 0,'0'0'483'0,"0"0"-363"15,0 0 11-15,146 0-107 16,-78-11-24-16,32-25-196 16,-17 5-161-16,-12-1-1297 0</inkml:trace>
  <inkml:trace contextRef="#ctx0" brushRef="#br1" timeOffset="92653.29">16814 6665 2462 0,'0'0'0'16,"0"0"-51"-16,0 0-1097 0</inkml:trace>
  <inkml:trace contextRef="#ctx0" brushRef="#br1" timeOffset="94239.25">1930 7395 702 0,'0'0'528'0,"0"0"-251"15,0 0-61-15,0 0 46 16,0 0-77-16,0 0-97 16,0 0 34-16,7-48-21 0,-7 48-64 15,0 0 10 1,-4 0-47-16,-10 0-4 0,-4 6-8 15,-2 10 3-15,4 6 3 16,3 4 5-16,9 6 2 16,4 0-2-16,0 0 1 15,4 3 0-15,14-4 3 16,2 0-2-16,-2-1-1 16,-7 0 0-16,-9-2 11 15,-2-2-11-15,-9 2 0 16,-18 1 0-16,-6-6 3 15,2-5-2-15,4-7-1 16,10-4 0-16,9-7 1 16,8 0-14-16,0 0-16 0,10 0-61 15,7 0 81-15,1 4-21 16,-5 12 30-16,-8 10 6 16,-5 9 0-16,0 5 27 15,0-1-23-15,-5-2-9 16,1-5 23-16,4-8-18 15,0-7-6-15,18-5 0 16,33-12-17-16,-2 0-180 16,-3-11-373-16</inkml:trace>
  <inkml:trace contextRef="#ctx0" brushRef="#br1" timeOffset="94479.65">2492 7429 1573 0,'0'0'279'16,"0"0"-218"-16,0 0 30 15,0 0 43-15,-112 146 3 16,74-88 5-16,3 3-73 16,1-6-8-16,10-8-53 15,3-11-2-15,13-12-12 16,5-12-26-16,3-10-48 15,0-2-2-15,36-38-73 16,-5-4-135-16,0-6-309 0</inkml:trace>
  <inkml:trace contextRef="#ctx0" brushRef="#br1" timeOffset="94635.29">2483 7415 1137 0,'0'0'653'0,"0"0"-552"15,0 0 13-15,0 0 2 16,0 105-23-16,0-58-25 15,0 4 2-15,0-1 2 16,11 0-59-16,3-4-13 16,-1-6 0-16,-5-2-129 15,2-12-172-15,-10-12-220 0</inkml:trace>
  <inkml:trace contextRef="#ctx0" brushRef="#br1" timeOffset="94787.61">2122 7718 1151 0,'0'0'991'16,"0"0"-710"-16,0 0-155 16,0 0-78-16,124-58-13 15,-61 48-33-15,1 5 5 16,21 5-14-16,-16 0-188 16,-15 11-469-16</inkml:trace>
  <inkml:trace contextRef="#ctx0" brushRef="#br1" timeOffset="95019.27">2688 7918 2160 0,'0'0'251'0,"0"0"-218"16,0 0-33 0,0 0-87-16,0 0 87 0,0 0 7 15,0 0 63-15,24-69-36 16,-24 69-18-16,0 0-16 15,0 7-40-15,0 23 40 16,0 11 0-16,0 9 9 16,0 4-6-16,0-4-3 15,-2 0-115-15,-5-16-152 16,3-14-355-16</inkml:trace>
  <inkml:trace contextRef="#ctx0" brushRef="#br1" timeOffset="95176.88">2949 7860 689 0,'0'0'1354'16,"0"0"-1142"-16,0 0-167 15,0 0 39-15,0 0-39 16,0 0 2-16,39 157 1 16,-108-75-48-16,7-11-95 15,6-15-423-15</inkml:trace>
  <inkml:trace contextRef="#ctx0" brushRef="#br1" timeOffset="95580.93">3765 7506 1283 0,'0'0'380'0,"0"0"-84"0,0 0-112 16,0 0-115-16,0 0-48 16,0 0 17-16,0 0 27 15,-83 112 20-15,49-52 2 16,1 2-49-16,8-2-1 16,8-7-37-16,5-11-13 15,8-14-35-15,4-15-91 16,4-13-108-16,15-8 8 15,1-16-510-15</inkml:trace>
  <inkml:trace contextRef="#ctx0" brushRef="#br1" timeOffset="95746.82">3756 7435 195 0,'0'0'1710'0,"0"0"-1423"0,0 0-200 15,0 0-86-15,0 0 15 16,0 0 24-16,56 147-13 15,-41-89 16-15,1 2-42 16,-1-2 0-16,-4 4-2 16,-4-15-267-16,-5-15-345 0</inkml:trace>
  <inkml:trace contextRef="#ctx0" brushRef="#br1" timeOffset="95913.68">3480 7689 821 0,'0'0'1411'0,"0"0"-1102"16,0 0-250-16,0 0-37 0,120-41-22 15,-65 38 11-15,3 3-22 16,23 0-103-16,-15 7-348 16,-10 3-802-16</inkml:trace>
  <inkml:trace contextRef="#ctx0" brushRef="#br1" timeOffset="96280.76">4012 7892 1111 0,'0'0'713'0,"0"0"-498"15,0 0-109-15,0 0-49 16,0 0-57-16,0 0 1 16,0 0-1-16,20-15 12 15,-7 8-18-15,1 4 6 16,-3 3-1-16,-3 0-16 16,-2 0 17-16,-6 14 0 15,0 13 29-15,-12 10 3 16,-13 7 22-16,2 2-25 15,-2-3-28-15,7-6 25 16,9-11-25-16,7-8-1 16,2-6 10-16,8-8-2 15,19-4 11-15,5 0-19 0,15-12-128 16,-5-8-222-16,-9-4-591 0</inkml:trace>
  <inkml:trace contextRef="#ctx0" brushRef="#br1" timeOffset="97024.57">4369 7433 1162 0,'0'0'396'0,"0"0"-53"16,0 0-107-16,0 0-144 15,0 0-66-15,0 0-24 16,0 0-4-16,0-1 1 16,0 1-43-16,0 0 10 15,0 0-11-15,0 0 38 16,0 0 7-16,0 0-21 16,0 0-29-16,2 0-52 15,0 0 42-15,0 0 3 16,-2 0-10-16,0 0 52 15,0 0 14-15,0 0 2 16,0 0 16-16,0 0-16 16,0 0-1-16,0 0 38 15,0 0-38-15,0 0-56 16,0 1-203-16,-2 3-73 0</inkml:trace>
  <inkml:trace contextRef="#ctx0" brushRef="#br1" timeOffset="97153.4">4369 7433 684 0</inkml:trace>
  <inkml:trace contextRef="#ctx0" brushRef="#br1" timeOffset="97458.18">4369 7433 684 0,'-23'-18'868'0,"23"16"-598"0,0 0-96 0,7-2-127 16,7 4-30-16,-2 0-17 15,0 0-14-15,-3 18 14 0,-9 6-16 16,0 5 16-16,0 3 1 16,0-1 0-16,-13 0 28 15,1-7 15-15,-1-5-11 16,-1-3 8-16,6-7-40 16,-1-1 8-16,2-4 8 15,2 1-16-15,-1 4-1 16,2 5 0-16,-1 6 1 15,3 8-8-15,2 10 7 16,0 6 0-16,0 2 3 16,7 2-2-16,3-2-1 15,2-6 6-15,-5-7 3 0,-5-7 35 16,-2-10-7-16,0-6 9 16,0-2 9-16,-9-2-30 15,-7 0 8-15,-3 0-33 16,-14 0-40-16,10 0-190 15,0 0-546-15</inkml:trace>
  <inkml:trace contextRef="#ctx0" brushRef="#br1" timeOffset="99065.25">5412 7441 1993 0,'0'0'343'0,"0"0"-254"16,0 0-89-16,136-21-49 15,-58 21-83-15,-11 0-159 16,-7 0-813-16</inkml:trace>
  <inkml:trace contextRef="#ctx0" brushRef="#br1" timeOffset="99816.16">5987 8007 795 0,'0'0'1667'0,"0"0"-1667"15,0 0-13-15,0 0-261 0,154-110 9 16,-90 53 89-1,-4-8 176-15,-4-2 146 0,-9-1-68 16,-9 2-41-16,-11 2-37 16,-14 6-3-16,-11 9 3 15,-2 11 77-15,0 12 110 16,-4 15-3-16,-7 11-145 16,0 7-39-16,-1 27-9 15,-1 14 9-15,4 16 43 16,2 8 1-16,5 3-3 15,2-3-16-15,0-6-12 16,2-12-4-16,12-11-9 16,4-14 0-16,4-10 0 15,3-14-9-15,2-5-21 0,0 0 3 16,2-13-83-16,-4-9 52 16,-4-1-41-16,-3 5-9 15,-9 5 108-15,-5 6 12 16,-4 7 84-16,0 0-81 15,0 13 1-15,0 10-4 16,0-1-12-16,11-1 2 16,9-7 16-16,11-6-17 15,7-6 11-15,3-2-12 16,1-7-61-16,-5-14-20 16,0-6-30-16,-11-2-41 15,-8-8-11-15,-12 1-35 16,-6-2 35-16,0 6 163 15,-12 10 119-15,-7 8 144 0,2 14-79 16,3 0-91-16,1 17 7 16,7 9-19-16,3 6-5 15,3 1-23-15,0-1-39 16,11-2 18-16,9-6-32 16,0-6-24-16,1-5-80 15,-2-13-92-15,-5 0-147 16,-10 0-342-16</inkml:trace>
  <inkml:trace contextRef="#ctx0" brushRef="#br1" timeOffset="99951.42">6722 7423 1515 0,'0'0'369'0,"0"0"-208"15,0 0-124-15,0 0-37 0,121 10-3 16,-97 27-179-16,-8 9-207 0</inkml:trace>
  <inkml:trace contextRef="#ctx0" brushRef="#br1" timeOffset="100049.31">6877 8171 1687 0,'0'0'0'15,"0"0"-574"-15</inkml:trace>
  <inkml:trace contextRef="#ctx0" brushRef="#br1" timeOffset="100536.64">7496 7323 1640 0,'0'0'347'15,"0"0"-190"-15,0 0-157 16,0 0-6-16,0 0 6 16,38 121 13-16,-36-58 90 0,0 9-18 15,-2 1-48-15,0-3 6 16,0-10-43-16,0-14 0 15,0-14 5-15,0-11 2 16,0-16-5-16,0-5 11 16,2-1 18-16,12-30-31 15,7-9-111-15,5-10-90 16,7-2-63-16,1 4 82 16,-3 15 156-16,-5 10 26 15,-5 19 69-15,-13 4-2 16,-8 14-14-16,0 18 103 15,-13 8-19-15,-18 5-47 16,-6 1 60-16,-4-3-16 0,3 0-75 16,9-10-10-1,4-5-49-15,12-9-83 0,11-9-72 16,2-10-93-16,23-4-138 16,4-17-566-16</inkml:trace>
  <inkml:trace contextRef="#ctx0" brushRef="#br1" timeOffset="100733.03">8080 7471 1991 0,'0'0'270'16,"0"0"-233"-16,0 0-16 0,-138 143-18 16,87-83 30-16,3 4 146 15,7 0-75-15,9-3-66 16,12-10-38-16,13-8-48 15,7-15-104-15,27-23-52 16,11-5-61-16,5 0-239 0</inkml:trace>
  <inkml:trace contextRef="#ctx0" brushRef="#br1" timeOffset="100897.22">8080 7614 1283 0,'0'0'866'0,"0"0"-735"15,0 0-78-15,-138 94-39 0,116-53-13 16,15 0 39 0,7-4-33-16,11-6 23 0,22-1-30 15,28-11-55-15,-8-8-258 16,-3-8-1045-16</inkml:trace>
  <inkml:trace contextRef="#ctx0" brushRef="#br1" timeOffset="101243.62">9373 7664 1886 0,'0'0'341'16,"0"0"-325"-16,0 0-16 15,0 0-37-15,0 0 37 16,-120 26 56-16,97 6 43 16,8 7-63-16,3-4-17 15,12-1-8-15,0-6-10 16,0-9-2-16,12-11-59 15,8-8-19-15,0 0 20 16,5-20-161-16,4-31-66 0,-5 5-218 16,-6-2-457-16</inkml:trace>
  <inkml:trace contextRef="#ctx0" brushRef="#br1" timeOffset="101400.03">9378 7381 78 0,'0'0'1589'15,"0"0"-1073"-15,0 0-423 16,0 0-93-16,0 0 1 15,0 0-3-15,-11 111 11 16,6-51 0-16,-2 8 0 16,3 2-3-16,2 1-12 15,-1-10-46-15,3-2-165 16,0-22-164-16,0-12-465 0</inkml:trace>
  <inkml:trace contextRef="#ctx0" brushRef="#br1" timeOffset="102142.2">8979 7654 1716 0,'0'0'572'0,"0"0"-496"15,0 0-76-15,116-46-12 16,-56 37-43-16,9 6 52 16,6 3-7-16,6 0 20 15,-1 3 11-15,-6 20-3 16,-14 7-2-16,-15 4 43 15,-21 6-47-15,-17 0 21 16,-7 2 10-16,-3-6-36 16,-12-6 27-16,-1-5-34 15,5-11 0-15,7-11 9 0,4-3-7 16,0 0 20-16,6-17-22 16,17-14-172-16,3-7 13 15,1-2-83-15,-3 4 91 16,-8 10 151-16,-7 12 171 15,-9 14 56-15,0 0-141 16,-20 21-85-16,-2 8 24 16,1 3-6-16,8 0 37 15,11-2 41-15,2-6-81 16,9-3 11-16,16-10-14 16,8-9-11-16,5-2-4 15,-1 0-63-15,2-19-60 0,-8-8 30 16,-2-1-36-1,-9 0-50-15,-7 2 79 16,-4 8 102-16,-9 9 88 0,0 9 147 16,0 0-164-16,-6 13-21 15,-6 13-49-15,8 1-1 16,4-1 0-16,0-5 14 16,2-5-7-16,12-6-7 15,3-3-1-15,-1-7-8 16,-1 0-18-16,-1-7 18 15,-3-12-13-15,-5-8-59 16,2-5 10-16,-2-2-4 16,-1 0 44-16,1 4 31 15,-2 9 40-15,2 9 11 16,-2 12-49-16,-4 3 11 0,0 29-13 16,0 14 10-16,-4 15 8 15,-17 10 48-15,-1 4-32 16,-5-1 31-16,-2-3 45 15,4-12-59-15,1-7-4 16,2-13-44-16,-1-12 3 16,6-10 12-16,-3-12-18 15,-9-5-68-15,4-9-212 16,5-14-544-16</inkml:trace>
  <inkml:trace contextRef="#ctx0" brushRef="#br1" timeOffset="102339.68">9257 7465 1543 0,'0'0'383'16,"0"0"-150"-16,0 0-167 16,0 0-57-16,129-48 16 15,-79 48-17-15,-4 0-4 16,-3 6-4-16,-12 10-106 15,-8-3-380-15,-15-7-374 0</inkml:trace>
  <inkml:trace contextRef="#ctx0" brushRef="#br1" timeOffset="102450.18">9607 7339 1232 0,'0'0'531'0,"0"0"-304"15,0 0-137-15,167-8-90 16,-102 8-44-16,-3 0-445 0</inkml:trace>
  <inkml:trace contextRef="#ctx0" brushRef="#br1" timeOffset="102790.72">10945 7662 889 0,'0'0'1251'15,"0"0"-966"-15,0 0-285 16,0 0-16-16,0 0-43 15,-114 24 59-15,89 4 6 16,7 2-6-16,10-4 13 16,8-8-13-16,0-8 9 15,8-10 3-15,17 0-12 16,2-20-52-16,10-34-141 16,-5 7-188-16,-8-5-197 0</inkml:trace>
  <inkml:trace contextRef="#ctx0" brushRef="#br1" timeOffset="103254.29">11012 7187 1612 0,'0'0'631'0,"0"0"-473"16,0 0-146-16,0 0-3 15,-29 120-8-15,15-60 17 16,3 5 94-16,5-2-50 16,6 3-14-16,0-3-30 15,0-7-5-15,13-10 0 16,7-11-13-16,7-12-23 15,0-11 8-15,4-12-15 16,0 0-40-16,-2-18-48 0,-2-11-64 16,-8 0 32-16,-5 0 85 15,-9 9 65-15,-5 13 221 16,0 7-68-16,-12 4-92 16,-8 22-48-16,4 6-1 15,3 3 12-15,11-3-12 16,2-3 1-16,4-7 6 15,17-6-11-15,5-8-2 16,3-6-6-16,0-2-49 16,0-3-26-16,-2-20-23 15,-3-5-47-15,-3-7-26 16,-4-6 26-16,-1-1 30 0,-5 4 115 16,-5 10 99-1,-3 11 266-15,-3 13-116 0,0 4-205 16,0 4-44-16,-9 19-17 15,-2 7 17-15,-1 2 7 16,2 3 1-16,1-2-16 16,2 1-118-16,0-9-232 15,5-10-390-15</inkml:trace>
  <inkml:trace contextRef="#ctx0" brushRef="#br1" timeOffset="103525.22">11477 7178 1053 0,'0'0'360'16,"0"0"-112"-16,0 0-78 15,0 0-49-15,0 0-9 16,0 0-96-16,0 0-5 15,92-37-11-15,-61 37 7 16,-4 23 7-16,-11 13-14 16,-12 7 0-16,-4 5-3 15,-20 3 3-15,-45 10-24 16,7-11-146-16,-2-13-448 0</inkml:trace>
  <inkml:trace contextRef="#ctx0" brushRef="#br1" timeOffset="103675.76">10637 7457 1625 0,'0'0'357'16,"0"0"-271"-16,151 0-32 16,-39 0-54-16,-16 0-239 15,-7 0-840-15</inkml:trace>
  <inkml:trace contextRef="#ctx0" brushRef="#br1" timeOffset="103781.21">11894 7532 2134 0,'0'0'172'0,"0"0"-172"0,0 0-896 0</inkml:trace>
  <inkml:trace contextRef="#ctx0" brushRef="#br1" timeOffset="105200.43">1725 8837 1234 0,'0'0'364'16,"0"0"-133"-16,0 0-117 15,0 0-63-15,0 0-35 16,0 0 1-16,0 0 48 0,-2 100 52 15,-8-30-38-15,4 10 24 16,-3 7-35-16,1 0 9 16,-2-2-19-16,3-10-49 15,3-10 16-15,4-14-25 16,0-13-32-16,0-12-17 16,0-12-64-16,7-10-58 15,-3-4 56-15,-4-26-59 16,0-12-356-16,0-9-313 0</inkml:trace>
  <inkml:trace contextRef="#ctx0" brushRef="#br1" timeOffset="105387.51">1758 8849 1126 0,'0'0'625'16,"0"0"-564"-16,0 0-36 0,0 0 32 15,0 0 43-15,0 0 69 16,112 150-44-16,-121-89-58 15,-23 1-9-15,-7-2-57 16,-1-7 11-16,6-7-12 16,10-15-61-16,22-19-123 15,2-10-173-15,8-2-212 0</inkml:trace>
  <inkml:trace contextRef="#ctx0" brushRef="#br1" timeOffset="105618.9">2151 8807 1425 0,'0'0'322'16,"0"0"-116"-16,0 0-147 15,0 0-39-15,-114 62 101 16,78-10 14-16,7 8-28 16,13 5 6-16,12-1-76 15,4-5 6-15,14-8-43 16,19-10-8-16,7-16 7 15,9-11-81-15,2-12-17 16,1-2-85-16,8-32-138 16,-13-3-205-16,-11-9-366 0</inkml:trace>
  <inkml:trace contextRef="#ctx0" brushRef="#br1" timeOffset="105801.77">2418 8886 795 0,'0'0'1059'0,"0"0"-723"0,0 0-265 16,0 0-33-16,0 0-38 15,-98 124 36-15,72-74 54 16,3 0-29-16,5-3-10 16,9-6-51-16,9-11-3 15,0-9-9-15,0-12-122 16,19-9 17-16,2-2 12 16,8-42-173-16,-2 4-272 15,-7-6-726-15</inkml:trace>
  <inkml:trace contextRef="#ctx0" brushRef="#br1" timeOffset="105943.29">2447 8889 1547 0,'0'0'384'16,"0"0"-285"-16,0 0-86 0,0 0 28 15,26 114-39-15,-20-61 14 16,-4 1 9-16,0 2-25 16,-2-7 11-16,0-3-11 15,0-9-179-15,0-11-112 16,0-11-482-16</inkml:trace>
  <inkml:trace contextRef="#ctx0" brushRef="#br1" timeOffset="106220.15">2133 9164 1743 0,'0'0'376'15,"0"0"-250"-15,0 0-12 0,0 0-85 16,122-22 10-1,-77 16 56-15,1 1-54 0,6-2 1 16,-5 1-42-16,-7 2 1 16,-11 1-3-16,-9 3 2 15,-7 0 0-15,-8 0 0 16,-1 13 6-16,-2 13-6 16,0 13 0-16,-2 7 0 15,3 7-1-15,-3 1 8 16,3 1-7-16,-3-8 0 15,4-1-149-15,0-11-126 16,1-16-428-16</inkml:trace>
  <inkml:trace contextRef="#ctx0" brushRef="#br1" timeOffset="106439.36">2768 8939 1450 0,'0'0'365'0,"0"0"-267"16,0 0-83-16,0 0 47 15,41 111 70-15,-41-53-31 16,-3 11-19-16,-19 6-59 16,-9 1-23-16,0-4 0 0,-8 4-71 15,10-20-214 1,12-19-542-16</inkml:trace>
  <inkml:trace contextRef="#ctx0" brushRef="#br1" timeOffset="106738.8">3285 9249 1936 0,'0'0'569'0,"0"0"-389"15,0 0-71-15,0 0-100 16,0 0 21-16,0 0-30 15,0 0 0-15,110-25-14 16,-93 39-66-16,-5 6-277 16,-12-2-416-16</inkml:trace>
  <inkml:trace contextRef="#ctx0" brushRef="#br1" timeOffset="106872.19">3245 9469 747 0,'0'0'1581'0,"0"0"-1360"0,0 0-184 15,0 0-10 1,0 0-27-16,0 0-22 0,150 20-112 16,-113-20-339-16,-8 0-1209 0</inkml:trace>
  <inkml:trace contextRef="#ctx0" brushRef="#br1" timeOffset="125685.95">4456 8582 838 0,'0'0'166'0,"0"0"-91"16,0 0-19-16,0 0 27 15,0 0 115-15,0 0-119 16,22-4 4-16,-19 4 0 16,-3 0-5-16,0 0 85 15,0 0-75-15,0 0-65 16,0 0 53-16,0 0-1 16,0 0 1-16,0 0 15 15,0 0-40-15,0 0 15 16,-8 0 4-16,-7 4-25 15,-3 8 23-15,-4 7-46 16,-5 8-21-16,-2 8 22 0,0 9-22 16,0 7 21-16,2 2 22 15,3 5-22-15,5-4 42 16,9 1-43-16,5-9-19 16,5-4 13-16,2-10-5 15,21-9-10-15,8-8 0 16,9-13-16-16,3-2 7 15,-1-10-50-15,-7-12-45 16,-8-6-2-16,-11-1 7 16,-13 0 53-16,-3 0 30 15,-10 5 16-15,-17 4 86 16,-4 8-1-16,-5 9-37 0,-3 3-33 16,-1 0-15-1,-14 34-119-15,11-2-235 0,10-4-873 0</inkml:trace>
  <inkml:trace contextRef="#ctx0" brushRef="#br1" timeOffset="126324.48">3869 9435 1035 0,'0'0'495'16,"0"0"-389"-16,0 0 61 15,0 0 76-15,0 0-6 16,0 0-96-16,0 0-83 16,97-10 29-16,-49 1-52 0,8 2-16 15,6-2 26-15,5 1-35 16,-3 4-2-16,2 1-5 16,-8-1 11-16,-3 4-18 15,-1-3 4-15,6-3-136 16,-11 1-163-16,-9-2-529 0</inkml:trace>
  <inkml:trace contextRef="#ctx0" brushRef="#br1" timeOffset="126751.93">3912 9840 1413 0,'0'0'621'0,"0"0"-481"16,0 0 27-16,0 0-60 15,0 0-71-15,0 0 11 16,0 0-19-16,133-111-8 15,-94 73-17-15,-4 3 12 16,-6 1-17-16,-5 9 2 16,-8 6 0-16,-7 10 0 15,-7 4 17-15,-2 5 14 0,0 0 39 16,0 2-69-16,-2 19 22 16,-7 11-15-16,-4 8 4 15,1 8 34-15,-3 6-45 16,1 3 13-16,1-1-14 15,2-6 16-15,4-6-32 16,5-10-19-16,2-12-173 16,2-20-47-16,16-2-219 15,2-2-258-15</inkml:trace>
  <inkml:trace contextRef="#ctx0" brushRef="#br1" timeOffset="127008.81">4315 9742 1491 0,'0'0'645'0,"0"0"-552"16,0 0 2-16,-75 109 41 16,59-72-27-16,11-6-2 15,5-4-19-15,11-9-61 16,22-8 16-16,10-10-40 16,4 0 3-16,0-14-1 15,-7-12-5-15,-11-2 0 16,-13-4 0-16,-14-2 13 15,-2 0-23-15,-18 2 10 16,-13 3 0-16,-7 7-8 16,0 13-1-16,-9 9-68 15,11 0-174-15,7 9-378 0</inkml:trace>
  <inkml:trace contextRef="#ctx0" brushRef="#br1" timeOffset="127376.72">5058 9256 1859 0,'0'0'823'0,"0"0"-649"15,0 0-131-15,0 0-20 16,0 0-23-16,0 0-17 16,0 0-63-16,0 12-504 15,0-2-680-15</inkml:trace>
  <inkml:trace contextRef="#ctx0" brushRef="#br1" timeOffset="127496.22">5062 9551 1285 0,'0'0'525'0,"0"0"-295"15,0 0-73-15,0 0-111 16,-64 110-19-16,-13-74-27 16,6-7-268-16,7-8-1363 0</inkml:trace>
  <inkml:trace contextRef="#ctx0" brushRef="#br1" timeOffset="128023.1">6161 9097 882 0,'0'0'1063'0,"0"0"-838"16,0 0-171-16,0 0-26 15,0 0 48-15,0 0-66 16,0 0-4-16,0 89 135 16,-2-3-26-16,-9 2-7 15,-3 9-64-15,1-2-32 16,3-16 8-16,4 4-19 15,4-16-1-15,2-11 3 16,0-12 10-16,0-9-26 16,8-15-44-16,2-10-124 0,-1-10-27 15,-1-27-36-15,-1-11-75 16,-4-13-212-16</inkml:trace>
  <inkml:trace contextRef="#ctx0" brushRef="#br1" timeOffset="128233.22">6194 9034 801 0,'0'0'1120'0,"0"0"-827"16,0 0-208-16,0 0-5 15,0 0-53-15,125-19 28 16,-102 54 40-16,-11 11-27 16,-12 10 26-16,0 7-70 15,-19 6-16-15,-20-2 14 0,-5-9-21 16,2-9-2-16,6-13-32 15,12-15-170-15,24-21-71 16,0-9-211-16,4-21-652 0</inkml:trace>
  <inkml:trace contextRef="#ctx0" brushRef="#br1" timeOffset="128455.35">6655 8906 1654 0,'0'0'496'0,"0"0"-320"16,0 0-133-16,0 0-42 16,0 0 28-16,-122 107 47 0,97-47 28 15,8 5-31-15,11 3-51 16,6-6 20-16,0-8-42 16,21-11-8-16,12-16-23 15,8-10-112-15,3-17-11 16,21-12-136-16,-11-18-294 15,-9-7-311-15</inkml:trace>
  <inkml:trace contextRef="#ctx0" brushRef="#br1" timeOffset="128644.88">6898 8969 1425 0,'0'0'843'0,"0"0"-650"16,0 0-162-16,0 0 11 15,-104 118-41-15,69-61 28 0,3 2 65 16,8-4-67-16,6-3 16 15,5-6-43-15,8-14 7 16,5-9-19-16,0-16-79 16,13-7-66-16,12-7-8 15,13-48-156-15,-5 6-230 16,-4-6-453-16</inkml:trace>
  <inkml:trace contextRef="#ctx0" brushRef="#br1" timeOffset="128794.98">6932 8988 1382 0,'0'0'620'15,"0"0"-471"-15,0 0-110 16,0 0 89-16,0 0-66 16,14 123 2-16,-12-70 4 0,0 3-55 15,0-2 15 1,-2 0-28-16,0-8-25 0,0-4-113 16,2-15-220-16,-2-12-236 0</inkml:trace>
  <inkml:trace contextRef="#ctx0" brushRef="#br1" timeOffset="128952.82">6624 9222 1560 0,'0'0'820'0,"0"0"-588"16,0 0-189-16,0 0-24 0,152-14-19 15,-98 12-62-15,14 2-63 16,-14 0-207-16,-12 0-629 0</inkml:trace>
  <inkml:trace contextRef="#ctx0" brushRef="#br1" timeOffset="129559.98">6963 9455 1385 0,'0'0'348'15,"0"0"-252"-15,0 0-32 0,0 0 41 16,0 0-65-16,0 0 19 16,0 0 24-16,41-63-49 15,-28 57 42-15,-5 2-49 16,0 4-20-16,-6-1 50 15,0 1-23-15,-2 0 12 16,0 0-25-16,0 0-12 16,0 0-1-16,2 7-8 15,3 2 0-15,-3-2-8 16,0 0 8-16,0-2 0 16,0 0 0-16,-2-3 15 15,2-2-14-15,-2 2-1 16,0-2 0-16,0 0 6 0,0 0-4 15,0 0 4-15,0 0 16 16,0 0-22-16,0 0 42 16,0 0-17-16,0 0-19 15,0 0 33-15,0 0-38 16,6 0 12-16,0 0-13 16,3 0-10-16,-3 0 2 15,4 0 4-15,-8 10-14 16,-2 12 6-16,0 10 6 15,-14 6 6-15,-15 6 16 16,-6 4-7-16,-3-6 5 16,7-4-14-16,6-11 0 0,14-10-6 15,9-8 14 1,2-9-8-16,13 0 46 0,18 0-46 16,9-12-5-16,20-21-112 15,-10 3-171-15,-6-2-485 0</inkml:trace>
  <inkml:trace contextRef="#ctx0" brushRef="#br1" timeOffset="129779.22">7445 9029 550 0,'0'0'1459'0,"0"0"-1149"16,0 0-219-1,0 0-49-15,0 0-36 0,82 131 93 16,-82-71-6-16,0 4-57 16,-18 6 4-16,-17 2-40 15,-7-4 0-15,-25 4-191 16,13-19-365-16,7-16-540 0</inkml:trace>
  <inkml:trace contextRef="#ctx0" brushRef="#br1" timeOffset="130244.66">8078 9247 540 0,'0'0'1302'0,"0"0"-920"15,0 0-187-15,0 0-3 16,0 0-83-16,0 0-15 15,0 0-79-15,89 0-8 16,-56 0-14-16,-10 2-41 16,-10 10-263-16,-11-1-384 0</inkml:trace>
  <inkml:trace contextRef="#ctx0" brushRef="#br1" timeOffset="130377.85">8042 9435 1896 0,'0'0'525'15,"0"0"-466"-15,0 0 75 16,0 0-103-16,152 0-23 16,-92-10-8-16,-14-2-177 15,-5-1-444-15</inkml:trace>
  <inkml:trace contextRef="#ctx0" brushRef="#br1" timeOffset="130873.98">9589 8721 1513 0,'0'0'366'0,"0"0"-275"0,0 0-48 15,-76 104-37-15,30-50-5 16,-1-1 62-16,0-4-34 16,7-8 8-16,10-10-37 15,11-11 9-15,13-10-6 16,6-6 3-16,0-4 51 16,19 0 41-16,12-2-89 15,8-5 10-15,7 2-19 16,1 3 1-16,4 2-10 15,-2 0 9-15,-7 0 0 16,-1 0-7-16,-10 0-154 16,-2-10-83-16,-7-3-249 0,-8-3-22 0</inkml:trace>
  <inkml:trace contextRef="#ctx0" brushRef="#br1" timeOffset="131002.92">9732 8906 1003 0,'0'0'716'0,"0"0"-401"16,0 0-119-16,0 0-106 15,0 0-13-15,0 0-10 16,0 0-51-16,-56 128-16 16,38-51-4-16,1-11-214 15,1-8-362-15</inkml:trace>
  <inkml:trace contextRef="#ctx0" brushRef="#br1" timeOffset="131242.97">9087 9411 1073 0,'0'0'1274'16,"0"0"-974"-16,0 0-238 16,0 0-18-16,0 0-23 15,0 0-11-15,175-26 26 16,-91 18-36-16,6-1 0 15,3 1-6-15,-4 4-48 16,-6 1-96-16,-1-2-125 16,-22 5-270-16,-19 0-424 0</inkml:trace>
  <inkml:trace contextRef="#ctx0" brushRef="#br1" timeOffset="131601.93">9201 9846 1267 0,'0'0'769'16,"0"0"-604"-16,0 0-122 15,0 0 25-15,0 0-47 16,0 0-3-16,0 0 26 0,127-131-42 15,-104 96 20-15,-3 2-22 16,-7 8 1-16,-1 4 11 16,-8 7 64-16,-2 8 98 15,-2 6-59-15,0 0-96 16,0 6-1-16,0 17-18 16,-6 6 0-16,-8 12-3 15,1 5 3-15,-1 5 0 16,1 2-6-16,4-5-26 15,6-7-164-15,3-10-134 16,12-13-214-16,8-10-306 0</inkml:trace>
  <inkml:trace contextRef="#ctx0" brushRef="#br1" timeOffset="131865.87">9573 9761 1428 0,'0'0'793'16,"0"0"-692"-16,0 0-42 15,0 0 56-15,0 0-1 16,-91 129-1-16,91-97-62 16,12-6-14-16,21-9-6 15,11-6-30-15,6-11-2 16,-4 0-22-16,-5-11-32 16,-12-10 43-16,-14-5-27 15,-15-4 22-15,0-2 16 16,-17-3 2-16,-15 3 12 0,-6 6 8 15,-2 6-12 1,0 8-18-16,-3 4-98 0,12 4-425 16,9 0-736-16</inkml:trace>
  <inkml:trace contextRef="#ctx0" brushRef="#br1" timeOffset="132000.44">10663 9414 2205 0,'0'0'0'0</inkml:trace>
  <inkml:trace contextRef="#ctx0" brushRef="#br1" timeOffset="138360.37">1384 10726 848 0,'0'0'576'0,"0"0"-501"0,0 0 50 15,0 0 91-15,0 0 30 16,0 0-48-16,0-11-57 15,0 8 36-15,0 1-58 16,0-2-65-16,0 1 23 16,0 1-42-16,0 2-22 15,-16 0-6-15,-11 2 2 16,-10 23-9-16,-11 11 0 16,0 14 1-16,3 10-3 15,9 5 2-15,16-1 0 16,13-8 2-16,7-12 7 15,17-12-18-15,18-12-14 16,34-20-145-16,-9 0-142 16,-4-10-401-16</inkml:trace>
  <inkml:trace contextRef="#ctx0" brushRef="#br1" timeOffset="138900.01">1270 10864 1676 0,'0'0'392'0,"0"0"-173"15,0 0-130-15,0 0-75 16,0 0 24-16,0 0-37 16,148 18 7-16,-113 18 18 15,-6 6-12-15,-14 4 26 16,-13 5-13-16,-2-3-26 16,-2-5 36-16,-15-6-36 15,1-8 7-15,1-14 4 0,5-6-5 16,4-9-2-16,6 0-5 15,0-27-2-15,8-11-104 16,17-8-61-16,4-3-47 16,2 8 101-16,-4 12 113 15,-7 18 52-15,-9 11 4 16,-4 2-25-16,-7 26 77 16,0 6-42-16,0 4 16 15,0-4 1-15,0-4-52 16,0-8-4-16,0-6-17 15,9-6-4-15,6-7 3 16,4-3-9-16,-4 0-75 16,-1-21-35-16,-4-7-72 0,-3-8-55 15,-3-4 18-15,4-1 93 16,0 6 126-16,8 7 130 16,4 5 73-16,2 11-12 15,5 6-114-15,0 6-27 16,-3 0 0-16,1 18-20 15,-3 10 38-15,-6 7-14 16,-7 4-10-16,-7 2-13 16,-2-1-29-16,0-5 6 15,-7-4-8-15,-19-11-125 16,3-8-211-16,3-9-342 0</inkml:trace>
  <inkml:trace contextRef="#ctx0" brushRef="#br1" timeOffset="139119.03">1892 10682 1837 0,'0'0'556'0,"0"0"-514"15,0 0-36-15,0 0-12 16,-11 140-30-16,-25-32-121 16,3 1-11-16,4-12 16 15,9-14 106-15,11-30 38 16,5-7 8-16,-2-4 134 15,6-19 47-15,0-10-5 16,0-9 2-16,8-4-178 16,5-8-125-16,-1-11-1153 0</inkml:trace>
  <inkml:trace contextRef="#ctx0" brushRef="#br1" timeOffset="139837.81">2647 10668 1676 0,'0'0'217'0,"0"0"-184"16,0 0-25-16,0 0 29 15,0 0 17-15,0 0 104 16,0 0-2-16,30 144 2 16,-30-85-13-16,0 2-43 15,0 0-71-15,0-7 5 16,0-4-36-16,0-12 0 15,0-10 2-15,0-9-1 16,0-8-1-16,0-10 0 16,0-1 5-16,0 0-19 15,2-14-1-15,2-19-137 16,-2-11-4-16,3-7-25 16,0-2 35-16,1 0 62 0,-1 7 84 15,-1 6 2-15,0 6 33 16,-2 6 16-16,4 6 51 15,0 2-32-15,1 6-35 16,3 4-14-16,2 4-20 16,3 6 24-16,3 0-25 15,-2 2-7-15,-3 22 7 16,-4 10 17-16,-7 12 38 16,-2 8 10-16,-6 6-23 15,-12-3 13-15,2-8-33 16,6-12 7-16,10-13 5 15,0-12-34-15,17-10 21 16,18-2-21-16,11-5-24 0,0-10-24 16,-5 1-6-16,-10 4 43 15,-14 10 11-15,-9 0 9 16,-8 13 20-16,0 13 22 16,-21 11-30-16,-8 4 22 15,-4-1-43-15,-1-1 0 16,3-4-1-16,7-10-86 15,7-10-390-15,9-9-1040 0</inkml:trace>
  <inkml:trace contextRef="#ctx0" brushRef="#br1" timeOffset="140475.91">3559 10490 1681 0,'0'0'489'0,"0"0"-353"15,0 0-74-15,0 0-8 16,0 0-44-16,0 0-8 16,-8 106 121-16,-3-34-8 15,-1 12-7-15,3 6-28 16,3-4-53-16,4-6 17 16,2-10-43-16,0-13 0 15,0-17 6-15,13-12-1 0,11-12-6 16,8-14 0-16,5-2-30 15,3-7-4-15,-1-22-93 16,-8-8-38-16,-12-1 34 16,-7 4-32-16,-12 9 163 15,0 11 10-15,-2 14 51 16,-16 0-12-16,0 15-21 16,0 16 17-16,5 5 21 15,6 0-52-15,7 0 13 16,0-8-27-16,0-4-11 15,16-10-57-15,-3-11-112 16,-1-3-166-16,-8 0-341 0</inkml:trace>
  <inkml:trace contextRef="#ctx0" brushRef="#br1" timeOffset="140599.37">3669 10826 1756 0,'0'0'677'0,"0"0"-453"16,0 0-175-16,0 0-5 15,164-33-44-15,-103 33-175 16,-8 0-338-16</inkml:trace>
  <inkml:trace contextRef="#ctx0" brushRef="#br1" timeOffset="141159.96">4438 10550 1147 0,'0'0'935'16,"0"0"-751"-16,0 0-175 16,0 0 0-16,0 0 22 15,-25 162 37-15,16-84 69 16,1 0-36-16,3-3-62 15,1-15 3-15,1-15-41 16,3-15 4-16,0-12-5 16,0-17 8-16,5-1 16 15,10-10-14-15,10-20-10 16,4-9-61-16,2-7-51 16,2 0 2-16,-4 6 29 15,-4 17 76-15,-8 16 5 16,-9 7 9-16,-8 24 10 0,0 17 50 15,-12 5-29-15,-13 4 48 16,-4-3 32-16,-2-1-44 16,0-8 15-16,2-4-89 15,5-5-2-15,8-11-33 16,14-12-213-16,2-6-281 16,0 0-287-16</inkml:trace>
  <inkml:trace contextRef="#ctx0" brushRef="#br1" timeOffset="141349.31">4906 10767 2072 0,'0'0'557'16,"0"0"-537"-16,0 0-14 0,-96 110 12 16,45-51 26-16,-3 4 85 15,3 2-68-15,4-2-48 16,10-5-11-16,10-10-2 15,23-12-161-15,4-13-319 16,2-15-358-16</inkml:trace>
  <inkml:trace contextRef="#ctx0" brushRef="#br1" timeOffset="141537.31">5006 10902 2134 0,'0'0'335'0,"0"0"-253"0,-127 51-81 16,74-11 79-16,13 8 18 16,15 0-14-16,21-1-33 15,4-3-50-15,25-7-1 16,32-7-104-16,-2-10-194 16,-5-12-359-16</inkml:trace>
  <inkml:trace contextRef="#ctx0" brushRef="#br1" timeOffset="142640.03">5802 10543 884 0,'0'0'892'0,"0"0"-717"15,0 0-150-15,0 0 1 16,0 0 15-16,-46 131 125 16,25-49 43-16,1 8-80 15,5 3 4-15,5-7-57 16,8-8-70-16,2-13 24 15,7-18-30-15,19-15 0 16,15-18-10-16,5-14-38 0,12 0-65 16,0-23-55-16,3-15-75 15,-10-7-14-15,-11-3-41 16,-15 5 132-16,-19 14 166 16,-6 12 268-16,-25 17-51 15,-14 5-10-15,-8 23-76 16,2 6-15-16,8 0-69 15,10-6-30-15,16-7 9 16,11-12-26-16,0-6-12 16,26-3-22-16,10-7-95 15,6-13-85-15,0-4 42 16,-5 2-25-16,-8 2 41 0,-12 6 149 16,-8 10 7-1,-9 4 153-15,0 4-32 0,0 22 94 16,-7 4-63-16,1 0-85 15,6-2-5-15,0-6-55 16,10-8 8-16,20-11-4 16,3-3-11-16,3 0-26 15,0-15-67-15,-9-7-15 16,-8 1 20-16,-5 4 3 16,-7 5 85-16,-7 4 4 15,0 8 103-15,0 0-12 16,0 5-82-16,0 14-12 15,0 1 22-15,0-2-22 0,18-4 25 16,10-7-26 0,6-7-68-16,4 0-67 0,-3-34-148 15,-8-1-243-15,-12 3-239 0</inkml:trace>
  <inkml:trace contextRef="#ctx0" brushRef="#br1" timeOffset="142796.34">6500 10994 935 0,'0'0'756'16,"0"0"-588"-16,0 0 13 15,-23 128-60-15,17-47-40 16,-1 9-22-16,1 3-29 16,-2-1 50-16,4-8-50 15,0-10-30-15,1-14-7 16,1-16-115-16,-2-13-15 16,-12-29-88-16,1-2-309 15,-4-8-621-15</inkml:trace>
  <inkml:trace contextRef="#ctx0" brushRef="#br1" timeOffset="142971.31">6005 10730 1795 0,'0'0'688'16,"0"0"-491"-16,0 0-130 15,0 0-67-15,118-41 7 16,-87 41-14-16,1 0-47 15,-8 3-174-15,-9 3-292 16,-8-6-490-16</inkml:trace>
  <inkml:trace contextRef="#ctx0" brushRef="#br1" timeOffset="143098.69">6348 10379 1852 0,'0'0'527'0,"0"0"-478"16,0 0-47-16,0 160-2 15,-20-54 0-15,0-16-348 16,6-15-1173-16</inkml:trace>
  <inkml:trace contextRef="#ctx0" brushRef="#br1" timeOffset="143547.6">7208 10800 950 0,'0'0'413'15,"0"0"-315"-15,0 0 46 16,0 0 63-16,0 0 30 16,0 0-14-16,0 0-103 15,-50-44-9-15,56 40-29 0,17-1-61 16,8 2-27-16,0 3 6 16,2 3 0-16,-8 18-12 15,-14 16 8-15,-11 6 4 16,-19 11 15-16,-27 6 10 15,-12-1 57-15,-4-4-31 16,8-9-11-16,14-17 5 16,18-12-39-16,17-8 3 15,5-6 10-15,16-3-19 16,24 0 35-16,14 0-35 16,30-12-78-16,-12-3-174 15,-10-2-395-15</inkml:trace>
  <inkml:trace contextRef="#ctx0" brushRef="#br1" timeOffset="144088.62">7899 10784 1600 0,'0'0'330'16,"0"0"-210"-16,0 0-2 16,0 0-22-16,0 0-52 0,-131-14-14 15,106 42 48-15,5 8-12 16,11 8 15-16,9 10 27 16,0 7-65-16,5-2-15 15,13 2-22-15,-3-3 6 16,-5-8 3-16,-10-4-15 15,0-8 0-15,-12-6-4 16,-10-9 14-16,-4-7-10 16,5-13 0-16,3-3 7 15,11-10-14-15,7-22 7 16,0-12-54-16,29-9-32 16,9 0-32-16,7 1 47 15,-3 13 53-15,-3 12 18 16,-8 19 1-16,-9 8-1 15,-9 17 0-15,-6 24 36 0,-7 11 10 16,0 12 24-16,0 8-2 16,-9 7-51-16,0-3 25 15,2-2-41-15,5-9-1 16,2-10 9-16,0-11-9 16,0-11 0-16,7-13 0 15,4-12-121-15,0-8-19 16,-2-13-12-16,-7-55-118 15,-2 1-86-15,0-6-379 0</inkml:trace>
  <inkml:trace contextRef="#ctx0" brushRef="#br1" timeOffset="144246.81">8076 11008 1128 0,'0'0'772'0,"0"0"-304"0,0 0-355 16,0 0-58-16,0 0-21 15,0 0 42-15,0 0-31 16,100 91-26-16,-113-47-4 15,-16-2-14-15,-7-6-2 16,3-8-153-16,-6-20-172 16,10-8-150-16,8 0-340 0</inkml:trace>
  <inkml:trace contextRef="#ctx0" brushRef="#br1" timeOffset="144473.79">8156 10564 793 0,'0'0'980'15,"0"0"-698"-15,0 0-74 16,0 0 74-16,0 0-121 16,0 0-116-16,0 0 10 15,71-9-55-15,-42 22-9 16,-8 11-8-16,-15 10-145 15,-26 29-55-15,-22-8-142 16,-10-3-825-16</inkml:trace>
  <inkml:trace contextRef="#ctx0" brushRef="#br1" timeOffset="144915.15">9208 10652 1748 0,'0'0'654'15,"0"0"-401"-15,0 0-127 16,0 0-69-16,0 0-57 15,0 0 8-15,-11 130 22 16,2-49-2-16,-2 9-1 16,-2 4 10-16,4-16-37 15,-3 4 14-15,6-10-14 16,-1-12-23-16,3-9-60 16,-1-15-237-16,3-18-364 0</inkml:trace>
  <inkml:trace contextRef="#ctx0" brushRef="#br1" timeOffset="145162.37">9045 11071 1553 0,'0'0'609'0,"0"0"-466"16,0 0-80-16,136-32-62 16,-89 32 16-16,0 4 41 15,-7 22 33-15,-9 8 7 16,-10 10-31-16,-13 2-36 15,-8 0 8-15,0-6-39 0,0-8 0 16,-2-10-1-16,0-9 10 16,2-9-9-16,0-4 0 15,13-11-72-15,7-21-123 16,12-36-153-16,-5 6-299 16,-6 4-691-16</inkml:trace>
  <inkml:trace contextRef="#ctx0" brushRef="#br1" timeOffset="145304.6">9529 11025 664 0,'0'0'948'0,"0"0"-560"15,0 0-249-15,0 0 4 16,0 0-32-16,0 0-17 16,2 136 39-16,-2-97-34 15,0 0-83-15,0-3 8 16,-4-6-24-16,-5-3-13 16,0-9-160-16,-11-18-171 15,2 0-147-15,0-11-570 0</inkml:trace>
  <inkml:trace contextRef="#ctx0" brushRef="#br1" timeOffset="145461.87">9583 10819 899 0,'0'0'1147'0,"0"0"-966"16,0 0-124-16,0 0 6 15,13 116-27-15,-38-84-36 16,-6-6 6-16,-15-15-6 15,5-4-340-15,5-7-642 0</inkml:trace>
  <inkml:trace contextRef="#ctx0" brushRef="#br1" timeOffset="145568.87">9527 10660 1635 0,'0'0'717'0,"0"0"-579"15,147-12-138-15,-86 12-137 16,-13 0-683-16</inkml:trace>
  <inkml:trace contextRef="#ctx0" brushRef="#br1" timeOffset="147032.4">9937 11450 902 0,'0'0'1154'0,"0"0"-888"0,0 0-192 16,0 0-38-16,0 0-13 15,0 0 0-15,114-90-23 16,-56 44-33-16,2-8-23 15,-2-5-42-15,-9-3 39 16,-7-2 23-16,-13 0-24 16,-11 1 60-16,-9 9 16 15,-7 11 64-15,-2 16 59 16,0 15-22-16,-4 12-50 16,-14 2-61-16,-5 32 12 15,-4 17-18-15,2 14 16 16,2 12 5-16,7 4 46 15,9-6-61-15,7-7 7 16,0-14-8-16,17-12 8 16,12-15-26-16,8-17 1 0,5-10-54 15,3 0-5-15,-3-20-61 16,-4-11-65-16,-9-2-43 16,-9-2 85-16,-11 5 81 15,-9 10 74-15,0 10 135 16,0 8 21-16,-11 2-123 15,3 6 24-15,0 11 33 16,8 3-51-16,0-5 10 16,16-3-49-16,9-6-6 15,2-6-101-15,-6 0-134 16,-13-1-29-16,-8-14-43 16,0-1-289-16</inkml:trace>
  <inkml:trace contextRef="#ctx0" brushRef="#br1" timeOffset="147155.69">10445 11087 1039 0,'0'0'603'15,"0"0"-242"-15,0 0-122 16,38-108-22-16,-7 84-43 16,6 5-105-16,-2 8-45 15,3 7-24-15,-3 4-119 16,-6 11-199-16,-11 7-509 0</inkml:trace>
  <inkml:trace contextRef="#ctx0" brushRef="#br1" timeOffset="147473.94">10869 11110 10 0,'0'0'1824'0,"0"0"-1352"16,0 0-436-16,0 0-4 16,0 0-32-16,0 0 0 0,0 0 45 15,6 97-11 1,-8-64-10-16,-7 0-24 0,3-5-3 15,2-10-55-15,1-7-473 16,0-11-899-16</inkml:trace>
  <inkml:trace contextRef="#ctx0" brushRef="#br1" timeOffset="147611.07">10877 10868 1380 0,'0'0'840'15,"0"0"-585"-15,0 0-255 0,0 0-34 16,0 0-458 0,0 0-276-16</inkml:trace>
  <inkml:trace contextRef="#ctx0" brushRef="#br1" timeOffset="148773.87">10815 11189 605 0,'0'0'571'0,"0"0"-334"16,0 0-78-16,0 0 16 16,0 0 12-16,0 0-61 15,0 0-8-15,-42-46-52 16,13 46-4-16,-6 0-20 0,-11 4 10 15,-2 17 5-15,-4 8 9 16,3 5 16-16,7 4-23 16,11 0 2-16,13-2-1 15,13-1-44-15,5-9 13 16,21-8 4-16,19-10-24 16,15-8 26-16,10-3-35 15,-1-20-27-15,-3-8 20 16,-12-3-31-16,-20-1 17 15,-18-2-7-15,-11 3-17 16,-9 2 44-16,-20 2-10 16,-4 7 11-16,2 10 5 15,4 9-5-15,11 4-64 0,7 12-262 16,9 4-291-16</inkml:trace>
  <inkml:trace contextRef="#ctx0" brushRef="#br1" timeOffset="150088.07">11424 11044 598 0,'0'0'817'0,"0"0"-654"16,0 0-96-16,0 0 4 15,0 0 96-15,0 0-17 16,0 0-47-16,-63-50-41 16,73 31-62-16,14-1 8 0,2 4-7 15,3 5 5-15,-4 9-3 16,-4 2 9-16,-8 18-3 15,-13 17 19-15,0 11 12 16,-34 7 19-16,-13 5 42 16,-6-1-42-16,-1-10-4 15,9-8-6-15,14-13-41 16,16-12 25-16,15-8-21 16,0-6-6-16,31 0 79 15,15 0-84-15,13-11-1 16,3-2-77-16,19-1-104 15,-19 2-83-15,-13 4-482 0</inkml:trace>
  <inkml:trace contextRef="#ctx0" brushRef="#br1" timeOffset="150479.6">12266 10844 1491 0,'0'0'197'16,"0"0"-159"-16,0 0 109 16,-137 160 41-16,108-88-5 15,11 3-52-15,15-5-65 16,3-6-4-16,21-12-49 15,16-11-13-15,30-19-44 16,-9-10-212-16,-4-12-436 0</inkml:trace>
  <inkml:trace contextRef="#ctx0" brushRef="#br1" timeOffset="151198.44">12474 11090 1822 0,'0'0'278'15,"0"0"-200"-15,0 0-59 16,0 0 37-16,-27 141 29 16,16-103-33-16,2-7 50 15,2-8-77-15,3-7-25 16,2-8 9-16,2-5 5 16,0-3-7-16,0-4 23 15,8-21-30-15,8-11-61 0,6-6-28 16,1-4-34-1,1 2 40-15,-3 13 23 0,-8 14 60 16,-3 17 37-16,-4 0-28 16,-4 26 7-16,-2 6-6 15,0 2 30-15,-2-5 42 16,-6-6-53-16,2-9-5 16,6-8-23-16,0-6 7 15,0 0 30-15,8-8-38 16,15-14-34-16,6-8-47 15,6-4-79-15,2-5-16 16,-2 2 18-16,-6 2-22 16,-7 14 180-16,-12 15 117 15,-10 6-12-15,0 10-61 0,-3 18 67 16,-15 7-17-16,3 2-11 16,3-4-43-16,10-8 10 15,2-4-34-15,0-8-10 16,18-6 18-16,9-7-14 15,1 0-10-15,5-3-38 16,-2-14-49-16,-5-4 44 16,-6 1-34-16,-4 3 27 15,-9 4 50-15,-7 9 60 16,0 4 32-16,-5 8-71 16,-13 18-4-16,5 4 34 15,6 1-28-15,7-2-2 16,0-7 24-16,18-4-28 0,13-8 13 15,9-7-14-15,3-3-10 16,1-5-12-16,-3-14-16 16,-8-8-2-16,-11-3 4 15,-6 0-40-15,-8 2 47 16,-8 7 13-16,0 4 0 16,-8 9 27-16,-17 8-27 15,-4 0-18-15,-9 12-36 16,9 1-260-16,7-1-425 0</inkml:trace>
  <inkml:trace contextRef="#ctx0" brushRef="#br1" timeOffset="151370.66">13240 10832 1719 0,'0'0'297'0,"0"0"-253"15,0 0-44-15,-17 103 12 16,8-55-12-16,4 13-85 16,5-9-179-16,0-15-694 0</inkml:trace>
  <inkml:trace contextRef="#ctx0" brushRef="#br1" timeOffset="151552.34">13421 11189 1280 0,'0'0'215'0,"0"0"-112"16,0 0-72-16,0 0 81 15,-11 118-7-15,9-102-35 16,0-6-18-16,2-4-52 16,0-6 0-16,0-6-95 15,0-12-554-15</inkml:trace>
  <inkml:trace contextRef="#ctx0" brushRef="#br1" timeOffset="151672.84">13500 10968 1129 0,'0'0'1083'16,"0"0"-847"-16,0 0-236 0,0 0-62 16,0 0-207-16,0 0-431 15</inkml:trace>
  <inkml:trace contextRef="#ctx0" brushRef="#br1" timeOffset="151828.15">13508 10166 1810 0,'0'0'695'0,"0"0"-624"15,0 0-33-15,-183 135-38 16,65-25-70-16,20-16-211 15,20-12-569-15</inkml:trace>
  <inkml:trace contextRef="#ctx0" brushRef="#br1" timeOffset="152054.57">13959 10604 1901 0,'0'0'516'16,"0"0"-495"-16,0 0-3 15,0 0-6-15,-3 143-12 16,-21-26 52-16,-23 30-7 16,-18 7-44-16,-15-19-2 15,16-47-275-15,14-34-567 0</inkml:trace>
  <inkml:trace contextRef="#ctx0" brushRef="#br1" timeOffset="153983.13">15047 10989 715 0,'0'0'877'16,"0"0"-703"-16,0 0-117 16,0 0-30-16,0 0-25 15,0 0 96-15,-139 62 35 16,112-35-28-16,10 2-21 16,7-7-75-16,10-8 1 15,0-9-10-15,23-5 14 16,10 0-28-16,8-19-62 15,-1-11-123-15,-7-5-12 16,-2-30-130-16,-10 9-40 0,-8 1-700 0</inkml:trace>
  <inkml:trace contextRef="#ctx0" brushRef="#br1" timeOffset="154147.79">15111 10689 403 0,'0'0'680'16,"0"0"-273"-16,0 0-18 16,2-129 1-16,-2 112-103 15,0 11-124-15,0 6-69 16,0 0-94-16,0 31 19 15,0 20-17-15,0 19-1 16,0 15 9-16,-10 6-10 16,0 2 16-16,3-7-35 15,3-11-29-15,4-9-161 16,0-22-96-16,0-18-378 0</inkml:trace>
  <inkml:trace contextRef="#ctx0" brushRef="#br1" timeOffset="154913.78">14862 10778 1207 0,'0'0'774'16,"0"0"-695"-16,0 0-69 16,0 0-10-16,156 0 10 15,-98 22 2-15,2 8 16 16,2 8 21-16,-7 6 44 15,-8 4-53-15,-9 0 4 16,-13-4-14-16,-9-6-24 16,-8-6 17-16,-3-12-23 0,-3-9 0 15,4-7-1-15,4-4 8 16,7-10-14-16,6-15-79 16,2-12-156-16,1-5 27 15,-4 3-81-15,-4 7 268 16,-11 17 28-16,-7 15 214 15,0 1-117-15,-15 34 65 16,-12 11-19-16,0 4-12 16,4 0-41-16,8-4-32 15,11-10-15-15,4-10-41 16,4-8 16-16,25-11 4 0,11-7-21 16,6-5-1-1,4-22-79-15,1-6-17 0,-7-6-18 16,-5-4-75-16,-11 1 74 15,-8 6 78-15,-11 10 37 16,-9 13 205-16,0 13-88 16,-2 0-86-16,-15 21 23 15,-2 7-5-15,7 4 24 16,5-2-26-16,7-4-38 16,0-3 27-16,7-6-35 15,14-8 8-15,4-2-9 16,2-7-18-16,-5 0-17 15,-7-1-13-15,-5-19-4 16,-10-1 24-16,0-7-52 0,-8-2 26 16,0-2 53-16,1 2 1 15,7 4 41-15,0 6 35 16,15 6-51-16,14 6-25 16,6 5-41-16,-2 3 25 15,-2 0 16-15,-4 17-18 16,-14 9 18-16,-9 6 2 15,-4 8 27-15,-6 2 59 16,-12 1-33-16,3-6 11 16,8-4-15-16,7-8-51 15,0-7 23-15,26-6-22 16,15-12-1-16,23-4-92 16,-8-20-182-16,-9-3-427 0</inkml:trace>
  <inkml:trace contextRef="#ctx0" brushRef="#br1" timeOffset="155102.65">15998 10642 409 0,'0'0'1163'16,"0"0"-902"-16,0 0 35 15,-31 105-122-15,13-52-76 16,-2 3-65-16,-2 0-32 15,-3-4-2-15,-13-5-114 16,9-15-228-16,2-14-347 0</inkml:trace>
  <inkml:trace contextRef="#ctx0" brushRef="#br1" timeOffset="155238.44">15614 10654 1582 0,'0'0'211'16,"-8"110"-211"-16,-17-35-36 16,-6 4-1298-16</inkml:trace>
  <inkml:trace contextRef="#ctx0" brushRef="#br1" timeOffset="155342.79">15387 11707 1340 0,'0'0'487'16,"0"0"-265"-16,0 0-43 0,0 0-179 15,0 0-213-15,0 0-1128 16</inkml:trace>
  <inkml:trace contextRef="#ctx0" brushRef="#br1" timeOffset="155829.79">16578 11350 1729 0,'0'0'577'0,"0"0"-457"16,0 0-119-16,0 0 13 16,129-101-28-16,-76 52 10 15,1-9-13-15,-2-3-9 0,-6-3-72 16,-8 0 14-1,-7 5 38-15,-9 13 46 0,-10 14 143 16,-5 12 98-16,-5 12-72 16,-2 8-100-16,0 0-69 15,0 22 0-15,0 16-1 16,-2 14 2-16,-10 12 16 16,-1 4-9-16,2 1-1 15,-1-2-14-15,4-12-32 16,8-9-236-16,0-15-289 15,0-17-460-15</inkml:trace>
  <inkml:trace contextRef="#ctx0" brushRef="#br1" timeOffset="156311.79">17510 10871 1397 0,'0'0'614'0,"0"0"-511"15,0 0-62-15,0 0-31 16,-141 0 60-16,110 23 58 16,8 11-47-16,17 9 24 15,6 4-19-15,0 8-54 16,14 1 17-16,1-5-49 16,-7-5 0-16,-8-5 4 15,0-7 4-15,-17-10-8 16,-10-6 0-16,0-11-11 0,5-7 5 15,9-8-44 1,13-23-34-16,0-11-58 0,31-8-190 16,15-1-240-16,10 5 320 15,2 11 252-15,-4 15 82 16,-10 17 81-16,-10 3-7 16,-12 19 32-16,-8 20 24 15,-12 7-2-15,-2 15-37 16,0 7-57-16,-16 7 2 15,3 1-66-15,-3-2-37 16,7-2 1-16,3-10-8 16,4-11-8-16,2-14 0 15,0-13-21-15,4-12-51 0,7-12-79 16,3-5 39-16,-6-31-95 16,1-21-65-16,14-61 15 15,-5 10-126-15,6 3-360 16</inkml:trace>
  <inkml:trace contextRef="#ctx0" brushRef="#br1" timeOffset="156456.26">17811 11064 975 0,'0'0'607'16,"0"0"-233"-16,0 0-79 16,0 0-176-16,0 0-67 15,0 0 31-15,0 0-33 16,106 25 9-16,-133 19-7 16,-8 0-42-16,-5-6 12 15,-3-7-22-15,3-12-150 16,-13-19-36-16,13 0-137 15,4-14-368-15</inkml:trace>
  <inkml:trace contextRef="#ctx0" brushRef="#br1" timeOffset="156612.94">17922 10548 1491 0,'0'0'524'0,"0"0"-379"16,0 0-92-16,0 0 17 15,24 112-8-15,-61-60-55 16,-46 20-7-16,10-12-266 16,4-14-1400-16</inkml:trace>
  <inkml:trace contextRef="#ctx0" brushRef="#br1" timeOffset="157617.73">18829 10555 1177 0,'0'0'833'0,"0"0"-647"0,0 0-118 15,0 0-44-15,0 0-14 16,0 0 17-16,-62 129 103 16,24 5-9-16,2-4 31 15,12-21-84-15,8-33-32 16,9-27-22-16,3 4-1 15,4-3-2-15,0-2-11 16,4-13 0-16,19-15 1 16,6-15-1-16,4-5-1 15,5-5-14-15,0-22-55 16,-2-9-8-16,-5 0-26 16,-12 7 71-16,-5 8 33 15,-11 15 76-15,-3 6-46 0,0 6-30 16,-5 16-2-16,-1 2 0 15,6-2 2-15,0-6 0 16,17-4 2-16,8-8-1 16,2-4-1-16,-5 0 2 15,-7-4 20-15,-8-13-44 16,-7-8 14-16,0-5-65 16,-7-7 33-16,-4-4-30 15,9 1 37-15,2 2 20 16,7 12 4-16,22 9-4 0,4 8 13 15,9 9-21 1,-1 0 15-16,-1 16-9 16,-9 12 15-16,-11 6 1 0,-13 6 11 15,-7 1 6 1,-7-4 6-16,-15-3 2 0,-3-8 5 16,5-7-30-16,4-10 0 15,12-5 3-15,4-4 6 16,0-1-20-16,23-23-9 15,10-10-208-15,9-11-58 16,2-1-331-16,1 6 296 16,-9 12 320-16,-12 13 378 15,-11 15-109-15,-10 3-153 16,-3 23-5-16,0 6 6 16,-7 4-3-16,1 0 28 0,1-6-62 15,5-3-46 1,0-8 15-16,0-5-40 0,13-5-2 15,8-8 23-15,3-1-30 16,8 0-53-16,1-20-66 16,0-7-77-16,1-4 17 15,-5-3-38-15,-7 6 38 16,-7 5 179-16,-5 11 210 16,-8 12 55-16,-2 0-155 15,0 25-24-15,-7 8 16 16,-4 2-77-16,2 0-4 15,-1-6 9-15,4-4-29 16,2-7-2-16,2-14-51 16,-1-4-421-16,1 0-674 0</inkml:trace>
  <inkml:trace contextRef="#ctx0" brushRef="#br1" timeOffset="157836.59">19616 10814 1348 0,'0'0'956'16,"0"0"-830"-16,0 0-126 16,0 0-77-16,-44 108-256 15,10-45 27-15,-2 9 109 16,0 4 91-16,7-2 106 16,8-9 34-16,7-14 29 15,7-10 8-15,5-13 3 16,2-10 21-16,0-6-95 0,-2-4-14 15,-4-4-1004-15</inkml:trace>
  <inkml:trace contextRef="#ctx0" brushRef="#br1" timeOffset="158600.01">20211 11025 1692 0,'0'0'634'16,"0"0"-423"-16,0 0-4 15,0 0-112-15,0 0-54 16,0 0-18-16,0 0-12 16,7 51-11-16,-5-10 9 15,0 3 3-15,0-2 0 16,1-5-12-16,1-5-19 0,-1-11-26 15,-1-9-210-15,-2-3-244 16,0-9-325-16</inkml:trace>
  <inkml:trace contextRef="#ctx0" brushRef="#br1" timeOffset="158744.16">20200 10964 722 0,'0'0'1225'16,"0"0"-861"-16,0 0-207 15,0 0-29-15,149-43-84 16,-110 43-44-16,-12 7-31 16,-10 15-226-16,-17 4-743 0</inkml:trace>
  <inkml:trace contextRef="#ctx0" brushRef="#br1" timeOffset="158878.59">19900 11485 1994 0,'0'0'686'15,"0"0"-559"-15,0 0-91 16,0 0-5-16,137 12 3 16,-52-15-34-16,-12-11-153 15,-8-1-497-15</inkml:trace>
  <inkml:trace contextRef="#ctx0" brushRef="#br1" timeOffset="159051.81">20637 11335 1994 0,'0'0'410'0,"0"0"-410"0,0 0-84 16,0 0 65-16,-103 136 19 16,17-81-2-16,10-6 2 15,7-10-779-15</inkml:trace>
  <inkml:trace contextRef="#ctx0" brushRef="#br1" timeOffset="159540.21">21277 11400 1592 0,'0'0'490'16,"0"0"-415"-16,0 0-56 0,0 0-19 15,141-147 12-15,-93 91 23 16,-1-8 47-16,0-2-82 16,-4-2 6-16,-8 8 18 15,-6 9 48-15,-12 17 67 16,-7 16 9-16,-6 10-73 15,-4 8-39-15,0 11-36 16,-4 22 0-16,-12 17 21 16,-4 11-21-16,0 7 28 15,2-2-28-15,5-3-12 16,6-8-17-16,7-11-270 16,5-13-307-16,12-16-879 0</inkml:trace>
  <inkml:trace contextRef="#ctx0" brushRef="#br1" timeOffset="160485.5">22122 10932 1109 0,'0'0'528'16,"0"0"-315"-16,0 0-103 15,0 0 90-15,0 0-77 16,0 0-45-16,0 0-17 15,-39-68-61-15,26 68 39 16,3 1 34-16,0 8-67 16,6-3 25-16,1 2-23 0,3-2-7 15,0-1 18 1,0 0-19-16,0 0 0 0,0-4-1 16,0 3 7-16,0-1-12 15,0-2 6-15,0 2 0 16,0-3-5-16,0 1 7 15,0-1-2-15,0 0 3 16,5 0 15-16,2 3-12 16,-2-3-6-16,-1 0 0 15,-4 0-13-15,2 0 13 16,-2 0 0-16,0 0 0 16,2 0 12-16,5 0-24 0,-1 0 12 15,2-7 0-15,-2 1-1 16,-2 3 1-16,-4 0 0 15,0 3 0-15,0 0-19 16,-6 0 8-16,-12 0-5 16,-5 12 10-16,2 6-12 15,2 6 24-15,6 5-6 16,9 7 51-16,4 6-26 16,0 4 36-16,9 0-18 15,6 2-8-15,-1-2 17 16,-4-6-40-16,-7-5 1 15,-3-5-13-15,0-7 12 16,-20-4-9-16,-7-7-3 16,0-8 0-16,1-4 0 15,5 0-2-15,13-20 2 0,8-11-45 16,2-11-98-16,31-6-44 16,10-1-149-16,5 3 87 15,2 8 189-15,-8 15 60 16,-7 14 10-16,-10 9 107 15,-7 9-16-15,-7 23 49 16,-7 11-40-16,-4 16 2 16,0 6 16-16,-2 7-60 15,-11 3-2-15,2 0-23 16,2-5-42-16,2-4 31 16,5-12-32-16,2-11 0 15,0-14-6-15,0-10 0 16,0-15-68-16,0-4-10 0,0-13 22 15,0-26-140 1,0-17-45-16,0-37 35 0,9-31-36 16,20 3-17-16,2 15 3 15,9 22 262-15,-9 37 354 16,0 4 237-16,0 8-262 16,-6 19-94-16,-9 16-143 15,-3 0-78-15,-9 19 14 16,-4 15-6-16,-2 8-21 15,-31 6 9-15,-11 0-10 16,-32 6-144-16,11-14-322 16,9-12-620-16</inkml:trace>
  <inkml:trace contextRef="#ctx0" brushRef="#br1" timeOffset="160854.97">22608 10629 1393 0,'0'0'798'0,"0"0"-514"16,0 0-221-16,0 0-29 15,0 0-34-15,0 0-6 16,0 0-8-16,67 79 9 15,-94-40 4-15,-34 7 1 16,8-7-194-16,9-13-405 0</inkml:trace>
  <inkml:trace contextRef="#ctx0" brushRef="#br1" timeOffset="161769.76">23308 10493 1081 0,'0'0'379'0,"0"0"-166"16,0 0 37-16,0 0-16 15,-112 131-43-15,89-57-7 16,4 8-50-16,3 3-34 15,3 0-47-15,3-5-52 0,6-11 26 16,4-13-27-16,0-14 0 16,10-13-9-16,9-9 15 15,6-15-6-15,6-5 0 16,2-5-35-16,3-24-26 16,0-8-40-16,-2-7 11 15,-11 5 79-15,-2 9 11 16,-13 11 62-16,-4 14-1 15,-4 5-59-15,0 4-4 16,0 16-2-16,0 6 4 16,0 0-6-16,0-2 15 15,8-6-9-15,9-4 0 0,2-7 7 16,-6-7 8-16,-4 0-6 16,-5-2-9-16,-1-17 15 15,-3-7-15-15,4-8 0 16,2-3 0-16,13 0-23 15,5 3 23-15,8 5-40 16,3 9-48-16,1 12 61 16,-7 8-3-16,-5 0 29 15,-9 19-1-15,-12 7-2 16,-3 6 4-16,-9 2 28 16,-18 0 2-16,-2-2 16 15,2-6-40-15,6-6 6 16,4-8-12-16,11-6 12 15,6-3-9-15,0-3-3 16,18-5-39-16,13-15-98 0,9-8-85 16,2-6-51-16,-1 5 75 15,-10 2 198-15,-11 8 12 16,-9 14 244-16,-11 5-152 16,0 4-67-16,-2 18-16 15,-10 6 33-15,2 2 31 16,3 2-45-16,5-4 22 15,2-5-46-15,0-3-7 16,7-6 21-16,8-9-20 16,7-3 17-16,3-2-27 15,2-4-7-15,0-19-29 16,-2-3-72-16,2-7-28 16,-2 1-31-16,-5 4 44 0,-4 8 123 15,-7 12 194-15,-7 8-57 16,-2 10-75-16,0 22-50 15,-4 4-2-15,-6 7 14 16,2-6 4-16,1-3 5 16,3-6-33-16,2-6 0 15,2-14-18-15,0-5-337 16,0-3-468-16</inkml:trace>
  <inkml:trace contextRef="#ctx0" brushRef="#br1" timeOffset="161912.37">24025 10776 1949 0,'0'0'560'15,"0"0"-560"-15,0 0-2 16,0 0-183-16,0 0-331 16,-142 146-589-16</inkml:trace>
  <inkml:trace contextRef="#ctx0" brushRef="#br1" timeOffset="162002.62">23609 11472 766 0,'0'0'987'16,"0"0"-789"-16,0 0-198 15,0 0-1078-15</inkml:trace>
  <inkml:trace contextRef="#ctx0" brushRef="#br1" timeOffset="162287.76">24518 11057 1857 0,'0'0'637'0,"0"0"-559"16,0 0-64-16,0 0 11 15,0 0 26-15,0 0 25 16,0 0-33-16,-11 106-37 16,11-84 13-16,0-2-19 0,0-4-6 15,0-8-95-15,2-4-75 16,18-4-31-16,-4-18-123 16,1-6-339-16</inkml:trace>
  <inkml:trace contextRef="#ctx0" brushRef="#br1" timeOffset="162437.34">24518 11057 1763 0,'161'-95'529'0,"-161"97"-460"16,0 19-60-16,0 5 8 15,0 6 35-15,-5 3-17 16,1 2 16-16,0-4-46 16,0-1-4-16,0-9-2 0,-7-7-164 15,1-6-215 1,-4-8-361-16</inkml:trace>
  <inkml:trace contextRef="#ctx0" brushRef="#br1" timeOffset="162597.06">24491 10874 1687 0,'0'0'603'16,"0"0"-371"-16,123-23-15 15,-69 23-111-15,-2 0-82 16,-9 0-15-16,-14 26-18 15,-29 32-186-15,-9-4-296 16,-24-2-295-16</inkml:trace>
  <inkml:trace contextRef="#ctx0" brushRef="#br1" timeOffset="162716.44">24429 11504 2393 0,'0'0'494'0,"0"0"-459"16,165-2-35-16,-60-22-76 15,-19 0-283-15,-12 0-219 0</inkml:trace>
  <inkml:trace contextRef="#ctx0" brushRef="#br1" timeOffset="162806.29">25269 11346 1938 0,'0'0'0'0</inkml:trace>
  <inkml:trace contextRef="#ctx0" brushRef="#br1" timeOffset="166162.13">1758 12235 844 0,'0'0'349'16,"0"0"-68"-16,0 0-10 15,0 0-90-15,0 0 38 16,0 0-72-16,0 0-53 16,-2-39 32-16,2 34-80 15,0 5-16-15,0 0 37 16,0 0-54-16,0 0-1 16,0 27-11-16,0 17 0 15,0 20 97-15,-6 31-58 16,-10 27-10-16,1-10 28 15,-6-12-52-15,3-16 8 0,3-23-14 16,-1 5 13 0,3 0-13-16,4-11 0 0,4-14-19 15,5-10-26-15,0-11-158 16,0-17-79-16,0-3-73 16,3 0-218-16</inkml:trace>
  <inkml:trace contextRef="#ctx0" brushRef="#br1" timeOffset="166394.97">1740 12184 1724 0,'0'0'196'0,"0"0"-130"15,0 0-19-15,0 0 34 0,125 51 74 16,-98 2-37-16,-13 17-14 15,-14 11-36-15,-3 6-51 16,-32 0 14-16,-14-5-31 16,-7-12-4-16,2-16-20 15,10-26-240-15,13-16-293 16,17-12-527-16</inkml:trace>
  <inkml:trace contextRef="#ctx0" brushRef="#br1" timeOffset="166687.51">2407 12218 1587 0,'0'0'522'16,"0"0"-418"-16,0 0 1 15,0 0 29-15,-138 24-34 16,93 14 21-16,7 12-30 15,7 12-54-15,11 4 18 16,13-2-37-16,7-3-9 16,7-13 12-16,22-11-14 15,9-8-4-15,9-12-3 16,2-14-37-16,-1-3-23 16,-5 0-142-16,-7-22-55 15,-5-32-27-15,-10 2-196 16,-11-2-31-16</inkml:trace>
  <inkml:trace contextRef="#ctx0" brushRef="#br1" timeOffset="167197.97">2500 12290 760 0,'0'0'874'0,"0"0"-375"16,0 0-252-16,0 0-88 15,0 0-148-15,0 0 21 16,0 0-6-16,0 90 29 16,0-29-20-16,2 1 25 15,-2-3-43-15,0-4 0 16,0-9-15-16,0-9 13 15,0-14-11-15,0-8-4 16,0-12-4-16,0-3-4 16,0 0-4-16,0-26 12 0,0-18-116 15,-2-17-25-15,2-11-27 16,0-9-70-16,10 2 37 16,9 13 157-16,4 14 44 15,2 22 101-15,-8 16 16 16,-1 14-51-16,-5 5-18 15,-7 26-4-15,-4 17 24 16,-4 12 27-16,-18 4-5 16,-9 1 1-16,2-7-31 15,2-12-41-15,7-14 11 16,9-15-30-16,11-12 0 16,0-5 31-16,11-8-4 15,20-18-27-15,9-11-26 0,5 2-100 16,-3 0 36-16,-2 14 43 15,-8 12 41-15,-11 9 5 16,-7 16 2-16,-10 18 29 16,-4 9 0-16,0 1-21 15,-16 0 43-15,-1-8-38 16,1-10-7-16,3-7 0 16,7-14-7-16,1-5-78 15,2-4-40-15,3-46-357 16,0 2-69-16,0-4-528 0</inkml:trace>
  <inkml:trace contextRef="#ctx0" brushRef="#br1" timeOffset="167341.31">2911 12226 1227 0,'0'0'732'16,"0"0"-565"-16,0 0 7 0,87 134-37 16,-81-68-19-16,-6 5 17 15,-13 3-68-15,-25 0-12 16,-6 0-55-16,-25 4-1 15,11-17-235-15,13-23-513 0</inkml:trace>
  <inkml:trace contextRef="#ctx0" brushRef="#br1" timeOffset="167754.73">3472 12525 755 0,'0'0'1349'0,"0"0"-861"15,0 0-335-15,0 0-7 16,0 0-44-16,0 0-90 15,0 0 8-15,110-14-20 16,-70 14-16-16,-5 0 15 16,-12 18-176-16,-14-2-324 15,-9-2-480-15</inkml:trace>
  <inkml:trace contextRef="#ctx0" brushRef="#br1" timeOffset="167879.39">3470 12654 2051 0,'0'0'332'16,"0"0"-253"-16,0 0 55 0,0 0-134 16,141-13-30-16,-104 13-150 15,-8 0-741-15</inkml:trace>
  <inkml:trace contextRef="#ctx0" brushRef="#br1" timeOffset="168457.69">4620 12284 46 0,'0'0'1524'15,"0"0"-1226"-15,0 0-167 16,0 0-91-16,0 0-27 15,0 0 116-15,0 0 66 16,-19 174-24-16,5-85-20 16,-3 5-57-16,1 3 1 15,3-3-63-15,1-8-31 16,5-12 5-16,5-11-5 0,2-14-1 16,0-13 0-16,0-12-80 15,2-12-28-15,5-12-62 16,-7-17 3-16,0-18-110 15,0-9-518-15</inkml:trace>
  <inkml:trace contextRef="#ctx0" brushRef="#br1" timeOffset="168662.9">4710 12267 1753 0,'0'0'284'15,"0"0"-113"-15,0 0-124 16,122 12-7-16,-101 25 78 15,-15 18-23-15,-6 8 17 0,-20 9-46 16,-20 3-38-16,-12-7 6 16,-3-8-34-16,2-10 0 15,10-16-11-15,14-11-142 16,29-23-66-16,0 0-139 16,16-19-514-16</inkml:trace>
  <inkml:trace contextRef="#ctx0" brushRef="#br1" timeOffset="169239.98">5142 12170 1446 0,'0'0'621'0,"0"0"-444"16,0 0-142-16,0 0 32 15,-131 77 16-15,95-19 36 0,7 17 21 16,9 3-73-16,13-1-6 15,7-7-61-15,0-10 12 16,21-16-12-16,10-12 0 16,6-15-18-16,5-14-6 15,6-3-144-15,1-14-35 16,-3-19-75-16,-1-16-46 16,-5-9-24-16,-2-12-17 15,-5-3-211-15,-8 6 576 16,-5 12 464-16,-9 21 192 15,-9 19-98-15,-2 15-397 16,-8 5-85-16,-19 29-39 0,-7 12 59 16,-1 12 25-16,2 5-52 15,4-3 11-15,6-4-63 16,7-12-11-16,9-10 0 16,5-13-6-16,2-9 0 15,0-12-12-15,14 0-48 16,6-11-9-16,2-19-95 15,1-14-107-15,8-42-203 16,2-5-61-16,-2 10-370 16,-4 12 905-16,-12 48 281 15,-6 10 354-15,-1 8-235 16,-2 3-80-16,3 0-135 16,-3 14-43-16,4 18-59 0,-4 9-14 15,1 7-22 1,-3 6 8-16,0 0-49 0,4 3 3 15,-4-7-18-15,3-8-68 16,-3-8-122-16,-4-10-143 16,0-12-342-16</inkml:trace>
  <inkml:trace contextRef="#ctx0" brushRef="#br1" timeOffset="169517.37">5200 12559 1023 0,'0'0'994'15,"0"0"-623"-15,0 0-283 16,0 0-44-16,156-33-9 0,-100 28-34 16,-3-1 29-1,1 4-30-15,-8 0 1 0,-7 2-2 16,-13 0 2-16,-6 0-1 16,-6 0 27-16,-7 0-10 15,-3 14 30-15,0 8-4 16,-2 10-12-16,-2 8 23 15,3 9-45-15,-3 0 1 16,0 1-10-16,0-1 15 16,2-7-34-16,0-7 1 15,5-6-258-15,0-12-284 16,-3-8-448-16</inkml:trace>
  <inkml:trace contextRef="#ctx0" brushRef="#br1" timeOffset="169729.16">5936 12154 2102 0,'0'0'550'16,"0"0"-468"-16,0 0-62 16,0 0-19-16,82 142 47 15,-80-67-5-15,-2 9-34 16,-15 6 17-16,-20 4-26 15,-15-4-6-15,-23 11-233 16,7-26-364-16,12-21-1132 0</inkml:trace>
  <inkml:trace contextRef="#ctx0" brushRef="#br1" timeOffset="170290.52">6520 12351 1513 0,'0'0'586'0,"0"0"-452"15,0 0-63-15,0 0-53 16,0 0-9-16,0 0 102 0,-6 143-22 16,-15-32 65-16,-6 25-29 15,3-10-62-15,6-27 2 16,7-31-57-16,6-24 2 15,3 2-11-15,2 1 1 16,0-6-1-16,0-13-5 16,0-10-88-16,0-10-23 15,2-8-20-15,-2-8 48 16,0-29-209-16,-4-60-94 16,-12 5-141-16,7-4-297 0</inkml:trace>
  <inkml:trace contextRef="#ctx0" brushRef="#br1" timeOffset="170470.75">6568 12356 1185 0,'0'0'811'16,"0"0"-468"-16,0 0-218 16,130-54-64-16,-96 54-61 15,-7 23 7-15,-14 18 56 16,-13 19-32-16,-9 13 29 16,-34 4-13-16,-12 4-45 15,-5-7 19-15,2-14-21 16,11-16-115-16,18-15-3 15,29-28-140-15,0-1-295 16,20-7-403-16</inkml:trace>
  <inkml:trace contextRef="#ctx0" brushRef="#br1" timeOffset="171184.34">7073 12180 664 0,'0'0'1136'0,"0"0"-934"15,0 0-148-15,0 0 37 16,-119 64 72-16,88-10 12 16,6 12-31-16,10 4-47 15,11 2-5-15,4-5-68 16,4-9-9-16,21-9-3 16,4-12-6-16,7-13 3 15,-1-10-9-15,1-10-34 16,-3-4 28-16,-2-8-60 15,-4-20-41-15,-4-12-2 16,-1-12-37-16,-5-10 9 0,2-4-38 16,-4 4 36-16,-4 11 139 15,-2 15 144-15,-5 16 51 16,-1 14-59-16,-3 6-126 16,0 12-10-16,0 20 9 15,0 12 23-15,-5 4 49 16,-3 4-12-16,-2-2-4 15,1-6-23-15,1-7-42 16,1-11 22-16,0-8-22 16,5-9 0-16,-1-6 16 15,1-3-14-15,2-3 17 16,0-20-19-16,0-20-9 0,0-12-20 16,14-13-107-16,6-7-49 15,4 5 74-15,3 12 39 16,-2 20 72-16,-8 20 35 15,-3 18-34-15,-10 6 20 16,-4 26-20-16,0 12 19 16,-10 5 55-16,-13 2-12 15,-4-5 5-15,3-5 3 16,5-14-57-16,9-9 16 16,7-9-30-16,3-8 0 15,5-1 54-15,22 0-45 16,6-12-9-16,8-4-61 15,-2 5-46-15,-3 4 58 0,-3 7 18 16,-8 0 29-16,-10 17-7 16,-10 7 17-16,-5 6-8 15,-7 0 3-15,-22 0 7 16,-9 0 8-16,-4-4-18 16,5-5-10-16,8-16-185 15,8-5-196-15,15 0-255 0</inkml:trace>
  <inkml:trace contextRef="#ctx0" brushRef="#br1" timeOffset="171394.71">7812 12252 1592 0,'0'0'484'0,"0"0"-429"16,0 0 28-16,-106 148 78 15,56-80-14-15,-3 2 20 16,0 5-81-16,1-8-73 16,10-1-13-16,6-15 0 15,25-6-219-15,9-15-120 16,2-16-465-16</inkml:trace>
  <inkml:trace contextRef="#ctx0" brushRef="#br1" timeOffset="171642.09">8038 12364 1257 0,'0'0'496'16,"0"0"-401"-16,0 0 89 15,-165 104 14-15,114-47-21 16,4 1-22-16,9 0-70 15,9-6-45-15,11-7-21 16,9-11-10-16,9-10-18 16,0-11-38-16,11-8-77 15,22-14-69-15,-1-15-143 16,-6-8-393-16</inkml:trace>
  <inkml:trace contextRef="#ctx0" brushRef="#br1" timeOffset="171814.31">8011 12342 1864 0,'0'0'364'16,"0"0"-268"-16,0 0-69 16,0 113-19-16,-4-62 89 15,2 4-10-15,2-1-3 16,0-1-32-16,0-4-51 16,4-7-2-16,5-12-74 15,1-10-210-15,-2-11-207 16,-4-9-460-16</inkml:trace>
  <inkml:trace contextRef="#ctx0" brushRef="#br1" timeOffset="171958.29">7777 12625 1847 0,'0'0'550'16,"0"0"-457"-16,0 0-75 15,0 0 7-15,156-15-25 16,-98 14-34-16,-11 1-284 15,-9-2-673-15</inkml:trace>
  <inkml:trace contextRef="#ctx0" brushRef="#br1" timeOffset="172212.05">8209 12746 1041 0,'0'0'1119'0,"0"0"-1064"16,0 0-55-16,0 0-19 0,0 0-74 15,0 0 58 1,0 0-57-16,47-124-121 0,-36 101-299 16,1 5-113-16,1 3 625 15,-1 11 211-15,-2 4 396 16,-3 11-364-16,-3 19-66 16,-4 8-57-16,0 8-13 15,0 5-29-15,0-8-34 16,0-3-32-16,0-14-12 15,0-9-247-15,0-16-521 0</inkml:trace>
  <inkml:trace contextRef="#ctx0" brushRef="#br1" timeOffset="172401.62">8626 12238 1958 0,'0'0'464'0,"0"0"-358"15,0 0-68-15,118 102-38 16,-99-38 47-16,-17 15-21 16,-2 7 9-16,-29 6-22 15,-16 0-13-15,-33 22-97 16,14-23-216-16,6-20-249 0</inkml:trace>
  <inkml:trace contextRef="#ctx0" brushRef="#br1" timeOffset="173572.31">9489 12621 1091 0,'0'0'794'16,"0"0"-501"-16,0 0-121 16,0 0-2-16,0 0-55 15,0 0-47-15,0 0-5 16,145 1-47-16,-94 2 14 16,-1 1-30-16,-4-2-28 15,-11-2-139-15,-6 0-117 16,-10 0-203-16,-13-2-473 0</inkml:trace>
  <inkml:trace contextRef="#ctx0" brushRef="#br1" timeOffset="173721.64">9799 12395 1758 0,'0'0'287'0,"0"0"-180"15,0 0-1-15,-58 162-1 16,33-94-33-16,1 4-59 15,-5 20-13-15,7-17-16 16,10-21-474-16</inkml:trace>
  <inkml:trace contextRef="#ctx0" brushRef="#br1" timeOffset="174098.28">10796 12364 1332 0,'0'0'639'16,"0"0"-460"-16,0 0-137 15,0 0-21-15,0 0-8 16,8 123 128-16,-8-11-13 16,-4 30 7-16,-16 8-41 0,-1-25-57 15,6-33 2 1,9-36-38-16,1-10-1 0,2 5 0 16,1-1 13-16,0-3-26 15,2-14 4-15,0-15-119 16,0-16-17-16,0-2-46 15,-2-62-45-15,-3-3-370 16,-1-11-35-16</inkml:trace>
  <inkml:trace contextRef="#ctx0" brushRef="#br1" timeOffset="174301.43">10858 12358 1360 0,'0'0'398'0,"0"0"-269"15,0 0-66-15,0 0 16 16,129-38-25-16,-118 72 63 15,-11 16 47-15,0 13-26 16,-22 8-13-16,-14 4-73 16,-6-5-46-16,0-10 6 15,11-12-12-15,8-16-7 16,17-13-66-16,6-15-122 16,29-11 13-16,10-18-106 15,3-10-502-15</inkml:trace>
  <inkml:trace contextRef="#ctx0" brushRef="#br1" timeOffset="174509.84">11237 12235 1523 0,'0'0'629'0,"0"0"-456"0,0 0-127 16,0 0-45-16,-107 131 82 16,80-67-14-16,9 5 44 15,11-2-6-15,7 0-71 16,0-9-17-16,13-10-19 15,14-14-9-15,4-11-14 16,10-14-53-16,6-9-44 16,4 0-43-16,22-44-164 15,-13 0-65-15,-6-5-178 0</inkml:trace>
  <inkml:trace contextRef="#ctx0" brushRef="#br1" timeOffset="174831.22">11671 12424 806 0,'0'0'676'0,"0"0"-300"16,0 0-76-16,0 0-178 0,0 0-109 15,0 0 83-15,-123 98 2 16,75-41 26-16,3 3 1 16,5-6-86-16,11-9-20 15,9-11-18-15,13-15 17 16,7-11-22-16,0-8 4 16,16 0-29-16,15-22-24 15,9-12-139-15,2-12-52 16,3-10-60-16,1-6-182 15,-3 1 226-15,-5 11 260 16,-7 14 234-16,-12 16 282 16,-7 18-257-16,-5 2-160 0,0 12-43 15,0 19-21-15,-1 5 23 16,1 4-15-16,2 2-24 16,0 0-3-16,0-6-16 15,2-2 0-15,-2-8-121 16,-9-9-198-16,0-5-82 15,-2-9-551-15</inkml:trace>
  <inkml:trace contextRef="#ctx0" brushRef="#br1" timeOffset="174984.69">11390 12601 1793 0,'0'0'588'0,"0"0"-509"16,0 0 10-16,116-2-20 15,-64 2-69-15,2 0-8 0,21 8-51 16,-13 0-306-16,-8-4-491 0</inkml:trace>
  <inkml:trace contextRef="#ctx0" brushRef="#br1" timeOffset="175336.14">11928 12770 700 0,'0'0'366'16,"0"0"-129"-16,0 0-19 0,0 0-4 15,0 0-53 1,0 0-53-16,0 0 18 0,-45 5-22 16,45-5 41-16,0-2-41 15,5-10-88-15,6 0 26 16,2 1-28-16,3-1-13 15,-3 9 19-15,1 3-13 16,-6 0 1-16,-1 15-8 16,-7 12 0-16,0 9 9 15,-18 6-3-15,-6 1 10 16,-1-6 35-16,8-4-35 16,7-11 8-16,10-6-11 15,0-6-12-15,16-6 41 16,15-4-42-16,25 0-82 0,-7-14-134 15,-6-9-405-15</inkml:trace>
  <inkml:trace contextRef="#ctx0" brushRef="#br1" timeOffset="175533.09">12312 12258 1575 0,'0'0'734'0,"0"0"-459"15,0 0-219-15,0 0-26 16,83 106 3-16,-71-41 36 16,-12 9 17-16,0 12-69 15,-24 5-16-15,-26 2-2 0,-41 27-100 16,11-23-196 0,6-23-338-16</inkml:trace>
  <inkml:trace contextRef="#ctx0" brushRef="#br1" timeOffset="176153.65">12987 12479 1232 0,'0'0'275'0,"0"0"-107"16,0 0 30-16,0 0 25 16,0 0-80-16,0 0-118 15,0 0 143-15,0 192 7 16,-9-90-63-16,-3-3 7 16,2-12-87-16,3-17-10 15,-5 7 2-15,4 3-18 16,1-12 6-16,0-13-12 15,5-18 0-15,2-11-17 0,0-14 8 16,-3-9-61 0,3-3 18-16,-4-24-6 0,-2-25-176 15,-5-35-101-15,6-59 13 16,0 12-270-16,5 0-427 0</inkml:trace>
  <inkml:trace contextRef="#ctx0" brushRef="#br1" timeOffset="176321.4">12987 12479 519 0,'135'-96'1071'0,"-90"85"-795"15,4 11-59-15,0 0-99 16,-11 25 9-16,-13 19 12 16,-19 12-29-16,-6 11 15 15,-27 10-68-15,-23-1-36 16,-8-6 3-16,-3-10-24 16,8-14-2-16,13-14-84 0,17-16-85 15,23-16-34-15,5-7-89 16,19-19-539-16</inkml:trace>
  <inkml:trace contextRef="#ctx0" brushRef="#br1" timeOffset="177025.91">13613 12226 1590 0,'0'0'355'15,"0"0"-233"-15,0 0-100 16,0 0 84-16,-134 100 79 15,107-41-68-15,14 4 11 16,11 5-19-16,2 0-67 16,11-3-8-16,14-14-34 0,6-8-9 15,2-13 3-15,1-14-64 16,-1-9-17-16,-2-7 5 16,-2-7-30-16,-4-23-25 15,0-14-159-15,4-44-13 16,2-9-184-16,-2 11-399 15,-6 13 892-15,-11 48 162 16,-5 13 611-16,-5 4-223 16,-2 8-246-16,0 0-242 15,0 16-31-15,-4 20 59 16,-7 10 44-16,-1 6 29 16,1 2-82-16,3-3 10 15,-2-5-57-15,3-10-28 16,3-8 7-16,2-12-7 0,2-6-6 15,-2-6 0-15,2-4 9 16,-2 0-9-16,0-21 0 16,2-18-127-16,0-15 4 15,0-12-54-15,19-7-164 16,10 5 146-16,0 12 109 16,-2 17 86-16,-2 20 83 15,-10 19 10-15,-6 2-29 16,-7 30-10-16,-2 12 29 15,-4 10 52-15,-18 3-49 16,-7 1 63-16,-3-4-66 16,-1-10-40-16,8-10-8 15,5-10-35-15,13-13 0 0,7-6 21 16,3-5-20-16,23 0 14 16,10-8-15-16,7-4-56 15,-1 0-5-15,-2 7-2 16,-9 5 63-16,-9 0 2 15,-8 19-1-15,-14 13 27 16,0 4-28-16,-29 2 1 16,-9 1 5-16,-2-6-6 15,2-5-15-15,14-13-251 16,11-7-337-16,13-8-120 0</inkml:trace>
  <inkml:trace contextRef="#ctx0" brushRef="#br1" timeOffset="177258.03">14464 12422 1094 0,'0'0'381'16,"0"0"-171"-16,-117 107 40 15,59-45-31-15,0 4-17 16,2 3-22-16,4-2-96 15,6-5-21-15,10-8-63 16,14-9-3-16,13-11-42 16,9-13-111-16,20-14-85 15,13-7-96-15,6 0-700 0</inkml:trace>
  <inkml:trace contextRef="#ctx0" brushRef="#br1" timeOffset="177476.53">14741 12550 1568 0,'0'0'320'0,"0"0"-241"15,0 0 10-15,-116 77 124 16,62-31-41-16,1 7-54 16,2 2 8-16,6-3-97 15,12-6-14-15,8-7-15 0,16-11-7 16,9-12-56-1,3-10-47-15,34-6-80 0,-1-17-138 16,-3-9-374-16</inkml:trace>
  <inkml:trace contextRef="#ctx0" brushRef="#br1" timeOffset="177657.84">14727 12467 1857 0,'0'0'283'16,"0"0"-194"-16,0 0-73 15,5 129-16-15,-5-74 70 16,2 3 4-16,0 0 16 16,5-2-51-16,2-3-38 15,0-7 7-15,-3-9-8 16,-1-4-195-16,-2-13-189 0,-3-10-455 0</inkml:trace>
  <inkml:trace contextRef="#ctx0" brushRef="#br1" timeOffset="177806.33">14493 12804 1650 0,'0'0'681'15,"0"0"-477"-15,118-15-5 16,-62 10-108-16,2 0-80 16,-2 1-11-16,11 1-94 15,-16-2-397-15,-11 1-516 0</inkml:trace>
  <inkml:trace contextRef="#ctx0" brushRef="#br1" timeOffset="178152.12">14914 12883 780 0,'0'0'752'0,"0"0"-356"15,0 0-157-15,0 0-74 16,0 0-39-16,0 0 4 16,0 0 35-16,-4-19-110 15,18 13-44-15,3 2-11 0,4 4-6 16,-4 0 5 0,1 13 1-16,-11 16-9 0,-7 7-4 15,-5 8 11-15,-30 6 2 16,-12 2-3-16,-4-2 12 15,8-6-5-15,14-11-4 16,16-9 0-16,13-9 6 16,13-6-5-16,28-8 5 15,17-1-6-15,40-20-138 16,-13-9-229-16,-8-10-649 0</inkml:trace>
  <inkml:trace contextRef="#ctx0" brushRef="#br1" timeOffset="178341.2">15695 12422 1172 0,'0'0'908'0,"0"0"-709"16,0 0-138-16,0 0-20 16,47 142 65-16,-47-52-4 15,-43 23-29-15,-39 24-19 16,-10-9-54-16,-28-4-67 15,24-40-278-15,25-31-365 0</inkml:trace>
  <inkml:trace contextRef="#ctx0" brushRef="#br1" timeOffset="179360.18">3430 14006 459 0,'0'0'1265'16,"0"0"-793"-16,0 0-313 16,0 0 7-16,0 0-56 15,0 0-48-15,0 0 4 16,65 16-39-16,-28-9-12 15,4 1-12-15,-5 0-3 16,-1 8-128-16,-8-6-219 16,-14-1-572-16</inkml:trace>
  <inkml:trace contextRef="#ctx0" brushRef="#br1" timeOffset="179510.33">3374 14207 1737 0,'0'0'619'15,"0"0"-487"-15,0 0 54 16,0 0-85-16,0 0-80 16,135 5-21-16,-78 4-24 15,-10 1-278-15,-12-2-671 0</inkml:trace>
  <inkml:trace contextRef="#ctx0" brushRef="#br1" timeOffset="181911.58">4770 13547 945 0,'0'0'620'15,"0"0"-382"-15,0 0-73 0,0 0 101 16,0 0-79-16,0 0-59 15,0 0-61-15,-29-50-60 16,14 50 9-16,-6 11-16 16,-3 18 1-16,-3 14 71 15,0 6-8-15,1 8-15 16,6 3-2-16,6-4-46 16,9-7 24-16,5-12-25 15,0-9 9-15,12-10-6 16,7-11-3-16,4-4-6 15,2-3 5-15,-5 0-29 16,-9-14 9-16,-7-4-2 0,-4-4-35 16,-4 0 57-1,-21 2-21-15,-2 6 9 0,-4 8-53 16,-9 6-126-16,7 16-154 16,6 4-410-16</inkml:trace>
  <inkml:trace contextRef="#ctx0" brushRef="#br1" timeOffset="182244.6">4269 14066 1935 0,'0'0'660'0,"0"0"-521"16,0 0-62-16,0 0 8 15,0 0-64-15,133 0 15 16,-54 0 2-16,10 0-38 15,4 5 19-15,1-3-19 16,-12 1-83-16,0 1-231 16,-24 3-356-16,-20-3-509 0</inkml:trace>
  <inkml:trace contextRef="#ctx0" brushRef="#br1" timeOffset="182611.56">4199 14552 1422 0,'0'0'687'0,"0"0"-595"15,0 0-72-15,0 0 99 0,0 0-66 16,0 0-4-1,130-81-34-15,-84 46-14 0,-3-6 9 16,-3 1-10-16,-9 4 0 16,-6 8 6-16,-10 7 1 15,-9 9 161-15,-6 12-41 16,0 0-85-16,0 0-42 16,-2 26 0-16,-13 15 0 15,-3 11 0-15,-1 7 9 16,-2 5-5-16,3 2-4 15,5-6-16-15,4-7-54 16,9-12-195-16,9-12-286 16,8-16-416-16</inkml:trace>
  <inkml:trace contextRef="#ctx0" brushRef="#br1" timeOffset="182857.58">4705 14517 1751 0,'0'0'304'0,"0"0"-233"16,0 0 44-16,-35 116 2 16,35-90-58-16,17-5 13 15,22-10-3-15,5-8-46 16,3-3-23-16,-3-3-8 16,-6-16-10-16,-14-8 18 15,-15-2 1-15,-9-3 60 16,0 0-31-16,-26 0 1 15,-12 6-31-15,-7 10-24 0,-21 16-84 16,12 0-121 0,9 17-417-16</inkml:trace>
  <inkml:trace contextRef="#ctx0" brushRef="#br1" timeOffset="183701.11">9596 14073 1588 0,'0'0'545'16,"0"0"-383"-16,0 0-6 15,0 0 8-15,0 0-39 0,0 0-49 16,0 0-16-16,83 7-59 16,-44-4 7-16,1-2-16 15,-1 2-20-15,-1-3-196 16,-12 0-339-16,-8 0-711 0</inkml:trace>
  <inkml:trace contextRef="#ctx0" brushRef="#br1" timeOffset="183864.3">9777 13980 1420 0,'0'0'711'0,"0"0"-529"0,0 0-95 16,0 0 1-16,0 0 7 15,-56 128-73-15,31-71-22 16,-17 23 0-16,6-14-119 16,5-13-546-16</inkml:trace>
  <inkml:trace contextRef="#ctx0" brushRef="#br1" timeOffset="184569.15">11591 13646 1400 0,'0'0'383'15,"0"0"-288"-15,0 0-47 0,0 0-48 16,-134 89 57-16,83-52 36 15,2-4-40-15,3-1-25 16,9-5-22-16,16-11 6 16,7-6-7-16,14-4-4 15,0-4 22-15,20-2 77 16,16 0-79-16,11 0-9 16,3 0-9-16,6 2-3 15,0 2-22-15,2-4-75 16,-11 0-102-16,-16 0-274 0</inkml:trace>
  <inkml:trace contextRef="#ctx0" brushRef="#br1" timeOffset="184758.44">11614 13663 462 0,'0'0'1288'15,"0"0"-1008"-15,0 0-163 16,0 0 11-16,-16 111-48 16,7-60-80-16,-9 24 10 15,3-8-20-15,-1-13-473 0</inkml:trace>
  <inkml:trace contextRef="#ctx0" brushRef="#br1" timeOffset="185044.84">11054 14154 2013 0,'0'0'634'15,"0"0"-488"-15,0 0-122 16,0 0 19-16,143-13-25 0,-68 5-5 16,30-3 26-16,-7 2-38 15,10-3-1-15,-4 0 0 16,-19 3-80-16,11 0-199 16,-25 2-236-16,-26 4-298 0</inkml:trace>
  <inkml:trace contextRef="#ctx0" brushRef="#br1" timeOffset="185373.36">11094 14592 1480 0,'0'0'569'0,"0"0"-399"16,0 0 8-16,0 0-39 15,0 0-30-15,0 0-76 16,151-92-33-16,-108 54 12 16,-3-2-12-16,-5 1-2 15,-8 6 1-15,-4 4-14 16,-10 9 15-16,-6 10 76 16,-7 8 18-16,0 2-32 15,0 8-62-15,-7 18 0 16,-11 15-7-16,-2 13 17 15,-5 8-11-15,4 4 1 16,-2-2-20-16,9-2-60 16,14-8-228-16,0-18-274 0,8-15-320 0</inkml:trace>
  <inkml:trace contextRef="#ctx0" brushRef="#br1" timeOffset="185613.14">11645 14540 1748 0,'0'0'382'0,"0"0"-280"16,0 0 24-16,-130 122 44 15,113-90-61-15,17-8-3 16,0-8-48-16,27-6-30 16,17-10-14-16,7 0-14 15,3-14-18-15,-8-13 16 0,-10-4-8 16,-16-5 10-16,-13-2 0 15,-7-2-21-15,-13 2 19 16,-35-2-170-16,6 14-109 16,0 8-417-16</inkml:trace>
  <inkml:trace contextRef="#ctx0" brushRef="#br1" timeOffset="202662.93">22849 4868 884 0,'0'0'516'0,"0"0"-356"0,0 0-76 16,0 0-17 0,0 0 75-16,-14 0-29 0,14 0-34 15,0 0 12-15,0 0-59 16,0 0 1-16,0 0-23 15,0 0 3-15,0 0-2 16,-2 0-11-16,-7 0 1 16,0 0 0-16,-2 0-1 15,-5 0 0-15,3 0 0 16,0 4 7-16,-3 3-8 16,0 0 1-16,-2 2 0 15,1 0-8-15,-3 3 9 16,-3 2-1-16,-2 5 0 15,-1 3 9-15,0 2-18 16,-4 4 9-16,4 2 0 0,-1 2-4 16,2 0 5-16,2 1-1 15,2-1 0-15,1-1 6 16,-1-1-8-16,4 2 2 16,-1-2 0-16,0 2-7 15,0 1 14-15,0 3-7 16,1 0 0-16,1 1 2 15,3 0 1-15,1-1-3 16,1 0 0-16,2 0-4 16,1-1 4-16,0-3 0 0,2-1 0 15,4 0 6 1,2-3-6-16,0 0 0 0,0 0 0 16,0-2 17-16,0 2-16 15,0 1-1-15,0-2 0 16,6 1 12-16,1 1-12 15,0-1 0-15,2 2 0 16,-3 2 1-16,1-2 7 16,2 2-8-16,0-2 5 15,2 1 12-15,3 1-13 16,-1-3-4-16,3 2 0 16,1-4 2-16,3 0-1 15,3-1-1-15,-2 1 21 16,4-1-14-16,0 3 11 15,0-3-18-15,1-3 0 0,-1-2 21 16,1-1-14-16,5-3-2 16,6 0 15-16,0-3-19 15,7 1 39-15,2-6-39 16,0-1 7-16,1-2-7 16,-1-3 7-16,4-3-8 15,-3 0 0-15,-1 0 9 16,-1-1-6-16,2-9-3 15,-2-2 0-15,1-4-9 16,1-3 10-16,2 0-1 16,0-3 0-16,1-2 4 15,-4-3-13-15,-1-1-4 16,-5-2-27-16,-3 1 34 16,-3-2-24-16,-3 2 29 15,-2-3 1-15,-4-1-6 0,-3 1-6 16,-7-4 10-16,-1 0 2 15,-3-3-14-15,-2 0-5 16,-2-5 0-16,0-1-2 16,-3-1-26-16,0 0 33 15,1 2-30-15,-3 0 13 16,0 3 30-16,-2-2-35 16,0 1 12-16,0-1 24 15,0 4-1-15,-7-2-1 16,-5 1 2-16,-5 0 0 15,0-1 8-15,-3 2-7 16,-1-1-1-16,2-2 0 0,1 1 11 16,0 2-14-16,0 1 3 15,0-1 0-15,-1 0 31 16,-2 6 5-16,-4 3 30 16,1 2-26-16,-5 3-34 15,-2 2 16-15,-3 3-10 16,-1 2-5-16,-3 2 7 15,0 1-8-15,-5 3-6 16,2 5 0-16,-5 0 12 16,4 4-12-16,-2 1 0 15,-1 2 0-15,5 0-6 16,5 0 6-16,-2 0-58 16,14 0-184-16,4-2-484 0</inkml:trace>
  <inkml:trace contextRef="#ctx0" brushRef="#br1" timeOffset="203100.1">22880 4684 1662 0,'0'0'392'16,"0"0"-254"-16,0 0 27 16,0 0-53-16,0 0-40 15,0 0-34-15,0 0 28 16,85-134-60-16,-50 95 4 15,-1-1-10-15,-3 3 14 16,-7 3-10-16,-6 8-2 16,-10 9 12-16,-2 7 77 15,-4 5-58-15,-2 5-7 16,0 0-20-16,0 3 10 16,-14 23-17-16,-6 12 1 0,-2 12 0 15,-1 8 6 1,6 0-6-16,5-1-9 0,8-7-131 15,4-10-165-15,4-12-228 16,12-12-486-16</inkml:trace>
  <inkml:trace contextRef="#ctx0" brushRef="#br1" timeOffset="203332.44">23393 4351 1585 0,'0'0'342'0,"0"0"-257"16,0 0-9-16,0 0-39 0,55-113 47 15,-48 106-5-15,-5 5-21 16,-2 2-25-16,0 12-33 16,-2 22 0-16,-14 14-5 15,-1 15 6-15,-4 4-2 16,-3 23-63-16,3-17-414 15,8-18-1124-15</inkml:trace>
  <inkml:trace contextRef="#ctx0" brushRef="#br1" timeOffset="204699.41">22757 5552 910 0,'0'0'221'16,"0"0"-115"-16,0 0 33 16,0 0-44-16,0 0-46 15,0 0-49-15,0 0 6 16,27-27-15-16,-23 22-1 15,-1 1 10-15,-1 2 32 16,0-1 54-16,2-4 36 16,1-1-50-16,-1-2-21 15,1 0 40-15,-1 1-32 16,-1-2-14-16,-3 1-14 0,0 2-21 16,0 2 68-16,0 2-16 15,0 2-31-15,-5 2 27 16,-4 0-55-16,-2 0 3 15,0 16-5-15,2 9 7 16,4 12 23-16,3 9 9 16,2 7-12-16,0 3 34 15,4 0-45-15,10-6-10 16,-3-6 8-16,0-11-8 16,-4-4-5-16,-2-9-2 15,-5-8 12-15,0-3-12 16,0-9 0-16,-16 0 0 15,-4 0-1-15,-2-19-45 0,1-7 22 16,8-8 5-16,9-6-27 16,4 0 44-16,0-2-19 15,17 2 21-15,6 3 11 16,-1 7 1-16,-2 7 29 16,-2 2-17-16,-7 7-17 15,-7 6-10-15,-4 4 3 16,0 2-175-16,-2 0-504 0</inkml:trace>
  <inkml:trace contextRef="#ctx0" brushRef="#br1" timeOffset="205748.59">23185 5537 1015 0,'0'0'508'16,"0"0"-400"-16,0 0 42 0,0 0-8 16,0 0 13-16,0 0-12 15,0 0-83-15,2-12-6 16,-2 19-42-16,0 18 16 16,-4 4 67-16,-6 3-75 15,4 3-1-15,-3-6-19 16,5-2 13-16,0-5-16 15,2-6 3-15,2-2 0 0,0-5-6 16,0 2-105-16,0-5-179 16,0-2-195-16,0-2-359 0</inkml:trace>
  <inkml:trace contextRef="#ctx0" brushRef="#br1" timeOffset="206202.48">23125 5486 652 0,'0'0'1002'0,"0"0"-704"16,0 0-28-16,0 0-22 16,0 0-10-16,0 0-71 0,0 0-109 15,27-56-47-15,-3 50 8 16,2 3-19-16,3 3-13 16,-4 0-31-16,-4 3-133 15,-8 15-54-15,-13 12-145 16,0-2-203-16,-7-3-910 15</inkml:trace>
  <inkml:trace contextRef="#ctx0" brushRef="#br1" timeOffset="206349.58">22996 5809 1250 0,'0'0'516'0,"0"0"-403"0,0 0 120 15,117 0-81 1,-61-2-90-16,2-6-3 15,-4 0-58-15,-5 4-1 0,-15 1-194 16,-17 1-632-16</inkml:trace>
  <inkml:trace contextRef="#ctx0" brushRef="#br1" timeOffset="206861.5">22419 6004 1430 0,'0'0'371'16,"0"0"-255"-16,0 0 21 0,0 0 18 15,0 0-8-15,0 0 16 16,0 0-35-16,13 0-82 16,22 0 2-16,17 0-33 15,10 0 26-15,13 0 27 16,12-5-36-16,7 3 25 16,9 0-34-16,1 2-22 15,2-2 14-15,-4 1-15 16,-6-1 0-16,-12 2 0 15,-10 0-45-15,-12 0-76 16,-10 0-157-16,-17 0-269 16,-15 3-245-16</inkml:trace>
  <inkml:trace contextRef="#ctx0" brushRef="#br1" timeOffset="207542.39">22753 6261 1182 0,'0'0'367'0,"0"0"-255"16,0 0 28-16,0 0 46 16,0 0 13-16,0 0-58 0,0 0-72 15,-5 0-19 1,5 0-36-16,0 0-13 0,0 0 27 16,0 0-28-16,11 0-5 15,0 0-4-15,3 7 15 16,-3 0-6-16,-5 6 0 15,-3 6 0-15,-3 0 11 16,0 5-10-16,-11-2 11 16,-7 1 15-16,2-4-21 15,0-5 7-15,8-3-13 16,6-8 0-16,2-3-16 16,0 0-44-16,17 0-42 15,5 0 6-15,1 0 31 16,-5 0 51-16,-5 0 13 15,-4 0 1-15,-7 0 19 0,-2 0 34 16,0 11 15 0,-7 5 33-16,-10 3-62 0,-3 1-13 15,-1 3-24 1,8-5-2-16,4-2-15 0,9-8-234 16,0-3-319-16,18-5-340 0</inkml:trace>
  <inkml:trace contextRef="#ctx0" brushRef="#br1" timeOffset="207768.83">23123 6349 1382 0,'0'0'260'0,"0"0"-187"0,0 0-28 15,0 0 81-15,0 0-12 16,0 0-31-16,0 0-15 15,-39 122-55-15,39-100-13 16,0-4 3-16,0-4-3 16,0-7-13-16,8-5-147 15,9-2-89-15,-1-14-146 16,-3-6-459-16</inkml:trace>
  <inkml:trace contextRef="#ctx0" brushRef="#br1" timeOffset="207926.26">23123 6349 1117 0,'108'16'524'0,"-108"-16"-454"16,0 12 29-16,-4 7-2 0,-7 6-6 16,3 1-30-1,0-1-39-15,4 2 15 0,2-6-37 16,2-2 0-16,0-5-1 16,0-8-158-16,0-4-164 15,0-2-595-15</inkml:trace>
  <inkml:trace contextRef="#ctx0" brushRef="#br1" timeOffset="208106.39">23109 6314 423 0,'0'0'1271'0,"0"0"-930"0,0 0-144 15,0 0-52-15,0 0-13 16,0 0-83-16,141-32-43 15,-108 32-6-15,-10 16-170 16,-10 8-317-16,-13 0-311 0</inkml:trace>
  <inkml:trace contextRef="#ctx0" brushRef="#br1" timeOffset="208234.57">23034 6627 1252 0,'0'0'697'0,"0"0"-399"0,0 0-113 16,0 0-8-1,0 0-53-15,114 32-108 0,-35-42-16 16,-7-10-275-16,-7-5-813 16</inkml:trace>
  <inkml:trace contextRef="#ctx0" brushRef="#br1" timeOffset="208354.99">23939 6520 2225 0,'0'0'513'16,"0"0"-513"-16,0 0-921 0</inkml:trace>
  <inkml:trace contextRef="#ctx0" brushRef="#br1" timeOffset="-213962.25">5212 14165 932 0,'0'0'331'0,"0"0"-142"16,0 0-80-16,0 0-16 15,0 0-10-15,0 0-35 16,0-36 56-16,0 32-63 0,0 1-20 15,-3 1 65 1,1 2-27-16,-5 0 56 0,0 0 6 16,-3 0-51-16,-2 0 17 15,-1 0-17-15,-1 0-49 16,5 7 25-16,3-3-36 16,2-2-10-16,4-2 11 15,0 0-4-15,0 0 23 16,15 0-30-16,3-8-18 15,-1-4 12-15,-3 0-29 16,-8 0 35-16,-6 2-1 16,0 4 11-16,-8 2-5 15,-13 4-5-15,2 0-22 16,-3 4-35-16,3 10-299 16,8 0-472-16</inkml:trace>
  <inkml:trace contextRef="#ctx0" brushRef="#br1" timeOffset="-212914.84">5488 14125 667 0,'0'0'666'16,"0"0"-432"-16,0 0-131 15,0 0 20-15,0 0 89 16,0 0-18-16,0 0-46 15,0 0-29-15,0 0-40 16,0 0 19-16,6 0-42 16,5 0-41-16,5 0 36 0,5 0-51 15,2-3 6-15,4 0-6 16,0-1 15-16,0 2-15 16,2 2 0-16,0 0 0 15,-2 0-9-15,4 0 9 16,-2 0 0-16,4 0 3 15,1 0 9-15,-1 0-5 16,0-3-7-16,-1 3 0 16,-3-2-9-16,-3 2 9 15,-1 0 0-15,-2 0-1 16,-2 0 8-16,2 0 1 16,-3 0-8-16,2 0 0 15,0-1-15-15,-1-1 15 0,1 0 0 16,-2 0 0-1,0 2 13-15,3-5-8 0,-4 2-5 16,6-1 0-16,-3 2-17 16,1-1 17-16,1-1 0 15,-2 3 0-15,1-2 15 16,1 3-15-16,-2-1 0 16,1 1 0-16,1 0-17 15,-1 0 17-15,1 0 0 16,0-2-1-16,5 0 14 15,2 0-14-15,1-3 1 16,-1 3 0-16,2 1-9 16,2-3 9-16,-4 4 0 0,-2-2-1 15,-8 2 11 1,0 0-10-16,-8 0 0 0,-4 0 0 16,-2 0-7-16,-3 0 7 15,-4 0 0-15,0 0-8 16,0 0-147-16,-16 6-236 15,-3-3-923-15</inkml:trace>
  <inkml:trace contextRef="#ctx0" brushRef="#br1" timeOffset="-212230.87">6036 14594 720 0,'0'0'670'16,"0"0"-470"-16,0 0-3 15,0 0 16-15,0 0-58 16,0 0-37-16,0 0-20 16,25-24-11-16,-25 24 14 15,0 0-54-15,0-4 48 16,0 4-13-16,0-2-60 0,-12 0 7 15,-3 1-29 1,-3 1-2-16,-7 0-10 0,-2 1 5 16,-4 12 6-16,-4 6 0 15,-1 1 1-15,-4 6-9 16,5 2 9-16,1 2 0 16,5 2 3-16,9 0 4 15,6 1 4-15,10-3 13 16,4 0-24-16,2-4 48 15,23-6-41-15,8-5 11 16,8-4 15-16,5-11-31 16,3 0-4-16,2 0-28 15,15-18-180-15,-18-4-151 16,-7 4-488-16</inkml:trace>
  <inkml:trace contextRef="#ctx0" brushRef="#br1" timeOffset="-211591.39">6228 14377 1121 0,'0'0'353'16,"0"0"-171"-16,0 0 46 16,0 0 10-16,0 0-12 15,0 0-99-15,0 0-29 16,-13 0-17-16,13 0-75 0,0 0 7 16,0-3-8-16,0 3 5 15,0 0-4-15,13-7-6 16,7 5 0-16,-3 1-12 15,4 1 12-15,-5 0 0 16,-8 0 0-16,-1 0-13 16,-7 10 7-16,0 7 6 15,-13 5 0-15,-14 4 6 16,-4 3 1-16,-5-3-4 16,7-4-3-16,7-4 16 15,8-11-4-15,10 0-12 16,4-7 0-16,0 0 42 15,22 0 8-15,5 0-18 16,8 0-26-16,1-7 7 16,-1 2-7-16,0 3-6 0,-9 2-39 15,-4 0-67-15,-10 0-180 16,-10 2-327-16,-2 8-825 0</inkml:trace>
  <inkml:trace contextRef="#ctx0" brushRef="#br1" timeOffset="-211081.37">6034 15047 1492 0,'0'0'493'15,"0"0"-355"-15,0 0 76 16,0 0-72-16,0 0 5 15,0 0-51-15,0 0-95 16,44-39 28-16,-19 16-29 0,0-3 0 16,-3 4-12-16,0-2 12 15,-2 2 0-15,-5 3 0 16,-1 5 9-16,-7 7-17 16,-5-1 8-16,-2 4 0 15,0 4-9-15,0 0 9 16,0 0-7-16,0 0 6 15,0 14-5-15,-5 3 5 16,-3 8 1-16,-2 3 0 16,-1 6 24-16,-2 6-23 15,2 0 6-15,0 1-7 16,2-4 8-16,2 7-22 16,3-13-208-16,1-12-411 0</inkml:trace>
  <inkml:trace contextRef="#ctx0" brushRef="#br1" timeOffset="-210744.83">6265 15177 546 0,'0'0'956'0,"0"0"-700"16,0 0-155-16,0 0 10 15,0 0 46-15,0 0-74 16,89-111-41-16,-70 92-8 16,-1-8-33-16,-1 6-1 0,-1-3 0 15,-1-1 11-15,-1 5-8 16,-3 3-3-16,-4 5 0 16,-3 3 124-16,-4 5-23 15,0 4-23-15,0 0 4 16,0 0-71-16,0 11 19 15,-4 13-1-15,-7 10-8 16,-1 12 20-16,-3 0-40 16,-5 24-2-16,4-14-228 15,0-10-561-15</inkml:trace>
  <inkml:trace contextRef="#ctx0" brushRef="#br1" timeOffset="-205744.92">5885 13534 942 0,'0'0'565'15,"0"0"-404"-15,0 0-26 16,0 0 35-16,0 0-25 16,0 0-27-16,0 0-28 15,29-53-12-15,-23 45-3 16,-2 2-26-16,-1 1 12 16,-3 0 3-16,0 1-30 15,0 1 44-15,0 0-31 16,0-1-47-16,0 2 15 15,-11 2-8-15,-10 0-7 16,-5 0 0-16,-8 9-1 16,-6 14-11-16,-5 5 12 15,1 2 0-15,2 3-20 0,6-1 20 16,10-1 0 0,8-3 11-16,9 1-2 0,7-1 16 15,2-5-24-15,0 0 0 16,17-7 22-16,10-4-23 15,8-7 0-15,8-5 0 16,1 0-81-16,2 0-56 16,6-15-73-16,-11 5-179 15,-12-2-289-15</inkml:trace>
  <inkml:trace contextRef="#ctx0" brushRef="#br1" timeOffset="-205479.66">6080 13172 1315 0,'0'0'481'0,"0"0"-315"16,0 0-68-16,0 0 49 15,0 0-32-15,0 0-43 16,0 0 60-16,-19 112-88 16,9-53-44-16,2-1 0 0,-3 10-81 15,-1-17-380-15,3-16-699 16</inkml:trace>
  <inkml:trace contextRef="#ctx0" brushRef="#br1" timeOffset="-204866.76">6105 13629 1235 0,'0'0'511'15,"0"0"-363"-15,0 0 35 16,0 0 37-16,0 0-131 15,0 0-18-15,0 0-13 16,-58 2 9-16,43 10 33 16,5 3-72-16,6 0 17 15,4 3 8-15,0 0-32 0,0 3 21 16,18-4-42-16,3 3 14 16,0-1-6-16,0-3-7 15,-4 0-1-15,-3-4 0 16,-8 0 9-16,-4-3-7 15,-2 4-2-15,0-6-6 16,-6 0-13-16,-12-2 7 16,0-5-11-16,-2 0 4 15,5 0-7-15,3-11 26 16,10-10 0-16,2 0 0 16,6-7 13-16,19 0-12 15,2 0 25-15,4-2-5 16,0 1-15-16,-4 1-6 0,-4 5 0 15,-12 2 0 1,-9 7-11-16,-2 9 11 0,-11 2-40 16,-29 3-132-16,4 12-70 15,2 2-365-15</inkml:trace>
  <inkml:trace contextRef="#ctx0" brushRef="#br1" timeOffset="-204459.23">6400 13790 1122 0,'0'0'648'16,"0"0"-483"-16,0 0-134 16,0 0 48-16,0 0 58 15,0 0-37-15,0 0-27 16,0 15-29-16,8-12-17 15,6-3 37-15,-1 0-42 16,-2 0-13-16,-4-3 21 0,-7-6-30 16,0 1 40-1,-3-1-13-15,-14 6-19 0,-3 1-16 16,-5 2 8-16,8 0-200 16,3 5-373-16</inkml:trace>
  <inkml:trace contextRef="#ctx0" brushRef="#br1" timeOffset="-202336.51">7083 13549 909 0,'0'0'392'16,"0"0"-214"-16,0 0-99 15,0 0 26-15,0 0 16 16,0 0-44-16,0 0 21 0,3-27-6 16,-3 25 17-1,0-1 17-15,0 1-56 0,0 0 56 16,0-3-52-16,0 2-59 15,0 1 25-15,-5-2-38 16,-6 4-2-16,-2 0 0 16,-3 0 13-16,-6 0-19 15,-5 9 6-15,-6 5 0 16,-3 1-13-16,1 5 13 16,-1 5 0-16,3-2-1 15,6 3 17-15,4 1 10 16,10-3 7-16,8-1-20 15,5-2 50-15,0-1-38 16,12-4 15-16,15-4 8 0,6-2-46 16,7-4 27-16,5-5-29 15,-3-1-35-15,0 0-34 16,7 0-171-16,-11 0-281 16,-9-3-212-16</inkml:trace>
  <inkml:trace contextRef="#ctx0" brushRef="#br1" timeOffset="-202072.03">7332 13272 871 0,'0'0'1073'0,"0"0"-784"16,0 0-210-16,0 0-45 15,0 0 53-15,0 0-1 16,0 0-35-16,-41 127-18 16,21-53-33-16,0-13-97 15,4-12-573-15</inkml:trace>
  <inkml:trace contextRef="#ctx0" brushRef="#br1" timeOffset="-201058.44">7264 13766 1088 0,'0'0'405'0,"0"0"-185"16,0 0-83-16,0 0 12 15,0 0 59-15,0 0-103 16,0 0-59-16,-9 0 10 16,9 0-29-16,0 0 25 15,0 0-39-15,0 0-11 0,0 0 8 16,0 0-9-16,0 0-1 15,0 0 0-15,0 0 14 16,0 0-16-16,0 0 2 16,0 0 0-16,0 0-13 15,0 0 5-15,0 0 7 16,0 0-1-16,-2 0-29 16,2 0 16-16,-2 0 12 15,2 0 3-15,0 0-10 16,0 0 16-16,0 0-6 15,0 0 1-15,0 0 11 16,0 0 12-16,0 0-24 0,7-7-3 16,3 4-10-1,4-1-7-15,-1 4 20 16,-1 0 0-16,-3 0 17 0,-3 0-13 16,-2 4-4-16,-4 10 2 15,0 2 24-15,0 3-24 16,0 1 10-16,-2-8 7 15,0 5-11-15,2-3 3 16,0-4-11-16,2 2 1 16,12-2 11-16,3-1-6 15,-1 4-6-15,0-6 0 16,-7 3 14-16,-7 1-19 16,-2 3 5-16,-7 4-14 15,-39 4 13-15,0-1-328 16,5-8-542-16</inkml:trace>
  <inkml:trace contextRef="#ctx0" brushRef="#br1" timeOffset="-199648.51">6881 14113 485 0,'0'0'384'0,"0"0"-93"15,0 0-45-15,0 0-34 16,0 0-15-16,0 0-33 16,0 0 17-16,0 0-63 15,0 0-53-15,0 0 0 16,0 0-64-16,0 0 25 15,0 0 26-15,0 0-35 16,0 0 22-16,0 0 13 16,0 0-12-16,0 0 42 15,0 0-35-15,0 0-10 16,0 0 35-16,0 0-26 16,2-3 12-16,11 1-25 0,10 1-32 15,6-1 26-15,6-2-27 16,3 4-7-16,1-5 5 15,0 5-107-15,-7-3-373 16,-12 3-591-16</inkml:trace>
  <inkml:trace contextRef="#ctx0" brushRef="#br1" timeOffset="-198099.49">12123 14200 162 0,'0'0'982'0,"0"0"-689"15,0 0-176-15,0 0-9 16,0 0 75-16,0 0-37 16,0 0-14-16,32 0-76 15,-10-9-55-15,1-3 19 16,-6-1-20-16,-5 6 0 0,-8-5-6 15,-4 6 13-15,0 2 55 16,-20 4-25-16,-4 0-31 16,-3 0 39-16,2 4-45 15,1 6-24-15,3 0-242 16,13-6-1465-16</inkml:trace>
  <inkml:trace contextRef="#ctx0" brushRef="#br1" timeOffset="-192020.72">27197 5634 166 0,'0'0'946'0,"0"0"-810"15,0 0-117-15,0 0 50 0,0 0 92 16,0 0-1-16,0 0 8 16,-29-7-35-16,29 7-45 15,0 0 40-15,0 0-70 16,0 0-26-16,-2 0-5 15,2 0-27-15,-4-3 37 16,0 3-28-16,-6 0-2 16,-1 0 1-16,1 0-8 15,-9 0 0-15,1 7 12 16,-4 3-6-16,-2 3 3 16,-1-1-9-16,2 2 1 15,2 1 4-15,-2-1-5 16,1 1 0-16,1 4 2 15,0 1 8-15,-4-1-7 0,3 4-3 16,2 0 9-16,0 0-2 16,2 1-7-16,0 1 0 15,0-2 16-15,1 3-10 16,1 3 4-16,-3-3-10 16,0-1 6-16,1 1-12 15,1-2 6-15,-2 1 0 16,3-4-2-16,3-1 11 15,0 3-9-15,4-3 0 16,0 2 0-16,0 0 0 16,0 2 0-16,-2 2 0 15,2 1 0-15,0 2 11 16,0 1-11-16,1 2 0 16,3 3 6-16,3 1-8 0,2-2 2 15,0 2 0-15,0 1 20 16,0 0-20-16,4 1 9 15,3 0-9-15,-3 0 2 16,3 0 0-16,-2 0-2 16,-1 1 0-16,3-1-2 15,-1 1 7-15,3 0-5 16,5 0 0-16,1-4 7 16,5 0-4-16,3-1-3 15,2-5 0-15,-2 3-9 16,6-4 20-16,2-1-11 15,1-6 1-15,4-3-1 0,0-1 12 16,1-3-12-16,3-1 0 16,1-4-8-16,-1-1 16 15,2 1-8-15,3-6 0 16,-1-1 6-16,3-2-8 16,5 0 2-16,-2 0 0 15,6 0 2-15,0-8 5 16,0-2 1-16,-2-2 20 15,-2 0-18-15,2-2 23 16,0-2-33-16,0-5 0 16,-4 2-9-16,0-3 19 15,-4 0-10-15,-5-1 0 16,-1 1 8-16,-7-4-13 0,-2 0 5 16,-2 0 0-16,-2-3-1 15,-4 0 2-15,-2-2-1 16,-1 2 0-16,-1-1 15 15,-4-2-9-15,-1 0-6 16,-1 0 0-16,-5 0-12 16,0-1 14-16,-6 3-2 15,-2 2 0-15,0-2 15 16,0 0-3-16,-2 0-12 16,-6-1 0-16,0 4-6 15,-1-4 12-15,3 6-6 16,-2-1 0-16,4 4 11 15,0 0 32-15,-1 1-31 0,1 1-12 16,2 1 13 0,-3 0-5-16,0 4-8 0,1-4 0 15,-1 3 10-15,-1-2-13 16,0-2 3-16,-4-2 0 16,-3 1-7-16,0-2 13 15,-5 0-6-15,2 4 0 16,-4-3 7-16,2 3 6 15,1 0-13-15,-1 3 0 16,1 0-2-16,2-1 3 16,2 2-1-16,0 0 0 15,2-1 9-15,-3 3-6 16,1-2-3-16,-3 4 0 16,1-4 12-16,-1 2-3 0,1-3-9 15,-4 2 9-15,2-1 0 16,-1 1 20-1,0-1-8-15,-2 1-21 0,0 2 30 16,-3-3-30-16,2 1 12 16,-2 0-12-16,-2-1 24 15,-2 4-25-15,1-1 1 16,-1 1 0-16,-1 2-6 16,-1-2 7-16,0 2-1 15,0-1 0-15,2 0-18 16,2 1 3-16,0 2-62 15,5 1-93-15,1-1-61 16,5 3-273-16,7 1-181 0</inkml:trace>
  <inkml:trace contextRef="#ctx0" brushRef="#br1" timeOffset="-191502.97">27285 5395 1521 0,'0'0'533'0,"0"0"-384"16,0 0 20-16,0 0-24 15,0 0 13-15,0 0-71 16,0 0-62-16,35-55 45 15,-15 31-68-15,2-3 7 16,1 2-9-16,-5 1 18 0,-3 1-17 16,-1 5-1-1,-6 6 0-15,-3 4 4 0,-3 4 4 16,-2 2 7-16,0 2 3 16,0 0-5-16,0 0-13 15,0 6 0-15,-2 21 0 16,-9 10-19-16,-3 13 20 15,1 6-1-15,1 4 0 16,6-2-191-16,6-7-130 16,4-10-286-16,14-19-703 0</inkml:trace>
  <inkml:trace contextRef="#ctx0" brushRef="#br1" timeOffset="-191229.57">27757 5421 1211 0,'0'0'487'15,"0"0"-416"-15,0 0 15 16,51-137 79-16,-40 100-36 16,-1 3 75-16,-2 8-59 15,-4 9-26-15,-1 6 39 16,-1 5-77-16,-2 6-35 15,2 0-42-15,-2 0 11 16,0 17-24-16,0 12 9 16,0 19-9-16,0 15-3 0,-17 48-140 15,-2-16-111 1,2-8-390-16</inkml:trace>
  <inkml:trace contextRef="#ctx0" brushRef="#br1" timeOffset="-190412.89">26600 6565 1013 0,'0'0'401'0,"0"0"-176"16,0 0-69-16,0 0 1 0,0 0 38 15,0 0-53-15,0 0 6 16,4-8-103-16,12 4-11 16,7 0 25-16,0 0-35 15,10 0 21-15,2 2-45 16,7 2 9-16,7 0-14 16,10 0 5-16,5 0 0 15,7 0 3-15,0 0 6 16,3 0-8-16,-3 0-1 15,1 0 6-15,-1 2-10 16,0 2 4-16,3 2 0 16,-1-2-11-16,6 0 22 15,0 0-12-15,0-1 1 0,-6 0 0 16,-5 1-18 0,-9-2 18-16,-8 1 0 0,-5-3 0 15,-11 0 10-15,-10 0-22 16,-17 0-29-16,-8 0-111 15,0-5-226-15</inkml:trace>
  <inkml:trace contextRef="#ctx0" brushRef="#br1" timeOffset="-187740.89">26832 6210 1147 0,'0'0'328'0,"0"0"-261"16,0 0-31-16,0 0-36 15,133 0-16-15,-88 0-13 0,-3-2-87 16,-6-3-36 0,-9 0-13-16,-9 1-68 0,-9 1 184 15,-5 3 49-15,-4-3 175 16,0 3 26-16,0 0-39 15,0 0-34-15,0 0-34 16,0 0 10-16,0 0 36 16,0 0-54-16,0 0-46 15,0 0 21-15,0 0-47 16,0 0 9-16,0 0 15 16,0 3-29-16,0 4 27 15,0 5-29-15,0 2-6 16,-2 4 41-16,-7 6-15 15,-2 5-5-15,-3 2-6 16,4 1-6-16,-2 1-5 0,3-6-5 16,7-3-66-16,0-7-191 15,2-11-488-15</inkml:trace>
  <inkml:trace contextRef="#ctx0" brushRef="#br1" timeOffset="-187543.56">26751 6409 942 0,'0'0'1009'0,"0"0"-767"16,0 0-187-16,133-35-55 15,-81 28 0-15,27-7-6 16,-17 2-121-16,-6-1-526 0</inkml:trace>
  <inkml:trace contextRef="#ctx0" brushRef="#br1" timeOffset="-187235.44">27554 6184 829 0,'0'0'1207'15,"0"0"-969"-15,0 0-197 16,0 0 9-16,0 0 1 16,0 0-13-16,0 0 44 15,0-13-61-15,0 28-6 16,0 2-5-16,0 2-1 15,0 1 6-15,0-1-15 16,0-5-54-16,0 2-21 16,0-5-168-16,0-4-109 15,0-6-151-15,0-1-28 0</inkml:trace>
  <inkml:trace contextRef="#ctx0" brushRef="#br1" timeOffset="-187026.61">27554 6184 1410 0,'-7'-68'483'15,"7"62"-309"-15,0 2 95 16,0-5-88-16,18 4-77 16,5 0-31-16,4 4-72 15,2 1 0-15,-3 0-1 16,-2 0-7-16,-8 10-87 15,-16 16-129-15,0 0-170 16,-14-3-329-16</inkml:trace>
  <inkml:trace contextRef="#ctx0" brushRef="#br1" timeOffset="-186891.16">27374 6384 443 0,'0'0'1438'0,"0"0"-1093"15,0 0-147-15,0 0 12 16,0 0-68-16,127 11-78 15,-81-11-64-15,6 0 0 16,-13-6-197-16,-10 3-447 0</inkml:trace>
  <inkml:trace contextRef="#ctx0" brushRef="#br1" timeOffset="-183985.78">27071 6883 967 0,'0'0'367'0,"0"0"-105"15,0 0-20-15,0 0-119 16,0 0 50-16,0 0 22 16,0 0-93-16,21-39 33 15,-18 35-54-15,-1 0-2 16,-2 2 13-16,0 2-54 15,0 0-11-15,0 0-23 16,-11 0 15-16,-16 10-19 0,-11 11 0 16,-4 9 0-1,-3 2-4-15,3-1 4 0,9-3 0 16,10-8 0-16,10-8 14 16,8-6-16-16,5-5 2 15,0-1-18-15,16 0 17 16,13 0-29-16,7 0 11 15,1 0-7-15,2 0-60 16,-6 0 10-16,-4 6-64 16,-7 1-62-16,-2 0-58 15,-7-2-253-15,-5-1-184 0</inkml:trace>
  <inkml:trace contextRef="#ctx0" brushRef="#br1" timeOffset="-183813.96">27146 6972 1485 0,'0'0'344'0,"0"0"-274"15,0 0-46-15,0 0 2 16,-29 106-17-16,16-67 23 16,-1-3-32-16,10 1-10 15,2-10-157-15,2-11-778 0</inkml:trace>
  <inkml:trace contextRef="#ctx0" brushRef="#br1" timeOffset="-183535.91">27488 6904 1137 0,'0'0'402'16,"0"0"-283"-16,0 0 65 15,0 0 8-15,0 0-33 16,0 0-33-16,-39 112-76 16,30-82-49-16,3-2 17 15,2-2-10-15,2-8-16 0,2-5-14 16,0-13-179-1,15 0-40-15,3 0-382 0</inkml:trace>
  <inkml:trace contextRef="#ctx0" brushRef="#br1" timeOffset="-183357.13">27648 6895 1590 0,'0'0'273'15,"0"0"-201"-15,0 0-41 16,0 0 7-16,0 0 67 15,0 0-4-15,0 0-53 16,-62 137-12-16,48-100-35 16,3-3-1-16,7-6 0 15,4-9-131-15,0-5-157 16,0-10-473-16</inkml:trace>
  <inkml:trace contextRef="#ctx0" brushRef="#br1" timeOffset="-183143.85">27501 6846 1048 0,'0'0'715'0,"0"0"-479"16,0 0-23-16,0 0 17 16,0 0-115-16,0 0-70 15,0 0-23-15,116-50-16 16,-79 50-1-16,-3 0-5 0,-7 9-94 15,-19 22-102-15,-8-4-151 16,0 2-271-16</inkml:trace>
  <inkml:trace contextRef="#ctx0" brushRef="#br1" timeOffset="-182994.54">27362 7222 1433 0,'0'0'570'16,"0"0"-422"-16,0 0 96 15,0 0-45-15,0 0-98 16,149 5-41-16,-101-13-60 16,3-2-67-16,-13 4-167 15,-11 0-482-15</inkml:trace>
  <inkml:trace contextRef="#ctx0" brushRef="#br1" timeOffset="-181051.07">12681 14207 755 0,'0'0'354'0,"0"0"-91"16,0 0-77-16,0 0-71 15,0 0 52-15,0 0-46 16,0 0-18-16,-2-30-15 16,0 26-17-16,2 4 29 15,0 0-11-15,0 0-20 16,-2 0 54-16,2 0-31 16,0 0-8-16,0 0 3 15,0 0-50-15,0-2 21 16,0 2-41-16,0 0-10 0,0 0-1 15,0 0-5-15,0 0-1 16,0 0 0-16,0 0 14 16,9 0-15-16,13 0 1 15,2 0 0-15,7 0-5 16,2 0 5-16,4 0 0 16,-2 0-1-16,1 0 13 15,-3 0-18-15,-2 0 6 16,1 0-15-16,-1 0 2 15,-2 0-2-15,2 2 15 16,-2 2-11-16,0-1 14 16,2 0-4-16,0-1 1 0,0-2 0 15,3 0-9 1,-1 0 9-16,2 0-13 16,-2 0 7-16,0 0-9 0,-2 0 4 15,1 0 11-15,1 0 0 16,0 0-13-16,1 0 13 15,3 0 0-15,6 0 0 16,1 0 16-16,4 0-17 16,0 0 1-16,-1 0 0 15,-3-2-12-15,-3-2 12 16,-8 2 0-16,-6-2-9 16,-7 2 27-16,-8-1-36 15,-6 3 9-15,-6-2-177 16,0 2-76-16,-16-1-349 0</inkml:trace>
  <inkml:trace contextRef="#ctx0" brushRef="#br1" timeOffset="-180022.09">13209 14600 1124 0,'0'0'273'15,"0"0"-169"-15,0 0 77 16,0 0 11-16,0 0 24 15,0 0-42-15,0 0-57 16,0 1 0-16,0-1-46 0,0 0-17 16,0 0 4-1,0 0-46-15,0 0 24 0,0 0-18 16,0 0-11-16,-2 0 11 16,-6 0-18-16,-6-1-16 15,-4 1 15-15,-6 0-14 16,-5 0 15-16,-5 7 0 15,-3 8 0-15,-2 5-17 16,1 6 17-16,1-3 0 16,3 8-6-16,3 4 18 15,4 1 11-15,7 0 5 16,9 0-13-16,7-2 37 16,4-4-43-16,4-4 3 15,25-6 25-15,11-7-35 16,12-7 26-16,3-6-28 0,3 0-33 15,18-9-41-15,-16-9-196 16,-13 1-345-16</inkml:trace>
  <inkml:trace contextRef="#ctx0" brushRef="#br1" timeOffset="-179240.34">13381 14516 537 0,'0'0'599'16,"0"0"-359"-16,0 0-129 0,0 0 92 15,0 0-42 1,0 0-31-16,0 0-27 0,-16-31-66 16,16 24 7-16,0 0-10 15,12-5 0-15,3 3 60 16,3 0-77-16,2 4 3 15,0-4 15-15,-2 5-34 16,-3 4 11-16,-3 0-6 16,-3 0 6-16,-9 2-6 15,0 14-5-15,-2 9 20 16,-23 3 40-16,-6 0-27 16,-3 2 23-16,3-4-19 15,7-6-24-15,9-4 41 16,7-4-54-16,8-5-1 15,0 0 24-15,12-2-24 0,12 0 26 16,7-5-26-16,3 2-38 16,8 4-36-16,-11-2-200 15,-6 2-366-15</inkml:trace>
  <inkml:trace contextRef="#ctx0" brushRef="#br1" timeOffset="-178858.7">13201 15145 864 0,'0'0'916'0,"0"0"-635"15,0 0-146-15,0 0-87 16,0 0-40-16,0 0 32 16,0 0-40-16,98-79 0 15,-72 53-3-15,-1-1 11 16,-5 5-8-16,-4 4 4 16,-6 7-2-16,-2 2 140 15,-6 6-54-15,-2 3-36 16,0 0-5-16,0 0-46 0,0 0 17 15,0 3-18-15,0 17 2 16,0 6-1-16,-5 8-1 16,-2-1-9-16,1 14-34 15,-1-10-212-15,5-12-387 0</inkml:trace>
  <inkml:trace contextRef="#ctx0" brushRef="#br1" timeOffset="-178602.89">13510 15244 1588 0,'0'0'401'15,"0"0"-306"-15,0 0-19 16,0 0-14-16,0 0-44 16,96-135 15-16,-78 101-33 0,-3-1-5 15,-1 3 4-15,-5 3 2 16,0 12 10-16,-4 5 116 15,-5 12-23-15,0 0-51 16,0 9-53-16,0 17 0 16,-8 9 0-16,-2 6 8 15,-4 17-16-15,1-9-159 16,4-12-553-16</inkml:trace>
  <inkml:trace contextRef="#ctx0" brushRef="#br1" timeOffset="-176448.28">13062 13668 1068 0,'0'0'266'16,"0"0"-79"-16,0 0-6 15,0 0-25-15,0 0 15 16,0 0-10-16,0 0 27 15,0 0-77-15,0 0-34 16,0-6 22-16,2-1-78 16,-2 3-2-16,0-1-19 15,0 0 15-15,0 4-8 0,-8-1-7 16,-11 2 1-16,-7 0-10 16,-5 0 4-16,0 5 5 15,-3 14 0-15,6 1-2 16,1 6-6-16,2-1 9 15,7 4-1-15,5 0 42 16,7 0-41-16,6-1 24 16,0-5-10-16,0-6-8 15,21-1 5-15,8-8-12 16,7-6-35-16,2-2-94 16,15 0-146-16,-10-2-97 15,-8-6-308-15</inkml:trace>
  <inkml:trace contextRef="#ctx0" brushRef="#br1" timeOffset="-176199.69">13236 13379 624 0,'0'0'1228'0,"0"0"-936"16,0 0-205-16,0 0-28 16,0 0-39-16,0 0 83 15,0 0-24-15,-29 83-34 0,18-37-7 16,0 3-38 0,-2 11-9-16,2-14-181 0,1-11-443 0</inkml:trace>
  <inkml:trace contextRef="#ctx0" brushRef="#br1" timeOffset="-175793.95">13189 13747 1298 0,'0'0'631'0,"0"0"-377"16,0 0-95-16,0 0-40 15,0 0-27-15,0 0-77 16,0 0-2-16,63-12-13 16,-43 12 11-16,0 0-20 15,-5 0 9-15,-3 0-5 16,-3 0-8-16,-5 0 16 15,-4 0-3-15,0 0 0 16,0 0 1-16,0 0-2 16,0 0 1-16,0 9 0 15,0 9-9-15,-4 8 19 16,-3 6-10-16,-5 4 0 0,4 4 2 16,-1 0 1-1,0-4-3-15,2-4-36 0,7-6-155 16,0-8-189-16,0-5-433 15</inkml:trace>
  <inkml:trace contextRef="#ctx0" brushRef="#br1" timeOffset="-175643.36">13143 13953 1802 0,'0'0'612'0,"0"0"-379"16,0 0-99-16,0 0-75 15,0 0-59-15,153-89-3 16,-111 76-114-16,-5 6-507 0</inkml:trace>
  <inkml:trace contextRef="#ctx0" brushRef="#br1" timeOffset="-175275.02">13579 13864 1290 0,'0'0'492'15,"0"0"-355"-15,0 0-34 0,0 0 10 16,0 0 24-1,0 0-75-15,0 0-19 0,-2 0-43 16,2 0-13-16,0 0 1 16,0 0 8-16,0 0 4 15,0 4 0-15,0 0 6 16,0-4-1-16,0 0-5 16,0 0 8-16,0 0 38 15,0 0-29-15,0 0 17 16,-6-6-34-16,-3 0-11 15,-11 6-38-15,1 0-143 16,4 0-285-16</inkml:trace>
  <inkml:trace contextRef="#ctx0" brushRef="#br1" timeOffset="-174773.76">13988 13673 1024 0,'0'0'596'0,"0"0"-371"16,0 0 14-16,0 0 3 15,0 0-92-15,0 0-37 16,0 0-61-16,-103-51-12 16,63 55-9-16,-4 20-30 15,3 8 53-15,3 7-20 0,9 2-2 16,9 2 47-16,11 0-60 16,9-5 4-16,0-2-22 15,16-8 14-15,18-7-30 16,7-8 3-16,7-8-110 15,21-5-160-15,-14-5-336 16,-8-7-397-16</inkml:trace>
  <inkml:trace contextRef="#ctx0" brushRef="#br1" timeOffset="-174504.06">14137 13462 1807 0,'0'0'641'0,"0"0"-516"16,0 0-92-16,0 0-5 15,0 0-22-15,0 0 7 16,0 0-13-16,-60 150-10 16,35-100-160-16,5-11-682 0</inkml:trace>
  <inkml:trace contextRef="#ctx0" brushRef="#br1" timeOffset="-173581.1">14275 13895 1152 0,'0'0'291'0,"0"0"-196"0,0 0-79 15,0 0 100-15,0 0 14 16,-127 80-20-16,91-53-18 15,3-3-52-15,8-3-29 16,12-6 4-16,8-6-3 16,5-7-12-16,14-2 24 15,17 0-24-15,7 0-13 16,2 0-75-16,7-11-55 16,-9 6-95-16,-9-4-279 0</inkml:trace>
  <inkml:trace contextRef="#ctx0" brushRef="#br1" timeOffset="-173383.86">14304 13962 1413 0,'0'0'566'16,"0"0"-447"-16,0 0-99 15,0 0-14-15,0 0 3 16,-69 151-9-16,55-103-153 16,5-9-537-16</inkml:trace>
  <inkml:trace contextRef="#ctx0" brushRef="#br1" timeOffset="-172805.72">14933 14226 87 0,'0'0'1359'0,"0"0"-958"0,0 0-113 16,0 0-14-16,0 0 37 16,0 0-128-16,0 0-84 15,24 0-30-15,-2 0-69 16,5 0 7-16,2 0-7 16,-2 3-16-16,-5 3-21 15,-7 8-156-15,-5-2-293 16,-10-3-331-16</inkml:trace>
  <inkml:trace contextRef="#ctx0" brushRef="#br1" timeOffset="-172664.26">14854 14390 2056 0,'0'0'673'0,"0"0"-572"16,0 0-26-16,0 0-48 15,135-28-26-15,-85 17-1 16,16 5-18-16,-18 3-290 15,-10 0-671-15</inkml:trace>
  <inkml:trace contextRef="#ctx0" brushRef="#br1" timeOffset="-171974.9">16248 13906 1597 0,'0'0'519'0,"0"0"-393"0,0 0-30 16,0 0 22-16,0 0 1 15,0 0-29-15,-51-116 11 16,57 92-61-16,14 2-29 16,5 4 17-16,4 4-26 15,-3 3 4-15,1 10-6 16,-2 1 13-16,-2 0-17 15,-10 16 4-15,-7 14 0 16,-6 12-14-16,0 10 17 16,-19 12-3-16,-16 8 0 0,-5 4-19 15,-20 21-192 1,9-21-388-16,11-17-1244 0</inkml:trace>
  <inkml:trace contextRef="#ctx0" brushRef="#br1" timeOffset="-171837.76">16027 14610 2158 0,'0'0'553'0,"0"0"-496"15,0 0-57-15,0 0-89 16,0 0-169-16,0 0-93 16,0 0-405-16</inkml:trace>
  <inkml:trace contextRef="#ctx0" brushRef="#br1" timeOffset="-171546.73">16792 13924 1405 0,'0'0'291'0,"0"0"-188"15,0 0 104-15,0 0-49 16,0 0-31-16,-45-104-32 16,45 100-22-16,9 4 26 15,11 0-75-15,2 9-13 16,5 10 38-16,-2 11-28 0,-7 10 11 16,-12 8-20-16,-6 11 0 15,-10 9-24-15,-62 43-74 16,3-22-215-16,2-4-347 0</inkml:trace>
  <inkml:trace contextRef="#ctx0" brushRef="#br1" timeOffset="-171448.04">16482 14704 664 0,'0'0'894'0,"0"0"-511"16,0 0-126-16,0 0-130 16,0 0-127-16,0 0-107 15,0 0-452-15</inkml:trace>
  <inkml:trace contextRef="#ctx0" brushRef="#br1" timeOffset="-170554.1">13934 14275 781 0,'0'0'684'16,"0"0"-465"-16,0 0-135 15,0 0 44-15,0 0-19 0,0 0-32 16,0 0 27 0,0-5-19-16,2 5-14 0,9 0-52 15,7 0-13-15,3 0-1 16,5 0-5-16,6 0 0 16,3 0-5-16,1 0 17 15,11 0-24-15,-12-5-141 16,-4-2-509-16</inkml:trace>
  <inkml:trace contextRef="#ctx0" brushRef="#br1" timeOffset="-169360.58">13990 14316 1003 0,'0'0'245'0,"0"0"-174"0,0 0 110 15,0 0-2-15,0 0-21 16,0 0-9-16,0 0-65 16,25-23-17-16,-15 21-56 15,1 2-10-15,1 0 15 16,1 0-9-16,5 0-5 16,1 0-2-16,2-2 6 15,-1 2-14-15,-5 0 10 16,-3 0-2-16,-5 0 51 15,-5 0-49-15,-2 0 13 16,0 0-5-16,0 0-9 16,-5 0 5-16,-8 0-6 15,0 0 0-15,-6-2-13 0,2-1 13 16,-5 0 0-16,-1 1 0 16,-2-2 0-16,-1-1-4 15,-3 2 4-15,2 1 0 16,3 0-2-16,1 2 14 15,8 0-2-15,3 0 44 16,6 0-41-16,4 0 43 16,2 0 2-16,0 0 10 15,2 0 4-15,16 0-72 16,7 0 21-16,3-2-21 16,8 2 2-16,2-3-4 15,4-2 2-15,1 1 0 16,-1-2-1-16,-7 2-11 0,-8 0 12 15,-11 0 0-15,-9 4 1 16,-7 0-16-16,0 0 15 16,-12 0 0-16,-14 0-9 15,-5 0 19-15,-6 8-10 16,0-2 0-16,-3 2 6 16,2-3-24-16,0 0 14 15,2-3-18-15,7-2 22 16,5 0-9-16,6 0 9 15,4 0 0-15,8 0 0 16,4 0 40-16,2 0-18 16,0 0 14-16,0 0 44 0,6-2-29 15,8-3-9 1,1-2-42-16,3 3 9 0,0 0-11 16,0 2 2-16,-2 2 0 15,1 0-1-15,-3 0-17 16,-3 0-16-16,-7 0-26 15,-2 0 19-15,-2 0 30 16,0 0-39-16,-15 0 20 16,-5 0 30-16,-16 0-43 15,7 0-163-15,5 0-416 0</inkml:trace>
  <inkml:trace contextRef="#ctx0" brushRef="#br1" timeOffset="-167234.75">17265 14004 1602 0,'0'0'377'0,"0"0"-276"16,0 0 89-16,0 0-40 15,0 0-37-15,0 0 55 16,0 0-117-16,-34-98-11 0,34 75-19 16,9 6-12-16,4 2-14 15,1 8 5-15,-1 7-19 16,-4 0 18-16,-2 20-35 15,-7 20 35-15,0 11 1 16,0 15 0-16,-23 9-18 16,-8 8 11-16,-21 27-184 15,6-22-176-15,3-17-579 0</inkml:trace>
  <inkml:trace contextRef="#ctx0" brushRef="#br1" timeOffset="-167137.66">16843 14758 1257 0,'0'0'1018'15,"0"0"-742"-15,0 0-276 0,0 0-43 16,0 0-211 0,0 0-1121-16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6:18:47.5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29692 1842 897 0,'0'0'344'16,"0"0"-239"-16,0 0 174 16,0 0 226-16,0 0-378 15,0 0-26-15,0-23 46 16,0 20-88-16,0 3-47 16,0 0 54-16,0 0-44 15,0 0-20-15,0 0 35 16,0 0-37-16,0 0 24 0,-7 0 15 15,-7 10-38-15,-5 15 34 16,-10 10-21-16,-2 11-14 16,0 10 33-16,4 2-23 15,8-3-10-15,13-4 0 16,6-12 12-16,6-10-19 16,23-14 7-16,14-12-30 15,6-3 22-15,5-23-62 16,-3-16-1-16,-9-10 23 15,-11-7-13-15,-12-1 61 16,-15 2-1-16,-4 5 1 16,-2 8 46-16,-17 10-13 15,0 10 17-15,-1 11-32 16,1 10-18-16,-7 6-31 16,6 20-320-16,6-1-738 0</inkml:trace>
  <inkml:trace contextRef="#ctx0" brushRef="#br0" timeOffset="210.7">29928 2153 1756 0,'0'0'568'0,"0"0"-554"16,0 0-13-16,0 0 44 15,-29 135 48-15,11-79-33 0,-4 4-32 16,4 0-9-16,-4 10-19 16,7-16-144-16,6-15-369 0</inkml:trace>
  <inkml:trace contextRef="#ctx0" brushRef="#br0" timeOffset="1117.55">30244 1824 1527 0,'0'0'403'15,"0"0"-256"-15,0 0 119 16,0 0-89-16,0 0-39 16,0 0-20-16,0 0-61 0,-15-54 4 15,15 44-60-15,7 2 7 16,1 2-2-16,0 3-6 16,-6 0 0-16,0 3-1 15,-2 0 15-15,0 0-12 16,0 0-2-16,0 0 0 15,0 0-3-15,0 0 3 16,0 0 0-16,0 0-1 16,-4 0 2-16,1 0-8 15,3 0 7-15,0 0 0 16,0 0 7-16,0 0-6 16,0 0-1-16,0 0 0 0,0 0 13 15,0 0-9-15,0 0-4 16,0 0 0-16,0 0-15 15,0 8 12-15,0 12 3 16,0 8-11-16,0 13 20 16,0 6-9-16,-11 6 0 15,-4 5 0-15,-8-4-6 16,3-2 6-16,0-3 0 16,4-11 0-16,10-11 7 15,4-7-16-15,2-9 9 16,2-10-26-16,20-1 25 15,12-5-44-15,6-22 6 16,4-11-10-16,1-6-39 0,-3-6 31 16,-9 4 26-1,-6 8 31-15,-11 8 34 0,-9 14 33 16,-5 7 17-16,-2 9-37 16,0 0-41-16,0 12 4 15,-5 20-10-15,-1 14-2 16,2 5-7-16,4 7 9 15,0 2 0-15,0-2-1 16,0-5 7-16,0-9-6 16,0-8 0-16,0-9-15 15,0-13 15-15,-4-5-109 16,-15-9-71-16,1-20-129 16,1-10-681-16</inkml:trace>
  <inkml:trace contextRef="#ctx0" brushRef="#br0" timeOffset="1262.83">30555 1794 64 0,'0'0'2200'16,"0"0"-1924"-16,152-21-168 15,-77 16-48-15,3 5-36 16,0 0-24-16,-4 2-8 16,8 24-115-16,-20-1-260 15,-17 1-369-15</inkml:trace>
  <inkml:trace contextRef="#ctx0" brushRef="#br0" timeOffset="1327.96">31179 1999 1498 0,'0'0'0'0,"0"0"-430"0</inkml:trace>
  <inkml:trace contextRef="#ctx0" brushRef="#br0" timeOffset="9388.94">2033 5428 542 0,'0'0'63'16,"0"0"861"-16,0 0-656 16,0 0-107-16,0 0-11 15,0 0 24-15,0 0-45 16,0 0 18-16,0 0-31 15,0 0-62-15,0 0 26 0,0 0-38 16,0 0-10-16,0 0 27 16,0 0-42-1,0 0 28-15,0 0-2 0,0 0-41 16,0 0 28-16,0 0-18 16,0 0-12-16,0 0 18 15,0 0-18-15,0 0 0 16,0 0 0-16,0 6-9 15,0 13-6-15,0 16 15 16,0 15 0-16,0 16-3 16,-5 8 3-16,-7 5 0 15,-1-3 0-15,-3-4 9 16,3-6-30-16,5-9-8 0,4-10-78 16,4-6-106-1,0-15-279-15,0-14-311 0</inkml:trace>
  <inkml:trace contextRef="#ctx0" brushRef="#br0" timeOffset="9923.16">2024 5430 512 0,'0'0'66'15,"0"0"701"-15,0 0-408 0,0 0-75 16,0 0-133-16,0 0 64 15,0 0-55-15,13-52-41 16,-2 46-28-16,7 2-35 16,4 4-55-16,1 0 39 15,3 2-32-15,-4 18-8 16,-3 11 16-16,-9 6-8 16,-10 7-8-16,0 6 0 15,-15 4 10-15,-16-1-8 16,-10-1-2-16,-23 12-80 15,8-16-158-15,8-12-450 0</inkml:trace>
  <inkml:trace contextRef="#ctx0" brushRef="#br0" timeOffset="10425.98">1651 6261 757 0,'0'0'27'0,"0"0"975"16,0 0-703-16,0 0-169 16,0 0-49-16,0 0 8 15,0 0 13-15,80-3 5 0,-24-3 14 16,13 0-47-16,5 0-51 16,-3 6 29-16,-6 0-51 15,-9 0-1-15,-10 0 0 16,-5 10-16-16,-4 8-144 15,-12-2-186-15,-8-4-508 0</inkml:trace>
  <inkml:trace contextRef="#ctx0" brushRef="#br0" timeOffset="10891.22">2115 6529 1326 0,'0'0'841'0,"0"0"-710"15,0 0-120-15,0 0 39 16,0 0-37-16,0 0-11 16,0 0 16-16,76-99-11 0,-56 69 3 15,-3 2-10 1,-1 2 1-16,-3 4 13 0,-3 0-8 16,-2 7 38-16,-1 0 29 15,-1 4-36-15,-3 6 2 16,0 1-18-16,-1 4-15 15,-2 0 7-15,0 2-13 16,0 19 0-16,0 4 67 16,0 9-51-16,-12 6 14 15,1 0-30-15,1-1 7 16,0-4-20-16,6-3 12 16,1-9-122-16,3-9-77 15,0-8-183-15,13-6-270 0</inkml:trace>
  <inkml:trace contextRef="#ctx0" brushRef="#br0" timeOffset="11162.74">2425 6395 1618 0,'0'0'552'16,"0"0"-454"-16,0 0-92 15,0 0 68-15,0 0 50 16,0 0-11-16,0 0-16 15,-69 116-79-15,76-104 1 16,19-6 22-16,10-6-35 16,4 0 22-16,1-14-28 15,-10-6 1-15,-10-3-10 16,-11 4 9-16,-10-2-1 0,-5 3-6 16,-19 4-34-1,-9 6 29-15,-6 8-22 0,-12 0-118 16,8 11-340-16,8 0-923 0</inkml:trace>
  <inkml:trace contextRef="#ctx0" brushRef="#br0" timeOffset="11995.56">3002 5453 67 0,'0'0'1242'0,"0"0"-911"15,0 0-106-15,0 0-39 16,0 0 46-16,0 0-101 0,0 0-12 16,-37-29-25-16,16 55-93 15,-4 20 8-15,-10 32 31 16,-5 30-9-16,2 1 47 15,9-9-29-15,9-13-13 16,14-22 21-16,4 5-56 16,2 1 1-16,6-13-2 15,23-13 0-15,9-16-24 16,26-17-181-16,-8-10-175 16,-7-2-444-16</inkml:trace>
  <inkml:trace contextRef="#ctx0" brushRef="#br0" timeOffset="12798.76">3176 5735 945 0,'0'0'366'0,"0"0"-121"0,0 0-96 16,0 0 29-1,0 0 5-15,0 0-35 0,0 0-11 16,0-6-76-16,0 6-18 16,0 0-10-16,0 0-32 15,0 0 17-15,0 6-10 16,0 14-2-16,-5 7 62 15,-4 7-48-15,-1-1 32 16,-2 1-5-16,3-4-45 16,3-6 37-16,-1-3-33 15,5-9 1-15,2-4-4 16,0-5-1-16,0-3-2 16,0 0 0-16,20 0 19 0,4-14-40 15,3 0 6 1,4 0-24-16,-4 4 27 0,-2 6-7 15,-6 4 19-15,-3 0-1 16,-3 16 2-16,-3 6-1 16,-4 7 1-16,-3-1-1 15,-3 0 21-15,0-2-15 16,0-1-6-16,-3-2 4 16,-8-5 10-16,-2-2-5 15,0-6-9-15,-5-5-15 16,-1-5 14-16,-4-9-110 15,2-17-100-15,3-9-440 0</inkml:trace>
  <inkml:trace contextRef="#ctx0" brushRef="#br0" timeOffset="12971.77">3156 5678 2013 0,'0'0'361'0,"0"0"-216"16,0 0 4-16,127-56-27 15,-78 42-29-15,-2 2-69 16,-2 4 9-16,-8 6-33 16,-3 2-31-16,-5 10-101 15,-11 12-390-15,-5 1-382 0</inkml:trace>
  <inkml:trace contextRef="#ctx0" brushRef="#br0" timeOffset="13272.29">3677 5869 1920 0,'0'0'713'0,"0"0"-526"15,0 0-93 1,0 0-85-16,0 0 7 0,0 0-16 16,0 0-7-16,0 17-80 15,0 4-267-15,-6 6-292 0</inkml:trace>
  <inkml:trace contextRef="#ctx0" brushRef="#br0" timeOffset="13428.88">3644 6258 2203 0,'0'0'341'0,"0"0"-273"16,0 0-59-16,0 0 0 15,0 0-8-15,-40 110-1 16,11-86 0-16,-2 2-40 15,-12 9-96-15,10-7-335 0,2-6-422 16</inkml:trace>
  <inkml:trace contextRef="#ctx0" brushRef="#br0" timeOffset="15433.15">4230 5865 576 0,'0'0'288'0,"0"0"-75"16,0 0-26-16,0 0 41 16,0 0-36-16,0 0-66 15,0 0-5-15,10-26 45 16,-10 24-94-16,0-2 22 16,0 2 28-16,0-1-84 0,0 3 59 15,0 0-14-15,0 0-37 16,0 0 23-16,0 0-50 15,0 0 5-15,0 0-13 16,-8 0 5-16,0 0-10 16,-3 0-6-16,-3 3 0 15,-3 15-12-15,1 7 12 16,-2 1 0-16,4 8 18 16,4-1-12-16,5-1 26 15,5-3-25-15,0-7-7 16,5-5 42-16,14-5-42 15,8-7 22-15,4-5-14 16,6 0 11-16,2-12-26 16,1-8 7-16,-7-7-35 15,-6-1 35-15,-6-3-50 0,-13-1 14 16,-8-2 10-16,0 8 6 16,0 1 20-16,-13 4 16 15,-1 9-16-15,2 3 31 16,-2 5-31-16,-1 4-6 15,-6 0-119-15,6 16-255 16,-1 2-422-16</inkml:trace>
  <inkml:trace contextRef="#ctx0" brushRef="#br0" timeOffset="15681.8">4469 6124 1267 0,'0'0'498'15,"0"0"-400"-15,0 0 22 16,0 0-3-16,0 0 29 16,-40 114-14-16,26-80-67 15,1 3 0-15,4 0-65 16,0-2 0-16,4-3 0 15,5-6-238-15,0-11-254 16,5-7-568-16</inkml:trace>
  <inkml:trace contextRef="#ctx0" brushRef="#br0" timeOffset="17987.07">4699 5895 864 0,'0'0'393'0,"0"0"-194"15,0 0-45 1,0 0-18-16,0 0 69 0,0 0-38 15,0 0-3-15,-7-60-25 16,7 53-105-16,0-2 13 16,0 3-36-16,0 0 2 15,5 0 35-15,5 1-32 16,6 0-4-16,2 3-12 16,4 0 8-16,1 2-10 15,-4 0 2-15,-3 9-1 16,-5 11-16-16,-4 6 19 15,-7 7-2-15,0 4 0 16,-13 2 15-16,-14 3-13 16,-7-1-2-16,-5-5 0 15,-4-5 0-15,5-4 0 0,3-10 0 16,10-3-1-16,4-7 16 16,11-2-24-16,5-5 9 15,5 0 0-15,0 0 40 16,9 0-16-16,14-7-3 15,6-3-21-15,2 1 15 16,2 4-15-16,-2 3 0 16,-2 0 0-16,-4 2-13 15,-6 0-3-15,6 0-114 16,-7 2-161-16,-5 0-471 0</inkml:trace>
  <inkml:trace contextRef="#ctx0" brushRef="#br0" timeOffset="18445.28">5015 5857 1315 0,'0'0'522'15,"0"0"-398"-15,0 0-27 16,0 0-66-16,0 0 29 16,0 0 18-16,0 0-60 0,0 38 78 15,-2-6-14 1,-7 4-50-16,5 0 37 16,-1-1-50-16,2-9-18 0,3-8 19 15,0-6-14-15,0-8-6 16,10-4 0-16,13 0-23 15,2-7-22-15,9-8-71 16,-2-2 2-16,-1 3 54 16,-7 7-2-16,-4 5 45 15,-7 2 6-15,-3 4 11 16,-6 15 35-16,-4 8-11 16,0 2-4-16,0 2 41 15,0 1-33-15,-4-3 2 16,-6-3-20-16,-1-5 0 15,1-3 3-15,-4-6-13 0,1-12-108 16,1 0-135-16,3-5-396 16</inkml:trace>
  <inkml:trace contextRef="#ctx0" brushRef="#br0" timeOffset="18610.74">4946 5879 2080 0,'0'0'295'16,"0"0"-225"-16,0 0-69 16,116-22 7-16,-62 16-8 15,5-3 6-15,28 0-20 16,-17 1-152-16,-8 0-337 0</inkml:trace>
  <inkml:trace contextRef="#ctx0" brushRef="#br0" timeOffset="18873.23">5630 5470 772 0,'0'0'1114'0,"0"0"-1014"15,0 0-100-15,0 0 0 16,0 0 17-16,143 140 27 15,-116-68 127-15,-5 11-26 0,-7 6-59 16,-5 4-19-16,-10-1-52 16,0-1-8-16,-10-9 1 15,-13-6-8-15,-10-10-54 16,-15-2-115-16,3-17-230 16,7-15-764-16</inkml:trace>
  <inkml:trace contextRef="#ctx0" brushRef="#br0" timeOffset="19525.87">6221 5979 1258 0,'0'0'532'15,"0"0"-238"-15,0 0-3 16,0 0-19-16,0 0-121 16,0 0-54-16,0 0-52 15,38-12-36-15,-9 12 7 16,0 0-16-16,0 0-10 16,0 11-2-16,-7 1-116 15,-9 5-178-15,-6 0-262 16,-7-5-487-16</inkml:trace>
  <inkml:trace contextRef="#ctx0" brushRef="#br0" timeOffset="19669.23">6196 6133 1365 0,'0'0'997'0,"0"0"-722"16,0 0-184-16,0 0 6 16,0 0-68-16,0 0-4 15,119 0-23-15,-66 0-2 16,16 0-15-16,-11 0-167 15,-10 9-494-15</inkml:trace>
  <inkml:trace contextRef="#ctx0" brushRef="#br0" timeOffset="20509.18">7643 5707 98 0,'0'0'1438'0,"0"0"-1206"16,0 0-148-16,0 0-57 15,0 0 31-15,0 0-19 16,0 0 44-16,18-39 2 16,-18 28-66-16,0-1-18 15,-5-1 9-15,-14 3-1 0,-8 3-3 16,-8 2-6-16,-8 5 10 16,-4 0 24-16,-2 12 3 15,2 16 31-15,5 7 29 16,8 4-13-16,8 7-3 15,10 5-11-15,9-1-32 16,7-1 28-16,2-8-48 16,29-3-11-16,12-8 31 15,15-11-38-15,9-10 0 16,6-9-38-16,3 0-149 16,14-23-59-16,-21 0-308 15,-16 0-504-15</inkml:trace>
  <inkml:trace contextRef="#ctx0" brushRef="#br0" timeOffset="21163.54">7843 5380 713 0,'0'0'502'15,"0"0"-335"-15,0 0 23 16,0 0-35-16,0 0-5 15,0 0 14-15,0 0-90 0,3-14-48 16,-3 36 29-16,-11 11-3 16,-2 2 29-16,-1 5-28 15,3-4-38-15,-1-6 22 16,8-9-37-16,2-8 0 16,2-9 3-16,0-4 3 15,12 0-12-15,9-12-9 16,8-7-77-16,3-2 12 15,-3 3 5-15,-3 8 47 16,-3 8 27-16,-5 2-1 16,-7 12 2-16,-5 17 13 15,-1 7 1-15,-5 3 57 16,0 2-34-16,0-5-9 0,-7-6-8 16,-1-6-12-1,-2-7 2-15,-1-6-10 0,-7-11-37 16,5 0-118-16,-2-4-347 0</inkml:trace>
  <inkml:trace contextRef="#ctx0" brushRef="#br0" timeOffset="21320.1">7862 5298 1635 0,'0'0'512'0,"0"0"-412"16,0 0-37-16,120-20-62 15,-82 17 5-15,-5 3-3 0,-4 0-3 16,-11 14-80-16,-7 4-438 16</inkml:trace>
  <inkml:trace contextRef="#ctx0" brushRef="#br0" timeOffset="21891.71">7498 6314 1476 0,'0'0'551'15,"0"0"-446"-15,0 0-31 16,0 0-34-16,0 0-11 0,0 0 110 16,0 0-82-16,79-48-32 15,-50 31-16-15,2-3 10 16,0 1-17-16,-2 0-2 16,-7 2 0-16,-2 2-7 15,-9 8 8-15,-4 3-1 16,-4 4 0-16,-3 0 12 15,0 0-12-15,0 0 0 16,0 9 0-16,0 10 48 16,-6 8-48-16,-2 2 18 15,-1 3-8-15,0 2 8 16,0-2-15-16,2-2-3 16,3-6-34-16,4-8-100 15,0-5-344-15,0-11-183 0</inkml:trace>
  <inkml:trace contextRef="#ctx0" brushRef="#br0" timeOffset="22162.21">7880 6234 1928 0,'0'0'529'0,"0"0"-492"16,0 0-25-16,0 0-5 15,0 0-7-15,0 0 96 16,0 0-41-16,-34 80 16 15,41-72-32-15,13-6-9 16,6-2 13-16,1 0-43 16,0-14 1-16,-4-8-1 15,-8 0 18-15,-6-2-13 0,-6 2-5 16,-3 2-11-16,0 4 1 16,-3 6-7-16,-13 4 7 15,-2 6-86-15,-8 0-191 16,4 16-84-16,3-2-381 0</inkml:trace>
  <inkml:trace contextRef="#ctx0" brushRef="#br0" timeOffset="22799.85">8539 5560 1298 0,'0'0'529'0,"0"0"-360"0,0 0-140 16,0 0-18-16,0 0 45 16,-75 143 71-16,46-76 59 15,0 10 0-15,0 3-87 16,4 0-17-16,5-1-68 16,5-9-2-16,8-10-7 15,7-10-5-15,0-12-27 16,11-8-73-16,26-11-122 15,-5-9-128-15,-1-10-467 0</inkml:trace>
  <inkml:trace contextRef="#ctx0" brushRef="#br0" timeOffset="23196.97">8778 5875 1655 0,'0'0'389'15,"0"0"-357"-15,0 0-32 16,0 0 0-16,0 0 20 0,0 0 118 15,-87 104-15-15,85-69-16 16,2-8-77-16,0-2-5 16,16-12 9-16,5-5-22 15,8-8 37-15,0 0-49 16,6-21-22-16,-4-7 13 16,-3-6-85-16,-6-4-10 15,-3-1-11-15,-13 5-39 16,-4 6 154-16,-2 10 25 15,0 10 65-15,-13 8-90 16,-9 3-59-16,-1 14-135 16,6 1-313-16</inkml:trace>
  <inkml:trace contextRef="#ctx0" brushRef="#br0" timeOffset="23386.67">8938 6133 1942 0,'0'0'272'0,"0"0"-196"16,0 0-75-16,0 0 23 15,-24 131-24-15,8-100 34 16,5-4 27-16,0-3-61 16,6-5-1-16,3-7-206 15,2-10-529-15</inkml:trace>
  <inkml:trace contextRef="#ctx0" brushRef="#br0" timeOffset="23985.02">9226 5946 1326 0,'0'0'268'0,"0"0"-168"16,0 0-65-16,0 0-14 0,0 0 39 16,0 0 5-16,0 0 39 15,-25-46-74-15,25 39-29 16,0 3-2-16,0 1 1 15,0 3 0-15,0 0 0 16,0 0 6-16,0 0-6 16,0 9 0-16,0 3 0 15,-6 1 12-15,-5-4-4 16,-1-3-8-16,4-6 10 16,3 0-9-16,3-1 45 15,2-20-46-15,0-6-79 16,7-2-25-16,8 0-40 15,5 6 64-15,-2 7 80 16,-2 11 36-16,-5 5 2 16,-6 9-19-16,-5 21 59 0,-3 10 61 15,-19 6-23-15,-11 3 12 16,-3-3-26-16,2-7-63 16,3-8 4-16,9-11-37 15,6-10-5-15,12-6 24 16,4-4-19-16,0 0 51 15,18 0-35-15,6-9-6 16,5 4-27-16,2 1 11 16,3 1-6-16,-6 3-3 15,1 0-36-15,10-3-106 16,-8-2-156-16,-4-4-429 0</inkml:trace>
  <inkml:trace contextRef="#ctx0" brushRef="#br0" timeOffset="24339.25">9496 5857 810 0,'0'0'1172'0,"0"0"-1041"15,0 0-131-15,0 0-1 16,0 0 1-16,0 0 59 16,-60 122 102-16,41-90-41 15,4 0-36-15,1-5-69 16,8-10 8-16,2-5-23 15,4-7 12-15,0-5 12 16,4 0-24-16,16-7-4 0,7-8-29 16,2-1-37-16,0 0 43 15,-3 5 9-15,-8 8 18 16,-5 3-17-16,-5 3 34 16,-8 18-17-16,0 5 27 15,0 4-25-15,0-1 14 16,-6-3-16-16,2-6 15 15,-2-3-20-15,-3-5 5 16,0-6-12-16,-2-3-96 16,-4-3-120-16,-2-17-61 15,5-4-404-15</inkml:trace>
  <inkml:trace contextRef="#ctx0" brushRef="#br0" timeOffset="24482.22">9518 5796 1696 0,'0'0'387'0,"0"0"-260"16,0 0-86-16,113 0-35 16,-77 0 5-16,-5 0-11 15,10 0-43-15,-10 0-226 16,-6-5-786-16</inkml:trace>
  <inkml:trace contextRef="#ctx0" brushRef="#br0" timeOffset="24668.98">10102 5584 1918 0,'0'0'611'15,"0"0"-559"-15,42 113-12 0,-28-47-32 16,-10 8-4-16,-4 5-2 16,-2-2 13-16,-25 2-8 15,-8-3-7-15,-8-7-108 16,-24 5-121-16,9-23-289 15,10-12-846-15</inkml:trace>
  <inkml:trace contextRef="#ctx0" brushRef="#br0" timeOffset="27469.81">10321 5342 854 0,'0'0'489'0,"0"0"-336"15,0 0-60-15,0 0-26 16,0 0 54-16,0 0-13 15,0 0 29-15,0-35 2 16,0 33-28-16,0 2 19 16,0 0-68-16,0 0 11 15,0 0 22-15,0 0-42 16,0 0 0-16,0 0-38 16,0 7-4-16,-5 10-11 15,-1 12 1-15,-4 1-1 0,-1 3 9 16,3-4-1-16,0-5-2 15,6-8-6 1,2-10 0-16,0-3-2 0,0-3 2 16,18 0 0-16,7-13 0 15,4-3-16-15,-2 4 4 16,-6 2 0-16,-2 10-10 16,-8 0 14-16,-4 14-10 15,-3 18 18-15,-4 6-1 16,0 4 8-16,-4 1-5 15,-10-10-2-15,1-5 1 16,1-9-10-16,2-12 9 16,-1-4-110-16,-5-7-60 15,1-19-193-15,1-3-302 0</inkml:trace>
  <inkml:trace contextRef="#ctx0" brushRef="#br0" timeOffset="27590.96">10341 5275 816 0,'0'0'1273'15,"0"0"-1022"-15,0 0-147 16,142-11-96-16,-88 11-8 16,17 3 0-16,-16 9-137 15,-9 0-215-15</inkml:trace>
  <inkml:trace contextRef="#ctx0" brushRef="#br0" timeOffset="28152.21">10891 5514 1320 0,'0'0'524'16,"0"0"-312"-16,0 0-44 0,0 0-131 15,0 0 20-15,0 0 76 16,-78 159-13-16,47-85 34 16,2 7-78-16,4 7-40 15,8-7 9-15,3-3-39 16,10-8-6-16,4-9 0 16,0-11-6-16,4-10-21 15,16-3-191-15,1-12-135 16,-6-9-235-16</inkml:trace>
  <inkml:trace contextRef="#ctx0" brushRef="#br0" timeOffset="29405.68">11023 5941 977 0,'0'0'372'0,"0"0"-128"0,0 0-43 15,0 0 34 1,0 0-39-16,0 0-12 0,0 0-27 16,13-25-76-16,-13 25-26 15,-9 9-54-15,-6 17-1 16,-3 11 36-16,0 3-35 16,7-1 44-16,6-2-45 15,5-11 1-15,0-6 8 16,7-13 2-16,13-5-11 15,7-2 3-15,4-7-3 16,0-15 0-16,-4-7-65 16,-7 0-22-16,-7-2 41 15,-6 1-37-15,-7 4 71 16,0 7 12-16,0 4 31 16,-9 8 43-16,-2 4-74 0,0 3-84 15,-7 5-46 1,5 8-227-16,2 3-432 0</inkml:trace>
  <inkml:trace contextRef="#ctx0" brushRef="#br0" timeOffset="29601.08">11163 6203 2089 0,'0'0'258'15,"0"0"-164"-15,0 0-94 16,0 0 12-16,11 109 16 15,-11-79-13-15,-11 0 27 16,0-3-42-16,2-5 6 16,5-4-17-16,4-8-54 15,6-10-267-15,15-10-184 0,3-15-886 0</inkml:trace>
  <inkml:trace contextRef="#ctx0" brushRef="#br0" timeOffset="29953.06">11428 5817 1553 0,'0'0'543'0,"0"0"-325"16,0 0-46-16,0 0-85 15,0 0-86-15,0 0 28 16,0 0 29-16,36 0-46 0,-9 11 34 15,1 3-46 1,1-5 1-16,-2-1 5 0,-6-4 0 16,-5-2-6-16,-8 0 0 15,-3-2 10-15,-5 2-26 16,0 4 16-16,0 2-33 16,-5 9 30-16,-9 8-15 15,-1 8 18-15,-1 6 0 16,3 5 9-16,-1 1-9 15,1-3 0-15,0-2-15 16,0-5-59-16,-3-9-168 16,2-5-121-16,4-13-308 0</inkml:trace>
  <inkml:trace contextRef="#ctx0" brushRef="#br0" timeOffset="30397.15">11297 6106 1121 0,'0'0'1006'0,"0"0"-721"15,0 0-208-15,122-54-26 16,-59 38-51-16,1-3 15 16,2 1 15-16,-2 0-8 15,-6 4 42-15,-7 5-61 16,-8 0 9-16,-12 4-19 16,-14 2 21-16,-7 1-14 15,-8 2 42-15,-2 0-19 16,0 0 11-16,0 5-34 15,0 14 0-15,-7 6 0 0,-2 7 10 16,0 0-10-16,3-2 0 16,-2-4 11-16,6-9-10 15,0-4-1-15,2-6 0 16,0-7-10-16,2 0 10 16,19-3-15-16,5-9-25 15,6-5-62-15,-1 5 78 16,-4 5-7-16,-8 7 22 15,-3 0 2-15,-5 5 11 16,-4 16-4-16,-2 7 11 16,-5 2-5-16,0 2 28 15,0-2-34-15,-5-2 0 16,-9-4 4-16,2-6-4 0,-2-6-38 16,1-8-170-16,-12-4-126 15,2-16-194-15,-1-7-814 0</inkml:trace>
  <inkml:trace contextRef="#ctx0" brushRef="#br0" timeOffset="30540.96">11754 5871 1722 0,'0'0'640'0,"0"0"-466"16,116-20-139-16,-63 11-26 15,6 6-7-15,-7-1-2 16,12 0-34-16,-14 1-134 0,-12-2-417 0</inkml:trace>
  <inkml:trace contextRef="#ctx0" brushRef="#br0" timeOffset="30736.6">12530 5650 1971 0,'0'0'752'0,"0"0"-628"16,0 0-94-16,58 131-15 15,-58-67-16-15,0 7 1 16,-14 3 0-16,-17 2-10 16,-7-2 11-16,-4-2-2 15,-7-4-8-15,-32 2-221 0,10-17-134 16,2-15-442-16</inkml:trace>
  <inkml:trace contextRef="#ctx0" brushRef="#br0" timeOffset="32581.14">12746 5279 535 0,'0'0'250'0,"0"0"-250"16,0 0 27-16,0 0 698 0,0 0-510 16,0 0-85-16,0 0 2 15,17-9-11-15,-17 9 21 16,0 0-62-16,0 0-28 16,0 14-19-16,-2 9-5 15,-7 7 33-15,-1 3-52 16,0-5 0-16,6-5-8 15,2-8 1-15,2-7-2 16,2-8 5-16,20 0 1 16,9 0-12-16,3-12-40 0,1 1-20 15,-6 6 65-15,-6 5-27 16,-10 0 18-16,-6 25 9 16,-7 8 2-16,0 9 26 15,-9 6-27-15,-11-2 1 16,0-3 15-16,-1-7-16 15,4-13 0-15,1-4 0 16,3-12-40-16,-7-7-145 16,5-7-160-16,-4-12-629 0</inkml:trace>
  <inkml:trace contextRef="#ctx0" brushRef="#br0" timeOffset="32726.17">12686 5286 988 0,'0'0'758'15,"0"0"-412"-15,135-25-174 0,-65 20-144 16,-1 3 9-16,-2 0-37 16,-5 2 0-16,-2 5-15 15,-15 16-56-15,-16 1-479 0</inkml:trace>
  <inkml:trace contextRef="#ctx0" brushRef="#br0" timeOffset="33355.18">13471 5927 753 0,'0'0'1143'0,"0"0"-763"16,0 0-246-16,0 0-4 15,0 0-34-15,0 0 3 16,0 0-14-16,35-4-79 16,-2 16 10-16,3 2-16 15,7 8-165-15,-12-5-311 16,-16-3-410-16</inkml:trace>
  <inkml:trace contextRef="#ctx0" brushRef="#br0" timeOffset="33505.11">13392 6111 1861 0,'0'0'975'0,"0"0"-761"16,0 0-214-16,0 0-42 15,129 0 6-15,-69 0-103 16,3 0 33-16,17 0 8 16,-15-1-407-16,-9-5-759 0</inkml:trace>
  <inkml:trace contextRef="#ctx0" brushRef="#br0" timeOffset="33971.11">14559 5664 1540 0,'0'0'596'0,"0"0"-439"16,0 0-80-16,0 0-10 16,-14-110 108-16,14 81-9 15,2 6-102-15,14 3-11 16,1 5-53-16,3 6 0 15,1 7-1-15,-2 2 0 0,-3 11-11 16,-3 22 9-16,-11 15 3 16,-2 14-18-16,-15 13 18 15,-22 5 0-15,-11 4 0 16,-5 1-252-16,4-8-250 16,4-6-81-16,10-8 254 15,6-12 329-15,8-5 9 16,4-8 243-16,1-6 30 15,5-8-39-15,3-6 31 16,0-5-116-16,8-8-98 16,0-3-60-16,0-2-6 15,8-6-315-15,4-9-717 0</inkml:trace>
  <inkml:trace contextRef="#ctx0" brushRef="#br0" timeOffset="34310.55">14148 6483 2286 0,'0'0'580'0,"0"0"-545"15,0 0-8-15,0 0-27 16,0 0-49-16,0 0 49 15,0 0-158-15,51-48-212 16,-24 27-772-16</inkml:trace>
  <inkml:trace contextRef="#ctx0" brushRef="#br0" timeOffset="34729.24">15184 5715 1380 0,'0'0'503'0,"0"0"-288"16,0 0-72-16,0 0 27 15,0 0 16-15,0 0-68 16,12-111 4-16,-1 102-68 15,2 2-53-15,3 7 8 16,-1 0-9-16,3 12 0 0,-5 17 0 16,-3 8 1-1,-8 12-8-15,-2 9 7 0,-23 11 0 16,-19 6-15-16,-11 7-34 16,-10 1-224-16,1-1-201 15,6-10 148-15,12-8 170 16,10-11 102-16,10-14 54 15,6-4 57-15,7-12 68 16,1-4 27-16,8-7 15 16,2-3-105-16,0-2-62 15,0-4-38-15,-2 2-283 16,-2-5-804-16</inkml:trace>
  <inkml:trace contextRef="#ctx0" brushRef="#br0" timeOffset="34948.11">14821 6629 1433 0,'0'0'902'0,"0"0"-575"15,0 0-121-15,0 0-109 16,0 0 10-16,0 0-50 15,0 0-57-15,0 0-33 16,0 0-52-16,0 0-378 16,0-2-743-16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6:20:45.3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1812 6196 970 0,'0'0'269'16,"0"0"-63"-16,0 0-30 16,0 0 27-16,0 0-27 0,0 0-59 15,13-46 14-15,-11 41-50 16,0-4-8-16,-2 5 18 15,0 0-65-15,0 1 14 16,0 2 4-16,0 1-38 16,0 0 43-16,0 0-30 15,0 0-10-15,-2 0 48 16,-17 4-38-16,-12 18-4 16,-10 8-15-16,-3 12 15 15,-6 11-15-15,6 0 0 16,3 1 0-16,12-6-5 15,10-7 7-15,9-12-2 16,10-6 0-16,0-14-30 0,16-4 5 16,11-5-83-16,11-6-76 15,2-18-115-15,7-24-190 16,-9 5-13-16,-9 4-76 0</inkml:trace>
  <inkml:trace contextRef="#ctx0" brushRef="#br0" timeOffset="32.02">1812 6196 864 0</inkml:trace>
  <inkml:trace contextRef="#ctx0" brushRef="#br0" timeOffset="132.8">1812 6196 864 0,'-35'20'588'0,"35"-28"-310"0,0 3-21 0,0 5-107 0,0 3-101 0,0 25-17 16,0 10-13-16,0 11-19 15,0 4 15-15,6 1-15 16,3-8-10-16,9-7-147 16,-1-15-388-16,-1-16-666 0</inkml:trace>
  <inkml:trace contextRef="#ctx0" brushRef="#br0" timeOffset="300.81">2022 6072 310 0,'0'0'1770'0,"0"0"-1571"16,0 0-135-16,0 0-64 16,69 160 27-16,-69-50-27 15,-23 24 0-15,-25 9 0 16,-10-19 0-16,8-39-210 15,15-35-502-15</inkml:trace>
  <inkml:trace contextRef="#ctx0" brushRef="#br0" timeOffset="1314.57">3231 5877 872 0,'0'0'321'0,"0"0"-186"0,0 0 3 16,0 0 30-16,0 0-73 16,0 0 18-16,0 0 24 15,6-35-59-15,-6 35 32 16,2-3-24-16,-2 3-9 15,0 0 21-15,0 0-64 16,0 0-4-16,0 0-27 16,0 0 11-16,0 18-14 15,0 11 6-15,0 14 23 16,2 9 66-16,-2 10-34 16,0 5-24-16,0-1-28 15,0 2 8-15,0-2-34 16,0-4 7-16,0-7-150 0,0-3-64 15,0-16-295 1,0-14-559-16</inkml:trace>
  <inkml:trace contextRef="#ctx0" brushRef="#br0" timeOffset="1777.58">3179 5813 1527 0,'0'0'340'16,"0"0"-93"-16,0 0-132 0,0 0-53 15,0 0-13 1,0 0-24-16,0 0 33 0,104 3-53 16,-82 28 2-16,-4 11 9 15,-11 6-16-15,-7 7 0 16,-4 1 0-16,-25 2 12 16,-12 2-27-16,-24 14-62 15,10-14-192-15,2-10-233 0</inkml:trace>
  <inkml:trace contextRef="#ctx0" brushRef="#br0" timeOffset="2064.48">2842 6694 1545 0,'0'0'384'15,"0"0"-173"-15,0 0-57 16,0 0-86-16,0 0 22 16,158-35 22-16,-98 26-24 15,3 8-14-15,-5 1-74 16,-2 0 0-16,-8 0 0 15,4 4-190-15,-15 6-176 0,-8-3-440 16</inkml:trace>
  <inkml:trace contextRef="#ctx0" brushRef="#br0" timeOffset="4383.7">3532 6679 611 0,'0'0'391'0,"0"0"-158"16,0 0-53-16,0 0 3 15,0 0-85-15,0 0-31 0,0 0 47 16,-2-17-44-16,0 14 5 16,2 3-12-16,0-2 9 15,0 2 18-15,0 0-37 16,0 0-4-16,-2 0 6 15,2 0-49-15,0 0 30 16,0 0-36-16,-2 0 2 16,0 0-9-16,-3 14 5 15,-3 10 2-15,-2 6 1 16,1 2 15-16,1 2-16 16,0-3 0-16,2-7 0 15,4-7-6-15,2-5 15 16,0-4-9-16,0-5 0 15,0-3 11-15,0 0-12 16,0 0 1-16,14-8 0 0,1-5-9 16,-1 0 10-16,1 3-1 15,-5 4 0-15,2 6-5 16,-1 0-6-16,-2 8 11 16,-2 11 0-16,-5 6-18 15,-2 1 24-15,0 1-6 16,0 2 0-16,0-3 1 15,-6-2-2-15,-6 1 1 16,-1-4 0-16,-1-3-3 16,1-2 3-16,-1-6 0 15,4-3-2-15,-1-7-5 16,-1 0-50-16,-3-9-164 0,1-9-109 16,3-2-260-16</inkml:trace>
  <inkml:trace contextRef="#ctx0" brushRef="#br0" timeOffset="4610.64">3381 6662 1000 0,'0'0'650'0,"0"0"-457"15,0 0-93-15,0 0-46 0,0 0 21 16,116-38-58-16,-79 35 5 16,6 1-22-16,9-6-7 15,-10 1-217-15,-7-7-901 0</inkml:trace>
  <inkml:trace contextRef="#ctx0" brushRef="#br0" timeOffset="5373.02">3985 5869 772 0,'0'0'258'0,"0"0"94"15,0 0-217-15,0 0-115 16,0 0 15-16,0 0 73 16,0 0-7-16,-40 78 29 15,27-35-16-15,-1 10-5 16,1 12 31-16,2 5-61 15,0 4-13-15,6 0-5 16,3-4-53-16,2-1 24 0,0-9-32 16,7-7 2-1,8-6-13-15,3-9-45 0,9-4-151 16,-7-10-273-16,-5-10-531 0</inkml:trace>
  <inkml:trace contextRef="#ctx0" brushRef="#br0" timeOffset="7191.95">4409 6184 758 0,'0'0'748'15,"0"0"-554"-15,0 0-74 0,0 0 53 16,0 0-18-16,0 0-59 16,0 0 79-16,-5-2-41 15,5 2-76-15,0-2-15 16,0 2-43-16,-2 0 23 16,0-2-14-16,0 2 1 15,0 0 8-15,-1-2-18 16,1 2 0-16,0 0-9 15,-8 0-118-15,4 0-237 16,0 0-552-16</inkml:trace>
  <inkml:trace contextRef="#ctx0" brushRef="#br0" timeOffset="7671.91">4409 6184 1370 0,'-36'-20'311'16,"25"20"-194"-16,-1 0-41 15,2-8-7-15,1 0 20 16,2-2 42-16,7-4-37 16,0-2-63-16,0-2 13 15,5-2-44-15,10 2 0 16,1 2-18-16,-1 5 31 15,1 6-13-15,-5 5 0 0,0 0-1 16,-2 8-17 0,-4 14 18-16,-5 6 0 0,0 5-3 15,-5 6 9-15,-15 2-6 16,-5-3 0-16,-4-3 5 16,-4-3-17-16,-3-7 12 15,1-10-39-15,2-5 24 16,4-10-12-16,2 0 27 15,6 0 0-15,8-10 7 16,7-4 2-16,6 2-7 16,0 2 5-16,2 2 14 15,18 4-9-15,9 3-11 0,2 1 14 16,6 0-15 0,2 0 29-16,1 13-29 0,-5 1 0 15,-1 0-13-15,4 0 2 16,-9-6-285-16,-9-4-378 0</inkml:trace>
  <inkml:trace contextRef="#ctx0" brushRef="#br0" timeOffset="8002">4736 6168 1644 0,'0'0'624'0,"0"0"-482"16,0 0-49-16,0 0-43 16,0 0-42-16,0 0-8 15,0 0 0-15,0 3-75 16,0 14-114-16,-8 1-310 16,1-2-213-16</inkml:trace>
  <inkml:trace contextRef="#ctx0" brushRef="#br0" timeOffset="8144.95">4707 6427 1196 0,'0'0'410'0,"0"0"-239"16,0 0-91-16,3 107-50 15,-19-60-22-15,-15 1 8 16,-7 5-16-16,-11-2-15 16,-31 16 2-16,9-13-244 15,6-10-698-15</inkml:trace>
  <inkml:trace contextRef="#ctx0" brushRef="#br0" timeOffset="13025.25">5405 6074 1257 0,'0'0'315'0,"0"0"-143"15,0 0-61-15,0 0 47 16,0 0 54-16,0 0-63 16,0 0 18-16,-2 0-84 15,2 0-62-15,0-7 29 16,0-3-50-16,2-1 0 15,7-6 0-15,0 2-14 16,2-6-6-16,2 2-63 0,-1-4 4 16,-4 1 17-16,1 0-5 15,-4-2 37-15,-2 2 12 16,-3 3 2-16,0 2 10 16,0 3 6-16,0 4 0 15,0 5 3-15,0 2-2 16,0 1-1-16,0 2 0 15,0 0 14-15,0 0-10 16,0 0-4-16,0 12 0 16,2 13-10-16,0 10 11 15,2 9-1-15,-2 2 0 16,1 5 16-16,-3 0-13 16,0 0-3-16,0 9-19 15,0-14-300-15,-5-9-567 0</inkml:trace>
  <inkml:trace contextRef="#ctx0" brushRef="#br0" timeOffset="13288.87">5229 6319 1292 0,'0'0'567'0,"0"0"-373"16,0 0-149-16,0 0-25 15,0 0 21-15,0 0-18 0,0 0 61 16,161-7-40 0,-104 7-36-16,5 0 12 0,-4 0-20 15,10 0-96-15,-19 2-232 16,-14 0-414-16</inkml:trace>
  <inkml:trace contextRef="#ctx0" brushRef="#br0" timeOffset="13887">5461 6507 879 0,'0'0'648'0,"0"0"-511"15,0 0-85-15,0 0 31 16,0 0-4-16,0 0 59 16,0 0-22-16,-25-2-50 0,25-3 23 15,0 0-43-15,0-2-46 16,0 2 9-16,0 1-9 16,0 1 0-16,9 3 0 15,3 0-8-15,-2 0 2 16,-1 0 6-16,-4 5 0 15,-2 9-19-15,-3 2 19 16,0 2 0-16,-3 2 0 16,-11-3 11-16,4 2-5 15,-2-5-6-15,8-6 0 16,1-2-13-16,3-6 14 16,3 0-1-16,17 0 0 15,9 0 11-15,2 0-16 16,0 0 5-16,-4 11 0 15,-7 8-12-15,-9 9 12 0,-11 6 0 16,0 4 0-16,-24 3 12 16,-10-1-10-16,-3-4-2 15,-4-1 0-15,5-9-8 16,5-6 8-16,7-11-182 16,8-6-151-16,8-3-729 0</inkml:trace>
  <inkml:trace contextRef="#ctx0" brushRef="#br0" timeOffset="14353.69">5862 5932 1510 0,'0'0'342'0,"0"0"-235"0,0 0-68 16,0 0-34-16,0 0 9 16,0 0 34-16,0 0 8 15,100 70 14-15,-66-10 40 16,-6 11-70-16,-7 13 25 15,-17 8-7-15,-4-1-18 16,-6 2 63-16,-23-5-83 16,-5-2-12-16,-19 11-16 15,8-24-203-15,5-15-406 0</inkml:trace>
  <inkml:trace contextRef="#ctx0" brushRef="#br0" timeOffset="16630.82">6680 6322 983 0,'0'0'373'0,"0"0"-133"16,0 0-68-16,0 0 10 15,0 0 36-15,0 0-54 16,0 0-9-16,-2 0-33 15,2 0-60-15,2 0 13 16,19-3-68-16,5-2-6 16,3 1-1-16,5 3-3 15,-1 1-20-15,1 0-121 16,-3 5-72-16,-9 7-137 16,-9-2-413-16</inkml:trace>
  <inkml:trace contextRef="#ctx0" brushRef="#br0" timeOffset="16801.59">6660 6545 1194 0,'0'0'937'16,"0"0"-711"-16,0 0-193 16,0 0-21-16,0 0-5 15,0 0 3-15,0 0-20 16,149-14-79-16,-106 12-280 15,-9-2-1089-15</inkml:trace>
  <inkml:trace contextRef="#ctx0" brushRef="#br0" timeOffset="17973.12">7997 5978 694 0,'0'0'684'0,"0"0"-505"16,0 0-69-16,0 0 17 16,0 0-20-16,0 0-6 15,0 0 6-15,6-23-15 16,-6 14 22-16,-10 0-70 15,-9 4-14-15,-6-2-30 16,-9 7 12-16,-3 0-20 0,-6 0 8 16,-1 16 0-1,-1 10-9-15,3 9 20 16,4 6 8-16,6 6 16 0,10 5 6 16,8 0 40-16,14-4-34 15,0-2-13-15,16-6 13 16,20-8-35-16,8-8 29 15,10-8-40-15,2-7-1 16,4-9-9-16,-2 0-94 16,11-2-37-16,-13-10-135 15,-11-2-308-15</inkml:trace>
  <inkml:trace contextRef="#ctx0" brushRef="#br0" timeOffset="19009.27">8219 5816 580 0,'0'0'624'0,"0"0"-434"16,0 0-83-16,0 0-40 16,0 0-26-16,0 0 49 15,0 0 25-15,-23-11-78 16,21 5 20-16,2 0-44 15,0 0-2-15,0 0-7 16,0 2-3-16,0 0-1 16,0 1 0-16,0 3-9 15,0 0 2-15,0 0-9 16,0 3 16-16,-4 6-11 16,-3 0 20-16,0-4-9 15,0-2 2-15,3-3 6 16,4 0 48-16,0-3-56 15,0-9-17-15,4-2-24 0,12-3-24 16,2 7 52-16,0 5 6 16,-5 5 7-16,-7 0-9 15,-3 12 9-15,-3 15 0 16,-5 7 35-16,-19 4-14 16,-10-1 23-16,-4 2-15 15,1-9-19-15,1-4 32 16,7-10-42-16,9-7 0 15,9-6 24-15,7-3-24 16,4 0 69-16,6 0 52 16,23 0-120-16,11 0 23 15,7 0-24-15,2 0 0 16,-2 2-6-16,-1 16 3 16,-11-1-100-16,-14-6-233 0</inkml:trace>
  <inkml:trace contextRef="#ctx0" brushRef="#br0" timeOffset="19668.71">8094 6453 544 0,'0'0'698'16,"0"0"-469"-16,0 0-85 0,0 0-84 15,0 0-14-15,0 0 16 16,0 0-36-16,0 0 11 15,0 14 30-15,0 5-32 16,-5 6 40-16,-2-2-48 16,-1 2-21-16,-1-3 6 15,1-8 0-15,6-5-11 16,2-4-1-16,0-5 9 16,0 0-7-16,16-2-2 15,7-10-62-15,-2 0-5 16,2 2 9-16,-7 3 57 15,-3 7 1-15,-6 0-5 16,-5 7-1-16,-2 10 6 0,0 10 0 16,-2 1 37-16,-11 4-6 15,-1 0 33-15,-1-1-23 16,-2-4-28-16,2-3 23 16,1-5-36-16,4-7 0 15,1-9-9-15,-3-3-18 16,4 0-96-16,-1-15-256 0</inkml:trace>
  <inkml:trace contextRef="#ctx0" brushRef="#br0" timeOffset="19819.93">8047 6454 1750 0,'0'0'480'15,"0"0"-345"-15,0 0-119 16,0 0 5-16,153-36-21 0,-115 34 13 15,11 2-32-15,-11 0-123 16,-9 0-418-16</inkml:trace>
  <inkml:trace contextRef="#ctx0" brushRef="#br0" timeOffset="20510.91">8852 5847 1252 0,'0'0'284'0,"0"0"-185"15,0 0-87-15,0 0 36 16,0 0 70-16,-103 160 52 15,69-45 26-15,5-3-49 16,5-5-40-16,11-18-47 16,8-24-60-16,5-1 23 15,0-2-23-15,0-13 0 16,18-16-6-16,13-12-56 16,-2-12-165-16,-2-9-379 0</inkml:trace>
  <inkml:trace contextRef="#ctx0" brushRef="#br0" timeOffset="21022.31">9233 5985 1610 0,'0'0'228'15,"0"0"-183"-15,0 0-45 16,0 0 2-16,0 0 47 16,0 0 6-16,0 0-29 15,53-50-16-15,-30 24-10 16,-4-4-60-16,2-2-85 16,-6 1-17-16,-1-3-36 15,-4 9 126-15,-5 6 72 16,-2 5 72-16,-3 11 93 0,0 3-65 15,0 0-62 1,-8 3-17-16,-2 18 62 0,-1 7-1 16,-1 6-25-16,6 8 3 15,-3 4-47-15,2 3 4 16,0 2-17-16,1-3-7 16,-3 8 6-16,-1-10-234 15,4-15-383-15</inkml:trace>
  <inkml:trace contextRef="#ctx0" brushRef="#br0" timeOffset="21232.9">9045 6266 1704 0,'0'0'485'0,"0"0"-398"15,0 0-28-15,0 0-59 16,0 0 19-16,0 0 18 15,134-5 40-15,-85 5 4 16,5 0-81-16,0 0 0 16,1 0-51-16,9 0-210 15,-14 0-233-15,-13 0-148 0</inkml:trace>
  <inkml:trace contextRef="#ctx0" brushRef="#br0" timeOffset="21757.87">9264 6515 1445 0,'0'0'325'0,"0"0"-257"16,0 0-59-16,0 0-9 16,0 0 3-16,0 0 41 15,0 0 66-15,-29 0-33 16,29 0-21-16,0 0-55 0,0-2 14 16,0-4 60-16,0-1-50 15,11 2-1-15,2-4-24 16,0 6 0-16,1-1-8 15,-3 4 8-15,-5 0 0 16,2 0 0-16,-6 9-6 16,-2 11 6-16,0 3 9 15,-2 3-9-15,-10 0 59 16,-1-2-51-16,7-2-7 16,4-8 5-16,2-4 6 15,4-4-5-15,21-3-7 16,8-2 8-16,2 1-4 15,1 4-4-15,-9 7 0 16,-10 6-1-16,-17 7 7 16,0 6-6-16,-26 7 0 0,-15-2 0 15,-7 0-8-15,-1-7 8 16,-3-7-31-16,12-12-183 16,13-8-307-16</inkml:trace>
  <inkml:trace contextRef="#ctx0" brushRef="#br0" timeOffset="22245.1">9824 5791 1664 0,'0'0'476'16,"0"0"-435"-16,0 0-7 16,0 0-31-16,0 0 3 15,0 0 40-15,106 132 22 16,-79-62 0-16,-6 27 21 15,-13 21-67-15,-8-7 4 16,0-14-26-16,-22-14 7 16,-7-21-22-16,-5 6 15 15,-6 2-41-15,-13 5-75 16,11-24-228-16,1-11-475 0</inkml:trace>
  <inkml:trace contextRef="#ctx0" brushRef="#br0" timeOffset="23423.18">10136 5753 459 0,'0'0'629'15,"0"0"-362"-15,0 0-47 16,0 0-92-16,0 0 6 15,0 0-11-15,0 0 101 16,-7-32-51-16,3 28-126 16,1 2 14-16,3-1-15 15,0 0-40-15,0-2 28 0,0 0-27 16,0-2 10-16,7 2-17 16,4-2-5-16,2 4 4 15,-1 3 1-15,-4 0-5 16,-1 0-14-16,-5 12 10 15,-2 10 9-15,0 5-6 16,-17 5 14-16,-8-1-11 16,0-4 3-16,4-6 0 15,5-5 0-15,7-7 0 16,9-2 0-16,0-2 0 16,15 0 7-16,14-1 16 15,9 1-23-15,2 0-39 16,16 3-17-16,-14-1-178 0,-6-2-413 15</inkml:trace>
  <inkml:trace contextRef="#ctx0" brushRef="#br0" timeOffset="23806.8">10740 5784 1564 0,'0'0'483'15,"0"0"-442"-15,0 0-18 16,0 0-15-16,-118 102 61 16,82-21 107-16,1 34-44 15,6 25 47-15,6-8-23 16,14-27-109-16,9-33 0 16,0-25-47-16,11 4-19 15,10-3 13-15,2 0-46 16,4-12-5-16,12-15-144 15,-8-12-301-15,-5-9-408 0</inkml:trace>
  <inkml:trace contextRef="#ctx0" brushRef="#br0" timeOffset="25337.27">11353 5935 1054 0,'0'0'510'15,"0"0"-371"-15,0 0 28 16,0 0 3-16,0 0 21 15,0 0-23-15,0 0-100 16,-11-14-16-16,9 2-51 16,-1-4 5-16,3-2 2 15,0-3-8-15,3 2-14 16,12 0 13-16,1 2-4 16,-1 7-1-16,-1 8 6 15,-6 2 0-15,-3 12-23 0,-5 17 19 16,0 12 4-16,-25 7 0 15,-8 2 6-15,-9-1 0 16,-5-8-6-16,0-6 0 16,6-14-17-16,6-9 17 15,10-9 0-15,8-3-13 16,7 0 19-16,10-17-7 16,0 0 1-16,21-2 0 15,10 6 4-15,9 4-3 16,5 9-1-16,3 0 0 15,0 0 9-15,-3 9-10 16,-8 3 1-16,3 1-117 16,-13-1-198-16,-7-5-487 0</inkml:trace>
  <inkml:trace contextRef="#ctx0" brushRef="#br0" timeOffset="25572.05">11068 6319 1107 0,'0'0'565'15,"0"0"-413"-15,0 0-26 16,0 0 63-16,0 0-41 16,0 0-55-16,0 0 41 15,115 0-97-15,-57 0-15 16,6 0-22-16,0 0-28 15,-5 0-82-15,4 0-153 0,-19 0-254 16,-12 0-1002-16</inkml:trace>
  <inkml:trace contextRef="#ctx0" brushRef="#br0" timeOffset="26064.92">11261 6551 411 0,'0'0'1330'0,"0"0"-1059"15,0 0-240-15,0 0-21 16,0 0-17-16,0 0 14 15,0 0-6-15,-31 0 100 16,31 0-66-16,0-5 8 16,0-2-40-16,15 0 14 15,3 2-18-15,3-2 1 16,-2 7 0-16,-3 0-16 16,-7 0 7-16,-7 17 9 15,-2 5-1-15,-4 4 2 16,-19 2 6-16,2 0 20 15,0-6-15-15,5-3 2 16,12-7-6-16,4-4-8 0,7-5 0 16,21 0 10-16,11-2-11 15,5 5 1-15,-3 4 0 16,-6 7-9-16,-15 7 7 16,-13 6 2-16,-7 3 0 15,-20 1 9-15,-14-2-10 16,-3-3 1-16,-2-7-15 15,6-20-116-15,8-2-246 16,12-2-1021-16</inkml:trace>
  <inkml:trace contextRef="#ctx0" brushRef="#br0" timeOffset="26428.33">12003 5859 548 0,'0'0'1033'16,"0"0"-907"-16,0 0-82 16,0 0-34-16,23 119 63 15,-12-51 135-15,0 26-10 16,-4 30-13-16,-7 19-25 16,0-9-99-16,-11-28-6 15,-7-33-55-15,-3-26-18 16,-19 20-125-16,3-11-193 15,1-8-262-15</inkml:trace>
  <inkml:trace contextRef="#ctx0" brushRef="#br0" timeOffset="30233.59">12140 5554 1064 0,'0'0'386'0,"0"0"-194"16,0 0-130-16,0 0-18 15,0 0 61-15,0 0-40 16,0 0 52-16,2-6-38 15,-2 6-48-15,0 0-6 16,0-2-19-16,0 2 9 16,0 0 25-16,0-1-30 15,0 1 49-15,0-4-14 0,0 0-23 16,0-5 8-16,4 1-30 16,5-1 1-16,2 0-1 15,2 3 7-15,6 4-15 16,-4 2 8-16,1 0 0 15,-8 2-9-15,-3 18 21 16,-5 9-12-16,0 4 20 16,-13 4-19-16,-8-3 58 15,2-6-54-15,7-6 2 16,10-9-1-16,2-3 3 16,14-3-9-16,17-3 0 15,7-2 19-15,2 1-26 0,-5 2 7 16,-8 1-2-16,-9 3-10 15,-13 6 4-15,-5 3 8 16,-9 7-1-16,-20 1 10 16,-8 7-19-16,-13 13 10 15,7-8-229-15,12-5-250 0</inkml:trace>
  <inkml:trace contextRef="#ctx0" brushRef="#br0" timeOffset="30775.3">12864 6203 1015 0,'0'0'713'0,"0"0"-445"16,0 0-35-16,0 0-73 16,0 0 1-16,0 0-81 15,0 0-67-15,118-3 17 16,-73 9-30-16,-6 0 2 0,0 2-17 16,-8 1-133-16,-11-4-104 15,-13 1-471-15</inkml:trace>
  <inkml:trace contextRef="#ctx0" brushRef="#br0" timeOffset="30909.1">12850 6407 1179 0,'0'0'1145'0,"0"0"-849"16,0 0-232-16,0 0-21 16,0 0-43-16,0 0-33 15,170 21-99-15,-103-21-143 16,-3 0-426-16</inkml:trace>
  <inkml:trace contextRef="#ctx0" brushRef="#br0" timeOffset="31351.71">13843 6048 709 0,'0'0'844'16,"0"0"-487"-16,0 0-143 16,0 0-51-16,0 0-75 15,0 0-32-15,0 0 33 16,8-9-75-16,0 9-4 16,0 0-10-16,1 0 18 15,0 9-27-15,0 7 9 16,-5 7 0-16,-4 6-12 15,0 5 12-15,-2 7 0 16,-16-3-7-16,-5 5-44 0,0 1-51 16,-11 7-129-16,10-11-125 15,1-6-572-15</inkml:trace>
  <inkml:trace contextRef="#ctx0" brushRef="#br0" timeOffset="31458.4">13666 6615 1114 0,'0'0'547'0,"0"0"-375"15,0 0 16-15,0 0-99 16,0 0-89-16,0 0-58 16,0 0-219-16</inkml:trace>
  <inkml:trace contextRef="#ctx0" brushRef="#br0" timeOffset="31886.66">14162 6520 1850 0,'0'0'580'15,"0"0"-441"-15,0 0-55 16,0 0-84-16,0 0-102 16,0 0-86-16,0 0-530 0</inkml:trace>
  <inkml:trace contextRef="#ctx0" brushRef="#br0" timeOffset="33341.75">1451 8136 1390 0,'0'0'298'15,"0"0"-54"-15,0 0-55 16,0 0-90-16,0 0-22 16,0 0-43-16,0-104 21 15,0 103-20-15,0 1-21 0,0 0-14 16,0 4 0-1,0 22-1-15,0 14 1 0,0 16 0 16,0 15 1-16,-2 8 5 16,-3 24 3-16,0-7 27 15,1 1-36-15,-3-4 25 16,5-19-25-16,-2-1 13 16,2-15-4-16,0-18-9 15,2-12 0-15,0-12-7 16,0-11 19-16,0-5-11 15,0-2 8-15,0-29-9 16,4-13-61-16,9-14-6 16,3-6-31-16,-3 2 59 15,3 8 34-15,-1 15 5 16,3 16 89-16,-1 14-71 0,2 9-5 16,1 0-13-1,-5 23 0-15,-3 11-9 0,-8 5 18 16,-4 8-9-16,0-1 0 15,-2 0 12-15,-14-8-11 16,3-6-1-16,-3-16-66 16,5-9-254-16,3-7-350 0</inkml:trace>
  <inkml:trace contextRef="#ctx0" brushRef="#br0" timeOffset="33500.25">1868 8464 1888 0,'0'0'331'16,"0"0"-264"-16,13 128-34 0,-15-34 15 16,-25-3-31-16,-13 6 15 15,-9-4-32-15,-20 0-85 16,9-11-157-16,8-21-273 0</inkml:trace>
  <inkml:trace contextRef="#ctx0" brushRef="#br0" timeOffset="35114.37">1600 8976 856 0,'0'0'699'0,"0"0"-524"15,0 0-61-15,0 0 53 16,0 0-67-16,0 0 10 15,0 0 31-15,-27-19-88 16,19 19-24-16,-6 0-28 16,-3 0 14-16,-4 14-30 15,-19 26-21-15,6-5-271 16,-4-1-422-16</inkml:trace>
  <inkml:trace contextRef="#ctx0" brushRef="#br0" timeOffset="44287.32">3152 8330 1023 0,'0'0'227'15,"0"0"-131"-15,0 0-56 16,0 0-34-16,0 0 13 16,0 0-16-16,17-24 4 15,-15 21 59-15,-2 3-56 16,0 0-9-16,0 0-1 16,0 0-103-16,0 0 20 0,0 0 18 15,0 0 38-15,0 0 18 16,0 0 18-16,0-2 52 15,0 2 76-15,0 0-12 16,0-1 9-16,0-1-51 16,0 0-4-16,0-1 3 15,0 3-74-15,0-2 12 16,0 2 34-16,0 0-17 16,0 0 47-16,0 0-25 15,0 0-24-15,0 0 39 16,0 0-56-16,0 0-1 15,0 7-6-15,0 17 4 16,-6 10 50-16,1 10-26 16,1 9-38-16,0 2 18 15,-1-1-13-15,1-1-6 0,1-5 0 16,3-4 13-16,0-4-17 16,0-5 4-16,0-1-100 15,0-3-160-15,0-6-266 16,0-11-412-16</inkml:trace>
  <inkml:trace contextRef="#ctx0" brushRef="#br0" timeOffset="44634.27">3121 8256 580 0,'0'0'655'0,"0"0"-564"16,0 0-41-16,0 0 76 15,0 0 38-15,0 0-67 16,97 102-50-16,-86-48 27 16,-6 6-59-16,-5 4-1 0,0 3-11 15,-20-4 15 1,-9-5-18-16,-23 3 0 0,10-15-173 16,3-14-454-16</inkml:trace>
  <inkml:trace contextRef="#ctx0" brushRef="#br0" timeOffset="44827.63">2826 9029 1433 0,'0'0'519'16,"0"0"-344"-16,0 0-131 15,0 0-18-15,0 0 23 0,123-7-6 16,-68 4 34-1,3 1-73-15,1 2-4 0,7 0-51 16,-12 0-442-16,-16 0-477 0</inkml:trace>
  <inkml:trace contextRef="#ctx0" brushRef="#br0" timeOffset="45405.15">3332 9027 544 0,'0'0'884'0,"0"0"-711"15,0 0-145-15,0 0 6 16,0 0-24-16,0 0 6 0,0 0 32 15,0 16 38-15,0 10 6 16,-4 2-23-16,-3 3-57 16,2-3 35-16,3-4-43 15,0-8 5-15,2-9-3 16,0-4 4-16,4-3-1 16,14-3-9-16,5-11-16 15,3-7-41-15,-1 3-40 16,-1 1 59-16,-3 10 31 15,-4 5 2-15,-5 2 5 16,-4 2 22-16,-3 20-16 16,-5 6 41-16,0 6-34 15,0 5-3-15,-11-4 40 0,-5 0-36 16,-1-6 7 0,0-7-21-16,2-6-1 0,-5-16-56 15,2 0-233-15,3-1-499 0</inkml:trace>
  <inkml:trace contextRef="#ctx0" brushRef="#br0" timeOffset="45550.57">3363 8995 1580 0,'0'0'399'16,"0"0"-305"-16,0 0-40 15,156-42-54-15,-111 33-7 16,0-3-21-16,-12 3-263 15,-10 4-743-15</inkml:trace>
  <inkml:trace contextRef="#ctx0" brushRef="#br0" timeOffset="45850.14">3785 8381 1192 0,'0'0'348'0,"0"0"-221"16,0 0-53-1,-72 109 21-15,55-23 80 0,7 28-33 16,6-3-3-16,4-9-43 15,0-15-75-15,12-24 23 16,7 6-44-16,10-2-17 16,18-12-84-16,-7-18-163 15,-4-20-290-15</inkml:trace>
  <inkml:trace contextRef="#ctx0" brushRef="#br0" timeOffset="46862.93">4290 8576 140 0,'0'0'1220'0,"0"0"-951"15,0 0-153-15,0 0 38 16,0 0 61-16,0 0-85 15,0 0-47-15,-15 2-9 16,11-2-56-16,0 0 7 16,4-4-15-16,0-8-10 15,0-5-49-15,2-2-36 16,11 1 30-16,3 4 34 16,-3 6 0-16,0 7 20 0,-6 1 1 15,-5 7 0-15,-2 15-8 16,0 9 15-16,-14 0-7 15,-7 1 41-15,-6-2-32 16,0-5 18-16,2-7-27 16,5-10 1-16,3-8-10 15,7 0 6-15,6-18-13 16,4-11-89-16,0-7-81 16,20-4 20-16,7 0-80 15,0 6 72-15,0 7 153 16,-6 15 21-16,-2 12 111 15,-9 0-21-15,-5 35-3 16,-5 13 27-16,0 12-12 16,-20 8 5-16,-11 1 53 15,-8-8-83-15,0-8-34 0,1-14-28 16,2-10-4-16,7-12 6 16,5-14-17-16,5-3 6 15,11-3 22-15,8-18-19 16,0 1-8-16,14 1-1 15,9 2 6-15,4 9-15 16,0 8 9-16,2 0 0 16,2 6-3-16,-2 13 3 15,11-2 0-15,-9 0-79 16,-6-12-411-16</inkml:trace>
  <inkml:trace contextRef="#ctx0" brushRef="#br0" timeOffset="47044.32">4581 8636 872 0,'0'0'1623'0,"0"0"-1392"16,0 0-231-16,0 0-21 16,0 0-204-16,0 0 126 15,0 0-18-15,-9 79-91 16,4-38-279-16,2-6-501 0</inkml:trace>
  <inkml:trace contextRef="#ctx0" brushRef="#br0" timeOffset="47141.21">4543 8995 643 0,'0'0'998'0,"0"0"-517"15,0 0-341 1,-79 131-50-16,40-81-85 0,-33 18-5 16,9-12-110-16,5-10-467 15</inkml:trace>
  <inkml:trace contextRef="#ctx0" brushRef="#br0" timeOffset="47719.25">5193 8638 841 0,'0'0'1045'0,"0"0"-818"15,0 0-196-15,0 0 2 16,0 0-2-16,0 0-31 15,0 0 46-15,58-104-45 16,-35 62 0-16,-2 0-1 16,0-4-15-16,-5 3 9 15,-5 4 0-15,-5 6 6 16,-1 11 17-16,-5 11 18 16,0 7 67-16,0 4-68 15,0 0-23-15,0 15-13 16,0 18 2-16,0 11 0 0,-3 12-6 15,-3 8 6 1,-3 8 0-16,-2 5 0 0,-7 15-58 16,0-20-244-16,3-18-351 0</inkml:trace>
  <inkml:trace contextRef="#ctx0" brushRef="#br0" timeOffset="47900">5025 8932 1994 0,'0'0'470'0,"0"0"-439"16,0 0 24-16,0 0-55 15,139-5 1-15,-83-3 10 16,0 0-9-16,-2 0-4 16,-6 2 2-16,2-2-173 0,-15 2-166 15,-12 2-407-15</inkml:trace>
  <inkml:trace contextRef="#ctx0" brushRef="#br0" timeOffset="48551">5305 9111 856 0,'0'0'911'0,"0"0"-737"16,0 0-136-16,0 0 20 15,0 0-58-15,0 0 32 16,0 0 114-16,-22-17-54 16,19 10 14-16,3 3-70 15,0 1-36-15,0-2 17 16,0 1-7-16,0 1-10 15,0 0 5-15,0 3 10 16,0 0-15-16,0 0 0 16,0 0-3-16,0 0-14 15,0 0 17-15,0 4 0 16,0 0 0-16,0 1 0 0,0-1-1 16,-2-3 1-16,2-1 0 15,0 0-13-15,0 0 23 16,0 0-10-16,0 0 0 15,0 0 5-15,13 0-11 16,3-3 6-16,2-4 0 16,-5 7-9-16,-4 0 10 15,-2 0-1-15,-7 17 0 16,0 7 9-16,-9 7-5 16,-14 6 24-16,0-1 13 15,-2-5 20-15,9-6-55 16,7-9-5-16,9-8-1 15,0-6 15-15,21-2 0 16,12 0-15-16,7-7-14 16,-3 0 0-16,-1 5-3 0,-11 2 17 15,-9 2 0-15,-14 22-5 16,-2 10-1-16,-7 7 6 16,-19-1 0-16,-3-3-13 15,2-5 13-15,2-8-66 16,8-13-81-16,7-8-179 15,6-3-211-15</inkml:trace>
  <inkml:trace contextRef="#ctx0" brushRef="#br0" timeOffset="48820.97">5775 8323 1691 0,'0'0'245'0,"0"0"-179"15,0 0-49-15,0 0 72 16,103 107 63-16,-79-23 20 16,-10 33-15-16,-14 27-97 15,-5 2 5-15,-24-24-36 16,-2-32-20-16,4-34 9 15,3-3-18-15,-20 27-79 16,5-10-118-16,3-9-378 0</inkml:trace>
  <inkml:trace contextRef="#ctx0" brushRef="#br0" timeOffset="49378.09">6462 8921 403 0,'0'0'1047'15,"0"0"-808"-15,0 0-141 16,0 0-5-16,0 0 52 15,0 0-89-15,0 0 49 16,91-22-20-16,-51 22-39 16,3 0 0-16,-5 0-46 15,-5 0-13-15,-8 0-29 16,-12 2-204-16,-7 3-130 16,-6-5-603-16</inkml:trace>
  <inkml:trace contextRef="#ctx0" brushRef="#br0" timeOffset="49565.43">6607 8729 662 0,'0'0'1456'16,"0"0"-1223"-16,0 0-190 16,0 0-33-16,0 0 2 15,-93 148-12-15,66-90 0 16,6 4-4-16,3 1 4 15,14 8-48-15,2-18-330 16,2-17-933-16</inkml:trace>
  <inkml:trace contextRef="#ctx0" brushRef="#br0" timeOffset="50053.89">7670 8342 1560 0,'0'0'299'16,"0"0"-234"-16,0 0-55 16,0 0 4-16,0 0-13 15,0 134 112-15,0-60 45 16,-4 7-66-16,1 3-12 0,-1-6-74 16,1-8-5-1,-1-14-1-15,2-11-9 0,0-16-51 16,2-15-145-16,0-10-138 15,0-4-473-15</inkml:trace>
  <inkml:trace contextRef="#ctx0" brushRef="#br0" timeOffset="50258.45">7659 8289 1625 0,'0'0'213'0,"0"0"-134"15,0 0-71 1,0 0 14-16,0 0 42 0,93 131 15 16,-93-47 10-16,-9 1-44 15,-17 7-45-15,-10 0 0 16,-15 0-31-16,6-13-262 16,2-20-279-16</inkml:trace>
  <inkml:trace contextRef="#ctx0" brushRef="#br0" timeOffset="50498.6">7316 9168 1013 0,'0'0'365'0,"0"0"-149"15,0 0 12-15,0 0 29 16,0 0 9-16,0 0-117 15,0 0-78-15,80-2-6 16,-29-4-44-16,9 0 17 16,4-3-30-16,6 6-6 15,-3-1-4-15,6 4-65 16,-19 0-237-16,-16 0-552 0</inkml:trace>
  <inkml:trace contextRef="#ctx0" brushRef="#br0" timeOffset="51174.18">6331 8949 940 0,'0'0'603'0,"0"0"-339"16,0 0 0-16,0 0-3 15,0 0-55-15,0 0-127 16,0 0 36-16,33-17-65 16,-14 12-50-16,2 5 20 15,4 0-20-15,-4 0-8 0,14 5-77 16,-10 7-196-16,0-1-301 15</inkml:trace>
  <inkml:trace contextRef="#ctx0" brushRef="#br0" timeOffset="52545.09">7949 9157 876 0,'0'0'572'16,"0"0"-415"-16,0 0-50 15,0 0-12-15,0 0-16 0,0 0 41 16,0 0-6-16,-18 0-12 16,15 0-6-16,3 0-47 15,0 0 3-15,-2 0-34 16,2-1-17-16,0 1 32 15,0-2-26-15,0 2-7 16,0 0 0-16,0 0 20 16,0 0-25-16,0 0 5 15,0 0 0-15,0 0-10 16,0 0 10-16,0 0 0 16,0 0-1-16,0 0 2 15,0 0-2-15,0 0 1 16,0 0 0-16,0 0-3 0,0 0 9 15,0 0-6 1,0 0 0-16,0 0 14 0,0 0-6 16,0 0 19-16,0-2-25 15,0 2 33-15,0 0-29 16,0 0-6-16,0 0 0 16,0 0 0-16,0 8-6 15,0 9 6-15,0 6 0 16,0 1-9-16,-11 1 11 15,-2-8-2-15,4-1 0 16,2-8 10-16,3-5-10 16,4 0 0-16,0-3 0 0,0 0-4 15,0 0 4-15,0 0 0 16,0 0-11-16,0 0 1 16,0 0 4-16,0 0 6 15,0 0 0-15,0 0-13 16,0 0 13-16,0 0 0 15,0-3 0-15,2 0 8 16,3-1-22-16,-1-1 5 16,0 0 9-16,-2 3-20 15,-2 0 21-15,3 0-1 16,-3 0 0-16,2 0 16 16,-2-3-21-16,2 5 5 15,-2 0 0-15,0 0 11 0,0 0-11 16,0 0 0-1,0 0 0-15,0 9 8 0,-7 9-8 16,-6 4 0-16,2 2 1 16,0-4 1-16,4-2-1 15,3-5-1-15,2-6 0 16,2-7 14-16,0 0-5 16,9 0-9-16,11 0 7 15,2-10-22-15,0 0 3 16,-2 5 11-16,-7 5-7 15,-1 0 5-15,-7 5-4 16,-5 17 7-16,0 7 0 16,0 1-8-16,-10 2 16 15,-3-2-8-15,-1-6 0 16,1-4 10-16,2-6-8 0,4-6-2 16,-2-4 0-16,3-4-22 15,-1 0-49-15,-7-28-154 16,6-2-120-16,-1-4-231 0</inkml:trace>
  <inkml:trace contextRef="#ctx0" brushRef="#br0" timeOffset="52682.25">7899 9148 1549 0,'0'0'511'0,"0"0"-417"16,0 0-26-16,0 0-21 15,146-26-39-15,-111 23-7 16,-2 3-1-16,-1 0-15 15,-8 0-206-15,-6 0-570 0</inkml:trace>
  <inkml:trace contextRef="#ctx0" brushRef="#br0" timeOffset="53169.92">8553 8301 405 0,'0'0'951'0,"0"0"-709"16,0 0-119-16,0 0-63 15,0 0-51-15,0 0 67 16,0 0 80-16,-98 125 33 0,73-3-37 16,5 30-61-16,7-7 22 15,8-31-60-15,5-37-32 16,0-26 14-16,0 2-29 16,14-2-6-16,8-4 0 15,5-19-67-15,19-26-94 16,-6-2-213-16,-1-14-594 0</inkml:trace>
  <inkml:trace contextRef="#ctx0" brushRef="#br0" timeOffset="53725.48">8829 8536 1536 0,'0'0'383'0,"0"0"-280"15,0 0-45-15,0 0-35 16,0 0 45-16,0 0 34 15,0 0 36-15,-10-16-34 16,10 4-98-16,0 3 12 16,0 0-27-16,4 4 9 0,7 2 0 15,2 3-12-15,-2 3 9 16,-2 20 3-16,-7 14 0 16,-2 7 10-16,0 5-5 15,-13 2-4-15,-7-4 0 16,3-8 33-16,0-12-33 15,9-8-1-15,4-12 0 16,4-4 9-16,0-3 15 16,0 0-24-16,12-12 0 15,13-6-42-15,2-2-26 16,0 6 21-16,-3 5 41 16,-2 9-8-16,-6 0 5 15,-7 19 9-15,-7 9 0 0,-2 6 9 16,-11 4-7-16,-18 3 17 15,-9-2 24-15,-2 3-42 16,-2-3 33-16,3-8-34 16,13-13-80-16,10-9-238 15,12-9-377-15</inkml:trace>
  <inkml:trace contextRef="#ctx0" brushRef="#br0" timeOffset="53890.11">9278 8689 861 0,'0'0'1452'0,"0"0"-1442"0,0 0-10 16,0 0-311-16,0 0-344 0</inkml:trace>
  <inkml:trace contextRef="#ctx0" brushRef="#br0" timeOffset="54026.42">9197 9144 1350 0,'0'0'693'16,"0"0"-426"-16,0 0-154 16,-67 124-113-16,14-73 0 0,5-12-287 15,6-11-304-15</inkml:trace>
  <inkml:trace contextRef="#ctx0" brushRef="#br0" timeOffset="54573.02">10057 8682 1692 0,'0'0'401'16,"0"0"-250"-16,0 0-151 15,0 0-59-15,94-106-18 16,-70 64 30-16,-1-6 41 0,-3 1 6 15,-5-4-38 1,-4 3-28-16,-3 1-1 0,-4 10 67 16,-2 7 4-16,-2 9 145 15,0 13 83-15,0 6-138 16,0 2-71-16,0 8-16 16,0 24 6-16,0 15-13 15,0 15 9-15,-2 12 6 16,-7 7-4-16,-2 2-11 15,-5 1-10-15,-4 6 1 16,2-21-262-16,3-20-237 0</inkml:trace>
  <inkml:trace contextRef="#ctx0" brushRef="#br0" timeOffset="54739.35">9944 8913 1713 0,'0'0'559'0,"0"0"-407"15,0 0-63-15,160-18-65 16,-97 14-3-16,-3 4-21 16,-4 0 13-16,-8 0-33 15,0 0-32-15,-15 0-308 16,-8 0-794-16</inkml:trace>
  <inkml:trace contextRef="#ctx0" brushRef="#br0" timeOffset="55354.66">10136 9164 1490 0,'0'0'256'0,"0"0"-228"16,0 0-16-16,0 0-5 15,0 0 95-15,0 0 173 16,0 0-130-16,-3 0-67 0,3 0-56 16,0 0-5-16,0 0-10 15,0 0-7-15,0 0 0 16,0 0-7-16,0 0-2 15,0 0 9-15,0 0 0 16,0 0 8-16,0 0-20 16,0 0 12-16,0 0-2 15,0 0-11-15,0 0 3 16,0 0-2-16,0 0 10 16,0 0 2-16,7-2-9 15,-1 2 9-15,6 0 0 16,-3 0-6-16,2 0 8 15,-2 6-2-15,-2 12 0 16,-5 4 10-16,-2 10 20 16,0 2-29-16,-11 4 7 0,-3-4 30 15,5-3-20-15,9-8 16 16,0-7-32-16,11-4 7 16,18-4 43-16,2-1-25 15,-2-2-6-15,-4 5 5 16,-10 8-17-16,-15 9-9 15,0 5 0-15,-19 6 8 16,-17-1-32-16,-2-2 12 16,4-7-86-16,5-12-55 15,10-11-184-15,9-5-347 0</inkml:trace>
  <inkml:trace contextRef="#ctx0" brushRef="#br0" timeOffset="55609.03">10902 8306 1073 0,'0'0'840'15,"0"0"-708"-15,0 0-124 16,45 124 25-16,-36-14 91 0,-9 39 31 15,-4 11 16 1,-28-6-106-16,-11-17-48 0,6-39-17 16,3-20-15-1,-13 5-211-15,10-29-280 0,-1-6-712 0</inkml:trace>
  <inkml:trace contextRef="#ctx0" brushRef="#br0" timeOffset="56420.04">1779 11023 489 0,'0'0'901'0,"0"0"-562"16,0 0-12-16,0 0-9 16,0 0-57-16,0 0-65 0,0 0-89 15,-16-42-50-15,26 40-22 16,15 2-26-16,9 0-5 16,4 0-4-16,0 4-19 15,-1 10-11-15,-1 16-130 16,-11-5-185-16,-11-1-315 0</inkml:trace>
  <inkml:trace contextRef="#ctx0" brushRef="#br0" timeOffset="56563.07">1787 11318 1763 0,'0'0'620'0,"0"0"-546"15,0 0-6-15,0 0-53 16,129 1-15-16,-75-1 0 15,27 0-41-15,-15 0-248 0,-10-4-684 0</inkml:trace>
  <inkml:trace contextRef="#ctx0" brushRef="#br0" timeOffset="57434.08">3883 10604 1485 0,'0'0'481'15,"0"0"-404"-15,0 0-56 16,0 0-14-16,0 0-7 16,-21 140 40-16,6-68-9 15,1 2 10-15,4-2-41 16,5-9 13-16,5-13-29 15,0-18-261-15,5-20-1000 0</inkml:trace>
  <inkml:trace contextRef="#ctx0" brushRef="#br0" timeOffset="57577.42">4043 10689 2203 0,'0'0'268'16,"0"0"-218"-16,-13 121-49 15,-5-43-2-15,-5 31-5 16,8-19-277-16,4-20-424 0</inkml:trace>
  <inkml:trace contextRef="#ctx0" brushRef="#br0" timeOffset="58259.53">6437 11073 945 0,'0'0'557'0,"0"0"-381"15,0 0-26-15,0 0-18 16,0 0-3-16,0 0-11 16,0 0-21-16,137-18-42 15,-100 18-37-15,3 0-11 16,-4 0-14-16,2 2-61 16,-10-2-225-16,-7 0-264 0</inkml:trace>
  <inkml:trace contextRef="#ctx0" brushRef="#br0" timeOffset="58439.35">6603 10872 897 0,'0'0'1250'0,"0"0"-1032"16,0 0-145-16,0 0-72 15,0 0-1-15,-35 136 0 16,20-73 17-16,-3 2-10 15,-1 16-7-15,3-17-284 16,5-17-409-16</inkml:trace>
  <inkml:trace contextRef="#ctx0" brushRef="#br0" timeOffset="59363.06">7688 10788 421 0,'0'0'1231'16,"0"0"-942"-16,0 0-157 15,0 0 11-15,0 0-48 16,0 0-2-16,0 0-44 15,0 0 55-15,0 0 12 16,0-4-64-16,0-8-25 16,-5 0-27-16,-10-1-39 15,-10 8 8-15,-10 5-26 0,-6 0 38 16,-3 12 13-16,-1 20 3 16,5 12 3-16,7 8 21 15,10 6 9-15,17 1 46 16,6-6-48-16,4-2 0 15,23-11-10-15,11-6-7 16,9-11-2-16,7-9-9 16,6-11-81-16,0-3-31 15,15-2-137-15,-17-12-139 16,-11-2-347-16</inkml:trace>
  <inkml:trace contextRef="#ctx0" brushRef="#br0" timeOffset="60272.04">7976 10476 472 0,'0'0'727'16,"0"0"-495"-16,0 0-68 15,0 0-63-15,0 0 27 16,0 0 1-16,0 0 35 0,-12-11 13 16,10 5-83-16,2-2-45 15,0-2-9-15,0-4-39 16,4-2 14-16,10 2-15 15,-1 2-1-15,-1 4-20 16,-4 5 21-16,1 3 0 16,-5 3-11-16,-4 15 17 15,0 8-6-15,0 2 0 16,-8 4 0-16,-7-3-12 16,-2-4 13-16,7-7-1 15,3-6 0-15,2-4 16 16,5-6-16-16,0-2 0 15,0 0 1-15,12 0-19 16,5 0 14-16,1 0 4 16,-1 0-1-16,-5 0-5 0,-7 8-3 15,-5 13 6-15,0 6 3 16,-13 11-19-16,-16 5 19 16,-19 19-58-16,8-12-233 15,3-9-386-15</inkml:trace>
  <inkml:trace contextRef="#ctx0" brushRef="#br0" timeOffset="60755.54">7853 11157 1174 0,'0'0'582'16,"0"0"-416"-16,0 0-96 16,0 0-64-16,0 0 16 15,0 0-11-15,0 0 14 16,-4 81-24-16,-2-52 47 15,2-3-46-15,2-4 10 16,2-5 1-16,0-10-1 0,0-3-3 16,0-4 4-1,16 0-12-15,4-4-1 0,0-5-23 16,0-3-19-16,-5 4 35 16,-1 2 3-16,-3 3 2 15,-2 3 2-15,-5 0 0 16,-1 13 2-16,-3 5 5 15,0 5 0-15,0 5 5 16,0 3 0-16,-9-1-3 16,-4-3-9-16,3-4 1 15,1-7-16-15,1-6-81 16,-1-10-101-16,0 0-26 16,0-16-400-16</inkml:trace>
  <inkml:trace contextRef="#ctx0" brushRef="#br0" timeOffset="60888.27">7862 11122 1528 0,'0'0'554'16,"0"0"-349"-16,0 0-126 15,0 0-79-15,138-35 0 16,-89 26 0-16,15 0-37 16,-10 1-273-16,-12-1-1273 0</inkml:trace>
  <inkml:trace contextRef="#ctx0" brushRef="#br0" timeOffset="61337.78">8676 10557 1461 0,'0'0'328'0,"0"0"-236"16,0 0-49-16,0 0-37 16,-85 155 61-16,49-39 152 15,5 28-84-15,6-6-36 16,14-31-20-16,11-37-73 15,0-22 14-15,3 0-20 16,14 1-68-16,24-7-39 16,-6-16-218-16,-1-16-605 0</inkml:trace>
  <inkml:trace contextRef="#ctx0" brushRef="#br0" timeOffset="61818.99">9226 10654 1525 0,'0'0'506'0,"0"0"-359"16,0 0-54-16,0 0 11 15,0 0-9-15,0 0-80 16,0 0 14-16,52-69-29 15,-35 41-22-15,-3-2 7 16,-3-4-63-16,-5 5 2 16,-4 2 49-16,-2 8 27 15,0 6 9-15,0 11 58 16,0 2-67-16,0 8 0 0,-2 20-3 16,-4 12 3-16,-3 8-1 15,1 10 9-15,0 2-8 16,-1 3 0-16,-2-3-86 15,-5 4-134-15,3-16-154 16,2-14-420-16</inkml:trace>
  <inkml:trace contextRef="#ctx0" brushRef="#br0" timeOffset="61983.5">9019 10950 130 0,'0'0'1490'0,"0"0"-1097"16,0 0-209-16,0 0-135 0,0 0 19 15,0 0-45-15,149-7 35 16,-97 4 4-16,-2 3-60 16,-3 0 16-16,0 0-18 15,-13 3-249-15,-15 2-354 0</inkml:trace>
  <inkml:trace contextRef="#ctx0" brushRef="#br0" timeOffset="62441.36">9159 11147 644 0,'0'0'764'15,"0"0"-608"-15,0 0-120 16,0 0 63-16,0 0-41 15,0 0-9-15,0 0 25 16,-31 21-52-16,31-21 27 16,0 0 8-16,0 0 11 15,11 0 11-15,5-7-77 16,-3 1-2-16,-2 6 3 16,-2 0 12-16,-2 0-16 15,-5 6 1-15,0 10 0 16,-2 7 16-16,0 3-16 0,0-3 9 15,0 0 1 1,0-6 5-16,0-2-14 0,11-5 0 16,7-5 0-16,7 1 24 15,2-1-25-15,0 2 0 16,-8 6 0-16,-5 5 6 16,-10 6-6-16,-4 7 0 15,-8 4 1-15,-19 1-3 16,-4-4 2-16,-3-6-53 15,0-14-142-15,8-10-191 16,10-2-526-16</inkml:trace>
  <inkml:trace contextRef="#ctx0" brushRef="#br0" timeOffset="62706.39">9718 10522 1305 0,'0'0'490'0,"0"0"-414"16,0 0-64-16,0 0 73 16,48 146 69-16,-42-74 18 15,-6 7-9-15,0 11-78 16,-4 2-42-16,-19 0-26 15,-6-5-17-15,-4-6-9 16,-16 0-165-16,11-23-154 0,7-19-361 16</inkml:trace>
  <inkml:trace contextRef="#ctx0" brushRef="#br0" timeOffset="65226.99">10059 10339 901 0,'0'0'531'0,"0"0"-393"0,0 0 13 15,0 0 15-15,0 0-78 16,0 0 54-16,0 0-27 15,-4-30-59-15,2 26 22 16,0 0-60-16,-3 0-17 16,3 0 30-16,0 2-30 15,0 0 7-15,2 0-8 16,0 0 13-16,0-1-1 16,0 2-12-16,0-1 0 15,0 2 13-15,0 0-6 16,0 0-7-16,0 0 0 15,-2 0 5-15,-4 0-23 16,0 0 18-16,-1 0 0 0,1 6-18 16,0-2 28-16,3 0-10 15,0-4 0-15,3 0 2 16,0 0-2-16,0 0 0 16,0 0 0-16,0 0-10 15,0 0 17-15,0 0-7 16,0 0 0-16,0 0 10 15,0-2-16-15,-2 0 6 16,0 2 0-16,2-2-10 16,-2 2 12-16,2 0-2 0,0 0 0 15,0-2-14 1,0 2-4-16,0 0-27 0,2-3-20 16,10 2 64-16,1 1-26 15,1 0 27-15,-6 0 0 16,-1 0-3-16,-5 12 3 15,-2 9 0-15,0 5 0 16,-21 6 40-16,-2-1-25 16,-4-4 6-16,2-6-21 15,7-3 16-15,5-8-15 16,9-1-1-16,4-8 0 16,0-1-11-16,4 0-10 15,16 0 20-15,2 1 1 16,-2 4 0-16,-4 2-6 15,-7 6 6-15,-7 6-7 0,-2 7-6 16,-2 4 13 0,-21 6-2-16,-8 7-103 0,4-9-262 15,8-7-637-15</inkml:trace>
  <inkml:trace contextRef="#ctx0" brushRef="#br0" timeOffset="65654.89">10637 10372 1000 0,'0'0'529'15,"0"0"-487"-15,0 0 42 16,-129 58 64-16,82-5 45 15,2 12 22-15,5 25-54 16,5 26-31-16,8-6-2 16,11-10-83-16,9-16 16 0,7-19-61 15,5 2 11-15,17-1-28 16,12-12 2-16,5-12-87 16,7-11-19-16,14 0-141 15,-14-12-63-15,-7-3-565 0</inkml:trace>
  <inkml:trace contextRef="#ctx0" brushRef="#br0" timeOffset="66698.5">11091 10676 789 0,'0'0'663'15,"0"0"-396"-15,0 0-57 16,0 0 42-16,0 0-92 15,0 0 18-15,0 0-43 16,-13-52-81-16,11 38 28 16,2-2-81-16,0-5 17 15,0-1-18-15,18 0-12 16,0 4 2-16,-2 6-5 16,-3 6 3-16,-5 6-6 15,-8 2-3-15,0 25 1 0,-15 15 19 16,-20 9 2-1,-12 6-6-15,-3-3 5 0,4-10 0 16,10-12-8-16,12-12 8 16,10-14 0-16,9-6 0 15,5 0 3-15,10-12-18 16,19-8-60-16,9-2 56 16,6 6-5-16,1 7 22 15,1 9 2-15,-3 0 0 16,-5 7-28-16,-7 13 22 15,-6 0-174-15,-10 3-103 16,-3-3-81-16,-10-8-784 0</inkml:trace>
  <inkml:trace contextRef="#ctx0" brushRef="#br0" timeOffset="66886.19">10786 11052 1672 0,'0'0'555'0,"0"0"-382"16,0 0-76-16,0 0 86 16,0 0-82-16,0 0-85 15,159-29 27-15,-106 23-43 16,1 4-19-16,-3 2-30 16,-13 0-252-16,-11 0-331 0</inkml:trace>
  <inkml:trace contextRef="#ctx0" brushRef="#br0" timeOffset="67427.85">10911 11214 1000 0,'0'0'156'15,"0"0"-127"-15,0 0 49 0,0 0 231 16,0 0-24 0,0 0 18-16,0 0-70 0,-9 1-124 15,5-1-1-15,2 0-104 16,-3-4 9-16,1 2-10 15,2-2-1-15,2 4-2 16,0-2 0-16,0 2-16 16,0-2 16-16,11 1-28 15,2 1 28-15,1 0-23 16,-4 0 23-16,-5 1 0 16,-5 17-1-16,0 6 8 15,-3 6 2-15,-12 2 9 16,-3-4-17-16,7-1 33 15,9-9-34-15,2-3 0 16,0-3 12-16,22-1 0 0,9 0 15 16,3 1-27-16,2 7 0 15,-9 1-9-15,-10 4 9 16,-13 4 0-16,-4 0 0 16,-13 3 12-16,-16-5-17 15,-2-1 5-15,2-9-119 16,6-13-44-16,11-3-233 15,3 0-537-15</inkml:trace>
  <inkml:trace contextRef="#ctx0" brushRef="#br0" timeOffset="67757.72">11600 10555 894 0,'0'0'678'0,"0"0"-576"16,0 0-63-16,0 0 68 15,89 155 44-15,-71-87-17 0,-7 12 11 16,-9 8-37 0,-2 7-50-16,-13 0-5 0,-20 2-52 15,-10-5-1-15,-9-5 0 16,-25 5-87-16,10-20-159 16,5-20-410-16</inkml:trace>
  <inkml:trace contextRef="#ctx0" brushRef="#br0" timeOffset="70326.23">12069 10275 986 0,'0'0'658'0,"0"0"-460"16,0 0-9-16,0 0-1 16,0 0-29-16,0 0-6 15,0 0-22-15,-14-68-34 16,9 59 10-16,1 4-86 16,0 1 25-16,-1 0-11 15,5 1-28-15,0 3 8 16,0-1-15-16,0-2 9 15,5 0 5-15,12-1-14 0,8 1 0 16,-1 3-11 0,-3 0 5-16,-10 21 6 0,-11 9 0 15,-3 9-1-15,-28 8-11 16,-6-1 12-16,-4-2 0 16,7-9-8-16,12-6 19 15,11-7-11-15,11-8 0 16,0-2-25-16,25-4 19 15,10-1-76-15,28 0-81 16,-10-2-91-16,-6-2-393 0</inkml:trace>
  <inkml:trace contextRef="#ctx0" brushRef="#br0" timeOffset="70985.67">12465 10985 1598 0,'0'0'552'0,"0"0"-344"15,0 0 115-15,0 0-116 16,0 0-65-16,0 0 2 15,0 0-86-15,7-10-14 16,17 6-44-16,8 4-46 16,1 0 19-16,-2 0-93 15,-16 19-69-15,-5 4-294 0,-10-1-190 0</inkml:trace>
  <inkml:trace contextRef="#ctx0" brushRef="#br0" timeOffset="71112.89">12387 11168 1994 0,'0'0'703'0,"0"0"-543"16,0 0-77-16,0 0 19 16,0 0-102-16,0 0-13 15,0 0-22-15,160 0-210 16,-108 3-419-16</inkml:trace>
  <inkml:trace contextRef="#ctx0" brushRef="#br0" timeOffset="71645.88">13666 10782 1793 0,'0'0'506'0,"0"0"-410"15,0 0-10-15,0 0 30 16,43-106-6-16,-21 84-52 15,-2 6-57-15,1 6 26 16,-2 6-27-16,-1 4 0 16,-5 4-8-16,-3 22 0 15,-10 9 8-15,-2 16 0 16,-30 9 1-16,-13 11-27 16,-11 4 5-16,-4 4-217 15,4-5-107-15,8-8-176 0,10-10 140 16,14-14 242-1,5-8 139-15,11-8 113 0,1-6 115 16,5-8-39-16,2-3 20 16,0-8-19-16,0 2-27 15,0-3-99-15,4 0-63 16,7 0-2-16,0 0-94 16,-6 0-100-16,-3 0-67 15,-2 0-704-15</inkml:trace>
  <inkml:trace contextRef="#ctx0" brushRef="#br0" timeOffset="71893.59">13274 11520 1091 0,'0'0'1546'15,"0"0"-1281"-15,0 0-265 16,0 0-77-16,0 0 2 16,0 0-75-16,0 0-124 15,80-46-448-15</inkml:trace>
  <inkml:trace contextRef="#ctx0" brushRef="#br0" timeOffset="72307.63">14255 10786 552 0,'0'0'1231'0,"0"0"-975"15,0 0-170-15,0 0-75 0,0 0 0 16,0 0 70-16,0 0-44 16,36-104-14-16,-15 99-12 15,2 4 1-15,-3 1 32 16,-1 0-2-16,-9 13-32 15,-5 16 3-15,-5 13-7 16,-19 14-6-16,-18 13 0 16,-15 6-16-16,-3 6-52 15,2-3-107-15,5-8 50 16,9-10 98-16,5-12-14 16,12-12 41-16,7-9 31 15,3-9 8-15,10-4 55 16,-1-5-51-16,3 2-43 15,0-4 0-15,0-3-462 0</inkml:trace>
  <inkml:trace contextRef="#ctx0" brushRef="#br0" timeOffset="72621.38">14723 10778 1558 0,'0'0'524'0,"0"0"-349"16,0 0-22-16,0 0-80 15,0 0-12-15,0 0-61 16,0 0 1-16,94-40-13 16,-90 78 12-16,-4 12 0 15,-15 14-18-15,-55 47-28 16,3-16-133-16,1-9-298 0</inkml:trace>
  <inkml:trace contextRef="#ctx0" brushRef="#br0" timeOffset="72719.89">14362 11572 1401 0,'0'0'557'16,"0"0"-357"-16,0 0-18 0,0 0-176 16,0 0-6-1,0 0-284-15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10:15.1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1598 4584 608 0,'0'0'488'0,"0"0"-252"15,0 0-40-15,0 0-103 16,0 0-34-16,0 0-44 16,4-6-15-16,-1 6 0 15,-1-3 48-15,0 2 25 16,0 1-23-16,-2-2 51 15,0 2 59-15,0-2-26 0,0 2 9 16,0 0-7-16,0-3-66 16,0 3 0-16,0 0-24 15,0 0-37-15,0 0 33 16,-11 0-42-16,-9 0 0 16,-7 15 12-16,-6 9-11 15,-9 8 7-15,-3 8-8 16,-4 4 8-16,2 4 20 15,5 3-27-15,9-4 0 16,8-2 11-16,11-5-3 0,10-5-9 16,4-3 0-1,0-1 1-15,22-3-16 0,7-8 3 16,9-4-91 0,13-10-174-16,-9-6-238 0,-8 0-317 0</inkml:trace>
  <inkml:trace contextRef="#ctx0" brushRef="#br0" timeOffset="337.47">1248 4853 1766 0,'0'0'356'0,"0"0"-275"0,0 0 45 15,0 0 21-15,0 0-70 16,0 0-31-16,0 0-31 16,138-53-8-16,-89 51 2 15,-2 2 0-15,-7 0 0 16,-5 18 23-16,-6 11-19 16,-6 3 35-16,-7 4-17 15,-7 1-13-15,-7 1 17 16,-2-1-34-16,0-5 4 15,0-4-5-15,0-6 9 16,-2-8-22-16,2-10-54 16,0-4-166-16,0-21 18 15,15-12-326-15,3-4-193 0</inkml:trace>
  <inkml:trace contextRef="#ctx0" brushRef="#br0" timeOffset="668.42">1756 4849 1160 0,'0'0'487'0,"0"0"-353"15,0 0 60-15,0 0-26 16,0 0-51-16,-25 122-28 16,25-93 0-16,0-6-55 15,7-5-15-15,13-6-6 16,3-8-13-16,-2-4-23 16,2 0-63-16,-7-16-12 15,-9-5 36-15,-5-6-5 16,-2-4 2-16,0-1 29 15,0-2 27-15,-5 5 9 16,5 4 13-16,0 7 50 16,3 13 30-16,14 5-59 15,5 2 0-15,1 22 20 0,-3 8-7 16,-2 5 67-16,-4 3-59 16,-8 1-31-16,-2-2 10 15,-4-7-34-15,0-6 11 16,0-7-11-16,0-13-138 15,-4-6-97-15,-5 0-422 0</inkml:trace>
  <inkml:trace contextRef="#ctx0" brushRef="#br0" timeOffset="803.87">2026 4463 1461 0,'0'0'638'0,"0"0"-437"16,0 0-145-16,0 0-28 15,0 0-28-15,-2 107-111 16,-12-49-414-16</inkml:trace>
  <inkml:trace contextRef="#ctx0" brushRef="#br0" timeOffset="908.18">1910 5187 1825 0,'0'0'574'15,"0"0"-424"-15,0 0-150 16,0 0-21-16,0 0-265 15,0 0-507-15</inkml:trace>
  <inkml:trace contextRef="#ctx0" brushRef="#br0" timeOffset="1553.33">2949 4676 411 0,'0'0'853'0,"0"0"-586"15,0 0-46-15,0 0 19 16,0 0-19-16,0 0-17 15,0 0-48-15,20-31-18 16,-20 31-63-16,0 0-39 16,-16 14 4-16,-11 18-26 15,-9 9 47-15,-5 9-3 16,-9 6-52-16,0 2 28 16,2-4-34-16,6-7 0 15,8-10-15-15,12-12-7 16,8-11-52-16,14-12-53 0,0-2-157 15,23-32-55-15,6-8-442 16,0-2-77-16</inkml:trace>
  <inkml:trace contextRef="#ctx0" brushRef="#br0" timeOffset="1722.4">2864 4659 1303 0,'0'0'510'0,"0"0"-309"15,0 0-51-15,0 0-59 16,0 0-23-16,0 0-17 15,143 99 65-15,-108-52-63 16,1-2-40-16,-5 1-13 0,-4-3-25 16,-11-7-140-1,-16 0-106-15,0-13-243 0,-12-6-784 0</inkml:trace>
  <inkml:trace contextRef="#ctx0" brushRef="#br0" timeOffset="1863.57">2672 4981 1472 0,'0'0'988'0,"0"0"-785"16,0 0-132-16,0 0-57 15,168-40-4-15,-91 29-20 16,44-3-108-16,-21 5-494 16,-9-3-898-16</inkml:trace>
  <inkml:trace contextRef="#ctx0" brushRef="#br0" timeOffset="2806.85">3887 4463 836 0,'0'0'589'0,"0"0"-394"16,0 0-10-16,0 0 73 15,0 0-78-15,0 0-10 16,0 0-10-16,7-47-84 15,-7 47-7-15,0 5-47 16,0 23-22-16,-9 20 32 16,-2 15-18-16,-1 13 48 15,2 5-3-15,1 0-51 16,2-8 25-16,4-9-33 16,3-14 0-16,0-12-4 15,10-10 10-15,9-12-6 16,6-10 0-16,4-6-30 0,7-2 28 15,1-23-54 1,0-10-25-16,-6-1 15 0,-10 0-26 16,-7 6 37-16,-9 10 39 15,-3 8 16-15,-2 12 44 16,0 0-26-16,0 15-17 16,-11 16 35-16,1 5-27 15,2 2 7-15,4-1-16 16,4-5 11-16,0-6-31 15,0-9-32-15,0-13-171 16,0-4-293-16,-7 0-315 0</inkml:trace>
  <inkml:trace contextRef="#ctx0" brushRef="#br0" timeOffset="2935.88">4018 4680 1594 0,'0'0'839'0,"0"0"-683"16,0 0-80-16,0 0-76 15,139-35 0-15,-77 35-20 16,-8 0-324-16,-8 5-1147 0</inkml:trace>
  <inkml:trace contextRef="#ctx0" brushRef="#br0" timeOffset="3603.86">4919 4441 1215 0,'0'0'523'16,"0"0"-280"-16,0 0-55 16,0 0-30-16,0 0-56 15,0 0-32-15,0 0-34 16,2 25-35-16,-2 33 74 16,-2 14-22-16,-4 8 2 15,-1 5 20-15,-2-5-59 16,2-8 1-16,3-12-17 15,0-13 15-15,1-14-15 0,1-13 0 16,2-8 0-16,0-12-12 16,0 0 12-16,7-28-6 15,10-12-40-15,10-10-45 16,4-4-27-16,2 8 11 16,0 10 79-16,-8 17 16 15,-4 17 14-15,-8 2-2 16,-8 31 13-16,-5 7 0 15,0 8 75-15,-23 4-31 16,-6 2-25-16,-6-1 16 16,-3-5-48-16,2-11 0 15,7-7-55-15,12-17-140 16,8-10-151-16,9-1-557 0</inkml:trace>
  <inkml:trace contextRef="#ctx0" brushRef="#br0" timeOffset="3799.7">5399 4676 1829 0,'0'0'341'16,"0"0"-258"-16,-87 112 52 16,35-47 47-16,1 3-61 15,2-1-15-15,5-6-59 16,10-6-46-16,10-14-2 15,19-9-61-15,5-13-223 16,0-14-328-16</inkml:trace>
  <inkml:trace contextRef="#ctx0" brushRef="#br0" timeOffset="4041.75">5652 4814 1852 0,'0'0'502'0,"0"0"-448"15,0 0-11-15,-158 39-29 16,116-10 85-16,13 5 13 16,15 3-69-16,14 1-9 0,5-4-34 15,28-2-12-15,10-8 1 16,22-10-181-16,-12-5-165 15,-9-9-784-15</inkml:trace>
  <inkml:trace contextRef="#ctx0" brushRef="#br0" timeOffset="11585.81">6497 4714 823 0,'0'0'306'0,"0"0"-95"16,0 0-58-16,0 0 4 15,0 0-17-15,0 0-2 16,56-64 5-16,-47 54-53 16,-5 4-33-16,-2 2 29 15,-2 2-15-15,0 2 29 16,-2 0-24-16,-19 0-63 15,-14 18 19-15,-9 7-31 16,-3 9 4-16,1 1 43 16,4 0-32-16,11 0 7 0,8-9-9 15,9-7-3 1,8-7 6-16,6-7-17 0,0-3 0 16,4-2-1-16,16 0-9 15,7-11-51-15,0-10-81 16,0-2 12-16,-3-4 57 15,-2 1-5-15,-4 2 41 16,-5 6 37-16,-4 8 0 16,-7 6 23-16,1 4 16 15,-3 4-39-15,0 24 45 16,0 12 2-16,0 11-11 16,-7 0 44-16,-6 4-30 15,-3-6 23-15,-8-3-25 16,-5-11-12-16,-10-3 40 15,-5-8-47-15,-1-6-12 0,1-6-1 16,4-8-10-16,13-4-12 16,23-14-94-16,4-10-224 15,2-5-591-15</inkml:trace>
  <inkml:trace contextRef="#ctx0" brushRef="#br0" timeOffset="12215.33">6809 4548 1380 0,'0'0'270'0,"0"0"-186"16,0 0 46-16,0 0 91 15,-33 136-35-15,31-74 27 16,2 1-107-16,0-4-29 15,0-9-25-15,0-7-44 16,0-9 19-16,0-12-27 16,0-8 1-16,0-8 5 15,0-6-6-15,0 0 0 16,0-10-1-16,8-17-48 16,13-4-15-16,1-1-31 15,3 4 25-15,-3 8 69 16,-6 13-25-16,-6 7 23 0,-7 14 3 15,-3 17 8-15,0 7 48 16,0 2-10-16,-7-4-13 16,3-6 28-16,2-6-60 15,2-8 8-15,0-8-6 16,8-8 6-16,15 0 11 16,6-10-20-16,9-20-28 15,-1-10 11-15,6-8-65 16,-1-11-16-16,-4-5 23 15,-4 1-19-15,-10 0 62 16,-8 12 32-16,-10 12 20 16,-6 15 81-16,0 14-7 15,0 10-56-15,-13 0-38 16,2 20 9-16,4 13 15 16,7 10 27-16,0 9 10 0,13 3 3 15,14-4-54-15,2-5 14 16,0-5 46-16,-6-12-64 15,-7-4 17-15,-14-4-23 16,-2-9 0-16,-14 1-10 16,-17-5-29-16,-27-4-118 15,9-2-153-15,6-2-726 0</inkml:trace>
  <inkml:trace contextRef="#ctx0" brushRef="#br0" timeOffset="12869.46">7971 4903 980 0,'0'0'384'0,"0"0"-153"0,0 0 61 15,0 0 3-15,0 0-23 16,0 0-50-16,0 0-140 16,-20-43-29-16,-9 43-53 15,-2 21 2-15,0 7-8 16,4 4 6-16,6 2 0 15,11-4-1-15,7-8 2 16,3-8-10-16,5-9-20 16,19-5-28-16,8-9-13 15,3-20-118-15,3-8-43 16,0-9-83-16,0-30-172 16,-7 7 122-16,-10 6-192 0</inkml:trace>
  <inkml:trace contextRef="#ctx0" brushRef="#br0" timeOffset="13036.14">8084 4496 413 0,'0'0'774'15,"0"0"-398"-15,0 0-60 16,0 0-179-16,0 0-98 16,0 0 114-16,0 117-35 15,-4-48 25-15,2 7-21 16,0 2-88-16,0-3 2 16,2-10-36-16,0-7-12 15,0-13-46-15,0-13-82 16,4-12-45-16,-2-8-96 15,-2-12-342-15</inkml:trace>
  <inkml:trace contextRef="#ctx0" brushRef="#br0" timeOffset="13245.94">7795 4821 522 0,'0'0'1065'0,"0"0"-855"15,0 0-179-15,0 0-24 16,131-87-7-16,-75 87 6 15,4 0 10-15,-2 20 32 16,-6 14 56-16,-10 9 55 16,-13 3-75-16,-12-2-6 15,-7-6-11-15,-8-4-46 16,-2-7 7-16,0-10-28 16,-2-8-169-16,-8-9-408 0</inkml:trace>
  <inkml:trace contextRef="#ctx0" brushRef="#br0" timeOffset="13364.31">8304 4566 918 0,'0'0'1229'0,"0"0"-1153"16,0 0-76-16,0 0-172 16,0 0-581-16</inkml:trace>
  <inkml:trace contextRef="#ctx0" brushRef="#br0" timeOffset="17484.59">8923 4560 1136 0,'0'0'558'0,"0"0"-330"16,0 0 22-16,0 0-125 15,0 0 24-15,0 0 14 16,0 0-47-16,0-63-34 16,0 63-73-16,0 9 3 15,0 23-12-15,-7 17 8 16,-2 16 26-16,0 9-27 15,-2 2-6-15,2-7 6 16,2-10-7-16,1-13 0 16,4-9 0-16,0-11-11 15,2-10-14-15,-5-4-189 16,-15-10-118-16,-3-2-194 0,-4 0-224 0</inkml:trace>
  <inkml:trace contextRef="#ctx0" brushRef="#br0" timeOffset="18054.77">8584 4947 1273 0,'0'0'790'16,"0"0"-542"-16,0 0-168 16,0 0-74-16,136-47 23 15,-70 29-29-15,6-8 0 16,-1-2-15-16,0-4-11 16,-7-3-60-16,-14 0-71 15,-14 1-16-15,-18 1 104 16,-14-1 30-16,-4 9 39 15,-4 3 20-15,-16 8 93 16,-4 12-7-16,-1 2-43 16,0 25-25-16,-1 20 54 0,1 11 44 15,8 8-4-15,3-2-15 16,9-4-70-16,5-7-14 16,0-13-30-16,0-11 11 15,11-8-9-15,5-11-5 16,7-6-8-16,-2-2 7 15,8-6-59-15,0-14-49 16,3-4-11-16,-6-1 48 16,-3 1 72-16,-5 9-16 15,-9 7 16-15,-3 8 2 16,-3 1-2-16,-1 21 46 16,0 7-11-16,2 0-35 15,4-5 31-15,0-1-31 0,5-9 0 16,5-8 11-16,5-6-10 15,-1 0-2-15,0-9-87 16,1-12-45-16,-1-1 35 16,-5-4-56-16,2 2 16 15,-4 4 63-15,-3 6 36 16,-4 10 39-16,-1 4 41 16,-3 10 107-16,1 18 3 15,-3 4-85-15,1 3-32 16,-3-4-12-16,2-4-13 15,2-12-18-15,0-15-41 16,3 0-264-16,-5-6-488 0</inkml:trace>
  <inkml:trace contextRef="#ctx0" brushRef="#br0" timeOffset="18177.78">9554 4624 1652 0,'0'0'342'15,"0"0"-342"-15,0 0-133 16,0 0-592-16</inkml:trace>
  <inkml:trace contextRef="#ctx0" brushRef="#br0" timeOffset="21765.76">10247 4624 1126 0,'0'0'535'16,"0"0"-302"-16,0 0 48 16,0 0-67-16,0 0-105 15,0 0-17-15,0 0-42 16,0-60-49-16,-7 89 4 15,-2 18 2-15,-2 16 11 16,2 9 27-16,5 3-45 16,1-7 30-16,3-10-30 15,0-9 0-15,0-13-5 16,3-10 5-16,3-9-18 0,-1-6-137 16,-3-5-100-16,-2-6-108 15,-18 0-193-15,-4-2 35 0</inkml:trace>
  <inkml:trace contextRef="#ctx0" brushRef="#br0" timeOffset="22321.56">9993 4962 1152 0,'0'0'698'0,"0"0"-407"15,0 0-87-15,0 0-148 16,0 0-29-16,134-53-27 16,-72 26-5-16,3-2-8 15,-3-8-63-15,-4-1-80 16,-11 0-70-16,-12 1-32 0,-15 0-17 15,-11 5 168 1,-9 8 107-16,0 12 141 0,-6 12 83 16,-17 3-101-16,-5 36 29 15,-4 17 68-15,-2 12-25 16,9 4-31-16,2-4-72 16,11-10 8-16,10-13-67 15,2-13-24-15,2-12 20 16,19-12-28-16,8-8 17 15,2 0-18-15,4-12-15 16,6-14-7-16,-5-3-64 16,-1-2-8-16,-4 1 19 15,-6 5 7-15,-6 7 35 0,-7 13 32 16,-5 5 1-16,-5 8 0 16,0 18 22-16,-2 3 0 15,2 5 18-15,2-7-19 16,6-8 10-16,-1-4-10 15,6-7-15-15,3-8 34 16,2 0-40-16,0 0-73 16,-2-16-25-16,0-5-52 15,-3 0 25-15,2-3-38 16,-2 2 57-16,-5 4 83 16,2 8 23-16,-3 10 69 15,-3 0 59-15,-1 12 11 16,-2 13-50-16,-1 6-46 15,0-4-30-15,0-1 15 16,2-9-28-16,5-13-40 0,-2-4-162 16,0 0-343-16</inkml:trace>
  <inkml:trace contextRef="#ctx0" brushRef="#br0" timeOffset="22455.48">10751 4618 2045 0,'0'0'552'0,"0"0"-479"16,0 0-73-16,0 0 0 16,176-22-119-16,-120 22-70 15,-8 0-440-15</inkml:trace>
  <inkml:trace contextRef="#ctx0" brushRef="#br0" timeOffset="26119.89">11384 5157 1051 0,'0'0'909'16,"0"0"-641"-16,0 0-123 15,0 0-25-15,0 0 12 16,0 0-66-16,0 0-36 15,24-91-20-15,6 50-8 16,1-1-4-16,2-4-20 0,0 0-29 16,-1 1 21-1,-6 4-32-15,-3 2 38 0,-6 5 18 16,-5 8 12-16,-3 11-4 16,-5 2-2-16,-4 9 0 15,2 1-9-15,-2 3 10 16,0 0-1-16,0 21 1 15,0 16 5-15,0 9 71 16,-11 15-23-16,0 3-23 16,2-2 0-16,0-4-31 15,3-12 0-15,4-8 0 16,2-11-27-16,0-13-116 16,15-9-208-16,5-5-401 0</inkml:trace>
  <inkml:trace contextRef="#ctx0" brushRef="#br0" timeOffset="26794.69">12040 4478 1482 0,'0'0'243'0,"0"0"-161"16,0 0-72 0,0 0 16-16,-52 108 147 0,34-40 24 15,0 8 1-15,2 3-46 16,3-6-82-16,2-8-8 15,4-13-54-15,3-14-7 16,2-12 11-16,2-10-5 16,0-8-1-16,0-8-6 15,0 0 8-15,4-4-28 16,14-20 13-16,9-8-81 16,-1-4-37-16,1-1 11 15,-2 13 86-15,-9 8 13 16,-8 16-13-16,-6 0 20 15,-2 23 8-15,0 9 46 0,0 4 28 16,-2-2-1-16,2-4 7 16,0-7-44-16,9-11-18 15,16-5 39-15,8-7-31 16,7-4-9-16,3-20-17 16,-1-8-46-16,-7-6-4 15,-4-4-51-15,-8-4 12 16,-9 2 68-16,-10 1-10 15,-2 12 31-15,-2 8 97 16,0 14 39-16,0 9-55 16,0 0-81-16,0 25 12 15,3 11-11-15,3 5 10 16,0 3-8-16,0-3-3 0,-4-4 10 16,-2-5 4-1,0-4-14-15,-16-4 6 0,-9-6-20 16,-2-4 1-16,-2-8-228 15,10-6-149-15,5 0-625 0</inkml:trace>
  <inkml:trace contextRef="#ctx0" brushRef="#br0" timeOffset="27053.72">12935 4645 1255 0,'0'0'812'0,"0"0"-661"16,0 0-93-16,0 0-30 15,0 0 112-15,-31 146 29 16,20-87-80-16,2 5-29 16,2-5-52-16,1-5-7 15,1-10-2-15,3-8-87 16,0-12-78-16,-5-5 0 15,-17-19-170-15,-3 0-66 16,-4 0-632-16</inkml:trace>
  <inkml:trace contextRef="#ctx0" brushRef="#br0" timeOffset="27599.69">12657 4997 1330 0,'0'0'652'16,"0"0"-452"-16,0 0-120 0,170-74-31 15,-102 43-49-15,3-1 6 16,-4-5-6-16,-9-2-9 15,-11-2-3-15,-11 3-79 16,-14-1 26-16,-11 3 57 16,-11 6 8-16,0 5 80 15,-4 14 59-15,-14 11-21 16,-4 0-30-16,-3 26-63 16,-2 18 59-16,3 10 14 15,7 7-41-15,3-1 0 16,7-6-31-16,7-8-15 15,0-10-1-15,0-10-10 16,0-9 0-16,9-8 3 0,5-7 9 16,3-2-10-16,5 0-2 15,7-18-38-15,5-9 29 16,1 0-37-16,-4 0 3 16,-4 8 25-16,-8 10-12 15,-11 9 20-15,-3 10-74 16,-5 22 84-16,0 8 17 15,0 3-1-15,0-6-9 16,2-5 11-16,9-13-16 16,2-5 13-16,6-9 1 15,-2-5-8-15,5 0-7 16,-1-9-1-16,0-8-57 16,0-6 1-16,-3 2-47 0,1-6 14 15,2 5 0-15,-4 4 39 16,-1 8 50-16,-3 10 13 15,-3 0 31-15,-2 12 54 16,-3 12-59-16,-3 3-2 16,-2-4-37-16,0-5-25 15,0-13-84-15,0-5-225 16,0 0-516-16</inkml:trace>
  <inkml:trace contextRef="#ctx0" brushRef="#br0" timeOffset="27727.44">13616 4654 2067 0,'0'0'570'16,"0"0"-519"-1,0 0-51-15,0 0-94 0,0 0-144 16,0 0-694-16</inkml:trace>
  <inkml:trace contextRef="#ctx0" brushRef="#br0" timeOffset="29166.29">14019 5163 1258 0,'0'0'586'0,"0"0"-399"16,0 0-30-16,0 0-151 16,0 0-6-16,111-114 0 15,-62 65-16-15,0-6-69 16,-2-4-112-16,-10-1-35 16,-10-2-54-16,-13 3 244 15,-9 2 42-15,-5 9 155 16,0 8 18-16,-17 12 83 15,0 10-88-15,-1 10-107 16,1 8-29-16,-2 5-32 0,2 30 19 16,1 17 44-1,3 16 45-15,1 12 35 0,6 5-54 16,2-5-43-16,1-6-8 16,3-13-37-16,0-10 14 15,0-17-15-15,0-10 1 16,0-12 2-16,0-8-3 15,7-4-3-15,6 0-10 16,7-18-1-16,11-14-32 16,9-10-81-16,5-3 4 15,2 2 40-15,-7 9 18 16,-4 12 43-16,-11 14 22 16,-10 8-6-16,-6 5 6 15,-4 22 36-15,-5 5 20 16,0 4 34-16,0 0-56 0,0-4-7 15,0-3-11-15,6-10-10 16,5-5 15-16,5-8-21 16,7-6-16-16,0 0-10 15,6-13-45-15,2-12-34 16,3-8-54-16,-5-2-49 16,-7-2 63-16,-3 2 72 15,-11 9 73-15,-3 9 139 16,-5 12 9-16,0 5-65 15,0 4-52-15,-7 17 4 16,1 5 76-16,1 3-42 16,5 0-30-16,0-8 0 15,0-3-38-15,0-6-1 16,0-5 0-16,0-7 3 0,5 0-9 16,1-5 6-16,1-16-70 15,7-8 32-15,1-5-35 16,5 0 8-16,5 2 21 15,-2 10 27-15,2 9 17 16,0 12 0-16,-5 1 32 16,2 3 51-16,-2 13-14 15,3-1-2-15,1-1-40 16,2-8-26-16,1-6 42 16,2 0-36-16,-2-6-5 15,-2-14-4-15,-5-5-37 0,-5-2-4 16,-1-2 6-1,-5 2-24-15,-3 3 53 0,1 6-4 16,-5 9 12-16,0 9 60 16,-2 5-58-16,0 29 11 15,0 16 66-15,0 9-68 16,-9 10 50-16,1 1-16 16,-1-3-26-16,2-7 12 15,2-11-30-15,1-8-2 16,0-11-23-16,0-14-111 15,-1-8-144-15,-2-8-492 0</inkml:trace>
  <inkml:trace contextRef="#ctx0" brushRef="#br0" timeOffset="29494.38">14814 4492 1676 0,'0'0'495'0,"0"0"-370"0,0 0 0 16,0 0-101-16,0 0-5 16,0 0-19-16,0 0 12 15,69-39-24-15,-69 75 10 16,-33 30-53-16,-9-11-171 16,-1-6-628-16</inkml:trace>
  <inkml:trace contextRef="#ctx0" brushRef="#br0" timeOffset="40513.58">2716 5753 1149 0,'0'0'380'0,"0"0"-175"16,0 0 1-16,0 0-80 0,0 0-32 16,0 0 54-16,0 0-72 15,0-56 20-15,0 51-35 16,0 2-59-16,0 1 76 15,0 0-30-15,0-1-12 16,0 3 7-16,0 0-41 16,0 0 14-16,0 0-16 15,0 13 0-15,0 13 0 16,0 14 12-16,0 10-3 16,-4 6 17-16,0 0-25 15,-3-4 6-15,1-7-7 16,1-8 12-16,0-10-17 0,1-7 5 15,2-11 0-15,2-2-1 16,0-5 8-16,0-2-7 16,0 0 6-16,0 0 3 15,0 0 14-15,0-12-23 16,0-12-2-16,0-12-7 16,0-7-22-16,9-1 2 15,2-2 3-15,4 6-6 16,-1 5 23-16,-1 4-3 15,3 7-10-15,-3 4 22 16,1 3-20-16,-1 5 19 16,1-2-12-16,-1 9-6 15,-5 5 7-15,2 0-6 0,-6 14-12 16,-4 18 30-16,0 12 0 16,0 6 29-16,-11 4 5 15,-5-6-33-15,3-7 29 16,2-14-29-16,4-8 0 15,3-10 14-15,2-4-8 16,2-5 8-16,0 0 3 16,0 0-16-16,0-7 42 15,6-12-44-15,12-11-22 16,6-5 0-16,5 1-59 16,2 6 48-16,3 8 11 15,-5 14-5-15,0 6 26 16,-4 3-26-16,-7 23 27 0,-3 3-7 15,-9 1 17 1,-6 1 9-16,0-4 7 0,-6-1-1 16,-21-2 35-16,-6-2-38 15,-7-5-1-15,-5-5-8 16,3-6-5-16,2-4-16 16,9-2-1-16,8 0-143 15,9-2-147-15,10-6-782 0</inkml:trace>
  <inkml:trace contextRef="#ctx0" brushRef="#br0" timeOffset="43050.63">9939 5811 1465 0,'0'0'721'16,"0"0"-517"-16,0 0-165 15,0 0 20-15,0 0 26 16,0 0-24-16,0 0-15 16,-22 17-38-16,6 12 6 15,3 0-12-15,4-2 14 16,4-6-25-16,5-8 9 15,0-13-181-15,14 0-101 16,4-1-263-16</inkml:trace>
  <inkml:trace contextRef="#ctx0" brushRef="#br0" timeOffset="43176.24">9939 5811 1335 0,'130'-41'858'15,"-130"50"-740"-15,0 17-59 16,0 11-53-16,-12 7-5 15,-9 16-2-15,2-13-252 16,6-11-871-16</inkml:trace>
  <inkml:trace contextRef="#ctx0" brushRef="#br0" timeOffset="50392.41">2601 6982 1255 0,'0'0'287'15,"0"0"-89"-15,0 0 32 16,0 0-17-16,0 0 3 15,0 0-32-15,0 0-76 16,0 0-49-16,2 0-38 16,5 0 34-16,1-8-31 15,4-1-6-15,1-3 2 16,-2-1-12-16,-1 0-5 0,-4 0-3 16,-6 3 9-16,0 4-22 15,-4 3 6-15,-25 3-22 16,-14 0 28-16,-6 19-30 15,-4 13 31-15,1 6 0 16,14 9 6-16,12 2 28 16,17 5-19-16,9-1 6 15,2-5 10-15,29-4-23 16,14-10 10-16,10-12-18 16,11-8-26-16,0-10-4 15,21-4-177-15,-20 0-260 16,-13-6-432-16</inkml:trace>
  <inkml:trace contextRef="#ctx0" brushRef="#br0" timeOffset="51273.13">9826 6999 1538 0,'0'0'477'0,"0"0"-394"0,0 0-9 16,0 0-23-16,0 0 78 16,0 0 24-16,-47 101-44 15,34-59-51-15,3-2-57 16,1-5 12-16,7-9-13 16,2-8-48-16,0-12-102 15,21-6-117-15,0-14-242 16,4-10-599-16</inkml:trace>
  <inkml:trace contextRef="#ctx0" brushRef="#br0" timeOffset="51382.92">9951 7022 173 0,'0'0'1840'0,"0"0"-1361"16,0 0-416-16,0 0-60 16,0 0 12-16,-12 144-30 0,8-89-35 15,4-11-416-15</inkml:trace>
  <inkml:trace contextRef="#ctx0" brushRef="#br0" timeOffset="86335.02">15913 4618 1015 0,'0'0'92'0,"0"0"-45"16,0 0 309-16,0 0-134 15,0 0-167-15,0 0 67 16,45-61 50-16,-43 59-35 16,1-1 28-16,-3 3-47 15,0 0-49-15,0 0 13 16,0 0-64-16,0 5-9 16,0 22 0-16,-7 14-1 15,-9 16 22-15,-4 11-10 16,0 5-13-16,0-4 17 15,5-2-24-15,3-9 0 0,3-9 0 16,5-11-5-16,2-9-41 16,-8-12-234-16,4-8-264 15,-3-9-70-15</inkml:trace>
  <inkml:trace contextRef="#ctx0" brushRef="#br0" timeOffset="87528.3">15614 4907 1844 0,'0'0'334'0,"0"0"-217"16,0 0-95-16,141-28-20 0,-87 12 2 15,0-2-4 1,-4-6 0-16,2-2-1 0,-6-3-10 16,-7-1-6-16,-10 2-65 15,-12 0-13-15,-7 4 70 16,-10 4 25-16,0 8 68 15,0 10 50-15,-6 2-65 16,-13 18-7-16,-8 22 3 16,-4 16 45-16,0 8 13 15,-1 3-47-15,8-4-16 16,6-8-26-16,5-11-7 16,6-12 6-16,7-10-17 15,0-13-12-15,0-9 10 16,17 0-53-16,12-13 25 0,7-15-79 15,5-6-91-15,-2-2 104 16,-1 2 20-16,-5 8 26 16,-10 9 50-16,-5 16-7 15,-7 1 7-15,-4 11 56 16,-5 17 3-16,0 3 19 16,-2 1-50-16,3-3-5 15,3-8-3-15,5-5-11 16,10-6-3-16,3-8 5 15,2-2-4-15,9-5-14 16,-2-18-33-16,-2-5-27 16,-2-6 14-16,-2 0-24 15,-5 0 34-15,-4 5 22 0,-5 12 21 16,-9 9 33 0,-1 8-1-16,-3 6 1 0,0 20 79 15,0 8-55-15,0 2-7 16,0-2-35-16,0-7-8 15,4-2 11-15,9-11-10 16,4-6-8-16,0-8 0 16,3 0-12-16,3-8-6 15,-2-14-31-15,4-6-12 16,-2-4 39-16,-1-2-43 16,-5 4 51-16,-1 6 14 15,-9 7 0-15,-3 12 72 16,-4 5-26-16,0 0-46 15,0 18 48-15,0 6-14 16,0 0-13-16,0 0-18 0,0-4 12 16,0-6-8-16,11-6 0 15,9-4-5-15,7-4-1 16,4 0-1-16,3-14-32 16,1-4-1-16,-4-2-22 15,-2 0 55-15,-8 5-9 16,-8 3 9-16,-6 8 37 15,-7 4 0-15,0 0-2 16,0 16 5-16,0 4 25 16,-5 5 7-16,5-3-57 15,0-2-9-15,0-3 13 16,14-10-10-16,11-2 4 0,4-5 17 16,2 0-21-16,0-17-18 15,-6-5-7 1,-8-4-45-16,-8-2 20 0,-9 0-70 15,0 2 42-15,-9 6 47 16,-2 4 22-16,-1 6 74 16,8 6-10-16,4 1-15 15,0 3 24-15,0 0-73 16,14 0 1-16,5 0-2 16,4 0-23-16,0 0 16 15,-1 0-41-15,-5 0 5 16,-3 10 43-16,-5 6-20 15,-9 7 21-15,0 5 15 0,0 3 6 16,-2 3 44 0,-3 1-42-16,5-3-16 0,0-4 14 15,11-7-12-15,18-4-3 16,7-7-6-16,7-5 3 16,-1-5-9-16,0 0-85 15,-9-12-40-15,-13-20-32 16,-9 3-170-16,-11 0-286 0</inkml:trace>
  <inkml:trace contextRef="#ctx0" brushRef="#br0" timeOffset="87711.35">16924 4620 1152 0,'0'0'982'0,"0"0"-678"15,0 0-80-15,0 0-73 16,0 0-14-16,0 0-104 15,0 0-22-15,144-96-22 16,-111 100-29-16,-8 38-136 16,-25 64-287-16,0-4-36 15,-4 2-137-15</inkml:trace>
  <inkml:trace contextRef="#ctx0" brushRef="#br0" timeOffset="87783.31">17064 5221 529 0,'0'0'526'0,"0"0"-206"15,-5 125-98-15,5-91-130 16,9-19-31-16,11-12-61 15,1-3-176-15</inkml:trace>
  <inkml:trace contextRef="#ctx0" brushRef="#br0" timeOffset="89337.25">18265 4889 155 0,'0'0'876'0,"0"0"-688"15,0 0-117-15,0 0 100 16,0 0 9-16,0 0-82 0,0 0 7 16,-11 36 45-1,6-12-20-15,-3 3-7 0,-1 4-26 16,0-4 22-16,0-2-14 16,2-5-84-16,1-7 28 15,4-6-47-15,2-2 4 16,0-5 25-16,0 0-19 15,0-12 52-15,13-14-64 16,11-6 11-16,10-3-26 16,1 1 6-16,1 8 4 15,-5 14-8-15,-6 12 22 16,-12 3-10-16,-4 28 1 16,-9 8 0-16,0 7-7 15,0-7 7-15,0-7 0 16,5-10-5-16,10-11 20 0,5-11-10 15,9 0-5 1,2-23-12-16,0-15-30 0,1-10-123 16,-6-8 40-16,-3-11 58 15,-4-5-7-15,0-6 11 16,-6 2-30-16,-2 8 93 16,-4 16 112-16,-5 16 55 15,-2 17-8-15,0 16-84 16,0 3-68-16,-6 18-14 15,-11 22 7-15,-2 12 0 16,1 15 56-16,1 5-28 16,3 3-3-16,3-2-7 0,7-8-6 15,4-10 5-15,0-13-17 16,2-14 0-16,13-10 6 16,10-12 0-16,4-6 1 15,6-8-7-15,7-22-37 16,5-8-16-16,1-4-67 15,-9 4 34-15,-7 8 68 16,-10 12-7-16,-13 15 24 16,-7 3 0-16,-2 14 1 15,0 13 46-15,0 2-17 16,-4-2-5-16,4-3 31 16,0-8-55-16,2-8 12 15,18-4 25-15,4-4-29 0,5 0 14 16,2-21-22-16,0-2-74 15,-2-7-1-15,0 2-17 16,-6 2 24-16,-5 8 7 16,-7 8 30-16,-7 10 24 15,-4 0 14-15,0 19 8 16,-4 12 49-16,-9-1-50 16,-1-1 19-16,3-8-6 15,3-7-17-15,4-6 11 16,4-5-20-16,0-3 5 15,0 0 55-15,10-17-61 16,12-5-48-16,7-6 18 16,2 2-54-16,0 3 68 15,-4 10-14-15,-7 8 17 16,-7 5 12-16,-8 7-25 0,-5 19 26 16,0 2 50-16,-2-1-29 15,-7-1 50-15,2-11-39 16,3-7-26-16,4-6 20 15,0-2-19-15,0 0 47 16,11-14-44-16,11-9-10 16,5-6-45-16,4 0-27 15,5 0 29-15,1 3 0 16,2 5-39-16,-6 10 39 16,-6 6 36-16,-7 5 7 15,-6 5 32-15,-8 15-2 16,-6 3 1-16,0-1 25 15,0-3-56-15,0-4 14 0,0-10-14 16,0-1 7-16,0-4 20 16,4 0-27-16,9-2-7 15,8-12-82-15,3 0 2 16,5 1 67-16,0 4 12 16,3 6 8-16,-1 3 5 15,-2 5 12-15,-7 15 23 16,-2 4 30-16,-6 5-39 15,-3-3 15-15,-5 1-46 16,-2-8 9-16,-4-4-27 16,0-13-18-16,-8-7-141 15,-11-18-101-15,-2-5-706 0</inkml:trace>
  <inkml:trace contextRef="#ctx0" brushRef="#br0" timeOffset="89481.4">19672 4321 1783 0,'0'0'741'16,"0"0"-543"-16,0 0-168 16,-114 47-29-16,47 12 8 15,-18 31 2-15,-8 25-22 16,20-17-99-16,21-19-741 0</inkml:trace>
  <inkml:trace contextRef="#ctx0" brushRef="#br0" timeOffset="90193.82">20691 4555 1337 0,'0'0'344'15,"0"0"-281"-15,0 0-25 16,0 0-37-16,0 0 71 15,-14 116 153-15,-3-44-51 16,-4 13-21-16,1 1-40 16,3-5-73-16,1-10 9 15,5-16-49-15,4-13 0 16,4-14-3-16,3-13 17 16,0-15-6-16,3 0 29 15,17-15-28-15,7-21-9 16,6-10-94-16,5-10-41 15,0 0 34-15,-4 8-22 0,-8 13 71 16,-13 20 51-16,-8 15-4 16,-5 8 5-16,0 26 67 15,-11 6-27-15,2-1 62 16,2-2-56-16,7-11-8 16,0-8-8-16,16-12-3 15,15-6 61-15,7-8-88 16,5-24-3-16,-1-10-63 15,-5-10-53-15,-5-7 26 16,-8 1-12-16,-8 2 5 16,-7 10 100-16,-5 12 26 15,-4 17 169-15,2 17-24 16,-2 0-146-16,3 33 6 16,1 18 4-16,0 11-34 15,1 5 55-15,0 0-46 0,-3-4-2 16,-2-10-1-16,0-9 11 15,-20-10-13-15,-9-8-5 16,-16-16-97-16,7-6-200 16,12-4-739-16</inkml:trace>
  <inkml:trace contextRef="#ctx0" brushRef="#br0" timeOffset="105427.87">21952 4828 924 0,'0'0'332'0,"0"0"-216"16,0 0-92-16,0 0 3 15,0 0-27-15,0 0 0 0,18 0 376 16,-18 0-114-16,0 3-138 15,0-3-34-15,0 0-27 16,0 0 35-16,0 0-28 16,0 0 10-16,0 0-21 15,0 0-58-15,0 0 37 16,0 0-7-16,0 0-16 16,0 0 46-16,0 0-54 15,0 0 17-15,0 0 2 16,0 0-19-16,0 0 17 15,-6 0 1-15,-15 0-24 16,-12 0 10-16,-8 11-11 16,-7 10 0-16,1 7-2 0,5 6 13 15,8 2-11-15,12 0 0 16,9-4 0-16,11-2-8 16,2-8 8-16,0-4-6 15,10-6 5-15,11-8-35 16,0-4 36-16,8-2-30 15,3-19-30-15,3-5 23 16,-1-11-48-16,0-1 6 16,-3 0 41-16,-4 1-13 15,-10 10 51-15,-3 6 0 16,-8 9 1-16,-1 9 70 16,-5 3-59-16,0 0 3 15,0 18-15-15,0 15 9 16,-5 16 31-16,-3 11-6 15,-8 5-12-15,-2 2 25 0,-2-4-46 16,-5-5 4 0,3-8-5-16,2-12 15 0,2-9-8 15,5-8-7-15,4-13 0 16,0-6-15-16,3-2 15 16,1-14 0-16,5-20-54 15,0-15-120-15,13-12 16 16,16-10-50-16,9-1 38 15,7 2 71-15,1 8 29 16,-1 13 66-16,-7 17 4 16,-9 13 41-16,-9 12 116 15,-7 7-83-15,-4 0-24 16,-7 21 52-16,-2 5-43 0,0 6 21 16,0 0-7-16,-6 3-64 15,-3-6 30-15,0-3-39 16,2-6-13-16,0-8-85 15,7-12-226-15,0 0-244 16,0-15-419-16</inkml:trace>
  <inkml:trace contextRef="#ctx0" brushRef="#br0" timeOffset="105781.22">22204 4833 1390 0,'0'0'378'16,"0"0"-287"-16,0 0-62 0,0 0-20 15,0 0-3 1,0 0 0-16,0 0 4 0,109 32 62 16,-84-25-56-16,-8 3-6 15,-1 3 10-15,-9 5-14 16,-5 6 41-16,-2 8 74 16,0 7-14-16,0 6 13 15,-2-3-92-15,0-4-10 16,2-5-3-16,0-14-5 15,8-8 7-15,13-11-17 16,3 0-28-16,3-21 26 16,-2-11-87-16,-3-4 21 15,-4-2 13-15,-10-2-14 16,-3 2 54-16,-5 6 13 16,0 5 2-16,0 9 73 0,-5 7-48 15,-5 4-25 1,-6 7-40-16,3 0-232 0,4 0-494 0</inkml:trace>
  <inkml:trace contextRef="#ctx0" brushRef="#br0" timeOffset="106039.16">22764 4895 456 0,'0'0'1302'0,"0"0"-945"16,0 0-246-16,0 0-110 15,0 0 54-15,0 0 73 16,0 0-9-16,-27 120-6 16,18-80-93-16,0-3-13 15,0-2-7-15,5-7-10 16,-3-10-160-16,3-6-302 15,-1-10-545-15</inkml:trace>
  <inkml:trace contextRef="#ctx0" brushRef="#br0" timeOffset="106345.48">22577 4466 1774 0,'0'0'490'0,"0"0"-362"15,0 0-65-15,0 0-63 16,0 0 11-16,120-59-11 16,-113 73-5-16,-7 21-8 0,-52 26-18 15,-4-6-179-15,-4-9-557 16</inkml:trace>
  <inkml:trace contextRef="#ctx0" brushRef="#br0" timeOffset="108093.17">22075 5859 553 0,'0'0'1057'0,"0"0"-697"15,0 0-186-15,0 0-29 16,0 0-38-16,0 0-24 16,0 0 54-16,11-84-64 15,-11 82 13-15,0 2-57 16,0 0-28-16,0 16-2 16,0 18 13-16,0 14-12 15,-14 8 26-15,-1 5-25 16,-1-1 27-16,1-7-28 15,1-9 0-15,6-7-9 16,3-13 9-16,3-8 0 0,2-9-100 16,0-7-197-16,13-7 46 15,12-19-52-15,2-6-541 0</inkml:trace>
  <inkml:trace contextRef="#ctx0" brushRef="#br0" timeOffset="108887.72">22273 5886 1513 0,'0'0'528'0,"0"0"-459"16,0 0-42-16,0 0 19 16,-147 72 32-16,110-33 48 15,10 0-18-15,13-1-50 16,14-4-6-16,0-6-50 16,29-7 20-16,12-10-22 0,5-8 0 15,10-3-2-15,0-12-72 16,-3-15-43-16,-4-8-11 15,-8-9-81-15,-8-5 34 16,-11-9-2-16,-6-2 2 16,-6 5 140-16,-5 8 35 15,-5 16 191-15,0 9 106 16,0 15-125-16,0 7-108 16,0 2-64-16,-5 27 0 15,-5 7 50-15,-4 8-14 16,1 4-5-16,0 1 4 15,-3-3-35-15,5-7 23 16,1-6-23-16,4-9 1 0,4-11 2 16,2-4-3-1,0-6-26-15,10-3 25 0,11 0-29 16,4-5 24-16,-3-10-47 16,0 3 10-16,-6 2 33 15,-8 6 4-15,-1 4-6 16,-5 0 11-16,-2 0-15 15,0 11 15-15,0 3 1 16,3 2 0-16,4 1-1 16,1 0 8-16,5-3-7 15,3-2 10-15,7-2-4 16,2-3 5-16,4-7-11 0,2 0 0 16,4 0 10-1,1-5-4-15,-3-11-6 0,-4-4 16 16,-4 0-10-16,-10 2 13 15,-5 4 4-15,-10 6 40 16,0 4 50-16,-8 4-90 16,-16 0-15-16,-5 16-8 15,-2 6 8-15,2 6 1 16,4-3-5-16,7-2-2 16,10-3 2-16,5-8-4 15,3-7-9-15,0-2-16 16,7-3-18-16,15 0 31 15,5-10-61-15,4-9-36 16,1 4 67-16,-3 1-5 16,-6 6 47-16,-2 8-1 0,-7 0 2 15,-6 5-1-15,-3 18 0 16,-3 1 1-16,-2-1-3 16,0-2 2-16,0-10-56 15,2-6-205-15,0-5-302 0</inkml:trace>
  <inkml:trace contextRef="#ctx0" brushRef="#br0" timeOffset="109079.06">23142 5560 1971 0,'0'0'644'16,"0"0"-606"-16,0 0-38 15,0 0-52-15,0 0 9 16,-77 125 36-16,12-29-139 16,9-12-377-16,7-10-1082 0</inkml:trace>
  <inkml:trace contextRef="#ctx0" brushRef="#br0" timeOffset="109700.8">22247 6844 481 0,'0'0'1243'16,"0"0"-749"-16,0 0-350 15,0 0-31-15,0 0-104 0,0 0-2 16,0 0 6-16,-21 34-8 16,-6 34 92-16,0 10-56 15,6 6-11-15,7-5-24 16,10-13 12-16,4-12-11 15,0-14-7-15,10-13-47 16,9-15-46-16,10-12-97 16,-5 0-82-16,-6-11-415 0</inkml:trace>
  <inkml:trace contextRef="#ctx0" brushRef="#br0" timeOffset="109843.63">22012 7032 1423 0,'0'0'758'0,"0"0"-633"0,0 0-125 16,127-16-29-16,-64 11-146 16,4-7-36-16,29-13 59 15,-19 1-166-15,-9 1-514 0</inkml:trace>
  <inkml:trace contextRef="#ctx0" brushRef="#br0" timeOffset="110016.37">22710 6779 1028 0,'0'0'653'16,"0"0"-570"-16,0 0-39 16,0 0 42-16,-77 153 24 15,42-89 48-15,0 2-51 16,-1 0-66-16,3-2-13 0,4-9-28 16,8-9-69-16,15-14-148 15,6-12-84-15,0-14-373 0</inkml:trace>
  <inkml:trace contextRef="#ctx0" brushRef="#br0" timeOffset="110361.77">22953 6713 1528 0,'0'0'331'0,"0"0"-331"15,0 0-73-15,0 0 73 0,0 0 142 16,-48 150 104-16,27-79-40 16,3 3-21-16,1-2-115 15,3-6-41-15,3-12-11 16,4-16-11-16,5-13-1 16,2-13-6-16,0-12 1 15,13 0-14-15,14-10-2 16,11-15-104-16,2 0 55 15,-2 0 6-15,-7 12 58 16,-11 13 0-16,-13 0 1 16,-7 27-10-16,-22 12 9 15,-26 5 0-15,-14 2 0 16,-34 7-93-16,14-7-120 16,11-17-336-16</inkml:trace>
  <inkml:trace contextRef="#ctx0" brushRef="#br0" timeOffset="131686.5">2447 7979 801 0,'0'0'282'0,"0"0"-220"16,0 0-48-16,0 0 4 15,0 0 350-15,0 0-184 16,0-7-98-16,0 4 24 16,0 1-5-16,0 0-36 15,0 2 28-15,0 0-11 16,0 0-59-16,0 0 22 15,0 0-26-15,0 0-22 16,0 0 17-16,-2 2-18 16,-1 20 0-16,-1 12 42 0,0 12-3 15,-1 9 72-15,-1 4-56 16,-1 3-41-16,-2-1 13 16,2-9-19-16,3-6-8 15,0-11 0-15,1-10 12 16,3-7-27-16,-2-10-34 15,2-8-131-15,-2-4-8 16,-3-17-100-16,1-5-466 0</inkml:trace>
  <inkml:trace contextRef="#ctx0" brushRef="#br0" timeOffset="131866.29">2485 7921 1367 0,'0'0'556'16,"0"0"-424"-16,0 0 12 15,118 29-5-15,-84 7-17 16,-7 13 28-16,-12 9-46 16,-15 6-68-16,0 7 19 15,-27 2-49-15,-19 0-6 16,-33 17-17-16,8-20-272 16,11-15-293-16</inkml:trace>
  <inkml:trace contextRef="#ctx0" brushRef="#br0" timeOffset="132742.49">3640 7642 1005 0,'0'0'748'16,"0"0"-565"-16,0 0-72 16,0 0 28-16,0 0-72 15,0 0-47-15,0 0 79 16,-31 73-1-16,17-14-16 16,-1 16 17-16,-1 4-21 15,0 8 7-15,6-3-39 16,-2-8-45-16,8-9 24 0,4-13-25 15,0-14 0 1,4-11 5-16,14-8 7 0,7-12-12 16,4-9 0-16,6 0-43 15,3-17 28-15,2-14-66 16,-5-2-37-16,-4-6-14 16,-6 6 16-16,-9 5 82 15,-7 9 25-15,-9 13 9 16,0 6 113-16,-4 2-76 15,-17 22-9-15,0 8 24 16,-2 3-44-16,5 1 27 16,7-8-35-16,5-5 11 15,6-4-23-15,0-9-4 16,0-2-124-16,0-8-16 16,0 0-156-16,0 0-16 0</inkml:trace>
  <inkml:trace contextRef="#ctx0" brushRef="#br0" timeOffset="132862.91">3709 8095 1222 0,'0'0'742'0,"0"0"-571"15,0 0-109-15,151-10-28 16,-77 6-34-16,-11 1-239 16,-11-4-615-16</inkml:trace>
  <inkml:trace contextRef="#ctx0" brushRef="#br0" timeOffset="133307.84">4794 7604 1360 0,'0'0'285'0,"0"0"-163"15,0 0 61-15,-60 145 20 16,47-80-60-16,2 7 29 16,6-4-31-16,3-2-98 15,2-11-13-15,0-8-25 16,0-13 11-16,2-8-16 0,5-13 0 16,-1-7 0-16,2-6 15 15,2 0-9-15,7-22 27 16,6-10-33-16,8-4-38 15,8 0 31-15,1 6-29 16,-3 10 23-16,-3 15 5 16,-7 5-11-16,-9 3 10 15,-12 23 8-15,-6 8 2 16,0 7 65-16,-24 5-21 16,-10-1 7-16,-5 1-1 15,-4-1-51-15,3-9 20 16,6-6-20-16,10-7-42 15,9-8-78-15,15-11-213 16,2-4-214-16,17 0-91 0</inkml:trace>
  <inkml:trace contextRef="#ctx0" brushRef="#br0" timeOffset="133525.31">5336 7977 864 0,'0'0'862'15,"0"0"-538"-15,0 0-107 16,0 0-58-16,0 0-69 16,0 0 70-16,-124 104-37 15,76-49-55-15,-3 3 12 16,0 4-80-16,-3 0 1 16,7-4-1-16,5-8-15 0,11-8-25 15,16-6-109-15,5-12-177 16,10-9-367-16</inkml:trace>
  <inkml:trace contextRef="#ctx0" brushRef="#br0" timeOffset="133748.97">5615 8117 1386 0,'0'0'598'15,"0"0"-471"-15,-125 14 56 16,61 12-2-16,3 8 14 0,12 4-80 16,16 0-63-16,20 1 9 15,13-5-61-15,8-5 21 16,28-3-21-16,33-5-64 16,-7-7-148-16,-6-8-429 0</inkml:trace>
  <inkml:trace contextRef="#ctx0" brushRef="#br0" timeOffset="137155.79">6553 7957 1224 0,'0'0'227'0,"0"0"-137"15,0 0 97-15,0 0 51 16,0 0-4-16,0 0 4 16,0 0-135-16,-80 15-26 15,31 13 8-15,2 7-39 16,3-4 17-16,5 0-56 15,16-4-1-15,4-10-6 16,11-7 18-16,6-4-18 16,2-6 0-16,2 0-39 0,15 0 30 15,10-12-20 1,2-6-46-16,-2-5 23 0,0 2-42 16,-5-1 38-16,-5 2 29 15,-3 6 25-15,-5 7-5 16,-3 7 7-16,3 3 0 15,-2 27 10-15,2 12 48 16,-5 12 8-16,-4 8-32 16,0 2-12-16,0-2 47 15,-18-7-48-15,-6-11 1 16,-5-8 26-16,-6-11-33 16,-4-11 22-16,-1-7-37 15,7-7-3-15,6-2-16 16,23-29-156-16,4-1-169 15,0 1-412-15</inkml:trace>
  <inkml:trace contextRef="#ctx0" brushRef="#br0" timeOffset="138764.76">7208 7833 905 0,'0'0'907'16,"0"0"-847"-16,0 0-60 0,0 0-10 15,0 0 10-15,-13 112 93 16,5-34 100-16,-4 10-46 16,1 4-19-16,0-6-17 15,-1-7-80-15,4-14-11 16,4-13-20-16,-1-17 18 15,5-15-11-15,0-10-7 16,0-10 0-16,0 0 4 16,13-18-4-16,10-17-70 15,4-9-9-15,-1-11-16 16,3 1 26-16,-3 6 4 16,-3 13 56-16,-9 17 1 15,-6 17 8-15,-8 1 0 0,0 25 46 16,0 11-39-1,0 5 48-15,0-2-27 0,0-4-4 16,0-9 10-16,23-12-34 16,10-8 32-16,9-6-32 15,6-11-3-15,2-18-5 16,0-9-57-16,-6-6 0 16,-6-5 17-16,-11 3-37 15,-7 2 35-15,-11 9 50 16,-7 8 44-16,-2 13 89 15,0 14-65-15,0 0-52 16,-2 24 4-16,-1 14-13 0,1 11 20 16,2 2-24-1,0 0 7-15,0-8 32 0,-2-4-35 16,-9-8 8-16,-7-2-2 16,-9-5-13-16,-17-8-40 15,4-6-237-15,11-8-676 0</inkml:trace>
  <inkml:trace contextRef="#ctx0" brushRef="#br0" timeOffset="139473.29">8450 8272 1197 0,'0'0'542'0,"0"0"-381"16,0 0-67-16,0 0-85 15,0 0 0-15,0 0-9 16,-136 39 51-16,107-4-3 15,9 0 16-15,7-9-57 16,11-7-5-16,2-9-2 16,8-10-18-16,17-6-18 0,17-43-151 15,-3-2-200-15,-8 0-537 16</inkml:trace>
  <inkml:trace contextRef="#ctx0" brushRef="#br0" timeOffset="139652.94">8441 7849 1542 0,'0'0'552'0,"0"0"-404"16,0 0-104-16,0 0-34 16,0 0 29-16,0 141 25 15,0-70 38-15,0 4-10 16,0-3-77-16,0 2 1 16,0-9-16-16,7-8-168 15,-3-11-29-15,-4-10-72 0,0-11-88 16,0-16-457-16</inkml:trace>
  <inkml:trace contextRef="#ctx0" brushRef="#br0" timeOffset="139863.06">8225 8283 1565 0,'0'0'254'0,"0"0"-171"15,154-16-83-15,-81 12 3 16,-3 4-3-16,-6 0 46 15,-10 16 127-15,-12 12-45 16,-13 7-78-16,-14 1 39 16,-7 0-62-16,-6-4-27 15,-2-6 0-15,0-8-7 16,-14-14-36-16,-1-4-145 0,-3 0-295 16</inkml:trace>
  <inkml:trace contextRef="#ctx0" brushRef="#br0" timeOffset="139972.94">8829 8000 1662 0,'0'0'123'0,"0"0"-123"16,0 0-158-16</inkml:trace>
  <inkml:trace contextRef="#ctx0" brushRef="#br0" timeOffset="140873.56">9540 8027 1600 0,'0'0'554'0,"0"0"-433"16,0 0-46 0,0 0-67-16,0 0-8 0,0 0-12 15,0 0 12-15,-17 51 131 16,5 27-24-16,1 6-83 15,0 1 23-15,0-6-47 16,4-11-28-16,3-16-75 16,2-14-36-16,0-16 1 15,-3-12-99-15,-2-10-63 16,0-4-88-16,3-22-357 16,4-7 745-16,0-10 252 15,11-4 65-15,16 1 15 16,8-3-31-16,8 1-129 15,3-1-88-15,6-1-75 16,-8 0-9-16,-3 0-7 16,-10 0-35-16,-14 1 42 15,-9 6-12-15,-8 7 12 0,0 5 40 16,-10 11 46-16,-7 17 86 16,-6 3-44-16,-1 23-101 15,-3 23 64-15,3 15 5 16,6 7-42-16,7 0 22 15,9-4-61-15,2-9 3 16,0-9-9-16,8-12 9 16,12-10-11-16,2-12-7 15,5-8-15-15,4-4 9 16,3-8-89-16,1-16-23 16,2-5-2-16,-4-3-24 15,-6 5 57-15,-10 8 42 0,-6 14 45 16,-11 5 24-16,0 15 19 15,0 17 38-15,0 8-8 16,-6 1-45-16,3-5 42 16,3-6-48-16,0-8-20 15,23-8 29-15,4-10-31 16,4-4-24-16,2-2-56 16,1-19-27-16,-1-11 14 15,-4 1-136-15,-4-5 14 16,-5-1 24-16,-5 6-31 15,-4 4 188-15,-6 15 34 16,-3 12 252-16,-2 0-84 16,0 28-26-16,0 11-53 0,0 1-20 15,0 1-31-15,0-6 2 16,0-5-36-16,0-16-4 16,13-9-152-16,1-5-462 0</inkml:trace>
  <inkml:trace contextRef="#ctx0" brushRef="#br0" timeOffset="140994.87">10325 7928 1307 0,'0'0'695'16,"0"0"-695"-16,0 0-136 0</inkml:trace>
  <inkml:trace contextRef="#ctx0" brushRef="#br0" timeOffset="142398.76">11243 8083 1098 0,'0'0'397'0,"0"0"-182"16,0 0-60-16,0 0-23 16,0 0-74-16,0 0-15 15,0 0 87-15,0-12-58 16,0 10 1-16,0-1-30 15,0 1-13-15,0-5 13 16,-6 1-20-16,-10-2 16 16,-4 4-32-16,-9 4 7 15,-2 0-13-15,-5 12-1 16,1 15 0-16,4 14 26 16,6 5-19-16,9 4 27 15,12-2 5-15,4-1-39 16,8-11 31-16,21-6-16 15,12-11-14-15,7-12 2 0,6-7-3 16,2 0-27-16,0-12-16 16,-2-10-79-16,-10 0 76 15,-13-1-8-15,-8 10 35 16,-13 3 1-16,-8 6 24 16,-2 4-6-16,0 0 0 15,0 7 18-15,0 13 10 16,0 4 17-16,0 1-8 15,0-2 3-15,19-8-39 16,5-9 13-16,2-6-14 16,-1 0 7-16,-2-2-5 15,-7-14-2-15,-8 0 0 16,-6-2-6-16,-2 3 0 0,0-1-11 16,-8 3-14-1,-6-1-71-15,5-22-11 0,5 4-167 16,4-5-437-16</inkml:trace>
  <inkml:trace contextRef="#ctx0" brushRef="#br0" timeOffset="142524.57">11700 7793 1407 0,'0'0'883'0,"0"0"-668"16,0 0-143-16,0 0-47 15,-138 164 21-15,76-72-46 16,12-14-165-16,17-20-505 0</inkml:trace>
  <inkml:trace contextRef="#ctx0" brushRef="#br0" timeOffset="142998.26">12449 8557 1627 0,'0'0'551'0,"0"0"-473"16,0 0-78-16,0 0-26 16,139-143 8-16,-95 85-16 15,-1-5 18-15,-10 3-2 16,-6 4-45-16,-12 10 63 15,-6 14 19-15,-5 11 84 16,-4 12 57-16,0 9-55 0,0 6-59 16,0 29-35-16,0 11 42 15,0 12 19-15,0 5-63 16,-2 0-8-16,2 9-2 16,0-16-235-16,0-16-489 0</inkml:trace>
  <inkml:trace contextRef="#ctx0" brushRef="#br0" timeOffset="143831.84">13245 8381 902 0,'0'0'931'0,"0"0"-651"15,0 0-194-15,0 0-71 0,130-63 4 16,-80 24-19 0,4-5 0-16,-4-6-24 0,-8-2 14 15,-9-3-24-15,-8 2-15 16,-12-1-39-16,-11 8 68 16,-2 3 20-16,0 14 20 15,-9 12 92-15,-4 17-34 16,-5 4-38-16,-3 34-8 15,2 16 14-15,1 14 30 16,1 5 1-16,5-1-25 16,3-9 27-16,5-4-78 15,2-12 12-15,2-14-13 16,0-8 18-16,0-15-37 0,10-10 17 16,9 0-33-1,8-18-6-15,4-13-86 0,4-4-2 16,3-6 31-16,0 5 1 15,-5 9 78-15,-8 10 10 16,-9 15 9-16,-10 2 15 16,-6 20 8-16,0 16 29 15,-2 5 29-15,-9-2-44 16,2-3 55-16,6-5-45 16,3-9-32-16,0-8 34 15,21-10-41-15,8-4 47 16,9-4-55-16,4-20-18 15,0-10-16-15,0-8-56 16,-6-9-47-16,-9 2 41 16,-9-2-40-16,-12 5 75 0,-6 14 61 15,0 12 104 1,-2 13 34-16,-8 7-95 0,-2 20-23 16,7 13 51-16,3 9 12 15,2 6 10-15,0 3-20 16,2-5-45-16,5-7 26 15,-3-2-54-15,-4-11 1 16,0-4-7-16,-21-4-73 16,-18-5-104-16,6-2-179 15,7-5-451-15</inkml:trace>
  <inkml:trace contextRef="#ctx0" brushRef="#br0" timeOffset="144516.37">15095 7962 1829 0,'0'0'568'0,"0"0"-444"15,0 0-73-15,0 0 8 16,0 0-44-16,0 0-15 16,0 0 7-16,-9 91-1 0,5-15 26 15,2 9-32 1,-2-1 14-16,2-6-39 0,-2-10-5 16,4-13-172-16,-2-14-39 15,2-12-119-15,-4-18-327 0</inkml:trace>
  <inkml:trace contextRef="#ctx0" brushRef="#br0" timeOffset="145062.63">14808 8332 1497 0,'0'0'850'0,"0"0"-688"16,0 0-162-16,167-80-140 15,-89 47-120-15,3-4 80 16,-4-6 127-16,-8 1 43 15,-13 0-13-15,-15 4 18 0,-20 7-53 16,-16 7 58-16,-5 9 92 16,-13 11 88-16,-16 4 4 15,-5 19-65-15,-1 25 66 16,4 11-90-16,4 8-11 16,8 4-17-16,11-2-39 15,8-10 20-15,0-8-48 16,4-10 12-16,17-14-27 15,3-11-12-15,7-12-18 16,1 0-8-16,3-10-145 16,1-15 42-16,-1-9-82 15,1 1 5-15,-3-2 108 16,-6 9 45-16,-7 6 80 0,-9 15 127 16,-4 5-52-16,-4 7 52 15,-1 19-12-15,2 6-63 16,5 1 25-16,1-5-54 15,7-6 4-15,5-6-4 16,3-8-22-16,4-8-2 16,-1 0-33-16,1-4-96 15,-4-16-78-15,-5-2-81 16,-3 0-76-16,-3-2 96 16,-1 3 17-16,-1 9 252 15,-3 9 178-15,-5 3 327 16,-2 7-192-16,0 20-112 15,-2 2-116-15,0 4-63 0,4-8-22 16,2-8-144 0,0-11-439-16</inkml:trace>
  <inkml:trace contextRef="#ctx0" brushRef="#br0" timeOffset="145190.63">15886 7977 1793 0,'0'0'619'0,"0"0"-458"16,0 0-161-16,0 0-321 16,0 0-463-16</inkml:trace>
  <inkml:trace contextRef="#ctx0" brushRef="#br0" timeOffset="146909.51">16734 7840 1250 0,'0'0'351'0,"0"0"-190"15,0 0-133-15,0 0-20 16,0 0-8-16,0 0 95 16,-11 110 103-16,11-37-36 15,-2 7-25-15,-1 4-22 16,-1-4-73-16,-3-7-6 15,0-11-36-15,3-11 12 16,2-18-14-16,0-8 2 16,2-14 0-16,0-7 8 0,0-4-2 15,0 0 22-15,4-20-28 16,14-12-121-16,8-10 52 16,8-7-40-16,4 3 13 15,4 2 55-15,-1 12-8 16,-4 13 49-16,-3 12-1 15,-7 7 13-15,-10 12 12 16,-5 16-1-16,-10 7 32 16,-2 4 29-16,0 2-42 15,0-5 24-15,-5-4-48 16,3-5-12-16,2-13 12 16,0-2-18-16,7-12-27 15,17 0-1-15,8-3-49 16,3-19-75-16,3-8-95 0,-1-4-44 15,2-6-91-15,-8 2-205 16,-7 5 587-16,-10 11 121 16,-10 12 402-16,-4 10-248 15,-2 0-172-15,-18 19-28 16,0 8 73-16,2 6-64 16,5 1-23-16,8-4-11 15,5 1-22-15,0-8 31 16,12-5-34-16,3-4-18 15,-1-6 17-15,1-4-24 16,-4-4 0-16,0 0-1 16,-2-6-9-16,-3-11 9 15,-3-8-65-15,2-3 1 0,-5 0 51 16,2 0-15-16,2 8 29 16,3 8 56-16,4 3-41 15,5 9 14-15,0 0-29 16,5 0 0-16,2 13 19 15,2-1-18-15,6-2 7 16,2-4 1-16,7-4 1 16,3-2-3-16,3 0-7 15,-3-12-34-15,-3-8 27 16,-7-1-21-16,-10-1 3 16,-8 3 15-16,-11 0 10 15,-2 3 26-15,-2 8 38 16,0 4 15-16,0 4-16 0,-11 4-62 15,-1 25 6 1,0 14 13-16,-1 13-20 0,2 9 40 16,-1 7-40-16,6 0 1 15,2-3-3-15,1-6 11 16,3-8-9-16,0-11 0 16,-2-12 8-16,-3-8-28 15,-2-12-20-15,-3-8-90 16,-13-11-75-16,4-16-194 15,-2-9-1003-15</inkml:trace>
  <inkml:trace contextRef="#ctx0" brushRef="#br0" timeOffset="147165.4">17547 7849 1470 0,'0'0'316'16,"0"0"-92"-16,0 0 13 15,0 0-104-15,0 0 65 16,-33-117-92-16,33 105-68 16,2 6 1-16,9 6-39 15,1 4-19-15,-8 27-19 16,-4 18-61-16,-6 35 20 0,-17-9-147 15,0-12-427-15</inkml:trace>
  <inkml:trace contextRef="#ctx0" brushRef="#br0" timeOffset="147314.65">18600 8416 1662 0,'0'0'1084'0,"0"0"-1084"16,0 0-942-16</inkml:trace>
  <inkml:trace contextRef="#ctx0" brushRef="#br0" timeOffset="159238.34">1509 9476 901 0,'0'0'748'16,"0"0"-636"-16,0 0-66 15,0 0 40-15,0 0 97 16,0 0-13-16,-10-95 28 16,10 88-36-16,0 5-64 0,0 0 14 15,0 0-46 1,0 2-24-16,0 0-3 0,0 0-32 16,0 0-5-1,0 0-2-15,-2 13-15 0,-2 17 15 16,-7 16 0-16,-3 14 0 15,-1 10-5-15,-3 4 11 16,1-2-6-16,0-5 0 16,7-13 6-16,3-8-25 15,5-12-1-15,2-10-110 16,0-14-139-16,7-8-281 16,1-2-100-16</inkml:trace>
  <inkml:trace contextRef="#ctx0" brushRef="#br0" timeOffset="159725.75">1094 9314 1175 0,'0'0'755'15,"0"0"-585"-15,0 0-104 16,0 0 16-16,0 0-14 15,0 0-49-15,0 0 42 16,154 5-27-16,-80 4-33 16,3-1-2-16,2-2-4 15,-13 0-27-15,-10-1-8 0,-16-2-15 16,-13-1 43 0,-12 3-4-16,-10-1-2 0,-5-1 9 15,-3 8 18-15,-23 5 35 16,-5 8 24-16,-7 8-28 15,2 8 27-15,3-1-33 16,6 2-4-16,10-7 21 16,7-10-51-16,10-10 21 15,0-10-21-15,14-4-70 16,15-6-19-16,4-20-229 16,1-8-233-16,1-5 57 15,-4 1 104-15,-2 1-168 16,-4 11 558-16,-10 8 898 15,-3 14-220-15,-6 4-384 16,-4 14-108-16,-2 18 27 0,0 9-113 16,0 3-45-16,3 1-30 15,13 3-25-15,1-11-105 16,1-14-406-16</inkml:trace>
  <inkml:trace contextRef="#ctx0" brushRef="#br0" timeOffset="160784.29">2373 9402 1250 0,'0'0'389'0,"0"0"-151"15,0 0-87-15,0 0-41 16,0 0-5-16,0 0-50 16,0 0 29-16,-39-66-70 0,14 66-3 15,-4 22 10-15,2 12-6 16,2 10 50-16,8 6-14 16,8 3-23-16,9-3 20 15,0-6-48-15,11-9 23 16,18-9-13-16,11-13-2 15,7-9-16-15,9-4-1 16,1-8-92-16,1-13 15 16,-4-8-39-16,-11 0 30 15,-12 6 42-15,-12 0-19 16,-12 9 66-16,-7 1 6 16,0 6 100-16,0 7-5 15,-4 0-59-15,-5 0-11 16,5 3-10-16,4 5-8 0,0 1 25 15,0 2-31-15,17-3 0 16,8-4-1-16,4-4-8 16,-2 0 1-16,-1 0-2 15,-5 0 9-15,-8-4-9 16,-9-1 18-16,-4 2 10 16,0-1 100-16,-13 2-80 15,-9 2-39-15,-5-3-29 16,0-6-76-16,5-4-68 15,8-2-497-15</inkml:trace>
  <inkml:trace contextRef="#ctx0" brushRef="#br0" timeOffset="160920.81">2811 9152 1267 0,'0'0'1132'0,"0"0"-901"15,0 0-193-15,0 0-26 16,0 0-24-16,-79 141 9 15,53-69-58-15,8-9-453 0</inkml:trace>
  <inkml:trace contextRef="#ctx0" brushRef="#br0" timeOffset="161440.74">4364 9232 1051 0,'0'0'571'15,"0"0"-443"-15,0 0 54 16,0 0-57-16,0 0-30 16,0 0-7-16,0 0-63 15,0 17 18-15,0 24 37 16,0 9 0-16,-4 4 45 16,2 2-86-16,-3-3-27 15,2-7 0-15,3-8 0 16,0-10-10-16,0-10-2 15,0-8-150-15,0-10-40 0,-2-7-113 16,-2-19-82-16,-2-6-721 16</inkml:trace>
  <inkml:trace contextRef="#ctx0" brushRef="#br0" timeOffset="161619.4">4512 9208 1699 0,'0'0'244'16,"0"0"-158"-16,0 0-27 15,115 90 44-15,-101-44 14 16,-14 4 26-16,0 4-12 16,-29 4-76-16,-9-5 2 15,-9-5-54-15,1-10-3 16,5-10-80-16,21-19-108 0,11-9-127 16,9 0-577-16</inkml:trace>
  <inkml:trace contextRef="#ctx0" brushRef="#br0" timeOffset="161896.66">5040 9390 1876 0,'0'0'602'0,"0"0"-474"15,0 0-66-15,0 0-60 16,0 0 7-16,133 4-9 16,-92 4-9-16,-6 3-88 15,-20 8-169-15,-7-3-339 16,-8 1-589-16</inkml:trace>
  <inkml:trace contextRef="#ctx0" brushRef="#br0" timeOffset="162007.79">5048 9566 1430 0,'0'0'845'0,"0"0"-591"16,0 0-134-16,0 0-60 16,0 0-60-16,132 12 0 0,-83-12-182 15,-12 3-382-15</inkml:trace>
  <inkml:trace contextRef="#ctx0" brushRef="#br0" timeOffset="162534.96">6395 9184 1609 0,'0'0'361'0,"0"0"-212"16,0 0-40-16,0 0-54 15,0 0 7-15,0 0-37 16,0 0 32-16,-93 104 69 16,45-39-66-16,-1 3 11 15,3-3-62-15,8-8-2 16,11-17-5-16,13-16-2 16,12-14 0-16,2-10-91 15,10 0-68-15,18-24-11 16,19-34-201-16,-7 4-287 15,-4-2-478-15</inkml:trace>
  <inkml:trace contextRef="#ctx0" brushRef="#br0" timeOffset="162679.17">6391 9194 1551 0,'0'0'320'16,"0"0"-256"-16,0 0 19 16,0 0-38-16,55 125-16 15,-33-77 60-15,3-2-51 16,2-1-26-16,-4-2-12 15,-6-1-102-15,-6-14-229 16,-11-10-411-16</inkml:trace>
  <inkml:trace contextRef="#ctx0" brushRef="#br0" timeOffset="162827.24">5978 9443 1659 0,'0'0'690'16,"0"0"-438"-16,0 0-237 15,0 0-15-15,185-46-83 16,-96 37-61-16,45 9 68 16,-23 0-175-16,-17 0-490 0</inkml:trace>
  <inkml:trace contextRef="#ctx0" brushRef="#br0" timeOffset="163052.37">6910 9426 1204 0,'0'0'681'0,"0"0"-431"16,0 0-95-16,0 0-138 15,0 0 2-15,147-27 24 16,-92 25-43-16,-1 2 0 15,2-3-148-15,-16 3-373 16,-13 0-638-16</inkml:trace>
  <inkml:trace contextRef="#ctx0" brushRef="#br0" timeOffset="163215.64">7197 9208 563 0,'0'0'1493'0,"0"0"-1320"15,0 0-144-15,0 0 7 16,-53 120-29-16,40-63 18 16,2 4-13-16,8 18-12 15,3-15-161-15,0-17-688 0</inkml:trace>
  <inkml:trace contextRef="#ctx0" brushRef="#br0" timeOffset="163900.57">8003 9198 954 0,'0'0'280'0,"0"0"-197"16,0 0 46-16,0 0 77 15,-21 126-4-15,13-65 109 16,-2 0-144-16,3-1-63 0,3-5-54 15,2-13-50-15,2-14 21 16,0-8-21-16,0-10 0 16,0-10 18-16,0 0-17 15,0-4-1-15,0-22-63 16,0-12-103-16,0-12 77 16,0-10-48-16,15-5 4 15,3 1-54-15,5 10 90 16,-4 15 97-16,2 16 189 15,-5 17-122-15,-3 6-24 16,-5 6-5-16,-3 20 74 16,-5 8 12-16,0 2-38 15,-3 2 15-15,-12-1-8 16,-3-7-52-16,5-7 8 16,1-6-49-16,8-10 6 0,4-4 20 15,0-3-20-15,16 0-6 16,15 0 0-16,7-4-120 15,7 2 69-15,-1 2 16 16,-4 2 30-16,-3 16-1 16,-14 8 12-16,-7 2 33 15,-11 0 25-15,-5 0-43 16,-13-2 34-16,-16-2-33 16,-8-5-13-16,4-7-9 15,6-9-79-15,12-3-44 16,11-3-74-16,4-11-607 0</inkml:trace>
  <inkml:trace contextRef="#ctx0" brushRef="#br0" timeOffset="164111.16">8640 9400 1525 0,'0'0'698'0,"0"0"-535"16,0 0-95-16,0 0-68 16,131-3 21-16,-81-4-21 15,-2 3-10-15,-1 0 10 16,0 3-209-16,-12 1-280 0,-12-3-290 16</inkml:trace>
  <inkml:trace contextRef="#ctx0" brushRef="#br0" timeOffset="164357.76">9000 9168 1279 0,'0'0'734'16,"0"0"-481"-16,0 0-204 15,0 0-25-15,-117 67 45 0,81-21 43 16,2 7 22 0,7 5-60-16,6 0-60 0,5-2 10 15,9-5-24-15,7 2-109 16,0-16-186-16,5-11-438 0</inkml:trace>
  <inkml:trace contextRef="#ctx0" brushRef="#br0" timeOffset="164666.79">9866 9230 1739 0,'0'0'520'0,"0"0"-369"16,0 0-44-16,-148-41-22 16,84 41-7-16,-3 17-19 15,7 17 20-15,11 10-10 16,13 8-32-16,18 4 41 16,16 2-63-16,4-2-9 15,37-7 28-15,19-7-26 16,17-12-16-16,50-8-38 15,-18-10-248-15,-9-10-437 0</inkml:trace>
  <inkml:trace contextRef="#ctx0" brushRef="#br0" timeOffset="164765.07">10613 9587 2244 0,'0'0'208'15,"0"0"-208"-15,0 0-1068 0</inkml:trace>
  <inkml:trace contextRef="#ctx0" brushRef="#br0" timeOffset="195222.21">1499 10596 872 0,'0'0'246'16,"0"0"-186"-16,0 0-60 15,0 0 0-15,0 0 199 16,0 0 62-16,0-2-167 15,0-2 2-15,-4-1 2 16,0 2 49-16,-1 1-24 0,3 0-4 16,0-3-13-16,0 3 18 15,0 0 13-15,0 2-58 16,2 0-32-16,0 0 28 16,0 0-42-16,0 0 13 15,0 0 2-15,0 0-47 16,0 0 23-16,2 0 16 15,13 0-19-15,10 0 33 16,8 0-54-16,9 0 0 16,9-5-1-16,7-2-78 15,13 1-17-15,-12 3-243 16,-14 1-529-16</inkml:trace>
  <inkml:trace contextRef="#ctx0" brushRef="#br0" timeOffset="195574.22">1389 10710 1393 0,'0'0'683'16,"0"0"-534"-16,0 0-1 15,0 0 5-15,0 0-63 16,0 0-35-16,164-36 1 15,-108 31-55-15,4 4 12 16,-4 1-13-16,11 0-178 16,-14 0-169-16,-13 0-520 0</inkml:trace>
  <inkml:trace contextRef="#ctx0" brushRef="#br0" timeOffset="195761.14">1991 10381 1159 0,'0'0'1147'0,"0"0"-954"16,0 0-161-16,0 0 28 15,0 0 20-15,0 0-34 16,0 0 35-16,23 153-60 16,-56-93-21-16,-36 30 0 15,5-14-217-15,3-14-628 0</inkml:trace>
  <inkml:trace contextRef="#ctx0" brushRef="#br0" timeOffset="196518.34">3241 10302 948 0,'0'0'408'16,"0"0"-161"-16,0 0 15 15,0 0 0-15,0 0-107 16,0 0 69-16,0 0-83 16,11-51-23-16,-11 49-33 15,0 2-47-15,0 0 24 16,0 0-62-16,0 4 0 0,0 20-1 15,0 15 1-15,0 14 10 16,-2 8 17-16,-9 2-27 16,1-1 33-16,2-6-32 15,1-3-1-15,5-5 0 16,0-8 0-16,2-4 0 16,0-8-94-16,0-8-157 15,0-16-70-15,-2-4-255 16,-4 0-1073-16</inkml:trace>
  <inkml:trace contextRef="#ctx0" brushRef="#br0" timeOffset="196731.81">3374 10162 1647 0,'0'0'393'15,"0"0"-294"-15,0 0 29 16,0 0 4-16,0 0-30 15,54 111 7-15,-58-51-58 16,-21 0-33-16,-8 0 27 16,-5-8-45-16,2-4 0 15,4-9-21-15,17-12-230 16,9-8-291-16,6-14-1033 0</inkml:trace>
  <inkml:trace contextRef="#ctx0" brushRef="#br0" timeOffset="196969.56">3733 10316 1852 0,'0'0'466'0,"0"0"-421"15,0 0-30-15,0 0 12 16,-135 19-26-16,108 13 27 15,7 6-24-15,9 8-2 16,11 0 12-16,0 0-14 16,8-2-1-16,19-7-27 15,27-7-107-15,-10-10-123 16,-2-12-326-16</inkml:trace>
  <inkml:trace contextRef="#ctx0" brushRef="#br0" timeOffset="197195.54">3929 10347 1141 0,'0'0'304'0,"0"0"-217"16,0 0-49-16,0 0 140 16,0 0-31-16,0 136 17 15,0-85-61-15,0-3-75 16,0-2 7-16,0-6-35 0,0-7 0 15,0-8-1-15,0-9-47 16,0-16-162-16,-2 0-106 16,-5-2-318-16</inkml:trace>
  <inkml:trace contextRef="#ctx0" brushRef="#br0" timeOffset="197383.55">4039 10351 1476 0,'0'0'216'0,"0"0"-108"16,0 0 37-16,0 0-36 16,51 142-29-16,-51-92 48 15,-4 3-63-15,-21 1-22 0,-8-4-14 16,-6-3-28-16,-1-8-2 16,1-9-85-16,10-12-249 15,13-12-488-15</inkml:trace>
  <inkml:trace contextRef="#ctx0" brushRef="#br0" timeOffset="197706.14">4346 10261 474 0,'0'0'1500'16,"0"0"-1133"-16,0 0-281 16,0 0-79-16,0 0 30 15,0 0-19-15,0 0 31 16,108 148-9-16,-108-88-40 15,-3 5 36-15,-26-3-36 16,-6-3 9-16,-4-6-27 16,2-3-101-16,10-15-176 15,10-16-609-15</inkml:trace>
  <inkml:trace contextRef="#ctx0" brushRef="#br0" timeOffset="198058.67">4830 10597 1300 0,'0'0'577'0,"0"0"-310"16,0 0-17-16,0 0-40 15,0 0-36-15,0 0-83 16,0 0-51-16,9-3-17 16,7 3-14-16,6 0-2 15,5 0-7-15,4 2 0 16,0 3-19-16,-5 5-7 15,-3 1-100-15,-17 5-177 16,-6-2-312-16,0-2-215 0</inkml:trace>
  <inkml:trace contextRef="#ctx0" brushRef="#br0" timeOffset="198208.5">4757 10768 1252 0,'0'0'833'0,"0"0"-620"16,0 0-59-16,0 0 72 15,0 0-111-15,129-8-103 16,-87 6 16-16,1 2-28 16,-3 0-51-16,-11 9-180 15,-11 2-462-15</inkml:trace>
  <inkml:trace contextRef="#ctx0" brushRef="#br0" timeOffset="199408.15">5806 10372 9 0,'0'0'1533'0,"0"0"-1137"16,0 0-241-16,0 0 25 15,0 0-23-15,0 0-99 0,0 0-27 16,8-12-30-16,-8 61-1 16,0 15 85-16,0 14-31 15,-10 7 8-15,-1 0-45 16,3-8-2-16,-2-10-2 16,8-6-13-16,2-12-12 15,0-9 11-15,0-12-165 16,0-16-112-16,0-8-310 15,0-4-589-15</inkml:trace>
  <inkml:trace contextRef="#ctx0" brushRef="#br0" timeOffset="199619.54">5972 10231 1431 0,'0'0'326'0,"0"0"-216"15,0 0 63-15,66 109-51 16,-66-48 21-16,0 5-20 16,-22 1-78-16,-14-5 1 15,-3-4-43-15,-2-9-3 16,7-10-15-16,15-20-176 16,11-10-191-16,8-9-898 0</inkml:trace>
  <inkml:trace contextRef="#ctx0" brushRef="#br0" timeOffset="199823.48">6252 10369 1242 0,'0'0'369'0,"0"0"-253"15,0 0 16-15,-141 128-8 16,122-74-54-16,17-1-6 15,2-3-48-15,21-4-3 16,22-11-13-16,37-14-75 16,-8-10-171-16,-7-11-432 0</inkml:trace>
  <inkml:trace contextRef="#ctx0" brushRef="#br0" timeOffset="200017.62">6725 10385 1162 0,'0'0'303'0,"0"0"-101"16,-99 122 15-16,58-65-24 15,3-3-31-15,5-8-86 16,8-4-19-16,4-13-45 16,11-6-12-16,2-11-9 15,8-12-153-15,0-2-91 16,16-19-146-16</inkml:trace>
  <inkml:trace contextRef="#ctx0" brushRef="#br0" timeOffset="200169.24">6767 10455 1587 0,'0'0'220'0,"0"0"-154"16,0 0-5-16,13 144-46 15,-7-101-14-15,-4-5 20 16,2-4-21-16,-4-6-18 15,0-10-203-15,0-10-556 0</inkml:trace>
  <inkml:trace contextRef="#ctx0" brushRef="#br0" timeOffset="200303.03">6487 10606 1857 0,'0'0'467'0,"0"0"-430"16,137-7 27-16,-65 2-64 15,24-6-15-15,-16 1-96 16,-13-2-386-16</inkml:trace>
  <inkml:trace contextRef="#ctx0" brushRef="#br0" timeOffset="200475.48">7204 10251 1676 0,'0'0'216'0,"0"0"-125"0,9 121-8 16,-9-54-17-16,-22 5 4 15,-32 35-70-15,6-19-45 16,0-14-495-16</inkml:trace>
  <inkml:trace contextRef="#ctx0" brushRef="#br0" timeOffset="200933.48">7617 10703 1517 0,'0'0'557'0,"0"0"-406"15,0 0-121-15,0 0-29 16,145-21 8-16,-87 16 0 15,0 2-18-15,8-7-35 16,-13 0-254-16,-14-2-448 0</inkml:trace>
  <inkml:trace contextRef="#ctx0" brushRef="#br0" timeOffset="201077.34">7933 10467 1793 0,'0'0'362'0,"0"0"-256"15,0 0-70-15,-49 102-29 16,29-45 21-16,-3 29-28 16,6-16-87-16,3-10-765 0</inkml:trace>
  <inkml:trace contextRef="#ctx0" brushRef="#br0" timeOffset="201506.36">8618 10383 1482 0,'0'0'480'0,"0"0"-462"15,0 0-17-15,0 0 11 16,-21 141 126-16,6-68 50 0,-3 14-2 15,-3 3-55-15,4-1-101 16,1-8-15-16,5-7-7 16,0-11 3-16,6-11 1 15,1-12-12-15,0-12-25 16,4-14-85-16,-3-12-120 16,-1-19 48-16,-2-22-54 15,-1-9-627-15</inkml:trace>
  <inkml:trace contextRef="#ctx0" brushRef="#br0" timeOffset="201693.79">8736 10343 1572 0,'0'0'315'0,"0"0"-212"16,0 0-11-16,0 0 15 16,71 128 6-16,-71-70-4 15,-21 5 10-15,-12-3-88 16,-5-4-25-16,3-8 6 15,8-11-12-15,9-14-1 16,18-20-150-16,12-3-220 16,14-3-407-16</inkml:trace>
  <inkml:trace contextRef="#ctx0" brushRef="#br0" timeOffset="201909.52">9068 10355 1267 0,'0'0'241'0,"0"0"-158"16,-85 104 89-16,58-52 47 16,12 5-41-16,12-3-18 15,3 0-64-15,7-6-78 16,22-11 11-16,5-5-29 16,3-15-31-16,3-11-19 15,1-6-89-15,-1-9-97 16,0-37 3-16,-9 6-148 15,-6-7-195-15</inkml:trace>
  <inkml:trace contextRef="#ctx0" brushRef="#br0" timeOffset="202383.52">9338 10401 523 0,'0'0'910'15,"0"0"-610"1,0 0-183-16,0 0-102 0,0 0 39 16,0 0 73-16,0 0-25 15,-8 138-8-15,-2-94-24 16,-1-3-56-16,1-8 26 15,2-4-26-15,1-9-8 16,3-8-8-16,2-8 17 16,2-4-15-16,0 0 42 15,0-16-42-15,0-16-27 16,0-11-59-16,13-6-47 16,7-8-87-16,7 1 16 15,-1 10 140-15,1 14 64 16,-7 18 55-16,-4 14-14 15,-7 2-40-15,-9 24 73 16,0 13 75-16,-9 2-32 16,-16 3 26-16,-2-2-35 0,1-3-66 15,1-11 8-15,10-9-50 16,3-8 0-16,12-7 19 16,0-4-18-16,4 0 51 15,23-12-52-15,9-8-31 16,2-5-6-16,2 6-45 15,-2 6 41-15,-9 12 39 16,-4 1-9-16,-13 12 11 16,-6 16 11-16,-6 5-3 15,0 1 10-15,-12-1-18 16,-3-8 0-16,-1-5-1 16,3-13-45-16,-1-7-108 0,3-16-179 15,5-7-1067-15</inkml:trace>
  <inkml:trace contextRef="#ctx0" brushRef="#br0" timeOffset="202541.47">9874 10287 1111 0,'0'0'672'0,"0"0"-490"16,12 114 14-16,-19-51-70 15,-19 4-42-15,-13 1-21 16,-3 1-63-16,-14 10-6 15,12-19-127-15,13-16-504 0</inkml:trace>
  <inkml:trace contextRef="#ctx0" brushRef="#br0" timeOffset="202901.4">10131 10611 1624 0,'0'0'634'0,"0"0"-462"15,0 0-135-15,0 0-28 16,136-14 19-16,-80 14-28 16,6 0 7-16,0 0-14 15,-4 0-3-15,-2 0-158 16,-14 0-219-16,-15-10-444 0</inkml:trace>
  <inkml:trace contextRef="#ctx0" brushRef="#br0" timeOffset="203052.19">10530 10444 1564 0,'0'0'177'15,"0"0"-77"-15,0 0 20 16,-78 141-40-16,51-90-15 15,-2 13-65-15,9-15-44 16,6-8-626-16</inkml:trace>
  <inkml:trace contextRef="#ctx0" brushRef="#br0" timeOffset="203367.42">11107 10291 1219 0,'0'0'354'0,"0"0"-214"16,0 0-118-16,0 0 103 15,-13 134 67-15,2-66-14 16,-2 7 10-16,-3 5-93 15,-2 2-32-15,2 0-11 16,1-2-52-16,4-8 32 16,2-7-32-16,7-11 7 0,2-10-16 15,0-12-6-15,0-11-129 16,0-21-53-16,8 0-114 16,1-12-75-16</inkml:trace>
  <inkml:trace contextRef="#ctx0" brushRef="#br0" timeOffset="203563.18">11228 10339 1397 0,'0'0'400'0,"0"0"-232"16,0 0-113-16,0 0-35 16,116-20 75-16,-103 50 9 15,-9 10-14-15,-4 8 18 0,-11 4-86 16,-20 2 4-16,-6-1-17 15,-4-6-9-15,7-1-66 16,10-9-153-16,15-16-305 0</inkml:trace>
  <inkml:trace contextRef="#ctx0" brushRef="#br0" timeOffset="203794.94">11849 10415 709 0,'0'0'812'0,"0"0"-673"16,0 0-117-16,-144-24-1 15,93 24 95-15,6 22 29 16,9 12 38-16,11 7-77 16,15 5-49-16,10-2-4 15,0-3-53-15,13-3 15 16,19-6-15-16,25-9-96 15,-6-9-178-15,-1-10-538 0</inkml:trace>
  <inkml:trace contextRef="#ctx0" brushRef="#br0" timeOffset="203996.99">12104 10439 978 0,'0'0'342'0,"0"0"-186"15,0 0-68-15,-125 28 63 16,96 0 10-16,9 4 1 16,11 5-23-16,9 0-68 15,0 0-51-15,7-6 4 16,15-2-24-16,22-9-28 16,-6-8-149-16,-1-7-378 0</inkml:trace>
  <inkml:trace contextRef="#ctx0" brushRef="#br0" timeOffset="204199.49">12418 10297 1222 0,'0'0'222'0,"0"0"-104"15,0 0-6-15,20 150 5 16,-20-94 70-16,0 2 7 15,-13 0-73-15,-11-1-57 16,-11-3-64-16,-13 0 0 16,7-14-274-16,8-13-672 0</inkml:trace>
  <inkml:trace contextRef="#ctx0" brushRef="#br0" timeOffset="204569">12995 10571 1677 0,'0'0'677'0,"0"0"-422"16,0 0-75-16,0 0-71 15,0 0-37-15,0 0-70 16,114 0 13-16,-70 4-15 15,-3 3-23-15,-5 1-8 16,-17-1-181-16,-11 2-392 16,-8-5-691-16</inkml:trace>
  <inkml:trace contextRef="#ctx0" brushRef="#br0" timeOffset="204694.81">12962 10703 912 0,'0'0'1224'16,"0"0"-862"-16,0 0-185 15,0 0-15-15,127 0-57 0,-73 0-99 16,10 0-6 0,-12 0-69-16,-15 0-517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6:24:30.8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22271 1097 1084 0,'0'0'364'0,"0"0"-271"15,0 0-6-15,0 0 15 16,0 0 78-16,0 0 30 0,-2-26-119 16,2 21 23-16,0 3 3 15,0-2-28-15,0 3-5 16,0-2-31-16,0 2-33 16,0 1 18-16,0 0-38 15,0 0 1-15,0 0-1 16,0 9 6-16,-5 19-6 15,1 15 0-15,-5 16 0 16,0 11 13-16,0 11-4 16,-2 9-9-16,2 3 9 15,0-1 0-15,2 0 3 16,1-6-12-16,4-7 0 16,-3-9-13-16,3-10 14 0,0-7-1 15,0-9 0-15,0-9 13 16,2-7-19-16,0-6 6 15,0-8 0-15,0-5-7 16,0-8 14-16,0 1-7 16,0-2 0-16,0 0 10 15,0 2-1-15,0-2-9 16,0 0 0-16,0 0 15 16,0 0-7-16,0 0-1 15,0 0 1-15,0 0 5 16,0 0-7-16,0 0-6 15,0 0 0-15,0 0-1 0,13 0 2 16,5 0-1 0,6 0 0-16,5 0 8 0,9 0-9 15,8 0 1-15,19 0 0 16,33-2-15-16,40-1 16 16,41-3-1-16,17-1 0 15,-4 2 12-15,-13-4-6 16,-13 4-6-16,8-2 0 15,7 3-10-15,4 1 19 16,6-4-9-16,4 5 0 16,-4-3 1-16,-4 1-4 15,-15-1 3-15,-16 1 0 16,-14 4-3-16,-32 0 5 0,-25 0-2 16,-23 0 0-1,-6 0 7-15,6 4-10 0,5 3 3 16,2-2-9-16,-13 2-1 15,-19-5-117-15,-34-2-111 16,-3 0-293-16,-13-12-705 0</inkml:trace>
  <inkml:trace contextRef="#ctx0" brushRef="#br0" timeOffset="1012.94">22083 984 582 0,'0'0'791'15,"0"0"-273"-15,0 0-429 16,0 0-87-16,0 0 27 15,0 0 49-15,161 0 15 16,-87 0 48-16,29 0-41 16,30 0-16-16,41 0-21 15,18 0-48-15,1 0 65 0,-3 0-31 16,-14 0-41-16,2-1 17 16,-6-3-17-16,-4 1-8 15,-10 3 0-15,-6 0 13 16,-1 0-16-16,-9 0 3 15,-3 0 0-15,-8 0-7 16,-21 3 13-16,-19 1-6 16,-22-1 0-16,-9 1 10 15,9 4-14-15,3 0 4 16,1 4 0-16,-11-2-9 16,-8-1 9-16,-10 0 0 15,-5-3 0-15,-6 2 8 16,-4-2-16-16,-4-1 8 0,-1-3 0 15,-4-1-7 1,0 1 8-16,-2 0-1 0,-4-2 0 16,-6 0 9-16,-1 0-12 15,-5 0 3-15,0 0 0 16,-2 0 0-16,0 0 1 16,0 0-1-16,0 0 0 15,0 0 9-15,0 0-12 16,0 0 3-16,0 0 0 15,0 0-4-15,0 3 17 16,0-3-7-16,0 0-5 16,0 0 17-16,0 2-18 15,0 0 0-15,0 1 0 16,2 6-13-16,1 3 19 16,-1 8-6-16,1 8 0 0,-3 16 6 15,0 14 10-15,0 30-2 16,-10 28 10-16,-1 25 13 15,5-12-36-15,4-27 9 16,2-34-10-16,0-10-143 16,0-10-162-16,2-14-540 0</inkml:trace>
  <inkml:trace contextRef="#ctx0" brushRef="#br0" timeOffset="1606.84">23368 1124 927 0,'0'0'227'0,"0"0"-162"15,0 0-65-15,0 0-19 16,0 0-12-16,0 0-17 15,0 0-30-15,56-15-136 0</inkml:trace>
  <inkml:trace contextRef="#ctx0" brushRef="#br0" timeOffset="1876.27">23368 1124 1340 0,'51'40'285'0,"-51"-49"-163"15,0-1 48-15,0-2 44 16,5 1-4-16,1 4-1 16,-1 1-75-16,-1 6-13 15,0 0-92-15,1 4-28 16,-2 26 16-16,-1 16-8 16,-2 17 6-16,-5 34 23 15,-24 31-11-15,-9 25 18 16,2-10-44-16,10-30 0 15,10-32-1-15,9-27-36 16,7 20-73-16,0-10-241 0,0-13-443 16</inkml:trace>
  <inkml:trace contextRef="#ctx0" brushRef="#br0" timeOffset="2296.81">24605 1119 886 0,'0'0'1208'0,"0"0"-933"15,0 0-179-15,0 0 60 16,0 0-48-16,0 0-83 15,0 0 6-15,-3 75-16 0,-14 24 32 16,-3 31 23-16,-3 11-69 16,6-25 12-1,6-28-13-15,6-32-7 0,-4 11-99 16,3-14-277-16,-3-9-495 0</inkml:trace>
  <inkml:trace contextRef="#ctx0" brushRef="#br0" timeOffset="2814.3">22677 1221 1733 0,'0'0'330'16,"0"0"-275"-16,0 0-54 15,0 0 52-15,-71 106 17 16,34-48 61-16,2 5-27 16,1-2-73-16,5-4 7 15,10-10-38-15,3-16-13 16,9-9-16-16,7-14-116 16,5-16-32-16,15-19-42 15,2-8-485-15</inkml:trace>
  <inkml:trace contextRef="#ctx0" brushRef="#br0" timeOffset="2958.84">22675 1171 1403 0,'0'0'224'15,"0"0"-93"-15,0 125-25 16,0-65-49-16,-9 1-3 16,-1-2-33-16,2-5-14 15,-7-3-14-15,3-14-95 16,-3-16-475-16</inkml:trace>
  <inkml:trace contextRef="#ctx0" brushRef="#br0" timeOffset="3084.71">22503 1414 1817 0,'0'0'702'16,"0"0"-526"-16,0 0-131 16,134-53-36-16,-67 43-18 15,44-2-166-15,-17 4-291 16,-10 0-793-16</inkml:trace>
  <inkml:trace contextRef="#ctx0" brushRef="#br0" timeOffset="3708.55">23838 1215 221 0,'0'0'1176'0,"0"0"-875"16,0 0-163-16,0 0-28 15,0 0-24-15,0 0 62 16,0 0 35-16,2 90-61 16,-13-46-38-16,-2 5-18 15,-3-6-48-15,1 0 15 0,1-9-33 16,3-6 0 0,2-10 7-16,2-6-6 0,5-7-1 15,2-5 9-15,0 0 2 16,0-17-22-16,0-15-59 15,4-11-38-15,13-5 38 16,0 2-10-16,1 7 80 16,-5 8 4-16,-1 11 10 15,-8 11 33-15,-2 4-36 16,-2 5-10-16,0 0 34 16,0 0-34-16,-13 16 15 15,-1 4 23-15,4 0-39 16,3 1 24-16,7-4-24 0,0 1 0 15,0-2 1-15,19 3 7 16,4 1-8-16,-3 2 0 16,-4 6 13-16,-10 2-13 15,-6 6 2-15,-15 0 17 16,-18 4 76-16,-8-5-78 16,1-3 1-16,4-6-18 15,7-21-179-15,11-5-303 16,10 0-1377-16</inkml:trace>
  <inkml:trace contextRef="#ctx0" brushRef="#br0" timeOffset="4226.81">25354 1435 933 0,'0'0'687'0,"0"0"-384"16,0 0-126-16,0 0-89 15,0 0 6-15,-123-5-29 0,81 26 43 16,5 9 2-16,8 9-62 16,12 1 32-1,15 1-64-15,2 2-10 0,27-5-3 16,46-6-3-16,-5-10-161 15,-1-14-329-15</inkml:trace>
  <inkml:trace contextRef="#ctx0" brushRef="#br0" timeOffset="8078.13">22936 1969 2256 0,'0'0'558'0,"0"0"-512"16,0 0-46-16,0 0 15 0,0 0-15 16,0 0 0-16,0 0-34 15,15-6-255-15,1 2-510 0</inkml:trace>
  <inkml:trace contextRef="#ctx0" brushRef="#br0" timeOffset="8326.84">24043 1959 1141 0,'0'0'1473'15,"0"0"-1290"-15,0 0-180 16,0 0 5-16,0 0-16 16,0 0-1-16,0 0-161 15,54-46-67-15,-32 34-820 0</inkml:trace>
  <inkml:trace contextRef="#ctx0" brushRef="#br0" timeOffset="8485.44">25465 2071 2834 0,'0'0'0'15,"0"0"-541"-15,0 0-278 0</inkml:trace>
  <inkml:trace contextRef="#ctx0" brushRef="#br0" timeOffset="24962.12">22269 2847 1033 0,'0'0'845'15,"0"0"-596"-15,0 0-76 0,0 0-24 16,0 0 20-16,0-48-65 16,0 45-25-16,0 0 27 15,0 3-76-15,0 0 4 16,0 0-4-16,0 0-24 15,0 0 20-15,-16 10-26 16,-11 18 0-16,-10 12 0 16,-9 8 0-16,2 7 0 15,2-1-1-15,6-6 10 16,7-6-15-16,7-10 6 16,8-11-37-16,8-8-11 15,6-12-118-15,6-6-61 16,21-19-3-16,2-8-561 0</inkml:trace>
  <inkml:trace contextRef="#ctx0" brushRef="#br0" timeOffset="25129.28">22300 2791 1617 0,'0'0'351'0,"0"0"-267"16,0 0-53-16,0 0 12 15,0 0 41-15,24 132-10 16,-12-80-55-16,-1 1 21 15,5-5-40-15,-1-8-54 16,7-8-136-16,-7-12-111 16,-1-12-358-16</inkml:trace>
  <inkml:trace contextRef="#ctx0" brushRef="#br0" timeOffset="25294.95">22026 2958 1149 0,'0'0'1056'0,"0"0"-818"16,0 0-195-16,0 0-12 16,0 0-31-16,165-23-6 15,-92 23 0-15,26 0-114 16,-22 0-227-16,-14 0-1008 0</inkml:trace>
  <inkml:trace contextRef="#ctx0" brushRef="#br0" timeOffset="25496.57">22841 2938 1702 0,'0'0'325'0,"0"0"-259"16,0 0 33-16,0 0 35 15,139-50-27-15,-104 43-16 16,1 5-91-16,-3 2-5 15,-2 0-66-15,6-2-198 16,-10 0-130-16,-10-2-457 0</inkml:trace>
  <inkml:trace contextRef="#ctx0" brushRef="#br0" timeOffset="25653.55">23113 2771 1692 0,'0'0'514'16,"0"0"-453"-16,0 0-26 15,0 0 39-15,-48 110 14 16,25-60-47-16,3 4-40 16,3-1-1-16,3 1-74 15,7-14-269-15,7-16-364 0</inkml:trace>
  <inkml:trace contextRef="#ctx0" brushRef="#br0" timeOffset="26224.19">23609 2752 1023 0,'0'0'1057'0,"0"0"-782"16,0 0-138-16,0 0-54 15,0 0-16-15,0 0-46 16,0 0 34-16,-43 125 52 16,30-72-71-16,4-2-13 15,4-7-15-15,3-7 6 16,2-9-4-16,0-10-10 0,0-8 0 16,0-8-21-1,0-2 10-15,0-2-7 0,0-24 18 16,7-14-116-16,6-13 46 15,3 0 0-15,-1 0 40 16,1 11 30-16,-5 14 9 16,-4 10 32-16,-5 9-18 15,0 9-8-15,-2 0 1 16,0 0-16-16,0 9 1 16,0 11 28-16,-2 4-29 15,-5 2 11-15,3-1-10 16,4-4 17-16,0-3-11 15,7 1-7-15,15-3 0 16,5-1 6-16,6 3-5 16,-2 5-1-16,-4 2 0 0,-12 0 15 15,-10 5-21-15,-5 2 6 16,-15-3 0-16,-19 0 36 16,-3-5-35-16,-2-4 8 15,4-10-9-15,10-6-65 16,12-4-58-16,9-10-156 15,4-9-651-15</inkml:trace>
  <inkml:trace contextRef="#ctx0" brushRef="#br0" timeOffset="26450.12">24130 2999 567 0,'0'0'1607'0,"0"0"-1142"16,0 0-322-16,0 0-50 16,0 0-65-16,0 0 15 15,0 0-43-15,147 0 1 16,-100 0-15-16,0 0-16 16,-5 0-117-16,-1 0-148 15,-12 0-271-15,-12-2-218 0</inkml:trace>
  <inkml:trace contextRef="#ctx0" brushRef="#br0" timeOffset="26608.01">24415 2842 1620 0,'0'0'672'0,"0"0"-594"0,0 0-30 16,0 0 53-16,0 0-12 15,-58 142 21-15,49-94-92 16,5 0-18-16,4 2-174 15,13-12-374-15,12-14-243 0</inkml:trace>
  <inkml:trace contextRef="#ctx0" brushRef="#br0" timeOffset="26830.67">25254 2809 2163 0,'0'0'470'15,"0"0"-391"-15,0 0-73 16,-121-20 7-16,65 32 31 16,3 22 14-16,11 14-7 15,13 10 7-15,18 3-57 16,11-3 15-16,17-5-16 16,28-7 6-16,20-11-26 15,55-12-48-15,-16-14-188 16,0-9-359-16</inkml:trace>
  <inkml:trace contextRef="#ctx0" brushRef="#br0" timeOffset="26938.39">26027 3067 2547 0,'0'0'332'0,"0"0"-332"16,0 0-292-16,0 0-336 0</inkml:trace>
  <inkml:trace contextRef="#ctx0" brushRef="#br0" timeOffset="27448.64">25820 3050 2020 0,'0'0'648'0,"0"0"-526"16,0 0 3-16,0 0-39 16,0 0-52-16,131-25 39 15,-73 25-65-15,5 0 4 16,-1 0-24-16,-6 0 6 16,-7 0-60-16,-13 0-12 15,-17 0-380-15,-16 0-298 0</inkml:trace>
  <inkml:trace contextRef="#ctx0" brushRef="#br0" timeOffset="27584.54">25860 3159 1166 0,'0'0'1314'15,"0"0"-1061"-15,0 0-147 16,0 0-45-16,0 0 12 16,133 33-41-16,-56-33-32 15,45 0-38-15,-15-1-420 16,-11-14-284-16</inkml:trace>
  <inkml:trace contextRef="#ctx0" brushRef="#br0" timeOffset="27829.32">26836 3180 2410 0,'0'0'467'16,"0"0"-453"-16,0 0-25 15,0 0 11-15,129-64 0 16,-100 26 10-16,0-8-10 15,-6-2-2-15,-3-1-58 16,-5 2-16-16,-4 6 76 16,-3 11 51-16,-6 12 41 15,-2 15 43-15,0 3-107 16,0 19-27-16,-5 29-1 16,-15 35 7-16,-9 26-27 15,-4 24 20-15,4-23-292 16,8-29-412-16</inkml:trace>
  <inkml:trace contextRef="#ctx0" brushRef="#br0" timeOffset="38363.61">21848 3372 789 0,'0'0'263'0,"0"0"-200"15,0 0 36-15,0 0 59 16,0 0-28-16,0 0 8 16,8-17-11-16,-8 14-2 0,0 3 13 15,0-2-22-15,0 1 10 16,0 1-24-16,0-2-61 15,0 2 22-15,0 0-53 16,0 0-4-16,0 0 22 16,0 0-26-16,5 0 7 15,1 0 4-15,8 12-3 16,1 1 56-16,10 4-50 16,6-3 7-16,9-3 30 15,9-2-26-15,9-7 2 16,3-2-26-16,1 0 13 15,-2-4-22-15,-4-8 6 16,-10 1 0-16,-7 2-7 0,-12 1 17 16,-8 1-10-1,-7 4 0-15,-8 1 1 0,-2 2 5 16,-2 0-5-16,0 0-1 16,0 0 12-16,0 0 3 15,0 0-15-15,0 0 0 16,0 0-18-16,0 0-18 15,3 0-259-15,-3 0-289 16,0 0-536-16</inkml:trace>
  <inkml:trace contextRef="#ctx0" brushRef="#br0" timeOffset="38988.17">22106 3816 1355 0,'0'0'725'16,"0"0"-548"-16,0 0-43 15,0 0-39-15,0 0-67 16,0 0 57-16,0 0-21 16,-71-46-33-16,69 35 36 15,2-2-65-15,0-3 5 16,15 2-7-16,9 1 0 16,6 8-12-16,-4 5 12 15,-1 0-12-15,-8 15-10 0,-7 15 4 16,-10 9 15-1,-2 4-9-15,-27 6 18 0,-8-2-15 16,-3-6 9-16,3-7 0 16,8-12-3-16,8-8 5 15,11-5-2-15,5-8 11 16,5 2 0-16,0-3 1 16,20 0-12-16,16 0 0 15,6 0-3-15,8 0 3 16,0 0 0-16,2 0-1 15,8 0-134-15,-16 0-163 16,-5-4-411-16</inkml:trace>
  <inkml:trace contextRef="#ctx0" brushRef="#br0" timeOffset="39994.54">22554 3780 1430 0,'0'0'368'0,"0"0"-208"16,0 0-30-16,0 0-28 15,0 0-27-15,0 0-36 16,0 0 67-16,-47 57-19 16,34-20-12-16,0 5 12 0,1 0-81 15,4-7 3 1,3-3-9-16,1-7 15 0,4-7-30 15,0-5 15-15,0-6-91 16,0-4 46-16,2-3-32 16,9 0 28-16,2-8 7 15,1-15-57-15,1-7 34 16,-1-4-1-16,-1-2 5 16,1 0 61-16,-4 4-18 15,-1 3 18-15,1 4 34 16,-4 4-9-16,1 6 40 15,-1 1-9-15,-1 4-24 16,0 2 8-16,-1 4-39 16,-4 2 25-16,0 2 13 15,0 0-39-15,0 0 32 0,2 0-32 16,2 0 0 0,3 6-3-16,3 6 9 0,-2-1-6 15,1 1 0-15,-1-3 8 16,0-1-4-16,-4-5-4 15,-4 0 0-15,0-1 14 16,0-2 3-16,0 1 12 16,0-1-16-16,0 3-3 15,-6 0 16-15,-2-2-26 16,0 1 0-16,1 0 2 16,1-2 10-16,-2 1-12 15,2 2 0-15,1-3 1 16,1 0 2-16,0 2-3 0,2-2 0 15,2 0 9 1,0 0 0-16,0 0 6 0,0 0-5 16,0 0 1-16,0 0 12 15,4-2-23-15,7-7-9 16,5-3-3-16,-1 4 12 16,3 1 0-16,2 2 0 15,0 2 0-15,-2 1-16 16,0 2 16-16,-7 0-3 15,-2 2-11-15,-7 13 26 16,-2 8-12-16,0 5 27 16,-15 4-9-16,-12 2 34 15,-2-1-37-15,-2-8-2 16,6-4 1-16,7-9-4 0,7-5 1 16,7-2-11-16,4-5 7 15,0 0-16-15,15-7 8 16,16-13-116-16,10 0 4 15,1 0 11-15,0 6 63 16,-4 8 23-16,-4 6 10 16,-9 0-3-16,-8 12 18 15,-5 10-3-15,-8 2 56 16,-4 6-29-16,0 3 19 16,-14 1-12-16,-9 0-10 15,-2-5 44-15,-5-2-66 16,4-5-1-16,3-6-7 15,8-6-36-15,10-10-86 16,5 0-161-16,0-5-554 0</inkml:trace>
  <inkml:trace contextRef="#ctx0" brushRef="#br0" timeOffset="40264.67">23272 3921 1635 0,'0'0'496'0,"0"0"-383"0,0 0 39 16,0 0 20-16,0 0-78 15,0 0-25-15,0 0-23 16,105-17-37-16,-66 13 1 15,4 2-10-15,-5-1-114 16,-7-3-44-16,-2 1-108 16,-8-1-203-16,-11 0-208 0</inkml:trace>
  <inkml:trace contextRef="#ctx0" brushRef="#br0" timeOffset="40429.14">23551 3771 622 0,'0'0'1025'0,"0"0"-769"16,0 0-161-16,0 0 6 0,0 0 24 16,-63 104-39-16,45-61-62 15,5-1-8-15,1-2-16 16,12-8-204-16,0-9-121 16,6-16-628-16</inkml:trace>
  <inkml:trace contextRef="#ctx0" brushRef="#br0" timeOffset="41119.86">23879 3721 1054 0,'0'0'756'0,"0"0"-469"16,0 0-142-16,0 0-58 16,0 0-55-16,0 0 40 15,0 0-43-15,-8 21-29 16,0 11 85-16,-1 8-65 16,-3 2-5-16,1 2-15 15,1-2 15-15,0-5-6 16,1-3-9-16,3-9 0 15,2-4-5-15,1-7 5 16,3-6-13-16,0-6-66 0,0-2-55 16,0 0 69-16,0-7-62 15,5-12-172-15,3-10 37 16,1-6 25-16,1-2 133 16,-2-1 62-16,3 0 42 15,3 1 36-15,-3 6 89 16,3 3-5-16,-4 3 13 15,3 8-11-15,-1 0 3 16,1 5-28-16,-1 7-64 16,-4 0 17-16,3 5-50 15,-4 0 0-15,0 6 31 16,-5 15 43-16,-2 8 47 16,0 8-21-16,-6 5-48 0,-10 2 51 15,1-5-64 1,1-4-24-16,5-9 15 0,5-6-29 15,4-8 8-15,0-3-9 16,19-7 14-16,8 1-31 16,4-3-4-16,0 0-2 15,-4 0 14-15,-6 2 4 16,-11 6 5-16,-7 2 12 16,-3 6 9-16,-3 4 59 15,-17 1-50-15,-4-2-19 16,0-2 10-16,1-4-21 15,3-3-26-15,11-6-127 16,5-1-153-16,4-3-332 0</inkml:trace>
  <inkml:trace contextRef="#ctx0" brushRef="#br0" timeOffset="41353.18">24483 3962 1654 0,'0'0'583'15,"0"0"-436"-15,0 0 29 16,0 0-70-16,0 0-82 16,0 0 48-16,0 0-63 15,140-30-9-15,-105 30 0 0,-2 0-60 16,4 0-98-1,-11 0-112-15,-8 0-358 0</inkml:trace>
  <inkml:trace contextRef="#ctx0" brushRef="#br0" timeOffset="41556.58">24763 3798 1292 0,'0'0'837'0,"0"0"-665"15,0 0-144-15,0 0 30 16,0 0-49-16,0 0 63 16,0 0 22-16,-89 126-84 0,75-83-10 15,6-2-4 1,8-7-137-16,4-8-19 0,16-7-117 16,5-11-272-16</inkml:trace>
  <inkml:trace contextRef="#ctx0" brushRef="#br0" timeOffset="41782.28">25347 3696 2172 0,'0'0'350'16,"0"0"-262"-16,0 0-53 0,-127 0-33 15,84 24 96 1,6 12-23-16,8 10-60 0,9 6 22 15,11 3-37-15,9 0 0 16,0-6 0-16,24-5 7 16,10-10-16-16,15-11-98 15,-5-6-221-15,-8-11-421 0</inkml:trace>
  <inkml:trace contextRef="#ctx0" brushRef="#br0" timeOffset="44245.86">25960 3960 1465 0,'0'0'539'15,"0"0"-340"-15,0 0 61 16,0 0-29-16,0 0-106 16,0 0-13-16,0 0-74 0,62-7-31 15,-26 7 5 1,-2 0-12-16,-3 0-45 15,-7 0-61-15,-22 0-245 0,-2 2-346 16,0 3-997-16</inkml:trace>
  <inkml:trace contextRef="#ctx0" brushRef="#br0" timeOffset="44368.91">25960 3960 1534 0,'-9'139'856'0,"9"-138"-667"15,21-1-100-15,12 0-53 16,9 0-18-16,10 0-9 15,-2 0-9-15,20 0-124 16,-14-8-395-16,-12-1-953 0</inkml:trace>
  <inkml:trace contextRef="#ctx0" brushRef="#br0" timeOffset="44574.37">26841 3964 768 0,'0'0'669'15,"0"0"-511"-15,0 0 119 16,0 0 213-16,35-106-158 16,-35 94-184-16,0 8-86 15,-11 4-29-15,-2 4-19 16,-1 24-12-16,1 16-2 16,2 12-44-16,0 22-42 15,4-12-291-15,5-13-545 0</inkml:trace>
  <inkml:trace contextRef="#ctx0" brushRef="#br0" timeOffset="47426.45">22242 4536 1374 0,'0'0'352'0,"0"0"-110"16,0 0 19-16,0 0-151 16,0 0-72-16,0 0 35 15,0 0-55-15,-31-25 4 16,31 21-14-16,0 3 5 15,0-3-6-15,0-2-7 16,11-2-32-16,5 1 26 0,-1 1-14 16,1 2 20-16,-1 3 0 15,-1 1 1-15,-3 0 2 16,-2 0-1-16,-5 18-2 16,-4 3 50-16,0 12-11 15,-19 3 31-15,-17 2-24 16,-7 0-37-16,-3-4 37 15,1-8-45-15,9-6-1 16,11-8 7-16,13-6 5 16,9-6-4-16,3 0-8 15,13 0-59-15,19-3 4 16,7-8-19-16,2 3 46 16,-1 4 28-16,-9 4 0 0,-6 0 10 15,-10 0 23-15,-5 14-20 16,-8 7 60-16,-2-2-28 15,0 6-2-15,-16-4 14 16,-4-1-56-16,4-1 29 16,3-10-30-16,6-2-18 15,7-7-50-15,0 0-126 16,36-10-24-16,0-11-252 16,1-1-144-16</inkml:trace>
  <inkml:trace contextRef="#ctx0" brushRef="#br0" timeOffset="47935.47">22610 4575 464 0,'0'0'1232'0,"0"0"-891"0,0 0-218 16,0 0-86-16,0 0 21 15,0 0-18-15,0 0 19 16,-9 31 33-16,-5 8-53 16,2 2 23-16,-2 3-38 15,5-2-17-15,0-5 17 16,4-8-23-16,3-9-1 15,0-6 2-15,2-5-2 16,0-8-17-16,0-1-51 16,0 0-20-16,4-17 54 15,8-14-139-15,-1-7 30 16,3-8 58-16,-4-1 54 0,-1 3 31 16,3 7 19-1,-4 7 48-15,1 8 66 0,-3 7-81 16,4 3 4-16,-4 5-29 15,-1 5-20-15,1 2 5 16,-4 0-12-16,2 18 0 16,-4 10 58-16,0 5-32 15,0 0 8-15,-4 3-11 16,-2-4-17-16,4-3 17 16,2-6-23-16,2-2 1 15,18-8 26-15,7-3-27 16,2-1 0-16,-7-4 0 15,-4 2 6-15,-11 3-20 0,-7 5 14 16,-7 6 0 0,-22 1 82-16,-9 4-34 0,-5-4-21 15,6-4-11-15,6-4-16 16,10-5-27-16,21-9-134 16,0 0-135-16,3-3-208 0</inkml:trace>
  <inkml:trace contextRef="#ctx0" brushRef="#br0" timeOffset="48132.83">22967 4756 1468 0,'0'0'516'15,"0"0"-423"-15,0 0-63 0,0 0 45 16,0 0-14-1,138-4 21-15,-101 4-71 0,4 0-11 16,5 0-39-16,-10 0-251 16,-7-2-292-16</inkml:trace>
  <inkml:trace contextRef="#ctx0" brushRef="#br0" timeOffset="48312.3">23292 4622 1542 0,'0'0'340'16,"0"0"-213"-16,0 0-48 0,0 0 57 16,-87 116-18-1,65-70-91-15,6 3 16 0,5-8-43 16,11-2-106-16,2-10-150 16,21-10-221-16,1-9-274 0</inkml:trace>
  <inkml:trace contextRef="#ctx0" brushRef="#br0" timeOffset="48516.48">23630 4688 1317 0,'0'0'559'16,"0"0"-361"-16,0 0-67 16,0 0-108-16,-127-36 62 15,94 40 48-15,4 20-60 16,12 8 12-16,9 6-57 0,8 0-22 15,0 2 15-15,23-3-21 16,8-7-30-16,29-2-97 16,-4-9-161-16,-2-7-285 0</inkml:trace>
  <inkml:trace contextRef="#ctx0" brushRef="#br0" timeOffset="48800.48">24141 4778 1972 0,'0'0'542'0,"0"0"-407"16,0 0-36-16,0 0-74 16,0 0 33-16,0 0-57 15,0 0-1-15,99 14-22 16,-91-6-236-16,-5-1-224 16,-3-4-268-16</inkml:trace>
  <inkml:trace contextRef="#ctx0" brushRef="#br0" timeOffset="48927.44">24141 4778 1892 0,'-48'96'579'0,"48"-93"-439"16,2-1-81-16,15 1 31 15,10 1-7-15,6-1-74 16,25-1-9-16,-6-2-195 16,-3 0-420-16</inkml:trace>
  <inkml:trace contextRef="#ctx0" brushRef="#br0" timeOffset="49184.06">24660 4895 1810 0,'0'0'595'0,"0"0"-504"16,0 0-62-16,58-103-29 15,-39 61 0-15,-4 2 49 16,-4 4-1-16,0 10-3 15,-6 8-33-15,-1 8 14 16,-4 10 77-16,0 0-80 16,0 12-14-16,0 22 3 15,-7 12 0-15,-3 10-8 16,1 7-4-16,-3 13-253 16,4-14-107-16,3-14-499 0</inkml:trace>
  <inkml:trace contextRef="#ctx0" brushRef="#br0" timeOffset="50959.14">25550 4907 1134 0,'0'0'780'0,"0"0"-465"16,0 0-130-16,0 0 62 16,0 0-101-16,0 0-112 15,0 0 7-15,94 0-40 16,-59-7-1-16,1 3 0 16,-3 0-54-16,-2 1-116 0,-8 0-114 15,-10 3-259 1,-11 0-259-16</inkml:trace>
  <inkml:trace contextRef="#ctx0" brushRef="#br0" timeOffset="51105.41">25621 4959 983 0,'0'0'822'16,"0"0"-640"-16,0 0-83 16,0 0 135-16,0 0-92 15,0 0-101-15,0 0 7 16,125 20-48-16,-71-20-46 15,-10 0-176-15,-5-6-524 0</inkml:trace>
  <inkml:trace contextRef="#ctx0" brushRef="#br0" timeOffset="51300.46">26112 4834 1104 0,'0'0'679'16,"0"0"-518"-16,0 0-28 15,0 0-32-15,0 0 30 16,0 0-55-16,-3 119-48 16,-26-79-13-16,-4-4-15 15,-2-4-64-15,-1-8-108 16,-5-12-77-16,8-5-44 16,6-7-701-16</inkml:trace>
  <inkml:trace contextRef="#ctx0" brushRef="#br0" timeOffset="51449.21">25461 4845 958 0,'0'0'788'0,"0"0"-710"16,-43 105-32-16,32-55-46 16,11 1-4-16,3 2 3 15,19-14-105-15,3-11-298 0</inkml:trace>
  <inkml:trace contextRef="#ctx0" brushRef="#br0" timeOffset="58860.4">26836 4664 605 0,'0'0'368'0,"0"0"-167"16,0 0 25-16,0 0-1 15,0 0-41-15,0 0 91 16,19-39-90-16,-17 36-46 16,-2-1 30-16,2-1-82 15,-2 2 4-15,0 1-53 16,2 2-29-16,-2-2 45 15,0 2-45-15,0 0 14 16,0 0 5-16,0 0-18 16,-9 0 11-16,-7 0-21 15,-8 0 1-15,-3 16-21 0,-7 8 28 16,-1 6-8-16,-1 11 0 16,5 3 10-16,2 5-2 15,9 1-8-15,9-3 0 16,7-4 7-16,4-5-5 15,2-11-2-15,17-8 3 16,6-4 18-16,4-9-30 16,-2-6 9-16,-2 0-8 15,-7 0-16-15,-10-9 20 16,-3-3 4-16,-5-5 0 16,0 0-1-16,-11 2 1 15,-5 3 0-15,-1 4-32 16,1 4 32-16,3 4-118 0,7 0-129 15,4 0-279 1,2 0-249-16</inkml:trace>
  <inkml:trace contextRef="#ctx0" brushRef="#br0" timeOffset="59423.77">27297 4763 783 0,'0'0'587'0,"0"0"-363"16,0 0-45-16,0 0 39 16,0 0-28-16,0 0-13 15,0 0-72-15,-48-72-91 16,17 69 24-16,-6 3-26 16,2 0-10-16,-3 20 45 15,3 8-20-15,4 8 40 16,6 6 6-16,10 2-43 15,7 1 37-15,8-1-41 16,0-3-25-16,27-9 48 16,13-3-27-16,12-11-13 15,8-6-9-15,4-6-126 16,15-6-99-16,-15 0-290 0,-14-7-355 16</inkml:trace>
  <inkml:trace contextRef="#ctx0" brushRef="#br0" timeOffset="60023.32">27839 4853 1575 0,'0'0'524'0,"0"0"-365"15,0 0 76-15,0 0-63 16,0 0-48-16,0 0-81 15,0 0-25-15,-13 0-3 16,13 0-4-16,0 0-11 16,0 0 0-16,0 0 1 15,-2 0-16-15,2 0 15 0,-5 0 0 16,3 0-12 0,-3 0 23-16,3 0-11 0,2 0 0 15,0 0 9-15,0 0-18 16,0 0 9-16,0 0 0 15,0 0-2-15,0 0 14 16,0 0-12-16,0 0 0 16,0 0 1-16,0 0 0 15,0 0 0-15,0 0-1 16,0 0 32-16,0 0-30 16,0 0 32-16,0 0-22 15,0 0-10-15,0 0 44 16,21 0-38-16,6 0 1 15,8 0 0-15,7 0-9 16,-1 0 0-16,-1 2-51 16,-7 1-136-16,-2-1-96 15,-8 1-284-15,-10-3-385 0</inkml:trace>
  <inkml:trace contextRef="#ctx0" brushRef="#br0" timeOffset="60220.04">28082 4720 1536 0,'0'0'582'15,"0"0"-473"-15,0 0-71 16,0 0 47-16,0 0 35 16,-58 130-74-16,41-80-46 0,5 0 0 15,10-7-40 1,4-9-167-16,21-12-82 0,4-12-286 0</inkml:trace>
  <inkml:trace contextRef="#ctx0" brushRef="#br0" timeOffset="60438.38">28599 4752 41 0,'0'0'1887'16,"0"0"-1614"-16,0 0-226 15,0 0-1-15,-131-18 50 0,94 36 7 16,2 12 35 0,12 9-76-16,6 5-5 0,13 2-14 15,4 0-41-15,0-4-4 16,23-7-26-16,23-3-160 16,-1-11-125-16,-3-11-552 0</inkml:trace>
  <inkml:trace contextRef="#ctx0" brushRef="#br0" timeOffset="60632.43">28778 4882 1699 0,'0'0'859'0,"0"0"-671"0,0 0-162 16,0 0 38-16,0 0-28 15,0 0-35-15,0 0-2 16,96 2-209-16,-74 6-319 16,-9-1-428-16</inkml:trace>
  <inkml:trace contextRef="#ctx0" brushRef="#br0" timeOffset="60766.8">28778 4882 1866 0,'-44'145'667'15,"57"-141"-577"-15,16-1-43 16,6-3-47-16,5 0-24 16,22 0-63-16,-8-3-453 0,-9-5-1265 15</inkml:trace>
  <inkml:trace contextRef="#ctx0" brushRef="#br0" timeOffset="61052.94">29295 4969 1940 0,'0'0'493'16,"0"0"-425"-16,0 0-3 15,0 0-27-15,45-135 79 16,-30 103-72-16,1 2-39 15,-3 8 10-15,-4 8-10 0,-5 8-6 16,1 6 0-16,-5 0-32 16,0 26 24-16,0 13 8 15,0 8 0-15,-7 11-6 16,-10 23-76-16,1-16-185 16,5-12-366-16</inkml:trace>
  <inkml:trace contextRef="#ctx0" brushRef="#br0" timeOffset="61458">29959 4895 1607 0,'0'0'786'0,"0"0"-581"16,0 0-50-16,0 0-52 15,0 0-76-15,0 0 33 16,0 0-51-16,79 1-9 16,-46 3-11-16,-4-1-166 15,-7 1-124-15,-8-2-191 16,-10-2-275-16</inkml:trace>
  <inkml:trace contextRef="#ctx0" brushRef="#br0" timeOffset="61721.78">29970 4961 902 0,'0'0'1045'16,"0"0"-787"-16,0 0-85 16,0 0 14-16,0 0-149 0,123 22-16 15,-80-22-22-15,-3-4-57 16,-5-13-66-16,-6 0-188 15,-6-5-343-15,-8-2 25 16,-4-1 118-16,-2 4 511 16,-5 2 699-16,1 8-163 15,0 2-131-15,-3 9-59 16,2 0-178-16,1 7-67 16,-3 21-52-16,0 7-15 15,-2 11-9-15,0 9-25 16,-27 17-46-16,3-14-207 15,2-11-476-15</inkml:trace>
  <inkml:trace contextRef="#ctx0" brushRef="#br0" timeOffset="62269.38">31047 4784 1430 0,'0'0'364'0,"0"0"-287"16,0 0-49-16,0 0 15 16,-132-16 40-16,88 36 72 15,4 16-46-15,4 8-20 16,10 6 15-16,12 3-60 15,14-4 25-15,0-2-18 16,20-7-51-16,16-8-2 16,35-14-148-16,-7-9-242 15,-3-9-571-15</inkml:trace>
  <inkml:trace contextRef="#ctx0" brushRef="#br0" timeOffset="62471.68">31344 4863 1580 0,'0'0'738'0,"0"0"-464"16,0 0-79-16,0 0-118 16,0 0-10-16,0 0-67 15,0 0-3-15,111 16-12 16,-97-3-270-16,-10-2-267 15,-4-3-412-15</inkml:trace>
  <inkml:trace contextRef="#ctx0" brushRef="#br0" timeOffset="62591.35">31281 5034 1267 0,'0'0'891'0,"0"0"-687"16,0 0-68-16,0 0-62 15,130 27-74-15,-59-27-51 16,-9 0-168-16,-4-8-600 0</inkml:trace>
  <inkml:trace contextRef="#ctx0" brushRef="#br0" timeOffset="62847.96">32144 4613 2154 0,'0'0'349'16,"0"0"-276"-16,0 0 95 15,0 0-30-15,0 0-82 16,0 0-5-16,0 0-51 16,-9 32 0-16,-2 14-9 15,-2 9 15-15,-3 8-12 16,-9 20-57-16,3-16-286 15,4-15-330-15</inkml:trace>
  <inkml:trace contextRef="#ctx0" brushRef="#br0" timeOffset="63007.02">31883 5041 1245 0,'0'0'1379'0,"0"0"-1206"16,0 0-147-16,0 0 10 15,141-14-36-15,-95 10-2 16,17 4-17-16,-14 0-242 16,-10 0-387-16</inkml:trace>
  <inkml:trace contextRef="#ctx0" brushRef="#br0" timeOffset="63357.01">32008 5209 1731 0,'0'0'670'16,"0"0"-574"-16,0 0-63 16,0 0-23-16,0 0 5 15,0 0-15-15,145-25 10 16,-116 18-27-16,-2 5 2 15,-9 0-3-15,-7 2 12 16,-7 0 9-16,-4 0-3 16,0 0 1-16,0 0 0 0,0 12 40 15,-2 11-30 1,-9 2 1-16,-1 9 0 0,1 4-2 16,-2 3-2-16,2-4-8 15,2 1 0-15,0-3-16 16,4-5-33-16,-1-3-87 15,1-12-168-15,-1-5-378 0</inkml:trace>
  <inkml:trace contextRef="#ctx0" brushRef="#br0" timeOffset="63486.62">32046 5453 421 0,'0'0'1993'0,"0"0"-1527"15,0 0-400-15,0 0-6 0,147-17-60 16,-80 11 0-1,29-3-27-15,-16 4-447 0,-13-2-609 16</inkml:trace>
  <inkml:trace contextRef="#ctx0" brushRef="#br0" timeOffset="66236.35">30773 5934 563 0,'0'0'771'15,"0"0"-475"-15,0 0-114 0,0 0 6 16,0 0 28-16,0 0-61 16,0 0-55-16,2-34-44 15,-2 34 34-15,3 0-19 16,-3 0-38-16,0 0 29 16,0 0-50-16,0 0-10 15,0 0 10-15,0 0-2 16,0 0-10-16,0 0 0 15,0 0 8-15,0 0-14 16,0 0 6-16,0 0 0 16,0 0-12-16,0 0-2 15,0 0 7-15,0 0-21 16,0 0-8-16,0 0 27 0,0 0-3 16,0 0-1-1,0 0 2-15,0-5-28 0,0-1-32 16,0-2 26-16,0 1-198 15,0-2-152-15,0 5-743 0</inkml:trace>
  <inkml:trace contextRef="#ctx0" brushRef="#br0" timeOffset="66355.67">30773 5934 464 0</inkml:trace>
  <inkml:trace contextRef="#ctx0" brushRef="#br0" timeOffset="67170.84">30773 5934 464 0,'71'-71'574'0,"-71"67"-167"0,0-1-147 0,2 5-21 0,-2-5-38 15,0 5-43-15,0 0-4 16,0 0-86-16,0 0-20 16,0 0-26-16,0 18-5 15,-6 12 15-15,-10 10 35 16,-1 6-46-16,-4 7 36 15,-1-3-57-15,2-3 7 16,4-9 4-16,3-6 1 16,5-9-9-16,4-11-3 15,4-4-96-15,0-8-36 0,0 0-47 16,10-6 65 0,9-18-138-16,4-8-90 0,2-7-27 15,2-2 102-15,-3 1 267 16,-2 4 90-16,-2 7 104 15,-7 8-27-15,-5 2-42 16,-4 7 5-16,-4 4 31 16,0 3-66-16,0 0-50 15,0 3 67-15,0 2-69 16,0 0-22-16,0 0-17 16,0 0 10-16,0 0-25 15,0 0 11-15,0 0-3 16,0 0-16-16,0 0 20 15,2 0-1-15,5 2 0 16,1 3 4-16,0-4-10 0,-2-1 5 16,-2 2 1-16,-4-2-12 15,0 0 12-15,0 2 0 16,0 0 30-16,-10 1-29 16,-6 0 22-16,1-1-23 15,1 0 0-15,3 0-3 16,4-2 4-16,0 2-1 15,5-2 1-15,2 0 15 16,0 0-4-16,0 0-1 16,0 0 14-16,0 0 65 15,0 0-60-15,4 0-12 16,10-6-18-16,6-2 4 16,2 2-11-16,0 3 7 15,-3 0 0-15,-4 3-5 0,-7 0 17 16,-4 0-10-16,-4 12 36 15,0 6 28-15,-21 6 34 16,-4 0-39-16,1 1-26 16,-1-4 18-16,10-4-47 15,6-8-5-15,9-1-1 16,0-1 14-16,22-2-22 16,7 4 8-16,2-1 0 15,-2 0-15-15,-6 1 15 16,-10 3-1-16,-10 5 1 15,-3 3-3-15,0 1 3 16,-18 5 0-16,-5-3 0 16,0 0 3-16,2-7-3 0,5-3-14 15,5-3-56-15,11-10-170 16,0 0-69-16,4 0-343 0</inkml:trace>
  <inkml:trace contextRef="#ctx0" brushRef="#br0" timeOffset="67400.25">31239 6106 1657 0,'0'0'563'15,"0"0"-420"-15,0 0 83 0,0 0-95 16,0 0-98-16,0 0 27 15,0 0-51-15,120-9-8 16,-97 9-2-16,-6 0-145 16,-17 4-131-16,0 5-300 15,0-3-701-15</inkml:trace>
  <inkml:trace contextRef="#ctx0" brushRef="#br0" timeOffset="67509.82">31239 6106 1575 0,'22'76'679'16,"-22"-76"-507"-16,13 0 17 15,14 0-62-15,9 0-81 16,7 0-46-16,15 0-21 0,-10 0-253 16,-10 0-478-16</inkml:trace>
  <inkml:trace contextRef="#ctx0" brushRef="#br0" timeOffset="68298.73">32227 5916 1259 0,'0'0'302'16,"0"0"-146"-16,0 0 31 15,0 0 24-15,0 0 11 16,0 0-60-16,0 0-41 0,-27-23-16 16,42 19-87-16,8-2-3 15,-1 4-15-15,0 2 9 16,-4 0-20-16,-7 0 11 16,-9 10-16-16,-2 8 4 15,-9 7 10-15,-20 2 2 16,-6 2 20-16,-3-2-7 15,7-5-1-15,13-4-12 16,9-3 0-16,9-5 5 16,9-2-5-16,20-1 0 15,4 0-68-15,6-1-91 16,-4-6-35-16,-8 0-325 0,-12 0-257 16</inkml:trace>
  <inkml:trace contextRef="#ctx0" brushRef="#br0" timeOffset="68464.97">32073 6128 1536 0,'0'0'626'0,"0"0"-554"16,0 0 17-16,0 0 111 15,0 0 18-15,0 0-48 16,0 0-112-16,146 31-57 16,-94-26-1-16,-5 2-28 15,-7-4-128-15,0 3-158 16,-11 2-171-16,-11-2-124 0</inkml:trace>
  <inkml:trace contextRef="#ctx0" brushRef="#br0" timeOffset="68861.14">32211 6304 1086 0,'0'0'358'15,"0"0"-159"-15,0 0-15 16,0 0 25-16,0 0 11 0,0 0-94 16,0 0-19-16,10 0-46 15,4 0-60-15,5 0 25 16,0 3-26-16,1-3 0 15,-2 0-6-15,-2 2 6 16,-5 1-5-16,-4 4 4 16,-3 2-14-16,1 5 9 15,-5 7 6-15,0 2 0 16,0 5-3-16,0 0 3 16,-12 4 0-16,3 1 0 15,3-1 14-15,-1 0-27 16,3-2 13-16,-1-4-108 0,5-4-128 15,0-6-136 1,0-10-462-16</inkml:trace>
  <inkml:trace contextRef="#ctx0" brushRef="#br0" timeOffset="69026.34">32159 6575 2002 0,'0'0'501'16,"0"0"-349"-16,0 0 47 15,0 0-95-15,0 0-63 16,137-46-41-16,-73 28-15 16,9 0-62-16,33-10-237 15,-19 5-166-15,-12 2-811 0</inkml:trace>
  <inkml:trace contextRef="#ctx0" brushRef="#br0" timeOffset="69169.62">33027 6182 2590 0,'0'0'349'0,"0"0"-349"16,0 0-139-16,0 0-162 15,0 0 175-15,0 0 47 16,0 0-244-16,-21 9-781 0</inkml:trace>
  <inkml:trace contextRef="#ctx0" brushRef="#br0" timeOffset="70783.23">30886 7037 1069 0,'0'0'201'0,"0"0"-127"15,0 0-74-15,0 0 6 0,0 0 74 16,0 0 100-16,0 0 17 16,0 5-86-16,0-5-48 15,0 0 35-15,0 0 11 16,0 0 17-16,0 0-24 15,0 0-65-15,0 0 41 16,0 0-32-16,-11 8-16 16,-6 8 14-16,-12 10-43 15,-5 10 28-15,-6 9 18 16,0 4-46-16,3-1 40 16,2-2-41-16,9-8 1 15,6-6 18-15,9-12-19 16,9-11-1-16,2-7-73 0,6-2-105 15,24-14 80-15,7-18-132 16,9-11-73-16,6-15 105 16,0-3 82-16,-6-6 48 15,-5 7 69-15,-12 15 238 16,-12 14 157-16,-7 15-107 16,-8 10-81-16,-2 6-76 15,0 0-91-15,0 6-13 16,0 22-13-16,0 11 5 15,-6 10 24-15,-2 8-43 16,-1 1 0-16,1-6-1 16,-2-4-130-16,3-9-113 15,-3-10-86-15,0-9-173 0,-1-9-190 16</inkml:trace>
  <inkml:trace contextRef="#ctx0" brushRef="#br0" timeOffset="70918.75">30775 7224 2041 0,'0'0'483'0,"0"0"-401"16,0 0 40-16,127-71-84 16,-69 50-3-16,3 4-35 15,1 2-15-15,21 10-40 16,-17 0-135-16,-12 5-398 0</inkml:trace>
  <inkml:trace contextRef="#ctx0" brushRef="#br0" timeOffset="71076.28">31480 7154 1862 0,'0'0'603'0,"0"0"-554"15,0 0-14-15,0 0-35 16,0 0 0-16,0 0 0 16,0 0-3-16,100 0-113 15,-93 0-240-15,-7 7-300 0</inkml:trace>
  <inkml:trace contextRef="#ctx0" brushRef="#br0" timeOffset="71181.12">31480 7154 423 0,'-29'86'1329'16,"29"-79"-963"-16,0 3-226 15,6 0 41-15,21 2-70 16,16 0-111-16,43-8-37 0,-8-3-307 16,-1-1-987-16</inkml:trace>
  <inkml:trace contextRef="#ctx0" brushRef="#br0" timeOffset="71812.53">32396 6904 1967 0,'0'0'395'15,"0"0"-272"-15,0 0-13 0,0 0-92 16,0 0 30-16,0 0-40 16,0 0-7-16,-119 72 26 15,84-37-26-15,2-4-1 16,10-7 4-16,10-10 10 15,7-8-7-15,6-4-7 16,0-2 0-16,10 0-20 16,15 0-20-16,2 0 18 15,2 4 21-15,0-1-57 16,-3-2 34-16,1-1-32 16,0 0-3-16,-3 0 50 15,-3-18-68-15,-2-1 45 16,-3-3 31-16,-5-4 1 15,-5 9 6-15,-2 2 73 16,-4 10 69-16,0 5 15 0,0 0-131 16,0 2-31-16,-6 21-2 15,-2 9-1-15,-3 7-20 16,1 8-35-16,2 11-193 16,-3-14-134-16,1-10-498 0</inkml:trace>
  <inkml:trace contextRef="#ctx0" brushRef="#br0" timeOffset="71978.36">32140 7319 1833 0,'0'0'707'16,"0"0"-599"-16,0 0-50 16,0 0 24-16,0 0-70 15,137 0 9-15,-76 0-21 16,3-4-59-16,17 4-113 0,-15 0-401 15,-14 0-346-15</inkml:trace>
  <inkml:trace contextRef="#ctx0" brushRef="#br0" timeOffset="72290.87">32202 7479 1280 0,'0'0'925'0,"0"0"-758"16,0 0-167-16,0 0 10 0,0 0-14 15,0 0 4-15,116-21 0 16,-89 18 0-16,-3 1 1 16,-2 2-1-16,-9 0 0 15,-1 0-3-15,-8 14-7 16,1 4 10-16,-5 7 0 15,0 6 7-15,0 6 0 16,-9 5-4-16,-5 2-3 16,-5 2 6-16,0 0-21 15,0-6-62-15,3-3-223 16,3-10-208-16,6-10-453 0</inkml:trace>
  <inkml:trace contextRef="#ctx0" brushRef="#br0" timeOffset="72420.67">32264 7744 1906 0,'0'0'368'16,"0"0"-234"-16,0 0-120 15,172-61-8-15,-78 32-12 16,-17 3-67-16,-10 2-235 0</inkml:trace>
  <inkml:trace contextRef="#ctx0" brushRef="#br0" timeOffset="73080.59">32639 5252 2008 0,'0'0'85'16,"0"0"-85"-16,0 0-154 15,0 0 2-15,0 0-156 16,0 0-466-16</inkml:trace>
  <inkml:trace contextRef="#ctx0" brushRef="#br0" timeOffset="73396.28">32705 6546 1835 0,'0'0'918'0,"0"0"-757"15,0 0-161-15,0 0-35 16,0 0-36-16,0 0-20 16,0 0-23-16,-11 49-244 15,-7-20-401-15</inkml:trace>
  <inkml:trace contextRef="#ctx0" brushRef="#br0" timeOffset="73546.2">32516 7604 1028 0,'0'0'1982'16,"0"0"-1982"-16,0 0-630 0</inkml:trace>
  <inkml:trace contextRef="#ctx0" brushRef="#br0" timeOffset="77000.56">1368 5173 770 0,'0'0'770'0,"0"0"-579"0,0 0-20 16,0 0 32-16,0 0 14 16,0 0-61-16,0 0-79 15,9-69 52-15,-7 64-44 16,1 3-15-16,-3 0 9 15,0 2-40-15,0 0 24 16,0 0-34-16,-7 2-28 16,-13 18 23-16,-13 16-24 15,-4 14 0-15,2 8-1 16,2 9 12-16,10-3 5 16,8-3-16-16,8-8 0 15,7-7 0-15,0-7 1 16,7-10-1-16,18-8 0 0,10-9-62 15,9-11-16-15,14-1-212 16,-10-15-242-16,-13-6-182 0</inkml:trace>
  <inkml:trace contextRef="#ctx0" brushRef="#br0" timeOffset="77540.12">1277 5424 985 0,'0'0'1223'0,"0"0"-1011"16,0 0-105-16,0 0-25 15,0 0-18-15,0 0-64 16,0 0 1-16,153-52-10 0,-107 60 10 16,-9 18-1-1,-8 9 15-15,-9 3-14 0,-11 8 41 16,-9-2-8-16,0-5-10 16,0-5 31-16,-9-5-55 15,2-13 7-15,3-6-7 16,4-10-21-16,0 0-9 15,11-19-84-15,16-17-129 16,2-10-54-16,4-2-23 16,-4 6 104-16,-4 10 216 15,-9 14 107-15,-8 15 67 16,-6 3-58-16,-2 19 100 16,0 11-45-16,0 6-71 15,-8-1 5-15,4-4-21 0,-2-4-75 16,6-5 28-16,0-9-36 15,0-4 1-15,12-7-2 16,1-2-12-16,1-2-42 16,-1-20-16-16,3-13-44 15,-5-7-2-15,2-4-54 16,1 2 65-16,-1 8 105 16,3 12 28-16,-3 14 54 15,3 10-15-15,-1 0-42 16,3 22 55-16,-3 7-12 15,-3 4-4-15,-4 4 21 16,-1-1-61-16,-5-6-1 16,0-4-18-16,-2-9-5 15,0-4-15-15,0-13-192 16,0 0-342-16,-4 0-99 0</inkml:trace>
  <inkml:trace contextRef="#ctx0" brushRef="#br0" timeOffset="77677.25">1954 5171 1620 0,'0'0'686'16,"0"0"-620"-16,0 0-40 15,0 0-26-15,0 0-73 16,-2 158-119-16,-13-69-139 16,-6 1-379-16</inkml:trace>
  <inkml:trace contextRef="#ctx0" brushRef="#br0" timeOffset="77764.73">1829 5875 993 0,'0'0'607'15,"0"0"-115"-15,0 0-236 0,0 0-101 16,0 0-70-16,0 0-85 16,0 0-58-16,10 32-455 0</inkml:trace>
  <inkml:trace contextRef="#ctx0" brushRef="#br0" timeOffset="78134.75">2645 5208 1932 0,'0'0'480'0,"0"0"-376"16,0 0-95-16,0 0 9 15,0 0 63-15,0 0 1 16,-75 102 20-16,39-42-36 16,-4 4-38-16,6 1 30 15,3-7-52-15,11-11-5 16,5-10 4-16,8-14 11 0,7-9-32 15,0-10-26-15,0-4-160 16,29-28-2-16,-3-9-309 16,-1-9-384-16</inkml:trace>
  <inkml:trace contextRef="#ctx0" brushRef="#br0" timeOffset="78308.23">2643 5155 1086 0,'0'0'1141'16,"0"0"-925"-16,0 0-110 15,0 0-17-15,0 0-41 16,0 0 87-16,0 0-105 16,45 150-9-16,-30-95-10 15,4-1 0-15,-2-4-22 0,-1-6-54 16,-5-4-191 0,-5-14-113-16,-6-9-437 0</inkml:trace>
  <inkml:trace contextRef="#ctx0" brushRef="#br0" timeOffset="78471.89">2329 5470 1587 0,'0'0'1055'0,"0"0"-860"16,0 0-98-16,0 0 18 16,0 0-91-16,0 0-6 15,163-36-18-15,-103 30-13 16,23 6-33-16,-15 0-271 15,-7 0-535-15</inkml:trace>
  <inkml:trace contextRef="#ctx0" brushRef="#br0" timeOffset="78981.23">2951 5765 1667 0,'0'0'307'0,"0"0"-119"16,0 0 52-16,0 0-19 15,0 0 1-15,0 0-122 16,0 0-80-16,22-34-19 15,-9 14-1-15,1-4-31 16,-1-2-42-16,1-3-48 16,-1 3 80-16,-1 4 7 0,-6 9 34 15,-2 4 45-15,-4 9 21 16,3 0-8-16,-3 4-45 16,0 21 1-16,0 11 24 15,0 10-38-15,0 3-6 16,0 4-8-16,-11 7-249 15,1-16-307-15,2-11-627 0</inkml:trace>
  <inkml:trace contextRef="#ctx0" brushRef="#br0" timeOffset="81241.22">3642 5003 973 0,'0'0'569'16,"0"0"-355"-16,0 0 48 16,0 0-75-16,0 0-7 15,0 0-63-15,0 0-8 16,0-38-19-16,-2 38-90 15,-3 11-7-15,1 21 7 16,-5 21 21-16,-2 17 66 0,-2 10-39 16,1 7-20-16,1-3 38 15,7-8-65-15,4-9 10 16,0-16-8-16,0-9 14 16,15-11-5-16,10-12-12 15,6-9 0-15,4-10-16 16,5 0 4-16,-1-12-27 15,-4-13-42-15,-6-6-104 16,-11 4 90-16,-9 3 30 16,-9 7 65-16,0 9 37 15,0 6 19-15,-2 2-14 16,-10 6-35-16,4 16 7 0,-1 4 25 16,7 3-23-1,2 1-15-15,0-7 12 0,0-2-13 16,0-10-55-16,6-2-57 15,-6-9-149-15,0 0-102 16,0-10-390-16</inkml:trace>
  <inkml:trace contextRef="#ctx0" brushRef="#br0" timeOffset="81363.64">3733 5329 1698 0,'0'0'676'15,"0"0"-457"-15,0 0-169 16,0 0-27-16,114-41-23 15,-63 41-35-15,-8 1-113 16,-10 8-432-16</inkml:trace>
  <inkml:trace contextRef="#ctx0" brushRef="#br0" timeOffset="81918.81">4422 4983 1901 0,'0'0'486'0,"0"0"-423"0,0 0-55 16,0 0 1-16,0 0 4 16,0 0-1-16,0 102 113 15,0-32-65-15,0 10 51 16,-7 5-54-16,-4-3-24 16,3-8 4-16,-1-5-29 15,4-15 5-15,2-14-13 16,3-11 9-16,0-12-13 15,0-10 4-15,0-7-8 16,0 0 2-16,5-26-15 0,9-13-31 16,3-15-55-16,8-6-80 15,-1 0 94-15,5 16 41 16,-2 10 52-16,-4 17 15 16,-4 15-3-16,-7 2 5 15,-5 18 46-15,-7 14 22 16,0 8 16-16,-5 8-62 15,-15 0 2-15,-5-2 10 16,-2-2-39-16,1-8 28 16,6-7-40-16,4-9-19 15,7-8-19-15,9-12-255 16,0 0-206-16,11-7-109 0</inkml:trace>
  <inkml:trace contextRef="#ctx0" brushRef="#br0" timeOffset="82172.14">4886 5278 1735 0,'0'0'588'15,"0"0"-450"-15,0 0 27 16,0 0-105-16,0 0-1 15,0 0 32-15,-98 136-47 16,59-76 18-16,2 7-62 16,-1-4 8-16,7-3-13 15,6-7 5-15,10-13-82 0,15-8-152 16,0-14-238-16,11-9-176 16</inkml:trace>
  <inkml:trace contextRef="#ctx0" brushRef="#br0" timeOffset="82418.81">5079 5416 1232 0,'0'0'489'0,"0"0"-385"16,0 0 83-1,0 0 12-15,0 0-96 0,0 0 2 16,-124-44-10-16,95 81-41 15,4 4 56-15,10 8-43 16,11 0-37-16,4-2 21 16,2-6-50-16,20-6-2 15,9-9-25-15,32-12-193 16,-10-8-282-16,-2-6-819 0</inkml:trace>
  <inkml:trace contextRef="#ctx0" brushRef="#br0" timeOffset="84877.08">5679 5075 416 0,'0'0'1208'16,"0"0"-948"-16,0 0-38 16,0 0-39-16,0 0-80 15,0 0 42-15,0 0-64 16,0-29-40-16,-2 64-12 15,-6 20 6-15,-2 15 50 16,3 10-40-16,5 0-36 16,2-5 28-16,0-12-37 0,5-13 0 15,15-13 1-15,7-15 15 16,6-15-23-16,7-7 7 16,3-3-58-16,1-22 14 15,-1-5-115-15,-7-7 23 16,-10 4 24-16,-8 5 12 15,-14 8 100-15,-4 14 101 16,0 6 4-16,-19 4-14 16,-10 21-91-16,-5 2 31 15,3 1 34-15,6-2-44 16,9-8 26-16,12-10-47 16,4-8-23-16,4 0-4 0,23-5-49 15,9-16-3 1,2-5-47-16,0 3-56 0,-9 3 38 15,-12 8 75-15,-7 7 69 16,-10 5 30-16,0 8 68 16,0 16 87-16,-6 7-59 15,-2-2-90-15,6-2 29 16,2-9-55-16,0-11-9 16,8-7 65-16,19 0-39 15,4-11-27-15,3-13-23 16,-3-2-90-16,-6 1 76 15,-12 5 1-15,-4 6 36 16,-7 7 14-16,-2 7 36 16,0 0 26-16,0 13-33 15,-8 11-41-15,-2 6 57 0,10-2-36 16,0-2-22-16,0-6 26 16,23-8-16-16,3-8-7 15,3-4-4-15,0-2-46 16,-2-17-3-16,-4-8-50 15,-6-1-17-15,-5-2 21 16,-6 6-10-16,-3 4 105 16,-3 13 40-16,0 7 70 15,0 3-31-15,0 33-62 16,0 19 46-16,0 14 41 16,-7 10-55-16,0 3-10 15,2-6-17-15,1-9-10 16,2-11 6-16,2-17-18 0,0-13-61 15,-2-14-66-15,-17-12-66 16,2-1-26-16,-8-20-284 0</inkml:trace>
  <inkml:trace contextRef="#ctx0" brushRef="#br0" timeOffset="85050.25">5748 5213 2068 0,'0'0'508'15,"0"0"-356"-15,0 0-112 16,0 0-19-16,0 0-18 16,116-47 12-16,-85 47-26 0,-2 0 11 15,-2 0-114 1,-2-7-170-16,-5-5-258 0,-7-6-244 0</inkml:trace>
  <inkml:trace contextRef="#ctx0" brushRef="#br0" timeOffset="85158.83">6157 4860 1722 0,'0'0'221'16,"0"0"-132"-16,0 123-82 15,-3-37-7-15,-6-12-104 16,0-16-539-16</inkml:trace>
  <inkml:trace contextRef="#ctx0" brushRef="#br0" timeOffset="86053.48">6786 5634 848 0,'0'0'893'16,"0"0"-625"-16,0 0-152 15,0 0 9-15,0 0-12 16,0 0 10-16,0 0 20 16,25-38-103-16,-2 6-40 15,2-7-39-15,-3-7-44 16,0 3 34-16,-4-1-71 16,-2 6 16-16,-5 8 55 15,-5 10 49-15,-3 9 91 16,-3 11 17-16,0 0-71 15,0 23 3-15,0 17-15 16,0 13 47-16,0 8-14 0,0 3-57 16,0-6 26-1,2-8-27-15,4-12-10 0,4-11-63 16,11-19-152-16,2-6-123 16,-3-2-308-16</inkml:trace>
  <inkml:trace contextRef="#ctx0" brushRef="#br0" timeOffset="86745.61">7353 5316 1502 0,'0'0'224'0,"0"0"-154"16,0 0-41-16,0 0 69 15,0 0 124-15,0 0-67 0,0 0-78 16,-21-28-42-16,15 28-27 15,4 0-1-15,2 0-7 16,0 0 9-16,0 0-1 16,0 0-8-16,0 0 0 15,0 0-6-15,0 0 12 16,0 0-6-16,0 0 0 16,0 0 0-16,0 0-11 15,0 0 11-15,2 0 0 16,1 0 32-16,0-2-32 15,-3 0 27-15,0 0 0 0,0 2-26 16,0 0 78 0,-3 0-39-16,-10 2 0 0,-8 14-4 15,4 4-30-15,-1 8 42 16,9 2-30-16,7 6-17 16,2 3 60-16,4 2-51 15,17 2 5-15,0-2 1 16,2-2-7-16,-5-6 11 15,-5-6-20-15,-9-4 0 16,-4-4-4-16,0 0 5 16,-2-8-1-16,-11-2 14 15,1-6-2-15,6-3 10 16,4-3-22-16,2-24-21 16,0-9-30-16,22-9-95 15,5-1 22-15,4 8 81 0,1 10 26 16,-3 15 7-16,-6 13 10 15,-2 0 0-15,-5 29 85 16,-5 16-26-16,-5 10 10 16,-4 12 4-16,-2 3-52 15,0 2 34-15,0-1-42 16,0-8-12-16,-4-8 22 16,2-13-22-16,2-12-1 15,0-12 0-15,0-15-32 16,0-3-30-16,0-3-29 15,6-29-90-15,-6-44-117 16,0 5-206-16,0-6-145 0</inkml:trace>
  <inkml:trace contextRef="#ctx0" brushRef="#br0" timeOffset="86904.18">7581 5418 1262 0,'0'0'578'0,"0"0"-352"16,0 0-48-16,0 0-97 15,0 0-42-15,0 0 69 16,0 0-19-16,92 66-47 15,-92-20 18-15,0 2-59 16,-14-6-2-16,-8-8-17 16,-1-10-164-16,-8-17-19 15,9-7-146-15,-1 0-578 0</inkml:trace>
  <inkml:trace contextRef="#ctx0" brushRef="#br0" timeOffset="87052.18">7666 5007 1916 0,'0'0'256'16,"0"0"-165"-16,0 0-48 15,0 0-24-15,-20 102 21 16,-20-40-40-16,1-8-112 16,10-12-579-16</inkml:trace>
  <inkml:trace contextRef="#ctx0" brushRef="#br0" timeOffset="87337.67">8163 5092 2039 0,'0'0'323'0,"0"0"-284"16,0 0-6-16,0 0-29 16,6 109 32-16,-4-46 57 15,3 7 19-15,-1 5-82 16,1-5-8-16,0-1-22 16,-1-13 9-16,0-10-19 15,-2-14-93-15,1-14-76 16,-1-9-136-16,-2-9-321 0</inkml:trace>
  <inkml:trace contextRef="#ctx0" brushRef="#br0" timeOffset="87558.55">8136 5386 1743 0,'0'0'363'0,"0"0"-286"16,0 0-38-16,0 0-39 15,0 0 0-15,127-11 60 16,-105 40 2-16,-3 8 24 15,-6 4-30-15,-5-1-41 16,-4-2 21-16,2-6-36 16,-4-9 0-16,2-11 11 0,3-10-11 15,1-2-19 1,6-11-97-16,3-43-197 0,0 4-303 16,-2-2-288-16</inkml:trace>
  <inkml:trace contextRef="#ctx0" brushRef="#br0" timeOffset="87696.9">8483 5317 29 0,'0'0'1545'15,"0"0"-1149"-15,0 0-233 16,0 0-58-16,0 0-37 16,8 107 24-16,-8-69-23 15,0 0 3-15,0-6-66 16,0-4 5-16,0-5-22 16,0-10-12-16,-8-6-174 15,-3-6-92-15,1-1-301 0</inkml:trace>
  <inkml:trace contextRef="#ctx0" brushRef="#br0" timeOffset="87872.18">8491 5179 377 0,'0'0'1347'0,"0"0"-1149"16,0 0-42-16,0 0-8 15,0 0-59-15,13 117 13 16,-29-96-75-16,-2-4-26 15,-2-7-2-15,-20-10-114 16,7-2-261-16,-1-15-375 0</inkml:trace>
  <inkml:trace contextRef="#ctx0" brushRef="#br0" timeOffset="87983.48">8321 5051 1179 0,'0'0'930'15,"0"0"-695"-15,0 0-143 0,160-12-92 16,-102 12-70-16,18 7-17 15,-13 8-272-15,-12-1-712 0</inkml:trace>
  <inkml:trace contextRef="#ctx0" brushRef="#br0" timeOffset="88226.19">8998 5087 1802 0,'0'0'477'15,"0"0"-446"-15,0 0-30 0,0 0 11 16,0 0 13 0,0 119 119-16,-8-58 2 0,1 8-84 15,1 1 9-15,3-4-70 16,1-4 15-16,2-12-16 16,0-10 18-16,0-11-17 15,0-9-1-15,5-13-125 16,5-7-37-16,1 0-148 15,-1-17-385-15</inkml:trace>
  <inkml:trace contextRef="#ctx0" brushRef="#br0" timeOffset="88502.81">9286 5267 1091 0,'0'0'748'0,"0"0"-395"16,0 0-34-16,0 0-157 16,0 0-125-16,0 0-31 15,0 0 9-15,-109 81-6 16,89-34 20-16,6 4-29 16,10-5 56-16,4-4-55 15,4-7 10-15,21-9 14 16,6-13-24-16,7-8-2 15,7-5-18-15,1-14-186 16,14-43-64-16,-10 5-280 0,-10-4-379 16</inkml:trace>
  <inkml:trace contextRef="#ctx0" brushRef="#br0" timeOffset="89327.88">9550 4935 1058 0,'0'0'1203'15,"0"0"-737"-15,0 0-392 16,0 0-30-16,0 0-44 15,0 0 1-15,-45 146 38 16,32-70-25-16,1 7 4 16,5-6-10-16,5-6 11 15,2-13-16-15,0-16-3 16,0-14 0-16,13-16-7 16,5-10 7-16,7-2-8 0,4-16-13 15,4-14-137-15,3-6-3 16,-7 2 39-16,-7 6 70 15,-11 12 52-15,-9 14 8 16,-2 2 41-16,-4 27 13 16,-14 8-22-16,1 5 50 15,3-2-34-15,7-4-27 16,7-5 36-16,0-9-51 16,18-8 34-16,14-9-4 15,3-3-35-15,7 0-18 16,-1-22-7-16,-1-3-27 15,-5-4 29-15,-8-1-2 16,-7 6 16-16,-7 6 20 16,-6 8 32-16,-5 4 76 0,1 6-91 15,-1 0-24-15,0 0-19 16,5 0 6-16,4 0 0 16,1 0 2-16,0 0 17 15,-1 0-9-15,1-6-10 16,-6-6 0-16,1-3-6 15,-3-2 8-15,2 3-2 16,-4 2 0-16,-2 6 19 16,0 2-7-16,0 2-12 15,0 2 1-15,0 0-16 16,0 0 15-16,0 0 0 16,0 0-1-16,0 0 2 15,2 0-8-15,-2 0 7 0,0 0 0 16,0 0-11-1,0 0 12-15,0 0-1 0,0 0 0 16,0 0 15-16,0 0-19 16,0 0 4-16,0 0 0 15,0 9-20-15,-10 18 18 16,-3 9 2-16,0 5 0 16,2 3 13-16,6-5-22 15,5-3 9-15,0-9 0 16,0-9-3-16,13-8 11 15,10-10-8-15,2 0 0 16,1-10-2-16,1-17-22 16,-7-6 20-16,-6-6-41 15,-6-3 36-15,-8 2-37 0,0 6 46 16,0 10-1-16,-11 7-25 16,-5 10 8-16,-11 7-220 15,6 7-124-15,1 8-270 0</inkml:trace>
  <inkml:trace contextRef="#ctx0" brushRef="#br0" timeOffset="89883.15">10813 5358 1211 0,'0'0'571'0,"0"0"-340"16,0 0 49-16,0 0 3 16,0 0-125-16,0 0-43 15,0 0-86-15,22-42-23 16,-48 75 16-16,-8 18-13 16,3 5-9-16,6 6 12 15,10-7 3-15,13-11-5 16,2-15-10-16,7-12-18 0,17-16 17 15,10-1-54-15,3-22-102 16,5-39-114-16,-6 5-244 16,-12-7-125-16</inkml:trace>
  <inkml:trace contextRef="#ctx0" brushRef="#br0" timeOffset="90243.5">10956 5023 1577 0,'0'0'739'15,"0"0"-482"-15,0 0-210 16,0 0-39-16,-50 166 59 15,33-85-13-15,5 3 16 16,10-2-7-16,2-7-57 16,2-12 22-16,23-15-28 15,6-17 1-15,5-16-7 0,5-10 6 16,1-5-21 0,-5-10-7-16,-6-8-42 0,-6 0 68 15,-9 6-15-15,-9 7 17 16,-5 5 86-16,-2 5-84 15,0 14 11-15,4 6-4 16,5-4 1-16,5-4 13 16,6-7-23-16,8-10 1 15,3 0 35-15,4-15-28 16,-6-13-8-16,-10-5 0 16,-12-6 16-16,-7-1-19 15,-13 2 3-15,-21 8-24 16,-9 10 12-16,-3 14-15 15,-1 6-28-15,5 24-191 0,11 10-310 16,12-2-602-16</inkml:trace>
  <inkml:trace contextRef="#ctx0" brushRef="#br0" timeOffset="90717.11">12115 5206 1390 0,'0'0'538'0,"0"0"-262"15,0 0-37-15,0 0-115 16,0 0-45-16,0 0-40 15,0 0-39-15,-123 7 61 0,94 41-33 16,7 11-3-16,9 4 23 16,13 2-46-16,0-9 14 15,22-10-16-15,12-13 12 16,5-16-30-16,7-14-45 16,2-3-113-16,-1-19-57 15,-5-15-144-15,6-37 42 16,-15 10-21-16,-8-1-219 0</inkml:trace>
  <inkml:trace contextRef="#ctx0" brushRef="#br0" timeOffset="90874.8">12343 5104 157 0,'0'0'902'16,"0"0"-271"-16,0 0-97 15,0 0-242-15,0 0-140 16,0 0-62-16,0 0-89 16,-10 13 22-16,6 49 1 0,-1 8-16 15,5 9 5-15,-2-3-13 16,2-8-62-16,-2-8-108 15,0-14-112-15,-10-14-64 16,-1-13 4-16,-5-14-67 0</inkml:trace>
  <inkml:trace contextRef="#ctx0" brushRef="#br0" timeOffset="91248.61">12248 5409 1001 0,'0'0'695'0,"0"0"-413"15,0 0-56-15,137-29-162 16,-97 31-64-16,-7 20 41 15,-4 8 35-15,-7 3 44 16,-5 2-25-16,-7 0-78 0,-1-8 23 16,-3-5-40-16,4-8 1 15,1-11 15-15,5-3-16 16,3-11-43-16,6-19-84 16,0-10-172-16,-1-6-40 15,-2 0-178-15,-4 6 223 16,-4 13 294-16,-10 15 532 15,-1 12-241-15,-3 21-124 16,0 23-36-16,-5 19-25 16,-6 8-42-16,-2 8-21 15,-1 1 78-15,1-7-43 16,-1-4 1-16,-3-13 0 16,0-10-58-16,-4-14 29 0,-2-11-29 15,-4-11-15 1,-2-10 57-16,3 0-62 0,1-14 12 15,8-10-13-15,14-13-173 16,3 5-162-16,0 2-362 0</inkml:trace>
  <inkml:trace contextRef="#ctx0" brushRef="#br0" timeOffset="91498.57">13365 5322 484 0,'0'0'1541'0,"0"0"-1005"0,0 0-460 15,0 0-63-15,0 0-13 16,0 0 0-16,-162 58 97 16,108-8-39-16,8 4-37 15,5-1 6-15,14-9-21 16,12-8-12-16,13-14 5 15,2-11-165-15,31-11-17 16,5-9-158-16,3-15-389 0</inkml:trace>
  <inkml:trace contextRef="#ctx0" brushRef="#br0" timeOffset="91639.69">13323 5286 388 0,'0'0'1674'0,"0"0"-1324"0,0 0-267 16,0 0-71-16,0 0 7 15,2 135-14-15,-2-84-5 16,-8-1-27-16,-13 6-114 16,5-16-236-16,-1-13-360 0</inkml:trace>
  <inkml:trace contextRef="#ctx0" brushRef="#br0" timeOffset="91767.56">12987 5479 2333 0,'0'0'613'0,"0"0"-568"16,0 0-45-16,180-33-20 16,-61 25-95-16,-19 2-141 0,-9 0-319 15</inkml:trace>
  <inkml:trace contextRef="#ctx0" brushRef="#br0" timeOffset="92240.98">14345 5199 863 0,'0'0'1222'16,"0"0"-935"-16,0 0-200 16,0 0-81-16,0 0 21 15,0 0-21-15,0 0 67 16,6-58 6-16,-33 62-79 15,-6 21 0-15,0 11 18 16,3 7 0-16,10 8 65 0,11 5-25 16,9 0-40-1,3-1 37-15,21-2-55 0,5-4 15 16,0-12 3-16,-7-4-6 16,-6-9 4-16,-14-9-16 15,-2-1 0-15,-14-6 9 16,-17-1-9-16,-4-7-42 15,-1 0-126-15,7-18-96 16,14-5-306-16</inkml:trace>
  <inkml:trace contextRef="#ctx0" brushRef="#br0" timeOffset="92457.92">14951 5282 1746 0,'0'0'549'16,"0"0"-403"-16,0 0-106 0,0 0-39 16,0 0 75-16,0 0 8 15,-149 150-1-15,110-96-32 16,8 1-42-16,2-5-18 16,7-10-36-16,2-10-150 15,-3-14-32-15,8-11-163 16,-1-5-328-16</inkml:trace>
  <inkml:trace contextRef="#ctx0" brushRef="#br0" timeOffset="92594.03">14576 5368 1960 0,'0'0'628'0,"0"0"-479"16,0 0-108-16,0 0-39 0,151 64-2 15,-101-38-27-15,35 2-97 16,-12-8-81-16,-2-10-410 0</inkml:trace>
  <inkml:trace contextRef="#ctx0" brushRef="#br0" timeOffset="92676.14">15358 5504 1674 0,'0'0'734'16,"0"0"-734"-16,0 0-14 16,0 0-1088-16</inkml:trace>
  <inkml:trace contextRef="#ctx0" brushRef="#br0" timeOffset="93945.13">2685 6310 765 0,'0'0'730'0,"0"0"-500"16,0 0-21-16,0 0 38 16,0 0-56-16,0 0-38 0,0 0-48 15,-35-8-45 1,1 48-24-16,-5 14-2 0,-4 12 53 15,-2 6-62-15,8-5-25 16,6-13 3-16,10-14 3 16,10-15-6-16,11-16 0 15,0-9-75-15,5 0-46 16,19-26-53-16,5-10-198 16,9-39-251-16,-2-10 53 15,-7 1-114-15,-7 10 684 16,-13 41 214-16,-3 15 527 15,1 4-87-15,-2 5-315 16,2 9-133-16,1 0-135 0,6 13 38 16,5 20-15-1,4 6-81-15,4 10 25 0,2 3-38 16,-2 0-12-16,-6-4-100 16,-7 4-164-16,-5-16-106 15,-9-10-358-15</inkml:trace>
  <inkml:trace contextRef="#ctx0" brushRef="#br0" timeOffset="94088.24">2442 6629 1458 0,'0'0'892'0,"0"0"-691"16,0 0-114-16,0 0 39 16,121-48-103-16,-66 40-2 15,10-2-21-15,18 0-13 0,-14 2-141 16,-14 0-593-16</inkml:trace>
  <inkml:trace contextRef="#ctx0" brushRef="#br0" timeOffset="94567.95">3036 6671 1756 0,'0'0'0'0,"0"0"-489"16,0 0-75-16,0 0 564 15,0 0 791-15,0 0-388 16,0 0-124-16,-85 24-188 16,80-25-74-16,1-6 37 0,0 2 3 15,2-2 20-15,-1 3-1 16,3 3-59-16,0 1 17 16,0 0-34-16,0 0 0 15,-2 0-18-15,2 0 18 16,0 0 0-16,0 0 30 15,0 0-29-15,0-3 45 16,0-2-46-16,0 0 6 16,0-3-8-16,0 2 2 15,7-1 0-15,4 2-1 16,-1 1 3-16,4 4-13 16,1 0 11-16,4 0-1 15,-3 9-22-15,-6 14 23 16,-3 9 0-16,-7 8-1 15,0 4 16-15,-17 3 5 0,-4-6 1 16,5-6-5-16,5-13 38 16,9-8-53-16,2-10 7 15,7-4 38-15,24 0-31 16,14-4-15-16,15-14-18 16,36-16-201-16,-11 6-88 15,-10 2-637-15</inkml:trace>
  <inkml:trace contextRef="#ctx0" brushRef="#br0" timeOffset="96354.75">13002 6386 1575 0,'0'0'532'0,"0"0"-439"16,0 0-45-16,0 0-40 15,0 0-8-15,0 0 30 0,0 0-29 16,-27 53 134-16,12-7-53 15,-1 10-26-15,1 7-5 16,-1-5-41-16,5-7-5 16,2-10-5-16,3-11 13 15,3-12-3-15,3-8-10 16,0-7-8-16,0-3-4 16,0 0-1-16,0-8 1 15,0-15-22-15,9-14-48 16,2-8 60-16,0-7-39 15,1 1 36-15,-2 1 10 16,-1 12 30-16,-2 8 3 0,-2 11-5 16,-5 7 3-16,2 3-11 15,-2 3-5-15,2-2 0 16,2 2-11-16,1-2 17 16,2-1-6-16,-3 4 0 15,1 1 11-15,-1 0-5 16,-2 2-5-16,3-1 0 15,1 1 43-15,6-1-43 16,1 1 21-16,1 0-22 16,3 2 16-16,1 0 7 15,-3 4-12-15,-1 14 6 16,-10 11 19-16,-4 8-17 16,0 6 33-16,-24 6 6 15,-7-2-47-15,2-6 50 16,2-9-43-16,9-12-6 0,14-8 19 15,4-8-29-15,4-4 17 16,28 0-19-16,7 0 15 16,11 0-20-16,0 0 5 15,0 0 0-15,-13 0-9 16,-7 12 26-16,-14 3-25 16,-16 2 8-16,0 4 0 15,-25 3-1-15,-13 2 1 16,-5 0-1-16,-3 0-112 15,13-8-209-15,12-9-278 0</inkml:trace>
  <inkml:trace contextRef="#ctx0" brushRef="#br0" timeOffset="97983.96">14498 6437 709 0,'0'0'293'15,"0"0"-133"-15,0 0-25 16,0 0 64-16,0 0-17 0,0 0 25 16,0 0 38-1,0-46-142-15,0 41-8 0,0 3-30 16,-2 2-37-16,-12 0 28 16,-4 0-55-16,-6 0 13 15,-3 16 32-15,-2 7-4 16,3 3 52-16,7 4-33 15,6 2-28-15,11 0 35 16,2 3-41-16,2-2 27 16,19-3-2-16,0-4-52 15,2-2 44-15,-5-6-44 16,-7-3 1-16,-9-4 2 0,-2 1-1 16,-6 0-2-16,-19 3 1 15,-2-3 1-15,-2-7-4 16,10-3-80-16,19-2-136 15,0-18-83-15,2-1-511 0</inkml:trace>
  <inkml:trace contextRef="#ctx0" brushRef="#br0" timeOffset="98172.24">14877 6368 1197 0,'0'0'965'0,"0"0"-590"16,0 0-279-16,0 0-96 15,0 0 51-15,-143 113-8 16,94-62 13-16,4 4-12 16,8-6-32-16,8-3-24 0,10-15-8 15,11-13-227-15,8-18-104 16,0 0-126-16,0-10-227 0</inkml:trace>
  <inkml:trace contextRef="#ctx0" brushRef="#br0" timeOffset="98291.99">14571 6505 1672 0,'0'0'904'16,"0"0"-652"-16,0 0-213 16,0 0 0-16,0 0-39 15,137 96-21-15,-78-50 15 16,-5-8-286-16,-11-12-847 0</inkml:trace>
  <inkml:trace contextRef="#ctx0" brushRef="#br0" timeOffset="99288.99">2601 7488 884 0,'0'0'721'15,"0"0"-358"-15,0 0-90 16,0 0-57-16,0 0 0 16,0 0-65-16,0-105-17 15,0 101-71-15,-4 4-42 16,-6 0 28-16,-5 4-47 16,-10 26-2-16,-10 18 0 15,-8 15 16-15,1 9-20 16,2 2 4-16,11-9 0 0,11-18-18 15,12-17-17 1,6-18-23-16,0-12-54 0,17 0-34 16,8-22-69-16,1-12-149 15,3-10-19-15,-2-12 27 16,-2-4 47-16,0-5-59 16,-6 5 368-16,-1 14 289 15,-5 15 376-15,1 11-314 16,-3 20-142-16,0 0-31 15,5 14-27-15,4 19-54 16,-3 9-25-16,4 7-72 16,-4 2 34-16,-3 2-34 15,-3-4-32-15,-9 2-155 0,-2-15-305 16,0-10-137-16</inkml:trace>
  <inkml:trace contextRef="#ctx0" brushRef="#br0" timeOffset="99433.56">2409 7712 1884 0,'0'0'659'16,"0"0"-501"-16,0 0-48 15,0 0-10-15,0 0-94 16,147-62-3-16,-73 50-3 16,-11 2-234-16,-5 2-327 0</inkml:trace>
  <inkml:trace contextRef="#ctx0" brushRef="#br0" timeOffset="100280.81">3038 7654 626 0,'0'0'237'15,"0"0"-31"-15,0 0 139 16,0 0-51-16,0 0-117 0,0 0 23 16,0 0-33-16,-2 0-19 15,2 0-2-15,-3 0-57 16,3 0 14-16,-2-2-30 15,2 0-58-15,-4 0 16 16,0-1-31-16,-2 3 0 16,2 0-6-16,0 0 23 15,2 0-17-15,-1 0 0 16,3 0 0-16,0 0-10 16,0 0 10-16,0 0 0 15,0 0-1-15,0 0 13 16,0 0-12-16,0 0 0 0,0 0 0 15,0 0-5-15,0 0 5 16,0 0 0-16,0 0-7 16,0 0 22-16,0 0-15 15,0 0 0-15,0 0 0 16,0 0-20-16,0 0 20 16,5 0 0-16,-3 0-1 15,-2 0 13-15,0 0-13 16,0 0 1-16,0 0 0 15,0 0-17-15,0 0 18 16,0 0-1-16,0 0 0 16,0 0 10-16,0 0-11 15,0 0 1-15,0 0 0 0,0 0-9 16,0 0 10 0,0 0-1-16,0 0 0 0,0 0 19 15,2 0-35-15,8 0 16 16,0 0 0-16,-1 3-23 15,-2 6 23-15,-4 8-1 16,-3 5-8-16,0 8 18 16,0 2-6-16,-14 3-3 15,1-6 1-15,3-2 17 16,8-9-17-16,2-8-1 16,4-2 20-16,23-5-8 15,2-1-2-15,-2-2-10 16,-2 5 0-16,-12 3-22 15,-8 5 20-15,-5 10 2 16,-5 7 17-16,-24 8-16 0,-11 2 41 16,-6 2-42-16,-15 10-53 15,14-10-168-15,10-10-392 0</inkml:trace>
  <inkml:trace contextRef="#ctx0" brushRef="#br0" timeOffset="101978.07">13176 7513 1096 0,'0'0'533'0,"0"0"-377"16,0 0-28-16,0 0-50 0,0 0 92 15,0 0 26-15,0 0-78 16,-2 3 32-16,2-3-74 16,0 0-52-16,0 0 24 15,0 0-47-15,0 0 25 16,0 0 8-16,-2 0-33 15,-7 0 47-15,-7 0-36 16,-9 0-3-16,-6 0-18 16,-4 12 18-16,1 10-9 15,7 6 0-15,7 4 13 16,14 3 7-16,6 2-20 16,6-4 8-16,25 1 26 15,12-8-33-15,11-5-1 16,6-10-24-16,29-11-224 15,-13 0-237-15,-12-9-275 0</inkml:trace>
  <inkml:trace contextRef="#ctx0" brushRef="#br0" timeOffset="102594.07">14600 7328 1324 0,'0'0'274'16,"0"0"-216"-16,0 0-7 15,0 0 15-15,0 0 41 16,0 0 45-16,0 0-74 0,-45 0-49 15,45 0 1 1,0 0-18-16,0 0 94 0,0 0-8 16,0 0-51-16,0 0 24 15,-4 0-70-15,-5 0 39 16,-6 5 60-16,-5 7-78 16,-3 8 35-16,-1 4-24 15,4 8-23-15,6 2 50 16,8 6-35-16,6 3 18 15,0-3 1-15,4 0-44 16,12-4 36-16,4-7-36 16,-2-4 0-16,-5-5 4 15,-6-4-4-15,-7-2 0 16,0 2-1-16,-27 0 21 16,-4 1-11-16,-4-4-9 0,-2-3-38 15,8-8-10-15,16-2-165 16,7-5-99-16,6-12-432 0</inkml:trace>
  <inkml:trace contextRef="#ctx0" brushRef="#br0" timeOffset="102812.07">14924 7399 1386 0,'0'0'586'15,"0"0"-386"-15,0 0-18 16,0 0-82-16,0 0 21 0,-147 93 22 16,111-47-92-16,0 3-19 15,7 0-30-15,5-7-2 16,8-10-131-16,7-14-98 16,5-10-244-16,4-8-234 0</inkml:trace>
  <inkml:trace contextRef="#ctx0" brushRef="#br0" timeOffset="102960.65">14679 7467 869 0,'0'0'1390'0,"0"0"-1147"16,0 0-146-16,0 0-63 16,0 0-34-16,113 76 20 15,-82-47-13-15,31-2-14 0,-4-4-65 16,-2-13-515-16</inkml:trace>
  <inkml:trace contextRef="#ctx0" brushRef="#br0" timeOffset="103059.8">15465 7622 1527 0,'0'0'389'0,"0"0"-389"0</inkml:trace>
  <inkml:trace contextRef="#ctx0" brushRef="#br0" timeOffset="115559.66">1520 8528 499 0,'0'0'735'16,"0"0"-521"-16,0 0-49 16,0 0 43-16,0 0-29 15,0-36 40-15,0 30 10 16,0 2-23-16,0 0-48 15,0 2-31-15,0 0-84 16,0 2 15-16,0 0-58 16,-7 0 0-16,-9 2 15 0,-3 14-2 15,-6 8-13-15,2 8 0 16,3 4 6-16,9 0-15 16,7-2 9-16,4-6 0 15,0-5-3-15,6-6 18 16,11-3-12-16,-2 3-1 15,-1 0 13-15,-8 4-21 16,-6 9 6-16,-9 6 0 16,-22 4-2-16,-5-2 17 15,5-8-11-15,7-10-4 16,14-10-57-16,10-8 8 16,5-2-115-16,21 0 56 0,6 0 84 15,-1 0 12-15,-4 0 12 16,-7 14 0-16,-9 11 0 15,-7 7 63-15,-4 1-36 16,0 4-5-16,0-3-10 16,-4-3 2-16,2-4 4 15,2-8-18-15,0-4-11 16,24-9-17-16,28-6-224 16,-6-18-297-16,-1-6-497 0</inkml:trace>
  <inkml:trace contextRef="#ctx0" brushRef="#br0" timeOffset="115808.05">2045 8528 1373 0,'0'0'885'0,"0"0"-741"15,0 0-54-15,0 0-35 16,0 0 12-16,-112 124 42 15,71-54-61-15,3 5-1 16,7-5-32-16,6-10-1 16,12-14-28-16,9-16 11 15,4-16-155-15,0-14 43 16,21 0-8-16,27-41-77 16,-8-3-110-16,-5-5-287 0</inkml:trace>
  <inkml:trace contextRef="#ctx0" brushRef="#br0" timeOffset="115960.03">2055 8555 540 0,'0'0'1400'16,"0"0"-1076"-16,0 0-210 16,0 0-42-16,-4 120-15 15,1-60 49-15,3 2-56 16,0-2-16-16,0-6-31 16,11-8-3-16,2-11-111 15,-1-14-133-15,-3-10-308 16,-7-8-485-16</inkml:trace>
  <inkml:trace contextRef="#ctx0" brushRef="#br0" timeOffset="116099.92">1777 8845 1800 0,'0'0'885'0,"0"0"-748"16,0 0-52-16,0 0-85 15,0 0-3-15,162-31-16 16,-93 31-88-16,-13 0-151 15,-9 7-404-15</inkml:trace>
  <inkml:trace contextRef="#ctx0" brushRef="#br0" timeOffset="116363.43">2313 9064 1751 0,'0'0'284'0,"0"0"-252"0,0 0 1 16,0 0-23-16,0 0 59 16,0 0 67-16,10-117-66 15,-8 100-30-15,0 5 18 16,-2 7 38-16,0 5 29 16,0 8-92-16,0 20-32 15,0 16 54-15,-2 11-54 16,-6 3-1-16,4 2 0 15,2-2-289-15,2-16-305 16,0-15-764-16</inkml:trace>
  <inkml:trace contextRef="#ctx0" brushRef="#br0" timeOffset="116535.77">2601 9025 1620 0,'0'0'754'15,"0"0"-696"-15,0 0-58 16,0 0-25-16,0 0 25 16,44 103 19-16,-73-54 18 15,-31 26-37-15,6-13-31 16,4-11-497-16</inkml:trace>
  <inkml:trace contextRef="#ctx0" brushRef="#br0" timeOffset="116963.98">3361 8604 977 0,'0'0'1183'16,"0"0"-817"-16,0 0-284 15,0 0-57-15,0 0-5 16,0 0-20-16,0 0 104 16,-72 132-40-16,37-61-32 15,-1 1 18-15,5-7-39 16,9-10-8-16,7-16-3 16,10-16-73-16,5-13-51 15,0-10-70-15,26-23-27 16,1-15-264-16,0-7-685 0</inkml:trace>
  <inkml:trace contextRef="#ctx0" brushRef="#br0" timeOffset="117113.96">3343 8557 2118 0,'0'0'505'16,"0"0"-447"-16,0 0-43 16,0 0-14-16,0 0-1 15,33 138 0-15,-26-77 40 16,3-1-40-16,-4 3 0 15,0-1-154-15,-1-18-318 16,-3-12-124-16</inkml:trace>
  <inkml:trace contextRef="#ctx0" brushRef="#br0" timeOffset="117271.73">3136 8860 1506 0,'0'0'1139'0,"0"0"-933"15,0 0-176-15,0 0-30 16,136-11-3-16,-82 11-113 16,19 6-30-16,-15 8-180 15,-6 0-322-15</inkml:trace>
  <inkml:trace contextRef="#ctx0" brushRef="#br0" timeOffset="117630.51">3622 9017 950 0,'0'0'1260'15,"0"0"-1010"-15,0 0-168 16,0 0-64-16,0 0-5 15,0 0-19-15,0 0 6 16,78-39 0-16,-58 32 13 16,-2 7-12-16,-8 0-1 15,-4 8 8-15,-6 19-7 16,-6 8 54-16,-15 6-26 0,-6 1 20 16,0-4 15-1,7-9-37-15,11-6 31 0,9-7-18 16,0-8-38-16,23-8 79 15,14 0-81-15,7-3-27 16,28-20-85-16,-11 0-243 16,-13 3-357-16</inkml:trace>
  <inkml:trace contextRef="#ctx0" brushRef="#br0" timeOffset="117910.09">4078 9071 1979 0,'0'0'871'15,"0"0"-813"-15,0 0-58 16,0 0-106-16,0 0 66 16,-26 141 16-16,-8-95 24 15,-14 15-12-15,7-10-114 16,8-15-455-16</inkml:trace>
  <inkml:trace contextRef="#ctx0" brushRef="#br0" timeOffset="118286.11">4828 8531 1392 0,'0'0'791'0,"0"0"-766"16,0 0-25-16,0 0 0 15,0 0 63-15,-65 144 50 16,32-68 38-16,-5 8-32 15,2-1-86-15,5-9 15 16,4-15-48-16,12-14-42 16,8-19-19-16,7-17-76 15,7-12-122-15,17-21-229 16,1-11-1088-16</inkml:trace>
  <inkml:trace contextRef="#ctx0" brushRef="#br0" timeOffset="118458.65">4801 8488 1947 0,'0'0'603'0,"0"0"-524"16,0 0-79-16,0 0 0 15,9 115 0-15,-4-57 11 16,1 5 14-16,1 6-18 16,-1-2-7-16,1-8-32 15,-4 0-246-15,-3-22-272 16,0-11-472-16</inkml:trace>
  <inkml:trace contextRef="#ctx0" brushRef="#br0" timeOffset="118623.47">4616 8860 2112 0,'0'0'646'15,"0"0"-646"-15,0 0-13 16,0 0-307-16,149-5-17 15,-91 5 189-15,16 0 108 16,-16 0-172-16,-9-2-1302 0</inkml:trace>
  <inkml:trace contextRef="#ctx0" brushRef="#br0" timeOffset="119200.54">5025 8983 1243 0,'0'0'372'15,"0"0"-236"-15,0 0-49 16,0 0-24-16,0 0 36 16,0 0 0-16,0 0 35 15,-23 0 7-15,23 0-104 16,0 0-22-16,0 0 11 0,0 0-18 16,0 0 25-16,11-5-33 15,3 0-6-15,-1 1-12 16,3 4 18-16,-3 0 0 15,-5 0-6-15,-1 2 10 16,-7 17-4-16,0 4 8 16,-9 10 1-16,-13 3 49 15,-2 0-51-15,1-4 3 16,5-6-5-16,9-11 11 16,7-3-10-16,2-12-6 15,2 0 1-15,17 0-24 16,-2 0 3-16,1-3 8 15,-5 1 4-15,-3 2 16 0,-8 0-4 16,-2 17 47-16,0 12 22 16,0 5 0-16,-14 4-73 15,-1 2 18-15,1-4-12 16,1-5 11-16,1-8-34 16,4-4-56-16,-8-10-171 15,5-4-276-15,-2-5-1027 0</inkml:trace>
  <inkml:trace contextRef="#ctx0" brushRef="#br0" timeOffset="120736.35">5869 8336 173 0,'0'0'1295'0,"0"0"-1133"0,0 0-155 15,0 0 93 1,0 0 66-16,-30 152 14 0,26-76 43 15,2 9-97-15,2 1-71 16,0-2 23-16,0-10-76 16,2-12 5-16,12-10 2 15,3-13 9-15,4-14-19 16,3-13 1-16,3-12-64 16,-1 0-2-16,1-18-138 15,-2-11-9-15,-5-4 28 16,-9 6 78-16,-9 4 107 15,-2 11 120-15,0 12 72 16,-15 0-86-16,-3 23-67 0,1 6 25 16,0 3-3-1,7 0-21-15,5-2 47 0,5-2-50 16,0-3-35-16,0-5 20 16,0-4-16-16,5-3-6 15,-1-2 0-15,0-5-59 16,1-2-10-16,1-4-129 15,2-4-147-15,-2-11-516 0</inkml:trace>
  <inkml:trace contextRef="#ctx0" brushRef="#br0" timeOffset="120883.73">5991 8781 1491 0,'0'0'890'0,"0"0"-688"0,0 0-138 15,0 0-55-15,0 0-9 16,0 0-104-16,157 10-102 16,-117-10-643-16</inkml:trace>
  <inkml:trace contextRef="#ctx0" brushRef="#br0" timeOffset="121632.65">6518 9011 2230 0,'0'0'719'16,"0"0"-719"-16,0 0-230 16,0 0-58-16,140-104-1 15,-84 50 289-15,-1-8 22 16,-5-7 73-16,-6-1-36 16,-9 0-59-16,-10 4-27 15,-11 6 20-15,-12 14 7 0,-2 12 90 16,0 18 158-1,-16 16-131-15,-2 8-59 0,-1 34-58 16,-2 34 0-16,8 4 53 16,4 11-23-16,9-1-4 15,0-18-9-15,0 0-4 16,9-16-4-16,8-13-9 16,4-16-31-16,6-12 31 15,2-15-90-15,4 0 13 16,5-19-41-16,-1-13-46 15,0-5 19-15,-6 0-15 16,-12 7 132-16,-7 13 28 16,-10 10 170-16,-2 7-41 15,0 7-62-15,-14 19-28 16,6 6 47-16,4-3-56 0,4-3-17 16,0-6 29-16,19-10-42 15,15-7-1-15,6-3-8 16,4-7-65-16,1-14 17 15,-5-6-35-15,-7-5-50 16,-12-1-40-16,-10-6-80 16,-11 3 29-16,0 4 233 15,-7 14 121-15,-11 13 224 16,-4 5-142-16,4 21-103 16,3 13 80-16,5 2-87 15,10 3-39-15,0-2-24 16,3-7-23-16,17-4 16 15,2-8-23-15,5-5-99 0,-2-10-35 16,-8-3-177-16,-6-2-237 16,-11-12-404-16</inkml:trace>
  <inkml:trace contextRef="#ctx0" brushRef="#br0" timeOffset="121772.05">7271 8557 1627 0,'0'0'760'15,"0"0"-518"-15,0 0-136 16,0 0-106-16,149-35-65 16,-100 59-62-16,-11 12-115 15,-9 6-388-15</inkml:trace>
  <inkml:trace contextRef="#ctx0" brushRef="#br0" timeOffset="121874.22">7411 9400 2029 0,'0'0'550'16,"0"0"-550"-16,0 0-1416 0</inkml:trace>
  <inkml:trace contextRef="#ctx0" brushRef="#br0" timeOffset="135370.04">5383 8499 1264 0,'0'0'66'16,"0"0"178"-16,0 0 258 16,0 0-390-16,0 0-88 15,0 0 89-15,-3 12 2 16,3-12 6-16,0 0-10 16,0 0-59-16,0 0 6 15,0 0-34-15,0 0-17 16,-2 0 7-16,0 3-14 0,0-1-12 15,-9 4-121-15,-1 0-200 16,4-2-476-16</inkml:trace>
  <inkml:trace contextRef="#ctx0" brushRef="#br0" timeOffset="135854.76">5383 8499 1008 0,'-71'79'713'16,"68"-79"-436"-16,1-4-95 16,2 0-76-16,0 0 29 15,0 2-52-15,0-2 6 16,2 2-35-16,9 2-45 16,-1 0-9-16,1 0 0 0,-3 16 0 15,-1 8-15-15,-2 6 15 16,-1 6 0-16,1 0 0 15,-1 0 17-15,0-2-22 16,3-3 5-16,0-7 0 16,0-4-21-16,-1-8 7 15,1-4-64-15,-3-6-5 16,3-2-42-16,0 0 93 16,-1-7 14-16,-4-6 18 15,-2 1 13-15,0 5 38 0,0 7 60 16,-2 0-23-1,-8 0-78-15,-4 23 5 0,1 12-15 16,4 16 0-16,6 14-5 16,3 11 6-16,0 6-1 15,0 0 0-15,3-5 18 16,4-4-21-16,-5-12 3 16,-2-15 0-16,0-13-5 15,0-10 6-15,-12-12-2 16,-5-8-30-16,-15-3-173 15,6-12-133-15,1-6-392 0</inkml:trace>
  <inkml:trace contextRef="#ctx0" brushRef="#br0" timeOffset="137100.31">8107 8369 848 0,'0'0'1109'15,"0"0"-923"-15,0 0-128 16,0 0-29-16,0 0-28 15,0 0 40-15,0 0-41 16,0 26 14-16,0 32 126 0,2 17-87 16,-2 10 23-1,0 0-19-15,0-6-56 0,0-13 42 16,-6-16-43-16,1-18 0 16,3-13 0-16,2-14 15 15,0-5-4-15,15-8-11 16,12-20-30-16,9-13-33 15,4-6-19-15,-2 3 26 16,-5 6 55-16,-8 14-11 16,-12 20 12-16,-11 4 1 15,-2 28 0-15,-8 18 53 16,-22 10-44-16,-7 2 11 16,-10-2 52-16,0-4-39 15,4-7 8-15,8-9-35 0,10-9-7 16,12-15-104-16,9-12-404 15,4 0-272-15</inkml:trace>
  <inkml:trace contextRef="#ctx0" brushRef="#br0" timeOffset="137306.79">8628 8682 1255 0,'0'0'648'0,"0"0"-449"16,-129 112-130-16,69-53 55 16,4 1-33-16,5 0-60 0,13-8 28 15,13-8-57-15,12-7-4 16,13-24-108-16,13-6-403 16,14-7-467-16</inkml:trace>
  <inkml:trace contextRef="#ctx0" brushRef="#br0" timeOffset="137485.31">8691 8823 1612 0,'0'0'506'0,"0"0"-438"16,0 0 26-16,-140 102-61 15,117-66-11-15,17-2 62 0,6-5-57 16,11-10-27-1,42-9-4-15,-4-7-247 0,-2-3-370 0</inkml:trace>
  <inkml:trace contextRef="#ctx0" brushRef="#br0" timeOffset="137861.46">9521 8775 1780 0,'0'0'634'16,"0"0"-533"-16,0 0-101 15,0 0 0-15,0 0-6 16,0 0 0-16,-112 102 6 16,99-64 0-16,10-2 9 15,3-6-9-15,3-12-13 16,21-10-81-16,5-8-46 0,16-17-90 15,-8-14-386-15,-5-3-198 0</inkml:trace>
  <inkml:trace contextRef="#ctx0" brushRef="#br0" timeOffset="138040.73">9645 8383 1081 0,'0'0'1002'15,"0"0"-688"-15,0 0-221 16,0 0-92-16,0 0 16 15,0 0-16-15,-45 160-1 16,39-88 66-16,1 6-47 16,3 2 11-16,0-4-30 15,0-7-94-15,0-8-149 16,0-16-294-16,-2-19-403 0</inkml:trace>
  <inkml:trace contextRef="#ctx0" brushRef="#br0" timeOffset="138821.7">9301 8743 1707 0,'0'0'629'16,"0"0"-488"-16,0 0-141 16,0 0-18-16,0 0-5 15,170-24-11-15,-97 24 26 16,1 0-13-16,-3 2 15 15,-8 13-72-15,-12 5-21 16,-13 3 52-16,-13 3 47 0,-17 4 17 16,-8 2 63-16,0 0 58 15,-17 1-85-15,-3-4-19 16,1-5-19-16,7-6-1 16,7-11 0-16,5-7-14 15,0 0-1-15,15-22-88 16,14-11-236-16,16-21 35 15,-3 4-263-15,-8 13-486 16,-12 8 1039-16,-20 29 400 16,-2 0 298-16,0 16-377 15,-12 11-42-15,-7 10-96 16,1 1-45-16,5 0-62 0,7-1 1 16,6-9-53-16,0-7-23 15,13-9 31-15,11-8-32 16,7-4-44-16,5-4-57 15,3-20-128-15,0-8 23 16,-3-7-163-16,-7 2 2 16,-7 2-1-16,-9 3 368 15,-8 15 404-15,-5 13 164 16,-5 4-337-16,-14 9-40 16,-6 20-16-16,5 5-87 15,2-2-29-15,11 0-59 16,7-6 17-16,0-5-13 15,12-12 15-15,10-5-38 16,4-4-6-16,1-4-126 16,-2-17-53-16,-8-8-34 0,-1-5 66 15,-5 0-17-15,-3 1 46 16,-4 1 143-16,0 11 25 16,-4 13 243-16,0 8-33 15,0 16-163-15,0 24 89 16,0 12-74-16,-4 8-47 15,-8 5 44-15,-3-1-5 16,-3-3 25-16,-2-6 28 16,-2-6-81-16,-5-10-18 15,0-11-24-15,-2-8 4 16,0-12-2-16,0-8-11 16,2 0-87-16,-6-32-87 15,8-4-322-15,8-3-492 0</inkml:trace>
  <inkml:trace contextRef="#ctx0" brushRef="#br0" timeOffset="139083.31">9698 8606 1590 0,'0'0'524'16,"0"0"-394"-16,0 0-103 15,0 0 13-15,128-10-40 16,-82 17 56-16,1 8 25 16,-9 3-73-16,-9 0-8 15,-16-4-126-15,-8-6-392 16,-5-6-709-16</inkml:trace>
  <inkml:trace contextRef="#ctx0" brushRef="#br0" timeOffset="139197.37">9980 8532 576 0,'0'0'1492'0,"0"0"-1201"16,0 0-244-16,139 2-47 0,-83 10-205 15,-6-3-378-15</inkml:trace>
  <inkml:trace contextRef="#ctx0" brushRef="#br0" timeOffset="139552.76">11161 8715 1921 0,'0'0'306'15,"0"0"-277"-15,0 0-29 16,0 0-8-16,0 0 8 15,0 0 63-15,-132 136 48 16,115-92-87-16,12-4-24 16,5-11 0-16,5-14-75 15,19-13-39-15,10-2 4 16,16-42-134-16,-4-2-115 0,-11-4-297 16</inkml:trace>
  <inkml:trace contextRef="#ctx0" brushRef="#br0" timeOffset="140022.81">11248 8289 656 0,'0'0'1496'16,"0"0"-1001"-16,0 0-419 16,0 0-69-16,-41 103-7 15,24-30 9-15,5 10 8 16,8 5 92-16,4-2-57 16,2-7-34-16,19-8 0 15,6-18-11-15,6-13-14 16,2-13-14-16,5-16-52 15,5-11 44-15,-1-4-59 16,-1-26-85-16,-5-9-5 16,-7-8-56-16,-10 1 130 0,-11 10 104 15,-10 10 166-15,0 16 100 16,-8 10-144-16,-13 10-93 16,-1 20-20-16,2 8 3 15,6 0-4-15,10 0 2 16,4-6-10-16,0-4 51 15,16-5-51-15,6-10-17 16,5-9-2-16,0-4-44 16,2-2 29-16,-3-20-48 15,-1-12-70-15,-5-6 8 16,-2-4 25-16,-3-2 58 16,-5 6 61-16,-4 7 27 15,-4 15 237-15,-2 14-95 0,0 4-126 16,0 13-18-16,-8 17-19 15,-4 10-6-15,-1 4 0 16,-1 2 15-16,3-2-34 16,5 0-24-16,3-9-304 15,3-16-384-15</inkml:trace>
  <inkml:trace contextRef="#ctx0" brushRef="#br0" timeOffset="140287.72">11783 8282 1056 0,'0'0'751'0,"0"0"-502"16,0 0-99-16,0 0-82 15,0 0-50-15,0 0 1 16,0 0-20-16,91-22 1 16,-73 55 0-16,-11 14-23 15,-23 25-65-15,-22-10-130 16,-8-8-166-16</inkml:trace>
  <inkml:trace contextRef="#ctx0" brushRef="#br0" timeOffset="140452.24">10945 8546 2105 0,'0'0'579'0,"0"0"-453"16,115 4-97-16,-55 3-14 16,10-2-15-16,32-5-65 15,-15 0-128-15,-11-5-496 0</inkml:trace>
  <inkml:trace contextRef="#ctx0" brushRef="#br0" timeOffset="140555.74">12300 8545 1770 0,'0'0'0'0,"0"0"-769"0</inkml:trace>
  <inkml:trace contextRef="#ctx0" brushRef="#br0" timeOffset="143198.76">1600 9978 902 0,'0'0'294'0,"0"0"-142"16,0 0-32-16,0 0-21 15,0 0 13-15,0 0-33 16,0 0 35-16,0 0 3 16,0 0-56-16,0 0 12 15,0 0-16-15,0 0-7 16,0 0 17-16,0 0-57 15,0 0 17-15,0 0 11 16,0 0-14-16,0 0 37 16,0 0-37-16,0 0-4 15,0-2 7-15,0-4-25 0,0 4-2 16,0-2 19-16,0 4-6 16,0 0 47-16,0 0-54 15,0 0 0-15,0 0-12 16,-2 21 4-16,0 25 2 15,-3 31 36-15,0 8 9 16,1 11 38-16,0 1-59 16,2-16-22-16,-1 2 7 15,3-15-8-15,0-17-1 16,0-12 0-16,0-17-95 16,0-12-114-16,0-10-84 15,-2-16 58-15,-7-10-395 0</inkml:trace>
  <inkml:trace contextRef="#ctx0" brushRef="#br0" timeOffset="143385.76">1615 9910 1461 0,'0'0'577'16,"0"0"-510"-16,0 0-18 16,0 0 19-16,139 46 24 15,-114-5 47-15,-14 14-62 16,-11 10 2-16,0 4-16 15,-32 6-56-15,-7-5 20 16,-11-6-27-16,-19-10-195 16,13-18-297-16,13-18-724 0</inkml:trace>
  <inkml:trace contextRef="#ctx0" brushRef="#br0" timeOffset="144001.63">2182 9910 1298 0,'0'0'678'15,"0"0"-595"-15,0 0-77 16,-120 52 16-16,80-10 87 16,1 11 17-16,10 12 13 15,8 3-48-15,9 0-51 16,10-3 15-16,2-9-53 15,16-17-4-15,17-13-54 16,32-26-140-16,-7 0-169 16,-5-12-984-16</inkml:trace>
  <inkml:trace contextRef="#ctx0" brushRef="#br0" timeOffset="144354.74">2373 9992 1906 0,'0'0'484'15,"0"0"-421"-15,0 0-63 16,0 0 59-16,-95 140-8 16,70-87 20-16,6-2 4 15,2 0-74-15,7-12 15 16,2-8-16-16,6-14-13 16,2-8-54-16,0-9-45 0,2-4 56 15,14-24-70-15,3-14-142 16,0-11-7-16,-1-9-227 15,2 0 255-15,-2 6 247 16,-4 12 493-16,-3 18 5 16,-5 14-176-16,-4 12-214 15,2 0-63-15,4 26-16 16,1 10-6-16,4 9 33 16,0 8-55-16,3 5-1 15,0-2 0-15,-3-3-6 16,-2-9-83-16,-9-10-175 15,-2-12-229-15,0-13-240 0</inkml:trace>
  <inkml:trace contextRef="#ctx0" brushRef="#br0" timeOffset="144602.78">2059 10275 523 0,'0'0'1522'0,"0"0"-1211"15,0 0-223-15,0 0-41 16,114-17-47-16,-53 17 1 15,1 0-4-15,2 0 4 16,-6 0-1-16,-11 5 0 16,-12 7 9-16,-10 2-17 15,-9 4 8-15,-7 3 0 16,-7 6-7-16,0 3 19 16,0 3-12-16,0 4 1 15,6 3 15-15,0-1-17 16,1-4 1-16,5 0-21 0,-5-13-141 15,-1-8-478-15</inkml:trace>
  <inkml:trace contextRef="#ctx0" brushRef="#br0" timeOffset="144827.73">2764 9997 1228 0,'0'0'1101'0,"0"0"-1009"16,0 0-55-16,0 0-35 0,68 134 5 15,-56-65 69-15,-7 8-55 16,-5 3 7-16,0-7-20 16,-23-4-8-16,-10-3-20 15,4-17-257-15,6-21-367 0</inkml:trace>
  <inkml:trace contextRef="#ctx0" brushRef="#br0" timeOffset="145075.74">3069 10351 408 0,'0'0'1544'0,"0"0"-1052"15,0 0-351-15,0 0-3 16,0 0-100-16,0 0-22 16,0 0-32-16,107 6-83 15,-87 4-228-15,-14 0-509 0</inkml:trace>
  <inkml:trace contextRef="#ctx0" brushRef="#br0" timeOffset="145202.75">3069 10351 1949 0,'-56'116'556'16,"56"-116"-441"-16,8 0-36 0,13 0-39 16,8 0-40-16,9 0-116 15,-9 0-156-15,-7 0-905 0</inkml:trace>
  <inkml:trace contextRef="#ctx0" brushRef="#br0" timeOffset="145774.29">4081 9939 1796 0,'0'0'361'16,"0"0"-231"-16,0 0-121 16,0 0 7-16,0 0-8 15,0 0 11-15,-129 139 99 16,84-95-95-16,7-7-1 16,10-10-22-16,12-13 16 15,11-7-5-15,5-7 15 16,11 0 37-16,25 0-48 15,9 0-15-15,11-7-52 16,2 3 38-16,-3 4-27 0,-2 0 8 16,-1 0-86-16,-17 0-188 15,-10 0-375-15</inkml:trace>
  <inkml:trace contextRef="#ctx0" brushRef="#br0" timeOffset="145940.18">4150 9980 1023 0,'0'0'1137'0,"0"0"-876"16,0 0-206-16,0 0-55 15,0 0 28-15,0 0-16 16,-11 121-10-16,9-66-2 16,-1 22-19-16,-1-13-214 0,2-14-440 15</inkml:trace>
  <inkml:trace contextRef="#ctx0" brushRef="#br0" timeOffset="146141.29">3711 10389 1129 0,'0'0'1247'0,"0"0"-962"15,0 0-218-15,0 0-1 16,0 0-66-16,163-12 12 15,-98 12 35-15,6 0-47 0,3 0 17 16,-3-3-17 0,8-2-257-16,-13 1-323 0,-20-4-455 0</inkml:trace>
  <inkml:trace contextRef="#ctx0" brushRef="#br0" timeOffset="146470.94">3939 10473 1425 0,'0'0'805'16,"0"0"-633"-16,0 0-80 16,0 0-79-16,0 0-13 15,0 0 18-15,116-14-17 0,-83 8 13 16,-2 0-14-16,-9 6 1 15,-6 0-13-15,-7 0 12 16,-7 4 0-16,-2 16-4 16,0 11 14-16,-5 6 14 15,-5 9-24-15,-2 7 12 16,3 3-6-16,3-3-6 16,6-2 0-16,0-5-5 15,0-8 5-15,0-8-90 16,0-12-249-16,-5-5-235 15,-6-12-365-15</inkml:trace>
  <inkml:trace contextRef="#ctx0" brushRef="#br0" timeOffset="146599.7">3887 10786 1993 0,'0'0'516'0,"0"0"-376"16,0 0 13-16,152-86-114 15,-76 55 0-15,6 2-39 16,27-10-184-16,-19 11-193 15,-19 5-696-15</inkml:trace>
  <inkml:trace contextRef="#ctx0" brushRef="#br0" timeOffset="146795.73">4923 10267 2092 0,'0'0'764'16,"0"0"-628"-16,0 0-136 15,0 0-8-15,0 0-311 16,0 0-67-16,0 0-450 0</inkml:trace>
  <inkml:trace contextRef="#ctx0" brushRef="#br0" timeOffset="146936.6">4834 10636 2210 0,'0'0'336'16,"0"0"-273"-1,0 0-5-15,0 0-52 0,0 0-5 16,-120 111-1-16,42-65-27 16,12-3-221-16,2-8-514 0</inkml:trace>
  <inkml:trace contextRef="#ctx0" brushRef="#br0" timeOffset="147623.37">6049 10113 522 0,'0'0'1454'0,"0"0"-1075"16,0 0-250-1,0 0-57-15,0 0-72 0,0 0 0 16,0 102 54-16,-6-26 18 16,-1 12 41-16,-1 4-50 15,-2-3-54-15,3-9 19 16,5-12-28-16,0-15 0 16,2-9-3-16,0-17 21 15,0-8-36-15,0-12-6 16,0-7-104-16,0-2 74 15,0-28-86-15,-6-61-385 16,-2 8 15-16,2-9-312 0</inkml:trace>
  <inkml:trace contextRef="#ctx0" brushRef="#br0" timeOffset="147794.69">6101 10031 1588 0,'0'0'526'16,"0"0"-393"-16,0 0-34 15,0 0-40-15,0 0-14 16,0 0 31-16,87 154-14 15,-92-99 11-15,-21 6-4 16,-6-7-63-16,1-6 30 16,4-12-36-16,7-14-81 15,16-12-53-15,12-12-38 16,21-20-184-16,7-7-544 0</inkml:trace>
  <inkml:trace contextRef="#ctx0" brushRef="#br0" timeOffset="147995.68">6518 9956 1618 0,'0'0'704'16,"0"0"-653"-16,0 0-24 15,-85 134-26-15,49-68-1 16,10 0 47-16,7-3-13 16,15-9 20-16,4-8-54 15,6-13 1-15,23-12-12 16,12-16-90-16,3-5-31 15,8-7-76-15,17-47-160 16,-13 2-29-16,-12-2-253 0</inkml:trace>
  <inkml:trace contextRef="#ctx0" brushRef="#br0" timeOffset="148289.7">6776 10050 1000 0,'0'0'896'16,"0"0"-540"-16,0 0-217 16,0 0-78-16,-89 123-15 15,51-61 49-15,3 2-29 16,10-10-16-16,10-10-35 15,5-14 0-15,10-13 4 16,0-8-19-16,4-9-76 16,17 0 66-16,6-23-92 15,0-10-49-15,-1-15-31 16,3-12-40-16,0-8 12 16,0-3-167-16,-3 7 377 15,1 14 46-15,-6 22 347 16,-3 19-48-16,-3 9-214 15,-1 19-112-15,-1 18 24 16,0 4-43-16,1 5 0 0,-1 2-7 16,-2 1 8-16,0-7-2 15,-4 0-127-15,-1-12-213 16,-6-11-302-16</inkml:trace>
  <inkml:trace contextRef="#ctx0" brushRef="#br0" timeOffset="148439.72">6576 10249 1795 0,'0'0'617'0,"0"0"-465"15,0 0-110-15,0 0-35 16,125-2-14-16,-73-1-4 16,25 3-59-16,-13 0-182 0,-10 0-523 15</inkml:trace>
  <inkml:trace contextRef="#ctx0" brushRef="#br0" timeOffset="148550.04">7050 10403 1150 0,'0'0'0'0</inkml:trace>
  <inkml:trace contextRef="#ctx0" brushRef="#br0" timeOffset="148799.13">7050 10403 1088 0,'0'0'530'15,"0"0"-474"-15,-44 4-39 0,42-4 12 16,0 0 17 0,2 0 135-16,0 0 50 0,4 0-98 15,13-4-133-15,6-4-20 16,-1 4-6-16,1 4 15 16,-6 0-12-16,-3 4 17 15,-12 16-7-15,-2 9 13 16,-12 8 54-16,-21 7 37 15,-2 0-23-15,-1-5-13 16,11-9-42-16,12-11 45 16,13-8-40-16,0-7-18 15,24-4 45-15,17 0-45 16,26-27-131-16,-9 0-158 16,-10-6-409-16</inkml:trace>
  <inkml:trace contextRef="#ctx0" brushRef="#br0" timeOffset="149004.17">7401 10004 1702 0,'0'0'249'16,"0"0"-46"-16,4 116-38 15,-4-54 67-15,0 9-52 16,0 1-130-16,-16 2-20 15,-13-4-21-15,-5-2-9 16,-3-1-113-16,8-19-236 16,11-16-549-16</inkml:trace>
  <inkml:trace contextRef="#ctx0" brushRef="#br0" timeOffset="149325.04">7760 10340 1635 0,'0'0'572'0,"0"0"-367"15,0 0-19-15,0 0-123 16,0 0 1-16,0 0-58 16,0 0-6-16,81 41-45 15,-69-31-224-15,-10-2-441 0</inkml:trace>
  <inkml:trace contextRef="#ctx0" brushRef="#br0" timeOffset="149444.04">7752 10490 1899 0,'0'3'508'0,"12"1"-371"16,5 2-87-16,8 1-50 16,10-6-16-16,-8-1-170 15,-4 0-597-15</inkml:trace>
  <inkml:trace contextRef="#ctx0" brushRef="#br0" timeOffset="150533.7">8778 10004 1698 0,'0'0'613'15,"0"0"-497"-15,0 0 43 16,0 0-19-16,0 0-85 15,0 0 11-15,0 0-66 0,60-100-5 16,-33 100-7 0,-7 3-21-16,-11 26 18 0,-9 9-4 15,-4 10 4-15,-28 2 5 16,-7 2 10-16,-4-8 0 16,7-7-8-16,11-16 9 15,10-7-1-15,13-7 0 16,2-7 11-16,13 0 50 15,18 0-27-15,11-3-32 16,8-5-2-16,-1 1-12 16,-1 2-26-16,-5 3-67 15,-9 2-116-15,-13 0-151 0,-9 0-527 16</inkml:trace>
  <inkml:trace contextRef="#ctx0" brushRef="#br0" timeOffset="150712.26">8609 10407 1470 0,'0'0'540'15,"0"0"-346"-15,0 0 34 16,0 0-26-16,120-6-83 16,-55-4-99-16,2-2 2 15,-1 5-22-15,5 0-126 16,-17 2-173-16,-19 5-620 0</inkml:trace>
  <inkml:trace contextRef="#ctx0" brushRef="#br0" timeOffset="151201.37">8630 10513 1265 0,'0'0'999'16,"0"0"-625"-16,0 0-259 15,0 0-45-15,0 0-8 16,0 0-61-16,0 0 35 16,141 0-36-16,-93 0-6 15,-9 0-10-15,-5 0-33 16,-10 0 10-16,-13 0 39 15,-7 0-35-15,-4 0 35 16,0 18-24-16,-8 11 24 16,-10 5 0-16,-2 10 1 0,0 7-1 15,5 0 12-15,1 2 4 16,7 0-11-16,3-5-5 16,4-7-33-16,0-8-189 15,0-8-351-15,0-14-244 16</inkml:trace>
  <inkml:trace contextRef="#ctx0" brushRef="#br0" timeOffset="151337.31">8589 10856 2116 0,'0'0'637'0,"0"0"-536"0,0 0-68 16,116-66 3-1,-50 43-36-15,34-12-21 0,-15 6-198 16,-14 6-593-16</inkml:trace>
  <inkml:trace contextRef="#ctx0" brushRef="#br0" timeOffset="151855.65">9663 10353 2121 0,'0'0'629'0,"0"0"-493"15,0 0-84-15,0 0-43 16,0 0-9-16,0 0-166 15,0 0-340-15,-40 48-377 0</inkml:trace>
  <inkml:trace contextRef="#ctx0" brushRef="#br0" timeOffset="151982.34">9573 10669 1333 0,'0'0'661'16,"0"0"-457"-16,0 0-65 15,0 0-60-15,-52 105-79 16,23-79-48-16,-10-2-162 15,8-8-159-15,9-8-1174 0</inkml:trace>
  <inkml:trace contextRef="#ctx0" brushRef="#br0" timeOffset="154971.23">10410 10162 1023 0,'0'0'298'15,"0"0"-93"-15,-21 120-28 16,4-51 40-16,1 5-46 16,1 3 3-16,3-8-55 15,6-7-72-15,1-6 9 16,5-10-56-16,0-9 0 16,0-13-2-16,0-8-16 15,0-12-137-15,7-4-70 16,-1-28 55-16,0-11-206 0,-4-4-469 15</inkml:trace>
  <inkml:trace contextRef="#ctx0" brushRef="#br0" timeOffset="155159.34">10474 9924 1348 0,'0'0'624'16,"0"0"-486"-16,0 0-87 15,0 0-15-15,0 0 35 16,83 150 87-16,-83-77-42 15,-27 2-25-15,-13 2-23 16,-5-4-60-16,-1-15 22 16,5-9-30-16,12-15-85 15,18-20-80-15,11-10-208 16,0-4-285-16</inkml:trace>
  <inkml:trace contextRef="#ctx0" brushRef="#br0" timeOffset="155377.19">10885 9951 415 0,'0'0'1551'15,"0"0"-1390"-15,0 0-136 16,-141 97 70-16,92-37 11 16,7 8 10-16,15-1-67 15,18-5-33-15,9-7 26 16,11-16-36-16,24-13-12 15,15-12-37-15,6-14-104 0,26-18-63 16,-13-17-180 0,-11-2-306-16</inkml:trace>
  <inkml:trace contextRef="#ctx0" brushRef="#br0" timeOffset="155563.26">11114 10022 1689 0,'0'0'625'15,"0"0"-481"-15,0 0-89 16,0 0 12-16,-118 146-5 15,82-85-47-15,7-1 39 16,7-6-54-16,7-8 6 16,8-14-18-16,7-9-80 15,0-14-38-15,17-9-8 16,8 0-13-16,2-21-56 0,2-39-84 16,-4-1-103-1,-6-1-371-15</inkml:trace>
  <inkml:trace contextRef="#ctx0" brushRef="#br0" timeOffset="155701.66">11114 10022 1400 0,'14'-16'595'16,"-10"21"-477"-16,0 22-34 16,-1 11 2-16,-1 13-27 15,-2 4-35-15,0 6-12 16,0-2 10-16,-2-1-22 16,-5-7-16-16,1-7-20 15,0-11-316-15,0-16-371 0</inkml:trace>
  <inkml:trace contextRef="#ctx0" brushRef="#br0" timeOffset="155849.51">10882 10279 1538 0,'0'0'893'0,"0"0"-628"16,0 0-168-16,0 0-97 15,149-39-2-15,-93 35-57 16,16 3-142-16,-14-1-278 15,-12 2-713-15</inkml:trace>
  <inkml:trace contextRef="#ctx0" brushRef="#br0" timeOffset="156426.66">11379 10418 578 0,'0'0'1209'0,"0"0"-699"16,0 0-399-16,0 0-84 15,0 0 18-15,0 0-20 16,0 0-7-16,-13 0 23 16,10 0-40-16,3 0 9 15,0 0-10-15,0 0 12 16,0 0 0-16,0 0-12 15,0 0 34-15,0 0 29 16,0 0-57-16,0 0 19 0,0 0-25 16,0 0 14-1,0 0-19-15,0 0 5 0,-2 0 0 16,2 0-13-16,-4-5-48 16,2-1 30-16,0 0 30 15,-1 2 2-15,3 2 47 16,0 2 4-16,0 0-13 15,0 0-3-15,0 0-29 16,5 0-5-16,-1 8-2 16,-4 12 0-16,0 10-8 15,-9 6 8-15,-9 0 0 16,3-1-7-16,3-8 17 0,8-6-10 16,4-10 0-1,2-4 6-15,21-7 12 16,6 0-18-16,0 0-1 0,-2 0-13 15,-7 0 14-15,-9 10 0 16,-9 6 0-16,-2 8-20 16,-11 3-2-16,-18 2 21 15,-2-3-11-15,-2-6-85 16,6-20-143-16,6 0-224 16,11-6-398-16</inkml:trace>
  <inkml:trace contextRef="#ctx0" brushRef="#br0" timeOffset="156622.65">11731 9951 1824 0,'0'0'257'0,"0"0"-201"16,0 0-4-16,58 118 91 15,-58-47-11-15,-17 10 8 16,-24 7-36-16,-7 4-89 15,-6-5-15-15,4-2-110 16,15-20-385-16,16-26-278 0</inkml:trace>
  <inkml:trace contextRef="#ctx0" brushRef="#br0" timeOffset="156931.71">12224 10328 2099 0,'0'0'767'0,"0"0"-656"16,0 0-51-16,0 0-28 0,0 0-20 15,0 0 10-15,0 0-22 16,119 9-97-16,-96 7-236 16,-9-4-822-16</inkml:trace>
  <inkml:trace contextRef="#ctx0" brushRef="#br0" timeOffset="157049.97">12193 10564 2072 0,'0'0'713'15,"0"0"-563"-15,0 0-150 16,0 0-142-16,161-4-144 16,-114-13-298-16</inkml:trace>
  <inkml:trace contextRef="#ctx0" brushRef="#br0" timeOffset="157402.29">13040 10152 909 0,'0'0'1171'16,"0"0"-915"-16,0 0-215 0,0 0-20 16,30-130-17-1,-11 86-4-15,1-2-25 0,3 0 24 16,-4 2-73-16,0 8 74 16,-7 5 15-16,-2 13 92 15,-3 6 120-15,-5 12-109 16,-2 0-94-16,0 11-24 15,0 24 1-15,0 16-1 16,0 13 0-16,-16 15-17 16,-2 5-39-16,-11 25-204 15,7-19-250-15,1-19-227 0</inkml:trace>
  <inkml:trace contextRef="#ctx0" brushRef="#br0" timeOffset="157568.44">12900 10427 2160 0,'0'0'605'0,"0"0"-502"15,0 0-58-15,0 0-35 16,151-22-10-16,-97 20 0 16,17 2-125-16,-11 0-201 15,-10 0-545-15</inkml:trace>
  <inkml:trace contextRef="#ctx0" brushRef="#br0" timeOffset="157942.65">13076 10527 418 0,'0'0'1627'0,"0"0"-1153"16,0 0-447-16,0 0-27 16,0 0 0-16,116-14-9 15,-76 11 23-15,-7 0-25 16,-4 1 11-16,-11 0-91 16,-7 2 57-16,-9 0 2 15,-2 0 12-15,0 0 19 16,-8 2-4-16,-8 17 5 15,-2 5 4-15,-2 8 9 0,4 10 2 16,-1 5-15-16,3 8 0 16,1 3 3-16,4 0 13 15,0 1-14-15,0-5-2 16,5-6-18-16,-3-8-62 16,-5-8-203-16,4-8-96 15,-1-11-495-15</inkml:trace>
  <inkml:trace contextRef="#ctx0" brushRef="#br0" timeOffset="158087.6">12918 10943 1766 0,'0'0'656'16,"0"0"-395"-16,0 0-21 0,160-83-156 16,-91 55-57-16,7 1-27 15,26-11-77-15,-15 6-273 16,-13 5-701-16</inkml:trace>
  <inkml:trace contextRef="#ctx0" brushRef="#br0" timeOffset="158215.72">14125 10485 2016 0,'0'0'583'0,"0"0"-583"15,0 0-21-15,0 0-479 16,0 0 145-16,0 0-562 0</inkml:trace>
  <inkml:trace contextRef="#ctx0" brushRef="#br0" timeOffset="160398.31">1435 11601 1007 0,'0'0'317'15,"0"0"-129"-15,0 0-15 16,0 0 86-16,0 0-11 16,0 0-39-16,0 0 7 15,12-49-82-15,-12 49-1 16,-10 0-78-16,-17 16-46 16,-13 17 24-16,-8 13-32 15,-2 10-1-15,5 8 0 0,14 0 23 16,14-8-38-1,10-13 15-15,7-9-2 0,11-19-10 16,25-9-54-16,11-6-55 16,22-14-166-16,-11-13-280 15,-14 1-247-15</inkml:trace>
  <inkml:trace contextRef="#ctx0" brushRef="#br0" timeOffset="160984.07">1333 11748 1169 0,'0'0'927'15,"0"0"-756"-15,0 0-90 16,0 0-81-16,0 0 11 16,135 3-11-16,-83 13 19 0,-3 6-6 15,-5 3 12 1,-10 10 1-16,-12-1 36 0,-13 1-61 16,-9 0 17-16,0-5 1 15,-5-8-11-15,-7-8 12 16,4-6-20-16,4-8-47 15,4 0 40-15,2-16-87 16,41-40-294-16,7-6 15 16,0 8-491-16,-10 9 833 15,-24 38 31-15,-12 7 746 16,-2 0-496-16,-2 15-152 16,0 17 110-16,-2 6-78 15,-11 5-50-15,4-3 7 16,6-7-26-16,3-10-42 15,3-7 32-15,21-6-51 0,12-8 25 16,5-2-25 0,0-4 5-16,-3-12-13 0,-5-4-51 15,-10-3-43-15,-11-3 17 16,-12-3-14-16,0 3 79 16,-8 3 20-16,-11 4 47 15,-4 6 80-15,5 7-47 16,5 5-44-16,5 1-7 15,8 0-21-15,0-2-8 16,4 0 0-16,23-1-16 16,4 2 3-16,4 1 11 15,3 0 2-15,-2 0-10 0,-3 14 10 16,0 7 0 0,-8 4 0-16,-3 3 9 0,-9 0-18 15,-5-2 9-15,-8-2 0 16,0-5-9-16,0-6 9 15,-12-5-146-15,-3-5-238 0</inkml:trace>
  <inkml:trace contextRef="#ctx0" brushRef="#br0" timeOffset="161135.14">2257 11474 1798 0,'0'0'675'0,"0"0"-611"16,0 0-64-16,0 0-36 0,-46 106-201 16,19-53-503-16</inkml:trace>
  <inkml:trace contextRef="#ctx0" brushRef="#br0" timeOffset="161246.07">2043 12340 1835 0,'0'0'650'0,"0"0"-508"15,0 0-142-15,0 0-40 16,0 0-271-16,0 0-746 0</inkml:trace>
  <inkml:trace contextRef="#ctx0" brushRef="#br0" timeOffset="165195.72">2837 11562 1177 0,'0'0'660'16,"0"0"-393"-16,0 0 15 16,0 0-93-16,0 0 3 15,0 0-99-15,0 0-22 16,-7-32-22-16,7 32-48 15,0 25 16-15,-2 12-8 16,-4 19-9-16,-3 10 23 16,-5 7-16-16,3-3-7 15,5-9 0-15,6-12 6 0,0-15-22 16,6-10-46-16,23-14-133 16,25-10-100-16,-8-8-270 15,-6-14-307-15</inkml:trace>
  <inkml:trace contextRef="#ctx0" brushRef="#br0" timeOffset="165385.19">3167 11471 1940 0,'0'0'375'0,"0"0"-285"16,0 0-57-16,0 0-9 15,-2 118 62-15,-3-51 20 0,1 10-60 16,2 1 6-1,2-2-52-15,0-8 0 0,0-10-33 16,0-14-196-16,0-14-270 16,2-16-313-16</inkml:trace>
  <inkml:trace contextRef="#ctx0" brushRef="#br0" timeOffset="165534.15">2697 11860 2016 0,'0'0'636'16,"0"0"-539"-16,0 0-48 16,149-26-49-16,-73 21-10 15,42 5-8-15,-20 0-194 16,-13 0-405-16</inkml:trace>
  <inkml:trace contextRef="#ctx0" brushRef="#br0" timeOffset="165949.81">3735 11386 1553 0,'0'0'744'0,"0"0"-695"16,0 0-24-16,0 0 9 15,-78 137 73-15,61-66-5 0,3 7 47 16,5 4-81-16,7-5-45 16,2-4 17-16,0-13-39 15,20-14-1-15,2-13 13 16,7-8-5-16,0-13-16 16,0-9-1-16,-2-3-46 15,-2-3 10-15,-3-18-92 16,-9-3 20-16,-3 2 36 15,-6 2 81-15,-4 6 23 16,0 11 75-16,0 3-73 16,-4 7 17-16,-4 20-36 15,4 0 3-15,2 5 4 16,2-4 2-16,0-3-30 0,0-7-47 16,4-8-124-1,3-6-126-15,-7-4-345 0</inkml:trace>
  <inkml:trace contextRef="#ctx0" brushRef="#br0" timeOffset="166059.31">3765 11710 1918 0,'0'0'527'16,"0"0"-393"-16,120-34-134 16,-64 26-170-16,-6 4-305 0</inkml:trace>
  <inkml:trace contextRef="#ctx0" brushRef="#br0" timeOffset="167529.84">4665 11311 1460 0,'0'0'367'0,"0"0"-228"16,0 0 2-16,0 0-91 15,0 0 5 1,0 0-33-16,0 0 28 0,18 123 117 16,-18-43-54-16,0 7-7 15,0 2-22-15,-5-8-68 16,-3-12 14-16,1-14-30 15,0-17 10-15,5-14-11 16,-1-12 1-16,3-8 0 16,0-4-9-16,0-8 0 15,23-24-34-15,6-10-108 16,7-6-42-16,3 2-47 16,0 12 162-16,-8 15 78 15,-9 18 62-15,-8 1-62 16,-10 24 26-16,-4 10 29 0,-11 4-9 15,-18 2 72-15,-6-4-29 16,-6 0-3-16,3-6-26 16,5-6-60-16,10-6-80 15,15-7-304-15,8-11-551 0</inkml:trace>
  <inkml:trace contextRef="#ctx0" brushRef="#br0" timeOffset="167726.94">5280 11586 1903 0,'0'0'270'0,"0"0"-204"0,-151 136 133 16,78-64-101 0,1 3 13-16,9-3-50 0,12-8-59 15,15-14-4-15,17-12-108 16,19-19-179-16,11-9-92 15,18-10-389-15</inkml:trace>
  <inkml:trace contextRef="#ctx0" brushRef="#br0" timeOffset="167915.03">5345 11826 1317 0,'0'0'728'0,"0"0"-584"15,-127 21-101-15,69 9 75 16,6 8 36-16,15 4-79 0,14-2-10 16,21 0-42-16,2-6-23 15,65-5 0-15,-3-10-152 16,3-10-331-16</inkml:trace>
  <inkml:trace contextRef="#ctx0" brushRef="#br0" timeOffset="168823.42">6007 11448 1783 0,'0'0'655'0,"0"0"-610"16,0 0-45-16,0 0 0 16,0 0 4-16,-107 165 48 15,85-85 33-15,4 3 13 16,9 1-77-16,9-11 0 15,0-13-21-15,18-16 24 0,15-13-27 16,10-16 3-16,8-11-60 16,4-4-26-16,3-5-112 15,-2-22-52-15,-11-1-19 16,-13-2-55-16,-17 9 324 16,-15 7 102-16,-7 14 198 15,-28 0-68-15,-15 17-54 16,-4 14-55-16,6 0-34 15,5-1-71-15,16-8 32 16,14-7-50-16,13-9-8 16,5-6-11-16,26 0-29 15,12-2-61-15,1-14-70 16,1-5-48-16,-5 1 61 16,-11 4 1-16,-10 6 165 0,-9 6 89 15,-10 4 80-15,0 2-39 16,-10 18 38-16,-5 4-122 15,4-2 9-15,4-3-46 16,7-5-1-16,0-9 20 16,18-5-28-16,11 0 34 15,2-3-34-15,-2-13-62 16,0-7 39-16,-9 3-26 16,-6 2 21-16,-6 4 16 15,-6 6 24-15,-2 6 99 16,0 2-7-16,0 2-96 15,0 15 38-15,-4 3-30 16,4-3-14-16,0 0 32 0,12-9-32 16,14-6-4-16,5-2-7 15,3-5-122-15,-6-15 14 16,-3-4-33-16,-7-6-7 16,-5 2 67-16,-5 1 20 15,-4 4 70-15,-4 11 160 16,0 10 129-16,0 2-90 15,0 20-170-15,0 20 8 16,-12 16 48-16,1 11-57 16,1 2 38-16,-2 2-26 15,3-5-34-15,3-9 13 16,2-13-19-16,-2-15-43 16,4-11-97-16,-17-18-189 0,0-1-210 15,-5-21-943-15</inkml:trace>
  <inkml:trace contextRef="#ctx0" brushRef="#br0" timeOffset="168980.25">6194 11598 2058 0,'0'0'658'0,"0"0"-465"16,0 0-169-16,0 0-5 15,121-32-19-15,-94 32-21 16,-5 0 15-16,0 0-244 15,-6 0-342-15,-8 0-614 0</inkml:trace>
  <inkml:trace contextRef="#ctx0" brushRef="#br0" timeOffset="169099.56">6611 11314 2213 0,'0'0'256'15,"0"0"-216"-15,-8 108-13 16,-17-19-27-16,2-10-194 15,3-10-398-15</inkml:trace>
  <inkml:trace contextRef="#ctx0" brushRef="#br0" timeOffset="169587.86">7164 12035 1572 0,'0'0'865'0,"0"0"-651"0,0 0-180 16,0 0-34-16,0 0 57 15,0 0-57-15,114-94 0 16,-72 50 0-16,1-7-58 15,-5-4-10-15,-7 4 11 16,-9 7 30-16,-9 15 27 16,-4 10 81-16,-7 15 50 15,-2 4-75-15,0 23-39 16,0 20-13-16,0 18-4 16,0 7 15-16,-4 2-19 15,4-6 4-15,0-2-173 0,0-19-371 16,0-16-813-16</inkml:trace>
  <inkml:trace contextRef="#ctx0" brushRef="#br0" timeOffset="171651.99">8240 11735 947 0,'0'0'732'0,"0"0"-527"16,0 0-97-16,0 0-20 16,0 0 98-16,0 0-37 15,0 0-82-15,-6-71 0 16,-16 71-43-16,-14 0 9 16,-6 7 2-16,-6 16-33 0,4 8 77 15,7 2-40-15,12 2-33 16,14 1 46-16,11-5-52 15,2 2 42-15,24-5 21 16,5-5-54-16,4-3 34 16,-9-8-43-16,-12 3 11 15,-14-3-16-15,-3 4 6 16,-28 2-1-16,-12 0 0 16,3-4 9-16,5-8-27 15,17-6 14-15,18-2-55 16,2-24-47-16,41-8-247 15,13-3 83-15,13-2 143 16,2 7 72-16,-5 10 53 0,-10 11 4 16,-11 8 26-16,-11 3 155 15,-12 18-47-15,-11 22-22 16,-9 12 1-16,-2 15-47 16,-4 4 41-16,-12 3-45 15,-2-1-35-15,2-7 8 16,6-10-35-16,5-12-2 15,5-12 0-15,0-11-5 16,0-14-35-16,11-7-92 16,5-5-5-16,3-58-2 15,0 5-238-15,-6-8-369 0</inkml:trace>
  <inkml:trace contextRef="#ctx0" brushRef="#br0" timeOffset="171811.63">8518 11825 854 0,'0'0'911'16,"0"0"-567"-16,0 0-75 0,0 0-48 15,0 0-137-15,0 0-4 16,115-32-22-16,-110 70-38 16,-5 6 17-16,0-1-31 15,-20 1-6-15,-7-10 0 16,-2-7-190-16,-13-13-111 16,8-5-221-16,5-9-483 0</inkml:trace>
  <inkml:trace contextRef="#ctx0" brushRef="#br0" timeOffset="172199.5">8731 11439 1553 0,'0'0'741'0,"0"0"-526"0,0 0-10 16,0 0-29-16,0 0-134 16,0 0-16-16,0 0-26 15,-2 9 25-15,15 11-53 16,-4 9 25-16,-9 6-75 16,0 5 8-16,-25 9-103 15,-1-10-108-15,4-13-539 0</inkml:trace>
  <inkml:trace contextRef="#ctx0" brushRef="#br0" timeOffset="172493.98">9444 11492 1798 0,'0'0'725'0,"0"0"-597"15,0 0-128-15,0 0-9 16,0 0 9-16,-13 106 58 16,11-45-28-16,2 6 25 15,0 4-47-15,0-3 8 16,0-8-32-16,0-12-51 0,0-11-97 15,0-12-60-15,5-9-159 16,-5-12-335-16</inkml:trace>
  <inkml:trace contextRef="#ctx0" brushRef="#br0" timeOffset="172726.66">9346 11737 1751 0,'0'0'347'16,"0"0"-279"-16,0 0-61 15,125-7 17-15,-87 21-12 16,-3 15 115-16,-4 5 3 16,-6 8-60-16,-9 2 37 15,-5-2-86-15,-7-4-20 0,-1-6 5 16,-1-10 2 0,5-8-8-16,4-9 0 0,5-5-30 15,8-3-13-15,0-23-235 16,14-36-237-16,-7 5 7 15,-4 5-513-15</inkml:trace>
  <inkml:trace contextRef="#ctx0" brushRef="#br0" timeOffset="172855.43">9859 11754 502 0,'0'0'1047'0,"0"0"-810"15,0 0-161-15,0 0 95 16,-12 113-94-16,6-67 48 16,2 3 4-16,-1-8-56 15,5-5-17-15,-2-4-56 16,0-7-7-16,-4-11-133 0,-4-7-221 15,-1-7-363-15</inkml:trace>
  <inkml:trace contextRef="#ctx0" brushRef="#br0" timeOffset="173026.64">9928 11640 1430 0,'0'0'351'0,"0"0"-253"15,0 0 34-15,0 0-53 16,7 128-22-16,-29-98-5 16,-3-5-52-16,-16-9 0 15,8-6-111-15,2-10-412 0</inkml:trace>
  <inkml:trace contextRef="#ctx0" brushRef="#br0" timeOffset="173162.34">9750 11432 2111 0,'0'0'578'0,"0"0"-521"16,0 0-36-16,132-5-21 15,-84 5-35-15,-8 0-124 16,-13 0-463-16</inkml:trace>
  <inkml:trace contextRef="#ctx0" brushRef="#br0" timeOffset="174288.16">10815 11608 325 0,'0'0'1224'0,"0"0"-895"16,0 0-102-16,0 0 13 15,0 0-95-15,0 0-68 16,0 0-16-16,33-7-31 16,-33 65 100-16,0 13-37 15,-15 8-68-15,-5-1 24 16,3-8-49-16,3-10 1 15,5-13-4-15,5-18 4 16,4-8-1-16,0-12 0 16,8-9-18-16,17 0 11 0,4-15-2 15,7-22-87-15,-1-17-77 16,-2-8-145-16,-6 0-22 16,-8 12 340-16,-13 19 27 15,-6 26 297-15,-14 7-249 16,-19 36-66-16,-3 12 49 15,3 3 6-15,8-4 18 16,17-9-5-16,8-10-45 16,6-10 32-16,30-12-16 15,13-8-14-15,11-4-34 16,9-25-13-16,3-16-104 16,-1-12-24-16,-4-14-62 0,-11-13-19 15,-11-6-30-15,-12-3-68 16,-14 9 320-16,-7 18 143 15,-12 19 372-15,0 27-267 16,-16 18-141-16,-13 7-43 16,-6 33-19-16,-1 11 7 15,1 14 45-15,3 5-54 16,10 2 1-16,8-1-43 16,10-10 23-16,4-8-27 15,2-13 3-15,20-14-13 16,10-12 13-16,3-12-45 15,8 0 6-15,-3-14-52 16,0-12-68-16,-7-4 68 0,-8 6-13 16,-11 7 104-16,-12 17 13 15,-2 0-11-15,-5 32 11 16,-11 1-13-16,3 5 18 16,6-5-2-16,7-4-4 15,0-9-1-15,22-8 32 16,8-8-43-16,3-4 0 15,0 0-8-15,-4-14-63 16,-6-2 52-16,-10 4-7 16,-6 4 26-16,-3 5 66 15,-4 3-8-15,3 0-2 16,3 11-12-16,10 7 36 16,6-4 7-16,11-4-66 15,12-8-4-15,7-2 0 16,1-12-17-16,-4-14 0 0,-16-6 0 15,-14-2 2-15,-19 0 8 16,-17 1-10-16,-27 7-19 16,-18 6 4-16,-10 15-121 15,-24 9-63-15,17 18-191 16,15 3-663-16</inkml:trace>
  <inkml:trace contextRef="#ctx0" brushRef="#br0" timeOffset="184613.33">12318 11812 611 0,'0'0'649'16,"0"0"-449"-1,0 0-117-15,0 0 2 0,0 0-15 16,0 0-54-16,15-25 8 16,-7 23 3-16,-4 0-13 15,0-1 83-15,-4 3 26 16,2 0 19-16,-2-1-3 16,0 1-53-16,0 0 61 15,0-3-28-15,0 2-49 16,0 1 30-16,0 0-67 15,0 0-17-15,0 4-5 16,0 15-1-16,0 12 18 0,0 7-19 16,0 4-3-1,0 0 34-15,-6-2-40 0,-2-4 0 16,2-9 0-16,2-10 15 16,1-5-17-16,3-8 2 15,0-4-28-15,0 0 27 16,3-14-62-16,13-12-31 15,1-6 9-15,3-7-37 16,5 2 53-16,-3 3 3 16,0 8 61-16,-1 10 5 15,-6 10 25-15,-1 6 24 16,-6 6 9-16,-3 20-49 16,-5 6 69-16,0 2-41 0,0 0-21 15,-3-1 37 1,-3-9-53-16,-1-6 9 0,5-11 2 15,2-7 4-15,0 0-30 16,9-23-7-16,16-10-122 16,10-6 53-16,3 0-40 15,5 3 4-15,-6 7 78 16,-3 17 49-16,-7 12 83 16,-12 7 37-16,-9 24-15 15,-3 12 23-15,-3 4-93 16,0-6-16-16,0-4-19 15,0-7-89-15,-5-11-174 16,3-8-565-16</inkml:trace>
  <inkml:trace contextRef="#ctx0" brushRef="#br0" timeOffset="185258.39">13101 11893 525 0,'0'0'1132'0,"0"0"-916"0,0 0-136 16,0 0 4-16,0 0 52 15,-132 96-9-15,116-70-62 16,9-4 2-16,7-8-55 15,0-8-11-15,16-6 15 16,9 0-16-16,4-11-36 16,2-16-65-16,-2-4-43 15,0-4 40-15,-10 5 42 16,0 8 62-16,-11 10 70 16,-6 12 113-16,-2 2-38 15,0 28 5-15,0 8-61 16,0 6-19-16,0-6-64 15,0-4-4-15,0-8-4 0,0-8-32 16,3-14-122-16,2-4-117 16,-3 0-467-16</inkml:trace>
  <inkml:trace contextRef="#ctx0" brushRef="#br0" timeOffset="185401.14">12946 11662 1523 0,'0'0'1101'15,"0"0"-847"-15,0 0-199 16,0 0-16-16,0 0-39 16,161 2-4-16,-67 13 3 15,-15-1-351-15,-9 0-732 0</inkml:trace>
  <inkml:trace contextRef="#ctx0" brushRef="#br0" timeOffset="185964.07">14164 11853 517 0,'0'0'1693'15,"0"0"-1444"-15,0 0-248 16,0 0-2-16,-139 52 7 15,97-16 52-15,6-1 28 16,12-6-35-16,12-7-10 16,12-6-41-16,0-12 0 15,25-4-6-15,8-8-92 16,5-20-70-16,1-10-57 16,-6-10-35-16,-8-8-7 0,-10-8-5 15,-9-4 183-15,-6-1 89 16,0 7 227-16,0 14 269 15,0 16-121-15,0 16-63 16,0 14-94-16,-2 2-156 16,2 28-38-16,0 16-24 15,0 11 16-15,0 8-4 16,0 4-12-16,0 1 0 16,0-4-13-16,2-8-38 15,0-10-121-15,-2-11-105 16,0-14-103-16,0-10-264 0</inkml:trace>
  <inkml:trace contextRef="#ctx0" brushRef="#br0" timeOffset="186693.14">13753 11771 426 0,'0'0'1898'16,"0"0"-1541"-16,0 0-261 15,0 0-85-15,129-15 4 16,-68 15-22-16,6 7 7 15,0 13 0-15,-3 6-6 16,-8 8 7-16,-12 2-1 16,-12 3 0-16,-12-6 14 15,-9-5-6-15,-7-8-8 16,-2-8 0-16,4-10-3 0,0-2 15 16,5-2-24-16,7-24 1 15,1-8-148-15,8-6 26 16,0-2-12-16,-4 6 18 15,-6 10 105-15,-5 16 22 16,-10 10 90-16,-2 1-65 16,0 30 59-16,0 3 77 15,-4 7-97-15,-1-4-31 16,3-2-5-16,2-10-22 16,0-7 0-16,17-6-6 15,10-9 13-15,2-3-28 16,5-5-4-16,-3-14-78 15,0-10 45-15,-2-2-27 16,-4-4 33-16,-7 3 17 16,-7 9 29-16,-9 14 50 0,-2 9 97 15,-4 2-80 1,-17 22-15-16,1 4-37 0,7 4 26 16,6-4-19-16,7-2-21 15,0-7 22-15,13-10-14 16,8-5-8-16,3-4 23 15,-4 0-16-15,-4-15-16 16,-7-12 1-16,-9-3-51 16,0-3 25-16,0-6-22 15,0 3 46-15,0 5 9 16,0 10 0-16,0 5 54 16,13 9-42-16,9 7-2 15,3 0-20-15,4 0 1 0,-5 15 9 16,-3 7-2-1,-8 6 2-15,-9 8 0 0,-4 6 1 16,0 0 26-16,0-4 43 16,-2-4-62-16,2-5-7 15,0-12 9-15,20-6-10 16,12-11-1-16,7 0-129 16,17-16-126-16,-12-11-65 15,-9 1-391-15</inkml:trace>
  <inkml:trace contextRef="#ctx0" brushRef="#br0" timeOffset="186902.56">14953 11548 514 0,'0'0'1224'16,"0"0"-889"-16,0 0-148 15,0 0 10-15,-56 114-99 16,21-55-28-16,-6 0-70 16,-1 0-22-16,-10-5-190 15,13-14-345-15,5-16-453 0</inkml:trace>
  <inkml:trace contextRef="#ctx0" brushRef="#br0" timeOffset="187136.59">14551 11555 1721 0,'0'0'755'15,"0"0"-616"-15,0 0-139 16,-31 113-18-16,0-51-23 16,-5 10-82-16,1 7-40 15,1 2 66-15,5-4 51 16,7-8 39-16,7-11 14 15,7-15-4-15,8-10 88 16,0-11-37-16,16-14 5 16,7-8-59-16,2 0-315 0</inkml:trace>
  <inkml:trace contextRef="#ctx0" brushRef="#br0" timeOffset="187984.12">15612 11712 1377 0,'0'0'650'0,"0"0"-449"16,0 0-77-16,0 0 57 15,0 0-142-15,0 0-27 16,0 0 29-16,79-72-39 15,-73 58 28-15,-6 2-12 16,-6 6-5-16,-30 6 3 16,-7 0-10-16,-5 16-6 15,3 12 33-15,11 10-7 16,12 7 41-16,17 3-43 16,5 3-18-16,19 2 43 15,14-3-48-15,3-4 6 16,-1-7-1-16,-6-7 10 15,-11-4-5-15,-13-9-11 0,-5-1 0 16,-11-6-9 0,-16-7 9-16,-2-5-24 0,2 0 17 15,11-22-39-15,16-12-35 16,0-9-129-16,31-3-32 16,16 2 79-16,9 6 91 15,2 10 72-15,-5 12 47 16,-6 14 14-16,-11 2 79 15,-7 18-32-15,-11 19-5 16,-9 9 34-16,-7 5-74 16,-2 9 16-16,0 3 0 15,-9-1-67-15,-3-2 25 16,2-8-37-16,3-8 2 16,3-10 5-16,4-14-7 15,0-8-24-15,0-12-44 0,2 0-70 16,9-22 9-16,-11-44-115 15,0 5-107-15,0-3-237 0</inkml:trace>
  <inkml:trace contextRef="#ctx0" brushRef="#br0" timeOffset="188142.79">15920 11761 1016 0,'0'0'802'0,"0"0"-441"16,0 0-232-16,0 0-46 15,0 0-5-15,0 0-11 16,122 111 40-16,-112-65-46 15,-10 1-37-15,0-1 15 0,-10-6-39 16,-13-9-72-16,-25-9-114 16,11-11-279-16,1-11-155 0</inkml:trace>
  <inkml:trace contextRef="#ctx0" brushRef="#br0" timeOffset="188376.66">16071 11418 1872 0,'0'0'343'0,"0"0"-265"16,0 0 17-16,0 0 61 16,0 0-34-16,0 0-34 0,0 0-87 15,48-17 20-15,-17 26-21 16,-7 17-22-16,-15 14 20 15,-9 13-66-15,-48 26-71 16,-6-11-169-16,-2-11-845 0</inkml:trace>
  <inkml:trace contextRef="#ctx0" brushRef="#br0" timeOffset="188871.96">16696 11684 1380 0,'0'0'575'15,"0"0"-404"-15,0 0-114 16,0 0 12-16,0 0-32 16,0 0 23-16,0 0 122 15,33 87-55-15,-28-35-1 16,-5 4-58-16,0 0-52 16,0-3 23-16,0-10-38 15,-5-8-1-15,1-9 0 16,2-8-51-16,2-13-116 15,0-5-81-15,22-10 8 0,2-17-158 16,-1-5-385-16</inkml:trace>
  <inkml:trace contextRef="#ctx0" brushRef="#br0" timeOffset="190025.36">16870 11758 1358 0,'0'0'915'16,"0"0"-728"-16,0 0-123 15,0 0 27-15,0 0-69 16,-114 133 23-16,110-94-19 15,4-4 3-15,11-7 39 16,20-8-51-16,12-10-8 16,5-8-9-16,4-2-97 15,1-15-25-15,-4-19-24 16,-6-7-44-16,-10-13-50 16,-8-11-79-16,-10-11-10 15,-3-5 116-15,-6 0 213 0,-1 14 126 16,-5 20 489-1,0 25-148-15,0 22-295 0,-17 9-151 16,-2 37-5-16,-1 12 63 16,-1 8-46-16,8 3 44 15,7-3-29-15,4-3-33 16,2-10 18-16,0-12-32 16,2-7-1-16,15-12 0 15,6-8 13-15,6-12-22 16,2-2 9-16,2-2-61 15,-2-17 6-15,-4-4-36 16,-4 3 19-16,-10 4 51 16,-9 9 21-16,-4 7 30 0,0 0-21 15,-4 23-8 1,-9 3 63-16,3 3-62 0,6-4 11 16,4-3-9-16,0-4 8 15,7-8 6-15,11-4-9 16,4-6-7-16,5 0 17 15,-2-2-19-15,-2-14-6 16,-4-1-1-16,-4-4-5 16,-6 3 3-16,-4 2 9 15,-5 2 0-15,0 5 7 16,0 6-7-16,-9 3 0 16,-5 0 0-16,3 0 2 15,5 0-13-15,1 0 11 16,0 0 0-16,5 0-6 0,0 0 7 15,0 0-1-15,0 0 0 16,0 0 14-16,-2 0-26 16,0 0 12-16,0 3-6 15,-3 3-6-15,1-5 13 16,2 3-1-16,-2-2 0 16,4-2 6-16,0 0 2 15,0 0-8-15,-3 0 0 16,3 0 31-16,-5 0-10 15,1 0 19-15,-5 0-40 16,1 0 10-16,-2 0-5 16,-1 0-5-16,3 0 0 15,0 0-9-15,8 7 1 0,0-4 8 16,0 3-17-16,5 0 5 16,15-2-8-16,5-4 9 15,4 0-51-15,2 0-14 16,-2 0-21-16,2-12 48 15,-2-2 28-15,-4-2 18 16,-4 2-3-16,-2 5 12 16,-11 2 52-16,-3 5 71 15,-5 2-102-15,0 0 3 16,0 14-30-16,0 7 0 16,3 4 15-16,10 2-9 15,7-6-6-15,5-3 16 16,3-5-14-16,3-6 17 15,-2-7-19-15,2 0-13 16,-4-4 7-16,-2-16-64 0,-7-3 8 16,-5-6 29-16,-7 1-1 15,-4 4 25-15,-2 6 18 16,0 10 26-16,-2 8 85 16,-11 6-103-16,-7 28 4 15,1 14 8-15,-2 10-23 16,1 10 13-16,5 3-19 15,-1-1-1-15,7-6-8 16,0-6-46-16,0-10-88 16,2-12-62-16,-8-13-149 0,3-14-224 15,2-9-621-15</inkml:trace>
  <inkml:trace contextRef="#ctx0" brushRef="#br0" timeOffset="190176.81">17338 11671 2032 0,'0'0'705'0,"0"0"-555"16,0 0-110-16,0 0-7 15,131-81-33-15,-82 81-14 16,18 11-5-16,-11 21-272 16,-9 2-559-16</inkml:trace>
  <inkml:trace contextRef="#ctx0" brushRef="#br0" timeOffset="190528.79">18608 11814 1187 0,'0'0'677'0,"0"0"-554"0,0 0-70 16,-131 35 48-16,93-1 87 15,9 1-67-15,11 4-30 16,14-5-12-16,4-6-58 15,4-8 3-15,21-8-24 16,4-9-58-16,2-3-48 16,-2-7-115-16,0-39-47 15,-11 4-25-15,-4-4-224 0</inkml:trace>
  <inkml:trace contextRef="#ctx0" brushRef="#br0" timeOffset="190709.59">18615 11497 1290 0,'0'0'853'0,"0"0"-527"15,0 0-166-15,0 0-101 16,0 0 12-16,-15 125 16 16,5-65-69-16,4 9 3 0,1-4 19 15,1 0-39-15,4-7-2 16,0-8-13-16,0-12-132 16,0-11-79-16,-2-10-126 15,-16-17-144-15,-2 0 115 16,0-5-223-16</inkml:trace>
  <inkml:trace contextRef="#ctx0" brushRef="#br0" timeOffset="191233.4">18482 11860 978 0,'0'0'512'16,"0"0"-205"-16,0 0 35 15,0 0-180-15,156-92-71 16,-105 92-88-16,2 0 4 16,-6 25-11-16,-9 7 4 0,-14 10 0 15,-15 6 6-15,-9 1 0 16,-4-3 42-16,-25-9-8 15,0-6-22-15,0-12 47 16,9-8-56-16,6-11 17 16,12 0 11-16,2-11-37 15,9-17-148-15,20-7-47 16,9-8-53-16,2 2-4 16,0 2-63-16,-9 13 315 15,-10 13 80-15,-13 13 98 16,-8 11 3-16,0 21-21 15,-10 4-82-15,-1 1 29 16,3-3-38-16,8-8-27 0,0-3-8 16,23-5-33-1,8-10 23-15,2-8-24 0,3 0-44 16,-1-8 14-16,-2-17-73 16,-4-8 2-16,-6-10 19 15,-2-8-22-15,-6-9 32 16,-1-6-29-16,-4 6 41 15,0 7 60-15,-6 17 155 16,-4 18 193-16,0 18-106 16,0 3-199-16,-9 29-1 15,-4 14-42-15,2 9 1 16,1 8 54-16,6-1-41 16,0-2 8-16,0-8-22 15,1-8 17-15,-3-8-35 16,1-11-64-16,-2-11-111 0,-18-14-6 15,4 0-103-15,-6-8-248 0</inkml:trace>
  <inkml:trace contextRef="#ctx0" brushRef="#br0" timeOffset="191362.43">19016 11737 920 0,'0'0'1037'0,"0"0"-705"15,116-16-96-15,-66 16-50 16,-4 0-120-16,-8 0-66 15,-31 44-6-15,-7-4-238 16,-7 6-467-16</inkml:trace>
  <inkml:trace contextRef="#ctx0" brushRef="#br0" timeOffset="191473.83">18653 12533 2009 0,'0'0'361'16,"0"0"-361"-16,0 0-159 15,116-66-778-15</inkml:trace>
  <inkml:trace contextRef="#ctx0" brushRef="#br0" timeOffset="192249.37">19755 11735 1295 0,'0'0'200'15,"0"0"-162"-15,0 0 96 16,0 0-23-16,0 0-26 16,-135 9 35-16,116 14 21 15,5 3 9-15,1 4-52 16,6 7-39-16,0-4 15 16,5 1-66-16,2-6 2 15,0-7-10-15,0-6-52 16,2-7 20-16,5-4 0 15,0-4 15-15,-5 0 3 0,-2-2-9 16,0-8-19-16,0-2 21 16,0 0 13-16,-9 2 8 15,2 4 0-15,5 2 1 16,2 1 55-16,0 3-54 16,0-1 33-16,0-1 20 15,0-2-36-15,4-3 8 16,6-5-27-16,1 3 0 15,-3-2-4-15,0 2 5 16,-8 3-1-16,0 4 54 16,0 2 2-16,-14 0 8 15,-9 16-53-15,-3 12-10 0,2 9 39 16,5 0-40-16,9 1 17 16,10-4 13-16,0-4-30 15,10-8 58-15,19-7-55 16,9-10-3-16,7-5-55 15,7-3-173-15,14-40-117 16,-13 5-41-16,-8-4-241 0</inkml:trace>
  <inkml:trace contextRef="#ctx0" brushRef="#br0" timeOffset="193364.98">19931 11393 1763 0,'0'0'557'16,"0"0"-460"-16,0 0-6 15,0 0-33-15,-97 117 24 16,76-47-18-16,2 10-3 0,6 4 35 16,6-3-68-16,5-8-27 15,2-12 19-15,0-12-13 16,9-16-7-16,9-13 0 16,0-12-22-16,4-8 22 15,4-1-88-15,3-24-73 16,0-10-10-16,0-8-62 15,-6 3 27-15,-7 6 144 16,-7 15 62-16,-9 16 193 16,0 3-125-16,-9 26 11 15,-9 12 53-15,0 2-66 16,7 0-29-16,6-5-25 16,5-8 0-16,0-6 13 0,18-9-13 15,6-8 12 1,5-4-24-16,3 0-20 0,1-20-57 15,0-8-48-15,2-9-17 16,-2-2 5-16,-6-6-33 16,-6 6 42-16,-5 7 128 15,-11 15 91-15,-5 15 194 16,0 2-164-16,-14 19-67 16,-6 14 64-16,2 3-75 15,5-1 2-15,5-6 15 16,4-3-53-16,4-10 27 15,0-4-34-15,0-5 8 0,0-7 21 16,10 0-28-16,-1-7 9 16,2-13-10-16,2-6-44 15,5-6 24-15,4 1-34 16,7-1-44-16,2 7 37 16,3 7-9-16,-1 12 60 15,-2 6 8-15,-4 0-13 16,-4 10 6-16,-10 9 9 15,-8 6 0-15,-5 5 26 16,-5 5 14-16,-19-1 90 16,-9 1-4-16,-4-3-62 15,4-4 27-15,4-5-69 16,9-9-16-16,11-5 8 16,9-9-4-16,0 0-10 15,14-1 0-15,19-20-94 0,7-8-31 16,5-8-69-16,-1-3-12 15,-6 4 67-15,-11 8 101 16,-11 12 38-16,-14 11 179 16,-2 5-98-16,-9 5-5 15,-13 16 13-15,1 4-19 16,6 1 27-16,6-5-69 16,4 0-7-16,5-7-15 15,0-4 7-15,12-6 4 16,7-4-17-16,6 0-17 15,0-8 5-15,4-10-67 16,-2-6 5-16,4-6-10 16,-2 1-64-16,0 3 18 0,-3 3 15 15,-8 14 115-15,-7 9 37 16,-8 11-29-16,-3 21 74 16,0 5-8-16,-12-1-23 15,-1-4 24-15,4-6-38 16,2-8-22-16,5-9 11 15,2-7-17-15,0-2-3 16,2 0-6-16,12-7-33 16,6-9-11-16,0-5-44 15,5 0 2-15,1-1 5 0,1 1-50 16,-3 6 59 0,1 6 72-16,-5 9 5 0,-7 0 74 15,-1 12-71-15,-10 12-7 16,-2 0 12-16,0 0-13 15,-25 3-25-15,-2-8-136 16,-2-4-480-16</inkml:trace>
  <inkml:trace contextRef="#ctx0" brushRef="#br0" timeOffset="193518.43">20359 11718 1370 0,'0'0'761'0,"0"0"-487"16,0 0-215-16,120-15-59 0,-82 15-44 16,-11 0-110-16,-8 0-375 15</inkml:trace>
  <inkml:trace contextRef="#ctx0" brushRef="#br0" timeOffset="193673.8">20884 11439 1637 0,'0'0'490'0,"0"0"-389"15,0 0-49-15,0 0-2 16,-51 167-50-16,-16-105-57 16,1-8-293-16</inkml:trace>
  <inkml:trace contextRef="#ctx0" brushRef="#br0" timeOffset="193823.92">21152 12104 2046 0,'0'0'0'0,"0"0"-518"0</inkml:trace>
  <inkml:trace contextRef="#ctx0" brushRef="#br0" timeOffset="195941.33">1250 12936 854 0,'0'0'335'16,"0"0"-207"-16,0 0-89 0,0 0-16 15,0 0 79-15,0 0-27 16,0 0-2-16,6 0 35 16,-6-6-93-16,0-4-1 15,0-1-14-15,0-1 10 16,0 3 9-16,0 0 24 15,-6 2 20-15,-1 0 48 16,3 4-39-16,0-1 4 16,2 1 25-16,-1 2-36 15,3-2 48-15,0 3-32 16,0 0-11-16,0 0 15 16,0 0-66-16,0 0-5 15,0 14-14-15,0 17 1 0,0 12 63 16,-3 15-10-16,-1 13 6 15,-2 6 7-15,-1-1-58 16,-5-2 3-16,4-6-12 16,-1-10 10-16,3-10-22 15,1-16 12-15,2-10-101 16,3-11-76-16,-2-11-70 16,-9-3-16-16,0-20-89 15,0-9-793-15</inkml:trace>
  <inkml:trace contextRef="#ctx0" brushRef="#br0" timeOffset="196100.25">1393 12818 1957 0,'0'0'287'0,"0"0"-200"16,0 0-62-16,0 0 60 16,83 141 48-16,-83-78-31 15,-21 5-11-15,-21 1-68 16,-49 26-23-16,10-18-189 15,7-19-459-15</inkml:trace>
  <inkml:trace contextRef="#ctx0" brushRef="#br0" timeOffset="196648.53">1816 12793 1410 0,'0'0'365'0,"0"0"-252"16,0 0-91-16,0 0 31 0,0 0 133 16,-105 108 9-1,78-43 31-15,6 7-58 0,7 3-108 16,9-4 4-16,5-11-54 15,5-9-9-15,19-15 8 16,10-16-9-16,3-14-36 16,19-6-152-16,-8-18-196 15,-11-9-299-15</inkml:trace>
  <inkml:trace contextRef="#ctx0" brushRef="#br0" timeOffset="196857.84">2014 12883 1461 0,'0'0'823'16,"0"0"-723"-16,0 0-69 16,0 0-23-16,0 0 21 15,0 0 89-15,-2 137-12 16,2-82-36-16,0 0-21 0,0-6-48 16,10-7-2-16,-2-10-19 15,3-13-98-15,1-8 27 16,-1-11-43-16,-1-17-125 15,0-10-134-15,-3-9-268 0</inkml:trace>
  <inkml:trace contextRef="#ctx0" brushRef="#br0" timeOffset="197008.81">2186 12888 780 0,'0'0'1189'0,"0"0"-930"16,0 0-130-16,0 0 58 15,-8 138-137-15,-2-80 25 16,4 0 5-16,1-4-32 15,3-3-27-15,2-10-21 0,0-6-91 16,0-12-171-16,-2-11-294 16,-2-10-82-16</inkml:trace>
  <inkml:trace contextRef="#ctx0" brushRef="#br0" timeOffset="197157.87">1870 13055 825 0,'0'0'1476'15,"0"0"-1266"-15,0 0-77 16,0 0-20-16,152 3-93 16,-106 5-3-16,-1-4-17 15,4-2-168-15,-14-2-364 0,-8 0-844 16</inkml:trace>
  <inkml:trace contextRef="#ctx0" brushRef="#br0" timeOffset="197322.93">2512 12781 2150 0,'0'0'295'0,"0"0"-177"15,17 115 16-15,-17-49-78 16,-15 10 15-16,-20 8-53 16,-13 4-18-16,-29 25-53 15,7-21-439-15,10-22-926 0</inkml:trace>
  <inkml:trace contextRef="#ctx0" brushRef="#br0" timeOffset="197886.7">2878 13082 1232 0,'0'0'1168'0,"0"0"-958"15,0 0-170-15,0 0 16 16,0 0-39-16,0 0 8 15,113 19 1-15,-66-19-26 16,-5 3-26-16,-8-1-176 16,-15 2-291-16,-14 0-104 0</inkml:trace>
  <inkml:trace contextRef="#ctx0" brushRef="#br0" timeOffset="198005.31">2832 13176 1692 0,'0'0'619'16,"0"0"-511"-16,0 0-18 15,0 0 4-15,0 0-94 16,170 22-7-16,-107-20-212 16,-12-2-612-16</inkml:trace>
  <inkml:trace contextRef="#ctx0" brushRef="#br0" timeOffset="198338.64">3593 12864 1568 0,'0'0'218'0,"0"0"-161"15,0 0-34-15,0 0 150 16,-61 156 17-16,53-86-33 15,1 12 36-15,3 4-90 16,0-1-53-16,0-3-2 16,4-11-47-16,0-13 6 15,0-15-7-15,0-11-3 16,0-11-27-16,0-13-103 16,0-8-9-16,0-3 60 15,-2-23-152-15,-17-46-62 0,-2 6-32 16,6-10-328-16</inkml:trace>
  <inkml:trace contextRef="#ctx0" brushRef="#br0" timeOffset="198496.67">3631 12821 1719 0,'0'0'361'0,"0"0"-238"16,0 0-30-16,0 0-4 16,0 0 50-16,115 109 7 15,-115-59-7-15,-15 6-70 16,-20 2-68-16,-15 0 2 15,-6-5-3-15,-17 3-230 16,13-17-305-16,15-10-834 0</inkml:trace>
  <inkml:trace contextRef="#ctx0" brushRef="#br0" timeOffset="199095.87">4248 12784 137 0,'0'0'1490'16,"0"0"-1149"-16,0 0-201 15,0 0-118-15,0 0 9 16,-131 9-8-16,82 33 89 16,-3 14 57-16,10 11-44 15,7 4-34-15,12 1-2 16,14-7-46-16,9-9 4 16,0-12-47-16,20-13 0 15,11-14-15-15,12-10-140 0,22-12-128 16,-12-16-282-1,-4-8-306-15</inkml:trace>
  <inkml:trace contextRef="#ctx0" brushRef="#br0" timeOffset="199434.08">4327 12890 1446 0,'0'0'788'16,"0"0"-665"-16,0 0-42 15,0 0 5-15,-93 116-7 16,68-67-16-16,2-3-13 15,9-5 28-15,5-7-68 16,5-12-8-16,4-8-2 16,0-9 0-16,0-5-9 0,11-7 0 15,7-19-112 1,7-10-17-16,2-8-104 0,6-10-48 16,0-2-1-16,-1 1-19 15,-3 12 310-15,-9 12 259 16,-7 20 95-16,-7 11-134 15,-1 10-146-15,-5 22 85 16,2 8-45-16,0 6-56 16,1 1 12-16,4-1-61 15,-1-3 2-15,3-7-22 16,-5-6-124-16,-2-7-150 16,-2-9-270-16,0-6-371 0</inkml:trace>
  <inkml:trace contextRef="#ctx0" brushRef="#br0" timeOffset="199695.04">4190 13116 413 0,'0'0'1542'16,"0"0"-1180"-16,0 0-197 15,0 0-81-15,0 0-83 16,139-26 6-16,-89 20-7 16,2 2 9-16,-8-1-22 15,-7 0 10-15,-10 3-12 16,-10 2-3-16,-9 0 17 15,-2 0 1-15,-6 7 52 16,0 14 28-16,0 7 51 16,2 7-74-16,0 11-55 15,2 0 23-15,5 1-25 16,0 1-1-16,0-7-8 0,4-5-131 16,8-12-103-1,-4-9-269-15,-3-8-410 0</inkml:trace>
  <inkml:trace contextRef="#ctx0" brushRef="#br0" timeOffset="199892.53">4884 12799 2089 0,'0'0'300'0,"0"0"-201"16,0 0-83-16,31 137 102 0,-33-73 18 15,-29 6-84 1,-15 0-3-16,-8 0-49 0,-34 13-175 16,16-19-364-16,12-17-699 0</inkml:trace>
  <inkml:trace contextRef="#ctx0" brushRef="#br0" timeOffset="200464.58">5283 12985 147 0,'0'0'1674'16,"0"0"-1313"-16,0 0-288 15,0 0-36-15,0 0 30 16,2 105 15-16,-2-41 126 15,0 12-71-15,0 6-33 16,0 5-26-16,-2-7-64 16,-3-4 25-16,1-12-39 15,2-11 6-15,2-11-20 16,0-12 10-16,0-12-53 16,0-10-76-16,0-8-61 15,0-4 105-15,-6-57-242 0,-4 7-159 16,-3-12-40-16</inkml:trace>
  <inkml:trace contextRef="#ctx0" brushRef="#br0" timeOffset="200634.47">5376 12918 910 0,'0'0'1124'0,"0"0"-883"16,0 0-172-16,0 0-47 16,0 0-14-16,121 82 103 15,-121-24 62-15,-9 10-45 16,-27 2-56-16,-13 0-72 15,-5-7 0-15,0-9-7 0,8-16-187 16,13-16 5 0,12-15-199-16,19-7-689 0</inkml:trace>
  <inkml:trace contextRef="#ctx0" brushRef="#br0" timeOffset="200875.69">5686 12896 1928 0,'0'0'374'16,"0"0"-276"-16,0 0-85 0,0 0 46 16,-123 138 41-1,110-83 1-15,11 3-11 0,2-2-65 16,7-6 0-16,19-6-25 15,8-12-67-15,20-15-129 16,-6-10-396-16,-5-7-893 0</inkml:trace>
  <inkml:trace contextRef="#ctx0" brushRef="#br0" timeOffset="201092.66">5929 12904 1692 0,'0'0'516'0,"0"0"-469"0,0 0-23 16,0 0 7-16,-7 102 60 15,7-58 26-15,0 0-46 16,0 0 5-16,2-6-76 16,7-6 0-16,1-6-55 15,-4-11-113-15,3-15-45 16,-3 0-303-16,0-2-495 0</inkml:trace>
  <inkml:trace contextRef="#ctx0" brushRef="#br0" timeOffset="201265.15">6061 12922 1672 0,'0'0'383'0,"0"0"-187"15,0 0-67-15,6 107-29 16,-6-61 2-16,3 3-41 0,-3-1-14 15,0-3-47-15,0-6-29 16,0-4-139-16,-5-10-181 16,-7-8-246-16,2-11-501 0</inkml:trace>
  <inkml:trace contextRef="#ctx0" brushRef="#br0" timeOffset="201407.77">5820 13062 1876 0,'0'0'502'0,"0"0"-418"16,0 0-36-16,116-10-41 16,-67 8-14-16,2 0-42 15,22-6-114-15,-10 2-327 0,-10-4-424 0</inkml:trace>
  <inkml:trace contextRef="#ctx0" brushRef="#br0" timeOffset="201573.78">6448 12958 204 0,'0'0'1105'16,"0"0"-726"-16,0 0-165 15,0 0 9-15,0 0-36 16,0 0 15-16,0 0-6 16,-84 120-93-16,35-60-62 15,-5 2-8-15,3-1-26 16,4-6 2-16,14-8-9 16,10-13-110-16,23-13-134 15,0-14-356-15,14-7-944 0</inkml:trace>
  <inkml:trace contextRef="#ctx0" brushRef="#br0" timeOffset="201798.93">6605 13026 1525 0,'0'0'593'15,"0"0"-508"-15,0 0-12 16,0 0 63-16,0 0 50 15,-150 119-81-15,112-73-49 16,7 0-1-16,7-4-55 16,8-7-1-16,14-10-51 15,2-11-96-15,2-10 39 16,29-4-85-16,-2-20-341 0,-4-6-253 0</inkml:trace>
  <inkml:trace contextRef="#ctx0" brushRef="#br0" timeOffset="201977.64">6603 12996 1437 0,'0'0'835'0,"0"0"-649"16,0 0-135-16,0 0-45 15,0 0 31-15,0 0 31 16,11 132-11-16,-5-92-12 16,3 2-44-16,0-3-2 15,-2-8-13-15,-3-4-142 0,-4-8-32 16,0-6-100-1,-15-6-191-15,-10-7-301 0</inkml:trace>
  <inkml:trace contextRef="#ctx0" brushRef="#br0" timeOffset="202204.01">6477 13287 829 0,'0'0'934'0,"0"0"-420"16,0 0-357-16,0 0-80 16,0 0-13-16,139-33-52 15,-97 30-6-15,-4 1-12 16,-2 0-19-16,-9 2 12 15,-6 0-2-15,-5 0 13 16,-5 4 2-16,-4 10 67 16,-2 5 46-16,-1 8 28 15,0 5-73-15,1 4-56 16,-1 3 6-16,3-4-17 0,2-3-2 16,2-6-54-1,7-6-229-15,-3-8-239 0,-3-8-274 0</inkml:trace>
  <inkml:trace contextRef="#ctx0" brushRef="#br0" timeOffset="202392.28">7164 12897 1810 0,'0'0'934'0,"0"0"-814"16,0 0-89-16,47 119 23 0,-45-53-8 15,-2 8 36 1,0 2-47-16,-16 4-35 0,-23 12-15 16,3-20-269-16,0-14-541 0</inkml:trace>
  <inkml:trace contextRef="#ctx0" brushRef="#br0" timeOffset="203527">7494 13230 527 0,'0'0'1110'16,"0"0"-891"-16,0 0-162 15,129-20 47-15,-79 8-59 16,-4-2-30-16,-3 1-15 16,-8 1-18-16,-8-2-195 0,-12 2-286 15,-11 5-167-15</inkml:trace>
  <inkml:trace contextRef="#ctx0" brushRef="#br0" timeOffset="203680.73">7766 12990 1237 0,'0'0'890'16,"0"0"-565"-16,0 0-163 16,0 0-89-16,0 0 8 15,0 0-32-15,-31 158 21 16,17-89-70-16,-3 19-9 16,3-16-234-16,3-16-761 0</inkml:trace>
  <inkml:trace contextRef="#ctx0" brushRef="#br0" timeOffset="204138.72">8321 12858 1810 0,'0'0'540'0,"0"0"-518"16,0 0-7-16,-29 138 52 15,24-62 46-15,1 8 46 16,2 4-29-16,-2 2-73 16,2-6 3-16,-4-13-60 15,4-11 13-15,2-13-28 16,0-16 0-16,0-8-42 0,0-15-53 15,0-8-66-15,0 0 105 16,-9-29-148-16,-11-53-261 16,1 6-57-16,3-6 46 15</inkml:trace>
  <inkml:trace contextRef="#ctx0" brushRef="#br0" timeOffset="204314.25">8358 12878 1220 0,'0'0'708'0,"0"0"-570"16,0 0-97-16,0 0 16 15,0 0 56-15,92 118 61 16,-92-54-11-16,-29 6-67 16,-11 3-14-16,-6-4-80 0,-2-10 5 15,9-13-7-15,12-19-161 16,15-13 10-16,15-14-87 16,23-17-157-16,7-12-1008 0</inkml:trace>
  <inkml:trace contextRef="#ctx0" brushRef="#br0" timeOffset="204515.7">8686 12819 1989 0,'0'0'360'16,"0"0"-277"-16,0 0-82 16,-111 111 18-16,79-51 54 15,13 2 31-15,9 0-1 0,10-2-36 16,0-9-67-1,25-13 0-15,8-13-60 0,10-13-84 16,6-12-14-16,13-13-161 16,-8-18-239-16,-11-4-146 0</inkml:trace>
  <inkml:trace contextRef="#ctx0" brushRef="#br0" timeOffset="204699.87">8921 12956 1560 0,'0'0'708'16,"0"0"-583"-16,0 0-1 15,-94 119-69-15,63-66-22 16,6-1 19-16,5-6-25 16,11-6 18-16,7-11-45 15,2-12-33-15,0-10-53 16,17-7-42-16,6-7-72 0,4-21-62 16,4-30-90-1,-4 6-156-15,-7-4-394 0</inkml:trace>
  <inkml:trace contextRef="#ctx0" brushRef="#br0" timeOffset="204824.72">8921 12956 1467 0,'62'-34'651'0,"-58"46"-527"16,-1 18 1-16,1 8-56 15,2 10-17-15,0 3-39 16,-2 2 6-16,-2-2-19 16,-2-5-23-16,0 0-160 15,-2-14-361-15,-12-10-468 0</inkml:trace>
  <inkml:trace contextRef="#ctx0" brushRef="#br0" timeOffset="204960.13">8796 13147 1064 0,'0'0'1211'16,"0"0"-911"-16,0 0-245 16,0 0-55-16,129-39-28 15,-77 37-93-15,-13 2-123 16,-5 0-752-16</inkml:trace>
  <inkml:trace contextRef="#ctx0" brushRef="#br0" timeOffset="205478.78">9170 13287 967 0,'0'0'493'15,"0"0"-336"-15,0 0-4 16,0 0-43-16,0 0 28 16,0 0 82-16,0 0-104 15,-35-24-39-15,37 17-54 16,4 4-8-16,4-3-5 16,-4 3-10-16,1 1 0 15,-1 2-4-15,-1 0 11 16,-3 0-7-16,-2 0 26 15,0 0-25-15,0 0 54 16,0 0-23-16,-13 0 0 0,2 0-8 16,-1 0-23-1,4 0-1-15,3 0 0 0,5 0 2 16,0 0-2-16,0 0 0 16,0 0 0-16,0 0-6 15,0 0 18-15,2-2-9 16,1 2 4-16,1 0-1 15,0 0 5-15,3 0-11 16,0 7-11-16,-2 14 5 16,-5 8 5-16,0 7 1 15,-9 6 10-15,-12 1-2 16,1-8 17-16,3-5-24 16,7-8-1-16,8-10 14 0,2-7-8 15,2-5 13 1,25 0-19-16,18-29-147 0,-5 1-127 15,-4-2-482-15</inkml:trace>
  <inkml:trace contextRef="#ctx0" brushRef="#br0" timeOffset="205673.8">9409 12832 1587 0,'0'0'389'15,"0"0"-275"-15,0 0-13 16,49 158 22-16,-40-96-4 16,-7 7 5-16,-2-1-85 0,0-1-33 15,-23 0-6-15,-32 14-61 16,4-20-221-16,4-13-735 0</inkml:trace>
  <inkml:trace contextRef="#ctx0" brushRef="#br0" timeOffset="206387.8">9816 13080 1476 0,'0'0'533'0,"0"0"-466"16,0 0-39-16,0 0 27 16,0 0-17-16,0 0 23 15,0 0-3-15,16 114 72 16,-13-43-36-16,-3 7-50 16,0 2-7-16,0-4-17 15,-7-9-11-15,1-11-18 16,0-16 6-16,4-11-95 15,2-15 25-15,0-10-65 16,0-4 39-16,0-32-50 16,0-4-163-16,0-9-211 0</inkml:trace>
  <inkml:trace contextRef="#ctx0" brushRef="#br0" timeOffset="206558.78">10067 12930 1472 0,'0'0'514'0,"0"0"-421"15,0 0-92-15,58 120 10 16,-58-64 55-16,-8 2 34 16,-23 0 37-16,-9-4-59 15,-7-5-64-15,-1-11-14 16,3-10-60-16,3-18-205 16,13-7-209-16,12-3-307 0</inkml:trace>
  <inkml:trace contextRef="#ctx0" brushRef="#br0" timeOffset="206783.58">10258 12865 935 0,'0'0'665'0,"0"0"-507"15,0 0-73-15,-120 135 85 16,91-65 55-16,10 2-113 15,17-2-2-15,2-7-40 16,16-12-60-16,18-12 9 16,8-15-19-16,7-12-115 0,18-12-139 15,-11-12-315-15,-9-12-309 16</inkml:trace>
  <inkml:trace contextRef="#ctx0" brushRef="#br0" timeOffset="207002.27">10499 12944 1373 0,'0'0'718'0,"0"0"-617"16,0 0-47-16,0 0 37 15,-25 131-39-15,21-84 48 16,4 2 20-16,0-3-69 16,0-7 2-16,13-4-52 15,1-12-1-15,-1-8-37 16,3-11-71-16,-1-4 65 15,1-8-76-15,-1-22-129 0,1-39-7 16,-3 7-91-16,-1-1-147 16</inkml:trace>
  <inkml:trace contextRef="#ctx0" brushRef="#br0" timeOffset="207144.39">10675 12896 1528 0,'0'0'385'16,"0"0"-273"-16,0 0 144 15,0 116-97-15,0-60-103 16,0 4 17-16,0 1-36 15,0-3-37-15,0-5 0 16,0-7-12-16,0-9-177 16,-14-13-164-16,1-10-300 15,-7-10-362-15</inkml:trace>
  <inkml:trace contextRef="#ctx0" brushRef="#br0" timeOffset="207281.8">10423 13150 227 0,'0'0'1627'0,"0"0"-1276"15,0 0-215-15,134-42-93 16,-78 35-43-16,-3 0-62 16,0 2-105-16,12-6-22 15,-14 3-337-15,-11 0-855 0</inkml:trace>
  <inkml:trace contextRef="#ctx0" brushRef="#br0" timeOffset="207452.87">11083 12932 671 0,'0'0'1033'15,"0"0"-648"-15,0 0-235 0,0 0-36 16,0 0 42 0,0 0-31-16,-131 132-6 0,68-66-58 15,-1 4-38-15,3-4 7 16,10-7-30-16,11-9-1 16,13-14-88-16,18-10-154 15,9-13-139-15,0-8-424 0</inkml:trace>
  <inkml:trace contextRef="#ctx0" brushRef="#br0" timeOffset="207722.45">11207 13092 1580 0,'0'0'674'0,"0"0"-516"16,0 0-104-16,0 0 19 15,-137 118 4-15,103-70-29 16,8-4 5-16,5-3-44 16,10-12-9-16,9-6 0 15,2-9-122-15,0-12-32 16,29-2-66-16,-3-16-293 15,1-8-338-15</inkml:trace>
  <inkml:trace contextRef="#ctx0" brushRef="#br0" timeOffset="207892.92">11299 13046 1798 0,'0'0'530'16,"0"0"-429"-16,0 0-46 15,0 0 37-15,0 0 12 16,31 145-28-16,-24-94-9 15,2 4-65-15,2-3 11 16,1-6-26-16,1-6-80 16,-7-6-93-16,-4-12-167 15,-2-10-426-15</inkml:trace>
  <inkml:trace contextRef="#ctx0" brushRef="#br0" timeOffset="208043.87">11126 13280 1416 0,'0'0'965'16,"0"0"-754"-16,0 0-151 16,117-26-54-16,-68 21-6 15,1 0-32-15,8 5-107 16,-14 0-411-16,-13 0-871 0</inkml:trace>
  <inkml:trace contextRef="#ctx0" brushRef="#br0" timeOffset="208337.42">11484 13326 970 0,'0'0'337'15,"0"0"-113"-15,0 0-10 16,0 0-37-16,0 0-57 16,0 0 37-16,0 0-28 15,16-21-49-15,-10 21 11 16,5 0-68-16,3 0-23 15,-1 11 28-15,-6 10-27 16,-4 7 12-16,-3 8 6 16,-6 6-19-16,-15 3 57 15,-4-4-45-15,5-6-11 16,9-7 27-16,11-11-28 16,0-9 21-16,20-6 19 15,16-2-40-15,24-18-152 0,-9-5-380 16,-6-6-266-16</inkml:trace>
  <inkml:trace contextRef="#ctx0" brushRef="#br0" timeOffset="208517.84">11888 12908 1927 0,'0'0'342'16,"0"0"-231"-16,17 116-25 15,-15-51-10-15,-2 5 33 16,0 5-67-16,-21 3-41 16,-35 28-2-16,2-21-205 15,5-17-435-15</inkml:trace>
  <inkml:trace contextRef="#ctx0" brushRef="#br0" timeOffset="209066.75">12324 13234 892 0,'0'0'1073'16,"0"0"-602"-16,0 0-315 16,0 0 14-16,121-13-100 15,-77 13-9-15,1 0-61 16,1 0-10-16,-5 0-2 16,-7-7-250-16,-12 1-259 15,-11-4-261-15</inkml:trace>
  <inkml:trace contextRef="#ctx0" brushRef="#br0" timeOffset="209207.19">12570 12997 1661 0,'0'0'575'0,"0"0"-497"16,0 0 29-16,-19 111-24 16,11-51-37-16,-1 9-44 15,1 19-2-15,0-16-143 16,8-19-863-16</inkml:trace>
  <inkml:trace contextRef="#ctx0" brushRef="#br0" timeOffset="209525.53">13249 12859 1243 0,'0'0'523'16,"0"0"-372"-16,0 0 28 15,-42 149-13-15,31-70 0 16,2 5-11-16,0 6 18 16,5-2-90-16,-3-4-71 15,5-6 20-15,-2-9-32 16,4-16 0-16,0-9-9 15,0-13-75-15,0-13-15 0,0-14-49 16,0-4 11-16,0-14 50 16,0-52-228-16,-8 3-176 15,0-9 131-15</inkml:trace>
  <inkml:trace contextRef="#ctx0" brushRef="#br0" timeOffset="209696.7">13286 12923 1194 0,'0'0'862'16,"0"0"-547"-16,0 0-201 15,0 0-52-15,0 0-61 16,0 0 37-16,0 0 90 16,58 139-55-16,-83-68-24 15,-6 4-40-15,-3-3 5 16,5-9-28-16,7-11-104 0,13-17-86 16,16-18 25-1,20-14-127-15,6-3-418 0</inkml:trace>
  <inkml:trace contextRef="#ctx0" brushRef="#br0" timeOffset="209893.81">13577 12946 1751 0,'0'0'527'0,"0"0"-472"16,0 0-9-16,-131 124-11 15,97-64 59-15,10 1 46 16,11-3-67-16,11-5-9 15,2-9-64-15,6-7-63 16,16-13-71-16,5-13-56 16,18-11-99-16,-10-17-263 0,-4-7-141 15</inkml:trace>
  <inkml:trace contextRef="#ctx0" brushRef="#br0" timeOffset="210080.76">13714 12990 1490 0,'0'0'857'0,"0"0"-719"15,0 0-90-15,-88 132 29 16,49-65-26-16,0-3 46 16,10-6-17-16,12-9-66 15,7-12 14-15,10-13-28 16,0-12-10-16,14-12-52 16,13 0-75-16,2-22-73 0,11-40-184 15,-7 6-245-15,-4-5 22 0</inkml:trace>
  <inkml:trace contextRef="#ctx0" brushRef="#br0" timeOffset="210209.25">13780 12976 980 0,'0'0'1098'16,"0"0"-821"-16,0 0-168 15,0 0-39-15,25 108-25 16,-19-56 2-16,-1 1-27 16,-1 0 7-16,-2-2-27 15,-2 2-163-15,0-12-174 16,-4-13-517-16</inkml:trace>
  <inkml:trace contextRef="#ctx0" brushRef="#br0" timeOffset="210363.67">13529 13186 2286 0,'0'0'597'0,"0"0"-527"15,0 0-5-15,0 0-65 16,0 0-2-16,129-24 2 15,-71 24-128-15,-10 0-440 16,-5 0-1340-16</inkml:trace>
  <inkml:trace contextRef="#ctx0" brushRef="#br0" timeOffset="210987.22">13950 13316 793 0,'0'0'295'16,"0"0"-99"-16,0 0 34 15,0 0 30-15,0 0-28 16,0 0-38-16,0 0-32 16,-14 0-101-16,14 0-27 15,0 0-13-15,0 0-19 0,0 0 51 16,0 0-39-16,0 0-13 16,0 0 30-16,0 0-30 15,0 0 23-15,0 0-24 16,0 0 2-16,0 0-5 15,0 0 3-15,0 0 0 16,0 0 7-16,0 0-5 16,0 0 47-16,0 0 10 15,2 0-6-15,12-5-53 16,-1 1-8-16,0 4 8 16,1 0-15-16,-3 0 21 15,-4 16-6-15,-7 12 11 0,0 5-11 16,-12 6 73-16,-8 0-55 15,1-5-7-15,3-8-2 16,11-9 13-16,5-5-19 16,2-2-3-16,19-2 1 15,1-4-9-15,2 3 10 16,-4 0-2-16,-6 6 0 16,-9 6 0-16,-5 8 0 15,-8 2 0-15,-18 1-10 16,-5-5-5-16,2-5-58 15,7-20-118-15,8 0-149 16,7-8-515-16</inkml:trace>
  <inkml:trace contextRef="#ctx0" brushRef="#br0" timeOffset="211176.2">14374 12937 2205 0,'0'0'482'0,"0"0"-454"16,0 0 29-16,0 0 13 16,42 164-16-16,-67-74 13 15,-17-5-61-15,-12 10-6 16,-37 23-22-16,20-36-362 16,5-10-554-16</inkml:trace>
  <inkml:trace contextRef="#ctx0" brushRef="#br0" timeOffset="211716.75">14843 13046 97 0,'0'0'1640'16,"0"0"-1384"-16,0 0-208 0,0 0 30 15,-6 126 77 1,0-56 27-16,-4 13 34 0,1 3-83 16,1-1-11-16,-4-8-85 15,1-7-36-15,0-12 1 16,4-12-2-16,5-11-63 16,0-15-65-16,2-12-83 15,0-8 47-15,-5-28 39 16,1-10-215-16,-3-12-283 0</inkml:trace>
  <inkml:trace contextRef="#ctx0" brushRef="#br0" timeOffset="211896.28">14962 12980 889 0,'0'0'1232'0,"0"0"-978"16,0 0-181-16,0 0-72 0,85 150 67 15,-85-77 57-15,-14 3-30 16,-17 2 4-16,-7-8-80 15,0-8-1-15,5-17-18 16,10-10-127-16,15-21-99 16,10-14-26-16,22-3 16 15,7-18-410-15</inkml:trace>
  <inkml:trace contextRef="#ctx0" brushRef="#br0" timeOffset="212106.2">15263 12974 1609 0,'0'0'509'16,"0"0"-374"-16,-106 110-62 16,69-46 5-16,8 5 32 15,14-6-19-15,15-4 12 16,0-11-36-16,23-10-54 16,16-13-13-16,3-13-10 15,3-12-138-15,-3 0-20 16,-2-21-75-16,-5-37-37 15,-8 4-267-15,-9 0-209 0</inkml:trace>
  <inkml:trace contextRef="#ctx0" brushRef="#br0" timeOffset="212279.71">15479 12971 1051 0,'0'0'847'16,"0"0"-465"-16,0 0-253 0,0 0 45 16,0 0-46-16,4 139-85 15,-4-78 12-15,0-2-26 16,0-1 11-16,0-3-32 15,0-9 5-15,4-10-26 16,3-11-61-16,3-13-87 16,-2-12 21-16,3-12-54 15,-1-15-156-15,-4-7-350 0</inkml:trace>
  <inkml:trace contextRef="#ctx0" brushRef="#br0" timeOffset="212429.76">15595 13000 538 0,'0'0'1368'15,"0"0"-1051"-15,0 0-173 16,0 0 19-16,29 118-81 16,-20-65-27-16,-5 1-44 0,-2 0 18 15,-2-2-29-15,0-2-53 16,-9 4-105-16,-9-13-227 16,1-14-281-16</inkml:trace>
  <inkml:trace contextRef="#ctx0" brushRef="#br0" timeOffset="212602.17">15543 13193 1751 0,'0'0'682'0,"0"0"-486"15,0 0-177-15,0 0-19 0,0 0-91 16,0 0 4-16,0 0-96 15,94 72-629-15</inkml:trace>
  <inkml:trace contextRef="#ctx0" brushRef="#br0" timeOffset="212887.99">15332 13244 1896 0,'0'0'834'0,"0"0"-695"15,0 0-109-15,0 0-30 16,0 0-31-16,178-14-2 16,-116 14-158-16,-1 7-433 0</inkml:trace>
  <inkml:trace contextRef="#ctx0" brushRef="#br0" timeOffset="213112.37">16065 13101 1461 0,'0'0'617'15,"0"0"-484"-15,0 0-22 16,-145 124-31-16,92-65 51 16,-3 3 37-16,4-4-58 15,6-3-53-15,5-13-33 16,15-9-24-16,10-12-30 15,16-15-167-15,0-3-96 16,19-3-176-16</inkml:trace>
  <inkml:trace contextRef="#ctx0" brushRef="#br0" timeOffset="213323.14">16212 13094 1780 0,'0'0'564'15,"0"0"-535"-15,0 0 8 16,0 0-26-16,-129 145 66 16,91-89 79-16,7-2-75 15,7-2-2-15,5-8-70 16,8-10-9-16,5-10-30 16,6-10-142-16,0-14-13 15,0 0-67-15,4-2-400 0</inkml:trace>
  <inkml:trace contextRef="#ctx0" brushRef="#br0" timeOffset="213505.01">16288 13072 1064 0,'0'0'1115'0,"0"0"-967"16,0 0-68-16,0 0 24 15,-14 149 2-15,6-99 2 16,1 2-53-16,2-3-53 15,1-3-2-15,-1-5-72 16,-3-7-203-16,-1-14-255 16,-3-8-597-16</inkml:trace>
  <inkml:trace contextRef="#ctx0" brushRef="#br0" timeOffset="213638.71">15949 13309 165 0,'0'0'1865'0,"0"0"-1321"15,0 0-473-15,118-26 14 16,-69 19-85-16,12 3-59 16,-10 3-132-16,-11 1-760 0</inkml:trace>
  <inkml:trace contextRef="#ctx0" brushRef="#br0" timeOffset="214471.31">16401 13430 46 0,'0'0'1263'15,"0"0"-757"-15,0 0-334 16,0 0 19-16,0 0-86 15,0 0-23-15,0 0-43 16,-2 0-21-16,2 0 16 0,0 0-27 16,0 0-4-1,0 0 45-15,0-5 47 16,7-2-40-16,2 2-47 0,2-4-7 16,-2 4 33-1,-4 1-11-15,-1 4 8 0,-2-3-20 16,-2 3 5-16,0 0-26 15,0 0 10-15,0 5 0 16,-2 5-3-16,-12 4 17 16,4-2-14-16,1-4 2 15,1-2 8-15,4-3 1 16,4-3-11-16,0 0 0 16,0 0 14-16,0 0-14 15,0 0 0-15,0 0 0 16,0 0 9-16,0 0-20 15,0 0 11-15,-2 0 0 16,2 0 3-16,0 0 11 0,0 0-11 16,0 0 7-16,0 0 4 15,0 0 12-15,0 0-20 16,0 0-5-16,2 0-1 16,5 0 0-16,0 0 0 15,2 0-1-15,-1 3 7 16,2 6-7-16,-1 5 1 15,-7 9 0-15,-2 3 22 16,0 6-14-16,-14 4 2 16,-10-2 1-16,-1 1 7 15,1-11-26-15,3-6 8 0,10-6-13 16,9-10 12 0,2-2-31-16,0 0 10 0,19-4-71 15,2-12-57-15,8-5 115 16,2-1-20-16,3 0-7 15,-5 6 46-15,-2 4 16 16,-7 11 41-16,-5 1 28 16,-3 1-35-16,-8 21 67 15,-4 5-49-15,0 3-28 16,0 2 20-16,-8-1-38 16,-11-2 0-16,3-5-6 15,-1-8-72-15,1-7-73 16,-1-9-133-16,3-7-190 15,3-11-513-15</inkml:trace>
  <inkml:trace contextRef="#ctx0" brushRef="#br0" timeOffset="214652.59">16964 13084 2429 0,'0'0'366'16,"0"0"-270"-16,0 0-36 15,68 142-45-15,-59-71 52 16,-9 7-30-16,0 6-37 16,-22 0 0-16,-40 23-3 15,2-24-208-15,2-16-455 0</inkml:trace>
  <inkml:trace contextRef="#ctx0" brushRef="#br0" timeOffset="-213860.94">2699 14529 1392 0,'0'0'1125'15,"0"0"-962"-15,0 0-157 16,0 0 16-16,0 0 44 15,0 0-34-15,0 0 7 16,150 37-39-16,-99-28-104 16,-9-9-283-16,-13 5-712 0</inkml:trace>
  <inkml:trace contextRef="#ctx0" brushRef="#br0" timeOffset="-213735.69">2735 14686 2105 0,'0'0'339'15,"0"0"-213"-15,0 0 25 16,0 0-151-16,178 10-8 16,-113-10-179-16,-7 0-464 0</inkml:trace>
  <inkml:trace contextRef="#ctx0" brushRef="#br0" timeOffset="-209776.58">3823 14113 1213 0,'0'0'320'16,"0"0"-223"-16,0 0 17 15,0 0-12-15,0 0 61 16,0 0 16-16,0 0-79 16,-56 94 6-16,33-62-62 0,2-6 11 15,0-7-9-15,8-6-44 16,6-5 30-16,2-6-21 15,3-2-4-15,2 0 57 16,0 0-31-16,0 0 0 16,0 0-26-16,0 0 7 15,-4 4-22-15,-2 1 8 16,-2 7-3-16,-3 3-18 16,3 4 22-16,-1-2-1 15,-1 1 0-15,4-2-15 16,2-4 8-16,-1 0 4 15,1-1 3-15,-1-1-11 16,0 0 12-16,3 0-1 0,-4-3 0 16,1 2-19-16,1-1 10 15,-3-4-42-15,2 2 17 16,1-6 26-16,2 0-26 16,2 0 22-16,0 0 12 15,0-15-35-15,0 0 24 16,0-1-32-16,2 0 12 15,5 3 21-15,2 3 8 16,0 6 2-16,7 4 12 16,3 0-4-16,8 0 54 15,9 0-26-15,1 2-2 16,4 5 58-16,-3-2-50 16,-5 4-23-16,-4-1-19 15,-9-3-28-15,-9 0-75 16,-9-5-97-16,-2 0-93 0,0 0-240 0</inkml:trace>
  <inkml:trace contextRef="#ctx0" brushRef="#br0" timeOffset="-209604.72">3872 14258 666 0,'0'0'1195'16,"0"0"-862"-16,0 0-190 15,0 0 22-15,0 0-77 16,0 0 22-16,-25 111-32 15,14-50-70-15,-2 4 9 0,-1 4-17 16,1 0-75 0,-6 6-158-16,7-21-360 0,1-16-631 0</inkml:trace>
  <inkml:trace contextRef="#ctx0" brushRef="#br0" timeOffset="-209370.12">3339 14807 2450 0,'0'0'478'0,"0"0"-443"16,0 0-1-1,0 0-33-15,122-31-1 0,-49 21 3 16,10-4 10-16,2 2-26 15,-4 4-34-15,3 2-253 16,-22-2-255-16,-17 4-867 0</inkml:trace>
  <inkml:trace contextRef="#ctx0" brushRef="#br0" timeOffset="-209040.57">3638 14793 1949 0,'0'0'572'15,"0"0"-458"1,0 0-29-16,0 0 8 0,0 0-7 16,0 0-71-16,0 0-1 15,104 0-14-15,-61 0 12 16,-3 0-21-16,-9 0 9 15,-6 9-11-15,-10 10 2 16,-8 11-19-16,-7 6 28 16,0 6 9-16,-9 14-8 15,-11 2 37-15,0 6-38 16,2-1 0-16,0-3-2 16,6-4 2-16,4-5-62 15,8-2-150-15,0-13-263 0,0-17-356 16</inkml:trace>
  <inkml:trace contextRef="#ctx0" brushRef="#br0" timeOffset="-208898.22">3638 15230 1921 0,'0'0'749'0,"0"0"-554"16,0 0-36-16,129-111-73 15,-65 71-84-15,12-2-4 16,24-10-158-16,-15 6-543 15,-16 11-802-15</inkml:trace>
  <inkml:trace contextRef="#ctx0" brushRef="#br0" timeOffset="-208558.85">4238 14718 2051 0,'0'0'603'0,"0"0"-533"16,0 0-16-16,0 0-11 0,0 0-42 15,0 0 62-15,0 0-36 16,75 72-26-16,-55-72 6 16,-7 0-7-16,-9 0-12 15,-4-6 11-15,0-2-46 16,-21 2 15-16,-16 6-132 16,6 0-319-16,4 0-610 0</inkml:trace>
  <inkml:trace contextRef="#ctx0" brushRef="#br0" timeOffset="-196430.25">16621 12314 1538 0,'0'0'373'16,"0"0"-243"-16,0 0-98 15,0 0 55-15,146 0-13 16,-86 0-33-16,8 0 8 15,5 0-40-15,0 4-9 16,-1 6 62-16,-7 1-13 16,-5 1 30-16,-7 1-35 0,-4 1-43 15,-6-2 32 1,-6-2-33-16,-1 0 0 0,-5-4 7 16,-2-1 1-16,-4-5-8 15,-6 0 0-15,-3 0 14 16,-7 0 9-16,-9 0-13 15,0 0 16-15,-2-5 17 16,-23-2-43-16,-17-4-1 16,-14 3-23-16,-15 3-99 15,-14-2 29-15,-6 5 21 16,-5 2 51-16,1 0 9 16,8 0 17-16,8 0-4 15,17 4 67-15,15 1 38 16,16-2 43-16,17-1-39 15,12 0-11-15,2 1 18 0,21 0-60 16,18 3-3-16,19 4-16 16,16 0-31-16,10 2 27 15,10-2-33-15,9 1 0 16,-1-1-1-16,-2-2-8 16,14-3-50-16,-27 0-208 15,-24-3-724-15</inkml:trace>
  <inkml:trace contextRef="#ctx0" brushRef="#br0" timeOffset="-193831.23">4765 14575 872 0,'0'0'344'0,"0"0"-197"16,0 0 24-16,0 0 55 16,0 0-52-16,0 0 25 15,0 0-41-15,0-21-42 16,0 19-9-16,0 2-27 15,0 0 26-15,0 0-20 16,0-4-32-16,0 4 28 16,0-2-46-16,0-1-7 15,0 1 16-15,0 2-35 16,-4-1 24-16,0 1-34 16,-6 0 12-16,2 0-13 15,-8 0 1-15,0 6 0 16,-4 12 3-16,3 10-2 15,3 6 39-15,3 8-7 0,9 2-20 16,2-4 40 0,0-4-52-16,15-9 11 0,16-9-1 15,10-10 4-15,7-8-30 16,6-4-6-16,2-21-50 16,-4-4 55-16,-6-5-55 15,-13-7 7-15,-10 1 6 16,-12-2-35-16,-11 8 93 15,0 3 33-15,-13 8 42 16,-12 7 26-16,0 10-87 16,-1 6-5-16,-1 0-9 15,3 0-30-15,1 32-129 16,6-2-463-16,7-1-323 0</inkml:trace>
  <inkml:trace contextRef="#ctx0" brushRef="#br0" timeOffset="-193634.67">5266 14872 940 0,'0'0'1295'16,"0"0"-1049"-16,0 0-103 16,0 0-13-16,0 0-21 15,-81 136-29-15,36-101-53 16,-2 1 15-16,-2-2-42 15,-9 3-125-15,14-12-189 0,13-9-531 16</inkml:trace>
  <inkml:trace contextRef="#ctx0" brushRef="#br0" timeOffset="-193292.13">5399 14834 2046 0,'0'0'563'16,"0"0"-530"-16,0 0-33 0,48-108 0 15,-19 58-11-15,4-6 11 16,0 0-34-16,-4 4 7 15,-6 4-10-15,-4 14 37 16,-6 12 152-16,-9 15 51 16,-4 7-42-16,0 14-126 15,0 26-23-15,-7 17 78 16,-6 11-78-16,0 8 3 16,-3 7-15-16,2-6-27 15,6 18-69-15,1-21-451 16,5-16-575-16</inkml:trace>
  <inkml:trace contextRef="#ctx0" brushRef="#br0" timeOffset="-192516.18">7068 14703 1883 0,'0'0'766'0,"0"0"-556"16,0 0-105-16,0 0 32 15,0 0-42-15,0 0-71 16,0 0 4-16,145 0-19 16,-92 0-9-16,-1 0 0 15,-5 5-13-15,-5-5-23 16,-9 4-90-16,-4-4-243 15,-8 0-288-15,-10 0-1209 0</inkml:trace>
  <inkml:trace contextRef="#ctx0" brushRef="#br0" timeOffset="-192337.36">7420 14512 1117 0,'0'0'1450'0,"0"0"-1113"15,0 0-263-15,0 0 14 16,-60 146-66-16,38-90-10 16,2 2-1-16,1-1-11 15,-2 15-90-15,5-14-255 16,5-14-493-16</inkml:trace>
  <inkml:trace contextRef="#ctx0" brushRef="#br0" timeOffset="-188283.75">8491 14193 932 0,'0'0'522'16,"0"0"-313"-16,0 0-56 15,0 0-25-15,0 0 1 16,0 0-19-16,0 0 7 0,0-60-77 16,6 54-9-16,-2 1 7 15,-1 2-27-15,-3 3 39 16,0 0-17-16,0 0 4 15,0 0 57-15,0 0-57 16,-7 0 8-16,1 0-24 16,-2 0-15-16,6 0 15 15,0 0-8-15,2 0-3 16,0 0 37-16,0-6-46 16,4-2-1-16,8 4-8 15,1-4 1-15,-1 4-4 16,-2 4 11-16,-1 0-15 15,-5 0 5-15,0 4 4 0,-4 10 6 16,0 4 31 0,0-1-30-16,-14 0 50 0,3-5-32 15,-1-4-18-15,3-4 18 16,5-4-7-16,4 0-12 16,0 0 0-16,0-18-41 15,7-5-80-15,9 0 1 16,1 0 0-16,1 0 78 15,-3 11-2-15,-3 1 44 16,-5 11 41-16,-3 0-21 16,-2 12 51-16,-2 19 54 15,0 10-49-15,-2 10 30 16,-19 5-60-16,-10 2-5 0,-4-2-5 16,-7-7-35-16,-1-9 30 15,1-8-31-15,9-11 0 16,6-6-13-16,12-10 13 15,7-5 0-15,8 0 2 16,0 0 14-16,18-5-23 16,11-7 7-16,5 6 0 15,3 6-17-15,4 0 18 16,1 0-1-16,0 8 0 16,-1 2 9-16,-6-2-25 15,-3 1-59-15,-10 0-213 16,-7 1-264-16,-10-3-480 0</inkml:trace>
  <inkml:trace contextRef="#ctx0" brushRef="#br0" timeOffset="-188072.4">8287 14658 52 0,'0'0'1936'0,"0"0"-1307"16,0 0-413-16,0 0-27 15,0 0-88-15,0 0-89 16,0 0 35-16,156-4-47 16,-98 2 1-16,3 2-3 15,-1 0-47-15,-6 0-56 16,-1 0-259-16,-17 6-350 16,-15 4-668-16</inkml:trace>
  <inkml:trace contextRef="#ctx0" brushRef="#br0" timeOffset="-187756.75">8356 14766 1452 0,'0'0'807'0,"0"0"-544"16,0 0-105-16,0 0-51 15,0 0-20-15,0 0-74 16,116 0 18-16,-74 0-31 15,-3 0 11-15,-6 0-11 16,-6 0 0-16,-10 0 0 16,-9 4-9-16,-6 5-5 15,-2 9 14-15,0 10 0 0,-5 12 6 16,-6 8 40-16,-2 8-34 16,1 6-3-16,4 0 27 15,-1 0-34-15,5-4 7 16,1-5-9-16,0-7-135 15,3-1-120-15,-2-14-304 16,0-11-310-16</inkml:trace>
  <inkml:trace contextRef="#ctx0" brushRef="#br0" timeOffset="-187606.47">8343 15133 2141 0,'0'0'554'0,"0"0"-439"15,143-46-70-15,-65 20-22 16,7-2-23-16,26-10-9 16,-21 5-217-16,-17 8-623 0</inkml:trace>
  <inkml:trace contextRef="#ctx0" brushRef="#br0" timeOffset="-187291.22">9008 14668 1355 0,'0'0'925'0,"0"0"-714"15,0 0-28-15,0 0-42 16,0 0-70-16,0 0 8 16,17 102-42-16,3-96-20 15,-1-3 15-15,-2-3-24 16,-8 0-8-16,-9-13 0 16,0-1-48-16,-16-6 20 15,-33 6-143-15,5 4-315 16,4 5-699-16</inkml:trace>
  <inkml:trace contextRef="#ctx0" brushRef="#br0" timeOffset="-183011.91">9436 14541 196 0,'0'0'828'0,"0"0"-582"16,0 0-131-16,0 0 20 15,0 0 31-15,0 0-38 16,0-5 9-16,0 5-14 16,0 0-22-16,0 0 29 15,0 0-63-15,0-2-5 16,0 2-22-16,2-5-32 16,2 2 56-16,-2 1-44 15,0 0-9-15,-2 2 44 16,3-2-25-16,-3 2 31 15,0-3 18-15,0 3-24 16,0 0 27-16,0 0-41 0,0 0-20 16,0 0 13-16,0 0-28 15,0 0-3-15,-9 9-3 16,-4 17 7-16,-5 6 7 16,2 8 7-16,3 8 9 15,8-2 30-15,5-3-44 16,0-9 7-16,25-8-23 15,15-14 16-15,12-12-32 16,6 0 7-16,-1-14-44 16,-4-12 10-16,-10-1-65 15,-16-7-3-15,-14 2-5 16,-13 0 12-16,-2 0 104 16,-23 6 8-16,-6 3 55 0,0 11 59 15,-2 3-83-15,-1 7-12 16,5 2-27-16,2 6-166 15,9 11-365-15,10-4-952 0</inkml:trace>
  <inkml:trace contextRef="#ctx0" brushRef="#br0" timeOffset="-182795.06">9879 14870 1209 0,'0'0'733'0,"0"0"-475"0,0 0-97 16,-71 129-116-16,42-85-24 16,4 0-21-16,3-4-14 15,8-8-221-15,8-14-695 0</inkml:trace>
  <inkml:trace contextRef="#ctx0" brushRef="#br0" timeOffset="-182441.1">10059 14645 1788 0,'0'0'482'16,"0"0"-433"-16,0 0 74 15,0 0 89-15,-62 116-78 16,62-70-35-16,0-2-24 16,16-7-62-16,13-9 11 15,11-11-24-15,3-13-39 16,3-4-10-16,-1-10-60 15,-7-16 67-15,-9-6 17 16,-14-7-78-16,-13-3 49 16,-2 3 31-16,-4-2 23 0,-19 7 67 15,2 10-39 1,-2 10-28-16,1 14-38 0,6 0-274 16,10 2-572-16</inkml:trace>
  <inkml:trace contextRef="#ctx0" brushRef="#br0" timeOffset="-182000.17">10490 14587 1817 0,'0'0'511'16,"0"0"-428"-1,0 0 22-15,0 0-15 0,0 0 9 16,0 0-37-16,0 0 72 16,-9 99-41-16,2-55-57 15,-1-2-8-15,3-3-21 16,3-9 11-16,2-6-18 16,0-17 0-16,0-2-23 15,7-5 22-15,12 0-35 16,6-19-26-16,2-5-72 15,4 1-23-15,0-4 84 16,-2 9 27-16,-4 9 46 16,-7 6 27-16,-3 3 12 15,-4 12 34-15,-4 12 12 16,-5 11-33-16,-2-2 36 16,0 8-49-16,0-1-8 15,-7-3-13-15,-2-2-10 0,-1-6 4 16,-2-8-12-16,-1-9-72 15,0-7-79-15,-10-5-126 16,1-17-301-16,1-10-511 0</inkml:trace>
  <inkml:trace contextRef="#ctx0" brushRef="#br0" timeOffset="-181862.81">10553 14582 411 0,'0'0'2092'0,"0"0"-1545"16,0 0-448-16,0 0-18 0,146-66 0 15,-99 52-80-15,1 6-1 16,16 8-33-16,-11 0-131 16,-8 0-444-16</inkml:trace>
  <inkml:trace contextRef="#ctx0" brushRef="#br0" timeOffset="-179311.9">11531 14807 1020 0,'0'0'778'15,"0"0"-473"-15,0 0-183 16,0 0 50-16,0 0 41 16,0 0-29-16,0 0-58 15,-9-12-71-15,9 12 23 16,-3 0 4-16,3 0-41 16,0 0 35-16,0 0-47 15,0 0-5-15,0 0 19 16,0 0-42-16,0 0 25 0,0 0 1 15,21 0-21-15,14 0 26 16,8-2-32-16,10-3-6 16,3 0 0-16,0-2-57 15,-5 1-4-15,-4 2-26 16,-9 0-60-16,-16 4-153 16,-11 0-292-16,-8 0-378 0</inkml:trace>
  <inkml:trace contextRef="#ctx0" brushRef="#br0" timeOffset="-179022.01">11716 14618 1778 0,'0'0'881'0,"0"0"-664"15,0 0-137-15,0 0-21 16,0 0 12-16,0 0-59 16,-56 104 33-16,34-50-18 15,-4 9-27-15,-3-1-7 16,-6 13-123-16,12-14-410 15,4-15-584-15</inkml:trace>
  <inkml:trace contextRef="#ctx0" brushRef="#br0" timeOffset="-176442.97">12829 14570 93 0,'0'0'1424'16,"0"0"-1172"-16,0 0-169 15,0 0 5-15,0 0 4 16,0 0-14-16,79-120-65 16,-58 85-12-16,-4 2 6 15,-1-4 2-15,-3 1-9 16,-3 6 0-16,-2 2 0 16,-3 8 14-16,-5 8 166 15,0 5 69-15,0 4-34 16,0 1-133-16,0 2-21 15,0 0-52-15,0 0-1 16,0 14-1-16,0 14-6 0,-3 14-1 16,-5 9 1-16,-1 4-1 15,-3 2 0-15,4-5-89 16,-6 6-216-16,3-12-208 16,2-16-922-16</inkml:trace>
  <inkml:trace contextRef="#ctx0" brushRef="#br0" timeOffset="-176247.33">12630 14754 2141 0,'0'0'746'0,"0"0"-598"0,0 0-86 15,0 0-61-15,0 0 35 16,0 0-36-16,138 0-4 15,-75 0-8-15,19 0-76 16,-13 0-380-16,-14 0-546 0</inkml:trace>
  <inkml:trace contextRef="#ctx0" brushRef="#br0" timeOffset="-175924.83">12694 14911 2041 0,'0'0'599'0,"0"0"-490"16,0 0-94-16,0 0 82 16,0 0-7-16,0 0-89 15,0 0 13-15,114-34-14 16,-74 34 0-16,-7 0-9 15,-4 0 9-15,-6 15 0 16,-7 8-1-16,-9 7 3 16,-5 7-3-16,-2 8 1 15,0 6 0-15,-19 0 12 16,2 2-10-16,-1-3-4 16,3-3-14-16,3-1-193 15,3-9-86-15,5-13-368 0</inkml:trace>
  <inkml:trace contextRef="#ctx0" brushRef="#br0" timeOffset="-175775.28">12612 15209 2145 0,'0'0'811'16,"0"0"-660"-16,0 0-55 15,0 0-96-15,140-46-9 16,-32 24-12-16,-17 0-87 15,-9 0-496-15</inkml:trace>
  <inkml:trace contextRef="#ctx0" brushRef="#br0" timeOffset="-175489.14">13290 14927 1748 0,'0'0'621'15,"0"0"-525"-15,0 0-88 0,0 0 4 16,0 0 0-16,0 0-12 15,0 0-21-15,69-28-49 16,-69 10-133-16,0 2-101 16,0 4-416-16</inkml:trace>
  <inkml:trace contextRef="#ctx0" brushRef="#br0" timeOffset="-170122.37">13655 14610 1005 0,'0'0'959'16,"0"0"-649"-16,0 0-236 0,0 0-32 16,0 0 88-1,0 0-54-15,0 0-12 0,0 0-16 16,-2 0-20-16,0 10 50 16,-5 8-56-16,0 12 72 15,-1 2-4-15,-1 7-50 16,2-2 16-16,7-1-38 15,0-5-9-15,0-9 18 16,18-8-27-16,11-10 0 16,8-4-2-16,9-2-35 15,-5-18-7-15,-1-7-30 16,-9 0 0-16,-8-4 55 16,-14-1-47-16,-9 5 57 15,0 1 9-15,-7 3 32 16,-12 5 36-16,-6 4-60 0,-4 11 4 15,-4 3-24 1,-10 0-66-16,9 12-383 0,8 1-798 0</inkml:trace>
  <inkml:trace contextRef="#ctx0" brushRef="#br0" timeOffset="-169941.47">14005 14969 1735 0,'0'0'621'16,"0"0"-457"-16,0 0 13 15,-96 109-111-15,50-72-32 0,-1-2-7 16,-2 2-27 0,13-11-164-16,16-7-370 0</inkml:trace>
  <inkml:trace contextRef="#ctx0" brushRef="#br0" timeOffset="-169595.51">14141 14953 408 0,'0'0'1458'0,"0"0"-1243"0,0 0-215 15,40-112 0 1,-17 69 0-16,4-1-31 0,0-2 24 16,-1 0 7-16,-4 0-15 15,0 5 15-15,-5 6 15 16,-4 11 112-16,-5 3 170 16,-4 14 6-16,0 7-105 15,-4 0-145-15,0 12-53 16,0 22 49-16,-4 7 8 15,-11 17-6-15,-1 3 7 16,-3 6-56-16,-4 1-4 16,3-5-23-16,7 7-124 15,4-21-414-15,7-13-569 0</inkml:trace>
  <inkml:trace contextRef="#ctx0" brushRef="#br0" timeOffset="-169099.75">14683 14636 980 0,'0'0'1218'0,"0"0"-923"0,0 0-187 16,0 0-102 0,0 0 51-16,0 0 19 0,0 0-51 15,20-84 9-15,2 75-34 16,1 2 1-16,-6 5 55 16,-1 2-28-16,-3 0 9 15,-5 12-4-15,-6 12-32 16,-2 10 58-16,-5 7-29 15,-17 5-13-15,-7-5 35 16,2-1-51-16,4-5 6 16,8-12-7-16,8-7 18 15,7-5-30-15,0-3 12 16,27-3 0-16,4 2-20 16,7 3 4-16,-2-5 16 15,-7 7-12-15,-6 7 24 0,-13-1 10 16,-10 8-4-16,-2 1-12 15,-29-1 35-15,-14 1-29 16,-6-3-23-16,-2-2 11 16,1-2-133-16,12-6-469 15,20-5-797-15</inkml:trace>
  <inkml:trace contextRef="#ctx0" brushRef="#br0" timeOffset="-168709.12">15356 14833 1156 0,'0'0'1239'0,"0"0"-683"15,0 0-427-15,0 0 22 16,0 0 14-16,0 0-78 15,0 0-8-15,42-4-79 16,-11 0-19-16,3 4-14 16,-5 0-105-16,-7 0-19 15,-22 12-132-15,0 6-515 16,-13-1-693-16</inkml:trace>
  <inkml:trace contextRef="#ctx0" brushRef="#br0" timeOffset="-168575.38">15213 15040 1980 0,'0'0'717'0,"0"0"-560"16,0 0 21-16,0 0 39 16,0 0-104-16,0 0-62 15,139 33-51-15,-99-33-86 0,0 0-33 16,-9 0-426-16,-13 2-1303 16</inkml:trace>
  <inkml:trace contextRef="#ctx0" brushRef="#br0" timeOffset="-157767.62">16083 14829 1000 0,'0'0'195'0,"0"0"-195"16,0 0 0-16,0 0 454 16,0 0-356-16,0 0-60 15,15-22 45-15,-15 13 64 16,0 1 30-16,0 2-18 15,0 2-66-15,0 0 45 0,0 0-75 16,0 2-36 0,0-2 31-16,0-1-27 0,0 2 41 15,0 2 1-15,0 1-42 16,0 0 44-16,0 0-48 16,0 0-21-16,0 0 12 15,0 0-6-15,0 0-9 16,0 0-3-16,-2 0 7 15,-4 0-17-15,-5 0 10 16,-8 0 0-16,-5 0-8 16,-7 9 17-16,-1 13-9 15,-1 9 0-15,0 5 2 16,4 6 4-16,2 2 7 16,6 0-11-16,9-4 8 15,9-4 5-15,3-8-3 0,7-4-12 16,24-8 0-16,12-9-11 15,10-7 11-15,9 0-10 16,1-12-14-16,-6-19-64 16,-7-5 13-16,-17-4-103 15,-10-4-21-15,-15 1 93 16,-8 5 103-16,0 11 3 16,-10 1 138-16,-11 12-38 15,1 4-16-15,-4 10-84 16,2 0-9-16,-3 19-51 15,4 12-215-15,11-9-463 0</inkml:trace>
  <inkml:trace contextRef="#ctx0" brushRef="#br0" timeOffset="-157565.46">16382 15112 1743 0,'0'0'588'15,"0"0"-450"-15,0 0-71 16,0 0-65-16,0 0 190 16,0 0-80-16,0 0-57 15,-72 121-16-15,43-87-33 16,2 3-12-16,3 1-63 16,8-10-257-16,12-8-339 0</inkml:trace>
  <inkml:trace contextRef="#ctx0" brushRef="#br0" timeOffset="-156761.93">16644 14879 1735 0,'0'0'591'0,"0"0"-433"15,0 0-91-15,0 0 5 0,0 0-19 16,0 0 32-16,0 0 34 16,-87 100-76-16,79-66 1 15,5 0-25-15,3-10 1 16,0-4-11-16,19-6-9 15,8-12 6-15,8-2-24 16,5 0 18-16,2-20-39 16,-4-10-9-16,-6-10-87 15,-13-6 18-15,-11 2-28 16,-8-2 90-16,-6 8 55 0,-15 11 61 16,-4 9 27-1,0 10-24-15,8 6-58 0,5 2 33 16,8 0-39-16,4 0 0 15,6 0-17-15,23 0 0 16,14 0 17-16,6 0-1 16,4 0-47-16,-1 0 48 15,-6-4-28-15,-5-5 28 16,-10 0-11-16,-13 1 26 16,-8 2-15-16,-7 6 57 15,-3 0-17-15,-7 0 40 16,-20 14-74-16,-6 15-4 15,-3 5 22-15,1 6-23 16,8-5 7-16,10 0-8 16,7-7 7-16,8-10-8 0,2-4 1 15,6-5 0 1,19-9-2-16,6 0-10 0,5-20-4 16,5-9-77-16,-6-7-23 15,-2-6 89-15,-4 2-19 16,-8 6 46-16,-6 3 39 15,-9 16 67-15,0 8 59 16,-6 7-115-16,0 12-43 16,0 22-6-16,0 17 13 15,-12 13-14-15,-1 6 10 16,-5-6 10-16,-3-4-5 16,0-6-9-16,-6-9-6 15,-2-9 32-15,-4-8-31 16,-1-9-1-16,-1-5 0 0,-8-14-30 15,9 0-230-15,8 0-440 0</inkml:trace>
  <inkml:trace contextRef="#ctx0" brushRef="#br0" timeOffset="-151144.22">17414 15097 1285 0,'0'0'383'0,"0"0"-216"16,0 0-43-16,0 0 110 16,0 0-20-16,0 0-123 15,0 0 31-15,0 0-46 16,0 0-4-16,0 0 14 16,0 0-59-16,0 0 9 15,0 0-30-15,0 0 9 16,0 0-11-16,0 0-4 15,-2 8 0-15,-6 0-18 16,4 4 30-16,2-1-12 16,2-2 0-16,0-4 6 15,0-4-12-15,0-1 6 0,0 0 0 16,0 0 5 0,0 0 2-16,0 0 19 0,0-1-5 15,0-12-12-15,0 3-18 16,-9 2-41-16,-11 4-306 15,-3 4-756-15</inkml:trace>
  <inkml:trace contextRef="#ctx0" brushRef="#br0" timeOffset="-144591.83">1854 15895 942 0,'0'0'166'0,"0"0"-115"0,0 0 20 16,0 0 197-16,0 0-26 16,0 0-53-16,-4-8-5 15,4 4-57-15,0 0-23 16,0-1-2-16,0 0-47 15,0 1 22-15,0-4-75 16,0 2 57-16,0 3 28 16,0-2-26-16,0 3 14 15,0 2-29-15,0 0-34 16,0 0 36-16,0 0-41 16,0 0 2-16,-18 16-9 15,-14 18 15-15,-14 15-27 16,-16 11 12-16,-8 6 0 0,-3-4-9 15,4-4 9-15,9-14 0 16,15-12 0-16,11-13-48 16,17-16-94-16,15-11-96 15,2-19-229-15,0-14-341 0</inkml:trace>
  <inkml:trace contextRef="#ctx0" brushRef="#br0" timeOffset="-144425.31">1399 15865 1844 0,'0'0'577'0,"0"0"-408"16,0 0-103-16,0 0-54 16,0 0 88-16,0 0-45 15,141 75-22-15,-92-42-8 0,4 6-13 16,1-3-24 0,0-4-1-16,8-2-248 0,-16-7-278 15,-10-14-510-15</inkml:trace>
  <inkml:trace contextRef="#ctx0" brushRef="#br0" timeOffset="-144021.75">2168 15895 1185 0,'0'0'617'16,"0"0"-487"-16,0 0-118 16,0 0 71-16,0 0 51 15,0 0 12-15,0 0 11 16,10-30-85-16,-10 30-20 16,-3 0 14-16,-10 0-65 15,-7 9 6-15,2 8-7 16,2 5 15-16,9 1 11 15,7 4 4-15,0 4 9 16,12 1 37-16,10-2-56 16,2 1 14-16,-1-6-7 15,-6-4-17-15,-5-4 7 16,-12-2-17-16,0-6 0 0,-23 8-1 16,-14-4 11-16,-8-5-10 15,-4-2 0-15,6-1-75 16,10-5-127-16,14-5-386 15,11-5-715-15</inkml:trace>
  <inkml:trace contextRef="#ctx0" brushRef="#br0" timeOffset="-142609.68">2975 15971 637 0,'0'0'363'16,"0"0"-98"-16,0 0-75 0,0 0 34 16,0 0-23-16,0 0-60 15,0 0 16-15,34-58-45 16,-34 58 7-16,0 0-48 16,0 0-56-16,-13 0 16 15,-1 14-31-15,1 9 0 16,-1 3 15-16,8 6 1 15,6 4 35-15,0-5-9 16,0 0-35-16,6-4 24 16,6-4-31-16,-8-7 0 15,-4 3-5-15,0-6 18 16,-29-3-13-16,-9 6 0 0,-11-9-5 16,3-4-6-1,1-3-8-15,11 0-2 0,14-8 13 16,13-6-44-16,7-10 0 15,19 2-31-15,23 0 12 16,13 0 65-16,10 4-19 16,8 0 20-16,1 1-8 15,-3 8 22-15,-4-5-10 16,-9 2 1-16,-11 1 0 16,-11 4-6-16,-12 1 6 15,-11 3 0-15,-5 2-7 16,-8 1 18-16,0 0 1 15,0 0 9-15,-5 17-21 16,-6 10 37-16,0 11-27 16,1 10-5-16,2 4 38 0,-1 8-12 15,3 2 37-15,-4 5-36 16,1-3-31-16,3-3 44 16,2-8-44-16,0-2-1 15,4-12 0-15,0-8-3 16,0-9-40-16,0-12-71 15,8-6-45-15,-2-4 70 16,-1-4-27-16,-3-54-154 16,-2 0-332-16,0-11-478 0</inkml:trace>
  <inkml:trace contextRef="#ctx0" brushRef="#br0" timeOffset="-142450.78">3352 16048 1290 0,'0'0'500'0,"0"0"-240"16,0 0-87-16,0 0-101 15,0 0 19-15,0 0 20 0,0 0-47 16,114 0-2-16,-114 39-21 16,0 7-40-16,-23 3 10 15,-8-1-11-15,-20-8-128 16,8-12-148-16,8-15-300 0</inkml:trace>
  <inkml:trace contextRef="#ctx0" brushRef="#br0" timeOffset="-142174.12">3544 15797 1008 0,'0'0'832'16,"0"0"-500"-16,0 0-134 16,0 0-84-16,0 0-92 15,0 0 2-15,0 0-7 16,65-60-3-16,-52 81-28 16,-11 11 9-16,-13 21-89 15,-20-5-77-15,-9-7-353 0</inkml:trace>
  <inkml:trace contextRef="#ctx0" brushRef="#br0" timeOffset="-141670.5">4290 15932 1215 0,'0'0'769'0,"0"0"-578"15,0 0-13-15,0 0-79 0,0 0-81 16,0 0 4-16,0 0-9 15,0 62 42-15,0-20 15 16,-2 9-40-16,-4-2 13 16,-1 1-43-16,-1-6 6 15,0-8-15-15,4-7 9 16,-1-8-23-16,5-12-140 16,0-9-68-16,13-23 32 15,10-13-308-15,-3-12-543 0</inkml:trace>
  <inkml:trace contextRef="#ctx0" brushRef="#br0" timeOffset="-140829.91">4400 15986 1455 0,'0'0'553'0,"0"0"-492"15,0 0-3-15,0 0-16 16,0 0 105-16,-102 134-24 0,102-102-60 16,0-2 0-16,21-8-45 15,15-8-17-15,11-9-1 16,7-5-8-16,6-9-42 15,0-19-51-15,-4-8-132 16,-7-8-48-16,-14-8-105 16,-10-4 76-16,-11-1 298 15,-14 7 12-15,0 7 322 16,-6 6 27-16,-11 10-73 16,-1 18-104-16,1 4-105 15,-4 5-58-15,3 9 39 16,3 23 1-16,2 5 17 15,3 10 0-15,6 3-54 0,4 3 40 16,0-3-50 0,0-6-1-16,16-8 3 0,1-10-4 15,8-6-18-15,2-12-13 16,4-8-35-16,2 0 41 16,1-8-73-16,-1-14-62 15,-4-2 18-15,-6 6 40 16,-8 0 102-16,-8 10 68 15,-7 2 40-15,0 6-27 16,0 0-80-16,0 9 0 16,-2 10 29-16,-3 3-29 15,3 0 22-15,2 0-23 16,0-8 1-16,4 0 5 16,12-6 1-16,4-5-7 0,7-3 21 15,7 0-15-15,1-11-12 16,1-10-13-16,-5-4-32 15,-6 4 50-15,-10 4-14 16,-11 7 15-16,-4 10 58 16,0 0-57-16,-4 0 15 15,-9 0-16-15,2 4 0 16,3 6 31-16,8-2-25 16,0 0 26-16,8 1 8 15,16-4-40-15,9-1 33 16,6-4-33-16,5 0 0 15,1 0-9-15,-1-4 9 16,1-13 0-16,-3 0 0 0,-7-3-9 16,-5-1 9-16,-10 4 0 15,-7 3 0-15,-9 6 15 16,-4 6 3-16,0 2 25 16,-2 0-43-16,-15 24 18 15,1 10-19-15,-2 12 1 16,2 7 0-16,3 8 14 15,2 3-5-15,0-2-9 16,2-7 0-16,4-7 12 16,-2-9-34-16,3-12 0 15,-2-8-105-15,-17-19-107 16,-2 0-107-16,-4-19-391 0</inkml:trace>
  <inkml:trace contextRef="#ctx0" brushRef="#br0" timeOffset="-140695.12">5127 15932 795 0,'0'0'1645'16,"0"0"-1158"-16,0 0-335 16,0 0-114-16,0 0-37 15,0 0-1-15,0 0-20 16,147-73 4-16,-105 109-143 16,-4-4-494-16</inkml:trace>
  <inkml:trace contextRef="#ctx0" brushRef="#br0" timeOffset="-140101.89">6402 16016 1707 0,'0'0'593'0,"0"0"-449"15,0 0-50-15,0 0 4 16,0 0-86-16,0 0 3 16,0 0 7-16,-94 59 3 15,72-24 26-15,7-3-50 16,5-6 0-16,10-8-2 16,0-8-7-16,4-10-17 15,19 0-2-15,6-17-77 16,4-17-41-16,0-9-115 15,-1-15-35-15,-5-15 12 16,-3-3 20-16,-5-3 97 16,-4 8 166-16,-7 17 213 0,-2 22 424 15,-6 15-253-15,0 17-218 16,0 12-118-16,-17 25-39 16,2 17 41-16,1 8 18 15,1 8-16-15,2 7 19 16,2-5-71-16,5-6 0 15,2-8-1-15,2-8-43 16,0-13-77-16,0-12-93 16,0-21-100-16,-3-4-22 15,-13-4-517-15</inkml:trace>
  <inkml:trace contextRef="#ctx0" brushRef="#br0" timeOffset="-139531.65">6167 15986 983 0,'0'0'1271'0,"0"0"-982"0,0 0-187 15,0 0-101-15,0 0 14 16,170-54-15-16,-99 54 0 16,6 0-9-16,-7 0 10 15,-11 22-1-15,-18 4 0 16,-18 10 7-16,-21 4-7 16,-2 2 2-16,-25-2-2 15,-4-6 24-15,3-6-23 16,6-16-1-16,11-6 0 15,9-6-24-15,0-18 22 16,16-14-206-16,13-8 54 16,4-1 12-16,-4 6 18 15,-4 12 124-15,-12 16 52 0,-9 7-30 16,-4 12 9-16,0 16 35 16,0 2-24-16,-6 6 39 15,3-4-47-15,3-6 6 16,5-8-17-16,22-4-22 15,6-6 40-15,8-8-32 16,3 0-8-16,-2-18-2 16,-1-13-17-16,-2-8-3 15,-5-12-31-15,-1-10-41 16,-2-6 18-16,-4 3-20 16,-6 5 95-16,-9 16 46 15,-5 20 186-15,-7 16-40 16,0 7-183-16,0 20 20 0,-11 22-29 15,-4 7 6-15,3 9 39 16,4 0 28-16,1 4-39 16,3-4 10-16,2 0-44 15,2-14 12-15,0-7-11 16,0-10-1-16,0-13-1 16,0-6-60-16,0-8-33 15,0-3 57-15,-32-48-195 16,-2 1-349-16,3-2 69 0</inkml:trace>
  <inkml:trace contextRef="#ctx0" brushRef="#br0" timeOffset="-139410.75">6965 15936 459 0,'0'0'669'16,"0"0"-69"-16,0 0-224 15,0 0-46-15,0 0-15 0,118-88-194 16,-84 88-67 0,2 0-47-16,-2 0-7 0,-8 17-15 15,-19 31-261-15,-7-4-292 16,-2 7-610-16</inkml:trace>
  <inkml:trace contextRef="#ctx0" brushRef="#br0" timeOffset="-139305.15">6767 16489 1709 0,'0'0'376'16,"0"0"-242"-16,0 0-134 16,0 0-39-16,0 0-149 15,0 0-545-15</inkml:trace>
  <inkml:trace contextRef="#ctx0" brushRef="#br0" timeOffset="-136214.22">7933 15968 1234 0,'0'0'283'0,"0"0"-212"15,0 0 85-15,0 0 22 16,0 0 4-16,0 0-20 16,0 0-83-16,0 0-10 0,2 0-56 15,-2 0-12 1,0 0 47-16,0-5-40 0,0-1 7 15,0 3-15-15,0-6 11 16,0 9-22-16,-4 0 11 16,-16 0-6-16,-2 5-14 15,-1 13 17-15,3 4 3 16,5 0-1-16,8-8 10 16,7 0-11-16,0-6 2 15,4-8 0-15,19 0-9 16,8 0 9-16,2-14-22 15,1-12-17-15,-3-2-26 16,-4 2 30-16,-10-5-30 16,-7 9 6-16,-10 8 59 0,0 6 7 15,-10 8 30-15,-19 0-37 16,-9 27 18-16,-6 8 32 16,-3 18 25-16,3 1-18 15,5 4 10-15,13-4-50 16,15-10 3-16,11-8-11 15,4-10 1-15,29-8 28 16,19-18-38-16,15 0-17 16,13-18-39-16,7-22-94 15,0-12 9-15,-3-9-5 16,-12-4-12-16,-14-2 6 16,-20-1 38-16,-23 10 114 15,-15 2 116-15,0 15 55 0,-24 10 62 16,-7 13-32-1,-5 12-143-15,-2 6-1 0,-2 18-57 16,2 19 36-16,7 16 47 16,9 5-32-16,11 5 16 15,11-1-41-15,0-8-25 16,13-6 8-16,18-11-7 16,9-5-2-16,5-15 0 15,3-13-44-15,4-4-21 16,-3 0-72-16,-4-21-46 15,-6-11 18-15,-6 1-26 16,-12 4 88-16,-9 4 103 16,-8 11 31-16,-4 12 117 15,0 8-105-15,-6 19 29 16,-8 4 30-16,3 5-85 0,7-10 1 16,4-3-7-16,0-10-3 15,17-6 29-15,12-7-37 16,4 0-5-16,8-7-41 15,1-18-142-15,0-4-49 16,-3-9-36-16,-6 1 24 16,-6 2 32-16,-10 8 217 15,-8 17 27-15,-9 10 297 16,0 0-246-16,-7 26 90 16,-10 7 7-16,1-1-55 0,3 2 20 15,7-10-78 1,0-4-41-16,6-1 0 0,0-14-10 15,0-1-22-15,10-4 8 16,5 0-52-16,5 0-32 16,3-21-83-16,1-6 13 15,0-5 40-15,1-4-15 16,-2 4 114-16,-4 2 18 16,-3 6 172-16,-5 12 58 15,-5 6-75-15,4 6-117 16,-1 0-17-16,5 0-9 15,5 0-11-15,8 6-1 16,4-2 2-16,4 0-5 16,1-3 3-16,0 4 0 15,-10-2-2-15,-3 2 14 0,-9-1 25 16,-6-3 2 0,-3 3-38-16,-3 1 21 0,0-1-22 15,0-1 0-15,0 2-1 16,-2-5 14-16,3 2-17 15,-3-2 4-15,0 2 0 16,0-2-6-16,0 0 19 16,3 0-13-16,-3 0 21 15,0 0-14-15,0 0 11 16,0 0-18-16,0 0 0 16,0 0-6-16,0 0 6 15,0 0 0-15,0 0 0 16,0 0 17-16,0 0-14 0,2 0-3 15,2 0 8 1,0 0-5-16,-4 0-2 0,0 0-1 16,0 0 0-16,-2 0 16 15,-20 10-17-15,-9 4 1 16,-9 8 0-16,-3 7 15 16,-1 8-5-16,6-1 49 15,7-4 5-15,8-6-64 16,9-4 31-16,14-4-31 15,0-14 0-15,16-4-10 16,18 0 0-16,8-16-87 16,3-12-113-16,-1-8-48 0,-5-4 40 15,-6 0-58 1,-11 4 94-16,-9 6 182 0,-8 12 164 16,-5 10 173-16,0 8-142 15,-11 4-158-15,-5 18 68 16,1 3-6-16,3 8-31 15,6-8 0-15,6-2-18 16,0-5-10-16,0-8-26 16,8-2-13-16,10-8 13 15,7 0-14-15,2-8-32 16,4-14-24-16,3-7-45 16,-3 4-14-16,0-3-21 15,-9 6 65-15,-6 6 71 16,-10 16 40-16,-6 0-9 15,0 16 34-15,-4 12 22 0,-9 7 17 16,-1-8-27 0,5-1-52-16,5-8 28 0,4-10-47 15,0-6 2-15,4-2 27 16,21 0-35-16,8-6 0 16,9-11-40-16,3-2-34 15,2-1 41-15,-4 6-60 16,-4 9 65-16,-5 5 28 15,-5 0-7-15,-9 9 1 16,-9 9 6-16,-7 4 0 16,-4 0-11-16,-2 0 11 15,-40-4-62-15,1-8-111 16,1-2-334-16</inkml:trace>
  <inkml:trace contextRef="#ctx0" brushRef="#br0" timeOffset="-136055.25">8948 15851 1585 0,'0'0'808'0,"0"0"-539"15,0 0-194-15,0 0-68 16,0 0 4-16,149-52-11 16,-103 52-64-16,-5 0-139 15,-13 0-438-15</inkml:trace>
  <inkml:trace contextRef="#ctx0" brushRef="#br0" timeOffset="-135911.72">9402 15611 1528 0,'0'0'817'0,"0"0"-552"16,0 0-222-16,0 0-33 16,0 0-8-16,0 0 5 15,65 120-14-15,-101-67-106 16,-4-4-491-16</inkml:trace>
  <inkml:trace contextRef="#ctx0" brushRef="#br0" timeOffset="-134755.87">10327 16022 1600 0,'0'0'598'15,"0"0"-391"-15,0 0-182 0,0 0-23 16,0 0 10-16,0 0 26 16,-33 130 86-16,20-86-68 15,3-5-27-15,4-8-1 16,1-13-27-16,5-7 5 15,0-8-6-15,0-3 2 16,2-5 32-16,17-22-34 16,2-9-139-16,8-17 7 15,5-4-108-15,2-1 34 16,-3 8 96-16,-8 18 110 16,-10 23 114-16,-10 9-95 15,-5 19-6-15,0 20 85 16,-11 7-47-16,2 3 72 0,4-8-7 15,5-6-73-15,0-5 10 16,25-11-51-16,12-6-4 16,13-13-12-16,8 0-83 15,4-10-13-15,0-16-57 16,-4-6-25-16,-10-2-112 16,-15 2-242-16,-16 6 546 15,-17 8 19-15,0 18 523 16,-31 0-340-16,-11 22-37 15,-7 8-14-15,2 6-8 16,9 0-29-16,9-12-11 16,16-4-44-16,9-6-51 0,4-10 7 15,15-4-15 1,18 0-12-16,12-21-19 0,5-5-99 16,-4-6 3-16,-1-5-24 15,-7 7-36-15,-14 2 121 16,-9 12 66-16,-12 11 132 15,-3 5-7-15,-7 9-104 16,-11 17 93-16,1 6-31 16,5-2-27-16,7-2 4 15,5-5-51-15,0-9 1 16,19-7 51-16,8-2-46 16,4-5-2-16,2-5-13 15,3-16-56-15,-5-8 13 0,-4 3-69 16,-7 0 38-16,-7 0 64 15,-7 8 10-15,-3 12 118 16,-3 6-8-16,0 0-108 16,0 14 17-16,-5 8-19 15,3 2 0-15,2-2 8 16,0-5-7-16,0-4 31 16,7-6-25-16,2-7 4 15,0 0-22-15,2-3 4 16,-2-14-83-16,0-6 4 15,-1 0 31-15,2 6 55 16,-3 2-11-16,-1 14 11 16,-2 1 12-16,1 21-11 15,-5 23 104-15,0 14 20 16,0 9-19-16,-7 9 12 0,-8 1-57 16,-3-7-53-16,2-9 13 15,1-10-21-15,1-15-1 16,3-14-24-16,-2-13-114 15,-14-14-58-15,0-21-172 16,0-14-1183-16</inkml:trace>
  <inkml:trace contextRef="#ctx0" brushRef="#br0" timeOffset="-134605.15">10574 15737 1899 0,'0'0'1041'16,"0"0"-773"-16,0 0-227 0,0 0-23 15,0 0-18-15,0 0-33 16,152-28 31-16,-67 28-118 16,-14 0-246-16,-13 3-975 0</inkml:trace>
  <inkml:trace contextRef="#ctx0" brushRef="#br0" timeOffset="-115544.27">11851 16000 1207 0,'0'0'385'0,"0"0"-240"16,0 0-107-16,0 0 60 0,0 0 40 15,4 0-63-15,-2 0 50 16,-2 0-73-16,2 0-21 15,0 0 18-15,0-2-36 16,-2-1 79-16,0 3-13 16,0 0-24-16,0 0 28 15,0 0-68-15,0 0 3 16,0 0-6-16,0 0 3 16,0 0-23-16,0 0 8 15,0 0-7-15,-2 5-15 16,-2 3 20-16,2-4 2 15,-2 0 0-15,4-4 12 16,0 0-17-16,0 0 5 0,0 0-21 16,0 0 20-16,0-3-67 15,8-7 13-15,-2 1 39 16,-3-5-8-16,-3 5 23 16,0 6 1-16,0-2 0 15,0 1 53-15,-3 4-53 16,-11 0 1-16,2 0-1 15,-1 0 9-15,1 0-21 16,1 0 12-16,5 9 0 16,0-6-18-16,6 4 18 15,0 1-6-15,0-8 6 16,0 4-43-16,0 0 34 16,14-4-40-16,1 0-6 0,1 0 42 15,-3-8-57 1,-1-2 50-16,-5 2 14 0,-5-3 12 15,-2 8 50-15,0-1 34 16,0 4-50-16,-21 0-10 16,-8 0-29-16,-6 13-1 15,-7 14 16-15,-1 9-15 16,3 8 59-16,9-2-51 16,11 0 12-16,9-5 5 15,9-2-14-15,2-3-4 16,8-9-8-16,19-6-8 15,9-4 7-15,7-13-44 16,5 0-19-16,6 0-13 16,-3-23-92-16,-2-3 17 15,-9 1 61-15,-10-1 53 0,-9 6 32 16,-9 8 12-16,-10 5 79 16,-2 7 59-16,0 0-108 15,-6 0-1-15,-13 10-35 16,1 8 0-16,3 0 49 15,2 1-48-15,8-6 13 16,5-1-14-16,0-4 16 16,5-2-19-16,17-1 3 15,11-5-49-15,8 0-41 16,1-11-121-16,5-7-28 16,-1-4-47-16,-1 3 63 15,-9-1 162-15,-7 3 61 0,-12 8 87 16,-7 4 123-1,-8 5-85-15,-2 0-40 0,-8 0-25 16,-11 14 1-16,-8 6 36 16,0-2-50-16,3 2-25 15,6-3 5-15,7-8-15 16,4-5-11-16,7 0-1 16,0-4 6-16,0 0-22 15,14 0-27-15,10 0 7 16,5-17-82-16,4 0-209 15,-4 3 101-15,-4 4 142 16,-9 10 84-16,-7 0 76 16,-7 15 126-16,-2 14-30 15,0 9-12-15,-7 2-79 16,-5 0-27-16,4-6-44 0,1-9 2 16,5-9-19-16,0-16 7 15,2 0-177-15,0-12-393 0</inkml:trace>
  <inkml:trace contextRef="#ctx0" brushRef="#br0" timeOffset="-115376.92">12191 15781 1555 0,'0'0'702'0,"0"0"-528"15,0 0-128-15,0 0-39 16,0 0 11-16,0 0-17 15,0 0-1-15,98 125-53 0,-125-77-95 16,-6-4-414-16</inkml:trace>
  <inkml:trace contextRef="#ctx0" brushRef="#br0" timeOffset="-114974.38">13278 15915 1610 0,'0'0'404'0,"0"0"-209"15,0 0-164-15,0 0-19 16,-125 30-9-16,65 11 53 16,0 13 83-16,9 8-52 15,11 4-62-15,16-8 9 16,14-3-33-16,10-11-1 0,10-13 0 15,23-9-6 1,16-17 0-16,7-5-54 0,8-14-113 16,25-48-92-16,-18 5-217 15,-9-2-72-15</inkml:trace>
  <inkml:trace contextRef="#ctx0" brushRef="#br0" timeOffset="-114799.04">13502 15859 1350 0,'0'0'681'16,"0"0"-393"-16,0 0-125 15,0 0-138-15,0 0 9 16,0 0-12-16,0 0 20 16,-74 144 50-16,65-89-72 15,5 3-4-15,1 3-16 16,3-6 5-16,0-3-13 16,0-7-93-16,0-4-107 0,0-10-132 15,0-13-304-15</inkml:trace>
  <inkml:trace contextRef="#ctx0" brushRef="#br0" timeOffset="-114396.9">13305 16194 477 0,'0'0'1382'0,"0"0"-986"16,0 0-262-16,0 0-111 16,125-38-22-16,-96 38 23 15,-5 0-22-15,-3 16 17 16,-8 3-12-16,-4 13 7 15,-2-6 1-15,-3 1-15 0,1-5 0 16,5-9-5-16,6-4 17 16,9-9-24-16,6 0 8 15,7-27-171-15,0-8-54 16,0-9-92-16,-4 2-57 16,-11 8 378-16,-7 16 80 15,-11 18 252-15,-5 8-230 16,0 36 25-16,-21 19 86 15,-2 14-90-15,-4 8 12 16,0 3-2-16,2-7-52 16,3-10-14-16,2-13-65 15,2-13 6-15,3-13 1 16,-1-6-7-16,-3-8-2 0,0-12 9 16,-3-6 4-16,-3 0-26 15,0-6-51-15,8-16-111 16,10-9-123-16,5 8-229 15,2 4-514-15</inkml:trace>
  <inkml:trace contextRef="#ctx0" brushRef="#br0" timeOffset="-113501.89">14295 16029 567 0,'0'0'677'0,"0"0"-381"15,0 0-21-15,0 0 102 16,0 0-162-16,15-102-11 16,-15 98-33-16,0 4-134 15,0 0-4-15,0 9-33 16,-6 22-13-16,-9 14 13 16,-4 13 13-16,-1 9 16 15,3 0-25-15,1-5 17 16,5-13-21-16,2-9 0 15,2-13 0-15,5-8-8 16,2-12 8-16,0-2 0 0,0-5-2 16,0 0-23-1,0-17 10-15,2-14-21 0,14-19-248 16,-1-3 126-16,5-5 22 16,1 10 89-16,-6 8 46 15,1 12 1-15,-3 6 31 16,1 4-21-16,1 3-1 15,3-2 27-15,3 3-35 16,2 2 38-16,6 4-32 16,-2 3 15-16,-2 5-28 15,-3 0 6-15,-6 17 0 16,-10 10 12-16,-6 18 4 16,-11 5 39-16,-24 6 2 15,-8 2-17-15,-3-3 58 16,4-16-58-16,7-13-7 0,16-7-3 15,9-9-29-15,10-10 19 16,10 0 2-16,23-6-22 16,13-17-7-16,10 2-68 15,0 3-5-15,-6 4 54 16,-13 9 16-16,-16 5-8 16,-17 5 6-16,-4 18 6 15,-33 9-9-15,-21 7 17 16,-13 1-2-16,-5 0 0 15,6-4-3-15,1-10-66 16,18-6-299-16,21-8-493 0</inkml:trace>
  <inkml:trace contextRef="#ctx0" brushRef="#br0" timeOffset="-112714.52">15429 15691 1069 0,'0'0'391'0,"0"0"-98"0,0 0-164 16,0 0 101-16,0 0-38 15,0 0-78-15,0 0-49 16,-2-30-63-16,0 49-4 16,-4 22 14-16,-3 15 22 15,-3 15 90-15,-3 8-63 16,-3 6-10-16,1-5 8 16,1-4-57-16,5-14 47 15,6-4-49-15,5-12 8 16,0-10-8-16,5-5 10 15,14-13-10-15,10-10 0 0,5-8-37 16,9-4 37-16,1-27-88 16,1-5-89-16,-3-4 3 15,-11 0-13-15,-11 13 97 16,-11 10 90-16,-9 11 64 16,0 6-21-16,-11 9-43 15,-11 18 0-15,-1 1 32 16,1 11-14-16,6-7 22 15,6 4 24-15,5-6-63 16,2-7 45-16,3 0-46 16,0-9-3-16,0-2-7 15,8-12-144-15,0-4-82 0,-1-18-389 0</inkml:trace>
  <inkml:trace contextRef="#ctx0" brushRef="#br0" timeOffset="-112585.86">15543 16075 1955 0,'0'0'638'0,"0"0"-504"16,0 0-134-16,132-13-47 15,-43 7-17-15,-13 2-134 16,-5-4-436-16</inkml:trace>
  <inkml:trace contextRef="#ctx0" brushRef="#br0" timeOffset="-112494.33">16192 16110 1518 0,'0'0'0'0</inkml:trace>
  <inkml:trace contextRef="#ctx0" brushRef="#br0" timeOffset="-110955.58">2053 17120 1303 0,'0'0'499'15,"0"0"-363"-15,0 0-61 16,0 0-20-16,0 0 158 16,0 0-83-16,0 0-69 15,2-72 43-15,-2 69-37 16,0 3 31-16,0 0-44 0,0 0-29 15,0 0 10-15,0 0-34 16,0 0-1-16,0 0 0 16,0 0 9-16,0 0-25 15,0 0 16-15,0 13-18 16,0 18 1-16,2 17 12 16,-2 15 5-16,0 32 19 15,0 30-17-15,-4 21 38 16,-10-12-38-16,5-27 4 15,5-40 0-15,4-16-6 16,0-3 0-16,0 4-1 16,0-2-27-16,0-18-99 15,2-10-92-15,9-22-119 0,1 0 1 16,-6-19-298-16</inkml:trace>
  <inkml:trace contextRef="#ctx0" brushRef="#br0" timeOffset="-110736.99">2041 17120 2020 0,'0'0'257'0,"0"0"-181"16,0 0-70-16,0 0 16 16,0 0 25-16,89 107 32 15,-66-44 0-15,-10 4-42 0,-8 8-10 16,-5 1-15-16,-12 0 0 15,-17-4-3-15,-6-5-9 16,-3-21-172-16,9-13-159 16,11-27-354-16</inkml:trace>
  <inkml:trace contextRef="#ctx0" brushRef="#br0" timeOffset="-110462.88">2614 17026 1612 0,'0'0'552'0,"0"0"-428"0,0 0-103 16,0 0 19-16,-122 67 12 15,80-18 77-15,3 14 3 16,6 2-62-16,6 4 2 15,12-2-66-15,10-9-5 16,5-5 7-16,0-12-7 16,25-7-2-16,13-14-92 15,37-20-157-15,-7-6-291 16,-4-20-902-16</inkml:trace>
  <inkml:trace contextRef="#ctx0" brushRef="#br0" timeOffset="-110249.46">2942 17154 1807 0,'0'0'492'16,"0"0"-440"-16,0 0-46 15,0 0 26-15,-129 77-7 16,90-31 51-16,4 6 12 16,-1 2-44-16,3 0 4 15,6-1-48-15,7-7 12 16,9-12-28-16,9-17-39 15,2-10-113-15,20-17 18 16,14-16-85-16,-1-15-376 0</inkml:trace>
  <inkml:trace contextRef="#ctx0" brushRef="#br0" timeOffset="-110085.6">2965 17147 1475 0,'0'0'675'0,"0"0"-635"0,0 0 3 16,0 0-11-16,4 123 32 15,0-77 37-15,3-5-72 16,4 3 22-16,2-4-51 16,0-3 1-16,1-7-9 15,-5-2-143-15,-3-10-207 16,-6-11-286-16</inkml:trace>
  <inkml:trace contextRef="#ctx0" brushRef="#br0" timeOffset="-109927.31">2599 17383 2133 0,'0'0'658'16,"0"0"-524"-16,0 0-90 15,0 0-11-15,0 0-33 16,113-14 19-16,-53 10-38 16,32 4-26-16,-16 0-233 15,-7 0-389-15</inkml:trace>
  <inkml:trace contextRef="#ctx0" brushRef="#br0" timeOffset="-109469.68">3212 17548 1119 0,'0'0'317'15,"0"0"-185"-15,0 0 24 16,0 0 56-16,0 0-42 16,0 0 31-16,0 0-44 15,-21 0-60-15,21-4 24 16,0-11-77-16,0 3-27 15,3-6-17-15,11 5-8 16,1 0-3-16,1 7 10 0,1 6-10 16,-3 0-4-1,-5 11 15-15,-7 14-10 0,-2 12-8 16,-5 7 36-16,-21 5-15 16,-8 0 19-16,5-5-21 15,2-12 24-15,12-9-25 16,8-9 0-16,7-11 6 15,0-3-6-15,16 0 37 16,17 0-37-16,11-10-67 16,8-6-29-16,12-7-121 15,-10 0-177-15,-12 1-379 0</inkml:trace>
  <inkml:trace contextRef="#ctx0" brushRef="#br0" timeOffset="-109267.29">3717 17079 1835 0,'0'0'495'0,"0"0"-428"16,0 0-42-16,0 0 15 16,-31 100 92-16,-2-35 25 15,-14 30-107-15,2-2-15 16,-1 1-35-16,-3 32-58 15,17-42-196-15,6-12-418 0</inkml:trace>
  <inkml:trace contextRef="#ctx0" brushRef="#br0" timeOffset="-108471.48">4024 17183 1128 0,'0'0'558'16,"0"0"-307"-16,0 0-16 15,0 0-32-15,0 0-125 16,0 0-76-16,0 0 17 16,0-14-19-16,0 42 0 15,0 16 12-15,0 8 25 16,-4 17 45-16,-4-4-42 15,-1 7-34-15,3-5 3 16,0-14-9-16,4-7-9 16,2-15-7-16,10-27-226 15,9-4-104-15,4 0-264 0</inkml:trace>
  <inkml:trace contextRef="#ctx0" brushRef="#br0" timeOffset="-108268.04">4298 17111 1702 0,'0'0'611'16,"0"0"-561"-16,0 0-29 15,0 0-12-15,0 0 56 16,-23 130 23-16,19-78-11 16,4 6-4-16,0 6-49 15,0-1-12-15,0-1-24 16,2-8-24-16,9-6-166 0,1-16-96 15,-6-10-346-15</inkml:trace>
  <inkml:trace contextRef="#ctx0" brushRef="#br0" timeOffset="-108095.39">3947 17413 2322 0,'0'0'376'16,"0"0"-219"-16,0 0-76 15,0 0-80-15,0 0 9 16,160-26-10-16,-101 26-10 16,-1 0-11-16,18-8-245 0,-16-2-380 15,-14-2-460-15</inkml:trace>
  <inkml:trace contextRef="#ctx0" brushRef="#br0" timeOffset="-107915.33">4732 17012 2008 0,'0'0'710'0,"0"0"-638"16,0 0-66-16,23 142-6 15,-23-69 28-15,-2 25-28 16,-25 18 33-16,-5-3-33 16,-1-15-6-16,-6-14-3 15,-7-8-325-15,5-14-259 16,6-9-779-16</inkml:trace>
  <inkml:trace contextRef="#ctx0" brushRef="#br0" timeOffset="-107509.18">5266 17406 400 0,'0'0'1615'15,"0"0"-1127"-15,0 0-300 16,0 0-43-16,0 0-41 16,0 0-65-16,0 0 20 15,46-5-53-15,-11 5 10 16,3 8-32-16,0 6-35 0,-4 8-191 15,-10-3-242-15,-13-5-359 16</inkml:trace>
  <inkml:trace contextRef="#ctx0" brushRef="#br0" timeOffset="-107398.77">5278 17598 1748 0,'0'0'795'0,"0"0"-612"15,0 0-138-15,0 0-45 16,0 0-45-16,136 0-199 15,-93 4-341-15</inkml:trace>
  <inkml:trace contextRef="#ctx0" brushRef="#br0" timeOffset="-106340.33">7353 16924 1345 0,'0'0'497'0,"0"0"-378"16,0 0 35-16,0 0 29 15,0 0-35-15,0 0-28 16,0 0-90-16,5-6-21 16,-5 38 7-16,0 17-2 15,0 18 51-15,0 14-8 16,-9 3-55-16,-2 1 36 15,2-4-38-15,0-7 0 16,2-16-17-16,5-15 17 16,2-13-108-16,0-16-71 0,0-14-141 15,0-14 104 1,5-13-364-16</inkml:trace>
  <inkml:trace contextRef="#ctx0" brushRef="#br0" timeOffset="-106143.3">7456 16816 1870 0,'0'0'396'0,"0"0"-315"15,0 0-33-15,0 0-47 16,0 0-1-16,65 142 37 16,-65-88-28-16,-23 4 22 0,-6 0-31 15,-2-3-6 1,-2-11 5-16,6-13-267 0,9-12-127 15,13-19-314-15</inkml:trace>
  <inkml:trace contextRef="#ctx0" brushRef="#br0" timeOffset="-105901.6">7851 16728 1431 0,'0'0'188'0,"0"0"-165"16,0 0 30-16,-143 51 80 16,108-5 48-16,5 7 62 15,10 5-148-15,14 5-17 0,6 0-44 16,0-6-22-16,24-11-24 16,10-11 9-16,10-12-83 15,3-11-28-15,22-12-91 16,-11-12-55-16,-11-11-245 0</inkml:trace>
  <inkml:trace contextRef="#ctx0" brushRef="#br0" timeOffset="-105713.47">8121 16869 1998 0,'0'0'542'16,"0"0"-542"-16,0 0-18 15,0 0 17-15,0 0 1 16,0 0 9-16,-101 130 19 0,81-89-28 15,4-1 24-15,6-1-24 16,2-11-23-16,6-6-92 16,2-8-152-16,2-14 75 15,14 0-67-15,2-18-403 0</inkml:trace>
  <inkml:trace contextRef="#ctx0" brushRef="#br0" timeOffset="-105528.33">8232 16816 1815 0,'0'0'525'0,"0"0"-502"16,0 0 0-16,0 0-21 15,0 0-1-15,-5 142 26 16,1-96 80-16,2 7-89 0,2 1 1 16,0-11-19-16,0-2-14 15,0-9-59-15,0-6-204 16,-2-12-96-16,-5-11-360 0</inkml:trace>
  <inkml:trace contextRef="#ctx0" brushRef="#br0" timeOffset="-105377.91">7822 17080 1309 0,'0'0'1074'0,"0"0"-833"15,0 0-132-15,0 0-67 16,115-10-34-16,-66 10 10 15,5 0-18-15,15 0-43 0,-13 14-194 16,-9-2-416-16</inkml:trace>
  <inkml:trace contextRef="#ctx0" brushRef="#br0" timeOffset="-105010.41">8399 17200 772 0,'0'0'101'0,"0"0"-101"16,0 0 0-16,0 0 267 16,0 0 85-16,0 0-94 15,0 0-90-15,-47 5-81 16,45-5 17-16,0 0 18 0,2 0-33 16,0 0-22-16,0-5-67 15,4 0-32-15,10-4 9 16,-1 2-5-16,3 1 28 15,-3 6 0-15,0-4 0 16,-4 4 22-16,-2 0-21 16,-7 14 14-16,0 8 15 15,-4 10-29-15,-19 8 52 16,-4-1-13-16,0 2-12 16,8-11 38-16,7-2-65 15,10-10 9-15,2-6 9 16,16-3-19-16,15-9-15 15,22-9-138-15,-6-16-322 0,-7-8-501 16</inkml:trace>
  <inkml:trace contextRef="#ctx0" brushRef="#br0" timeOffset="-104821.08">8693 16834 1986 0,'0'0'665'0,"0"0"-592"15,0 0-63-15,0 0-8 16,0 0 10-16,97 146 15 16,-93-81-13-16,-4 14-5 15,-18 6-4-15,-20 5-5 16,-38 26-136-16,9-19-216 16,9-25-533-16</inkml:trace>
  <inkml:trace contextRef="#ctx0" brushRef="#br0" timeOffset="-104274.06">9170 16961 1015 0,'0'0'523'0,"0"0"-435"16,0 0-27-16,0 0-6 16,0 0-46-16,0 0 124 0,0 0 46 15,0-51-95 1,0 56-28-16,4 21 46 0,6 9 4 15,-1 15 43-15,-5 17-69 16,-2 9-19-16,-2-1 1 16,0 2-47-16,0-1 28 15,-4-9-43-15,0-9 7 16,-1-14-11-16,0-8 4 16,3-10-1-16,0-12-41 15,-3-11-140-15,1-3 38 16,-9-51-9-16,-1-3-587 15,1-13-720-15</inkml:trace>
  <inkml:trace contextRef="#ctx0" brushRef="#br0" timeOffset="-104101.18">9208 16883 1778 0,'0'0'391'0,"0"0"-231"16,0 0-125-16,0 0-14 15,0 0 4-15,0 0 14 16,109 148 23-16,-129-90 20 15,-15-5-82-15,-5 0 18 16,-3-7-18-16,3-6-6 16,7-10-104-16,12-12-252 15,15-11-412-15</inkml:trace>
  <inkml:trace contextRef="#ctx0" brushRef="#br0" timeOffset="-103844.53">9665 16900 1086 0,'0'0'749'0,"0"0"-604"16,0 0-139-16,-125-5 18 15,85 34-23-15,5 11 94 16,10 8 107-16,12 6-85 15,13 0-20-15,0-1-66 16,13-3-29-16,16-10-2 16,4-10-38-16,21-12-133 15,-10-13-95-15,-3-5-321 0</inkml:trace>
  <inkml:trace contextRef="#ctx0" brushRef="#br0" timeOffset="-103627.3">9845 16895 2023 0,'0'0'588'0,"0"0"-559"16,0 0-29-16,0 0-15 15,0 0 15-15,0 0 6 16,-21 113 54-16,21-69-36 16,0 7 24-16,0-7-47 15,0 0-1-15,6-8 0 16,5-10-39-16,1-9-79 0,1-6-51 15,5-11-102-15,-5-11 8 16,0-10-491-16</inkml:trace>
  <inkml:trace contextRef="#ctx0" brushRef="#br0" timeOffset="-103455.08">9986 16929 1642 0,'0'0'597'0,"0"0"-299"15,0 0-201-15,0 0-73 16,0 0-32-16,0 0 8 15,0 0 0-15,25 133 28 16,-23-84-26-16,-2 1 4 16,2-2-6-16,-2-4-25 15,0-7-54-15,0-6-147 0,0-9-102 16,-18-14-354-16</inkml:trace>
  <inkml:trace contextRef="#ctx0" brushRef="#br0" timeOffset="-103321.73">9799 17074 2013 0,'0'0'601'16,"0"0"-526"-16,0 0-75 15,149-22-68-15,-102 22-10 16,19-4-53-16,-12 4-266 16,-4-3-327-16</inkml:trace>
  <inkml:trace contextRef="#ctx0" brushRef="#br0" timeOffset="-103139.53">10508 16929 1337 0,'0'0'724'0,"0"0"-446"16,0 0-142-16,0 0-119 15,0 0 49-15,-156 87 21 16,87-37 13-16,-1 4-23 16,6-1-66-16,11 1-2 15,12-14-18-15,14-5-5 16,21-12-126-16,14-19-93 15,23-4-156-15,10 0-460 0</inkml:trace>
  <inkml:trace contextRef="#ctx0" brushRef="#br0" timeOffset="-102921.02">10806 16936 2118 0,'0'0'279'16,"0"0"-279"-16,0 0-16 15,0 0 16-15,0 0 69 16,-162 86 73-16,104-34-1 16,2 2-99-16,5 4 1 15,9-3-43-15,10-11 12 16,14-8-28-16,12-9 16 16,6-13-117-16,20-14-63 15,13 0-76-15,1-19-462 0</inkml:trace>
  <inkml:trace contextRef="#ctx0" brushRef="#br0" timeOffset="-102749.7">10771 16946 789 0,'0'0'1520'0,"0"0"-1181"16,0 0-339-16,0 0-34 16,0 0 34-16,0 0 0 15,19 102 8-15,-9-57-8 16,-4-5 0-16,3 0-22 15,-5-1-46-15,-4-2-226 16,0-9-50-16,-10-12-443 0</inkml:trace>
  <inkml:trace contextRef="#ctx0" brushRef="#br0" timeOffset="-102608.28">10454 17154 772 0,'0'0'1638'0,"0"0"-1130"16,0 0-418-16,0 0-71 15,0 0 2-15,138-30-21 16,-96 30-21-16,17 4 11 16,-10 10-280-16,-7-2-495 0</inkml:trace>
  <inkml:trace contextRef="#ctx0" brushRef="#br0" timeOffset="-102286.86">10949 17281 1382 0,'0'0'842'0,"0"0"-842"16,0 0-653-16,0 0 653 0,0 0 1 15,0 0 389-15,0 0-96 16,-111 21-202-16,111-21-86 16,0 0 74-16,4-12 9 15,14-1-69-15,7 3-20 16,1 6 14-16,1 4-28 15,-5 0 14-15,-6 0-20 16,-9 22 10-16,-7 9 2 16,-14 8 8-16,-17 3 90 15,-5 2-32-15,1-7 15 16,10-7-63-16,14-9 1 16,11-6 10-16,2-5-21 0,29-10 0 15,38 0-42-15,-4-14-257 16,-7-9-362-16</inkml:trace>
  <inkml:trace contextRef="#ctx0" brushRef="#br0" timeOffset="-102127.4">11446 16950 2264 0,'0'0'496'15,"0"0"-496"-15,0 0-85 16,0 0 56-16,52 134 0 15,-64-64 29-15,-63 46-14 16,4-12-4-16,-8-14-647 0</inkml:trace>
  <inkml:trace contextRef="#ctx0" brushRef="#br0" timeOffset="-101068">7583 17714 1380 0,'0'0'346'15,"0"0"-267"-15,0 0-29 16,125-23-24-16,-71 18-8 16,6-4 35-16,7 2-27 15,4 2-26-15,5 0 63 16,3 5-25-16,6 0 12 16,0-4-15-16,5 0-27 15,-1 4-4-15,0-7-4 16,0 7-26-16,-2 0 20 15,-5 0-24-15,-1 0 30 16,-8 0 0-16,-1 5 12 16,-3 1-14-16,2-2 2 15,1-4 0-15,-1 0-10 16,2 0 11-16,1 0-1 0,-5-4 0 16,-5 0 14-16,-1-3-12 15,-8 7-2-15,-1 0 10 16,-2 0 12-16,-8 0-20 15,1 0-2-15,-3 0 0 16,0 7 9-16,5-7-12 16,3 0 3-16,0 0 0 15,8 0-9-15,0 0 21 16,5 0-12-16,-1 0 0 16,3 0 9-16,-1-2-21 15,2 2 12-15,-4 0 0 16,0 0-6-16,-2 0 16 15,-7 0 3-15,-1 0 21 0,-7 0-23 16,-5 0 23-16,-3 0-34 16,-3 0 0-16,-3 0-6 15,-2 0-16-15,-4 0-55 16,-1 0-65-16,-9 0-65 16,-5 2-175-16</inkml:trace>
  <inkml:trace contextRef="#ctx0" brushRef="#br0" timeOffset="-100415.27">9010 17888 1134 0,'0'0'246'0,"0"0"-192"0,0 0-6 15,0 0 107-15,0 0 3 16,0 0-19-16,0 0 46 15,33 103-48-15,-39-30 8 16,-8 7-66-16,-3 7-51 16,3 4-1-16,1-7-26 15,1-12-1-15,6-14 3 16,1-14 9-16,1-14-24 16,4-12-31-16,-2-8-207 15,-3-11 16-15,1-21 5 16,-1-9-634-16</inkml:trace>
  <inkml:trace contextRef="#ctx0" brushRef="#br0" timeOffset="-100235.36">9081 17897 1746 0,'0'0'536'0,"0"0"-459"16,0 0-67-16,0 0-4 15,0 0 6-15,0 0-12 16,105 138 52-16,-125-70-24 15,-18 2 17-15,-11 2-45 16,-7-9-1-16,-11-5-83 16,13-22-230-16,17-14-255 0</inkml:trace>
  <inkml:trace contextRef="#ctx0" brushRef="#br0" timeOffset="-99993.63">9556 17919 1498 0,'0'0'373'0,"0"0"-356"15,0 0 10-15,-134 50-27 16,71-6 119-16,7 9 92 16,12 5-7-16,13 0-121 15,18-5 2-15,13 2-52 16,0-11-33-16,26-4 0 15,13-12-23-15,7-6-66 0,21-19-88 16,-11-3-172-16,-9 0-304 16</inkml:trace>
  <inkml:trace contextRef="#ctx0" brushRef="#br0" timeOffset="-99799.71">9701 18057 2036 0,'0'0'573'0,"0"0"-573"15,0 0-10-15,0 0 2 16,0 0 8-16,-56 108 30 16,40-56 10-16,8-2-22 15,1 1 1-15,5-7-19 16,2-4-46-16,0-10-37 16,6-12-146-16,21-18-6 15,0-9-34-15,-3-12-463 0</inkml:trace>
  <inkml:trace contextRef="#ctx0" brushRef="#br0" timeOffset="-99625.7">9866 18027 2140 0,'0'0'342'16,"0"0"-268"-16,0 0-74 16,-27 129 18-16,16-80-7 15,-1 4 5-15,6-3 26 16,-1 2-41-16,3-6-2 15,0-5-63-15,-2-10-236 16,4-11-180-16,-2-14-486 0</inkml:trace>
  <inkml:trace contextRef="#ctx0" brushRef="#br0" timeOffset="-99477.39">9507 18214 439 0,'0'0'2047'0,"0"0"-1755"15,0 0-241-15,124-23-51 16,-76 19-75-16,-2 0 32 16,8-10-60-16,-9 4-253 15,-12-2-625-15</inkml:trace>
  <inkml:trace contextRef="#ctx0" brushRef="#br0" timeOffset="-99312.64">10125 17973 1258 0,'0'0'1220'0,"0"0"-1042"16,0 0-79-16,53 146-29 16,-53-78-54-16,-3 12 54 15,-30 5-54-15,-15 3-15 16,-10-6-2-16,-25 2-194 16,12-25-355-16,13-19-714 0</inkml:trace>
  <inkml:trace contextRef="#ctx0" brushRef="#br0" timeOffset="-98650.98">11776 17566 856 0,'0'0'1110'0,"0"0"-773"16,0 0-170-16,0 0-5 15,0 0-50-15,0 0 30 16,0 0-91-16,58 18-15 16,-20-8-17-16,4-2-4 15,-1 2-30-15,-8-6-64 16,-8 4-243-16,-10-8-225 15,-13 4-1354-15</inkml:trace>
  <inkml:trace contextRef="#ctx0" brushRef="#br0" timeOffset="-98515.71">11741 17798 872 0,'0'0'1607'16,"0"0"-1293"-16,0 0-200 15,0 0-86-15,0 0-27 16,142 9 3-16,-82-8-4 15,-9-1-173-15,-11 4-569 0</inkml:trace>
  <inkml:trace contextRef="#ctx0" brushRef="#br0" timeOffset="-96172.64">13062 16834 1607 0,'0'0'616'0,"0"0"-451"0,0 0 20 15,0 0-27-15,0 0-19 16,0 0-52-16,0 0-72 16,-2 0 18-16,2 0-33 15,0 0-8-15,0 0 7 16,0 0-47-16,0 0 30 16,0 0-18-16,0 0 3 15,-2 0 18-15,0 0 9 16,-1-4 6-16,3-6 8 15,0 1-7-15,0 0 27 16,0 1-28-16,13-2-18 16,1 2 18-16,4 4-84 0,-5-1 21 15,-2 5 26 1,-3 0-8-16,-8 12 35 0,0 11 4 16,-19 0 6-16,-16 12-10 15,-10-3 10-15,-4 0 0 16,4-6 0-16,8-3 16 15,12-14-32-15,14-4 16 16,11-5 0-16,0 0 25 16,13 0-25-16,16-11-34 15,9 3 18-15,3-2-11 16,1 6 14-16,-7 4-4 16,-2 0-72-16,-8 0-40 15,-7 7-209-15,-11 0-451 0</inkml:trace>
  <inkml:trace contextRef="#ctx0" brushRef="#br0" timeOffset="-95983.02">12779 17137 1279 0,'0'0'1109'0,"0"0"-862"15,0 0-153-15,0 0-29 16,0 0-41-16,123-4 26 15,-67-5-50-15,2 5 0 16,0-1 0-16,2 5-270 16,-18-4-430-16,-13-1-1083 0</inkml:trace>
  <inkml:trace contextRef="#ctx0" brushRef="#br0" timeOffset="-95693.54">12985 17173 1124 0,'0'0'805'16,"0"0"-519"-16,0 0-147 15,0 0-26-15,0 0-66 16,0 0 2-16,0 0 9 16,89 0-50-16,-56 0 20 15,-2 0-28-15,-4 10-7 16,-7 2-8-16,-9 2-22 0,-4 4 20 15,-7 8 2-15,0 6 6 16,-7 4 8-16,-11 5 1 16,-2 3 0-16,0 4-10 15,0-7 10-15,0 0 0 16,2-5-116-16,8-6-225 16,0-16-415-16</inkml:trace>
  <inkml:trace contextRef="#ctx0" brushRef="#br0" timeOffset="-95549.91">12908 17401 2160 0,'0'0'641'0,"0"0"-512"16,0 0-129-16,164-53-52 0,-96 34-84 16,30-3-80-16,-13 8-140 15,-14-2-599-15</inkml:trace>
  <inkml:trace contextRef="#ctx0" brushRef="#br0" timeOffset="-95016.92">13726 17103 1560 0,'0'0'597'0,"0"0"-485"15,0 0-32-15,0 0-68 16,0 0-12-16,0 0 37 15,0 0-16-15,14 17 49 16,-1-17 4-16,-2 0-64 16,-3 0 32-16,-4-1-33 15,-4-7 1-15,0 3 16 16,-4 2-25-16,-13 3-1 16,5 0 0-16,-5 0 9 15,9 0-30-15,1 8 21 16,7 1-66-16,0-1-57 15,0 1-257-15,3-4-1000 0</inkml:trace>
  <inkml:trace contextRef="#ctx0" brushRef="#br0" timeOffset="-93794.77">14349 16999 1099 0,'0'0'291'0,"0"0"-84"16,0 0-15-16,0 0-22 15,0 0-15-15,0 0-60 16,0 0 57-16,-118 21-48 16,93 7 18-16,2 4-18 15,8 3-64-15,9-3 5 16,6-6-30-16,0-8-14 15,15-9 53-15,16-9-52 16,5 0 13-16,1-5-15 16,2-17-38-16,-6-4 32 15,-10-6-73-15,-10 6-62 16,-9-1 44-16,-4 5 38 0,0 13 59 16,-17 4 0-16,-10 5-20 15,2 12-203-15,5 7-335 0</inkml:trace>
  <inkml:trace contextRef="#ctx0" brushRef="#br0" timeOffset="-93613.54">14522 17241 1320 0,'0'0'532'15,"0"0"-438"-15,0 0 67 16,0 0-68-16,-60 128-19 15,36-91-68-15,2-10 7 0,5-1-13 16,7-14-35-16,5-5-240 16,5-7-585-16</inkml:trace>
  <inkml:trace contextRef="#ctx0" brushRef="#br0" timeOffset="-93327.07">14665 17016 1452 0,'0'0'361'16,"0"0"-259"-16,0 0 20 15,0 0 32-15,-83 117-63 16,79-96 46-16,4-6-67 0,10-7-22 16,15-2 42-16,14-6-90 15,1-4-1-15,0-14-41 16,-7-10-40-16,-8 1 14 15,-11-5-30-15,-10 6 12 16,-4 4 86-16,-6 4 43 16,-21 14-4-16,-5 4-39 15,-1 0 0-15,-1 27-8 16,10-6-320-16,8-3-797 0</inkml:trace>
  <inkml:trace contextRef="#ctx0" brushRef="#br0" timeOffset="-92960.69">15062 16973 1160 0,'0'0'382'15,"0"0"-248"-15,0 0-98 16,0 0 140-16,0 0-17 15,0 0 30-15,-121 123-68 16,108-99-90-16,7-7-10 16,3-7-21-16,3-6 7 15,0-4 22-15,24 0-29 16,8 0-23-16,6-13-143 16,2-1-49-16,-7 5 113 0,-8 5 70 15,-10 4 32-15,-10 4 8 16,-5 19 0-16,0 8 18 15,-5 5 15-15,-10-4-14 16,-3 1 25-16,1-8-45 16,-4-4-1-16,3-4-12 15,-9-17-74-15,6 0-163 16,2-8-909-16</inkml:trace>
  <inkml:trace contextRef="#ctx0" brushRef="#br0" timeOffset="-92817.3">15118 16906 1844 0,'0'0'530'0,"0"0"-488"15,131-14-42-15,-77 14-89 16,-11 0 15-16,-15 0-208 16,-17 3-1002-16</inkml:trace>
  <inkml:trace contextRef="#ctx0" brushRef="#br0" timeOffset="-92066.06">12766 17714 1647 0,'0'0'631'0,"0"0"-428"16,0 0-143-16,0 0-51 15,0 0 23-15,121-14-5 16,-33 14 52-16,44 0 5 16,47 8-37-16,21 2 22 15,7-5-44-15,-2-2-14 16,-15 3-1-16,6-6-10 15,-4 0 0-15,-12 0-6 16,-13 0 6-16,-22 0-7 16,-33 4 7-16,-30 0 0 0,-26 0-6 15,-13 1-129 1,-8 0-67-16,-10 3-107 0,-8-1-71 16,-15-4-240-16</inkml:trace>
  <inkml:trace contextRef="#ctx0" brushRef="#br0" timeOffset="-91135.33">13753 18057 377 0,'0'0'874'0,"0"0"-548"16,0 0-98-16,0 0-58 16,0 0-18-16,0 0 30 15,0 0-53-15,-77 36 24 16,63-5-49-16,5-4-79 15,9-1 38-15,0-4-48 16,2-7-5-16,19-6 32 16,5-9-42-16,5 0 18 15,0-14-18-15,0-12-41 16,-8-6 14-16,-9 3-22 16,-12-4-24-16,-2 1 31 15,0 10 42-15,-14 10 3 0,-3 6-3 16,-6 6-56-1,-2 18-85-15,5 11-195 0,5-8-508 16</inkml:trace>
  <inkml:trace contextRef="#ctx0" brushRef="#br0" timeOffset="-90948.48">14005 18260 1066 0,'0'0'891'15,"0"0"-759"-15,0 0-97 16,0 0 5-16,0 0-19 16,-69 118 39-16,44-86 23 15,6-2-65-15,3-6-18 16,9-10-79-16,7-7-282 0,0-7-582 16</inkml:trace>
  <inkml:trace contextRef="#ctx0" brushRef="#br0" timeOffset="-90536.66">14273 17941 1588 0,'0'0'247'0,"0"0"-194"16,0 0-14-16,-136 53-18 0,101-20 68 15,10-3 3 1,9-2-47-16,14-6 34 16,2-5-36-16,6-4-16 0,23-9 6 15,4-4-33-15,6 0-60 16,-3-19-55-16,-3-10-63 16,-4-7 41-16,-9 4 9 15,-5 1 128-15,-8 6 33 16,-5 11 230-16,-2 9-20 15,0 5-167-15,0 15-70 16,-13 19 4-16,-1 16-3 16,1 4 14-16,-2 6 15 15,-1-1-30-15,-2-9 7 16,1-4-13-16,-6-12 0 16,1-6 1-16,0-7-1 0,-1-12 0 15,-3-9 0-15,3 0-133 16,8-8-225-16</inkml:trace>
  <inkml:trace contextRef="#ctx0" brushRef="#br0" timeOffset="-89822.46">14289 17965 1179 0,'0'0'265'0,"0"0"-133"15,0 0-31-15,0 0 83 16,0 0 6-16,0 0-47 16,0 0-64-16,-2-46-78 15,-15 46-1-15,0 0 12 16,-3 0-5-16,-3 6 5 16,-1 10 3-16,0 8 9 15,-3 5 65-15,0 8-14 16,0 3 0-16,5 8 17 15,1-2-44-15,10-2-3 16,5-4-26-16,6-8-19 16,0-2 51-16,9-11-39 0,15-5 34 15,8-10-22-15,5-4-15 16,4 0 4-16,1-18-13 16,-4-8-28-16,-5-6 22 15,-6-9-66-15,-11-7-11 16,-10-2 30-16,-6 0 37 15,0 7 16-15,-8 2 24 16,-11 15 21-16,-3 8-4 16,-2 13-41-16,2 5-44 15,-1 0-35-15,3 15-85 16,11 11-95-16,5-4-290 16,4-4-705-16</inkml:trace>
  <inkml:trace contextRef="#ctx0" brushRef="#br0" timeOffset="-89364.7">14692 17987 1272 0,'0'0'602'0,"0"0"-376"16,0 0-180-16,0 0-8 15,0 0-36-15,-150-14 82 16,117 35 36-16,6 5-55 16,9 3-4-16,9-3-31 15,9-3-24-15,0-6 40 16,12-3-37-16,14-6-2 0,5-8-7 16,0 0-37-16,4-13-8 15,-8-13-59-15,-6-1-72 16,-3-9 49-16,-7 6 22 15,-4 2 105-15,-2 6 90 16,-5 8 157-16,2 14-38 16,-2 0-203-16,0 18 21 15,0 17-45-15,0 20 19 16,-7 3-1-16,-4 4 0 16,-4 0 11-16,-3-3-17 15,-5-9 6-15,-2-10 0 16,-4-14 31-16,-2-5-4 0,0-8 22 15,-2-12-19-15,-1-1-30 16,-1-2-122-16,6-17-339 16,8 1-527-16</inkml:trace>
  <inkml:trace contextRef="#ctx0" brushRef="#br0" timeOffset="-88590.31">13882 18348 639 0,'0'0'640'16,"0"0"-308"-16,0 0-147 15,0 0-28-15,0 0 10 16,0 0-12-16,0 0 41 16,12 0-24-16,-12 0-51 15,0 0-15-15,0 0-85 16,0 0-14-16,0 0-2 15,0 4-5-15,-7 13 0 0,-8 12-1 16,-8 5 1-16,-6 7-9 16,-4 2 9-16,-21 7-88 15,12-6-141-15,2-16-392 0</inkml:trace>
  <inkml:trace contextRef="#ctx0" brushRef="#br0" timeOffset="-87719.93">15773 17628 641 0,'0'0'916'0,"0"0"-534"0,0 0-138 15,0 0 33-15,0 0 12 16,0 0-115-16,0 0-18 16,-7 0-53-16,7 0-22 15,0 0 27-15,0-4-69 16,14-1 0-16,8 2-38 15,10-3 13-15,-1-2-28 16,-2 8-29-16,-8 0-84 16,-9 0-2-16,-12 22-215 15,-20 6-332-15,-9-3-166 0</inkml:trace>
  <inkml:trace contextRef="#ctx0" brushRef="#br0" timeOffset="-87600.13">15635 17866 1520 0,'0'0'663'0,"0"0"-467"0,0 0-59 15,0 0 100-15,0 0-75 16,0 0-106-16,0 0-56 16,164 8-69-16,-110-8-293 15,-9 0-758-15</inkml:trace>
  <inkml:trace contextRef="#ctx0" brushRef="#br0" timeOffset="-81826.55">16731 17362 1639 0,'0'0'782'16,"0"0"-464"-16,0 0-186 15,0 0-47-15,0 0 5 16,0 0-35-16,0 0 9 15,45-72-64-15,-7 40 9 16,12-7-25-16,0-1 16 16,2-1-13-16,-3-1 12 15,-9 4-22-15,-7 6 15 16,-10 5 4-16,-8 8 4 16,-9 7-9-16,-6 8 10 15,0 4-1-15,0 0 0 0,0 0-11 16,-2 23 10-16,-13 12-7 15,-7 17 8-15,-3 7-9 16,-4 3 10-16,5 1-1 16,2-10 0-16,8-7-90 15,11-12-168-15,13-16-249 16,21-12-36-16,3-6-594 0</inkml:trace>
  <inkml:trace contextRef="#ctx0" brushRef="#br0" timeOffset="-81564.56">17356 17089 1807 0,'0'0'653'0,"0"0"-569"15,0 0 5-15,-116 62-4 0,83-22-9 16,8-4-4-16,16-5-56 16,9-4 14-1,11-10-12-15,24-8-8 0,13-9 7 16,5 0-17-16,0-18-11 15,-6-8 5-15,-11-4-9 16,-16-2 15-16,-11 0-1 16,-9 1 1-16,-9 4-6 15,-20 8 6-15,-8 12-1 16,-6 7-30-16,-26 22-184 16,11 14-109-16,11 0-472 0</inkml:trace>
  <inkml:trace contextRef="#ctx0" brushRef="#br0" timeOffset="-81180.38">16551 17580 933 0,'0'0'1385'0,"0"0"-888"0,0 0-379 15,0 0-56-15,0 0 24 16,0 0 1-16,0 0-67 15,143-22 22-15,-16 12-42 16,33-2 0-16,-9 2-2 16,-30 1 8-16,-36 9-6 15,-27-4 0-15,2 4-33 16,0 0-21-16,-2 0-83 16,-14 9-158-16,-17 0-278 15,-11 0-729-15</inkml:trace>
  <inkml:trace contextRef="#ctx0" brushRef="#br0" timeOffset="-80729.9">17090 17714 1735 0,'0'0'650'16,"0"0"-494"-16,0 0-51 15,0 0-103-15,0 0 8 16,-149 12 102-16,93 28-12 15,2 10-24-15,10 4-16 16,11 5-54-16,15-7 31 16,13-8-37-16,5-8 1 15,14-12 0-15,20-8-1 16,8-14 0-16,3-2-11 16,-5-2-10-16,-9-20 21 15,-13-5-41-15,-16-2-14 16,-2 0 49-16,-22 8-9 15,-18 7 15-15,-10 14 0 0,3 0-21 16,3 10-15-16,8 20-195 16,14-2-260-16,13-10-286 0</inkml:trace>
  <inkml:trace contextRef="#ctx0" brushRef="#br0" timeOffset="-80233.88">17309 17878 975 0,'0'0'867'16,"0"0"-603"-16,0 0-171 15,0 0 18-15,0 0 53 16,0 0-94-16,0 0 42 16,-56-94-23-16,56 86-74 15,12 1 24-15,1 0-39 16,3 7 9-16,-1 0 6 16,-1 0-8-16,-1 14-4 15,-7 12 15-15,-6 6-10 16,0 12 29-16,-11 3-16 15,-13-3-21-15,-1-5 24 16,5-4-22-16,6-13-2 0,14-8 0 16,0-4 13-16,21-1-14 15,21-4 1-15,9 2-30 16,5-2 24-16,-5 4-12 16,-10 8 18-16,-19 5 0 15,-22 6-15-15,-3 9 15 16,-39 2 8-16,-18 10-8 15,-9-5 18-15,-3-6-18 16,5-9-59-16,9-9-170 16,19-17-389-16,18-3-717 0</inkml:trace>
  <inkml:trace contextRef="#ctx0" brushRef="#br0" timeOffset="-79617.94">18020 17478 1328 0,'0'0'546'16,"0"0"-370"-16,0 0-4 0,0 0 62 15,0 0-15-15,0 0-92 16,0 0-35-16,-20 0-80 16,18 8 15-16,2-4-19 15,0 1 7-15,0-5-18 16,0 4 3-16,0 0 0 16,4-4 3-16,-2 5 9 15,-2-5-12-15,0 0 0 16,0 0 10-16,-10 0-1 15,-9 0-9-15,2 5-27 16,-6 13-78-16,7-1-400 16,3-4-628-16</inkml:trace>
  <inkml:trace contextRef="#ctx0" brushRef="#br0" timeOffset="-78679.33">17967 17508 373 0,'0'0'1199'0,"0"0"-932"16,0 0-210-16,0 0 77 15,0 0 79-15,0 0-16 0,0 0 18 16,-34-18-84 0,34 18-17-16,0 0-30 0,0 0-69 15,0 0 21-15,0 0-36 16,-2 0-2-16,0 5-19 15,2 8 19-15,0-4 2 16,0 3 0-16,2-5-9 16,15-3-3-16,4-4 12 15,1 0 0-15,-7-4-10 16,-3-6 10-16,-12-3-1 16,-5 12-23-16,-21-3-199 15,-3 4-458-15</inkml:trace>
  <inkml:trace contextRef="#ctx0" brushRef="#br0" timeOffset="-73681.08">31112 4590 970 0,'0'0'223'0,"0"0"-122"16,0 0-31-16,0 0 59 16,0 0-45-16,0 0 15 15,0 0 21-15,-4-24-35 16,4 22 4-16,0-2-17 15,0-1-37-15,0 2 24 16,0-1-3-16,-5-2 18 16,-2 0-36-16,-2-1-36 0,-2 2 25 15,-2-2-27 1,0 4 0-16,-1-2 6 0,1 3-4 16,0 1-2-16,-1 1 0 15,1 0 13-15,-1 0-17 16,-3 0 4-16,-4 11 0 15,-1 6-8-15,-3-1 9 16,3 1-1-16,0 2 0 16,2-4 10-16,2 2-11 15,0-1 1-15,3-2 0 16,-1 2-13-16,1-2 14 16,-1 2-1-16,1-2 0 0,-4 2 12 15,3 2-18 1,3-2 6-16,0 1 0 0,4-1-9 15,0-2 9-15,1 0 0 16,3-2 0-16,-2-1 12 16,0 5-18-16,-1 0 6 15,-1 5 0-15,-3 0-16 16,-1 4 13-16,-1 1 3 16,1 2 0-16,-5 0 8 15,-1 2-13-15,-4 2 5 16,-1 2 0-16,-1 0-16 15,2 4 21-15,4 2-11 16,1 0 1-16,3 3-73 0,1-1 39 16,1 0-33-1,1 1-1-15,1-5 38 0,0 3-11 16,-3-4 45-16,4-2 1 16,1 0 0-16,-1-3-10 15,2 0 10-15,1-2 0 16,3-1-6-16,0 0 18 15,-4-1-12-15,2 2 0 16,-1 0 0-16,-5 3-10 16,4-1 10-16,-3-1 0 15,-1 5-1-15,2-1 16 16,-1 3-18-16,-1 0 3 16,-1 0 0-16,-1 2-7 15,1-2 7-15,-2 2 0 16,-3-2 0-16,0 0 10 0,0-1-13 15,2-2 3-15,3-2 0 16,2-1-6-16,2-3 7 16,2 0-1-16,5 0 0 15,2 2 10-15,0-1-12 16,0 0 2-16,0 0 0 16,0 0-8-16,9 0 8 15,0-2 0-15,-2 2 0 16,2 1 11-16,-1-2-15 15,-1 1 4-15,-2 2 0 16,-1-6-7-16,-2 0 7 16,-2 1 0-16,0 1 0 15,0 0 9-15,0 2-8 16,0 2-1-16,0-2 0 0,0 3-7 16,0-3 7-16,0-2 0 15,-4 0 0-15,0-2 6 16,-1 0-9-16,2-2 3 15,1 1 0-15,2-4-7 16,0-1 17-16,0-2-10 16,21-4 0-16,5-3 2 15,8 1-14-15,8-4-3 16,3-3-2-16,-1 0 11 16,-1-1 7-16,-3-3-1 15,-5 3 10-15,-4-2-9 16,-2-2 24-16,-2 0-10 15,0 0 58-15,0 0 6 0,0 0-15 16,0 0 11-16,-1-4-32 16,-2 1-24-16,3-1 31 15,2 1-41-15,2 1 9 16,3 0 10-16,-1 0-22 16,0 1 9-16,-1-3-15 15,-3 0 0-15,-2-2-6 16,-1-3 12-16,-1 1-6 15,2-4 0-15,0 0 10 16,2-2-19-16,0 0 9 16,0-4 0-16,0-2-13 15,-3 0 13-15,1-2 0 16,2-4-1-16,-2-2-14 0,2-4 15 16,0-5-95-1,0-5-49-15,0 0 64 0,0-4 11 16,0 2 33-16,-2 2 34 15,-3 2-2-15,0 2 4 16,-1 0 6-16,-5 2 30 16,-1 0 26-16,1 0-49 15,0-5 49-15,0 1-6 16,0-4-25-16,-1 0 55 16,2-2-40-16,-2-1 4 15,-1-1 4-15,-3 2-20 16,-1-1 3-16,-4 0-9 15,-1 3 6-15,-1 0 19 16,-4 4-37-16,4-1-6 16,-4 2 41-16,2 2-51 0,0 4 16 15,1-1-16-15,-1 2 13 16,0 1-17-16,2 1 4 16,-2 0 0-16,0 2-3 15,-2-2 18-15,1-2-15 16,-3 0 0-16,0-2 1 15,2 1-6-15,-2 1 5 16,0 1 0-16,0 0-8 16,0 4 24-16,0-5-13 15,0 3-3-15,0-5 1 0,-5 0 2 16,-3-4-3 0,-4-3 0-16,-1-1 5 0,-3-1 9 15,3-1-7-15,-3 1-7 16,1 4 0-16,1-2 6 15,-1 3-4-15,-1-1-2 16,-1 2 0-16,-4 1 15 16,-4 2-14-16,2 0-1 15,-6 1 0-15,-6 3-21 16,0 1 0-16,-5 3-65 16,-12-3-97-16,11 7-166 15,7 4-405-15</inkml:trace>
  <inkml:trace contextRef="#ctx0" brushRef="#br0" timeOffset="-71614.41">22407 2029 1182 0,'0'0'488'16,"0"0"-368"-16,0 0-9 15,0 0-2-15,0 0-33 16,0 0-59-16,0 0 26 16,51-131 40-16,-40 104-67 15,1 5 58-15,-8 6 36 16,1 7-26-16,-5 8 32 0,0-1-95 16,0 2 2-16,0 0-23 15,0 21 15-15,-7 14-21 16,-2 9 6-16,4 6-29 15,3 2-38-15,2-8-178 16,4-14-80-16,15-12-235 16,1-14-632-16</inkml:trace>
  <inkml:trace contextRef="#ctx0" brushRef="#br0" timeOffset="-71435.16">22755 1764 1751 0,'0'0'248'16,"0"0"-137"-16,-78 146-5 16,42-71-79-16,1 0 14 0,6-5-41 15,6-11 2-15,10-10-12 16,6-16-69-16,7-22-123 16,11-11-152-16,9 0-390 0</inkml:trace>
  <inkml:trace contextRef="#ctx0" brushRef="#br0" timeOffset="-71179.83">22786 1842 1706 0,'0'0'268'0,"0"0"-184"0,0 0-73 16,0 0 0 0,0 0-11-16,84 134 11 0,-76-93-17 15,-8-3 6-15,0-1-9 16,-2-8-76-16,-21-5-104 15,-6-10-96-15,2-9 41 16,5-5 138-16,11-2 106 16,11-17 223-16,11-3 140 15,31 2-104-15,19 2-151 16,18 2-5-16,13 4-73 16,44-6-30-16,-25 2-148 15,-14-3-684-15</inkml:trace>
  <inkml:trace contextRef="#ctx0" brushRef="#br0" timeOffset="-69626.69">23711 1831 586 0,'0'0'231'0,"0"0"-18"16,0 0-98-16,0 0-58 15,0 0 105-15,0 0-25 16,0 0-78-16,2-18-5 15,-2 15-54-15,0 3 1 16,0 0 6-16,0 0 5 0,0 0-3 16,0 0 11-1,0-1 40-15,0 1 67 0,0 0-35 16,0-3 11-16,0 2-30 16,0-2-32-16,0-1 24 15,0 2-65-15,0-2 12 16,4 1-27-16,4-2 15 15,-4 3 0-15,0 2 0 16,-4 0-9-16,0 0 0 16,0 23 18-16,-8 9-2 15,-10 8 78-15,2 6-53 16,7-2 23-16,7-6-9 16,2-6-45-16,4-9 33 15,21-12-33-15,10-9 0 16,10-2-1-16,4-8-53 0,-2-20-100 15,-5-7-68-15,-11-4-82 16,-8-1 82-16,-15 6 221 16,-5 9 55-16,-3 10 208 15,0 13-72-15,-3 2-52 16,-7 8-48-16,-6 20-29 16,-2 12 42-16,0 10-70 15,1 6-22-15,1 2-9 16,5-2-3-16,4-10-1 15,4-8-69-15,3-18-156 16,3-10-38-16,10-10-329 0</inkml:trace>
  <inkml:trace contextRef="#ctx0" brushRef="#br0" timeOffset="-69475.38">24155 1961 1640 0,'0'0'325'0,"0"0"-220"15,-60 140-17-15,31-72-2 16,2 2-76-16,9-4-1 16,13-3-9-16,3-17-193 15,2-20-369-15</inkml:trace>
  <inkml:trace contextRef="#ctx0" brushRef="#br0" timeOffset="-68206.69">22503 1881 849 0,'0'0'818'0,"0"0"-628"15,0 0-139-15,0 0-1 16,0 0 23-16,0 0-14 16,-125 37 37-16,91-6-26 15,8 1-18-15,8-4 49 16,7-3-73-16,11-6-3 15,0-1 15-15,9-2-39 16,19-2 43-16,7-4-44 0,2-2-34 16,-1-8-24-1,-5 0-110-15,-4-6-40 0,-9-12-32 16,-7-4-278-16</inkml:trace>
  <inkml:trace contextRef="#ctx0" brushRef="#br0" timeOffset="-68079.78">22507 1907 1490 0,'0'0'375'16,"0"0"-293"-16,0 0 27 16,-31 148 12-16,22-73-96 15,0 5-4-15,9 12-21 16,0-22-232-16,0-21-534 0</inkml:trace>
  <inkml:trace contextRef="#ctx0" brushRef="#br0" timeOffset="-67380.76">23597 1905 1015 0,'0'0'666'16,"0"0"-521"-16,0 0 19 16,0 0-49-16,0 0 98 15,0 0-65-15,0 0-72 16,4-92-19-16,4 85-56 15,3 2 15-15,-1 5-16 16,4 0 10-16,-1 0-4 16,-1 22-6-16,-3 11 0 15,-9 9 4-15,0 11 9 0,-9 1-13 16,-14 1 28-16,1-9-27 16,5-11 26-16,5-10-27 15,12-11 0-15,0-6-3 16,22-7 10-16,20-1-14 15,39 0-94-15,-10-12-184 16,-6-6-278-16</inkml:trace>
  <inkml:trace contextRef="#ctx0" brushRef="#br0" timeOffset="-66848.84">25011 2057 1610 0,'0'0'286'16,"0"0"-187"-16,0 0-35 16,0 0-55-16,58-110-9 15,-34 73-6-15,-4 8-10 16,-4 4 5-16,-7 9 22 16,-7 11 15-16,-2 5 52 15,0 0-20-15,0 21 14 16,-11 16 42-16,-1 7-49 15,-1 4-36-15,7-2-19 16,1-4-10-16,5-9 0 0,0-12-128 16,22-18-117-16,7-3-246 15,0-7-494-15</inkml:trace>
  <inkml:trace contextRef="#ctx0" brushRef="#br0" timeOffset="-66697.64">25368 1903 901 0,'0'0'1095'15,"0"0"-936"-15,0 0-77 16,0 0 56-16,-83 136-51 16,50-83 28-16,1 3-99 15,8-3-2-15,3-2-14 16,13-7-136-16,3-12-208 0,5-14-411 16</inkml:trace>
  <inkml:trace contextRef="#ctx0" brushRef="#br0" timeOffset="-66462.51">25492 2046 1684 0,'0'0'373'0,"0"0"-267"16,0 0 15-16,0 0 48 15,0 0-95-15,0 0-43 16,0 0-29-16,87 11 17 15,-71 19-23-15,-8 9 4 0,-8 4 0 16,0 5-5 0,0 1 6-16,-11-5-1 0,-2 0 0 15,4-12-234-15,2-12-484 0</inkml:trace>
  <inkml:trace contextRef="#ctx0" brushRef="#br0" timeOffset="-66330.81">25726 2261 1677 0,'0'0'601'16,"0"0"-534"-16,116-19-67 15,-65 11-9-15,16-11-37 16,-15 5-257-16,-10 1-1029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20T01:30:01.6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1526 6403 894 0,'0'0'670'16,"0"0"-477"-16,0 0-1 16,0 0-47-16,0 0-145 15,0 0-4-15,0 0 4 16,34-36 227-16,-29 34-77 0,-3-3-68 15,0 3 66-15,-2 0-33 16,0-1-4-16,0 0-15 16,2-1-49-16,-2 3-21 15,0-2-1-15,0 2-7 16,0-2 15-16,0 3-21 16,0 0 15-16,0 0 15 15,0 0-34-15,-14 0 2 16,-7 11 4-16,-10 7-14 0,-12 6 22 15,-9 10-21-15,-5 6 19 16,-5 6 19-16,1 4-39 16,6 4 20-16,7 1 2 15,13 3 1-15,8 0 3 16,14 0-25-16,9-4 9 16,4-2-1-16,0-8-9 15,21-6-2-15,13-11-25 0,11-12-24 16,8-9-12-16,4-6-56 15,4 0-53-15,4-18-172 16,-19-2-294-16,-10 0-720 0</inkml:trace>
  <inkml:trace contextRef="#ctx0" brushRef="#br0" timeOffset="745.84">1293 6802 1960 0,'0'0'534'16,"0"0"-366"-16,0 0 41 15,0 0-69-15,0 0-83 16,0 0-6-16,133-31-5 15,-79 26-40-15,0-2 3 16,-4 4-1-16,-3 1-8 0,-7 2 0 16,-11 0-2-16,-6 13 2 0,-15 11 12 15,-8 9-6-15,0 4 25 16,-10 9 25-16,-13 5-15 16,-2-1 3-16,-1 1-26 15,4-6-12-15,2-4-6 16,4-9 0-16,7-10-23 15,9-10-10-15,0-12-38 0,2 0 11 16,21-21-21-16,8-19-121 31,6-7-114-31,3-8-152 16,-1 1 258-16,-6 6 210 16,-6 9 7-16,-10 14 177 15,-7 8 58-15,-8 12 10 0,-2 5-35 16,0 1-93-16,-7 24-35 15,-6 5 13-15,0 7-49 16,3 4-4-16,8-3-34 16,2-4-9-16,0-5-6 0,20-9-4 15,7-11-22 1,4-9 19-16,1 0-23 0,-5-9-3 16,-8-14-2-16,-5-7 10 15,-10-1 7-15,-4-6-3 16,0 1 21-16,0 5 4 15,0 2 5-15,0 11 23 16,0 6-1-16,9 5-16 16,11 7-10-16,3 0-5 15,0 4 0-15,0 14 6 16,-5 6-6-16,-7 5 15 16,-9 5-15-16,-2 2 8 15,0 0 7-15,0-1-15 0,-6-8 0 16,-3-3 0-1,-1-10-38-15,4-6-31 0,2-8-200 16,2-14-91-16,2-9-533 0</inkml:trace>
  <inkml:trace contextRef="#ctx0" brushRef="#br0" timeOffset="876.98">2142 6636 942 0,'0'0'1482'0,"0"0"-1006"16,0 0-311-16,0 0-74 15,0 0-49-15,0 0-42 16,0 0-37-16,38 13-292 16,-38 29-743-16</inkml:trace>
  <inkml:trace contextRef="#ctx0" brushRef="#br0" timeOffset="974.61">2033 7347 2526 0,'0'0'293'0,"0"0"-293"15,0 0-268-15,0 0-932 0</inkml:trace>
  <inkml:trace contextRef="#ctx0" brushRef="#br0" timeOffset="1468.12">3138 6604 1371 0,'0'0'495'0,"0"0"-301"15,0 0 88-15,0 0-10 16,0 0-30-16,0 0-87 0,0 0-16 15,-55 21-35-15,12 21-22 16,-3 8-27-16,-6 7-23 16,0 3-7-16,6-2-25 15,3-2 1-15,6-5-2 16,8-10-8-16,10-11-27 16,9-10-30-16,5-10-46 15,5-10-13-15,0 0-97 0,29-41-145 16,-2-4-141-16,2-4-256 15</inkml:trace>
  <inkml:trace contextRef="#ctx0" brushRef="#br0" timeOffset="1662.2">3060 6566 191 0,'0'0'1467'16,"0"0"-983"-16,0 0-216 16,0 0 6-16,0 0-73 15,0 0-60 1,129-5-52-16,-108 43 1 15,-2 8-33-15,4 4-19 16,4 4-31-16,-1-1-6 16,3-6-1-16,3-4-39 15,-8-5-42-15,-6-1-67 16,-7-8-233-16,-8-14-369 0</inkml:trace>
  <inkml:trace contextRef="#ctx0" brushRef="#br0" timeOffset="1834.14">2851 6817 1587 0,'0'0'1195'0,"0"0"-1032"16,0 0-100-16,0 0 3 15,170-10-66-15,-73 5-1 16,-15-1-84-16,-6-2-464 0</inkml:trace>
  <inkml:trace contextRef="#ctx0" brushRef="#br0" timeOffset="2268.37">3682 7110 1015 0,'0'0'905'16,"0"0"-603"-16,0 0-72 15,0 0-41-15,0 0-65 16,56-114 16-16,-36 82-62 16,-3 2-24-16,-3 5-17 15,-5 11 15-15,-3 9 4 16,-4 5-7-16,-2 5-47 0,0 21 17 15,0 13 23-15,0 5-24 16,0 4-16-16,-4 3-2 0,-7 10-71 16,1-10-135-16,0-16-589 0</inkml:trace>
  <inkml:trace contextRef="#ctx0" brushRef="#br0" timeOffset="3260.56">4273 6341 1485 0,'0'0'488'0,"0"0"-283"16,0 0 11-16,0 0-24 15,0 0-4-15,0 0-20 16,0 0-51-16,54-101-32 15,-54 101-46-15,0 0-3 16,0 2-6-16,0 20-28 16,0 12 43-1,-8 10-4-15,-5 10-11 16,-1 9 11-16,1 3-29 16,1 6 16-16,-2-2-9 15,5 1-18-15,-1-6-1 0,6-3 9 16,4-7-9-16,0-10 0 15,0-8-15-15,14-8 7 16,5-12-11-16,4-8-43 16,2-9 13-16,4 0-2 15,2-19-21-15,0-8 0 16,-2-5-25-16,-2-1 18 16,-4 3 28-16,-6 2 26 15,-5 3 25-15,-6 9 18 16,-4 9 30-16,-2 4 51 15,0 3-49-15,-12 7-15 0,-7 14-4 16,-6 6-7-16,5 2-12 16,3-2-12-16,3-3 2 15,12-6-2-15,2-6-6 16,0-6-11-16,16-3-1 16,5-3-31-16,6 0-27 15,-2-7 14-15,-5-1 38 16,-5 6 24-16,-3 2-14 0,-6 0 2 15,-3 5 12-15,-3 7 1 16,0 8-1-16,0-6-35 16,2-9-207-16,-2-5-230 15,2 0-277-15</inkml:trace>
  <inkml:trace contextRef="#ctx0" brushRef="#br0" timeOffset="3390.38">4578 6617 2116 0,'0'0'465'0,"0"0"-465"0,152-16-13 16,-90 12-582-16</inkml:trace>
  <inkml:trace contextRef="#ctx0" brushRef="#br0" timeOffset="4061.95">5287 6345 1570 0,'0'0'473'0,"0"0"-361"15,0 0 23-15,0 0 9 16,0 0-3-16,0 0 13 16,0 0-56-16,8 18 58 15,-8 35-41-15,0 12-27 16,-8 5-11-16,-1 4-32 0,-3-2 11 0,4-3-42 15,-1-10 2-15,3-6 3 16,1-15-19-16,2-10-6 16,3-14 5-16,0-14-15 15,0 0 5-15,19-17-20 16,5-15 4-16,5-5 5 16,7-3-44-16,1 6 18 15,-1 7 27-15,-5 13 21 16,-8 14-2-16,-7 0 10 15,-8 25 16-15,-8 8 18 16,0 6-3-16,-8 5 9 16,-15-2-16-16,-4 0-14 0,-4-4-3 15,0-6-15-15,0-2-25 16,0-8-54-16,2-6-89 16,8-5-380-16,8-10-539 15</inkml:trace>
  <inkml:trace contextRef="#ctx0" brushRef="#br0" timeOffset="4333.7">5949 6643 1829 0,'0'0'629'15,"0"0"-486"-15,0 0 5 16,0 0 17-16,0 0-54 16,0 0-8-16,0 0 2 15,-93 100-30-15,53-38-44 16,-7 5-14-16,-1 2-14 0,4 1-3 16,4-3-45-1,7-6-46-15,6-3-67 0,9-15-326 16,9-16-417-16</inkml:trace>
  <inkml:trace contextRef="#ctx0" brushRef="#br0" timeOffset="4607.81">6263 6754 1810 0,'0'0'583'0,"0"0"-399"15,0 0 64-15,-144 17-61 16,92 17-45-16,9 13-36 16,15 5-31-16,14 2-42 0,14-1-33 15,14-4 0-15,26-6-20 16,33-5-81-16,-10-13-169 15,-5-9-613-15</inkml:trace>
  <inkml:trace contextRef="#ctx0" brushRef="#br0" timeOffset="34094.55">7002 6543 995 0,'0'0'331'15,"0"0"-142"-15,0 0-51 16,0 0-30-16,0 0 15 0,0 0-22 16,0-36-1-1,0 29-13-15,0 0 4 0,0 0 16 16,2 4 6-16,-2-1-8 15,0-1-30-15,0 2 4 16,0 1 1-16,0 0-20 16,0 2 6-16,0 0-17 15,0-2-5-15,0 2-6 16,0 0-17-16,0 0 3 16,0 0 6-16,0 0-24 15,0 9 5-15,0 14-4 16,0 9 40-16,0 5 1 15,0 8-21-15,0 1 0 16,0 2 8-16,-2-4-24 16,2-2-1-16,0-4-10 0,0-2 0 15,-6-6 0-15,4-1-11 16,-2-7-20-16,2-4-20 16,2-4-49-16,0-6-98 15,0-2-111-15,0-6-80 31,0 0-264-31,6 0-790 0</inkml:trace>
  <inkml:trace contextRef="#ctx0" brushRef="#br0" timeOffset="35408.08">7418 6581 1612 0,'0'0'398'0,"0"0"-207"0,0 0 59 0,0 0-22 31,0 0-8-31,-147 127-94 0,96-83-50 0,-3 0-32 0,3-6-37 31,6-4-6-31,10-7 10 0,10-13-11 0,11-3-1 16,12-11-23-16,2 0-3 31,10-2-43-31,14-14-77 0,8-3 51 0,3 4 70 32,3 1 13-32,-5 6 13 0,-2 4 1 0,-2 4 14 15,-2 0 28-15,-4 5-7 16,-2 11 6-16,2 4 9 15,-3 1-26-15,0-1 4 16,0-3-28 0,1-5 11-16,-4-3-12 15,3-6 0-15,-4-3-27 16,1 0-25-16,2-15-39 16,-4-5-18-16,3-6-13 0,-3 0 55 15,-1-5 53 1,-3 6 2-16,-5 3 12 0,2 6 0 15,-6 7 54-15,-2 9 61 16,0 0-48-16,0 14 34 16,0 14 43-16,-4 4-73 15,-2 2-17-15,2-1-27 0,4-5-21 16,0-7-6-16,0-4-28 16,0-9-28-16,6-4-63 31,6-4-72-31,-1 0 6 0,1 0 76 15,-4-6 75-15,3-4 34 16,-1-1 0-16,-2 4 82 16,3-3 34-16,1 1-13 15,3 0-6-15,1-3-24 0,4-1-48 16,4 1-8-16,1-5-17 16,0-3-9-16,-2-1-10 15,0 1-32-15,-7-1-7 16,-7-1 26-16,-7 2-5 15,-2 6 37-15,0 3 0 16,-18 11 10-16,-4 0 35 16,0 14 6-16,1 17 22 15,4 5-4-15,5 8-4 16,8 0-17-16,4-2-39 16,0-4 5-16,9-5 0 15,11-7-14-15,2-11-1 0,7-7-13 16,0-8-4-16,3 0-1 15,-1-12-47-15,-2-12-7 16,2-8-11-16,-2-2-10 16,-2-3 27-16,-6 6 0 15,0 2 67-15,-7 10 1 16,-3 11 46-16,-5 8 11 16,-4 0 3-16,-2 13 34 15,0 14 33-15,0 5-43 16,-2 0-37-16,-4-5-11 15,1-2-31-15,3-7-4 0,2-6 8 16,0-8-9-16,0-4-2 16,4 0-4-16,11-18-12 15,8-6-13-15,4-5-40 16,4-3 1-16,0 3 27 16,-2 5 3-16,-4 3 29 15,-8 14 10-15,-5 7 3 0,-10 0 21 16,-2 18 33-16,0 7 10 15,0 4-12-15,-8-1-34 16,0-8 2-16,4-4-22 16,4-10 0-1,0-4 8 1,2-2-9-16,18 0-9 0,7-17-12 16,7-2-40-16,3-1 34 15,-1 4 10-15,-5 4 11 16,-2 7 6-16,-7 5-13 15,-5 0-5-15,-9 0 17 16,-6 14-10-16,-2 4 10 16,0-4-37-16,-4 1-95 15,-16-6-29-15,-30-7-131 16,4-2-346-16,-4 0-447 0</inkml:trace>
  <inkml:trace contextRef="#ctx0" brushRef="#br0" timeOffset="35582.82">7750 6595 1744 0,'0'0'694'0,"0"0"-393"15,0 0-128-15,0 0-68 16,0 0-34-16,0 0-44 16,114-29-27-16,-89 29-6 15,-1 0-179-15,0-9-158 16,-6-5-319-16,-2-6-1000 0</inkml:trace>
  <inkml:trace contextRef="#ctx0" brushRef="#br0" timeOffset="35724.11">8111 6302 1005 0,'0'0'1232'0,"0"0"-693"16,0 0-398-16,0 0-42 16,0 0 21-16,0 0-44 15,0 0-17-15,81 84-40 16,-41-63-19-16,36-1-39 15,-12-2-162-15,1-9-559 0</inkml:trace>
  <inkml:trace contextRef="#ctx0" brushRef="#br0" timeOffset="36130.61">9251 6520 10 0,'0'0'1917'0,"0"0"-1335"16,0 0-308-16,0 0-67 15,0 0-95-15,0 0-39 16,0 0-43-16,0-17 5 16,0 60 23-16,0 15-18 15,0 9-5-15,0 5-19 16,0 5-10-16,0-7-6 15,0-4-47-15,0-11-16 16,6-12-27-16,-1-11-140 16,-5-19-142-16,-3-9-232 15,-15-4-518-15</inkml:trace>
  <inkml:trace contextRef="#ctx0" brushRef="#br0" timeOffset="36625.06">8990 6793 986 0,'0'0'1030'16,"0"0"-661"-16,0 0-187 15,0 0-52-15,172-85-38 16,-104 82-12-16,3 3 47 16,-5 12-35-16,-11 20-35 15,-17 10-16-15,-16 9-40 16,-15 2 19-16,-7-2 8 0,-2-7-10 16,-16-10 8-16,2-8-16 15,3-14-8-15,7-12 10 16,6 0-12-16,0-24-10 15,17-12-25-15,19-13-31 16,13 0-4-16,9-3-42 16,4 7 35-16,-2 12 46 15,-4 11 28-15,-10 13 3 16,-9 9 67-16,-10 0-13 16,-10 16 18-16,-8 7-20 15,-7 2-11-15,-2 5 7 16,-7 3-11-16,-17 3-1 15,-8-2 4-15,-1 0-31 16,2-4 5-16,2-6-14 16,12-7 0-16,5-12 6 15,12-5-6-15,0 0-9 16,16-10-3-16,15-8-29 0,3 0 17 16,-3 8 4-16,-2 8 20 15,-7 2 24-15,-4 8-17 0,-5 12-6 16,0 5 16-16,-1-4-17 15,3 1-10-15,10-10-71 16,-5-6-252-16,2-6-652 0</inkml:trace>
  <inkml:trace contextRef="#ctx0" brushRef="#br0" timeOffset="37229.78">10545 6992 205 0,'0'0'1700'0,"0"0"-1417"16,0 0-220-16,0 0-34 15,116-136-28-15,-80 85 5 16,0-2 54-16,-5 3 0 16,-5 5-6-16,-7 12 96 15,-5 10 54-15,-10 17-27 0,-4 6-110 16,0 26-36-16,0 20 32 16,-14 15-22-16,1 7-25 15,3-3-16-15,8-2-24 16,4-1-84-16,19-17-274 15,3-17-423-15</inkml:trace>
  <inkml:trace contextRef="#ctx0" brushRef="#br0" timeOffset="38030.15">11638 6629 1706 0,'0'0'382'15,"0"0"-186"-15,0 0-27 16,0 0-28-16,-123 10 89 15,77 26-40-15,-2 13-50 16,11 5-65-16,8 4-27 16,18-2-7-16,11-8-41 15,6-9 8-15,32-12 6 16,14-13-14-16,10-14-14 16,3 0-37-16,1-28-3 15,-1-14-12-15,-9-10-54 0,-7-10 30 16,-5-7 42-1,-10-3-5-15,-8 2 53 0,-5 4 25 16,-13 10 72-16,-5 18 71 16,-3 14-53-16,0 20-43 15,-9 4-20-15,-7 22-38 16,-4 22 23-16,2 10-1 16,5 8-13-16,5 4 2 15,4-4-25 1,4-4 1-16,0-9 5 15,10-11-6-15,10-10-6 16,4-14-21-16,5-10-6 16,2-4 3-16,7-11-39 15,-1-18-15-15,-2-1 27 16,-6 2-6-16,-10 3 50 0,-5 10 13 16,-9 11 39-16,-5 4 6 0,0 7-32 0,0 18 32 15,0 3 9 1,0-1-38-16,0-1 8 0,6-3-15 15,10-7-3-15,-1-4-6 16,4-10-43-16,-4-2-27 16,1 0 22-16,-3-16-45 15,1-6-41-15,-6-7-68 16,3 2 53-16,-1 1 74 16,-2 4 75-16,-1 7 23 15,-1 10 241-15,0 5-61 16,-4 0-98-16,0 15-35 15,0 6-23-15,-2 1-16 16,0-2-31-16,0-3-47 16,0-10-17-16,0-3-310 15,0-4-566-15</inkml:trace>
  <inkml:trace contextRef="#ctx0" brushRef="#br0" timeOffset="38127.01">12378 6541 889 0,'0'0'1732'16,"0"0"-1270"-16,0 0-462 16,0 0-83-16,0 0-461 0,0 0-531 15</inkml:trace>
  <inkml:trace contextRef="#ctx0" brushRef="#br0" timeOffset="38520.81">12969 6423 2410 0,'0'0'597'16,"0"0"-521"-16,0 0-38 15,0 0-20-15,0 0 70 16,-18 132-16-16,13-66 7 0,-2 4-32 15,3 0-47-15,2-2-38 16,-2-7-41-16,-1-11-57 16,-9-8-178-16,4-16-252 15,-3-12-345-15</inkml:trace>
  <inkml:trace contextRef="#ctx0" brushRef="#br0" timeOffset="38661.42">12641 6756 2448 0,'0'0'639'16,"0"0"-555"-16,0 0-84 0,120-35-5 16,-71 27-56-1,3 6 0-15,13 2-137 0,-14 0-440 16,-7 0-711-16</inkml:trace>
  <inkml:trace contextRef="#ctx0" brushRef="#br0" timeOffset="38852.15">13263 6729 2205 0,'0'0'624'0,"0"0"-537"0,0 0-51 15,0 0-29-15,0 0 76 16,0 0 32-16,0 0-34 16,-47 107-43-16,45-73-38 15,2-2-24-15,0-7-32 16,0-8-74-16,0-13-235 15,0-4-317-15,4 0-765 0</inkml:trace>
  <inkml:trace contextRef="#ctx0" brushRef="#br0" timeOffset="39430.07">13309 6774 2242 0,'0'0'667'0,"0"0"-598"15,0 0-56-15,0 0-13 0,116 14-34 16,-75-13 33-16,-3-1-38 15,-5 0-79-15,-4 0-83 16,-8-3-74-16,-13-9 59 16,-8 2 141-16,0 2 75 15,-12 4 103-15,-7 4 86 16,-6 0 18-16,5 19-6 16,9 10-58-16,7 3-29 15,4-1-31-15,8 1-54 16,22-9-14-1,7-3-15-15,6-10-45 0,-1-8-45 0,-2-2-61 16,-1-6-41-16,-6-18 4 16,-2-4-65-1,-4-10 61-15,-6-6 76 16,0-7 116-16,-3-3 15 16,-3-2 40-16,-3 6 73 15,-3 12 124-15,-5 11-1 16,-4 18-3-16,0 9-132 15,0 7-83-15,0 26 51 0,0 9-27 16,0 8-15 0,0 4 19-16,0 6-37 0,0-2 0 15,0-1-23-15,0-7-1 16,0-10-18-16,0-12-32 16,-4-12-11-16,-1-12 1 15,-1-4-33-15,3-16-82 16,3-14-44-16,0-10 63 15,20-3 97-15,16-3 25 16,13 4 11-16,7 5 23 16,6 5 55-16,3 7 117 0,-1 7-40 15,-1 7-74-15,-7 2-58 16,-17 7-58-16,-14 2-176 16,-18 0-361-16</inkml:trace>
  <inkml:trace contextRef="#ctx0" brushRef="#br0" timeOffset="39639.25">13399 6425 2054 0,'0'0'730'0,"0"0"-569"16,0 0-101-16,0 0-60 15,0 0-25-15,136-36-12 16,-111 29-56-16,2-8-78 16,-6 1-217-16,-3-6-501 0</inkml:trace>
  <inkml:trace contextRef="#ctx0" brushRef="#br0" timeOffset="39735.15">13740 6194 1453 0,'0'0'817'15,"0"0"-439"-15,0 0-185 0,0 0-137 31,0 0-56-31,18 142-11 0,-27-83-219 0,-2-7-727 0</inkml:trace>
  <inkml:trace contextRef="#ctx0" brushRef="#br0" timeOffset="41174.28">15165 6604 1684 0,'0'0'711'15,"0"0"-455"-15,0 0-55 16,0 0-119-16,0 0-13 16,0 0-21-16,0 0 4 15,-70 0 37-15,17 49-34 16,0 7-28-16,7 1 5 0,11-6-31 16,15-10-2-1,17-13-5-15,3-16-21 0,25-12 27 16,18-6-46-16,6-30-59 15,4-15-176-15,-5-11-23 16,-7-11 31-16,-9-5 127 16,-10 3 104-16,-11 7 42 15,-7 18 201-15,-4 18 114 16,-6 23 22-16,-17 9-198 16,-6 34-42-16,2 21-25 0,6 11-7 15,7 4 0-15,14 2-38 16,0-3-4-16,25-9-2 15,12-10-21-15,11-12 0 16,2-15-39-16,2-11-6 0,-7-12 2 16,-10 0-38-1,-8 0 22-15,-10-7 38 0,-9 2 21 16,-6 5 14-16,-2 0-2 16,0 0 9-16,0 14 33 15,9 4-21-15,11-5-5 0,11-3 2 16,7-10-30-1,6 0 0-15,-1-18-28 0,-12-12-8 16,-14-4 19-16,-14-5-5 16,-3 3-2-16,-29 4-9 15,-11 9-75-15,-2 9-119 32,-12 14-16-32,14 4-94 15,11 11-645-15</inkml:trace>
  <inkml:trace contextRef="#ctx0" brushRef="#br0" timeOffset="44658.02">16446 6559 1114 0,'0'0'674'0,"0"0"-427"0,0 0 5 15,0 0 10-15,0 0-90 16,0 0-40-16,0 0 23 15,-35 66-49-15,19-20-26 16,1 0-46-16,-1-2-14 16,5-5 7-16,1-10-26 15,4-4 1-15,1-11-2 16,3-10-34-16,2-4-5 16,0 0-30-16,0-23-109 15,2-6-55-15,15-7 9 16,0-6 29-16,8-3-24 0,4 5 76 31,4 7 143-31,5 13 136 0,-1 11 124 0,2 9 15 16,-4 6-82-16,-1 20-51 15,-3 6-74-15,-4 3-19 16,-5-5 11-16,-2-7-23 16,-2-4-16-16,-3-11 17 0,-1-8-37 15,-3 0 25-15,3-22-10 16,-1-15-15-16,1-8-1 31,1-10-2-31,3-1-7 16,1 2-1-16,0 6-10 15,-1 12-22-15,-7 19-36 16,-5 13-183-16,-6 4-436 0</inkml:trace>
  <inkml:trace contextRef="#ctx0" brushRef="#br0" timeOffset="45236.39">17182 6555 1813 0,'0'0'474'0,"0"0"-387"0,0 0 81 16,0 0 39-16,-27 144-25 15,25-96-64-15,0-4-35 16,2-6-67-16,0-9-10 16,0-13-3-16,0-12-1 15,4-4-4-15,12-15-20 16,1-19-37-16,8-9-39 15,2-10-25-15,2-1 37 16,2 0 45-16,-2 10 29 16,-4 14 12-16,-8 16 6 15,-7 14 55-15,-6 4 8 0,-2 26 57 16,0 8-37-16,3 0-21 16,5 0-20-16,9-3-9 15,3-10-39-15,5-6 11 16,4-13-10-16,0-6-1 0,-2 0-19 15,0-21-19 1,-5-8-25-16,-3-9-7 16,-3-5-30-16,-1-1 52 15,-1 4 48-15,-1 5 12 16,-1 14 99-16,-5 15 22 16,-1 6-58-16,-3 14-39 15,0 20-14-15,-3 12 20 16,-2 8-7-16,0 2-35 15,0 4-15-15,0 11-88 16,2-17-269-16,5-12-748 0</inkml:trace>
  <inkml:trace contextRef="#ctx0" brushRef="#br0" timeOffset="45592.07">18413 6557 1810 0,'0'0'766'0,"0"0"-466"16,0 0-160-16,0 0-73 0,0 0-34 16,0 0 17-16,0 0 38 15,4 88-35-15,-4-48-31 16,0-4-22-16,0-3-6 0,0-8-27 16,0-4-15-16,0-11-52 15,-16-10-168-15,-1 0-107 16,-4-5-395-16</inkml:trace>
  <inkml:trace contextRef="#ctx0" brushRef="#br0" timeOffset="45739.16">18230 6541 2029 0,'0'0'630'0,"0"0"-454"16,0 0 2-16,140-21-123 15,-95 21-28-15,-7 0-17 16,-9 7-10-16,-27 31-110 0,-2-2-413 15,-14 2-451-15</inkml:trace>
  <inkml:trace contextRef="#ctx0" brushRef="#br0" timeOffset="45825.28">18152 6965 1480 0,'0'0'774'0,"0"0"-308"16,0 0-278-16,129 37-188 15,-28-37 0-15,-13 0-242 16,-8-12-245-16</inkml:trace>
  <inkml:trace contextRef="#ctx0" brushRef="#br0" timeOffset="47616.82">19545 6437 1395 0,'0'0'552'0,"0"0"-366"0,0 0-54 16,0 0-52-16,0 0 9 15,0 0 61-15,-116-5 42 16,78 30-46-16,3 6-56 16,1 6-29-16,7 3-11 15,9 2 1-15,7 0-27 16,11-2-3-16,0-4 9 16,11-5-29-16,18-9 17 15,7-7-18-15,7-8-21 16,-1-7-18-16,2 0-42 15,-1-4-25-15,-6-14-44 16,-1-4-53-16,-5-3 11 0,-4-1 53 0,-7 3 40 16,-5 0 99-16,-5 9 0 15,-6 5 100-15,-4 6 17 16,0 3-88-16,0 0-16 16,0 12 8-16,0 8 44 15,-2 4 51-15,2 2-42 16,0 1-18-16,0-3-12 15,15-4-31-15,1-6 6 16,-1-2-19-16,-1-9-11 16,-1-3-18-16,-2 0-48 15,-1-1-61 1,0-17-4-16,2-4-42 16,1-3 53-16,0 4 60 0,1 4 71 15,-1 9 66-15,-3 7 65 16,0 1-68-16,1 1 19 15,3 16-26-15,3 1-4 16,6-2-8-16,4-3-9 16,4-5-9-16,2-8-26 15,3 0-36-15,-5 0-26 16,-2-16-53-16,-4-5 23 16,-9-6-16-16,-5-2 24 15,-7-3 84-15,-4 7 34 16,0 4 99-16,0 6 42 15,0 11-71-15,0 4-53 16,0 5-29-16,0 29 50 16,0 9 58-16,0 14-43 15,-2 10-22-15,-7 5-12 16,-3 1-16-16,-5-3 13 0,-3-7-19 16,-7-12 2-16,-7-12 9 15,-1-13-21-15,-5-12 1 16,-1-10-19-16,4-4-3 15,1 0-46-15,5-13-92 16,11-2-315-16,9 3-373 0</inkml:trace>
  <inkml:trace contextRef="#ctx0" brushRef="#br0" timeOffset="48694.98">20992 6495 1064 0,'0'0'895'0,"0"0"-613"15,0 0-86-15,0 0-55 16,0 0-55-16,0 0 36 31,0 0 29-31,-124-34-47 0,85 70-18 16,1 8-23-16,5 4-13 15,8 2-13-15,12-2-35 16,10-6 11-16,3-5 3 16,16-12-16-16,15-4-8 15,9-13-16-15,3-8-31 16,-1 0-8-16,1-15-32 15,-8-8-21-15,-4-3-8 16,-9-1 45-16,-6 6 79 0,-9 2 18 16,-7 12 135-16,0 4-33 15,-13 3-93-15,-10 5-12 16,3 10 9-16,5 3-15 16,8 0-2-16,7-1-6 15,0-5-1-15,22-2 0 16,7-6-48-16,0-4-139 15,2 0-49-15,-4 0-13 0,-5 0-3 16,-7-3 28-16,-3-1 72 16,-5 3 121-16,-5 1 31 15,0 0 162-15,0 0 48 16,2 4-54-16,8 0-76 16,5 0-31-16,6-4-16 15,6 0-33-15,2-4-55 16,-2-10-27-16,-2-5 16 15,-7-1 1-15,-4 0 15 16,-6 0 50-16,-2 6 6 16,-4 5 97-16,-2 9 20 15,0 0-71-15,-2 9-20 16,3 22 83-16,-3 9 86 0,0 11-58 16,0 12-43-16,0 2-22 15,-9 8-23 1,-1-5-16-16,2-3 0 0,-1-11-38 0,3-13 11 15,-2-13-11-15,6-11-1 16,2-14-2-16,0-3-22 31,0-9-9-31,0-21-40 16,0-14-63-16,0-11-3 0,14-11-22 16,13-10-98-16,6-5-131 15,11 6-105-15,6 5 495 16,-2 15 16-16,-1 19 273 15,-7 16-68-15,-9 14-52 16,-6 6-26-16,-9 2 40 16,-12 16-21-16,-4 4-35 15,0 4-41-15,-18 2-65 0,-13-4-21 16,-4-2-18-16,-7-6-102 16,-6-7-18-16,-39-9-94 15,10-9-235-15,-2-10-357 0</inkml:trace>
  <inkml:trace contextRef="#ctx0" brushRef="#br0" timeOffset="48822.25">21072 6472 1796 0,'0'0'669'15,"0"0"-402"-15,0 0-85 16,0 0-133-16,0 0-21 16,126-42-28-16,-107 42-13 15,-4-2-158-15,-3 2-331 16,-6-1-392-16</inkml:trace>
  <inkml:trace contextRef="#ctx0" brushRef="#br0" timeOffset="48962.82">21504 6196 2148 0,'0'0'539'0,"0"0"-476"0,0 0-51 15,0 0-6-15,-7 102-12 16,1-28-39-16,2-11-208 15,4-8-694-15</inkml:trace>
  <inkml:trace contextRef="#ctx0" brushRef="#br0" timeOffset="49087.78">22081 6820 1687 0,'0'0'0'0,"0"0"-1054"0</inkml:trace>
  <inkml:trace contextRef="#ctx0" brushRef="#br0" timeOffset="50768.25">3046 7481 1075 0,'0'0'715'15,"0"0"-447"-15,0 0-34 0,0 0 11 16,0 0-50-16,0 0-26 16,0 0-34-16,-2-20-74 15,-19 37-24-15,-11 8 31 16,-8 11-8 0,-7 7 0-16,-2 3-46 15,0 3 3-15,0-6-8 16,6-2-9-16,10-12-2 15,9-5-20-15,12-11-30 16,10-12-22-16,2-1-65 16,16-21-191-16,10-11-205 15,1 1-126-15</inkml:trace>
  <inkml:trace contextRef="#ctx0" brushRef="#br0" timeOffset="50940.13">3025 7389 1647 0,'0'0'610'0,"0"0"-484"0,0 0-3 16,0 0-18-16,0 0 59 16,91 132 28-16,-64-79-93 15,1-2-24-15,1 2-63 16,0-5-12-16,-4-6-54 16,-3-8-142-16,-11-8-79 15,-3-10-222-15,-8-10-413 0</inkml:trace>
  <inkml:trace contextRef="#ctx0" brushRef="#br0" timeOffset="51096.36">2728 7720 2116 0,'0'0'593'0,"0"0"-503"15,0 0-29-15,0 0-18 16,169-6-32-16,-107 6-11 15,19 10-68-15,-17 4-311 16,-10-3-929-16</inkml:trace>
  <inkml:trace contextRef="#ctx0" brushRef="#br0" timeOffset="51647.39">3557 7900 1330 0,'0'0'568'15,"0"0"-463"-15,0 0-32 0,0 0 3 16,0 0 42-16,0 0 54 16,0 0-74-16,-31-5-5 15,31-2-26-15,0 1 2 16,0-2 27-16,0 1-28 15,0 0-11-15,4 1-19 16,8 1-29-16,3 2 8 16,1 3-16-16,-1 0-1 15,-1 3 9-15,-10 16 0 16,-4 8-9-16,-2 5 56 16,-20 3-11-16,-9 2 19 15,-1-4-32-15,8-4 13 16,6-9-2-16,15-8-42 15,3-6 0-15,27-6 16 16,16 0-17-16,11 0-21 0,3-9-49 16,1 0-48-1,14 1-172-15,-16 4-266 0,-12 1-362 0</inkml:trace>
  <inkml:trace contextRef="#ctx0" brushRef="#br0" timeOffset="53771.28">18252 7457 375 0,'0'0'1142'0,"0"0"-785"15,0 0-193-15,0 0-14 16,0 0-26-16,0 0 24 16,0 0 92-16,20 35-53 0,-20-7-72 15,-9 2-38-15,0 2-50 16,-2-3-27-16,4-2 23 15,3-5-23-15,2-5-9 16,2-11-36-16,0-3-108 16,0-3-78-16,6-9-52 15,5-14-241-15,0 0-195 0</inkml:trace>
  <inkml:trace contextRef="#ctx0" brushRef="#br0" timeOffset="53938.99">18252 7457 773 0,'107'-34'1169'15,"-107"34"-784"-15,0 2-278 16,0 18-53-16,0 6 26 16,0 6-21-16,0 4 35 15,-4 3-1-15,-2-3-93 0,4 0-15 32,0-8-142-32,-2-8-147 0,-1-8-233 15,1-8-397-15</inkml:trace>
  <inkml:trace contextRef="#ctx0" brushRef="#br0" timeOffset="54110.85">18127 7444 958 0,'0'0'1171'16,"0"0"-855"-16,0 0-169 15,125-17-30-15,-78 17-69 16,1 0-2-16,-3 0-28 15,-9 8-18-15,-25 22-207 16,-8-3-370-16,-3 1-601 0</inkml:trace>
  <inkml:trace contextRef="#ctx0" brushRef="#br0" timeOffset="54240.28">18040 7786 806 0,'0'0'1139'15,"0"0"-654"-15,0 0-273 16,118 0-115-16,-56-8-97 0,5-2-100 15,12 0-86 1,-15 4-186-16,-17 3-672 0</inkml:trace>
  <inkml:trace contextRef="#ctx0" brushRef="#br0" timeOffset="55816.61">11284 7689 195 0,'0'0'1394'0,"0"0"-901"0,0 0-271 15,0 0-1-15,0 0-11 16,0 0-39-16,0 0-64 16,13-23-49-16,-13 39-58 15,-2 5 32-15,-7-2-26 16,2 1-6-16,4-1-26 0,1-10-68 16,2-5-154-16,0-4-92 15,10 0-402-15</inkml:trace>
  <inkml:trace contextRef="#ctx0" brushRef="#br0" timeOffset="55944.95">11284 7689 2097 0,'147'-23'385'16,"-147"46"-271"-16,0 8-112 16,-14 23-2-16,-1-6-205 15,3-7-419-15</inkml:trace>
  <inkml:trace contextRef="#ctx0" brushRef="#br0" timeOffset="59926.35">1843 8328 702 0,'0'0'598'16,"0"0"-354"-16,0 0-26 15,0 0-7-15,0 0-39 0,0 0 35 16,0 0-8-16,0-40-73 16,0 38-50-16,0-1-42 0,0 3-32 15,0-1 13-15,0 1-9 16,0 0-6-16,2 0 6 16,-2 0-6-1,0 0 0-15,0 0 11 0,0 0 10 16,0 0 21-16,0 0-24 15,0 0 3-15,-11 0-8 16,-2 11-5-16,-3 7-2 16,1 7 28-16,-2 0 16 15,5 9 5-15,5-3-24 16,3-1 8-16,4 2 9 16,0-4-42-16,2-1 3 15,7-4-3-15,1 0-5 0,-4-6 5 16,-6 1-6-1,0 0 0-15,-10-1 10 0,-7 0-10 16,-4-4 0-16,5-4 0 16,8-4-14-16,8-5 8 15,0 0-31-15,6 0-49 16,12 0 26-16,1 5 22 16,-4 13 26-16,-9 12 12 15,-4 5 26-15,-2 7 28 16,-8 4-24-16,-15 2 1 15,-1-4 26-15,4-2-42 0,4-7 3 16,9-8-18-16,7-6-10 31,0-9-5-31,21-9-58 16,10-3-69-16,27-5-135 0,-7-14-298 16,-2-3-734-16</inkml:trace>
  <inkml:trace contextRef="#ctx0" brushRef="#br0" timeOffset="60243.68">2477 8540 576 0,'0'0'1467'0,"0"0"-1299"15,0 0-75-15,0 0 126 16,0 0 26-16,-133 136-33 16,91-77-88-16,3-3-34 15,2-7-77-15,10-6-12 16,12-13-1-16,11-11-10 15,4-10-31-15,0-9-65 16,27-9-188-16,-4-14-238 16,2-5-168-16</inkml:trace>
  <inkml:trace contextRef="#ctx0" brushRef="#br0" timeOffset="60417.56">2471 8502 1979 0,'0'0'569'16,"0"0"-494"-16,0 0 27 15,0 0-5-15,0 0 7 16,87 136 15-16,-66-84-81 16,-6 2-26-16,1-4-12 15,-5-1-46-15,-2-9-171 16,-9-5-137-16,0-12-346 16,0-9-958-16</inkml:trace>
  <inkml:trace contextRef="#ctx0" brushRef="#br0" timeOffset="60574.63">2211 8860 1553 0,'0'0'921'0,"0"0"-718"16,0 0-142-16,135-39-52 16,-81 29-9-16,17 4-97 15,-13 2-134-15,-10 4-725 0</inkml:trace>
  <inkml:trace contextRef="#ctx0" brushRef="#br0" timeOffset="60847.75">2857 8944 38 0,'0'0'1061'15,"0"0"-781"-15,0 0-138 16,0 0-142-16,0 0 10 16,0 0 0-16,0 0 197 15,40-91 41-15,-33 91-87 16,-2 19 68-16,1 10 49 16,-2 9-111-16,-1 8-94 0,-3 5-47 15,0-2-26 1,0 10-92-16,-5-14-200 0,-5-10-596 0</inkml:trace>
  <inkml:trace contextRef="#ctx0" brushRef="#br0" timeOffset="61854.15">3359 9034 1918 0,'0'0'546'16,"0"0"-454"-16,0 0-32 16,0 0 20-16,0 0 12 0,-12 102-8 15,-17-69-8-15,-2 1-76 16,0-5-91-16,2-7-121 15,10-8-365-15,11-12-1278 0</inkml:trace>
  <inkml:trace contextRef="#ctx0" brushRef="#br0" timeOffset="62142.07">4052 8722 825 0,'0'0'955'0,"0"0"-804"16,0 0 39-16,0 0 81 15,-142 106-56-15,106-65-8 0,3-3-53 16,4-1-116-1,8-10-22-15,11-5-16 0,6-8-66 32,4-10-66-32,19-5-79 15,8-17-157-15,-3-9-398 0</inkml:trace>
  <inkml:trace contextRef="#ctx0" brushRef="#br0" timeOffset="62313.94">4063 8596 2112 0,'0'0'381'0,"0"0"-286"0,0 0 19 16,0 0-11-16,67 109 38 15,-49-63 5-15,2 2-81 16,-2 2-32-16,-3-6-33 16,-1-2-32-16,-3-8-52 15,-11-1-191-15,0-11-217 16,0-10-312-16</inkml:trace>
  <inkml:trace contextRef="#ctx0" brushRef="#br0" timeOffset="62470.21">3843 8923 1699 0,'0'0'533'15,"0"0"-473"-15,0 0-60 16,135-14-26-16,-64 14-169 15,-13 0-188-15,-6 0-1212 0</inkml:trace>
  <inkml:trace contextRef="#ctx0" brushRef="#br0" timeOffset="62925.4">4355 8999 791 0,'0'0'823'0,"0"0"-532"15,0 0-77-15,0 0-27 16,0 0-86-16,0 0-45 16,0 0-20-16,24-34-33 0,-3 28 10 15,-3 2-13-15,-1 4 7 16,-6 0 42-16,-6 10-43 16,-5 13 72-16,0 2 31 15,-18 8-42-15,-6 1 6 16,-1 0-16-16,5-4-14 15,6-6 17-15,10-3-50 16,4-10 8-16,4-5 11 16,21-4-28-16,9-2-1 15,3 0-60-15,6-12-152 16,11-15-110-16,-12 3-220 16,-7 5-765-16</inkml:trace>
  <inkml:trace contextRef="#ctx0" brushRef="#br0" timeOffset="64049.74">4986 8462 696 0,'0'0'525'16,"0"0"-285"-16,0 0 22 15,0 0-35-15,0 0-83 0,0 0-62 16,0 0 4-16,4-14-52 31,-2 12-10-31,1 0-11 16,-3 2-1-16,0 0 23 16,0-3-17-16,0 3 18 15,0 0 26-15,0-1-31 16,0-3 9-16,0 0-23 15,0-1-16-15,0 2 1 0,0 1-2 16,0 0 0 0,3 2 45-16,-3 0-20 0,0 0 17 15,2 0-26-15,0 6-14 16,2 14 40-16,-4 6-7 16,2 10 16-16,-2 4 52 15,0 2-37-15,0 0-6 16,0-6-17-16,0-6-23 15,0-7-2-15,3-11-18 16,-1-9 0-16,2-3 0 0,-4 0 0 16,0-1-36-16,0-12-31 15,0 6 6-15,0 0 29 16,0 6-1-16,0 1 18 16,0 0-10-16,0 17 6 0,0 12 19 15,12 7 28-15,-1 6 2 16,-1 6 2-16,0 3-32 15,-4-2 0-15,-6-1 9 16,0-6-8 0,-4-5 42-16,-14-12-14 15,-1-4-7-15,-2-11-19 16,5-8-3-16,1-2-176 16,6-4-318-16,4-11-752 0</inkml:trace>
  <inkml:trace contextRef="#ctx0" brushRef="#br0" timeOffset="64362.9">5503 8726 2218 0,'0'0'304'16,"0"0"-304"-16,0 0-301 16,0 0-524-16</inkml:trace>
  <inkml:trace contextRef="#ctx0" brushRef="#br0" timeOffset="64487.85">5443 8999 1443 0,'0'0'907'0,"0"0"-672"15,0 0-235-15,0 0-95 16,0 0-513-16,0 0-740 0</inkml:trace>
  <inkml:trace contextRef="#ctx0" brushRef="#br0" timeOffset="65901.22">6794 8731 1837 0,'0'0'639'16,"0"0"-491"-16,0 0-78 15,0 0 20-15,0 0-27 16,-120 13 50-16,89 13 1 16,2-2-74-16,8 7-17 15,8-5-22-15,9-3 0 16,4-8-1-16,0-5-9 16,19-6-22-16,6-4-30 15,4-2-111-15,-4-20-18 16,-1-4-15-16,-6-6-147 0,-4-10-215 15,-6-4 34-15,1-9-145 16,0-1 678-16,0-4 427 16,0 4 124-1,-1 8-219-15,0 10-14 16,-2 10-12-16,-4 12-41 16,1 9-16-16,-3 7-59 0,2 0-113 15,0 17-41-15,0 15-12 16,0 14 3-16,-2 12 5 15,0 9-32-15,0 5 0 16,0-2-1-16,0-4-24 0,0-8-116 16,2-6-168-16,6-15-228 15,-4-14-157-15</inkml:trace>
  <inkml:trace contextRef="#ctx0" brushRef="#br0" timeOffset="66682.78">6547 8654 1964 0,'0'0'484'15,"0"0"-412"-15,0 0-59 16,0 0 15-16,135-30 45 0,-66 28 30 31,12 2-27-31,4 0-62 16,0 0-14-16,-10 16-20 0,-13 3 4 15,-14 5 16-15,-17 3 1 16,-16 5 31-16,-13 1 36 16,-2 1 24-16,-11-1-12 15,-11-1-3-15,-3-7-52 16,8-4-24-16,3-7 14 16,12-9-13-16,2-5-4 15,11 0-11-15,18-14-73 16,7-10-83-16,2-3-52 15,-5-2 15-15,-4 5 71 16,-9 4 130-16,-11 10 5 16,-5 6 159-16,-4 4-40 15,0 2 11-15,-2 16-21 16,-7 5-12-16,5 0-9 0,4 0-52 16,0-6 0-1,2-1-27-15,16-5 1 0,4-6-10 16,5-5-19-16,-2 0-53 15,2-4-46-15,-6-12-52 16,0-1 62-16,-5-4-14 16,-6 1-3-16,-3 3 125 15,-3 8 20-15,-4 5 163 0,0 4-2 16,0 0-119-16,0 8 6 16,0 6-14-16,8 0-9 15,2-5-5-15,3-2-40 16,3-7-31-16,0 0-81 15,-5 0-69-15,-4-18-17 16,-5-3-8-16,-2-2 37 0,0-3 103 16,0 0 66-16,0 6 18 15,0 8 200-15,6 10 18 16,6 2-67-16,1 17-74 16,-2 22 14-1,-1 7-11-15,-6 10-40 0,-4 6 8 16,0 2 6-16,-21-2-20 15,-5-3 0-15,-8-14-51 16,-3-6 23-16,-3-12 13 0,-3-10-29 16,1-11-8-16,-1-6-17 15,3 0-81-15,5-16-82 16,-1-23-307-16,9 2-177 16,9 2-1159-16</inkml:trace>
  <inkml:trace contextRef="#ctx0" brushRef="#br0" timeOffset="67109.64">7255 8322 1886 0,'0'0'480'0,"0"0"-390"15,0 0 87-15,0 0-11 16,0 0 3-16,-42 114-48 16,35-82-64-16,0-6-30 15,5-6-19-15,0-10-7 16,2-6-2-16,0-4-37 15,0-4-10-15,2-18-130 16,7-6-100-16,1-5 27 0,0-1-30 16,3 3 60-16,3 6 221 15,0 10 239-15,-3 12 133 16,0 3-113-16,3 14-140 16,-5 17-43-16,3 3-47 15,-5 2-29-15,-1-2-14 0,-3-5-195 16,0-12-384-16,-5-9-903 15</inkml:trace>
  <inkml:trace contextRef="#ctx0" brushRef="#br0" timeOffset="67219.02">7471 8289 1802 0,'0'0'240'0,"0"0"-240"16,0 0-537-16</inkml:trace>
  <inkml:trace contextRef="#ctx0" brushRef="#br0" timeOffset="67824.77">8655 8753 2032 0,'0'0'596'15,"0"0"-513"-15,0 0-53 16,0 0-24-16,0 0 67 16,-135 40 68-16,106-17-56 15,8 1-43-15,8-4-42 0,11-1 0 16,2-9-2-16,7-4-2 15,14-6 2-15,4 0-71 16,2-12-126-16,-5-14-93 16,-7-8-75-16,-3-8-33 15,-7-8 135-15,-3-8 143 16,0 0 122-16,-2 1 84 16,2 10 207-16,0 10 99 15,-2 13 106-15,0 13-184 16,0 11-125-16,0 0-115 15,0 19-22-15,0 15-17 16,0 10 13-16,0 10 20 16,4 6-65-16,2 0-1 0,-2 0 0 15,-2-14-54-15,0-5-16 16,-2-12-84-16,0-8-142 16,0-10-91-16,-6-11-453 0</inkml:trace>
  <inkml:trace contextRef="#ctx0" brushRef="#br0" timeOffset="68185.2">8321 8736 833 0,'0'0'1442'0,"0"0"-939"15,0 0-424-15,0 0-60 0,118-33-7 16,-64 30 16-16,4 3 16 16,4 0 4-16,1 7-21 31,-5 15-18-31,-14 7 11 15,-11 4-14-15,-13 4 14 0,-11-2 38 16,-2-3-31-16,-4-4 2 16,-1-7-14-16,4-6-15 15,5-9 9-15,5-6-9 16,4-1-12-16,0-22-12 16,3-5-103-16,-6-4-45 15,-3-4-35-15,-3 2 56 16,-5 2 138-16,-2 9 13 0,-4 11 202 0,0 11 46 15,0 1-166 1,0 13-37-16,6 16 6 0,0 1-19 16,3 4 8-16,5-2-40 15,-4-4-7-15,1-2-20 16,-3-2-145-16,-4-7-308 16,-4-12-258-16</inkml:trace>
  <inkml:trace contextRef="#ctx0" brushRef="#br0" timeOffset="68425.7">9170 8406 519 0,'0'0'1641'15,"0"0"-1161"-15,0 0-359 16,0 0 19-16,0 0-65 15,0 0-8-15,0 0-12 16,63-48-40-16,-43 73 2 16,-5 14-17-16,-8 7 0 15,-7 6-11-15,-18 18-25 16,-13-11-195 0,0-15-473-16</inkml:trace>
  <inkml:trace contextRef="#ctx0" brushRef="#br0" timeOffset="68539.31">9658 8893 836 0,'0'0'0'0</inkml:trace>
  <inkml:trace contextRef="#ctx0" brushRef="#br0" timeOffset="69185.73">7527 8283 1024 0,'0'0'1318'0,"0"0"-808"16,0 0-335-16,0 0-85 16,0 0-53-16,0 0 22 15,0 0-44-15,15-8-3 0,8 24-12 16,0 4-48 0,10 2-157-16,-8-4-424 0,-5-4-1441 0</inkml:trace>
  <inkml:trace contextRef="#ctx0" brushRef="#br0" timeOffset="71647.28">1622 9772 1363 0,'0'0'487'16,"0"0"-341"0,0 0-35-16,0 0 54 0,0 0 26 15,0 0 7 1,0 0 26-16,-31 130-91 0,26-72-34 16,1 8-14-16,-2 4-34 15,1 5-18-15,1-6-4 16,-1 0-28-16,3-11-1 15,2-7 0-15,0-14-17 16,0-9-30-16,0-8-53 16,5-10-107-16,6-10-66 15,-1 0-66-15,0-11-441 0</inkml:trace>
  <inkml:trace contextRef="#ctx0" brushRef="#br0" timeOffset="71853">1736 9806 584 0,'0'0'1396'0,"0"0"-1224"15,0 0-5-15,0 0 56 16,118 52-55-16,-107-15-10 16,-11 7-44-16,-4 5-47 15,-30 1-13-15,-8-4-53 16,-5-3-1-16,1-8-103 0,-2-4-125 15,13-12-115-15,15-10-375 16</inkml:trace>
  <inkml:trace contextRef="#ctx0" brushRef="#br0" timeOffset="72138.84">2153 9719 1669 0,'0'0'545'16,"0"0"-421"-16,0 0-10 15,0 0 58-15,0 0 51 16,-145 109-44-16,118-47-62 16,10 6-39-16,7 2-26 15,10 0-22-15,0-8-29 16,20-10 5-16,12-11-6 15,7-12-31-15,9-12-28 0,3-15-44 16,22-10-263-16,-10-20-282 16,-9-6-390-16</inkml:trace>
  <inkml:trace contextRef="#ctx0" brushRef="#br0" timeOffset="72334.19">2556 9874 1818 0,'0'0'653'16,"0"0"-412"-16,0 0-117 15,0 0-27-15,0 0 42 16,0 0-33-16,-106 134-16 16,72-80-57-16,3 2-6 15,2-3-12 1,7-12-15-16,5-6-24 16,11-15-16-16,6-10-35 15,0-10-91-15,6-12-117 16,11-17-173-16,0-4-349 0</inkml:trace>
  <inkml:trace contextRef="#ctx0" brushRef="#br0" timeOffset="72494.28">2543 9787 396 0,'0'0'1789'16,"0"0"-1413"-16,0 0-209 0,0 0 0 16,0 0-43-16,129 96-43 15,-104-53-21-15,0 1-23 16,-6 0-37-16,-3-2-20 15,-9 6-115-15,-5-12-220 16,-2-12-333-16</inkml:trace>
  <inkml:trace contextRef="#ctx0" brushRef="#br0" timeOffset="72809.53">2425 10136 1679 0,'0'0'402'16,"0"0"-262"-16,0 0-42 16,156-50-34-16,-102 28-35 15,-6 1 25-15,-5 2-27 16,-10 3-14-16,-8 2-1 16,-8 5 40-16,-5 2 101 15,-3 5 37 1,-5 2-78-16,2 2-66 15,4 19-14-15,-1 11 4 16,1 6 1-16,2 11-19 0,-5 4-12 16,-1-2 3-16,-4 0-9 15,-2-5-27-15,0-8-79 16,2-9-194-16,-2-10-295 16,5-11-573-16</inkml:trace>
  <inkml:trace contextRef="#ctx0" brushRef="#br0" timeOffset="73018.11">3174 9833 1989 0,'0'0'278'0,"0"0"-208"15,0 0 132-15,0 0-39 16,86 111-21-16,-84-53-27 15,-2 9-52-15,-15 2-39 16,-16 0-21-16,-4-3-3 16,-15 4-185-1,10-18-291-15,11-15-509 16</inkml:trace>
  <inkml:trace contextRef="#ctx0" brushRef="#br0" timeOffset="73400.59">3635 10127 1815 0,'0'0'604'0,"0"0"-395"15,0 0 57-15,0 0-124 16,0 0-75-16,0 0-26 16,0 0-41-16,125-19-38 0,-112 29-199 15,-9 3-426-15,-4-2-1114 0</inkml:trace>
  <inkml:trace contextRef="#ctx0" brushRef="#br0" timeOffset="73530.75">3635 10127 1868 0,'42'140'560'0,"-21"-140"-376"16,1 0-87-16,10 0-97 15,-11 0-171-15,-3 0-462 0</inkml:trace>
  <inkml:trace contextRef="#ctx0" brushRef="#br0" timeOffset="77110.72">4462 9926 599 0,'0'0'406'0,"0"0"-186"16,0 0-68-16,0 0 79 15,0 0-31-15,0 0 5 16,0 0 17-1,21-65-6-15,-21 58-34 0,0-1 9 16,0-1-25-16,0 2-44 16,0 0-65-16,0 3-1 15,0 3-5-15,0 1-30 16,-8 0-11-16,-7 7 1 16,-10 22-10-16,-6 10 50 15,2 12-26-15,2 7 11 16,10 0-12-16,7-3-12 15,10-8 11-15,3-11-22 16,26-13 4-16,11-13-5 16,11-10-10-16,5-9-25 15,0-19-20-15,-7-7-7 16,-11-7 4-16,-13-1-24 0,-15 0-5 16,-10 2 23-16,0 4 26 15,-4 10 38-15,-14 7 20 16,-2 12-20-16,-2 8-15 15,-5 12-277-15,4 14-315 16,8 0-814-16</inkml:trace>
  <inkml:trace contextRef="#ctx0" brushRef="#br0" timeOffset="77282.64">4836 10190 939 0,'0'0'954'16,"0"0"-743"-16,0 0 5 16,0 0 43-16,-100 124-86 15,71-89-76-15,3-3-97 16,8-2-107-16,4-9-274 16,12-9-567-16</inkml:trace>
  <inkml:trace contextRef="#ctx0" brushRef="#br0" timeOffset="77626.6">5140 9765 980 0,'0'0'855'16,"0"0"-355"-16,-78 123-181 16,56-61-77-16,13-1-76 15,9-6-81-15,2-4-38 16,27-14-7-16,9-10-40 16,2-14 0-16,0-11-10 15,-8-2-29-15,-11-10 7 16,-13-12-7-16,-8 0 23 0,-10 0 7 15,-23 3 18 1,-5 10-10-16,-4 7 1 0,-7 4-17 16,9 16-249-16,15 0-526 15</inkml:trace>
  <inkml:trace contextRef="#ctx0" brushRef="#br0" timeOffset="78242.66">5499 9860 1458 0,'0'0'373'0,"0"0"-238"16,0 0-34-16,0 0 52 15,0 0 23-15,0 0-30 0,0 0-15 16,33-39-3-16,-33 51-3 16,0 11 16-16,0 4-41 15,-6 4-44-15,-3 3 2 16,-3-4-37-16,4-2 9 16,1-8-5-16,5-6-25 15,0-6 0-15,2-6 9 16,0-2 3-16,4 0-9 15,13-10-3-15,6-4-28 16,4 2-2-16,2 2-15 0,-2 8 24 16,-3 2 14-16,-4 2-2 15,-8 22 7-15,-10 5 4 16,-2 8 4-16,0 1 28 16,-14-2-22-16,-1-1 0 15,-4-9-10-15,4-6-2 16,-3-8 0-16,1-6-44 0,-6-6-13 15,-4 0-88-15,-20-32-215 16,7 0-221-16,5-3-288 16</inkml:trace>
  <inkml:trace contextRef="#ctx0" brushRef="#br0" timeOffset="78372.38">5555 9800 806 0,'0'0'1428'0,"0"0"-1101"16,0 0-246-16,155-47-41 0,-115 41-22 15,1 6-18-15,-12 0-118 16,-10 5-562-16</inkml:trace>
  <inkml:trace contextRef="#ctx0" brushRef="#br0" timeOffset="78606.78">6176 9946 1418 0,'0'0'1424'15,"0"0"-1137"-15,0 0-238 16,0 0-49-16,0 0-63 15,0 0-142-15,0 0-439 16,-11 18-656-16</inkml:trace>
  <inkml:trace contextRef="#ctx0" brushRef="#br0" timeOffset="78731.75">6192 10215 924 0,'0'0'1391'0,"0"0"-1008"15,0 0-199-15,0 0-48 16,-83 118-87-16,25-82-18 15,-35 18-31-15,11-10-152 16,10-8-514-16</inkml:trace>
  <inkml:trace contextRef="#ctx0" brushRef="#br0" timeOffset="79342.9">7218 9872 1255 0,'0'0'697'0,"0"0"-542"16,0 0-37-16,0 0 20 16,0 0-45-16,0 0 0 0,0 0 173 15,0 78-59-15,0-14-91 16,0 11-30-16,0 4-14 15,0 4-42-15,0-1-4 16,0-4 4-16,-10-6-21 16,4-9-9-16,-1-12 0 15,1-8-24-15,4-15-3 16,-1-12-32-16,3-11-15 16,0-5-11-16,0-7-59 15,0-21-105-15,0-12-67 16,-9-49-69-16,0 8-286 15,3 0-666-15</inkml:trace>
  <inkml:trace contextRef="#ctx0" brushRef="#br0" timeOffset="79514.88">7345 9861 1377 0,'0'0'592'0,"0"0"-352"16,0 0-24-16,133-12-7 16,-108 35-13-16,-17 12-26 15,-8 14-83-15,-15 6-15 16,-25 6-15-16,-9-2-51 15,0-8 2-15,2-9-8 16,10-10-33-16,12-11-20 16,18-19-189-16,7-2-331 15,0 0-561-15</inkml:trace>
  <inkml:trace contextRef="#ctx0" brushRef="#br0" timeOffset="79969.02">7764 9701 1287 0,'0'0'753'0,"0"0"-550"31,0 0-110-31,0 0 109 16,0 0 71-16,0 0-55 15,-96 145-61-15,87-87-73 16,9-2-33-16,0-5-17 0,22-5-34 15,14-11-6 1,4-10-29-16,7-11-43 0,-2-13-35 16,-1-1-172-16,-4-12-16 15,-7-16-86-15,-2-8-238 16,-2-4 329-16,-2-4 296 16,-4-2 181-16,-3 8 344 15,-5 8-43-15,-8 9-124 16,-7 16-69-16,0 5-163 15,-5 0-66-15,-14 24-7 16,-10 10 14-16,-2 10 2 16,0 2-45-16,2 2-14 15,6-7 13-15,7-4-23 16,7-11-26-16,9-9-26 16,0-12-34-16,0-5 22 0,5-2-21 15,8-22-137-15,0-10-49 0,12-38-113 0,-4 10-127 16,-2 0-330-16</inkml:trace>
  <inkml:trace contextRef="#ctx0" brushRef="#br0" timeOffset="80109.63">8115 9745 1033 0,'0'0'776'0,"0"0"-102"16,0 0-315-16,0 0-172 15,0 0-91-15,0 0-35 16,0 0 8-16,108 124-30 16,-95-77-27-16,-3-1 9 15,-4-2-21-15,-2-2-30 16,-2-4-42-16,-2 0-187 15,0-12-275-15,-10-10-365 0</inkml:trace>
  <inkml:trace contextRef="#ctx0" brushRef="#br0" timeOffset="80255.73">7944 10008 2190 0,'0'0'545'0,"0"0"-456"16,0 0-89-16,134-18-28 16,-94 18-124-16,-9 0-327 0,-6 0-935 0</inkml:trace>
  <inkml:trace contextRef="#ctx0" brushRef="#br0" timeOffset="80706.45">8335 10140 212 0,'0'0'1162'15,"0"0"-620"-15,0 0-245 16,0 0-40-16,0 0-86 16,0 0-51-16,0 0-73 15,15-39-17-15,-11 32-16 16,3 2-14-16,2 0 0 0,2-1 8 16,5 2-8-1,1-1 24-15,4 2-14 0,-4 3 47 16,-1 0 3-16,-7 3-41 15,-9 14-5-15,0 10 24 16,-18 7 3-16,-11 1 28 16,0 2-35-16,0-3 2 15,9-5 6-15,11-6-41 16,9-5 7-16,0-8 11 16,29-6-10-16,7-4-9 15,8 0-66-15,5-11-55 16,12-24-211-16,-14 5-339 15,-9-5-722-15</inkml:trace>
  <inkml:trace contextRef="#ctx0" brushRef="#br0" timeOffset="80942.35">8821 9668 2080 0,'0'0'765'15,"0"0"-629"-15,0 0-99 16,0 0 33-16,0 0-17 16,79 142 19-16,-77-84 3 15,-2 6-54-15,-6 1-3 16,-23 4-7-16,-7-3-11 16,-9-4-22-16,-12 2-89 15,10-13-370-15,14-20-603 0</inkml:trace>
  <inkml:trace contextRef="#ctx0" brushRef="#br0" timeOffset="81348.66">9181 9939 2220 0,'0'0'742'16,"0"0"-623"-16,0 0-59 15,0 0-60-15,118 0 3 16,-79 0-3-16,-6 0-117 15,-13 5-426-15,-11-1-618 0</inkml:trace>
  <inkml:trace contextRef="#ctx0" brushRef="#br0" timeOffset="81465.03">9239 10062 1969 0,'0'0'539'0,"0"0"-415"15,130 0-120-15,-61 0-4 16,-13 0-181-16,-14 0-484 0</inkml:trace>
  <inkml:trace contextRef="#ctx0" brushRef="#br0" timeOffset="81951.73">10090 9761 1166 0,'0'0'1365'0,"0"0"-912"0,0 0-417 15,0 0-6-15,0 0 55 16,-124 81-16-16,113-37 23 16,11 2-61-16,0-4-1 15,23-8 3-15,12-11-33 16,9-11-6-16,3-12 5 15,-5 0-29-15,-8-15 1 16,-10-16-36-16,-12-4 5 0,-10-8 9 16,-2 0 0-1,-2 0 51-15,-14 8 38 16,-4 9-2-16,-2 11-27 0,0 15-9 16,1 8-104-16,6 18-450 15,9 1-1390-15</inkml:trace>
  <inkml:trace contextRef="#ctx0" brushRef="#br0" timeOffset="82154.9">10383 10038 1134 0,'0'0'371'0,"0"0"-28"0,0 0 129 15,0 0-187-15,-27 124-48 16,27-88-84-16,0 2-153 16,0 1-5-16,0-3-176 15,0-8-278-15,0-12-528 0</inkml:trace>
  <inkml:trace contextRef="#ctx0" brushRef="#br0" timeOffset="82696.14">10675 9699 1633 0,'0'0'519'0,"0"0"-342"16,0 0 16-16,0 0 8 15,0 0-27-15,0 0-67 16,0 0-48-16,-18-70-3 0,27 60-37 16,7 1 5-16,1 9-14 31,-1 0-9-31,2 0 6 15,-5 12-7-15,-4 15 0 16,-7 6 34-16,-2 6-16 16,-6 1 33-16,-19 0-3 15,1-6-20-15,-1-4 14 16,7-7-34-16,10-9-7 16,8-6 10-16,0-4-11 15,17-4-1-15,12 0-37 16,2 0-32-16,-2 0 16 0,-4 0-10 15,-7 5 37-15,-9 6 16 16,-7 3 22-16,-2 2-11 16,0 4 13-16,-21-1 13 15,-5 0 17-15,-5-1-35 16,0-2-7-16,4-2-2 16,5-4-38-16,8-4-153 0,7-4-422 15,7-2-463-15</inkml:trace>
  <inkml:trace contextRef="#ctx0" brushRef="#br0" timeOffset="83089.52">11056 9691 1490 0,'0'0'590'16,"0"0"-353"-16,0 0-83 15,0 0 38-15,0 0 36 16,0 0-55-16,-33 109-72 16,24-76-19-16,2-5-58 15,7-3-12-15,0-9 11 16,0-6-17-16,5-4 6 16,12-6-12-16,6 0-20 15,1 0 19-15,1 0-50 16,-3 0 1-16,-2 0 50 15,-4 0-18-15,-5 12 16 16,-5 8 4-16,-4 6-2 16,-2 2 42-16,0 4-32 0,0-4 2 15,-8 0 20 1,-5-3-31-16,-1-7 1 0,-3-4-2 16,-2-7-20-16,-5-4-10 15,-10-3-199-15,5-7-350 16,3-9-469-16</inkml:trace>
  <inkml:trace contextRef="#ctx0" brushRef="#br0" timeOffset="83230.14">11099 9731 2074 0,'0'0'754'0,"0"0"-526"16,129-42-88-16,-73 28-118 15,-3 4-11-15,-6 2-11 16,-10 7-9-16,-8 1-126 15,-8 1-481-15,-13 10-673 0</inkml:trace>
  <inkml:trace contextRef="#ctx0" brushRef="#br0" timeOffset="83342.72">11614 9999 1765 0,'0'0'0'16,"0"0"-281"-16</inkml:trace>
  <inkml:trace contextRef="#ctx0" brushRef="#br0" timeOffset="86806.75">1589 11226 1079 0,'0'0'599'16,"0"0"-319"-16,0 0-18 15,0 0 0-15,0 0-56 16,0 0-36-16,0 0-79 16,31-58-28-16,-36 58-4 15,-14 5-51-15,-8 19 37 16,-6 12 24-16,-4 15 6 0,0 7-8 15,3 5-33-15,5 6-26 16,9-7 17-16,13-6-14 16,7-10-22-16,10-12 11 15,21-12-46-15,9-11-5 16,4-11-82-16,12-5-217 16,-13-13-179-16,-12-2-251 0</inkml:trace>
  <inkml:trace contextRef="#ctx0" brushRef="#br0" timeOffset="87382.83">1484 11514 745 0,'0'0'1153'15,"0"0"-927"-15,0 0-170 16,0 0 6 0,0 0 7-16,136-42-5 0,-91 42 38 15,-3 0 22-15,-5 8-35 16,-2 16 41-16,-12 6-35 15,-9 5-12-15,-7 4 20 0,-7 3-57 16,0-2-1 0,-4-4-22-16,-7-8-22 0,3-7 8 31,6-11-9-31,2-8-26 0,4-2 25 16,19-7-48-16,6-17-64 15,4-7-121-15,1-5-55 16,-1-1 45-16,-4 3 71 15,-6 8 173-15,-7 10 93 16,-10 9 113-16,-4 7-100 16,-2 6 16-16,0 17 86 0,0 5-42 15,-2 5-74-15,0-2-30 16,2 0 5-16,0-5-65 16,2-5 19-16,9-6-21 15,-2-5-4-15,-2-5 3 0,-3-5-45 16,-1 0 6-16,1-5 28 15,2-20-97-15,4-10-53 16,7-9-26 0,10-5 8-16,9 1 20 15,1 8 36-15,2 11 124 16,-4 16 125-16,-6 13 3 16,-4 0 67-16,-6 16-43 15,-7 13-6-15,-5 8-2 16,-5 4-65-16,-2-1-37 15,0 4-3-15,-4-7-39 16,-8-6-2-16,3-5-73 0,-8-14-104 16,1-9-323-16,-2-3-387 0</inkml:trace>
  <inkml:trace contextRef="#ctx0" brushRef="#br0" timeOffset="87507.8">2329 11261 2429 0,'0'0'557'16,"0"0"-471"-16,0 0-86 16,0 0-169-16,0 0-101 15,-66 162-465-15</inkml:trace>
  <inkml:trace contextRef="#ctx0" brushRef="#br0" timeOffset="87602.83">2120 12097 1914 0,'0'0'125'0,"0"0"-125"16,0 0-1775-16</inkml:trace>
  <inkml:trace contextRef="#ctx0" brushRef="#br0" timeOffset="88403.65">3341 11293 1815 0,'0'0'571'0,"0"0"-428"15,0 0 10-15,0 0-105 16,0 0 16-16,0 0 120 16,14 125-63-16,-14-65-36 15,0 0-50-15,0-2-5 16,0-7 0 0,0-9-23-16,0-9-14 15,0-11 1-15,0-10-41 16,0-10-7-16,0-2-42 15,0-10-5-15,-5-17-177 0,-2-14-51 16,1-9 8-16,3-11-62 16,3-4-118-16,0-3-267 15,18 5 768-15,9 11 479 16,4 12 137-16,0 12-279 16,0 13-77-16,-4 8-56 0,-2 7-13 15,-9 0 35-15,-10 20-69 16,-6 10-42-16,0 10 5 15,-18 3-65-15,-9-2-2 16,0-4-14-16,4-8-26 0,9-10-1 31,9-9-12-31,5-8 0 0,19-2 25 0,16 0-25 32,9 0-1-32,6 0-24 15,-4 0 13-15,-7 0 4 16,-10 12-4-16,-12 14 12 15,-15 3-13-15,-2 6 29 0,-22 1-16 16,-14 0 23-16,-6-4-22 16,-2 0-1-16,3-4-49 0,1-2-206 15,11-8-296-15,13-5-520 0</inkml:trace>
  <inkml:trace contextRef="#ctx0" brushRef="#br0" timeOffset="89184.59">4400 11096 1317 0,'0'0'296'16,"0"0"-138"-16,0 0-6 15,0 0 15-15,0 0 75 16,0 0 28-16,-18 144-36 16,9-79-75-16,3 6-28 15,-3 3-63-15,1-1 4 16,4 2-45-16,2-9 6 15,2-4-8-15,0-9-25 0,4-11 0 16,17-14-5-16,1-10 5 16,7-13 0-16,2-5-41 15,3-9-6-15,-5-20-13 32,-2-3-64-32,-8-2-73 0,-5 1-14 15,-7 5 155 1,-3 11 56-16,-4 13 150 15,0 4-77-15,0 10-32 0,-4 20 2 16,-1 9 27-16,5 1-16 16,0 1-29-16,0-4-1 15,7-5-23-15,1-10-2 16,2-6-17-16,-8-7-144 0,-2-9-99 16,-2 0-9-16,-12-19-615 15</inkml:trace>
  <inkml:trace contextRef="#ctx0" brushRef="#br0" timeOffset="89309.61">4547 11410 2112 0,'0'0'623'15,"0"0"-414"-15,0 0-119 16,145-29-48-16,-96 29-42 16,15 0-26-16,-12 0-319 15,-10 0-1115-15</inkml:trace>
  <inkml:trace contextRef="#ctx0" brushRef="#br0" timeOffset="91304.1">5507 11201 1215 0,'0'0'357'0,"0"0"-160"15,0 0 43-15,0 0 28 16,0 0-17-16,16-102-1 15,-16 90-57-15,3 6-84 0,-3 3-85 16,0 3-15-16,0 7 16 16,0 25-17-16,-5 16 38 15,-3 13 31-15,-2 14-31 16,-1 5 14-16,0 3-56 16,0-7-2-16,0-6 17 15,-1-9-11-15,6-14-9 16,1-11 1-16,3-11-18 15,2-15 7-15,0-10-34 16,0 0 26-16,7-14 4 0,4-18-21 16,2-15-25-16,6-9-25 15,2-8-51-15,6-1-17 16,4 10 46 0,5 11 108-16,0 15 8 15,-2 18 31-15,-8 11 47 16,-6 7 16-16,-6 21-20 15,-12 11 23-15,-2 5-42 16,-4 4-21-16,-19 3 27 16,-8-4-46-16,-5-3 0 15,-2-2-23-15,2-8-15 0,5-7-36 16,8-9-70-16,17-10-193 16,6-6-188-16,0-2-220 0</inkml:trace>
  <inkml:trace contextRef="#ctx0" brushRef="#br0" timeOffset="91522.84">6111 11305 2043 0,'0'0'563'0,"0"0"-453"16,0 0 94-16,0 0-20 15,-102 131-70-15,63-73-24 16,-4 6-5-16,3 2-67 15,0 0-18-15,7-3 0 16,4-9-35-16,8-10-38 0,15-4-95 16,6-13-367-1,0-15-353-15</inkml:trace>
  <inkml:trace contextRef="#ctx0" brushRef="#br0" timeOffset="91725.95">6259 11451 2110 0,'0'0'343'0,"0"0"-107"16,-121 66 37-16,92-28-146 0,19 8-42 16,10-7-43-1,8 1-25-15,28-6-17 0,7-5-38 16,17-11-153-16,-12-6-399 15,-9-9-773-15</inkml:trace>
  <inkml:trace contextRef="#ctx0" brushRef="#br0" timeOffset="100171.72">7146 11337 1380 0,'0'0'575'16,"0"0"-384"-16,0 0-68 0,0 0-43 15,0 0-18-15,0 0 12 16,14-18-62-16,-14 46 98 16,0 13 136-16,0 10-71 15,0 7-60-15,0 5-29 16,-2-2-62-16,-3-9 8 0,3 0-31 15,-1-12-1-15,1-8 4 16,2-10-4-16,0-8-30 16,0-10-31-16,2-4-59 15,12 0-55-15,8-35-109 16,-2 0-231-16,0-7-159 0</inkml:trace>
  <inkml:trace contextRef="#ctx0" brushRef="#br0" timeOffset="100345.78">7349 11458 1759 0,'0'0'586'0,"0"0"-485"16,0 0 80-16,0 0 42 16,-114 106-66-16,92-60-29 15,11 3-65-15,11-3-27 32,9-8 5-32,31-8-41 0,12-12-15 15,12-15-26-15,3-3-59 16,0-7-117-16,3-33-101 15,-18 1-190-15,-12-1-279 0</inkml:trace>
  <inkml:trace contextRef="#ctx0" brushRef="#br0" timeOffset="100551.99">7725 11269 312 0,'0'0'1429'16,"0"0"-1092"-16,0 0-46 15,0 0-85-15,0 0-142 16,0 0 91-16,0 0 8 15,-8 103-40-15,8-41-24 0,0 8-75 16,0 1-3-16,0-6-21 16,0-2-5-16,4-12-16 15,-4-8-81-15,0-14-126 16,0-8-35-16,-29-19-120 16,-4-2-159-16,-5 0-225 0</inkml:trace>
  <inkml:trace contextRef="#ctx0" brushRef="#br0" timeOffset="100987.14">7488 11660 854 0,'0'0'601'0,"0"0"-257"16,42-117-66-16,3 78-71 0,10 7-77 16,9 10-31-16,4 8-24 0,-2 10 16 15,-3 4 38-15,-10 5-61 16,-13 22 35-16,-13 6-15 16,-14 8-46-16,-13 3 25 15,0 2-41-15,-15-2-17 16,-8-8 42-16,1-9-50 15,7-9 7-15,6-15-8 16,9-3 7-16,0-8-20 16,17-18-2-16,17-10-69 15,7-3-15-15,1 0-124 16,-3 6 107-16,-10 8 116 16,-10 13 16-16,-15 12 145 15,-4 5-86-15,-9 24 49 0,-13 9 2 16,1 4-67-16,6-4 12 15,6-7-29-15,9-8-34 16,0-11 10-16,14-7-18 16,10-5-29-16,5 0 14 15,0-17-68-15,0-2 11 16,0-3-59-16,-3 1-11 16,3 6 18-16,-2 4 57 15,0 11 67-15,-4 0 99 0,-3 15-65 31,-3 14-34-31,-1 19-114 16,-5-3-191-16,0-9-672 0</inkml:trace>
  <inkml:trace contextRef="#ctx0" brushRef="#br0" timeOffset="101385.19">9016 11756 1898 0,'0'0'533'0,"0"0"-435"16,0 0 41-16,90-126-102 15,-57 78-37-15,-4-2-15 16,-4 3-1-16,-6 1-28 16,-5 12 34-16,-5 10 10 15,-3 16 191-15,-1 8-27 16,-2 13-93-16,-3 27-19 0,2 12-1 15,-2 10-23-15,2 2-28 16,0-1-28-16,13 5-86 16,-1-16-341-16,3-18-224 0</inkml:trace>
  <inkml:trace contextRef="#ctx0" brushRef="#br0" timeOffset="101659.37">9872 11201 1166 0,'0'0'1164'0,"0"0"-895"16,0 0-259-16,0 0 87 15,0 0 106-15,7 136-63 16,-7-73-30-16,0 2-31 16,3 4-49-16,-3-2-24 15,0-8-6-15,0-5-36 0,0-7-36 16,0-10-266-16,-3-10-274 16,-8-13-816-16</inkml:trace>
  <inkml:trace contextRef="#ctx0" brushRef="#br0" timeOffset="101905.55">9752 11578 1644 0,'0'0'528'16,"0"0"-418"-16,120-16-79 16,-68 16 6-16,-3 0 52 0,-9 18 79 15,-9 10 21-15,-8 6-49 16,-12 4-26-16,-7 0-71 15,-4-3 4-15,0-3-23 16,0-8-17-16,-4-8-7 16,1-7-4-16,1-9-59 15,2 0-147-15,0-20-273 0,0-3-402 0</inkml:trace>
  <inkml:trace contextRef="#ctx0" brushRef="#br0" timeOffset="102195.45">10122 11560 1609 0,'0'0'785'15,"0"0"-674"-15,0 0-78 16,0 0-11-16,0 0 88 16,0 0 44-16,0 0-103 15,45 104-26-15,-37-88-25 32,-1-6-20-32,-2-4 11 0,-1-6-24 15,-1 0 1-15,1 0 16 16,2-6-41-16,1-4 48 15,2-2 9-15,-2 0 0 16,2 3 3-16,-5 2 15 16,-2 2 10-16,0 0 39 0,-2 3-26 15,0 0-6-15,0 2-35 16,0 0-18-16,0 0 7 16,0 0-76-16,0 0-108 15,0 0-36-15,0 0-165 16,-2 0-293-16</inkml:trace>
  <inkml:trace contextRef="#ctx0" brushRef="#br0" timeOffset="103371.27">10185 11343 1428 0,'0'0'662'0,"0"0"-460"16,0 0-19-16,0 0-12 15,0 0-50-15,0 0-8 16,0 0-80-16,0-13-15 16,0 1-18-16,0 1-9 15,-3 1-5-15,-10 6 7 16,-7 4 7-16,-4 0 10 0,-7 28 34 31,-2 12 51-31,2 15-17 0,8 9-4 0,6 4 13 16,13-2-62-16,4-1 8 15,4-14 6-15,25-6-33 16,7-13 9-16,11-14-15 0,2-14 0 16,2-4-6-16,1-12-35 15,-6-20-3-15,-1-9 9 16,-5-7-61-16,-7-8 18 16,-4-6-91-16,-6-5 30 15,-8 4 84-15,-5 7 21 16,-10 11 34-16,0 13 131 15,0 17 43-15,-16 12-67 16,-2 3-74-16,-4 24 23 16,-1 16 26-16,3 13-46 15,3 7 7-15,6 4 1 16,3-1-29 0,8-2 4-16,0-9-11 15,0-12-7-15,16-9-1 16,4-15-6-16,2-12-7 15,5-4 1-15,2-4-32 16,-2-18 2-16,0-4-41 16,-4-2-4-16,-4-1 15 15,-3 9-28-15,-7 6 100 0,-5 12 37 16,-2 2-9-16,-2 11 23 16,2 11 6-16,0 3-6 15,4 1 14-15,2-3-50 0,3-5-6 16,3-9 6-16,-1-5-15 15,5-4 0-15,0 0-48 16,0-7-45-16,-3-13-19 16,3-3-105-16,0 0-35 15,-3 1 34-15,4 1 163 16,-4 7 55-16,-1 10 275 16,-4 4 18-16,1 3-136 15,-1 16-86-15,-4 5-20 16,-4 3-20-16,-2-1-25 15,0-4-6-15,0-10-130 0,0-4-421 16,-6-8-490-16</inkml:trace>
  <inkml:trace contextRef="#ctx0" brushRef="#br0" timeOffset="103480.66">10971 11379 2006 0,'0'0'570'0,"0"0"-436"15,0 0-134-15,0 0-290 16,0 0-724-16</inkml:trace>
  <inkml:trace contextRef="#ctx0" brushRef="#br0" timeOffset="103892.13">11612 11226 2129 0,'0'0'605'0,"0"0"-541"0,0 0 9 16,0 0-21-16,0 0 83 15,2 111-8-15,-2-50-56 16,0 5-19-16,0 0-52 15,0-4 1-15,0-7-16 16,0-8-14-16,0-8-55 16,0-11-118-16,-8-10-282 15,0-10-283-15</inkml:trace>
  <inkml:trace contextRef="#ctx0" brushRef="#br0" timeOffset="104668.1">11460 11504 1617 0,'0'0'555'0,"0"0"-342"0,0 0-91 16,158-22-51-16,-107 25 66 16,-4 26-1-16,-9 7 8 15,-9 8-62-15,-13 6-34 16,-14 2 28-16,-2-5-65 16,0-7 11-16,-4-9-22 15,-6-11 8-15,6-7-16 16,4-13-43-16,0 0-27 15,0-10-115-15,4-16-109 16,8-6 6-16,-1-3 23 0,-1 3 68 16,0 9 205-16,-4 6 307 15,3 9 233-15,3 6-232 16,1 2-219-16,3 0-23 16,5 2-24-16,8 5-41 15,3-6-1-15,-1-1-12 0,-2 0-103 16,-9-1-57-16,-9-11-9 15,-9-3 32-15,-2-1-60 16,0 2 42 0,-13 1 167-16,-1 6 86 15,6 7 146-15,3 0-2 16,5 14-32-16,0 13-18 0,2 2-83 16,17 3-40-16,8-3-7 15,2-6-50-15,4-8-24 16,0-7 23-16,1-8-55 15,-8 0 14-15,-4-13-55 16,-4-12-109-16,-5-5-36 16,1-11-11-16,-3-3 76 15,5-8 119-15,1 0 55 0,6 0 3 16,-1 8 65 0,1 12 89-16,-6 14 72 0,-5 14-6 15,-3 4-127-15,-5 19 36 16,0 17-50-16,-4 13 0 15,0 9-31-15,0 5-9 16,0 2 11-16,0 2-50 16,0-8 0-16,0-6 3 15,0-14-2-15,-4-13-2 16,0-13-24-16,-1-11 2 0,-2-2 23 16,0-12-60-16,7-17-21 15,0-4 64-15,12-5-49 16,19-2 25-16,13 0-25 15,10 3 66-15,4 9 42 16,5 7 46-16,-5 7-52 16,-2 6-4-16,-8 3-31 15,-13 3-2-15,-14 2-37 16,-21 0-177-16,-7 7-294 16,-17 2-380-16</inkml:trace>
  <inkml:trace contextRef="#ctx0" brushRef="#br0" timeOffset="104855.59">12086 11365 2408 0,'0'0'712'0,"0"0"-607"15,0 0-83-15,0 0-11 16,0 0-11-16,0 0-41 15,0 0-61-15,107-68-414 0,-105 56-496 16</inkml:trace>
  <inkml:trace contextRef="#ctx0" brushRef="#br0" timeOffset="104993.8">12364 10958 2302 0,'0'0'689'0,"0"0"-632"16,0 0-36-16,0 0 13 15,-27 173-34-15,12-101-70 16,5-8-551-16</inkml:trace>
  <inkml:trace contextRef="#ctx0" brushRef="#br0" timeOffset="105899.14">13315 11442 2031 0,'0'0'651'0,"0"0"-511"16,0 0-68 0,0 0-42-16,0 0 55 15,0 0 9-15,0 0-7 16,0 144-31-16,0-102-46 16,6-8 26-16,1-7-36 15,1-9 0-15,0-11 32 0,-2-7-21 16,1 0-5-16,1-7-4 15,4-20-2-15,3-6-1 16,8-8-52-16,4-1-15 16,6 1 29-16,2 8-45 15,5 11 54-15,-1 12 23 0,1 10 7 16,-5 0 18 0,-4 22 1-16,-6 8-1 0,-10 3 60 15,-10 2-54-15,-5 2 27 16,-2-2-4-1,-18-3-46-15,-3-6 23 16,1-5-24-16,7-10 0 16,6-7-9-16,9-4 10 15,0 0-2-15,4-18-13 16,21-10-110-16,8 1-5 16,3-4-85-16,-1 12 89 15,-6 6 125-15,-8 13 82 0,-13 0 13 16,-3 22-23-16,-5 8 1 15,0 6 19-15,0-2-52 16,0-1-28-16,-2-5 5 16,-1-8-17-16,3-10-39 15,-6-10-97-15,2 0-199 16,-6-16-688-16</inkml:trace>
  <inkml:trace contextRef="#ctx0" brushRef="#br0" timeOffset="106024.16">13716 11235 1998 0,'0'0'585'16,"0"0"-488"-16,176-12-90 15,-78 12-7-15,-19 15-125 16,-11 0-400-16</inkml:trace>
  <inkml:trace contextRef="#ctx0" brushRef="#br0" timeOffset="106355.26">14600 11221 2199 0,'0'0'543'0,"0"0"-502"16,0 0-40-16,0 0 103 0,11 155 66 15,-11-87-82-15,0 6-41 16,-11 0-11-16,-1-6-36 16,-2-3 0-16,-1-14-60 15,-2-10-16-15,-3-11-80 16,-2-14-151-16,-20-16-238 15,4-8-210-15,2-14-486 0</inkml:trace>
  <inkml:trace contextRef="#ctx0" brushRef="#br0" timeOffset="107342.31">14349 11635 1345 0,'0'0'675'0,"0"0"-353"0,0 0 2 16,173-124-182-16,-105 95-129 16,1 1-13-16,-5 1-79 15,-12 1 2-15,-15 1-36 16,-12-1-20-16,-16-1 52 15,-9 1 81-15,0 2 87 16,-13 4 83-16,-3 7 50 16,1 12-42-16,-2 1-134 15,4 16-10-15,4 21 41 16,0 8-29-16,5 8 8 16,2 1-46-16,0-1 1 0,2-4 10 15,0-6-19 1,0-11 0-16,0-11 2 0,0-9-1 15,15-6-2-15,5-6-26 16,7 0-18-16,6-8-9 16,5-9-84-16,-3-4-38 15,2 3 16-15,-11 4 68 16,-8 8 92-16,-9 6 58 16,-7 0-22-16,-2 14 65 15,0 4-28-15,0 4-6 16,0-2 19-16,12-2-34 0,12-4-3 15,16-6-43-15,9-5-5 16,6-3-1-16,6 0-34 16,-1-13-39-16,-2-5-4 15,-9-2 16-15,-7-1 55 16,-11-2-3-16,-10 5 9 16,-13 7 103-16,-8 8 0 15,0 3-43-15,-22 0-24 16,-9 20-18-16,0 7 35 15,2-2-37-15,11-1-1 16,10-2 5-16,8-6-20 16,0-4-1-16,6-6 0 0,11-6-44 15,2 0-14 1,1-1-110-16,-5-16-9 0,-1-1 56 31,-5 0 4-31,-3 2 118 16,-4 6 3-16,-2 7 201 15,0 3 18-15,0 0-136 16,2 5-47-16,3 11 42 0,4 1-51 16,6 3 6-1,8-6-13-15,6-7-23 0,7-3 0 16,-1-4-8-16,-2 0-26 16,-4-11 34-16,-4-7-46 15,-9 1 35-15,-9 5 11 16,-3 2 0-16,-4 8 48 15,0 2-9-15,0 0-37 16,0 12 42-16,0 8-42 16,2 3 28-16,9-4-8 15,5-2-21-15,-1-8-1 16,3-6 0-16,-3-3-23 16,-1-7 16-16,-5-16-41 15,1-8 3-15,-6-3 11 16,2-1-16-16,1 3 41 0,1 7-7 15,2 11 16-15,-1 14 61 16,-3 5-60-16,1 32 12 0,-2 21 15 16,-5 29-17-16,0 1 36 15,-10 5-23-15,-3 2-18 16,3-19 20-16,-2 3-26 16,3-12-20-16,1-14-38 15,-13-16-57-15,1-16-211 16,0-16-401-16</inkml:trace>
  <inkml:trace contextRef="#ctx0" brushRef="#br0" timeOffset="107514.17">15441 11392 2474 0,'0'0'706'0,"0"0"-583"16,0 0-94-16,0 0 0 15,0 0-29-15,0 0-8 16,0 0-51-16,84-62-159 16,-72 62-441-16,-3-9-995 0</inkml:trace>
  <inkml:trace contextRef="#ctx0" brushRef="#br0" timeOffset="107639.16">15753 11015 2177 0,'0'0'608'15,"0"0"-488"-15,0 0-98 16,0 0-22-16,-56 165-82 16,29-98-268-16,8-9-1218 0</inkml:trace>
  <inkml:trace contextRef="#ctx0" brushRef="#br0" timeOffset="108532.23">16986 11407 1748 0,'0'0'491'16,"0"0"-426"-16,0 0-37 0,0 0 9 15,0 0 122-15,0 0 60 32,-141 90-55-32,117-57-70 15,6-3-46-15,9-8-30 16,9-8 3-16,0-9-20 15,4-5-1-15,12 0 0 16,5-19-151-16,-6-11-67 0,-1-5-52 16,-6-10-14-16,1-8 35 15,2-6-43-15,3-4 81 16,1-1 211-16,1 8 74 16,-3 12 317-16,-2 16 174 15,-6 20-200-15,-5 8-173 16,0 18-158-16,0 22 29 15,0 12 40-15,-2 10-64 16,-5 2-10-16,0 3-8 16,-2-3-21-16,3-5-8 15,1-6-73-15,1-7-137 16,-1-14-270-16,0-15-357 0</inkml:trace>
  <inkml:trace contextRef="#ctx0" brushRef="#br0" timeOffset="109164.71">16843 11267 1243 0,'0'0'379'0,"121"-10"-176"15,-39 10-149-15,12 0-19 16,-3 10 113-16,-11 16 130 16,-18 9 17-16,-21 6-57 15,-26 6-55-15,-15 2-81 16,-13 3-19-16,-22-7 15 15,-8-6-68-15,1-7 0 16,6-13-14-16,9-7-15 16,11-12 7-16,12 0-8 15,4-10-25-15,4-16 2 16,23-6-63-16,7-9 8 0,5 3-42 16,4-1-124-16,-3 11 110 15,-7 10 86-15,-8 16 48 16,-9 2 94-16,-7 12 20 15,-5 17 23-15,-4 0-43 16,2 1-37-16,3-2 0 16,6-4-45-16,7-8-12 15,11-8 55-15,4-8-55 16,6 0-9-16,-2-8-15 16,-1-15-32-16,-5-9 16 15,-2-7-72-15,-4-7-102 16,-1-8 36-16,2-7-14 15,3-5 83-15,2 3 33 16,-1 6 76-16,-6 10 132 16,-6 20 85-16,-9 15 38 0,-7 12-93 0,-2 5-140 15,0 29 53-15,0 13 7 16,-6 11-22-16,1 11 24 16,1 5-39-16,-3 2-24 0,2 0 12 15,1-8-32-15,0-8-2 16,2-12-39-16,-3-13-27 31,1-17 7-31,-8-13-76 16,-7-5-175-16,-10-9-37 15,-27-44-315-15,9 6 11 16,7-6-325-16</inkml:trace>
  <inkml:trace contextRef="#ctx0" brushRef="#br0" timeOffset="109259.33">17717 11383 622 0,'0'0'906'0,"0"0"-251"15,129-91-184-15,-62 60-124 16,2 10-112-16,-2 7-102 15,-10 9-76-15,-7 5-57 16,-15 0-54-16,-35 40-27 16,0 0-440-16,-27 1-671 0</inkml:trace>
  <inkml:trace contextRef="#ctx0" brushRef="#br0" timeOffset="109376.34">17516 11991 1896 0,'0'0'639'0,"0"0"-523"16,0 0 51 0,0 0-167-16,0 0-341 0,134-52-1479 0</inkml:trace>
  <inkml:trace contextRef="#ctx0" brushRef="#br0" timeOffset="110948.96">18783 11301 345 0,'0'0'1666'0,"0"0"-1172"16,0 0-382-16,-137 34 91 16,89 9-49-16,5 9-29 15,9 6-11-15,17 0-81 16,12-3-9-16,5-9 5 16,22-11-28-16,16-12 15 15,11-16-16-15,5-7-18 0,0-4-16 16,-8-24-85-1,-4-10-38-15,-7-8-125 16,-6-12-48-16,-6-9 26 0,6-11-5 16,0-1 105-16,2 4 204 15,1 13 26-15,-8 16 491 16,-5 20 37-16,-15 20-280 16,-4 6-124-16,0 26-80 15,-14 17 31-15,-3 15 8 0,-1 5-55 16,0 3 6-16,4 2-18 15,8-6-30-15,4-4 3 16,2-12-15-16,0-13 0 16,13-11 0-16,7-12-13 15,5-10-25-15,4 0-5 16,2-16-29-16,2-12 8 16,-2-2-49-16,-1 2-37 15,-8 8 47-15,-7 11 66 0,-8 9 37 16,-5 0 19-1,-2 23 62-15,0 3 27 0,5 0-44 16,4 0 8-16,6-3-10 16,10-8-52-1,6-6 3-15,4-9-10 16,4 0-3-16,-4-9-13 16,-1-15-51-16,-10-4-13 15,-2-6-40-15,-4-4-71 16,-2 0 51-16,2 3 93 15,-2 7 44-15,-3 10 62 16,-3 17 35-16,0 1-41 16,-6 18 19-16,1 14 19 15,-3 6-8-15,-2 2-5 16,0 0-30-16,0-4-12 16,0-8-38-16,0-6 0 15,2-10 6-15,0-10-7 16,2-2-1-16,6-6 1 15,-4-18-36-15,5-6 20 0,1-7-35 16,3-6 6-16,5-3 24 16,7 2-35-16,2 4 40 0,3 10 5 15,-1 8-32 1,2 12 21-16,3 10-7 0,-1 0 29 16,6 6 14-16,-4 12-4 15,-1 4 47-15,-5 0 6 16,-8 2-24-16,-15 2 6 15,-8 2-33-15,0 1 10 16,-20-3 25-16,-7 3-41 16,1-7 11-16,4-4-17 15,6-6 6-15,9-6-12 16,7-6 2-16,0 0-8 16,18-6 12-16,9-15-79 0,7-4-5 15,-1-3-17-15,-2 2-21 16,-8 7 92-16,-8 8 30 15,-11 7 100-15,-4 4-15 16,0 2-50-16,-4 14 53 0,-5 4-14 16,-1-2-24-16,10 0 4 15,0-4-46-15,4-6-2 32,19-2 43-32,9-6-49 0,6 0 0 15,0-3-7 1,2-12-29-16,-5-3 7 0,2 0-24 15,-4 0-6-15,-4 4 40 16,-7 4-23-16,-6 8 40 0,-6 2 1 16,-7 5 1-16,-3 18 22 15,0 1-2-15,0-2-7 16,-9-4 47-16,5-6-38 16,4-7 2-16,0-5-12 15,2 0-11-15,18 0-1 16,6 0-18-16,8-7-38 15,-2 0 38-15,1 0-30 16,-2 3 7-16,-4 4-59 0,-6 0 4 16,-4 2 72-16,-7 14 0 15,-5 2 5-15,-5 3-51 16,0-4-92-16,-15 1 21 16,-37-6-46-16,4-3-164 15,-4-9-429-15</inkml:trace>
  <inkml:trace contextRef="#ctx0" brushRef="#br0" timeOffset="111105.19">19975 11319 1766 0,'0'0'613'0,"0"0"-305"0,0 0 28 16,129-93-162-16,-96 84-92 15,-6 7-82-15,-2 2 9 16,-7 2-21-16,-5 20-78 15,-4 0-261-15,0-6-386 0</inkml:trace>
  <inkml:trace contextRef="#ctx0" brushRef="#br0" timeOffset="111337.17">20537 10900 1930 0,'0'0'664'0,"0"0"-397"0,0 0-211 16,0 0-21-16,131-12 26 15,-106 46-4-15,-12 12 4 16,-11 9-49-16,-2 3-11 16,-15-3-1-16,-32 16-110 15,5-17-253-15,6-11-526 0</inkml:trace>
  <inkml:trace contextRef="#ctx0" brushRef="#br0" timeOffset="113383.88">1754 12805 1385 0,'0'0'368'16,"0"0"-255"-16,0 0-65 15,0 0 24-15,0 0 63 0,0 0 71 16,0 0-50-16,4-46-50 16,-4 59-27-16,0 19 109 15,0 15 27-15,0 15-121 16,-2 17-47-16,-4 4 14 16,0 8-43-16,0-1 14 0,2-7-22 15,-1-9-10-15,3-14 0 16,-2-11-4-16,4-16-33 15,0-10-5-15,0-14-102 16,-2-7-118-16,-6-2 76 16,-3-30-100-16,-1-7-364 15,0-12-492-15</inkml:trace>
  <inkml:trace contextRef="#ctx0" brushRef="#br0" timeOffset="113569.03">1854 12753 985 0,'0'0'893'15,"0"0"-700"-15,0 0-7 16,0 0 23 0,0 0-22-16,98 126 15 15,-102-59-68-15,-28 3-53 16,-7-2-24-16,-6-7-57 16,5-12-5-16,9-13-128 0,20-17-121 15,9-12-69-15,2-7-239 0</inkml:trace>
  <inkml:trace contextRef="#ctx0" brushRef="#br0" timeOffset="114275.5">2305 12677 1425 0,'0'0'695'0,"0"0"-597"15,0 0 138-15,-98 104 94 16,64-42-84-16,12 11-98 15,10-1-36-15,12 0-66 16,3-6-17-16,23-12-11 16,15-12-18-16,5-13-20 15,8-15-2-15,0-14-44 16,-3 0-28-16,-11-14-138 16,-7-15-77-16,-12-11-74 15,-8-9-218-15,-3-6 193 16,0-6 120-16,1 3 288 15,3 8 494-15,-6 15 69 16,1 12-183-16,-7 19-111 16,-2 4-158-16,0 22 24 0,0 14 43 15,0 13-70-15,0 3-12 16,-2 2-53-16,-2-1-16 16,2-7-6-16,-1-11-15 0,1-7-6 15,0-11 0-15,0-9-15 16,0-8 8-16,2 0-8 15,0-22 4-15,0-14-9 16,0-13-66-16,8-11-10 16,17-6-58-16,4 2-25 15,0 11 116-15,-3 15 63 16,-6 18 69-16,-7 20 14 16,-7 3-45-1,-6 29 71-15,0 10 15 16,-23 8-31-16,-4 0-2 15,2-2-49-15,3-11-15 16,9-8-13-16,9-12-14 16,4-10-12-16,13-7 6 0,20 0-38 15,8-6-6 1,-1-6-55-16,2-2 18 0,-6 2 12 16,-5 6-22-16,-7 6 94 15,-6 0 3-15,-7 17 46 16,-6 9 6-16,-5 6-51 0,0 1 5 15,0-3-6-15,-14-4-6 16,-8-15-94-16,5-7-210 16,0-4-558-16</inkml:trace>
  <inkml:trace contextRef="#ctx0" brushRef="#br0" timeOffset="114416.97">3089 12779 791 0,'0'0'1583'0,"0"0"-1112"15,0 0-365-15,121 2 30 16,-102 35-43-16,-9 14-55 16,-10 16-2-16,-10 11-36 15,-25 6-12-15,-34 30-39 16,9-24-407-16,8-17-481 0</inkml:trace>
  <inkml:trace contextRef="#ctx0" brushRef="#br0" timeOffset="114924.16">3991 13014 2000 0,'0'0'574'0,"0"0"-462"15,0 0-5-15,143 10-101 16,-102 0-6-16,-10 11-100 16,-13-4-181-16,-12 0-503 0</inkml:trace>
  <inkml:trace contextRef="#ctx0" brushRef="#br0" timeOffset="115047.34">4078 13126 1270 0,'0'0'827'0,"0"0"-531"0,137 0-188 15,-70 0-108-15,18 7-22 16,-19 5-274-16,-8-5-982 0</inkml:trace>
  <inkml:trace contextRef="#ctx0" brushRef="#br0" timeOffset="115544.13">5390 12779 2080 0,'0'0'254'0,"0"0"-223"15,0 0-22-15,0 0 163 16,0 155 141-16,0-43-136 16,2 26-62-16,-2-8-33 15,0-26-47-15,0-33-1 16,0-26-34-16,0 1 0 0,2-4 0 15,1-6-24-15,-1-14-22 0,-2-18 2 16,0-4-41-16,0-14-11 16,0-25-191-16,-9-14 9 15,-5-34 10-15,12-53-3 16,2 15-50-16,0 5-323 0</inkml:trace>
  <inkml:trace contextRef="#ctx0" brushRef="#br0" timeOffset="115687.49">5526 12825 1337 0,'0'0'724'16,"0"0"-443"-16,0 0-114 15,153-6 9-15,-124 41-16 16,-16 12-29-16,-13 10-37 0,-8 1-41 16,-28 1-20-16,-6-4-18 15,-1-11-15-15,8-10-71 16,10-12-59-16,23-22-155 16,2 0-214-16,8-13-834 0</inkml:trace>
  <inkml:trace contextRef="#ctx0" brushRef="#br0" timeOffset="116220.84">5980 12619 2032 0,'0'0'353'0,"0"0"-247"16,0 0 84-16,-80 132 86 31,53-65-120-31,7 1-29 16,16-3-21-16,4 0-79 15,4-9-19-15,28-7-8 16,5-14-17-16,11-11-13 0,4-13-55 16,4-11-51-1,2 0-117-15,-4-20-94 0,-2-15-44 16,-4-9-172-16,-1-8 221 16,-7 0 310-16,-9 1 32 15,-8 14 489-15,-15 13 191 0,-8 17-297 16,-2 7-204-16,-27 21-44 15,-4 16-15-15,-5 7-12 16,3 5-53-16,6-1-10 16,6-8-11-16,9-6-34 0,12-12-7 15,2-10-5-15,0-8-41 32,16-4 13-32,5-8-87 15,-2-17-92-15,-1-12-36 16,-1-11-7-16,2-8-4 15,5-4 0-15,8 2 178 16,1 7 88-16,2 18 332 0,-1 13 8 16,-3 20-76-1,-4 0-157-15,-5 21-22 0,-1 16-23 16,-6 7-22-16,-4 6 14 16,-4 4-53-16,-5-1 10 15,-2-4-11-15,0-8-23 16,-7-6-111-16,-29-9-128 15,5-10-79-15,-7-9-416 0</inkml:trace>
  <inkml:trace contextRef="#ctx0" brushRef="#br0" timeOffset="116468.72">6417 13084 1655 0,'0'0'586'16,"0"0"-369"-16,0 0 16 0,154-55-113 15,-107 46-97-15,-5 1-14 16,-1 4 3-16,-6 0-11 0,-2 2-2 15,-6 2-31-15,-4 0 32 16,-4 0 10-16,0 20 34 16,-4 10 42-16,-4 8-12 15,0 10-18-15,-2 7 6 16,-2 1-43-16,-2-3-8 16,-1-2-11-16,-2-12-5 0,0-6-67 15,-2-13-143-15,0-10-162 16,0-10-424-16</inkml:trace>
  <inkml:trace contextRef="#ctx0" brushRef="#br0" timeOffset="116658.35">7133 12731 1920 0,'0'0'915'0,"0"0"-687"16,0 0-189-16,0 0-18 15,0 0 42-15,93 143-31 16,-82-76-2-16,-9 8-27 16,-2 3-3-16,-40 28-47 31,-4-22-276-31,-1-15-437 0</inkml:trace>
  <inkml:trace contextRef="#ctx0" brushRef="#br0" timeOffset="117364.04">7904 12770 801 0,'0'0'1295'0,"0"0"-832"16,0 0-362-16,0 0-28 15,0 0 27-15,0 0 96 16,14 113-64-16,-12-42-8 15,-2 7-82-15,0 3 1 16,0-3-18-16,0-8-24 16,0-8 1-16,0-13-2 15,0-10-26-15,0-17 25 0,0-10-75 16,0-12-2-16,0-2 0 16,-5-28-151-16,-1-16-38 15,-4-16 11-15,4-29 5 16,6-27 31-16,2 7-158 15,21 9-369-15,12 23 747 16,9 26 280-16,6 11 390 0,6 10-118 16,-5 23-310-16,-11 9-41 15,-11 23-59-15,-16 17 3 16,-13 10-37-16,-7 8-30 16,-28 3 10-16,-12-2-52 15,-4-4-35 1,4-9-1-16,11-10-58 15,18-11-32-15,18-18-157 16,25-5-99-16,10-2-370 0</inkml:trace>
  <inkml:trace contextRef="#ctx0" brushRef="#br0" timeOffset="118036.17">8486 12555 2002 0,'0'0'339'0,"0"0"-217"15,0 0 170-15,-91 113-53 16,68-55-40-16,17 5-93 16,6-2-34-16,9-6 9 15,20-4-71-15,6-10-10 16,9-9-1-16,1-11-38 16,2-13 22-16,-4-8-56 0,-10 0 12 15,-8-20 2-15,-8-12-77 16,-3-10-76-16,-6-9-2 15,1-7 82-15,3 2 69 16,-1 6 63-16,2 15 52 16,-4 12 199-16,0 19-69 15,-5 4-95-15,-2 22-35 0,0 16 42 16,-2 8 19-16,0 4-64 16,0 3 2-16,0-8 4 15,-6-2-49-15,2-13 5 16,-1-8-10-16,3-10-1 15,-2-10 0-15,2-2-19 0,-6-7 0 16,2-20 18-16,4-9-52 16,2-12 24-16,0-6-41 15,18-6-6-15,13 5 4 16,4 9 16-16,5 18 52 16,-6 16 4-16,-5 12 1 15,-11 12 38-15,-9 20-14 16,-9 5 26-16,0 2 35 15,-18 1-38-15,-4-5-7 16,1-7 7-16,6-8-48 16,6-8 4-16,4-10-4 15,5-2 0-15,2 0 0 0,19-7-50 16,8-2-14 0,4-1 34-16,3-1-1 0,-7 7 30 15,-5 4 2-15,-7 0 9 16,-9 8 0-16,-8 14-10 15,0 6 0-15,-16 6-4 32,-11 5 4-32,-2-3-14 0,5 2-254 15,8-10-382-15,10-12-281 16</inkml:trace>
  <inkml:trace contextRef="#ctx0" brushRef="#br0" timeOffset="118224.68">9460 12761 1234 0,'0'0'739'0,"0"0"-433"16,0 0 19-16,-145 106 12 16,83-51-134-16,0 3-60 15,1 2-88-15,12-2-30 16,13-4-25-16,16-6-38 15,20 1-55-15,2-18-199 16,21-11-500-16</inkml:trace>
  <inkml:trace contextRef="#ctx0" brushRef="#br0" timeOffset="118478.09">9774 12851 1881 0,'0'0'327'0,"0"0"-207"16,0 0 135-16,-118 61 44 15,78-22-116-15,-1 10-48 16,6 3-55-16,6 2-56 16,7-4-12-16,8-6-12 15,10-10-30-15,4-12 4 16,0-12-82-16,11-10-77 0,16-15-188 15,-7-19-225-15,1-4-276 0</inkml:trace>
  <inkml:trace contextRef="#ctx0" brushRef="#br0" timeOffset="118653.72">9824 12796 666 0,'0'0'1692'16,"0"0"-1198"-16,0 0-432 15,0 0-61-15,0 0 32 16,0 0 56-16,95 126-42 15,-86-84-13-15,-2 2-34 16,-1-2-26-16,-6-5-74 16,-2-2-170-16,-18-9-206 15,-6-10-191-15</inkml:trace>
  <inkml:trace contextRef="#ctx0" brushRef="#br0" timeOffset="118892.73">9730 13098 1706 0,'0'0'540'0,"0"0"-346"15,131-26-97-15,-68 18-60 16,-3-1-7-16,-2 4-23 16,-6-2-5-16,-13 2-2 31,-5 3 7-31,-12 2-9 16,-9 0 4-16,-2 7 81 0,-6 16 172 15,2 12-93 1,-3 6-63-16,5 8-42 0,0-1-36 15,4 0 4-15,3-6-25 16,-1-6-18-16,-2-9-1 16,-3-15-128-16,-6-5-305 15,-1-7-231-15</inkml:trace>
  <inkml:trace contextRef="#ctx0" brushRef="#br0" timeOffset="119067.3">10559 12746 2576 0,'0'0'577'16,"0"0"-481"-16,0 0-58 15,0 0-26-15,123 154 46 16,-115-83-37-16,-8 8-14 16,-4 4-14-16,-52 14-65 15,2-18-159-15,6-21-582 0</inkml:trace>
  <inkml:trace contextRef="#ctx0" brushRef="#br0" timeOffset="119968.48">11457 12867 1884 0,'0'0'749'15,"0"0"-536"-15,0 0-164 16,0 0 20-16,0 0 40 16,0 0-76-16,168-5-18 15,-97 8-15-15,-2-1-16 16,2-2-108-16,-19 0-342 15,-17-2-375-15</inkml:trace>
  <inkml:trace contextRef="#ctx0" brushRef="#br0" timeOffset="120110.9">11807 12655 1156 0,'0'0'965'0,"0"0"-754"15,0 0-148-15,0 0 82 31,-37 132-78-31,29-43-67 16,4-11-64-16,4-12-538 0</inkml:trace>
  <inkml:trace contextRef="#ctx0" brushRef="#br0" timeOffset="120525.06">12715 12591 1874 0,'0'0'657'16,"0"0"-478"-16,0 0-169 15,0 0-10-15,0 0 170 16,0 170 20-16,0-88-92 16,0 9-25-16,0 4-16 15,0-3-36-15,0-3-11 0,-2-6-9 16,-10-11-1-1,3-14 0-15,1-16-49 0,-4-16-17 16,1-16-51-16,-4-10-147 16,-3-10 37-16,-7-54-297 15,6 0-47-15,2-6-180 0</inkml:trace>
  <inkml:trace contextRef="#ctx0" brushRef="#br0" timeOffset="120683.65">12766 12649 1098 0,'0'0'1174'0,"0"0"-799"15,0 0-258-15,113-10 1 16,-92 39-14-16,-15 17 4 16,-6 10-62-16,-11 4-11 15,-22 0-11-15,-10-4-24 0,3-8-44 16,3-13-75-16,12-12-161 16,11-11-101-16,12-10-279 0</inkml:trace>
  <inkml:trace contextRef="#ctx0" brushRef="#br0" timeOffset="121109.81">13176 12501 1832 0,'0'0'587'16,"0"0"-468"-16,0 0-22 15,0 0 95-15,0 0 40 16,-89 154-117-16,76-90-19 0,9 1-21 15,4-3-63-15,4-11 9 16,17-11-21-16,11-9-18 16,4-15 17-16,4-12-87 15,2-4-31-15,1-8-125 16,-3-21-17 0,-1-4-8-16,0-13 15 15,-1-7 138-15,-3-7 116 16,-2 1 28-16,-6 10 171 0,-8 11 137 15,-13 21-15 1,-6 17-161-16,-2 0-160 0,-23 35 50 0,-8 14 67 16,0 6-50-16,1 3-3 15,3-1 4-15,5-7-55 16,8-11 5-16,5-7-18 16,4-11-43-16,7-11 19 15,0-10-100-15,0 0-5 16,0-12-242-16,15-41-276 15,-1 6-44-15,1-8-437 0</inkml:trace>
  <inkml:trace contextRef="#ctx0" brushRef="#br0" timeOffset="121252.9">13579 12564 188 0,'0'0'1728'0,"0"0"-1028"32,0 0-531-32,0 0-97 15,0 0 36-15,103 125-35 16,-92-76-6-16,-2-3-28 15,3 2-33-15,-2-8-12 16,-1-4-21-16,-7-8-125 16,-2-8-141-16,-11-5-382 15,-11-12-1131-15</inkml:trace>
  <inkml:trace contextRef="#ctx0" brushRef="#br0" timeOffset="121393.58">13375 12770 1864 0,'0'0'696'16,"0"0"-399"-16,117-15-143 16,-63 15-149-16,-3 0-5 15,12 0-111-15,-12 0-193 16,-9 4-645-16</inkml:trace>
  <inkml:trace contextRef="#ctx0" brushRef="#br0" timeOffset="121778.7">13911 12864 886 0,'0'0'699'0,"0"0"-304"16,0 0-151-16,0 0 23 15,0 0 2-15,0 0-82 16,0 0-38-16,0 0-77 15,10-5-52-15,5 1 20 16,3-1-32-16,0 2-8 16,0 3 0-16,-7 0 7 15,-7 8-25 1,-4 18 14-16,-7 6 4 16,-22 11 60-16,-10 1-30 15,-4-1 23-15,7 1-7 0,15-7-45 16,15-9 10-16,6-6-11 15,29-5 0-15,19-10-19 16,12-7-31-16,4 0-59 16,13-5-106-16,-17-12-357 15,-16-5-504-15</inkml:trace>
  <inkml:trace contextRef="#ctx0" brushRef="#br0" timeOffset="121944.66">14358 12548 2208 0,'0'0'745'0,"0"0"-578"15,0 0-134-15,0 0-1 16,53 129 40-16,-53-65-57 0,-14 6 9 16,-19 7-24-1,-36 25-53-15,9-17-127 0,4-15-540 0</inkml:trace>
  <inkml:trace contextRef="#ctx0" brushRef="#br0" timeOffset="122512.71">14904 12634 1185 0,'0'0'647'0,"0"0"-317"15,0 0-64-15,27 104-22 16,-25-38 25-16,0 9-129 16,-2 10-44-1,0 3 17-15,0 0-82 0,-13-2 12 16,1-7-43-16,-1-9 1 16,1-15-2-16,4-9-18 15,-1-19-47-15,5-13 24 16,2-14-85-16,-4 0 6 15,0-26-94-15,-3-18-131 16,1-57 34-16,0 8-169 16,8-4-85-16</inkml:trace>
  <inkml:trace contextRef="#ctx0" brushRef="#br0" timeOffset="122650.84">15057 12651 202 0,'0'0'1656'16,"0"0"-1268"-16,123-2-205 15,-92 33 16-15,-22 20-61 16,-9 9 20-16,-20 8-43 15,-23 3-25-15,-5-5-32 0,1-10-58 16,9-12-21-16,13-14-4 16,25-18-122-16,0-8-126 15,16-4-365-15</inkml:trace>
  <inkml:trace contextRef="#ctx0" brushRef="#br0" timeOffset="122876.36">15552 12472 1876 0,'0'0'376'15,"0"0"-235"-15,0 0 150 16,-127 149-19-16,110-85-129 0,17 2-35 31,0 1-9-31,21-7-79 16,15-8-20-16,7-11-6 15,3-12-54-15,-3-13-32 16,-5-12-182-16,-5-10-211 0,-10-20-142 16,-8-6-257-16</inkml:trace>
  <inkml:trace contextRef="#ctx0" brushRef="#br0" timeOffset="123346.71">15863 12543 1605 0,'0'0'682'0,"0"0"-385"16,0 0-178-16,0 0-9 15,0 0 94-15,29 104-92 16,-29-48-27-16,0 2-1 16,-6-1-35-16,0-6 1 15,-1-7-49-15,3-9 1 16,0-12 7-16,-2-10-9 0,4-9-18 16,-4-4 18-16,-1-8-21 0,1-18 20 15,-2-10-48-15,6-13 10 16,2-6 10-16,8-8-65 15,19-3-54-15,10 3-17 0,3 14 82 16,0 17 83-16,-6 17 28 16,-10 15-4-16,-8 7 39 31,-14 24 4-31,-2 10 48 0,-8 8-6 16,-21 0-32-16,-7-1 23 15,0-8-58-15,4-8-20 16,15-12-1-16,13-9-21 15,4-10 0-15,15-1 0 16,23 0-36-16,13-4-8 16,5-5-23-16,-2-1 42 0,-8 3 13 15,-10 5-5-15,-14 2 17 16,-13 5 0-16,-9 14 9 16,-11 8-10-16,-25 4 1 15,-9 1 0-15,-3 2-6 16,-2 3-180-16,17-9-296 15,15-9-258-15</inkml:trace>
  <inkml:trace contextRef="#ctx0" brushRef="#br0" timeOffset="123579.79">16658 12555 1743 0,'0'0'342'0,"0"0"-221"16,0 0 193-16,0 0 40 15,-154 145-144-15,103-82-73 16,1 6-32-16,4 0-67 16,3 1-33-16,12-9-5 15,12-9-90-15,19-8-24 16,0-16-415-16,4-16-522 0</inkml:trace>
  <inkml:trace contextRef="#ctx0" brushRef="#br0" timeOffset="123843.33">17022 12601 2099 0,'0'0'356'15,"0"0"-268"-15,0 0 153 16,0 0-28-16,-137 125-71 16,106-72 11-16,4 1-89 0,0 1-18 0,8-4-38 15,-2-2 8-15,11-8-32 16,3-15-10-16,4-6-33 16,3-13 20-16,0-7-90 15,7-2-57-15,6-26-160 16,16-36-149-16,-4 3 126 15,0 1-325-15</inkml:trace>
  <inkml:trace contextRef="#ctx0" brushRef="#br0" timeOffset="124006.7">17026 12581 1817 0,'0'0'828'15,"0"0"-484"-15,0 0-211 16,0 0-105-16,0 0 59 16,0 0-55-16,71 136 36 15,-59-81-18-15,-4 3-50 16,1-5 14-16,-5-2-14 15,-4-7-56-15,0-8 25 16,-13-4-164-16,-11-10-326 16,-5-12-421-16</inkml:trace>
  <inkml:trace contextRef="#ctx0" brushRef="#br0" timeOffset="124131.77">16818 12874 424 0,'0'0'1591'15,"0"0"-962"-15,121-23-458 16,-70 19-171-16,5 4-71 16,-12 0-202-16,-8 0-602 0</inkml:trace>
  <inkml:trace contextRef="#ctx0" brushRef="#br0" timeOffset="124510.56">17265 12962 1247 0,'0'0'566'15,"0"0"-359"-15,0 0 15 16,0 0 33-16,0 0-63 16,0 0-47-16,0 0-45 15,-10 0-51 1,20-3 11-16,3-2-60 15,3-1 2-15,3-1-7 0,4 2 5 16,1 5 0-16,-3 0-1 16,-4 0 1-16,-8 20-13 15,-9 6 22-15,0 8-9 16,-26 5 77-16,-11 2-29 16,2 3 9-16,4-4-21 0,11-3-27 15,15-7 30-15,5-6-38 16,33-8 8-16,19-10 14 15,10-4-23-15,3-2-31 16,-3-2-72-16,0-33-204 16,-14 6-334-16,-17-6-1030 0</inkml:trace>
  <inkml:trace contextRef="#ctx0" brushRef="#br0" timeOffset="124674.39">18002 12647 2194 0,'0'0'592'16,"0"0"-485"-16,21 106-35 15,-21-41 27-15,-25 7-26 16,-25 9-52-16,-50 30-21 16,11-21-154-16,2-15-624 0</inkml:trace>
  <inkml:trace contextRef="#ctx0" brushRef="#br0" timeOffset="125743.52">4005 14339 2302 0,'0'0'661'15,"0"0"-581"-15,0 0-60 16,0 0-2-16,121 16-18 15,-79-9-1-15,1 5-60 0,-14-7-436 16,-14 4-669-16</inkml:trace>
  <inkml:trace contextRef="#ctx0" brushRef="#br0" timeOffset="125877.95">3999 14534 2015 0,'0'0'495'0,"0"0"-425"15,138 0-70 1,-62-5-83-16,-18 2-206 16,-12 3-800-16</inkml:trace>
  <inkml:trace contextRef="#ctx0" brushRef="#br0" timeOffset="127126.83">5644 14187 1842 0,'0'0'366'0,"0"0"-247"16,0 0-76-16,0 0 119 15,0 0 87-15,-89 110-67 16,72-64-37-16,11 1-77 0,6-5-37 16,2-10 12-16,27-13-43 15,12-8 0-15,7-11 24 16,6-11-24-16,-2-17-21 16,-12-5-22-1,-11-6-26-15,-17-1 37 0,-12 1-54 16,0 0 23-1,-8 7 61-15,-17 11-23 0,-2 12 16 16,-13 9-152-16,9 20-349 16,7 2-888-16</inkml:trace>
  <inkml:trace contextRef="#ctx0" brushRef="#br0" timeOffset="127298.7">6072 14459 1534 0,'0'0'394'16,"0"0"-151"-16,0 0-111 0,-42 125 13 15,19-76 20-15,1-6-90 16,4 1-75-16,9 2-155 16,2-15-334-16,7-12-660 0</inkml:trace>
  <inkml:trace contextRef="#ctx0" brushRef="#br0" timeOffset="127618.32">6419 14089 1647 0,'0'0'372'16,"0"0"-251"-16,0 0 71 0,-109 118 120 15,85-58-66-15,11 6-54 16,11-2-60-16,2-3-84 16,17-7-26-16,18-18 1 15,8-9-16-15,1-15-14 16,-1-12-16-16,-11 0-8 16,-15-17 7-16,-15-13-62 15,-2-4 8-15,-19-4 43 16,-18 6 13-16,-1 1 21 15,-1 12-37-15,1 16-211 16,9 3-223-16,15 0-544 0</inkml:trace>
  <inkml:trace contextRef="#ctx0" brushRef="#br0" timeOffset="127980.76">6867 14235 1580 0,'0'0'503'16,"0"0"-348"-16,0 0 157 15,-44 102-41-15,28-60-84 16,7-1-36-16,7-7-94 16,2-8-24-16,0-11 0 15,13-4-32-15,10-11 22 0,8 0-23 16,0 0-30-1,2 0 6-15,1-4-38 0,-7 4 22 16,-7 0 31-16,-5 10 3 16,-5 12 4-16,-8 6 3 15,-2 2-1-15,0-2 9 16,-4-3-9-16,-15-2-9 16,1-9-21-16,-6-5-177 15,-21-9-167-15,6-9-326 16,-4-9-496-16</inkml:trace>
  <inkml:trace contextRef="#ctx0" brushRef="#br0" timeOffset="128064.54">6747 14305 1721 0,'0'0'681'15,"0"0"-325"-15,170-110-119 32,-97 76-155-32,-3 14-82 0,-1 20-73 15,-18 0-276-15,-11 1-678 0</inkml:trace>
  <inkml:trace contextRef="#ctx0" brushRef="#br0" timeOffset="128763.95">7650 14554 1689 0,'0'0'768'0,"0"0"-505"16,0 0-124-16,0 0-40 15,0 0-92-15,0 0 14 0,0 0 12 16,31-38-27-16,-31 30 2 15,0 0-8-15,-11 5-15 16,-9 3 1-16,0 15-262 16,4 2-515-16</inkml:trace>
  <inkml:trace contextRef="#ctx0" brushRef="#br0" timeOffset="129568.11">11986 14321 1162 0,'0'0'881'0,"0"0"-497"16,0 0-71-16,0 0-61 31,0 0-165-31,0 0-35 16,122 12 11-16,-66-12-62 16,2 0-2-16,-3 0-71 15,-1-5-227-15,-16-7-341 0,-14-3-680 0</inkml:trace>
  <inkml:trace contextRef="#ctx0" brushRef="#br0" timeOffset="129726.69">12233 14166 707 0,'0'0'1308'16,"0"0"-972"-16,0 0-102 0,0 0-22 16,-22 118-88-16,22-65-48 15,0 0-76-15,0-2-37 16,33 3-147-16,3-13-382 15,4-15-859-15</inkml:trace>
  <inkml:trace contextRef="#ctx0" brushRef="#br0" timeOffset="130017.99">13203 14177 2293 0,'0'0'321'0,"0"0"-241"16,0 0 104-16,-150 81-33 16,126-38-36-16,15-2-14 15,9-4-65-15,17-8 1 16,24-10-28-16,8-9 1 16,4-10-4-16,-1 0-6 0,-12-22-16 15,-11-7 4-15,-15-10 6 16,-14-3 5-16,0 2-4 15,-19 1 5-15,-10 13-1 16,-6 11-16-16,-8 15-73 16,10 15-169-1,9 10-550-15</inkml:trace>
  <inkml:trace contextRef="#ctx0" brushRef="#br0" timeOffset="130205.55">13504 14485 1733 0,'0'0'528'0,"0"0"-325"0,0 0 32 16,0 0-17-16,-56 133-49 16,38-93-114-16,5-2-55 15,2-2 0-15,9-2-191 16,2-10-267-16,0-12-367 0</inkml:trace>
  <inkml:trace contextRef="#ctx0" brushRef="#br0" timeOffset="130679.19">13714 14275 1326 0,'0'0'960'0,"0"0"-575"0,0 0-180 16,0 0-7-16,0 0-127 15,0 0-35-15,0 0-9 16,-23-75-27-16,48 68-21 16,2 5 13-16,-1 2 14 15,-2 0-19-15,-8 18 13 0,-9 12 0 16,-7 6 48-16,-5 5-36 15,-22 2 24-15,-8 2 40 32,-3-8-40-32,5-7 15 15,8-7-51-15,11-9 2 16,12-6 16-16,2-8-18 0,12 0-12 16,17 0-2-16,9-10-40 15,4-2 17-15,1 1-39 16,-6 4 8-16,-1 7 59 15,-9 0-16-15,-9 0 25 16,-12 9 1-16,-6 10 5 16,0 3 8-16,-14 4-13 0,-10-3 9 15,-2 0-10 1,1-3-9-16,5-2-134 0,13-9-234 16,5-4-267-16,2-5-915 0</inkml:trace>
  <inkml:trace contextRef="#ctx0" brushRef="#br0" timeOffset="131012.84">14183 14270 1773 0,'0'0'325'16,"0"0"-58"-16,0 0 4 15,0 0 0-15,-58 104-84 16,50-81-91-16,6 2-34 15,2-8-14-15,0-6-38 16,6-6 26-16,14-5-35 16,3 0 5-16,1 0-6 15,3 0-16-15,-1 0-8 16,-1 9 23-16,0 5-17 16,-6 8 12-16,-1 7-6 15,-7-3 12-15,-5 6-3 0,-6-5 3 16,0-1-30-1,-8-7-23-15,-11-4-38 0,-4-10-136 16,-22-5-131-16,7-11-198 16,1-7-301-16</inkml:trace>
  <inkml:trace contextRef="#ctx0" brushRef="#br0" timeOffset="131126.31">14212 14305 1617 0,'0'0'665'0,"119"-47"-307"16,-48 18-130-16,7 5-216 15,-11 8-12-15,-11 10-194 32,-19 3-285-32,-16 3-1090 0</inkml:trace>
  <inkml:trace contextRef="#ctx0" brushRef="#br0" timeOffset="131440.16">14683 14691 1647 0,'0'0'547'0,"0"0"-387"16,0 0-93-16,0 0 99 15,0 0 6-15,0 0-17 16,0 0-76-16,38 17-79 16,-29-34 0-16,-9-10-1 15,-20 8-216-15,-9 2-426 0</inkml:trace>
  <inkml:trace contextRef="#ctx0" brushRef="#br0" timeOffset="142020.28">8379 14147 801 0,'0'0'1058'0,"0"0"-696"16,0 0-200-16,0 0 75 16,0 0-41-16,0 0-30 15,0-40-18-15,-2 40-100 16,-11 12-27-16,-10 16 60 0,1 14-25 15,-1 10 16-15,6 6-40 16,3 0-14-16,12-2 4 16,2-14-22-16,0-9 0 15,27-15 5-15,10-12 5 16,11-6-20-16,3-18-11 16,0-21-13-16,-4-3 33 15,-12-6-53-15,-12-1 5 16,-10-9 22-16,-11 7-3 15,-2 5 19-15,0 10 8 16,-8 12 3-16,-6 14-6 16,-10 10-157-16,6 14-462 15,3 8-408-15</inkml:trace>
  <inkml:trace contextRef="#ctx0" brushRef="#br0" timeOffset="142207.78">8825 14468 1066 0,'0'0'1299'16,"0"0"-779"-16,0 0-432 15,0 0-64-15,0 0 90 16,0 0-50-16,-81 126-29 0,48-84-31 16,2 2-4-16,8-6-111 15,17-2-210-15,6-14-296 16,0-10-560-16</inkml:trace>
  <inkml:trace contextRef="#ctx0" brushRef="#br0" timeOffset="142624.13">9203 14002 2083 0,'0'0'523'15,"0"0"-407"-15,0 0 50 0,0 0-66 16,0 0 12 0,0 0 15-16,0 0-52 0,-95 132-9 15,80-86-53-15,3-1-7 16,5-7 0-16,7-4-6 16,0-15-27-16,3-7 9 15,17-12-46-15,2 0 10 16,4-12-85-16,-1-15-139 15,2-9-10-15,-4-5-23 16,-2 2 181-16,-3 7 130 16,-2 11 171-16,-3 16 205 15,-2 5-117-15,1 26-104 16,-3 20 12-16,-3 14-86 16,-2 9-20-16,-4 5 17 15,0-5-31-15,-15-2 5 0,-14-13-44 0,-8-10-7 16,-11-12 22-16,-3-9-23 15,-4-11-14-15,-1-12-40 16,-14 0-118-16,17 0-386 16,13 0-867-16</inkml:trace>
  <inkml:trace contextRef="#ctx0" brushRef="#br0" timeOffset="145315.4">15452 14226 1164 0,'0'0'540'16,"0"0"-343"-16,0 0-91 15,0 0 36-15,0 0 18 16,0 0 10-16,0 0-21 0,-52 21 76 16,29 16-36-16,2 8-62 15,3 3-21-15,12-2-71 16,6-3-19-16,0-9 33 16,18-10-41-16,15-12 7 0,9-12-15 31,5 0 0-31,2-24-11 15,-8-6-20-15,-8-8 7 0,-14-5 15 16,-9-1-37-16,-10-2 29 0,0 5-1 16,-4 4 18-16,-12 11-1 15,-3 14 1-15,0 12-35 16,-6 14-168-16,5 16-402 31,5 1-615-31</inkml:trace>
  <inkml:trace contextRef="#ctx0" brushRef="#br0" timeOffset="145498.4">15820 14575 1137 0,'0'0'1222'16,"0"0"-844"-16,0 0-272 15,0 0 0-15,0 0 7 16,-78 125-11-16,33-76-69 0,-3-3-24 0,0 0-9 15,3-4-33-15,19-9-160 16,10-8-331-16,16-13-363 0</inkml:trace>
  <inkml:trace contextRef="#ctx0" brushRef="#br0" timeOffset="145910.26">16283 14145 1788 0,'0'0'583'15,"0"0"-398"-15,0 0-65 32,0 0 151-32,0 0-117 0,-142 94-50 15,111-54-8 1,4-8-84-16,11-1-11 0,9-8 4 15,7-9-5-15,0-10 0 16,19-4-18-16,8 0-4 16,6-19 2-16,0-12-101 0,-2-3-45 0,-2-4 43 15,-4 3 22-15,-8 9 101 16,-3 11 38-16,-9 15 125 16,-3 0-74-16,-2 32-45 15,0 9 48-15,0 12 1 16,0 10-62-16,0-7 17 31,0 2-27-31,-10-6-12 0,-1-5 12 16,-4-12-21-1,-3-7-21-15,3-6-5 0,-8-18-119 16,7-4-344-16,6 0-555 0</inkml:trace>
  <inkml:trace contextRef="#ctx0" brushRef="#br0" timeOffset="146153.99">16578 14229 1872 0,'0'0'732'16,"0"0"-523"-16,0 0-48 0,0 0 8 16,0 104-19-16,16-58-74 15,3 5-25-15,8-3 9 16,-2-6-49-16,-5-4 5 0,-5-9-16 15,-6-6 0-15,-9-11-1 16,0-8-26-16,-13-4-35 16,-16 0-1-16,-7-16-148 15,-20-30-336-15,9 2-203 16,7-5-904-16</inkml:trace>
  <inkml:trace contextRef="#ctx0" brushRef="#br0" timeOffset="146263.31">16569 14183 687 0,'0'0'1402'0,"0"0"-750"0,147-64-392 15,-80 41-120-15,2 6-120 16,-3 4-20-16,13 11-32 16,-19 0-259-16,-14 2-464 0</inkml:trace>
  <inkml:trace contextRef="#ctx0" brushRef="#br0" timeOffset="149225.66">17534 14468 1430 0,'0'0'499'0,"0"0"-316"0,0 0 41 16,0 0 3-16,0 0 6 15,0 0-82-15,0 0-64 16,-14-14 19-16,14 14-57 16,0 0 20-16,0 0-21 15,12 0-18-15,10 0 21 16,7 0-44-16,8 0-5 16,9 0 22-16,3 0-24 15,-1 0-1-15,0 0-41 16,-6 0-45-16,-7 0-73 15,-10 0-369-15,-14 0-205 0</inkml:trace>
  <inkml:trace contextRef="#ctx0" brushRef="#br0" timeOffset="149397.53">17543 14616 1172 0,'0'0'1087'0,"0"0"-603"15,0 0-254-15,0 0-40 16,127-6-141-16,-80 6-28 16,-1 0-21-16,8 0-105 15,-14 4-453-15,-11 4-1763 0</inkml:trace>
  <inkml:trace contextRef="#ctx0" brushRef="#br0" timeOffset="155638.67">18434 14235 738 0,'0'0'599'0,"0"0"-412"16,0 0-60-16,0 0 47 15,0 0-48-15,0 0 4 16,0 0 3-16,2-52-34 15,-2 48 43-15,0 2-14 16,0-2 3-16,0 4 2 16,0 0-93-16,-2 0-10 15,-15 16 6-15,-8 12 12 16,-1 6 46-16,-4 12-30 16,4-1-19-16,3 3 42 15,8-1-66-15,8-4 18 0,7-7 3 16,0-6-32-16,9-6 13 15,14-12-23-15,6-7 0 16,4-5 0-16,3 0 0 16,-1-12-12-16,1-17-6 15,-5-5-35-15,-4-7 19 16,-7-5-38-16,-7-2-13 16,-6 0 79-16,-7 6-22 15,0 6 28-15,0 11 1 16,0 11 10-16,-11 11-22 15,-2 3-35-15,-6 20-263 16,6 9-78-16,2 0-539 0</inkml:trace>
  <inkml:trace contextRef="#ctx0" brushRef="#br0" timeOffset="155829.14">18698 14633 1595 0,'0'0'738'16,"0"0"-513"-16,0 0-65 16,0 0-53-16,0 0-34 15,0 0 73-15,0 0-61 16,-63 99-60-16,34-61-8 16,-2-1-17-1,2-3-75-15,2 2-202 16,7-12-339-16,11-9-559 0</inkml:trace>
  <inkml:trace contextRef="#ctx0" brushRef="#br0" timeOffset="156533.57">19150 14096 504 0,'0'0'1244'0,"0"0"-657"16,0 0-353-16,0 0 8 15,0 0-73-15,0 0-124 16,0 0 29-16,-111 24 1 16,69 15-13-16,1 2 29 15,7-2-51-15,13-3-39 16,9-7 34-16,10-5-20 16,2-9-14-16,2-3-1 0,16-12-5 15,5 0 4-15,1 0-49 16,-2-13-14-16,-1-8 37 15,-4-3-51-15,1-6 3 16,-5 2-16-16,1 6 63 16,-3 5 28-16,0 6 28 15,-2 11 14-15,0 2 6 16,-1 28-47-16,0 10 56 16,-2 8-13-16,-6 7-11 15,0 1 16-15,0 0-37 16,-20-8 13-16,-9-6 43 15,-9-7-59-15,-6-10 19 16,-1-9-28-16,1-8-1 16,3-8-7-16,8 0-91 0,10-24-52 15,12-2-212 1,11-4-654-16</inkml:trace>
  <inkml:trace contextRef="#ctx0" brushRef="#br0" timeOffset="156866.75">19246 14476 1086 0,'0'0'873'16,"0"0"-647"-16,0 0-148 16,0 0-35-16,0 0-10 15,96-137-20-15,-78 99-13 16,-3-5-18-1,1 2-1-15,-3 3 19 16,1 4 42-16,-3 8 162 16,-5 8 86-16,1 13-65 15,-4 5-151-15,-1 9-26 16,-2 20 15-16,0 14 14 16,0 6 27-16,0 9-83 15,0 3-20-15,-7-1-1 0,-2-3-24 16,-2-3-35-16,2-4-101 15,4-12-381-15,1-9-526 0</inkml:trace>
  <inkml:trace contextRef="#ctx0" brushRef="#br0" timeOffset="162968.44">19779 14133 924 0,'0'0'554'0,"0"0"-214"15,0 0-59-15,0 0 0 16,0 0-11-16,0 0-25 15,0 0-113-15,-3-23-32 16,21 21-85-16,5 1-2 16,4-1 33-16,6-2-46 0,0-1 0 15,3 0 9-15,-3-2 2 16,-4 2-22-16,-6-3 7 16,-8 3 4-16,-5 1-3 31,-8 3 3-31,-2 1 0 0,0 0 1 0,0 0 7 15,0 0-11-15,0 8 3 16,-5 16 0-16,-4 12 41 16,-2 12-33-16,2 6 28 15,-2 6 19-15,0 0-48 16,2-3 7-16,0-6-14 16,2-6-23-16,3-9 0 0,-1-6-78 15,1-8-78-15,-12-14-193 16,3-1-275-16,-3-7-314 0</inkml:trace>
  <inkml:trace contextRef="#ctx0" brushRef="#br0" timeOffset="163491.31">19717 14364 1048 0,'0'0'1172'0,"0"0"-797"15,0 0-209-15,0 0 17 16,129-57-97-16,-85 47-31 0,3-3-49 15,4 4 3-15,0-5-9 16,-1 2-44-16,-6-2-50 16,-1-2 11-16,-8 0-26 15,-3-2 38-15,-6-1 38 32,-6 2 33-32,-4 5 69 15,-5 2-11-15,-5 3 33 0,-3 7 15 16,-3 0-59-1,0 5-1-15,0 15 6 0,-7 12 32 16,-4-2 6-16,-5 2-66 16,1-1 9-16,1-8-9 15,3-5-18-15,7-8 3 16,2-2-9-16,2-5-12 16,0-3 4-16,8 0-32 15,15 0-3-15,6-11-5 16,4 1-47-16,3-2 37 15,1 2-27-15,0 5 59 16,-6 5 16-16,-7 0 20 0,-4 15 11 16,-9 11 42-16,-4 6-30 15,-7 6 43-15,0-1-46 16,0 2-12-16,-11-8 9 16,-2-4-25-16,-1-4-2 15,3-5 0-15,0-13-24 16,2-2-21-16,0-3-65 15,-14-12-129-15,6-13-141 16,-3 0-374-16</inkml:trace>
  <inkml:trace contextRef="#ctx0" brushRef="#br0" timeOffset="163621.29">20430 14061 1855 0,'0'0'669'15,"0"0"-401"-15,0 0-27 16,160-59-145-16,-106 47-68 15,-3 6-5-15,-7 4-23 16,-3 2-113-16,-13 2-461 16,-12 11-746-16</inkml:trace>
  <inkml:trace contextRef="#ctx0" brushRef="#br0" timeOffset="163901.76">21023 14506 1385 0,'0'0'1009'15,"0"0"-709"-15,0 0-175 16,0 0-40-16,0 0-7 16,0 0-30-16,0 0-36 15,71 14-12-15,-77-14-144 16,-13-3-517-16</inkml:trace>
  <inkml:trace contextRef="#ctx0" brushRef="#br0" timeOffset="172315.93">2217 15770 970 0,'0'0'968'15,"0"0"-781"-15,0 0-52 16,0 0 91-16,0 0-55 15,0 0 0-15,-64 7-26 16,31 23-55-16,-10 6 27 16,-10 12-59-16,-7 6 10 0,-5 1-47 15,2-1-20-15,6-2-1 16,5-13 0-16,9-2-60 16,6-19-57-16,10-7-429 15,9-11-432-15</inkml:trace>
  <inkml:trace contextRef="#ctx0" brushRef="#br0" timeOffset="172491.8">1684 15819 656 0,'0'0'1670'0,"0"0"-1360"16,0 0-95-16,0 0-16 0,0 0-66 15,128 68-40-15,-88-19-29 16,4-4-38-16,5 3-26 15,5-2-60-15,17 7-36 16,-13-13-282-16,-13-12-329 0</inkml:trace>
  <inkml:trace contextRef="#ctx0" brushRef="#br0" timeOffset="172871.99">2703 15633 332 0,'0'0'1603'0,"0"0"-1404"15,0 0-21-15,0 0 108 0,0 0-71 16,0 0-27-16,0 0-34 16,-120 26-22-16,93 24-66 15,12-1 0-15,15 9 7 16,0-5-47-16,27 1 4 16,15-6-30-16,7-7 1 0,-5-5-1 15,-6-9-9 1,-18 4-27-16,-20-4-7 0,-2 0-47 15,-69 9-7-15,1-6-273 16,-1-7-589-16</inkml:trace>
  <inkml:trace contextRef="#ctx0" brushRef="#br0" timeOffset="177004.51">3517 15719 121 0,'0'0'1190'15,"0"0"-841"-15,0 0-94 16,0 0 26-16,0 0-50 16,0 0-53-16,0 0-36 15,2-24-8-15,-2 24 14 16,0 0-93-16,0 0-20 16,-4 0-29-16,-12 22 3 0,-9 10 18 15,-1 9 0-15,-3 6 0 16,3 11 57-16,5-3-62 15,12-2 5-15,9-8-23 16,3-9 10-16,28-14-17 16,13-16 3-16,12-6-36 15,8-14 26-15,6-18-73 0,-3-12-8 16,-7-7-36-16,-9-7-96 16,-8-4 40-16,-12-8-21 15,-11 1 69-15,-9 2 135 16,-7 6 85-1,-4 15 105-15,0 12 41 16,-11 18-39-16,-9 15-39 16,-2 1-99-16,0 25-2 15,-3 20 56-15,5 13-62 16,9 7 1-16,7 8-7 16,4-7-39-16,6-2 13 15,21-10-14-15,6-10-38 16,5-12 37-16,2-11-63 0,3-11 23 15,-6-10-20 1,-3 0-29-16,-7-22-6 0,-5-5-120 16,-5 0 63-16,-3-4 153 0,-7 12 12 15,-5 10 199-15,-2 6-65 16,0 3-110-16,0 7 3 16,0 16-12-16,0-4-1 15,2 2 30-15,12-3-55 0,3-9 13 31,8 0-14-31,2-9-51 16,0 0 13-16,0-4-140 16,-4-10-154-16,-2-9-11 15,-1 2-123-15,-3-2-68 16,2 2 402-16,-4 6 132 16,-1 7 659-16,-6 8-161 0,-1 0-270 15,-5 16 31-15,-2 8-103 16,0 3-31-16,0-4-65 15,0 2-43-15,0-7-17 16,0-5-50-16,0-8-189 16,0-5-346-16,0 0-1159 0</inkml:trace>
  <inkml:trace contextRef="#ctx0" brushRef="#br0" timeOffset="177113.86">4512 15548 1898 0,'0'0'682'0,"0"0"-682"16,0 0-313-16,0 0-801 0</inkml:trace>
  <inkml:trace contextRef="#ctx0" brushRef="#br0" timeOffset="177528.71">5497 15488 2234 0,'0'0'507'0,"0"0"-439"16,0 0-50-16,0 0 105 15,0 0 1-15,-19 115 6 16,15-53-5-16,4 8-88 15,0 2-28-15,0-4-9 16,0-3-5-16,0-10-23 0,4-6-32 16,2-6-72-16,-4-17-240 15,-2-6-567-15</inkml:trace>
  <inkml:trace contextRef="#ctx0" brushRef="#br0" timeOffset="177764.63">5193 15877 530 0,'0'0'1577'16,"0"0"-1306"-16,116-41-193 16,-51 30 37-16,8 11-45 15,1 0 61-15,-5 11 57 16,-11 18-76-16,-13 12-14 16,-19 3-62-16,-12 4-2 15,-14-2 11-15,0-6-45 16,0-4 0-16,0-11-6 15,0-10-30-15,0-10-41 16,0-5-99-16,27-32-211 16,-2-3-390-16,-2-1-896 0</inkml:trace>
  <inkml:trace contextRef="#ctx0" brushRef="#br0" timeOffset="178345.28">5885 15978 1030 0,'0'0'987'16,"0"0"-436"-16,0 0-292 15,0 0-153-15,0 0-61 16,0 0 42-16,139 44-35 15,-78-44-29-15,4-10-23 16,2-12-45-16,-11 0-28 16,-12-1-78-16,-15 1 15 15,-18 5 82-15,-11 2 54 16,-3 15 81 0,-20 0 72-16,-6 15 18 0,0 15-29 15,6 5-79-15,9 6-9 16,14-1 1-16,0-8-43 15,27-4 6-15,16-7-18 16,10-12-22-16,7-9 14 16,3 0-61-16,-2-9-20 15,-9-14-33-15,-7-9-138 16,-9-6 13-16,-5-7-130 16,-6-9 45-16,-4-6 211 15,-2 0 121-15,-1 6 199 16,-7 8 159-16,-5 16 15 15,-2 16-65-15,-4 14-176 16,0 0-99-16,0 28 31 0,0 12-25 16,3 12 15-16,0 6-2 15,-1 0-38-15,2 2-5 16,-2-4-9-16,3-10-1 16,-3-5 1-16,0-15-48 15,-2-8 8-15,0-13 17 16,0-5-25-16,-11-5 41 15,2-19-52 1,9-6 29-16,0-6 15 16,32 0-51-16,10 0 66 15,4 9 26-15,3 10 40 16,3 0 7-16,-4 12-55 16,-5 0-17-16,-7 1 21 0,-11 4-22 15,-13 0-15-15,-9 0-37 16,-3 13-149-16,-40 1-145 15,-7 4-322-15,-2-10-839 0</inkml:trace>
  <inkml:trace contextRef="#ctx0" brushRef="#br0" timeOffset="178503.24">6265 15691 1790 0,'0'0'907'0,"0"0"-547"16,0 0-172-16,0 0-115 15,0 0-67-15,0 0-4 16,0 0-2-16,83-68-80 16,-58 43-101-16,-5 2-336 15,-5-4-310-15</inkml:trace>
  <inkml:trace contextRef="#ctx0" brushRef="#br0" timeOffset="178630.19">6533 15316 1677 0,'0'0'1001'0,"0"0"-628"16,0 0-277-16,0 0-76 15,0 0 14-15,60 178-34 16,-44-102-147-16,-1-9-588 0</inkml:trace>
  <inkml:trace contextRef="#ctx0" brushRef="#br0" timeOffset="179509.76">5727 15619 1134 0,'0'0'1444'0,"0"0"-1101"0,0 0-258 15,0 0-49-15,0 0-36 16,0 0-18-16,0 0 5 16,-81 19-209-16,81 6-400 0</inkml:trace>
  <inkml:trace contextRef="#ctx0" brushRef="#br0" timeOffset="180242.57">8138 15855 578 0,'0'0'1622'0,"0"0"-1256"0,0 0-260 31,0 0-53-31,0 0-32 16,0 0 157-16,-123 68-48 0,88-28-49 15,8-3-17-15,9-3-64 16,14-14 0-16,4-4-1 16,6-16 1-16,23 0-17 15,2-8-95-15,0-20-132 16,-4-8 53-16,-6-7-79 15,-13-3 60-15,-6-8 103 16,-2-4 53-16,0-2 54 16,0 9 195-16,-2 7 180 15,0 21 100-15,0 15-315 16,2 8-84-16,0 8-22 16,0 27-51-16,0 11 49 15,0 15-22-15,6 11-4 0,6 4-14 16,-1 1-12-16,1-9-47 15,-1-2-23-15,-1-14-87 16,-7-12-148-16,-3-12-156 0,0-19-254 16</inkml:trace>
  <inkml:trace contextRef="#ctx0" brushRef="#br0" timeOffset="180823.05">7944 15829 1955 0,'0'0'368'0,"0"0"-254"15,140-18-98-15,-66 18 4 16,0 0 5-16,0 18 55 0,-5 8 62 16,-16 10-63-16,-13 9 34 15,-22-1 29-15,-18 5-70 16,0-3 11-16,-27-8-46 16,-4-6-28-16,2-12 5 15,7-13-14-15,13-7 0 16,9-12-15-16,0-15-35 15,19-14-61-15,13-3-111 16,4 4-1-16,-3 3 97 16,-7 11 126-16,-7 17 40 15,-9 9 167-15,-6 0-89 0,-4 27 43 16,0 8-77-16,0 1-42 16,0 5 38-16,0-6-73 15,15-3-5 1,14-6 7-16,13-8 3 15,9-13-24-15,12-5 0 16,5 0-47-16,0-12 44 0,-1-15-58 16,-5-9-39-16,-6-5-23 15,-5-17-26-15,-8-5 80 16,-8-8 46-16,-6-1 35 16,-9 5 55-16,-7 9 36 15,-8 13 92-15,-5 19 19 16,0 16-121-16,0 10-31 15,-7 14-44-15,-1 21 12 16,3 11 82-16,5 12-67 16,0 9-2-16,0-1-8 15,0 6-14-15,0-6-18 16,0-8-20-16,0-7-32 0,0-12 23 16,-9-12-87-16,-35-20-131 15,-2-6-126-15,-4-1-545 0</inkml:trace>
  <inkml:trace contextRef="#ctx0" brushRef="#br0" timeOffset="180950.34">8985 15881 1899 0,'0'0'949'15,"0"0"-660"-15,156-40-118 16,-89 32-91-16,-5 4-80 16,-8 4-43-16,-32 30-45 15,-15 6-447-15,-7 6-613 0</inkml:trace>
  <inkml:trace contextRef="#ctx0" brushRef="#br0" timeOffset="181059.7">8472 16586 1555 0,'0'0'1122'0,"0"0"-1122"16,0 0-60-16,0 0-502 15,114-78-577-15</inkml:trace>
  <inkml:trace contextRef="#ctx0" brushRef="#br0" timeOffset="182511.37">10559 15709 2133 0,'0'0'728'0,"0"0"-571"16,0 0-69-16,0 0-82 15,0 0-2-15,-116 44 88 16,69 19-11 0,3 8 17-16,8 5-57 15,14-3-29-15,17-3 51 16,5-16-57-16,25-14-2 0,19-14-4 0,16-20-12 16,7-6-10-16,1-14-68 15,-4-22-34-15,-8-10 28 16,-14-10-187-16,-9-11 15 15,-8-5 46-15,-10 0 132 16,-3 10 90-16,-8 8 236 16,-2 18 89-16,-2 19-19 15,0 17-160-15,-6 5-93 16,-10 27-8 0,5 14-25-1,0 8 50-15,6 6-70 0,5 2 12 16,0 1-6-16,0-10-6 0,18-8-1 15,5-11-20-15,6-9-27 16,4-13 15-16,1-12-31 16,-1 0 1-16,2-14 21 15,-3-11-90-15,-3 1-13 16,-7 2 63-16,-11 8 82 16,-9 14 103-16,-2 0-94 15,0 10 39-15,-6 12 67 16,-3-1-59-16,7 2 23 0,2-9-34 15,0-5-38-15,15 0 13 16,14-9-20-16,4 0-35 16,3-9 4-16,0-8-66 15,-2-7-31-15,-5-2-154 16,-3-6-12-16,-4 2 32 16,-2 4 231-16,-7 6 31 15,-3 12 348-15,-6 8-14 16,-2 0-194-16,-2 21-28 15,0 12-48-15,0-3 29 16,0 6-48-16,0-10-5 16,0-1-11-16,0-8-16 15,0-5-7-15,7-12-6 0,5 0 0 16,3 0-1-16,1-17-44 16,5-6-15-16,8-7 29 15,9-2-53-15,9 1 1 16,7 4-104-16,8 1 35 15,-1 12 152-15,-5 9 16 16,-12 5 105-16,-11 0 11 16,-17 10-68-16,-16 13 25 15,0 7 10-15,-27 2-7 16,-13 3 18-16,-5 4-83 16,1-7-17-16,6-4 14 15,11-8-12-15,16-10-24 0,11-6 11 16,4-4-17-16,30-4 7 15,13-21-89-15,7-4-17 16,4-7 36-16,-8-3-28 16,-7 12 64-16,-14 5 45 15,-14 13 57-15,-15 9 19 16,0 0-74-16,-6 19 31 16,-10 3 64-16,1 4-57 15,3-3 28-15,8-2-52 16,4-7-1-16,0-3 2 15,7-4-16-15,15-7-1 16,7 0 0-16,8-6-22 16,4-10 7-16,1-3-29 0,1-4-7 15,-5 2 30 1,-3 1-34-16,-8 9 37 0,-7 7 11 16,-9 4 14-16,-7 4-2 15,-4 14 7-15,0 4-3 16,0-4 47-16,0-1-42 15,0-3 11-15,0-11 10 16,0-3-34-16,19 0 13 16,12 0-14-16,4 0-30 15,7-3 12-15,1-2-31 16,-3 1 15-16,-4 4 33 16,-3 0-20-16,-8 0 20 15,-5 9-18-15,-7 0-24 16,-9 2-5-16,-4 1-111 15,-4-9-92-15,-50-3 23 0,6 0-137 16,-8 0-338-16</inkml:trace>
  <inkml:trace contextRef="#ctx0" brushRef="#br0" timeOffset="182652.34">11729 15819 2031 0,'0'0'765'16,"0"0"-487"-16,0 0-77 15,0 0-71-15,136-82-115 16,-109 76-15-16,-5 2-10 0,-6 0-77 16,-10-7-31-16,-3-1-358 15,-3-2-213-15</inkml:trace>
  <inkml:trace contextRef="#ctx0" brushRef="#br0" timeOffset="182775.48">12215 15499 1888 0,'0'0'868'0,"0"0"-593"15,0 0-197-15,0 0-39 16,36 102-39-16,-79-30-89 16,1-8-229-16,5-8-991 0</inkml:trace>
  <inkml:trace contextRef="#ctx0" brushRef="#br0" timeOffset="183334.71">13691 15887 1827 0,'0'0'822'0,"0"0"-498"15,0 0-185-15,0 0-79 16,0 0-54-16,0 0 40 16,0 0 86-16,-141 107-92 31,106-63-10-31,6-7-10 0,14-6-11 15,10-9-9-15,5-12 0 16,5-10-28-16,16 0 27 16,6-10-82-16,0-20-7 15,-5-10-19-15,-1-10-148 16,-6-17 45-16,1-5-19 16,-1-7-46-16,1-2 84 0,1 9 193 15,-1 15 246-15,-5 20 275 16,-4 18-195-16,-2 19-92 15,-5 0-157-15,0 28-53 16,0 18 75-16,0 15-46 16,0 7 4-16,-7 7-18 15,-4 0-30-15,0 2-18 16,-1-5-21-16,8-6-60 16,0-13 27-16,1-7-90 15,-5-19-52-15,0-5-336 16,-5-18-486-16</inkml:trace>
  <inkml:trace contextRef="#ctx0" brushRef="#br0" timeOffset="183640.56">13377 15906 2196 0,'0'0'744'0,"0"0"-516"16,0 0-177-16,0 0-27 15,158-23-15-15,-102 23 3 16,4 18-8-16,3 13-4 15,-5 0 0-15,-10 14 24 16,-13-1-23-16,-10 6 45 16,-11-7-6-16,-5 3-38 0,-1-14 14 15,8-11-16 1,9-7 0-16,9-14 24 0,3-8-24 16,5-19 0-16,-5-17-1 15,-16-7 7-15,-14-2-14 16,-7 4 8-16,-13 3-4 15,-25 16-19-15,-9 17-11 16,-20 13-81-16,13 20-363 0,10 4-712 0</inkml:trace>
  <inkml:trace contextRef="#ctx0" brushRef="#br0" timeOffset="183923.03">14331 15522 2386 0,'0'0'727'0,"0"0"-549"16,0 0-143-16,0 0-35 15,0 0-42-15,0 0 41 16,-161 111-128-16,114-44-329 16,10-9-599-16</inkml:trace>
  <inkml:trace contextRef="#ctx0" brushRef="#br0" timeOffset="187143.78">15265 15857 1207 0,'0'0'399'0,"0"0"-132"16,0 0-79-16,0 0 54 16,0 0-8-16,0 0-124 15,0 0 29-15,-118 40 67 16,62-1-77-16,2 1-18 15,8 0-57-15,10-4-17 16,16-8-1-16,16-10-36 16,4-10 0-16,15-8-8 15,23 0 2-15,9-19-35 16,4-10-88-16,-7-7-42 16,-3-6-17-16,-10-6-85 0,-9-10-62 15,-2-9 50 1,-2-3 54-16,-2 2 231 0,-5 10 143 15,-4 12 233 1,-5 21 203-16,-2 19-330 0,0 6-148 16,-14 36-26-16,-5 17 21 15,-2 15 9-15,6 8-35 16,1 5-8-16,12-9-14 16,2-6-48-16,11-14-11 15,22-15 4-15,14-14-40 16,7-15 11-16,6-8-24 15,-2-4-24-15,-7-20-17 16,-6-2-145-16,-12-4-32 0,-10 2 161 16,-8 5 117-16,-8 15 190 15,-4 4 6-15,-1 4-127 16,2 4 30-16,7 9-32 16,5 1 1-16,8-9-6 0,5-2-53 15,-2-3 18-15,-7 0-27 16,-11-8 6-16,-9-11-15 15,-9 2-18-15,-26-5-20 16,-21-4-36-16,4 7-240 16,14 1-433-1</inkml:trace>
  <inkml:trace contextRef="#ctx0" brushRef="#br0" timeOffset="187741">16513 15673 2032 0,'0'0'384'0,"0"0"-298"16,0 0-8-16,0 0 198 15,-44 124-67-15,21-66-85 0,3 0-62 16,3 0 21-16,1-7-77 15,5-11 17-15,3-15-8 16,8-6-9-16,0-12-11 16,0-7 5-16,0 0 0 15,0-17-24-15,6-17 3 16,5-15-37-16,9-9-8 16,6-6-58-16,8 2-96 15,4 3 8-15,2 20 212 0,-5 17 48 16,-4 22 79-1,-4 3 12-15,-4 29-20 0,-5 14-26 16,-5 1-4-16,3 3-41 16,-1-1-26-16,1-14 27 15,4-8-38-15,0-13-8 16,5-14 21-16,2 0-23 16,-2-26 25-16,4-15-26 15,-2-13 0-15,-2-8-6 16,-2-6 6-16,-1-2-11 15,0 7-32-15,-6 14-48 16,-1 22-8-16,-3 15-356 16,-8 12-314-16</inkml:trace>
  <inkml:trace contextRef="#ctx0" brushRef="#br0" timeOffset="188344.05">17400 15677 411 0,'0'0'1632'0,"0"0"-1387"15,0 0-141-15,0 0 190 16,-40 125-27-16,22-72-60 16,1 1-113-16,1-6-12 15,7-10-43-15,3-7-37 0,3-17 22 16,3-10-24-16,0-4 0 16,7-8 16-16,10-20-16 15,8-9-21-15,6-11-22 16,8-6 3-16,1 1 23 15,-1 7-92-15,-3 13-7 16,-7 17 109-16,-9 16 7 16,-9 14 43-16,-4 18 38 15,-7 12 0-15,3 0 12 0,3-2-63 16,7-7-11-16,7-10 8 16,9-11-25-16,5-14-4 15,3 0-25-15,1-17-15 16,-1-19 5-16,-6-8-51 15,-4-9 17-15,-6-1 49 16,2 4-4-16,-3 2 26 16,-5 16 69-16,-1 14 47 15,-5 14 8-15,-5 4-111 16,0 27-13-16,-1 17 37 16,-1 7-36-16,-2 9-2 15,5 22-26-15,-1-11-124 0,5-18-529 16</inkml:trace>
  <inkml:trace contextRef="#ctx0" brushRef="#br0" timeOffset="188772.6">18669 15719 1938 0,'0'0'1006'16,"0"0"-727"-16,0 0-145 16,0 0-96-16,0 0-28 15,0 0 59-15,0 0-45 0,13 110-9 16,-13-74-10-16,0-2-5 15,0-6-23-15,0-10-43 32,0-9-19-32,0-6-39 0,-11-3-345 0,-10-7-47 15,-4-11-356-15</inkml:trace>
  <inkml:trace contextRef="#ctx0" brushRef="#br0" timeOffset="188913.22">18571 15615 1987 0,'0'0'651'0,"0"0"-387"16,156-19-81-16,-87 19-129 16,-11 0-35-16,-13 0-19 15,-41 42-105-15,-4-3-405 16,-20 3-505-16</inkml:trace>
  <inkml:trace contextRef="#ctx0" brushRef="#br0" timeOffset="189027.22">18332 16150 606 0,'0'0'1535'15,"0"0"-854"-15,0 0-486 16,118 29-49-16,-47-29-38 16,10-2-108-16,33-21-43 15,-23 2-176-15,-13 4-621 0</inkml:trace>
  <inkml:trace contextRef="#ctx0" brushRef="#br0" timeOffset="190277.64">19857 15679 430 0,'0'0'857'16,"0"0"-449"-16,0 0-137 16,0 0-17-16,0 0-62 15,0 0-55-15,0 0-24 16,-21-38-80-16,2 38 6 16,-4 10 31-16,-6 12 42 15,-4 8 34-15,-3 5-71 16,3 8-16-16,0 1 28 15,8 0-57-15,5 0 8 0,11-3-19 16,7-5-18 0,2-9 13-16,4 0-14 0,21-9 0 15,8-10-13-15,5-3 2 16,2-5-16-16,3 0-19 16,-4-13-47-16,-1-5 3 15,1-10-129-15,-6 2-23 16,-4-9 78-16,-4 7 69 15,-10 7 95-15,-4 6 82 16,-9 7 65-16,-2 8 5 16,0 0-103-16,0 8-23 0,0 10 110 15,0 9-42-15,0 0-18 16,0 0-28-16,0-5-33 16,3-5 2-16,3-2-17 31,1-7 0-31,-3-8 13 15,3 0-4-15,-3 0-18 0,6-14-11 16,-2-7-32-16,6-2 1 16,-1 2-48-16,5 3 51 15,-2 13 48-15,2 5 17 16,-1 0 11-16,6 4 8 0,1 13-5 16,5 6 11-1,5-9-42-15,1 0 0 0,5-7 0 16,-5-7-61-16,-2 0-77 15,-8-7-32-15,-8-15-18 16,-9-7 4-16,-4-5-21 16,-1-4 143-16,-3 4 62 15,3 2 137-15,1 10 102 16,0 10-79-16,3 12-9 16,2 8-69-16,2 24 5 15,-4 16 7-15,-7 15-1 0,0 4-48 16,-5 10 18-16,-21-3-2 15,-10-5-22-15,-9-8 3 16,-3-8-42-16,-4-14-12 16,3-6 3-16,-2-15-75 15,12-12-127-15,18-6-706 0</inkml:trace>
  <inkml:trace contextRef="#ctx0" brushRef="#br0" timeOffset="191151.33">21217 15633 1788 0,'0'0'770'15,"0"0"-518"-15,0 0-208 16,0 0 81 0,0 0 11-16,-141 98-40 15,114-50 0-15,14 2-57 16,13-4-23-16,0-3 2 0,25-7-18 16,15-14-10-16,11-4-5 0,5-14-75 15,6-4-7 1,1 0-75-16,-7-17-67 0,-8-5 45 15,-10 0 53-15,-20 5 141 16,-16 3 3-16,-2 7 156 16,-25 7 61-16,-10 0-54 15,-1 7-57-15,5 7-26 16,13-2-82-16,12-3 0 16,6 0 8-16,16-4-9 15,17-3-7-15,2 0-126 16,3-2-141-16,-7 0 77 15,-4 0 95-15,-6 0 102 16,-8 4 0-16,-5 1 80 16,-3-2 33-16,2 6-16 15,-1 1 24-15,3-2-24 0,7-3-73 16,7-5-3-16,0 0-3 16,4 0-18-16,0-9-10 15,-7-9-31-15,-4-1 5 16,-5 2 21-16,-4 4-16 0,-1 1 31 31,-4 10 82-31,1 2 5 16,1 7-41-16,-1 23-25 15,-1 14 39-15,-2 10 5 16,0 10-64-16,0 10 19 16,-7 2 15-16,-10 1-10 15,-2-7 0-15,4-6-25 16,-1-20 0-16,5-7-1 0,0-20-21 15,2-13-24 1,2-4-2-16,-1-26-42 0,0-15-67 16,8-8-14-16,0-18-3 15,19-9 7-15,20-5-141 16,19-4-22-16,11 1 288 16,8 12 42-16,-4 15 497 0,-8 19 18 15,-16 18-276-15,-16 15-92 16,-15 5-120-16,-11 1-12 15,-7 21-8-15,0 4 1 16,-25 5-16-16,-8-5-7 16,-7-3-49-16,-3-4-61 15,-37-12-203-15,11-7-135 16,-3 0-335-16</inkml:trace>
  <inkml:trace contextRef="#ctx0" brushRef="#br0" timeOffset="191307.59">21203 15700 1300 0,'0'0'1026'0,"0"0"-457"16,0 0-342-16,125-77-78 16,-78 65-51-16,-2 4-90 15,-8 3-8-15,-5 5-57 16,-10 0-82-16,-2-5-240 16,-6-5-318-16,-6-3-981 0</inkml:trace>
  <inkml:trace contextRef="#ctx0" brushRef="#br0" timeOffset="191426.98">21807 15370 1874 0,'0'0'354'15,"0"0"-325"-15,0 0-29 16,-19 168-100 0,5-101-204-16,5-11-844 0</inkml:trace>
  <inkml:trace contextRef="#ctx0" brushRef="#br0" timeOffset="191739.43">22427 15954 2581 0,'0'0'693'16,"0"0"-558"-16,0 0-47 15,0 0-88-15,0 0-46 16,0 0-28-16,0 0-294 16,-45 44-768-16</inkml:trace>
  <inkml:trace contextRef="#ctx0" brushRef="#br0" timeOffset="191817.55">22303 16329 1796 0,'0'0'0'0</inkml:trace>
  <inkml:trace contextRef="#ctx0" brushRef="#br0" timeOffset="-204564.01">22764 11538 763 0,'0'0'363'0,"0"0"-272"16,0 0-91-16,0 0 410 15,0 0-169-15,0 0-121 16,31 5-31-16,-27-10 13 0,-2-1-20 16,-2 4 9-1,3 1 1-15,-3 1-24 0,0 0-18 16,0 0 19-16,0 0-4 15,0 0-2-15,2 0-26 16,-2 14 28-16,0 15 38 16,2 7-36-16,-2 12-24 15,0 8-1-15,2 8-25 16,3 6-17-16,0-1-2 16,-3 19-195-16,-2-18-438 15,0-12-1527-15</inkml:trace>
  <inkml:trace contextRef="#ctx0" brushRef="#br0" timeOffset="-204184.39">22813 12529 385 0,'0'0'1249'0,"0"0"-911"15,0 0-190-15,-36 130-58 16,31-77-65-16,3 19-25 16,2-9-177-16,0-10-761 0</inkml:trace>
  <inkml:trace contextRef="#ctx0" brushRef="#br0" timeOffset="-203621.08">22835 13555 1190 0,'0'0'502'0,"0"0"-280"16,0 0-83-16,-20 132-30 15,11-75-72-15,-2 24-37 16,2-11-85-16,2-10-555 0</inkml:trace>
  <inkml:trace contextRef="#ctx0" brushRef="#br0" timeOffset="-203151.17">22870 15025 479 0,'0'0'1130'0,"0"0"-819"0,-21 116-216 16,9-57-36-16,3 25-59 15,3-18-109-15,1-1-390 0</inkml:trace>
  <inkml:trace contextRef="#ctx0" brushRef="#br0" timeOffset="-202693.97">22988 16196 1854 0,'0'0'577'0,"0"0"-467"0,0 0-99 16,0 0 73-16,0 0 30 15,-8 129 19-15,-1-71-54 16,3 4-78-16,-4 1-1 16,-3 27-140-16,1-18-160 0,4-14-382 0</inkml:trace>
  <inkml:trace contextRef="#ctx0" brushRef="#br0" timeOffset="-202326.38">22962 17111 514 0,'0'0'891'0,"0"0"-633"0,0 0-7 16,0 0 35-16,5 106-47 16,-5-74-104-16,0 0-49 15,0 8-86-15,0 8-65 16,0-8-271-16,0-12-582 0</inkml:trace>
  <inkml:trace contextRef="#ctx0" brushRef="#br0" timeOffset="-201224.07">23867 11265 1530 0,'0'0'390'16,"0"0"-161"-16,0 0-102 15,0 0 34-15,0 0-17 16,0 0-13-16,0 0 2 16,0-56-28-16,0 56-65 15,0 26-20-15,0 16 71 16,-7 20-6-16,-11 33-11 16,-13 31-8-16,-7 24-4 15,5-9-20-15,6-35-30 16,12-36 5-16,11-26-16 15,1 2-1-15,0-1-24 16,3-1-27-16,0-15-33 0,0-10-39 16,0-13-130-16,0-12-24 15,0-18-90-15,0-10-643 0</inkml:trace>
  <inkml:trace contextRef="#ctx0" brushRef="#br0" timeOffset="-201002.11">23965 11267 1741 0,'0'0'341'16,"0"0"-239"-16,0 0-23 15,0 0 86-15,0 0 1 16,0 0 58-16,99 126-58 16,-104-61-63-1,-26 3-40-15,-14 0-36 0,-7-6-18 0,0-6-9 16,2-12-31-16,10-9-63 15,18-24-177-15,11-8-331 16,11-3-521-16</inkml:trace>
  <inkml:trace contextRef="#ctx0" brushRef="#br0" timeOffset="-200750.58">24511 11131 1750 0,'0'0'352'16,"0"0"-182"-16,0 0 20 16,0 0 5-16,0 0 17 15,-134 120-30-15,95-52-46 16,3 6-37-16,7 5-54 16,11-1-24-16,9-6-11 15,9-8-9-15,7-11-1 16,26-12-4-16,12-14-29 15,8-15-19-15,7-12-70 16,29-26-222-16,-14-14-191 16,-11-6-236-16</inkml:trace>
  <inkml:trace contextRef="#ctx0" brushRef="#br0" timeOffset="-200383.27">24913 11319 1610 0,'0'0'940'0,"0"0"-558"0,0 0-239 16,0 0-41-16,0 0-16 15,-150 143-28-15,113-85 12 16,-2 2-19-16,8-4-36 16,6-6-5-16,8-7-10 15,5-14-19-15,10-8-20 16,2-17-30-16,0-4-13 0,16-12-20 16,7-24-160-16,-2-17-117 15,20-45-127-15,5-8-60 16,-1 9-251-16,0 13 817 31,-21 52 261-31,-1 10 431 16,-4 5-109-16,2 12 12 0,-1 5-353 15,-3 2-141-15,-1 30-26 16,-3 10-13-16,3 8-16 16,-5 7-14-16,3 3-12 15,-3-1-20-15,0 0 0 16,-2-5-37-16,-2-6-45 15,-7-3-176-15,0-16-215 16,-12-11-275-16</inkml:trace>
  <inkml:trace contextRef="#ctx0" brushRef="#br0" timeOffset="-200055.15">24598 11578 1510 0,'0'0'940'0,"0"0"-630"15,0 0-173-15,0 0-19 16,145-6-55-16,-87 6-35 16,7 0-26-16,-1 0-2 15,-4 0-12-15,-2 0-51 16,-8-8-22-16,-8-1 59 16,-9-3 26-16,-8 1 0 15,-5 1 27-15,-9 2 17 16,-2 2-17-16,-4 2-15 0,-3 2-12 15,-2 0 25 1,0 2-4-16,0 0-9 0,0 0-12 16,2-3 0-16,-2 3 1 15,0 0-1-15,0 0-6 16,0 0 0-16,0 0-48 16,0-3-212-16,-2 1-320 15,-8-2-714-15</inkml:trace>
  <inkml:trace contextRef="#ctx0" brushRef="#br0" timeOffset="-198814.94">25158 11821 1810 0,'0'0'547'0,"0"0"-425"0,0 0 41 16,0 0-48-16,0 0-66 15,0 0-28-15,0 0-7 16,69-111-14-16,-47 77-32 16,1-4-2-1,-4 4 22-15,0 5 8 16,-6 6 4-16,-7 9 55 15,-1 10 52-15,-5 4-32 16,0 14-54-16,0 22 31 16,-3 13 7-16,-8 8-19 15,1 4-14-15,0-3-20 16,6-4-6-16,1-8-59 0,3-8-137 16,5-14-187-16,11-12-346 0</inkml:trace>
  <inkml:trace contextRef="#ctx0" brushRef="#br0" timeOffset="-198312.25">25916 11197 1043 0,'0'0'878'0,"0"0"-599"16,0 0-46-16,0 0 5 15,0 0-115-15,0 0 40 16,0 0-22-16,-108 150-47 16,60-78-23-16,-8 6-34 15,2 1-36-15,5-5-1 16,7-7-36-16,9-11-36 16,8-6-102-16,7-18-359 15,9-15-655-15</inkml:trace>
  <inkml:trace contextRef="#ctx0" brushRef="#br0" timeOffset="-197573.2">26143 11255 639 0,'0'0'873'0,"0"0"-488"15,0 0-34-15,0 0-68 31,0 135-64-31,-9-79-46 0,-5 0-80 16,3 4-29-16,3-7-23 16,-1-1-17-16,4-9-14 15,1-9 2-15,4-10-12 16,0-7 0-16,0-13-12 16,0-4-21-16,0-2 15 15,4-22-52-15,3-13-89 16,0-10-11-16,1-11-61 15,1-8-65-15,5-4 29 16,1 7 118-16,6 2 149 16,-1 15 57-16,1 8 170 15,-2 14 38-15,-3 6-59 16,-5 9-79-16,-5 9-18 0,-4 0-47 16,-2 9-11-16,0 13 39 15,-6 8-8-15,-15 2-10 16,2 0-23-16,-4-4-8 0,7-6-17 15,6-5-17-15,7-8 2 16,3-2-1-16,7-7-3 16,20 0-5-16,6 0-29 15,0 0-4-15,1 0-4 0,-10 5-1 16,-7 16 20-16,-13 7 6 16,-4 10 12-16,-16 8 9 15,-15 3 17-15,-5-3 8 16,1-5-8-16,3-5-13 15,8-9-13-15,9-11-6 16,7-10-59-16,4-6-92 31,4-10-92-31,0-15-396 0,0-3-599 16</inkml:trace>
  <inkml:trace contextRef="#ctx0" brushRef="#br0" timeOffset="-197391.95">26695 11064 2208 0,'0'0'337'16,"0"0"-233"-16,0 0 108 15,123 109-40-15,-107-42-50 16,-16 16-21-16,0 8-44 16,-22 5-29-16,-16 2-28 15,-12-1-8-15,-8-5-60 16,-21 4-114-1,12-24-359-15,16-24-811 0</inkml:trace>
  <inkml:trace contextRef="#ctx0" brushRef="#br0" timeOffset="-196999.92">27187 11552 1292 0,'0'0'1435'0,"0"0"-1083"16,0 0-212-16,0 0-59 15,0 0-50-15,127 0-19 16,-81 0-12-16,-3 0-21 15,-18 10-125-15,-13 0-549 16,-12 0-680-16</inkml:trace>
  <inkml:trace contextRef="#ctx0" brushRef="#br0" timeOffset="-196896.61">27095 11805 1906 0,'0'0'390'0,"0"0"-160"16,118 9-66-16,-53-6-164 15,0-3-471-15</inkml:trace>
  <inkml:trace contextRef="#ctx0" brushRef="#br0" timeOffset="-196308.31">28356 10596 1326 0,'0'0'524'0,"0"0"-302"16,0 0 36-16,0 0-10 15,0 0-66-15,0 0-20 16,0 0-91-16,19 32-25 16,-19 24 18-16,0 32-1 15,-14 32 5-15,-11 25-5 16,-1-7-5-16,4-29-15 0,3-33-17 15,9-22-14-15,-4 3-12 16,3-2 0-16,0 1-27 16,7-17-18-16,-2-16-16 15,6-13-31-15,0-10-13 16,0-10 4-16,-4-28-220 16,-4-57-43-1,1 7-254-15,1-5-504 0</inkml:trace>
  <inkml:trace contextRef="#ctx0" brushRef="#br0" timeOffset="-196136.43">28493 10560 1844 0,'0'0'580'0,"0"0"-446"0,0 0-64 16,120 48 61-16,-102 6 20 16,-18 14-24-16,-3 12-40 15,-36 4-26-15,-13 3-31 16,-8-7-21-16,0-12-9 15,6-15-27-15,14-12-39 16,15-17-70-16,15-11-142 16,10-13-370-16</inkml:trace>
  <inkml:trace contextRef="#ctx0" brushRef="#br0" timeOffset="-195892.76">28900 10601 1288 0,'0'0'1032'0,"0"0"-846"16,0 0-144-16,0 0 74 15,-106 102 69-15,69-37-16 16,8 7-49-16,8 2-42 16,9 1-51-16,10-9-11 0,2-11-16 15,16-10-22-15,17-13-20 16,5-14-60-16,4-14-176 15,12-13-91-15,-13-20-374 0,-8-6-852 16</inkml:trace>
  <inkml:trace contextRef="#ctx0" brushRef="#br0" timeOffset="-195689.57">29146 10764 1046 0,'0'0'1254'16,"0"0"-958"-16,0 0-226 15,0 0 146-15,-78 121-49 16,44-58-45-16,6 4-13 15,1-4-43-15,9-2-35 16,7-11-20-16,1-8-11 16,8-12-11-16,2-10-40 15,0-9-24-15,0-11-45 16,0 0-110-16,4-41-92 16,2-1-284-16,0-10-202 0</inkml:trace>
  <inkml:trace contextRef="#ctx0" brushRef="#br0" timeOffset="-195512.37">29133 10756 1217 0,'0'0'950'16,"0"0"-415"-16,0 0-275 16,0 0-101-16,0 0-86 15,0 0-29-15,0 0 2 16,95 72-1-16,-90-20-9 16,-3 7-23-16,-2 1-5 15,0-2-8-15,0-5-30 16,0-6-30-16,0-10-33 0,-9-5-142 15,-24-12-130-15,4-11-299 16,-7-9-512-16</inkml:trace>
  <inkml:trace contextRef="#ctx0" brushRef="#br0" timeOffset="-195265.28">28969 11125 1365 0,'0'0'742'0,"0"0"-366"15,0 0-15-15,0 0-148 16,156-40-144-16,-113 38-52 15,-1 0-12-15,-6-3-5 0,-5 4-17 16,-7-3-14-16,-5 0-17 16,-11 4 41-16,-1 0 7 15,-7 0 29-15,2 11 1 16,-2 18 21-16,0 12 6 16,0 11-12-16,0 3-22 0,0 5-8 15,0-2-7-15,0-4-8 16,0-7-19-16,0-11-49 15,0-14-141-15,5-11-308 16,4-11-378-16</inkml:trace>
  <inkml:trace contextRef="#ctx0" brushRef="#br0" timeOffset="-195075.14">29648 10735 2536 0,'0'0'361'0,"0"0"-265"16,0 0 32-16,68 129-44 16,-68-54-9-16,-10 9-23 15,-29 8-32-15,-7-2-20 16,-26 24-69-16,15-23-199 0,9-21-528 16</inkml:trace>
  <inkml:trace contextRef="#ctx0" brushRef="#br0" timeOffset="-194553.23">30153 10638 2015 0,'0'0'511'16,"0"0"-338"-16,0 0-1 15,0 0-54-15,0 0-72 16,0 0-24-16,12 109 77 15,-12 12-6-15,-16 32-9 16,-9 6 0-16,1-29-21 16,4-36-27-16,6-36-36 15,3-6 0-15,0 2-15 16,0-1-20-16,0-6-17 0,6-12-14 16,3-21-43-1,2-14-80-15,-4-35-29 16,-1-14-241-16,0-15-234 0</inkml:trace>
  <inkml:trace contextRef="#ctx0" brushRef="#br0" timeOffset="-194360.76">30312 10608 1967 0,'0'0'509'16,"0"0"-424"-16,0 0-3 15,71 116 28-15,-71-47 47 0,-14 9-14 16,-21-1-48-16,-5 2-35 15,-5-9-48-15,5-10-12 16,4-12-26-16,12-15-89 16,19-24-150-16,5-7-200 0,3-2-288 15</inkml:trace>
  <inkml:trace contextRef="#ctx0" brushRef="#br0" timeOffset="-193681.22">30736 10553 212 0,'0'0'1992'0,"0"0"-1761"16,0 0-184-1,0 0 135-15,-64 102 18 0,43-37-21 0,2 8-49 16,11-2-53-16,6 1-43 31,2-5-14-31,6-11-19 16,19-14-1-16,4-12-24 15,4-14-15-15,1-15-10 16,-1-1-65-16,-4-21-158 16,-2-17-29-16,-7-16-4 0,0-9-53 15,-2-5-158 1,1-2-102-16,4 10 618 0,-1 12 788 16,-3 18-204-16,-4 18-222 15,-9 12-134-15,-6 14-155 16,0 23 112-16,0 12-27 15,-6 6-44-15,-5-4-36 16,-3-1-30-16,3-7-15 16,-1-8-15-16,6-10-9 15,2-11 0-15,1-7-9 0,1-7 0 16,2 0 0-16,0-27-5 16,0-9-18-16,0-15-10 15,0-11-14-15,11-10-24 16,10-4-43-16,8 5 7 15,4 13 47-15,0 18 42 16,-4 22 18-16,-4 18 6 16,-10 7 3-16,-8 27 42 0,-7 10 28 15,-11 7 4-15,-18 2-14 16,-7-5 3-16,3-4-20 16,4-10-22-16,12-12-21 15,9-8-8-15,8-9 0 16,4-5-1-16,23 0-12 0,9-5-24 15,2-9-8-15,-2-2 0 16,-7 6 16-16,-14 2 19 16,-10 8 1-1,-5 0-10-15,-16 18 12 16,-15 12 6-16,-9 9 12 16,-3 3-4-16,6-2-8 15,12 2-63-15,10-10-302 16,15-14-333-16</inkml:trace>
  <inkml:trace contextRef="#ctx0" brushRef="#br0" timeOffset="-193396.27">31567 10624 924 0,'0'0'1238'0,"0"0"-938"16,0 0-181-16,0 0 150 16,0 0-94-16,-127 136-45 15,77-74-22-15,-1 4-23 0,5 1-28 16,0-5-45-16,13-8-12 16,8-10-14-16,12-8-41 15,11-12-71-15,2-19-200 16,11-5-317-16,9 0-1339 0</inkml:trace>
  <inkml:trace contextRef="#ctx0" brushRef="#br0" timeOffset="-193172.72">31794 10676 1940 0,'0'0'610'0,"0"0"-559"16,0 0-7-16,0 0 167 15,-103 102-38-15,61-48-41 16,-3 6-39-16,1 3-13 16,-1-1-27-16,5-4-16 0,5-4-34 15,6-8-3 1,11-10-31-16,9-9-29 0,9-14-42 16,0-11-164-16,4-9-33 15,12-20-278-15,4-7-597 0</inkml:trace>
  <inkml:trace contextRef="#ctx0" brushRef="#br0" timeOffset="-192980.05">31712 10730 1914 0,'0'0'662'0,"0"0"-350"16,0 0-167-16,0 0-95 16,0 0 15-16,0 0 10 15,13 121 0-15,-13-68-22 16,2 3-35-16,7-3-3 0,0-5-15 31,0-8-25-31,2-6-24 16,-6-8-59-16,-5-7-183 15,-23-12-240-15,-8-5-158 0</inkml:trace>
  <inkml:trace contextRef="#ctx0" brushRef="#br0" timeOffset="-192743.14">31496 11039 1258 0,'0'0'733'16,"0"0"-432"-16,0 0-100 15,0 0-15-15,164-67-118 16,-108 59-44-16,-2 2-12 16,-8 3-12-16,-8 1 15 15,-7 2 83-15,-8 0 40 16,-10 11-38-16,-8 15-5 16,-5 11-28-16,0 7-12 15,0 4-5-15,0 4-20 16,6 0-20-16,5-3-10 15,3-6-9-15,-1-7-22 0,1-9-45 16,-3-9-49-16,2-18-223 16,-2 0-265-16,-4-20-915 0</inkml:trace>
  <inkml:trace contextRef="#ctx0" brushRef="#br0" timeOffset="-192571.29">32485 10684 2438 0,'0'0'555'0,"0"0"-485"16,0 0-16-16,80 126 35 0,-80-51-26 15,-9 8-24-15,-33 10-39 16,-47 31-26-16,6-22-210 16,8-20-625-16</inkml:trace>
  <inkml:trace contextRef="#ctx0" brushRef="#br0" timeOffset="-191853.04">28174 11729 2020 0,'0'0'367'0,"0"0"-259"16,170 15 44-16,-17-12 0 15,70-3 2-15,42 0-50 0,22-8-6 16,4-6-26-16,-6 6-24 16,16 1-15-16,4 5-21 15,-2 2 1-15,-19 0-8 16,-30 0-5-16,-30 6-10 16,-31 1 10-16,-56-3 0 0,-37 0 1 15,-38-4-1-15,-23 1 7 31,-1 2-6-31,-9-1-1 16,-4-2-13-16,-14 2-38 16,-11-2-35-16,0 0-185 15,-18 0-286-15,-2 0-305 0</inkml:trace>
  <inkml:trace contextRef="#ctx0" brushRef="#br0" timeOffset="-191365.18">29457 12232 2105 0,'0'0'387'0,"0"0"-236"0,0 0-103 16,0 0-8-16,0 0 136 16,-39 151-7-16,28-74-52 15,-3 11-34-15,1 5-27 0,-5-1-26 16,0-2-16-16,-2-5-14 16,0-9-8-16,5-12-7 15,1-14-22-15,5-15-30 16,5-18-49-16,2-17-129 15,2-2 135 1,0-33-75-16,0-20-108 16,0-59-13-16,12 9-216 15,9-1-243-15</inkml:trace>
  <inkml:trace contextRef="#ctx0" brushRef="#br0" timeOffset="-191208.76">29621 12258 1820 0,'0'0'577'15,"0"0"-366"-15,0 0-84 16,118-8-6-16,-112 40 24 15,-6 14-24-15,-26 11-21 16,-28 6-34-16,-13 4-34 16,-11-1-23-16,2-8-9 15,10-10-38-15,19-9-50 16,31-16-98-16,16-11-184 16,3-12-334-16</inkml:trace>
  <inkml:trace contextRef="#ctx0" brushRef="#br0" timeOffset="-190506.67">30095 12238 2068 0,'0'0'295'0,"0"0"-191"0,0 0 122 16,-140 90 6-16,97-35-65 16,12 3-57-16,14 4-46 31,12-3-23-31,5-2-28 0,18-11-5 15,19-11-8-15,15-9-25 16,6-14-14-16,4-12-6 16,1 0-60-16,-5-24-134 15,-7-13 34-15,-7-9 10 16,-3-9 4-16,-3-3 30 16,-5 2 87-16,-2 6 74 0,-10 16 185 15,-8 19 101-15,-13 15-96 16,0 9-148-16,-7 28 157 15,-15 11-65-15,-5 6-45 16,0 1-22-16,0 0 2 0,3-8-21 16,2-3-33-16,1-10-9 15,8-10-6-15,5-10-8 16,0-7-22-16,6-7 5 16,0 0 14-16,2-21-1 15,0-16-28-15,0-11-14 16,20-8-38-16,9-7-36 15,7 5-56-15,4 7 100 0,-5 16 84 16,-8 17 38 0,-11 18 39-16,-11 5-47 0,-5 27 58 15,-11 12 42-15,-20 6-23 16,-10 2-26-16,3-2-7 16,5-7-21-16,8-11-26 15,16-11-17-15,9-5-10 16,7-10-1-16,28-3-10 15,15-3-29-15,8 0-23 16,4 0 18-16,-4-5-3 16,-11 3 24-1,-12 2 23-15,-15 0 1 16,-13 16-1-16,-7 8-3 0,-11 4 4 16,-18 0 13-1,0 3-12-15,-2-8-2 0,6-4-24 16,8-9-116-16,5-10-195 15,8-17-205-15,4-10-1442 0</inkml:trace>
  <inkml:trace contextRef="#ctx0" brushRef="#br0" timeOffset="-190375.1">31179 12467 2054 0,'0'0'678'0,"0"0"-584"16,51 117-17-16,-51-46-45 15,-29 7 29-15,-33 8-38 16,-56 29-23-16,15-20-333 16,7-18-956-16</inkml:trace>
  <inkml:trace contextRef="#ctx0" brushRef="#br0" timeOffset="-189818.79">26967 14927 1498 0,'0'0'878'15,"0"0"-684"-15,179 12-194 16,-92 6-52 0,-23-2-259-16,-16-4-434 0</inkml:trace>
  <inkml:trace contextRef="#ctx0" brushRef="#br0" timeOffset="-189693.76">27042 15208 1438 0,'0'0'878'15,"0"0"-658"-15,120 10-94 16,-43-7-126-16,44-3-171 16,-18 0-183-16,-16-3-1092 0</inkml:trace>
  <inkml:trace contextRef="#ctx0" brushRef="#br0" timeOffset="-187392.6">29569 14739 1196 0,'0'0'539'0,"0"0"236"15,0 0-468-15,0 0-78 16,-141-41-45-16,118 19-75 15,7-4-37-15,9-8-30 16,7 2-41-16,9 0 13 16,20 6-14-16,8 12-1 15,2 14 0-15,-1 12-20 16,-11 39 6-16,-19 30-3 16,-12 39-36-16,-38-4-40 15,-43 26-115-15,9-35-310 16,15-43-236-16</inkml:trace>
  <inkml:trace contextRef="#ctx0" brushRef="#br0" timeOffset="-187328.07">28971 15522 1043 0,'0'0'727'0,"0"0"-727"15,0 0-257-15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20T01:39:17.6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30911 6793 962 0,'0'0'652'16,"0"0"-309"-16,0 0-211 16,0 0-51-16,0 0 111 15,52-51-65-15,-48 40-11 16,0 4 18-16,0-2-28 15,0 2-14-15,0-4-14 16,-2 3-17-16,2 1 4 16,-1-4-38-16,-1 3 6 15,0 2 3-15,0-2-36 0,0 2 9 16,0 2-9 0,-2 1 1-16,0-2 15 0,0 1-14 15,0 1 5-15,0 0 14 16,0-3-20-16,0 2 0 15,0 0 11-15,-4-2-12 16,-7 0 2-16,-5 1-2 16,-3 0 0-16,-8 1-6 0,-6 1 0 15,-10 3 0-15,-6 0 5 16,-5 0 1 0,-4 0-6-16,0 0 0 0,-2 0 6 15,-2 0-6-15,-1 5 6 16,-3 4 0-16,-1 3-1 15,-5-3 1-15,1 3-8 16,-1 2 7-16,5 0 1 16,3 0-2-16,6-2 8 15,2 3-7-15,5-4 1 16,2 1-1-16,3 0-5 16,1 1 6-16,-2-1 0 15,2 0-9-15,-1 4 10 0,1 0-2 16,1 0 1-16,1 4 0 15,3 0-6-15,2 1-1 16,2 2 7 0,2-1-5-16,-1 2 11 15,2 4-4-15,1 0-2 16,3 4-4-16,3 0-4 0,1 3 1 16,5 0 7-16,2 4-5 15,3 3 13-15,1 0-9 16,3 3 1-16,5 0 0 15,4 1-9-15,2 5 8 16,0-3 1-16,6 1 3 16,11-3 3-16,8 0-4 0,4-2-2 15,7-7 0-15,2-2-5 0,9-2 6 16,4-1-1 0,5-2 17-16,6-2-17 0,5-3 0 15,2-1-1-15,3-2 1 16,1-4 3-16,2 0-3 15,6-4 0-15,0-1 8 16,0-6-2-16,4-3-12 16,2-4 5-16,0 0 1 15,0 0 6-15,1 0-6 16,-1-10 0-16,-6-4 0 16,2 0 0-16,0-7 4 15,-3 2 4-15,-4-4-8 16,-5-3 0-1,-5 3-9-15,-5-4 3 16,-3-1 4-16,-7 0 4 16,-1-2-4-16,-6-2-5 0,-4 0 7 15,0-2 1-15,-4-2-1 16,-3-1-1-16,-2 2 0 16,-4-3-3-16,-2 2-5 15,-6-5 4-15,-2 3 5 0,-7-4 6 16,0 0-6-16,-4-2 0 15,-6-4 0-15,0-3 8 16,0 1-5-16,-11 1 4 16,-11-4-5-16,-9 1 17 15,-8-3-19-15,-7 4 9 16,-10 0-8-16,-2 5 0 16,-2 5 2-16,-5 6-3 15,1 9-8-15,-1 12-11 16,-5 10-95-16,-21 4-170 0,18 14-248 15,13-2-415-15</inkml:trace>
  <inkml:trace contextRef="#ctx0" brushRef="#br0" timeOffset="528.41">30514 6837 637 0,'0'0'981'0,"0"0"-600"0,0 0-186 31,0 0-27-31,0 0 31 16,0 0-24-16,0 0-41 15,-21-67-61-15,15 64-14 16,2 3-41-16,-2 0-18 0,-1 0 36 16,-3 21-35-1,0 11 10-15,-1 11 17 0,-1 18 11 16,-1 26 24 0,-3 26-30-16,-3 24-10 0,-2 8 44 15,1-10-40-15,7-28 10 16,2-29-17-16,-1-20-19 15,4-6-1-15,-1 7-1 16,0 0-43-16,-2 4-24 16,-5-2-79-16,3-17-234 15,2-19-527-15</inkml:trace>
  <inkml:trace contextRef="#ctx0" brushRef="#br0" timeOffset="1125.55">29922 7048 821 0,'0'0'702'15,"0"0"-217"-15,0 0-358 16,0 0 89-1,-127 72 49-15,69-26-30 16,0 7-100-16,2-2-43 16,6-2-56-16,13-8-15 15,8-10-12-15,11-7-9 16,9-10-1-16,7-10-28 16,2-4-32-16,0 0-14 15,11-16-129-15,7-15-63 16,7-10-60-16,4-13-177 15,4-6 219-15,5-3 7 16,-1 10 278-16,-2 12 132 0,-7 24 269 16,-8 17-80-16,-4 3-103 15,-3 36 14-15,-2 11-34 16,1 5-23-16,0 6-49 16,2-5-56-16,-1-2-56 0,-2-4-14 15,-6-5-91-15,-5-4-204 16,-7-9-211-16,-15-14-367 0</inkml:trace>
  <inkml:trace contextRef="#ctx0" brushRef="#br0" timeOffset="1240.08">29333 7316 963 0,'0'0'1343'15,"0"0"-1177"-15,0 0-127 0,134-20-39 16,-23 20-55-16,-15 0-183 15,-4 3-499-15</inkml:trace>
  <inkml:trace contextRef="#ctx0" brushRef="#br0" timeOffset="1618.36">30653 7296 1124 0,'0'0'1271'0,"0"0"-1054"15,0 0-78-15,0 0 41 16,0 0-135-16,0 0-21 16,145-14 15-16,-97 14-39 15,0 0 0-15,-11 0-79 16,-12 3-132-16,-23 5-116 15,-2 1-383-15,-6-4-809 0</inkml:trace>
  <inkml:trace contextRef="#ctx0" brushRef="#br0" timeOffset="1764.57">30572 7377 52 0,'0'0'1810'0,"0"0"-1454"0,0 0-199 15,0 0 1-15,152 0-82 16,-94 0-76-16,11-3-44 15,-13-2-126-15,-13-1-389 0</inkml:trace>
  <inkml:trace contextRef="#ctx0" brushRef="#br0" timeOffset="1952.06">30971 7153 2022 0,'0'0'341'0,"0"0"-271"16,0 0 85-16,0 0 4 0,-89 138-108 15,65-80-51 1,-1 2-8-16,7 14-231 0,7-14-290 16,9-16-780-16</inkml:trace>
  <inkml:trace contextRef="#ctx0" brushRef="#br0" timeOffset="2253.5">31359 7018 1726 0,'0'0'320'16,"0"0"-137"-16,0 0 109 15,0 0-32-15,-46 148-82 0,26-93-55 16,3-3-83-16,2-2-32 16,7-6-1-16,0-8-7 15,6-4-42-15,0-10-83 16,2-5-150-16,-2-17-42 15,0 0-161-15,0-9-384 0</inkml:trace>
  <inkml:trace contextRef="#ctx0" brushRef="#br0" timeOffset="2430.85">31370 7018 1413 0,'0'0'946'0,"0"0"-723"16,0 0-100-16,0 0 70 0,31 106-79 15,-26-53-38 1,0 3-18 0,-1 0-50-16,0 0-8 15,1-4-35-15,-5 4-159 0,0-12-183 16,0-12-468-16</inkml:trace>
  <inkml:trace contextRef="#ctx0" brushRef="#br0" timeOffset="2540.21">31286 7386 1570 0,'0'0'720'0,"0"0"-720"15,127-15-262-15</inkml:trace>
  <inkml:trace contextRef="#ctx0" brushRef="#br0" timeOffset="19938.89">30196 2855 922 0,'0'0'0'0,"0"0"50"16,0 0 175-16,0 0 172 15,0 0-235-15,17 8-55 0,-15-8 4 31,-2 0-1-31,0 0-3 16,0 0-15-16,0 0 0 16,0 0-36-16,0 0-31 15,0 0 5-15,0 0-8 16,0 0-13-16,0 0 9 0,0 0-18 16,0 0 6-16,0 0 0 15,0 0 0-15,0 0 7 16,0 0 13-16,0 0 11 0,0 0 12 15,0 0 11-15,0 0-2 16,0 0-12-16,0 0-26 16,0 0 4-16,0 0-8 15,0 0-15-15,0 0 20 16,0 0-13-16,0 0 2 16,0 0 20-16,0 0-28 0,0 0 13 15,0 0-15-15,0 0 0 16,0 0 0-16,0 2-6 15,0 2 6-15,-2 2 8 16,0-2-8-16,-2 0 0 16,2 1-14-16,-1-4-22 15,1 1-3-15,0 2-22 16,2 1 1-16,-2-2 41 16,0 1-6-16,0 1 25 0,2-3-1 15,-4 0 1-15,4-2 15 16,0 1 18-16,0-1 15 15,0 0 26-15,0 0-27 32,0 0-7-32,0 0-10 15,0 0-5-15,0 0 14 0,0 0-19 16,0 0-4-16,6 2 19 16,5-2-17-16,1 0 6 15,7 2-9-15,3-2 0 16,1 0 6-16,3 2-20 0,1-2-1 15,-1 0 19-15,1 0-18 16,-4 0 13-16,-4 0-14 16,2 0 0-16,-3 0 3 15,-1 3-3-15,-1-3 0 16,2 0-1-16,0 0 2 16,-3 0-2-16,-1 0 2 15,1 1-1-15,-3-1 1 0,1 3-1 31,1-2 0-31,-2-1-1 16,5 3 7-16,-2 1-12 0,-1-3 3 16,1 4 3-1,1-1-1-15,-3-3 1 0,3 3 0 16,-1-1 2-16,1 0-2 16,6-3 2-16,0 3-1 15,3-3-1-15,2 0 2 16,-3 0-2-16,-2 0 0 0,0 0 0 15,-1 0 1 1,-2 0-2-16,0 0-3 0,-1 0 4 16,1 0 4-16,2 0-4 15,-4 0 0-15,3 0 0 16,-2 0 0-16,0 0-2 16,-2 0-3-16,-1 0 5 15,3 0 1-15,3 0 0 16,0 0-1-16,2 0 0 0,-1 0 0 15,0 0 0-15,-2 1-3 16,1-1 3-16,-6 2 5 16,1-2-5-16,-5 0 0 15,-3 0-1-15,-5 0-31 16,-3 0-19-16,-7 0-149 16,-13-2-630-16</inkml:trace>
  <inkml:trace contextRef="#ctx0" brushRef="#br0" timeOffset="22814.72">2764 3914 804 0,'0'0'73'0,"0"0"461"15,0 0-303-15,0 0-56 16,0 0-63-16,0 0-32 0,0 0 21 16,22-12-39-16,-22 10 25 15,2 0-16-15,-2 2-1 16,2-2 43-16,-2 2-25 16,3 0-11-16,-3 0 35 15,0 0-46-15,0 0 5 16,0 0-30-16,0 0-11 0,2-1 12 15,0-2-26-15,2 0-3 16,4 0 7-16,0 1-19 16,1-2 10-16,2-1-11 15,1 4 1-15,-4 1 17 16,3 0-16-16,1 0-2 16,-4 0 19-16,4 0-19 15,-1 0 3-15,0 0-3 16,3 0 0-16,-4 0 8 15,1 0-8-15,1 0 0 0,1 0 3 16,3 0-1-16,-1 0 1 16,3 0-3-16,-3-4 0 15,1 2 0 1,0-3-2-16,-3 5 2 16,0-3 4-16,-3 1-3 15,1 2-2-15,-3 0-4 16,4 0 5-16,-1 0 3 0,0 0-3 15,3 0 0-15,1 0 0 16,1 0 0-16,-1 0 0 16,-1 0-7-16,-1 0 7 15,-1 0 5-15,-4 0-5 0,1 0-2 16,-3 0-4-16,4 0 12 16,1 5-13-16,2-5 11 15,3 0-4-15,0 0 5 16,1 0-5-16,-1 0-6 31,-3 0 6-31,3 0 0 0,-3 0 0 16,0 0 0-16,1 0 0 15,-1 0 0-15,3 0 0 16,-1 0 0-16,1 0 0 16,-1 0 0-16,4 0-1 15,-1 0-1-15,-3 0 2 16,1 0 4-16,-1 0-3 0,1 0-2 15,-3 0 0-15,3 0 1 16,-1 0-1-16,-1 0 1 16,1 0 0-16,-2 0 0 0,-1 0 1 15,1 3-1-15,-1-1 0 16,1 0 0-16,3-2-1 16,1 0 0-16,3 0 1 15,1 0 3-15,0 0 3 16,-2 0-8-16,-2 0 2 15,1 0 0-15,-5 0-1 16,1 0-2-16,-3 0 3 16,3 0-3-16,-4 0 4 15,3 0-1-15,1 0 5 0,-1-2-4 16,1 2-2-16,-1-5-4 16,3 5 5-16,-1-5 4 15,4-2 2-15,1 4-6 16,-1-3 0-16,2 1 0 15,-4-1-6-15,-1 3 6 16,-5-1 0-16,-1 2 1 16,-6 0 5-16,-2 2-6 15,-2 0 0-15,0 0-27 16,0 0-123-16,-12 0-537 0</inkml:trace>
  <inkml:trace contextRef="#ctx0" brushRef="#br1" timeOffset="70234.8">1470 5374 742 0,'0'0'502'0,"0"0"-364"16,0 0 56-16,0 0-6 31,0 0-55-31,0 0 8 15,-2-11-34-15,2 6-39 0,0 1-68 16,0 4 0-16,0 0-90 16,0 0 90-16,0 0 0 15,0 0 207-15,0 0-84 16,0 0 5-16,-2-3-25 16,-7 0 14-16,1 1 1 15,-2 2-68-15,-1 0-25 16,-2 0 5-16,-7 0-29 15,-5 12 17-15,-6 10-17 0,-9 10 27 16,-3 9 19 0,-1 10-20-16,-1 7 10 0,7 4 17 15,9-4-24-15,10-5 6 16,12-7-34-16,7-10 10 16,9-8-12-16,27-6-3 15,6-8-45-15,9-9-45 0,16-5-196 16,-11-5-267-16,-12-9-488 15</inkml:trace>
  <inkml:trace contextRef="#ctx0" brushRef="#br1" timeOffset="70849.98">1208 5678 950 0,'0'0'1340'0,"0"0"-1188"0,0 0-86 15,0 0 85-15,0 0-78 16,160-100-15-16,-108 96-1 16,-2 4-24-16,-5 9-7 15,-9 23-24-15,-11 10 23 0,-12 5 55 16,-11 4-15-16,-2-1 16 16,0-6-33-16,-7-4-18 15,-1-12-15-15,3-6-13 16,5-12-2-16,0-10 0 15,0 0-44-15,9-14-5 16,13-18-74-16,3-8-107 31,-1-6-13-31,1-1 11 16,-1 3 59-16,-5 9 140 0,-7 8 33 16,-5 17 138-16,-5 10 55 15,-2 0-88-15,0 24 74 16,0 10-38-16,0 3-49 15,0-2-21-15,0 0-31 0,0-9-22 16,4-6-9-16,10-4-3 16,1-8-6-16,2-6-12 15,-5-2-17-15,-2 0 11 16,-6-12-25-16,-4-10 7 16,0-7-21-16,0-6 4 0,0-3 38 15,7 2 0 1,6 4 15-16,7 9 10 0,5 12-8 15,2 11 17-15,0 0 2 16,-3 18 12-16,-4 10 6 16,-6 4 1-16,-8 2-2 15,-2 0 12 1,-4-2-32 0,0-4 0-16,0-6-18 0,0-6-57 15,-12-16-100-15,-2 0-182 16,1 0-411-16</inkml:trace>
  <inkml:trace contextRef="#ctx0" brushRef="#br1" timeOffset="70974.97">2006 5363 2165 0,'0'0'377'0,"0"0"-252"0,0 0-125 15,0 0-5 1,-13 145-328-16,-8-80-842 0</inkml:trace>
  <inkml:trace contextRef="#ctx0" brushRef="#br1" timeOffset="71068.93">1885 6240 2275 0,'0'0'483'0,"0"0"-483"16,0 0-295-16,0 0-1376 0</inkml:trace>
  <inkml:trace contextRef="#ctx0" brushRef="#br1" timeOffset="71531.56">2826 5448 1363 0,'0'0'898'0,"0"0"-575"16,0 0-38-16,0 0-98 0,0 0-67 15,0 0-65-15,0 0 8 16,-33 44 3-16,1 12-30 16,-3 9-14-16,-8 7-8 15,1-2-14-15,2-8 0 16,7-8-8-16,8-12-13 0,9-16-25 15,14-12-42-15,2-14-20 16,0 0-46-16,33-50-221 16,-4-2-289-16,-2-6-575 0</inkml:trace>
  <inkml:trace contextRef="#ctx0" brushRef="#br1" timeOffset="71691.63">2772 5344 1470 0,'0'0'735'16,"0"0"-417"-16,0 0-66 15,0 0-98-15,0 0-49 16,0 0-22-16,123 156-24 16,-96-96-16-16,-3 0-43 0,1-2-9 15,-5-7-27-15,-2-10-109 16,-14 0-187-16,-4-13-242 16,0-13-396-16</inkml:trace>
  <inkml:trace contextRef="#ctx0" brushRef="#br1" timeOffset="71849.93">2554 5697 1905 0,'0'0'896'16,"0"0"-751"-16,0 0-98 15,0 0-47-15,158-22-48 16,-88 22-115-16,-12 0-144 15,-10 2-760-15</inkml:trace>
  <inkml:trace contextRef="#ctx0" brushRef="#br1" timeOffset="72106.28">3158 5828 1151 0,'0'0'958'0,"0"0"-629"15,0 0-121-15,0 0-137 16,0 0-54-16,0 0-13 16,56-131-3-16,-36 102-1 15,-2 7 9-15,-2 12 41 16,-1 10 30-16,-3 3-63 0,-4 26 19 16,-1 15 11-16,-5 9-38 15,-2 31-9-15,0-12-162 16,0-12-492-16</inkml:trace>
  <inkml:trace contextRef="#ctx0" brushRef="#br1" timeOffset="72950.7">3989 5194 1664 0,'0'0'532'16,"0"0"-320"-16,0 0-56 16,0 0-6-16,0 0-39 15,0 0-26-15,0 0-19 16,6 41 13-16,-6 12 5 16,0 15-14-16,-10 12-2 15,-3 9-1-15,1 3-30 16,4-5-11-16,3-9 8 15,5-11-33-15,0-13 14 16,16-11-15-16,16-18-25 16,3-15 2-16,7-10-40 15,3-3-5-15,-3-26-6 16,-6-7-28-16,-7-3-56 16,-11-2-51-16,-10 4 118 15,-8 11 91-15,0 11 62 0,-2 10 68 16,-12 5-4-16,-1 11-51 15,2 17 7-15,4 4-43 16,7 1-21-16,2-1-3 16,0-1-14-16,11-2 8 15,2-4-9-15,0-4-30 0,-3-4-44 16,-10-9-165-16,0-5-81 16,-10-3-368-16</inkml:trace>
  <inkml:trace contextRef="#ctx0" brushRef="#br1" timeOffset="73075.69">4184 5518 1169 0,'0'0'1425'0,"0"0"-1242"16,114-39-183-16,-35 27-88 16,-10 3-257-16,-11 4-577 0</inkml:trace>
  <inkml:trace contextRef="#ctx0" brushRef="#br1" timeOffset="73498.38">5058 5119 2160 0,'0'0'461'16,"0"0"-351"-16,0 0 8 15,0 0-54-15,0 0 35 16,-33 155 15-16,33-73-5 16,0 6-31-16,0 2-18 15,0-6-14-15,2-10-35 0,4-16 2 16,1-12-1-16,1-17-12 16,0-15 0-16,-2-11-6 15,5-3-3-15,3-19 3 16,3-17-33-16,6-8 6 15,4-2 26-15,-3-1-21 16,0 14 1-16,-6 15 4 16,-7 18 23-16,-11 4 9 15,0 29-7-15,-15 13 50 16,-12 7 9-16,-8 1-25 16,-1-1-9-16,0-2-27 15,4-7-33-15,9-6-38 16,4-7-53-16,9-13-369 15,4-10-475-15</inkml:trace>
  <inkml:trace contextRef="#ctx0" brushRef="#br1" timeOffset="73718.45">5552 5409 1386 0,'0'0'925'0,"0"0"-701"15,0 0-58-15,0 0 81 16,-105 105-56-16,61-43-30 0,0 8-52 16,-1 1-63-16,7-1-38 15,5-8-8-15,10-11-78 16,12-7-13-16,11-17-85 16,7-10-450-16,12-13-689 0</inkml:trace>
  <inkml:trace contextRef="#ctx0" brushRef="#br1" timeOffset="73890.35">5650 5629 2198 0,'0'0'527'0,"0"0"-349"16,-118 82 1-1,83-40-77-15,16-2-13 0,19-2-21 16,0-4-50-16,31-6-18 15,15-8-22-15,22-6-87 16,-7-7-235-16,-8-6-427 0</inkml:trace>
  <inkml:trace contextRef="#ctx0" brushRef="#br1" timeOffset="78524.19">6383 5216 1558 0,'0'0'263'0,"0"0"-115"16,0 0 37-16,0 0-53 15,0 0-4-15,0 0 43 16,-10 86 46-16,-1-8-49 15,1 4-83-15,2 8-7 0,3 3-2 16,5-19-41-16,0 0-14 16,0-10-3-16,9-12-9 15,14-12-6-15,8-11-3 16,11-14-9-16,5-13-15 16,5-2-47-16,2-14-13 15,-2-14-17-15,-5-5-53 16,-11-1 33-1,-9 2 36-15,-12 3 85 16,-13 13 4-16,-2 10 96 16,-9 6 26-16,-15 6-49 0,-8 20-6 15,-1 6 6-15,4 1-53 16,9 1-7-16,7-9-13 16,13-6-4-16,0-12-12 15,10-7-37-15,19 0-45 16,7-11-145-16,0-12-58 15,0-3 27-15,-7 1 99 16,-7 6 20-16,-9 3 151 0,-8 12 10 16,-5 4 147-16,0 0 42 15,0 22 38-15,-9 4-48 0,3 2-49 16,6-2-67-16,0-6-25 16,8-8-21-16,17-5-18 15,6-7-9-15,5 0-56 16,-1-19-56-16,-6-1-11 15,-4-2 33-15,-8 1 55 16,-7 1 14-16,-8 6 21 16,-2 9 46-16,0 5 48 15,0 0-13-15,0 8-13 0,-7 15 15 16,4 2-13-16,3-1-42 31,0 0-13-31,21-7-15 16,6-10-4-16,4-7-79 15,0 0-58-15,-4-14-90 16,-5-10-100-16,-9-1-58 0,-4-4 29 16,-4 1 176-16,-3 2 129 0,3 5 55 15,-1 16 202-15,0 5 132 16,3 17-110-16,2 26 127 16,-4 18-114-16,1 9-27 15,-4 8-95-15,-2-2-56 16,3-6-27-16,-3-8-32 15,0-9-87 1,0-16-132-16,-23-14-96 16,-4-11-286-16,-4-12-581 0</inkml:trace>
  <inkml:trace contextRef="#ctx0" brushRef="#br1" timeOffset="78696.09">6647 5610 2213 0,'0'0'524'0,"0"0"-409"15,0 0-76-15,0 0-39 16,0 0-100-16,0 0-98 16,135-104-280-16,-112 86-964 0</inkml:trace>
  <inkml:trace contextRef="#ctx0" brushRef="#br1" timeOffset="78821.08">6988 5167 2324 0,'0'0'327'0,"0"0"-209"16,0 111-49 0,-15-9-69-16,-6-12-27 0,6-12-435 0</inkml:trace>
  <inkml:trace contextRef="#ctx0" brushRef="#br1" timeOffset="79572.95">7810 5895 669 0,'0'0'1380'0,"0"0"-1052"0,0 0-148 16,0 0-74-16,0 0-69 16,0 0-22-16,85-125-15 15,-54 79 0 1,-4-5-11-16,-2-2-8 0,-6 2 1 16,-1 7 18-16,-7 9 9 15,-3 12 131-15,-4 16 4 16,-4 7-72-16,0 7-43 15,0 26-27-15,0 15 31 16,0 10 3-16,0 4-9 16,0-4-9-16,0-3-18 15,0-8-20-15,0-10-43 0,0-9-143 16,2-16-109-16,13-5-275 16,4-7-444-16</inkml:trace>
  <inkml:trace contextRef="#ctx0" brushRef="#br1" timeOffset="80192.69">8452 5476 1850 0,'0'0'592'15,"0"0"-430"-15,0 0 6 16,0 0-102-16,0 0 17 16,0 0 30-16,-129 72-25 15,114-16-25-15,11 6-9 16,4 1-27-16,13-8-5 0,18-4-22 15,2-9 7-15,-2-3 1 16,-10-8-8-16,-17-3-1 16,-4-4-5-16,-18-6-9 15,-22-1 9-15,-10-12-30 16,4-5 3-16,6-3 18 16,18-26-25-16,22-7-26 15,4-8-102-15,42-2-44 16,18 2 93-1,5 6 61-15,2 12 58 16,-9 11 3-16,-10 12 24 16,-15 3 40-16,-12 15 69 15,-10 24 44-15,-10 11-39 16,-5 14-48-16,0 6-8 16,-2 9-22-16,-10-1-33 15,2-4-11-15,3-7-17 16,5-12-1-16,2-10-1 15,0-15-27-15,0-12-11 16,0-15-21-16,0-3-5 0,4-15 23 16,1-26-65-16,-3-15-21 15,0-32-30-15,4 0 66 16,3-9 0-16,7-1 23 16,7 20 68-16,6 0 21 15,2 20 41-15,2 16 81 16,0 17 7-16,-6 18-32 0,-4 7-18 15,-8 7-28-15,-11 24-35 16,-4 7 14-16,-2 6-27 16,-18 2-13-16,-6-6-11 0,-3-4-51 15,2-12-21-15,-9-15-78 16,7-8-205-16,7-1-390 0</inkml:trace>
  <inkml:trace contextRef="#ctx0" brushRef="#br1" timeOffset="80374.56">8905 5380 1901 0,'0'0'618'0,"0"0"-382"32,0 0-32-32,0 0-89 15,0 0-67-15,0 0-12 0,0 0-19 16,49 70-16-16,-53-14-2 15,-39 21-88-15,3-15-283 0,4-16-951 0</inkml:trace>
  <inkml:trace contextRef="#ctx0" brushRef="#br1" timeOffset="80727.53">9663 5363 2070 0,'0'0'551'16,"0"0"-457"-16,0 0-94 16,0 0 95-16,-11 136 50 15,4-64-13-15,5 6-42 16,0-5-32-16,2 1-58 16,0-16 0-16,0-5-33 15,0-11-54-15,0-12-161 16,0-12-120-16,0-11-476 0</inkml:trace>
  <inkml:trace contextRef="#ctx0" brushRef="#br1" timeOffset="81088.43">9558 5703 1620 0,'0'0'583'0,"0"0"-435"16,125-46-66-16,-69 35-53 15,-2 11 31-15,-10 3 93 16,-11 23 5-16,-10 10-20 0,-10 8-66 15,-11 2-16-15,-2-2-8 16,0-6-31-16,0-5-5 16,0-14-11-16,0-8 8 15,2-10-9-15,7-1-24 16,2-12-10-16,3-14-66 0,-3-8-114 16,2-4 23-16,-1-3 14 31,-4 6 29-31,1 9 148 0,1 8 9 15,-2 12 181 1,1 6-24-16,-1 6-48 0,0 18-5 16,-2 8-47-16,-1 4-6 15,-3 2 4-15,-2-2-49 16,0-2-10-16,0-5-5 16,-9-9-90-16,-7-8-127 0,-13-12-72 15,5-7-335 1,-3-15-1115-16</inkml:trace>
  <inkml:trace contextRef="#ctx0" brushRef="#br1" timeOffset="81244.7">10071 5472 575 0,'0'0'1567'16,"0"0"-1323"-16,0 0-82 15,0 0-28-15,-33 116-72 16,4-89-62-16,-2-10-3 15,-21-17-106-15,8 0-377 16,3-5-243-16</inkml:trace>
  <inkml:trace contextRef="#ctx0" brushRef="#br1" timeOffset="81341.52">9899 5436 1069 0,'0'0'777'0,"0"0"-433"16,191-22-344-16,-99 17-70 15,-3 0-1113-15</inkml:trace>
  <inkml:trace contextRef="#ctx0" brushRef="#br1" timeOffset="82282.03">10854 5363 1294 0,'0'0'1043'0,"0"0"-712"31,0 0-162-31,0 0-53 0,0 0-20 16,0 0-6-16,0 0 18 0,46 104-7 15,-44-26-36-15,-2 4-5 16,0-5-14-16,0-6-40 16,0-11-5-16,0-12-1 15,0-14-15-15,0-14-18 0,12-13-45 16,1-7 19-16,5-19 6 16,4-20-70-16,2-10-94 15,-1-9-31-15,-6 0 26 31,-3 5 181-31,-10 17 41 0,-4 21 303 16,0 15-55-16,-13 12-143 16,-7 23-35-16,6 8-13 15,12-3-13-15,2-5-2 16,23-4-36-16,20-13 0 16,11-12-6-16,11-6-62 15,3-12-23-15,-2-20-84 16,-6-12-53-16,-13-10 35 15,-9-10-9-15,-16-7 58 16,-8-3 94-16,-12 6 44 0,-2 16 256 16,-2 18 207-16,-21 26-287 15,-6 8-69-15,-2 32-46 16,-2 18 6-16,6 14 7 16,10 4-35-16,9-2 1 15,8-6-29-15,0-9-11 0,25-16-5 16,4-10-40-16,4-13-3 15,3-12-11 1,0 0-26-16,-5-6-23 16,-5-12-161-16,-7-2 76 15,-7 3 129-15,-4 8 64 16,-8 9 144-16,0 0-28 0,0 16-1 16,-10 12-4-16,6 4-53 15,4 0-25-15,0-6 0 16,20-8-33-16,20-8-6 15,10-10-3-15,6 0-49 16,-6-4-38-16,-7-12-84 0,-12 2 21 16,-16 4 105-16,-5 6 54 15,-8 4 88-15,-2 0 49 16,7 8-11-16,3 12 25 16,11-2-47-16,14 0-45 15,17-8-2-15,15-10-42 16,6 0-14-16,-1-16-1 15,-12-12-36-15,-23-5-21 16,-24 4-52-16,-26-5-194 0,-22 10-334 16,-10 7-335-16</inkml:trace>
  <inkml:trace contextRef="#ctx0" brushRef="#br1" timeOffset="87363.27">12341 5747 853 0,'0'0'256'15,"0"0"-76"-15,0 0-29 16,0 0 20-16,0 0-5 16,0 0-8-16,0 0-5 15,-27-9-44-15,27 9-59 16,0-3-16-16,0 1-33 15,0 2 6-15,0 0-7 0,0 0 0 16,-2 0 19-16,-4 0 4 16,2 0 13-16,-5 0 13 15,1 0-33-15,-6 0 9 16,-1 0-19-16,-6 0-4 16,-6 10 14-16,-6 2-16 15,-7 6-9-15,-16 10-3 16,7-6-183-16,11-3-312 0</inkml:trace>
  <inkml:trace contextRef="#ctx0" brushRef="#br1" timeOffset="88240.85">13176 5525 1676 0,'0'0'393'0,"0"0"-197"16,0 0-28-16,0 0-60 15,0 0 51-15,0 0-15 16,-129 74-23-16,98-34-42 16,2-1-40-16,11 2-12 15,7-10-11-15,11-6-7 16,0-11-9-16,11-10-3 15,18-4-13-15,4-9-16 16,2-20-147-16,0-9-79 16,-9-13-22-16,-4-7 31 15,-4-5 58-15,-7-8 30 16,-4 6 145-16,-3 5 16 16,-4 16 239-16,0 18 125 0,0 25-21 15,-4 5-194-15,-14 38-34 16,0 24 9-16,3 14-28 15,3 9 11-15,10-3-58 16,2-7-18-16,7-7-20 16,22-19-11-16,11-13-7 15,4-16-47-15,10-16 17 16,0-8-5-16,-3-9-51 16,-4-20-79-16,-10-3-69 15,-10-3 70-15,-8 1 109 16,-11 10 62-16,-8 9 105 15,0 15 75-15,-8 0-104 0,-11 15 5 16,6 16 10-16,4-1-33 16,9-4-14-16,0-4-43 15,20-10 8-15,9-8-9 16,2-4-1-16,-2-2-41 16,-6-14-27-16,-12-4 24 15,-11-2 27-15,0 0-18 16,-21 3-22-16,-12 10-57 15,-21 9-73-15,10 0-170 16,7 14-589-16</inkml:trace>
  <inkml:trace contextRef="#ctx0" brushRef="#br1" timeOffset="88910.14">14438 5383 2076 0,'0'0'392'15,"0"0"-286"-15,0 0-45 16,0 0-28-16,-139 65 83 16,102-9 54-16,6 11-58 15,12 1-32-15,13-3-62 0,6-8-8 16,9-11-1 0,24-14-9-16,10-14-15 0,11-14-13 15,0-4-74-15,0-16-186 16,-4-16-206-16,-13-8-38 15,-10-9 15-15,-6-4 112 16,-11-10-46-16,-3 0 451 16,-5 0 588-16,-2 9-38 15,0 14-156-15,0 15 0 16,0 11-69-16,0 14-82 16,0 0-124-16,0 31-59 0,0 10 4 15,6 17-2-15,4 9-53 16,1 4 3-16,-3-1-12 15,0-8-41-15,-2-10-116 16,-6-8-138-16,0-10-201 16,-20-13-30-16,-7-8-151 0</inkml:trace>
  <inkml:trace contextRef="#ctx0" brushRef="#br1" timeOffset="89288.3">14538 5707 1285 0,'0'0'478'0,"0"0"-317"16,147-66-2-16,-91 54-72 15,-7 12 15-15,-14 0 40 16,-10 28 11-16,-13 6 32 16,-8 8-46-16,-4 0-27 15,0-1-30-15,0-8-65 16,-2-3-4-16,2-9-8 16,0-12-5-16,4-9-1 15,13 0-46-15,4-20-80 0,4-12-161 16,-5-6-53-1,-1-4-19-15,-3 3 48 0,-5 8 312 16,-4 11 5-16,-1 13 338 16,-1 7-77-16,0 15-57 15,-3 23 17-15,2 8-69 32,-4 12-53-32,0 5-17 15,0 0 7-15,-13-1-29 16,-14-3-14-16,-8-10-3 15,-10-8-41-15,-5-12 10 16,-4-10-17-16,2-12-18 0,0-7-39 16,15-23-164-1,16-5-476-15</inkml:trace>
  <inkml:trace contextRef="#ctx0" brushRef="#br1" timeOffset="89546.25">15822 5421 654 0,'0'0'1010'0,"0"0"-611"16,0 0-17-16,-142 71-28 15,90-21-140-15,5 4-62 16,5-1-75-16,11-3-32 15,8-11-45-15,17-7-6 0,6-13-15 16,6-9-60-16,21-10-48 16,20-10-201-16,-9-16-303 15,-5-8-330-15</inkml:trace>
  <inkml:trace contextRef="#ctx0" brushRef="#br1" timeOffset="89677.9">15791 5446 1627 0,'0'0'763'15,"0"0"-558"-15,0 0-65 16,0 0-62-16,89 142-68 16,-69-88-2-16,-7 1-8 0,-1-5-14 15,-12 4-157-15,0-13-147 16,-5-14-720-16</inkml:trace>
  <inkml:trace contextRef="#ctx0" brushRef="#br1" timeOffset="89804.34">15535 5757 2094 0,'0'0'867'16,"0"0"-641"-16,0 0-176 15,0 0-50-15,209-24-42 16,-117 20-75-16,-3-3-439 0</inkml:trace>
  <inkml:trace contextRef="#ctx0" brushRef="#br1" timeOffset="90687.61">16734 5500 1333 0,'0'0'602'0,"0"0"-352"16,0 0-17-16,0 0-29 15,0 0-9-15,0 0-38 16,0 0-69-16,45-56-47 16,-64 58 1-16,-5 16-32 15,0 10 32-15,6 8-10 16,11 5-2-16,7 7 12 16,11-1-29-16,25 1 1 15,6-2 26-15,0-3-39 0,-4-7 23 16,-13-6-15-1,-17-4-9-15,-8-6 21 0,-21-1-20 16,-26-5 10-16,-11-5-11 16,-3-5-13-16,11-4-32 15,7 0-49-15,30-25-40 16,13-4-232-16,0 1-530 0</inkml:trace>
  <inkml:trace contextRef="#ctx0" brushRef="#br1" timeOffset="90892.26">17289 5564 1104 0,'0'0'817'15,"0"0"-455"-15,0 0-116 16,0 0-25-16,0 0-41 16,-67 109-45-16,47-67-57 15,2 0-12-15,1-3-59 16,1-4-5-16,0-3-2 15,5-6-63-15,0-6-115 16,-5-9-152-16,1-8-258 0,-1-3-319 16</inkml:trace>
  <inkml:trace contextRef="#ctx0" brushRef="#br1" timeOffset="91032.95">17017 5699 2196 0,'0'0'637'0,"0"0"-537"15,0 0-25-15,138 39-38 16,-84-16-34-16,19 12-3 16,-11-6-172-16,-2-9-556 0</inkml:trace>
  <inkml:trace contextRef="#ctx0" brushRef="#br1" timeOffset="92323.56">2755 6520 1075 0,'0'0'1145'0,"0"0"-829"16,0 0-123-16,0 0-87 15,0 0-43-15,0 0 22 16,0 0-10-16,-47 58 3 0,22-11-39 31,-6 5-3-31,-3 4 11 16,-1-1-46-16,4-7-1 15,4-10 0-15,10-10-40 0,7-16-23 16,10-10-145-16,0-14-98 16,8-18-367-16,4-7-754 0</inkml:trace>
  <inkml:trace contextRef="#ctx0" brushRef="#br1" timeOffset="92490.93">2690 6479 1802 0,'0'0'714'0,"0"0"-620"15,0 0 84-15,0 0-51 16,65 130-43-16,-40-74 37 16,4 4-62-16,-1 1-46 0,-1-5-13 15,-3-8-82-15,-3-6-246 16,-8-12-246-16,-9-14-355 0</inkml:trace>
  <inkml:trace contextRef="#ctx0" brushRef="#br1" timeOffset="92640.92">2516 6791 1945 0,'0'0'693'16,"0"0"-500"-16,0 0-125 15,131-30-45-15,-72 30-23 0,15 0-66 16,-14 17-123-16,-14-2-401 0</inkml:trace>
  <inkml:trace contextRef="#ctx0" brushRef="#br1" timeOffset="93272.21">3036 6900 618 0,'0'0'408'0,"0"0"-114"16,0 0 23-1,0 0-57-15,0 0-20 16,0 0-3-16,0 0-89 16,-15 7-42-16,9-7-49 0,4 0 8 15,2 0 40-15,0 0-35 16,0-1-1-16,0-7-4 16,0 0-33-16,4 0 2 15,6 0-32-15,-4 2-1 16,-1 1 8-16,-3 3-9 15,0 2 0-15,-2 0 0 0,0 0 1 16,0 0-7-16,0 0 6 16,0 0 0-16,0 0 8 31,0 0-8-31,0 0 0 16,0 0 17-16,0 0-11 0,2 0 19 15,3-3-24-15,2-3 9 16,-1 1-7-16,-1 2-3 15,1 1 0-15,4 2 10 16,-4 0-8-16,3 7-4 16,-5 16-4-16,-4 7 6 15,0 8 23-15,-6 8-14 16,-17 2 13-16,2-2 5 0,-2-6-15 16,7-7 21-16,7-13-32 15,9-11 4 1,0-4 1-16,17-5-6 15,11 0-8-15,8-5-30 16,2-9-55-16,13-1-136 16,-9 3-403-16,-8 2-525 0</inkml:trace>
  <inkml:trace contextRef="#ctx0" brushRef="#br1" timeOffset="96303.19">11066 6771 1622 0,'0'0'596'15,"0"0"-363"-15,0 0-46 0,0 0 6 16,0 0-48-16,0 0-9 16,0 0-55-16,37-54-56 15,-37 80 2-15,-12 10-4 16,-5 9 1-16,-1 3 12 0,3 0-29 31,3-6-14-31,6-10 4 16,6-10-50-16,0-16-26 15,24-6-120-15,3-22-182 16,0-4-356-16</inkml:trace>
  <inkml:trace contextRef="#ctx0" brushRef="#br1" timeOffset="96412.8">11219 6778 595 0,'0'0'1557'15,"0"0"-927"-15,0 0-534 0,0 0-37 16,0 0-8 0,-31 117-36-16,15-45-15 0,5-8-140 15,2-13-441-15</inkml:trace>
  <inkml:trace contextRef="#ctx0" brushRef="#br1" timeOffset="97416.52">13274 6717 491 0,'0'0'716'16,"0"0"-375"-16,0 0-83 16,0 0-24-16,0 0-14 15,0 0-10-15,0 0 5 16,16-32-65-16,-16 32-48 16,-12 2-62-16,-7 16-11 0,-4 8 30 15,-2 7-27-15,3-1-11 16,7-3 10-16,8-7-30 0,7-8-1 31,0-12-26-31,18-2-44 16,6-5-130-16,3-21-113 15,4-24-216-15,-8 6-49 16,-8 0-230-16</inkml:trace>
  <inkml:trace contextRef="#ctx0" brushRef="#br1" timeOffset="97749.12">13361 6485 1141 0,'0'0'745'0,"0"0"-183"16,0 0-210-16,0 0-212 15,0 0-98-15,0 0 31 16,0 0 14-16,6 144 11 16,-6-79-50-16,0-2-21 15,8-5 7-15,11-10-34 16,8-9-1-16,9-17-30 0,7-12-9 16,3-10 8-16,1 0-61 0,-7-10-74 31,-7-5-26-31,-10 1 81 0,-15 7 112 15,-5 7 81-15,-3 0 34 16,0 7-12-16,-5 10-9 16,3 1-31-16,2-2-12 15,0-9-41-15,23-7 22 16,4 0-31-16,-3-9-1 16,-7-14-6-16,-12 0-24 15,-5-3 9-15,-15 3 8 16,-19 3-47-16,-9 11-75 15,-10 9-156-15,13 5-283 0,11 14-684 0</inkml:trace>
  <inkml:trace contextRef="#ctx0" brushRef="#br1" timeOffset="100212.09">14584 6503 1467 0,'0'0'595'16,"0"0"-327"-16,0 0-61 15,0 0-99-15,0 0 32 16,0 0 5-16,0 0-40 15,6-32-42-15,-6 58-63 16,0 11 27-16,0 12 47 16,0 4-47-16,0 0 1 0,0-2-28 15,0-7 0-15,0-4 0 16,-2-8-48-16,2-8-56 16,-4-9-211-16,4-8-311 15,0-7-464-15</inkml:trace>
  <inkml:trace contextRef="#ctx0" brushRef="#br1" timeOffset="102335.56">14899 6631 1277 0,'0'0'584'0,"0"0"-340"0,0 0 22 16,0 0-74-16,0 0-94 16,0 0 19-16,0 0-4 15,-120 51-32-15,80-30-20 16,1-4-52-16,8-6 3 16,7-4 7-16,9-7-13 15,6 0 5-15,9 0-11 16,0-10 0-16,0-3-23 15,15 7-21-15,5 5 24 16,5 1 19-16,4 5 2 16,2 20 11-16,3 3 14 15,3-1-15-15,1-3 9 16,5-5-20-16,1-9-21 0,1-10-33 16,-1 0-197-16,4-24-67 15,-13-2-222-15,-8-4-206 0</inkml:trace>
  <inkml:trace contextRef="#ctx0" brushRef="#br1" timeOffset="102968.9">15155 6454 950 0,'0'0'951'0,"0"0"-616"16,0 0-194-16,0 0-76 16,0 0-14-16,0 0 108 15,0 105 8-15,0-49-40 0,0 2-49 16,0 0-57-16,5-5-14 0,0-9 11 15,1-12-17-15,1-10-2 16,1-9-23-16,2-13-42 16,1 0 11-16,4-12-96 15,3-13-56-15,3-8-48 16,-2-3-30-16,1 6 38 16,-4 6 162-16,-3 10 85 15,-4 13 110-15,-5 1-45 16,-4 15 82-1,0 14 88-15,0 3-58 0,0 1-57 16,0-4-62-16,4-5-36 16,4-8-1-16,5-10-21 15,3-6-25-15,-1 0-2 16,1-12-75-16,-1-10-23 16,-3-6-28-16,-3 1 0 15,-1 1 63-15,-1 7 53 16,0 5 37-16,2 10 148 15,2 4-39-15,5 2-13 0,4 15 65 16,4 5-45-16,5 0-35 16,4-3-59-16,4-7-14 15,3-9-8-15,2-3-51 16,-2 0-40-16,-4-12-45 16,-9-5-63-16,-8-3 43 15,-9-2-18 1,-6 1 37-16,-4 6 137 15,0 4 61-15,0 9 134 16,0 2-21-16,0 16-29 0,0 21 63 16,0 10-46-1,0 14-43-15,0 2-25 0,0 4-31 16,0-3-15-16,0-6-48 16,0-10-15-16,-2-14-55 0,-10-11-118 15,-19-21-55-15,0-2-121 16,-7-9-706-16</inkml:trace>
  <inkml:trace contextRef="#ctx0" brushRef="#br1" timeOffset="103125.12">15546 6527 2119 0,'0'0'680'0,"0"0"-476"16,0 0-170-16,129-65-33 15,-91 62-1-15,-4 3-6 16,-5 13-48-16,-8 14-290 15,-9-1-682-15</inkml:trace>
  <inkml:trace contextRef="#ctx0" brushRef="#br1" timeOffset="103734.45">16839 6590 1884 0,'0'0'492'15,"0"0"-455"-15,0 0-36 16,0 0-1-16,17 104 107 15,-9-37 42-15,0 12 42 0,-4 5-76 16,1 0-71-16,-5-6-8 16,0-11-35-16,0-13-1 15,0-16 0-15,-7-16-6 16,-3-14-10-16,-7-8-27 16,-1-10-52-16,-1-28-100 15,-2-18 33-15,1-33-36 16,20-49-73-16,0 18-288 15,0 9-548-15</inkml:trace>
  <inkml:trace contextRef="#ctx0" brushRef="#br1" timeOffset="103906.31">17012 6549 945 0,'16'4'701'15,"-7"26"-430"-15,-5 14-62 0,-4 8-1 16,-6 7-45-16,-17-6 14 16,-1-7-32-16,6-9-99 15,5-16-32-15,11-14 3 16,2-7-17-16,15-14-11 15,18-25-181-15,7-10-108 16,1-11-15-16,5-44-43 16,-12 19-24-16,-10 6-835 0</inkml:trace>
  <inkml:trace contextRef="#ctx0" brushRef="#br1" timeOffset="104595.3">17224 6312 1202 0,'0'0'794'0,"0"0"-405"15,0 0-215-15,0 0 9 16,-40 118-14-16,29-53-67 15,5 3-22-15,6-2-30 0,0 0-26 16,0-7 2 0,0-11-26-16,6-8-14 0,7-17 14 15,1-8-46 1,-1-15 22-16,3 0-9 0,-1-17-76 16,1-12-82-16,-3-5-3 15,0 4 13-15,-1 7 181 16,-6 14 8-16,1 9 99 15,-1 0-81-15,4 14 0 16,3 5 10-16,9 3-28 16,7-3 3-16,11-7 16 15,12-7-27-15,8-5-58 16,2 0-38-16,-1-4 33 16,-8-9 28-16,-11-1-1 15,-15 2 36-15,-12 4 3 16,-15 4 56-16,0 4 73 15,-19 0-15-15,-14 12 6 0,-6 12 27 0,-1 3-74 16,9 1-34-16,8-3 0 16,15-9-41-16,8-6-1 0,0-8-6 15,22-2-21-15,7-2-115 16,2-16-160-16,1-5-12 16,-5 2 55-16,-6-1 16 15,-5 2 96-15,-3 6 147 16,-3 5 15-16,-6 9 235 31,-2 0-103-31,-2 9 51 0,2 10 20 16,3 4-93-1,3-3-16-15,6-5-39 0,7-4-46 16,0-7-24-16,4-4-2 16,0 0-78-16,-5-20-54 0,-5-4-74 15,-4-2-1-15,-1-5 56 16,-2 3 80-16,1 5 60 15,3 2 13-15,0 7 54 16,7 13 178-16,-4 1-30 16,5 11-39-16,-3 18-39 15,0 7-57-15,-5 1 3 16,-2 4-49-16,-3-5-21 0,-5-7-88 16,-2-10-131-16,0-6-108 15,0-13-393-15</inkml:trace>
  <inkml:trace contextRef="#ctx0" brushRef="#br1" timeOffset="104767.16">17846 6328 2125 0,'0'0'640'0,"0"0"-556"16,0 0-50-16,0 0-33 15,0 0 9-15,0 0 1 0,50 133-11 16,-98-74-127-16,-1-13-408 16</inkml:trace>
  <inkml:trace contextRef="#ctx0" brushRef="#br1" timeOffset="105202.09">19012 6381 1753 0,'0'0'285'15,"0"0"-194"-15,0 0 62 16,-113 28 4-16,59 16 73 15,2 14-9-15,10 9-73 0,9 0-51 16,17-1-73 0,16-10-6-16,0-9-18 0,33-15 0 15,15-17-22-15,8-13-83 16,-2-2-152-16,9-35-51 16,-14-4-213-16,-13-3-149 0</inkml:trace>
  <inkml:trace contextRef="#ctx0" brushRef="#br1" timeOffset="105378.27">19130 6430 781 0,'0'0'881'0,"0"0"-345"16,0 0-219-16,0 0-36 16,0 0-169-16,0 0-67 15,0 0 42-15,6 55-8 16,-6 5-25-16,0 6-43 16,4-2-11-16,-2-1-9 15,0-12-108-15,-2-8-171 16,0-14-37-1,-10-15-39-15,-9-11-231 0,-2-3-403 0</inkml:trace>
  <inkml:trace contextRef="#ctx0" brushRef="#br1" timeOffset="105719.73">19088 6684 854 0,'0'0'556'0,"0"0"-183"16,0 0-64-16,154-65-94 16,-119 65-64-1,-6 14-32-15,-8 16 45 16,-13 9-12-16,-3 1-29 0,-5-3-47 15,4-4-61-15,2-8-14 16,6-8 9-16,5-11-10 16,4-6-22-16,3-4-105 15,-1-18-94-15,-1-10-41 16,-2-6-12-16,-4-1 61 16,-3 1 67-16,-2 8 146 15,-4 12 119-15,-2 12 237 16,-1 6-111-16,-2 16-96 15,2 22 17-15,1 13-70 16,-3 9-16-16,0 5-39 0,-2 4 22 16,0-1-14-16,-6-6-10 15,-17-9-3-15,-6-11-35 16,-4-17 5-16,-3-8 15 16,3-16-21-16,4-1-24 15,4-23-84-15,10-12-371 0,11-1-353 16</inkml:trace>
  <inkml:trace contextRef="#ctx0" brushRef="#br1" timeOffset="106107.83">20325 6425 1746 0,'0'0'618'16,"0"0"-554"-16,0 0-24 15,0 0 180-15,-159 88 19 16,111-38-31-16,3 2-93 16,7 3-65-1,9-10-29-15,14-6-21 16,8-14-21-16,7-11-6 16,2-9-32-16,18-5-4 15,5-7-169-15,2-20-93 16,0-12-41-16,-6-7 9 0,2-8 42 15,-1 0 123-15,1 3 192 0,-4 7 148 16,2 15 365-16,-4 12-125 16,3 15-80-16,1 2-206 15,1 19-50-15,-2 13 3 16,0 6-40-16,-5 6-15 16,-5-1-34-16,-10 8-159 15,0-11-307-15,-16-10-518 0</inkml:trace>
  <inkml:trace contextRef="#ctx0" brushRef="#br1" timeOffset="106221.21">19975 6650 2119 0,'0'0'641'0,"0"0"-540"16,129-1-101-16,-17 1-66 15,-14 0-289-15,-5 0-411 0</inkml:trace>
  <inkml:trace contextRef="#ctx0" brushRef="#br1" timeOffset="106700.88">21132 6391 1866 0,'0'0'708'0,"0"0"-421"31,0 0-109-31,0 0-107 16,0 0-32-16,0 0-22 0,0 0 11 16,-98-7 26-16,58 55-21 15,9 10 3-15,15 9 7 16,16 0-5-16,0-6 10 15,25-3-42-15,10-5 3 16,5-12-2-16,-2-8 4 0,-8-11-10 16,-18-7-1-16,-12-4-8 15,-12-2 7-15,-31-6-23 16,-15-1-23-16,-3-2-41 16,-8-2-92-16,18-14-310 15,20-6-268-15</inkml:trace>
  <inkml:trace contextRef="#ctx0" brushRef="#br1" timeOffset="106910.24">21397 6479 1857 0,'0'0'830'0,"0"0"-590"16,0 0-196-16,0 0 19 15,-56 106 32-15,32-50 3 16,1 2-37-16,4 0-34 0,3-3-27 15,3-11-19 1,4-8-49-16,-1-10-32 0,-14-16-211 31,2-6-276-31,-3-4-511 0</inkml:trace>
  <inkml:trace contextRef="#ctx0" brushRef="#br1" timeOffset="107042.9">21144 6604 2045 0,'0'0'751'0,"0"0"-562"16,0 0-95-16,158 13-63 0,-108 13-23 16,0 10 7-16,8 20-15 15,-12-5-122-15,-7-12-418 0</inkml:trace>
  <inkml:trace contextRef="#ctx0" brushRef="#br1" timeOffset="107152.24">22062 6788 2675 0,'0'0'0'0,"0"0"-761"0</inkml:trace>
  <inkml:trace contextRef="#ctx0" brushRef="#br1" timeOffset="111103.9">1696 7611 871 0,'0'0'1023'15,"0"0"-679"-15,0 0-99 16,0 0-10-16,0 0-87 16,0 0-59-16,0 0 16 15,-14-17-74-15,8 17-10 16,-1 12-9-16,3 7-4 0,0 8 29 16,4 3-17-16,0 3-2 31,0 1 40-31,15 1-52 15,3-3 12-15,1-4-8 16,-5-4-9-16,-3-2 14 16,-9-1-15-16,-2 0 0 15,-4 1 6-15,-21 3-6 0,-6-1 0 16,0-4-19 0,4-6-20-16,5-6 7 0,11-4-25 15,11-4-4-15,0 0 17 16,9 0-86-16,11 0 88 15,2 8 42-15,-1 13 38 16,-9 11 34-16,-1 9-22 16,-5 3-6-16,-4 4 10 15,0-3-38-15,2-10 16 16,9-7-22-16,10-11-10 16,8-16-6-16,9-1-83 15,23-37-232-15,-8-6-329 16,-8 1-535-16</inkml:trace>
  <inkml:trace contextRef="#ctx0" brushRef="#br1" timeOffset="111449">2249 7670 2045 0,'0'0'528'16,"0"0"-406"-16,0 0 93 15,0 0-69-15,-74 160-24 16,45-93-16-16,3-2-49 15,3-4-20-15,8-15-37 0,3-14-21 16,8-11 21-16,4-19-64 16,0-2 13-16,0-13-21 15,14-20-214-15,1-10-14 16,3-11-91-16,-3-6-4 16,-1-1 41-16,-1 5 320 15,0 10 34 1,-1 14 487-1,1 18 2-15,3 14-197 0,3 2-104 16,6 30-45-16,2 10-19 16,0 9-70-16,-3 2-10 15,3 0-44-15,-7-5-3 16,-2-4-41-16,-14-8-301 0,-4-10-311 16,0-12-482-16</inkml:trace>
  <inkml:trace contextRef="#ctx0" brushRef="#br1" timeOffset="111571.04">2016 7954 1505 0,'0'0'973'15,"0"0"-696"-15,114-51-125 16,-45 33-152-16,7 7-14 0,14 11-135 16,-21 0-174-1,-18 3-633-15</inkml:trace>
  <inkml:trace contextRef="#ctx0" brushRef="#br1" timeOffset="111785.92">2650 8003 1817 0,'0'0'280'16,"0"0"-223"-16,0 0-30 16,0 0-17-16,0 0 153 15,0 0 16-15,0 0-52 16,-15-76-74-16,12 103 44 15,3 16 26-15,0 7-45 16,0 4-56-16,3 1-22 0,9 4-163 16,0-13-221-16,-1-16-671 0</inkml:trace>
  <inkml:trace contextRef="#ctx0" brushRef="#br1" timeOffset="111942.16">2902 8078 1467 0,'0'0'820'0,"0"0"-687"16,0 0 5-16,-22 104-68 15,-12-46 12-15,-6 5-20 16,-23 17-62-16,10-15-263 16,10-16-1023-16</inkml:trace>
  <inkml:trace contextRef="#ctx0" brushRef="#br1" timeOffset="112405.26">3872 7680 2259 0,'0'0'457'0,"0"0"-407"0,0 0-15 0,0 0 77 16,-99 144 35-16,68-78-47 15,4 5-11-15,3-3-50 0,4-10-32 16,9-9-7-1,4-17-34 1,5-15-7-16,2-15-19 16,0-7-154-16,11-24-282 0,-2 0-397 15</inkml:trace>
  <inkml:trace contextRef="#ctx0" brushRef="#br1" timeOffset="112556.18">3827 7680 1840 0,'0'0'698'15,"0"0"-573"-15,0 0-11 16,0 0-22-16,98 128-1 16,-78-76 8-16,3 1-51 15,-8-1-48-15,-9 3-47 16,-4-11-298-16,-2-15-453 0</inkml:trace>
  <inkml:trace contextRef="#ctx0" brushRef="#br1" timeOffset="112699.99">3513 8015 544 0,'0'0'1836'0,"0"0"-1560"16,0 0-204-16,156-36-72 16,-63 34-118-16,-14-1-59 15,-10 3-324-15</inkml:trace>
  <inkml:trace contextRef="#ctx0" brushRef="#br1" timeOffset="113355.86">4148 8061 954 0,'0'0'822'16,"0"0"-672"-16,0 0-114 16,0 0-2-16,0 0 117 15,0 0 43-15,0 0-55 0,47 0-8 16,-36 0-61-16,2-3 9 16,-2 2 2-16,-1 1-22 15,-2 0-6-15,-3 0-40 16,-3 0-4-16,0 0 21 0,-2 0-30 15,0 0 10-15,0 0-9 16,0 0-1-16,0 1 0 16,0 5-3-16,0-5 3 15,-2-1-18-15,0 0 9 16,2 0 9-16,0 0 0 16,0 0-15-16,0-4 15 15,0-2-21-15,0-2 21 16,2 2 22-16,0 0-21 15,2 2 26 1,2 2-2-16,2 2-13 16,-1 0-3-16,1 0-9 15,0 8 0-15,-4 13 22 16,-4 8-20-16,0 6 22 16,-12 6 13-16,-7 4-13 0,-4 0 29 15,3-2-44 1,7-10-8-16,9-6 18 0,4-11-12 15,0-10-14-15,19-6 4 16,8 0-27-16,2-13-6 16,0-6-45-16,-4-2-51 15,-10 3-5-15,-3 4 41 16,-8 4 62-16,-4 6 10 16,0 4 12-16,0 0-22 15,0 3-147-15,-2 6-140 16,0 1-578-16</inkml:trace>
  <inkml:trace contextRef="#ctx0" brushRef="#br1" timeOffset="114436.83">4634 7638 1341 0,'0'0'303'0,"0"0"-244"16,0 0-54-16,0 0-5 15,0 0 0-15,0 0 17 16,0 0 36-16,0-7 13 16,0 7 38-16,0 0-1 15,0 0 40-15,2 0-33 16,-2 0 2-16,3 0-24 15,-1 0-75-15,0 0-12 16,-2-3 22-16,0 0 9 16,0 3 34-16,0 0-29 15,0 0-7-15,-2 15 28 16,-7 2 9-16,-1 6-16 0,4 0-18 16,4-2-20-1,0-3 34-15,2-4-22 0,0-4-4 16,0-4 0-16,2-4-21 15,4-2-9-15,-1 0 3 16,-3 0-25-16,-2-2-16 16,0-9-68-16,0 2 39 15,0-3 36-15,0 0-15 16,0-1 30-16,0 4 24 16,0-1 2-1,0 3-7-15,0-2 7 16,0 3-1-16,0 3 27 15,0 2-11-15,0 1 24 16,0 0 13-16,5 0-36 16,4 0 10-16,4 10-26 15,1 10 28-15,1 6 33 16,-1 9-33-16,-8 8 10 16,-2 7 37-16,-4 7 8 15,0-1-2-15,-6 0-46 16,-3-4 6-16,2-5-25 15,7-12-17-15,0-9 0 16,0-10-2-16,16-10-4 16,4-6 6-16,2 0-34 0,0-20-5 15,-5-4-17-15,-7-1-41 16,-8 0 15-16,-2 4 19 16,0 9 34-16,0 12 15 15,-2 0 14-15,-4 9 0 16,2 21 29-16,0 9-14 15,2 6 14-15,2 3-11 0,0 4-8 16,-2 1 44-16,-7-1-54 16,-1-5 13-16,-6-8-13 15,0-7-10-15,-4-20-47 16,6-8-249-16,3-4-451 0</inkml:trace>
  <inkml:trace contextRef="#ctx0" brushRef="#br1" timeOffset="114597.45">5216 7865 2649 0,'0'0'286'16,"0"0"-286"-16,0 0-234 15,0 0 11-15,0 0-124 0,-94 124-452 0</inkml:trace>
  <inkml:trace contextRef="#ctx0" brushRef="#br1" timeOffset="114706.74">5069 8279 1888 0,'0'0'941'15,"0"0"-718"-15,0 0-223 16,0 0-455-16,0 0-1154 0</inkml:trace>
  <inkml:trace contextRef="#ctx0" brushRef="#br1" timeOffset="115322.06">6323 7878 1979 0,'0'0'656'16,"0"0"-455"-16,0 0-105 0,0 0-95 31,0 0 14-31,0 0 74 16,-106 111-13-16,83-59-9 15,10-3-53-15,6-3-13 0,7-12 14 16,0-15-15 0,9-9-1-16,13-10-20 0,1-2-48 15,-1-22-164-15,-1-8-27 16,-11-6 18-16,-5-7 28 16,-5-5 93-16,0-4 79 15,0-1 39-15,-3 2 3 16,-1 9 200-16,2 16 133 15,0 15-14-15,2 13-129 16,0 0-157-16,0 29-11 16,13 11-19-16,3 11 3 15,-1 4-12-15,3 3-48 16,-5-1-158-16,-4 3-58 16,-4-14-248-16,-5-14-221 0</inkml:trace>
  <inkml:trace contextRef="#ctx0" brushRef="#br1" timeOffset="116040.76">6003 8037 1113 0,'0'0'1155'0,"0"0"-1035"16,0 0-120-16,0 0-157 15,156-56-138-15,-76 46 84 16,9 1 135-16,7 8 76 15,0 1 37-15,-13 0 24 16,-17 18 72-16,-24 6 124 16,-19 4-1-16,-19 6-39 0,-4 0-15 15,-18 0-64 1,-8-6-38-16,-1-6-79 0,7-11 0 16,7-10-21-16,13-1-17 15,0-13-110-15,15-16-182 16,37-20-155-16,0 3-135 15,-2 8-357-15,-13 11 956 16,-23 23 77-16,-11 4 888 16,-1 0-412-16,-2 14-306 15,0 6-93-15,0 6 14 16,0 3-83-16,0-6 20 16,0 0-44-16,0-8-36 15,15-7-13-15,7-4-12 16,5-4-106-16,0 0-82 15,0-15-16-15,-5-6 3 0,-4-4-47 16,-7 4-4-16,-4-1 157 16,-5 6 95-16,-2 8 307 15,0 8 174-15,0 0-313 16,-4 14-5-16,-4 7-87 16,8 4-44-16,0-5 5 15,10-4-37-15,15-6-32 16,6-8-73-16,4-2-144 15,-1-4 47-15,-7-13-56 16,-10-6-24-16,-8 2 30 16,-4 0 90-16,-5 5 162 15,0 4 181-15,0 8 315 0,0 4-172 16,0 7-148 0,0 24-9-16,0 8-41 0,0 12-89 15,0 5 15-15,-12 3 56 16,-3-4-63-16,-6-2-15 15,-5-10-30-15,-8-9 8 16,-6-11-22-16,-7-9 4 16,-6-12-53-16,-27-4-224 15,13-18-373-15,7-6-699 0</inkml:trace>
  <inkml:trace contextRef="#ctx0" brushRef="#br1" timeOffset="116197.07">6524 7827 1068 0,'0'0'1224'0,"0"0"-723"16,0 0-392-16,0 0-84 15,0 0 7-15,114-55-24 16,-87 67-8-16,-3 14-140 16,-4-3-389-16,-9-6-778 0</inkml:trace>
  <inkml:trace contextRef="#ctx0" brushRef="#br1" timeOffset="116306.36">6786 7708 1373 0,'0'0'951'16,"0"0"-908"-16,119 0-43 16,-67 0-753-16</inkml:trace>
  <inkml:trace contextRef="#ctx0" brushRef="#br1" timeOffset="116677.99">8047 7878 1877 0,'0'0'690'0,"0"0"-609"16,0 0-65-1,0 0 1-15,0 0 72 0,0 0 131 16,0 0-56-16,-100 99-41 15,75-49-103-15,5-2-19 16,11-12-1-16,9-11-13 16,0-12 4-16,6-13-51 15,17 0-24-15,2-36-214 16,-3 1-290-16,-7-4-220 0</inkml:trace>
  <inkml:trace contextRef="#ctx0" brushRef="#br1" timeOffset="116847.39">7993 7708 1262 0,'0'-8'992'0,"0"8"-441"16,0 0-364-16,0 8-156 16,0 24 8-16,0 14 0 0,0 10 55 15,0 9 2-15,0 0-75 0,0 2-11 16,2-7-10-16,3-8-98 16,2-8-116-16,-1-13-284 0,-1-17-290 0</inkml:trace>
  <inkml:trace contextRef="#ctx0" brushRef="#br1" timeOffset="117181.68">7889 7895 1844 0,'0'0'296'0,"0"0"-237"16,0 0-58-16,143-9-1 15,-99 27 135-15,-5 14 86 16,-5 6 5-16,-7 8-78 15,-5-1-76-15,-1-6-30 16,-2-7-41 0,1-7 16-16,7-15 9 15,7-10-26-15,-1 0-49 0,0-20-94 16,-1-9-40 0,-12-4 32-16,-7-1-22 0,-8 4 155 15,-5 8 18-15,0 9 144 16,-3 12 85-16,-8 1-65 15,3 14-86-15,1 14 1 16,4 6-43-16,3 2-6 16,0-1-30-16,0-1-12 15,14-5-152-15,-3-11-297 16,0-7-546-16</inkml:trace>
  <inkml:trace contextRef="#ctx0" brushRef="#br1" timeOffset="117404.49">8535 7608 13 0,'0'0'2255'16,"0"0"-1699"-16,0 0-405 15,0 0-63-15,0 0-37 16,0 0-29-16,0 0 4 0,72 2 10 15,-72 54-36-15,0 6-10 16,-23 18-82-16,-4-18-391 16,5-14-721-16</inkml:trace>
  <inkml:trace contextRef="#ctx0" brushRef="#br1" timeOffset="117513.84">8948 8020 1827 0,'0'0'604'0,"0"0"-604"16,0 0-1973-16</inkml:trace>
  <inkml:trace contextRef="#ctx0" brushRef="#br1" timeOffset="118492.24">1927 9029 1385 0,'0'0'628'0,"0"0"-310"16,0 0 27-16,0 0-157 15,0 0-104 1,0 0 17-16,0 0-84 15,23-10 13-15,-19 88 45 16,4 31-5-16,-4-1 21 16,2-9-53-16,-1-18-22 15,-1-20 2-15,2 1-18 16,2-2-12-16,-2-14-19 16,1-12-32-16,-3-16 11 15,-4-9-79-15,0-9-142 16,0-9 42-16,-11-45-257 0,-9 1 111 15,1-5-323-15</inkml:trace>
  <inkml:trace contextRef="#ctx0" brushRef="#br1" timeOffset="118648.48">2106 8995 633 0,'0'0'1192'0,"0"0"-908"16,0 0-44-16,0 0-56 15,120 74 12-15,-120-12 28 16,0 5-98-16,-19 5-45 15,-13-3-57-15,-1-8-24 16,-1-8-60-16,12-17-200 0,6-17-126 16,14-12-310-16</inkml:trace>
  <inkml:trace contextRef="#ctx0" brushRef="#br1" timeOffset="118851.59">2425 8969 2034 0,'0'0'359'0,"0"0"-256"16,0 0 118-16,-91 114-6 15,64-49-31-15,8 7-65 16,17 4-41-16,2-4-34 16,16-5-44-16,20-12-37 15,8-16-14-15,10-16-123 16,20-23-297-16,-12 0-190 0,-9-20-886 0</inkml:trace>
  <inkml:trace contextRef="#ctx0" brushRef="#br1" timeOffset="119049.46">2864 9138 1719 0,'0'0'734'16,"0"0"-560"-16,0 0-75 15,0 0 23-15,0 0 52 16,-115 150-46-16,85-99-45 15,8-2-18-15,4-6-65 0,7-12-49 0,9-10 17 16,2-18-134-16,0-3-37 16,13-28-64-16,3-9-284 15,-3-6-229-15</inkml:trace>
  <inkml:trace contextRef="#ctx0" brushRef="#br1" timeOffset="119190.07">2828 9106 1448 0,'0'0'940'16,"0"0"-559"-16,0 0-247 15,0 0-71-15,0 0 36 16,96 129-48-16,-82-80-15 0,-6 1-36 16,1-3-29-16,-5-7-134 15,-4-4-204 1,-4-10-256-16,-11-12-723 0</inkml:trace>
  <inkml:trace contextRef="#ctx0" brushRef="#br1" timeOffset="119412.98">2716 9385 1487 0,'0'0'665'0,"0"0"-531"15,0 0-78-15,0 0-47 16,150-32 4-16,-112 30 75 16,0 2-30-16,0 0-18 15,-7 0-27-15,-6 14-1 16,-5 6 76-16,-5 4 73 15,-1 6-23-15,-5 3-25 16,-3 6-86-16,1 1-5 16,-2-1-22-16,-1-2-12 15,5-3-74-15,-5-10-228 16,0-10-401-16</inkml:trace>
  <inkml:trace contextRef="#ctx0" brushRef="#br1" timeOffset="119631.69">3328 9085 1204 0,'0'0'1003'16,"0"0"-824"-16,0 0-10 16,0 0 10-16,84 121-14 15,-77-57-6-15,-7 10-44 16,0 5-91-16,-20-1-18 15,-9-4-6-15,-9 0-157 16,5-20-376-16,10-19-473 0</inkml:trace>
  <inkml:trace contextRef="#ctx0" brushRef="#br1" timeOffset="119963.2">3867 9382 2186 0,'0'0'746'0,"0"0"-490"16,0 0-113-16,0 0-77 15,0 0-19-15,0 0-35 16,0 0-11-16,85-29-1 16,-59 29-48-16,-3 10-47 0,-14 12-175 15,-7-5-473-15,-2 2-1039 16</inkml:trace>
  <inkml:trace contextRef="#ctx0" brushRef="#br1" timeOffset="120088.4">3887 9531 1770 0,'0'0'595'0,"0"0"-494"16,0 0-101-16,0 0-167 15,139-11-314-15,-120 11-590 0</inkml:trace>
  <inkml:trace contextRef="#ctx0" brushRef="#br1" timeOffset="121682.43">4585 9184 1119 0,'0'0'795'0,"0"0"-613"15,0 0-8-15,0 0 66 16,0 0-13-16,-123 142-39 16,107-94-49-16,12-4-73 15,4-5 3-15,14-13-57 32,23-15 7-32,15-11-1 0,6-11-18 15,0-24-22-15,-5-7-10 16,-12-1-8-16,-20-1-2 15,-15 1-8-15,-6 9 40 16,-27 6 8-16,-12 8 4 16,-5 12 28-16,-1 8-21 15,5 3-9-15,0 34-69 16,11-2-386-16,13-3-452 0</inkml:trace>
  <inkml:trace contextRef="#ctx0" brushRef="#br1" timeOffset="121854.29">4990 9527 1302 0,'0'0'321'16,"0"0"-99"-16,0 0 5 15,-62 112-56-15,28-78-94 16,-3 0-77-16,6-10-169 15,10-10-679-15</inkml:trace>
  <inkml:trace contextRef="#ctx0" brushRef="#br1" timeOffset="122216.43">5202 9172 929 0,'0'0'908'0,"0"0"-547"15,0 0-127 1,-31 106-43-16,26-86-121 16,5-11-20-16,0-9 8 15,9 0 36-15,16-9-94 16,4-8-33-16,4-3-82 15,0 6 63-15,0 7 9 0,-7 7 32 16,-4 2 2-16,-6 24 9 16,-7 11 42-16,-9 4 4 15,0 3 20-15,0 1-18 0,-7-6-42 16,-7-7-6-16,-3-7-39 16,-1-13-100-16,-18-12-139 15,7 0-266-15,-2-8-267 0</inkml:trace>
  <inkml:trace contextRef="#ctx0" brushRef="#br1" timeOffset="122665.52">5166 9206 228 0,'0'0'1591'15,"0"0"-1345"-15,154-68-176 16,-84 44-70-16,-3 6-20 16,-9 4 20-16,-12 3 39 15,-10 8 45-15,-12 3 28 16,-8 0-18-16,-7 0 13 15,-7 0 62-15,-2 0 6 16,0 0-45 0,0 0-76-16,0 0-41 15,0 5 10-15,0 16-16 16,0 4-4-16,0 10-1 16,4 2 4-16,13 7-2 15,4-1-4-15,2-2 0 16,-1-2 23-16,-7-7-22 0,-3-4-2 0,-10-6-1 15,-2-5-11-15,-4-5 12 16,-21-9-59-16,-4-3-28 16,2 0 13-16,5-12 31 15,11-12 38-15,11-10 5 16,2-5-58-16,31-10-14 16,13-7 12-16,4-2 61 15,-3 0 8 1,-5 6 90-16,-15 5 87 15,-13 14-43-15,-14 11-71 16,-7 10-50-16,-24 12-21 16,-3 0-47-16,-1 23-46 15,8 5-252-15,12-2-512 0</inkml:trace>
  <inkml:trace contextRef="#ctx0" brushRef="#br1" timeOffset="122884.28">6344 9194 2338 0,'0'0'678'0,"0"0"-651"0,0 0-27 15,0 0-243-15,0 0 39 16,0 0-122-16,0 0-649 0</inkml:trace>
  <inkml:trace contextRef="#ctx0" brushRef="#br1" timeOffset="122999.43">6350 9499 1698 0,'0'0'839'0,"0"0"-486"15,0 0-197-15,-19 102-124 16,-8-67-32-16,-27 11-73 15,7-7-273-15,5-8-693 0</inkml:trace>
  <inkml:trace contextRef="#ctx0" brushRef="#br1" timeOffset="123683.15">7581 9025 1182 0,'0'0'1050'0,"0"0"-794"0,0 0-144 15,0 0-69-15,0 0-15 16,0 0 121-16,0 0 20 16,22 141-31-16,-15-69-74 15,-3 6-14-15,3 3-2 16,-5-6-47-16,2-4 17 16,-1-11-18-16,-1-12-15 31,1-14 5-31,-1-14-37 0,0-14-17 15,-2-6-4-15,0-8-36 16,0-22-119-16,-2-12 62 0,-14-11-1 16,3-10-8-16,1-13-19 15,10-9-44-15,2-3-14 16,16 2 247-16,20 14 219 16,6 15 168-16,7 19-151 15,-5 22-89-15,-5 16-29 0,-18 2 12 31,-13 33-21-31,-8 11-24 16,-23 10-4-16,-18 6-47 0,-7-2-20 16,-1-6-14-1,7-12-60-15,13-11-136 0,24-28-95 16,5-3-241 0,7-6-781-16</inkml:trace>
  <inkml:trace contextRef="#ctx0" brushRef="#br1" timeOffset="123890.34">8107 8923 1590 0,'0'0'745'0,"0"0"-665"0,0 0-80 16,-100 111 18-16,73-60 114 16,13 4 150-16,14-6-70 15,0-3-142-15,29-5-47 0,10-10-23 16,7-10-107-16,1-10-161 15,16-11-110-15,-15-17-261 16,-7-7-362-16</inkml:trace>
  <inkml:trace contextRef="#ctx0" brushRef="#br1" timeOffset="124066.38">8401 9043 1204 0,'0'0'1050'0,"0"0"-705"15,0 0-244-15,0 0 21 16,0 0 8-16,-87 141-9 15,60-87-40-15,5 1-19 16,5-4-32-16,3-9-30 0,12-10-51 16,2-15-33-16,0-13-187 15,6-11-14-15,8-16-330 16,-3-8-870-16</inkml:trace>
  <inkml:trace contextRef="#ctx0" brushRef="#br1" timeOffset="124224.15">8385 9015 576 0,'0'0'1629'0,"0"0"-1098"16,0 0-439 0,0 0-45-16,0 0-38 0,0 0 59 15,94 127-6-15,-82-83-21 16,-6 0-41-16,3-2-14 16,-9 0-221-16,0-12-75 15,0-9-372-15</inkml:trace>
  <inkml:trace contextRef="#ctx0" brushRef="#br1" timeOffset="124366.22">8180 9278 2184 0,'0'0'610'0,"0"0"-521"16,0 0-89-16,126-17-220 15,-35 10-111-15,-11 2 37 31,-4-4-767-31</inkml:trace>
  <inkml:trace contextRef="#ctx0" brushRef="#br1" timeOffset="124973.23">8709 9353 662 0,'0'0'415'16,"0"0"-260"-16,0 0-155 0,0 0 6 15,0 0 62 1,0 0 136-16,0 0 12 0,0 0-23 16,-2 0-22-16,2 0 45 15,-2-5 8-15,2-3-84 0,0 0 0 16,0-2-25-16,0-2-75 16,6 2-17-16,12 3-23 15,2 4 0-15,0 3 11 16,-5 0-11-16,-7 17 0 15,-8 10 23-15,0 11 8 0,-25 4 32 16,-4 1-41 0,-2-1 4-16,8-9 17 15,10-6-35-15,11-8 2 16,2-12 20-16,20-5-30 0,13-2-2 16,8-4-88-16,9-24-77 15,-9 4-175-15,-8-4-499 16</inkml:trace>
  <inkml:trace contextRef="#ctx0" brushRef="#br1" timeOffset="125190.4">9021 8976 758 0,'0'0'1483'0,"0"0"-912"15,0 0-459-15,0 0-48 16,129 65 9-16,-115-16 26 15,-12 11 23-15,-2 8-70 16,-23 2-22-16,-14 2-30 16,-5-6-49-16,-12 7-70 15,11-21-259-15,17-16-712 0</inkml:trace>
  <inkml:trace contextRef="#ctx0" brushRef="#br1" timeOffset="125601.34">9442 9110 1846 0,'0'0'838'0,"0"0"-550"16,0 0-112-16,0 0-108 16,0 0-35-16,0 0-12 15,143 0-21-15,-103 0-18 0,-13 4-113 16,-12 6-541-16,-12-3-471 15</inkml:trace>
  <inkml:trace contextRef="#ctx0" brushRef="#br1" timeOffset="125710.73">9467 9272 1624 0,'0'0'700'16,"0"0"-480"-16,0 0-201 15,147 0-19-15,-89 0-246 16,-7 0-553-16</inkml:trace>
  <inkml:trace contextRef="#ctx0" brushRef="#br1" timeOffset="126160.75">10352 8981 1925 0,'0'0'554'16,"0"0"-475"-16,0 0-42 15,0 0 69-15,0 0 70 0,0 0 9 16,0 0-62-16,-98 99-55 16,96-48-7-16,2-2-47 15,4-9 5-15,23-11 2 16,8-10-21-16,5-13-6 16,1-6-15-16,-3-6-33 15,-9-15-3 1,-12-8-54-16,-13-3 25 0,-4 0 50 0,-8 2-11 15,-15 3 47-15,-3 8 18 16,-1 6-18-16,-2 13-27 16,5 0-335-16,11 0-976 0</inkml:trace>
  <inkml:trace contextRef="#ctx0" brushRef="#br1" timeOffset="126350.62">10717 9278 1602 0,'0'0'592'0,"0"0"-575"16,0 0-17-16,-66 126 0 16,41-87 13-16,7-6 139 15,2-3-33-15,12-13-119 16,4-8-311-16,0-9-996 0</inkml:trace>
  <inkml:trace contextRef="#ctx0" brushRef="#br1" timeOffset="126763.85">10945 9061 1476 0,'0'0'584'16,"0"0"-534"-16,0 0-49 15,0 0 159-15,-120 108 102 16,81-71 54-16,8-3-114 16,9-6-147-16,11-6-35 0,11-7 17 15,8-10-35-15,31-3 22 16,9-2-24-16,10 0-5 16,5 0-13-16,-3-7-46 15,-6-2-39-15,-7 1-83 16,-10-2-70-16,-7-2-89 15,-13 0-22-15,-10-4-155 16,-7-2 150-16,0 1 101 0,-5-4 271 0,-10 5 306 31,-1 2 184-31,1 6 3 16,2 8-130-16,-1 0-106 16,5 4-9-16,0 16-76 0,4 8-68 15,1 8-23-15,2 4-52 16,2 4-4-16,-2 0-22 15,-1 2-3-15,3-4-31 16,0-1-186-16,0-13-327 16,0-13-15-16</inkml:trace>
  <inkml:trace contextRef="#ctx0" brushRef="#br1" timeOffset="127235.78">11479 9078 1437 0,'0'0'896'0,"0"0"-512"16,0 0-168-16,0 0-92 15,0 0-103 1,0 0 21-16,0 0 41 16,0-46-56-16,0 43-8 0,0-1-13 15,7 1 2-15,7-2 2 16,1 3-10-16,5 2 0 16,3 0 4-16,-4 2-3 15,2 15-1-15,-13 9 0 16,-8 6 1-16,-4 7 3 0,-31 6-2 15,-13 5 5 1,-4 0 56-16,0-2-30 0,8-5 24 16,15-10-11-16,15-7-29 15,14-6 7-15,4-8-24 16,27-5-8-16,12-5 7 16,6-2-67-16,9 0-6 15,0-5-14-15,16-13-141 16,-14 5-382-16,-9-2-506 0</inkml:trace>
  <inkml:trace contextRef="#ctx0" brushRef="#br1" timeOffset="127345.06">11974 9348 1476 0,'0'0'1071'0,"0"0"-558"0,0 0-375 16,0 0-112-16,0 0-26 16,0 0-96-16,0 0-254 15,-38-6-852-15</inkml:trace>
  <inkml:trace contextRef="#ctx0" brushRef="#br1" timeOffset="136119.29">1596 10164 1166 0,'0'0'326'16,"0"0"-124"-16,0 0 41 15,0 0 2-15,0 0-107 16,0-2-41-16,0 0 7 0,0 2-67 16,0 0-5-16,-7 0-31 31,-6 0 16-31,-6 0 9 15,-4 2-6-15,-10 17 56 16,-6 3 36-16,-8 8-18 16,-4 5 12-16,-1 8-48 0,10 1-8 15,13 0-5-15,13-2-45 16,14-4 1-16,2-4 29 16,23-4-30-16,12-5 0 15,10-6-53-15,1-7-66 16,10-12-202-16,-14 0-307 15,-11 0-520-15</inkml:trace>
  <inkml:trace contextRef="#ctx0" brushRef="#br1" timeOffset="136662.04">1404 10464 1588 0,'0'0'351'0,"0"0"-243"16,0 0-12-16,114-43-27 15,-65 40 1-15,2 3 45 16,0 0 13-16,-9 9-40 16,-5 17 16-16,-16 9 54 0,-9 2-59 15,-12 6-22-15,0-3-14 0,0-3-37 16,-12-6 1-16,1-9-27 16,7-10 0-16,4-8 0 15,0-4-7-15,13-6-16 16,14-20-52-16,2-6-153 15,2-7 32-15,-2-1-9 16,-2 3 79-16,-7 5 89 16,-7 9 37-16,-6 11 194 15,-7 12 73-15,0 0-154 16,0 21-1-16,0 6-35 16,-7 8-15-16,7-2 4 15,0-1-54-15,0-7-3 16,9-5 9-16,3-8-18 0,-4-4 0 15,-1-8-21-15,-5 0 21 16,0-6-7-16,2-18 2 16,6-11-2-16,7-7 6 15,10-4-7-15,6 4 1 16,8 8 2-16,-3 13 5 16,0 16 26-16,-7 5-25 31,-4 10 7-31,-7 20 15 0,-5 7-7 15,-8 3 27 1,-2 1-42-16,-5-2-1 0,0-4 0 16,-2-6-53-16,-25-7-152 15,2-10-401-15,-4-8-554 0</inkml:trace>
  <inkml:trace contextRef="#ctx0" brushRef="#br1" timeOffset="136802.66">2265 10267 2123 0,'0'0'529'16,"0"0"-456"-16,0 0-56 15,0 0-17-15,-41 138-103 0,1-60-207 16,2-1-580-16</inkml:trace>
  <inkml:trace contextRef="#ctx0" brushRef="#br1" timeOffset="136880.79">2072 10999 1916 0,'0'0'0'0,"0"0"-613"0</inkml:trace>
  <inkml:trace contextRef="#ctx0" brushRef="#br1" timeOffset="137526.91">3056 10217 2239 0,'0'0'366'0,"0"0"-265"16,0 0-17-16,0 0-29 0,0 0 53 15,0 0 46-15,2 143-33 16,-2-85-64-16,0 0-3 16,-2-5-20-16,2-4-33 15,0-12 13-15,0-9-14 16,0-7 0-16,0-9 0 0,0-6-31 15,0-6-6-15,0 0 29 16,0-16-8-16,0-14-5 31,0-10-50-31,0-14-2 16,11-9-7-16,9-5-69 16,7 0 56-16,4 6 93 15,3 14 72-15,-3 15 40 0,-7 22-42 16,-4 11-46-16,-12 4 26 15,-4 27-23-15,-4 13 16 16,-8 7 26-16,-13 2-11 16,0-7-16-16,10-7-36 15,11-8 0-15,0-9 11 16,29-8-17-16,13-4-2 16,8-2-5-16,-4-4-5 15,-8 3 10-15,-14 5 2 0,-21 8-6 16,-3 6 5-16,-34 8 1 15,-14 3 0-15,-4-1 0 16,3-5-41-16,13-4-44 16,18-10-292-16,14-12-443 0</inkml:trace>
  <inkml:trace contextRef="#ctx0" brushRef="#br1" timeOffset="138147.29">4124 10018 1382 0,'0'0'594'16,"0"0"-293"-16,0 0 20 16,0 0 7-16,0 0-183 15,0 0-70-15,0 0-41 16,-3 68 17-16,-8-7 12 16,-2 13-40-16,0 4 6 0,1 2 19 15,3-6-47-15,7-5 5 16,2-11-5-16,0-12-1 15,17-12-1-15,10-14-46 16,11-14-3-16,3-6 15 16,-1-6-107-16,-5-19-105 15,-8-2 13-15,-11 0-13 16,-12 6 152-16,-4 6 95 16,-4 14 162-16,-16 1 38 15,-1 9-41-15,2 17-47 16,5 4-41-16,5 1-47 15,9-2 6-15,0-3-30 0,5-6-32 16,9-3-90-16,-4-9-203 16,-5-7-416-1</inkml:trace>
  <inkml:trace contextRef="#ctx0" brushRef="#br1" timeOffset="138272.31">4261 10353 2194 0,'0'0'620'16,"0"0"-517"-16,121-30-103 16,-57 30-111-16,-12 0-234 15,-9 0-591-15</inkml:trace>
  <inkml:trace contextRef="#ctx0" brushRef="#br1" timeOffset="138842.66">5343 10028 1761 0,'0'0'719'16,"0"0"-582"-16,0 0-108 15,0 0 26-15,0 103 93 16,0-34 17-16,0 12-53 15,0 3-51-15,0-8 19 16,0-6-79-16,0-13 15 16,-5-15-16-16,3-14 9 0,0-12-21 15,2-13 6-15,0-3-21 16,4-12 18-16,17-19-76 16,5-10-10-16,7-5-93 15,4 0 2-15,-2 9 129 0,-6 14 57 16,-12 17 60-16,-5 6 62 15,-12 22-21-15,0 17 4 16,-27 10-3-16,-8 6-27 16,-8-2 28-16,-1 0-87 15,1-9-16-15,9-7 0 16,11-11-85-16,13-14-41 16,10-12-218-16,18 0-313 15,11-15-963-15</inkml:trace>
  <inkml:trace contextRef="#ctx0" brushRef="#br1" timeOffset="139016.57">5806 10314 1371 0,'0'0'1264'0,"0"0"-949"16,0 0-249-16,0 0-14 16,0 0 6-16,-127 127 49 15,81-71-49-15,1 0-28 16,7 1-30-16,9-10-22 15,11-6-74-15,18-13-178 16,18-12-358-16,11-11-956 0</inkml:trace>
  <inkml:trace contextRef="#ctx0" brushRef="#br1" timeOffset="139193.63">5889 10461 1822 0,'0'0'642'15,"0"0"-431"-15,0 0 34 16,-150 70-102-16,128-30-6 16,20 3-67-16,2-3-37 15,31-2-13-15,14-6-20 16,26-9-62-16,-11-9-180 16,-8-7-566-16</inkml:trace>
  <inkml:trace contextRef="#ctx0" brushRef="#br1" timeOffset="141154.47">6740 10118 603 0,'0'0'1283'15,"0"0"-947"-15,0 0-220 16,0 0-8-16,0 0-77 16,0 0-23-16,0 0 188 15,0 113 4-15,-2-35-61 0,-2 4-10 16,4 0-69-16,0-5 15 15,0-9-65-15,2-10 1 32,18-14 1-32,10-10-12 15,5-16-9-15,7-12 3 16,7-6-48-16,2-10-15 16,-2-18-57-16,-7-4-7 15,-10-2 4-15,-12 2-9 16,-11 5 120-16,-9 11 18 0,-5 14 97 15,-24 2 30-15,-6 17-26 16,-3 11-24-16,7 2-9 16,8-1-62-16,17-4 2 15,6-11 8-15,11-7-16 16,22-7 0-16,8 0-52 16,1-7-90-16,-7-13-28 15,-6-2 23-15,-8 0 67 16,-13 3 65-16,-6 7 15 0,-2 9 113 15,0 3 8-15,-2 0-9 16,-4 15 5-16,6 5-74 16,0 1 0-16,13-1-1 15,18-8-30-15,10-7-12 16,1-5-3-16,-2 0-43 0,-6-7-30 16,-8-11-92-1,-10-3 65-15,-10 0 67 0,-4-2 25 16,-2 6 11-16,0 3 35 15,0 6 106-15,0 8 4 16,0 0-126-16,5 25-7 16,7 10 46-16,0 9-25 15,9 4-1-15,-2-1-32 16,2-4 0-16,1-6-1 16,-5-12-22-16,0-10-8 15,-5-14 8-15,0-1-44 16,-1-14-118-16,-2-13-100 15,0-7 77-15,0-10-34 0,-3-2-41 16,6 0 49 0,-3 7 103-16,2 5 131 0,-2 16 319 15,0 16 20-15,-1 2-185 16,-1 32 65-16,-2 15-52 16,0 13-39-16,-3 11 20 15,-2 3-61-15,0 3-26 16,0-5-55-16,-5-8-6 15,-6-10-66-15,-2-16-151 16,-19-16-9-16,3-12-74 16,-4-10-408-16</inkml:trace>
  <inkml:trace contextRef="#ctx0" brushRef="#br1" timeOffset="141300.66">7102 10499 2090 0,'0'0'647'0,"0"0"-414"16,0 0-148-16,0 0-65 16,0 0-20-16,0 0-126 15,0 0-216-15,82-58-747 0</inkml:trace>
  <inkml:trace contextRef="#ctx0" brushRef="#br1" timeOffset="141427.53">7465 10028 1949 0,'0'0'788'0,"0"0"-610"16,0 0-108-16,-14 140-44 31,-21-38-26-31,3-15-253 0,6-14-687 16</inkml:trace>
  <inkml:trace contextRef="#ctx0" brushRef="#br1" timeOffset="143374.65">8462 10601 1881 0,'0'0'541'0,"0"0"-465"16,0 0 79-16,0 0-51 15,0 0-102-15,0 0 5 16,142-108-1-16,-99 68-12 15,-4-4-13-15,-5-5-8 16,-10 3 27-16,-5 5-21 16,-11 4 21-16,-1 13 118 15,-7 15 24-15,0 9-47 16,0 9-78-16,0 28 1 0,0 15 64 16,0 7-52-16,0 6-21 15,0-1 3-15,0-5-12 16,0-8-45-16,-5-7-203 15,1-11-356-15,4-15-846 16</inkml:trace>
  <inkml:trace contextRef="#ctx0" brushRef="#br1" timeOffset="143912.19">9322 10212 1455 0,'0'0'388'0,"0"0"-175"16,0 0-34-16,0 0-56 0,0 0-58 16,0 0 2-16,0 0-45 15,18-16 7-15,-18 14-29 31,2 2 0-31,2 0 21 16,1-1-15-16,-3-2 37 16,2 2 27-16,-2-2-58 0,1 2 13 15,-3-2-23-15,0 2 26 16,0 1 38 0,-9 0-66-16,-14 0 1 15,-8 9 36-15,-6 13 24 16,-1 6 30-16,2 7-33 15,10 4-14-15,14 0 19 16,12 1-48-16,5-3 7 16,26 2 28-16,9-3-50 0,2-2 15 15,-7-2-14-15,-8 1-1 16,-17-1 15-16,-10 1-15 16,-18-1 0-16,-22 2 31 15,-9-8-23-15,2-3 3 16,9-11-11-16,16-10-20 15,15-2 5-15,7-12-99 16,49-42-245-16,3 4-293 16,6-1-367-16</inkml:trace>
  <inkml:trace contextRef="#ctx0" brushRef="#br1" timeOffset="144071.63">9544 10459 1707 0,'0'0'717'0,"0"0"-561"15,0 0 107-15,0 114-111 16,0-51-55-16,-4 4 4 15,-5 8-50-15,3-2-15 16,2-2-11-16,1-8-23 16,3-13-4-16,0-14-50 0,0-14 7 15,0-12-14 1,3-10-113-16,-3-2-46 0,0-26-114 16,0-41-206-16,-8 8 165 15,4-8-130-15</inkml:trace>
  <inkml:trace contextRef="#ctx0" brushRef="#br1" timeOffset="144214.87">9683 10459 1538 0,'0'0'694'0,"0"0"-403"16,0 0-151-16,0 0-23 15,0 0 31-15,0 0-56 16,0 0-39-16,102 87-4 0,-126-48-49 16,-5 2-15-16,-16-3-160 15,10-10-379-15,6-12-402 0</inkml:trace>
  <inkml:trace contextRef="#ctx0" brushRef="#br1" timeOffset="144786.79">10611 10258 1370 0,'0'0'565'0,"0"0"-221"0,0 0-114 15,0 114-86-15,0-63-1 16,0 5-51-16,0-1 9 15,-3-4-66-15,-2 0-28 16,-1-11-7-16,1-6-139 16,-5-12-101-16,-2-10-222 0,3-9-352 0</inkml:trace>
  <inkml:trace contextRef="#ctx0" brushRef="#br1" timeOffset="145179.76">10316 10432 1726 0,'0'0'341'0,"0"0"-222"0,134-7-64 15,-65 7-49-15,2 0 35 16,-2 19 52-16,-4 10 35 16,-9 9 52-16,-17 6-49 15,-12 7-7-15,-15-2-40 16,-8-3-45-16,-4-3-3 15,0-11-36-15,2-8 0 16,9-12-7-16,5-12 2 16,9 0-17-16,-1-14-54 15,3-16-125-15,-5-8 9 16,-4-3-8-16,-5 2 81 0,-4 4 119 16,-2 10 43-1,-2 8 145-15,-3 13 67 16,0 4-115-16,0 6-72 15,3 20-1-15,-1 4-31 0,0 7 15 16,-2 1-50-16,2-2-2 16,-4 0-26-16,0 0-175 0,-4-8-186 15,-6-12-489-15</inkml:trace>
  <inkml:trace contextRef="#ctx0" brushRef="#br1" timeOffset="145362.18">11176 10239 2070 0,'0'0'517'16,"0"0"-428"-16,0 0-26 16,0 0 7-16,16 142-54 0,-27-93-14 15,-27 10-2-15,2-13-185 16,3-10-397-16</inkml:trace>
  <inkml:trace contextRef="#ctx0" brushRef="#br1" timeOffset="146022.9">10809 10166 1106 0,'0'0'1196'0,"0"0"-670"16,0 0-469-16,0 0 2 15,0 0-23-15,149-82-19 16,-95 78 4-16,8 4-21 0,27 0-81 16,-15 2-222-1,-10 6-663-15</inkml:trace>
  <inkml:trace contextRef="#ctx0" brushRef="#br1" timeOffset="146901.9">11855 10086 1661 0,'0'0'393'15,"0"0"-283"-15,0 0 19 16,-23 149 55-16,13-77-9 16,4 4 0-16,4 0-2 15,0-8-92-15,2-3-27 16,0-14-45-16,0-5-9 15,4-20 0-15,12-9-18 16,1-14-21-16,4-3 38 16,1-21-157-16,-2-16-124 0,-4-7-18 15,-5-7 53-15,-4-6 62 16,-1 5-5-16,-6 6 190 16,0 18 107-16,0 18 183 15,-13 10-144-15,-7 20-55 16,2 18 54-16,7 5 51 15,11 2-64-15,0-5-40 16,24-5-12-16,17-9-68 16,7-12-12-16,10-14-18 15,0 0-105-15,-2-19-37 16,-4-15-55-16,-8-8 35 16,-9-11 22-16,-4-12 14 15,-4-12 56-15,-2-10 51 16,-5-4 37-16,-7 10 90 15,-6 20 232-15,-7 23 15 16,0 28-122-16,-22 10-163 16,-7 36 61-16,-6 20-7 0,0 16-3 15,7 8-1-15,4 0-56 16,8-3-22-16,11-13 3 16,5-11-16-16,2-17-22 15,21-14-1-15,8-12-19 16,5-10 13-16,1 0-75 15,0-13-10-15,-6-9 11 16,-7 1-50-16,-8 1 102 16,-12 7 40-16,-4 13 33 15,0 0 24-15,-11 18-48 16,-3 12 40-16,8 6 15 16,6 1-34-16,2-5 12 0,29-5-42 15,11-7 0-15,12-11 0 16,2-7-72-16,-5-2-9 15,-9 0 42-15,-13-11-13 16,-8-1 51-16,-13 3 1 16,-3 3 24-16,-1 1 67 15,6 5-10-15,3 0-12 16,13 0-13-16,8 0-38 16,8 0 8-16,7 0-26 15,-2-2 0-15,-5-15 12 16,-15-6-12-16,-20 0-11 15,-7 0 4-15,-38 2-47 16,-20 7-26-16,-40 5-164 0,13 8-356 16,16 1-912-16</inkml:trace>
  <inkml:trace contextRef="#ctx0" brushRef="#br1" timeOffset="151241.4">13818 10282 882 0,'0'0'389'15,"0"0"-55"-15,0 0-94 16,0 0-21-16,0 0 16 15,0 0-102-15,29-47 5 16,-27 45-29-16,-2 0-45 16,2 2-3-16,-2 0-41 15,0 0-20-15,0 8 30 16,0 20-10-16,0 7 101 16,0 14-36-16,0 1-36 0,-2-2 8 15,-4-4-57-15,-1-10 0 16,3-6 17-16,-2-10-8 15,6-8-9-15,0-8 0 0,0-2 1 16,0 0-10-16,0-12-4 16,0-11-44-16,0-5 31 15,8-9-78-15,7-4-10 16,8 0-59-16,8 5-4 16,0 8 102-16,2 14 25 15,-2 14 50 1,-8 1 67-16,-10 28 13 15,-11 9 29-15,-2 1 25 16,0 5-24-16,-13-3-15 0,-3-7-80 16,3-7-9-1,2-9 13-15,6-8-19 0,5-8 0 16,0-2-28-16,0-2-8 16,0-19-88-16,14-4-45 15,4-10-27-15,4-5-113 16,5-1-236-16,4 6 215 0,0 5 270 15,0 11 60-15,-8 12 300 16,-8 7-105-16,-6 7-65 16,-9 19 62-16,0 6-11 15,0 1-4-15,0 1-63 16,0-4-56-16,0-2-9 16,9-7-49-1,16-5 0-15,6-11 0 16,11-5-60-16,5 0-87 15,-1-7-93-15,0-14 71 16,-11-1 58-16,-8 0-22 16,-14 2 133-16,-13 8 73 15,0 7 236-15,-20 5-38 0,-13 3-79 16,-6 20-18-16,6 4-62 0,4 4-76 16,10-4-19-1,11-3 7-15,8-7-24 0,6-9-38 16,19-8-77-16,7 0-94 15,4-3-125-15,-3-12-136 16,-4-4 136-16,-2 3 20 16,-5 2-67-16,-2 5 381 0,-5 6 500 15,-1 3 29-15,-3 0-282 16,-1 14-55-16,-6 9-57 16,0 1-43-16,1-2-77 15,-3-5-15-15,-2-5-165 16,0-7-169-16,0-5-633 0</inkml:trace>
  <inkml:trace contextRef="#ctx0" brushRef="#br1" timeOffset="151366.4">14451 10138 1373 0,'0'0'346'15,"0"0"-346"-15,168-30-359 0</inkml:trace>
  <inkml:trace contextRef="#ctx0" brushRef="#br1" timeOffset="151962.38">15523 10236 1303 0,'0'0'567'0,"0"0"-247"16,0 0-71-16,0 136-68 15,0-90-66-15,0 1-33 16,0-5-11-16,0-6-49 16,0-6-22-16,0-6 0 15,-2-10-9-15,0-7-109 0,2-7 7 16,0 0 39-16,0-19-77 16,6-30-141-16,12 1-69 15,5-3-383-15</inkml:trace>
  <inkml:trace contextRef="#ctx0" brushRef="#br1" timeOffset="152647.26">15704 10294 423 0,'0'0'1337'16,"0"3"-1002"-16,-11 21-196 0,-10 10 78 16,-2 8-93-16,0 2 38 15,7 0-15-15,14-5-49 16,2-6-28-16,14-5-53 16,19-9-16-16,9-9-1 15,8-10-25-15,0 0-92 16,-3-17-35-16,-5-12-10 15,-5-12-47-15,-13-7-139 16,-4-10-169-16,-7-10 301 16,-3-8 177-16,0 2 39 15,-3 6 209-15,0 13 82 16,-2 18 40-16,-1 14-40 16,-2 17-90-16,-2 6-100 0,0 18-100 15,0 22 107 1,0 15 16-16,0 11-43 0,0 4-4 15,0 0-48-15,0-4-19 16,0-12 25-16,0-10-26 16,0-12-9-16,0-11 0 15,4-14-8-15,15-7 1 16,4 0-8-16,4-18-44 0,4-6 7 16,3-2-90-16,-5 1-10 15,-5 5 43-15,-5 13 60 16,-11 7 41-16,-6 0 2 15,-2 24 6-15,0 3 58 16,0 2-46-16,0-3 33 16,7-5 36-16,13-3-13 15,11-4 28-15,9-6-74 16,8-2-16 0,5-6 0-16,3 0-6 15,-1 0-19-15,-1-2-14 16,-5-10-25-16,-7-4 10 15,-4-4-24-15,-9-5 53 0,-4-3 4 16,-9 2 30-16,-8 2 6 16,-3 8 76-16,-5 7 6 15,0 9-34-15,0 9-68 0,-9 21-1 16,0 14 58-16,0 10-48 16,2 6 17-16,3 7-18 15,0-3-9-15,1-5 0 0,-2-6-53 16,1-11-102-1,-3-12-9-15,-17-21-58 0,0-9-117 16,-8 0-346-16</inkml:trace>
  <inkml:trace contextRef="#ctx0" brushRef="#br1" timeOffset="152779.1">16446 10181 2054 0,'0'0'669'15,"0"0"-460"-15,0 0-165 16,156-53-44-16,-106 53-9 16,2 31-106-16,-11 4-109 0,-15 2-571 15</inkml:trace>
  <inkml:trace contextRef="#ctx0" brushRef="#br1" timeOffset="153333.51">17543 10335 1600 0,'0'0'589'0,"0"0"-339"0,0 0-161 15,0 0-72-15,0 0 84 16,0 0 70-16,-114 118-21 16,95-74-40-16,7-4-87 15,10-6-13-15,2-8 20 31,2-9-29-31,16-12-1 16,4-5-65-16,-2 0-77 16,-6-20-25-16,-10-10-28 0,-4-8-105 15,0-12 21-15,-14-13 34 16,2-6 78-16,5-10 78 16,7 2 89-16,0 11 220 15,2 13 103-15,13 19 37 16,-1 18-24-16,-1 16-112 0,-2 8-124 15,-1 29-64-15,-2 18 9 16,-1 10 6-16,-3 7-49 16,3 2-2-16,-2-6 0 15,-1-6-11-15,0-12-32 16,-1-12-123-16,-3-9-84 16,0-15-37-16,-18-11-292 0,-6-3-315 15</inkml:trace>
  <inkml:trace contextRef="#ctx0" brushRef="#br1" timeOffset="154047.07">17325 10360 1416 0,'0'0'571'0,"0"0"-461"15,113-63-80-15,-48 48-30 16,2 14-5-16,-3 1 5 16,-6 6 12-16,-9 18 9 15,-13 5 93-15,-16 10 87 16,-16 0 31-16,-4 7-17 0,-15-5-102 15,-10-3-55-15,1-6-19 16,6-10-39-16,9-9-8 16,9-12 7-16,0-1-4 15,22-3-25-15,12-20-180 16,6-5-29-16,0-4 26 0,-2 2-32 16,-5 4 106-16,-10 6 139 15,-7 10 124-15,-12 10 65 16,-4 0-144-16,0 8 67 15,0 12 64-15,0 3-66 0,0 2-4 16,7-3-29-16,10 1-50 16,8-8 15-16,4-3-42 15,4-3 0-15,0-6 7 16,2-3-7-16,0 0-17 16,-2-9 8-16,-1-13-27 15,-1-7-29-15,-6-8-24 16,-4-8 33-16,-3-5 56 15,-3-6-24 1,-1-1 24-16,-3 7 61 16,-1 11 53-16,-4 12-11 15,-4 20-55-15,-2 7-48 16,0 15 29-16,0 25-29 16,0 11 31-16,0 5 11 15,0 2-28-15,0-2 8 16,0-4-22-16,5-3 0 15,-3-7-13-15,0-10 13 0,-2-9-57 16,0-11-54 0,-2-5-76-16,-23-7 19 0,-13 0-94 15,-13-19-115-15,-2-7-139 16,4-6 150-16,15-4 366 16,20-2 0-16,14-2 286 15,25-1 104-15,22 4-72 16,14 2-48-16,7 3 105 0,1 6-133 15,-4 9-70-15,-7 5-74 16,-11 9-98-16,-16 3-3 16,-20 12-78-16,-28 39-168 15,-24-5-304-15,-12 2-840 0</inkml:trace>
  <inkml:trace contextRef="#ctx0" brushRef="#br1" timeOffset="154160.44">17935 10894 504 0,'0'0'1738'0,"0"0"-1168"0,0 0-515 16,0 0-55-16,0 0-121 0,0 0-208 16,0 0-845-16</inkml:trace>
  <inkml:trace contextRef="#ctx0" brushRef="#br1" timeOffset="154692.74">19255 10316 1597 0,'0'0'565'0,"0"0"-340"16,0 0 26-16,0 0-138 0,0 0-61 16,0 0 17-16,0 0-50 0,0-60 5 15,0 60-24-15,0 0 12 16,0 0 56-16,0 0-32 16,0 0-11-16,-13 0 3 0,-8 17-22 15,-10 11 18-15,-2 8 2 16,-1 8 5-16,5 0 17 31,11-2-48-31,14-4 0 0,4-8 27 0,14-10-27 16,23-7 0-16,11-12-43 15,2-1-64-15,15-30-192 16,-14-4-227-16,-13-4-354 0</inkml:trace>
  <inkml:trace contextRef="#ctx0" brushRef="#br1" timeOffset="155710.04">19509 9876 988 0,'0'0'1184'0,"0"0"-629"16,0 0-426-16,0 0-128 15,0 0 44-15,0 0 120 16,-9 148-101-16,0-68 5 16,7 5 11-16,0-6-52 15,2-7 2-15,0-9-30 0,4-17 0 16,12-14 0-16,1-14-13 15,4-12-8-15,1-6 20 16,0-2-59-16,3-20 3 16,-1-6-33-16,1-2-55 15,-3 2 27-15,-2 5 28 16,-8 16 90-16,-6 7 42 16,-6 7-18-1,0 18 83-15,0 5-27 16,2 0-12-16,7 1 10 15,12-8-76-15,5-3 14 16,10-5-2-16,4-8-13 0,3-7-2 16,-4 0-48-16,-3-5 19 15,-7-12-9-15,-9-4-61 16,-2-1 29-16,-4-2 59 0,-4 1 12 16,-1 7 46-16,-5 6 23 15,-1 6-8-15,-3 4-42 16,0 0-7-1,0 2-12-15,0 8 29 16,0-1-22-16,0 0 16 16,0-3-22-16,3-4 4 15,16-2-5-15,6 0-33 16,6-2-25-16,4-10-27 16,1 2-50-16,0-2 67 0,-2 4 32 15,-7 4 36-15,-10 4 73 16,-9 0-30-16,-8 2 23 15,0 16 28-15,-19 5-25 16,-8 2 4-16,-2-1-43 16,7-4 8-16,4-6 4 0,7-4-42 15,8-5 0-15,3-5-1 16,0 0-13-16,0 0 4 16,14-8-68-16,-1-7-15 0,3-1 21 15,2-2-3-15,0 2 25 16,-1 0 41-16,-1 7 9 15,-5 6 131-15,-5 3-59 32,0 0-54-32,-4 14 27 15,2 4-30-15,3-1 15 16,7 0-2-16,5-5-27 0,6-6 32 16,6-4-33-16,0-2 0 15,-2 0-9-15,0-12 7 16,-4-4-11-16,0-2-2 15,-6 2-24-15,4 0 38 16,-3 6-22-16,-5 6 23 0,-3 4-9 16,-6 0 18-16,-6 9-9 15,0 8 21-15,0-2-20 16,0-3 30-16,0-7-31 0,0-1 0 16,2-4 49-16,13 0-49 15,8 0 0-15,4 0-23 31,4-7-32-31,-2 5 37 0,2 2-21 0,-4 0 4 32,0 0 22-32,-5 15 0 0,-4 6 13 15,-5-2-1 1,-6 3-15-16,-7-4-14 0,0-4-127 16,-24-3 7-16,-47-11 23 15,5 0-258-15,-3 0-354 0</inkml:trace>
  <inkml:trace contextRef="#ctx0" brushRef="#br1" timeOffset="155850.64">20174 10307 1595 0,'0'0'700'0,"0"0"-342"16,0 0-17-16,0 0-156 16,146-117-110-16,-105 112-22 15,-3 5-53-15,-7 0-26 0,-4 0-85 16,-12 8-485-16,-6-5-568 0</inkml:trace>
  <inkml:trace contextRef="#ctx0" brushRef="#br1" timeOffset="156031.13">20806 9906 1707 0,'0'0'686'15,"0"0"-196"-15,116-4-330 16,-83 14-120-16,-16 19 17 0,-17 12-42 15,-17 8-14-15,-22 4-1 16,-44 22-49-16,10-15-246 0,8-12-366 16</inkml:trace>
  <inkml:trace contextRef="#ctx0" brushRef="#br1" timeOffset="158776.37">1582 11710 1340 0,'0'0'642'0,"0"0"-396"0,0 0-57 15,0 0-6-15,0 0-1 16,0 0-57-16,0 0-56 16,0-42-16-16,0 68-52 15,-4 19 35-15,-1 17 39 16,-1 14-24-16,-8 11 3 16,1 3-42-16,-1-4-12 15,1-5 24-15,1-12-23 16,6-8-1-16,2-15 0 15,4-13-35-15,0-10-24 16,0-12-108-16,0-11-158 16,0 0-11-1,0-6-503-15</inkml:trace>
  <inkml:trace contextRef="#ctx0" brushRef="#br1" timeOffset="158995.87">1684 11667 1724 0,'0'0'207'15,"0"0"-85"-15,0 0 60 16,68 130-5-16,-68-64-13 16,-4 6-18-16,-25-2-78 15,-12-6-18-15,-3-10-50 0,1-9-117 16,9-19-79-1,13-14-172-15,11-12-487 0</inkml:trace>
  <inkml:trace contextRef="#ctx0" brushRef="#br1" timeOffset="159724.15">2093 11644 1635 0,'0'0'472'15,"0"0"-417"-15,0 0-6 16,0 0 164-16,-152 123 40 16,112-53-1-16,9 6-100 15,11 2-62-15,13-3-64 0,7-13 16 16,11-8-42-16,25-14 0 16,7-10-7-16,7-12-17 15,4-15-38-15,-3-3-68 16,-2-1-145-16,-8-24-8 15,-10-4-88-15,-6-9-216 16,-6-6 248-16,-1-7 51 16,-3 0 288-16,4-2 201 15,-4 7 337-15,-1 9-60 16,-6 11-159-16,-4 14-63 0,-1 12-48 16,-3 0-174-16,0 25 0 15,0 15 53-15,-3 6-15 16,-5 8-8-16,-1 1-44 15,0-4-13-15,0-6 20 16,0-7-19-16,3-12 2 16,1-8-10-16,0-12 0 15,3-6 19-15,0-2-19 0,2-22-14 16,0-10 8-16,0-15-45 16,4-6 5-16,15-11-81 15,5 1-60-15,1 7 106 16,-3 14 62-16,-6 17 19 15,-3 24 49-15,-9 3-49 16,-4 32 91-16,0 10 18 16,0 4 3-16,-13 2-1 15,-3-6-56 1,3-7-17-16,4-12-6 16,7-9-31-16,2-7 17 15,4-7-17-15,21 0 0 16,8-7-1-16,5-7-43 0,2 1-4 15,-5 4 31-15,-6 8-4 16,-4 1 14-16,-9 7-7 16,-7 19 13-16,-9 6 2 0,0 7-2 15,-9-3 0-15,-13-4-2 16,-1-6-16-16,4-13-81 16,-8-13-213-16,4 0-173 15,7-17-447-15</inkml:trace>
  <inkml:trace contextRef="#ctx0" brushRef="#br1" timeOffset="159881.51">2851 11735 2183 0,'0'0'377'16,"0"0"-251"-16,0 0 54 16,111 104-41-16,-102-39-28 15,-9 7-63-15,-4 6-2 16,-30 1-25-16,-6 2-21 31,-18 10-58-31,11-22-318 0,14-17-375 16</inkml:trace>
  <inkml:trace contextRef="#ctx0" brushRef="#br1" timeOffset="160365.97">3629 12069 1485 0,'0'0'843'0,"0"0"-366"16,0 0-245-16,0 0-123 15,0 0-67-15,0 0-32 0,140-12-10 16,-107 14 0-16,-8 17-134 15,-14-4-378 1,-11 0-227-16</inkml:trace>
  <inkml:trace contextRef="#ctx0" brushRef="#br1" timeOffset="160493.76">3677 12180 1024 0,'0'0'1188'15,"0"0"-897"-15,0 0-103 0,139 0-96 16,-83 4-92-16,13 3-125 15,-13 0-256-15,-14-1-1111 0</inkml:trace>
  <inkml:trace contextRef="#ctx0" brushRef="#br1" timeOffset="161165.87">4672 11626 1765 0,'0'0'362'15,"0"0"-216"-15,0 0-129 16,0 0 31-16,2 122 164 0,2-45-14 15,3 9 2-15,-3 8-94 16,-1-10-22-16,-1 9 0 16,-2-9-61-16,0-8-17 15,0-9 11-15,0-18-16 16,0-15-2-16,0-11-29 16,0-13-8-16,0-10 20 15,0-4-15-15,0-27-10 16,-9-15-78-16,-2-30-41 0,5-32-12 31,6-37-42-31,4-6 7 16,21 24 30-16,4 41 98 15,-6 47 81-15,2 23 218 16,4 9-85-16,2 7-37 16,0 0 14-16,-8 33 57 0,-10 16 19 15,-13 13-71-15,0 6-45 16,-22 2 1-16,-13-6-38 15,-4-7-21-15,6-16-12 16,6-11-35-16,16-16-26 16,11-9-136-16,15-14-50 15,22-14-337-15,0-12-487 0</inkml:trace>
  <inkml:trace contextRef="#ctx0" brushRef="#br1" timeOffset="161531.9">5131 11552 1692 0,'0'0'765'0,"0"0"-682"16,0 0-10-16,-56 128 100 16,34-60-10-16,6 7-30 15,10-5-46-15,6-6-20 16,2-11-67-16,25-15 12 16,8-13-12-16,10-11-42 0,4-14-42 15,0 0-58-15,-4-12-88 16,-6-16 38-16,-5-8-41 15,-5-11 35-15,-7-6 99 16,-6 2 22-16,-5 2 77 16,-7 17 228-16,-4 18 132 15,0 14-115-15,-15 18-197 16,-7 25 58-16,-3 14 35 0,0 1-66 16,4 2-9-16,3-7-15 15,5-7-41-15,3-10-4 16,6-10-6-16,4-12-46 15,0-13-1-15,16-1-70 16,-1-9-187-16,1-42-271 16,-5 5-111-16,-3-8-746 0</inkml:trace>
  <inkml:trace contextRef="#ctx0" brushRef="#br1" timeOffset="161688.15">5484 11680 1340 0,'0'0'758'0,"0"0"-238"15,0 0-247-15,0 0-155 16,0 0-52-16,120 117 6 15,-107-57-66-15,0 1 19 16,-1-3-19-16,-4-9-6 16,-1-8-28-16,-2-11-123 15,-5-9-120-15,-10-9-80 16,-7-8-408-16</inkml:trace>
  <inkml:trace contextRef="#ctx0" brushRef="#br1" timeOffset="161956.71">5343 12019 1527 0,'0'0'732'16,"0"0"-450"-16,0 0-111 16,0 0-51-16,156-26-119 0,-105 24-1 15,-2-1-71-15,-6 0-199 16,-8-1-113-16,-6-1-273 16,-4 0 83-16,-10 1 573 15,-1 1 369-15,-3-2 195 16,-1 5-179-16,2 0-108 0,1 3-61 15,1 18-60-15,-3 13-47 16,-5 8 3-16,-4 7-52 16,-2 5-31-16,0-2 5 15,0 0-34-15,0-8-18 16,0-6-76-16,0-12-232 16,0-12-244-16,0-10-714 0</inkml:trace>
  <inkml:trace contextRef="#ctx0" brushRef="#br1" timeOffset="162159.88">6090 11729 2519 0,'0'0'368'0,"0"0"-284"15,0 0-21-15,0 0-22 16,42 158 40-16,-42-90-27 15,-13 4-28-15,-21-2-26 16,-8-1-15-16,-23 9-107 16,11-17-259-16,15-18-807 0</inkml:trace>
  <inkml:trace contextRef="#ctx0" brushRef="#br1" timeOffset="163275.26">6566 11648 1677 0,'0'0'507'16,"0"0"-423"-16,0 0-63 15,0 0 1-15,0 0 39 16,0 106 117-16,0-35 29 16,0 9-14-16,2 8-86 15,-2 2-60-15,0-1-10 16,0-7-37-16,0-10-1 15,0-12-32-15,0-12-44 16,0-15-40-16,0-25-147 16,6-8-206-16,-4 0-259 0</inkml:trace>
  <inkml:trace contextRef="#ctx0" brushRef="#br1" timeOffset="163462.75">6740 11601 1976 0,'0'0'472'16,"0"0"-387"-16,0 0 22 16,132 35 60-16,-118 13-28 15,-14 11-17-15,-14 7-48 16,-24 2-29-16,-14-2-18 0,-3-6-27 16,0-9-65-16,-6-8-104 15,14-12-301-15,16-13-495 0</inkml:trace>
  <inkml:trace contextRef="#ctx0" brushRef="#br1" timeOffset="164322.19">7050 11586 1891 0,'0'0'589'0,"0"0"-508"16,0 0-8-16,0 0 26 0,-17 147 52 15,17-75-8-15,0 2-79 16,4-3-11-16,16-10-8 16,4-11-44-16,3-10 6 15,4-15-7-15,3-11-6 0,-1-13 6 16,-4-1-76-1,-2-10-80-15,-9-16-90 0,-7-10-38 16,-7-8-43-16,-4-10-170 16,0-6 199-16,2-4 1 15,4 6 297-15,2 8 197 16,-1 14 413-16,-1 17-211 16,-1 19-39-16,-2 0-241 15,-3 33 22-15,0 11 37 16,0 7-83-16,0 9-27 15,0-5-11-15,-8-6-29 0,2-6-2 16,1-14-26-16,1-8 6 16,2-12 1-16,2-9 5 15,0 0-4-15,0-23-8 16,0-13-17-16,4-14-4 16,9-10-36-16,8-9 5 15,3-3 13-15,3 9-12 16,-3 12 38-16,-4 19 12 15,-9 20 2-15,-8 12 2 16,-3 12 9-16,-3 25 15 16,-16 11 52-16,-2 1-43 15,1 4 5-15,7-9-2 16,9-8-33-16,4-10 14 0,13-8-20 16,20-7-9-1,8-4 8-15,1-5-56 0,-3-2 27 16,-2 0 12-16,-10 2 14 15,-12 5 4-15,-6 4 0 32,-9 7 0-32,0 4 9 0,-24 4-9 0,-5 1 0 15,0-4 0 1,6-2 0-16,9-8-91 16,10-5-398-16,4-8-203 0</inkml:trace>
  <inkml:trace contextRef="#ctx0" brushRef="#br1" timeOffset="164574.57">8113 11586 1347 0,'0'0'737'0,"0"0"-520"16,0 0 32-16,-127 126 33 15,78-62-71-15,3 3-81 16,4 1-28-16,1-3 7 16,10-10-103-16,6-4-6 15,10-11-15-15,13-12-78 16,2-12-21-16,13-9-337 16,5-7-283-16</inkml:trace>
  <inkml:trace contextRef="#ctx0" brushRef="#br1" timeOffset="164793.29">8240 11689 1506 0,'0'0'543'0,"0"0"-315"16,-62 113 94-16,26-55-29 0,3 0-112 15,2-5-50 1,8-5-56-16,6-6-35 0,7-7-40 15,6-12-13-15,4-4-4 16,0-11-86-16,2-8-34 16,10 0-160-16,-1-20-161 15,-3-9-154-15,2 0-367 0</inkml:trace>
  <inkml:trace contextRef="#ctx0" brushRef="#br1" timeOffset="164965.24">8256 11717 1495 0,'0'0'744'15,"0"0"-430"-15,0 0-156 16,0 0-97-16,0 0 36 16,54 123 32-16,-50-74-56 15,5-1-21-15,0-2-51 16,0-4-1-16,0-8 0 0,-1-6-23 16,-2-7-104-16,-6-7-167 15,-8-7-243-15,-11-3-224 0</inkml:trace>
  <inkml:trace contextRef="#ctx0" brushRef="#br1" timeOffset="165224.81">8229 12017 1277 0,'0'0'611'0,"0"0"-296"16,0 0-85-16,152-64-180 16,-112 50-36-16,-4 5-13 15,-5 4-1-15,-5 1 17 16,-1 4 23-16,-2 0 30 0,-3 0 100 15,-3 6-43 1,-1 4 6-16,-3 4-71 0,1 2-23 16,-1 5-11-1,-2 4-28-15,-1 8 0 0,-4 4 9 16,-2 3-7-16,-4 3-4 16,0-3-43-16,0-4-46 15,0-8-138-15,0-18-122 16,0-8-239-1,3-2-513-15</inkml:trace>
  <inkml:trace contextRef="#ctx0" brushRef="#br1" timeOffset="165431.64">8873 11594 1942 0,'0'0'679'0,"0"0"-487"16,0 0-159-1,0 0-13-15,0 0 60 0,0 0-2 16,123 153-20-16,-111-88-13 16,-10 4-44-16,-2-3 5 15,-12-3-6-15,-41 9-38 16,4-16-226-16,5-14-688 0</inkml:trace>
  <inkml:trace contextRef="#ctx0" brushRef="#br1" timeOffset="165870.71">9602 11872 2213 0,'0'0'768'16,"0"0"-661"-16,0 0-56 15,0 0-23-15,159 0-27 16,-110 0-2-16,0 0-2 15,-5 0-117-15,-10 0-240 16,-16 0-620-16</inkml:trace>
  <inkml:trace contextRef="#ctx0" brushRef="#br1" timeOffset="166012.94">9830 11707 212 0,'0'0'2077'15,"0"0"-1572"-15,0 0-424 16,-6 102-8-16,-6-39-63 15,-3 8-10-15,-3 17-22 16,5-15-363-16,8-19-1313 0</inkml:trace>
  <inkml:trace contextRef="#ctx0" brushRef="#br1" timeOffset="166599.79">11002 11564 1971 0,'0'0'469'0,"0"0"-442"16,0 109 35-16,0-34 81 16,0 14 79-16,0 4-23 0,0-12-109 15,0 8-33-15,0-9-8 16,0-8-48-16,-4-14-2 15,-3-10-9-15,3-14-8 32,0-12 6-32,2-14-60 15,-1-8 1-15,1-10 31 0,-3-28-217 16,-1-16 48-16,-1-31 14 16,7-36-10-16,0-29-52 15,20 9-232-15,9 32 489 16,-3 47 106-16,-1 40 287 15,2 10 72-15,2 12-313 16,4 0-8-16,-4 29 47 16,-10 22-80-16,-15 14-27 15,-4 6-26-15,-9 4-37 0,-15-8-9 16,-3-8-12-16,6-14-36 0,10-17-54 16,11-22-192-16,19-6-26 31,7-2-476-31</inkml:trace>
  <inkml:trace contextRef="#ctx0" brushRef="#br1" timeOffset="166779.73">11504 11464 2049 0,'0'0'287'16,"0"0"-189"-16,0 0 99 15,-93 146 53-15,68-72-70 16,10 5-84-16,10-3-13 15,5-6-70-15,9-10-13 16,22-14 0-16,13-15-87 0,28-23-136 16,-11-8-269-16,-9 0-249 0</inkml:trace>
  <inkml:trace contextRef="#ctx0" brushRef="#br1" timeOffset="167114.17">11870 11682 1345 0,'0'0'831'0,"0"0"-296"16,0 0-473-16,0 0-4 15,0 0 126-15,-92 132-75 16,59-74-9-16,6 0-5 16,5-12-64-16,9-7-21 15,6-15-10-15,7-9-71 16,0-14 53-16,13-1-72 16,10-9-132-16,-4-20-93 15,-1-12-60-15,1-10 56 16,-2-14-41-16,5-6 106 15,7-1 254-15,7 5 58 0,2 18 472 16,-2 24-146-16,-3 18-143 16,-4 7-36-16,-5 27-44 15,-1 15-56-15,-5 9 12 16,-5 7-80-16,-1 2 1 16,-6-2-35-16,-2-5-3 15,-4-7-32-15,-2-2-158 16,-16-15-284-16,-7-9-267 0</inkml:trace>
  <inkml:trace contextRef="#ctx0" brushRef="#br1" timeOffset="167240.16">11785 11907 2174 0,'0'0'719'0,"0"0"-542"0,134-40-127 15,-71 28-50-15,16 6-37 16,-14 4-334-16,-12 2-371 0</inkml:trace>
  <inkml:trace contextRef="#ctx0" brushRef="#br1" timeOffset="168046.84">12343 11981 514 0,'0'0'645'0,"0"0"-410"15,0 0 4-15,0 0 48 0,0 0 92 16,0 0-101-16,0 0-22 15,-2-19-102-15,2 7-46 16,2-1-26-16,2 3-82 16,0 1 1-16,1 2-4 15,-3 3 10-15,2 2-14 16,-2 2-11-16,-2 0 18 16,2 0-12-16,-2 0 1 15,0 0 11-15,0 0 12 16,0 0-12-16,0 0 6 0,0 0-5 15,0 0-1-15,0 0 13 16,0 0-13-16,0 0 0 16,0 0 5-16,0 0 4 15,0-4-17-15,0-4 8 0,0 2 0 16,6-2 8-16,-4 1-8 16,2 2 0-16,-2 1-2 15,-2 1 16-15,3 3-23 16,-3 0 9-16,0 0 0 15,0 0-2-15,0 0-7 16,0 0 9-16,0 0-3 16,0 0 11-1,0 0-14-15,0 0 7 16,0 0-1-16,0 0 7 16,0 0-7-16,0 0 0 15,0 0 0-15,0 0 11 16,0 0-19-16,0 0 8 0,0 0 0 15,2-3 1 1,0 1 0-16,2-2-1 0,0 2 16 16,-1 0-16-16,0 2 5 15,-3 0-5-15,2 4 0 16,2 17 2-16,-4 2-2 0,0 9 0 16,0 5 10-16,0-2-4 15,-14 5 41-15,-3-4-46 16,-1-1 22-16,7-7 5 15,11-6-22-15,0-10 4 16,15-4 16-16,21-8-20 16,9 0-6-16,6 0-57 15,18-22-46-15,-13 2-104 16,-12-1-470-16</inkml:trace>
  <inkml:trace contextRef="#ctx0" brushRef="#br1" timeOffset="168281.71">12904 11418 763 0,'0'0'1813'0,"0"0"-1337"15,0 0-469-15,0 0-5 16,42 120 56-16,-42-34-23 15,-7 0-4-15,-17 6-16 16,-12 1-15-16,-20 3-84 16,6-14-434-16,7-19-511 0</inkml:trace>
  <inkml:trace contextRef="#ctx0" brushRef="#br1" timeOffset="168791.02">13562 11497 1587 0,'0'0'620'0,"0"0"-357"16,0 0-220-16,0 0-32 0,0 0 139 16,0 151 38-16,0-64-26 15,0 11-70-15,0 6-26 16,0-18-2-16,-7 6-64 16,0-11 0-16,3-13-8 15,2-14-2-15,2-16-5 16,0-11-63-16,0-18-34 15,0-9-77-15,0 0 31 16,0-29-74-16,-16-16-64 16,-8-52-177-1,-1 4 151-15,9-4-207 0</inkml:trace>
  <inkml:trace contextRef="#ctx0" brushRef="#br1" timeOffset="168947.33">13726 11414 1602 0,'0'0'398'0,"0"0"-268"0,0 0 16 15,114 60 72-15,-107-4-35 16,-7 12 8-16,-21 10-29 16,-18 0-91-16,-5-3-36 15,-2-11-35-15,11-14-21 16,10-17-32-16,25-21-165 16,0-12-148-16,14 0-381 0</inkml:trace>
  <inkml:trace contextRef="#ctx0" brushRef="#br1" timeOffset="169608.73">14032 11300 1957 0,'0'0'476'0,"0"0"-394"16,0 0-64-16,-65 114 137 16,48-48 68-16,7 6-79 15,10 2-36-15,0-2-77 16,23-9-20-16,10-13-11 0,5-14-23 15,3-16-35-15,-4-15-51 16,-3-5-90-16,-7-12 30 16,-10-22-60-16,-1-12 12 15,-5-12 97-15,0-8 39 16,0-6 57-16,5 5 24 0,-1 6 80 31,-1 15 201-31,-3 19 4 16,-4 25-57-16,-5 2-150 15,-2 38-39-15,0 14 49 0,0 7-9 16,-7 3-22-16,1-4 11 16,2-3-47-16,1-12-14 15,3-8 10-15,0-13-17 16,0-8-15-16,0-12-5 16,-3-2-8-16,-1-4 27 15,-3-22-50-15,1-12-21 16,6-15 33-16,0-11-67 15,9-8-50-15,17 0-39 0,10 6-6 16,5 12 148-16,-6 19 53 16,-6 23 18-16,-9 12 47 15,-13 21-43-15,-7 21 70 16,-12 12 75-16,-19 10 27 16,-4 2-22-16,4-3-76 15,6-12-42-15,16-7 11 16,9-11-64-16,15-9 6 15,26-10-7-15,7-6-71 16,8-5 31-16,-2-1-1 16,-14-2 26-16,-11 5-3 0,-17 2 16 15,-12 7 2-15,-2 6 0 16,-25 1 2-16,-10 3-4 16,2 1 2-16,1-4-64 15,10-8-198-15,13-6-367 16,9-7-955-16</inkml:trace>
  <inkml:trace contextRef="#ctx0" brushRef="#br1" timeOffset="169826.94">15115 11430 1659 0,'0'0'566'15,"0"0"-331"-15,-118 128 17 16,69-65-12-16,5 0-57 16,6 0-102-16,11-8-27 15,11-4-54-15,12-9-15 16,4-10-29-16,18-18-192 16,9-8-391-16,0-6-984 0</inkml:trace>
  <inkml:trace contextRef="#ctx0" brushRef="#br1" timeOffset="170063.01">15412 11450 1279 0,'0'0'1151'0,"0"0"-1013"16,0 0-12-16,-96 142 39 15,51-80 27-15,1 6-76 16,8-1-17-16,10-3-29 15,5-6-70-15,8-7-19 16,8-14-2-16,5-11-54 0,0-12-15 16,5-7-145-16,6-12-17 15,-2-17-221-15,-3-6-329 0</inkml:trace>
  <inkml:trace contextRef="#ctx0" brushRef="#br1" timeOffset="170226.07">15414 11451 1373 0,'0'0'993'16,"0"0"-644"-16,0 0-235 16,0 0-49-16,0 0 51 15,49 133 20 1,-49-79-63-16,0 4-16 0,0 2-18 0,0-4-39 31,0-5 0-31,0-7-61 16,0-4-71-16,-9-14-224 0,-2-10-445 15</inkml:trace>
  <inkml:trace contextRef="#ctx0" brushRef="#br1" timeOffset="170369.72">15165 11825 1913 0,'0'0'718'15,"0"0"-449"-15,142-16-163 16,-84 16-106-16,9 0-94 15,-16 0-233-15,-11 0-532 0</inkml:trace>
  <inkml:trace contextRef="#ctx0" brushRef="#br1" timeOffset="170796.83">15751 11913 1478 0,'0'0'309'0,"0"0"-240"0,0 0-66 16,0 0 4-16,0 0-7 15,0 0 78-15,0 0 15 16,-43 5 55-16,43-14 7 15,0-5-47-15,5 0 9 0,8 0-64 16,0 2-28-16,1 4 45 16,-3 7-30-16,1 1 20 15,-4 0-33-15,-4 14-9 16,-1 13 20-16,-3 4 22 0,0 8 6 16,-5 0 55-1,-5-1-56-15,2-4-13 0,8-5-23 31,0-7-29-31,25-5 8 16,18-10-8-16,9-7-69 0,7 0-63 16,15-24-338-16,-16-6-79 15,-12-2-1396-15</inkml:trace>
  <inkml:trace contextRef="#ctx0" brushRef="#br1" timeOffset="170968.73">16372 11460 1987 0,'0'0'816'0,"0"0"-671"16,0 0-70-16,74 132 26 15,-74-56-32-15,0 9 27 16,-24 5-67-16,-20 0-28 16,-17-4-1-16,-46 12-79 15,13-24-195-15,9-18-466 0</inkml:trace>
  <inkml:trace contextRef="#ctx0" brushRef="#br1" timeOffset="172038.61">3553 13499 601 0,'0'0'1542'15,"0"0"-1067"-15,0 0-317 16,0 0 39-16,0 0-144 0,143 2-40 15,-104 0 23 1,1 3-36 0,-3-2-36-16,-13 6-191 15,-8-2-274-15,-14 0-355 0</inkml:trace>
  <inkml:trace contextRef="#ctx0" brushRef="#br1" timeOffset="172180.08">3617 13700 713 0,'0'0'1376'0,"0"0"-1035"16,0 0-110-16,116 0-105 0,-72 0-114 15,12 0-12 1,-13 1-263-16,-9 2-864 0</inkml:trace>
  <inkml:trace contextRef="#ctx0" brushRef="#br1" timeOffset="176893.77">4641 13314 1243 0,'0'0'667'16,"0"0"-304"-16,0 0-68 15,0 0-18-15,0 0-144 0,0 0-24 0,0 0-55 16,0-53-34-16,-14 53 5 16,-6 7-25-16,-2 20 0 15,-3 12 48-15,0 10-33 16,8 7 9-16,5 1-15 15,8-7-8-15,4-7 6 16,4-10-7-16,23-14-28 16,10-10 17-16,5-9-22 15,4-7 3 1,-5-19-61-16,-8-6 13 16,-16-7 66-16,-11-4-16 15,-6-1 28-15,-12 3 3 16,-15 2 4-16,-2 11 66 0,0 10-53 15,3 10-20-15,1 8-51 16,9 4-425-16,10 10-526 0</inkml:trace>
  <inkml:trace contextRef="#ctx0" brushRef="#br1" timeOffset="177102.81">5013 13585 1480 0,'0'0'675'16,"0"0"-428"-16,0 0-42 15,0 0-75-15,0 0-54 16,0 0 88-16,0 0-111 16,-71 129-53-1,50-87-12-15,6 7-174 16,1-14-131-16,10-11-521 0</inkml:trace>
  <inkml:trace contextRef="#ctx0" brushRef="#br1" timeOffset="177472.19">5222 13302 1337 0,'0'0'603'16,"0"0"-343"-16,0 0-9 15,-31 128-111-15,25-99-33 0,4-5 23 16,2-11-73-16,0-10-6 16,4-3 24-16,16 0-44 15,6-14-19-15,3-2-12 16,0 0 0-16,-2 4-10 15,-7 10 10-15,-4 2-8 0,-7 11 1 16,-5 18 7-16,-4 9 24 16,0 4-24-16,0 0 0 15,-6-2 21-15,-4-4-21 16,2-5-25-16,1-9-74 16,1-10-132-16,-17-12-93 0,3 0-185 15,-5 0-242-15</inkml:trace>
  <inkml:trace contextRef="#ctx0" brushRef="#br1" timeOffset="177901.15">5160 13326 1750 0,'0'0'484'0,"0"0"-356"16,123-77-81-16,-63 49-46 16,-2 5 1-16,0 4-2 15,-8 4 0-15,-4 3 23 16,-11 2 17-16,-4 1 76 15,-6-2 60-15,-5 2-44 16,-5 0-3-16,-6 6-51 0,-6 3-26 16,-3 0-8-16,0 23-43 15,0 12 49-15,0 9-5 16,5 7-24-16,10 7 0 16,5 2-21-16,3-2 0 15,-2-7 4-15,0-7 7 16,-9-8-19-16,-6-8 8 15,-6-5-15-15,-2-9 14 16,-21-7-48-16,-6-7 17 16,-2 0 20-16,4-4-25 15,9-18 28-15,11-10-30 16,7-9 3 0,19-10 22-16,16-7-38 15,9-4 52-15,3-3 27 16,-2 6 46-16,-9 2 52 0,-14 11-52 15,-11 8-24 1,-11 15-49-16,-5 10-6 0,-21 13-73 16,-15 18 4-16,8 15-380 15,10 1-719-15</inkml:trace>
  <inkml:trace contextRef="#ctx0" brushRef="#br1" timeOffset="178057.36">6263 13582 1192 0,'0'0'1460'16,"0"0"-1127"-16,0 0-255 15,0 0-78-15,0 0-81 0,-118 19-149 16,98-16-523-16</inkml:trace>
  <inkml:trace contextRef="#ctx0" brushRef="#br1" timeOffset="179155.7">9951 13325 1605 0,'0'0'595'16,"0"0"-349"-16,0 0 27 16,0 0-2-16,0 0-72 0,0 0-69 15,0 0-40 1,64-23-71-16,-12 23-5 0,3-2-14 15,5 0-5-15,-2-1-49 16,-9-1-44-16,-9-4-109 16,-13 1-359-16,-13-1-406 0</inkml:trace>
  <inkml:trace contextRef="#ctx0" brushRef="#br1" timeOffset="179305.19">10323 13072 2004 0,'0'0'783'0,"0"0"-615"16,0 0-96-16,-32 108 11 16,10-39-15-16,-5 8-61 15,-13 32-7-15,7-19-37 16,10-18-570-16</inkml:trace>
  <inkml:trace contextRef="#ctx0" brushRef="#br1" timeOffset="179872.83">11334 13087 1642 0,'0'0'891'16,"0"0"-587"-16,0 0-299 15,0 0 14-15,0 0 72 16,-127 99 18-16,108-38 8 15,7 1-39-15,12-4-57 16,7-10 19-16,27-13-40 16,12-16 0-16,10-15-7 15,0-4-19-15,-3-11-25 16,-12-18 6-16,-17-5-27 16,-15-5 14-16,-9 2-47 15,-6 1 87-15,-21 3 18 16,0 11 23-16,-4 12-23 15,-9 10-47-15,9 8-276 16,6 11-670-16</inkml:trace>
  <inkml:trace contextRef="#ctx0" brushRef="#br1" timeOffset="180060.4">11720 13493 1415 0,'0'0'1227'16,"0"0"-1020"-16,0 0-206 16,0 0-1-16,0 0 48 15,-85 131-20-15,62-87-17 16,-6 9-11-16,6-8-263 16,5-9-423-16</inkml:trace>
  <inkml:trace contextRef="#ctx0" brushRef="#br1" timeOffset="180704.28">11990 13014 1733 0,'0'0'679'0,"0"0"-489"16,0 0-144-16,0 0-44 0,0 0 126 16,0 0 30-16,-31 154-35 15,11-96-21-15,0-1-74 16,0-9 2-16,4-12-7 16,7-11-23-16,5-10 19 15,4-11-19-15,0-4 1 16,11 0-1-16,13-10-9 15,7-2-12-15,5 0 14 16,5 4 2-16,-2 2-5 16,1 6 10-16,-1 0-15 15,-4 0 15-15,-3 0-80 0,-6 0-50 16,-4 0-69 0,-6 0-9-16,-7-10-42 0,-7-6-53 15,-2-7 52-15,0-4 162 16,-4-2 89-16,-7 1 120 15,-1 6 180-15,6 8 64 16,-1 11 24-16,3 3-194 16,-3 17-152-16,-2 22 43 0,0 12-44 15,0 14-2-15,0 2-29 16,2 4-10-16,3 11-34 16,2-15-228-16,2-19-475 0</inkml:trace>
  <inkml:trace contextRef="#ctx0" brushRef="#br1" timeOffset="181113.36">12719 13060 1955 0,'0'0'663'0,"0"0"-455"16,0 0-120-16,0 0-70 0,0 0 11 16,0 0 78-16,0 0-53 15,0-56-12-15,16 68-34 16,4 10 1-16,-4 8 52 15,-6 8-38 1,-10 6-7-16,0 11 21 16,-31 5-36-16,-11 1 41 15,-5 2-3-15,5-5-6 16,11-12-9-16,21-10-24 0,10-11 0 16,29-13 8-16,23-9-8 15,15-3-69-15,28-5-66 16,-14-13-322-16,-14-5-367 0</inkml:trace>
  <inkml:trace contextRef="#ctx0" brushRef="#br1" timeOffset="192410.26">7182 13196 1258 0,'0'0'530'16,"0"0"-384"-16,0 0 24 15,0 0 46-15,0 0-81 16,0 0-9-16,2-42 19 0,-2 36-18 16,0 0-3-16,0 0-61 31,0 0-10-31,0 4 30 0,0 2-61 0,-2 0-2 16,-14 12 5-16,-9 22-17 15,-4 17 64-15,3 11-17 16,4 6-10-16,8-2 19 15,12-6-64-15,2-10 2 16,12-12 5-16,19-11 2 16,9-14-18-16,9-13-6 0,2 0-42 15,-2-9 27-15,-7-16-49 16,-13-4 30-16,-11-9 5 16,-11-5-26-16,-7-4 14 15,0 0 4-15,-9 2 52 16,-5 12 49-16,1 8-19 15,2 13-9-15,0 12-21 16,0 7-18-16,3 18-157 16,4 1-409-16</inkml:trace>
  <inkml:trace contextRef="#ctx0" brushRef="#br1" timeOffset="192600.43">7663 13585 1993 0,'0'0'377'15,"0"0"-162"-15,0 0 30 16,-31 129-117-16,18-85-101 16,4 0-3-16,2-4-24 31,7-2-133-31,0-9-135 0,0-14-439 0</inkml:trace>
  <inkml:trace contextRef="#ctx0" brushRef="#br1" timeOffset="193315.33">8000 13104 2125 0,'0'0'328'0,"0"0"-226"16,0 0 123-16,0 0-32 16,-136 140-43-16,123-86-84 15,13-1 0-15,0-3 7 16,15-10-60-16,18-10 14 15,10-12-25-15,4-11-1 16,0-7-1-16,-3-11-39 16,-9-15-9-16,-12-8 42 15,-14-7-34-15,-9-4 10 16,-5-1-20-16,-16 0 49 16,-2 6 1-16,1 12 19 15,9 8 23-15,7 9 26 16,6 8-67-16,12 3 21 15,22 0-22-15,10 0 0 0,9 0-6 16,3 0-57-16,-6 2-26 16,-13-2 34-16,-10 1 5 15,-12-1 50-15,-10 0 14 16,-5 0 51-16,0 0 53 16,0 0-64-16,-9 8-24 15,0 10 7-15,3 13-37 16,6 11 38-16,0 11-11 15,4 5-18-15,16 2 4 16,2-2-13-16,1-7 0 16,-8-7 4-16,-3-6 5 15,-10-6-15-15,-2-5 6 16,-7-8 0-16,-17-5-2 0,-8-6-13 16,-1-8-16-16,6 0 19 15,13-23-20-15,14-16 7 16,10-12-60-16,32-14-8 0,14-11 37 15,2-7 1 1,-2-1 55-16,-14 6 97 0,-18 6 10 16,-19 16-1-16,-7 17-87 15,-41 20-19-15,-57 33-39 0,6 23-264 16,5 10-1278-16</inkml:trace>
  <inkml:trace contextRef="#ctx0" brushRef="#br1" timeOffset="194539.39">13334 13569 1600 0,'0'0'336'0,"0"0"-182"15,0 0 76-15,0 0-86 16,0 0-36-16,0 0-18 16,0 0-35-1,-44 86 10-15,69-86-32 16,2 0-25-16,-4-8 40 15,-5-8-42-15,-11-1 52 0,-7-1 0 16,-2 2-57 0,-40 9-1-16,1 5-205 0,1 2-541 15</inkml:trace>
  <inkml:trace contextRef="#ctx0" brushRef="#br1" timeOffset="200784.04">13938 13184 1167 0,'0'0'392'0,"0"0"-93"16,0 0-34-16,0 0-51 0,0 0-40 16,0 0-74-16,12-80-4 15,-12 77 49-15,-12 3-91 16,-12 12 7-16,-5 17 44 0,-5 15-14 15,5 10 20 1,8 6-61-16,9-3-30 0,12-7 33 16,0-14-52-16,25-12-1 15,16-15 8-15,13-9-8 16,4-3-18-16,0-23-39 16,-8-3-19-16,-13-5 59 15,-14-1-37-15,-14-2 5 16,-9 4 17-16,0 5 11 15,-14 7 9-15,-6 12 8 16,0 9-35-16,-1 9-160 16,6 15-328-16,9 2-282 0</inkml:trace>
  <inkml:trace contextRef="#ctx0" brushRef="#br1" timeOffset="200956.66">14308 13508 1916 0,'0'0'579'16,"0"0"-289"-16,0 0-116 16,-27 142-74-16,10-92-60 15,6-4-34-15,2-4-6 0,9-5-76 16,0-16-263 0,18-7-227-16,7-10-433 0</inkml:trace>
  <inkml:trace contextRef="#ctx0" brushRef="#br1" timeOffset="201618.97">14632 13172 517 0,'0'0'1442'16,"0"0"-1148"-16,0 0-96 15,0 0 72-15,-90 108-40 16,78-51-61-16,12-2-93 15,0-4-32-15,19-9-4 0,16-14-39 16,8-12 3-16,1-16-4 16,-1 0 0-16,-9-14-9 15,-17-16-10-15,-12-8-10 32,-5-8 28-32,-14-4-26 15,-10-3 25-15,2 4-1 16,6 3 3-16,16 7 21 0,2 8-21 15,41 4-1-15,17 8-7 16,18 2-16-16,5 9 6 16,-1 6-13-16,-13 2 31 15,-18 8 14-15,-19 16-13 16,-21 10 23-16,-11 6 36 16,-19 6-16-16,-23 5 17 15,-9 0-33-15,-5 2-1 16,3-7-3-16,12-9-24 0,15-8 0 15,19-12 0-15,7-10-11 16,29-7 10-16,23 0-11 0,8-6-7 16,4-6 18-16,-1 0-21 15,-3 4 11-15,-8 5 10 16,-10 0-11-16,-5 3 6 16,-8 0-40-16,-2 0-4 31,-6 0 14-31,-2 0-45 15,-5 0-59-15,-6-9-92 16,-3-8-30-16,-5-12 6 0,0-3 40 16,0-6 197-16,0 4 19 15,-7 6 179-15,3 12 95 16,2 11 56-16,0 5-146 16,0 20-60-16,-1 20-13 15,-1 14-47-15,1 11-13 16,1 6-40-16,2 1-22 15,0 18-23-15,0-20-258 0,7-15-655 16</inkml:trace>
  <inkml:trace contextRef="#ctx0" brushRef="#br1" timeOffset="202033.42">16293 13162 1938 0,'0'0'886'16,"0"0"-569"-16,0 0-131 15,0 0-72-15,0 0-74 16,0 0-29-16,113 6 11 0,-64 2-22 15,3 2-21-15,-6 0-6 16,-7 2-88-16,-24 6-66 16,-11-4-483-16,-4-1-391 0</inkml:trace>
  <inkml:trace contextRef="#ctx0" brushRef="#br1" timeOffset="202150.12">16272 13391 1107 0,'0'0'1161'16,"0"0"-633"-1,0 0-305-15,0 0-81 16,121 13-99-16,-61-8-43 16,-11-1-114-16,-9 1-609 0</inkml:trace>
  <inkml:trace contextRef="#ctx0" brushRef="#br1" timeOffset="202850.46">17510 12847 1247 0,'0'0'896'0,"0"0"-572"0,0 0-98 16,-14-106-5-1,16 72-64-15,20 4-68 0,8 8-41 16,3 9 9-16,2 13-51 16,0 3 9-16,-12 32-5 15,-7 16-9-15,-16 15 8 16,-4 13-9-16,-34 4-40 16,-13 6-14-1,-28 22-323 1,13-23-327-16,10-16-647 0</inkml:trace>
  <inkml:trace contextRef="#ctx0" brushRef="#br1" timeOffset="202912.95">17313 13578 1513 0,'0'0'791'15,"0"0"-472"-15,0 0-319 16,0 0-397-16</inkml:trace>
  <inkml:trace contextRef="#ctx0" brushRef="#br1" timeOffset="206799.71">17712 12805 1147 0,'0'0'334'0,"0"0"-179"15,0 0-23-15,0 0-21 16,0 0 3-16,0 0 46 15,0 0-9-15,22-62 6 16,-22 54-28-16,0-1 28 16,0 4-18-16,0-1-89 15,0 3-11-15,-2 3 13 16,-11 0-51-16,-9 2 16 16,-9 23-16-16,-11 13 38 15,-8 15 61-15,-1 8-49 16,7 12-1-16,8 1 26 0,11-2-40 15,17-6 16-15,8-10-44 16,4-8 5-16,23-12 8 16,11-13-21-16,6-13 0 15,3-10 8-15,1-3-8 16,2-29-1-16,-6-7-49 0,-5-11 17 16,-10-11 15-16,-10-5-34 15,-12-3 27-15,-7 4 19 16,0 5 12-16,-14 14 8 15,-6 11 7-15,1 17 9 0,-2 12-25 16,1 6-5 0,7 8-38-16,2 39-41 0,7-4-235 15,4-3-508-15</inkml:trace>
  <inkml:trace contextRef="#ctx0" brushRef="#br1" timeOffset="207002.81">18052 13272 2307 0,'0'0'689'0,"0"0"-617"16,0 0-51-16,0 0 51 0,-43 146-33 16,18-88 1-16,3-3-19 15,2 1-21-15,2-7-18 16,9 1-150-16,5-15-373 15,4-12-527-15</inkml:trace>
  <inkml:trace contextRef="#ctx0" brushRef="#br1" timeOffset="207997.48">18475 12807 1475 0,'0'0'516'0,"0"0"-343"15,0 0 27-15,0 0-130 0,0 0 95 16,0 0 63-16,-78 143-44 16,53-73-35-16,8 2-83 0,11 0-22 15,6-7-5 1,14-10-38-16,22-14 26 0,13-15-27 15,9-17-15-15,3-9 15 16,-3-11-64-16,-14-24 16 16,-15-11 28-16,-19-10-7 15,-10-8 26-15,-4-4-18 16,-23 2 19-16,-6 10 48 16,-3 11-47-16,3 18 5 15,2 13-6-15,8 14-26 16,10 7-162-16,6 18-364 15,7-2-446-15</inkml:trace>
  <inkml:trace contextRef="#ctx0" brushRef="#br1" timeOffset="208716.3">19121 12761 1719 0,'0'0'489'16,"0"0"-379"-16,0 0 47 15,0 0 9-15,0 0-51 16,0 0-9-16,0 0-6 15,-33 6-31-15,10 26 9 16,1 4 0-16,0 5-45 16,4 3 21-16,2 0-36 15,7 4-5-15,3 4 68 16,-1 5-60-16,5 1 16 16,0 2-8-16,2-4-29 15,0-8 7-15,2-7-7 0,15-10 0 16,8-11 14-16,4-10-8 15,2-10-12-15,3 0 1 16,-5-15-35-16,-7-14 38 16,-4-5-35-16,-13-7-8 15,-5 2 45-15,-5 1-22 16,-23 6 22-16,-11 8 3 0,-5 11-3 16,-3 13-2-16,2 0-147 15,12 9-424-15,17-2-583 0</inkml:trace>
  <inkml:trace contextRef="#ctx0" brushRef="#br1" timeOffset="209318.6">19520 12865 1579 0,'0'0'578'16,"0"0"-331"-16,0 0-8 16,0 0-1-16,0 0-67 15,0 0-84-15,0 0 5 16,-8-98-59-16,20 78 3 15,7 2 19-15,0 4-55 0,4 4 2 16,-1 8 11-16,-7 2-2 16,-1 9-10-16,-12 20 14 15,-2 14-7-15,-10 15 55 16,-19 1-44-16,-8 4 16 16,8-3 10-16,12-6-39 15,17-8 7-15,0-6-11 16,38-6-2-16,13-7 0 15,5-5-9-15,-5-3-20 0,-13 2 29 16,-27 4-24 0,-11 6 10-1,-60 13-17-15,-17-4-13 16,-16 4-13-16,-34 10-77 16,38-18-196-16,14-1-457 0</inkml:trace>
  <inkml:trace contextRef="#ctx0" brushRef="#br1" timeOffset="209490.45">20229 13395 2104 0,'0'0'0'16,"0"0"-742"-16</inkml:trace>
  <inkml:trace contextRef="#ctx0" brushRef="#br1" timeOffset="211774.87">20160 12811 68 0,'0'0'988'0,"0"0"-642"16,0 0-11-16,0 0-32 15,0 0 2-15,0 0-42 16,0 0-30-16,0-65-63 16,-2 50-80-16,0-1-20 15,2 1 20-15,-3-5-75 16,3 3 5-16,-2-4 36 0,0 4-55 16,2 1 20-16,0 3-21 15,0 0 0-15,0 3 6 16,19 6-6-16,8 4-3 15,7 0-10-15,2 24 20 0,-5 17-17 16,-9 14 19-16,-15 14-9 16,-7 8 42-16,-24 10-42 15,-28 0 24-15,-10 0 36 16,-7-4-38-16,2-11 15 16,13-14-36-16,21-16 13 15,26-14 3-15,7-15-8 0,45-6-9 16,19-7 13-1,17-4-13 1,6-14-18-16,-1-2-61 16,11 2-55-16,-26 5-111 15,-20 6-634-15</inkml:trace>
  <inkml:trace contextRef="#ctx0" brushRef="#br1" timeOffset="-214171.87">2329 14594 1073 0,'0'0'978'0,"0"0"-798"0,0 0-137 15,0 0 60-15,0 0-43 16,0 0 50-16,0 0 33 15,-101 32-39 1,72 1 9-16,-6 12-36 16,-9 9-44-16,-4 7 14 15,2-3-45-15,-1-5 4 0,7-10-6 16,9-13-46-16,8-16-20 16,-8-14-140-16,4 0-106 15,2-14-484-15</inkml:trace>
  <inkml:trace contextRef="#ctx0" brushRef="#br1" timeOffset="-214012.9">1761 14658 2072 0,'0'0'544'0,"0"0"-386"16,116 60 48-16,-58-16-104 16,2 6-47-16,-2 7 13 15,4-10-67-15,1 4-1 16,14-5-72-16,-15-10-281 0,-8-14-416 15</inkml:trace>
  <inkml:trace contextRef="#ctx0" brushRef="#br1" timeOffset="-213354.36">2830 14640 1480 0,'0'0'663'0,"0"0"-454"15,0 0-9-15,0 0 12 16,0 0-115-16,0 0-12 16,0 0-45-16,-37-18-16 15,28 18-15-15,-1 0-9 16,2 0 0-16,-1 6 5 0,3-1 2 31,0 2 4-31,4-2-11 16,2-5 8-16,0 0 7 15,0 0-15-15,0 0 0 0,0 0-1 16,8 0-13-16,-2 0 7 0,-2 0-18 16,-1 0 25-16,-3 0-11 15,0 0 11-15,0 0 0 16,0-3 15-16,0-1-13 16,0-1 30-16,0 5-21 15,-5 0 7-15,-9 0 7 16,-1 0-25-16,-3 7 0 15,3 11 16-15,3 6-15 16,10 6 21-16,2 7-3 16,14 2 23-16,19 3 17 0,7 3-52 15,1-4-1-15,-6-2 2 16,-8-6 1-16,-14-1-2 16,-13-3-7-16,-11 0 19 15,-27-2 38-15,-13-7-57 16,-3 0 0-16,-1-11-6 15,1-8-94-15,14-1-247 16,13 0-1200-16</inkml:trace>
  <inkml:trace contextRef="#ctx0" brushRef="#br1" timeOffset="-203792.98">3833 14732 1139 0,'0'0'393'0,"0"0"-182"15,0 0 3-15,0 0-4 16,0 0-58-16,0 0-5 0,32-56-45 16,-32 48-18-16,0 4 22 15,0-1-24-15,-13 5-24 16,-12 0-25-16,-6 0-33 15,-7 13 29-15,0 6-8 16,7-2 1-16,9 5 27 16,12-8-49-16,10 4 10 15,10-1 35-15,25 1-24 0,11-4 12 0,10 0-32 16,0-6-1 0,-4-2 12-16,-15 1-12 0,-16 0 0 15,-21 9-7-15,0 2 16 16,-31 4-8-16,-14 5 1 15,-2-1-2-15,2-3 15 32,16-11-15-32,16-6 0 0,13-6-6 15,11-4-22-15,27-13-165 16,7-3-54-16,-1 8 88 16,1 1 113-16,-12 11 46 15,-6 11 18-15,-12 24 107 16,-7 13 73-16,-8 14-39 15,0 8-76-15,-8 5-44 16,-7-3 17-16,-1-1-56 0,5-13 7 16,5-11-7-16,6-11-22 15,0-13-53-15,0-13-117 0,13-10 15 16,-1-12 5 0,-12-45-180-16,0 5 15 0,0-6-270 0</inkml:trace>
  <inkml:trace contextRef="#ctx0" brushRef="#br1" timeOffset="-203632.7">4041 14861 747 0,'0'0'1019'0,"0"0"-478"16,87-112-226-16,-56 89-21 16,-2 23-112-16,-4 0-95 15,-8 18-43-15,-7 18 35 16,-8 9-78-16,-2-1 13 16,0-4-14-16,-16-4-54 15,-4-6-6-15,-16-12-199 16,5-8-264-16,2-10-157 0</inkml:trace>
  <inkml:trace contextRef="#ctx0" brushRef="#br1" timeOffset="-203455.88">4382 14305 2241 0,'0'0'510'16,"0"0"-359"-16,0 0-40 31,0 0-40-31,0 0-15 16,-20 132-31-16,-9-72-25 15,-27 25-1-15,9-15-230 16,5-14-510-16</inkml:trace>
  <inkml:trace contextRef="#ctx0" brushRef="#br1" timeOffset="-202274.46">5185 14520 1652 0,'0'0'549'0,"0"0"-422"16,0 0-61-16,0 0 35 15,0 0-3-15,0 0 178 0,24 148-84 16,-24-77-90-16,0 6-9 16,0-2-73-16,0-7-20 15,0-12 21-15,0-14-13 16,0-12-16-16,0-16-10 0,11-10-30 15,7-4 36-15,4-22-69 16,1-18-107-16,-1-15-76 31,-5-6-93-31,-3-13-24 16,-7 9 48-16,-5 14 333 0,-2 22 344 16,-2 24-5-1,-21 6-158-15,2 34 54 0,0 10-46 16,7 8-27-16,14-3-78 15,0-7-29-15,23-6 2 16,20-16-56-16,10-10 1 16,7-11-2-16,6-2-45 15,0-24-2-15,-8-12-84 16,-12-7-106-16,-10-9-16 16,-12-10-248-16,-7-3-37 0,-11-3 538 15,-6 12 18-15,0 12 473 16,0 23-131-16,-6 19-88 15,-11 4-51-15,2 27-70 16,-1 19-24-16,6 3-13 0,2 9-46 16,6-1 3-1,2-6-53-15,0-4-11 0,0-12-7 16,12-8-9-16,3-10-15 16,7-6 9-16,3-11-38 15,2 0 3-15,4 0-38 16,-4-9 5-16,-1 4 52 0,-1 5-11 31,-5 0 42-31,3 10 5 16,0 8 23-16,9 8 12 15,4-8-32-15,8-4 2 16,5-5 7-16,5-9-17 16,-1 0-33-16,-4-20-21 0,-7-1-60 15,-11-1 8-15,-8 0 42 16,-7-4 57-16,-9 6 7 15,-3 4 28-15,-2 10 103 16,-2 6-4-16,0 6-101 16,2 28 37-16,3 12-21 0,1 12-17 15,-1 9-5-15,2-4-20 16,-3-1 0-16,0-3-2 16,-1-7-41-16,-3-12-101 0,0-8-138 15,-16-18-75-15,-4-10-437 0</inkml:trace>
  <inkml:trace contextRef="#ctx0" brushRef="#br1" timeOffset="-202132.84">6234 14575 1842 0,'0'0'1055'16,"0"0"-774"-16,0 0-215 0,154-109-58 15,-109 102-8-15,-3 7-11 16,3 31-61-16,-12 5-312 15,-6 2-830-15</inkml:trace>
  <inkml:trace contextRef="#ctx0" brushRef="#br1" timeOffset="-201608.62">7449 14720 2029 0,'0'0'668'0,"0"0"-525"16,0 0-129-16,0 0 96 0,0 0-30 16,-144 145 17-16,113-97-30 31,6 1-61-31,9-12-1 16,14-9-5-16,2-12-17 15,2-16-2-15,16 0-16 16,2-18-74-16,-2-16-121 15,-2-12-22-15,-10-16-15 16,-1-6 72-16,-3-5 97 16,-2 3 98-16,0 8 196 15,2 18 170-15,-2 19 100 16,2 22-314-16,0 3-92 0,3 26-60 16,4 20 0-16,2 16 56 15,3 8-49-15,-3 9 7 16,-1 1-14-16,0-6-30 15,-6-6-26-15,1-20-124 0,-5-12-174 16,0-13-186 0,-5-14-599-16</inkml:trace>
  <inkml:trace contextRef="#ctx0" brushRef="#br1" timeOffset="-201043.22">7247 14722 950 0,'0'0'1337'16,"0"0"-1121"-16,124-40-136 15,-55 38-80-15,2 2 0 16,3 14 12-16,-7 18-10 16,-13 14 44-16,-17 12 40 15,-18 7 8-15,-19 2 33 0,0-9-46 16,-25-5-45 0,-4-13 12-16,4-16-47 0,5-11 12 15,11-13-6-15,9-5-7 16,0-25-22-16,19-14-112 15,10-10-101-15,4-1-18 16,-2 4 0-16,-6 10 253 16,-8 17 3-16,-11 21 244 15,-6 3-132-15,0 15 10 0,0 18-3 16,-2 3 8-16,0 4-46 16,2-4-17-16,0-8-44 15,18-4-13-15,9-8 19 16,7-8-29-16,5-8-12 15,7 0 4-15,0-13-31 16,1-20 20-16,-1-5-14 16,-1-7-6-16,-5-17 9 15,-6-1-25-15,-8-5 50 0,-3 2 5 32,-10 13 0-32,-3 13 76 15,-8 20 0-15,-2 17-8 16,0 3-43-16,0 35-13 0,0 7-1 15,0 14 65-15,0 8-43 16,-2 3 16-16,2 3-40 16,0-6-9-16,0-6 0 15,0-11-25-15,0-12-45 0,-8-12 14 16,-9-9-67-16,-48-14-62 16,5 0-170-16,-8-17-557 0</inkml:trace>
  <inkml:trace contextRef="#ctx0" brushRef="#br1" timeOffset="-200915.43">8248 14795 2067 0,'0'0'860'16,"0"0"-615"-16,151-33-113 15,-98 29-80-15,-10 4-52 16,-18 0-28-16,-25 49-116 16,-27-5-355-16,-16 4-799 0</inkml:trace>
  <inkml:trace contextRef="#ctx0" brushRef="#br1" timeOffset="-200806.12">7733 15441 662 0,'0'0'1408'0,"0"0"-893"15,0 0-515-15,0 0-113 16,122-71-708-16</inkml:trace>
  <inkml:trace contextRef="#ctx0" brushRef="#br1" timeOffset="-199411.35">9480 14534 1392 0,'0'0'606'0,"0"0"-388"0,0 0-48 16,0 0 2-16,0 0-83 16,0 0-1-16,0 0-4 15,-69-66-68-15,15 92 68 16,-8 21 22-16,0 16 2 15,8 13 0-15,16 2-75 16,16-2 4-16,22-9 3 16,0-11-39-16,38-16 25 15,15-17-26-15,15-16-24 0,5-7 24 32,5-16-99-32,-5-20-18 15,-8-12-41-15,-7-10-41 16,-11-14 44-16,-11-8-41 15,-9-4 83-15,-12 9 113 16,-11 12 166-16,-4 22 120 0,0 17-48 16,-13 24-144-16,-7 6-39 15,-3 29-19-15,4 18 11 16,5 10 47-16,5 4-72 16,9-1 14-16,0-2-16 15,0-7-11-15,16-11-18 16,8-10 0-16,5-18-27 15,2-9 28-15,6-9-47 16,0-5-11-16,3-24-13 0,-4 0-77 16,-1-7-40-1,-8 4 70-15,-9 13 126 0,-7 17 0 16,-11 2 9-16,0 27 74 16,0 9 59-16,0 4-63 15,0-4 12-15,0-4-52 16,0-6-28-16,4-10 34 15,10-7-45-15,1-4 0 16,-1-5-11-16,-3 0-49 16,-1-14 0-16,-2-9-53 15,5-3-1-15,5-7 26 0,7 1 3 16,6 4 85 0,3 2 12-16,5 12 2 0,7 10 20 15,0 4-33-15,1 0 31 16,-5 0 56-16,-6 0-24 15,-10 4-3-15,-10 4-20 16,-9 1-35-16,-7 6 24 16,0-1-30-16,-2-1 1 15,-14 3 42-15,5-7-37 16,4-4-5-16,7 0-1 0,0-5-16 16,13-5-6-16,16-12-188 15,5-1-31-15,-7 4 126 16,-7 2 115-16,-9 8 2 15,-11 4 88-15,0 0-6 16,-9 12 104-16,-7 4-79 16,-1 2-40-16,5-2 22 0,6-4-70 15,6-3 3 1,0-6-9 0,14-3-14-16,11 0 5 15,10-2-6-15,7-12-36 16,0-10 12-16,3 0-36 0,-5 2 12 15,-5 3-43-15,-10 10 91 16,-9 9 4-16,-14 0-2 16,-2 16 28-16,0 12 73 15,-16 2-46-15,1-2 7 16,3-5-13-16,3-6-12 0,7-11 2 16,2-6-40-16,0 0-1 15,11-6 22-15,14-11-22 16,6-6-20-16,9 0-16 15,5-2 6-15,4 7 18 0,2 8-39 32,-2 2 40-32,0 8 1 15,-4 0 20-15,-7 15-16 16,-12 4 6-16,-7 3 0 16,-17-3-1-16,-2 0-98 15,-41-6-127-15,-5-1-18 16,-8-7-479-16</inkml:trace>
  <inkml:trace contextRef="#ctx0" brushRef="#br1" timeOffset="-199252.09">10381 14558 2350 0,'0'0'688'0,"0"0"-591"15,0 0-29-15,114-32-68 0,-85 32 0 16,-10 0-36-16,-3-4-204 15,-9-2-422-15,-3-2-1092 0</inkml:trace>
  <inkml:trace contextRef="#ctx0" brushRef="#br1" timeOffset="-199109.29">10909 14279 2241 0,'0'0'728'15,"0"0"-640"-15,0 0-36 16,0 0-52-16,7 109 0 15,-63-31-15-15,5-10-285 0,1-6-592 0</inkml:trace>
  <inkml:trace contextRef="#ctx0" brushRef="#br1" timeOffset="-198603.93">12273 14674 434 0,'0'0'1788'15,"0"0"-1505"-15,0 0-283 16,0 0 0-16,0 0 73 16,-136 78 83-16,99-23 8 15,8-5-36-15,8-3-106 0,15-14-10 16,6-11 9-16,0-19-20 16,17-3-1-16,8-12-101 15,2-27-156-15,-7-7-67 16,-3-8-179-16,-5-13-24 15,-3-3 132-15,-1 0 93 16,6 7 302-16,-1 16 762 16,1 11 8-16,-3 22-197 15,-2 14-352-15,-3 10-124 16,4 26-6-16,-4 10-28 16,3 10 14-16,-3 6-54 15,6 1-23-15,-3-1 0 16,1-4-34-16,0-8-56 0,-6-14-87 15,-4-9-287-15,0-10-86 16,-16-17-665-16</inkml:trace>
  <inkml:trace contextRef="#ctx0" brushRef="#br1" timeOffset="-198304.75">11986 14645 995 0,'0'0'1385'0,"0"0"-1018"0,0 0-274 16,156-12-63-16,-94 24-24 15,-2 11 1-15,-4 9 17 16,-10 8 4-16,-9 8 47 16,-13 5-35-16,-8-2 32 15,-8 2 5-15,1-10-49 16,5-11 11-16,6-9-39 16,16-15 6-16,6-8-12 15,9-8-3-15,1-27-27 16,-10-6 5-16,-13-8-10 15,-18 0 31-15,-11 5 10 16,-18 7 15-16,-24 10 87 16,-7 15-92-16,-3 5-1 0,3 7-9 15,11 0-79-15,16 0-209 16,11 0-483-16</inkml:trace>
  <inkml:trace contextRef="#ctx0" brushRef="#br1" timeOffset="-198163.89">12866 14270 1886 0,'0'0'985'15,"0"0"-856"-15,0 0-93 16,-60 112-36-16,6-35-187 0,8-10-270 16,7-9-1245-16</inkml:trace>
  <inkml:trace contextRef="#ctx0" brushRef="#br1" timeOffset="-194546.42">13552 14534 1440 0,'0'0'625'0,"0"0"-340"16,0 0-129-16,0 0-13 15,0 0-15-15,0 0-31 16,0 0-15-16,23 21 14 15,-23 34 10-15,-7 11-7 16,-6 7-46-16,-3-1-18 0,0-6-34 0,1-8-1 31,7-15 16-31,0-14-16 0,8-13-7 0,0-12-4 16,10-4-17-16,14-12 4 16,5-22-52-16,5-12-1 31,-5-8-18-31,-5-7-142 15,-6 1 41-15,-10 8 41 16,-5 16 155-16,-3 22 52 0,-5 14 76 16,-14 18 14-16,-2 26 31 15,5 9-88-15,12 1 0 16,4-3-19-16,18-10-37 16,26-11 11-16,17-16-40 0,11-14-15 15,1-2 3-15,0-28-77 16,-8-10-60-16,-14-10-71 0,-12-13-35 15,-16-7-82-15,-9-6 30 32,-9 4 295-32,-3 4 12 15,-2 20 363-15,0 19-18 16,0 24-40-16,-13 7-193 16,-3 35 22-16,1 20-39 15,-4 5-17-15,3 10 11 0,3-4-65 16,3-3-15-16,4-5-9 15,4-15-3-15,2-6 2 0,0-16-39 16,5-11-13-16,13-12 47 16,4 0-50-16,7-12-2 15,0-11-56-15,0-5-73 16,-2 6 45-16,-7 10 85 16,-4 12 57-16,-8 0 9 15,1 14 62-15,-2 11 14 0,2 4 15 16,4 0-36-16,12-6 3 15,8-5-41-15,10-8-25 16,5-8-1-16,4-2-66 16,2 0-63-16,-8-12-7 0,-5-6 31 15,-8-5 48-15,-6 2 11 16,-8-2 46-16,-5 6 49 31,-5 7 67-31,-7 10 57 16,0 0-89-16,-2 25-78 15,0 21 58-15,0 12-29 16,0 9-29-16,0 9 21 16,0-6-18-16,0 2-8 15,0-7-1-15,0-9-30 0,0-9-40 16,-8-16-102-16,-26-19-71 16,1-12-240-16,-6 0-353 0</inkml:trace>
  <inkml:trace contextRef="#ctx0" brushRef="#br1" timeOffset="-194405.8">14464 14682 2264 0,'0'0'750'0,"0"0"-565"0,116-72-148 16,-66 56-36-16,-4 16-2 16,5 10-40-16,-11 19-230 15,-8 6-625-15</inkml:trace>
  <inkml:trace contextRef="#ctx0" brushRef="#br1" timeOffset="-193142.9">15869 14732 522 0,'0'0'1780'16,"0"0"-1599"-16,0 0-173 16,0 0-8-16,0 0 49 15,0 0 182-15,38 114 26 0,-38-27-139 16,0 7-33-1,-13-14 4-15,-5 3-63 0,-1-11 4 16,2-14-30-16,1-15 6 16,5-11-6-16,5-19-9 15,-2-12-15-15,4-1 18 16,0-21-23-16,-1-19-27 16,3-17-25-16,2-29-36 0,0-36-57 15,25 6-73-15,6 7-35 16,7 26 106-16,-1 40 110 15,6 14 66-15,-3 12 79 16,-11 17 45-16,-11 26 69 16,-15 19-1-16,-3 9-23 15,-12 0-9-15,-10-6-89 16,-2-6-29-16,5-12-41 16,13-12 0-1,6-18 24-15,4 0-25 16,29-27-7-16,13-13-58 15,6-17-98-15,4-11-19 16,-4-13 33-16,-8-7-25 16,-11 0 36-16,-10 5 138 0,-7 7 14 15,-10 23 248-15,-6 16 26 16,0 19-92-16,0 18-129 0,-8 10-38 16,-2 30 47-16,1 14-8 15,3 19-6-15,2 6 3 16,-1 4-41-16,-2-1-5 15,0-7-18-15,-1-7-1 16,1-15 0-16,0-12-10 0,5-19-22 16,2-10 13-16,0-12-16 15,2 0 34-15,18-24-53 16,9-8-37-16,5-12-37 16,1 6-145-16,-4 8 82 31,-4 12 131-31,-9 15 60 0,-5 3 17 15,-3 21 36 1,3 1 67-16,7 2 4 0,12-4-42 16,14-9-25-16,16-4-22 15,14-7-34-15,9 0-1 16,-1-8-38-16,-3-10-39 16,-12-5 34-16,-18 6 0 15,-20-1 43-15,-20 7 3 16,-11 11 82-16,-15 0 0 15,-23 11-12-15,-7 15-5 16,1 6 8-16,8 0-50 16,10-3 7-16,14-6-10 15,12-9-22-15,2-8 9 16,27-6-10-16,7 0-29 16,2-14-21-16,0-9-85 0,-5-4-31 0,-6-5 18 15,-4 1 38-15,-8 10 73 16,-6 3 37-16,-4 8 147 15,-5 10 51-15,0 0-142 16,0 5-17-16,0 18 39 16,0-5-18-16,0 4 5 15,6-8-43-15,7-2-7 16,3-4 3-16,-1-8-18 16,2 0-6-16,-5-2-9 15,2-14-30-15,2-4 17 0,0-4-20 16,3 2-5-16,1 2 46 15,1 5-8-15,0 10 15 16,0 5 42-16,-3 9-26 16,-3 19 23-16,-3 11-22 15,-3-3 1-15,-5 4 30 16,-2 0-48-16,-2-12 0 16,0-3-37-16,0-12-60 15,-6-13-217-15,-11 0-276 0,-4-20-626 16</inkml:trace>
  <inkml:trace contextRef="#ctx0" brushRef="#br1" timeOffset="-192971.02">17269 14311 849 0,'0'0'1835'0,"0"0"-1334"16,0 0-450-16,0 0 1 15,0 0-52-15,0 0 12 16,0 0-9-16,38 111-3 16,-107-39-19-16,4-14-178 15,5-12-672-15</inkml:trace>
  <inkml:trace contextRef="#ctx0" brushRef="#br1" timeOffset="-192297.39">18468 14490 1356 0,'0'0'876'16,"0"0"-584"-16,0 0-191 15,-119 27 94-15,67 18-48 16,-2 13-10-16,12 8-65 0,15 0-16 15,15-2 11-15,12-8-61 16,14-12-4-16,28-10 14 16,12-22-16-16,8-12-34 15,3 0-74-15,-5-32-177 16,-11-7-101-16,-4-41-184 16,-14 9-103-16,-11 3-556 0</inkml:trace>
  <inkml:trace contextRef="#ctx0" brushRef="#br1" timeOffset="-192134.76">18658 14450 367 0,'0'0'1171'15,"0"0"-408"-15,0 0-302 16,0 0-259-16,0 0-117 16,0 0-7-16,0 0 10 15,53 112-53-15,-48-50-8 0,-3 5-14 16,-2-6-13-16,0-6-21 0,0-5-19 16,-2-10-116-1,-10-10-133-15,-19-20-90 0,2-8-206 16,-2-2-132-16</inkml:trace>
  <inkml:trace contextRef="#ctx0" brushRef="#br1" timeOffset="-191772.8">18600 14797 998 0,'0'0'530'16,"0"0"-323"-16,120-75 87 15,-64 61 25-15,-7 14-74 16,-10 0-78-16,-10 26-57 16,-8 10-56-16,-10 5 30 15,-8-1-37-15,-3-4-11 16,0-8-13-16,4-7-23 15,7-7 0-15,9-14 1 0,9 0-1 16,5-21-64 0,1-13-162-16,-2-8 18 0,-1-4 37 31,-8-3-25-31,-3 8 161 0,-6 10 35 0,-9 19 228 16,-1 12 14-16,-5 12-138 15,0 32 73-15,0 10-47 16,0 13-91-16,0 9-3 15,5 0 18-15,-5-4-18 16,0-2 27-16,0-11-34 16,-23-18-5-16,-10-7 17 15,-12-11-32-15,-4-17 1 16,-2-6-10-16,1 0-7 0,11-18-56 16,20-27-90-16,13 5-349 15,6 0-847-15</inkml:trace>
  <inkml:trace contextRef="#ctx0" brushRef="#br1" timeOffset="-191483.3">20307 14508 2521 0,'0'0'547'16,"0"0"-465"-16,0 0-74 16,-129 38 34-16,75 8 57 15,-2 2-32-15,7 10-4 16,5 2-17-16,13-2-37 16,8-5 3-16,17-9-12 15,6-7-25-15,0-18-1 16,8-9-68-16,13-10-5 15,1 0-46-15,9-52-334 16,-6-3-40-16,-3-2-123 0</inkml:trace>
  <inkml:trace contextRef="#ctx0" brushRef="#br1" timeOffset="-191339.69">20249 14516 1435 0,'0'0'891'0,"0"0"-310"0,0 0-422 16,0 0-113-16,0 0 7 15,125 78-47-15,-109-27 18 16,-3 0-6-16,-5 5-17 15,0-1-2-15,-6-9-13 16,-2-4-58-16,0-8-65 0,-39-10-193 16,0-10-287-1,-3-10-844-15</inkml:trace>
  <inkml:trace contextRef="#ctx0" brushRef="#br1" timeOffset="-191199.07">19937 14834 2395 0,'0'0'711'16,"0"0"-517"-16,156 0-132 16,-85 0-62-16,25 0-15 15,-18 0-173-15,-9 0-790 0</inkml:trace>
  <inkml:trace contextRef="#ctx0" brushRef="#br1" timeOffset="-191120.97">20913 14807 1482 0,'0'0'0'16</inkml:trace>
  <inkml:trace contextRef="#ctx0" brushRef="#br1" timeOffset="-188959.62">1863 16307 1925 0,'0'0'530'0,"0"0"-414"16,0 0-19-16,0 0-20 0,0 0-76 15,0 0 132-15,-15 112 22 16,3-23-73-16,1 4 14 16,-2 5-51-16,1 1-18 15,2-14 21-15,-1 8-47 0,1-7-2 16,2-10-3-16,1-9-44 15,3-14 5-15,4-12-92 32,0-24-222-32,0-8-172 0,0-9-323 15</inkml:trace>
  <inkml:trace contextRef="#ctx0" brushRef="#br1" timeOffset="-188766.96">1919 16312 1861 0,'0'0'975'0,"0"0"-864"15,0 0-72-15,129 20 40 0,-93 26-24 16,-14 12 47-16,-15 14-42 16,-7 13-36-16,-33-1 9 15,-27-3-33-15,-15-5-18 16,-38 5-111-16,17-28-395 15,23-17-228-15</inkml:trace>
  <inkml:trace contextRef="#ctx0" brushRef="#br1" timeOffset="-188296.88">2543 16124 1998 0,'0'0'562'0,"0"0"-275"15,0 0-106-15,0 0-129 16,0 0 5-16,0 0 12 15,-158 201 30-15,122-97 1 16,10-6-63-16,16-13 7 0,10-24-44 16,10-3-11-1,21-5-9-15,13-12-70 0,31-24-50 16,-9-7-352-16,-11-10-455 16</inkml:trace>
  <inkml:trace contextRef="#ctx0" brushRef="#br1" timeOffset="-188037.14">3015 16204 1877 0,'0'0'338'0,"0"0"-140"15,0 0-3-15,0 0 2 16,0 0 14-16,-82 112-62 15,46-53-69-15,-2-1-8 16,3 4-38-16,4-10 2 16,2-6-21-16,8-12-15 0,10-10-26 31,7-12-21-31,4-10-64 16,4-11-27-16,15-18-387 15,-2-4-180-15</inkml:trace>
  <inkml:trace contextRef="#ctx0" brushRef="#br1" timeOffset="-187879.52">3056 16098 2020 0,'0'0'742'15,"0"0"-620"-15,0 0-76 16,0 0 25-16,51 137 42 16,-40-74-32-16,0 8-30 15,0 1-16-15,3 0-35 16,-3-10-21-16,0-4-33 15,-2-9-121-15,-5-13-162 16,-2-18-401-16</inkml:trace>
  <inkml:trace contextRef="#ctx0" brushRef="#br1" timeOffset="-187723.14">2824 16469 2362 0,'0'0'640'15,"0"0"-548"-15,0 0-76 16,160 0-15-16,-108 12-2 16,12 6-74-16,-12 0-212 15,-13-6-551-15</inkml:trace>
  <inkml:trace contextRef="#ctx0" brushRef="#br1" timeOffset="-187166.57">3368 16645 191 0,'0'0'1306'0,"0"0"-1117"0,0 0-117 16,0 0-37-16,0 0 79 15,0 0 37-15,0 0 33 16,-34 0 25-16,34-4-51 15,0 4-24-15,0-4 34 16,0-4-103-16,0 3-25 0,5-4-17 16,8-1-23-16,1 6 25 15,1-4-25-15,1 8 18 16,-3 0 43-16,-1 0-60 16,-6 5 8-16,-6 16-9 15,0 7 8-15,-18 11 16 16,-20 6-11-16,-11 0 17 0,-2 4 44 15,2-8-49-15,13-7 23 16,16-14-11-16,18-4-29 16,2-11 13-16,35-5-21 15,19 0-20-15,10-5-7 16,8-7-71-16,22 3-42 16,-19 0-400-16,-12-2-429 0</inkml:trace>
  <inkml:trace contextRef="#ctx0" brushRef="#br1" timeOffset="-186525.98">4057 16240 1925 0,'0'0'604'0,"0"0"-374"16,0 0 33-16,0 0-139 15,0 0-85-15,0 0-20 16,0 0-13-16,-20 121 17 16,-10-37 32-16,-7 11-23 15,-6-2 8-15,7-21-40 16,-1 7 1-16,10-21-1 0,12-17-47 16,15-18-48-16,13-23-132 15,18 0-242-15,4-23-472 0</inkml:trace>
  <inkml:trace contextRef="#ctx0" brushRef="#br1" timeOffset="-185990.14">4350 16230 1365 0,'0'0'690'15,"0"0"-609"-15,0 0 105 16,0 0 25-16,0 148 42 15,0-85-32-15,0 4-103 0,0-4-37 16,0-5-18 0,0-5-40-16,0-14-3 0,0-11-20 15,0-10 0-15,0-9-8 16,0-9-19-16,0 0 23 16,0-9-4-16,0-18-19 15,0-9-1-15,0-17-11 16,0-12-3-16,5-4 4 15,11-7-32-15,4 10 58 16,7 11 12-16,-3 16 39 0,1 12 0 16,-5 17-33-1,-5 10 4-15,-5 0 11 0,-6 26-15 16,-4 11 2-16,0 17 41 16,-12 4-20-16,-7 8 14 31,-4-8-19-31,5-3-9 15,9-16 31-15,9-11-46 16,0-7 17-16,29-12-17 16,11 0-9-16,3-4-8 15,-3 4-23-15,-9-1 16 16,-13 11 18-16,-18 12-15 0,0 1 10 16,-26 2 10-1,-8-2-1-15,1-6-6 0,6-8-11 16,11-12-89-16,16-15-116 15,2-18-351-15,16-5-1385 0</inkml:trace>
  <inkml:trace contextRef="#ctx0" brushRef="#br1" timeOffset="-185828.03">4988 16152 2009 0,'0'0'775'0,"0"0"-656"16,0 0-53-16,156 78 31 15,-122-6-43-15,-23 37 8 16,-15 27-31-16,-37-6 7 0,-8-28-38 16,4-33-33-16,-3-11-109 15,7-10-443-15,10-12-507 0</inkml:trace>
  <inkml:trace contextRef="#ctx0" brushRef="#br1" timeOffset="-185462.94">5893 16445 2160 0,'0'0'751'0,"0"0"-503"15,0 0-90-15,0 0-61 16,0 0-63-16,152-22-20 15,-98 22 5-15,-5 4-19 16,-7 14-63-16,-25 14-40 16,-14-1-368-16,-3-8-537 0</inkml:trace>
  <inkml:trace contextRef="#ctx0" brushRef="#br1" timeOffset="-185353.57">5822 16790 1558 0,'0'0'1255'0,"0"0"-1032"15,0 0-156-15,140 0-67 16,-64-11 0-16,-15-1-452 16,-12 7-1237-16</inkml:trace>
  <inkml:trace contextRef="#ctx0" brushRef="#br1" timeOffset="-182065.63">7621 15932 1783 0,'0'0'476'0,"0"0"-304"15,0 0-2-15,0 0-33 16,0 0 15-16,0 0-43 16,18-41-25-16,-18 59-56 15,0 23 11-15,0 12 93 16,0 19-77-16,0 13-14 0,-4 4-19 15,-10-4-16 1,-1 0-12-16,1-13-1 0,5-14-50 16,5-14 18-16,2-13-121 15,2-28-322-15,0-3-123 16,0 0-577-16</inkml:trace>
  <inkml:trace contextRef="#ctx0" brushRef="#br1" timeOffset="-181875.03">7814 15741 1870 0,'0'0'592'0,"0"0"-442"16,0 0-26-16,0 0 18 16,75 168-45-16,-84-91-37 0,-28 3 47 15,-9-1-87-15,-1-6-2 16,1-10-18-16,12-19-84 15,23-30-164-15,11-10-119 16,0-4-156-16</inkml:trace>
  <inkml:trace contextRef="#ctx0" brushRef="#br1" timeOffset="-181660.07">8103 15695 1413 0,'0'0'1136'16,"0"0"-889"-16,0 0-174 15,0 0 0-15,-100 116 33 16,73-58 34-16,8 10-65 0,13 3-14 16,6-9-29-16,0-4-31 31,25-7-2-31,8-12-52 16,7-13-66-16,29-21-168 0,-9-5-315 15,-6-5-203-15</inkml:trace>
  <inkml:trace contextRef="#ctx0" brushRef="#br1" timeOffset="-181468.81">8580 15819 1585 0,'0'0'820'0,"0"0"-491"16,0 0-147-16,0 0-27 16,-134 126-27-16,87-68-56 15,6-5 8-15,10-3-45 16,12-11-34-16,11-12-1 0,8-8-48 15,6-16-41-15,20-3 29 16,12-29-242-16,-7-8-211 16,-2-7-488-16</inkml:trace>
  <inkml:trace contextRef="#ctx0" brushRef="#br1" timeOffset="-181337.78">8611 15825 1711 0,'0'0'884'0,"0"0"-727"0,0 0-33 16,38 115 10-16,-28-61-22 15,4 0 14-15,-1 0-97 0,6-4-29 16,-2-2-8-16,-1 1-77 16,-7-14-238-16,-7-12-398 0</inkml:trace>
  <inkml:trace contextRef="#ctx0" brushRef="#br1" timeOffset="-181180.75">8306 16026 2082 0,'0'0'800'0,"0"0"-575"16,133-32-118-16,-68 32-107 15,1 0-84-15,21 4-127 0,-18 11-375 16,-9-2-1106-16</inkml:trace>
  <inkml:trace contextRef="#ctx0" brushRef="#br1" timeOffset="-180489.79">8916 16182 228 0,'0'0'860'16,"0"0"-531"-16,0 0-129 15,0 0-67-15,0 0-28 16,0 0-9-16,0 0 16 16,15 0 11-16,-12 0-41 15,-3-3 19-15,0 3 3 16,0-2 40-16,0-1 50 16,4-3-39-16,1 3-77 15,2-8-26-15,4 2-31 16,-3 6 27-16,4 3-18 0,-1 0-12 31,-7 3-18-31,-4 26-1 16,0 9 1-16,-11 8 9 15,-16 7 1-15,-2 1 34 16,2-4-29-16,8-10-3 16,9-10 27-16,10-7-38 15,5-14 6-15,27-9-7 16,6 0-21-16,6 0-66 15,7-32-242-15,-11 6-266 16,-11-4-423-16</inkml:trace>
  <inkml:trace contextRef="#ctx0" brushRef="#br1" timeOffset="-180316.54">9369 15829 827 0,'0'0'1568'16,"0"0"-972"-16,0 0-520 15,113 58-29-15,-97 5 47 16,-14 23-49-16,-4 30 3 16,-33-6-28-16,-8-7-20 0,-8-21-2 15,-25-2-106-15,9-9-367 16,9-18-468-16</inkml:trace>
  <inkml:trace contextRef="#ctx0" brushRef="#br1" timeOffset="-179830.15">10158 15767 1018 0,'0'0'1240'0,"0"0"-888"16,0 0-268-16,0 0-52 16,0 0 26-16,33 124 108 15,-24-15 18-15,-7 36-97 0,-2 12-6 16,0-30-14-16,-2-31-52 16,-4-38 4-16,1-17-19 0,-2 0-22 15,5-7 16 1,0-5-40-16,-1-21-13 0,-1-8-2 31,-7-10-31-31,-5-29-195 16,-11-33-76-16,0-58-23 0,8 10 134 15,9-1-106-15</inkml:trace>
  <inkml:trace contextRef="#ctx0" brushRef="#br1" timeOffset="-179688.79">10285 15839 1302 0,'0'0'729'15,"0"0"-373"-15,0 0-180 16,140 30-67-16,-126 24 66 15,-14 17-14-15,-9 10-56 16,-32-2-15-16,-5 2-73 16,-6-9-16-16,8-14-2 15,15-19-92-15,27-28-165 16,2-11-79-16,15-6-410 0</inkml:trace>
  <inkml:trace contextRef="#ctx0" brushRef="#br1" timeOffset="-179468.81">10637 15753 2198 0,'0'0'293'0,"0"0"-239"15,-76 102 168-15,45-37-13 16,13 5-73-16,14 2-10 16,4-6-89-16,24-8-29 15,16-9-8-15,10-12-12 16,3-14-35-16,5-16-77 0,-5-7-163 15,-6-7 20-15,-11-22-99 16,-9-33-191-16,-14 3-13 16,-2 1-458-16</inkml:trace>
  <inkml:trace contextRef="#ctx0" brushRef="#br1" timeOffset="-179048.66">10987 15881 998 0,'0'0'798'0,"0"0"-419"16,0 0-140-16,0 0-127 0,0 0 105 15,0 0 24-15,40 119-107 16,-44-57-45-16,-7-8-7 15,-3 2-81-15,3-14 0 16,2-7 2-16,4-14-3 16,1-15-13-16,2-6-25 15,0-4 19-15,-3-24-44 16,3-12-100-16,2-14-30 0,0-12 9 16,9-6-53-1,15-3-54-15,5 15 235 0,5 16 56 16,-3 22 342-16,-6 18-82 15,-7 4-115-15,-12 29-27 16,-6 12-10-16,-6 9 10 16,-21 3-31-16,-2-4-21 31,0-3-21-31,6-15-45 16,13-9 0-16,10-12 0 15,4-10 0-15,31 0-2 16,17 0-62-16,8-10-32 0,0-5 25 15,-7 8-14-15,-12 7 82 16,-19 0 3-16,-17 4 12 16,-5 19 20-16,-23 9-31 15,-14-3 6-15,-6 3 3 16,3-6-10-16,13-8-71 16,14-4-304-16,11-14-527 0</inkml:trace>
  <inkml:trace contextRef="#ctx0" brushRef="#br1" timeOffset="-178845.57">11803 15737 1716 0,'0'0'624'0,"0"0"-492"15,0 0 39-15,-141 125 110 0,75-60-58 16,-5 8-109-1,-1 2-41-15,9-5-55 0,10-4-18 16,19-1-63-16,17-12-132 16,15-21-516-16</inkml:trace>
  <inkml:trace contextRef="#ctx0" brushRef="#br1" timeOffset="-178548.22">12157 15883 1744 0,'0'0'846'0,"0"0"-575"0,0 0-219 16,-113 53 37-16,55-9 14 15,-2 12-30-15,2 2-4 16,8 0-52-16,10-2-17 16,13-15 0-16,19-9-23 15,8-18-31-15,4-11-24 16,36-17-164-16,-1-16-250 16,-6-6-407-16</inkml:trace>
  <inkml:trace contextRef="#ctx0" brushRef="#br1" timeOffset="-178407.61">12113 15836 836 0,'0'0'1587'0,"0"0"-1031"16,0 0-514-16,0 0-9 15,62 114 27-15,-51-61-27 16,3 6-8-16,-6 3-25 16,-1-4-39-16,-7-5-94 15,0-7-204-15,-11-11-261 16,-4-19-836-16</inkml:trace>
  <inkml:trace contextRef="#ctx0" brushRef="#br1" timeOffset="-178266.23">11919 16133 1255 0,'0'0'1399'16,"0"0"-1033"-16,0 0-289 15,0 0-77-15,152-17-10 16,-117 34-198-16,-4-5-368 0</inkml:trace>
  <inkml:trace contextRef="#ctx0" brushRef="#br1" timeOffset="-177517.41">12445 16212 611 0,'0'0'1152'0,"0"0"-764"15,0 0-197-15,0 0-22 16,0 0 2-16,0 0-5 16,0 0-45-16,-23 0-67 0,17 0-23 15,-1 0 15-15,5 0-31 16,2 0 44-16,0 0-23 16,0 0-6-16,15 0-27 15,6 0-3-15,-1 6 0 16,-9 11-14-16,-11 14 28 15,0 5-14-15,-31 13 6 16,-14 4 4-16,-8 2 34 16,3-1-37-16,11-13-7 15,14-8 14-15,21-8-3 16,4-13-9-16,31-12-2 16,19 0-13-16,11-12-47 15,30-34-222-15,-15-3-446 16,-13 1-1393-16</inkml:trace>
  <inkml:trace contextRef="#ctx0" brushRef="#br1" timeOffset="-177345.54">13009 15883 1793 0,'0'0'729'15,"0"0"-498"-15,0 0-113 16,138 88 23-16,-120-25-89 15,-18 9-12-15,-9 13-40 16,-38 5 0-16,-62 26-110 16,9-22-421-16,2-19-555 0</inkml:trace>
  <inkml:trace contextRef="#ctx0" brushRef="#br1" timeOffset="-175926.14">7490 16852 1696 0,'0'0'348'16,"0"0"-241"-16,0 0-48 15,0 0 24-15,0 0-19 16,0 0 75-16,0 0 5 16,91 0-48-16,-53 4 25 15,2-4-30-15,5 0-42 16,-3 0-19-16,5 4-30 15,-3 2 0-15,5 2-7 16,0 1 4-16,5 0-6 16,2 1-8-16,4-2-3 15,6 0 19-15,6-2-29 16,4-1-39-16,2-2-13 0,2-3-25 16,0 0 38-16,-2 0 21 15,-4 4 31-15,-7 1 3 31,-9 4 14-31,-5-1 0 16,-4 7-6-16,-4-6 12 16,-1 3-15-16,3-2 3 15,2-2-34-15,4-4 2 0,3 0-17 16,7-4 34 0,1 0 12-16,3 0-3 0,5 0 11 15,-1 0 1-15,1 0 0 16,1 0-2-16,2 0 2 15,4 0-6-15,3 0 6 16,0 0 0-16,1 0-6 16,0-4 6-16,-6 0 0 15,-5-4-3-15,-3 3 3 16,-4 0 0-16,-7 1 9 16,-3 4-7-16,-1 0 10 15,-5 0-12-15,0 0 0 16,1 0 0-16,-6 0 0 0,3 0-14 15,-3-3 5-15,0-2-10 16,3-1 18-16,3-2 2 16,6-2 15-16,1 2 55 0,13-1-28 15,3-3-19-15,7 1-23 16,7-1 8-16,-3-2-13 16,3 5 11-16,-2 0 2 15,-4 1 65-15,-6 2-48 16,-3 2 51-16,-5 0 4 0,-7 0-47 15,-2 4-15-15,-5 0-19 16,-2 0 0-16,1 0 2 16,-4 0-2-16,2 0 0 15,1 0-1-15,2 0 2 16,7 0 13-16,8-6-14 16,5 1 0-16,8-2 9 15,4-1-8-15,-1 2-1 16,1-2 4-1,-3-2 2-15,-6 2 17 16,-4 2 30-16,-10 1-27 16,-9 2 13-16,-8-1-39 15,-12 4-14-15,-10 0-78 16,-13 0-67-16,-12 0-94 16,-22 0-272-16,-8 0-861 0</inkml:trace>
  <inkml:trace contextRef="#ctx0" brushRef="#br1" timeOffset="-175348.05">9990 17235 1908 0,'0'0'382'15,"0"0"-306"-15,0 0-46 16,5 113 75-16,-5-6 56 16,0 36 77-16,-15 13-104 15,-4-4-34-15,6-31-64 16,4-38-20-16,2-24 4 16,5-11-20-16,2-2-11 15,0-1-20-15,0-9-25 16,0-18-24-16,5-14-107 15,-1-4-7-15,-4-48-166 16,0-7-415-16,-11-3-484 0</inkml:trace>
  <inkml:trace contextRef="#ctx0" brushRef="#br1" timeOffset="-175174.46">10162 17401 675 0,'0'0'1492'0,"0"0"-995"15,154-62-352-15,-98 59-15 16,-16 10-87-16,-15 33 11 15,-19 18 37-15,-6 14-50 16,-35 13 4-16,-19 3-20 16,-13-2-16-16,3-12-9 15,6-16-21-15,15-21-73 0,21-16-21 16,22-21-151 0,15-12-94-16,19-11-780 0</inkml:trace>
  <inkml:trace contextRef="#ctx0" brushRef="#br1" timeOffset="-174505.12">10713 17329 1302 0,'0'0'1136'0,"0"0"-879"15,0 0-233-15,0 0 46 16,-118 126 81-16,80-52 3 0,11 3-59 16,11-6-25-16,14 1-26 15,2-13-44-15,25-14-7 16,18-15 6-16,9-21-34 15,11-9-22-15,-1-4-90 0,-4-28-83 16,-9-12 32-16,-11-6-59 16,-9-4 19-16,-4-9 96 15,-8 2 95-15,-1 3 47 32,-5 18 249-32,-4 9 49 15,-2 25-30-15,-5 6-175 16,0 24-31-16,0 16 92 0,0 8-74 15,-10 10-4-15,-1 5-32 16,-2-5-26-16,-5 0 18 16,3-10-36-16,-1-11-8 15,5-9 7-15,4-10-22 16,5-14 16-16,2-4-11 16,0-6 18-16,0-24-1 15,0-6-48-15,7-13-11 16,8-9-12-16,6-5-13 15,5 0-4-15,6 5 4 16,-3 10 85-16,-6 16 76 16,-4 13-19-16,-11 12-3 0,-6 7-36 15,-2 14-9-15,-2 16 57 16,-15 16-8-16,-8 2-5 16,-2 6 16-16,3-6-60 15,6-8 0-15,7-8 7 16,9-13-16-16,2-12 0 15,6-7 0-15,19 0 0 16,8-4 0-16,6-6-26 16,3-2-7-16,2 5 32 15,1 7-3-15,-5 0-4 16,-7 15 5-16,-13 13 3 0,-11 6-7 16,-9 3-5-1,-11 5 9-15,-22-5-3 0,-7-5-33 16,-16-13-150-1,13-9-264-15,8-10-216 0</inkml:trace>
  <inkml:trace contextRef="#ctx0" brushRef="#br1" timeOffset="-174342.9">11616 17449 2481 0,'0'0'491'0,"0"0"-415"15,0 0-19-15,19 163 3 0,-45-89-19 16,-16 12 5-16,-10-2-46 16,-13 10-21-16,15-17-320 15,11-25-600-15</inkml:trace>
  <inkml:trace contextRef="#ctx0" brushRef="#br1" timeOffset="-173528.07">14046 16714 1302 0,'0'0'995'0,"0"0"-457"0,0 0-317 16,0 0-61-16,0 0-49 16,0 0-74-16,153 35-25 0,-99-22-12 15,-8 4-67-15,-17-2-202 16,-18-5-741-16</inkml:trace>
  <inkml:trace contextRef="#ctx0" brushRef="#br1" timeOffset="-173387.53">13923 17026 1920 0,'0'0'661'16,"0"0"-485"-16,125 0-49 15,-54 0-127-15,34 0-93 0,-19 0-234 16,-9 0-839-16</inkml:trace>
  <inkml:trace contextRef="#ctx0" brushRef="#br1" timeOffset="-172677.16">16040 16378 1857 0,'0'0'749'0,"0"0"-478"16,0 0-95-16,0 0-48 16,-113-49-71-16,113 22-26 15,4-9-1-15,28 5-30 16,7 0-7-16,11 9-4 15,0 8 16-15,0 14-16 0,-3 0 2 16,-9 36 9 0,-11 14-7-16,-21 35 2 0,-8 25-23 31,-31-2-61-31,-36 22-222 16,5-33-324-16,18-37-1082 0</inkml:trace>
  <inkml:trace contextRef="#ctx0" brushRef="#br1" timeOffset="-172582.48">15859 17173 1960 0,'0'0'708'0,"0"0"-606"16,0 0-102-16,0 0-523 15,0 0-1538-15</inkml:trace>
  <inkml:trace contextRef="#ctx0" brushRef="#br1" timeOffset="-172163.91">16993 16230 2390 0,'0'0'594'16,"0"0"-488"-16,0 0-71 15,0 0-17-15,0 0 3 16,0 0-20-16,129-4 6 15,-116 62-7-15,-13 33-7 16,-16-4 6-16,-33 12-73 16,-18-1-150-16,-6-8-124 0,-10 3-37 15,10-6 132-15,11-12 131 0,17-13 122 32,18-13 100-32,18-13-17 0,9-14-83 0,0-12-684 0</inkml:trace>
  <inkml:trace contextRef="#ctx0" brushRef="#br1" timeOffset="-171553.4">16634 17362 1670 0,'0'0'1217'15,"0"0"-1050"-15,0 0-167 16,0 0-76-16,0 0-66 16,0 0-239-16,0 0-752 0</inkml:trace>
  <inkml:trace contextRef="#ctx0" brushRef="#br1" timeOffset="-171150.33">17688 16397 1691 0,'0'0'574'0,"0"0"-340"0,0 0 79 16,0 0-70-16,22-104-106 16,0 95-4-16,5 6-61 15,2 3-57-15,-2 21 1 0,-7 20-15 16,-9 17-2-16,-11 14-8 15,-16 12-60-15,-26 4-12 16,-18 3-212-16,-13-2-176 16,-8-4 148-16,1-1-46 15,4-8 43-15,10-4 324 16,12-9 192-16,14-10 297 0,11-16-189 16,11-3-75-16,9-6-225 15,2-11-107-15,7-8-648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6:51:2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27759 10016 636 0,'0'0'370'15,"0"0"-302"-15,0 0-68 0,0 0-9 16,0 0-4-1,0 0-20-15,-9-8-80 0,7 8-147 0</inkml:trace>
  <inkml:trace contextRef="#ctx0" brushRef="#br0" timeOffset="487.34">27759 10016 593 0,'-42'-8'380'0,"42"4"-231"0,0 2-54 15,0-3-11 1,0 5 24-16,0-5-39 0,0 3 10 16,0 0-2-16,0 2 9 15,0-3 9-15,0 3-3 16,0 0 3-16,0-3-23 16,0 3-15-16,0 0-14 15,0 0-6-15,0 0-1 16,0 0-17-1,0 0 4-15,0 0-6 0,0 0 8 16,0 0-1-16,0 0-10 16,0 0-8-16,0 0-6 15,0 3-1-15,0 16 1 16,0 8 30-16,0 4 16 16,0 3-16-16,2 5-11 0,-2 1 8 15,0 0-8 1,0-1 3-16,0 0-10 15,0 1-3-15,0-4 8 16,0 0-5-16,0-4-4 0,-2-2-2 16,0-2-5-1,-1-4 0-15,1-1 0 0,0-5 0 16,0-3-1 0,2-3 0-16,0-3-12 0,0-4-39 15,0 0-50-15,0-5-32 0,0 0-64 16,4-7-138-1,3-10-190-15</inkml:trace>
  <inkml:trace contextRef="#ctx0" brushRef="#br0" timeOffset="849.6">27764 9939 1265 0,'0'0'287'0,"0"0"-126"16,0 0-36-1,0 0 41-15,0 0-34 0,0 0-75 16,0 0-48-1,77-47 30-15,-43 47 1 0,-3 6-17 16,0 15 22 0,-8 6-19-16,-7 1 0 15,-12 4 0-15,-4 5 16 0,-9 0-4 16,-25 5 1-16,-10 7-30 16,-5-1-9-16,-2 0-120 15,-1-1-113-15,17-18-307 16,10-12-1048-16</inkml:trace>
  <inkml:trace contextRef="#ctx0" brushRef="#br0" timeOffset="1779.83">27850 10648 811 0,'0'0'697'0,"0"0"-513"16,0 0-29 0,0 0 114-16,0 0-83 0,0 0-98 15,0 0-11-15,18-8-18 16,-5-6-22-16,6-4-23 16,1-3-5-16,-1-1-4 15,4 0-5-15,-3 1 0 16,0-4 0-16,-4 4 0 15,-5 2 0-15,-2 6 0 16,-4 1 6-16,-1 7 4 16,-4 1-8-16,0 4 7 15,2 0-2-15,-2 0-6 16,0 0-1-16,0 0-6 0,0 0-2 16,0 0-6-1,0 12-4-15,0 6 18 16,0 8-1-16,0 2 1 15,0 2 0-15,0 1 0 16,0-2-67-16,0 0-18 16,0 0-87-16,0-4-148 0,2-13-549 15</inkml:trace>
  <inkml:trace contextRef="#ctx0" brushRef="#br0" timeOffset="2449.87">28404 10247 1160 0,'0'0'484'0,"0"0"-321"16,0 0 71-16,0 0-25 15,0 0-74-15,0 0-61 16,0 0-19-16,4 0-19 15,7 0 7-15,7 0-31 16,5 0 13-16,2 0-16 16,5 0-9-16,-4 0 0 15,-3 2-55-15,-3 7-89 16,-13 6-174-16,-5-1-203 16,-2-2-338-16</inkml:trace>
  <inkml:trace contextRef="#ctx0" brushRef="#br0" timeOffset="2579.91">28446 10381 484 0,'0'0'1218'16,"0"0"-918"-16,0 0-140 0,0 0 0 15,0 0-90-15,0 0-70 0,124-16-42 16,-66 11-205 0,-10 5-132-16,-11-5-1111 0</inkml:trace>
  <inkml:trace contextRef="#ctx0" brushRef="#br0" timeOffset="3064.74">29164 9988 601 0,'0'0'794'16,"0"0"-614"-16,0 0-27 0,0 0 51 15,0 0-51 1,0 0-85-16,0 0-25 0,0-3-43 16,0 6 1-1,0 17 6-15,0 8 33 0,0 5 21 16,0 11 11-16,-2 2-21 16,-4 5 8-16,-2 2-8 15,-1 0-20-15,0 3-4 16,-2-10-17-16,2 1-8 15,3-7-1-15,3 1 0 16,3-5-1-16,0-4-24 16,0-1-40-16,0-2-8 15,0-3-33-15,0-2-47 16,0-8-73-16,7-4-76 16,2-10-467-16</inkml:trace>
  <inkml:trace contextRef="#ctx0" brushRef="#br0" timeOffset="3359.78">29277 9985 1234 0,'0'0'226'15,"0"0"-92"-15,0 0 76 0,0 0 25 16,0 0-85 0,118-37-61-16,-100 42-19 0,-7 20-8 15,-3 8-12-15,-8 4-4 16,0 7-5-16,-23 2-3 16,-8 2-17-16,-7-1-16 15,-1-3-5-15,-7 2-115 16,11-12-130-16,6-14-370 0</inkml:trace>
  <inkml:trace contextRef="#ctx0" brushRef="#br0" timeOffset="4015.17">29908 9865 654 0,'0'0'623'0,"0"0"-437"16,0 0-36-16,0 0 25 16,0 0 44-16,0 0-90 0,0 0-61 15,-56-14-34 1,34 14 18-16,-7 18-20 0,-4 6 1 15,-3 10 0 1,-2 9 13-16,0 7 3 0,1 6 6 16,5 3 1-1,6-1-28-15,7 0 14 0,11-4-25 16,6-2-3-16,2-4-5 16,0-6 2-16,20-1-10 15,1-7 5-15,4-5-6 0,2 0-15 16,2-8-49-1,0 0-90-15,7-14-112 16,-5-3-261-16,-4-4-991 0</inkml:trace>
  <inkml:trace contextRef="#ctx0" brushRef="#br0" timeOffset="4450.16">30165 10066 977 0,'0'0'405'0,"0"0"-218"16,0 0-41-16,0 0-4 16,0 0-38-16,0 0-42 0,0 0 5 15,-58 18 18 1,29 4-14-16,-7 8-10 0,-2 5-7 15,-2 4-5 1,0 2-23-16,2 1-13 0,4-4-5 16,1-2-7-1,4-6-2-15,5-4-23 0,1-2-67 16,3-6-130-16,5-7-270 16,5-6-504-16</inkml:trace>
  <inkml:trace contextRef="#ctx0" brushRef="#br0" timeOffset="4700.01">29708 10069 1440 0,'0'0'331'0,"0"0"-238"0,0 0-17 15,0 0 109 1,0 0-34-16,0 0-74 16,106 109-11-16,-63-72-20 15,1-3-9-15,0-1-17 0,-3-1-20 16,-5-1-17-16,1 1-89 0,-8-8-209 16,-4-10-593-16</inkml:trace>
  <inkml:trace contextRef="#ctx0" brushRef="#br0" timeOffset="5036.05">30414 10273 973 0,'0'0'742'16,"0"0"-505"-16,0 0-45 16,0 0 7-16,0 0-76 15,0 0-68-15,0 0-38 16,34-3-17-16,-14 3 22 15,7 9 0-15,4-1-21 0,0-1-1 16,2 0-21 0,1-1-78-16,-7-2-224 0,-10-1-368 0</inkml:trace>
  <inkml:trace contextRef="#ctx0" brushRef="#br0" timeOffset="5219.78">30377 10413 1674 0,'0'0'493'0,"0"0"-335"15,0 0 48-15,0 0-82 0,0 0-96 16,0 0-28-16,142 0-66 16,-91-4-78-16,20-4-145 15,-11 0-231-15,-8 0-160 16</inkml:trace>
  <inkml:trace contextRef="#ctx0" brushRef="#br0" timeOffset="6029.86">30981 10128 1367 0,'0'0'370'0,"0"0"-220"15,0 0 27-15,0 0-5 16,0 0-85-16,0 0-48 15,0 0 7-15,37 4-18 16,-26 4 0-16,-2 6-2 16,0 7-6-16,-4 4 3 15,-5 10 32-15,0 3 0 0,0 3-15 16,-2 0-12 0,-7-5-14-16,-1-2-7 0,6-6-5 15,0-5-1 1,-1-9-1-16,5-2 0 0,0-7 0 15,0-2-14 1,0-3-17-16,0 0 2 0,0 0 8 16,9-13 14-1,11-15-12-15,5-11-135 0,-1-6 62 16,1-3-91-16,-7 5 56 0,-7 10 127 16,-7 11 100-1,-2 9 36-15,-2 8-16 16,0 3-47-16,0 2-30 15,0 0-25-15,0 5-18 0,-6 20 0 16,-3 7 39 0,0 3-4-16,2 6-9 15,3-3-5-15,4-3-3 0,0-1-8 16,0-8-1-16,2-3-3 16,7-5-6-16,4-6 0 15,3-4-23-15,2-4-5 16,6-4 2-16,1-2-26 15,0-20-35-15,-4-6 20 16,-5 1 6-16,-5-2 22 16,-4 9 39-16,-5 4 26 15,-2 10 76-15,0 4-20 16,0 2-38-16,0 0-44 0,0 8 1 16,0 11 5-1,0 6 11-15,-2 3 0 16,2 0 4-16,0 0-9 15,0-3-10-15,11-4-2 0,2-5-20 16,1-3-56 0,8-13-49-16,-4 0-118 0,0-3-123 0</inkml:trace>
  <inkml:trace contextRef="#ctx0" brushRef="#br0" timeOffset="6540.09">31656 9861 1502 0,'0'0'259'0,"0"0"-204"0,0 0 10 16,42 129 43-1,-36-25 12-15,-2 2-40 0,-4-5 13 16,0 7-47 0,-25-2-21-16,-20 21-25 15,3-13-69-15,2-36-489 0</inkml:trace>
  <inkml:trace contextRef="#ctx0" brushRef="#br0" timeOffset="9169.98">31212 10610 788 0,'0'0'609'0,"0"0"-436"15,0 0-16-15,0 0 10 0,0 0-31 16,0 0-82 0,0 0-32-16,38-13-7 0,-29 8 7 15,0-5 2 1,-3 1 14-16,1 1-7 0,0-2-19 15,-2 1-2 1,1-3-8-16,-2 2-2 0,1-3 0 16,2 1-17-1,-3 1-6-15,3-1 10 0,-3 5 3 16,3-1 8-16,-5 2 2 16,3 0-1-16,-3 1 1 15,0 2 13-15,-2 3 13 16,0 0 4-16,0 0 8 15,0 0-5-15,0 0-5 16,0 0-18-16,0 0-4 16,0 0-6-16,0 0 0 15,0 0 0-15,0 0 0 0,0 0 1 16,0 0-1 0,0 0 1-16,0 0 0 0,0 0-1 15,0 0-1 1,0 0-11-16,0 0-4 15,0 6 8-15,0 11 8 16,0 2 1-16,0 3 13 0,-4 4 9 16,1 0 4-1,1 0-15-15,0 1 1 0,0-4-5 16,-1-2-8-16,3-6 1 0,-2-4-1 16,2-2 1-1,-2-4-1-15,2-1-6 0,-2-2-23 16,2 1-22-1,-4 0-15-15,-1 1-19 0,-2 0-1 16,-4 0 33 0,-2 2-8-16,-3-2 11 0,3 0 29 15,1-1 21-15,4 0 0 16,3-1 29-16,5-2 47 16,0 0 64-16,0 0 2 15,0 0-37-15,3 0-22 16,12 0-31-16,5 0-7 15,5 0-9-15,2 0-28 16,2 0-8-16,2 0-58 16,13 0-116-16,-9 0-316 15,-3-8-694-15</inkml:trace>
  <inkml:trace contextRef="#ctx0" brushRef="#br0" timeOffset="11389.51">27634 11485 1071 0,'0'0'310'15,"0"0"-188"-15,0 0 4 16,0 0-5-16,0 0-45 0,0 0-23 16,0 0-12-1,7 0 0-15,-7 0 12 0,0 0 23 16,3 0-13-16,-3 0 5 16,0 0-19-16,0 0-5 15,0 0-13-15,0 0-17 16,0 0-12-16,0 5-1 15,0 7-1-15,0 8 1 16,0 13 30-16,0 8 27 16,0 10 9-16,0 5 12 15,0-3-32-15,-6 3-9 16,0-3-12-16,2-7-12 16,1-2-13-16,-1-6 5 15,2-6-6-15,2-6 0 16,0-4 0-16,0-2-31 0,0-3-67 15,0-4-26 1,2-8-91-16,9-5-129 0,-2 0-486 0</inkml:trace>
  <inkml:trace contextRef="#ctx0" brushRef="#br0" timeOffset="11690.17">27706 11412 1508 0,'0'0'238'0,"0"0"-177"15,0 0 72-15,0 0 26 16,0 0-49-16,0 0-29 15,123 90-33-15,-119-49 1 16,-4-2-15-16,0 3 3 16,-18 5-15-16,-11 0-22 15,-9 2-34-15,-14 3-159 16,10-11-296-16,7-16-890 0</inkml:trace>
  <inkml:trace contextRef="#ctx0" brushRef="#br0" timeOffset="12170">27910 11997 789 0,'0'0'766'15,"0"0"-626"-15,0 0-92 16,0 0 83-16,0 0-31 16,0 0-63-16,0 0-11 15,0-1 43-15,0 1 2 0,0 0-42 16,0 9-17 0,0 9 94-16,-8 6-43 15,-1 0-26-15,3 1-12 16,-2-6-1-16,6-1-5 15,2-4 3-15,0-3-14 16,0-3-8-16,0-1 0 16,10 0-51-16,13-7-94 15,0 0-230-15,-3 0-634 0</inkml:trace>
  <inkml:trace contextRef="#ctx0" brushRef="#br0" timeOffset="12294.79">27947 11751 1119 0,'0'0'0'0,"0"0"-647"0</inkml:trace>
  <inkml:trace contextRef="#ctx0" brushRef="#br0" timeOffset="12879.84">28217 11881 1741 0,'0'0'543'0,"0"0"-472"16,0 0-5-16,0 0 62 0,0 0-70 15,0 0-37 1,0 0-21-16,131 8-45 0,-87 7-62 15,-11-1-170 1,-10-5-374-16</inkml:trace>
  <inkml:trace contextRef="#ctx0" brushRef="#br0" timeOffset="13010.23">28303 12017 1788 0,'0'0'355'0,"0"0"-267"15,0 0-66-15,145 0-22 0,-87-2-270 16,-7-5-1026-16</inkml:trace>
  <inkml:trace contextRef="#ctx0" brushRef="#br0" timeOffset="13949.69">29079 11543 624 0,'0'0'659'15,"0"0"-479"-15,0 0-103 16,0 0 12-16,0 0 15 16,0 0-47-16,0 0-37 15,0 12-10-15,0 15 49 16,0 12 79-16,-4 13-15 16,-6 15 17-16,1 7-35 0,-1 7-28 15,-4 0 14 1,3-9-21-16,-2-3-43 15,5-6-17-15,2-11-4 16,2-5-4-16,2-10-1 0,-1-7-1 16,3-8-27-1,0-4-55-15,0-7-15 0,0-6-57 16,0-5-79-16,0-10 25 0,0-11-56 16</inkml:trace>
  <inkml:trace contextRef="#ctx0" brushRef="#br0" timeOffset="14189.71">29141 11584 1510 0,'0'0'201'0,"0"0"-160"16,0 0 14-16,0 0 136 15,134-48-32-15,-116 52-83 16,-5 28-20-16,-8 14-1 15,-5 16 0-15,-7 6 25 16,-22 5-37-16,-9-3-25 0,0-8-13 16,1-10-5-1,8-9-60-15,10-8-113 16,13-14-184-16,6-13-487 0</inkml:trace>
  <inkml:trace contextRef="#ctx0" brushRef="#br0" timeOffset="14579.63">29797 11454 1371 0,'0'0'250'16,"0"0"-146"-1,0 0 7-15,0 0-3 0,0 0 18 16,0 0-82-16,0 0 8 16,-141 31 48-16,104 16-14 15,1 10 6-15,2 4 8 16,5 6-23-1,9-4-29-15,9-3-10 0,6-3-17 16,5-10-3-16,0-2-9 16,5-7-8-16,17-6-1 15,7-4-27-15,7-5-34 16,7-10-67-16,17-13-33 16,-12 0-190-16,-7-1-411 0</inkml:trace>
  <inkml:trace contextRef="#ctx0" brushRef="#br0" timeOffset="14849.8">30053 11610 1104 0,'0'0'563'0,"0"0"-474"0,0 0-35 16,0 0 50-1,0 0 94-15,0 0-70 16,-114 141-2-16,79-85-33 16,1 2-9-16,5-5-25 0,2-6-28 15,5-2-23-15,2-9-7 16,4-7-1-16,3 0-66 16,-1-10-26-16,-1-4-108 15,1-7-156-15,4-8-301 0</inkml:trace>
  <inkml:trace contextRef="#ctx0" brushRef="#br0" timeOffset="15039.89">29642 11809 1592 0,'0'0'592'0,"0"0"-481"15,0 0-68-15,0 0 10 0,0 0 35 16,0 0-39-1,0 0-39-15,143 142-4 16,-100-100-6-16,1-6-18 16,19-1-72-16,-12-14-277 15,-7-6-1037-15</inkml:trace>
  <inkml:trace contextRef="#ctx0" brushRef="#br0" timeOffset="15309.6">30331 11964 1290 0,'0'0'917'16,"0"0"-769"-16,0 0-108 16,0 0 28-16,0 0-34 0,0 0-34 15,0 0-22-15,125 12-90 16,-100-9-212-16,-9 1-418 0</inkml:trace>
  <inkml:trace contextRef="#ctx0" brushRef="#br0" timeOffset="15454.55">30289 12051 1068 0,'0'0'913'15,"0"0"-759"-15,0 0-92 0,0 0 34 16,0 0-90-16,123 15-6 16,-71-10-290-16,-2-3-544 15</inkml:trace>
  <inkml:trace contextRef="#ctx0" brushRef="#br0" timeOffset="16379.74">31419 12025 1279 0,'0'0'339'0,"0"0"-196"16,0 0 64-16,0 0-9 16,0 0-110-16,0 0-65 15,0 0 105-15,-10 55-44 0,5-27-13 16,0 2-19 0,5-5-13-16,0-1-20 0,0-3-11 15,0-7-8 1,12-1-44-16,-1-10-45 15,7-3-59-15,-1-17-161 16,-1-10-689-16</inkml:trace>
  <inkml:trace contextRef="#ctx0" brushRef="#br0" timeOffset="16579.96">31502 11807 491 0,'0'0'1458'0,"0"0"-1290"0,0 0-156 15,0 0 47-15,0 0-10 0,0 0-30 16,0 0-3 0,7 27 3-16,1-21-17 0,2 0 4 15,-1-6-6-15,-7 0-32 16,-2-12-45-16,0-10-162 16,-9 4 4-16,-7 3-284 0</inkml:trace>
  <inkml:trace contextRef="#ctx0" brushRef="#br0" timeOffset="16879.44">31808 11405 1355 0,'0'0'305'0,"0"0"-228"15,0 0 90-15,0 0 32 16,46 115-48-16,-44-51-43 16,-2 14 9-16,0 7 1 0,-11 2-41 15,-9 2-29 1,-2-2-29-16,-5-4-19 15,-20 20-13-15,7-23-151 16,5-22-407-16</inkml:trace>
  <inkml:trace contextRef="#ctx0" brushRef="#br0" timeOffset="94869.62">30880 11794 796 0,'0'0'341'0,"0"0"-212"16,0 0-20-16,0 0 45 16,0 0-26-16,0 0-45 15,0 0-36-15,0 0-24 0,0 0-13 16,0 0-7 0,0-1-3-16,0-3-20 15,0 2 20-15,0 0 12 16,0 0 16-16,0-1 7 0,0 3 26 15,0-1 31 1,0-2-25-16,2 3-20 0,-2-1 0 16,2 1-3-1,0 0-10-15,-2 0-15 0,0 0 2 16,3 0 9-16,0 0 4 0,-1 0 0 16,6 0-1-1,3 0 2-15,3 8-2 16,3 10-14-16,-1 7-8 15,-1 9 11-15,-1 4 9 16,-5 7 8-16,-5 0-2 16,-4-4-6-16,0-2-11 15,0-3-8-15,0-4 4 16,-4-5 1-16,-2-4-11 16,-1-5-5-16,3-4 5 0,2-6-5 15,-2-4 1-15,4-2 0 16,0-2 7-16,0 0 0 15,0 0-3-15,0-6 1 16,8-19-7-16,11-10-68 16,8-12-46-1,7-6 19-15,-1 0-13 0,-2 2-91 16,-4 7 80-16,-9 5 86 0,-7 11 33 16,-7 6 62-1,-2 5 6-15,-2 10 1 16,0 0-10-16,0 6 1 15,0 1-39-15,-4 4-21 16,-9 24-4-16,-5 15 4 16,-2 12 50-16,2 7 5 0,5 0-19 15,8-5 3-15,5-10-23 16,0-8 2-16,20-7-11 16,16-11 1-16,11-10 5 0,11-11-13 15,7 0-13 1,1-16-53-16,11-25-67 15,-20 6-129-15,-14 2-210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7T06:07:0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12663 14691 770 0,'0'0'196'15,"0"0"-134"-15,0 0 44 16,0 0 11-16,0 0-11 15,0 0-19-15,7 0-46 16,-5 0 2-16,1 0-8 16,-3 0 3-16,2 0 21 15,-2 0-58-15,0 0-1 16,0 0 47-16,0 0-28 16,0 0 22-16,0 0-21 0,0 0 18 15,0 0 9 1,0-5-34-16,0 3-4 0,0 0 14 15,0 0-17-15,0 1-6 16,0-2 1-16,0 3 0 16,0 0 22-16,0 0 1 15,0 0 15-15,0 0 17 16,0 0-42-16,0 0 16 16,0 0-21-16,0 0-3 15,0 0 10-15,-5 15-16 16,3-2 0-16,-3 5 1 15,1 0 14-15,2-1-25 16,0-4 10-16,0-3 0 16,-1-2 10-16,1-1-10 15,2-4 0-15,-2-1 4 0,2 0-3 16,0-2 1-16,0 0-2 16,0 0 0-16,0 0 3 15,0 0-2-15,0 0-2 16,0 0 1-16,0 0-34 15,0 0 34-15,0 0 0 16,0 0 0-16,0 0-6 16,0 0 12-16,0 0 4 15,0 5 11-15,0-1-14 16,-2 4 5-16,-3 3-12 16,2 5 9-16,1-4-8 15,0 0-1-15,0-3 0 16,2-1-7-16,0-4 8 0,0-3-1 15,0-1 0-15,0 0-5 16,0 0-16-16,0 0 21 16,0 0-9-16,0 0-7 15,0-13-8-15,6-9 23 16,4-5-40-16,1-3-13 16,-3 2 52-16,2 5-42 15,-1 0 25-15,-3 1 3 16,1 4 0-16,-3 6 10 15,-1 6 6-15,-3 2 0 16,0 4 54-16,0 0-28 16,0 0 18-16,0 0-2 15,0 0-11-15,0 0-28 0,0 4-3 16,2 8 0-16,3 6-1 16,1 4 10-16,1 0-10 15,-1-3 1-15,1-4 0 16,-2-3-2-16,-1-7 2 15,0-3-48-15,-1-2 3 16,1 0-20-16,0 0 16 16,1-12-6-16,2-5-8 15,-3 0-13-15,1-2 32 16,-3 1 44-16,-2 9-7 16,0 2 17-16,2 2 18 15,-2 5-21-15,0 0-6 16,0 0 26-16,4 0-21 15,2 17 9-15,0 1 65 16,0 0-58-16,3 4 3 16,-1-5-25-16,-2-2 2 0,0-2 10 15,1-5-12-15,-1-2 0 16,0-2 0-16,0-3-32 16,1-1 15-16,-1 0-9 15,4 0 11-15,-2-11 8 16,-1-8-39-16,1 2 3 15,0 0 42-15,-4 8-17 16,1 4 18-16,-5 2 1 16,2 3 0-16,-2 0 30 0,2 0-30 15,0 9 13 1,4 9 57-16,1 1-50 0,0 1-4 16,2-2-9-16,-2-5-8 15,-1-2 12-15,1-3-12 16,0-4-19-16,2-4 5 15,-1 0-29-15,4-11 37 16,1-8-10-16,-1-5-35 16,-2-1 40-16,-3 1-13 15,-1 7 24-15,0 2 0 16,-4 7 0-16,0 8 7 16,-2 0-7-16,0 0 1 15,0 0 30-15,2 4-24 16,2 10 37-16,1 8 0 15,-1-5-33-15,3 0 14 0,-2-2-25 16,1-5 0 0,1-2 5-16,-1-7-5 0,6-1-24 15,-1 0 7-15,2-9-20 16,1-9-5-16,-4-9-36 16,0 4 33-16,-3 3 29 15,-3 3 16-15,-4 9 0 16,0 4 16-16,0 4 24 15,0 0 0-15,0 10-31 16,0 12 28-16,2 4 40 16,2 1-51-16,-2-8-12 15,3-2-5-15,-3-9-8 0,1-4-2 16,-1-4-13 0,3 0-49-16,-1-16 32 0,2-16-56 15,-1-4-50-15,-1-3 55 16,-2 5 82-16,-2 8 9 15,0 13 99-15,0 6-11 16,0 7-14-16,0 2-75 16,3 26 5-16,4 8 12 15,8 30-25-15,-1-7-25 16,-1-11-268-16</inkml:trace>
  <inkml:trace contextRef="#ctx0" brushRef="#br0" timeOffset="2287.85">14513 14761 469 0,'0'0'221'0,"0"0"-116"16,0 0 5-16,0 0-10 16,0 0-12-16,0 0-17 15,0 0 11-15,0 0 7 16,0 0-39-16,0-3-15 15,0 3 3-15,0 0-25 16,0-1 23-16,0 1-23 16,0-3-1-16,0 3 20 15,0 0-19-15,0 0 28 16,0 0 27-16,0 0-9 16,0 0-4-16,0 0-28 15,0 0-3-15,0 0 32 16,0 0-31-16,0 0 6 0,0 0-11 15,0 12-9 1,0 2 12-16,3 8 41 0,1 5-42 16,0 2 27-16,4 0-48 15,-4-3 6-15,0-2-7 16,1-6 6-16,-3-4-2 16,2-1-4-16,-2-7 0 15,0-6-4-15,-2 0 4 16,4 0-18-16,-4 0 18 15,2 0-25-15,2-3 18 16,0-15-15-16,5 1-54 16,-3-10 51-16,4 1-5 15,-1 1 11-15,-1 4 6 0,0 0-29 16,0 6 30 0,-3 2-1-16,-3 8 13 0,0 1 11 15,-2 4-3-15,0 0 12 16,0 0 11-16,0 0-3 15,0 0-2-15,2 14-8 16,0 4 6-16,3 3 72 16,0 3-78-16,-1-2-5 15,3-3-9-15,-3-3-2 16,0-7 7-16,1-4-9 16,0-1-12-16,-3-4 3 15,5 0-16-15,-1 0 7 0,5-8-4 16,3-11-25-1,-3-4-35-15,0 0-1 16,-2 2 29-16,-5 7 52 16,1 6-6-16,-3 0 8 0,0 8-3 15,-2 0 3-15,0 0 19 16,0 0-5-16,2 13 2 16,0 8 106-16,3 3-87 15,0 1-9-15,-1-6-14 16,0-5-12-16,1-1 9 15,-1-13-9-15,1 0-24 16,2 0-6-16,1 0-33 16,3-20 1-16,1-6-24 15,1-6-75-15,-3-1-7 16,-2 5 63-16,-4 5 75 0,1 5 30 16,-3 10 0-16,0 7 26 15,-2 1 1-15,0 0 26 16,0 5 35-16,2 8 7 15,0 1-30-15,4 0-20 16,-2-6-44-16,0-2 20 16,3-2-15-16,-1-4-5 15,6 0-2-15,1-9-17 16,1-12-33-16,-1-8-33 16,0-5-85-16,-1 0 17 15,-4 8 90-15,-1 4 62 16,-3 8 97-16,-2 11 16 15,-2 3-13-15,0 0 14 16,0 12-49-16,0 11 71 0,0 5-36 16,0-2-67-16,0 1-2 15,0-10-31-15,3-8 0 16,-3-1 0-16,2-7-51 16,1-1-44-16,-1 0-53 15,0-9-134-15,0-8-130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03:56.3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26745 1481 750 0,'0'0'160'0,"0"0"-121"15,0 0-34-15,0 0-5 16,0 0 0-16,0 0 279 0,0 0-97 16,0 0-96-1,0 0 32-15,0-1-4 0,0-2 1 16,0 2-18-16,0-1-27 15,-2 0-16-15,2-3 9 16,0 3 16-16,-2 2-40 16,2-2 4-16,0 1 46 15,0 1-15-15,-3-2 8 16,3 2-18-16,0 0-30 16,0 0 14-16,0 0-39 15,0 0-3-15,0 0 1 16,0 0 1-16,-2 0-4 15,2 0-4-15,-2 0 1 16,-2 3-11-16,1 15 10 16,-2 7 0-16,1 3 0 0,0 7 9 15,2 2-6-15,-1 9-3 16,-1 7 6-16,2 8 9 16,-6 10-14-16,4 2-1 15,0 5 24-15,0-1-23 16,-1-3 27-16,3-5-28 15,0-7 7-15,-2-6-7 16,0-8 0-16,4-6 0 16,-2-8-1-16,2-10 10 15,0-5-9-15,0-10 0 16,0-3 1-16,0-4-9 16,0 1 8-16,0-3 0 15,0 0-7-15,0 0 16 16,0 0-9-16,0 0 0 15,0 0 1-15,0 0-4 0,0 0 3 16,0 0 0-16,0 0-2 16,0 0 8-16,0 0-6 15,0 0 0-15,0 0 1 16,0 0-10-16,0 0 9 16,0 0 0-16,0 0-8 15,6 1 17-15,7 1-9 16,5 0 0-16,1 0 1 15,4 3-7-15,4-2 6 16,6-1 0-16,9 0-1 0,7-2 10 16,16 0-9-1,26 0 0-15,44-2 6 0,36-14 1 16,20 3-7 0,-1-2 0-16,-14 8-4 0,-22 4 14 15,-8 3-9-15,-7 0-1 16,-10 0 0-16,-4 6-1 15,-22 0 1-15,-16 0 0 16,-18 1-2-16,-7-2 10 16,5 3-8-16,4 1 0 15,1-2 0-15,-14 2-14 16,-16-4-10-16,-11-1-52 16,-19-4-128-16,-10 0-150 15,-2-7-534-15</inkml:trace>
  <inkml:trace contextRef="#ctx0" brushRef="#br0" timeOffset="1132.86">26595 1465 1600 0,'0'0'320'16,"0"0"-260"-16,0 0-34 16,0 0-7-16,150-17 16 15,-81 13 73-15,34-2-15 16,32-2-43-16,40-1-14 15,14 0 14-15,2-3 8 16,-5 1-41-16,-17 3-16 16,7 0 14-16,1 4-15 15,-1 0 0-15,-5 4 0 16,-8 0 4-16,-11 0-4 0,-15 0 0 16,-5 3 1-16,-21 5-7 15,-21-3 6-15,-24 2 0 16,-6-4-6-16,5 1 9 15,3 3-3-15,3-2 0 16,-11 0 0-16,-11-1-9 16,-9-1 9-16,-7-3-5 15,-8 0 4-15,-10 0 2 16,-3 0 0-16,-6 0 0 16,-3 0-1-16,-3 0 10 15,0 0-8-15,0 0-2 16,0 0 15-16,0 0 29 15,0 0 17-15,0 0-30 16,0 0-29-16,0 0 8 16,0 0-9-16,0 0-2 0,0 0 1 15,-3 8 0-15,-5 3 1 16,-6 4-1-16,1 6 0 16,-5 4-2-16,-3 8 2 15,2 4 0-15,-1 4 0 16,-1 8 9-16,4 4-9 15,-1 5 0-15,3 0-2 16,1 3 2-16,3-1 0 16,2 0 0-16,2 2-7 15,2-3 16-15,3-4-8 16,2-1-1-16,0-4 1 16,0-1 3-16,0-10-4 15,0 0-3-15,0-9-3 0,0-6 12 16,-2-6-3-16,-2-5-3 15,-3-4 0-15,1-3-6 16,-4-2 6-16,-5-1 0 16,-5-1 2-16,-7-2 9 15,-13 0-4-15,-11 0-7 16,-18 0 0-16,-33 0-3 16,-48-11 3-16,-35-5-110 15,26 0-193-15,32 1-673 0</inkml:trace>
  <inkml:trace contextRef="#ctx0" brushRef="#br0" timeOffset="1688.89">28344 1416 1305 0,'0'0'722'16,"0"0"-542"-16,0 0-134 0,0 0-11 16,0 0 14-1,0 0 6-15,0 0 7 0,-50 23-11 16,39 30 31-16,-3 19 9 16,-3 26-23-16,-3 29 19 15,1 16-39-15,7-10-47 16,3-29 21-16,7-31-22 15,0-23-8-15,2 2-8 16,0 10-96-16,0-12-184 16,0-18-442-16</inkml:trace>
  <inkml:trace contextRef="#ctx0" brushRef="#br0" timeOffset="2342.56">27343 1569 986 0,'0'0'681'0,"0"0"-615"0,0 0-52 16,0 0 10-1,-148 15 31-15,99 28 95 0,0 12 29 16,2 15-41-16,5 13 6 16,11 5-68-16,9-2-37 15,11-6-7-15,11-12-30 16,0-15 17-16,15-16-19 16,10-14-18-16,4-17 18 15,0-6-21-15,-5-6 15 16,-9-20-6-16,-6-5-41 15,-9-2 11-15,0 3 17 16,-11 3 25-16,-9 8-15 16,-4 7 15-16,-1 5-61 15,3 7-134-15,4 0-185 16,7 0-478-16</inkml:trace>
  <inkml:trace contextRef="#ctx0" brushRef="#br0" timeOffset="3354.75">27343 1881 1332 0,'0'0'202'0,"0"0"-98"16,0 0 20-16,-72 142-8 0,54-92-8 15,0-4-36-15,7-3-6 16,3-9-54-16,2-8-11 16,4-10 14-16,2-8-13 15,0-8 8-15,0 0-10 16,10-22-1-16,9-14-37 16,4-13-89-16,4-3-55 15,0-1 64-15,-1 10 104 16,-2 8 14-16,-8 18 22 15,-5 10 2-15,-9 7 12 16,-2 10-24-16,0 17 54 16,0 3-3-16,-6 5-30 15,-1-6 7-15,7-3-17 0,0-6-23 16,7-6 29 0,17-7-21-16,10-7 5 0,3 0-13 15,6-15-60-15,-1-8-37 16,-2-6 27-16,-9 0 6 15,-8 2 40-15,-11 8 24 16,-12 7 81-16,0 12 46 16,-21 0-89-16,-14 17-10 15,-6 13 28-15,-1 2-8 16,7 0 13-16,8-4-45 16,8-10-7-16,13-6-3 15,6-7-5-15,2-5-1 16,23-2 0-16,12-20-95 15,4-7-32-15,1-1-45 16,-6 0 50-16,-7 7 66 0,-13 11 56 16,-8 9 53-1,-8 3-23-15,0 14 20 0,-6 14 66 16,-10 4-52-16,3 1-1 16,1-6-12-16,8-5-32 15,4-8 8-15,0-7-17 16,0-7-1-16,16 0 38 15,6-7-47-15,4-12-12 16,1-1-23-16,-2-1-43 16,-5 7 46-16,-9 4 25 15,-7 10-2-15,-4 0 2 16,0 7 0-16,0 16 7 0,-4 1 28 16,-4-4-13-16,1-3 6 15,7-9-14-15,0-7-5 16,0-1 23-16,4-1 0 15,14-17-25-15,6-9-57 16,5 1-59-16,-2 2 31 16,-2 6 47-16,-8 7 34 15,-5 11 4-15,-8 0 0 16,-4 5 0-16,0 15 23 16,-6 1 5-16,-6-4 16 15,6-2-22-15,3-8-22 16,3-7 20-16,0 0-7 15,19 0-13-15,4-15-17 0,6-4-71 16,-2 5 53-16,-2 2 33 16,-9 10 2-16,-5 2 2 15,-9 0-2-15,-2 36-1 16,-18-2 0-16,-4-3-297 0</inkml:trace>
  <inkml:trace contextRef="#ctx0" brushRef="#br0" timeOffset="3859.81">28807 1722 1185 0,'0'0'401'16,"0"0"-245"-16,0 0-35 15,0 0-9-15,0 0-6 16,0 0 54-16,-145 120-51 16,96-69-47-16,2-2-10 15,9-3-52-15,9-15 1 16,13-7 2-16,16-12 6 15,2-4 0-15,35-6 0 16,14-2-8-16,11 0-2 16,8 0-23-16,-6 0-9 15,-8-2 6-15,-12 2-60 16,-13 0-62-16,-14 0-130 16,-13 0-354-16</inkml:trace>
  <inkml:trace contextRef="#ctx0" brushRef="#br0" timeOffset="4040.08">28869 1905 1397 0,'0'0'244'16,"0"0"-166"-16,0 0-67 15,-29 138-10-15,18-86 9 16,2-4-10-16,9-6-16 15,0-12-298-15,0-15-546 0</inkml:trace>
  <inkml:trace contextRef="#ctx0" brushRef="#br0" timeOffset="4540.89">29065 1981 1060 0,'0'0'267'15,"0"0"-107"-15,0 0-67 16,-44 128-58-16,35-98 1 16,5-10-1-16,4-8-14 15,0-10 23-15,9-2 13 16,13-6-57-16,7-22-76 16,4-5-205-16,3-8 39 15,-1 3 84-15,-6 8 122 16,-8 9 36-16,-10 12 163 0,-7 9-61 15,-4 6 133-15,0 20-90 16,-4 4-47-16,-3 1-40 16,7-2-4-16,0-7 15 15,0-6-3-15,11-4-25 16,9-8 12-16,5-4-40 16,1 0-13-16,-1-13-29 15,-1-10-17-15,1-7 1 16,-2-4-2-16,-4 2 4 15,-3 2 42-15,-5 5 2 16,-5 13 53-16,-2 9 28 16,-4 3-71-16,0 8-10 0,0 19 0 15,-6 4 0-15,0 8 26 16,-1-4-27-16,5-3 0 16,2-4 5-16,0-7 2 15,0-7-5-15,4-10-2 16,9-4-53-16,12-14-67 15,-4-14-205-15,-4-3-309 0</inkml:trace>
  <inkml:trace contextRef="#ctx0" brushRef="#br0" timeOffset="4662.18">29573 2005 1003 0,'0'0'352'0,"0"0"-99"16,0 0-118-16,0 0-88 15,-24 114-12-15,17-88-29 16,5-5 0-16,2-14-12 15,0-3-77-15,0-4-296 0</inkml:trace>
  <inkml:trace contextRef="#ctx0" brushRef="#br0" timeOffset="4865.18">29558 1717 1053 0,'0'0'260'16,"0"0"-96"-16,0 0 14 16,0 0-48-16,-31 121-67 15,31-99 36-15,13-8-40 16,16-5-8-16,25-9-51 0,-6-6-207 16,0-12-1516-16</inkml:trace>
  <inkml:trace contextRef="#ctx0" brushRef="#br0" timeOffset="5706.19">28211 2508 973 0,'0'0'526'0,"0"0"-397"15,0 0-63-15,0 0-30 16,0 0 21-16,0 0-39 16,0 0 28-16,21 89 7 15,-17-52 0-15,-4 14 30 16,0 4 0-16,0 10 7 0,0 5 12 16,0 4-33-1,-2-2-4-15,-5 1-17 16,3-3-47-16,0-5 29 0,2-10-30 15,-2-6 0-15,4-11-2 16,0-9 2-16,0-11-1 16,0-15-88-16,0-3-188 15,4 0-271-15</inkml:trace>
  <inkml:trace contextRef="#ctx0" brushRef="#br0" timeOffset="6608.03">28029 3287 1175 0,'0'0'558'16,"0"0"-313"-16,0 0-77 15,0 0-96-15,0 0 9 16,0 0-21-16,0 0-3 15,16 15-21-15,8 21-18 16,0 8 19-16,3 11-37 16,-4-1 1-16,-3-2-1 15,-5-6 0-15,1-10-74 0,11-13-85 16,-5-14-148-16,-2-9-321 0</inkml:trace>
  <inkml:trace contextRef="#ctx0" brushRef="#br0" timeOffset="6774.03">28475 3288 1942 0,'0'0'283'16,"0"0"-255"-16,0 0 0 16,-54 112-28-16,27-56 0 15,0 8 2-15,-4 21-2 16,7-13-213-16,4-15-763 0</inkml:trace>
  <inkml:trace contextRef="#ctx0" brushRef="#br0" timeOffset="7319.29">28412 3830 1324 0,'0'0'305'15,"0"0"-161"-15,0 0 80 16,0 0-58-16,0 0-12 15,0 0-83-15,0 0-22 16,-13-5-2-16,13 5-47 16,0 0 14-16,0 0-13 15,0 0-1-15,5 0-12 16,6 0-9-16,-3 0 14 16,0 5-6-16,-8 11 23 15,0 6-10-15,-6 6 16 0,-13 2-15 16,-6 2 33-1,0-3-34-15,3-3 2 0,7-5-2 16,6-7 1-16,7-2-1 16,2-6 0-16,0 1 12 15,17-2-16-15,4 1 4 16,-2-2 0-16,-3 3-12 16,-5 1 12-16,-11 3-7 15,0 6 7-15,-17 6 0 16,-19 3 13-16,-7 5-13 15,-1-4 1-15,5-2-7 16,14-9-32-16,17-11-150 16,8-5-196-16,0 0-701 0</inkml:trace>
  <inkml:trace contextRef="#ctx0" brushRef="#br0" timeOffset="7747.92">28827 3955 1536 0,'0'0'560'16,"0"0"-448"-16,0 0-58 15,0 0-54-15,0 0 52 16,-136 59 36-16,92-25-34 16,1 2 1-16,9-3-55 15,8-5 8-15,10-10-16 0,12-8-60 16,4-8-92 0,9-6-98-16,15-18-69 0,1-9-811 0</inkml:trace>
  <inkml:trace contextRef="#ctx0" brushRef="#br0" timeOffset="7898.42">28789 3727 1508 0,'0'0'740'15,"0"0"-613"-15,0 0-120 16,0 0 1-16,0 0-5 16,33 151 6-16,-19-94 1 15,1 4-10-15,8 5-10 16,-3-15-158-16,-5-18-559 0</inkml:trace>
  <inkml:trace contextRef="#ctx0" brushRef="#br0" timeOffset="9031.31">29146 3441 932 0,'0'0'356'15,"0"0"-181"-15,0 0-34 16,0 0-65-16,0 0 31 16,0 0-31-16,-129-100-24 15,108 83 38-15,-1 2-66 16,0 0-3-16,-3 3-7 15,-2 3-13-15,1 0 45 0,-3 1-12 16,2 0-25 0,-2 2 18-16,0-2-26 0,-3 3-1 15,1 0 0-15,-4 3 11 16,-5 2-7-16,-3 0-4 16,-1 0 0-16,-3 0 9 15,0 4-8-15,0 4-1 16,1 2 3-16,3 2 10 15,1-2-13-15,2-1 0 16,1 4 0-16,0 0-1 16,3-1 1-16,-1 1 0 15,-2 2-1-15,3-1 3 16,3 2 0-16,0 2-2 16,2 2 0-16,2 3-6 15,-1 4 6-15,4 2 0 0,1 0 0 16,3 0 2-16,2 5 14 15,5-1 9-15,3 4-10 16,3 4 32-16,1 3-38 16,3 5 8-16,0-2-17 15,3 4 11-15,2-1 6 16,0-2-17-16,0 0 0 16,7 0 11-16,13-2 1 15,5-4-12-15,2-1 7 16,4-5 0-16,2-2 5 15,3 0-12-15,-3-4 2 16,2-4 4-16,2 0-5 16,0-4-1-16,8-1 5 15,4-6 6-15,5-3 0 16,6-2-11-16,4-1 0 0,3-6 0 16,-2 2 1-16,-1-4-1 15,-1 2 0-15,-3-3 11 16,-2 0-11-16,0 0 0 15,-2 0 0-15,2 0-3 16,-2-9 4-16,0-4-1 16,-4-1 0-16,2-3 12 15,-5 1-9-15,-4-2-3 16,-2-1 0-16,-6-4 2 16,1-3-2-16,-3-4 0 0,-3-4 0 15,-3-4 14 1,-3-6-15-16,-5-5 1 0,-6-5 0 15,-5-6 20-15,-8-4-3 16,-2-2 50-16,0-1 10 16,-10 3-29-16,-7 6 40 15,-6 4-18-15,-6 8-37 16,-2 6-8-16,-7 5-23 16,-5 8-2-16,-1 5 0 15,-3 8-23-15,-4 6-18 16,-27 8-73-16,11 5-181 15,7 10-288-15</inkml:trace>
  <inkml:trace contextRef="#ctx0" brushRef="#br0" timeOffset="13881.92">28998 4659 791 0,'0'0'197'0,"0"0"-165"15,0 0-6-15,0 0 47 16,0 0 27-16,0 0 57 15,0 0-24-15,39-27-18 16,-30 20-24-16,-1 2 2 16,1-2-8-16,0 0 9 0,-2-1-5 15,-1 0 20-15,1 4-16 16,-5 0-28-16,-2 2 67 16,3 2-54-16,-3 0-22 15,0 0-16-15,0 0-34 16,-14 6 23-16,-15 18-29 15,-11 12 0-15,-11 12 22 16,-7 10-20-16,-2 4 7 16,-1 5-3-16,8-7 4 15,4-4-4-15,12-10-6 16,8-11-14-16,8-9 13 16,13-13-152-16,8-13-65 15,0 0-85-15,0-13-78 0</inkml:trace>
  <inkml:trace contextRef="#ctx0" brushRef="#br0" timeOffset="14084.83">28689 4674 1568 0,'0'0'254'15,"0"0"-203"-15,0 0 49 16,0 0-12-16,120 89 56 15,-71-54 25-15,4 3-77 16,5 3-34-16,2-4-34 0,1-1-24 16,5-3-54-1,-14-11-216-15,-9-10-458 0</inkml:trace>
  <inkml:trace contextRef="#ctx0" brushRef="#br0" timeOffset="14227.11">29600 4914 2041 0,'0'0'301'0,"0"0"-301"16,0 0-302-16,0 0-421 0</inkml:trace>
  <inkml:trace contextRef="#ctx0" brushRef="#br0" timeOffset="14728.84">28829 4921 208 0,'0'0'2092'0,"0"0"-2092"15,0 0-56-15,0 0-280 16,0 0-3-16,0 0-658 0</inkml:trace>
  <inkml:trace contextRef="#ctx0" brushRef="#br0" timeOffset="14886.64">28992 4698 763 0,'0'0'0'0</inkml:trace>
  <inkml:trace contextRef="#ctx0" brushRef="#br0" timeOffset="15174.14">28722 3990 1669 0,'0'0'76'0,"0"0"-76"16,0 0-63-16,0 0-64 15,0 0 87-15,0 0 32 16,0 0 8-16,-6 16 22 15,-11 15-22-15,5-6 0 16,-7-4-197-16</inkml:trace>
  <inkml:trace contextRef="#ctx0" brushRef="#br0" timeOffset="15361.48">28687 4225 130 0,'0'0'1745'15,"0"0"-1578"-15,0 0-167 16,0 0-137-16,0 0-88 16,0 0-461-16</inkml:trace>
  <inkml:trace contextRef="#ctx0" brushRef="#br0" timeOffset="15564.33">28818 4810 780 0,'0'0'775'0,"0"0"-674"16,0 0-85-16,0 0-16 15,0 0 9-15,0 0-8 16,0 0-2-16,-58 79-103 16,58-79-695-16</inkml:trace>
  <inkml:trace contextRef="#ctx0" brushRef="#br0" timeOffset="15734.99">28818 4810 1993 0,'138'93'451'0,"-142"-93"-451"16,-6-21-163-16,4-1-321 16,-1 0 106-16</inkml:trace>
  <inkml:trace contextRef="#ctx0" brushRef="#br0" timeOffset="15954.43">28713 4168 1279 0,'0'0'0'15,"0"0"-279"-15</inkml:trace>
  <inkml:trace contextRef="#ctx0" brushRef="#br0" timeOffset="16315.83">28713 4168 1891 0</inkml:trace>
  <inkml:trace contextRef="#ctx0" brushRef="#br0" timeOffset="16350.81">28713 4168 1891 0,'-122'81'478'0,"122"-81"-478"0,0 0-326 16,0 0-26-16,0 0-46 0</inkml:trace>
  <inkml:trace contextRef="#ctx0" brushRef="#br0" timeOffset="16539.98">28767 4253 130 0,'0'0'1806'16,"0"0"-1806"-16,0 0-130 15,0 0-232-15,0 0-311 0</inkml:trace>
  <inkml:trace contextRef="#ctx0" brushRef="#br0" timeOffset="17867.64">29532 4925 1538 0,'0'0'518'0,"0"0"-444"15,0 0 10-15,0 0-28 16,0 0-56-16,0 0-12 16,0 0-298-16,-3-11-992 0</inkml:trace>
  <inkml:trace contextRef="#ctx0" brushRef="#br1" timeOffset="27563.88">2108 5138 519 0,'0'0'300'0,"0"0"-105"16,0 0-129-16,0 0-56 15,0 0-10-15,0 0 0 0,47-17 277 16,-43 13-105-16,1-4-135 15,-3 3 49-15,-2 0-8 16,2 1 22-16,-2 1 1 16,0 0-37-16,0 3 9 15,0 0 1-15,0 0-30 16,0 0 38-16,0 0-5 16,0 0-6-16,0 0 13 15,-11 0-72-15,-4 0-3 16,-3 0-9-16,-7 6 5 15,-2 10-6-15,-4 6 1 16,-4 7 0-16,-3 5-3 16,0 5 13-16,-2 4-5 15,4 4 26-15,5 2-22 16,4-2 40-16,10 2-21 0,3-3-13 16,10-2 15-16,4-4-29 15,0-4 4-15,4-8-5 16,16-5 9-16,5-10-18 15,8-6 9-15,5-7-104 16,16-4-70-16,-8-14-206 16,-7-6-400-16</inkml:trace>
  <inkml:trace contextRef="#ctx0" brushRef="#br1" timeOffset="27962.29">1850 5402 1348 0,'0'0'275'0,"0"0"-138"16,0 0 34-16,0 0 52 15,0 0-35-15,0 0-74 16,0 0-26-16,29-2-66 15,4 0-22-15,9-1 6 16,7-2 0-16,3 1-6 0,-1-2 0 16,-2 4 6-1,-5-1-6-15,-7 3 0 0,-10 0 0 16,-10 7-2-16,-9 9 4 16,-8 10-2-16,0 6 40 15,0 6-7-15,-17 5 25 16,-1-2-40-16,1-4-17 15,3-7 13-15,3-12-7 16,7-6-14-16,4-12 2 16,0 0-129-16,23-33-27 15,4-5-340-15,2-4-201 0</inkml:trace>
  <inkml:trace contextRef="#ctx0" brushRef="#br1" timeOffset="28331.48">2402 5372 980 0,'0'0'807'15,"0"0"-664"-15,0 0-1 16,0 0-3-16,-60 128-67 16,47-91 12-16,9-8-39 15,4-3-24-15,0-8-2 16,17-6-12-16,10-10-14 16,4-2-6-16,5-4-96 15,-5-16-33-15,-4-4-66 16,-11-2 73-16,-12 1 78 15,-4 2-29-15,-4 5 58 16,-14 1 28-16,-1 3 37 16,9 5 75-16,5-1-6 0,5 0-6 15,0 0-61-15,23 2-38 16,6 0 8-16,4 8-9 16,-2 0-13-16,-4 4 6 15,-5 18-6-15,-8 7 13 16,-10 2 34-16,-4 5 18 15,0-2 7-15,0-2-41 16,0-5-17-16,-6-9-2 16,-1-18-47-16,2 0-169 15,0-4-170-15</inkml:trace>
  <inkml:trace contextRef="#ctx0" brushRef="#br1" timeOffset="28471.67">2690 5109 636 0,'0'0'1453'16,"0"0"-1159"-16,0 0-233 16,0 0-32-16,0 0-26 15,0 0-3-15,-40 124-229 16,22-64-1112-16</inkml:trace>
  <inkml:trace contextRef="#ctx0" brushRef="#br1" timeOffset="28570.01">2494 5974 935 0,'0'0'1273'0,"0"0"-1140"16,0 0-133-16,0 0-580 0</inkml:trace>
  <inkml:trace contextRef="#ctx0" brushRef="#br1" timeOffset="29126.1">3781 5107 1886 0,'0'0'313'15,"0"0"-202"-15,0 0-71 16,0 0-39-16,0 0 49 15,0 0 12-15,0 0 39 16,-146 136 5-16,97-67-37 16,-7 7 10-16,-2 0-64 15,3-2-14-15,4-12-2 16,6-12-23-16,7-13-77 16,0-25-128-16,11-12-329 15,9 0-766-15</inkml:trace>
  <inkml:trace contextRef="#ctx0" brushRef="#br1" timeOffset="29275.92">3318 5334 2179 0,'0'0'498'15,"0"0"-409"-15,0 0-71 16,0 0 10-16,139 41 14 16,-81-7-21-16,9 5 18 15,4 7-39-15,36 10-114 16,-18-10-479-16,-11-13-546 0</inkml:trace>
  <inkml:trace contextRef="#ctx0" brushRef="#br1" timeOffset="30378.85">4589 4882 1008 0,'0'0'385'0,"0"0"-167"16,0 0-94-16,0 0-16 0,0 0 2 15,0 0-16 1,0 0 62-16,2 57-32 0,-2-11-25 16,0 8-1-16,-4 11-29 15,0 4 29-15,2 5-40 16,-1 1-31-16,3-2 19 15,0-4-45-15,0-8-1 16,0-8 4-16,9-13 8 16,2-12-9-16,3-10-3 15,4-9 0-15,1-9-16 16,8-5-7-16,7-24-47 16,-1-10-111-16,0-7-1 0,-2 0 70 15,-8 5 44-15,-7 8 55 16,-7 11 13-16,-7 10 16 15,-2 12 71-15,0 0 14 16,-18 6-70-16,-6 20 16 16,-3 4 7-16,-2 4-14 15,4 0 8-15,7-5-48 16,9-10 0-16,7-9 0 16,2-7-35-16,2-3-11 15,21-8-29-15,6-16-90 16,2-3-58-16,0 1 33 15,-4 4 64-15,-5 8 78 16,-6 11 48-16,-8 3 59 16,-1 17 72-16,-7 13-19 15,0 6 3-15,0 0-70 0,0-4-17 16,0-8-21-16,0-7-7 16,0-17-38-16,0 0-146 15,0-9-165-15</inkml:trace>
  <inkml:trace contextRef="#ctx0" brushRef="#br1" timeOffset="30522.15">4803 5201 1930 0,'0'0'372'0,"0"0"-290"16,0 0-39-16,0 0-43 15,152-3-4-15,-96 3 2 16,-11 0-223-16,-12 0-782 0</inkml:trace>
  <inkml:trace contextRef="#ctx0" brushRef="#br1" timeOffset="31715.89">5399 5717 707 0,'0'0'965'0,"0"0"-743"0,0 0-113 16,0 0 14-16,0 0-17 15,0 0-70-15,0 0-36 16,91-102 29-16,-49 58-29 15,1-9 0-15,1-1-1 16,1-4-11-16,-7 1 11 16,-7 6-8-16,-11 5 9 15,-9 10 2-15,-6 7-1 16,-5 12-1-16,0 9 65 16,-13 8-37-16,-8 0-4 15,1 8-12-15,3 13-11 16,0 9 19-16,11 8-11 15,6 3 13-15,0 5 17 0,6 3-28 16,11-2 18-16,-5 1-4 16,-1-1-15-16,-3-3 22 15,-8-7-31-15,0-5-1 16,0-7 19-16,-10-9-18 16,4-12 10-16,1-4-11 15,5-4-15-15,0-24-99 16,13-11-83-16,12-7-96 15,4 0-18-15,0 8 96 16,-4 11 215-16,-7 16 41 16,-9 11 36-16,-7 0 54 15,-2 16 22-15,0 12 36 16,0 4-23-16,0 2-88 0,2-1-22 16,18-8-20-16,5-7-27 15,8-10 32-15,5-8-39 16,2 0-2-16,-7-8-9 15,-8-14-56-15,-11-2 17 16,-14-1-24-16,0-4-26 16,-29 5 47-16,-16 2-2 15,-5 2 53-15,-3 2 2 16,6 4 0-16,12 0 67 16,10 2 21-16,14 0-60 15,11 1 48-15,0-6-47 16,15 2-22-16,14 1-9 15,5 1 6-15,2 2-15 16,0 3 9-16,-3 3-12 0,-2-2-32 16,-4 0-153-1,4-17-46-15,-8 4-136 0,-6-5-736 0</inkml:trace>
  <inkml:trace contextRef="#ctx0" brushRef="#br1" timeOffset="31843.87">6232 4967 1627 0,'0'0'641'0,"0"0"-499"16,0 0-97-16,0 0-5 16,0 0-28-16,-15 106 7 15,-10-29-19-15,5-11-252 16,0-11-885-16</inkml:trace>
  <inkml:trace contextRef="#ctx0" brushRef="#br1" timeOffset="33628.71">6798 5360 1446 0,'0'0'477'0,"0"0"-329"0,0 0-68 15,0 0 14-15,0 0 50 16,0 0-69-16,0 0-14 16,5-4-24-16,-5 34-11 15,0 10 35-15,-7 1-33 16,-7 5-20-16,4-7 20 16,-1-8-28-16,1-8 0 15,6-7 1-15,2-9 10 16,0-4-4-16,2-3-7 15,0 0 6-15,0-5-12 16,20-18 6-16,5-3-59 16,6-4-11-16,2 2-3 15,-4 7 62-15,-5 10 4 0,-6 11 2 16,-2 0-9 0,-5 20 13-16,-4 10 1 0,-3 8 12 15,0 1-6-15,4-5 9 16,2-8-15-16,6-6 0 15,6-12-8-15,7-8 8 16,7 0-13-16,0-18-38 16,2-13-78-16,-5-5-5 15,-6-1-15-15,-5-2-7 16,-6 5 78-16,-10 8 72 16,-2 11 6-16,-4 8 157 15,0 7-59-15,0 0-50 0,0 19-36 16,-8 6 18-1,3 5 45-15,3 0-48 0,2 1-4 16,0-8-1-16,15-2-20 16,6-10 20-16,6-7-22 15,4-4-6-15,-2 0-9 16,2-20-77-16,-2-6 8 16,-4-6-15-16,-4-2 2 15,-5-2 41-15,-3 6 8 16,-5 4 42-16,-4 12 6 15,-4 8 82-15,0 6-3 16,0 6-32-16,0 22 42 16,0 7 23-16,0 7-54 0,-4 0-22 15,-1-3 18 1,0-4-53-16,3-7 5 0,0-6-6 16,2-17-147-16,0-5-170 15,0 0-573-15</inkml:trace>
  <inkml:trace contextRef="#ctx0" brushRef="#br1" timeOffset="33795.51">7519 5296 622 0,'0'0'1321'16,"0"0"-1090"-16,0 0-153 15,0 0-77-15,0 0 7 16,0 0-5-16,0 0-3 15,15 48-14-15,-15-34-164 16,-2-6-349-16</inkml:trace>
  <inkml:trace contextRef="#ctx0" brushRef="#br1" timeOffset="33997.65">7596 4979 1348 0,'0'0'616'0,"0"0"-509"16,0 0-15-16,0 0-5 16,0 0-2-16,-11 102 10 15,11-82-36-15,23-8 5 16,8-6-20-16,7-6-44 16,16-6-104-16,-8-15-375 15,-9 0-608-15</inkml:trace>
  <inkml:trace contextRef="#ctx0" brushRef="#br1" timeOffset="34725.94">8753 5049 1250 0,'0'0'538'0,"0"0"-403"16,0 0-121-16,0 0 5 15,0 0 68-15,-40 152 48 16,22-75 34-16,3 8-82 15,1 2-20-15,5-3-24 16,7-10-42-16,2-11 18 16,0-15-19-16,4-17-7 15,13-11 5-15,16-20-116 16,-2 0-94-16,-4-5-304 0</inkml:trace>
  <inkml:trace contextRef="#ctx0" brushRef="#br1" timeOffset="34907.89">8399 5453 1664 0,'0'0'353'16,"0"0"-204"-16,0 0-84 16,0 0-32-16,0 0-33 15,144-27-5-15,-80 22-4 16,22-4-184-16,-14 6-131 15,-14-2-310-15</inkml:trace>
  <inkml:trace contextRef="#ctx0" brushRef="#br1" timeOffset="35828.75">8907 5375 1320 0,'0'0'390'16,"0"0"-266"-16,0 0-105 15,0 0 4-15,0 0-7 16,0 0 39-16,3 109 53 15,1-68-40-15,1 0-12 16,-1-3-40-16,-2-8-16 16,0-7 13-16,-2-9-11 15,0-10-2-15,2-4 13 16,-2 0 6-16,5-22 5 16,2-13-24-16,4-5-45 15,2-4-8-15,5 4-79 0,5 8 56 16,0 11 60-1,6 8-8-15,0 9 5 0,0 4-9 16,0 0 23-16,-2 0-7 16,-2 2 12-16,-5 4 0 15,-7-2 0-15,-4 1 10 16,-4-4-5-16,-3-1-4 16,-2 2 26-16,0 0 133 15,0 2-54-15,-16 6-50 16,1 6-26-16,1 7-29 15,4 3 28-15,3 8-29 16,7-5 1-16,0-2 6 16,0-8-1-16,9-8-6 15,6-10 9-15,1-1 0 0,-1-4-18 16,-1-18-31-16,-5-7-90 16,-5-5-8-16,-4-5-10 15,0 0-24-15,2 1-67 16,2 6 122-16,4 9 117 15,0 11 116-15,1 10-42 16,3 2-35-16,-1 0-36 16,2 14 25-16,0 2 25 15,-2 0-41-15,3 2 25 16,-5-1 6-16,-1 2-25 16,0-1 9-16,0 0-26 15,1-1 1-15,2-1 1 16,5-5 6-16,7-1 4 0,3-1-13 15,6-6 0 1,5-1 12-16,1-2-10 0,2 0-2 16,-2 0 0-16,0 0 10 15,-5-5-23-15,-6-12 6 16,-6 0-37-16,-11-6 35 16,-5-1-29-16,-5 1 3 15,-2 0 19-15,-19 7 16 16,-3 9 80-16,0 7-13 15,-3 0-39-15,4 21 8 16,3 13-35-16,5 12 36 16,6 6 36-16,5 10-3 15,4 2 20-15,0 6-24 16,0-5-13-16,2 0 17 0,7-2 1 16,-5-9 8-16,-4-5-45 15,0-14-28-15,-9-8 35 16,-20-13 31-16,-14-11-24 15,-7-3-2-15,-6-9-46 16,0-16 0-16,4-2-52 16,6-9-204-16,13 5-223 15,10 9-451-15</inkml:trace>
  <inkml:trace contextRef="#ctx0" brushRef="#br1" timeOffset="36564.55">10333 5368 1013 0,'0'0'302'15,"0"0"-186"-15,0 0-2 16,0 0 23-16,0 0-12 15,0 0-2-15,0 0 12 0,43 24-32 16,-40 10 21-16,-3 2-66 16,0 2-15-16,0-1-8 15,0-8-33-15,0-7 14 16,-3-7-12-16,1-10 4 16,2-5 14-16,0 0-5 15,0-13-6-15,2-13-11 16,18-11-87-16,2-1 8 15,7 2-41-15,3 8 55 16,-3 14 65-16,0 12-14 16,-5 2 14-16,-3 14 4 15,-11 16-2-15,-3 6 33 16,-5 4 17-16,-2-1-32 16,0-6 18-16,0-7-38 15,0-5 0-15,0-13 0 0,4-8 1 16,10 0 7-16,6-22-8 15,2-13-107-15,3-10-55 16,8-47-79-16,-6 13-257 16,-6-2-312-16</inkml:trace>
  <inkml:trace contextRef="#ctx0" brushRef="#br1" timeOffset="37481.31">10813 4939 962 0,'0'0'627'0,"0"0"-312"15,0 0-104-15,0 0-149 16,0 0-32-16,0 0-29 15,0 0 16-15,-67 81 76 16,63-9-17-16,4 7-17 0,0 6 2 16,0-1-37-16,0-3 10 15,0-10-34-15,6-11 0 16,3-13-2-16,1-17 3 16,0-13-2-16,1-14-6 15,5-3-21-15,3-20 27 16,2-18-103-16,4-7-53 15,0 1 18-15,-5 9 16 16,-7 10 123-16,-5 15 20 16,-8 10-20-16,0 4 14 15,0 22 2-15,-2 4 3 16,-4 3 28-16,4 1-32 16,2-7 1-16,0-5-7 0,10-6-2 15,15-6 9 1,6-10-16-16,7 0-16 0,3-5 15 15,-1-20-74-15,-3-3-17 16,-1-3-14-16,-9 4-21 16,-9 5 69-16,-9 10 58 15,-9 12 40-15,0 0 23 16,-5 10-47-16,-8 14 47 16,-3 6 27-16,3-2-16 15,6 0-16-15,5-5-47 16,2-8-9-16,0-3 20 15,0-7-22-15,2-3 22 16,10-2 2-16,-2-2-24 0,6-18-2 16,0-9-54-16,2 0-37 15,1-4 32-15,-3 7-16 16,-3 10 77-16,-3 10 19 16,-6 6-19-16,-2 4 21 15,-2 17 26-15,0 8 8 16,0-2 38-16,0-2-43 15,0-2 0-15,0-7-4 16,0-8-45-16,0-4 22 16,0-4-14-16,0 0 28 15,13-16 7-15,5-7-44 16,7-4-38-16,2-2-32 0,2 1-33 16,0 7 39-1,-3 8 10-15,-3 9 39 0,-7 4 8 16,-3 8 14-16,-5 13 9 15,-3 2 36-15,0 2-2 16,-1-7 21-16,0-3-47 16,1-6-23-16,3-7 31 15,8-2-31-15,9 0 20 16,11-14-14-16,8-6 7 16,7-3-28-16,7 1 14 15,0 6-15-15,0 8 1 16,-7 8 5-16,-8 0 9 15,-8 14-1-15,-12 8-7 16,-8 4-1-16,-11-3 9 16,-4-4 0-16,0-5-1 0,-12-5-53 15,-13-9 4-15,-31-5-111 16,3-14-361-16,-3-7-472 0</inkml:trace>
  <inkml:trace contextRef="#ctx0" brushRef="#br1" timeOffset="37639.86">11509 4821 2105 0,'0'0'545'15,"0"0"-436"-15,0 0-100 16,0 0 9-16,0 0-17 16,-138 129-1-16,97-62 0 15,-15 33-11-15,10-16-292 0,8-14-823 16</inkml:trace>
  <inkml:trace contextRef="#ctx0" brushRef="#br1" timeOffset="40725.91">12737 5325 401 0,'0'0'606'16,"0"0"-528"-16,0 0-64 15,0 0 19-15,0 0 43 16,0 0 61-16,0 0 7 16,-11-36-95-16,11 35-17 0,0-3-32 15,2-1 6 1,2 1 23-16,-1 3 38 0,-3-2 46 16,0 2 36-16,0 1-25 15,0 0-6-15,0 0-50 16,0 0-44-16,-7 0 2 15,2 0-18-15,3 0-8 16,2-3 13-16,0 0-13 16,0-5 29-16,11-5-29 15,9-2-30-15,3 0 28 16,-6 5-16-16,1 6 18 16,-9 4 0-16,-1 0 6 15,-8 17-6-15,0 12 24 16,-10 10 32-16,-13 2 21 0,-3 4-51 15,-5-1 6-15,2-5-8 16,2-8-18-16,7-9 11 16,5-10-17-16,10-5 0 15,5-7 33-15,0-3-33 16,16-19-80-16,15-4-30 16,4 0 2-16,3 4 6 15,-1 8 46-15,-8 8 38 16,-8 6 5-16,-3 3 23 15,-7 20-10-15,-9 5 37 16,-2 6-3-16,0 2 49 16,-17 0-40-16,-6-2-32 15,-1-5 6-15,-3-5-17 0,7-6-138 16,4-12-254-16</inkml:trace>
  <inkml:trace contextRef="#ctx0" brushRef="#br1" timeOffset="41739.25">13283 5332 622 0,'0'0'499'15,"0"0"-363"-15,0 0-114 16,0 0 41-16,0 0 93 15,0 0-36-15,0 0-3 16,9 5-35-16,-7 14-13 16,0 3 39-16,-2 9-13 15,0 2-14-15,0 4-19 16,0 0-3-16,-6 1 4 16,-4-1-20-16,2-10-21 0,1-4 3 15,3-10-16-15,2-4-9 16,2-9 14-16,0 0-13 15,0-13 1-15,0-13-2 16,0-12-80-16,8-6 12 16,8-4-106-16,2 0-29 15,0 6 25-15,5 8 36 16,-2 12 122-16,2 8 2 16,-3 8 18-16,-5 6-8 15,-1 0 19-15,-7 9-11 16,-3 10 41-16,-2 5-3 15,-2 8 42-15,0 4-16 0,0 4 18 16,0 0 11-16,0 1-48 16,0-6-14-16,0-5-18 15,9-7-6-15,13-12 15 16,7-6-15-16,7-5-7 16,1-2-36-16,2-20-100 15,-1-7 13-15,-3-3-1 16,-6-4-90-16,-6-2-31 15,-8 3 70-15,-11 4 175 16,-4 7 28-16,0 9 184 16,-13 12-67-16,-7 3-94 15,-2 3-17-15,-3 16 44 16,5 6-30-16,0 1 9 16,9-1-3-16,4-4-47 15,5 0 5-15,2-5-12 0,0-4 7 16,9-8-7-16,9-1 0 15,2-3-32-15,0 0-22 16,-2 0-23-16,-1-3 45 16,-3 3 31-16,-5 3 1 15,-5 20 29-15,-2 12 31 16,-2 6 27-16,0 10 55 16,0 0 17-16,-12 2-22 15,-2-2-22-15,-1-8-29 16,-4-5-6-16,0-10-55 15,-2-6 17-15,1-10 7 16,3-7-33-16,3-5 17 16,5-2-10-16,7-21-23 0,2-8-59 15,7-13-82-15,19-7-26 16,32-31-153-16,-7 14-313 16,-4 3-256-16</inkml:trace>
  <inkml:trace contextRef="#ctx0" brushRef="#br1" timeOffset="42383.09">13976 5424 922 0,'0'0'402'16,"0"0"-158"-16,0 0-114 16,0 0-104-16,0 0 50 15,0 0-31-15,0 0 20 16,-11 126-7-16,11-92-43 16,0-3 10-16,2-7-25 0,12-9 1 15,6-5 13-15,2-8-14 16,1-2-15-16,-2-12-20 15,2-13-83-15,-3-12-73 16,-5-3-120-16,-3 1 92 16,-3 2 125-16,-3 11 94 15,-4 8 258-15,-2 14 99 16,0 4-212-16,0 8-82 16,-6 20 20-16,-3 10 30 15,0 5-1-15,2 0-61 16,3 0 1-16,2-8-21 15,2-4-29-15,0-11 7 16,0-6-9-16,0-10-49 16,0-4 15-16,0-2-15 15,0-20-211-15,0-12 3 0,0-9-48 16,2-5 112-16,12 3 59 16,3 3 134-16,1 10 173 15,0 13 82-15,-2 12-122 16,-1 7-88-16,-1 0-45 15,-6 12 30-15,-1 14-8 16,-5 6 18-16,-2 3 27 16,0 5-28-16,0 1 33 15,0-5 15-15,0-2-34 16,7-9-4-16,8-4-34 16,10-9-14-16,8-10 40 15,13-2-35-15,4-7-6 16,4-21-57-16,-2-7-56 0,-8-7 25 15,-13-4-49-15,-13-1-56 16,-14 9 132-16,-4 6 61 16,-10 10 172-16,-17 12-6 15,-4 8-94-15,-6 2-23 16,2 2-49-16,3 15 8 16,5 0-9-16,8 3 1 15,7-2-117-15,6-6-427 0</inkml:trace>
  <inkml:trace contextRef="#ctx0" brushRef="#br1" timeOffset="42579.75">14534 5235 1154 0,'0'0'554'16,"0"0"-418"-16,0 0-126 15,0 0-4-15,0 0-5 16,0 0 1-16,0 128-2 16,0-70 0-16,0-12-113 15,0-5-471-15</inkml:trace>
  <inkml:trace contextRef="#ctx0" brushRef="#br1" timeOffset="42780.28">14690 5479 1126 0,'0'0'295'0,"0"0"-176"16,0 0 4-16,0 105-26 16,0-74-10-16,4-5-30 15,5-6-56-15,2-8 7 16,0-12-8-16,-4 0-146 15,-3-9-387-15</inkml:trace>
  <inkml:trace contextRef="#ctx0" brushRef="#br1" timeOffset="42925.46">14370 5133 1833 0,'0'0'536'0,"0"0"-410"16,0 0-126-16,0 0-7 15,170-41-105-15,-87 32-155 16,-1-3-519-16</inkml:trace>
  <inkml:trace contextRef="#ctx0" brushRef="#br1" timeOffset="43367.6">15749 4962 1543 0,'0'0'289'0,"0"0"-233"15,0 0-46-15,0 0 37 16,0 0 73-16,-19 142 51 15,11-52 8-15,-1 0-68 16,4 6-20-16,1-2-84 16,1-20-7-16,3-2 0 15,0-14-85-15,0-19-11 16,0-18-7-16,0-21-154 16,0 0-46-16,-2-14-976 0</inkml:trace>
  <inkml:trace contextRef="#ctx0" brushRef="#br1" timeOffset="43512.07">15416 5351 727 0,'0'0'1235'16,"0"0"-846"-16,0 0-270 15,0 0-66-15,0 0-48 16,156-63 5-16,-87 54-17 16,5 8 7-16,22 1-140 15,-15 6-249-15,-19 8-1368 0</inkml:trace>
  <inkml:trace contextRef="#ctx0" brushRef="#br1" timeOffset="44305.62">16042 5641 362 0,'0'0'1548'0,"0"0"-1548"0,0 0-56 15,0 0-511-15,0 0 343 16,110-107 224-16,-83 65 381 15,2-2-176-15,0 0-158 16,-2 3-46-16,-6 2-1 16,0 6 7-16,-7 13 120 15,-6 8 74-15,-8 12-89 16,0 0-53-16,0 20-58 16,-16 15 49-16,3 5 4 15,2 8-19-15,4 3 47 16,7-4-35-16,0-1-30 15,7-6 5-15,15-8-15 16,9-9 5-16,10-14 25 0,3-6-37 16,5-3 0-16,2-11-23 15,1-14-47-15,-5-8 16 16,-7-6-58-16,-11-2 20 16,-11 4 54-16,-12 2 38 15,-6 12 88-15,0 9 4 16,-18 9-62-16,-7 5 13 15,-1 0-42-15,2 19 10 16,3 8 25-16,9 4-35 16,6 1 44-16,6-3-21 15,0 2 2-15,14-6 26 16,9-3-46-16,6-6 8 16,4-9-14-16,9-7-27 15,5 0 12-15,2-21-33 0,2-6-17 16,-1-4 44-16,-10 1-38 15,-7 6 35-15,-13 7 23 16,-9 12 2-16,-9 5 50 16,-2 0-26-16,0 22 2 15,-13 7 62-15,-1 3-60 16,4-3 2-16,3-2-7 16,4-9-12-16,3-7-2 15,0-7-5-15,3-4-3 16,12 0 21-16,8-14-23 15,4-12-40-15,8-4-46 16,7-4-53-16,5 0 19 16,2 5 11-16,-2 10 57 0,-5 9 51 15,-11 10 2 1,-6 0 14-16,-7 12 23 0,-5 12-20 16,-6 3 31-16,-4 1-11 15,-3 0-21-15,0-1 12 16,0-1-29-16,-3-6 0 15,-10-1-70-15,-16-14-139 16,0 0-100-16,0-5-424 0</inkml:trace>
  <inkml:trace contextRef="#ctx0" brushRef="#br1" timeOffset="44471.78">16540 5147 1721 0,'0'0'549'0,"0"0"-374"16,0 0-18-16,158-60-117 16,-98 54-14-16,3 6-26 15,17 0-60-15,-15 11-225 16,-9 4-925-16</inkml:trace>
  <inkml:trace contextRef="#ctx0" brushRef="#br1" timeOffset="44583.63">17832 5392 1209 0,'0'0'1340'0,"0"0"-1340"0,0 0-82 15,0 0-1097-15</inkml:trace>
  <inkml:trace contextRef="#ctx0" brushRef="#br1" timeOffset="45982.13">1705 6559 995 0,'0'0'400'0,"0"0"-172"15,0 0-27-15,0 0 10 16,0 0 25-16,0 0-64 16,0 0 3-16,-7 0-63 15,7 0-59-15,0 0 25 16,0 0-38-16,0 0-16 16,0 0 35-16,0 0-49 15,0 0 16-15,0 0-14 16,0 0 0-16,2 0 1 15,19 0-13-15,8 0 0 16,8 0 0-16,8 0 1 0,6 0-1 16,3 0 0-16,0 0-36 15,-4 0-28-15,2 0-201 16,-12 0-369-16,-16-4-474 0</inkml:trace>
  <inkml:trace contextRef="#ctx0" brushRef="#br1" timeOffset="46243.78">1716 6671 1092 0,'0'0'914'0,"0"0"-708"16,0 0-66-16,0 0-75 16,0 0-36-16,0 0 60 15,149-18-18-15,-95 14-44 16,1 0-27-16,8 0-15 16,-14 2-206-16,-11-1-369 0</inkml:trace>
  <inkml:trace contextRef="#ctx0" brushRef="#br1" timeOffset="46453.35">2242 6379 172 0,'0'0'1395'15,"0"0"-1223"-15,0 0-90 16,0 0 14-16,65 116 24 15,-59-70-33-15,-6 3 7 16,-2 4-42-16,-25 1-52 16,-33 10-19-16,7-11-295 15,4-15-916-15</inkml:trace>
  <inkml:trace contextRef="#ctx0" brushRef="#br1" timeOffset="47151.02">3800 6272 1239 0,'0'0'348'0,"0"0"-160"15,0 0 21-15,0 0-41 16,0 0-24-16,0 0-52 15,0 0-56-15,-27 8 26 16,0 21 44-16,-8 11-15 0,-7 10-6 16,-8 5-44-16,2 6 3 15,-1-1-40-15,4-4 7 16,7-5-8-16,7-12-3 16,9-11-8-16,6-7-1 15,5-9-119-15,2-12-110 16,0 0-97-16,5-8-492 0</inkml:trace>
  <inkml:trace contextRef="#ctx0" brushRef="#br1" timeOffset="47333.4">3326 6435 1644 0,'0'0'251'0,"0"0"-175"16,0 0 41-16,0 0-11 0,154 50 56 15,-102-22-45-15,2 4-43 16,0 1-41-16,-3 2-33 16,10 5-57-16,-17-9-174 15,-7-13-362-15</inkml:trace>
  <inkml:trace contextRef="#ctx0" brushRef="#br1" timeOffset="47677.59">4192 6472 1064 0,'0'0'664'0,"0"0"-465"16,0 0-19-16,0 0-27 15,0 0-89-15,0 0-21 16,0 0 21-16,75 7-64 0,-54-5 0 15,2 2-65-15,-10-3-264 16,-8 3-349-16</inkml:trace>
  <inkml:trace contextRef="#ctx0" brushRef="#br1" timeOffset="47812.93">4192 6472 1758 0,'0'79'368'16,"21"-77"-281"-16,6-2-37 15,2 2-36-15,0-2-3 16,4 2-22-16,-6 0-50 16,-12-2-641-16</inkml:trace>
  <inkml:trace contextRef="#ctx0" brushRef="#br1" timeOffset="48781.54">5027 6171 1129 0,'0'0'378'0,"0"0"-187"16,0 0-84-16,0 0-90 15,0 0 62-15,0 0 17 16,0 0-10-16,-104 17-2 16,94-2-52-16,3-2 1 15,7 3 16-15,0-2 2 16,2 1 40-16,16-1-60 15,4 3-22-15,1 0 10 16,-4 0-19-16,-1 3 0 16,-9 4 0-16,-5 6 10 15,-4 5-1-15,-4 2-9 16,-21 4 1-16,-3-5 16 16,-1-7-11-16,7-3-3 0,3-13-3 15,13-5-5 1,6-6-1-16,0-2-69 0,4 0 8 15,15 0 53-15,-4 0-6 16,-4 9 11-16,-4 5 7 16,-7 11 2-16,0 8 81 15,0 2-33-15,-2 4-23 16,-3-6 9-16,5-1-33 16,0-7 17-16,9-7-18 15,16-6 0-15,6-8-6 16,15-4-161-16,-3-2-373 15,-9-10-373-15</inkml:trace>
  <inkml:trace contextRef="#ctx0" brushRef="#br1" timeOffset="50498.32">5401 6411 322 0,'0'0'747'15,"0"0"-524"-15,0 0-136 0,0 0 23 16,0 0 29-16,0 0 2 15,0 0 26 1,0-16-16-16,-2 16-20 0,2 0-53 16,-2 0-39-16,-1 0 4 15,-4 0-43-15,0 0 0 16,1 5 6-16,-5 8 4 16,-1 4 9-16,-1 3-11 15,0 4 7-15,2 2 51 16,0 3-12-16,1 1-12 15,6 0-13-15,4-2-29 16,0-2 35-16,0-4-34 16,2-3 0-16,12-4 37 15,3-5-30-15,2-2 13 16,1-4-9-16,2 0 0 0,2-4 4 16,3 0-15-16,2-5 0 15,2-13 9-15,3-7-8 16,-5-5-2-16,-7-2 0 15,-4-5 9-15,-13-2-20 16,-5-3 0-16,0 2 2 16,-23 1-3-16,-8 5 24 15,-4 10-5-15,-6 10-7 16,1 10-7-16,-2 4-29 16,-7 11-171-16,13 6-306 15,7 4-803-15</inkml:trace>
  <inkml:trace contextRef="#ctx0" brushRef="#br1" timeOffset="52099.71">5871 6499 1075 0,'0'0'350'0,"0"0"-171"16,0 0-42-16,0 0 87 16,0 0-16-16,0 0 2 15,0 0 25-15,-9-14-102 16,9 12-26-16,0 2-47 15,0 0-23-15,0 0 8 16,0 0-44-16,0 0-1 0,0 0 0 16,0 0-15-1,0 0-28-15,-2 2-230 16,2 8-201-16,-2-2-419 0</inkml:trace>
  <inkml:trace contextRef="#ctx0" brushRef="#br1" timeOffset="52256.56">5862 6679 1485 0,'0'0'503'16,"0"0"-449"-16,0 0 27 15,0 0 6-15,0 0 18 16,-62 124-3-16,18-81-70 16,-12 1-12-16,-29 19-20 15,16-14-150-15,7-9-373 0</inkml:trace>
  <inkml:trace contextRef="#ctx0" brushRef="#br1" timeOffset="53406.53">6213 6728 1151 0,'0'0'351'0,"0"0"-245"16,0 0 51-16,0 0-60 16,0 0-17-16,0 0 70 15,0 0-102-15,81-85-23 16,-56 53-25-16,0-1-40 15,-1-2 25-15,-4-1-44 16,-6 3 39-16,-3 8 6 16,-5 1 28-16,-1 3-5 15,-3 6 45-15,-2 0-1 16,3 4 9-16,-3 1-49 0,2-1-11 16,0 7 8-1,0 0-8-15,0 4-2 0,-2 0 0 16,0 0-5-16,0 4 4 15,0 11 1-15,0 2 0 16,0 4 26-16,0 4-17 16,0 4 31-16,-4 2 18 15,0 4-21-15,-1 3 27 16,-2-2-34-16,3 0-29 16,-3-4 19-16,1-1-14 15,-3-6-12-15,1-5-1 16,2-2-168-16,0-6-170 15,1-5-447-15</inkml:trace>
  <inkml:trace contextRef="#ctx0" brushRef="#br1" timeOffset="53954.05">6827 6499 1724 0,'0'0'394'16,"0"0"-288"-16,0 0-44 15,0 0-56-15,0 0 9 16,0 0 25-16,0 0-40 16,0 4-11-16,0 0-266 15,0 2-262-15</inkml:trace>
  <inkml:trace contextRef="#ctx0" brushRef="#br1" timeOffset="54132.52">6877 6679 1468 0,'0'0'208'16,"0"0"-113"-16,0 0 26 15,0 0 49-15,-45 138-25 16,11-97-15-16,-5 1-68 16,-9-1-55-16,-25 14-7 15,9-13-207-15,4-10-587 0</inkml:trace>
  <inkml:trace contextRef="#ctx0" brushRef="#br1" timeOffset="55425.24">7420 6488 1607 0,'0'0'606'16,"0"0"-448"-16,0 0-33 15,0 0-19-15,0 0-81 16,0 0-6-16,0 0-19 15,0 0-68-15,0 0-156 16,0-2-669-16</inkml:trace>
  <inkml:trace contextRef="#ctx0" brushRef="#br1" timeOffset="56145.32">7456 6523 1217 0,'0'0'564'0,"0"0"-404"16,0 0 58-16,0 0-59 15,0 0-109-15,0 0 3 16,22-110-53-16,-4 79-12 16,3 5 11-16,-4 4-61 15,1 9 43-15,-7 6 18 16,-5 7-8-16,-6 10 9 15,0 20 17-15,-4 11 35 16,-21 5 28-16,-1 1-54 16,-10 2 3-16,0-5 16 0,1-6-39 15,-3-8 30-15,5-8-36 16,2-9 6-16,6-8-9 16,7-5 3-16,7 0-9 15,11-12-35-15,0-8-79 16,0 2 43-16,15 4 33 15,1 6 33-15,-3 8 3 16,3 0 6-16,-1 8 5 16,1 10 29-16,5 2-4 15,3-1 45-15,7-4-33 16,7-4-22-16,9-8 9 16,4-3-24-16,5 0-20 0,-3-9-137 15,9-16-208-15,-14 3-165 16,-15 3-833-16</inkml:trace>
  <inkml:trace contextRef="#ctx0" brushRef="#br1" timeOffset="56567.52">7974 6476 1397 0,'0'0'715'15,"0"0"-425"-15,0 0-149 0,0 0-99 16,0 0-35-16,0 0-7 15,0 0-27-15,0-17-86 16,-8 34-188-16,-1 4-170 16,3-1-599-16</inkml:trace>
  <inkml:trace contextRef="#ctx0" brushRef="#br1" timeOffset="56708.68">7955 6694 864 0,'0'0'711'0,"0"0"-398"16,0 0-85-16,0 0-153 15,7 118-36-15,-12-83 1 16,-10 1-30-16,-9 2 34 16,-3 1-44-16,-15 5-16 0,3-10-241 15,8-10-668-15</inkml:trace>
  <inkml:trace contextRef="#ctx0" brushRef="#br1" timeOffset="57624.88">8470 6374 1007 0,'0'0'555'0,"0"0"-457"16,0 0-21-16,0 0-16 16,0 0 18-16,0 0 46 15,0 0-45-15,-24-28 0 16,24 18-63-16,0 0-16 16,0-2 4-16,6 5-2 15,8 0-3-15,-1 3 0 16,1 4 7-16,-1 0-17 15,-1 4 10-15,-2 15 0 16,-5 3 15-16,-5 7-14 16,0 5 55-16,-3 3 3 15,-15-4-20-15,-1 0 23 0,1-9-52 16,2-6-9 0,7-8 8-16,7-8 5 0,2-2-14 15,4 0 0-15,21 0 0 16,2 0-7-16,4 0-8 15,-4 0 11-15,-7 2-7 16,-7 16 13-16,-11 8-2 16,-2 3 11-16,-11 5-10 15,-13-2 35-15,-8-3-30 16,1-3-5-16,4-5-2 16,1-3-40-16,8-9-159 15,7-4-353-15</inkml:trace>
  <inkml:trace contextRef="#ctx0" brushRef="#br1" timeOffset="58555.66">8842 6246 1224 0,'0'0'265'16,"0"0"-207"-16,0 0-23 0,0 0-28 15,0 0 40-15,0 0 46 16,0 0-15-16,79 32 30 15,-79 2 6-15,0 8 2 16,-5 3 17-16,-4-2-50 16,2 0-28-16,7-8-11 15,0-4-43-15,0-9 15 16,12-8-10-16,5-6 6 16,4-8 28-16,-2 0-40 15,-1 0-19-15,-9-14-8 16,-2-2-25-16,-7 2 19 15,0 2 20-15,0 5 13 16,0 7 74-16,-7 0-72 16,-2 13-2-16,1 13 0 0,1 7 8 15,4 10-8-15,3 1 0 16,0 5 1-16,0-1 5 16,0-4-6-16,0-2 0 15,0-7-6-15,0-3 16 16,-4-8-10-16,-7-3 0 15,2-8-22-15,0-13-73 16,2 0-192-16,5-7-483 0</inkml:trace>
  <inkml:trace contextRef="#ctx0" brushRef="#br1" timeOffset="58683.56">9388 6621 2006 0,'0'0'462'0,"0"0"-462"16,0 0-354-16,0 0-884 0</inkml:trace>
  <inkml:trace contextRef="#ctx0" brushRef="#br1" timeOffset="67344.64">1484 7516 656 0,'0'0'174'0,"0"0"-21"16,0 0 41-16,0 0-20 16,0 0-174-16,0 0-40 15,-6-3 40-15,6 3 384 0,0 0-292 16,0 0-56-1,0-3-18-15,0-1-17 0,0 0 12 16,0-1-13-16,0 3 37 16,0-1 17-16,0 1 15 15,0 0 37-15,0-1 13 16,0 1-11-16,-2 0 30 16,-1 0-65-16,0 1-18 15,3-2 39-15,0 3-72 16,0 0 5-16,0 0 1 15,0 0-26-15,0 0 18 16,0 0-20-16,0 0 0 0,0 0-6 16,0 3 6-1,0 12 0-15,0 12 10 0,0 5 1 16,0 10 1-16,3 9-2 16,0 7-8-16,-3 9 37 15,0 3-31-15,0 1 9 16,0-3-13-16,-6-6 11 15,0-6-21-15,1-8 6 16,1-6 0-16,2-8-13 16,2-8 8-16,0-10-111 15,0-16-152-15,0 0-195 16,0-3-174-16</inkml:trace>
  <inkml:trace contextRef="#ctx0" brushRef="#br1" timeOffset="67703.63">1497 7470 1633 0,'0'0'478'15,"0"0"-407"-15,0 0-11 0,0 0-35 16,0 0 3 0,0 0 48-16,123-21-52 0,-96 27 14 15,-5 20 20-15,-9 13 15 16,-13 8 16-16,0 11-29 15,-24 8-36-15,-19 1 17 16,-3-3-39-16,-3-5 8 16,2-5-10-16,11-15-192 15,17-19-311-15</inkml:trace>
  <inkml:trace contextRef="#ctx0" brushRef="#br1" timeOffset="68259.42">2022 7397 1300 0,'0'0'540'15,"0"0"-339"-15,0 0-120 16,0 0-61-16,0 0 58 15,0 0-2-15,-114 95 16 0,85-48 3 16,2 11-18-16,2 7 12 16,8 1-28-16,3 1-26 15,8-4-2-15,6-7-25 16,0-9-6-16,20-9-2 16,13-14-52-16,34-18-72 15,-9-6-121-15,-2 0-460 0</inkml:trace>
  <inkml:trace contextRef="#ctx0" brushRef="#br1" timeOffset="68546.59">2392 7541 1243 0,'0'0'291'0,"0"0"-150"15,0 0 18-15,-101 109 4 16,67-56-6-16,1 5-14 16,0 9-2-16,-1 0-78 15,3-1-46-15,2-7-17 16,6-8-3-16,8-15-94 0,7-19-43 15,2-10-166 1,4-7-287-16</inkml:trace>
  <inkml:trace contextRef="#ctx0" brushRef="#br1" timeOffset="68740.59">2001 7683 1650 0,'0'0'225'0,"0"0"-137"16,0 0 57-16,0 0-18 16,0 0 23-16,127 124-67 15,-91-77-37-15,-1 2-36 16,4-3-10-16,7-1-86 16,-7-12-245-16,-8-15-560 0</inkml:trace>
  <inkml:trace contextRef="#ctx0" brushRef="#br1" timeOffset="69034.83">2670 7732 738 0,'0'0'896'16,"0"0"-750"-16,0 0-1 16,0 0 16-16,0 0-101 15,127 12-23-15,-98-4-37 16,2-2-28-16,-4 0-259 15,-11-2-785-15</inkml:trace>
  <inkml:trace contextRef="#ctx0" brushRef="#br1" timeOffset="69197.56">2589 7916 872 0,'0'0'893'0,"0"0"-741"15,0 0-80-15,0 0-14 16,150 0-55-16,-86 0 6 16,-12 0-9-16,-10 0-268 0</inkml:trace>
  <inkml:trace contextRef="#ctx0" brushRef="#br1" timeOffset="69587.2">3350 7742 1290 0,'0'0'728'16,"0"0"-606"-16,0 0-99 15,0 0 25-15,0 0-13 16,0 0 52-16,-92 107 36 16,92-70-59-16,0 2 14 15,12-7-47-15,17-4-13 16,9-10 22-16,4-8-40 16,5-10 0-16,-1 0-16 15,-5-20-83-15,-8-8 29 0,-10-9-19 16,-17-1-7-1,-6 1 27-15,-14 0 29 0,-21 9 40 16,-7 8 62-16,-5 13-50 16,0 7 8-16,-6 0-20 15,15 9-265-15,11-1-564 0</inkml:trace>
  <inkml:trace contextRef="#ctx0" brushRef="#br1" timeOffset="69800.62">3733 7471 2009 0,'0'0'270'0,"0"0"-186"0,0 0-2 16,112 107-20-16,-92-49 33 15,-13 12-11-15,-7 6-31 16,-10 7-8-16,-25 2-45 15,-30 18-73-15,7-23-299 16,7-19-651-16</inkml:trace>
  <inkml:trace contextRef="#ctx0" brushRef="#br1" timeOffset="70461.39">4360 7945 1220 0,'0'0'774'16,"0"0"-494"-16,0 0-126 16,0 0-22-16,0 0-1 15,0 0-40-15,0 0-4 16,62 0-20-16,-22 0-55 15,10 0 31-15,0 0-43 16,2 0 8-16,-8 0-20 16,-5 0-29-16,-8 5-166 0,-12 3-338 15,-11 1-699-15</inkml:trace>
  <inkml:trace contextRef="#ctx0" brushRef="#br1" timeOffset="70640.61">4355 8235 1974 0,'0'0'557'15,"0"0"-476"-15,0 0-16 16,0 0-54-16,0 0-10 16,155-21 76-16,-107 15-66 15,21 6-11-15,-15 0-194 16,-9 0-571-16</inkml:trace>
  <inkml:trace contextRef="#ctx0" brushRef="#br1" timeOffset="75811.36">5131 8122 971 0,'0'0'249'0,"0"0"-73"16,0 0-41-16,0 0-39 15,0 0 23-15,0 0-21 0,0 0 11 16,-2 0-28-1,2 0-75-15,0 0 22 0,0 0 21 16,0 0-24-16,0 0 32 16,0 0-4-16,0 0-1 15,0 0 6-15,0-3-45 16,0 3 29-16,0 0-32 16,0 0-9-16,0 0 57 15,4 0-50-15,3 0-7 16,0 0-1-16,-3 0 16 15,3 0-13-15,-1 0-3 16,5 0 0-16,1 0-5 16,5 0 7-16,1 0-2 15,5 0 0-15,-2 0 16 0,0 0-13 16,-1-2-3-16,-2 0 0 16,-2 0-10-16,-6 2 11 15,0 0-1-15,-1 0 0 16,-1 0 12-16,1 0-18 15,-2 0 6-15,2 0 0 16,0 0-8-16,-3 0 8 16,2 0 0-16,0 0 0 15,1 0 12-15,0 0-12 16,0 0 0-16,2 0 0 16,3 0-12-16,-3 0 14 15,-1 0-2-15,2 0 0 16,-1 0 12-16,3 0-14 0,-1-2 2 15,3-2 0-15,-1 1-10 16,1 0 10-16,-1 1 0 16,-1-2 0-16,1 2 14 15,-1-1-20-15,-1 2 6 16,-4 1 0-16,0 0-9 16,-2 0 9-16,-1 0 0 15,-2 0 0-15,3 0 12 16,3 0-13-16,0 0 1 15,1-2 0-15,3 0-6 16,-1-2 6-16,3 1 0 16,-1 3 0-16,1-3 9 15,-3 1-15-15,1 2 6 0,-5 0 0 16,-1 0-10 0,-1 0 10-16,2 0 0 0,-2 0-1 15,2 0 12-15,-2 0-13 16,2 0 2-16,1 0 0 15,2 0-9-15,-1 0 10 16,2 0-1-16,1 2 0 16,1 1 6-16,-1-3-9 15,1 3 3-15,1-1 0 16,-3-2-5-16,-1 0 5 16,-1 2 0-16,-1-2 0 15,2 0 12-15,1 0-11 16,1 0-1-16,1 2 0 15,1-2-10-15,-1 0 10 0,1 0 0 16,-1 2-1 0,-1 2 10-16,4-2-10 0,0 0 1 15,3 0 0-15,4-2-9 16,4 0 11-16,4 0-2 16,1 0 4-16,0 0 10 15,-1 0-19-15,-1 0 5 16,-11-2 0-16,-3 2-15 15,-7 0 14-15,-3 0 0 16,-8 0-58-16,-2 0-290 16,-12 0-453-16</inkml:trace>
  <inkml:trace contextRef="#ctx0" brushRef="#br1" timeOffset="76601.5">5808 8476 453 0,'0'0'905'15,"0"0"-696"-15,0 0-61 16,0 0 4-16,0 0 8 16,0 0-36-16,0 0-25 15,-15-32-37-15,9 28-10 16,-2-3-19-16,0 1 2 16,-3 3-24-16,-3-1-11 15,-1 2 21-15,-8 2-21 16,-1 0 0-16,-3 0 0 15,0 2 12-15,1 8-13 16,-3 4 1-16,2 0 0 0,2 4-12 16,1-2 12-1,3 3 0-15,6-2 9 0,4 1-8 16,2 0 25-16,2 0-26 16,5 3 0-16,0-2 10 15,2 4-8-15,0 0-2 16,0-1 40-16,4 3-18 15,12-4 13-15,6-1-19 16,7-6-10-16,6-5 28 16,4-7-34-16,3-2-51 15,1 0-71-15,5-14-179 16,-8-4-201-16,-9 2-126 0</inkml:trace>
  <inkml:trace contextRef="#ctx0" brushRef="#br1" timeOffset="77329.77">5953 8229 1069 0,'0'0'301'16,"0"0"-224"-16,0 0-26 16,0 0 12-16,0 0 30 15,0 0 18-15,0 0-34 0,-22-10-9 16,22 8-44-16,0 2-16 15,0 0 30-15,0 0-29 16,0-2 5-16,5 2-3 16,6-1-4-16,2 1-3 15,3 0-4-15,-3 0 3 16,1 0-10-16,-1 0 7 16,-5 1 0-16,-2 12-1 15,-6 2 2-15,0 5 13 16,0 3 15-16,-16-2 9 15,-2 2 27-15,2-7-38 16,3-6-5-16,6-2 6 16,5-7-26-16,2-1 36 15,0 0-4-15,9 0-25 16,9 0 1-16,4-1-10 0,-1-5-1 16,-4 6-10-16,-5 0 8 15,-6 0 1-15,-6 7-8 16,0 10-2-16,-4 3 0 15,-14 0 12-15,-3 2 0 16,2-1-7-16,-4 2 3 16,-4 5-140-16,7-6-207 15,3-5-975-15</inkml:trace>
  <inkml:trace contextRef="#ctx0" brushRef="#br1" timeOffset="77719.55">5781 8860 1275 0,'0'0'347'15,"0"0"-237"-15,0 0-68 16,0 0-41-16,0 0 33 16,0 0 40-16,104-104-9 15,-84 81 8-15,-3 2-32 0,-6 4-16 16,-1 4 31-16,-6 7 22 16,-2 3 8-16,-2 3-40 15,0 0-40-15,0 0 8 16,0 3-14-16,0 16 0 15,0 5 24-15,-6 6-23 16,-1 3 10-16,0 0-11 16,2-1-10-16,3-5-12 15,2 0-151-15,0-10-175 16,0-8-573-16</inkml:trace>
  <inkml:trace contextRef="#ctx0" brushRef="#br1" timeOffset="77997.53">6072 8837 1189 0,'0'0'281'0,"0"0"-157"16,0 0-21-16,0 0-62 15,0 0 17-15,0 0 20 16,27 104 22-16,12-104-25 15,2 0-52-15,-1-6 0 16,-7-14-20-16,-10-2 7 16,-12-2 2-16,-11 0-12 15,0 2 1-15,-23 6 18 0,-8 3-19 16,-7 10 0 0,-15 3-16-16,11 3-198 0,4 10-579 15</inkml:trace>
  <inkml:trace contextRef="#ctx0" brushRef="#br1" timeOffset="78966.5">5810 7458 841 0,'0'0'340'0,"0"0"-91"0,0 0-67 16,0 0 0-1,0 0 10-15,0 0-21 0,0 0-36 16,4-19-36-16,-16 15-69 16,-3 2-6-16,-6 2-23 15,-1 0 11-15,-7 2-5 16,-2 15-6-16,-3 9 6 16,1 3 51-16,2 10-15 15,4 1 17-15,10 2-21 16,7 0-38-16,10-2 36 15,0-6-21-15,14-6-7 16,17-7 9-16,7-10-18 0,6-7-27 16,5-4-151-1,14-8-110-15,-14-11-247 0,-9-1-1056 0</inkml:trace>
  <inkml:trace contextRef="#ctx0" brushRef="#br1" timeOffset="80995.31">5993 7308 590 0,'0'0'148'15,"0"0"14"-15,0 0 13 16,0 0 38-16,0 0 26 16,0 0-96-16,0 0-31 15,-8-17 23-15,8 15-12 16,-3 0-31-16,3 0-44 15,-2-1 15-15,2 2 21 16,0-1-32-16,0 0 8 16,-2-5 14-16,2 2-34 0,0-3 30 15,0-2-19-15,0 1-36 16,0 0 13-16,0 1-18 16,0-2-5-16,0 3 5 15,0 0-10-15,7 2 16 16,1 2-16-16,4 3-3 15,-1 0-13-15,-3 0 8 16,-2 10 8-16,-2 10-6 16,-4 1 15-16,0 4-19 15,0-1 10-15,-16 0 0 16,1-2 1-16,-3-3 0 0,5-4-1 16,1-5 0-16,8-6 13 15,4-1-10-15,0-3-3 16,0 0-19-16,18 0 2 15,-1 0-21-15,3 0 36 16,-7 0 1-16,-1 3-21 16,-10 14 22-16,-2 6-19 15,-2 5 0-15,-23 7 7 16,-6 1-14-16,-11 8-107 16,6-10-175-16,12-9-571 0</inkml:trace>
  <inkml:trace contextRef="#ctx0" brushRef="#br1" timeOffset="81580.62">6161 7654 932 0,'0'0'312'0,"0"0"-123"16,0 0 58-16,0 0-64 15,0 0-43-15,0 0 19 16,0 0-84-16,-76-21 2 15,50 42 13-15,-3 5-36 16,4 6 34-16,5 5-18 0,7 2-32 16,5 0 11-16,8-3-35 15,0-7-8-15,12-5 16 16,11-9-21-16,0-7 26 16,6-8-27-16,-4 0 10 15,-7-4-19-15,-7-10 9 16,-11-4-1-16,0 1-1 15,-13 5-55-15,-14 3 13 16,-4 7-3-16,0 2-36 16,-10 11-25-16,8 12-221 15,9-4-451-15</inkml:trace>
  <inkml:trace contextRef="#ctx0" brushRef="#br1" timeOffset="82354.07">6751 8039 75 0,'0'0'1153'16,"0"0"-864"-16,0 0-90 0,0 0-4 16,0 0-17-16,0 0 23 15,0 0-38-15,0 0-50 16,0 0-58-16,0 0-48 15,12 0 31-15,3 4-28 16,5 2-2-16,5-2 11 16,2 1-13-16,0-2-3 15,-1 1-3-15,1 2-187 16,-9-2-92-16,-7-1-283 0</inkml:trace>
  <inkml:trace contextRef="#ctx0" brushRef="#br1" timeOffset="82517.09">6705 8238 1332 0,'0'0'359'15,"0"0"-234"-15,0 0 64 16,0 0-124-16,0 0-49 16,131-10 1-16,-104 8-17 15,-13 2-8-15,-8 0-282 16,-6 5-749-16</inkml:trace>
  <inkml:trace contextRef="#ctx0" brushRef="#br1" timeOffset="83635.98">7717 7648 1506 0,'0'0'635'16,"0"0"-486"-16,0 0-43 0,0 0-44 15,0 0 3-15,0 0-22 16,0 0-43-16,0 0 0 16,0 0-22-16,-13 4-83 15,-3 1-179-15,3 2-590 0</inkml:trace>
  <inkml:trace contextRef="#ctx0" brushRef="#br1" timeOffset="84049.27">7717 7648 1553 0,'-23'26'480'15,"12"-26"-417"-15,1-10 9 0,3-6 1 16,7-4 17-16,0 0 0 16,2-2-56-16,18 1-19 15,0 9-15-15,0 7 0 16,-5 5-1-16,-6 4-14 16,-7 26 10-16,-2 8-6 15,-11 10 22-15,-20 6-8 16,-11-1 12-16,-5-1-14 15,-1-11 39-15,0-9-40 16,9-14 1-16,2-9 5 0,13-9-4 16,6 0-2-1,12-9 0-15,6-5-3 16,0-2 2-16,10 5-42 0,11 2 25 16,4 9 5-16,-2 0 7 15,4 10-3-15,2 11 7 16,0 3 2-16,0 0-12 15,16-4-10-15,-9-8-323 16,-1-8-345-16</inkml:trace>
  <inkml:trace contextRef="#ctx0" brushRef="#br1" timeOffset="84342.63">8042 7724 1448 0,'0'0'297'0,"0"0"-190"16,0 0-81-16,0 0 42 16,-64 108 35-16,64-75-7 15,17-10 12-15,14-4-53 16,10-13-29-16,3-6 20 16,1 0-40-16,-5-21 16 15,-7-6-2-15,-8-10-19 16,-14-3 22-16,-11-4-23 15,0 0-2-15,-15 4 2 16,-14 5 1-16,-5 14 0 16,1 13-1-16,-3 8-28 15,-8 8-58-15,8 13-252 16,5 2-670-16</inkml:trace>
  <inkml:trace contextRef="#ctx0" brushRef="#br1" timeOffset="85107.34">7280 8161 728 0,'0'0'524'16,"0"0"-404"-16,0 0 4 16,0 0-5-16,0 0-14 15,0 0 22-15,0 0-35 16,127 0-23-16,-92 0-16 16,1 2-33-16,5 3 2 15,-1-2-11-15,-3 3-10 16,1 0 1-16,-2-2-2 15,-2 0 0-15,1-4-1 0,1 0 7 16,-1 0-3-16,4 0-3 16,3 0 1-16,2 0-10 15,1 0 9-15,1 0-19 16,-1-4 18-16,-5 4 1 16,-4 0 0-16,-5 0 0 15,-4 0 0-15,-3 0-6 16,1 0 6-16,-2 0 0 15,-2 0-4-15,4 0 11 16,2 0-7-16,0 0 0 16,-3 0 2-16,-2 0-2 15,-4 0 0-15,-4 0-6 16,-12 0-28-16,-2 0-265 0,0 0-389 16</inkml:trace>
  <inkml:trace contextRef="#ctx0" brushRef="#br1" timeOffset="85566.17">7182 8726 1073 0,'0'0'571'15,"0"0"-431"-15,0 0-35 16,0 0 124-16,0 0-85 16,0 0-49-16,0 0 40 15,100-63-81-15,-66 36-53 16,1-3 23-16,1-2-24 15,-5 1-1-15,-4-1-6 16,-5 3-26-16,-7 5 32 16,-3 7-34-16,-8 8 35 15,-4 3 14-15,0 6 19 16,0 0-22-16,0 0-11 16,0 7-3-16,0 13 2 0,-4 9 1 15,-2 7 0-15,-2 3 2 16,2 5-1-16,-3-3-1 15,3 2 0-15,-2-4-14 16,4-2-66-16,4-11-241 16,0-12-472-16</inkml:trace>
  <inkml:trace contextRef="#ctx0" brushRef="#br1" timeOffset="85977.35">7806 8531 1166 0,'0'0'110'0,"0"0"-94"0,0 0 158 16,0 0 48-16,0 0 12 16,0 0-92-16,0 0-61 15,-56-63-31-15,76 51-50 16,5 4 12-16,0 1-7 15,-2 7 8-15,-4 0-3 16,-6 5-10-16,-8 19 0 16,-5 5 43-16,-5 8 6 15,-21 1-11-15,-11 5 14 16,-2-3-35-16,-6-7 29 16,7-4-40-16,7-8-6 15,9-8 10-15,10-8 0 16,12-2-10-16,0-3 10 0,2 0-9 15,23 0 47-15,4 0-31 16,4 0-16-16,5-5 10 16,-5-4-11-16,2 1-15 15,-6 2-76-15,4-5-199 16,-9 4-301-16,-2-1-653 0</inkml:trace>
  <inkml:trace contextRef="#ctx0" brushRef="#br1" timeOffset="86264.18">8169 8555 1145 0,'0'0'815'0,"0"0"-571"0,0 0-152 15,0 0-70-15,0 0 46 16,0 0-3-16,0 0 65 16,-58 99-14-16,58-67-85 15,14-1-1-15,13-9 8 16,6-10-37-16,3-10 47 15,-1-2-26-15,-1-13-21 16,-7-12 23-16,-12-9-17 16,-8-2-7-16,-7-3 0 15,-7 3 11-15,-19 4-8 16,-9 8-3-16,-2 12-26 16,-3 9 25-16,2 3-65 15,0 19-179-15,9 3-297 0,14-4-757 16</inkml:trace>
  <inkml:trace contextRef="#ctx0" brushRef="#br1" timeOffset="86860.34">8720 8141 954 0,'0'0'833'16,"0"0"-539"-16,0 0-116 15,0 0-65-15,0 0-12 16,0 0 31-16,0 0-63 16,53 0-1-16,-28 0-63 15,2 0 5-15,-5 0-20 0,-11 8-99 16,-4 2-139-16,-7 1-363 16</inkml:trace>
  <inkml:trace contextRef="#ctx0" brushRef="#br1" timeOffset="87013.3">8662 8342 1508 0,'0'0'588'15,"0"0"-428"-15,0 0-60 16,0 0-31-16,124 0-24 16,-89 0-44-16,-9 0-2 15,-8 0-24-15,-10 7-307 16,-5 2-678-16</inkml:trace>
  <inkml:trace contextRef="#ctx0" brushRef="#br1" timeOffset="88267.21">9645 7967 312 0,'0'0'1351'0,"0"0"-1055"15,0 0-189-15,0 0 18 16,0 0 32-16,0 0-68 16,0 0-64-16,38-63 11 15,-15 33-36-15,-2-2-7 16,-1-3 5-16,1-4-47 16,-6 0 27-16,-1 4-2 15,-5 1-8-15,-5 6 32 16,-2 7 17-16,-2 7 30 15,0 7 17-15,0 3-36 16,0 4-22-16,0 0-6 0,0 0-4 16,0 8 4-16,0 16-1 15,0 12 2-15,0 10-7 16,0 10 6-16,-9 4 0 16,1 2-1-16,-2 0-9 15,-3 9-131-15,2-16-194 16,2-14-336-16</inkml:trace>
  <inkml:trace contextRef="#ctx0" brushRef="#br1" timeOffset="88568.26">9299 8215 565 0,'0'0'1023'0,"0"0"-669"16,0 0-144-16,0 0-63 16,0 0-87-16,0 0 14 15,0 0 13-15,156 0-42 16,-88 0 25-16,1 0-40 15,2 0-17-15,-7 0-1 0,-6 0-12 16,2 0-76 0,-12 4-228-16,-13-2-472 0</inkml:trace>
  <inkml:trace contextRef="#ctx0" brushRef="#br1" timeOffset="89168.98">9708 8300 1128 0,'0'0'353'16,"0"0"-210"-16,0 0-92 0,0 0-22 15,0 0 79 1,-123 49 9-16,92-16 12 0,0 7-28 16,4 6-31-16,6 2 32 15,9 5-35-15,9-5 14 16,3-1-21-16,0-4-59 15,24-7 15-15,7-9-16 16,6-15-34-16,3-7 6 16,-3-5-58-16,-3-5-18 15,-12-12 33-15,-13-5-3 16,-9 0 42-16,0-3 25 16,-22 5 7-16,-9 5 113 0,-8 4-28 15,4 10-34 1,-1 1-12-16,5 0-39 0,2 5-55 15,11 7-161-15,7-3-457 0</inkml:trace>
  <inkml:trace contextRef="#ctx0" brushRef="#br1" timeOffset="89500.22">10514 8165 1815 0,'0'0'668'16,"0"0"-668"-16,0 0-505 15,0 0-394-15</inkml:trace>
  <inkml:trace contextRef="#ctx0" brushRef="#br1" timeOffset="93312.85">1308 9743 469 0,'0'0'374'0,"0"0"-237"16,0 0 5-16,0 0-18 16,0 0 120-16,0 0-75 0,0 0-39 15,35-32 89-15,-32 24-94 16,-3-1 5-16,0 2-24 15,0 0-74-15,0-2 34 16,0 1-5-16,0 4-44 16,0 1 45-16,0 0-40 15,0 1 26-15,0 2-8 16,0 0-40-16,0 0 21 16,0 0-21-16,0 0-6 15,0 8-3-15,0 10 3 16,0 10 6-16,-7 7 0 15,1 4 2-15,1 5-8 16,3 7 6-16,-2 1 0 0,-4 4 1 16,2 2 0-1,-3 3-1-15,3 2 0 0,-2-3 9 16,2-2-6-16,4-3-3 16,2-7 0-16,0-6-3 15,0-8 3-15,0-6 0 16,0-7 0-16,0-6-11 15,0-6-60-15,0-6-57 16,4-3-38-16,0-3-56 16,-1-14-259-16</inkml:trace>
  <inkml:trace contextRef="#ctx0" brushRef="#br1" timeOffset="93584.9">1424 9552 1403 0,'0'0'218'16,"0"0"-139"-16,0 0-6 15,0 0 34-15,0 0 51 16,85 119-7-16,-85-61 34 15,0 2-91-15,-18 5-24 16,-14-5 1-16,-9 0-70 16,-5-6-1-16,-12-2-90 15,12-12-182-15,11-16-334 0</inkml:trace>
  <inkml:trace contextRef="#ctx0" brushRef="#br1" timeOffset="94003.51">1868 9647 1220 0,'0'0'391'0,"0"0"-305"16,0 0-60-16,0 0-7 15,0 0 36-15,0 0 87 16,-128 54-13-16,101-13 23 15,4 8 24-15,4 6-36 16,9 3-32-16,7-2-42 16,3-2-57-16,3-6 24 15,18-9-33-15,8-4 6 0,2-9-17 16,4-7-16-16,-2-6-116 16,5-9-156-16,-7-4-302 15,-4 0-565-15</inkml:trace>
  <inkml:trace contextRef="#ctx0" brushRef="#br1" timeOffset="94270.62">2207 9815 879 0,'0'0'366'0,"0"0"-130"0,0 0-13 16,-101 124-81-16,65-75-3 15,5 6-1-15,2-2-62 16,4 0-40-16,6-9-23 16,3-8-13-16,5-12-46 15,2-14-152-15,2-8-165 16,0-2-507-16</inkml:trace>
  <inkml:trace contextRef="#ctx0" brushRef="#br1" timeOffset="94448.42">1939 9939 1420 0,'0'0'235'0,"0"0"-165"15,0 0 25-15,0 0 36 16,0 0-13-16,89 109 31 15,-64-77-40-15,-1 3-86 16,3-1-17-16,4-2-6 16,-4-6-280-16,-9-12-498 0</inkml:trace>
  <inkml:trace contextRef="#ctx0" brushRef="#br1" timeOffset="94837.79">2498 9997 1592 0,'0'0'396'0,"0"0"-258"15,0 0-74-15,0 0 10 16,0 0 12-16,0 0 54 15,0 0 7-15,72 19-108 16,-41-13-38-16,0-4 0 16,-2 2-1-16,-11 2-156 15,-7-2-120-15,-11 1-350 0</inkml:trace>
  <inkml:trace contextRef="#ctx0" brushRef="#br1" timeOffset="94988.29">2477 10152 1605 0,'0'0'491'0,"0"0"-418"16,0 0 54-16,0 0-50 15,0 0-65-15,131 0 15 16,-92 0-27-16,-7 2-43 16,-10-2-465-16</inkml:trace>
  <inkml:trace contextRef="#ctx0" brushRef="#br1" timeOffset="95364.06">3042 10181 682 0,'0'0'392'0,"0"0"-232"0,0 0 61 16,0 0-134-16,0 0-41 16,60-112-20-16,-46 77-25 15,-3-2 19-15,-2 4 12 16,0-1 66-16,0 6 32 16,-3 4 121-16,-4 10-26 15,1 6-51-15,-3 6-121 16,0 2-53-16,0 2-4 15,0 18-5-15,0 11-2 0,0 10 11 16,-7 8 0 0,1 4 0-16,-3 5 15 0,4-2-27 15,0-3 12-15,3-9-165 16,2-12-80-16,0-11-245 16,5-16-647-16</inkml:trace>
  <inkml:trace contextRef="#ctx0" brushRef="#br1" timeOffset="95574.68">3366 9761 942 0,'0'0'535'0,"0"0"-412"15,0 0 36-15,0 0 26 0,53 113 48 16,-50-57-33-1,-3 8-43-15,-5 6-96 0,-17 4-28 16,-10 3-23-16,-23 17-10 16,5-20-226-16,6-18-411 0</inkml:trace>
  <inkml:trace contextRef="#ctx0" brushRef="#br1" timeOffset="96251.08">3947 10166 1166 0,'0'0'540'16,"0"0"-360"-16,0 0 36 15,0 0-31-15,0 0-4 16,0 0-62-16,0 0-36 16,71 0-8-16,-37 0-60 15,2 0-9-15,0 0 8 16,-1 0-14-16,-4 0-7 16,0 0-175-16,-6 0-186 15,-10 0-422-15</inkml:trace>
  <inkml:trace contextRef="#ctx0" brushRef="#br1" timeOffset="96429.56">3963 10372 1699 0,'0'0'519'15,"0"0"-398"-15,0 0-21 16,129-15-53-16,-89 11-47 15,-2 4 12-15,-9 0-12 16,-9 2-165-16,-11 6-583 0</inkml:trace>
  <inkml:trace contextRef="#ctx0" brushRef="#br1" timeOffset="100686.35">4554 10210 512 0,'0'0'89'15,"0"0"-38"-15,0 0 30 16,0 0 33-16,0 0 26 16,0 0 28-16,0 0-40 15,0 0 84-15,0 0-43 16,0 0-19-16,0 0-41 15,0 0-42-15,0 0 55 16,0 0-46-16,0 0-34 0,0 0 20 16,2 0-37-16,0 0 17 15,0 0 5-15,2 0-46 16,-1 0 51-16,2 0-39 16,-3 0-12-16,0 0 18 15,3 0-13-15,1 0-6 16,5 0 0-16,3 0 8 15,4 0-5-15,3 0-3 16,2 0 0-16,0 0-8 16,1 0 9-16,0 0-1 15,1 0 0-15,-1 2 7 16,-3 1-14-16,-2-1 7 0,0 2 0 16,-2-3-15-1,-1 3 15-15,2 1 0 0,1-3 0 16,2 1 6-16,-1-3-7 15,2 0 1-15,0 0 0 16,-1 0-2-16,-4 0 3 16,1 0-1-16,-3 0 0 15,1 0 15-15,-3 0-18 16,4 0 3-16,0 0 0 16,3-1-7-16,1-1 7 15,0-2 0-15,2-1 0 16,-3 2 12-16,-1 1-21 15,0 0 9-15,-5 2 0 16,-1 0-9-16,0 0 9 16,-2 0 0-16,0 0 0 0,1 0 5 15,-4 0-19-15,3 0 14 16,-2 0 0-16,3 0-6 16,-2 0 7-16,4 0-1 15,1 0 0-15,4 0 7 16,-2 0-5-16,3 0-2 15,1 0 0-15,-2 0-6 16,-3 0 6-16,-1 0-11 16,-1 0 11-16,-3 0-6 15,-2 0 5-15,0 0 1 16,0 0 0-16,0 0-8 16,0 4 9-16,4-3-1 15,1 1 0-15,3 0 8 0,2-2-16 16,0 3 8-16,-1-1 0 15,0 0-3-15,-5-2 3 16,0 2 0-16,1-1 0 16,-3 2 9-16,5-3-9 15,-1 1 0-15,3-1 0 16,2 3-6-16,2-3 7 16,3 1-1-16,0-1 0 15,-6 0 11-15,-3 0-19 16,-3 0 8-16,-5 0 0 15,-4 0-3-15,-4 0 3 16,0 0-106-16,0 0-235 16,-4 0-713-16</inkml:trace>
  <inkml:trace contextRef="#ctx0" brushRef="#br1" timeOffset="101527.33">5142 10614 1139 0,'0'0'368'0,"0"0"-175"16,0 0-106-16,0 0 42 16,0 0-15-16,-121-4-51 15,95 4 9-15,-3 5-41 16,0 9 0-16,0 5 20 15,0 1-6-15,5 4 53 16,3 2-34-16,8 0 27 16,5 0-2-16,8 0-74 0,0 0 25 15,10-4-9 1,17-2-30-16,9-6 35 0,6-4-36 16,7-6 6-16,3-4-15 15,-2 0-79-15,6 0-131 16,-13-7-262-16,-12-4-314 0</inkml:trace>
  <inkml:trace contextRef="#ctx0" brushRef="#br1" timeOffset="102216.99">5301 10476 702 0,'0'0'540'15,"0"0"-357"-15,0 0-51 16,0 0-29-16,0 0 5 16,0 0-44-16,0 0-43 15,-16-23 27-15,16 19-20 16,0 2-9-16,0-1 21 16,2 0-39-16,12 1 4 15,1 0-5-15,3 0 12 16,-1 2-9-16,2 0-3 0,-9 0 0 15,0 0 6 1,-8 12 0-16,-2 2 18 0,0 4 106 16,-12 2-36-16,-5 3 8 15,-1-3-53-15,5-5-38 16,3-3 15-16,8-3-20 16,2-4-3-16,0-1 16 15,16-1-18-15,4-1-2 16,-2-2-12-16,-5 2 8 15,-8 0-4-15,-5 1 3 16,0 8-5-16,-7 3 10 16,-15 4 1-16,-3 2-1 15,-6 10 1-15,7-7-183 16,3-3-323-16</inkml:trace>
  <inkml:trace contextRef="#ctx0" brushRef="#br1" timeOffset="102555.34">5180 10985 690 0,'0'0'889'0,"0"0"-722"15,0 0-95-15,0 0-8 16,0 0 12-16,0 0-20 15,0 0-31-15,129-122-14 16,-102 93-5-16,-4 5 2 0,-8 4 52 16,-4 6 40-16,-6 8 29 15,-5 4 11-15,0 2-94 16,0 0-27-16,0 8-18 16,0 12 6-16,-5 8 27 15,-2 4-34-15,1 4 0 16,-1 0 3-16,1-2-3 15,1-2-70-15,5-8-147 16,0-10-290-16,0-5-428 0</inkml:trace>
  <inkml:trace contextRef="#ctx0" brushRef="#br1" timeOffset="102795.08">5497 10894 1505 0,'0'0'256'0,"0"0"-199"16,0 0 78-16,0 0-30 16,0 0 22-16,0 0 10 15,0 0-67-15,64 50-12 16,-23-55-31-16,-4-16-27 16,-12-3 28-16,-12-2-9 15,-13 4-5-15,-8 2-14 16,-26 6-11-16,-13 7-36 15,-20 7-88-15,9 11-113 0,11 5-373 16</inkml:trace>
  <inkml:trace contextRef="#ctx0" brushRef="#br1" timeOffset="105438.66">4971 9587 1079 0,'0'0'390'0,"0"0"-161"0,0 0-7 15,0 0-26 1,0 0 5-16,0 0-79 0,0 0 2 15,-2-14-24-15,2 12-46 16,0 2 19-16,0 0-28 16,0 0-26-16,0 0 14 15,0 0-21-15,0 0-11 16,0 0-1-16,0 0 14 16,0 0-9-16,-3 0-5 15,3 0 0-15,-5 0-17 16,-1 0 14-16,-7 0-13 15,-12 0 10-15,-6 0-10 16,-9 0 1-16,-9 18 15 16,-3 6 0-16,1 6-17 0,2 4 16 15,9 3 1-15,11 1-2 16,13-3 10-16,14 1-7 16,2-3 0-16,23-3 14 15,14-4 38-15,15-6-45 16,1-8 4-16,2-5-12 15,-1-5-18-15,-7-2-27 16,0 0-210-16,-12-3-334 16,-12-8-523-16</inkml:trace>
  <inkml:trace contextRef="#ctx0" brushRef="#br1" timeOffset="106182.67">5118 9305 1320 0,'0'0'528'0,"0"0"-299"0,0 0-7 16,0 0-31-16,0 0-67 16,0 0-60-16,0 0-64 15,0 0 20-15,0 34-21 16,0 8 1-16,-5 9 0 15,-4 6-10-15,0 11-157 16,1-15-361-16,-2-16-1090 0</inkml:trace>
  <inkml:trace contextRef="#ctx0" brushRef="#br1" timeOffset="106806.25">5129 9815 570 0,'0'0'666'0,"0"0"-550"15,0 0-61-15,0 0 48 16,0 0 12-16,0 0-9 16,0 0-11-16,-134 75-16 15,112-59-77-15,4 0-1 16,3-2 14-16,1-4-8 15,7-3-5-15,1 0-2 0,4-3 0 16,-1-4 4-16,3 0 3 16,0 0-4-16,0 0 37 15,0 0-11-15,3 0 28 16,9 0-50-16,5 0 4 16,4 0-14-16,8 0 3 15,2-4 0-15,8 2-1 16,1-3 11-16,0 2-20 15,-5 1-36-15,4 2-106 16,-12 0-85-16,-8 0-332 0</inkml:trace>
  <inkml:trace contextRef="#ctx0" brushRef="#br1" timeOffset="107106.3">5193 9819 694 0,'0'0'1165'16,"0"0"-1055"-16,0 0-93 16,0 0 24-16,0 0 18 0,-8 107 47 15,-2-68-70-15,-1 20-36 16,1-11-22-16,0-7-370 0</inkml:trace>
  <inkml:trace contextRef="#ctx0" brushRef="#br1" timeOffset="108300.3">5401 9924 892 0,'0'0'369'0,"0"0"-204"16,0 0-47-16,0 0-28 15,0 0 13-15,0 0-41 16,0 0-23-16,-4 10 10 16,12-10-22-16,8 0 3 0,1 0-24 15,-3 0 7 1,-3-2-6-16,-7-4-7 0,-4-1 1 16,0 4 95-16,-4-1-46 15,-12-1-1-15,3 5 5 16,2 0-34-16,2 0-20 15,9 0-24-15,0 3-186 16,0 3-191-16</inkml:trace>
  <inkml:trace contextRef="#ctx0" brushRef="#br1" timeOffset="109395.09">5943 9636 1006 0,'0'0'391'15,"0"0"-274"-15,0 0 24 16,0 0-6-16,0 0-54 15,0 0 12-15,0 0-59 16,10-47 40-16,-10 43-2 16,0 2-59-16,0 0 27 15,0-1 22-15,0 0-41 16,0 1 28-16,0-2-43 16,0-1-5-16,-6 2 7 15,0 1-8-15,-2 0 0 0,-1 2-1 16,-1 0 1-1,-4 0-6-15,1 0 6 0,-5 0 0 16,2 4-13-16,-2 6 13 16,1 0 0-16,1 4-1 15,-1 1 10-15,1-3-9 16,3 7 0-16,-4-1 0 16,2 3 1-16,-3 0-1 15,2 4 9-15,1-4 12 16,2 4-20-16,1-4 23 15,8 1 0-15,2-2-23 16,2 3 66-16,0-5-53 16,6 1 27-16,13 0 8 15,0-6-29-15,3 1 24 16,3-4-35-16,2-3-7 16,4-5 19-16,7-2-21 15,4 0-47-15,21-14-94 0,-12-2-205 16,-8-2-428-16</inkml:trace>
  <inkml:trace contextRef="#ctx0" brushRef="#br1" timeOffset="112151">6125 9450 954 0,'0'0'153'16,"0"0"-53"-16,0 0-41 15,0 0 5-15,0 0-24 16,0 0-5-16,0 0-12 15,25-53 2-15,-12 48-18 16,3 1 25-16,-1 2 16 0,-2 2-16 16,-1 0 9-16,-3 0 14 15,-7 0-37-15,-2 0 0 16,0 8-18-16,0 4 0 16,-11 0 39-16,-7 2-12 15,3 0 0-15,-4-3-2 16,4-1-15-16,1-3 45 15,4-2-32-15,1-1-22 16,1-4 22-16,6 0-12 16,0 0-7-16,0 0 18 15,2 0-21-15,0 0 50 16,-2 0-43-16,2 0 0 0,0 0-2 16,0-2-6-1,0-3-6-15,0 0-36 0,0-4 0 16,2 2-19-16,9-4-5 15,3 2 21-15,1 0 39 16,-3 4-12-16,-2-2 18 16,2 6 0-16,-5 1 1 15,-3 0 12-15,0 0-12 16,-4 0-1-16,0 10 59 16,0 2-1-16,0 6-6 15,-6 1 20-15,-12 6 35 16,-4-2-13-16,-3 4-14 15,-2-3-37-15,3-5 4 16,3-2-35-16,8-7 4 0,9-5-16 16,4 0 6-16,0-3 17 15,25 0-10-15,4-2-1 16,4 0 1-16,0 2-1 16,-4 1-9-16,-2 0-3 15,-9 3-28-15,-4 5-42 16,-6-2-296-16,-6-3-796 0</inkml:trace>
  <inkml:trace contextRef="#ctx0" brushRef="#br1" timeOffset="112992.87">6101 9919 738 0,'0'0'242'16,"0"0"-70"-16,0 0-35 15,0 0 13-15,0 0 14 16,0 0-83-16,0 0 20 15,-23-12-47-15,15 12-4 16,-5 0 35-16,-3 12-34 16,-3 5 3-16,-2 5 27 15,0 2 4-15,1 5 31 0,3 3-43 16,3-3-40-16,9 0 19 16,5-2-27-16,0-5 9 15,7-6 2-15,15-7-36 16,1-6 28-16,0-3-28 15,-6 0 0-15,-5-5 15 16,-10-9-15-16,-2-3 13 16,0 2-2-16,-19-2-5 15,-5 5-2-15,-1 8-4 16,1 4-52-16,-3 10-91 16,9 14-323-16,5 0-258 0</inkml:trace>
  <inkml:trace contextRef="#ctx0" brushRef="#br1" timeOffset="113631.55">6458 10210 745 0,'0'0'894'16,"0"0"-659"-16,0 0-152 15,0 0 127-15,0 0-34 16,0 0-59-16,0 0 7 16,21 0-87-16,2 0-37 15,6 2 15-15,-2 7-15 16,0-1 0-16,-3 2 0 0,-7 0-90 16,-5 6-60-16,-5-4-246 15,-7-2-417-15</inkml:trace>
  <inkml:trace contextRef="#ctx0" brushRef="#br1" timeOffset="113817.86">6404 10401 1345 0,'0'0'646'15,"0"0"-455"-15,0 0-38 16,0 0-62-16,0 0-36 0,0 0-11 15,114-2-44 1,-87 2 0-16,4 0-87 0,-7 0-264 16,-8 6-423-16</inkml:trace>
  <inkml:trace contextRef="#ctx0" brushRef="#br1" timeOffset="116115.4">7639 9680 542 0,'0'0'332'15,"0"0"-92"-15,0 0 52 16,0 0-61-16,0 0-60 15,0 0-38-15,0 0 9 16,24-47-40-16,-21 41-15 16,-3 1 17-16,0 5 1 15,0-3 29-15,0 1-25 16,0 0-73-16,-3 0 7 16,-8 2-43-16,0 0-3 15,-5 0-11-15,-3 2-2 16,-6 16 16-16,-2 5 0 15,-4 8 12-15,0 5 6 0,2 2 0 16,6 4-17-16,6-1 42 16,5-4-41-16,10-4 2 15,2-6 8-15,0-3-4 16,16-4 14-16,6-8-22 16,2-5 0-16,1-5-11 15,-2-2 11-15,-6 0-1 16,-3-9-5-16,-10-6-24 15,-4-3 29-15,0-5-35 16,-14 4 36-16,-3 3 4 16,-5 3-3-16,1 8 7 15,4 3-8-15,1 2-54 16,5 2-63-16,5 20-117 0,1 0-314 16,5-4-267-16</inkml:trace>
  <inkml:trace contextRef="#ctx0" brushRef="#br1" timeOffset="116543.92">7971 9719 1453 0,'0'0'196'15,"0"0"-133"-15,0 0-50 16,0 0 47-16,0 0 142 16,-120 92-21-16,108-56-7 15,10 0-57-15,2-3-74 16,6-5 8-16,17-8-26 15,8-6-19-15,5-10 40 16,2-4-46-16,2 0 6 16,-4-18-6-16,-7-7-30 15,-5-7 20-15,-9-1-2 0,-9-4-24 16,-6 0 36 0,0 2-26-16,-14 5 26 0,-9 6 14 15,0 7-14-15,-6 14 0 16,0 3-86-16,-10 3-148 15,10 17-257-15,5-3-594 0</inkml:trace>
  <inkml:trace contextRef="#ctx0" brushRef="#br1" timeOffset="117347.45">7282 10374 892 0,'0'0'325'15,"0"0"-84"-15,0 0-37 16,0 0 10-16,0 0-10 16,0 0-32-16,0 0-47 15,0 0-61-15,5 0 23 16,13 5-32-16,11-1 5 16,8 2-1-16,10 0-57 15,9 0 8-15,2 0-4 0,2-2 11 16,0 3-16-16,-6 0-1 15,-6 0 0-15,-5 5-10 16,-7-5 10-16,-5-1-2 16,-2 1-29-16,0-6-139 15,15-1-39-15,-7 0-115 16,-6-6-420-16</inkml:trace>
  <inkml:trace contextRef="#ctx0" brushRef="#br1" timeOffset="117842.22">7099 10747 1482 0,'0'0'389'0,"0"0"-257"0,0 0-21 15,0 0 63-15,0 0-107 16,0 0-9-16,0 0 10 15,138-81-51-15,-104 55-1 16,2-4-16-16,-5 2-8 16,-4-1-11-16,-5 5-25 15,-6 5 14-15,-6 6 22 16,-5 5 16-16,-5 4 5 16,0 4 5-16,0 0-5 15,0 4-8-15,-9 17-4 16,-2 4 9-16,0 5 53 15,0 9-38-15,2-1 34 16,0 2-29-16,2 0-21 16,3-2-18-16,-1-5 3 15,5 2-154-15,0-12-307 0,0-10-483 0</inkml:trace>
  <inkml:trace contextRef="#ctx0" brushRef="#br1" timeOffset="118201.13">7534 10684 1160 0,'0'0'411'15,"0"0"-230"-15,0 0-69 16,0 0-6-16,0 0-42 0,0 0-24 15,0 0 18-15,122-69-10 16,-103 69 30-16,-13 0-62 16,-6 18-4-16,0 6 69 15,-22 8-15-15,-10 0 24 16,-3-1 17-16,4-3-62 16,6-3 9-16,10-8-53 15,8-3 8-15,7-6 19 16,0-4-27-16,18-1 29 15,13-3-30-15,7 0-11 16,4 0-14-16,0 0-130 16,14-9-123-16,-12-1-241 0,-5-4-569 15</inkml:trace>
  <inkml:trace contextRef="#ctx0" brushRef="#br1" timeOffset="118466.4">7960 10680 1549 0,'0'0'353'0,"0"0"-210"16,0 0 25-16,0 0-90 16,0 0 22-16,0 0 4 15,-69 127 6-15,89-102-57 16,11-6-39-16,3-7 22 16,1-10-35-16,-1-2 25 15,-8 0 10-15,-5-14-36 0,-10-9 32 16,-11-3-32-1,0 0 9-15,-23-1-15 0,-10 6 6 16,-5 5-1-16,-5 10-7 16,3 6-99-16,5 4-79 15,8 14-312-15,12-4-660 0</inkml:trace>
  <inkml:trace contextRef="#ctx0" brushRef="#br1" timeOffset="119019.74">8537 10418 1512 0,'0'0'550'0,"0"0"-338"16,0 0-15-16,0 0-54 15,0 0-15-15,0 0-89 0,0 0-18 16,64 0-21 0,-37 0 15-16,0 0-33 0,-6 0-22 15,-15 12-212-15,-4 2-235 16,-2-5-432-16</inkml:trace>
  <inkml:trace contextRef="#ctx0" brushRef="#br1" timeOffset="119163.38">8537 10418 1303 0,'-73'143'876'0,"73"-143"-633"16,8 0-63-16,17 0-63 15,8 0-70-15,7 0-21 16,3 0-26-16,6 7-88 15,-11 3-240-15,-9-1-640 0</inkml:trace>
  <inkml:trace contextRef="#ctx0" brushRef="#br1" timeOffset="119905.69">9429 10226 170 0,'0'0'1211'16,"0"0"-940"-16,0 0-171 15,0 0-46-15,0 0 7 16,0 0-30-16,0 0 23 16,65-109-24-16,-48 76-29 15,1-1-2-15,-3-2 1 0,1 0-7 16,-3 2 5-16,-1 4 4 15,-3 6 79-15,-5 10 101 16,-2 6-31-16,-2 4-50 16,0 4-101-16,0 0 6 15,0 1-15-15,0 20 1 16,-2 7 8-16,-2 9 18 16,-3 9-11-16,5 3 11 15,-2 6-18-15,-2 3-16 16,0 16 15-16,-3-14-270 15,5-14-479-15</inkml:trace>
  <inkml:trace contextRef="#ctx0" brushRef="#br1" timeOffset="120146.23">9253 10435 1891 0,'0'0'637'16,"0"0"-509"-16,0 0-39 15,0 0-77-15,0 0 40 16,138-10 10-16,-74 6-49 16,10 1 16-16,2 0-29 0,-2-1-7 15,5-2-51-15,-21 2-304 16,-13 0-321-16</inkml:trace>
  <inkml:trace contextRef="#ctx0" brushRef="#br1" timeOffset="120778.19">9494 10624 614 0,'0'0'1093'15,"0"0"-803"-15,0 0-198 16,0 0-42-16,0 0 62 0,0 0-26 15,0 0-44-15,13-42-36 16,14 31-3-16,2 8 6 16,-3-1-9-16,1 4 0 15,-4 0 8-15,-6 4-4 16,-8 11-4-16,-9 8 0 16,0 4 6-16,-13 8-6 15,-21 0 27-15,-11 4 15 16,-5-1-22-16,0-4 21 15,6-8-41-15,11-6 0 16,12-8 24-16,10-6-23 16,11-4 40-16,0-2 2 15,5 0-7-15,19 0 14 16,10 0-50-16,8-3 2 16,10-6 1-16,8-1 7 0,2-2-16 15,3 0 6-15,14-3-128 16,-13 3-39-16,-16 3-429 0</inkml:trace>
  <inkml:trace contextRef="#ctx0" brushRef="#br1" timeOffset="121069.95">10408 10367 2408 0,'0'0'320'16,"0"0"-320"-16,0 0-315 16,0 0-178-16,0 0-150 0</inkml:trace>
  <inkml:trace contextRef="#ctx0" brushRef="#br1" timeOffset="125131.2">1221 11703 362 0,'0'0'232'16,"0"0"-109"-16,0 0 37 15,0 0-26-15,0 0-6 16,0 0 63-16,0 0 15 16,-25 0-79-16,25 0 13 15,0 0-19-15,0 0-31 16,0-5-42-16,0 0-16 16,0 1 27-16,0-1-18 15,0 1 20-15,0 0 13 16,0 1-39-16,0 3 32 15,0 0 6-15,0 0-6 16,0 0 10-16,0 0-36 16,0 0-30-16,0 0 27 0,0 0-38 15,0 0 0 1,0 0 0-16,0 17-8 0,0 10 8 16,-2 10 0-16,-2 11 10 15,-1 10 33-15,-1 5-37 16,-1 3 24-16,-2 0-18 15,-2 1 0-15,0-5 4 16,-1-2-16-16,6-6 0 16,0-4-4-16,1-6 5 15,5-6-1-15,0-8 0 16,0-10-12-16,0-3-34 16,0-10-127-16,0-7-100 15,5-1-202-15,-1-17-256 0</inkml:trace>
  <inkml:trace contextRef="#ctx0" brushRef="#br1" timeOffset="125426.95">1183 11662 973 0,'0'0'574'16,"0"0"-504"-16,0 0-23 16,0 0 34-16,0 0 8 15,129-6 65-15,-106 40 25 0,-8 13 6 16,-8 10-83-16,-7 6-12 16,-7 1-4-16,-21-2-56 15,-9-4-5-15,-2-6-19 16,-3-5-6-16,-1-10-76 15,-1-6-163-15,10-15-275 16,12-10-745-16</inkml:trace>
  <inkml:trace contextRef="#ctx0" brushRef="#br1" timeOffset="125852.64">1877 11569 1480 0,'0'0'220'0,"0"0"-181"0,0 0 18 16,0 0 73 0,-139 61-22-16,103-27 41 0,5 12-6 15,2 9-61-15,7 5 71 16,4 2-74-16,12-2-5 15,3-4-31-15,3-8-42 16,3-6 28-16,16-9-29 16,8-5-1-16,7-9 0 15,1-6-130-15,21-13-55 16,-9 0-298-16,-5 0-707 0</inkml:trace>
  <inkml:trace contextRef="#ctx0" brushRef="#br1" timeOffset="126117.16">2197 11654 461 0,'0'0'1139'15,"0"0"-1002"-15,0 0-128 16,0 0 35-16,0 0 101 15,-133 114 59-15,93-56 16 16,-1 5-72-16,3-1-84 16,5-5-22-16,8-10-35 15,6-9-14-15,7-9-39 16,6-10-72-16,1-14-151 0,1-5-240 16,2 0-88-16</inkml:trace>
  <inkml:trace contextRef="#ctx0" brushRef="#br1" timeOffset="126290.23">1858 11829 1698 0,'0'0'374'0,"0"0"-284"16,0 0 10-16,0 0-8 16,0 0 0-16,0 0 24 15,110 128-71-15,-81-92-7 16,2-2-38-16,5 5-123 15,-7-12-234-15,-9-8-497 0</inkml:trace>
  <inkml:trace contextRef="#ctx0" brushRef="#br1" timeOffset="126573.35">2369 11985 1397 0,'0'0'605'0,"0"0"-443"0,0 0-90 16,0 0 1-16,0 0-10 15,0 0-2-15,133-4-36 16,-106 4-25-16,-9 0-66 16,-7 8-303-16,-9-1-384 0</inkml:trace>
  <inkml:trace contextRef="#ctx0" brushRef="#br1" timeOffset="126715.97">2369 12093 1392 0,'0'0'673'16,"0"0"-553"-16,0 0 8 0,0 0-89 16,0 0-38-1,133 0-1-15,-96 0-27 0,-10 0-612 0</inkml:trace>
  <inkml:trace contextRef="#ctx0" brushRef="#br1" timeOffset="127437.65">3087 11897 1640 0,'0'0'590'16,"0"0"-394"-16,0 0-27 15,0 0-12-15,0 0-105 16,0 0-24-16,20-112-28 16,-4 90-1-16,-1 3-1 15,-1 10-14-15,-4 4 14 16,-1 5-11-16,-6 13-7 16,-3 19 20-16,-7 9 23 15,-22 12-21-15,-9 3 29 0,-6-2-31 16,-1-8 1-16,3-7 4 15,4-14-4-15,7-9-1 16,6-7 0-16,7-9-21 16,7 0 14-16,7-4-1 15,4-13-57-15,0-1 5 16,11 4 6-16,7 7 53 16,1 4-9-16,4 3 10 15,2 0-1-15,6 10 1 16,2 2 0-16,3-2 12 15,6-1-12-15,1-8-6 16,10-1-201-16,-8-4-329 16,-12-10-386-16</inkml:trace>
  <inkml:trace contextRef="#ctx0" brushRef="#br1" timeOffset="127634.98">3505 11689 1487 0,'0'0'485'16,"0"0"-425"-16,0 0 106 16,27 127-50-16,-27-58 4 15,-2 5 9-15,-23 4-74 16,-6 0-15-16,-9-2-40 16,-6-5-44-16,-21 1-119 15,14-18-190-15,10-16-692 0</inkml:trace>
  <inkml:trace contextRef="#ctx0" brushRef="#br1" timeOffset="128239.84">4078 12029 1571 0,'0'0'497'0,"0"0"-315"15,0 0 18-15,0 0-11 16,0 0-80-16,0 0-40 15,0 0-5-15,27-7-63 16,2 7 11-16,5 0-12 16,4 0 15-16,0 0-14 15,0 0-1-15,-5 0-13 0,-4 0-21 16,-2 0-229 0,-7 3-281-16,-11-3-659 0</inkml:trace>
  <inkml:trace contextRef="#ctx0" brushRef="#br1" timeOffset="128405.36">4045 12222 1989 0,'0'0'553'0,"0"0"-382"16,0 0-47-16,0 0-85 15,0 0 16-15,134 0-55 16,-83 0 0-16,-10 0-79 15,-12 4-519-15</inkml:trace>
  <inkml:trace contextRef="#ctx0" brushRef="#br1" timeOffset="132482.91">4776 12163 704 0,'0'0'351'16,"0"0"-114"-16,0 0-19 16,0 0-14-16,0 0-45 15,0 0-39-15,0 0 34 16,0 0-27-16,0 0-44 16,0 0 6-16,0 0-18 15,0 0 10-15,0 0-11 16,6 0-45-16,2-1 8 15,3-3-32-15,7 1 8 16,-1-1-12-16,6 3 4 0,0-2-1 16,-1 3 0-1,2 0 15-15,1 0-17 0,1 0 2 16,3 0 0-16,0 0-9 16,3 0 11-16,-1 0-2 15,-2 0 0-15,0 0 10 16,0 0-11-16,-4 0 1 15,-4 0 0-15,0 0-8 16,-3 0 8-16,-1 0 0 16,1 0 0-16,0 0 0 15,0 0-9-15,2 0-9 16,0 0-5-16,2 0 12 16,1 0 4-16,-1 0 7 15,0 0-1-15,0 0 7 16,-3 0-7-16,-4 3 1 15,-1-2-4-15,-4 3-8 16,-1-1 12-16,3-1 0 0,-1 0-6 16,-1-1 13-16,6-1-5 15,2 3-2-15,2-3 0 16,3 0-6-16,4 0 13 16,-1 0-7-16,3 0 0 15,3 0 14-15,-3 0-23 16,2 0 9-16,-3 0 0 15,-1 0 0-15,0 2 1 16,-3-2-1-16,1 0 0 16,-2 0 14-16,-4 0-22 15,-1 0 8-15,-5 0-10 16,-5 0-127-16,-8 0-136 0,0 0-391 0</inkml:trace>
  <inkml:trace contextRef="#ctx0" brushRef="#br1" timeOffset="133328.62">5343 12599 380 0,'0'0'835'0,"0"0"-539"16,0 0-206-16,0 0-20 16,0 0 2-16,0 0-9 15,0 0 41-15,-31-51-41 16,18 48-7-16,-6 1-35 15,-3 2 10-15,-7 0 53 16,-5 0-52-16,-3 4-2 16,-3 11-12-16,-3 7-10 15,1 4 47-15,1 5-9 16,6 3 2-16,6 0 30 16,7-2-9-16,10-1 3 0,10-4-25 15,2-3-32-15,12 0 29 16,21-4-33-16,12-4 5 15,8-3 4-15,7-9-20 16,5-4-11-16,-3 0-96 16,9-7-113-16,-15-8-163 15,-15-1-579-15</inkml:trace>
  <inkml:trace contextRef="#ctx0" brushRef="#br1" timeOffset="133961.65">5465 12458 654 0,'0'0'520'0,"0"0"-364"15,0 0-63-15,0 0 44 16,0 0-16-16,0 0 1 15,0 0 58-15,-22-10-85 16,22 6-59-16,2-4-1 16,10 2-35-16,1-2 0 15,1 2 0-15,-1 4 13 16,-1 0-22-16,2 2 9 16,-5 0 0-16,-3 0-1 15,-2 4-3-15,-4 10 4 16,0 4 33-16,-8 2-10 15,-11 4 69-15,-4 0-9 0,-2 1-31 16,1-4-5 0,7-2-38-16,3-4 2 0,7-6-11 15,7-4 10-15,0-2 6 16,0-3-16-16,16 0-6 16,4 0 4-16,2 0-30 15,1 0 31-15,-6 0 0 16,-1 0-11-16,-9 0 0 15,-5 2 7-15,-2 8-5 16,0 4 10-16,-9 4 0 16,-11 2 8-16,-16 10-8 15,7-6-238-15,2-6-655 0</inkml:trace>
  <inkml:trace contextRef="#ctx0" brushRef="#br1" timeOffset="134305.09">5104 13090 1478 0,'0'0'366'15,"0"0"-243"-15,0 0-48 16,0 0 25-16,0 0-52 15,110-106-9-15,-79 76-24 16,0 1-8-16,-8 5 3 16,-6 6-10-16,-5 7 1 0,-8 4 106 15,-2 6-26-15,-2 1-5 16,0 0-49-16,0 0-11 16,0 17-16-16,-2 7 22 15,-5 7-21-15,0 4 15 16,-2 3-15-16,3-1-2 15,2-5-24-15,4-2-157 16,0-10-132-16,0-10-364 0</inkml:trace>
  <inkml:trace contextRef="#ctx0" brushRef="#br1" timeOffset="134553.7">5499 13034 1119 0,'0'0'659'15,"0"0"-560"-15,0 0-28 16,0 0 25-16,0 0 1 16,0 0 54-16,0 0-24 15,33 84-69-15,8-88-43 16,-1-14-3-16,-9-3 4 16,-13-4-14-16,-11 1 11 15,-7 0 94-15,-14 4-71 16,-22 2-11-16,-12 8-25 15,-10 7-25-15,-29 3-63 16,15 11-137-16,11 1-511 0</inkml:trace>
  <inkml:trace contextRef="#ctx0" brushRef="#br1" timeOffset="135438.94">5127 11615 842 0,'0'0'608'16,"0"0"-370"-16,0 0 2 16,0 0 45-16,0 0-109 15,0 0-73-15,0 0-5 16,-56-43-49-16,33 43-9 15,0 0-28-15,-7 0 3 16,-4 6-3-16,-1 12-6 16,-3 8-2-16,0 2 37 15,3 6-35-15,6 3 44 16,4-4-28-16,11 2-21 0,12-5 27 16,2-3-22-1,2-6 0-15,25-3 7 0,6-5-7 16,10-6-3-16,4-5-3 15,2-2-84-15,0 0-101 16,12-24-58-16,-13 1-138 16,-12 0-398-16</inkml:trace>
  <inkml:trace contextRef="#ctx0" brushRef="#br1" timeOffset="136144.84">5289 11361 811 0,'0'0'537'0,"0"0"-309"16,0 0-81-16,0 0-66 15,0 0 24-15,0 0-2 16,0 0 8-16,-9-7-11 15,9 4-27-15,0 3 17 16,0-1 23-16,0-3-10 0,0 0-14 16,0-3-71-16,13 0-12 15,3 2-3-15,3 1 7 16,-2 3-16-16,-1 1 6 16,-3 0-9-16,-7 1-1 15,-3 12-15-15,-3 5 10 16,-3 1 7-16,-16 4 16 15,-6-1-4-15,1 0 2 16,-1-7 15-16,8-1 13 16,5-5-28-16,8-3-4 15,4-1 8-15,0-2-1 16,2 1 18-16,16-2-27 16,3 1 3-16,2 0-10 0,2 1-101 15,4 0-79 1,-9 2-198-16,-5-2-490 0</inkml:trace>
  <inkml:trace contextRef="#ctx0" brushRef="#br1" timeOffset="136582.81">5293 11819 1060 0,'0'0'648'0,"0"0"-577"16,0 0-33-16,0 0-38 15,0 0 22-15,0 0 71 16,0 0 4-16,-137 102-23 16,110-86-38-16,6-2-35 15,6-6 23-15,4-2-24 16,8-2 0-16,3-2 0 16,0-2 0-16,3 2 0 15,10-2 0-15,5 0 8 0,0 0-17 16,2 0 9-16,4 0-10 15,1 0 10-15,4-4-21 16,0 0-15-16,-2-2-37 16,6 0-39-16,-6 3-72 15,-5-4-307-15</inkml:trace>
  <inkml:trace contextRef="#ctx0" brushRef="#br1" timeOffset="136746.99">5293 11819 1397 0</inkml:trace>
  <inkml:trace contextRef="#ctx0" brushRef="#br1" timeOffset="136844.31">5293 11819 1397 0,'97'-12'685'0,"-104"17"-604"0,-2 14-59 0,-2 5 25 15,-3 6 20-15,-1 6 47 16,-1 5-67-16,1-2-38 16,-1-1 5-16,-1-2-14 15,-2-3-131-15,3-10-224 16,8-8-837-16</inkml:trace>
  <inkml:trace contextRef="#ctx0" brushRef="#br1" timeOffset="137030.84">5637 11953 1302 0,'0'0'867'15,"0"0"-867"-15,0 0-182 16,0 0 81-16,0 0-111 15,0 0-330-15</inkml:trace>
  <inkml:trace contextRef="#ctx0" brushRef="#br1" timeOffset="137850.1">5960 11648 390 0,'0'0'1161'0,"0"0"-864"16,0 0-106-16,0 0 8 15,0 0-73-15,0 0-47 16,0 0-38-16,27-22-26 16,-27 14 17-16,0-2-31 15,0 3-2-15,-17 4 1 16,-8 3-19-16,-4 0 19 16,-2 0 13-16,-1 17 17 15,6 10 25-15,3 3-12 16,10 3 0-16,7 1 8 15,6-5-39-15,0 0 30 16,2-5-34-16,17-5-7 16,6-4 0-16,6-5-1 15,2-3-61-15,25-7-115 16,-8-5-159-16,-6-11-438 0</inkml:trace>
  <inkml:trace contextRef="#ctx0" brushRef="#br1" timeOffset="138150.07">6210 11247 1698 0,'0'0'398'0,"0"0"-308"16,0 0-76-16,0 0-3 16,0 0 23-16,-58 118-18 15,40-67 14-15,-5 18-30 16,4-16-270-16,3-9-618 0</inkml:trace>
  <inkml:trace contextRef="#ctx0" brushRef="#br1" timeOffset="138727.87">6304 11693 781 0,'0'0'761'15,"0"0"-610"-15,0 0-95 16,0 0 17-16,0 0 25 15,0 0-12-15,0 0 8 16,-121 47 9-16,101-16 1 16,2 5-5-16,5 3 12 15,2-2-65-15,6-2 15 16,5-6-30-16,0-5-30 16,0-7 33-16,9-6-34 0,9-5 0 15,4-6-12 1,1 0-41-16,-4 0 45 0,-3-6-4 15,-7-8-23-15,-9 0 29 16,0 2 12-16,-11 3 18 16,-18 2-4-16,-9 7-20 15,-5 0-38-15,-15 19-87 16,12 2-354-16,9-3-613 0</inkml:trace>
  <inkml:trace contextRef="#ctx0" brushRef="#br1" timeOffset="139463.97">6571 12184 831 0,'0'0'484'0,"0"0"-306"15,0 0-60-15,0 0 18 16,0 0 35-16,0 0 13 16,0 0-45-16,0-7 6 15,0 7-35-15,9-1 31 0,8-3-47 16,8 2-67-16,6 0 13 15,5 0-40-15,0 2 1 16,-2 0-13-16,-3 0-35 16,-7 0-134-16,-13 10-69 15,-4-2-275-15,-7 2-524 0</inkml:trace>
  <inkml:trace contextRef="#ctx0" brushRef="#br1" timeOffset="139642.54">6545 12358 1252 0,'0'0'736'0,"0"0"-420"0,0 0-215 16,0 0-80-16,0 0 21 16,124-7-41-16,-84 4 7 15,10 1-8-15,-15 2-208 16,-6 0-595-16</inkml:trace>
  <inkml:trace contextRef="#ctx0" brushRef="#br1" timeOffset="140869.04">7668 11712 1290 0,'0'0'282'16,"0"0"-209"-16,0 0 100 15,0 0 12-15,0 0-62 0,0 0-40 16,0 0-57-16,-29-36-2 16,31 27-24-16,9 2 15 15,3 3-18-15,-1 2 3 16,0 2-2-16,-1 0-8 16,-2 6 20-16,-1 13-10 15,-7 5 11-15,-2 3 3 16,0 8 53-16,-8-2-36 15,-10 0 5-15,0-4 14 16,3-10-49-16,3-5 12 16,6-6-13-16,4-5 12 15,2-3 15-15,0 0 1 16,4 0 5-16,14 0-32 16,4-6 0-16,0 5-1 15,1 1 0-15,-4 1 0 0,-3 19-20 16,-7 3 14-1,-9 5-3-15,0 2-1 0,-13 0 20 16,-14-4 38-16,-4-1 4 16,-4-5-32-16,-4-6 11 15,6-2-31-15,1-7-24 16,5-3-113-16,12-2-83 16,7 0-140-16,8-7-691 0</inkml:trace>
  <inkml:trace contextRef="#ctx0" brushRef="#br1" timeOffset="141260.72">8178 11743 1549 0,'0'0'351'16,"0"0"-233"-16,0 0-104 15,0 0 58-15,-129 33 52 16,95 0-6-16,8 5 1 16,6 8 19-16,6 0-40 0,12 0-11 15,2-4-71-15,0-3 5 16,16-8-10-16,6-6 1 15,5-7-3-15,2-11-9 16,-5-4-13-16,-3-3-5 16,-6 0 6-16,-13-10 2 15,-2-8-51-15,-9 0-88 16,-22 1 113-16,-12 5-6 16,-3 8-17-16,-23 4-27 15,13 9-171-15,9 7-378 0</inkml:trace>
  <inkml:trace contextRef="#ctx0" brushRef="#br1" timeOffset="141621.68">7425 12242 160 0,'0'0'1728'0,"0"0"-1403"16,0 0-222-16,0 0-90 15,0 0 36-15,0 0 3 16,163 5-9-16,-101-5 42 16,7 3-5-16,1-1-54 15,-2 4-1-15,-5 0-25 16,-3 0-74-16,11-3-106 16,-17 3-300-16,-7-6-313 0</inkml:trace>
  <inkml:trace contextRef="#ctx0" brushRef="#br1" timeOffset="142090.93">7141 12796 1528 0,'0'0'620'0,"0"0"-518"15,0 0-46-15,0 0 70 0,0 0-84 16,0 0 4-16,130-70-5 15,-85 44-33-15,-6-6-4 16,0 3-4-16,-8 0-29 16,-9 8 28-16,-8 3-25 15,-6 4 26-15,-6 7 0 16,1 4 6-16,-3 3-19 16,0 0 11-16,0 0-21 15,0 1 17-15,0 13-2 16,0 8 8-16,0 4 11 15,0 6-10-15,-11 6 75 16,-1 1-44-16,-1 1-25 16,2-2-7-16,2-2-3 15,9-2-98-15,0-10-161 0,0-11-380 0</inkml:trace>
  <inkml:trace contextRef="#ctx0" brushRef="#br1" timeOffset="142475.81">7652 12673 1392 0,'0'0'277'0,"0"0"-204"0,0 0-5 15,0 0-44 1,0 0-6-16,0 0 16 0,0 0-27 16,87-60 8-16,-72 60-15 15,-7 2 1-15,-8 16 13 16,0 6 36-16,-16 8 27 16,-16 5 55-16,-5 0-26 15,-3 1-23-15,4-2-25 16,10-6-32-16,5-7 7 15,9-8-33-15,12-7 1 16,0-1 30-16,8-5-14 16,17-2-11-16,6 0-6 15,2 0-97-15,18 0-78 16,-8-10-126-16,-8-1-318 0</inkml:trace>
  <inkml:trace contextRef="#ctx0" brushRef="#br1" timeOffset="142752.71">7982 12680 1472 0,'0'0'512'16,"0"0"-439"-16,0 0-73 15,0 0 25-15,0 0 39 16,0 0 85-16,-93 104-23 16,93-69-61-16,0-3 1 15,22-4-46-15,11-7-9 16,9-12 35-16,8-9-25 15,-2 0 29-15,0-13-3 16,-6-14-47-16,-13-3 24 0,-13-5-24 16,-14-2 6-16,-2-1-14 15,-25 6-40-15,-15 6 26 16,-9 10-23-16,-5 15-77 16,-13 1-22-16,14 11-227 15,11 7-762-15</inkml:trace>
  <inkml:trace contextRef="#ctx0" brushRef="#br1" timeOffset="143422.01">8572 12260 1423 0,'0'0'546'0,"0"0"-313"15,0 0-39-15,0 0 4 16,0 0-101-16,0 0-18 16,0 0-26-16,43-2-51 15,-9 2 14-15,1 6-16 16,1-3-25-16,-7 3 13 0,-5 5-197 15,-7-2-94 1,-13-4-404-16</inkml:trace>
  <inkml:trace contextRef="#ctx0" brushRef="#br1" timeOffset="143570.79">8537 12398 1448 0,'0'0'400'0,"0"0"-252"16,0 0 88-16,0 0-46 15,0 0-89-15,118 2-80 16,-87-2-21-16,-2 2-60 16,-8 6-305-16,-10 0-631 0</inkml:trace>
  <inkml:trace contextRef="#ctx0" brushRef="#br1" timeOffset="144719.43">9716 11839 945 0,'0'0'398'15,"0"0"-228"-15,0 0-22 0,0 0-21 16,0 0-33-16,0 0 133 16,0 0-90-16,-18-42-79 15,18 32 57-15,0-1-95 16,0 2 54-16,0-5-44 16,12 0-20-16,8 0-3 15,4 1-7-15,3 6-7 16,0 2-9-16,-5 5 16 15,-5 0-6-15,-11 14 6 16,-6 11 0-16,-2 7 17 16,-23 4 39-16,-4 3-19 15,0-6 12-15,6-5-48 16,10-8 11-16,13-6-9 0,0-4 3 16,13-2 26-16,16-2-32 15,5-2-5-15,-3 3-4 16,-4-2-4-16,-11 3 12 15,-10 2-8-15,-6 4-19 16,-2 4 22-16,-27 2 6 16,-10 2 0-16,-5 5-7 15,-14 6-111-15,12-3-143 16,7-7-274-16</inkml:trace>
  <inkml:trace contextRef="#ctx0" brushRef="#br1" timeOffset="144937.81">9455 12302 1407 0,'0'0'660'16,"0"0"-411"-16,0 0 17 16,0 0-111-16,0 0-51 15,0 0-50-15,114-4-48 16,-58 2 27-16,6-1-33 15,1 3 7-15,-3 0-22 16,4 0-115-16,-16 0-202 16,-15 7-252-16</inkml:trace>
  <inkml:trace contextRef="#ctx0" brushRef="#br1" timeOffset="145335.22">9293 12809 895 0,'0'0'695'15,"0"0"-626"-15,0 0-31 16,0 0 4-16,0 0-7 0,141-86 64 15,-108 54-9 1,-4-2-31-16,-2-1-36 0,-8 6-16 16,-3 0 52-16,-5 12 68 15,-7 5 41-15,-2 6 51 16,-2 6-156-16,0 0-48 16,0 0-15-16,-12 16 0 15,-5 8 2-15,5 6 17 16,-7 8-17-16,4 5 19 15,-1 6-20-15,1-1-1 16,1 0 0-16,1-4-18 16,7-5-134-16,6-13-95 15,2-9-229-15,15-12-72 0</inkml:trace>
  <inkml:trace contextRef="#ctx0" brushRef="#br1" timeOffset="145605.03">9732 12705 1629 0,'0'0'398'0,"0"0"-256"16,0 0-126-16,0 0 36 15,0 0 78-15,-93 106 8 16,88-67-6-16,5-3-54 16,11-4-62-16,16-4 33 15,11-10-32-15,2-11-5 16,5-7 21-16,-5 0-32 15,-7-15-1-15,-8-14 0 0,-12-5-14 16,-13-4 7 0,0-3-28-16,-29-1-20 0,-11 5-3 15,-10 11-86-15,-27 20-30 16,10 6-203-16,7 0-586 0</inkml:trace>
  <inkml:trace contextRef="#ctx0" brushRef="#br1" timeOffset="147844.03">1172 13958 1024 0,'0'0'564'16,"0"0"-399"-16,0 0-55 16,0 0 67-16,0 0-37 15,0 0-19-15,0 0-10 16,0-12-46-16,0 12 23 15,0 0-8-15,0 0-25 16,0 0 14-16,0 0-56 0,0 0-13 16,0 0 0-16,0 21-14 15,0 11 14-15,0 12 0 16,0 9 1-16,-5 12-7 16,-1 5 6-16,1 4 0 15,-1 3 0-15,-1-4 6 16,0 1-8-16,-4-7 2 15,3-4-1-15,-4-8-14 16,1-7 13-16,4-8-5 16,3-9-16-16,2-9-136 15,2-8-50-15,0-11-281 16,0-3-192-16</inkml:trace>
  <inkml:trace contextRef="#ctx0" brushRef="#br1" timeOffset="148182.24">1107 14013 1362 0,'0'0'336'16,"0"0"-255"-16,0 0-35 0,0 0-17 15,0 0 19-15,0 0 121 16,114 80-40-16,-100-36-47 16,-10 6-25-16,-4 2-23 15,-12 2 20-15,-17-4-28 16,-8-3-20-16,-3-7-6 15,0-6-31-15,-9-10-172 16,13-6-148-16,9-12-740 0</inkml:trace>
  <inkml:trace contextRef="#ctx0" brushRef="#br1" timeOffset="148519.99">1702 13924 1597 0,'0'0'285'0,"0"0"-209"16,0 0-29-16,-113 68 97 16,81-23 9-16,9 9-6 0,7 4-3 15,9 5-56-15,7-5-34 16,0 1-35-16,19-6-17 16,8-10-4-16,7-9-107 15,17-13-102-15,-3-7-144 16,-9-14-486-16</inkml:trace>
  <inkml:trace contextRef="#ctx0" brushRef="#br1" timeOffset="148752.87">2142 14034 720 0,'0'0'1220'16,"0"0"-1034"-16,0 0-139 15,0 0 9-15,-114 81 92 16,69-28 4-16,1 10-11 16,-5 5-47-16,4 0-69 15,5-8-5-15,4-9-20 16,9-13-37-16,10-13-50 16,-1-18-127-16,7-7-76 15,-1 0-87-15</inkml:trace>
  <inkml:trace contextRef="#ctx0" brushRef="#br1" timeOffset="148918.34">1731 14177 1003 0,'0'0'1139'0,"0"0"-974"16,0 0-98-16,0 0-60 16,0 0 30-16,0 0 33 15,141 102-37-15,-107-65-14 16,-1 2-19-16,0 6-113 15,-8-9-255-15,-6-14-649 0</inkml:trace>
  <inkml:trace contextRef="#ctx0" brushRef="#br1" timeOffset="149148.44">2342 14258 1991 0,'0'0'372'15,"0"0"-271"-15,0 0-10 16,0 0-57-16,0 0-8 16,0 0-7-16,116 9-13 15,-78-1-12-15,-5 4-161 16,-10-2-326-16,-12-2-186 0</inkml:trace>
  <inkml:trace contextRef="#ctx0" brushRef="#br1" timeOffset="149291.51">2238 14444 317 0,'0'0'1449'0,"0"0"-1134"15,0 0-181-15,0 0-60 16,0 0-40-16,144 0-34 15,-103-5-121-15,-6 2-494 0</inkml:trace>
  <inkml:trace contextRef="#ctx0" brushRef="#br1" timeOffset="149878.06">2902 14171 510 0,'0'0'1019'15,"0"0"-852"-15,0 0-117 16,0 0 147-16,0 0-5 16,0 0-37-16,0 0-32 15,-49-26-68-15,47 23-10 16,2 2 58-16,0-6-39 0,0 2 10 16,6-2-65-16,10 4-1 15,-1-1-16-15,4 4 8 16,-4 0 0-16,-1 4-2 15,-8 14-7-15,-6 8 9 16,0 6 9-16,-18 6 6 16,-13 4 30-16,-3-1-33 15,1-12 10-15,8-5-22 16,10-7 11-16,11-8-7 16,4-7-4-16,4-2 0 15,21 0-7-15,8 0-16 16,1 0-41-16,-5 0 7 15,-5 0 28-15,-6 8 17 16,-14 9 18-16,-4 7-6 16,-2 8 34-16,-27 6-34 0,-7-2 14 15,-6-1-10-15,1-2 5 16,10-8-18-16,10-11-77 16,13-14-96-16,8 0-106 15,0-9-417-15</inkml:trace>
  <inkml:trace contextRef="#ctx0" brushRef="#br1" timeOffset="150065.73">3352 14083 1813 0,'0'0'299'0,"0"0"-132"15,24 110 79-15,-24-45-121 16,-15 10-37-16,-25 7 9 15,-15 7-79-15,-13-1-18 16,-43 16-52-16,15-21-252 16,5-23-286-16</inkml:trace>
  <inkml:trace contextRef="#ctx0" brushRef="#br1" timeOffset="150852.96">1196 14043 388 0,'0'0'625'0,"0"0"-364"15,0 0-57-15,0 0 58 16,0 0-7-16,0 0-74 16,0 0-78-16,14-56-48 15,1 45 43-15,-1 3 9 16,1 4-78-16,3 2 28 16,3 2-20-16,3 0-10 15,0 10 5-15,1 15-31 0,-5 7 7 16,-2 5 11-16,-12 10-18 15,-6-1 39-15,0 2-30 16,-11-4 1-16,-20-2 26 16,-11-3-37-16,-7-6 13 15,-7-1-13-15,-24 3-194 16,13-9-324-16,12-8-951 0</inkml:trace>
  <inkml:trace contextRef="#ctx0" brushRef="#br1" timeOffset="151659.81">3849 14328 575 0,'0'0'1205'0,"0"0"-808"16,0 0-130-16,0 0-32 16,0 0-61-16,0 0-95 15,0 0-23-15,40-17-35 16,-6 13-12-16,3 2 0 16,6 1-9-16,-3 1-6 15,1 0-12-15,-6 0-15 16,-4 1-91-16,-6 5-335 15,-14-1-514-15</inkml:trace>
  <inkml:trace contextRef="#ctx0" brushRef="#br1" timeOffset="151829.06">3847 14538 1677 0,'0'0'675'16,"0"0"-492"-16,0 0-6 15,0 0-70-15,0 0-84 16,152 0-22-16,-104 0-2 16,10 0-66-16,-13 0-434 15,-9 0-1208-15</inkml:trace>
  <inkml:trace contextRef="#ctx0" brushRef="#br1" timeOffset="153037.65">5330 13802 205 0,'0'0'986'0,"0"0"-722"16,0 0-139-16,0 0 26 16,0 0 0-16,0 0-12 0,0 0-36 15,-72-36-44 1,36 36-15-16,-6 0-37 0,-5 6 48 15,-2 12-17-15,2 8-11 16,8 0 38-16,7 4-14 16,14 2 51-16,10-4-8 15,8 2-42-15,0 0 12 16,15-1-37-16,12-5-19 16,4-5 28-16,6 0-35 15,4-9-1-15,3-2 0 16,4-8-126-16,23 0-93 15,-9 0-133-15,-8-17-243 0</inkml:trace>
  <inkml:trace contextRef="#ctx0" brushRef="#br1" timeOffset="154105.97">5521 13559 1283 0,'0'0'279'0,"0"0"-139"15,0 0 24-15,0 0 27 16,0 0-67-16,0 0-18 16,0 0 28-16,-2-30-64 15,2 26 1-15,0 2-12 16,0-1-24-16,0-2-5 15,2-2-30-15,11 4 11 16,3 1-21-16,5 2 10 16,-4 0-12-16,1 0 11 15,-5 8-16-15,-4 6 11 16,-4 4 5-16,-5 5 1 16,0 0 6-16,-10 3 9 15,-11 0 13-15,-2-4 4 16,-1-1-31-16,3-7 13 0,6-4-14 15,5-4 12 1,8-4-24-16,2-2 8 0,0 0-65 16,14 0-114-16,7 0-309 15,-4-2 262-15,-1 2-41 16,-7 0-9-16,-7 7-71 0</inkml:trace>
  <inkml:trace contextRef="#ctx0" brushRef="#br1" timeOffset="154736.81">5532 13709 1159 0,'0'0'520'16,"0"0"-327"-16,0 0 24 0,0 0-71 16,0 0-84-16,0 0 25 15,0 0-44-15,72-8-19 16,-59 21 17-16,-4 1-40 15,-9 2 17-15,0 2 23 16,-3-1 6-16,-18 0 37 16,-6-3-55-16,-2 1-28 15,0-3-1-15,2-3-51 16,4-4-129-16,11 2-288 16,4-5-519-16</inkml:trace>
  <inkml:trace contextRef="#ctx0" brushRef="#br1" timeOffset="155266.59">5659 13979 1207 0,'0'0'583'16,"0"0"-375"-16,0 0 4 16,0 0-79-16,0 0-67 15,0 0-2-15,0 0-31 16,-142 54 3-16,99-32-23 0,7-4-3 15,10-2-3 1,11-4-7-16,8-8 0 0,7-1 7 16,0 2-6-16,15 1 12 15,14-5-9-15,7 1 8 16,1 3-3-16,4-5-9 16,-3 2-46-16,-3-2 29 15,3 2-97-15,-7-2-145 16,-8 0-467-16</inkml:trace>
  <inkml:trace contextRef="#ctx0" brushRef="#br1" timeOffset="155447.54">5702 14045 766 0,'0'0'1059'0,"0"0"-933"0,0 0-61 15,0 0-50-15,-36 104-13 16,25-64 7-16,-11 14-9 16,4-8-224-16,0-12-1477 0</inkml:trace>
  <inkml:trace contextRef="#ctx0" brushRef="#br1" timeOffset="155972.68">4605 14488 1453 0,'0'0'348'16,"0"0"-154"-16,0 0 110 15,0 0-139-15,0 0-91 16,0 0 30-16,0 0-26 16,134-22-29-16,-74 22-1 15,11 0-17-15,16 0 27 16,27 0-57-16,31 0-1 15,24-2 13-15,5 0-4 16,-33-1-9-16,-37 3 0 16,-37 0-27-16,-9-1 17 0,-2 1-101 15,4 0-152 1,-13 0-287-16,-23 0-428 0</inkml:trace>
  <inkml:trace contextRef="#ctx0" brushRef="#br1" timeOffset="156528.76">4961 15011 515 0,'0'0'1099'0,"0"0"-782"0,0 0-143 16,0 0-18-16,0 0-92 16,0 0 13-16,0 0-24 15,23-75 19-15,-36 68-16 16,-14 7-48-16,-9 0 3 15,-9 7-11-15,-3 16 0 16,1 9 23-16,7 6-14 16,11 2 15-16,13 3 43 15,16-5-34-15,0-1 18 16,22-3-29-16,16-7-11 16,9-8 20-16,9-7-31 15,6-7-21-15,1-5-71 16,10-5-212-16,-13-12-208 0,-15-1-625 0</inkml:trace>
  <inkml:trace contextRef="#ctx0" brushRef="#br1" timeOffset="157016.91">5212 14800 935 0,'0'0'560'0,"0"0"-445"16,0 0 3 0,0 0 6-16,0 0 4 0,0 0-62 15,0 0-53-15,-41-16 35 16,41 15-6-16,0 1 2 15,0 0-6-15,7 0-32 16,2 0-6-16,2 0 16 16,0 5-14-16,-4 5 25 15,-3 8 5-15,-4 7 10 16,0 3 32-16,-8 2-28 16,-11 1 12-16,1-4-23 15,3-5-35-15,9-6 21 16,6-8-21-16,0-3 0 15,15-5-9-15,14 0-36 16,2 0-45-16,-2 0 36 0,-7 0 29 16,-11 0 12-16,-7 5 8 15,-4 7 5-15,-4 6 58 16,-17 5-14-16,-6-2-8 16,-4 1-25-16,-3 5-11 15,-11 7-24-15,7-4-287 16,7-4-589-16</inkml:trace>
  <inkml:trace contextRef="#ctx0" brushRef="#br1" timeOffset="157324.73">5017 15482 1590 0,'0'0'275'0,"0"0"-201"16,0 0 36-16,0 0-92 15,127-99 2-15,-91 66-12 16,-2-1 0-16,-3 2-6 16,-6 2-2-16,-6 6 0 15,-7 6 115-15,-8 10 126 16,-4 4-6-16,0 4-117 16,0 0-103-16,0 8-7 15,-12 16-8-15,-1 7 0 16,-1 8-3-16,2 3 3 15,1 0 0-15,1-4 0 16,8-4-136-16,2-10-78 16,10-12-113-16,13-7-3 0,4-5-449 0</inkml:trace>
  <inkml:trace contextRef="#ctx0" brushRef="#br1" timeOffset="157564.34">5397 15383 1392 0,'0'0'714'15,"0"0"-601"-15,0 0-95 16,0 0 16-16,0 0 27 16,0 0 32-16,0 0 29 15,-3 93-82-15,39-93-16 16,-1-3-24-16,-3-12-15 16,-12-7 15-16,-11 1 0 15,-9-2 9-15,-11 5 49 0,-28 1-49 16,-7 2 35-16,-10 10-32 15,0 5-12-15,4 0 0 16,8 20-210-16,15-3-351 16,14-3-682-16</inkml:trace>
  <inkml:trace contextRef="#ctx0" brushRef="#br1" timeOffset="158258.24">6283 14362 1468 0,'0'0'518'0,"0"0"-203"15,0 0 20-15,0 0-120 16,0 0-103-16,0 0-41 16,0 0-34-16,30-7-28 15,1 7 6-15,6 0-15 16,1 7 0-16,-2 0-1 16,-4 3-72-16,-13 6-58 15,-7-6-223-15,-12 0-514 0</inkml:trace>
  <inkml:trace contextRef="#ctx0" brushRef="#br1" timeOffset="158406.74">6167 14578 192 0,'0'0'1570'0,"0"0"-1269"16,0 0-99-16,0 0 93 16,0 0-73-16,0 0-138 15,154 9-72-15,-111-4-12 16,-5 7-107-16,-9 0-262 15,-14 0-428-15</inkml:trace>
  <inkml:trace contextRef="#ctx0" brushRef="#br1" timeOffset="159110.59">7438 14087 1267 0,'0'0'567'0,"0"0"-283"16,0 0-79-16,0 0-79 16,0 0 1-16,0 0-75 15,0 0 22-15,-149 90 10 16,91-46-39-16,0 0-44 16,9-10 17-16,14-5-17 15,10-14-1-15,13-7 0 16,10-4 9-16,2-4-20 0,4 0 8 15,21 0-16-15,6 0 4 16,3 0 3-16,6 0-10 16,0 0 16-16,0 0-21 15,5 0 16-15,-5 10-71 16,12-1-80-16,-13-6-186 16,-8-3-563-16</inkml:trace>
  <inkml:trace contextRef="#ctx0" brushRef="#br1" timeOffset="159299.5">7440 14145 1371 0,'0'0'740'16,"0"0"-628"-16,0 0-60 15,0 0-30-15,-22 113 16 16,13-66-2-16,1 5-35 15,-9 21-1-15,2-13-156 16,1-10-372-16</inkml:trace>
  <inkml:trace contextRef="#ctx0" brushRef="#br1" timeOffset="159548.43">6819 14633 1083 0,'0'0'1035'0,"0"0"-746"15,0 0-189-15,0 0 40 16,0 0-49-16,144-35-9 16,-76 29 6-16,7 1-73 15,8 0 21-15,2 1-36 16,-4 1-16-16,0 3 4 15,2 0-163-15,-19 0-299 16,-22 0-268-16</inkml:trace>
  <inkml:trace contextRef="#ctx0" brushRef="#br1" timeOffset="159914.7">6682 15133 1340 0,'0'0'798'16,"0"0"-700"-16,0 0-98 16,0 0 1-16,121-82-9 15,-88 46 8-15,0-4-29 16,-1-2-61-16,-1-3-49 15,-6 8 71-15,-5 2 68 0,-7 12 2 16,-7 9 287-16,-6 7 3 16,0 7-150-16,0 0-112 15,0 11-13-15,-8 17-17 16,-3 12 43-16,-3 10-18 16,1 6 14-16,-3 2-36 15,3 2 4-15,-3-3 4 16,3-7-11-16,4-2-151 15,3-12-130-15,6-16-431 0</inkml:trace>
  <inkml:trace contextRef="#ctx0" brushRef="#br1" timeOffset="160282.7">7235 14988 722 0,'0'0'1076'15,"0"0"-959"-15,0 0-62 16,0 0-44-16,0 0 62 16,0 0 69-16,0 0-79 15,-100-38-29-15,116 38-34 16,13-5-26-16,4 5 26 16,-1 0 1-16,-9 5-1 15,-9 12 28-15,-14 7-27 16,0 10 30-16,-22 2 23 15,-14 0-26-15,-4 3 42 16,0-3-26-16,8-8-21 0,9-7 29 16,9-2-30-1,12-11 0-15,2-2 11 0,8 2-19 16,17-7 39-16,6 2-53 16,5-3-32-16,2 0-37 15,0 0-99-15,2-4-97 16,9-18-99-16,-9 0-214 15,-7 4 27-15</inkml:trace>
  <inkml:trace contextRef="#ctx0" brushRef="#br1" timeOffset="160522.72">7523 14997 712 0,'0'0'631'0,"0"0"-130"16,0 0-12-16,0 0-336 16,0 0-116-16,0 0 23 0,0 0 22 15,-118 108 4 1,107-59-19-16,11-3-47 0,0-6 20 15,24-4-40-15,9-14 9 16,6-9-3-16,3-12-5 16,-3-1-2-16,-4-10 0 15,-14-13-63-15,-11-8 27 16,-10-5-54-16,-7-3-13 16,-22 2 65-16,-7 2-7 15,-2 5-5-15,-7 10-47 16,10 12-135-16,11 2-396 0</inkml:trace>
  <inkml:trace contextRef="#ctx0" brushRef="#br1" timeOffset="161019.91">7964 14546 1490 0,'0'0'701'0,"0"0"-387"0,0 0-71 15,0 0-99-15,0 0-37 16,0 0-94-16,0 0-1 16,81 8-12-16,-52 2-34 15,-3 4-40-15,-8 0-281 16,-11-2-350-16</inkml:trace>
  <inkml:trace contextRef="#ctx0" brushRef="#br1" timeOffset="161153.29">7902 14732 781 0,'0'0'1264'0,"0"0"-987"16,0 0-203-16,0 0 12 15,0 0-28-15,138 12-58 16,-71-7-99-16,-11-2-211 15,-7-3-634-15</inkml:trace>
  <inkml:trace contextRef="#ctx0" brushRef="#br1" timeOffset="161686.79">9291 14495 1862 0,'0'0'273'16,"0"0"-273"-16,0 0-25 15,0 0 6-15,0 0 19 16,136-100-20-16,-105 62 19 0,-5-3-84 15,-3 0-46-15,-5-5 92 16,-3 2 39-16,-3 6 63 16,-8 10 145-16,-2 5 0 15,-2 10-41-15,0 6 21 16,0 6-129-16,0 1-36 16,0 0-23-16,0 16-5 15,-12 13-2-15,2 12 14 16,-3 10-5-16,-3 7 1 15,-2 1 13-15,-4 7-31 16,-11 15 15-16,3-19-225 16,6-13-373-16</inkml:trace>
  <inkml:trace contextRef="#ctx0" brushRef="#br1" timeOffset="161875.84">9029 14739 1748 0,'0'0'644'0,"0"0"-439"16,0 0-71-16,0 0-13 15,170-21-56-15,-105 15-54 16,4 6 16-16,0 0-27 16,16 0-139-16,-18 0-340 15,-14 0-365-15</inkml:trace>
  <inkml:trace contextRef="#ctx0" brushRef="#br1" timeOffset="162505.57">9259 15008 629 0,'0'0'757'16,"0"0"-533"-16,0 0-85 0,0 0 29 15,0 0 58-15,0 0-61 16,0 0-52-16,-20 0 16 16,20 0-26-16,0 0-39 15,0 0 19-15,0 0-47 16,0 0-12-16,0 0 12 16,0 0-24-16,0-5 22 15,0 1-29-15,5-4 7 16,8 2-24-16,2 3 7 15,4 0 4-15,-3 3-10 16,-3 0 7-16,-7 3 4 16,-6 12 0-16,0 8-11 0,-13 8 5 15,-18 5 6-15,-5-4 0 16,2 0 7-16,8-6 1 16,10-3 4-16,14-5-12 15,2-8 0-15,13 2 7 16,16 0-7-16,2-1-28 15,-2 5 28-15,-4-1-12 16,-13 7 11-16,-12-4-4 16,-4 8 5-16,-27-3 11 15,-11 0-10-15,-2 0-1 16,-1-8 0-16,10-1-9 16,12-8-109-16,23-6-81 15,0 0-108-15,7-14-622 0</inkml:trace>
  <inkml:trace contextRef="#ctx0" brushRef="#br1" timeOffset="162769.7">9589 15150 1780 0,'0'0'672'0,"0"0"-583"16,0 0-83-16,0 0 7 15,0 0 126-15,-114 113-29 16,108-74-41-16,6-4-23 15,15-9-37-15,26-6 15 16,9-8 20-16,9-12-31 16,-4 0 28-16,-3-12-40 0,-14-14-1 15,-18-6 3 1,-18-7-3-16,-2-2-21 0,-24 1-19 16,-16 3-58-16,-5 6-94 15,-8 1-71-15,12 10-302 16,8 4-1091-16</inkml:trace>
  <inkml:trace contextRef="#ctx0" brushRef="#br1" timeOffset="174764.42">14563 7615 940 0,'0'0'276'0,"0"0"-60"16,0 0-41-16,0 0 33 16,0 0 19-16,0 0-53 15,-2 0 7-15,2 0-46 0,0-1-34 16,-2 1-4 0,2 0-73-16,0 0 11 0,0 0 7 15,0 0-28-15,0 0 38 16,0 0-37-16,0 0-15 15,0 0 24-15,0 0-23 16,0 0-1-16,12 0 0 16,13 14 8-16,13 6-4 15,7 9-4-15,8 4 0 16,0 6 2-16,1-2 4 16,-2 1-12-16,-4-4 6 15,15-4-230-15,-16-10-251 16,-7-7-447-16</inkml:trace>
  <inkml:trace contextRef="#ctx0" brushRef="#br1" timeOffset="175097.63">15374 7351 952 0,'0'0'653'16,"0"0"-538"-16,0 0-66 0,0 0 75 15,0 0 96-15,-82 123-19 16,51-68-43-16,-1 8-25 16,-1 2-97-16,4 0-36 15,-2 8-53-15,10-18-204 16,11-17-404-16</inkml:trace>
  <inkml:trace contextRef="#ctx0" brushRef="#br1" timeOffset="175920.39">15581 7632 1540 0,'0'0'483'0,"0"0"-401"16,0 0-7-16,-131 68-28 16,81-33 42-16,4 2 61 15,3 1-19-15,10-2-42 16,13-1-52-16,11-8-26 16,9-8-14-16,0-7 3 15,25-11-27-15,12-1 19 0,8-9-130 16,2-18-11-16,2-5-18 15,-5-4-115-15,-5-2-114 16,-10 1-141-16,-10 11 496 16,-9 3 41-16,-8 11 527 15,-2 8-155-15,0 4-93 16,-12 0-115-16,-5 14 5 16,1 4-26-16,3 3-95 15,4 4 2-15,9-3-48 16,0 1 17-16,0-6-13 15,13-3-6-15,10-6-1 16,0-3-47-16,4-5-20 16,0 0 8-16,-2-7-25 15,-5-9 28-15,-2-4 21 16,-7 2-20-16,-4 4 48 0,-5 1 8 16,-2 10 86-16,0 3 85 15,-6 0-124-15,-11 12-23 16,2 11 8-16,4 2-31 15,2-1 22-15,9-2-23 16,0-3 1-16,4-8-3 16,17-5-4-16,6-6-18 15,2 0-19-15,-3-7-58 16,0-14 56-16,-1-7-11 16,-7-3-23-16,-1-6 41 15,-5 3-4-15,-1 4 42 16,-5 10 92-16,-2 10 79 0,-4 10-19 15,0 0-140-15,0 28 3 16,0 14 13-16,-10 19-19 16,-1 9 18-16,3 10-2 15,-6 7-19-15,1-4-1 16,-5-2-5-16,-1-9 0 16,0-11-3-16,-2-12 4 15,2-13-1-15,3-12 0 16,3-12-33-16,1-12-51 15,1-17-88-15,5-15-217 16,-1-9-588-16</inkml:trace>
  <inkml:trace contextRef="#ctx0" brushRef="#br1" timeOffset="176103.89">15377 7493 854 0,'0'0'1108'16,"0"0"-743"-16,0 0-205 16,122-58-75-16,-69 56-84 15,-4 2-2-15,1 41-61 16,-15 5-249-16,-15 6-444 0</inkml:trace>
  <inkml:trace contextRef="#ctx0" brushRef="#br1" timeOffset="176199.78">15387 8344 32 0,'0'0'1415'0,"0"0"-1176"16,0 0-239-16,0 0-528 0</inkml:trace>
  <inkml:trace contextRef="#ctx0" brushRef="#br1" timeOffset="177018.86">17030 7275 1217 0,'0'0'270'16,"0"0"-140"-16,0 0-76 15,0 0 19-15,0 0-13 16,0 0-26-16,0 0 120 16,9 74 11-16,-9-17-57 15,0 11 24-15,0 10-67 16,0 3-25-16,-4 0-10 16,-5-5-24-16,2-10 17 0,3-11-23 15,-3-16 0-15,2-8-12 16,1-13 21-16,2-10-9 15,2-8 9-15,0 0-3 16,0-21-6-16,0-16 0 16,18-15-92-16,6-9-30 15,7 0-145-15,0 10 110 16,-2 13 101-16,-4 14 56 16,-2 14 68-16,-6 10-57 15,-1 0 16-15,-1 10 102 16,1 11-23-16,-3 8 2 15,1 3-6-15,-5 6-66 16,-5 0 10-16,-4 0-28 16,0 1 1-16,-11-5 69 0,-12-4-37 15,-6-2 5 1,0-6-13-16,0-4-35 0,3-4 8 16,4-4-16-16,6-6-102 15,7-4-72-15,7 0-296 16,2-12-486-16</inkml:trace>
  <inkml:trace contextRef="#ctx0" brushRef="#br1" timeOffset="177904.77">17663 7703 1117 0,'0'0'512'16,"0"0"-375"-16,0 0-17 15,0 0 26-15,-131 19-16 16,97-3 61-16,8 7-53 16,1 0-55-16,9 5-1 15,5-1-69-15,9-1 2 16,2-5 13-16,0-3-28 15,13-4 25-15,10-7-13 16,4-5-12-16,0-2 0 0,2-2-51 16,0-16-56-16,-3-4 42 15,-2-5-10 1,-3-3 31-16,-1 2-38 0,-5 2 14 16,-6 8 68-16,-2 4 11 15,-3 10 36-15,-4 4-44 16,3 0-2-16,-3 4-2 15,0 15 1-15,0 2 0 16,0 4 13-16,0 1-12 16,0-1 14-16,0-1 21 15,0-2-5-15,0-5-4 16,0-3-27-16,0-9 8 16,0-2-21-16,0-3 13 15,0 0-9-15,0-15-50 16,6-10-206-16,10-8 3 0,-1-1-260 15,4 5-45-15,-2 4 567 16,-1 13 91-16,-3 8 130 16,-4 4-112-16,-2 0-61 15,-1 8 33-15,-3 6 106 16,-3 5-58-16,2-2 29 16,2 3-88-16,6 1-16 15,3-4-8-15,9 0-24 16,9-8 17-16,7-3-7 15,9-4-14-15,2-2 16 16,2 0-34-16,1-17-21 16,-6-8-17-16,-8-3-114 0,-11-6-62 15,-9 0-73-15,-14 2 123 16,-4 6 164-16,-6 9 156 16,-19 8 59-16,0 9-51 15,-2 0-75-15,6 9-28 16,5 12-18-16,5 7 5 15,3 8 49-15,4 6-21 16,4 10 20-16,-2 5-32 16,2 4-46-16,-4 5 29 15,-3-1-8-15,-1 1-38 16,-6-6 28-16,3-6-29 16,-3-7 0-16,3-10 0 15,0-12-21-15,2-12-63 16,2-13-100-16,1-6-30 15,2-15-466-15</inkml:trace>
  <inkml:trace contextRef="#ctx0" brushRef="#br1" timeOffset="178181.95">17730 7328 375 0,'0'0'1344'16,"0"0"-809"-16,0 0-421 0,0 0 67 16,0 0-84-16,0 0-30 15,116-55-19-15,-107 69-48 16,-9 14 0-16,-4 10 0 15,-32 8-54-15,-31 12-114 16,7-9-225-16,4-14-929 0</inkml:trace>
  <inkml:trace contextRef="#ctx0" brushRef="#br1" timeOffset="178806.54">19030 7772 973 0,'0'0'559'0,"0"0"-402"15,0 0-71-15,0 0 17 16,0 0-28-16,60-115-14 16,-49 103 84-16,-5 7-13 15,0 5-40-15,-4 0-79 16,-2 8-12-16,0 22 54 0,0 14 33 15,0 18 4 1,0 10-30-16,-4 12-48 0,-8 3 31 16,3 1-36-16,0-2-8 15,0-8 6-15,0-8 3 16,3-12-10-16,1-12 0 16,3-14 1-16,-1-15-16 15,3-11 2-15,0-6-46 16,0-4 45-16,0-28-135 15,0-18-157-15,8-58-5 16,5 9-169-16,3 1-31 0</inkml:trace>
  <inkml:trace contextRef="#ctx0" brushRef="#br1" timeOffset="179982.43">19242 7652 1373 0,'0'0'510'0,"0"0"-308"0,0 0-96 15,0 0-44-15,0 0 5 16,0 0-17-16,0 0 20 15,106 104 2-15,-121-53-31 16,-18-4 9-16,-5-2-38 16,-3-12-11-16,6-8 15 15,6-13-16-15,12-10-29 16,9-2 20-16,8-17-72 16,16-14-131-16,22-11-75 15,11-6 6-15,9-3-208 16,2-3-26-16,-5 3 125 15,-7-2 390-15,-11 1 130 0,-8 1 190 16,-10 0-58 0,-11-2-51-16,-6 1 43 0,-2 0-126 15,0 4-11-15,0 5 20 16,0 11-37-16,0 10 32 16,-4 13-32-16,-2 7-55 15,-2 2-44-15,-1 20 12 16,1 15-13-16,1 14 61 15,0 11-18-15,3 5 52 16,1 7-24-16,1 6-29 16,0-3 7-16,-2 0-37 15,2-9 5-15,0-10-14 16,2-11 11-16,0-13-11 16,0-13-3-16,4-12-32 15,11-7-17-15,5-7 1 0,7-25-80 16,7-10-153-16,1-10-55 15,1 0-222-15,-2 6-125 16,-10 14 683-16,-8 17 354 16,-10 15-120-16,-6 0-34 15,0 21-4-15,-6 7-43 16,-5 2-19-16,6 0-46 16,5-4-42-16,0-4-1 15,20-5-32-15,15-8 12 16,13-6-25-16,2-3-12 15,8-3-53-15,-2-17-35 16,-4-4-7-16,-8-2-157 16,-11 0-108-16,-10 2 28 0,-19 6 344 15,-4 10 489-15,-15 8-185 16,-23 0-91-16,-9 21-20 16,0 8 4-16,3 5-77 15,6-2-9-15,13 1-29 16,9-8-61-16,12-4 14 15,4-8-11-15,10-5-13 16,15-8 5-16,10 0-16 16,2-4-58-16,1-15-24 15,-2-11-35-15,-5 1-74 16,-6 0-32-16,-7 6 89 16,-10 9 134-16,-5 8 183 0,-3 6-58 15,0 0-69-15,-7 12 31 16,-3 5 15-16,6 3-31 15,2-3 23-15,2-3-14 16,0 1-67-16,2-6 8 16,12-5-13-16,3-2 7 15,4-2-20-15,1 0 5 16,3-14-58-16,4-7-6 16,-1-5-65-16,1-1-27 15,-4 8 25-15,-7 4 131 16,-7 13 9-16,-11 2 25 15,0 10 32-15,0 14 44 16,-9 5-47-16,-5-3 22 0,6-5 12 16,1-5-84-1,7-6 26-15,0-6-26 0,0-4-2 16,18 0 15-16,8-2-26 16,11-14-74-16,7-5-36 15,3-2-15-15,-1 2 56 16,-3 7-7-16,-5 7 76 15,-9 7 15-15,-6 0-5 16,-8 20 12-16,-7 6 18 16,-6 4-32-16,-2 3 20 15,0-1-28-15,-10-2-12 16,-24-6-74-16,3-8-192 16,2-10-415-16</inkml:trace>
  <inkml:trace contextRef="#ctx0" brushRef="#br1" timeOffset="180157.51">19957 7516 2068 0,'0'0'596'0,"0"0"-412"16,0 0-114-16,0 0-37 16,0 0-20-16,122-49-2 15,-79 49-5-15,1 3-6 16,6 29-108-16,-13-1-241 15,-8 0-521-15</inkml:trace>
  <inkml:trace contextRef="#ctx0" brushRef="#br1" timeOffset="180773.76">21111 7947 1654 0,'0'0'249'0,"0"0"-246"16,0 0-3-16,0 0 0 15,133-77 8-15,-98 43-7 16,-2-4-2-16,-4-2-14 16,-4-3-108-16,-2 5 11 15,-8 3-19-15,-1 7 131 16,-8 11 120-16,-4 14 7 0,-2 3-72 16,0 10-55-16,0 24 33 15,0 10 85-15,0 14 39 16,-6 9-39-16,1 7-47 15,-2-1-38-15,1 4 26 16,-1-5-29-16,1-5-17 16,0-9 1-16,2-11-14 15,2-12 0-15,0-13-2 16,0-10-53-16,2-12 37 16,0 0 4-16,0-22-44 15,0-17-143-15,0-47-45 16,8 6-30-16,4-5-121 0</inkml:trace>
  <inkml:trace contextRef="#ctx0" brushRef="#br1" timeOffset="180966.86">21587 7631 1169 0,'0'0'313'15,"0"0"-173"-15,0 0-57 16,0 0 37-16,0 0 58 16,0 0-35-16,107 107-2 15,-127-57-78-15,-20 4-17 16,-10-4 1-16,-1-6-40 15,5-11 22-15,8-12-29 16,15-8-2-16,19-13-10 16,4 0 11-16,19-20-170 15,44-40-127-15,-5 5-220 0,0 1-354 16</inkml:trace>
  <inkml:trace contextRef="#ctx0" brushRef="#br1" timeOffset="181596.53">21875 7369 1196 0,'0'0'335'15,"0"0"-196"-15,0-120-25 16,0 78 30-16,-8 10-52 16,2 14 49-16,-1 10-4 15,1 8-120-15,-6 4-7 16,1 28-10-16,-5 12 0 16,3 14 52-16,0 12-6 15,1 6 39-15,4 7-20 16,1-2-44-16,5 0 21 15,2-10-41-15,0-4 5 16,0-15 2-16,9-12-8 0,6-12 0 16,7-14 0-16,5-11-41 15,5-3 30-15,3-18-75 16,8-18-73-16,-1-10-127 16,-2-3-55-16,-4 6-163 15,-10 10 504-15,-12 13 46 16,-12 15 237-16,-2 5-206 15,-6 11 41-15,-13 11-10 16,2 3-33-16,3 2 6 16,10-3 1-16,4 0-40 15,0-6 1-15,23-2-35 16,6-8-6-16,8-4 18 16,5-4-20-16,1 0-9 0,-1-15-10 15,-4-6-95-15,-5-3-42 16,-8 4-1-16,-7 2 147 15,-12 8 10-15,-6 8 200 16,0 2-86-16,-12 2-59 16,-7 17-12-16,6 2 48 15,4 1-24-15,9 0-39 16,0-3 19-16,12-6-41 16,11-4 18-16,6-8 8 15,6-1-32-15,-2-1 25 16,-2-17-25-16,-11-7 0 15,-11-3-17-15,-9 0 13 0,0-2-41 16,-20 4 32-16,-11 8 7 16,-7 7-7-16,-3 10 10 15,-9 1-119-15,7 4-229 16,9 6-785-16</inkml:trace>
  <inkml:trace contextRef="#ctx0" brushRef="#br1" timeOffset="181763.36">22242 7611 1425 0,'0'0'502'0,"0"0"-357"16,0 0-62-16,0 0-83 0,127 0-18 15,-96 20-114-15,-6-3-232 0</inkml:trace>
  <inkml:trace contextRef="#ctx0" brushRef="#br1" timeOffset="181964.42">22677 7778 960 0,'0'0'370'0,"0"0"-226"15,0 0-45-15,0 0 33 16,-40 110 7-16,32-85-23 16,6-6-57-16,2-4-45 0,0-12-14 15,8-3-132-15,5 0-497 16</inkml:trace>
  <inkml:trace contextRef="#ctx0" brushRef="#br1" timeOffset="182111.31">22741 7625 1840 0,'0'0'332'15,"0"0"-332"-15,0 0-52 16,0 0-181-16,0 0-60 16,0 0-1246-16</inkml:trace>
  <inkml:trace contextRef="#ctx0" brushRef="#br1" timeOffset="182268.87">22870 7104 1984 0,'0'0'563'16,"0"0"-532"-16,0 0-9 16,-183 77-22-16,106-22-16 15,-30 37-3-15,17-14-226 16,19-10-598-16</inkml:trace>
  <inkml:trace contextRef="#ctx0" brushRef="#br1" timeOffset="182679.84">23867 7409 405 0,'0'0'1358'0,"0"0"-887"15,0 0-437-15,0 0-14 16,-116 28 28-16,61 9 33 16,-8 10 83-16,-2 11-91 15,5 8-45-15,5-3-4 16,10-7-24-16,14-12-1 15,10-12-124-15,15-18-49 16,4-10-133-16,2-4-241 0</inkml:trace>
  <inkml:trace contextRef="#ctx0" brushRef="#br1" timeOffset="182838.24">23443 7550 1618 0,'0'0'534'16,"0"0"-357"-16,0 0-70 15,116 25-82-15,-74-3 66 16,1 5 7-16,-1 1-62 16,-1-2-36-16,-1-1-173 15,-9-8-359-15,-8-8-857 0</inkml:trace>
  <inkml:trace contextRef="#ctx0" brushRef="#br1" timeOffset="183158.99">24211 7478 818 0,'0'0'1102'0,"0"0"-789"16,0 0-170-16,0 0-57 16,0 0-62-16,0 0 15 15,0 0-38-15,-95-58 11 16,67 65-12-16,1 13 6 15,11 8 2-15,10 4 33 16,6 7 55-16,0 5-8 16,15-1-66-16,7 2 0 0,-1-3-22 15,-6-8 12 1,-11-6-12-16,-4-3 0 0,-11-5 0 16,-22-5 33-16,-11-3-32 15,-8-6-2-15,-1-3-2 16,-12-3-142-16,14-3-70 15,11-7-361-15</inkml:trace>
  <inkml:trace contextRef="#ctx0" brushRef="#br1" timeOffset="184181.05">24966 7470 1083 0,'0'0'630'16,"0"0"-470"0,0 0-14-16,0 0 25 0,0 0-69 15,0 0-66-15,0 0 75 16,-5 32-25-16,19-32-49 15,-1-7 3-15,-4-9-40 16,-6-5-2-16,-3 0-57 16,0 4-23-16,-14 3 34 15,-13 8 13-15,-6 6 27 16,-9 13 8-16,-3 21 29 16,1 12 36-16,8 7 18 15,7 3-23-15,13-4 29 16,12-3-47-16,4-8-29 0,4-11 21 15,19-8-33 1,6-8 26-16,4-8-27 0,5-6-8 16,1 0-47-16,2-18-86 15,-1-8 38-15,-2-6-7 16,-4-2-75-16,-8 2 16 16,-6 6 169-16,-9 9 132 15,-6 8 118-15,-5 7-137 16,0 2-105-16,0 0-8 15,0 12 1-15,-5 6 12 16,5 2 8-16,0 0-15 16,0-4 23-16,7-4-15 15,15-4 4-15,5-5 9 16,6-3-27-16,4 0-16 16,0-1-39-16,1-15-29 0,0-5 1 15,-3 0-34-15,2-4 24 16,-10 5 46-16,-10 5 42 15,-6 7 5-15,-11 5 108 16,0 3-81-16,-9 0-5 16,-14 12 18-16,0 9 1 15,-2 3 22-15,2 2-38 16,5 2 18-16,5 0 0 16,5-2-43-16,5-2 29 15,3-4-29-15,0-6 1 16,5-6-2-16,12-6-2 15,3-2-21-15,5-2-42 0,0-16-72 16,0-10 15-16,-2-2-86 16,0-4 0-16,-3 4-19 15,-5 6 228-15,-3 10 18 16,-5 10 253-16,-7 4-165 16,0 9-20-16,0 16 44 15,0 7-80-15,0 3 40 16,0-3-78-16,0-3 0 15,2-6-12-15,2-7-75 16,2-11-233-16,-3-5-506 0</inkml:trace>
  <inkml:trace contextRef="#ctx0" brushRef="#br1" timeOffset="184353.42">25472 7236 1694 0,'0'0'516'0,"0"0"-454"16,0 0-19-16,0 0-42 15,0 0 49-15,-15 127-40 16,-37-69-10-16,-4-5-285 0</inkml:trace>
  <inkml:trace contextRef="#ctx0" brushRef="#br1" timeOffset="184767.49">26892 7471 1380 0,'0'0'402'16,"0"0"-249"-16,0 0-36 16,-170 90 34-16,99-37 3 15,0 4-60-15,2 1-22 16,6-1-65-16,15-11-7 16,11-11-1-16,16-16-105 15,7-19-77-15,5 0-57 16,5-19-569-16</inkml:trace>
  <inkml:trace contextRef="#ctx0" brushRef="#br1" timeOffset="184901.9">26448 7587 1903 0,'0'0'485'16,"0"0"-427"-16,0 0 7 16,123 65-54-16,-74-28 36 15,3 2-6-15,17 17-41 16,-14-8-74-16,-8-12-490 0</inkml:trace>
  <inkml:trace contextRef="#ctx0" brushRef="#br1" timeOffset="185547.39">27596 7261 864 0,'0'0'541'0,"0"0"-399"15,0 0-36-15,0 0-34 16,0 0 68-16,0 0 89 16,0 0-24-16,-15 145-12 15,1-86-61-15,-1 9-56 0,-1 1 4 16,5-3-80 0,2-2 9-16,7-8-3 0,2-5 9 15,0-12-6-15,11-6-9 16,7-13 0-16,6-11-10 15,1-9-10-15,4 0-26 16,2-12-52-16,0-17-79 16,1-7-69-16,-8-5-35 15,-4 1 2-15,-6 7 163 16,-10 8 116-16,-4 13 212 16,-2 10-99-16,-21 2-25 15,-6 10 55-15,-2 16-45 16,4 6-30-16,8 4 16 15,3 0-35-15,11-1 9 0,5-6-9 16,0-4-24-16,7-7 27 16,13-3-49-16,5-4-3 15,0-5-27-15,-2-5-88 16,-2 2 31-16,-5-3 31 16,-10 0 3-16,-1 4 49 15,-5-1-29-15,0 4 13 16,0-1 6-16,0 1-101 15,0-7-61-15,0 0-100 16,0 0-468-16</inkml:trace>
  <inkml:trace contextRef="#ctx0" brushRef="#br1" timeOffset="185689.58">27817 7557 1609 0,'0'0'347'16,"0"0"-333"-16,134 13-14 16,-85-11-762-16</inkml:trace>
  <inkml:trace contextRef="#ctx0" brushRef="#br1" timeOffset="185786.37">28408 7638 1528 0,'0'0'0'0,"0"0"-123"0</inkml:trace>
  <inkml:trace contextRef="#ctx0" brushRef="#br1" timeOffset="187979.27">17354 9162 856 0,'0'0'286'15,"0"0"-190"-15,0 0-60 16,0 0 144-16,0 0-29 16,0 0-8-16,0 0-13 15,4-12-42-15,-4 12 58 16,0 0-54-16,0-2-48 15,2 2 20-15,-2 0-30 16,0 0-6-16,0 0-28 0,0 0 10 16,0 14 15-16,0 4 23 15,0 5-35-15,-4 0 21 16,2 0-16-16,2 4 3 16,0 2 0-16,0-2-14 15,0 4 23-15,0-2-11 16,0 2-17-16,0-1 38 15,0 0-38-15,0-2 10 16,0-2-12-16,0-2 9 16,0-2 1-16,0-2-10 15,0-1 0-15,2-2-8 16,-2 1 8-16,0 0 0 16,0 1-2-16,0 1 8 15,0-3-7-15,0-1 1 16,0 0 0-16,0 0-11 0,0-2 13 15,0 0-2 1,0 0 0-16,0 2 10 0,0 1-11 16,0-2 1-16,-2 4 0 15,-3 0-9-15,0 0 9 16,3-1 0-16,0 0 0 16,2-4 12-16,0 0-14 15,0 0 2-15,0 0 0 16,0-1-8-16,0-1 9 15,0-3-1-15,0 1 0 16,0 0 11-16,0 0-18 16,0 2 7-16,0 0 0 15,0 2-3-15,0-2 4 16,0 0-1-16,0 0 0 16,0-2 7-16,0 2-9 0,0-1 2 15,-2 0 0-15,0 1-9 16,-1 2 10-16,3 0-1 15,0 0 0-15,0 2 8 16,0 3-9-16,0-1 1 16,-2 1 0-16,2 0-10 15,-2 1 10-15,2-2 0 16,-2 2 0-16,2-2 13 16,-2 2-11-16,2 0 11 15,-2 2-11-15,-1 2 10 16,0 0-6-16,1 0-6 15,-2 3 0-15,2-3 9 16,-3 1-6-16,3-1-3 0,2 1 0 16,0-5-11-16,0-2 12 15,0-1-2-15,0-8-133 16,0-4-227-16,0-5-654 0</inkml:trace>
  <inkml:trace contextRef="#ctx0" brushRef="#br1" timeOffset="190186.49">16257 10006 954 0,'0'0'399'16,"0"0"-72"-16,0 0-90 15,0 0-36-15,0 0 4 16,0 0-116-16,0 0 18 16,2-7-36-16,1 7-70 15,-1-2 30-15,6 2-23 16,5 0-7-16,5-5 38 16,7 1-21-16,2 1 10 15,4 0-13-15,3 1-1 16,-1 2-7-16,0 0-7 0,-2 0 0 15,1 0-16 1,-1 2 16-16,-2 6 0 0,4-1-6 16,0-2 4-16,8-1-4 15,1-2 6-15,6-2 0 16,0 3-12-16,4-3 12 16,-3 0 0-16,-1 0 0 15,0 0 1-15,-4 5-2 16,1-3 1-16,-1 2 0 15,-2-2-17-15,3 0 17 16,-1 0 0-16,1 1-7 16,2-3 3-16,2 0-5 15,-2 1 9-15,2-1 0 16,-2 2-14-16,-1-2 14 16,1 2 0-16,-2 0 0 0,-2 3-37 15,-4-5 36 1,1 3-16-16,-1-3 6 0,1 0-1 15,-3 0-3-15,-1 0 6 16,-1 0 2-16,0 0 4 16,-4 0 3-16,-2 0 0 15,0 0 0-15,-3 0-10 16,1 0 10-16,-1 0 0 16,1 0-2-16,0 0 11 15,2 0-7-15,0-3-2 16,2 0 0-16,5 1-8 15,-1 0 8-15,8 0 0 16,1 0 0-16,2 1 9 16,0 1-9-16,3 0 0 15,0 0 2-15,2 0-10 0,1 0 8 16,1 0 0-16,0 0-7 16,3 0 16-16,0 0-9 15,2 0 0-15,-2 0 1 16,-3 0-4-16,3 0 3 15,-5 3 0-15,3 1-1 16,-6-2 10-16,2 1-9 16,-6 0 0-16,1-1 0 15,-1 2-6-15,-3-1 6 16,-1-1 0-16,-3 1-9 16,-1 1 17-16,3-2-8 15,-4-2 0-15,1 3 0 0,-1-3 0 16,-4 0 0-16,0 0 0 15,-2 0-9-15,-2 0 15 16,0 0-6-16,-2 0 0 16,2 0 1-16,0 0-9 15,2 0 8-15,2 0 0 16,0 0-6-16,0 0 18 16,3 0-11-16,-1 0-1 15,-2 0 0-15,0 0-7 16,-2 0 7-16,2 0-5 15,1 0-7-15,-1 0 12 16,4 0 0-16,3 0 0 16,1 0 1-16,0 3 1 0,3-1-2 15,1-2 0-15,1 0-8 16,2 0 19-16,0 0-11 16,3 0 0-16,-3 0 1 15,4 0-2-15,-1 0 1 16,-2 0 0-16,0 0-9 15,-1 0 10-15,1 0-1 16,-2 0 0-16,2 0 2 16,-5 0 2-16,1 0-4 15,-1 0 0-15,-5 0-7 16,3 0 14-16,3 0-7 16,-3 0 0-16,3-2 1 15,-1-1-4-15,-2 3 3 16,3-3 0-16,-1 1-6 15,3 0 18-15,5 0-12 0,6-2 0 16,6 3 2-16,7-4-2 16,3 1 0-16,6 1-2 15,2-2-8-15,3 1 17 16,1 1-7-16,3-4 0 16,0 3 0-16,2 0-3 15,1-1 3-15,1 2 0 16,3 1-5-16,-1 0 11 15,3 0-6-15,0-1 0 16,-4 1 6-16,-1 2-13 16,-2-3 8-16,-5 3-1 15,1-2 0-15,-4 2 6 16,-4-2-6-16,-2 2 0 0,-7 0 2 16,1 0-5-16,-4 0 3 15,-3 0 0-15,-2 0-6 16,-4 0 7-16,-2 0-1 15,0 0 0-15,-1 4 9 16,0-1-8-16,1-3-1 16,0 0 0-16,-1 0-9 15,0 0 15-15,-1 0-6 16,1 0 0-16,3 0 2 16,-3 0-2-16,5 0 0 15,2 0 0-15,0 0-9 16,3 0 10-16,2 0-1 0,2 0 0 15,4 0 10 1,0 0-10-16,5 0 0 0,2 0 0 16,2 0-7-16,3-5 8 15,2 1-1-15,1 1 0 16,3 0 9-16,1 1-8 16,1 0-1-16,0 0 0 15,-1 0 5-15,-6 0-4 16,-3-2-1-16,-10 0 0 15,-11 0 12-15,-10 0-29 16,-21-2 17-16,-12 0-208 16,-15-2-388-16</inkml:trace>
  <inkml:trace contextRef="#ctx0" brushRef="#br1" timeOffset="191125.73">17028 9356 1028 0,'0'0'298'16,"0"0"-108"-16,0 0 34 15,0 0-13-15,-127 57 40 16,82-26-36-16,-1 6-95 16,-4 0-17-16,2 2-84 15,1-3-13-15,5-5-12 16,5-6-30-16,11-9-71 16,0-10-53-16,5-6-132 15,8 0-70-15</inkml:trace>
  <inkml:trace contextRef="#ctx0" brushRef="#br1" timeOffset="191291.69">16573 9406 1506 0,'0'0'271'0,"0"0"-159"16,0 0-26-16,0 0 30 15,127 66-29-15,-89-32-27 16,5 3 8-16,13 15-68 15,-10-11-105-15,-8-6-506 0</inkml:trace>
  <inkml:trace contextRef="#ctx0" brushRef="#br1" timeOffset="191710.66">16602 10076 1458 0,'0'0'360'15,"0"0"-237"-15,0 0-95 0,0 0-27 16,0 0 5-16,0 0 71 16,0 0 38-16,-10 131-39 15,2-82 15-15,2 9-24 16,-3-5-37-16,3 1-14 15,0-4-7-15,2-4-6 16,4-8-3-16,0-6-50 16,0-5-66-16,0-8-115 15,0-4-52-15,4-8-310 0</inkml:trace>
  <inkml:trace contextRef="#ctx0" brushRef="#br1" timeOffset="191939.45">16673 10090 1370 0,'0'0'633'0,"0"0"-494"16,0 0-69-16,0 0 66 15,0 0-24-15,110 103-39 16,-110-63-9-16,-9 4-43 15,-25 0 12-15,-8-2-33 16,-31 2-213-16,11-14-158 16,8-8-430-16</inkml:trace>
  <inkml:trace contextRef="#ctx0" brushRef="#br1" timeOffset="192709.04">18060 9411 1468 0,'0'0'530'0,"0"0"-360"15,0 0-114 1,0 0-28-16,0 0-6 0,0 0 82 15,-122 68 35-15,103-22-6 16,9 2-33-16,10-2-59 16,2-6 3-16,27-8-4 15,13-8-40-15,9-13 46 16,7-11-39-16,5 0-1 16,-3-15-9-16,-11-16 3 15,-15-8-13-15,-19-7 12 16,-15-5-26-16,-2 0 20 15,-30-2 7-15,-10 7 0 16,-3 10 0-16,3 17 0 16,3 14-44-16,10 13-169 15,10 20-279-15,15 4-271 0</inkml:trace>
  <inkml:trace contextRef="#ctx0" brushRef="#br1" timeOffset="193432.49">20417 9675 454 0,'0'0'1231'0,"0"0"-874"16,0 0-230-16,0 0-40 15,0 0 25-15,124-7-36 16,-73-10 10-16,5-3-10 15,2-6-76-15,-4-4 1 0,-6-2-1 16,-9-5-34-16,-10 3 34 16,-8 5-31-16,-9 2 31 15,-5 11 19-15,-3 6 99 16,-4 10-20-16,0 0-82 16,0 14 11-16,0 18-27 15,0 15 0-15,-4 7 8 16,1 4 5-16,3 3-11 15,0-3-4-15,0 7-153 16,7-14-340-16,7-13-926 0</inkml:trace>
  <inkml:trace contextRef="#ctx0" brushRef="#br1" timeOffset="194196.87">23549 9583 1652 0,'0'0'587'0,"0"0"-469"15,0 0-56-15,0 0-44 16,0 0 46-16,0 0-38 16,0 0-25-16,-5-104-2 15,27 85-33-15,3 7 24 16,-5 8-1-16,-7 4-1 15,-7 6 11-15,-6 27-8 16,-13 9 9-16,-22 8 12 0,-15 2-12 16,-5-4 0-1,0-8-1-15,3-12 3 0,12-14 7 16,6-10-8-16,15-4-1 16,7-1 44-16,10-16-26 15,2 0 55-15,9 2 27 16,20 5-72-16,9 8 2 15,4 2-18-15,7 0-2 16,7 20-10-16,28 14 0 16,-12-6-132-16,-7-3-497 0</inkml:trace>
  <inkml:trace contextRef="#ctx0" brushRef="#br1" timeOffset="195022.67">26498 9523 1237 0,'0'0'331'16,"0"0"-191"-16,0 0 19 15,0 0 39-15,0 0-23 16,0 0-83-16,0 0-31 15,-9-52-61-15,28 39 1 16,4 3-7-16,-1 2 6 16,-2 7 0-16,-4 1 0 15,-5 0 10-15,-2 0 12 16,-6 18-8-16,-3 4 20 0,-8 5 62 16,-16 2-38-16,-7 0 10 15,2-4-37-15,4-4-24 16,9-9 11-16,12-5-18 15,4-3 0-15,9-4 37 16,22 3-37-16,5-3-33 16,4 3-18-16,-4 3 23 15,-7 6 19-15,-13 4 9 16,-14 5-15-16,-2 6 9 16,-31 1-20-16,-19 2 26 15,-12 1 0-15,-29 5-9 16,14-6-131-16,15-8-404 0</inkml:trace>
  <inkml:trace contextRef="#ctx0" brushRef="#br1" timeOffset="197111.54">17994 10328 1045 0,'0'0'607'0,"0"0"-414"16,0 0 2-16,0 0 42 15,0 0-52-15,0 0 0 16,0 0-73-16,0 0-29 16,0 0-13-16,0 0-32 15,2-2 23-15,6-8-55 16,1-4 5-16,5 1-17 15,-1-3 6-15,1 1-26 16,-1 0 14-16,3-2-42 16,-3-1 27-16,-3 4-22 15,2 1-3-15,-7 0 43 0,-1 7-15 16,-2 3 24 0,-2 3-9-16,0 0 23 0,0 0-15 15,0 0 1-15,0 0-39 16,0 0 38-16,0 9-29 15,0 12 30-15,-9 7 13 16,1 2-1-16,-4 5 14 16,1 2-26-16,0-3 6 15,2-2-14-15,0-6 8 16,1 0-153-16,2-10-143 16,4-4-416-16</inkml:trace>
  <inkml:trace contextRef="#ctx0" brushRef="#br1" timeOffset="197337.65">17795 10411 1213 0,'0'0'537'0,"0"0"-334"16,0 0-20-16,0 0-79 15,0 0-48-15,0 0 21 16,0 0 0-16,68 26 9 15,-20-16-5-15,8-4-53 16,6 0-6-16,-2-1-22 16,0-2-34-16,9 6-119 0,-17-4-183 15,-15-1-234-15</inkml:trace>
  <inkml:trace contextRef="#ctx0" brushRef="#br1" timeOffset="197784.81">17951 10573 1400 0,'0'0'516'15,"0"0"-355"-15,0 0-26 16,0 0-76-16,0 0-34 16,0 0 24-16,0 0 75 15,-127 70-20-15,98-27 2 16,6 1-16-16,14 0-58 15,9-6 0-15,0-6-11 16,29-8-15-16,11-10 35 16,10-11-40-16,1-3 0 15,-4-5-1-15,-9-12-7 16,-18-7 6-16,-16-1 1 0,-4 1-31 16,-22 4 24-16,-18 6-10 15,-5 10-10-15,-2 4 11 16,-1 12-170-16,7 12-153 15,17-2-652-15</inkml:trace>
  <inkml:trace contextRef="#ctx0" brushRef="#br1" timeOffset="199090.37">20720 10461 901 0,'0'0'778'0,"0"0"-560"0,0 0-154 16,0 0-46-1,0 0 10-15,0 0-27 0,0 0-1 16,93-72 0-16,-69 48-17 16,-3-4 9-16,-3 0-25 15,-7 0 18-15,-3 3 0 16,0 8 30-16,-4 4 35 16,-4 8 42-16,0 5-52 15,0 0-27-15,0 0-13 16,0 18 0-16,-12 10 86 15,1 4-28-15,1 6 23 16,-2 2-29-16,3-2-45 16,1 0 17-16,-2-3-24 0,1-1-80 15,3-8-211-15,2-9-688 16</inkml:trace>
  <inkml:trace contextRef="#ctx0" brushRef="#br1" timeOffset="199279.62">20448 10583 1377 0,'0'0'659'15,"0"0"-432"-15,0 0-102 16,0 0-38-16,164 0-23 16,-97 0-46-16,9 0 52 15,-2 0-57-15,-2 4-13 16,-1 5-43-16,-20-1-264 0,-15-2-388 0</inkml:trace>
  <inkml:trace contextRef="#ctx0" brushRef="#br1" timeOffset="199736.92">20619 10819 1230 0,'0'0'338'0,"0"0"-183"15,0 0-108-15,0 0 74 16,0 0 11-16,120-72-4 16,-82 65 13-16,-4 7-98 15,-12 0-19-15,-10 4-12 16,-12 16-5-16,-2 9 66 16,-33 4 6-16,-7 5-38 15,-7-2 81-15,3-1-80 0,10-10-6 16,11-6-18-16,19-8-9 15,6-2 18-15,19-7-15 16,31-2-6-16,12 0-12 16,11 0-17-16,8-8-48 15,-1-2-102-15,-4 2-22 16,9 1 28-16,-21 6-124 16,-14 1-602-16</inkml:trace>
  <inkml:trace contextRef="#ctx0" brushRef="#br1" timeOffset="201200.24">23537 10254 1333 0,'0'0'343'16,"0"0"-207"-16,0 0 98 15,0 0-72-15,0 0-12 16,0 0-9-16,0 0-66 15,-11-32 55-15,11 25-96 16,0-3 23-16,0-2-51 16,11 1 3-16,3 5-14 15,-1 1 5-15,1 2-6 16,-4 3-1-16,-1 0 1 0,-2 7-4 16,-4 11 10-1,-3 4-9-15,0 6-8 0,-8 2 14 16,-7-1 3-16,-5 0 0 15,2-5 12-15,4-5-12 16,4-7 0-16,5-5 0 16,5-5-13-16,0-2 13 15,18 0-51-15,6 0-16 16,3 0-36-16,-2 0 82 16,-6 0 14-16,-3 6 6 15,-7 2-10-15,-9 1 12 16,0 8-1-16,-6-1 21 15,-21 4-20-15,-4 2 13 16,-5 0-14-16,-2-2-63 16,-9 0-143-16,9-4-349 0,5-5-946 0</inkml:trace>
  <inkml:trace contextRef="#ctx0" brushRef="#br1" timeOffset="201389.39">23150 10626 1543 0,'0'0'562'16,"0"0"-448"-16,0 0 144 16,0 0-120-16,151 0-80 15,-94 3 27-15,9 4-57 16,1 0 5-16,-1 4-33 16,-3-1-10-16,-5 0-14 15,8-2-269-15,-14-1-227 0,-12-4-438 16</inkml:trace>
  <inkml:trace contextRef="#ctx0" brushRef="#br1" timeOffset="201779.58">23142 11087 1573 0,'0'0'488'0,"0"0"-407"15,0 0 18-15,0 0-66 16,0 0-10-16,128-97 45 16,-86 64-66-16,-2-6-2 15,1 3 3-15,-6 5 8 16,-8 2-11-16,-8 7 0 15,-7 10 1-15,-7 4 104 16,-3 8-74-16,-2 0-31 16,0 2 6-16,0 18-6 15,-2 6 57-15,-10 9-4 16,-1 4-39-16,2 3 16 16,-3 0-30-16,5 1 0 0,3-8-8 15,4-3-50 1,2-13-137-16,19-7-178 0,8-8-423 0</inkml:trace>
  <inkml:trace contextRef="#ctx0" brushRef="#br1" timeOffset="202018.34">23678 11015 230 0,'0'0'1526'0,"0"0"-1222"15,0 0-217-15,0 0 53 16,0 0-63-16,0 0-26 15,0 0 57-15,8 107-69 16,42-107-21-16,1 0-18 16,-2-12-17-16,-14-9 10 15,-10-4 3-15,-21-9 2 0,-4 3 1 16,-27 0 1-16,-19 6 0 16,-10 7-7-16,-6 10-2 15,-5 8-2-15,13 9-251 16,21 8-849-16</inkml:trace>
  <inkml:trace contextRef="#ctx0" brushRef="#br1" timeOffset="203221.65">26404 10447 1348 0,'0'0'775'0,"0"0"-563"15,0 0-123-15,0 0 35 16,0 0-62-16,0 0-47 16,0 0-14-16,67-90-1 15,-51 59-4-15,-1-1-35 16,-2 1-4-16,-1 1 0 16,-4 5 37-16,-1 10 12 0,-5 4 48 15,-2 7 71-15,0 4-85 16,0 0-31-16,0 3-9 15,0 19 0-15,-7 10 12 16,-1 8-12-16,-1 6 0 16,2 2-6-16,-4 1-59 15,-2 4-93-15,-1-11-177 16,1-9-419-16</inkml:trace>
  <inkml:trace contextRef="#ctx0" brushRef="#br1" timeOffset="203401.8">26143 10619 1766 0,'0'0'556'0,"0"0"-464"0,0 0 58 16,120 0-13-16,-57 0-84 16,3 0-29-16,6 3-11 15,-7-3-13-15,1 0-148 16,-14 2-364-16,-19-2-299 0</inkml:trace>
  <inkml:trace contextRef="#ctx0" brushRef="#br1" timeOffset="203902.25">26157 10999 1277 0,'0'0'570'0,"0"0"-390"16,0 0-30-16,0 0 35 15,0 0-32-15,0 0-45 16,0 0-36-16,-14-64-6 15,32 50-50-15,5-1-15 16,0 8 22-16,0 2-17 16,-3 5 2-16,-7 0-8 0,-4 5 1 15,-9 14-9-15,0 7 8 16,-4 6 0-16,-18 5 9 16,-3-3-7-16,3-3 11 15,9-4-13-15,7-5 1 16,6-4 14-16,19-4-15 15,16-2-2-15,6-1-31 16,-1 0-61-16,-9 1 53 16,-8-2 26-16,-17 6-6 15,-6 2 15-15,-18 2 6 16,-24 3 30-16,-10-1 7 16,-4-3-37-16,6-5 19 15,5-1-19-15,16-9-68 0,24-4-39 16,5-6-83-1,0-10-718-15</inkml:trace>
  <inkml:trace contextRef="#ctx0" brushRef="#br1" timeOffset="204168.52">26580 11032 1735 0,'0'0'639'15,"0"0"-550"-15,0 0-32 16,0 0-24-16,0 0 39 15,-124 78 28-15,114-46-43 16,10-6-8-16,2 3-31 0,25-9-18 16,9-8 29-16,6-6-28 15,3-6 12-15,-2-2 2 16,-8-17-6-16,-10-10-18 16,-12-5 4-16,-13-4-44 15,-5 0 12-15,-30 2-103 16,-8 8-29-16,-17 7-25 15,11 10-125-15,14 4-462 0</inkml:trace>
  <inkml:trace contextRef="#ctx0" brushRef="#br1" timeOffset="204805.58">27287 9985 1500 0,'0'0'375'0,"0"0"-252"15,0 0 71-15,0 0-67 16,0 0-96-16,0 0 15 16,0 0-19-16,-9-3-11 15,20 3 23-15,0 0-32 16,-4 0 21-16,-7 0-9 15,0 0-19-15,-16-12-27 16,-9 4-135-16,-2-1-352 0</inkml:trace>
  <inkml:trace contextRef="#ctx0" brushRef="#br1" timeOffset="207950.73">17282 10726 385 0,'0'0'251'0,"0"0"-50"16,0 0-64-16,0 0-26 16,0 0-7-16,0 0-34 15,0 0 33-15,0 0-10 16,0 0-47-16,0 0 30 15,0 0-31-15,0 0-23 16,0 0 78-16,0 0-28 16,0 0-24-16,0 0-10 15,0 0-32-15,0 0 31 16,0 0-37-16,0 0 1 16,0 0 25-16,0 0-19 15,0 0 2-15,0 0 58 0,0 0 17 16,0 0 40-16,0 0-48 15,0 0-32-15,0 0 14 16,0 0-51-16,0 0 14 16,0 0-4-16,0 0-7 15,0 0-8-15,0 0 5 16,0 0-6-16,0 0 84 16,0 0-28-16,0 0 2 15,0 0-6-15,0 0-53 16,0 0 25-16,0 6-25 15,0 9-10-15,-7 10-6 16,-1 5 16-16,-1 7-1 16,-3 4-121-16,6-9-343 0,2-12-510 0</inkml:trace>
  <inkml:trace contextRef="#ctx0" brushRef="#br1" timeOffset="208783.56">17329 10822 692 0,'0'0'286'0,"0"0"-140"15,0 0 22-15,0 0 5 16,0 0-25-16,0 0-56 16,0 0-10-16,4 0 33 0,-4 0-46 15,0 0-5-15,-6 6 19 16,2 5-61-16,-2 1 3 16,2 1-25-16,0 1 10 15,-1 5-19-15,1-2 18 16,0 5-18-16,2-3-140 15,-1-7-503-15</inkml:trace>
  <inkml:trace contextRef="#ctx0" brushRef="#br1" timeOffset="209295.34">17342 10752 1280 0,'0'0'494'0,"0"0"-375"15,0 0 60-15,0 0 40 16,0 0-106-16,0 0-69 16,0 0 1-16,-11 20-39 0,3 4 74 15,-4 4-25 1,3 4-53-16,3 2-4 0,4 4-36 15,-1-6-225-15,3-9-697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08:39.35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2298 3437 1013 0,'0'0'389'0,"0"0"-203"16,0 0 13-1,0 0 20-15,0 0-37 0,0 0-20 16,0 0-62-16,4-10-28 16,-4 10 2-16,0 0-38 15,0 0-9-15,-8 3 7 16,-13 14-15-16,-3 4 17 16,-8 6-6-16,-3 5-17 15,-3 1 26-15,-5 4-27 16,1-1-11-16,-1-2 8 15,1 0 3-15,5-5-9 16,1-2-3-16,5-4-5 16,4-3-8-16,3-8-168 15,7-4-140-15,7-8-339 0</inkml:trace>
  <inkml:trace contextRef="#ctx0" brushRef="#br0" timeOffset="232.63">1812 3491 1305 0,'0'0'939'16,"0"0"-803"-16,0 0-90 16,0 0-22-16,0 0 62 15,138-3 18-15,-87 32-22 16,3 13-18-16,-1 8-55 0,1 3 14 15,-1-2-23-15,-3 0-11 16,8 7-33-16,-14-14-245 16,-9-14-570-16</inkml:trace>
  <inkml:trace contextRef="#ctx0" brushRef="#br0" timeOffset="1260.13">2915 3238 1172 0,'0'0'367'0,"0"0"-222"16,0 0-63-16,0 0-20 16,0 0 31-16,0 0 55 15,0 0-8-15,-13 90-14 16,1-39-21-16,-3 9-35 16,1 3 21-16,-1 4-56 15,4-1 0-15,4-3-23 16,7-9-1-16,0-6 1 15,0-10-12-15,16-13 1 0,6-6-13 16,5-12 7-16,8-7-58 16,4-1-11-16,1-21-45 15,-1-7-35-15,-2-6-35 16,-8 3 28-16,-12 5 122 16,-8 8 39-16,-9 8 55 15,0 11 134-15,-5 0-71 16,-16 8-34-16,-8 18-16 15,-2 9 8-15,2 3 7 16,2-2-72-16,9-6-5 16,5-7-5-16,7-11-1 15,6-9-13-15,0-3-78 16,14-3-2-16,11-20-11 0,4-9-177 16,0-4-41-16,-2-1-198 15,-6 8 378-15,-2 11 142 16,-9 11 285-16,-3 7-39 15,-7 15-69-15,0 16-50 16,0 4-31-16,0 3-27 16,0-7-52-16,0-2 3 15,0-12-20-15,7-8-159 16,-2-9-409-16</inkml:trace>
  <inkml:trace contextRef="#ctx0" brushRef="#br0" timeOffset="1397.5">3109 3553 1232 0,'0'0'1070'16,"0"0"-849"-16,0 0-221 15,0 0-18-15,0 0-100 16,147-4-154-16,-106 6-406 0</inkml:trace>
  <inkml:trace contextRef="#ctx0" brushRef="#br0" timeOffset="2624.76">3555 3932 1083 0,'0'0'528'0,"0"0"-412"16,0 0-16-16,0 0 34 15,0 0 1-15,0 0 17 16,0 0-13-16,45-20-63 16,-16-4-3-16,9-8-73 15,-1-7 1-15,5-4-1 16,1-6-6-16,-5 4-4 16,-7-2 9-16,-6 6-3 15,-10 8 3-15,-6 8 2 16,-9 8 4-16,0 7 34 15,0 8-32-15,0 2-7 16,-13 0-5-16,0 9-12 16,-1 11 15-16,3 6 2 0,2 3 0 15,5 3-10-15,2 0 11 16,2 0-1-16,0 0 0 16,0 0 9-16,0 1-10 15,0-1 1-15,0-3 0 16,0 0-11-16,-10-3 12 15,-3-6-1-15,1-4 0 16,2-4-8-16,5-8-10 16,3-4-59-16,2 0-5 15,5-22-138-15,19-8-168 16,7-5-98-16,5 6 198 16,-3 7 212-16,-4 10 76 15,-8 10 174-15,-8 2-38 0,-9 9 128 16,-4 15-99-1,0 5-30-15,0-1-12 0,0-2-70 16,0-2-3-16,12-4-40 16,9-8 3-16,8-8 37 15,10-4-28-15,5-2-2 16,5-20-15-16,0-7-5 16,-4-3 0-16,-16-1-39 15,-14 2 0-15,-15 6 30 16,0 5 18-16,-27 7-6 15,-10 8 36-15,-7 2 6 16,-4 3 27-16,4 0-50 16,5 3-21-16,10 1-2 0,10-4-39 15,5 0-46-15,12-10-9 16,2-12-108-16,0-9 68 16,16-2 64-16,6-4 71 15,4 3 19-15,-1 6 77 16,2 8 33-16,-4 10 38 15,-1 8-96-15,0 2 3 16,-4 4-65-16,-3 16 1 16,1 0-20-16,-3-6-144 15,-1-6-206-15,-4-8-1114 0</inkml:trace>
  <inkml:trace contextRef="#ctx0" brushRef="#br0" timeOffset="2762.45">4475 3296 1824 0,'0'0'285'0,"0"0"-195"16,0 0-90-16,0 0-1 15,-35 175-94-15,13-109-181 16,4-11-952-16</inkml:trace>
  <inkml:trace contextRef="#ctx0" brushRef="#br0" timeOffset="3221.49">4732 3680 1043 0,'0'0'809'15,"0"0"-689"-15,0 0-99 16,0 0-10-16,0 0 15 16,145 40 13-16,-111-6 15 15,-5 1-8-15,0 4-40 16,-6-4 8-16,-2-9-14 15,-1-6-109-15,5-20-119 16,-6 0-255-16,-1-20-373 0</inkml:trace>
  <inkml:trace contextRef="#ctx0" brushRef="#br0" timeOffset="3407.18">5173 3605 958 0,'0'0'835'0,"0"0"-717"16,0 0-47-16,-29 112-34 15,10-65 38-15,2-4 0 16,4-4-43-16,5-7 1 16,3-8-32-16,5-10-2 15,0-6-18-15,7-8-109 16,12 0-4-16,20-40-93 16,-8 2-133-16,0 2-330 0</inkml:trace>
  <inkml:trace contextRef="#ctx0" brushRef="#br0" timeOffset="3955.53">5256 3766 892 0,'0'0'606'0,"0"0"-387"16,0 0-38-16,-29 106-70 16,22-74-67-16,7-6-9 0,0-8 11 15,9-8-18-15,18-8 55 16,8-2-48-16,8-4-17 16,6-18-18-16,-2-8-43 15,-3-6-44-15,-9-7-64 16,-6 3-106-16,-12 1 40 15,-15 10 59-15,-2 11 158 16,-13 17 184-16,-16 1-61 16,-2 19 29-16,-1 11-29 15,8 3-72-15,8-1 43 16,7-2-40-16,9-4-12 16,0-2 26-16,15-7-54 0,10-5 13 15,8-7-11-15,6-5-15 16,3 0-2-16,5-14-16 15,-1-10-23-15,2-6-26 16,-7 0-105-16,-9 2 39 16,-10 8 104-16,-13 10 28 15,-7 10 63-15,-2 0-25 16,0 12 43-16,-6 11 48 16,-3-3-80-16,-1 3-16 15,6-8-12-15,4-8-20 16,0-3 30-16,0-4-10 0,12 0-21 15,9-11-12-15,6-10-171 16,4-1 54-16,5 2 82 16,-2 4 10-16,-3 10 30 15,-2 6 4-15,-9 2 3 16,-2 18 34-16,-7 4-14 16,-5 2 19-16,-6-2-15 15,0-2-17-15,0-4 8 16,-21-6-15-16,-37-12-64 15,4 0-132-15,-4-5-446 0</inkml:trace>
  <inkml:trace contextRef="#ctx0" brushRef="#br0" timeOffset="4090.84">5392 3534 1428 0,'0'0'756'16,"0"0"-423"-16,0 0-173 15,0 0-72-15,0 0-76 16,142-83-5-16,-99 83-3 15,10 20-4-15,-8 9-108 16,-7 2-406-16</inkml:trace>
  <inkml:trace contextRef="#ctx0" brushRef="#br0" timeOffset="4848.76">6751 3310 789 0,'0'0'977'0,"0"0"-762"0,0 0-164 15,0 0-45 1,0 0 22-16,0 0-26 0,0 0 92 15,16 90 42-15,-16-19-58 16,-14 9 28-16,-1 7-36 16,-1-4-57-16,5-6 8 15,1-12-21-15,3-16 0 16,4-15 3-16,3-13 12 16,0-14-13-16,0-7 5 15,3-7-7-15,14-25-13 16,10-11-96-16,4-11-1 15,5 1-11-15,2 7 38 0,-4 15 83 16,-1 14 18 0,-9 17-17-16,-4 0 21 0,-9 30-22 15,-8 8 22-15,-3 8 27 16,-5 5-30-16,-19-1 9 16,-5-1 5-16,-4-5-32 15,-1-11 27-15,0-6-28 16,5-13 0-16,8-13 0 15,7-1-12-15,14-15 10 16,0-19-60-16,24-9-155 16,18-4-66-16,8 7-53 15,1 8 330-15,-2 12 6 16,-6 15 56-16,-10 5-5 16,-8 8-1-16,-12 14 37 15,-5 2 68-15,-8 5 3 0,0 0-61 16,0 1-51-16,0-2-45 15,0-8-1-15,0-11-90 16,0-9-211-16,0 0-314 16</inkml:trace>
  <inkml:trace contextRef="#ctx0" brushRef="#br0" timeOffset="4970">7199 3607 309 0,'0'0'1818'0,"0"0"-1242"16,0 0-472-16,0 0-104 15,0 0-53-15,0 0-172 16,0 0-119-16,-29 56-801 0</inkml:trace>
  <inkml:trace contextRef="#ctx0" brushRef="#br0" timeOffset="5885.15">7991 3567 492 0,'0'0'1098'0,"0"0"-956"16,0 0-128-16,-129 45 33 16,77-9 47-16,8 7 36 0,9 1 21 15,12-1-99-15,17-7-25 16,6-8-2-16,2-12-25 15,27-11 40-15,8-5-40 16,7-7-52-16,4-25-76 16,-1-10-52-16,-5-9 30 15,-7-9-54-15,-8-7 12 16,-8-3 104-16,-9-1 78 16,-5 6 10-16,-5 14 278 15,0 14 105-15,0 19-61 16,-5 18-133-16,-9 0-167 0,-3 34-7 15,1 14-14-15,1 15 19 16,4 7 41-16,8 4-51 16,3-2 8-16,0-4-12 15,8-9 12-15,11-14-11 16,8-7-7-16,0-17-29 16,6-13 20-16,0-8-44 15,3-8 28-15,0-22-35 16,-5-4-47-16,-7-2 21 15,-10 6 21-15,-10 14 65 16,-4 13 138-16,-2 3-113 16,-18 24-23-16,0 10 30 0,4 7-30 15,8-3 30 1,8-6-13-16,0-6-18 0,8-8 32 16,17-8-32-16,2-10 10 15,2 0-11-15,0-10-3 16,-4-17-5-16,-6-5 8 15,-7-3-25-15,-10-3 12 16,-2 2-42-16,0 8 44 16,-14 7 10-16,-3 14-71 15,-8 4-48-15,3 3-237 16,9 0-681-16</inkml:trace>
  <inkml:trace contextRef="#ctx0" brushRef="#br0" timeOffset="6140.04">8501 3305 1438 0,'0'0'389'0,"0"0"-213"15,0 0-41-15,0 0 35 16,-10-123-50-16,12 100-58 15,13 10 30-15,3 13-87 16,-5 0-5-16,-5 32-9 16,-8 16-45-16,-8 13 47 15,-23 4-75-15,-34 13-159 16,5-15-141-16,4-19-627 0</inkml:trace>
  <inkml:trace contextRef="#ctx0" brushRef="#br0" timeOffset="6283.94">7641 3435 2263 0,'0'0'545'0,"0"0"-448"15,0 0-83-15,0 0 2 16,142-10-16-16,-52 10-6 16,-14 5-86-16,-10 2-509 0</inkml:trace>
  <inkml:trace contextRef="#ctx0" brushRef="#br0" timeOffset="7130.73">9284 3712 1470 0,'0'0'361'16,"0"0"-262"-16,0 0-98 16,0 0 18-16,-127 72-13 15,86-34 63-15,8 3 32 16,12-2-4-16,9 0-67 15,12-10-3-15,0-9 1 0,27-11-28 16,10-9 0-16,13-12-45 16,1-22-120-16,9-35-62 15,-11 7-331-15,-14-1-251 16</inkml:trace>
  <inkml:trace contextRef="#ctx0" brushRef="#br0" timeOffset="7313.78">9396 3278 1007 0,'0'0'708'15,"0"0"-396"-15,0 0-223 16,0 0-80-16,0 0-1 16,0 0 22-16,-16 135 97 15,5-60-38-15,-1 8-8 16,1 5-48-16,3 0-23 0,0-4 5 16,2-6-15-1,-1-11-68-15,5-9-65 16,0-19-203-16,2-20-360 0</inkml:trace>
  <inkml:trace contextRef="#ctx0" brushRef="#br0" timeOffset="8138.06">8929 3631 23 0,'0'0'2079'0,"0"0"-1719"16,0 0-261-16,0 0-90 15,0 0 9-15,156-18-13 16,-84 18-5-16,6 8 0 16,2 12-6-16,-2 9 6 0,-13 9-9 15,-16 8 7 1,-18 5-13-16,-13 2 9 0,-11-2-1 16,-5-5 7-16,-2-11 3 15,0-11-3-15,2-10 0 16,4-12-1-16,6-2-5 15,8-16-47-15,6-18-149 16,8-8-107-16,7-4-64 16,-2 2 16-16,-5 10 214 15,-10 9 143-15,-9 16 342 16,-9 9-99-16,-6 0-100 16,0 22 11-16,0 4-21 0,-6 2-56 15,0 2-18 1,6-7-21-16,0 0-32 15,0-9 25-15,18-5-31 0,9-9-4 16,9 0-14-16,1-21-100 16,3-7-10-16,-3-4-70 15,-6 0 13-15,-10 4 78 16,-5 7 107-16,-11 16 102 16,-5 5 53-16,0 1-114 15,-13 24 73-15,-8 4 5 16,5 3-45-16,3-1 20 15,9-5-72-15,4-3-11 16,0-8 24-16,6-5-33 16,17-10 8-16,8 0-10 15,5-4-9-15,-1-17 8 0,-8-6-78 16,-9-5-9-16,-16-1-1 16,-2 0-35-16,-16 8 124 15,-10 4 14-15,-1 8 118 16,7 8 23-16,8 5-76 15,10 0-48-15,2 0 7 16,16 0-38-16,20 0 12 16,13 0-12-16,9 0-21 15,5 0-1-15,-8-4-8 16,-8 4 21-16,-18 0-6 16,-16 4 7-16,-13 15 8 15,0 12 17-15,-20 3 14 16,0 2 33-16,2-1-36 0,9-6-26 15,7-3 32 1,2-6-27-16,9-8 17 0,20-6-24 16,9-6-40-16,4 0-49 15,8-34-80-15,-15 2-183 16,-10-4-748-16</inkml:trace>
  <inkml:trace contextRef="#ctx0" brushRef="#br0" timeOffset="8340.29">10240 3437 1732 0,'0'0'516'16,"0"0"-426"-16,0 0-41 0,0 0-43 15,0 0 30-15,0 0-23 16,-36 118-4-16,10-81-18 15,-14 6-62-15,6-11-179 16,5-11-266-16</inkml:trace>
  <inkml:trace contextRef="#ctx0" brushRef="#br0" timeOffset="8480.93">9845 3455 1237 0,'0'0'981'0,"0"0"-813"15,0 0-136-15,0 0-32 16,2 104-93-16,-14-51-253 16,-9 2-1004-16</inkml:trace>
  <inkml:trace contextRef="#ctx0" brushRef="#br0" timeOffset="8580.12">9636 4307 2455 0,'0'0'283'15,"0"0"-283"-15,0 0-1038 0</inkml:trace>
  <inkml:trace contextRef="#ctx0" brushRef="#br0" timeOffset="9704.44">11163 3292 1515 0,'0'0'516'16,"0"0"-366"-16,0 0-86 15,0 0-23-15,0 0 12 0,0 0-41 16,0 0 43-16,-20 122 46 16,3-43-22-16,-2 8 18 15,6 0-65-15,6-2-21 16,7-9 5-16,0-16-10 15,14-14-6-15,17-13 0 16,11-20-9-16,10-11 3 16,10-2-24-16,5-24-35 15,2-16 8-15,-7-4-44 16,-10-2 46-16,-17 7 54 16,-17 14 1-16,-16 10 186 15,-2 13-66-15,-24 2-88 16,-16 10-32-16,-10 18 4 15,-1 7-4-15,7 3 0 16,10-1 9-16,12-8-16 0,13-7 7 16,9-8-33-1,0-7-12-15,18-7-38 0,14 0 32 16,5-14-11-16,1-13-88 16,0-1-56-16,-11 2-2 15,-9 10 208-15,-12 10 41 16,-6 6 38-16,0 10-53 15,-8 14 63-15,-4 6-57 16,5-3 13-16,7-4-24 16,0-7-20-16,9-6 24 15,18-8-19-15,6-2 14 16,8-4-20-16,1-17-39 16,-2-4 15-16,-7-3-51 15,-8-2-24-15,-7 6 76 0,-9 4 23 16,-9 11 53-16,0 9 100 15,0 0-123-15,-13 15-9 16,1 9-15-16,5 4 2 16,7-2 15-16,0-6-17 15,5-6 1-15,17-8-3 16,5-6-4-16,2 0-19 16,-2-16-67-16,-5-11-77 15,-4-5-10-15,-5-1 28 16,-6 1 79-16,0 6 66 15,-3 10 114-15,-4 12 161 16,0 4-157-16,0 27-112 16,0 18 67-16,-9 17-27 15,-9 10 34-15,-6 4 12 0,-6 1-1 16,-3-9 1-16,-2-12-67 16,-1-12-24-16,3-12 49 15,-1-12-49-15,3-12 18 16,2-8-19-16,2-10-19 15,7-17-169-15,9-8-404 0</inkml:trace>
  <inkml:trace contextRef="#ctx0" brushRef="#br0" timeOffset="9933.11">11577 3451 332 0,'0'0'1726'16,"0"0"-1374"-16,0 0-302 15,0 0-49-15,0 0-2 16,116-44-7-16,-87 44-7 16,-6 16 14-16,-12 6-57 15,-11 1-96-15,0-3-232 16,0-11-1198-16</inkml:trace>
  <inkml:trace contextRef="#ctx0" brushRef="#br0" timeOffset="10073">11921 3275 1818 0,'0'0'308'0,"0"0"-298"0,0 0-10 16,-29 134-11-16,7-72-165 15,1-8-313-15</inkml:trace>
  <inkml:trace contextRef="#ctx0" brushRef="#br0" timeOffset="10936.79">12372 4002 925 0,'0'0'652'0,"0"0"-401"16,0 0-95-16,0 0-24 16,0 0 14-16,0 0-35 15,0 0-31-15,40-56-75 16,-9 22 2-16,6-10-14 15,6-7-39-15,1-4 7 16,-4-4-4-16,-9 4-11 16,-10 8 54-16,-19 12 10 15,-2 12 83-15,-9 14-16 16,-15 9-77-16,-1 0 0 16,8 12 3-16,7 13 8 15,10 5-1-15,0 7-10 16,25 1 11-16,6-1 6 0,0 2-17 15,-2-3 0-15,-11 0 104 16,-9-2-49-16,-9 0 6 16,0-2-21-16,-9-1-28 15,-7-6 12-15,8-9-24 16,3-4 0-16,5-10 14 16,0-2-14-16,25 0 0 15,13-26-42-15,10-12-143 16,8-10-21-16,4-7-35 15,-4 0-3-15,-9 6 168 16,-13 11 76-16,-17 14 253 16,-15 14 77-16,-2 10-97 15,-17 0-121-15,-16 18-94 0,-6 13 15 16,1 9 19 0,7 4-44-16,4-1 26 0,12-2-34 15,9-4 0-15,6-12 10 16,0-9-10-16,10-8 0 15,15-8 0-15,6 0-31 16,3-26-39-16,-1-6-149 16,-2-5-51-16,-8 8 82 15,-10 7 185-15,-9 14 3 16,-4 8 164-16,0 14-132 16,-2 22 65-16,-7 10-55 15,7 6-41-15,4 9-2 0,23-15-116 16,6-18-489-16</inkml:trace>
  <inkml:trace contextRef="#ctx0" brushRef="#br0" timeOffset="11028.58">13502 3974 2290 0,'0'0'0'16,"0"0"-183"-16</inkml:trace>
  <inkml:trace contextRef="#ctx0" brushRef="#br0" timeOffset="12259.06">1765 4592 1243 0,'0'0'584'0,"0"0"-421"0,0 0-2 15,0 0 19-15,0 0-36 16,0 0-19-16,0 0-3 16,-7 0-61-16,7 0 1 15,0 0 0-15,3 0-30 16,13 0 29-16,3 4-31 15,6 0-18-15,8 2 3 16,7 1-6-16,7-2-9 16,7 1 0-16,-1 0-64 15,12 2-62-15,-14-1-383 16,-16-4-328-16</inkml:trace>
  <inkml:trace contextRef="#ctx0" brushRef="#br0" timeOffset="12543.47">1792 4764 1175 0,'0'0'834'16,"0"0"-527"-16,0 0-61 16,0 0-142-16,0 0-49 0,0 0-38 15,0 0-8-15,135-3 12 16,-83-4-12-16,4 3-18 16,10-8-91-16,-12 3-269 15,-12-3-324-15</inkml:trace>
  <inkml:trace contextRef="#ctx0" brushRef="#br0" timeOffset="12709.57">2257 4566 1862 0,'0'0'533'0,"0"0"-468"16,0 0-65-16,0 0 15 15,0 0-16-15,0 0 1 0,60 132 0 16,-75-80 9-16,-51 29-9 15,1-16-178-15,-2-8-372 0</inkml:trace>
  <inkml:trace contextRef="#ctx0" brushRef="#br0" timeOffset="13408.45">3577 4509 1051 0,'0'0'697'0,"0"0"-494"15,0 0-172-15,0 0-11 16,0 0 86-16,-163 91 24 15,106-43 43-15,-5 9-72 16,-6 4-27-16,6 1-8 16,1-1-50-16,9-11-7 15,11-8-9-15,14-15-99 16,14-12-23-16,13-15-141 16,0-3-51-16,2-17-365 0</inkml:trace>
  <inkml:trace contextRef="#ctx0" brushRef="#br0" timeOffset="13595.99">3143 4592 1443 0,'0'0'209'0,"0"0"-117"16,0 0 30-16,0 0-5 15,113 128 46-15,-77-84-42 16,4 1-53-16,2-4-22 15,-2 0-46-15,12-9-67 16,-15-10-269-16,-6-13-762 0</inkml:trace>
  <inkml:trace contextRef="#ctx0" brushRef="#br0" timeOffset="13978.83">3849 4749 1532 0,'0'0'615'16,"0"0"-435"-16,0 0-81 16,0 0 38-16,0 0-15 15,0 0-79-15,0 0 7 16,63 0-44-16,-34 0-5 15,0 3-2-15,-4 3-63 16,-6 2-114-16,-7 1-106 16,-10-6-325-16</inkml:trace>
  <inkml:trace contextRef="#ctx0" brushRef="#br0" timeOffset="14105.51">3874 4842 1694 0,'0'0'291'0,"0"0"-247"15,0 0-44-15,0 0-72 16,0 0-2-16,123 26-196 16,-100-23-840-16</inkml:trace>
  <inkml:trace contextRef="#ctx0" brushRef="#br0" timeOffset="15006.92">4551 4345 1200 0,'0'0'494'16,"0"0"-323"-16,0 0-120 15,0 0-45-15,0 0 85 16,0 0 13-16,0 0-32 16,-91 12-14-16,77 6 3 15,6 7 4-15,3 0-7 16,5 1-30-16,0 3 25 0,0-3-30 16,7-3-11-1,4 3-1-15,-4-3-5 0,-5 0-6 16,-2 4 0-16,-2 1-2 15,-21 2 2-15,-3 1 0 16,-4-8 0-16,9 0-13 16,5-11-8-16,12 0-15 15,4-4-34-15,0-3-41 16,10 4 77-16,6 5 12 16,-1 5 22-16,-5 7 9 15,-10 9-3-15,0 7 56 16,-2 1 2-16,-16 6-32 15,4-7 14-15,5-4-38 16,5-8-8-16,4-10 25 16,0-3-24-16,18-10-2 0,22-7-45 15,-5 0-167 1,1-2-437-16</inkml:trace>
  <inkml:trace contextRef="#ctx0" brushRef="#br0" timeOffset="15937.82">4861 4620 905 0,'0'0'411'16,"0"0"-132"-16,0 0-54 15,0 0 2-15,0 0-82 16,0 0-31-16,0 0-52 16,-35-34-14-16,14 44-42 15,0 16 16-15,-4 11 49 0,-2 7-10 16,5 5 21 0,4 1-12-16,7-6-59 0,11-6 32 15,0-8-31-15,13-9 0 16,19-9 28-16,7-6-31 15,11-6 14-15,0 0-23 16,4-16-6-16,-7-12-3 16,-7-7-24-16,-11-3-2 15,-16-7 7-15,-11-4-24 16,-2 1 52-16,-13 4-11 16,-11 7 25-16,-1 8-19 15,-2 15 5-15,-4 14-138 16,5 0-134-16,8 10-397 0</inkml:trace>
  <inkml:trace contextRef="#ctx0" brushRef="#br0" timeOffset="16493.58">5214 4708 143 0,'0'0'1912'15,"0"0"-1342"-15,0 0-404 16,0 0-94-16,0 0-72 15,0 0 13-15,0 0-13 16,8-20-37-16,-8 24-165 16,0 21-21-16,0 1-115 15,5-1-292-15</inkml:trace>
  <inkml:trace contextRef="#ctx0" brushRef="#br0" timeOffset="16605.24">5264 4988 1039 0,'0'0'625'16,"0"0"-359"-16,0 0-59 15,0 0-154-15,-108 113-53 16,25-73-13-16,8-10-208 16,3-5-327-16</inkml:trace>
  <inkml:trace contextRef="#ctx0" brushRef="#br0" timeOffset="17318.32">5548 4913 1629 0,'0'0'512'0,"0"0"-444"16,0 0-3-16,0 0-1 0,0 0-14 16,0 0 18-1,0 0-56-15,87-77 3 0,-53 41-15 16,-1-3-16-16,0-5-5 16,-2-2-15-16,-6 0 4 15,-6 7 31-15,-7 8 1 16,-5 8 0-16,-5 8 86 15,-2 12-53-15,0 3-7 16,0 0-26-16,0 7-6 16,-4 20 6-16,-7 11 27 15,-1 10 27-15,1 9 7 16,-1 2-34-16,2 1 13 16,-1-3-40-16,1-6 0 15,4-7-12-15,1-7-115 16,5-16-107-16,3-10-334 0,13-11-982 0</inkml:trace>
  <inkml:trace contextRef="#ctx0" brushRef="#br0" timeOffset="17567.57">6096 4732 1536 0,'0'0'1031'16,"0"0"-725"-16,0 0-249 0,0 0-56 16,0 0-2-16,0 0-53 15,0 0-62-15,-4 22-115 16,-3 4-352-16,0 1-329 0</inkml:trace>
  <inkml:trace contextRef="#ctx0" brushRef="#br0" timeOffset="17694.8">6076 5011 1422 0,'0'0'603'16,"0"0"-424"-16,0 0-95 16,0 0-30-16,-54 122-48 15,33-89-3-15,-2-3-3 0,-2 2-95 16,8-8-224-16,8-10-937 15</inkml:trace>
  <inkml:trace contextRef="#ctx0" brushRef="#br0" timeOffset="18671.18">6626 4724 628 0,'0'0'521'0,"0"0"-347"15,0 0-84-15,0 0 49 0,0 0 23 16,0 0 31-16,0 0-20 16,-21-44-79-16,21 30-7 15,11-4-69-15,9-2-2 16,2 0-14-16,5 2-2 15,2 2-6-15,-3 6 4 16,-5 6 4-16,-6 4-12 16,-11 0 10-16,-4 10 0 15,0 13 23-15,-19 8 11 16,-12 7 26-16,-8 3 18 16,-1-1-29-16,-2-1 26 15,7-7-53-15,4-5-21 16,6-12 12-16,7-3-4 15,7-8-9-15,4-2 10 16,2-2-2-16,1 0 16 0,-1 0-24 16,1 0-6-16,-2 0-21 15,1-6-31-15,2 1-26 16,1 2 25-16,2 1-18 16,0 2 34-16,0 0-19 15,0 0 22-15,0 10 34 16,0 4 12-16,0 4 13 15,0 0 37-15,0 1-23 16,10-3 45-16,5-4 4 16,12-2-15-16,8-4 31 15,8-4-50-15,5-2-12 16,6 0-23-16,-2-2-1 16,-2-10-24-16,14-15-106 0,-18 8-213 15,-6-4-510-15</inkml:trace>
  <inkml:trace contextRef="#ctx0" brushRef="#br0" timeOffset="18948.68">7117 4766 2282 0,'0'0'587'16,"0"0"-488"-16,0 0-89 15,0 0-10-15,0 0-24 16,0 0-24-16,0 0-416 15,-24 26-342-15</inkml:trace>
  <inkml:trace contextRef="#ctx0" brushRef="#br0" timeOffset="19097.3">7077 5055 1746 0,'0'0'775'0,"0"0"-640"15,0 0-121-15,0 0-13 0,-36 104-1 16,12-74-10-16,-5 2 1 15,2-1 9-15,-4 8-130 16,9-8-88-16,8-7-328 0</inkml:trace>
  <inkml:trace contextRef="#ctx0" brushRef="#br0" timeOffset="19849.28">7538 4613 1352 0,'0'0'334'0,"0"0"-254"16,0 0-46-16,0 0-9 15,0 0 131-15,0 0 59 16,0 0-152-16,0-3-8 15,0-3 3-15,0-2-23 16,0-1 3-16,0 0-38 0,0-2-11 16,10 4 10-16,3-1-41 15,1 4 14-15,1 4 27 16,-4 0-13-16,-4 7 14 16,-7 18 1-16,0 5 6 15,-12 8 73-15,-15 2-59 16,-4 1 6-16,-2-6 7 15,6-4-33-15,10-12 26 16,10-7-27-16,7-7-6 16,5-5-17-16,24 0 1 15,6 0-21-15,3 0-7 16,-3 0 26-16,-6 0 24 16,-6 3 1-16,-8 13 30 15,-10 6 35-15,-5 6-59 16,-7 2 8-16,-22 2 13 0,-11 1-22 15,-2-3-12-15,-7-4-55 16,11-8-266-16,15-9-456 0</inkml:trace>
  <inkml:trace contextRef="#ctx0" brushRef="#br0" timeOffset="20098.04">7953 4802 1756 0,'0'0'853'0,"0"0"-708"16,0 0-145-16,0 0-243 15,0 0-3-15,0 0-20 16,0 0-87-16,-16 43-711 0</inkml:trace>
  <inkml:trace contextRef="#ctx0" brushRef="#br0" timeOffset="20217.82">7955 5025 1603 0,'0'0'496'15,"0"0"-340"-15,0 0-67 0,-20 106-83 16,-6-66 22-1,-8 5-28-15,-21 3-87 0,8-10-240 16,5-11-842-16</inkml:trace>
  <inkml:trace contextRef="#ctx0" brushRef="#br0" timeOffset="21313.5">8526 4668 502 0,'0'0'905'16,"0"0"-692"-16,0 0-169 16,0 0-34-16,0 0 43 15,0 0 21-15,0 0 62 16,-139 137-33-16,95-101-39 16,-3 2 3-16,5-6-52 0,4-4-13 15,7-6 4 1,9-7 1-16,11-6-8 0,11-6 1 15,0-3-31-15,9 0 30 16,15 0-73-16,5-7-22 16,5-1 5-16,-3 0 25 15,2 0 60-15,3 0 6 16,3 1 0-16,2 2 24 16,3-2-8-16,4 7-7 15,-6-3-9-15,5 3-41 16,-9 0-177-16,-12 0-290 0</inkml:trace>
  <inkml:trace contextRef="#ctx0" brushRef="#br0" timeOffset="21531.49">8607 4700 1864 0,'0'0'248'0,"0"0"-169"16,-39 114-70-16,24-56 31 15,-1 5 2-15,3-3-4 16,1 0 1-16,-1 12-39 0,2-14-101 16,2-15-405-16</inkml:trace>
  <inkml:trace contextRef="#ctx0" brushRef="#br0" timeOffset="25479.81">8905 4456 689 0,'0'0'297'15,"0"0"-237"-15,0 0-60 16,0 0-109-16,0 0-70 16,0 0-30-16</inkml:trace>
  <inkml:trace contextRef="#ctx0" brushRef="#br0" timeOffset="26463.56">8827 4439 730 0,'0'0'640'16,"0"0"-336"-16,0 0-18 15,0 0-14-15,0 0-66 16,0 0-96-16,0 0-36 16,23-41-53-16,-19 41-12 0,3 0-15 15,-5 2 6-15,0 15 0 16,-2 7 16-16,0 6-15 15,0 5 13-15,0 5 14 16,-2 1-14-16,-5 4 26 16,3 1-28-16,-1-4-3 15,5-4 1-15,0-5-9 16,0-10-1-16,0-9 0 16,0-6-3-16,0-6-5 15,0-2-17-15,0 0 24 16,0 0-22-16,0 0 23 15,-7 0-47-15,-6 0 36 16,-3 3-1-16,1 19 11 0,3 14 1 16,4 10 0-1,5 9-14-15,3 8 15 0,0-1-1 16,3-2 10-16,3-3-10 16,2-11 30-16,-4-9-30 15,-2-8 0-15,-2-9-2 16,0-4 8-16,-4-6-12 15,-19-6-88-15,3-4-214 16,2 0-489-16</inkml:trace>
  <inkml:trace contextRef="#ctx0" brushRef="#br0" timeOffset="26583.98">9275 5020 2448 0,'0'0'0'0,"0"0"-917"0</inkml:trace>
  <inkml:trace contextRef="#ctx0" brushRef="#br0" timeOffset="35885.53">1239 5816 848 0,'0'0'325'16,"0"0"-39"-16,0 0-71 15,0 0-99-15,0 0 24 16,0 0-13-16,0-34-10 15,0 31 44-15,0 1-83 0,0-2-35 16,0 1 67 0,0 3-35-16,0-3-4 0,0 1-1 15,0 0-46-15,0-3 21 16,0 4-42-16,0-1 3 16,0 2 18-16,0 0-15 15,0 0-9-15,0 0 6 16,0 0 3-16,0 0 19 15,0 0-13-15,0 0-13 16,0 0 7-16,0 0-9 16,0 12-1-16,-2 8 1 15,-2 9-1-15,1 9-1 16,0 11 2-16,1 7 0 16,-2 10-6-16,0 5 14 15,-5-1-8-15,-1 0 0 0,0-6 15 16,3-6-14-16,-2-9-1 15,4-7 0-15,3-10-6 16,0-8 6-16,2-9 0 16,0-4-57-16,0-8-165 15,0-3-46-15,0-19-125 16,4-8-831-16</inkml:trace>
  <inkml:trace contextRef="#ctx0" brushRef="#br0" timeOffset="36187.83">1299 5770 217 0,'0'0'964'15,"0"0"-616"-15,0 0-171 16,0 0-44-16,0 0 9 16,0 0 21-16,0 0 17 15,87 113-95-15,-87-64-20 16,-4-2 20-16,-21 2-49 16,-10-3 2-16,-6 0-35 0,-3-4-3 15,-10 4-96-15,12-12-201 16,13-12-333-16</inkml:trace>
  <inkml:trace contextRef="#ctx0" brushRef="#br0" timeOffset="36560.8">1765 5738 1403 0,'0'0'231'0,"0"0"-175"15,0 0 83-15,0 0 65 16,-129 116-2-16,100-58 11 16,2 5-100-16,9 3-13 15,7 1-33-15,11-7-67 16,0-6 32-16,11-12-32 16,20-8-7-16,10-11-22 15,5-11-146-15,22-12-73 16,-14-3-236-16,-4-13-428 0</inkml:trace>
  <inkml:trace contextRef="#ctx0" brushRef="#br0" timeOffset="36795.68">2168 5813 1472 0,'0'0'269'0,"0"0"-160"15,0 0-75-15,0 0 64 16,0 0 154-16,-113 140-82 16,72-79-4-16,-1 3-67 0,0-2-86 15,4-4 18-15,7-7-31 16,9-13-43-16,4-11-68 16,9-17-129-16,2-6-252 15,2-4-193-15</inkml:trace>
  <inkml:trace contextRef="#ctx0" brushRef="#br0" timeOffset="36959.65">1892 5967 1870 0,'0'0'335'0,"0"0"-217"16,0 0-88-16,0 0 9 15,0 0 23-15,103 105-6 0,-76-73 1 16,2 2-57-1,11-1-85-15,-7-10-232 0,-6-9-556 0</inkml:trace>
  <inkml:trace contextRef="#ctx0" brushRef="#br0" timeOffset="37252.91">2344 5995 1731 0,'0'0'512'0,"0"0"-357"0,0 0-39 16,0 0-5-16,0 0-9 15,0 0-46-15,0 0-5 16,114-2-49-16,-80 2-2 16,-3 0-30-16,0 0-216 15,-8 0-129-15,-13 2-429 0</inkml:trace>
  <inkml:trace contextRef="#ctx0" brushRef="#br0" timeOffset="37425.71">2346 6111 947 0,'0'0'590'15,"0"0"-465"-15,0 0-20 16,0 0 14-16,0 0-42 16,0 0-33-16,148 5-44 15,-117 9-29-15,-4-4-490 0</inkml:trace>
  <inkml:trace contextRef="#ctx0" brushRef="#br0" timeOffset="37771.33">2949 5979 398 0,'0'0'1125'0,"0"0"-957"16,0 0-98-16,0 0 37 16,0 0 27-16,0 0 62 15,-105 122-84-15,105-83-17 16,0-3-58-16,17-2 5 16,10-4 7-16,7-6-39 15,3-8 8-15,4-8-12 16,-1-8-6-16,-2 0-11 15,-4-13-15-15,-10-16-14 16,-8-3 19-16,-10-4-65 0,-6-2 43 16,0 4 34-16,-18 7 9 15,-6 8 0-15,-9 2-72 16,6 8-191-16,4 0-419 0</inkml:trace>
  <inkml:trace contextRef="#ctx0" brushRef="#br0" timeOffset="37988.11">3352 5823 201 0,'0'0'1661'16,"0"0"-1509"-16,0 0-108 0,0 0-44 15,80 124 7-15,-80-65 45 16,0 5 30-16,-20 4 0 15,-16 2-28-15,-6 0-54 16,-3-7-22-16,1-5-158 16,11-20-172-16,15-18-1036 0</inkml:trace>
  <inkml:trace contextRef="#ctx0" brushRef="#br0" timeOffset="38439.86">3927 6096 1906 0,'0'0'666'0,"0"0"-464"16,0 0-141-16,0 0-30 15,0 0 8-15,0 0-21 16,0 0 19-16,89 0-37 16,-56 0 0-16,-1 1-16 15,-8 10-51-15,-8 1-178 16,-9 0-256-16,-7-2-769 0</inkml:trace>
  <inkml:trace contextRef="#ctx0" brushRef="#br0" timeOffset="38595.5">3916 6312 2065 0,'0'0'620'0,"0"0"-502"15,0 0-72-15,0 0-11 16,0 0-27-16,0 0 22 15,0 0-30-15,139-20-101 16,-116 20-374-16,-4 0-746 0</inkml:trace>
  <inkml:trace contextRef="#ctx0" brushRef="#br0" timeOffset="52447.6">4627 6292 52 0,'0'0'630'15,"0"0"-524"-15,0 0-4 0,0 0-22 16,0 0 94-16,-11-20-63 16,11 16 52-16,0 0 14 15,0 1-66-15,0 0 19 16,0 1 21-16,0 0-2 16,0 0-50-16,0-1-53 15,0 0 50-15,0 3-44 16,0-2-12-16,0 2 35 15,0 0-17-15,0 0 13 16,0 0-29-16,0 0-42 16,0 0 36-16,0 0-36 15,0 0 0-15,0 0 3 0,0 0 10 16,0 0-11-16,0 0-2 16,2 0 6-16,2 0-3 15,6 0-3-15,-1 0 0 16,4 0-6-16,3 0 20 15,-1 0-14-15,5 0 0 16,1 0 2-16,-2 0-7 16,1 0 5-16,1 0 0 15,-4 0-1-15,1 0 14 16,0 0-13-16,-2 0 0 16,-1 0 0-16,1 0-10 15,2 0 10-15,-3 0 0 16,3 0-1-16,-2 0 12 15,0 0-10-15,-3 0-1 16,-3 0 0-16,4 0-12 0,-1 0 12 16,1 0 0-16,1 0-1 15,6 0 14-15,-1 2-17 16,2-2 4-16,2 0 0 16,1 0-9-16,2 0 9 15,0 0 0-15,0 0 0 16,-2 0 14-16,2 0-14 15,0 0 0-15,0 0 0 16,-2 0-14-16,-3 0 15 16,0 0-1-16,-2 0 0 15,1 0 12-15,-4 0-12 16,3 0 0-16,1 0 0 16,-2-2-10-16,2 0 10 0,-3 0 0 15,-1 0 0 1,1 2 11-16,-3-2-11 0,-1 2 0 15,-1-2 0-15,3 2-9 16,-3 0 9-16,-2 0 0 16,3 0-1-16,-1 0 13 15,-1 0-13-15,1 0 1 16,1 0 0-16,-1 0-4 16,-1 0 5-16,5 0-1 15,1 0 0-15,-1 0 15 16,6 0-11-16,-1 0-4 15,5 0 0-15,-1 0 0 0,1 0 1 16,-3 0-1 0,3 0 5-16,-2 0 8 0,0 0-2 15,-4 0-11-15,0 0 0 16,-6 0 0-16,-1 0 6 16,-3 0-6-16,-4 0 0 15,-3 0 1-15,-4 0-14 16,-9 0-174-16,-18 0-424 15,-9 0-399-15</inkml:trace>
  <inkml:trace contextRef="#ctx0" brushRef="#br0" timeOffset="53190.47">5341 6611 789 0,'0'0'573'16,"0"0"-379"-16,0 0 10 0,0 0-46 15,0 0 34-15,0 0 11 16,0 0-119-16,2-12 16 15,-2 5-37-15,-7 4-45 16,-4-1 14-16,-2 0-32 16,-4 1 0-16,-2 3-1 15,-3 0 14-15,-3 0-14 16,-4 0 1-16,-2 12-5 16,-3 5-10-16,-3 1 16 15,-1 4-1-15,-1 2 11 16,6 2 2-16,4 1 2 15,7 3-9-15,6 0 6 16,8 0 53-16,8 0-41 16,0-2 16-16,4-2 7 0,19-3-46 15,6-3 36-15,8-3-37 16,5-10 9-16,8-2-9 16,3-5 0-16,3 0-51 15,-1-6-122-15,15-14-152 16,-17 3-255-16,-10-1-726 0</inkml:trace>
  <inkml:trace contextRef="#ctx0" brushRef="#br0" timeOffset="53948.77">5557 6479 1164 0,'0'0'304'15,"0"0"-221"-15,0 0-26 16,0 0 65-16,0 0 2 16,0 0 10-16,0 0-80 15,-19-17-18-15,17 16 6 16,2-1-42-16,0 0 38 16,0-1 41-16,0 3-28 15,0 0 6-15,0-1-51 0,0 1-6 16,6-3 0-1,4 2 8-15,3-1-8 0,3 2 0 16,-3 0 2-16,-1 0-6 16,-3 0 4-16,-7 0-11 15,-2 3 10-15,0 8-1 16,0 2 2-16,-11 1 0 16,-5 1 1-16,3-3-5 15,1-2 4-15,6-3-36 16,4-2 23-16,2-1-36 15,0-2 12-15,0-2 5 16,8 2 23-16,6 2-7 16,-3 0 16-16,-2 0 0 0,-2 2 23 15,-3 2-5 1,-4 4 32-16,0 2-34 0,-2 4-10 16,-20 3 34-16,-5 6-39 15,-6-1-1-15,-3 0 0 16,-2 4-100-16,9-5-165 15,7-7-438-15</inkml:trace>
  <inkml:trace contextRef="#ctx0" brushRef="#br0" timeOffset="54346.74">5376 7118 1408 0,'0'0'377'16,"0"0"-248"-16,0 0-44 16,0 0-47-16,0 0 34 15,0 0 59-15,0 0-89 16,131-96 8-16,-100 70-50 15,-2 4 9-15,-8 1 0 16,-7 9-2-16,-8 5 43 16,-1 3 37-16,-5 2-56 15,0 2 13-15,0 0-30 0,0 0-14 16,0 0 15 0,-5 10-14-16,-4 10-1 0,-2 4 0 15,0 5 11-15,-1 0-16 16,4 0 5-16,3-6-15 15,3-2-56-15,2-12-187 16,9-4-83-16,9-5-322 0</inkml:trace>
  <inkml:trace contextRef="#ctx0" brushRef="#br0" timeOffset="54603.57">5766 6964 1478 0,'0'0'633'0,"0"0"-523"0,0 0-67 15,0 0-25 1,0 0 117-16,0 0 45 0,0 0-86 16,-45 114-9-16,63-92-57 15,12-4-10-15,3-9 13 16,4-8-29-16,2-1 13 16,-3-6-5-16,-7-13 2 15,-12-6-19-15,-13-1 7 16,-4-1-36-16,-6 4 28 15,-21 3-38-15,-6 10-9 16,-18 10-91-16,8 0-93 16,8 0-382-16</inkml:trace>
  <inkml:trace contextRef="#ctx0" brushRef="#br0" timeOffset="57026.8">5345 5729 960 0,'0'0'318'0,"0"0"-190"15,0 0-95-15,0 0 83 16,0 0 14-16,0 0 50 15,0 0 4-15,16-65-116 16,-16 62 31-16,-10-1-49 16,-3 1-16-16,-5 2-18 15,-7 1-7-15,-4 0-3 16,-4 4-6-16,-7 14 0 16,-2 4 23-16,-5 7 0 15,3 3 31-15,1 3 35 16,10-3-15-16,10-3 17 0,10 0-51 15,11-5-19 1,2 1 28-16,9-6-38 0,15 0 8 16,10-6-13-16,6-3-5 15,2-6-2-15,5-4-68 16,11 0-151-16,-9-5-80 16,-9-6-494-16</inkml:trace>
  <inkml:trace contextRef="#ctx0" brushRef="#br0" timeOffset="57800.58">5586 5438 1242 0,'0'0'383'0,"0"0"-287"16,0 0 43-16,0 0 34 15,0 0-44-15,0 0-21 16,0 0-62-16,-19-17 13 16,17 14-29-16,2 1-29 0,0 2 25 15,0-4-10-15,0 1 14 16,0-2-9-16,6-4-21 15,4 4-1-15,3-2-5 16,1 4 0-16,-5 3-3 16,0 0-3-16,-5 0 1 15,-1 10 10-15,-3 6 1 16,0 2 0-16,0 4 9 16,-14 2 9-16,-1 0 29 15,1-4-30-15,3-2-16 16,3-4 6-16,4-6 0 15,4-3-7-15,0-4 0 16,10 1 6-16,7 2-18 16,4 1 12-16,-3 0-25 0,-5 3 25 15,-4 7-18-15,-7 1 10 16,-2 5 8-16,0 4-22 16,-11 1 21-16,-27 11-115 15,3-6-106-15,0-5-292 0</inkml:trace>
  <inkml:trace contextRef="#ctx0" brushRef="#br0" timeOffset="58304.55">5669 5842 1164 0,'0'0'589'0,"0"0"-457"0,0 0-69 16,0 0 4-16,0 0-61 16,0 0 79-16,0 0-23 15,-108 33-61-15,70-13 25 16,1 2-26-16,6-4 0 15,4 0-10-15,8-5 11 16,13-4-1-16,6-3 0 16,0-4 12-16,9 0 4 15,20-2-6-15,8 0-8 16,11 0 4-16,3-2-6 16,0-7-36-16,0-2-29 15,3 1-69-15,-14 3-86 16,-13 0-472-16</inkml:trace>
  <inkml:trace contextRef="#ctx0" brushRef="#br0" timeOffset="58521.43">5793 5821 1053 0,'0'0'1154'16,"0"0"-966"-16,0 0-168 16,0 0 10-16,0 0-21 15,0 0-9-15,-76 138 7 0,54-77-7 16,4-14-146-16,3-6-519 16</inkml:trace>
  <inkml:trace contextRef="#ctx0" brushRef="#br0" timeOffset="60001.17">6518 6191 1053 0,'0'0'411'0,"0"0"-257"0,0 0-40 16,0 0 73-16,0 0 19 15,0 0-3-15,0 0-91 16,0 0-50-16,0 0 18 16,0 0-48-16,2 0 2 15,4 0-16-15,3 0-9 16,3 0-9-16,1 0 0 15,3 0-18-15,-1 0 7 16,3 7-30-16,-1 1-59 16,4 2-35-16,1 3-125 15,-4-4-135-15,-7-1-519 0</inkml:trace>
  <inkml:trace contextRef="#ctx0" brushRef="#br0" timeOffset="60188.53">6458 6363 1495 0,'0'0'563'0,"0"0"-367"15,0 0-104-15,0 0-33 16,0 0 20-16,0 0 1 16,116-5-19-16,-85 5-55 15,-5 0-6-15,5 2-162 16,-8 8-391-16,-3-1-1040 0</inkml:trace>
  <inkml:trace contextRef="#ctx0" brushRef="#br0" timeOffset="61028.52">8000 5900 978 0,'0'0'359'16,"0"0"-211"-16,0 0-18 0,0 0 23 15,0 0-22-15,0 0 29 16,0 0-66-16,11-21-59 16,-33 28 7-16,-5 10-19 15,-7 3 17-15,-3 4 0 16,-5 0-32-16,-1 4 32 16,3-2-40-16,5-1 1 15,8-5-1-15,11-8 6 16,7-4-6-16,9-4 0 15,0-2 8-15,11-1 14 16,13 1-22-16,12-2 0 16,5 0-1-16,3 0 1 15,5 0-1-15,0 0-39 0,-4 0-85 16,1 0-105 0,-9 0-337-16,-14 0-232 0</inkml:trace>
  <inkml:trace contextRef="#ctx0" brushRef="#br0" timeOffset="61263.53">8107 5929 1267 0,'0'0'769'0,"0"0"-621"0,0 0-110 15,0 0-38-15,0 0 0 16,0 0 4-16,0 0 20 16,-40 103 4-16,30-57-28 15,-2 18-6-15,1-12-155 16,1-10-336-16</inkml:trace>
  <inkml:trace contextRef="#ctx0" brushRef="#br0" timeOffset="61698.33">7407 6349 1257 0,'0'0'575'16,"0"0"-378"0,0 0-113-16,0 0-4 0,0 0 66 15,0 0-17-15,158 0-1 16,-98 0-41-16,9-3-81 16,1 3 17-16,-3 0-23 15,-7 0-88-15,-7 0-34 16,0 0-90-16,-14 0-148 15,-12 4-368-15</inkml:trace>
  <inkml:trace contextRef="#ctx0" brushRef="#br0" timeOffset="62148.92">7318 6675 1452 0,'0'0'336'0,"0"0"-245"15,0 0-44-15,0 0-47 16,0 0 0-16,0 0 9 16,145-66-9-16,-112 42 17 15,-2 0-17-15,-6 2-9 16,-8 6 1-16,-5 1 0 16,-8 10 8-16,-1 1 70 15,-3 4-49-15,0 0-6 16,0 0-15-16,0 8 6 15,-9 8 0-15,-3 7 28 16,1 4 20-16,1 4 11 16,-2 4-40-16,3-3-13 15,3-1-10-15,1-4 11 16,5-2-26-16,0-12-259 16,0-5-666-16</inkml:trace>
  <inkml:trace contextRef="#ctx0" brushRef="#br0" timeOffset="62560.71">7699 6650 770 0,'0'0'635'15,"0"0"-407"-15,0 0-119 16,0 0-14-16,0 0-93 0,0 0 2 16,0 0 12-16,100-25-16 15,-75 24 41-15,-6 1-16 16,-7 0 0-16,-10 5 9 16,-2 13-34-16,-8 5 85 15,-21 4-19-15,-6 4-38 16,-2-2 5-16,-1 2-33 15,3-7 0-15,8-4 0 16,9-6 9-16,7-4-7 16,9-6-2-16,2-3 0 15,0-1 71-15,20 0 31 16,6 0-57-16,3 0-22 16,2-1-17-16,3-5-12 15,-2-1-48-15,12-3-109 16,-9 2-122-16,-1 1-417 0</inkml:trace>
  <inkml:trace contextRef="#ctx0" brushRef="#br0" timeOffset="62841.49">8158 6699 1640 0,'0'0'601'15,"0"0"-504"-15,0 0-24 16,0 0-73-16,0 0 1 15,-120 113 105-15,120-93-21 0,0-3 14 16,11-1-46 0,16-6-31-16,4-5 30 0,4-5-52 15,-1 0 1-15,-3-19-1 16,-4-5 12-16,-9-3-26 16,-7-5 7-16,-9-3-47 15,-2 5 54-15,-7 4-33 16,-17 9 27-16,-5 10-53 15,-13 7-107-15,8 0-124 16,5 7-503-16</inkml:trace>
  <inkml:trace contextRef="#ctx0" brushRef="#br0" timeOffset="63380.86">8533 6328 1307 0,'0'0'702'16,"0"0"-361"-16,0 0-120 0,0 0-78 15,0 0-19 1,0 0-57-16,0 0 30 0,2-4-61 15,12 2-34-15,3 1 12 16,6-1-14-16,1 2-14 16,3 0-24-16,-1 0-116 15,-3 0-183-15,-10 2-405 0</inkml:trace>
  <inkml:trace contextRef="#ctx0" brushRef="#br0" timeOffset="63522.67">8514 6449 1989 0,'0'0'598'0,"0"0"-506"16,0 0-62-16,0 0-21 15,0 0 1-15,0 0-10 0,141 4-58 16,-107-4-177-16,-3 0-539 16</inkml:trace>
  <inkml:trace contextRef="#ctx0" brushRef="#br0" timeOffset="64175.17">9803 6159 1294 0,'0'0'405'0,"0"0"-181"16,0 0-91-16,0 0-32 16,0 0-3-16,0 0-8 15,0 0-26-15,114-113-57 16,-83 81 17-16,-1-1-24 16,-4 1 0-16,-4 0 6 15,-6 4 4-15,-3 6 10 16,-7 6 99-16,-2 7 19 15,-4 6-17-15,0 1-84 0,0 2-37 16,0 0 5-16,0 0-5 16,-12 17 0-16,-3 15-9 15,-4 7 15-15,1 10-19 16,-1 9 13-16,-4 2-39 16,1 2-51-16,-7 10-150 15,5-18-274-15,6-12-405 0</inkml:trace>
  <inkml:trace contextRef="#ctx0" brushRef="#br0" timeOffset="64386.93">9529 6374 1958 0,'0'0'592'0,"0"0"-434"15,0 0-61-15,0 0-70 16,0 0 21-16,0 0 5 15,0 0-23-15,167-6 3 16,-107 6-33-16,6 0-1 16,-4 0-25-16,-2 0-152 15,7 0-124-15,-13 2-243 16,-12 0-263-16</inkml:trace>
  <inkml:trace contextRef="#ctx0" brushRef="#br0" timeOffset="64956.75">9698 6599 1053 0,'0'0'515'0,"0"0"-321"0,0 0 26 15,0 0 58-15,0 0-99 16,0 0-8-16,0 0-62 15,-2 0-93-15,2 0 7 16,0-2-23-16,5 0 9 16,8-3-21-16,3 5 10 15,1 0 1-15,-3 0-13 16,-5 0 11-16,-5 5 3 16,-4 9 6-16,0 6 1 15,-18 4 32-15,-1 2-39 16,-2-2 7-16,8-3-14 15,8-7 7-15,5-3-6 16,3-3-12-16,19-1-30 0,2-4 48 16,1 4-26-1,-8-2 20-15,-3 2-5 0,-11 3-1 16,-3 1 6-16,-5 6 6 16,-19 3 0-16,-8-1 6 15,-3 4-6-15,-1-5-16 16,7-4-81-16,5-5-117 15,8-8-96-15,11-1-409 0</inkml:trace>
  <inkml:trace contextRef="#ctx0" brushRef="#br0" timeOffset="65240.57">10013 6689 1326 0,'0'0'971'0,"0"0"-820"15,0 0-142-15,0 0 4 16,-134 85-4-16,110-54 18 16,12-2 71-16,12-2-4 15,0-5-57-15,25-3 12 16,10-9-16-16,10-10-33 16,4 0 21-16,-2-12-20 15,-3-14-1-15,-10-4 0 16,-14-7-7-16,-13 1-1 15,-7 5-47-15,-11 0 12 16,-18 11 19-16,-2 8-147 16,-7 8-99-16,9 4-225 0,6 0-951 0</inkml:trace>
  <inkml:trace contextRef="#ctx0" brushRef="#br0" timeOffset="65812.35">10423 6395 1174 0,'0'0'680'16,"0"0"-466"-16,0 0-160 16,0 0 27-16,0 0 29 15,0 0-11-15,0 0-1 16,11 0-91-16,-6-3 7 16,-3 0 29-16,-2-2-9 0,0 2 33 15,-11 3-67 1,-9 0-207-16,-3 0-504 0</inkml:trace>
  <inkml:trace contextRef="#ctx0" brushRef="#br0" timeOffset="76645.35">1185 8017 449 0,'0'0'299'0,"0"0"-40"15,0 0-134-15,0 0-74 16,0 0 4-16,0 0-26 16,-18-34 112-16,16 30 11 15,2 2-53-15,-2-3-54 16,2 4 90-16,0-3-44 15,0 2 4-15,-2-1 34 16,2 2-51-16,0-2 26 16,0 3-20-16,-3-1-11 15,3 1 18-15,-2-3-48 16,2 3-6-16,-2 0 20 16,2 0-44-16,0 0 17 0,0 0-4 15,0 0-25-15,0 0 28 16,0 0-29-16,0 0 0 15,0 0 9-15,0 0 0 16,-2 0-9-16,2 0 0 16,0 8 0-16,0 15-11 15,0 12 19-15,0 6-8 16,0 9 28-16,0 7-28 16,0 1 30-16,-4 4-9 15,-3-1-20-15,0-3 16 16,0-1-17-16,-1-5 0 15,1-6-9-15,2-5 11 16,1-8-2-16,4-3 0 0,-3-6 10 16,3-6-29-1,0-4-18-15,0-7-101 0,0-7-122 16,0 0-106-16,0-18-141 0</inkml:trace>
  <inkml:trace contextRef="#ctx0" brushRef="#br0" timeOffset="76932.17">1206 7939 1332 0,'0'0'349'0,"0"0"-250"15,0 0-4-15,0 0-26 16,0 0 45-16,122 33 89 16,-102 12-52-16,-11 7-51 15,-9 6-12-15,0 6-51 16,-29-2 8-16,-11 0-29 16,-9-1-15-16,0-7-2 15,-7-6-124-15,16-15-140 16,13-13-429-16</inkml:trace>
  <inkml:trace contextRef="#ctx0" brushRef="#br0" timeOffset="77374.39">1752 7928 894 0,'0'0'752'0,"0"0"-443"16,0 0-91-16,0 0-69 16,0 0-51-16,0 0-45 15,0 0 39-15,-101 26 5 16,65 19-36-16,-3 9 29 16,-1 12-54-16,3 6 1 15,8 2 8-15,8-2-44 16,9-5 41-16,12-7-42 15,0-13 1-15,14-6-9 16,17-15 4-16,11-12-46 16,10-10-36-16,21-8-236 15,-9-18-373-15,-10-3-769 0</inkml:trace>
  <inkml:trace contextRef="#ctx0" brushRef="#br0" timeOffset="77607.5">2099 8075 1273 0,'0'0'250'0,"0"0"-172"16,0 0 23-16,0 0 16 16,0 0 84-16,0 0 47 15,-120 130-114-15,80-75-4 0,2 0-55 16,0 4-66-16,4-6-8 15,5-6-1-15,8-10-107 16,3-12-102-16,7-11-152 16,1-12-300-16</inkml:trace>
  <inkml:trace contextRef="#ctx0" brushRef="#br0" timeOffset="77787.39">1723 8249 1908 0,'0'0'477'0,"0"0"-411"16,0 0-30-16,0 0 7 16,0 0 66-16,0 0-12 15,113 88-66-15,-81-53-3 0,1 0-28 16,-1-2-44-16,9-5-175 16,-5-8-278-16,-7-9-229 0</inkml:trace>
  <inkml:trace contextRef="#ctx0" brushRef="#br0" timeOffset="78078.34">2317 8253 1378 0,'0'0'1010'0,"0"0"-693"15,0 0-231-15,0 0-45 16,0 0-4-16,0 0-15 16,0 0 62-16,70-4-69 15,-34 12-6-15,4 0-18 16,-3-1-19-16,4 0-120 15,-10 0-199-15,-11-4-398 0</inkml:trace>
  <inkml:trace contextRef="#ctx0" brushRef="#br0" timeOffset="78254.39">2282 8440 1713 0,'0'0'618'16,"0"0"-446"-16,0 0-67 15,0 0-83-15,0 0 39 16,0 0-16-16,120-14-44 16,-82 8-1-16,7 2-128 15,-9 0-215-15,-10 2-595 0</inkml:trace>
  <inkml:trace contextRef="#ctx0" brushRef="#br0" timeOffset="78560.6">2857 8456 1487 0,'0'0'212'0,"0"0"-189"16,0 0-1-16,0 0 63 16,0 0 78-16,0 0-24 15,56-124-117-15,-41 92-10 16,1-5-12-16,-1 2-22 15,1-2 22-15,0 3 1 16,-5 8 32-16,-2 6 123 16,-3 10-49-16,-2 6-58 15,-4 4-49-15,0 2 18 16,0 23-15-16,0 10 43 0,-8 9-28 16,-1 10 6-1,1 3-24-15,3 11-27 0,2-14-220 16,3-18-420-16</inkml:trace>
  <inkml:trace contextRef="#ctx0" brushRef="#br0" timeOffset="78785.14">3225 8017 2501 0,'0'0'267'0,"0"0"-267"15,0 0-98 1,0 0 92-16,0 0 6 16,67 122 73-16,-56-64 12 0,-4 10-75 15,-7 11 32-15,0 1-42 16,-15 4-20-16,-35 14-85 16,5-19-207-16,3-20-296 0</inkml:trace>
  <inkml:trace contextRef="#ctx0" brushRef="#br0" timeOffset="79408.57">3827 8446 1577 0,'0'0'568'16,"0"0"-350"-16,0 0-1 0,0 0-26 15,0 0-52 1,0 0-27-16,0 0-6 0,0 0-73 15,2 0 6-15,16 0-11 16,7 0-27-16,6 2 34 16,3 3-35-16,3-5 0 15,3 5-12-15,-2-1-2 16,0-1-86-16,2 6-53 16,-9-1-395-16,-8-2-392 0</inkml:trace>
  <inkml:trace contextRef="#ctx0" brushRef="#br0" timeOffset="79635.23">3831 8717 1967 0,'0'0'763'15,"0"0"-548"-15,0 0-28 16,0 0-89-16,0 0-5 15,0 0-37-15,0 0-54 16,114-21 11-16,-64 21-13 16,-2 0-22-16,-3 0-62 15,6 9-91-15,-13 3-150 16,-9-3-527-16</inkml:trace>
  <inkml:trace contextRef="#ctx0" brushRef="#br0" timeOffset="86802.76">5102 7983 52 0,'0'0'850'0,"0"0"-615"16,0 0-52-16,0 0 50 16,0 0-46-16,0 0-38 15,0-22 84-15,2 18-76 0,-2 0-70 16,2 0 14-1,-2 2-19-15,0 0 22 0,2 0-7 16,-2-1-48-16,0 3 17 16,0 0-59-16,0 0 2 15,0 0 15-15,0 0-23 16,0 0-1-16,0 0 3 16,0 0 15-16,0 0-15 15,0-1-3-15,0 1 0 16,0 0-3-16,0-3 3 15,0 2 0-15,-6-2-1 16,-3 2-9-16,0 1 1 0,-6 0-18 16,-4 0-18-1,-4 0 39-15,-2 12-19 0,-4 3 25 16,-2 4-9-16,2 3 16 16,0-1-14-16,2 2 7 15,4-1 0-15,4 0-11 16,3 2 12-16,1 1-1 15,3 4 18-15,5 1-9 16,5-2 17-16,2 1-17 16,0-2-2-16,7-3 37 15,15-2-43-15,9-3 16 16,7-7-2-16,7-4 1 16,6-8-7-16,3 0-9 15,10 0-60-15,-14-13-231 0,-11 2-464 16</inkml:trace>
  <inkml:trace contextRef="#ctx0" brushRef="#br0" timeOffset="87533.3">5231 7888 1317 0,'0'0'357'15,"0"0"-91"-15,0 0 34 16,0 0-75-16,0 0-13 15,0 0-126-15,0 0-62 16,43-60 4-16,-26 39-28 16,6-4-6-16,-3 1 6 15,-3-2-49-15,-1 0 15 16,-3 2-30-16,-3 2 18 0,-3 0 35 16,-5 4 19-16,0 4-8 15,-2 4 26-15,0 1-18 16,0 5 7-16,0 3-15 15,0 1 1-15,0 0 3 16,0 0-4-16,0 12 0 16,-2 14 3-16,-10 11 6 15,-3 14 27-15,-1 5-36 16,1 8 1-16,-1 21-10 16,3-17-155-16,2-17-394 0</inkml:trace>
  <inkml:trace contextRef="#ctx0" brushRef="#br0" timeOffset="88328.84">5428 8139 1227 0,'0'0'245'16,"0"0"-165"-16,0 0 41 16,0 0-10-16,0 0-3 15,0 0 38-15,0 0-62 0,-129 44-6 16,94-10 27 0,4 5-51-16,0 5 23 0,9 0-25 15,4-2-24-15,12-4 24 16,6-4-42-16,0-7 17 15,8-8 13-15,15-5-40 16,4-8 30-16,4-6-30 16,2 0-7-16,-4-4 6 15,-4-12-67-15,-10-2 11 16,-11-3 17-16,-4 2-34 16,0 3 46-16,-17 4 22 15,-5 6 6-15,1 4 7 16,2 2-7-16,-2 0-52 15,8 12-198-15,2-2-379 0</inkml:trace>
  <inkml:trace contextRef="#ctx0" brushRef="#br0" timeOffset="88915.4">5581 8374 423 0,'0'0'954'15,"0"0"-742"-15,0 0-123 16,0 0 27-16,0 0 7 16,0 0 25-16,0 0-64 15,3 16-13-15,7-16 3 16,4 0-46-16,1 0 5 15,-1 0-17-15,-3 0-15 16,-7-4 20-16,-1 0-19 16,-3 0 12-16,0 0 1 15,-9-1-4-15,-2 4-10 16,-1-2-1-16,2 3-49 16,3 0-74-16,3 0-227 15,1 0-477-15</inkml:trace>
  <inkml:trace contextRef="#ctx0" brushRef="#br0" timeOffset="89762.37">6192 8023 867 0,'0'0'520'0,"0"0"-334"16,0 0-81-16,0 0 3 15,0 0 4-15,0 0 1 16,0 0-44-16,-47-26 5 16,23 26-12-16,-5 9-33 15,-6 10 82-15,-6 7-37 16,1 4-22-16,2 6 42 16,7 0-47-16,9 2 13 15,6 0-8-15,9 0-41 16,7-4 44-16,0 1-39 0,14-7 4 15,15-4 17 1,9-6-36-16,4-8 11 0,7-6-12 16,-1-4-56-16,0 0-56 15,5-4-156-15,-15-8-303 16,-7 0-857-16</inkml:trace>
  <inkml:trace contextRef="#ctx0" brushRef="#br0" timeOffset="90632.48">6429 7746 1264 0,'0'0'382'0,"0"0"-201"15,0 0-3-15,0 0 6 16,0 0-4-16,0 0-70 16,0 0-4-16,0-4-50 15,0 2-20-15,0-2 33 16,0-3-57-16,8 2-2 0,10-4-10 15,6 2-10-15,3 2-4 16,0 5 13-16,-5 0-16 16,-6 0 5-16,-9 17-11 15,-7 7-6-15,-7 7 28 16,-25 6-5-16,-3 4 6 16,-5-4 0-16,5-4 0 15,8-9 1-15,8-9 1 16,13-6-2-16,6-6 0 15,0 0 12-15,11-3 9 16,14 0-10-16,4 0-10 16,0 0-2-16,-3 0-125 15,-3 0-82-15,-8 0-186 16,-11 2-820-16</inkml:trace>
  <inkml:trace contextRef="#ctx0" brushRef="#br0" timeOffset="91330.18">6514 8311 1395 0,'0'0'332'15,"0"0"-221"-15,0 0-110 16,0 0 26-16,0 0-26 15,0 0 43-15,-121 63 51 0,92-39-57 16,2-2 2 0,5-2-30-16,9-4 3 0,5-7-11 15,8 0-2-15,0-7-59 16,14-2 59-16,9 0-25 16,5 0-27-16,4 0 25 15,-1 0-2-15,2-2 29 16,-1-2-73-16,3-4-97 15,-8-1-125-15,-5 0-832 0</inkml:trace>
  <inkml:trace contextRef="#ctx0" brushRef="#br0" timeOffset="91453.33">6514 8311 1472 0</inkml:trace>
  <inkml:trace contextRef="#ctx0" brushRef="#br0" timeOffset="91519.45">6514 8311 1472 0,'54'79'281'0,"-54"-65"-200"0,-4 6-75 16,-9 6 22-16,-1 6-28 15,1 4 0-15,-5 20 29 16,3-10-29-16,1-5-318 0</inkml:trace>
  <inkml:trace contextRef="#ctx0" brushRef="#br0" timeOffset="92576.72">4753 8712 469 0,'0'0'712'0,"0"0"-482"16,0 0-162-16,0 0-27 16,0 0 43-16,0 0-15 15,0 0 11-15,0 0-17 16,110 0-47-16,-83 0 18 16,4 0-26-16,3 0 0 15,3 0-1-15,4 0-7 16,1 0 0-16,3 0-1 0,-1 0 6 15,1 3-5 1,2-1 0-16,0 2 0 0,-1-3-8 16,2 1 8-16,-4 0 0 15,1-2-2-15,-5 3 12 16,-1-1-10-16,-2 0 0 16,0 1 0-16,-1 1-7 15,-1 0 7-15,-1-1 0 16,1 1-4-16,0-2 18 15,-4 1-14-15,0-3 0 16,-5 2 1-16,3 1-5 16,-2-1 4-16,0-2 0 0,-1 0-2 15,4 0 5 1,-1 0-3-16,0 0 0 0,-3 0 1 16,1 0-8-16,-3 0 7 15,-1 0 0-15,1 0-6 16,3 0 15-16,0 0-9 15,4 0 0-15,3 0 6 16,1 0-9-16,1 0 3 16,-1 0 0-16,2 0 0 15,-6 0 9-15,-2 0-3 16,-6 0 42-16,0 2-31 16,-3 3 30-16,0 0-47 15,-2-1 1-15,-2-2-1 16,-5-1-18-16,-5-1-99 15,-3 0-172-15,-3 0-654 0</inkml:trace>
  <inkml:trace contextRef="#ctx0" brushRef="#br0" timeOffset="93103.74">5521 9046 1405 0,'0'0'324'0,"0"0"-245"16,0 0-20-16,0 0-1 16,0 0 112-16,0 0 89 15,0 0-121-15,17-29 6 16,-34 29-92-16,-10 0-45 0,-6 0-1 15,-5 8-6 1,-7 15 0-16,-1 9 5 0,-1 3-5 16,7 7 15-16,7 4 1 15,6-2-15-15,13-1 55 16,9-3-21-16,5-2-19 16,5-4 20-16,24-4-35 15,9-7 18-15,13-9-19 16,7-11-3-16,4-3-5 15,3-1-45-15,-3-22-186 16,8-19-53-16,-14 4-227 16,-16 0-248-16</inkml:trace>
  <inkml:trace contextRef="#ctx0" brushRef="#br0" timeOffset="93680.43">5795 8925 1235 0,'0'0'203'0,"0"0"-146"0,0 0-50 16,0 0 2-1,0 0 52-15,0 0 48 0,0 0-40 16,-22-10-31-16,20 10-19 16,2 0 17-16,0 0 5 15,0 0-20-15,0 0 55 16,0-2-39-16,10 0-23 15,7-2-2-15,-5 3-12 16,0 1 0-16,-3 0-1 16,-5 0 8-16,-4 3-7 15,0 11 6-15,0 4 51 16,-8 2 58-16,-9 2-70 16,0 1-2-16,1-5-14 15,3-4-20-15,9-4 6 16,4-7-15-16,0-1 0 0,6-2 20 15,17 0-20-15,-4 0-27 16,2 0 26-16,-5 0-6 16,-8 0-5-16,-5 0 12 15,-3 0 0-15,0 15-12 16,-3 4 23-16,-13 4-11 16,-5 5 0-16,-2 2 13 15,-12 10-31-15,6-6-159 16,4-10-397-16</inkml:trace>
  <inkml:trace contextRef="#ctx0" brushRef="#br0" timeOffset="94034.66">5536 9566 1355 0,'0'0'135'0,"0"0"-109"16,0 0-3-16,0 0 180 16,0 0-7-16,0 0-79 15,130-108-52-15,-98 78-65 16,-3 2 6-16,-6 5 8 16,-4 2 22-16,-9 9 122 15,-4 4-84-15,-4 6-55 0,-2 2 12 16,0 0-22-16,0 2-9 15,-2 16 52-15,-10 9-13 16,-1 5 9-16,-1 5-48 16,1 2 1-16,-1-1 12 15,5-6-13-15,5-4-15 16,4-10-64-16,0-13-155 16,21-5-90-16,0 0-436 0</inkml:trace>
  <inkml:trace contextRef="#ctx0" brushRef="#br0" timeOffset="94280.13">5895 9474 1315 0,'0'0'679'0,"0"0"-587"15,0 0-70 1,0 0 5-16,0 0 5 0,0 0 55 16,-24 107-7-16,48-95-29 15,12-8 7-15,3-4-38 16,2-2 4-16,-3-18-2 15,-7-4-20-15,-10-7 17 16,-15 1-7-16,-6 0 73 16,-13 2 48-16,-20 5-77 15,-6 8-32-15,-3 11-24 16,3 4-21-16,-2 9-97 16,10 8-256-16,13-1-704 0</inkml:trace>
  <inkml:trace contextRef="#ctx0" brushRef="#br0" timeOffset="94996.27">6881 8719 1136 0,'0'0'595'16,"0"0"-323"-16,0 0-63 0,0 0-51 16,0 0 18-16,0 0-22 15,0 0-80-15,11 2-16 16,12 1-48-16,3 2-2 15,6-1-1-15,-1-1-7 16,2 1-1-16,-4 3-44 16,-6 2-157-16,-8 0-81 15,-9-4-330-15</inkml:trace>
  <inkml:trace contextRef="#ctx0" brushRef="#br0" timeOffset="95144.29">6836 8944 1224 0,'0'0'812'0,"0"0"-638"16,0 0-118-16,0 0-50 15,0 0 3-15,132 0-18 16,-106 0-6-16,-8 0-344 0</inkml:trace>
  <inkml:trace contextRef="#ctx0" brushRef="#br0" timeOffset="100708.23">7719 8078 901 0,'0'0'652'15,"0"0"-440"-15,0 0-79 0,0 0 79 16,0 0-66-16,0 0-38 15,0 0 11-15,0 0-28 16,0 0 13-16,0 0-64 16,0 0-23-16,0 0 11 15,0 0-17-15,2 0-8 16,10-9 5-16,1-3 9 16,7-2-34-16,5-2 9 15,2 2-13-15,-2 1 7 16,2 6-5-16,-6 0 19 15,-8 6-8-15,-8 1 8 0,-5 0-1 16,0 9 1-16,-3 12 0 16,-19 5 55-16,-5 2-40 15,-2-2 15-15,3-2-3 16,3-7-14-16,8-2 6 16,3-7-19-16,8-4 0 15,4-2 0-15,0-2 6 16,0 0-6-16,20 0 0 15,5 0-18-15,4 0 11 16,2 3-8-16,-4 2 9 16,-3 7-18-16,-6 6 24 15,-9 5 0-15,-5 3-6 0,-4-1 16 16,-2 1-10 0,-18-1 0-16,-7-2 2 15,-4 0 22-15,0-5-24 0,0 0 0 16,6-6-30-1,7-4-199-15,7-6-83 0,7-2-494 0</inkml:trace>
  <inkml:trace contextRef="#ctx0" brushRef="#br0" timeOffset="101294.19">8410 7999 1235 0,'0'0'502'0,"0"0"-326"16,0 0-92-16,0 0-4 15,0 0-43-15,0 0 78 16,0 0-87-16,-87-45-10 16,60 53 16-16,-4 20 6 15,0 9 65-15,-3 7-20 16,5 2-4-16,7 2 24 16,7-2-98-16,8-4 4 15,7-4 8-15,0-7-11 16,13-7 18-16,14-6-26 15,2-8 6-15,4-3-18 16,-4-7 6-16,-4 0-62 0,-10 0 23 16,-9-5-26-1,-6-6 65-15,0 2 3 0,-25 0 1 16,-4 6-16-16,-7 3 11 16,-13 0-81-16,11 2-172 15,5 6-275-15</inkml:trace>
  <inkml:trace contextRef="#ctx0" brushRef="#br0" timeOffset="101826.43">7563 8678 798 0,'0'0'732'0,"0"0"-487"16,0 0 34-16,0 0-34 15,0 0-123-15,0 0-32 16,0 0-33-16,54 0 22 16,-21 0-23-16,9 0-24 15,12 0 20-15,6 0-41 16,9 4-10-16,3 0 6 16,-4 0-6-16,-3-1-1 15,-7 0 0-15,-6 1-44 16,-13 3-67-16,-3 3-91 15,-14-1-132-15,-9-2-361 0</inkml:trace>
  <inkml:trace contextRef="#ctx0" brushRef="#br0" timeOffset="102271.35">7347 9119 1815 0,'0'0'370'0,"0"0"-369"15,0 0-1-15,0 0 61 16,0 0 20-16,0 0 30 15,0 0-60-15,120-55-20 16,-86 34-27-16,-3 0 13 16,-4-2-15-16,-5 3-2 15,-7 2 0-15,-1 4-9 16,-7 6 9-16,-5 1 0 16,0 7-1-16,-2 0 10 15,0 0-22-15,0 0 13 16,0 3-2-16,-2 13-5 0,-5 6 14 15,-2 7-2 1,-2 3 2-16,2 5 4 0,1 2-4 16,-4 3-7-1,3-3 0-15,3-4-16 0,4-3-120 16,2-9-206-16,0-11-401 0</inkml:trace>
  <inkml:trace contextRef="#ctx0" brushRef="#br0" timeOffset="102669.45">7824 9036 1250 0,'0'0'186'0,"0"0"-186"15,0 0 1-15,0 0 56 16,0 0 135-16,0 0 36 15,0 0-101-15,-20-43-112 16,47 40 8-16,2 1-23 16,-3 2 1-16,-3 0 2 15,-8 0-3-15,-8 11 0 16,-7 7 12-16,-7 6-2 16,-22 6 89-16,-11 5-12 15,-7 1-22-15,1-1 28 16,3-4-46-16,9-4-10 15,12-8-30-15,11-7 9 16,9-2-11-16,2-5-4 0,9-2 9 16,17-1 72-16,8 0-75 15,4-2 5-15,0 0-12 16,-2 0-13-16,-1 0-44 16,12 0-164-16,-11-6-281 15,-5-4-191-15</inkml:trace>
  <inkml:trace contextRef="#ctx0" brushRef="#br0" timeOffset="102947.16">8187 9090 1603 0,'0'0'638'0,"0"0"-510"0,0 0-116 16,0 0-1-1,0 0 30-15,0 0 17 0,0 0 55 16,-109 110-32-16,109-90-37 15,22-2 10-15,10-7-51 16,5-6 9-16,1-5-8 16,1 0-4-16,-8-12 0 15,-8-6-6-15,-6-3 12 16,-15-5-12-16,-2-1-20 16,-5 1 18-16,-17 3-11 15,-9 7 19-15,-3 6-55 16,-6 8-93-16,7 2-171 15,11 0-413-15</inkml:trace>
  <inkml:trace contextRef="#ctx0" brushRef="#br0" timeOffset="103481.05">8530 8703 1493 0,'0'0'400'16,"0"0"-174"-16,0 0 20 16,0 0-24-16,0 0-49 15,0 0-87-15,0 0-31 16,34 0-43-16,-12 0 0 15,5 0-9-15,-2 2-3 16,-6 8-92-16,-3-1-200 16,-9 0-347-16</inkml:trace>
  <inkml:trace contextRef="#ctx0" brushRef="#br0" timeOffset="103629.65">8553 8867 1565 0,'0'0'885'0,"0"0"-614"15,0 0-207-15,0 0-57 16,0 0 7-16,0 0-14 16,123-14-18-16,-94 14-158 15,-10 0-390-15,-7 0-883 0</inkml:trace>
  <inkml:trace contextRef="#ctx0" brushRef="#br0" timeOffset="105430.36">10011 8208 548 0,'0'0'733'16,"0"0"-517"-16,0 0-103 0,0 0 11 16,0 0 56-16,0 0 80 15,0 0-92-15,-31-31-60 16,29 25 8-16,2 0-71 16,0-2 9-16,0-2-47 15,0-1 1-15,2 2-16 16,11-3-1-16,5 1-10 15,1 4 8-15,2 3-2 16,-1 4-2-16,-3 0 15 16,-3 0-7-16,-5 11-2 15,-9 9 1-15,0 5 8 16,-7 1 6-16,-17 4 5 0,-3-2 17 16,2-4-28-16,8-6 0 15,5-4 0-15,12-7 0 16,0-5-1-16,8 0 1 15,15-2-37-15,4 0 20 16,0 3-11-16,-4 4 25 16,-13 3-12-16,-5 6 15 15,-5 6 0-15,-3 1-7 16,-16 2 17-16,-8 1-17 16,-2-2 7-16,-4 2-15 15,-12 0-107-15,7-6-441 16,9-5-789-16</inkml:trace>
  <inkml:trace contextRef="#ctx0" brushRef="#br0" timeOffset="105657.09">9487 8663 1209 0,'0'0'665'0,"0"0"-469"16,0 0-124-16,0 0-47 15,0 0 96-15,0 0 42 16,0 0-2-16,169 12-30 16,-98-6-102-16,5-2-10 15,0-3-19-15,0 3-31 16,-9-1-199-16,-1 4-133 0,-16 1-212 16,-17 1-212-16</inkml:trace>
  <inkml:trace contextRef="#ctx0" brushRef="#br0" timeOffset="106098.35">9336 9174 1410 0,'0'0'572'0,"0"0"-437"16,0 0-61-16,0 0 78 16,0 0-101-16,0 0-1 15,124-43 56-15,-77 20-81 16,-2-5 9-16,-1-1-34 15,-4 3 0-15,-9 3-15 16,-9 2 16-16,-8 9-1 16,-7 7 27-16,-5 0-6 15,-2 5 35-15,0 0-56 16,0 0-3-16,0 0-5 16,0 14-6-16,-9 8 14 0,-5 10 0 15,-1 6 10-15,-3 5-7 16,-2 1-3-16,0 0-23 15,2-2-16-15,12-4-197 16,6-12-271-16,0-9-307 0</inkml:trace>
  <inkml:trace contextRef="#ctx0" brushRef="#br0" timeOffset="106406.4">9926 9099 1408 0,'0'0'382'16,"0"0"-258"-16,0 0-93 15,0 0-18-15,-114 23 85 0,91 0 136 16,8 4-85-16,13 1-35 16,2 0-20-16,23-2-61 15,17-6 13-15,13-10-25 16,7-8-11-16,5-2 13 15,0-5-23-15,-10-15 0 16,-10-6-2-16,-16-3 2 16,-18-3-9-16,-11-2-30 15,-5 0-13-15,-19 6 38 16,-7 7-60-16,-14 12-45 16,10 4-164-16,6 5-331 0</inkml:trace>
  <inkml:trace contextRef="#ctx0" brushRef="#br0" timeOffset="106925.2">10497 8753 887 0,'0'0'688'16,"0"0"-488"-16,0 0-161 15,0 0-2-15,0 0 17 0,0 0 47 16,0 0 17-16,4 3-36 16,5-3 4-16,0 0-42 15,-2 0-30-15,-5 0 33 16,-2 0-40-16,0 0 22 16,-12 0-29-16,-23 0-169 15,4 0-153-15,2 0-660 0</inkml:trace>
  <inkml:trace contextRef="#ctx0" brushRef="#br0" timeOffset="111414.13">1223 10583 887 0,'0'0'621'16,"0"0"-528"-16,0 0 63 16,0 0-3-16,0 0-23 15,0 0 48-15,0 0-33 16,0-33-109-16,0 31 87 15,0 0-31-15,0 2-23 16,0 0-7-16,0 0-45 16,0 0 14-16,0 0-25 15,0 0 3-15,0 2-14 0,0 15 5 16,2 8 0-16,0 7 12 16,4 8-6-16,-4 6 13 15,0 4-4-15,-2 6-15 16,0 4 30-16,0 2-30 15,0 3 0-15,-4-2 3 16,-6-5 13-16,4-5-16 16,1-9 0-16,1-8 1 15,2-7-16-15,2-9-19 16,0-9-122-16,0-5-58 16,0-6-101-16,0-16-39 15,0-8-924-15</inkml:trace>
  <inkml:trace contextRef="#ctx0" brushRef="#br0" timeOffset="111857.59">1295 10542 1129 0,'0'0'502'15,"0"0"-358"-15,0 0 32 16,0 0 30-16,0 0-96 16,0 0-14-16,0 0-65 15,84-32-1-15,-59 57 38 16,-1 9-1-16,-5 7 7 16,-9 6 10-16,-10 6-56 15,0 4 21-15,-20-2-40 0,-18 3-7 16,-11-3 7-1,-4-4-9-15,-1-8-30 0,9-11-131 16,10-15-98-16,15-8-209 16,9-9-502-16</inkml:trace>
  <inkml:trace contextRef="#ctx0" brushRef="#br0" timeOffset="112240.35">1777 10447 1395 0,'0'0'256'16,"0"0"-113"-16,0 0 69 15,-116 48-53-15,80-9-16 16,0 7-23-16,7 10-16 16,5 8 9-16,6 3-50 15,7 2-18-15,5-3-8 16,6-4-31-16,0-8-6 15,14-5 0-15,15-13-6 0,9-8-10 16,7-12-74-16,26-16-92 16,-11 0-109-16,-6-5-434 0</inkml:trace>
  <inkml:trace contextRef="#ctx0" brushRef="#br0" timeOffset="112525.55">2166 10604 9 0,'0'0'1578'0,"0"0"-1258"16,0 0-207-16,0 0-34 0,0 0-13 15,0 0 8-15,0 0 70 16,-98 78-39-16,63-30-19 15,-5 8 11-15,-1 2-48 16,3 2-37-16,5-2 20 16,6-9-32-16,5-9 0 15,9-10-19-15,4-10-133 16,1-18-105-16,4-2-228 16,0 0 133-16</inkml:trace>
  <inkml:trace contextRef="#ctx0" brushRef="#br0" timeOffset="112700.55">1687 10790 1964 0,'0'0'512'0,"0"0"-405"15,0 0-84-15,0 0 62 16,0 0-18-16,121 32-6 16,-79-8 10-16,0 4-69 15,-4 2 8-15,-4 1-10 16,-1 1-172-16,-8-9-179 15,-8-7-560-15</inkml:trace>
  <inkml:trace contextRef="#ctx0" brushRef="#br0" timeOffset="113020.6">2317 10828 960 0,'0'0'771'16,"0"0"-439"-16,0 0-156 15,0 0-62-15,0 0 12 16,0 0 8-16,0 0-32 16,97 0-54-16,-66 6-47 0,5 0-1 15,-1-2-1-15,-1 3-199 16,-7-2-137-16,-15-1-508 0</inkml:trace>
  <inkml:trace contextRef="#ctx0" brushRef="#br0" timeOffset="113179.27">2224 11008 1818 0,'0'0'495'0,"0"0"-442"16,0 0 20-16,0 0-60 16,145-7-6-16,-100 3-7 15,4-3-59-15,-12 3-320 0,-8 3-828 16</inkml:trace>
  <inkml:trace contextRef="#ctx0" brushRef="#br0" timeOffset="113623.3">3049 10784 1585 0,'0'0'302'16,"0"0"-226"-16,0 0 44 15,0 0 88-15,0 0-108 16,0 0 7-16,0 0-78 15,20-58-21-15,-2 58-8 16,2 0 12-16,-4 0-12 16,-8 12 0-16,-8 14 1 15,-2 10-12-15,-36 12 17 16,-15 6-6-16,-10 2 19 16,1-6-13-16,10-10 3 15,15-12 3-15,16-11-4 0,15-11 33 16,6-4-35-1,4-2 36-15,25 0 6 0,9 0-39 16,9 0 22 0,3 0-31-16,16-5-89 0,-10-6-127 15,-10 1-378-15</inkml:trace>
  <inkml:trace contextRef="#ctx0" brushRef="#br0" timeOffset="113847.25">3484 10573 1580 0,'0'0'522'0,"0"0"-460"16,0 0-61-16,0 0 45 16,75 113 42-16,-75-55 13 15,0 12 67-15,-19 8-85 16,-20 6-47-16,-9 1-36 15,-10-4-27-15,-16 3-188 16,19-21-108-16,12-19-333 0</inkml:trace>
  <inkml:trace contextRef="#ctx0" brushRef="#br0" timeOffset="114441.16">4020 10955 134 0,'0'0'1519'0,"0"0"-934"0,0 0-428 16,0 0 96-1,0 0-77-15,0 0-113 0,0 0 4 16,17-9-55-16,1 6-11 16,5-1 26-16,6 1-19 15,3 2-7-15,1-2-1 16,1 3 15-16,-2 0-15 16,-3 0 0-16,-4 0-27 15,-4 7-12-15,-15 9-186 16,-4 0-151-16,-2-6-297 0</inkml:trace>
  <inkml:trace contextRef="#ctx0" brushRef="#br0" timeOffset="114604.12">3999 11110 182 0,'0'0'2018'0,"0"0"-1484"0,0 0-435 16,0 0 16-16,0 0-103 15,0 0 20-15,129-13-32 16,-87 13-19-16,-9 2-107 16,-6 4-746-16</inkml:trace>
  <inkml:trace contextRef="#ctx0" brushRef="#br0" timeOffset="131468.23">4618 11073 525 0,'0'0'613'0,"0"0"-341"16,0 0-128-16,0 0-52 15,0 0 30-15,0 0-58 16,0 0 14-16,0 0 7 16,0 0-31-16,0 0 51 15,0 0-24-15,0-2 22 16,0 2 20-16,0 0-51 16,0 0-16-16,0 0-9 15,0 0-46-15,0 0 22 16,0-2-23-16,0 2 0 0,0 0-7 15,0 0 7 1,0 0 0-16,0 0 0 0,0 0 15 16,0 0-12-16,0 0-3 15,0 0 1-15,0 0-1 16,0 0 1-16,0 0-1 16,0 0 0-16,0 0 13 15,0 0-13-15,0 0 1 16,0 0 9-16,0 0 16 15,0 0-25-15,0 0-1 16,7 0 6-16,2 0 9 16,6 0-5-16,1 0-10 15,2 0 0-15,2 0 0 16,3-2 1-16,-4-1-1 0,1 3 0 16,1 0 16-16,-4 0-17 15,1-3 1-15,-5 3 0 16,1 0-9-16,-1 0 9 15,1 0 0-15,-3-2 0 16,2 2 10-16,1 0-10 16,1-2 0-16,-1 2 0 15,-3-2-6-15,2-1 7 16,0 3-1-16,-2-1 0 16,3 1 6-16,-1 0-6 15,-1 0 0-15,-4 0 0 0,3 0-6 16,-1-3 6-16,1 3 0 15,2 0 0-15,0 0 9 16,3-1-15-16,2 1 6 16,2-3 0-16,2 2-4 15,0-3 11-15,3 2-7 16,-2 0 0-16,-2-1 10 16,-3 3-20-16,1-2 10 15,-2 2 0-15,-1 0-3 16,-3-1 4-16,3 1-1 15,-5-2 0-15,2 0 13 16,1 0-14-16,-1 2 1 16,3-2 0-16,-1 2-3 15,1 0 3-15,3 0 0 16,2 0 0-16,-1 0 13 0,-1 0-14 16,0 0 1-16,-3 0 0 15,-3 0-6-15,-2 0 6 16,0 0 0-16,2 0 0 15,1 0 12-15,3 0-18 16,2 0 6-16,-2 0 0 16,5 0-3-16,1 0 5 15,0 0-2-15,-2 0 4 16,2 0 10-16,-3 2-2 16,-5 0-12-16,-1-2 0 15,-3 2-9-15,-5 0 10 16,-1-2-1-16,-3 1 0 15,-2 4-43-15,0-1-150 0,0 0-363 16,0-3-798-16</inkml:trace>
  <inkml:trace contextRef="#ctx0" brushRef="#br0" timeOffset="132969.41">5166 11416 933 0,'0'0'339'15,"0"0"-175"-15,0 0 77 16,0 0-16-16,0 0-53 16,0 0-31-16,0 0-23 15,25-20-30-15,-23 14-29 16,0-3-35-16,-2 1-12 16,0 3 56-16,0-2-28 15,-15 1-38-15,-9 6-2 16,-10 0 9-16,-9 0-15 15,-3 14 6-15,-3 9-2 0,2 3-21 16,0 4 23-16,7 2 0 16,7 2 26-16,8 2 7 15,7 0 43-15,12 2-25 16,6-2-44-16,4-2 59 16,25-3-64-16,9-9 20 15,7-6-4-15,1-11-6 16,1-2-24-16,-3-3-10 15,-3 0-138-15,-5 0-66 16,-9-8-323-16,-12-1-393 0</inkml:trace>
  <inkml:trace contextRef="#ctx0" brushRef="#br0" timeOffset="133615.6">5343 11287 983 0,'0'0'502'0,"0"0"-324"16,0 0-46-16,0 0-61 16,0 0 36-16,0 0 17 15,0 0-22-15,-7-24-12 16,5 24-38-16,2 0 16 15,0-2-46-15,0 2 30 16,0 0 18-16,0-1-19 16,0-2 19-16,13 1-70 15,3 0-2-15,4 0-20 0,0 2 22 16,-2 0 0 0,-3 0 0-16,-6 0-4 0,-9 14-4 15,0 6 7-15,-7 5 1 16,-19 0 36-16,-3 4-24 15,-3-3 19-15,3-6-19 16,10-4 3-16,7-6-14 16,10-4-1-16,2-4-16 15,6-2 8-15,19 0-42 16,2 0-11-16,2 0 25 16,-6 0 5-16,-8 0 20 15,-6 4 11-15,-9 4 0 16,0 4 0-16,-14 5 6 15,-15 4 33-15,-2 5-21 16,-4 2-3-16,4 1-30 0,-1 3-72 16,10-6-238-16,7-9-442 15</inkml:trace>
  <inkml:trace contextRef="#ctx0" brushRef="#br0" timeOffset="133990.5">5071 11935 447 0,'0'0'1199'0,"0"0"-815"16,0 0-181-16,0 0-24 15,0 0-85-15,0 0-87 16,0 0 14-16,107-95-12 15,-73 71 9-15,-1 1-20 16,-4 1 2-16,-4 4 0 16,-8 4-1-16,-5 4 10 15,-6 6-9-15,-4 1 21 16,-2 3 17-16,0 0 31 16,0 0-69-16,0 0 13 15,0 0-26-15,0 17 20 16,-6 5-7-16,-8 8 6 15,1 5 11-15,-1 2-11 16,3-2-6-16,3-3-69 16,8-3-120-16,0-12-314 0,2-5-106 0</inkml:trace>
  <inkml:trace contextRef="#ctx0" brushRef="#br0" timeOffset="134268.19">5474 11834 1637 0,'0'0'390'16,"0"0"-306"-16,0 0 32 15,0 0 58-15,0 0-108 16,0 0 61-16,0 0-47 16,-4 89-25-16,35-77 6 15,6-4-46-15,2-7 11 0,-3-1-11 16,-7 0-8-16,-9-7 19 15,-11-12-17-15,-9-4-9 16,0-5 14-16,-16-2-14 16,-11 0-14-16,-7 6-6 15,-3 6-89-15,-11 4-146 16,11 3-334-16,6 1-893 0</inkml:trace>
  <inkml:trace contextRef="#ctx0" brushRef="#br0" timeOffset="135116.69">4979 10399 757 0,'0'0'383'0,"0"0"-91"0,0 0-68 16,0 0-57-16,0 0 114 15,0 0-111-15,0 0-1 16,-10-68-113-16,-17 68-10 16,-7 0-34-16,-1 8 15 15,-4 13 46-15,2 8-24 16,3 0 21-16,7 6-10 16,5 1-23-16,11-1 33 15,7-2-61-15,4-3-1 16,2-3 2-16,20-5-1 15,8-6 2-15,7-6-11 16,5-6-48-16,3-4-14 16,13 0-156-16,-11-14-45 0,-12-5-489 0</inkml:trace>
  <inkml:trace contextRef="#ctx0" brushRef="#br0" timeOffset="135603.94">5173 10082 1345 0,'0'0'390'0,"0"0"-244"15,0 0 56-15,0 0 9 16,0 0-87-16,0 0-3 16,0 0-44-16,-22-56-25 15,27 44 5-15,12 0-56 16,5 2 20-16,3 3-21 15,0 2 12-15,-6 5-2 16,-7 0-8-16,-10 10-2 16,-2 18 26-16,-14 9-6 15,-19 6 37-15,-7 3-31 16,-2 0-18-16,4-3 19 0,9-13-27 16,11-8 0-16,14-10-1 15,4-7 15-15,0 0-5 16,19-5-9-16,13 0-30 15,6 0-23-15,2-5-159 16,2 0-93-16,-9 2-166 16,-12 3-257-16</inkml:trace>
  <inkml:trace contextRef="#ctx0" brushRef="#br0" timeOffset="137706.97">5262 10502 1104 0,'0'0'406'0,"0"0"-236"15,0 0 42-15,0 0-7 16,0 0-162-16,0 0 23 16,0 0-35-16,-62-26-6 15,37 38 29-15,1 5 43 16,-2 7-27-16,-1 7 12 16,4 1-20-16,6 4 26 15,3-4-76-15,10-3 0 16,4-4 13-16,0-7-24 15,8-6 34-15,15-7-18 16,4-5-16-16,2 0 10 16,-5-2-11-16,-4-10-30 0,-6-2 6 15,-14-1-19-15,0 1 42 16,-7 2-48-16,-15 6 46 16,-7 4-9-16,-5 2 12 15,5 0-8-15,2 17 7 16,7 2-62-16,14 5-192 15,3-4-341-15,3-8-795 0</inkml:trace>
  <inkml:trace contextRef="#ctx0" brushRef="#br0" timeOffset="137992.15">5380 10703 1194 0,'0'0'349'0,"0"0"-241"16,0 0-51-16,0 0 87 16,0 0-25-16,0 0-18 15,0 0-36-15,34-14-64 16,-22 7 38-16,-8 1 3 15,-4 2 3-15,0 0 76 16,0 2-54-16,-9 2-67 16,-9 0-32-16,5 3-224 15,1 5-431-15</inkml:trace>
  <inkml:trace contextRef="#ctx0" brushRef="#br0" timeOffset="138451.94">5862 10432 1048 0,'0'0'578'16,"0"0"-413"-16,0 0-48 15,0 0-10-15,0 0-71 16,0 0-29-16,0 0 23 15,-48-49-30-15,15 49 0 16,-6 3 6-16,-5 22 94 16,-2 8 61-16,2 4-51 15,11 6-28-15,8-2 11 0,13-5-55 16,12-1 5-16,0-7 0 16,29-3-31-16,12-11 30 15,10-2-42-15,5-6-108 16,24-6-142-16,-13-11-389 15,-11-5-509-15</inkml:trace>
  <inkml:trace contextRef="#ctx0" brushRef="#br0" timeOffset="138923.14">6028 9978 1270 0,'0'0'723'16,"0"0"-330"-16,0 0-119 16,0 0-109-16,0 0-147 15,0 0-18-15,0 0 0 16,-10 72 9-16,-7-14-9 16,-4 9 0-16,-10 14-217 15,4-14-106-15,5-16-628 0</inkml:trace>
  <inkml:trace contextRef="#ctx0" brushRef="#br0" timeOffset="139298.65">6036 10578 1370 0,'0'0'633'0,"0"0"-426"0,0 0-151 16,0 0 15-1,0 0-50-15,0 0 56 0,0 0 0 16,-118 58-60-16,80-37 24 15,9-1-38-15,7-3 3 16,11-10 0-16,9-2 5 16,2-3-11-16,6-2 19 15,19 0-17-15,8 0-4 16,7 0-14-16,0 0-16 16,1 0-3-16,3 0-146 15,-11 0-148-15,-10 0-278 0</inkml:trace>
  <inkml:trace contextRef="#ctx0" brushRef="#br0" timeOffset="139487.62">6036 10578 1618 0,'78'-23'487'16,"-78"23"-416"-16,0 14-63 15,-13 14 34-15,-3 11 5 16,-4 11-46-16,-11 31-2 16,2-12-33-16,6-8-727 0</inkml:trace>
  <inkml:trace contextRef="#ctx0" brushRef="#br0" timeOffset="140117.21">6292 11048 335 0,'0'0'1294'0,"0"0"-774"16,0 0-330-16,0 0 34 16,0 0-157-16,0 0-49 15,0 0 17-15,-2 3-35 16,2 3 52-16,14 1-22 16,3 0-24-16,4-3 36 15,-1-4-42-15,-3 0 0 16,-3 0 3-16,-10 0 15 15,-4-6-12-15,0-4-6 16,-18 3-11-16,-9 3-5 16,-15 4-11-16,5 0-158 0,3 7-381 15</inkml:trace>
  <inkml:trace contextRef="#ctx0" brushRef="#br1" timeOffset="165199.9">28522 2268 530 0,'0'0'828'0,"0"0"-643"16,0 0-107-16,0 0 77 0,0 0 4 15,0 0-56 1,0 0-15-16,-101-14-29 0,90 14-7 16,-3 0 26-16,-1 0-44 15,-5 0 12-15,-5 0-13 16,-3 0-24-16,-3 12 31 15,-6 0-39-15,2 3 5 16,-3 6 15-16,1 1-20 16,-2 5 49-16,3 4-2 15,1 5-8-15,-1 6 43 16,3 4-53-16,4 5 3 16,2 1-2-16,5 4-25 15,9 2 33-15,6 0-29 16,7 3-9-16,0-1 33 0,7 0-33 15,14-2 7-15,11-3-2 16,10-6 6-16,10-3 14 16,10-6-17-16,12-8-8 15,4-6 4-15,4-10-5 16,0-6 0-16,1-6-6 16,-5-4 3-16,-4-1-9 15,-5-20 12-15,-5-9 0 16,-6-6-16-16,-6-10 17 15,-6-10-1-15,-5-9 0 16,-6-23 4-16,-6 2-14 16,-11-11 10-16,-7 0 0 15,-11 9 18-15,0-5-5 0,-20 8 32 16,-15 15 27-16,-15 8-42 16,-8 17 1-16,-9 14-31 15,-6 14-27-15,-1 15-3 16,-10 14-116-16,22 17-232 15,15 4-356-15</inkml:trace>
  <inkml:trace contextRef="#ctx0" brushRef="#br1" timeOffset="166249.56">28548 1528 1390 0,'0'0'302'16,"0"0"-102"-16,0 0 91 15,0 0 41-15,0 0-104 16,0 0-78-16,0 0-48 16,-13-12-81-16,17 12 13 15,14 2-34-15,12 10 0 16,5 4 11-16,7-2-11 15,1-2 0-15,-3-3 0 16,-5-4-13-16,-4-5 3 0,-6 0 8 16,-9 0-1-16,-5 0-13 15,-9 0 17-15,0 0-1 16,-2 0 0-16,0 0 12 16,0 0-14-16,0 0 2 15,0 6-7-15,0 15-4 16,0 12-2-16,-13 17 13 15,-3 10 0-15,1 7 8 16,3 1-26-16,2-4 16 16,3-6-144-16,2-8-120 15,3-16-274-15,0-16-317 0</inkml:trace>
  <inkml:trace contextRef="#ctx0" brushRef="#br1" timeOffset="166387.12">28555 1719 2223 0,'0'0'557'0,"0"0"-473"16,0 0-30-16,167-9-54 15,-67 9 0-15,-15 7-49 16,-9 0-472-16</inkml:trace>
  <inkml:trace contextRef="#ctx0" brushRef="#br1" timeOffset="167315.87">27879 2821 1493 0,'0'0'400'16,"0"0"-255"-16,0 0-4 0,128 6-33 15,-39 0 27 1,40 3 10-16,-2-2-57 0,-9-1 0 16,-13-2-48-16,-29-1-22 15,7-3-18-15,23 0-1 16,-25 0-290-16,-19 0-719 0</inkml:trace>
  <inkml:trace contextRef="#ctx0" brushRef="#br1" timeOffset="172991.84">28462 2494 914 0,'0'0'195'16,"0"0"-136"-16,0 0 196 0,0 0-48 16,-147 69-34-16,109-49 3 15,6-4-37-15,8-2-27 16,8-5-66-16,9-2-36 16,5-5 23-16,2-1-33 15,2-1 62-15,21 2-32 16,10-2-30-16,7 0-2 15,2 0-48-15,3 0-3 16,-5 0 45-16,-7 0-100 16,1 0-110-16,-10 0-151 15,-5 0-765-15</inkml:trace>
  <inkml:trace contextRef="#ctx0" brushRef="#br1" timeOffset="173142.78">28462 2494 1521 0,'77'69'700'0,"-77"-69"-562"16,-2 0-70-16,-4 0 26 16,-3 18-54-16,-3 10-33 15,-1 6 20-15,1 12-27 16,6-9-187-16,6-11-390 0</inkml:trace>
  <inkml:trace contextRef="#ctx0" brushRef="#br1" timeOffset="173354.55">28753 2639 1661 0,'0'0'289'0,"0"0"-212"15,0 0-69-15,-145 28 64 16,116-10-43-16,14 0-23 15,15-2-6-15,0-4 0 16,35-12-82-16,5 0-122 16,3-2-721-16</inkml:trace>
  <inkml:trace contextRef="#ctx0" brushRef="#br1" timeOffset="173518.43">28813 2380 1602 0,'0'0'630'0,"0"0"-559"0,0 0-31 16,0 0 31-16,-58 138-35 16,45-82 15-16,2-1-50 15,2-4-2-15,7 2-41 16,2-15-172-16,0-13-328 0</inkml:trace>
  <inkml:trace contextRef="#ctx0" brushRef="#br1" timeOffset="173655.71">28695 2442 204 0,'0'0'2085'15,"0"0"-1814"-15,0 0-271 16,118-12-31-16,-70 12-166 16,-9 0-506-16</inkml:trace>
  <inkml:trace contextRef="#ctx0" brushRef="#br1" timeOffset="174758.65">28336 3002 1260 0,'0'0'692'0,"0"0"-692"15,0 0-3-15,0 0 0 16,0 0 3-16,0 0 68 16,0 0-6-16,-146 53 30 15,109-34-4-15,6-1-34 16,7-2 17-16,8-4-40 16,8-5-25-16,8-2 9 15,0-3-8-15,0 0-7 16,15 0 2-16,7-1 11 15,7 4-9-15,3-3-4 16,1 2 1-16,5-2-7 16,2 5 6-16,-2-2-40 15,11 2-117-15,-11-4-203 16,-9-1-553-16</inkml:trace>
  <inkml:trace contextRef="#ctx0" brushRef="#br1" timeOffset="174998.69">28410 3025 1618 0,'0'0'741'0,"0"0"-741"15,0 0-1-15,0 0 1 0,0 0 8 16,-51 123-2-16,38-87 12 16,-3 10-18-16,1-10-75 15,5-8-427-15</inkml:trace>
  <inkml:trace contextRef="#ctx0" brushRef="#br1" timeOffset="175546.53">28800 3034 1553 0,'0'0'567'16,"0"0"-417"-16,0 0-54 15,0 0-67-15,0 0-12 16,0 0-17-16,0 0 0 16,-87 46 12-16,50-8-11 15,-8 6 41-15,1 0-26 16,-2 0-7-16,9-6-18 16,8-5 3-16,8-7-108 0,11-10-134 15,7-10-291-15</inkml:trace>
  <inkml:trace contextRef="#ctx0" brushRef="#br1" timeOffset="175718.33">28579 3074 1262 0,'0'0'1337'0,"0"0"-1120"15,0 0-173-15,0 0-25 16,0 0-19-16,0 0 0 15,0 0 3-15,101 128-3 16,-72-84-299-16,-7-10-516 0</inkml:trace>
  <inkml:trace contextRef="#ctx0" brushRef="#br1" timeOffset="180499.79">28265 3171 804 0,'0'0'693'15,"0"0"-529"-15,0 0-2 16,0 0 111-16,0 0-27 0,0 0-56 16,0 0-48-16,-31-12-26 15,31 12-31-15,0 0-28 16,0 0 30-16,-2-3-47 15,-3-1-9-15,3 0 4 16,-2-2-34-16,2-2 16 16,0-1-17-16,2 2 12 15,0-5-19-15,10-2 7 16,13 0-35-16,8 0 17 16,5 5-21-16,-1 2 38 15,1 7-9-15,-5 0 4 16,-9 0-14-16,-3 16 20 0,-13 7 0 15,-6 3-6 1,0 9 15-16,-29 1 2 0,-9 2-7 16,-9-2-2-16,-2-3 20 15,2-10-21-15,12-4-1 16,12-7 4-16,15-7 10 16,8-3-19-16,8 2 5 15,30 4-29-15,9 2 20 16,6 7-8-16,-6 2 17 15,-18 10-7-15,-22 5 2 16,-14 7 4-16,-66 18 1 16,-55 9-19-16,-32 3-2 15,17-17-434-15,35-22-382 0</inkml:trace>
  <inkml:trace contextRef="#ctx0" brushRef="#br1" timeOffset="181416.61">28234 3116 929 0,'0'0'659'16,"0"0"-465"-16,0 0-75 16,0 0 42-16,0 0-5 0,0 0 5 15,0 0 37-15,-15-82-55 16,15 71-37-16,6 0-32 16,7 1-59-16,5 2 11 15,5-1-26-15,1 5 0 16,3 3-10-16,-3 1 10 15,-1 0 0-15,-10 0-1 16,-4 12-2-16,-6 5-5 16,-3 8 7-16,-3 7 1 15,-19 2-9-15,-5 2 15 16,-6-1-6-16,-3-6 4 16,-2 0 8-16,4-8-1 15,5-5-11-15,8-7 0 0,9-2-4 16,10-5 4-16,2 1-1 15,8-3-14-15,19 0-50 16,10 1 36-16,-4 3 2 16,-4 6 26-16,-12 4-19 15,-12 8 23-15,-5 11-3 16,-22 5 0-16,-25 6 0 16,-40 17-1-16,9-9-308 15,6-14-674-15</inkml:trace>
  <inkml:trace contextRef="#ctx0" brushRef="#br1" timeOffset="184338.04">7367 10444 735 0,'0'0'332'16,"0"0"-49"-16,0 0 39 16,0 0 72-16,0 0-115 15,0 0-46-15,0 0-84 16,7-26-109-16,-7 21 29 15,0 1-39-15,0-2 20 16,0 2-12-16,0-2-37 16,0-2 52-16,-3 0-53 0,-1 0 9 15,2-4 0 1,2 0-8-16,0 0-1 0,0-2 0 16,0 0 17-16,0 2-26 15,11 0 9-15,2 1 0 16,3 4-21-16,2 0 21 15,-1 5 0-15,-1 2 0 16,-5 0 2-16,0 0-13 16,-7 19 11-16,-4 5 0 15,0 5-19-15,-8 8 20 16,-17-1-1-16,-1 0 4 16,-3-2 14-16,2-6-11 0,2-3-7 15,7-10 0 1,7-6-6-16,7-5 7 0,2-4-1 15,2 0 2-15,0 0 16 16,17-4-36-16,10-11-5 16,4 1-43-16,0 2 60 15,-4 6-25-15,-8 6 30 16,-11 0-1-16,-8 12-17 16,0 12 19-16,-13 6 0 15,-14 4 1-15,-6 3 17 16,-3 1-10-16,-2-2-16 15,-2 6-55-15,9-8-400 16,8-13-448-16</inkml:trace>
  <inkml:trace contextRef="#ctx0" brushRef="#br1" timeOffset="185245.61">6930 11269 1154 0,'0'0'403'15,"0"0"-174"-15,0 0-27 16,0 0-39-16,0 0-24 15,0 0-84-15,0 0-12 0,14 0 1 16,-1 0-33-16,3 0 36 16,5 3-23-16,2 0-24 15,6-1 30-15,2 2-29 16,0 0-1-16,-2-2 0 16,-2 3 18-16,-7-4-18 15,-5 2 0-15,-6-2 0 16,-4-1-13-16,-5 3 14 15,0-3-1-15,0 0 20 16,0 1-9-16,0-1-4 16,0 3-7-16,0 0 0 15,0 5-10-15,0 7 10 16,0 2 0-16,-7 8 0 16,-4 4 14-16,0 6-13 15,-5 3 30-15,3 5-17 0,-1 0 19 16,4 1-26-16,3-1-7 15,3-4 0-15,1-4-12 16,3-5-25-16,0-5-133 16,0-3-180-16,0-9-154 15,0-8-1040-15</inkml:trace>
  <inkml:trace contextRef="#ctx0" brushRef="#br1" timeOffset="185396.56">6915 11671 1960 0,'0'0'580'0,"0"0"-427"16,0 0 31-16,160-96-101 0,-84 64-82 15,4-1 5-15,13-1-6 16,-21 6-190-16,-19 7-995 0</inkml:trace>
  <inkml:trace contextRef="#ctx0" brushRef="#br1" timeOffset="198054.34">6782 11090 573 0,'0'0'276'16,"0"0"-31"-16,0 0 19 15,0 0-83-15,0 0-140 16,0 0 3-16,4 3-44 16,-2-3 10-16,0 0 34 15,0 0 80-15,0 0-95 16,0 0 152-16,-2 0-9 16,2 0-28-16,-2 0-44 0,0 0-20 15,0 0-58-15,0-4-13 16,3 2 12-16,-3 0-5 15,2 0-2-15,-2 2 20 16,2-2-22-16,0-1 42 16,0 1-44-16,0-1 5 15,-2 1 30-15,3 2 8 16,-3-2-6-16,0 2 2 16,0 0-39-16,0 0 10 15,0 0-20-15,0 0 10 16,0 0-22-16,0 0 12 15,3 0 0-15,1 0-1 0,2 0 10 16,5 0-9-16,3 0 0 16,1 0 6-16,6 0-5 15,1 0-1-15,2 0 0 16,1 0-10-16,-3 0 7 16,1 0 3-16,-6 0 0 15,-3 0 6-15,-3 0-5 16,-5 0-1-16,2 0-3 15,-4 2-9-15,0 2 20 16,5-3-8-16,0 1 0 16,2 1 1-16,2-1-2 15,1 0 1-15,1 0 0 16,-1-2-11-16,-1 0 13 16,-2 0-2-16,1 0 0 0,-2 0 12 15,-1 0-26-15,1 0 14 16,-4 0 0-16,3 0-1 15,0 0-7-15,0 2 8 16,-2-2 0-16,1 0 1 16,0 0-11-16,-2 0 10 15,1 0 0-15,1 0-9 16,0 0 16-16,-2 0-7 16,3 0 0-16,-1 0 12 15,4 0-25-15,-1 0 13 16,3 0-5-16,-1 0-11 15,0 0 6-15,-1-2 10 16,0 2 0-16,2-2 6 16,-3 2-11-16,2-2 5 0,-1 2 0 15,-1 0-16-15,-3 0 23 16,2 0-7-16,-1 0 0 16,-3 0 11-16,4 0-17 15,-2 0 6-15,3 0 0 16,5 0-2-16,-1 0 11 15,6 0-3-15,-3 0-6 16,1 0 1-16,-1 0 3 16,-2 0-4-16,-2 0 0 15,-2 0-4-15,2 0 16 16,-3 0-11-16,-2 0-1 16,0 0 2-16,-4 0-20 0,-5 4 18 15,0-1-335-15,0 0-446 16</inkml:trace>
  <inkml:trace contextRef="#ctx0" brushRef="#br0" timeOffset="208005.8">7931 10993 451 0,'0'0'613'16,"0"0"-491"-16,0 0-67 16,0 0 119-16,0 0-16 0,0 0-19 15,0 0-27-15,0 0 17 16,0 0-114-16,0 0-14 15,0 0 12-15,0 0-13 16,0 0 0-16,0 0 82 16,0 0 23-16,0 0 16 15,0 0 33-15,0 0-16 16,0 0-16-16,0 0-60 16,0 0 12-16,0 0-14 15,4 0-24-15,5 0 28 0,7 0-41 16,6 1 9-1,7 2 45-15,7-1-58 0,1 0 13 16,2 0-31 0,-1-1-1-16,-7 3-1 0,6 3-115 15,-10-4-404-15,-4 2-732 0</inkml:trace>
  <inkml:trace contextRef="#ctx0" brushRef="#br0" timeOffset="208396.22">8018 11221 2031 0,'0'0'563'0,"0"0"-431"16,0 0 97-16,0 0-83 15,0 0-39-15,0 0-14 16,0 0-37-16,118-58 10 16,-74 52-66-16,-1 4 6 0,-5 2-12 15,-7 0-36-15,-4 6-94 16,-9 10-57-16,-7 0-600 0</inkml:trace>
  <inkml:trace contextRef="#ctx0" brushRef="#br0" timeOffset="-167197.89">28145 4703 821 0,'0'0'616'0,"0"0"83"16,0 0-572-16,0 0-97 15,0 0 103-15,0 2 28 16,0-2-70-16,0 0 16 16,0 0-53-16,0 0-12 15,2 0 16-15,0 0-33 16,-2 0 13-16,0 0-38 15,0 0 7-15,0 0-7 16,0 0 1-16,0 0-1 16,0 0 4-16,0-5 10 15,0 1-7-15,0-1-7 0,0-2-6 16,0-1-11 0,-4 3 5-16,-9-2 1 0,-10 7 10 15,-2 0-14-15,-4 0 6 16,-4 10 9-16,-5 12 0 15,-1 6-6-15,-2 11 12 16,3 7 16-16,7 5 23 16,8 3-21-16,19-3 3 15,4-8-27-15,31-5 0 16,27-15-15-16,21-11 15 16,7-12-72-16,21-2-186 15,-24-16-420-15,-20-4-955 0</inkml:trace>
  <inkml:trace contextRef="#ctx0" brushRef="#br0" timeOffset="-165608.78">28402 4584 1759 0,'0'0'238'0,"0"0"-193"16,0 0-23-16,0 0-21 16,86-117 37-16,-64 85-7 15,-1 4 18-15,-6 2 1 16,-4 8 9-16,-2 4 94 15,-7 7 28-15,0 7-67 16,-2 0-29-16,0 0-78 16,0 21-5-16,-4 14 1 0,-7 13 10 15,-7 34-26-15,3-10-168 16,3-10-447-16</inkml:trace>
  <inkml:trace contextRef="#ctx0" brushRef="#br0" timeOffset="-165022.18">28533 4981 1795 0,'0'0'362'0,"0"0"-236"0,0 0-85 16,0 0 0-16,0 0 60 16,0 0-14-16,0 0 3 15,-38-20-69-15,38 20-21 16,0 0 8-16,0 0-8 16,0 0 0-16,0 0 0 15,0 0 12-15,0 0-18 16,0 0 6-16,0 0 0 15,0 0-16-15,0 0 16 16,0 0-11-16,-2 0 11 16,-3 0-9-16,-2 0 1 15,3 1 8-15,2 2 0 16,2-3-4-16,0 0 5 0,0 0-1 16,8 0 0-16,11 0 5 15,-1 0-13-15,1 0 8 16,-3 0 0-16,-5 0 17 15,-4 6-10-15,-7 14 23 16,0 6 6-16,-5 3-35 16,-15 4 46-16,3-1-37 15,1-4-10-15,9-4 9 16,7-3 0-16,0-7-9 16,18-3 0-16,2 0-19 15,-2-3 18-15,-7-3-42 16,-11 2-51-16,0 2-46 15,-34 3 60-15,-12 6 49 0,-32 13-157 16,9-7-204-16,13-2-779 16</inkml:trace>
  <inkml:trace contextRef="#ctx0" brushRef="#br0" timeOffset="-164795.55">27746 5525 778 0,'0'0'1644'0,"0"0"-1327"15,0 0-191-15,0 0-2 0,0 0-23 16,0 0-83 0,218-7-18-16,-69 14 23 0,-8 10-23 15,-30 1 0-15,-39-4-13 16,-3 4-140-16,-9-4-375 15,-8 0-341-15</inkml:trace>
  <inkml:trace contextRef="#ctx0" brushRef="#br0" timeOffset="-164435.39">27868 6142 1239 0,'0'0'677'16,"0"0"-546"-16,0 0-58 15,125-45-12-15,-98 23-61 16,-11-1 111-16,-16 0 37 15,0 5-60-15,-39 4-39 16,-17 12-42-16,-8 2 2 16,-5 12 48-16,5 20-5 15,12 8 24-15,17 9-37 16,16 1-24-16,19-2 21 16,10-2-35-16,32-8 4 15,20-7-5-15,44-19-172 16,-15-9-102-16,-9-3-541 0</inkml:trace>
  <inkml:trace contextRef="#ctx0" brushRef="#br0" timeOffset="-164263.79">28341 5799 1927 0,'0'0'800'16,"0"0"-663"-16,0 0-113 15,0 0-24-15,0 0-3 0,0 0 3 16,-29 168 0 0,13-99-349-16,3-11-939 0</inkml:trace>
  <inkml:trace contextRef="#ctx0" brushRef="#br0" timeOffset="-163896.95">28277 6298 1588 0,'0'0'581'0,"0"0"-476"0,0 0-105 15,0 0 29-15,0 0-29 16,0 0 2-16,122-23 5 16,-100 23-7-16,-2 0 0 15,-5 0 0-15,-5 7 2 16,-8 3-16-16,-2 2 13 16,0 6 1-16,0 5 12 15,-16 4 2-15,1 8 7 16,-3 3-6-16,1 5-8 15,0 3-7-15,5 1 0 16,0 8-148-16,3-9-178 16,5-15-585-16</inkml:trace>
  <inkml:trace contextRef="#ctx0" brushRef="#br0" timeOffset="-163759.53">28263 6563 1521 0,'0'0'1117'0,"0"0"-832"15,0 0-220-15,143-80-64 16,-70 56-1-16,47-12-103 16,-16 5-264-16,-13 4-1052 0</inkml:trace>
  <inkml:trace contextRef="#ctx0" brushRef="#br0" timeOffset="-163309.97">29085 5682 352 0,'0'0'2060'0,"0"0"-1676"16,0 0-253-16,0 0-98 16,0 0-6-16,133-4-27 15,-87 4-12-15,-11 0-69 16,-10 7-570-16,-18 0-715 0</inkml:trace>
  <inkml:trace contextRef="#ctx0" brushRef="#br0" timeOffset="-163204.58">29000 5837 1542 0,'0'0'1007'0,"0"0"-826"16,0 0-151-16,0 0 76 16,128 30-106-16,-63-26-25 15,-7-4-486-15</inkml:trace>
  <inkml:trace contextRef="#ctx0" brushRef="#br0" timeOffset="-154803.86">24614 1380 430 0,'0'0'890'15,"0"0"-788"-15,0 0-65 16,0 0 116-16,0 0 56 15,9-111 73-15,-32 94-113 16,-8 8-17-16,-9 5 33 16,-4 4-87-16,-1 6-19 15,3 24-36-15,13 12-34 16,11 10 58-16,18 2-46 0,0 3-12 16,33-9 8-1,19-7-17-15,14-16-26 0,40-25-204 16,-15 0-385-16,-11-20-834 15</inkml:trace>
  <inkml:trace contextRef="#ctx0" brushRef="#br0" timeOffset="-154653.65">24955 965 1450 0,'0'0'1159'0,"0"0"-1029"16,0 0-130-16,0 0 9 15,-73 168-9-15,52-54-28 16,5-14-181-16,5-13-603 0</inkml:trace>
  <inkml:trace contextRef="#ctx0" brushRef="#br0" timeOffset="-154232.43">24848 1755 2107 0,'0'0'314'0,"0"0"-314"15,0 0 0-15,0 0 7 16,0 0 54-16,5 119 9 16,-5-90-30-16,0-7 8 15,0-10-47-15,4-10-1 16,7-2 0-16,9-18-20 16,7-19-31-16,6-9-71 15,7-1-29-15,3 7 77 16,-5 11 74-16,-7 19 83 15,-11 10-19-15,-13 21-63 16,-7 21 35-16,0 9 18 16,-16 7-29-16,-2-3-1 15,5-6-24-15,10-12-39 0,3-16-205 16,0-14-649-16</inkml:trace>
  <inkml:trace contextRef="#ctx0" brushRef="#br0" timeOffset="-154060">25434 1562 2381 0,'0'0'366'16,"0"0"-320"-16,0 0-46 15,0 0-6-15,134 51-153 16,-103-37-140-16,-11-3-558 0</inkml:trace>
  <inkml:trace contextRef="#ctx0" brushRef="#br0" timeOffset="-153931.35">25356 1801 416 0,'0'0'1941'0,"0"0"-1687"16,0 0-185-16,159 22-69 15,-86-22-128-15,37-10-97 16,-22-12-138-16,-7-3-927 0</inkml:trace>
  <inkml:trace contextRef="#ctx0" brushRef="#br0" timeOffset="-153640.65">26163 1538 1886 0,'0'0'326'16,"0"0"-249"-16,0 0 108 15,0 0-23-15,-2 142-16 16,-8-102-29-16,4-4-90 16,2-10 4-16,2-7-31 15,2-14-20-15,0-5 20 16,10-15-36-16,19-21-112 16,14-9 7-16,8-3-30 15,3 8 80-15,-3 12 91 0,-9 18 114 16,-11 10 10-16,-12 17-60 15,-13 21-27-15,-6 17-37 16,-25 29-37-16,-8-11-219 16,0-15-1202-16</inkml:trace>
  <inkml:trace contextRef="#ctx0" brushRef="#br0" timeOffset="-143406.09">24135 2133 1328 0,'0'0'383'16,"0"0"-261"-16,0 0 18 0,0 0-1 15,0 0 4-15,0 0 2 16,0-22-77-16,0 17 39 15,0 0-19-15,0 1-37 16,0 2 41-16,0-1-36 16,0 3-21-16,0 0 14 15,0 0-48-15,0 0 4 16,0 0-5-16,0 0 12 16,0 0-5-16,0 0-7 15,10 0 0-15,6 0-3 0,9 3 12 16,4 6-9-16,11 0 0 15,9 1 6-15,6 0-8 16,9 0 2-16,-2-1 0 16,0-4-13-16,-1 2 13 15,-3-2 0-15,-1 2 0 16,3-2 8-16,2 2-17 16,4 1 9-16,0-1 0 15,3 3-3-15,2 1 10 16,3-4-7-16,2 4 0 15,2-1-12-15,5-1 1 16,-1 3 11-16,5 0 0 16,2 1-10-16,0-1 10 15,3 0-9-15,-3 0-23 16,-4-2 6-16,-8-3 17 0,-11 2 9 16,-14-1 0-16,-9 0-9 15,-9-2 10-15,-10 0-1 16,-6-2 0-16,-4 2-14 15,-2-4-119-15,-5 2-157 16,-3-4-324-16</inkml:trace>
  <inkml:trace contextRef="#ctx0" brushRef="#br0" timeOffset="-143255.52">26622 2368 1585 0,'0'0'0'0,"0"0"-59"0</inkml:trace>
  <inkml:trace contextRef="#ctx0" brushRef="#br0" timeOffset="-129421.36">9212 10715 1577 0,'0'0'570'15,"0"0"-451"-15,0 0 22 16,0 0 70-16,0 0-16 15,0 0-39-15,0 0-59 16,0 0 35-16,0 0-72 16,0-3-29-16,0-8 12 15,8-4-42-15,5-5-1 0,5-4 0 16,3 0-45-16,2 0 45 16,2-2-42-16,-1-3-5 15,-1 3 29-15,-6-2-30 16,-3 4 24-16,-5 4 23 15,-5 6-3-15,-4 5-4 16,0 4 8-16,0 5 0 16,0 0-16-16,0 0 7 15,0 2 1-15,-4 20 8 16,-7 8-8-16,-3 13-2 16,1 7 10-16,-1 4 0 15,1 4-12-15,1 0-10 0,2-2-119 16,1 4-159-1,-1-12-82-15,4-14-257 0</inkml:trace>
  <inkml:trace contextRef="#ctx0" brushRef="#br0" timeOffset="-129201.83">8894 11001 1624 0,'0'0'675'0,"0"0"-509"15,0 0-52-15,0 0 25 16,0 0-26-16,0 0-22 16,0 0-82-16,125 0 15 15,-65 0-24-15,4 0 17 16,1 0-34-16,-5 3 17 0,0 4-100 16,14-5-155-16,-13 0-341 15,-13-2-738-15</inkml:trace>
  <inkml:trace contextRef="#ctx0" brushRef="#br0" timeOffset="-128789.18">9074 11243 1217 0,'0'0'612'16,"0"0"-420"-16,0 0-105 0,0 0 15 15,0 0 65-15,0 0-58 16,0 0-19-16,34-56-21 16,-12 54-54-16,-2 2 25 15,-6 0-15-15,-10 15-19 16,-4 11 38-16,-13 11-10 15,-21 7-10-15,-8 3 24 16,0-5-37-16,3-6 6 16,15-12-13-16,8-8 7 15,14-8 5-15,2-6-10 0,13-2-5 16,24 0 58 0,9 0-53-16,8-8 3 0,6-4-9 15,2-4 16-15,-2 2-35 16,1 0-2-16,10-3-126 15,-16 6-358-15,-9 2-400 0</inkml:trace>
  <inkml:trace contextRef="#ctx0" brushRef="#br0" timeOffset="-128436.53">9855 11018 436 0,'0'0'1094'0,"0"0"-833"15,0 0-197-15,0 0 119 16,0 0-71-16,0 0-79 16,0 0 63-16,-8 9-5 15,8-9-37-15,0 0 4 16,0 0 3-16,0 0 13 16,0 0-5-16,-19 0-69 0,-3 0-20 15,-7 5-50-15,4 10-135 16,8-3-390-16</inkml:trace>
  <inkml:trace contextRef="#ctx0" brushRef="#br0" timeOffset="-127753.08">10537 10493 1542 0,'0'0'334'0,"0"0"-214"16,0 0-26-16,0 0 38 16,0 0 21-16,0 0-70 15,0 0-27-15,-7-38-41 16,28 27-3-16,0-3-4 16,2 7-8-16,-1 2 0 15,-5 5 32-15,-3 0-14 16,-7 5 13-16,-7 19 7 15,0 5-4-15,-2 5 36 0,-19 2-40 16,2-4-18 0,3-6 7-16,7-4-8 0,9-6-10 15,0-4-1-15,2-4 8 16,16-2-11-16,2-2 3 16,-2 0 0-16,-5 2-14 15,-4 1 8-15,-6 5 6 16,-3 8 0-16,0-1-5 15,-18 5-4-15,-7 5 9 16,-4-4-10-16,-4 5 8 16,-17 7-193-16,10-8-105 15,5-4-551-15</inkml:trace>
  <inkml:trace contextRef="#ctx0" brushRef="#br0" timeOffset="-127542.23">10194 11096 1543 0,'0'0'749'16,"0"0"-481"-16,0 0-46 15,0 0-126-15,0 0-21 16,0 0-51-16,118-32-8 16,-74 29 1-16,5 3-11 15,2 0-12-15,-2 0-21 16,-3 10-181-16,4 2-151 15,-12-5-290-15,-11 2-965 0</inkml:trace>
  <inkml:trace contextRef="#ctx0" brushRef="#br0" timeOffset="-127175.18">10302 11255 1520 0,'0'0'594'0,"0"0"-510"15,0 0 9-15,0 0 45 16,0 0-20-16,0 0-23 16,0 0-76-16,116 0-1 15,-80 0-18-15,-3-2 8 16,-6 2-26-16,-7 0 0 0,-9 0-27 15,-5 0 17-15,-6 4-29 16,0 11 48-16,-8 2 9 16,-9 5 1-16,-4 4 54 15,3 6-32-15,3 3-22 16,2 0 11-16,4 4-5 16,2 1-7-16,5-3 0 15,2-2-4-15,0-3-10 16,0-2-118-16,0-9-220 15,-2-10-371-15</inkml:trace>
  <inkml:trace contextRef="#ctx0" brushRef="#br0" timeOffset="-127023.09">10220 11520 2349 0,'0'0'551'15,"0"0"-438"-15,0 0-101 16,0 0-12-16,179-76 11 15,-97 55-11-15,40-9-23 16,-21 9-301-16,-15 0-1090 0</inkml:trace>
  <inkml:trace contextRef="#ctx0" brushRef="#br0" timeOffset="-126543.95">11005 10999 1318 0,'0'0'1020'15,"0"0"-558"-15,0 0-320 16,0 0-48-16,0 0-67 16,0 0 33-16,0 0-60 15,86 4 6-15,-49 4-15 16,-8 4-50-16,-14 8-114 15,-6 1-413-15,-9-4-440 0</inkml:trace>
  <inkml:trace contextRef="#ctx0" brushRef="#br0" timeOffset="-126430.83">10969 11249 1642 0,'0'0'724'16,"0"0"-521"-16,0 0-95 15,0 0-49-15,178 0-59 16,-118-6-177-16,-8-2-440 0</inkml:trace>
  <inkml:trace contextRef="#ctx0" brushRef="#br0" timeOffset="-125482.9">12117 10618 912 0,'0'0'774'0,"0"0"-511"0,0 0-128 16,0 0 12-1,0 0-49-15,0 0-76 0,0 0-16 16,-29-58 25-16,29 44-29 16,12-1 4-16,11 3-6 15,7 4 0-15,3 4 0 16,-2 4 0-16,0 0 0 15,-6 8 50-15,-9 12-19 16,-10 6 24-16,-6 3 6 16,0 3-1-16,-6-2 28 15,-10-2-36-15,3-5-37 16,7-4 4-16,6-6-8 16,0-6-8-16,0 0 4 15,17 2 4-15,5-3-22 0,-3 2 10 16,-4 0-25-16,-9 5 26 15,-6-1-53-15,-2 9 27 16,-23 1 19-16,-6 2 5 16,-4-2 1-16,-3 2 1 15,-14 6-131-15,10-3-61 16,7-8-442-16</inkml:trace>
  <inkml:trace contextRef="#ctx0" brushRef="#br0" timeOffset="-124772.29">11770 11159 1774 0,'0'0'625'15,"0"0"-441"-15,0 0 7 16,0 0-85-16,0 0 3 16,0 0-91-16,0 0-18 0,151-12 15 15,-86 12-14 1,6 0-1-16,-2 0 0 0,-2 0-37 15,-9 0-78-15,3 0-228 16,-19 0-220-16,-16 0-376 0</inkml:trace>
  <inkml:trace contextRef="#ctx0" brushRef="#br0" timeOffset="-124426.89">11638 11613 1923 0,'0'0'632'0,"0"0"-544"0,0 0-18 16,0 0 12 0,0 0-68-16,0 0 20 0,149-83-34 15,-104 50 14-15,-3 1-14 16,-4 3-35-16,-9 3 35 15,-9 6-15-15,-9 6 15 16,-4 6 22-16,-7 8-14 16,0 0 7-16,0 0-15 15,-5 15-12-15,-8 14 12 16,-5 7 0-16,-4 6 1 16,0 4 2-16,-1 2-3 15,2-2 0-15,5-8-70 16,11-6-200-16,5-10-94 0,0-14-436 15</inkml:trace>
  <inkml:trace contextRef="#ctx0" brushRef="#br0" timeOffset="-124209.28">12182 11529 1877 0,'0'0'508'15,"0"0"-508"-15,0 0 29 16,0 0-29-16,0 0 37 15,-138 65 11-15,109-41 55 16,13-4-77-16,9 1-9 16,7-4 8-16,16-4-23 0,20-2 53 15,8-6-55 1,10-3-63-16,-1-2-37 0,12 0-118 16,-17 0-179-16,-11-2-352 15</inkml:trace>
  <inkml:trace contextRef="#ctx0" brushRef="#br0" timeOffset="-123997.89">12291 11526 1631 0,'0'0'502'15,"0"0"-462"-15,0 0 42 16,0 0 53-16,0 0-3 15,-91 130 45-15,70-81-92 0,6 0-52 16,-1 2-33-16,5-1-4 16,7-1-168-16,2-16-337 15,2-11-566-15</inkml:trace>
  <inkml:trace contextRef="#ctx0" brushRef="#br0" timeOffset="-123466.2">12650 11229 1043 0,'0'0'670'16,"0"0"-464"-16,0 0 9 15,0 0 31-15,0 0-67 16,0 0-22-16,0 0-71 16,11 0-42-16,-2 0 12 15,-2 0-55-15,-5-6 14 16,-2 2-15-16,-4 4-31 16,-19 0-159-16,-1 0-504 0</inkml:trace>
  <inkml:trace contextRef="#ctx0" brushRef="#br0" timeOffset="-114862.29">1196 12976 664 0,'0'0'359'15,"0"0"-191"-15,0 0 50 0,0 0-48 16,0 0-44-16,0 0 48 15,5-51-118-15,0 42-31 16,-3-2-12-16,2 2-6 16,-2 1 10-16,1 1 67 15,-1 4 24-15,-2 1 53 16,0 0-5-16,0 2 21 16,0 0-52-16,0 0-77 15,0 0 4-15,0 0-52 16,0 0 9-16,0 0-16 15,0 0 7-15,0 0-2 16,0 5 2-16,0 16-4 16,0 9 3-16,0 8 1 15,-9 8 0-15,3 6 13 16,-2 8-12-16,2 3 18 0,-1 4 18 16,1 2-37-16,-1-3 29 15,0-2-29-15,0-8 0 16,3-6-9-16,0-6 10 15,-1-8-1-15,3-5 3 16,-3-7-3-16,3-8-12 16,2-2-62-16,0-12-133 15,-2-2-21-15,2-16-136 16,0-9-631-16</inkml:trace>
  <inkml:trace contextRef="#ctx0" brushRef="#br0" timeOffset="-114499.89">1322 12830 1288 0,'0'0'320'15,"0"0"-239"-15,0 0 33 0,0 0 3 16,0 0-15-16,122 48 106 16,-111-6-26-16,-11 9-39 15,0 10 1-15,-11 1-87 16,-20 0-2-16,-10-4-15 15,-7-4-39-15,-1-6 22 16,4-7-23-16,7-11-76 16,7-16-148-16,11-11-319 15,11-3-457-15</inkml:trace>
  <inkml:trace contextRef="#ctx0" brushRef="#br0" timeOffset="-114028.31">1832 12839 1674 0,'0'0'473'0,"0"0"-312"0,0 0-18 15,0 0-96-15,0 0-30 16,0 0 107-16,-150 77-30 16,108-27-14-16,0 10 10 15,-1 3-39-15,8 0 4 16,6-1-25-16,8-1-18 16,10-10 4-16,9-2-15 15,2-6-1-15,9-11 3 16,20-6-3-16,12-6-9 15,5-11-100-15,23-9-209 16,-13 0-266-16,-7-14-575 0</inkml:trace>
  <inkml:trace contextRef="#ctx0" brushRef="#br0" timeOffset="-113741.97">2055 12996 1480 0,'0'0'522'0,"0"0"-426"16,0 0 72-1,0 0 7-15,-76 110 4 0,40-57-22 16,1 9-49-16,-1-3-64 15,3 2 0-15,2-7-44 16,4-10 0-16,7-7-1 16,7-12-65-16,5-15-160 15,6-8-110-15,2-2-206 0</inkml:trace>
  <inkml:trace contextRef="#ctx0" brushRef="#br0" timeOffset="-113577.85">1698 13133 696 0,'0'0'1627'0,"0"0"-1267"16,0 0-268-16,0 0 1 0,0 0-32 15,0 0-28-15,158 63 43 16,-108-29-69-16,-2 2-7 16,12 10-1-16,-12-7-168 15,-11-13-493-15</inkml:trace>
  <inkml:trace contextRef="#ctx0" brushRef="#br0" timeOffset="-113240.39">2418 13171 1564 0,'0'0'1116'15,"0"0"-846"-15,0 0-167 16,0 0-25-16,0 0-51 15,0 0-18-15,0 0 36 16,82-7-44-16,-43 11-2 0,-4 7-5 16,-3-1-111-1,-8 1-97-15,-11 1-485 0,-9-6-895 0</inkml:trace>
  <inkml:trace contextRef="#ctx0" brushRef="#br0" timeOffset="-113082.96">2265 13326 1505 0,'0'0'978'16,"0"0"-741"-16,0 0-86 15,0 0-96-15,0 0-48 16,0 0 4-16,149-1-11 16,-94 9-36-16,-10 5-350 15,-7-2-773-15</inkml:trace>
  <inkml:trace contextRef="#ctx0" brushRef="#br0" timeOffset="-112453.18">3031 13075 78 0,'0'0'1877'15,"0"0"-1565"-15,0 0-144 16,0 0 6-16,0 0-67 16,0 0-33-16,0 0-36 15,-29-23 2-15,29 19-38 16,0-4 11-16,5 0 12 16,9-2-14-16,3 2-1 15,1 2-10-15,-1 4 0 0,-3 2-18 16,-3 0 18-16,-7 14 0 15,-4 12 0-15,0 8 9 16,-8 4 22-16,-19 3-1 16,-2-2-3-16,0-5 6 15,4-8-24-15,10-5-9 16,5-12 0-16,10-6 10 16,0-3-8-16,19 0-2 15,14-11-52-15,5-3 20 16,2 4-14-16,-6 7 36 15,-10 3 9-15,-9 1-10 16,-12 24 5-16,-3 7 6 16,0 6 0-16,-18 0 12 0,-2 2-6 15,-3-5-6 1,4 0 0-16,-1-10-12 0,4-8-163 16,3-17-195-16,6 0-198 15,5-2-870-15</inkml:trace>
  <inkml:trace contextRef="#ctx0" brushRef="#br0" timeOffset="-112256.3">3276 12951 942 0,'0'0'1330'0,"0"0"-1160"16,0 0-136-16,121 53 35 15,-96-2 69-15,-15 15-53 16,-10 11 6-16,0 9-21 15,-29 5-59-15,-13-4 21 0,-7-6-32 16,-3-12-47-16,-8-11-98 16,14-19-336-16,13-15-1098 0</inkml:trace>
  <inkml:trace contextRef="#ctx0" brushRef="#br0" timeOffset="-111729.58">3777 13210 958 0,'0'0'1439'0,"0"0"-1058"15,0 0-193-15,0 0-67 16,0 0-7-16,0 0-40 15,0 0-37-15,64 0 5 16,-24 0-42-16,6 2 0 16,1 4-1-16,-5 5-28 15,-6-1-31-15,-16 9-87 16,-11-1-460-16,-9-3-603 0</inkml:trace>
  <inkml:trace contextRef="#ctx0" brushRef="#br0" timeOffset="-111597.25">3742 13450 2266 0,'0'0'631'16,"0"0"-511"-16,0 0 4 15,0 0-103-15,120-29-5 16,-55 29-32-16,-14 0-37 16,-9 6-487-16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14:29.03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4879 12761 722 0,'0'0'315'0,"0"0"-85"15,0 0 41-15,0 0-58 16,0 0-45-16,0 0 38 0,7 0-34 16,-5 0-49-16,4-3-8 15,1-6-99-15,0 3 8 16,-2 1 9-16,-1 0-17 15,-2 1 39-15,-2 4-25 16,2 0-15-16,-2 0 56 16,0 0-54-16,0 0 1 15,0-3-2-15,0 3-5 16,0 0-2-16,0 0-9 16,0 0 7-16,0 0 23 15,0 0-29-15,0 0 13 16,0 0 4-16,0 0-3 15,0-5-21-15,0 1 6 0,-2-1-19 16,-4 0-4-16,-1-2 16 16,-2 2-24-16,-2 1 29 15,-2 2-8-15,-1 0-4 16,-1 2 8-16,-3 0 6 16,2 0-24-16,0 0 24 15,-2 0 0-15,1 0-1 16,-1 2-8-16,0 4 0 15,2-1 9-15,-2 4 0 16,1-1-25-16,-1 1 27 16,3 0-2-16,-4 2 0 15,2 1 17-15,-1 2-24 16,-3 1 7-16,2 3 0 16,-1 2-18-16,-1-2 36 0,6 1-18 15,1-2 9-15,6 0 9 16,3-1 1-16,5-3-11 15,0 3-1-15,0 1 25 16,0 1-31-16,16 2 16 16,2-2 14-16,4 0-25 15,7-2 20-15,2-4-26 16,9-2 1-16,7-5-5 16,6 0 4-16,1-5-66 15,18 0-165-15,-17-2-280 16,-8-10-457-16</inkml:trace>
  <inkml:trace contextRef="#ctx0" brushRef="#br0" timeOffset="766.04">5120 12555 978 0,'0'0'550'16,"0"0"-327"-16,0 0 26 16,0 0-46-16,0 0 7 15,0 0-38-15,0 0-96 16,-18-34 12-16,18 28-74 15,0-1 8-15,0 2 17 16,0-4-39-16,0 0 42 16,11 0-42-16,1 0 6 15,0 2-7-15,5 2 2 16,-5 3-1-16,5 2 0 16,-2 0 3-16,-4 0-14 15,-2 14 11-15,-9 6 0 0,0 6-15 16,-2 4 16-1,-23 3-1-15,-6 1 0 0,-4-2 14 16,3-3-14 0,3-7 0-16,9-8 0 0,9-6-11 15,9-4 13-15,2-2-2 16,0 0 0-16,11-2 12 16,11 3 0-16,7-3-12 15,3 0-15-15,1 5 15 16,4-3-215-16,-5 3-313 15,-8-4-1370-15</inkml:trace>
  <inkml:trace contextRef="#ctx0" brushRef="#br0" timeOffset="2388.06">5169 12958 899 0,'0'0'338'0,"0"0"-139"15,0 0-92-15,0 0 17 16,0 0 15-16,0 0-24 15,0 0 23-15,-9-14-57 16,7 14-15-16,0 0 45 16,0-3-50-16,-3 3-23 15,0 0-26-15,-4 0 0 16,1 0-3-16,-1 0-9 16,-3 0 0-16,1 0 0 15,-2 3 7-15,0 3-7 16,-3 3 24-16,3 3-15 0,0-1 37 15,-1 3-24-15,1 4-13 16,1 0 52-16,-1 2-47 16,4 3 20-16,2 0 17 15,1 1-35-15,3 2 30 16,3-2-37-16,0 0 0 16,0-3 5-16,14-6-8 15,6-3-6-15,9-5 3 16,2-7-3-16,4 0-8 15,-1 0-50-15,-10-14-48 16,-5-2 36-16,-13 0-1 16,-6 0 59-16,0 1 12 15,-20 5 9-15,-6 2 85 0,-11 4-1 16,0 4-54 0,-3 0 4-16,4 7-42 0,5 8-2 15,9 2-123-15,13 0-126 16,6-3-271-16,3-6-523 0</inkml:trace>
  <inkml:trace contextRef="#ctx0" brushRef="#br0" timeOffset="2711.99">5465 13098 1343 0,'0'0'961'0,"0"0"-700"0,0 0-197 16,0 0 20-16,0 0-51 16,0 0-12-16,0 0-21 15,0-14 0-15,0 14-2 16,5 0-46-16,1 0 10 15,-1 0-29-15,-2 0 4 16,-3 0 63-16,0 0 12 16,0 0-5-16,-17 0-8 15,2 0 1-15,-5 0-48 16,4 0-180-16,5 0-657 0</inkml:trace>
  <inkml:trace contextRef="#ctx0" brushRef="#br0" timeOffset="3229.32">5933 12862 613 0,'0'0'208'0,"0"0"16"16,0 0 42-16,0 0-111 15,0 0 7-15,0 0-27 16,0 0 10-16,-88-46 19 16,57 46 9-16,-4 0 6 15,0 16-69-15,-1 6-43 0,7 2 31 16,7 6-46-1,7-1 14-15,8 5-14 0,7-5-50 16,0 0 45-16,9 0-47 16,18-5 6-16,6-5 6 15,11-4-12-15,3-7-18 16,5-6-47-16,10-2-201 16,-13-4-291-16,-14-8-685 0</inkml:trace>
  <inkml:trace contextRef="#ctx0" brushRef="#br0" timeOffset="3536.51">6076 12464 1820 0,'0'0'765'16,"0"0"-585"-16,0 0-141 0,0 0-15 15,0 0-23 1,0 0-1-16,0 0 0 0,-19 119-9 15,0-55 0-15,5-11-327 16,1-14-592-16</inkml:trace>
  <inkml:trace contextRef="#ctx0" brushRef="#br0" timeOffset="3881.06">6234 12997 1790 0,'0'0'392'15,"0"0"-273"-15,0 0-83 16,0 0-30-16,0 0 44 15,0 0 24-15,0 0-4 16,-135 93-24-16,106-69-45 16,6-5 16-16,8-2-17 15,5-5 7-15,10-2-25 16,0-3 17-16,8-4-65 16,15 1 8-16,6-4-60 15,5 0-7-15,9 0-119 16,-10 0-108-16,-6 0-469 0</inkml:trace>
  <inkml:trace contextRef="#ctx0" brushRef="#br0" timeOffset="4054.42">6288 12990 1676 0,'0'0'650'16,"0"0"-575"-16,0 0-75 15,0 0 0-15,-40 120 9 16,24-76-9-16,-6 20-1 16,2-11-287-16,4-12-534 0</inkml:trace>
  <inkml:trace contextRef="#ctx0" brushRef="#br0" timeOffset="4985.16">4382 13469 861 0,'0'0'579'0,"0"0"-480"16,0 0-29-16,0 0 49 15,0 0 70-15,0 0-47 16,0 0 38-16,7-32-44 16,0 30-71-16,3 2 41 15,6 0-63-15,4 0-15 16,9 0-18-16,4 0 2 15,10 0-2-15,3 0-10 16,6 0 0-16,2 0-9 16,0 0 10-16,-6 0-1 0,1 0 0 15,0 2 10-15,2 4-28 16,3-2 15-16,4-1-39 16,2 2 41-16,1-3-27 15,-3 0 28-15,-4 1-1 16,0 0 11-16,-2 1-9 15,-1 0-1-15,-2-1 0 16,0 0-16-16,3-1 16 16,-2 0-20-16,4-2-29 15,-2 0-25-15,-2 0 73 0,-2 0-10 16,-4 0 11 0,-6 0 4-16,-2 0-4 0,-3-2 10 15,1-3-10-15,-1 5 9 16,2-3-8-16,4 1-1 15,-1 2 0-15,-1 0-6 16,-1 0 6-16,-1 0 0 16,-4-2 11-16,-2 2-5 15,-2 0 20-15,-2-2-26 16,-2 0 0-16,-8-1-18 16,-6 0-12-16,-4-1-256 15,-5-1-294-15</inkml:trace>
  <inkml:trace contextRef="#ctx0" brushRef="#br0" timeOffset="5504.32">5367 13744 1134 0,'0'0'666'15,"0"0"-460"-15,0 0 3 16,0 0-51-16,0 0-70 16,0 0 11-16,0 0-3 15,-13-48-75-15,-9 48 4 16,-5 0-18-16,-6 0-7 16,-6 8 6-16,-3 9 5 15,0 4 16-15,-1 7-27 16,1 0 1-16,5 4 54 15,5 2-34-15,10 0 21 16,6 2 5-16,9 1-47 16,7 0 42-16,0-2-31 0,27-5-10 15,9-2 29-15,9-10-22 16,10-6-4-16,5-6-4 16,2-6-19-16,-2 0 4 15,15-10-151-15,-17-7-223 16,-10 0-447-16</inkml:trace>
  <inkml:trace contextRef="#ctx0" brushRef="#br0" timeOffset="6141.31">5555 13600 1579 0,'0'0'474'16,"0"0"-356"-16,0 0 25 15,0 0 48-15,0 0-64 16,0 0-23-16,0 0-41 15,-21-20-63-15,21 20 42 16,0-2-15-16,0 2 4 16,0-3-12-16,12 3-10 15,1-2-9-15,1 2 0 16,-3 0 1-16,-3 0-8 16,-6 9 7-16,-2 9 0 0,0 4-11 15,0 2 20 1,-13 2-9-16,-1-4 0 0,2-2 6 15,5-4-10-15,5-4 4 16,2-2-15-16,0-4 6 16,11 2-18-16,9-7 27 15,-5 4 0-15,1-3 2 16,-7 3-11-16,-5 2 9 16,-4 3-14-16,0 6 5 15,-17 4 5-15,-10 6-68 16,-18 8-120-16,10-4-282 15,3-11-346-15</inkml:trace>
  <inkml:trace contextRef="#ctx0" brushRef="#br0" timeOffset="6487.16">5351 14229 1405 0,'0'0'538'16,"0"0"-402"-16,0 0-19 15,0 0-65-15,0 0 20 16,0 0-35-16,0 0-7 16,121-100-17-16,-92 78-6 15,-7 2 1-15,-7 4-2 16,-5 6 99-16,-6 1 107 0,-1 7-109 15,-3 2-64-15,0 0-36 16,0 2 14-16,-3 19-17 16,-5 7 0-16,-4 4 1 15,3 6-6-15,1-2 5 16,2-4-22-16,4-4-76 16,2-8-138-16,10-8-80 15,7-7-386-15</inkml:trace>
  <inkml:trace contextRef="#ctx0" brushRef="#br0" timeOffset="6722.51">5686 14149 1724 0,'0'0'577'16,"0"0"-450"-16,0 0-96 16,0 0-19-16,0 0 95 0,0 0-29 15,0 0-38-15,-53 68 18 16,68-59-52-16,16-2 12 15,5-7-6-15,5 0-2 16,-8 0 0-16,-8-10-10 16,-12-4 0-16,-13-2-21 15,0 0 6-15,-23 2-31 16,-33 5-94-16,8 0-117 16,0 6-249-16</inkml:trace>
  <inkml:trace contextRef="#ctx0" brushRef="#br0" timeOffset="16113.79">6691 13508 973 0,'0'0'398'16,"0"0"-209"-16,0 0-64 15,0 0-43-15,0 0 35 16,0 0-54-16,-9 0-10 16,7-3-43-16,0 3-9 15,2 0 43-15,-2 0-19 16,2 0 13-16,0 0 9 16,0 0-47-16,0 0 39 15,0 0-14-15,0 3-15 16,0 0 14-16,4-1-23 15,10-2 14-15,1 0-12 0,-2 0 11 16,-1 0-14-16,-6-2 0 16,-6-4 1-16,0-2 8 15,0-1-9-15,-6 2 13 16,-10 2-9-16,-1 5 10 16,-12 0-28-16,4 9-139 15,2 5-585-15</inkml:trace>
  <inkml:trace contextRef="#ctx0" brushRef="#br1" timeOffset="27691.36">6944 13517 945 0,'0'0'269'0,"0"0"-146"16,0 0 54-16,0 0-42 15,0 0-91-15,0 0 16 16,6 0 6-16,-4 0-5 16,0 0 11-16,1 0-51 15,-3 0 23-15,2 0-43 16,-2 0 6-16,0 0 8 15,0 0 141-15,0 0-33 16,0 0-58-16,0 0-31 0,0 0 0 16,0 0 9-16,0 0 21 15,0 0 6-15,0 0-25 16,0 0 22-16,0 0-9 16,0 0-7-16,0 0 16 15,0 0-67-15,0 0 2 16,0 0 10-16,0 0-2 15,0 0 2-15,0 0-12 16,0 0 6-16,0 0 26 16,0 0-31-16,0 0 27 15,0 0 12-15,0 0-39 0,0 0 32 16,0 0-33 0,0 0 0-16,0 0 10 0,0 0-4 15,0 0 0-15,0 0 8 16,0 0-1-16,0 0-8 15,6 0-5-15,2 0 0 16,-2 0-11-16,3 0 12 16,2 0-1-16,2 0 0 15,0 0 15-15,3 0-20 16,0 0 5-16,-3 0 0 16,3 0-10-16,-5 0 10 15,2 0 0-15,-1 0-1 16,-3 0 13-16,1 0-13 15,0 0 1-15,1 0 0 16,0 0-17-16,3 3 17 0,-4-3 0 16,-1 2 0-16,3-2 3 15,-4 0-9-15,1 1 6 16,1-1 0-16,0 0-9 16,3 2 10-16,-1-2-1 15,-1 0 0-15,-3 0 13 16,0 0-13-16,-2 0 0 15,-3 0 0-15,-3 0-15 16,2 2 15-16,0-2 0 16,2 0 0-16,4 0 11 15,2 0-11-15,3 0 0 16,3 0 0-16,0 0-11 16,-5 0 12-16,0 0-1 0,-2 0 0 15,-2 0 12 1,2 0-12-16,-3 0 0 0,3 0 0 15,1 0-13-15,-2 0 13 16,-1 0 0-16,1 2 0 16,0 0 12-16,-2 1-21 15,-1-3 9-15,-1 3 0 16,2-1-7-16,2 0 7 16,0 0 0-16,1 1 0 15,1-2 12-15,-2-1-13 16,1 2 1-16,-1 0 0 15,0 1-12-15,-2-2 13 0,3 1-1 16,-2-2 0 0,4 2 9-16,-2 0-14 0,4 1 5 15,-1-3 0-15,1 0-1 16,-2 2 2-16,0-2-1 16,0 0 0-16,1 0 9 15,-2 0-11-15,1 3 2 16,3-3 0-16,-3 0-10 15,3 0 11-15,-3 2-1 16,3 0 0-16,-4 0 9 16,3-2-10-16,1 3 1 15,1-3 0-15,-1 2-6 16,-1-2 6-16,1 2 0 16,-3 1 0-16,-2-1 9 15,0 0-14-15,2 1 5 0,-5-2 0 16,3 2-10-1,-4-3 16-15,0 1-6 0,-5-1 0 16,0 0-15-16,0 0 6 16,-7 0-108-16,-13 0-489 15,-5-1-1578-15</inkml:trace>
  <inkml:trace contextRef="#ctx0" brushRef="#br1" timeOffset="30483.08">24552 3680 947 0,'0'0'563'0,"0"0"-387"16,0 0-56-16,0 0-16 16,0 0-12-16,0 0 39 0,0 0-48 15,-3 0-20-15,3 0 42 16,-2 0-56-16,0-3 33 15,-3 2 21-15,-4-4-54 16,1 4 12-16,-4-3-31 16,1 1-21-16,-4 2 14 15,1 1-17-15,-1 0-6 16,-3 0 3-16,-3 0 12 16,2 0-19-16,-6 0 4 15,0 9 0-15,-1 4 0 16,-1-1 0-16,-2 4 0 15,0-1-1-15,0 1 16 16,3 5-6-16,-3 0-7 16,2 4-1-16,-2 3 38 15,2 6-38-15,-2 3 14 0,2 4-6 16,5 2 0-16,2 1 6 16,4 0-15-16,5-3 1 15,5 1 9-15,1 3-4 16,2-4 2-16,3 5 10 15,0-3-17-15,0-1 25 16,12 0-20-16,5-4-6 16,6-2 18-16,2 1-17 15,4-1-1-15,2-2 0 16,2 0 11-16,1-1-8 0,1 1-3 16,3-3 0-1,2-1-10-15,0-1 16 0,5-1-6 16,-3-5 0-16,2-1-5 15,-1-4-8-15,-3-1 13 16,0-4 0-16,1-2-12 16,-1-6 10-16,3 0 2 15,-1-5-1-15,0 0-2 16,0 0-4-16,0-7 7 16,0-9-27-16,1-2 26 15,-1-1-29-15,-1-3 25 16,-1-2 4-16,-5-5 2 15,-1-1-5-15,-5-2 4 16,-2-3 0-16,-7-4-5 16,-3-2 6-16,-5 2-1 15,-3-5 0-15,-3-2 6 16,-2-2-7-16,1-2 1 0,-5-1 0 16,0-3-4-16,0 2 13 15,-9-4 12-15,-10 0 15 16,-8-5-18-16,-6 1 56 15,-13 0-39-15,-5 1-19 16,-7 4-2-16,-5 5-13 16,-1 8-1-16,-3 6 0 15,5 7-18-15,4 9 7 16,4 8-49-16,10 6-46 16,1 6-161-16,12 0-292 15,14 0-262-15</inkml:trace>
  <inkml:trace contextRef="#ctx0" brushRef="#br1" timeOffset="31257.43">24594 3164 1098 0,'0'0'578'16,"0"0"-429"-16,0 0-1 15,0 0 153-15,0 0-22 16,0 0-60-16,0 0-59 15,-23-30-72-15,23 30 5 16,0 0-57-16,0 0-30 16,0 0 25-16,0 0-31 15,14 0 0-15,11 5 0 0,6 8 11 16,2 1-26 0,3-2 3-16,-1-2-30 0,-4-2 42 15,-2 1-42-15,-6-6 22 16,-6 1 13-16,-3-2-11 15,-7 1 3-15,-5 0 12 16,-2 1 2-16,0 4-19 16,0 4 26-16,0 10-6 15,0 4 0-15,0 8 2 16,0 3-5-16,0 3 3 16,0-1 0-16,0 0-20 15,0-6-38-15,8-1-174 0,-2-7-99 16,0-11-294-16</inkml:trace>
  <inkml:trace contextRef="#ctx0" brushRef="#br1" timeOffset="31416.09">24699 3430 1629 0,'0'0'1078'15,"0"0"-858"-15,0 0-147 16,118-3-40-16,-59-7 7 15,7 0-40-15,13-6-30 16,-14 2-193-16,-13 1-762 0</inkml:trace>
  <inkml:trace contextRef="#ctx0" brushRef="#br1" timeOffset="35123.08">23858 4400 963 0,'0'0'337'0,"0"0"-151"0,0 0-10 15,0 0 7-15,0 0-3 16,0 0-55-16,0 0-12 15,18 0-43-15,-15 0-30 16,-1 0 4-16,2 0-35 16,-2 0 22-16,0 0-2 15,-2 0-13-15,0 0 33 16,0 0-19-16,0 0 11 16,3 0 15-16,3 0-39 15,6 0 9-15,5 0-25 16,8 0 8-16,4 0-3 15,4 0-6-15,0 0 0 16,3 0-1-16,3 5 10 16,0 6-5-16,3 0-4 15,6 1 1-15,5 0-10 0,0 0 9 16,3 0 0-16,2-4-1 16,-4 1 13-16,-5-4-11 15,-3 0-1-15,-4 0 0 16,-3-1 34-16,1 2-28 15,2 2 0-15,5 1 0 16,5-1 6-16,0 0-7 16,4-1-5-16,-2 0 0 15,-5-1-11-15,-7-2 12 16,-8-3-1-16,-10 2 0 16,-5-1 13-16,-6-2-26 15,-3 4-63-15,0-2-228 16,-3 2-475-16</inkml:trace>
  <inkml:trace contextRef="#ctx0" brushRef="#br1" timeOffset="38232.97">24440 4006 1018 0,'0'0'378'16,"0"0"-169"-16,0 0-29 16,0 0 29-16,0 0-27 15,-131 94-84-15,106-77 2 16,5-5-66-16,7-4-32 15,4-4 16-15,4-3-18 16,5 2 0-16,0-2 8 16,3 2 7-16,16 2-2 15,12 1-13-15,7 2 9 16,7 1-15-16,-1-4 6 0,12 2-135 16,-13-5-193-1,-12-2-426-15</inkml:trace>
  <inkml:trace contextRef="#ctx0" brushRef="#br1" timeOffset="38398.07">24491 4103 26 0,'0'0'1814'0,"0"0"-1460"16,0 0-257-16,0 0-36 15,0 0 13-15,0 0-58 16,-82 120-16-16,82-79-71 0,0-6-281 15,0-11-584-15</inkml:trace>
  <inkml:trace contextRef="#ctx0" brushRef="#br1" timeOffset="38599.87">24741 4205 1739 0,'0'0'322'0,"0"0"-238"16,0 0-51-16,0 0 60 16,-125 44-27-16,107-22-12 15,11 0-41-15,7-4-13 0,0-6-86 16,21-12-94 0,4 0-170-16,-2 0-1098 0</inkml:trace>
  <inkml:trace contextRef="#ctx0" brushRef="#br1" timeOffset="38765.21">24772 4046 1397 0,'0'0'365'16,"0"0"-121"-16,-31 103-126 16,20-55-45-16,4-2-56 15,2-5-9-15,5-2-8 16,0-5-29-16,0-12-238 15,0-10-562-15</inkml:trace>
  <inkml:trace contextRef="#ctx0" brushRef="#br1" timeOffset="38894.25">24662 4110 872 0,'0'0'1191'15,"0"0"-999"-15,0 0-155 16,155-14-37-16,-100 13-84 15,-8-6-292-15</inkml:trace>
  <inkml:trace contextRef="#ctx0" brushRef="#br1" timeOffset="42129.25">24425 4705 124 0,'0'0'948'15,"0"0"-757"-15,0 0-120 16,0 0-70-16,0 0 0 15,0 0-1-15,0 0 10 0,-39 0-10 16,39 0 0 0,0 0 0-16,0 0 85 0,0 0-9 15,0 0 13-15,0 0 8 16,0 0-31-16,0-2 17 16,0 2-7-16,0 0 9 15,0-3 22-15,0 3-39 16,0-2 9-16,0 0-24 15,-2 0-52-15,2 2 18 16,-2-2-19-16,2 1-4 16,0 1-9-16,0-3 11 15,-2 3 2-15,-1 0 0 16,3-2 9-16,-2 0-3 0,2 0 0 16,0-2 3-1,0 2 57-15,0-3-46 0,0 2 6 16,0-1-11-16,2 2-13 15,7 2 10-15,-1 0-12 16,-2 0 0-16,-2 0 33 16,-4 0-33-16,0 12 24 15,0 5 35-15,-8 0 4 16,-13 4 29-16,1-1-50 16,1-3-24-16,5-5 10 15,5-2-26-15,9-2-2 16,0-2 0-16,2 1 19 15,19 0-26-15,2 1 7 16,0 2 0-16,-3 2-12 16,-9 2 7-16,-7 3 5 0,-4 1 0 15,-2 1 9-15,-19 2 6 16,-4-2-15-16,0 0 0 16,5-4-20-16,5-6-7 15,15-7-208-15,0-2-311 16,0 0-402-16</inkml:trace>
  <inkml:trace contextRef="#ctx0" brushRef="#br1" timeOffset="42341.98">24718 4824 1071 0,'0'0'727'0,"0"0"-549"16,0 0-47-1,0 0 27-15,0 0-23 0,-116 76-19 16,93-44-58-16,0 3-3 16,5-2-39-16,5-4-16 15,2-3-1-15,1-8-165 16,4-6-198-16,2-10-287 0</inkml:trace>
  <inkml:trace contextRef="#ctx0" brushRef="#br1" timeOffset="42503.1">24594 4896 808 0,'0'0'1415'0,"0"0"-1167"0,0 0-162 16,0 0-13-16,132 97-72 16,-111-73 11-16,2-4-12 15,6-6-79-15,-7-4-219 16,0-8-816-16</inkml:trace>
  <inkml:trace contextRef="#ctx0" brushRef="#br1" timeOffset="42619.09">25349 5075 1590 0,'0'0'0'0</inkml:trace>
  <inkml:trace contextRef="#ctx0" brushRef="#br1" timeOffset="46213.59">7496 12796 1139 0,'0'0'310'0,"0"0"-228"0,0 0-68 16,0 0 79-16,0 0-26 15,0 0 30-15,0 0 15 16,2 0-18-16,-2 0 28 16,0 0-41-16,0 0-25 15,0 0 9-15,0 0-59 16,0 0 6-16,0 0 39 16,0 0-22-16,0 0 35 15,0 0 9-15,0 0-11 16,0 0 31-16,0 0-66 15,0 0-12-15,0 0-12 0,0 0 10 16,0 0-25-16,-8 13 12 16,-13 8 0-16,-3 4-9 15,-8 3 11-15,-1 5-2 16,0-1 0-16,-1-2 15 16,3 0-14-16,2-4-1 15,7-5 0-15,2-4-13 16,4-2 14-16,5-8-1 15,4 0 0-15,5-7 9 16,0 3-18-16,2-3 9 16,0 0-9-16,0 0-3 15,0 0-6-15,0 0 18 16,0 0-1-16,0 0 10 16,0 0-8-16,0 0-1 15,0 0 0-15,9 0 5 0,13 0-5 16,9 0 0-16,8-3 0 15,3 0 18-15,2 1-22 16,-1 2 4-16,-4 0 0 16,-3 0-14-16,-5 0-1 15,-4 0-125-15,0 0-68 16,-7 0-331-16,-5 0-288 0</inkml:trace>
  <inkml:trace contextRef="#ctx0" brushRef="#br1" timeOffset="46483.63">7530 12927 1527 0,'0'0'745'0,"0"0"-643"15,0 0-62-15,0 0-22 16,0 0 34-16,0 0 86 16,-52 116-52-16,39-65 7 15,-3 5-54-15,1 2-29 16,-3 2-20-16,3-2 1 16,-6 8-221-16,6-13-336 0,3-13-1308 15</inkml:trace>
  <inkml:trace contextRef="#ctx0" brushRef="#br1" timeOffset="47490.14">7189 13726 705 0,'0'0'840'16,"0"0"-582"-16,0 0-64 15,0 0 57-15,0 0-51 16,0 0-87-16,0 0-36 16,-9 0 34-16,9 0-59 15,0 0-18-15,0 0 1 16,0 0-35-16,0 0 42 16,2 0-42-16,13 0 12 15,6 0-23-15,6 0 11 0,2 0-21 16,2 0 1-1,-2 0-36-15,0 0 44 0,-8 0-23 16,0 0-3-16,-8 0 29 16,-4 0-13-16,-4 0 22 15,-3 0-9-15,-2 0 25 16,0 0-20-16,0 2 4 16,0 0-5-16,-2 1-14 15,-5 6 18-15,0 1 1 16,2 4 0-16,1-1 9 15,0 10-14-15,0 3 5 16,-1 6 0-16,-4 3 16 16,0 0-8-16,-2 3-8 15,-1-2 0-15,2-2 15 0,1-3-18 16,2-4 3-16,4-4-60 16,3-8-135-1,0 0-318-15,0-5-121 0</inkml:trace>
  <inkml:trace contextRef="#ctx0" brushRef="#br1" timeOffset="47677.78">7041 14033 1692 0,'0'0'750'0,"0"0"-490"16,0 0-78-16,0 0-73 0,121-66-104 15,-59 45 10-15,7-1-30 16,18-2-29-16,-20 4-333 16,-13 6-1262-16</inkml:trace>
  <inkml:trace contextRef="#ctx0" brushRef="#br0" timeOffset="59888.05">8375 13569 880 0,'0'0'548'16,"0"0"-347"-16,0 0-60 16,0 0 45-16,0 0-44 15,0 0-3-15,0 0-24 16,0 0-47-16,0 0 38 16,2 0-39-16,0 0-67 15,0 0-6-15,0 0 6 16,-2 0 80-16,0 0 41 0,0 0-105 15,0 0 37-15,0 0-43 16,0 0-2-16,0 0 4 16,0 0-12-16,0 0 0 15,0 0 1-15,0 0 17 16,0 0-8-16,0 0 5 16,0 0-3-16,0 0 51 15,0 0-61-15,0 0 14 16,0 0-10-16,0 0 13 15,0 0-2-15,0 0-8 16,0 0-8-16,0 0 63 16,4 2-50-16,13 0 10 15,12 5-3-15,4-4-11 0,11 3 7 16,5-2-17 0,1 0 0-16,0 3-17 0,-2-4 17 15,-4 4-51-15,5 1-40 16,-11-3-223-16,-5-3-424 0</inkml:trace>
  <inkml:trace contextRef="#ctx0" brushRef="#br0" timeOffset="60271.85">8671 13430 2328 0,'0'0'567'0,"0"0"-495"16,0 0 2-16,0 0 9 0,0 0-83 16,0 0 28-16,0 0 19 15,-101 134-41-15,74-76-12 16,2 2-20-16,-7 8-132 15,8-16-436-15</inkml:trace>
  <inkml:trace contextRef="#ctx0" brushRef="#br0" timeOffset="64233.21">9982 12888 1083 0,'0'0'291'0,"0"0"-165"15,0 0-110-15,0 0 64 16,0 0-73-16,0 0 113 16,25-19 54-16,-25 19-91 15,0 0-83-15,0 0 9 16,0 0 126-16,0 0 82 15,0 0-135-15,0 0-69 16,0 0 50-16,0 0-35 0,0 0 25 16,-8-2-2-16,-7 2-50 15,-10 0 11-15,-6 0-12 16,-4 0 0-16,-7 7-18 16,-6 7 18-16,-1 2 0 15,-4 5 0-15,4 4 9 16,2 3 13-16,7 0-14 15,11 2 1-15,8-2 71 16,11 0-52-16,10 1 5 16,0-2-9-16,18-1-22 15,19-2 37-15,15-8-39 16,12-5-5-16,7-7-1 16,23-4-155-16,-18 0-122 0,-15-8-452 0</inkml:trace>
  <inkml:trace contextRef="#ctx0" brushRef="#br0" timeOffset="64940.13">10178 12617 1275 0,'0'0'500'0,"0"0"-349"15,0 0 22-15,0 0-50 0,0 0 18 16,0 0 6-16,0 0-53 15,0-7-9-15,0 7-11 16,0-1-50-16,-3-1 39 16,3-2-54-16,0-3-3 15,0 2 12-15,0-2-5 16,0-1-13-16,7 1 0 16,5-1 16-16,-2 2-7 15,2 1-9-15,-3 2 0 16,-1 3 19-16,1 0-18 15,-4 0-1-15,-2 5 0 16,-3 16 1-16,0 5-1 16,-12 2 17-16,-6 0-17 0,2-3 33 15,6-8-32-15,5-5-1 16,5-4 0-16,0-2 16 16,9 2-2-16,9 2-14 15,4 0 0-15,-2 4-7 16,-5 2 7-16,-5 2 0 15,-8 4 0-15,-2 3 13 16,-14 5-32-16,-17-2 16 16,-27 5-178-16,7-6-323 15,4-11-865-15</inkml:trace>
  <inkml:trace contextRef="#ctx0" brushRef="#br0" timeOffset="66833">10213 13180 469 0,'0'0'493'16,"0"0"-370"-16,0 0-61 0,0 0 22 15,0 0-15 1,0 0 101-16,0 0-87 0,43-18 35 16,-37 12 57-16,-1 0-3 15,-3 1 14-15,0 0-10 16,-2 1-41-16,0 1-1 16,0 0-47-16,0 1-7 15,0 2-15-15,0 0-55 16,-4 0 8-16,-11 0-18 15,-6 5 9-15,-1 12-21 16,-5 9 13-16,1 8-1 16,1 5 33-16,3 3-6 15,7 1 12-15,5-2-36 16,10-3 10-16,0-6-8 16,2-8-5-16,19-8-13 0,5-8 12 15,3-5-55 1,-2-3-3-16,-7 0-54 0,-6-7-14 15,-14-6 114-15,0 4-11 16,-7-1 24-16,-18 3 7 16,-6 2-1-16,-4 5 11 15,-19 5-17-15,7 12-93 16,7 1-449-16</inkml:trace>
  <inkml:trace contextRef="#ctx0" brushRef="#br0" timeOffset="67393.1">9417 13646 1215 0,'0'0'546'16,"0"0"-407"-16,0 0 90 16,0 0 9-16,0 0-33 15,0 0-67-15,0 0-51 16,27-20-33-16,4 16-54 15,12 4 11-15,10 0 11 16,12 0-20-16,11 0 21 16,7 0-11-16,6 0-10 0,-3 0 20 15,-3 0-22 1,-7 0 0-16,-9 0-1 0,-13 0 2 16,-13 0-11-16,-9 7-1 15,-12 4-123-15,-7 0-75 16,-11 6-117-16,-2-8-197 15,0 0-308-15</inkml:trace>
  <inkml:trace contextRef="#ctx0" brushRef="#br0" timeOffset="67815.05">9772 13968 1181 0,'0'0'572'0,"0"0"-260"15,0 0-150-15,0 0 54 16,0 0-113-16,0 0-80 0,0 0 31 16,-107-34-47-1,60 34 7-15,-4 16 39 0,-3 10-23 16,1 9 48-16,8 2-21 16,12 4-36-16,13-3 46 15,11-2-61-15,9-4 7 16,6-6 22-16,28-2-34 15,11-8 22-15,11-2-23 16,6-10-65-16,3-4-18 16,10 0-190-16,-15-14-287 15,-10 0-356-15</inkml:trace>
  <inkml:trace contextRef="#ctx0" brushRef="#br0" timeOffset="68407.45">9975 13825 1237 0,'0'0'399'15,"0"0"-221"-15,0 0 6 0,0 0-100 16,0 0-62-16,0 0 92 16,0 0-56-16,-38-20-18 15,33 20-2-15,3 0-38 16,0 0 53-16,2 0 20 15,0 0 28-15,0 0 31 16,0 0-93-16,0-3-11 16,11 3-11-16,3 0-5 15,-3 0-3-15,3 0-9 16,-6 0 0-16,-1 8-21 16,-5 7 21-16,-2 4 0 15,0 3 0-15,-11 2 17 16,-12 0-18-16,1-2 1 15,2-5 0-15,7-6-7 0,8-7 7 16,5-1 0-16,0-3-1 16,21 0-67-16,3 0-57 15,3-3 6-15,-5-1 61 16,-8 2 43-16,-8 2 12 16,-6 0 3-16,0 10 4 15,-8 8 2-15,-11 5 39 16,-3 1-45-16,-3 1 10 15,-8 9-25-15,9-3-140 16,1-9-457-16</inkml:trace>
  <inkml:trace contextRef="#ctx0" brushRef="#br0" timeOffset="68774.69">9814 14395 730 0,'0'0'961'15,"0"0"-814"-15,0 0-81 16,0 0 34-16,0 0-54 16,0 0 24-16,0 0-1 15,108-84-10-15,-75 57-59 16,0 1 12-16,-4-1-20 15,-4 3 22-15,-6 6-14 0,-7 6 86 16,-5 1 25-16,-7 10 24 16,0 1-84-16,0 0-50 15,-19 12 7-15,0 11 3 16,-4 6-11-16,1 5 18 16,3 2-2-16,0 2-10 15,6-1-6-15,4-6-65 16,7-4-45-16,2-5-165 15,9-14-104-15,8-6-495 0</inkml:trace>
  <inkml:trace contextRef="#ctx0" brushRef="#br0" timeOffset="69017.19">10175 14319 1741 0,'0'0'581'0,"0"0"-437"16,0 0-115-16,0 0 15 15,0 0 47-15,0 0-26 16,0 0 32-16,-68 58-58 16,74-45-38-16,14-6 17 15,5-4-18-15,-1-3 0 16,1 0 0-16,-7 0 4 16,-7-12-20-16,-9 1 8 15,-2-2-102-15,-13 0-30 16,-32 1-111-16,5 5-92 15,2 0-373-15</inkml:trace>
  <inkml:trace contextRef="#ctx0" brushRef="#br0" timeOffset="69849.17">10281 14297 808 0,'0'0'365'0,"0"0"-136"16,0 0-98-16,0 0 32 16,0 0 83-16,0 0-45 0,0 0-11 15,-25 0-26-15,21 0-37 16,-1-4 0-16,-2 2-85 15,-4 2-42-15,-5 0 36 16,1 0-29-16,-5 6 19 16,-2 8 23-16,2 7-37 15,-1 2 42-15,2 1-41 16,3 2-11-16,5-1 22 16,3-1-24-16,8-7 0 15,0-3 7-15,19-5 6 16,14-8-11-16,7-1-2 15,7-1-41-15,-3-22 23 16,-3 0-66-16,-12-5-10 16,-14-2-13-16,-13 2-26 0,-2 3 105 15,-21 4-3 1,-18 4 7-16,-28 9 17 0,12 6-186 16,4 2-448-16</inkml:trace>
  <inkml:trace contextRef="#ctx0" brushRef="#br0" timeOffset="76952.98">10680 13663 446 0,'0'0'527'16,"0"0"-441"-16,0 0-73 16,0 0 82-16,0 0 51 15,0 0-37-15,0-16 16 16,0 15-80-16,0 1 35 15,0-3 3-15,0 1 18 16,0 2 14-16,0-1-71 16,0 1 18-16,0-2 12 15,0 2-36-15,0 0 32 16,0 0-36-16,-5-2-27 16,1 2 39-16,-1 0-21 0,2 0 35 15,1 0-1-15,2 0-29 16,0 0 31-16,0 0-49 15,-2 0-11-15,-2 0 16 16,-7 0 1-16,-3 10 27 16,-3 3 11-16,1 0-36 15,5-1 29-15,5-5-49 16,2-2 9-16,4-3 6 16,0-2-9-16,10 0-3 15,9 0-3-15,8 0-18 16,0-9-22-16,-4-3-5 15,-8 3-4-15,-6-1 47 16,-9 2 4-16,0-1-1 16,-2 4 35-16,-18-2-29 15,-13 5-14-15,1 2-42 0,5 0-543 0</inkml:trace>
  <inkml:trace contextRef="#ctx0" brushRef="#br2" timeOffset="96470.68">11007 13643 838 0,'0'0'396'0,"0"0"-84"0,0 0-145 16,0 0-97-16,0 0-68 15,0 0-1-15,11-2 136 16,-11 2 10-16,2 0-66 15,-2 0 6-15,3 0-19 16,-3 0 64-16,0 0-31 16,0 0-11-16,0 0-3 15,0 0-66-15,0 0 10 16,-3 0-16-16,-5 0-6 16,3 2 10-16,0-2-19 15,5 0 0-15,0 0-7 16,-2 0 13-16,2 0-6 15,0 0 10-15,-2 3-4 0,0-3 51 16,2 0-27-16,0 0-11 16,0 1 11-16,0-1-24 15,0 3 3-15,0-3-9 16,11 1 8-16,15 3 5 16,9-1-13-16,4 1 0 15,6-3 0-15,0 4 9 16,-1-3-9-16,-1 0 0 15,-1 1 7-15,-5 2-8 16,0-1 1-16,-4-1 0 16,-2 1-2-16,-2 3 10 15,0-1-8-15,0-2 0 16,3 0 6-16,-3 0-9 16,2-4 3-16,0 0 0 15,2 0-9-15,-4 0 9 0,3 0 0 16,-3 0 0-16,0 0 1 15,-4 0-7-15,0 0 6 16,-2 0 0-16,-1 0-6 16,-2 0 7-16,-4 2-2 15,-3 1-7-15,-6-3-49 16,-7 5-34-16,0-5-247 16,0 0-415-16</inkml:trace>
  <inkml:trace contextRef="#ctx0" brushRef="#br2" timeOffset="97198.93">11203 13872 1428 0,'0'0'395'0,"0"0"-191"16,0 0-9-16,0 0 33 16,0 0 10-16,0 0-102 15,0 0-6-15,-44-8-82 0,44 8-27 16,9 0 8-16,11 0-27 16,9 0 16-16,4 4-18 15,7 0 9-15,4-2-2 16,1-2-7-16,-3 0 0 15,-3 0-4-15,-8 0 13 16,-11 0-10-16,-9 0 1 16,-6 0-9-16,-5 4-3 15,0 4-8-15,0 4 10 16,0 6 0-16,-2 7 10 16,-8 6 0-16,-3 10 0 0,-5 7 11 15,-2 4-13-15,-2 8 3 16,-1 0-1-16,1 0 12 15,4-2-11-15,2-8-1 16,6-5 0-16,3-9-63 16,1-6-66-16,-2-13-221 15,2-5-232-15,-1-10-292 0</inkml:trace>
  <inkml:trace contextRef="#ctx0" brushRef="#br2" timeOffset="97357.43">11033 14367 2309 0,'0'0'649'16,"0"0"-477"-16,0 0-49 0,0 0-99 15,150-74 3-15,-65 48-27 16,6 0-10-16,23-8-73 16,-25 6-105-16,-20 3-781 0</inkml:trace>
  <inkml:trace contextRef="#ctx0" brushRef="#br2" timeOffset="101101.6">11504 12994 1005 0,'0'0'231'16,"0"0"-151"-16,0 0 36 15,0 0 54-15,0 0-45 16,0 0 49-16,0 0 2 16,27-58-35-16,-25 52 7 15,0-2-10-15,1-1-53 16,-1 1 34-16,2 3-74 16,0-2 19-16,2 0-37 15,0-1-25-15,1 2 20 16,-3-1-16-16,0 4-6 0,-2 0 0 15,-2 2 14-15,2-2-9 16,-2 3-5-16,0 0 0 16,0 0-13-16,0 10 13 15,-17 15 0-15,-5 5 0 16,-9 9 15-16,-5 4-24 16,-2 1 9-16,0 0 0 15,0-6-6-15,5-4 6 16,4-5 0-16,4-8-1 15,8-4 20-15,5-7-21 16,6-5 2-16,1 0 0 16,3-5-10-16,2 0 12 0,0 0-2 15,0 0 14-15,0 0-2 16,0 0 6-16,0 0-18 16,0 0 1-16,0 0 7 15,0 0 7-15,0 0-15 16,7 0 16-16,13-2 1 15,9-5-8-15,9 1-9 16,7 1 0-16,1 1-18 16,3 1 18-16,-2 3 0 15,-7 0 0-15,-6 0-59 16,-10 0-17-16,-4 0-146 16,-9 0-122-16,-4 0-266 0</inkml:trace>
  <inkml:trace contextRef="#ctx0" brushRef="#br2" timeOffset="101321.59">11647 12958 2349 0,'0'0'465'15,"0"0"-417"-15,0 0-20 16,0 0-27-16,-62 110 63 15,44-60-34-15,-1 6-18 16,2 4 24-16,-1 1-36 16,-2-3-15-16,-6 10-118 0,5-16-452 15,3-14-790-15</inkml:trace>
  <inkml:trace contextRef="#ctx0" brushRef="#br0" timeOffset="116433.73">11948 13654 515 0,'0'0'365'15,"0"0"-155"-15,0 0 19 16,0 0-52-16,0 0-73 16,0 0 10-16,-5-13-26 15,5 13 8-15,0 0-34 16,0 0 6-16,0 0 15 16,0 0-46-16,0 0 8 15,0 0 0-15,0 0-25 16,0 0-15-16,0 0-5 15,0 0-18-15,0 0 0 0,0 0 18 16,0 0 76 0,0 0-23-16,0 0 5 0,0 0 50 15,0 0-63-15,0 0-14 16,0 0 23-16,0 0-44 16,0 0 32-16,0 0-6 15,0 0-8-15,0 0 54 16,0 0-47-16,0 0-10 15,0 0 15-15,0 0-29 16,0 0 23-16,0 0-26 16,0 0-1-16,0 0 26 15,0 0-21-15,0 0 4 16,0 0 18-16,0 0-33 16,5 0 16-16,10 0-17 0,4 0 1 15,4 0 7-15,2 0-8 16,4 6 0-16,0-2-2 15,0 3-1-15,0-3 2 16,-4 2-50-16,4 1-111 16,-7 0-307-16,-9-3-455 0</inkml:trace>
  <inkml:trace contextRef="#ctx0" brushRef="#br0" timeOffset="116825.05">11868 13930 1998 0,'0'0'697'0,"0"0"-532"15,0 0-29-15,0 0-2 0,0 0-9 16,0 0-65-16,0 0 7 15,89 0-45-15,-45-1-16 16,-3 1-12-16,-6 0 6 16,-8 0-104-16,-8 1-43 15,-7 10-316-15,-7 3-645 0</inkml:trace>
  <inkml:trace contextRef="#ctx0" brushRef="#br0" timeOffset="119983.64">12541 13488 808 0,'0'0'764'15,"0"0"-551"-15,0 0-120 16,0 0 42-16,0 0-1 16,0 0-99-16,145-135-28 15,-112 101 5-15,-2-5-3 16,-4 1-4-16,-6 3 51 0,-6 0 73 16,-7 5 86-16,-2 4-76 15,-6 6-60-15,0 8-2 16,0 6-24-16,0 3-5 15,0 3-42-15,0 0 12 16,0 7-35-16,-4 19 17 16,-6 14 0-16,-5 12-9 15,-2 11 21-15,-1 5-12 16,3 0 0-16,4-2-50 16,2 8-111-16,7-20-320 15,2-11-318-15</inkml:trace>
  <inkml:trace contextRef="#ctx0" brushRef="#br0" timeOffset="120218.99">12489 13756 398 0,'0'0'1512'0,"0"0"-1174"16,0 0-168-16,0 0 111 15,0 0-129-15,0 0-40 16,0 0-89-16,83-6-13 16,-29 6 10-16,4-3-10 15,4 3-20-15,-2-1-1 0,9-1-274 16,-15 2-399-16,-14-2-748 16</inkml:trace>
  <inkml:trace contextRef="#ctx0" brushRef="#br0" timeOffset="120569.56">12514 13972 1655 0,'0'0'558'0,"0"0"-447"16,0 0 19-16,0 0-14 0,0 0 1 15,0 0-71-15,0 0-34 16,70-43 9-16,-51 43-20 16,-5 1 14-16,-12 19-1 15,-2 10-13-15,-25 12 56 16,-26 9-39-16,-14 5-11 16,-4 0 15-16,3-6-16 15,14-10 8-15,17-16 25 16,14-7-30-16,17-14 21 15,4-3-29-15,17 0-1 16,26 0 16-16,11-8-16 16,8-6-15-16,30-8-104 15,-19-2-250-15,-9 6-297 0</inkml:trace>
  <inkml:trace contextRef="#ctx0" brushRef="#br0" timeOffset="120758.27">13107 13898 2392 0,'0'0'580'16,"0"0"-563"-16,0 0-17 15,0 0-21-15,0 0-188 16,0 0-82-16,0 0-432 0</inkml:trace>
  <inkml:trace contextRef="#ctx0" brushRef="#br0" timeOffset="121124.99">13642 13411 1530 0,'0'0'276'0,"0"0"-199"0,0 0-31 15,0 0 103-15,-138 130-61 16,109-93 25-16,4-6 4 15,8-7-86-15,5-7-9 16,10-8-16-16,2-5-5 16,4-4 31-16,23 0-23 15,11 0-9-15,7 0-26 16,5-1-61-16,2-3-24 16,-3-3-24-16,-7 3-4 15,4-5 45-15,-15-2-176 16,-10 3-450-16</inkml:trace>
  <inkml:trace contextRef="#ctx0" brushRef="#br0" timeOffset="121284.74">13795 13479 1428 0,'0'0'715'0,"0"0"-543"16,0 0-103-16,0 0 32 15,0 0-34-15,-50 113-9 16,45-74-22-16,-2 5-36 15,-2 14-75-15,3-12-207 16,-1-9-569-16</inkml:trace>
  <inkml:trace contextRef="#ctx0" brushRef="#br0" timeOffset="121531.52">13390 13895 1913 0,'0'0'696'0,"0"0"-554"15,0 0-41-15,0 0 19 16,0 0-44-16,0 0-27 16,0 0 3-16,122-12-52 15,-51 12 0-15,6 0-9 16,-4 0-28-16,-5 0-62 15,0 0-267-15,-18 0-308 16,-15 0-393-16</inkml:trace>
  <inkml:trace contextRef="#ctx0" brushRef="#br0" timeOffset="121883.89">13475 14026 1084 0,'0'0'703'15,"0"0"-355"-15,0 0-87 16,0 0-50-16,0 0-118 16,0 0-51-16,0 0-15 15,116-15-6-15,-91 12-12 16,-4 3-3-16,-5 0-6 0,-7 0 0 15,-5 13-13-15,-4 9 12 16,0-1 1-16,0 11 27 16,-11-1-26-16,-2 7 19 15,-3 0 4-15,6 2-22 16,-4 1 13-16,5-2-15 16,-1-3-2-16,4-4-10 15,2-5-131-15,-1-9-106 16,1-10-238-16,-2-8-242 0</inkml:trace>
  <inkml:trace contextRef="#ctx0" brushRef="#br0" timeOffset="122026.4">13334 14270 2181 0,'0'0'709'0,"0"0"-537"16,0 0-84-16,0 0-62 15,172-65 17-15,-89 40-43 16,6 4-63-16,38-16-56 15,-21 11-554-15,-14 1-416 0</inkml:trace>
  <inkml:trace contextRef="#ctx0" brushRef="#br0" timeOffset="122463.17">14345 13904 1971 0,'0'0'690'16,"0"0"-547"-16,0 0-77 0,0 0-35 16,0 0 23-16,0 0-18 15,0 0-22-15,4 0 30 16,7 0-43-16,3 0-1 15,-1 0 15-15,-5 0-7 16,-4-4 7-16,-4-6-15 16,0 0-22-16,-4 1 21 15,-13 2-82-15,-20 7-116 16,6 0-124-16,2 4-335 0</inkml:trace>
  <inkml:trace contextRef="#ctx0" brushRef="#br0" timeOffset="133679.37">15118 13627 1134 0,'0'0'348'16,"0"0"-232"-16,0 0 27 16,0 0-3-16,0 0 61 15,0 0-49-15,8-27-22 16,0 14-8-16,0-1-42 16,3-4-56-16,1-6 1 0,5-2-18 15,1-6-14-15,4-4-15 16,3-2-56-16,2-1 28 15,-3 2-10-15,-1 2 47 16,-4 8 13-16,-3 5 18 16,-7 5 81-16,-3 7 40 15,-3 3-35-15,0 5 13 16,-3 2-56-16,2 0-37 16,-2 0 3-16,0 4-27 15,0 15 0-15,0 16 11 16,0 6-1-16,0 10 4 15,-8 3-14-15,-5 1 0 16,-3-2-18-16,-5 7-45 16,0-13-252-16,6-14-442 0</inkml:trace>
  <inkml:trace contextRef="#ctx0" brushRef="#br0" timeOffset="134026.37">14856 13770 97 0,'0'0'1849'16,"0"0"-1257"-16,0 0-378 16,0 0-26-16,0 0-1 15,0 0-112-15,0 0-75 16,141-35 26-16,-81 35-19 16,5 0-7-16,2 0 0 15,-3 0 14-15,-6 5-37 16,-6 2-16-16,1 4-107 15,-15-2-315-15,-9-2-371 0</inkml:trace>
  <inkml:trace contextRef="#ctx0" brushRef="#br0" timeOffset="134527.31">15153 13909 1375 0,'0'0'780'15,"0"0"-468"-15,0 0-193 16,0 0 6-16,0 0-35 16,-135-17-38-16,87 41 53 15,0 10-36-15,5 6-26 16,10 8 27-16,10-2-44 15,12 1 5-15,11-5-26 16,5-6 14-16,24-6-8 0,8-11-11 16,11-12-9-1,-2-5 8-15,-1-2-40 0,-12 0 9 16,-14-9 17-16,-17-10-26 16,-2 3 40-16,-27 0-22 15,-18 9 16-15,-8 0-9 16,-3 7-11-16,-14 0-74 15,17 7-270-15,15-2-656 0</inkml:trace>
  <inkml:trace contextRef="#ctx0" brushRef="#br0" timeOffset="136728.31">15840 13851 1386 0,'0'0'569'16,"0"0"-387"-16,0 0-82 16,0 0 1-16,0 0 35 15,0 0-47-15,0 0-31 16,0 0 4-16,0 0-27 0,0 0 0 16,2 0-28-16,3 0 4 15,-1 0 15-15,2 0-15 16,2 0 2-16,-4 0 18 15,-2 0-30-15,-2 0 17 16,0 0 19-16,0 0-10 16,-8-5 30-16,-8-1-57 15,-3 0 1-15,2 2-10 16,1 2-8-16,7 2-62 16,5 0-239-16,4 0-388 0</inkml:trace>
  <inkml:trace contextRef="#ctx0" brushRef="#br0" timeOffset="137260.87">16368 13300 1428 0,'0'0'735'0,"0"0"-622"16,0 0-88-16,0 0 19 15,0 0 47-15,-118 95 30 16,87-55-7-16,2 1-61 16,5-2 13-16,3-8-66 15,5-8 0-15,6-7 3 16,3-5-2-16,3-7-2 0,2-3-56 15,2-1 10-15,0 0 47 16,0 0-30-16,8 0-20 16,9 0 49-16,10 0-2 15,5 0 3-15,6 0 0 16,2 0-13-16,2 0-2 16,1 0-107-16,-3 0-61 15,-7 0-69-15,-2 0-55 16,-10 0-179-16,-11-9-256 0</inkml:trace>
  <inkml:trace contextRef="#ctx0" brushRef="#br0" timeOffset="137418.97">16449 13471 1309 0,'0'0'618'0,"0"0"-373"16,0 0-34-16,0 0-1 16,0 0-119-16,0 0-24 0,0 0-40 15,-58 80-20-15,49-38 3 16,-3 6-10-16,1 5-18 15,-3 0-18-15,-5 16-189 16,1-13-306-16,3-14-463 0</inkml:trace>
  <inkml:trace contextRef="#ctx0" brushRef="#br0" timeOffset="137681.53">15969 13912 1602 0,'0'0'810'16,"0"0"-526"-16,0 0-118 15,0 0-27-15,0 0-55 16,0 0-84-16,116-12 18 15,-53 12-17-15,3 0-1 16,-1 0 0-16,7 0-117 16,-17 0-267-16,-17 0-383 0</inkml:trace>
  <inkml:trace contextRef="#ctx0" brushRef="#br0" timeOffset="138017.31">16023 14047 1420 0,'0'0'868'0,"0"0"-618"15,0 0-52-15,0 0-59 16,0 0-69-16,0 0-55 16,0 0-2-16,85-26-19 15,-56 21 6-15,-3 5 0 16,-4 0-1-16,-4 0 1 15,-7 0-1-15,-2 5 1 0,-4 7-18 16,-3 5 10 0,-2 6 8-16,0 5 0 0,0 8-10 15,-7 6 10-15,-6 5 0 16,-3 6 0-16,-1-3 10 16,-2 0-11-16,4-2 1 15,1-7-100-15,4-5-55 16,-3-6-80-16,-1-10-152 15,1-10-280-15</inkml:trace>
  <inkml:trace contextRef="#ctx0" brushRef="#br0" timeOffset="138148.51">15822 14365 1704 0,'0'0'799'16,"0"0"-478"-16,0 0-193 15,0 0-66-15,174-76-13 0,-91 57-49 16,39-8-12-16,-17 7-141 15,-18 2-541-15</inkml:trace>
  <inkml:trace contextRef="#ctx0" brushRef="#br0" timeOffset="138687.37">16692 13866 1542 0,'0'0'759'0,"0"0"-434"16,0 0-109-16,0 0-36 16,0 0-11-16,0 0-63 15,0 0-13-15,8-2-48 16,15 2-39-16,10 0 6 15,5 0-12-15,3 0-36 16,-4 2-30-16,-6 4-79 16,-16 10-27-16,-7-4-382 15,-8 0-466-15</inkml:trace>
  <inkml:trace contextRef="#ctx0" brushRef="#br0" timeOffset="138813.66">16598 14052 1043 0,'0'0'1185'16,"0"0"-688"-16,0 0-418 15,0 0 48-15,0 0 0 16,0 0-78-16,0 0-20 16,165 37-29-16,-101-35-129 15,-12-2-509-15</inkml:trace>
  <inkml:trace contextRef="#ctx0" brushRef="#br0" timeOffset="144268.37">14914 14080 960 0,'0'0'208'16,"0"0"-153"-16,0 0-4 15,0 0 68-15,0 0 64 16,0 0 2-16,0 0-43 16,-2 0 26-16,2 0-10 0,0 0-69 15,0-1-5 1,0-2-42-16,0 3 5 0,0 0 62 16,0 0-59-16,0 0-11 15,0 0-6-15,0 0-32 16,0 0 61-16,0-1-36 15,0 1 10-15,0 0 37 16,0 0-37-16,0 0 9 16,0 0-21-16,0-2-17 15,0 2 18-15,16 0-8 16,7 0-16-16,3 0 9 16,3 0-4-16,-4 0-6 15,-5 0 0-15,-7 11-37 0,-13 10 3 16,0-4-280-1,-11 2-392-15</inkml:trace>
  <inkml:trace contextRef="#ctx0" brushRef="#br0" timeOffset="186870.21">14951 14698 469 0,'0'0'0'0,"0"0"-49"0</inkml:trace>
  <inkml:trace contextRef="#ctx0" brushRef="#br0" timeOffset="187289.98">14623 14084 428 0,'0'0'70'15,"0"0"541"-15,0 0-611 16,0 0-13-16,0 0-374 0</inkml:trace>
  <inkml:trace contextRef="#ctx0" brushRef="#br0" timeOffset="187340.99">14623 14084 204 0,'-159'-85'124'0,"153"78"-124"0</inkml:trace>
  <inkml:trace contextRef="#ctx0" brushRef="#br0" timeOffset="188520.15">14248 13922 446 0,'0'0'65'15,"0"0"-39"-15,0 0-25 16,0 0 12-16,0 0 398 16,0 0-221-16,0 0-95 15,25 7-38-15,-25-7 126 16,0-3-21-16,0-1-51 16,0-2 31-16,0-1 37 15,0 2-20-15,0-3-32 16,0 2-66-16,0-1 0 0,0 4-4 15,0-1-31-15,0 0 49 16,0 0-36-16,0 0-14 16,0 0 49-16,-3 0-36 15,1 2 2-15,0-1-31 16,0 3 12-16,0 0-15 16,-2 0-6-16,1 0 0 15,3 0-16-15,-2 0 18 16,-1-3-2-16,-1 3 0 15,-5 0 11-15,-2-2-12 16,0 0 1-16,-2 0 0 16,-1 2-9-16,3 0 9 15,0 0 0-15,4 0 0 0,2 0 10 16,1 0-10 0,4 0 0-16,0 0 0 0,0 0-4 15,0 0 14-15,4 0 1 16,15 0 4-16,10 0-14 15,8 4 31-15,5-2-32 16,5 1 0-16,-5-3-12 16,1 0 20-16,-5 5-8 15,-5-1 0-15,-4 0 9 16,-4-2-23-16,-10 3 14 16,-5-4-1-16,-8 1-8 15,-2 2-5-15,0 1 14 16,-18 0 0-16,-7 3 6 0,-1-4-10 15,-6 0 4 1,1-2 0-16,0-2-8 0,3 0 17 16,-1 0-9-16,0 0 0 15,0 0 2-15,4 0-5 16,4 0 3-16,8 0 0 16,4 0-3-16,5 0 15 15,1 0-11-15,3 0-1 16,0 0 6-16,0-2 2 15,12 2-8-15,10-6 1 16,2 0 1-16,3 0 16 16,0 0-18-16,0 2 0 15,0 0 1-15,-3 0-13 16,-4 2 12-16,-4 0 0 0,-7 2-6 16,-5 0 9-1,-2 0-9-15,-2 0-9 0,0 0-108 16,-11 0-93-16,-3 7-128 15,2-4-484-15</inkml:trace>
  <inkml:trace contextRef="#ctx0" brushRef="#br0" timeOffset="189345.08">14376 13716 1000 0,'0'0'286'0,"0"0"-91"15,0 0 20-15,0 0 3 16,0 0-28-16,0 0-44 16,0 0-60-16,-12-58-20 15,10 55-66-15,0 3 19 16,2 0 6-16,0 0-22 0,0 0 12 16,0 0-15-1,0 0 0-15,0 0 21 0,0 0-14 16,0 0-7-16,0 0 0 15,0 0 16-15,-5 3-14 16,1 9 10-16,0 2 3 16,-2 3 61-16,2 3-44 15,-2 3 19-15,1 5 30 16,-1 2-34-16,-4 5 53 16,2 2-41-16,-1-2-34 15,0 0 5-15,2-3-22 16,0-4-8-16,5 1 0 15,0-5 14-15,2-2-15 16,0 0 1-16,0-10 0 0,0 0-15 16,0-3 15-16,0-2-1 15,0-3 0-15,0-4-20 16,0 0 15-16,0 0 6 16,0 0 0-16,0-3-16 15,0-14-28-15,0-5-13 16,0-8 10-16,0 0-59 15,9-7 58-15,3-1-21 16,-2-1 40-16,1 0 9 16,-3 0 32-16,-2 2-12 15,-2 2 39-15,-4 6-20 16,0 5 60-16,0-1-9 16,0 10-49-16,0 4 24 0,0 4-31 15,0 7 8-15,0 0-1 16,0 0-12-16,0 0 3 15,0 0-12-15,0 9-2 16,-2 18-11-16,-6 9 19 16,-4 8-6-16,-1 6 0 15,1 4 9-15,1 2-32 16,-4 15 20-16,1-13-280 16,3-16-376-16</inkml:trace>
  <inkml:trace contextRef="#ctx0" brushRef="#br0" timeOffset="200784.74">17445 13339 983 0,'0'0'85'0,"0"0"-41"15,0 0 480-15,0 0-400 16,0 0-96-16,0 0 102 16,-2-5 56-16,2 2-116 0,0 1 85 15,0-1 42-15,0 3-72 16,0 0-14-16,0 0-64 16,0-1-15-16,0 1 38 15,0 0-43-15,0-2 13 16,-2 2-1-16,2 0-39 15,0 0 46-15,-3 0-38 16,3 0-7-16,-2 0 4 16,-1 0-4-16,-3 0-2 15,-7 0 1-15,-3 16 0 16,-7 5-10-16,2 8 10 16,3 3 0-16,2 2-8 15,5 0 10-15,6 0-2 16,5 2 0-16,0-2 9 15,0 2-14-15,16-2 5 0,0-1 0 16,2-3-9-16,-5-6 15 16,-2-4-6-16,-6-4 0 15,-3-4-6-15,-2-2-8 16,0-4 0-16,-12-2 4 16,-9-4-4-16,-6 0-11 15,-4 0-10-15,2-18-26 16,6-3-21-16,7-6 74 15,12 3-9-15,4 0 17 16,11-3 0-16,21 4 1 16,10-5-1-16,7-1 0 15,5 1 1-15,-2-2-6 16,-4-1 5-16,-13 2 0 0,-14 3 9 16,-13 3-8-16,-8 0 37 15,-8 5-35-15,-24 4 7 16,-8 4-20-16,-4 10-32 15,-12 0-134-15,11 16-85 16,9 4-337-16</inkml:trace>
  <inkml:trace contextRef="#ctx0" brushRef="#br0" timeOffset="201474.99">17057 14013 1154 0,'0'0'402'0,"0"0"-211"16,0 0 36-16,0 0 30 16,0 0-97-16,0 0 0 15,0 0 5-15,0 0-86 16,0 0 7-16,0 0-49 16,0 0-22-16,0 0 41 15,0 0-55-15,0 0 19 16,13 2 0-16,12 4-10 15,10-5 11-15,13 6-21 16,3-2 0-16,4-1-9 16,-1 1 9-16,-3-3 0 15,-4 0-1-15,-7-1-53 16,-8 1-33-16,-6 5-193 0,-8-2-283 16,-7-1-427-16</inkml:trace>
  <inkml:trace contextRef="#ctx0" brushRef="#br0" timeOffset="202030.97">17024 14321 1272 0,'0'0'635'0,"0"0"-405"16,0 0-37-16,0 0-53 15,0 0-17-15,0 0 4 16,0 0-96-16,24-63-11 16,5 50-20-16,1 7 14 15,-5 0-14-15,-6 6 0 16,-6 0-1-16,-6 6-14 0,-7 13 9 16,0 7 6-1,-18 6 0-15,-13 7 9 0,-11 3 10 16,-8 2-19-1,-4-2 0-15,4-5-1 0,5-5 10 16,9-9-9-16,14-6 0 16,9-9 0-16,11-1 5 15,2-4-5-15,0-3 0 16,15 0 17-16,14 0-11 16,8 0-2-16,11 0-4 15,1-6 11-15,0-2-31 16,0 4 20-16,-3-1-171 0,4 0-103 15,-13 3-297 1,-8 0-506-16</inkml:trace>
  <inkml:trace contextRef="#ctx0" brushRef="#br0" timeOffset="202344.48">17304 14554 1661 0,'0'0'497'16,"0"0"-408"-16,0 0-8 15,0 0-27-15,0 0-17 16,48-113-15-16,-35 87 20 16,3 2-39-16,-1 7 7 0,-1-2 11 15,-6 6 35-15,-1 8 47 16,-5 1 9-16,-2 4-85 15,0 0-6-15,0 9-21 16,0 13 1-16,-4 9 48 16,-7 11-47-16,-7 9 5 15,-3 4-6-15,-3 3-1 16,-2 15-62-16,5-15-282 16,5-14-482-16</inkml:trace>
  <inkml:trace contextRef="#ctx0" brushRef="#br0" timeOffset="202932.19">17819 14134 506 0,'0'0'1229'0,"0"0"-970"0,0 0-160 15,0 0 29-15,0 0-17 16,0 0 9-16,0 0-68 16,-64 34-5-16,64-29 37 15,4-1-46-15,9-2 24 16,7-2-36-16,-1 0-25 15,-2 0 30-15,-3-13-31 16,-10 1 0-16,-4-1-115 16,-20 3-243-16,-9 6-743 0</inkml:trace>
  <inkml:trace contextRef="#ctx0" brushRef="#br0" timeOffset="204634.8">1198 15651 67 0,'0'0'1710'0,"0"0"-1454"0,0 0-121 16,0 0-25-16,0 0-33 15,0 0 17-15,0 0-55 16,-4-10 4-16,4 10-43 16,0 0 6-16,0 0-15 15,0 0 10-15,0 10-1 16,-2 4 37-16,0 12-9 16,-3 2 23-16,1 11-21 15,0 10 20-15,-3 6 14 16,-5 6-35-16,2 10-1 15,-2-3-13-15,1 3 0 16,5-4-3-16,1-5-12 16,3-4 0-16,0-8-6 0,2-5 6 15,0-11 0-15,0-6 0 16,0-10-12-16,0-10-2 16,0-8-69-16,-3 0 3 15,-4-14 40-15,-3-56-215 16,-1 4-290-16,-1-6 151 0</inkml:trace>
  <inkml:trace contextRef="#ctx0" brushRef="#br0" timeOffset="204848.83">1167 15691 1594 0,'0'0'531'16,"0"0"-415"-16,0 0-83 0,0 0 10 15,0 0-33-15,0 0 57 16,114-8 29-16,-104 52-22 15,-10 10 59-15,0 13-72 16,-25 0-21-16,-8 4-20 16,-8-9-11-16,3-12-9 15,5-10 0-15,8-10-96 16,16-21-127-16,5-9-359 16,4 0-1104-16</inkml:trace>
  <inkml:trace contextRef="#ctx0" brushRef="#br0" timeOffset="205147.91">1690 15661 1045 0,'0'0'1073'16,"0"0"-938"-16,0 0-117 16,-121 30 0-16,82 10 19 15,8 6 7-15,5 10 80 16,10 2-29-16,8 5-30 16,6-5-13-16,2 5-51 15,0-5 17-15,15-9-18 16,9-8-135-16,30-20-86 0,-8-7-313 15,4-14-968-15</inkml:trace>
  <inkml:trace contextRef="#ctx0" brushRef="#br0" timeOffset="205363.45">2020 15770 1413 0,'0'0'862'15,"0"0"-796"-15,0 0-48 16,0 0-16-16,0 0 64 16,-143 139 24-16,107-80 31 0,3 2-17 15,-4 2-90-15,6-5-14 16,2-12-30-16,8-5-119 16,-4-16-56-16,7-15-191 15,2-10-428-15</inkml:trace>
  <inkml:trace contextRef="#ctx0" brushRef="#br0" timeOffset="205507.5">1615 15971 2386 0,'0'0'326'16,"0"0"-235"-16,0 0-91 16,0 0 10-16,0 0-10 15,114 77 0-15,-66-33-16 16,-9-3-141-16,-5-14-430 0</inkml:trace>
  <inkml:trace contextRef="#ctx0" brushRef="#br0" timeOffset="205760.96">2082 16012 1824 0,'0'0'607'15,"0"0"-437"-15,0 0-42 16,0 0-94-16,0 0 5 0,0 0-39 16,133-12 0-16,-89 12-9 15,-1 0 9-15,-7 8-254 16,-11 1-338-16,-12 3-580 0</inkml:trace>
  <inkml:trace contextRef="#ctx0" brushRef="#br0" timeOffset="205905.5">2062 16186 730 0,'0'0'1297'15,"0"0"-1124"-15,0 0-122 16,0 0-43-16,145-14 5 15,-89 7-26-15,-12-2-46 0,-7-2-430 0</inkml:trace>
  <inkml:trace contextRef="#ctx0" brushRef="#br0" timeOffset="206213.58">2944 15940 2109 0,'0'0'337'0,"0"0"-295"15,0 0-25-15,0 0-17 0,-125 38 1 16,76-4 29-16,-5 6 35 16,2 2-63-16,4-3 4 15,13-7-6-15,10-11 13 16,16-7-20-16,9-6 7 15,7-4 0-15,24-4-2 16,16 0 3-16,11 0-2 16,5-1-9-16,1-10-81 15,-3 2 27-15,-3-5-50 16,-16 5-169-16,-11 6-288 0</inkml:trace>
  <inkml:trace contextRef="#ctx0" brushRef="#br0" timeOffset="206408.31">2924 16012 611 0,'0'0'1512'0,"0"0"-1220"16,0 0-197-16,0 0-72 16,0 0 59-16,0 0 35 15,-82 153-73-15,57-92 8 16,1 11-52-16,-1-1-11 15,2 15-132-15,6-21-139 16,8-19-323-16</inkml:trace>
  <inkml:trace contextRef="#ctx0" brushRef="#br0" timeOffset="206708.78">3285 15804 584 0,'0'0'1527'16,"0"0"-1233"-16,0 0-235 15,0 0-29-15,0 0-20 16,0 0-2-16,91 151 71 15,-86-77 1-15,-5 9-7 0,0 5-34 16,-24 0-29 0,-10 2 23-16,-8 1-33 0,0-6-1 15,-12 2-24-15,14-19-280 16,9-24-554-16</inkml:trace>
  <inkml:trace contextRef="#ctx0" brushRef="#br0" timeOffset="207203.67">3791 16133 1659 0,'0'0'695'16,"0"0"-505"-16,0 0 52 15,0 0-34-15,0 0-94 16,0 0-9-16,0 0-63 15,45-39-41-15,-21 37 15 16,10 2-10-16,1 0-6 16,6 0 0-16,-4 0-89 15,-1 14-16-15,-11 0-219 16,-15-1-432-16</inkml:trace>
  <inkml:trace contextRef="#ctx0" brushRef="#br0" timeOffset="207352.94">3762 16298 2286 0,'0'0'596'16,"0"0"-519"-16,0 0 3 15,0 0-54-15,0 0-24 16,114-17-4-16,-65 12-29 16,-11 5-287-16,-6 0-666 0</inkml:trace>
  <inkml:trace contextRef="#ctx0" brushRef="#br0" timeOffset="211783.39">4411 16211 1555 0,'0'0'290'15,"0"0"-192"-15,0 0-9 16,0 0 57-16,0 0-51 16,0 0-44-16,0 0 27 15,0 0-30-15,0 0 3 16,0 0 56-16,0 0-21 0,0 0-5 15,0 0-17-15,0 0-35 16,0 0 32-16,0 0-55 16,0 0-5-16,0 0 22 15,0 0-17-15,0 0 4 16,0 0-8-16,0 0 7 16,0 0 14-16,0 0-22 15,0 0-1-15,2 0 13 16,7 0-1-16,7 0-7 15,4 0-5-15,5 0 1 16,4 0-1-16,0 0 0 16,4 1 0-16,3 1-6 15,1 2 15-15,1-4-9 16,0 0 0-16,0 0 7 16,-2 0-16-16,-5 0 9 0,0 0 0 15,-4 0-9 1,-2 0-10-16,-1 0 19 0,-2 0-6 15,0 0 2-15,-1 5-16 16,-4-2 19-16,1 1 1 16,0 3-8-16,2 0 23 15,5-2-15-15,2-4 0 16,4 1 0-16,2 0-7 16,0-2 7-16,3 4 0 15,-3-4-6-15,4 0 13 16,-6 0-7-16,0 0 0 15,-5 4 1-15,3-4-10 16,-2 4 9-16,2 0 0 16,0-2-2-16,6 2 13 15,4 1-12-15,3-5 1 0,5 0 0 16,-1 0-12-16,2 0 12 16,-2 0 0-16,-6 0-1 15,-4 0 18-15,-9 0-22 16,-10 0 5-16,-8 0-16 15,-9 0-11-15,-2 0-315 16,-15 0-536-16</inkml:trace>
  <inkml:trace contextRef="#ctx0" brushRef="#br0" timeOffset="212450.76">5270 15484 1149 0,'0'0'535'0,"0"0"-364"16,0 0-45-16,0 0 6 15,0 0 32-15,0 0-64 16,0 0 16-16,-77-66-81 16,44 66-34-16,-2 0 35 15,-6 14-13-15,-1 8 26 16,2 4 30-16,2 6-28 16,6 3 25-16,8 1-49 15,8 1-12-15,10 2 29 16,6 2-43-16,0-10 15 15,13 1-10-15,11-2 9 16,6-12-10-16,3-4-5 16,6-6-26-16,-2-8-20 15,14 0-251-15,-10-14-340 0,-8-6-869 16</inkml:trace>
  <inkml:trace contextRef="#ctx0" brushRef="#br0" timeOffset="213008.54">5447 15186 1536 0,'0'0'248'0,"0"0"-173"15,0 0 48-15,0 0 57 16,0 0 4-16,0 0-78 16,0 0-70-16,-67-23 4 15,63 19-40-15,2 4 27 16,2 0 12-16,0 0-27 15,0 0 55-15,0-4-40 16,13 3-27-16,5-2 0 16,0 3-19-16,0 0 19 15,-4 0-1-15,-6 14-14 0,-6 7 14 16,-2 5 2-16,0 2 13 16,-20-1 39-16,-2 4-33 15,-2-9 18-15,3 0-24 16,4-7-4-16,7-10 1 15,10 2-11-15,0-2 0 16,8-1-1-16,13 1 2 16,8-5-1-16,-2 7 0 15,-2-2-1-15,-12 6-14 16,-9 5 15-16,-4-2-4 16,-4 4-5-16,-23 4 16 15,-6 4-16-15,-25 10-98 16,9-9-183-16,6-4-522 0</inkml:trace>
  <inkml:trace contextRef="#ctx0" brushRef="#br0" timeOffset="213487.76">5478 15719 1285 0,'0'0'706'0,"0"0"-446"16,0 0-121-16,0 0-54 16,0 0-56-16,0 0 41 15,0 0 6-15,-124-2-16 16,102 23-5-16,2 11-16 16,7 0 30-16,5-1-31 15,8 1-38-15,0-6 27 16,16-8-26-16,13-7-1 15,9-8 12-15,2-3-4 0,-4 0 0 16,-8-10-8 0,-9-8 0-16,-19 6-7 0,-5 3 7 15,-35 4-14-15,-15 5 14 16,-14 0-16-16,-8 18 8 16,-18 22-177-16,16-4-358 15,15-4-1471-15</inkml:trace>
  <inkml:trace contextRef="#ctx0" brushRef="#br0" timeOffset="214591.23">5087 16571 1452 0,'0'0'338'0,"0"0"-173"16,0 0 21-16,0 0-7 16,0 0 17-16,0 0-44 15,0 0-67-15,-16-63-37 16,-13 63-47-16,-7 0 6 16,-9 0 7-16,1 21-13 15,0 7 46-15,3 8-45 16,10 0 17-16,8 0 28 15,15-2-46-15,8-2 21 16,0-1-12-16,24-3-2 16,14-10 16-16,9-4-24 0,9-6-18 15,4-8-40-15,18 0-232 16,-16-14-244-16,-12-4-361 0</inkml:trace>
  <inkml:trace contextRef="#ctx0" brushRef="#br0" timeOffset="-214371.17">5227 16369 932 0,'0'0'568'16,"0"0"-475"-16,0 0-71 16,0 0 74-16,0 0 30 15,0 0-35-15,0 0 18 16,-34-13-15-16,34 13-20 16,0 0 22-16,0 0-42 15,0 0-10-15,0 0 29 16,0-3-41-16,2 1 6 15,5-1-38-15,0 3 10 16,0 0-11-16,-1 0 1 0,1 13 0 16,-5 4-11-1,-2 9 22-15,0 3 5 16,-4 5 52-16,-14-6-21 0,0 2 33 16,5-8-68-16,4-8-12 15,6-4 2-15,3-6-2 16,9-4 0-16,16 0-8 15,4 0-67-15,0 0 31 16,-4 0 8-16,-13 0 30 16,-4 0 0-16,-8 4-1 15,0 10 7-15,-2 5 61 16,-16-2-33-16,-3 10-1 16,0 0-26-16,-6 4-2 15,-4 4-128-15,6-5-348 16,7-5-467-16</inkml:trace>
  <inkml:trace contextRef="#ctx0" brushRef="#br0" timeOffset="-214071.8">5084 17048 772 0,'0'0'1216'15,"0"0"-898"-15,0 0-228 16,0 0-90-16,0 0 3 15,0 0-12-15,125-107-7 16,-89 72 7-16,-5 7-13 16,-6 2-16-16,-6 4 38 15,-7 8 0-15,-6 2 117 0,-6 10 157 16,0 2-122 0,0 0-85-16,-2 0-47 0,-12 20-14 15,1 6 7-15,-3 9-13 16,6-3-3-16,3-1-12 15,5-4-80-15,2-6-133 16,6-11-61-16,15-6-84 16,3-4-336-16</inkml:trace>
  <inkml:trace contextRef="#ctx0" brushRef="#br0" timeOffset="-213845.19">5450 16924 1177 0,'0'0'1158'16,"0"0"-1007"-16,0 0-85 15,0 0-56-15,0 0 84 16,0 0-8-16,0 0-29 0,-36 75 6 16,58-70-63-16,3-5 10 15,-2 0-20-15,-6 0-14 16,-5-10-11-16,-8-4 20 16,-4-5-83-16,-2-1 46 15,-19-3 16-15,-6 5 0 16,-4 1-13-16,-13 3-96 15,3 5-221-15,10 1-627 0</inkml:trace>
  <inkml:trace contextRef="#ctx0" brushRef="#br0" timeOffset="-211847.05">6172 16288 1013 0,'0'0'397'0,"0"0"-222"15,0 0 53-15,0 0 41 16,0 0-69-16,0 0-30 16,0 0-38-16,-5 0 8 15,5 0-49-15,0 0-68 16,0 0 16-16,0 0-39 16,0 0 0-16,0 5 5 15,0-3 1-15,0 1-6 16,5 1 0-16,-1-4 16 0,-1 0-25 15,-1 0 9-15,-2 0 0 16,0 0-9-16,0 0 16 16,0 0-7-16,0 0 8 15,0 0 5-15,0 0-19 16,0 5 6-16,2-5-28 16,3 4 7-16,-1 1-24 15,-2-5-84-15,0 4 17 16,-2-4 26-16,0 0 51 15,0 0-36-15,0 0 16 16,0 0 54-16,0 0-22 16,0 0 23-16,0 0-1 0,0 0 10 15,0 0 9 1,0 0 38-16,0 0 2 0,0 0-4 16,0 0-53-16,0 5 35 15,0-5 19-15,0 4-46 16,0-4 23-16,0 3-32 15,0 4 0-15,0-3 3 16,0-1 11-16,0-3-14 16,0 0 24-16,0 0-24 15,0 0 65-15,0 0 28 16,0-12-35-16,-8-2-18 16,-6 5-29-16,1-4-11 15,-5 13 0-15,-2 0-18 16,0 0-30-16,-9 22-226 0,6 1-321 15,6-1-667-15</inkml:trace>
  <inkml:trace contextRef="#ctx0" brushRef="#br0" timeOffset="-207853.02">6065 16307 439 0,'0'0'932'0,"0"0"-778"15,0 0-126-15,0 0-18 16,0 0 21-16,0 0-24 16,0 0 22-16,36 0-4 15,-28 0 7-15,-3 0 50 0,-5 0-20 16,0 0 64 0,0 0 84-16,-3 0-59 0,-7 0-46 15,-3 4-78 1,1 5-9-16,3 1 31 0,7 3-49 15,2 0 18-15,0 0 53 16,11-4 2-16,9 0 26 16,7-9-53-16,2 0-40 15,-2 0 25-15,-7 0-29 16,-6-9 7-16,-10 0 29 16,-4 1 1-16,-2 0 50 15,-21 1-89-15,-6 4-17 16,-23 3-41-16,8 0-401 15,5 0-701-15</inkml:trace>
  <inkml:trace contextRef="#ctx0" brushRef="#br1" timeOffset="-194806.23">6545 16348 386 0,'0'0'657'15,"0"0"-553"-15,0 0-17 16,0 0 68-16,0 0-81 16,0 0-65-16,29-32 14 15,-27 32 213-15,-2-4 113 0,0 3-206 16,0-3-107-1,0-1-4-15,0-2-15 0,-5 5 29 16,2-3-5-16,1 5-17 16,0 0 43-16,2-4-20 15,0 4 23-15,0 0 14 16,0 0-56-16,-2 0-4 16,0 0-23-16,-3 0 13 15,3 0-11-15,0 0-3 16,0 0 0-16,-2 0-6 15,-2 0 12-15,-2 0-6 16,-1 0 0-16,1 0 1 16,0 0-6-16,2 4 5 0,3-4 0 15,1 0-7-15,0 0 20 16,2 0-4-16,-2 2 24 16,2-2-17-16,0 0 43 15,0 0-49-15,0 0-1 16,0 0 10-16,0 0-17 15,0 0 4-15,0 3 15 16,0 2-8-16,0-5 43 16,0 4-44-16,0 1-11 15,0-5 15-15,0 4-6 16,0-4-8-16,0 1-2 16,0 3 6-16,0 0-3 15,2 1-3-15,9-1 0 16,1-3 4-16,1 8 3 15,3-5-7-15,1-1 0 0,1-1 8 16,2 1 2 0,4 2-10-16,1-5 0 0,2 5-9 15,0-5 18-15,0 4-9 16,-1-4 0-16,0 0 2 16,-1 0-5-16,-2 0 3 15,-3 0 0-15,-3 0 0 16,-1 0 11-16,-3 0-12 15,1 4 1-15,-1-3 0 16,3 4-1-16,-1-2 1 16,6 2 0-16,3 0-2 15,0-1 3-15,1 1-1 0,2-1 0 16,-5-1 12 0,-2-3-17-16,-4 5 5 15,-1-3 0-15,-3 2-3 0,-4 0 5 16,4-4-2-16,-5 4 0 15,-1-4 9-15,-2 0-27 16,-4 0 18-16,0 0-58 16,-4 0-73-16,-16 0-474 15,-7 0-811-15</inkml:trace>
  <inkml:trace contextRef="#ctx0" brushRef="#br1" timeOffset="-193708.3">6830 15703 1016 0,'0'0'327'0,"0"0"-10"16,0 0-73-16,0 0 14 15,0 0-14-15,0 0-85 16,0 0-31-16,0-26-47 16,0 22-35-16,0 4 48 15,0 0-44-15,0-4-20 16,0-2 25-16,-5-3-43 16,-1 2 3-16,-2-3-15 15,4-2 12-15,0-2-23 16,4-1 11-16,0-2 0 15,0-1-7-15,8-5-5 16,11 5 12-16,1 0 0 16,4 4 8-16,3 6-16 0,-3 1 8 15,1 2 0-15,-7 5-9 16,-3 0 18-16,-8 8-9 16,-7 10 0-16,0 12 8 15,-17 8 13-15,-15 5-14 16,-8 3 1-16,0-2 17 15,4-8-19-15,9-9-3 16,11-8-3-16,10-6 2 16,6-6-11-16,0-5 9 15,25 3-2-15,6-2-13 16,2 1 8-16,-2 1 6 16,-6 4 1-16,-7 3-3 15,-13 6-8-15,-5 8 11 0,-14 6-15 16,-20 5 9-1,-5-1-52-15,-20 4-130 0,12-4-360 16,12-14-720-16</inkml:trace>
  <inkml:trace contextRef="#ctx0" brushRef="#br1" timeOffset="-190353.04">6622 16704 880 0,'0'0'859'0,"0"0"-582"16,0 0-73-16,0 0-8 15,0 0 0-15,0 0-35 0,0 0-49 16,-46-80-18-16,44 71-6 16,2 6-31-16,-3 3 32 15,3 0-46-15,-3 0-25 16,3 0 52-16,-2 0-49 15,2 0-1-15,0 0-16 16,0 0 13-16,0 0-26 16,0 0 9-16,2 0-33 15,17 0 27-15,5 3-21 16,5 1 20-16,3 1-1 16,-1 0-19-16,0-1 12 15,-2 0 11-15,-6 0-19 16,-4-4 5-16,-7 0 5 0,-6 4 13 15,-6-4-6 1,0 6-20-16,0 6 16 0,-2 7-10 16,-14 8 20-16,-1 8-16 15,-4 11 16-15,1 1 0 16,-2 8 0-16,4-1 10 16,0-1-8-16,5 0-2 15,4-9-66-15,4-3-5 16,5-9-230-16,0-10-158 15,0-13-308-15</inkml:trace>
  <inkml:trace contextRef="#ctx0" brushRef="#br1" timeOffset="-190211.17">6354 17004 2261 0,'0'0'774'0,"0"0"-637"15,0 0-68-15,117-86-69 16,-37 56 0-16,18-6-21 15,47-12-79-15,-22 11-202 16,-19 6-699-16</inkml:trace>
  <inkml:trace contextRef="#ctx0" brushRef="#br1" timeOffset="-189435.3">7492 16329 1147 0,'0'0'398'16,"0"0"-202"-16,0 0-5 15,0 0 9-15,0 0-39 16,0 0-78-16,0 0-66 15,-21-18-8-15,19 18-4 16,2 0-5-16,0 0 0 16,0 0 36-16,0 0 20 15,0 0 39-15,0 0 14 16,0 0-43-16,0 0-9 16,0 0-57-16,0 0 0 0,0 0-1 15,0 0 16-15,0 0-15 16,0 0 0-16,0 0 2 15,0 0 7-15,0 0-9 16,0 0-2-16,-6-4-23 16,2-1-202-16,-4 1-374 0</inkml:trace>
  <inkml:trace contextRef="#ctx0" brushRef="#br0" timeOffset="-173629.42">7826 16387 990 0,'0'0'243'0,"0"0"-199"15,0 0-43-15,0 0 43 16,0 0 627-16,0 0-427 0,-8-4-61 16,8-1-13-16,-4 2 0 15,2-3-78-15,-2 2-31 16,2 0 41-16,-2-1-44 16,1 0-40-16,1 2 50 15,2 3-32-15,0 0 10 16,0 0 4-16,0 0-31 15,0 0 35-15,0 0-36 16,0 0-8-16,0 0 7 16,17 0-17-16,12 13 0 15,12-4-8-15,6 8-1 16,2-3-19-16,3 0-75 16,-8-2-40-16,-5 8-60 0,-9-5-425 15,-17 0-603-15</inkml:trace>
  <inkml:trace contextRef="#ctx0" brushRef="#br0" timeOffset="-173464.58">7739 16670 872 0,'0'0'1739'0,"0"0"-1402"16,0 0-179-16,0 0-81 15,0 0-32-15,0 0-38 16,0 0-7-16,170-7-16 15,-76 3-115-15,-17 4-399 16,-5 0-776-16</inkml:trace>
  <inkml:trace contextRef="#ctx0" brushRef="#br0" timeOffset="-172952.12">9301 16160 2244 0,'0'0'467'16,"0"0"-371"-16,0 0-95 16,0 0 8-16,0 0 39 15,-2-108-48-15,6 72 52 16,8-7-52-16,-1-3 9 15,1-7-22-15,1-10 4 16,-2 5-7-16,2 5 16 16,-2 12 0-16,-1 15 89 0,-6 12 14 15,-2 6-46 1,-2 8-21-16,0 0-36 0,0 22 0 16,0 18 0-16,-4 14 6 15,-8 16 13-15,4 7-19 16,-6 6-18-16,1 4 12 15,0-3-81-15,-3 18-71 16,3-21-388-16,3-17-545 0</inkml:trace>
  <inkml:trace contextRef="#ctx0" brushRef="#br0" timeOffset="-172727.67">8910 16531 2154 0,'0'0'606'0,"0"0"-449"16,0 0-78-16,0 0 11 15,0 0 34-15,0 0-113 16,0 0 22-16,183-54 0 16,-99 50-24-16,5-2-18 15,2 1 6-15,-4 5-122 16,23 0-71-16,-23 0-521 15,-20 0-655-15</inkml:trace>
  <inkml:trace contextRef="#ctx0" brushRef="#br0" timeOffset="-172362.11">8642 17186 1540 0,'0'0'1249'15,"0"0"-1058"-15,0 0-150 16,0 0-38-16,0 0 10 16,125-112-13-16,-73 69 0 15,0-1 1-15,2-7-12 16,-2 7-29-16,-13 4 26 0,-7 10 8 15,-12 10 12 1,-11 8 50-16,-7 12-10 0,-2 0-46 16,0 0 9-16,0 18-8 15,-11 16-1-15,-7 7 17 16,-5 12-7-16,-4 5-6 16,4 0-4-16,0-4-93 15,12-6-82-15,11-7-188 16,7-13-216-16,17-16-428 0</inkml:trace>
  <inkml:trace contextRef="#ctx0" brushRef="#br0" timeOffset="-172128.34">9469 16941 1998 0,'0'0'613'0,"0"0"-502"0,0 0-65 15,0 0-45-15,0 0 17 16,-147 58 86-16,95-23-48 15,8 1-20-15,9-3-36 16,12-8 13-16,19-2-14 16,4-5 1-16,17-8 0 15,28-3-12-15,13-2 7 16,9-1-7-16,-1-4-40 16,1 0-74-16,-1 0-54 15,-20 0-136-15,-15 2-478 0</inkml:trace>
  <inkml:trace contextRef="#ctx0" brushRef="#br0" timeOffset="-171963.46">9521 17004 2503 0,'0'0'563'0,"0"0"-550"15,0 0-12-15,-70 120 5 16,43-61 4-16,1 7-14 15,-10 36 4-15,7-20-280 16,5-12-524-16</inkml:trace>
  <inkml:trace contextRef="#ctx0" brushRef="#br0" timeOffset="-170260.17">11081 6322 889 0,'0'0'832'0,"0"0"-211"16,0 0-339-16,0 0-185 15,0 0-30-15,0 0 76 16,0 0-62-16,4-24 36 15,-4 21 24-15,0 3-74 16,0 0 12-16,0 0-38 16,0 0-41-16,0 0 41 15,0 0-40-15,0 0 13 16,0 0-14-16,-4 1 21 16,-3 17-21-16,-1 14 6 15,-6 6 1-15,3 6 22 16,-1-1-22-16,6-7-7 15,1-12 0-15,5-9 14 0,0-10-31 16,9-5 17-16,30-20 0 16,18-25-18-16,44-32-3 15,41-34-31-15,46-23-5 16,14 4-42-16,-8 23 35 16,-27 31-53-16,-57 38 31 15,-33 7-300-15</inkml:trace>
  <inkml:trace contextRef="#ctx0" brushRef="#br0" timeOffset="-169050.65">11105 8969 396 0,'0'0'627'0,"0"0"-322"16,0 0-119-16,0 0-90 15,0 0-96-15,0 0-35 16,0 0-8-16,23-76 43 16,-19 66 0-16,0 1 65 15,1 0-2-15,-1-1 8 16,0-2 103-16,1-3 28 16,2-2 24-16,0 0-37 15,-3 4 22-15,0 2-42 16,-2 6-79-16,-2 1 1 15,0 4-81-15,0 0 1 0,0 0-11 16,0 12 6-16,0 14-6 16,0 14 52-16,0 7-10 15,0 2 38-15,-2 1-71 16,-4-6-9-16,-1-9 0 16,5-9 18-16,2-12-18 15,0-7 0-15,0-7 1 16,2 0-7-16,25-12 6 15,20-26-2-15,33-30-8 16,49-34-62-16,45-19 7 16,9 0-19-16,-9 27-55 15,-53 38-71-15,-46 29-287 0</inkml:trace>
  <inkml:trace contextRef="#ctx0" brushRef="#br0" timeOffset="-167713.84">13114 11117 1461 0,'0'0'607'16,"0"0"-300"-16,0 0-45 16,0 0-74-16,0 0-45 15,0 0-116-15,0 0-6 16,6-16-21-16,-6 40 14 15,0 8 23-15,0 5 5 0,0 4-20 16,0-3 46-16,0-6-58 16,0-7 20-16,0-12-27 15,0-5 23-15,0-8-10 16,14 0 35-16,19-21 31 16,23-24 16-16,38-31-97 15,41-34 6-15,44-29-7 16,12 3-115-16,-10 24-3 15,-16 38-52-15,-60 40-166 16,-23 13-510-16</inkml:trace>
  <inkml:trace contextRef="#ctx0" brushRef="#br0" timeOffset="-166430.22">18083 14045 1458 0,'0'0'402'0,"0"0"-257"16,0 0 70-16,0 0-14 15,0 0-31-15,0 0-2 16,0 0-83-16,11-12-52 16,-11 22 28-16,0 9-46 15,0 15 82-15,-5 3-19 16,-1 1-69-16,-2 0 47 16,6-6-56-16,2-10 9 15,0-6-3-15,0-11 9 0,16-5-8 16,15 0 52-16,16-23-40 15,13-17 24-15,12-15-43 16,7-15-53-16,9-5-9 16,15-20-155-16,-22 20-328 15,-20 20-494-15</inkml:trace>
  <inkml:trace contextRef="#ctx0" brushRef="#br0" timeOffset="-165612.68">10231 16353 1898 0,'0'0'630'16,"0"0"-353"-16,0 0-220 16,0 0-1-16,0 0 10 15,0 0-52-15,0 0 17 16,19-5-23-16,-19 45 33 0,0 17 51 15,0 1-58 1,0 0 13-16,-8-4-14 0,4-10-24 16,-1-12 6-16,5-14-15 15,0-13 0-15,9-5 14 16,28-9-13-16,17-26 47 16,41-42-48-16,38-39-23 15,41-36-23-15,16 1-81 16,-45 43-149-16,-32 40-486 0</inkml:trace>
  <inkml:trace contextRef="#ctx0" brushRef="#br0" timeOffset="-163322.22">21453 8111 1345 0,'0'0'549'0,"0"0"-427"16,0 0 134-16,0 0 20 15,0 0-111-15,0 0-41 16,0 0-39-16,-2-18-46 16,2 18 38-16,0 0-54 15,0 0-2-15,0 0-3 0,13 0-3 16,14 18-12-16,10 12-3 16,11 8 1-16,8 6-10 15,6 5 9-15,5-3 0 16,4 0-1-16,-3-6 3 15,0-4-11-15,-8-4-54 16,5-2-198-16,-19-8-227 16,-13-8-384-16</inkml:trace>
  <inkml:trace contextRef="#ctx0" brushRef="#br0" timeOffset="-163022.31">22382 7954 1515 0,'0'0'379'16,"0"0"-191"-16,0 0-163 15,0 0 34-15,0 0 105 16,-71 111-10-16,38-54 68 15,-3 3-74-15,1 3-87 16,0 2-10-16,6-3-51 16,8-10-20-16,7-8 7 15,12-13-104-15,2-8-39 0,18-14 2 16,47-9-53 0,-7-15-165-16,0-9-525 0</inkml:trace>
  <inkml:trace contextRef="#ctx0" brushRef="#br0" timeOffset="-162392.37">22662 8253 1523 0,'0'0'745'0,"0"0"-466"16,0 0-127-16,0 0-106 15,-117 33 14-15,64-4 12 16,1 3-28-16,8 2 15 16,11-9-59-16,10-5 0 15,15-6-1-15,8-8-57 16,0-6 12-16,23 0 22 15,14-2-7-15,3-18-30 0,-1-2-77 16,-3-4 37-16,-9 6 64 16,-13 6 37-16,-10 9 129 15,-4 5-41-15,0 5-81 16,-20 18 71-16,0 7-29 16,2-5-17-16,9 1 20 15,9-7-51-15,0-2 18 16,7-7-19-16,20-5 1 15,4-5-22-15,4-3-11 16,1-17-61-16,-1-8-14 16,-4-2-23-16,-6 0 53 15,-7 4 43-15,-7 8 34 16,-9 8 175-16,-2 10-74 0,0 0-75 16,-10 17-13-16,-4 10 2 15,1 3 25-15,8 0-25 16,5-4-1-16,0-3 3 15,7-6-17-15,13-8 0 16,0-4-6-16,4-5 12 16,-1 0-17-16,2-19-2 15,-1-8-66-15,0-4 59 16,1-2-27-16,-5 3 30 16,-5 5 17-16,-3 14 45 15,-8 8 43-15,-4 3-88 16,0 31 1-16,0 15-7 15,-2 16 12-15,-4 10 0 16,0 7 31-16,0-3-36 16,4-6 16-16,0-10-17 0,-1-14-15 15,3-12 3-15,0-15-104 16,-2-10-78-16,-27-13-36 16,2-20-19-16,-10-10-537 0</inkml:trace>
  <inkml:trace contextRef="#ctx0" brushRef="#br0" timeOffset="-162255.37">22483 7867 2134 0,'0'0'642'0,"0"0"-513"0,0 0-64 16,123-72-40 0,-71 72-25-16,18 29-28 0,-17 21-204 15,-14 11-406-15</inkml:trace>
  <inkml:trace contextRef="#ctx0" brushRef="#br0" timeOffset="-162151.81">22612 8903 1840 0,'0'0'545'16,"0"0"-545"-16,0 0-71 16,0 0-1042-16</inkml:trace>
  <inkml:trace contextRef="#ctx0" brushRef="#br0" timeOffset="-161377.4">23844 7718 1785 0,'0'0'567'0,"0"0"-518"15,0 0 3-15,0 0 16 0,0 0-42 16,0 0-16-16,0 0 14 16,-4 68-24-16,-11 6 116 15,-3 13-4-15,-2 5 21 16,0 0-66-16,2-4-66 16,0-9 23-16,4-12-24 15,6-10 0-15,1-15-5 16,5-14 19-16,2-9-20 15,0-14 6-15,0-5-33 16,0 0 22-16,0-28 11 16,9-16-81-16,13-14-104 15,7-10-4-15,7 6 24 16,1 7 96-16,1 19 69 16,-1 16 41-16,-6 16-40 15,-2 4-1-15,-5 15 23 0,-4 11-22 16,-4 7 67-16,-7 5 27 15,-9 2-25-15,0 3 25 16,-9-3-36-16,-18-2 12 16,-9-2 2-16,-4-6-53 15,0-6 10-15,5-8-30 16,8-8-23-16,8-8-13 16,15 0-107-16,13-29-107 15,22-5-413-15,8 1-461 0</inkml:trace>
  <inkml:trace contextRef="#ctx0" brushRef="#br0" timeOffset="-160829.56">24386 8252 1445 0,'0'0'517'16,"0"0"-376"-16,0 0 8 15,0 0-94-15,0 0-1 16,0 0-5-16,0 0 3 15,-113 46 38-15,75-21-52 16,4 1-21-16,1-1 26 16,8-7-43-16,8-6 21 15,7-4-21-15,8-6 6 16,2-2-9-16,0 0 3 16,18-10-60-16,9-11-95 15,4 2-11-15,-2-1 54 0,-4 8 53 16,-10 10 59-1,-6 2 21-15,-9 2 2 0,0 17 70 16,0 6 1-16,0-1-47 16,0-2-2-16,3-4-22 15,16-5-17-15,10-6 52 16,9-7-58-16,7 0-1 16,-1-2 0-16,1-16-10 15,-3-6 11-15,-6-4 0 16,-3-2-33-16,-6 0 32 15,-7 3-22-15,-7 8 23 16,-3 11 24-16,-10 8-23 16,0 3-1-16,0 30-19 15,0 15 19-15,-10 14-12 0,-3 15 19 16,1 4-7 0,-5 5 40-16,2-1-10 0,-1-9 21 15,1-10-42-15,1-13 0 16,1-16-18-16,2-11 9 15,2-11-69-15,-9-15-47 16,5-16-101-16,-5-14-297 0</inkml:trace>
  <inkml:trace contextRef="#ctx0" brushRef="#br0" timeOffset="-160663.25">24362 7703 1914 0,'0'0'646'15,"0"0"-424"-15,0 0-186 16,0 0-9-16,127 0-27 16,-116 35-3-16,-11 13-10 15,-27 36-63-15,-17-11-191 16,1-10-574-16</inkml:trace>
  <inkml:trace contextRef="#ctx0" brushRef="#br0" timeOffset="-160303.25">25360 8311 1642 0,'0'0'351'16,"0"0"-293"-16,0 0-49 15,-50 130 50-15,38-60 59 16,3 9 8-16,5 7 89 16,-3-1-103-16,5-6-73 15,-2-6 13-15,-1-8-52 16,0-14 0-16,1-9-9 15,0-9-57-15,-1-15-24 0,3-12-50 16,0-6-50-16,2-18 101 16,0-73-288-16,7 4-188 15,13-8-657-15</inkml:trace>
  <inkml:trace contextRef="#ctx0" brushRef="#br0" timeOffset="-160145.41">25579 8229 1543 0,'0'0'493'16,"0"0"-350"-16,0 0-86 15,0 0 13-15,0 0-11 16,0 0-10-16,24 135 76 16,-70-75-69-16,-10 2-35 15,-4-2-21-15,6-10-12 16,10-11-147-16,19-24-112 0,14-8-217 16,11-7-567-16</inkml:trace>
  <inkml:trace contextRef="#ctx0" brushRef="#br0" timeOffset="-159896.84">25840 8260 1594 0,'0'0'343'0,"0"0"-311"16,0 0 3-16,0 0 3 15,-42 142 58-15,21-74 111 16,-1 8-72-16,0 5 6 15,-3-1-74-15,3-5-51 0,3-6 7 16,2-11-23 0,7-14-2-16,2-7-19 0,6-16-61 15,2-7-22-15,0-12-23 16,14-14-29-16,9-18-73 16,-4-11-393-16</inkml:trace>
  <inkml:trace contextRef="#ctx0" brushRef="#br0" timeOffset="-159733.37">25935 8303 1850 0,'0'0'492'0,"0"0"-457"15,0 0-14-15,0 0-21 0,0 0 1 16,0 0 12 0,58 113 8-16,-89-65 16 0,-15 2-6 15,-10-2-31-15,-8-4-102 16,12-14-390-1,19-14-448-15</inkml:trace>
  <inkml:trace contextRef="#ctx0" brushRef="#br0" timeOffset="-159506.39">26487 8195 1051 0,'0'0'1021'0,"0"0"-836"16,0 0-151-16,0 0 20 0,-132 88 21 16,78-39 58-16,1 2-41 15,2 5-61-15,1-7-16 16,8-5-15-16,7-7-130 16,-3-20-57-16,11-7-168 15,5-10-313-15</inkml:trace>
  <inkml:trace contextRef="#ctx0" brushRef="#br0" timeOffset="-159365.93">26205 8261 1753 0,'0'0'531'16,"0"0"-499"-16,0 0-22 16,0 0-5-16,103 111 5 15,-79-77-20-15,13 0-30 0,-6-6-326 16,-4-11-1047-16</inkml:trace>
  <inkml:trace contextRef="#ctx0" brushRef="#br0" timeOffset="-159057.78">26932 8161 1788 0,'0'0'473'15,"0"0"-384"-15,0 0-64 16,0 0-12-16,0 0-10 16,-154 24 45-16,112 8-13 15,7 3 29-15,6 2-56 0,15 2 59 16,12-2 1-16,2 4-22 16,10-1 2-16,17 2-38 15,4-2-4-15,-4-4 5 16,-6-4-11-16,-10-6 0 15,-11-8-1-15,-3-1 13 16,-32-8 7-16,-21-2-19 16,-42-7-136-16,13 0-205 15,10 0-667-15</inkml:trace>
  <inkml:trace contextRef="#ctx0" brushRef="#br0" timeOffset="-157946.43">28069 8127 1595 0,'0'0'473'15,"0"0"-376"-15,0 0-8 16,0 0-33-16,0 0-34 15,0 0 44-15,-149-24 39 0,97 54-5 16,3 12 62-16,3 9-78 16,10 5-14-16,11-1-6 15,17 0-63-15,8-7 36 16,11-6-37-16,24-13 0 16,15-8-24-16,12-15 16 15,9-6-26-15,3-10-13 16,-1-19-90-16,-6-10-3 15,-9-3 27-15,-13 2 33 16,-18 6 80-16,-19 8 25 16,-8 14 213-16,-20 9-83 15,-22 3-134-15,-9 15 12 0,-3 14-33 16,8 5 0-16,10-1-11 16,16-1 11-16,13-6-23 15,7-6-22-15,9-6-43 16,20-9 44-16,8-5-90 15,6 0-59-15,4-12-31 16,-2-11-97-16,-3-3-16 16,-9-2 89-16,-10 8 248 15,-13 8 222-15,-10 10 110 16,0 2-205-16,-19 7-11 16,-6 16-13-16,3 0 21 15,4 0-34-15,9-2-53 16,9-7 2-16,0-5-23 15,4-3-16-15,17-6 19 16,5 0-19-16,6-3-49 0,1-14-13 16,2-3-52-16,5-1-22 15,-1 0-45-15,-6 3 75 16,-6 6 106-16,-12 12 24 16,-10 0 1-16,-5 10 48 15,0 14 20-15,-3 2-4 16,-5 0-30-16,3-3-28 15,5-8 9-15,0-3-39 16,3-7 21-16,17-5 10 16,4 0-30-16,5-12-4 15,4-8-53-15,4-3-39 0,-2 3 50 16,-2 5-8 0,-4 3 52-16,-4 12 6 0,-8 0-4 15,-5 7 17-15,-5 13-12 16,-5 6-7-16,-2 2 18 15,0 0-18-15,-7-4 0 16,-15-8-133-16,1-8-263 16,2-5-828-16</inkml:trace>
  <inkml:trace contextRef="#ctx0" brushRef="#br0" timeOffset="-157751.22">28089 8087 1175 0,'0'0'871'0,"0"0"-647"16,0 0-129-16,0 0 13 15,120 17-44-15,-95 3-58 16,-3-5 9-16,-9-1-15 16,-8-2-61-16,-5-12-102 15,-7 0-173-15,-8 0-377 0</inkml:trace>
  <inkml:trace contextRef="#ctx0" brushRef="#br0" timeOffset="-157662.42">28334 8011 1196 0,'0'0'704'0,"0"0"-381"15,159-5-157-15,-46 7-166 16,-16 17-71-16,-6-3-536 0</inkml:trace>
  <inkml:trace contextRef="#ctx0" brushRef="#br0" timeOffset="-157291.25">30363 8064 1859 0,'0'0'348'0,"0"0"-162"16,0 0-39-16,0 0-104 15,0 0 12-15,0 0 80 16,0 106-32-16,-9-43-33 15,-7 10-54-15,1 2 13 16,-3-3-29-16,5-5-14 16,-1-9 13-16,5-12-111 15,-4-11-123-15,4-13-142 16,0-14-528-16</inkml:trace>
  <inkml:trace contextRef="#ctx0" brushRef="#br0" timeOffset="-157059.55">29937 8318 2080 0,'0'0'506'0,"0"0"-406"16,0 0-60-16,145-8-13 15,-70 8-22-15,8 0 10 16,2 5 11-16,-4 8-23 16,-15 5 8-16,-12 1-14 15,-16 2 9-15,-16 0-6 16,-11 2 21-16,-11 0 0 15,0-2 25-15,0 4-46 16,-11-6-33-16,2-3-86 0,9-12-209 16,0-4-193-16,0 0-258 15</inkml:trace>
  <inkml:trace contextRef="#ctx0" brushRef="#br0" timeOffset="-156631.34">30746 8314 2116 0,'0'0'387'15,"0"0"-325"-15,0 0-61 16,0 0 7-16,0 0 8 16,-26 116 8-16,13-78 34 15,3-4-50-15,4-4 11 16,1-10-19-16,5-6 0 16,0-11-22-16,7-3 7 0,17-7-18 15,10-21-95 1,6-7-96-16,2 0-64 0,0 1-46 15,-4 10 286-15,-11 13 48 16,-11 11 82-16,-14 0 19 16,-2 21 147-16,-2 4-93 15,-14 4 19-15,1-5-7 16,1-2-93-16,7-7-20 16,5-8-48-16,2-5-6 15,0-2 37-15,19-2 3 16,12-16-40-16,11-3-12 15,7-4-91-15,4 1 81 16,-2 6-12-16,-1 10 26 16,-10 8 2-16,-11 0-4 15,-11 20 4-15,-7 8 2 0,-9 6-7 16,-2 0 2-16,0-4-87 16,-21-8-160-16,0-10-139 15,-2-12-1186-15</inkml:trace>
  <inkml:trace contextRef="#ctx0" brushRef="#br0" timeOffset="-156414.52">30635 8049 1706 0,'0'0'950'16,"0"0"-723"-16,145-26-174 15,-45 26-53-15,1 0-116 0,7 2-20 16,2 14-34-16,-21 0-39 15,0 5-181-15,-18-2-217 16,-19-3 278-16,-23-5 329 16,-14-2 61-16,-11-6 272 15,-4-3-32-15,-15 0-301 16,-5 0-555-16</inkml:trace>
  <inkml:trace contextRef="#ctx0" brushRef="#br0" timeOffset="-154216.42">21076 10291 955 0,'0'0'340'0,"0"0"-127"0,0 0-144 16,0 0-26-16,0 0 40 15,0 0 39-15,0 0-37 16,27-51 3-16,-25 47 67 16,0 3 5-16,-2-1 31 15,2 0-53-15,-2 2-74 16,0 0 2-16,0 0-56 16,0 0 4-16,0 0-14 15,0 0 16-15,0 0-23 16,2 0 7-16,-2 0 0 15,0 0-21-15,0 0 18 0,0 0-7 16,0 2 10-16,0 14-4 16,0 3-2-16,0 6 6 15,0 1 0-15,0 2-5 16,0-1 6-16,0 0-1 16,0-5 0-16,0-1 15 15,0-6-6-15,0-3-9 16,0 0 0-16,0-5-4 15,0 5 4-15,0-1 0 16,0 1 0-16,0 0 16 16,0 1-17-16,0-3 1 15,0 1 0-15,0 0-8 16,-2-1 9-16,2-3-1 16,-2 4 0-16,2-2 12 15,0 1-14-15,0 1 2 0,-2 1 0 16,2-2-12-1,-2 0 20-15,-3 0-8 0,3 0 0 16,2-2 10-16,-2 2-11 16,2-2 1-16,0 2 0 15,0 0-11-15,0-1 12 16,0 0-1-16,0-1 0 16,-2 0 14-16,2 2-20 15,0-2 6-15,-2 2 0 16,2-3-9-16,0 4 9 15,0-1 0-15,0 1 0 16,0-4 12-16,-2 3-13 0,2-2 1 16,-3 2 0-16,1 1-10 15,2-4 10-15,0 1 0 16,0 1-1-16,0-4 11 16,0 3-16-16,0 0 6 15,0 1 0-15,0 0-6 16,0 1 7-16,0 0-1 15,0 1 0-15,0-1 12 16,0 4-12-16,0-2 13 16,0 2-7-16,0 0 29 15,0 0-26-15,0 2-9 16,0 1 0-16,0 3 10 16,0 1-8-16,-3 1-2 0,-1 5 0 15,-3-4-2-15,1 3 16 16,2-2-13-16,-1 0 11 15,0 3-2-15,3-3 5 16,0 2-15-16,0-1 0 16,-3 1-7-16,1-1 16 15,-3-1-9-15,0-6 0 16,3-2 10-16,-3-2-14 16,3-2 4-16,-3-3-49 15,3 4-14-15,-3 1-80 16,-2 2 35-16,-2 0-3 15,-7 6-107-15,5-4-82 16,-1-5-506-16</inkml:trace>
  <inkml:trace contextRef="#ctx0" brushRef="#br0" timeOffset="-151182.22">19908 10897 940 0,'0'0'373'0,"0"0"-129"0,0 0-81 16,0 0 30-16,0 0-21 16,0 0-140-16,0 0 36 15,38-12-7-15,-27 9-26 16,0 1 21-16,2 2-50 16,1 0 12-16,1 0-15 15,4 0 12-15,0 0-4 16,4 0-11-16,-1 0 0 15,3 0-4-15,2 0 5 16,0 5-1-16,1-4 0 16,6 1 12-16,6 0-9 15,2-2-3-15,9 2 0 16,3-2-6-16,2 0 7 16,-1 0-1-16,-4 0 0 0,1 0 11 15,-6 2-18-15,-3 1 7 16,-1 0 0-16,-4-1 30 15,3 0-29-15,-2 0-1 16,-1 1 0-16,0-2 16 16,0 1-15-16,-2-2-1 15,-1 2 0-15,-1-2-6 16,-3 0 22-16,0 0-10 16,-2 0 41-16,0 3-46 15,2-3 23-15,-2 1-24 16,3 2 0-16,-3-2-2 0,0-1 3 15,0 0-1-15,0 3 0 16,2-3 10-16,2 0-13 16,0 0 3-16,5 0 0 15,-1 0-9-15,0 0 15 16,-1 0-6-16,-3 0 0 16,-2 0 9-16,-4 0-13 15,-2 0 4-15,-3 0 0 16,-4 0-8-16,2 0 10 15,-3 0-2-15,6 0 0 16,2 0 9-16,1 0-6 16,6 0-3-16,1 0 0 15,-2 0-8-15,0 0 14 0,3 0-6 16,-3 0 0 0,0 0 7-16,0 0-8 0,3 0 1 15,-3 0 0-15,2 0-9 16,-2 0 9-16,1 0 0 15,0 0 0-15,-3 0 9 16,-4 0-16-16,5 0 7 16,-1 0 0-16,2 0-3 15,2 0 4-15,4 0-1 16,-2 0 0-16,1 0 10 16,-3 0-14-16,-2 0 4 15,-2 0 0-15,-6 0-5 16,-1 0 11-16,0 0-6 15,0-3 0-15,7 2 12 16,2-2-17-16,9 2 5 0,3-4 0 16,1 3-8-1,1-2 9-15,0 0-1 0,0 2 0 16,-3-1 9-16,-3-2-8 16,0 1-1-16,-1 2 0 15,2 2-10-15,-1 0 12 16,4 0-2-16,-1 0 0 15,1 0-4-15,-1 0-5 16,-4 0 9-16,-3 0 0 16,0 0-9-16,-4 0 16 15,0 0-7-15,-2 0 0 16,4 0 8-16,-1 0-17 0,3 0 9 16,3 0 0-1,2 0-5-15,0 0 5 0,-2 0 0 16,2 0 0-16,-5 0 1 15,2 0 1-15,-4-1-2 16,3-2 0-16,-1-1-8 16,5 3 16-16,3-4-8 15,3 4 0-15,-1-2 1 16,-1 3-1-16,1 0 0 16,-5 0 0-16,0 0-5 15,-1 0 13-15,1 0-8 16,-1 0 4-16,4 0 6 15,-1 0 24-15,3 0-34 0,-1 0 0 16,2 0-6-16,-4 0 12 16,-1 0-6-16,0 0 0 15,-3 0 8-15,-3 0-10 16,-1 0 2-16,-3 0 0 16,2 0 37-16,-2 0-36 15,1 0 8-15,-1 0-9 16,0 0 11-16,-2 0-13 15,2 0 2-15,-2 0 0 16,0 0-6-16,0-3 14 16,0 3-8-16,2-1 0 15,1 0 12-15,-1 1-21 16,2-3 9-16,1 3 0 16,0 0-9-16,-1 0 16 15,1 0-7-15,-3 0 0 0,2 0 9 16,0 0-22-16,3 0 13 15,-1 0 0-15,4 0-5 16,-1 3 16-16,6-1-11 16,1 4 0-16,3 0 1 15,2-1-7-15,-1-1 6 16,-3 0 0-16,4 3-9 16,-6-4 17-16,3 3-8 15,-3-2 0-15,4 3 7 16,-2-3-11-16,3 0 4 15,3-1 0-15,-2 1-11 16,2 3 20-16,0-3-9 16,-2-1 0-16,2 1 6 15,-3 1-10-15,2-3 4 16,-2 1 0-16,3 1-5 0,-2-1 6 16,0-2-1-16,-1 3 0 15,0 0 8-15,-2 1-25 16,-3-1 17-16,1-3-6 15,-1 3-6-15,-3 0 20 16,-1-1-8-16,0-1 0 16,-5 0 1-16,2 0-5 15,-2-1 4-15,1 3 0 16,-1 1-10-16,-1-1 17 16,1 0-7-16,0-2 0 0,2 2 1 15,-4-2-5-15,1-1 4 16,-1 1 0-16,2 1-12 15,-1 1 14-15,1-2-2 16,2 0 0-16,0 2-16 16,1-3 3-16,2 3 8 15,3-1 4-15,1-3-10 16,1 2 16-16,4-2-5 16,0 0 0-16,3 0 1 15,-4 0-5-15,4 0 4 16,-5 0 0-16,1 0-2 15,4 0 3-15,-2 0-1 16,6 0 0-16,4 0 8 16,1 0-11-16,1-2 3 15,4-1 0-15,-2-1-8 0,3 3 16 16,4-2-8-16,1 2 0 16,1-1 1-16,0 0-4 15,1 0 3-15,-3 2 0 16,3 0-8-16,2 0 16 15,0 0-8-15,-3 0 0 16,2 0 1-16,-1 0-4 16,0 0 3-16,-2 0 0 15,-1 0-1-15,0 0 2 16,-4 0-1-16,0 0 0 16,-3 0 2-16,1 0 7 15,-1 0-9-15,1 2-5 16,-5 0-5-16,2-2 17 0,-1 2-7 15,-1-1 0 1,-2-1 2-16,0 3-4 0,-2-2 2 16,-2-1 0-16,2 3-7 15,-4-3 17-15,2 0-10 16,-2 0 0-16,-2 0 2 16,2 0-7-16,1 0 5 15,1 0 0-15,-1 0-6 16,3 0 12-16,0 0-6 15,0 0 0-15,-3 0 9 16,0 0-15-16,1 0 6 16,0 0 0-16,-3 0 5 0,2 0 2 15,1 0 19-15,-1 0 5 16,-1 0-12-16,-1 0 38 16,0 0-44-16,-1 0 23 15,-2 0 9-15,1 0-45 16,3 0 16-16,-4 0-16 15,0 0 1-15,-9 0-1 16,-7 0 0-16,-8 0-8 16,-15 0-89-16,-7 0-197 15,-2 0-516-15</inkml:trace>
  <inkml:trace contextRef="#ctx0" brushRef="#br0" timeOffset="-150039.36">20766 10127 1144 0,'0'0'813'16,"0"0"-584"-16,0 0-143 16,0 0-43-16,0 0-2 0,0 0 116 15,-116 88-29-15,70-40 18 16,-6 5-31-16,1 3-77 15,0-3 5-15,4-7-43 16,7-7 2-16,7-7-19 16,6-9-41-16,2-5-141 15,-4-11-55-15,7-3-287 16,2-4-281-16</inkml:trace>
  <inkml:trace contextRef="#ctx0" brushRef="#br0" timeOffset="-149889.31">20260 10275 641 0,'0'0'1553'16,"0"0"-997"0,0 0-518-16,0 0-24 0,0 0-7 15,132 44 4-15,-99-3-2 16,3 6-9-16,11 22-60 16,-9-11-238-16,-5-12-866 0</inkml:trace>
  <inkml:trace contextRef="#ctx0" brushRef="#br0" timeOffset="-149371.8">20376 11057 770 0,'0'0'1158'16,"0"0"-857"-16,0 0-219 15,0 0-76-15,0 0 7 16,0 0 34-16,0 0 79 15,-11 125 105-15,-5-61-113 16,-1 1-34-16,-4 5-19 16,4-1-64-16,-1-2 23 15,4-6-24-15,1-6-15 16,4-9 14-16,0-8-115 16,5-12-67-16,-1-8-49 0,1-18-126 15,2-8-36-15,-3-23-777 16</inkml:trace>
  <inkml:trace contextRef="#ctx0" brushRef="#br0" timeOffset="-149221.6">20486 11105 963 0,'0'0'1207'0,"0"0"-1059"16,0 0-102-16,0 0-40 15,0 0 22-15,58 114 9 16,-114-64-16-16,-60 27-21 15,9-13-30-15,8-14-452 0</inkml:trace>
  <inkml:trace contextRef="#ctx0" brushRef="#br0" timeOffset="-148471.98">21754 10481 1207 0,'0'0'748'0,"0"0"-455"16,0 0-179-16,0 0-37 15,0 0 57-15,-116 48-66 0,98-9 52 16,11 3-8-1,7 0-62-15,7-5 21 0,24-4-43 16,10-8-11-16,7-14 41 16,8-11-57-16,-2 0 19 15,-6-16-16-15,-9-16 13 16,-15-9-8-16,-15-9-9 16,-9-1-33-16,-9-4 32 15,-19 7-73-15,-11 13-15 16,-1 16-18-16,-7 23-132 15,9 22-76-15,11 6-437 0</inkml:trace>
  <inkml:trace contextRef="#ctx0" brushRef="#br0" timeOffset="-147766.22">24199 10599 1252 0,'0'0'835'0,"0"0"-559"15,0 0-142-15,0 0 34 16,0 0-22-16,0 0-101 16,0 0 1-16,137-70-8 15,-104 38-31-15,0-4 19 16,1-7-26-16,-8 4 0 0,-3 3-9 15,-10 9 27 1,-4 13 45-16,-9 14 9 0,0 3-62 16,0 29-17-16,-9 14 7 15,-4 12 0-15,-1 8-17 16,3 0 8-16,2 16-91 16,4-15-285-16,5-19-621 0</inkml:trace>
  <inkml:trace contextRef="#ctx0" brushRef="#br0" timeOffset="-146986.52">27686 10583 111 0,'0'0'1281'0,"0"0"-1048"0,0 0-77 15,0 0 137-15,0 0-22 16,0 0-79-16,0 0-17 16,-16-54-67-16,16 42-68 15,5-2-1-15,14 0-35 16,10 4 13-16,10 2-22 16,1 8 5-16,2 0 0 15,-9 2-12-15,-13 18 23 16,-20 9-11-16,-6 6 19 15,-39 7-5-15,-18 1 58 16,-8-1-43-16,5-8-3 16,14-10 4-16,19-8-20 0,19-7-7 15,14-6 5-15,22-1 1 16,28 0-6-16,14-2-3 16,15 0-36-16,3 2 3 15,0 4-75-15,16 8-98 16,-19 2-291-16,-13-2-569 0</inkml:trace>
  <inkml:trace contextRef="#ctx0" brushRef="#br0" timeOffset="-146069.58">30144 10539 552 0,'0'0'486'16,"0"0"-234"-16,0 0-13 16,0 0 18-16,0 0 55 15,0 0-131-15,0 0-36 0,-4-28 20 16,4 19-80-16,0 0 5 16,9 1-73-16,9-1-9 15,-1 6 5-15,4 1-13 16,-3 2 0-16,-7 0 0 15,-7 14 11-15,-4 6-4 16,-7 9 14-16,-22 1 34 16,-2 2 16-16,0-4-62 15,11-7 9-15,11 0-6 16,9-5-5-16,9-2 12 16,24 0-19-16,6-2-9 15,0-2-11-15,-5 0 22 16,-12-3-2-16,-17 4 0 15,-5 1-15-15,-21 9 14 0,-21 0-27 16,-20 16-107-16,8-3-175 16,14-10-486-16</inkml:trace>
  <inkml:trace contextRef="#ctx0" brushRef="#br0" timeOffset="-145272.65">32699 10580 1676 0,'0'0'518'0,"0"0"-417"16,0 0 49-16,0 0-38 16,0 0-101-16,0 0 51 15,-134 48 11-15,74-16-23 16,-2 2 24-16,4-4-60 16,13-7 7-16,11-6-21 15,15-5 16-15,12-6-13 16,7-4-3-16,0 0 1 15,22-2 9-15,7 2-8 16,7-2-2-16,1 2 0 0,4 1 3 16,-3 0-16-1,4-1 13-15,-6 2-109 0,2-1-100 16,8-3-172-16,-7 0-158 16,-8-7-525-16</inkml:trace>
  <inkml:trace contextRef="#ctx0" brushRef="#br0" timeOffset="-145137.49">32755 10643 67 0,'0'0'1814'16,"0"0"-1498"-16,0 0-185 15,0 0-27-15,0 0-6 16,-87 145-62-16,62-79-36 16,-15 28-3-16,5-13-357 0,3-17-1178 15</inkml:trace>
  <inkml:trace contextRef="#ctx0" brushRef="#br0" timeOffset="-143056.59">21638 11314 1724 0,'0'0'568'16,"0"0"-398"-16,0 0 0 15,0 0-14-15,0 0-48 16,0 0-107-16,0 0 31 15,42-68-32-15,-19 43 1 0,-1-3-21 16,2 0 11 0,-4-2-1-16,-4 2 3 0,-5 4-1 15,-4 5 8-15,-5 6 25 16,-2 6 2-16,0 6 30 16,0 1-57-16,0 0 0 15,0 4 0-15,0 16-3 16,-7 10 2-16,-6 9 1 15,-1 5 0-15,-1 5-6 16,-3-3 6-16,1 2-57 16,-10 8-118-16,4-12-115 15,5-11-330-15</inkml:trace>
  <inkml:trace contextRef="#ctx0" brushRef="#br0" timeOffset="-142875.55">21373 11478 1577 0,'0'0'669'16,"0"0"-376"-16,0 0-71 16,0 0-134-16,0 0-9 15,122-16-73-15,-66 14 3 16,6 0-3-16,3 2-6 16,-3 0-71-16,10 0-159 15,-19 4-269-15,-14 2-366 0</inkml:trace>
  <inkml:trace contextRef="#ctx0" brushRef="#br0" timeOffset="-142359.72">21422 11680 1302 0,'0'0'745'16,"0"0"-542"-16,0 0-108 16,0 0 62-16,0 0-4 0,0 0-19 15,0 0-48-15,-4-13-45 16,4 6 6-16,0 1-35 15,10-1-8-15,6 0-4 16,-3 3 15-16,3 4-21 16,-7 0 6-16,-4 8-1 15,-5 15-16-15,0 8 31 16,-23 6-14-16,-4-1 9 16,0-2 4-16,8-6 10 15,9-8-23-15,10-6 0 16,0-4 0-16,31 0 1 15,10-2-2-15,3 1 1 16,-1-4-14-16,-12 4 2 16,-11-2 12-16,-16 3-6 15,-4 5-6-15,-21 0 24 0,-18 3 0 16,-5-2-6 0,0-2 9-16,9-4-30 0,14-6-24 15,13-2-151-15,18-2-41 16,19-14-318-16,9-8-160 0</inkml:trace>
  <inkml:trace contextRef="#ctx0" brushRef="#br0" timeOffset="-142134.92">21834 11783 929 0,'0'0'1151'16,"0"0"-830"-16,0 0-261 16,0 0 104-16,0 0-48 15,-92 126 13-15,82-91-16 0,10-3-84 16,0-9 8-16,24-5-30 15,14-12 8-15,8-6-9 16,2 0-6-16,-3-20 0 16,-10-7-13-16,-11-10 7 15,-17-1-7-15,-7-3-38 16,-11 6-64-16,-23 8-32 16,-28 22-40-16,8 5-60 15,6 0-298-15</inkml:trace>
  <inkml:trace contextRef="#ctx0" brushRef="#br0" timeOffset="-140346.65">24367 11219 967 0,'0'0'196'0,"0"0"-115"0,0 0 138 15,0 0 67-15,0 0-114 16,0 0 16-16,0 0 4 16,-2-44-69-16,2 32-7 15,0 0-5-15,0-3-42 16,0 1 14-16,0-1-56 15,8 1-26-15,3-1 15 16,5 4-16-16,1 3-9 16,2 1 8-16,-4 6-9 15,-1 1-5-15,-8 0 15 16,-4 6-14-16,-2 13 14 16,-6 8 1-16,-19 5 44 15,-6 1 7-15,-3-1-46 0,8-6 31 16,6-9-37-1,11-5 0-15,9-4-13 0,0 1 3 16,6-4 10-16,14 3 0 16,3 0 3-16,-4 0-12 15,-2-2 9-15,-7 2 0 16,-4 0-10-16,-6 6 10 16,0 0 0-16,-6 4-1 15,-13 3-1-15,-8-4-14 16,-4 2-65-16,-16 3-138 15,7-5-86-15,4-2-430 0</inkml:trace>
  <inkml:trace contextRef="#ctx0" brushRef="#br0" timeOffset="-140197.52">23989 11530 948 0,'0'0'1063'0,"0"0"-681"16,0 0-199-16,0 0-25 15,141 0 0-15,-74 0-103 16,7 0-44-16,3 4 4 15,0 0-15-15,-6 1-17 16,-5 7-155-16,-16-1-306 16,-19-1-370-16</inkml:trace>
  <inkml:trace contextRef="#ctx0" brushRef="#br0" timeOffset="-139867.89">23970 12003 1367 0,'0'0'382'15,"0"0"-149"-15,0 0 73 16,0 0-112-16,0 0-140 16,125-70-53-16,-81 35 14 15,-3 0-15-15,-8 1-16 16,-6 3-4-16,-8 9-14 15,-7 11 34-15,-10 4 74 16,-2 7-29-16,0 0-4 0,0 15-32 16,-12 13 54-1,-3 8-5-15,-3 4-49 0,1 1 13 16,-1 0-22 0,5-4-15-16,-1-6-25 0,5-4-149 15,9-3-91-15,0-10-62 16,0-5-346-16</inkml:trace>
  <inkml:trace contextRef="#ctx0" brushRef="#br0" timeOffset="-138020.22">24390 11950 666 0,'0'0'364'0,"0"0"-143"15,0 0-16-15,0 0 8 16,0 0-94-16,0 0 15 16,0 0 27-16,68-73-50 15,-57 59 114-15,-5 4-26 16,-1 0-22-16,-2 1-18 15,-3 6-102-15,0-2-8 16,0 5 5-16,0 0-54 16,0 0 0-16,-3 13-9 0,-12 13 9 15,-2 7 0-15,2 4 0 16,7 1 0-16,6-3 2 16,2-8 8-16,0-3-5 15,23-8-5-15,6-6 10 16,10-8-2-16,5-2-8 15,-2-2-8-15,-1-17-1 16,-10-12-15-16,-14-7 18 16,-12-4-6-16,-5-2 12 15,-11 5 0-15,-18 10 0 16,-9 11-10-16,-22 18-11 0,8 0-275 16,8 4-451-16</inkml:trace>
  <inkml:trace contextRef="#ctx0" brushRef="#br0" timeOffset="-135356.58">27777 11289 872 0,'0'0'765'0,"0"0"-521"15,0 0-97-15,0 0 20 16,0 0 9-16,0 0-87 0,0 0 77 16,-9-36-70-16,7 32-45 15,0 2 40-15,-3-5-48 16,3 5-19-16,-1-5-5 16,1 2-11-16,2 0 16 15,0 1-24-15,0-2 7 16,2 2-16-16,10 0 9 15,-1 2 0-15,0 2-1 16,1 0-2-16,-4 0-5 16,-1 6 8-16,-3 8 0 15,-4 4-25-15,0 4 28 16,-17 2-3-16,-8 1 12 16,-4-3-3-16,4-4 7 15,6-4-16-15,9-6-3 0,8-4-19 16,2-4 22-16,14 0-26 15,17 0 26-15,7 0-44 16,-1 0 38-16,-1 0-6 16,-11 0 12-16,-11 2-2 15,-10 8 2-15,-4 3 0 16,-4 5 3-16,-21 5 3 16,-4-1 19-16,-2-1-25 15,-3 2 0-15,-1-1-11 16,-10 3-163-16,9-4-184 15,5-5-455-15</inkml:trace>
  <inkml:trace contextRef="#ctx0" brushRef="#br0" timeOffset="-135174.79">27407 11673 1572 0,'0'0'613'0,"0"0"-486"16,0 0 109-16,0 0-29 15,154 0-148-15,-87 0-9 16,9 0-50-16,1 0-13 16,-5 0-2-16,1 6-225 15,-19 1-221-15,-21 1-295 0</inkml:trace>
  <inkml:trace contextRef="#ctx0" brushRef="#br0" timeOffset="-134831.45">27331 12073 1698 0,'0'0'373'0,"0"0"-287"16,0 0 49-16,0 0 107 15,0 0-180-15,0 0-51 16,118-60-11-16,-79 32-29 15,-4 0 7-15,-4-2-49 16,-6 7 20-16,-5 2 51 0,-9 7 37 16,-4 8 90-1,-5 6-25-15,-2 0-67 0,0 2-1 16,0 20-32-16,-7 4 27 16,-13 8 24-16,-5 2-47 15,-2-2 10-15,-4-3-16 16,4-1-70-16,10-8-81 15,8-8-140-15,9-9-105 16,22-2 103-16,7-3-266 0</inkml:trace>
  <inkml:trace contextRef="#ctx0" brushRef="#br0" timeOffset="-134612.52">27897 11997 1540 0,'0'0'608'0,"0"0"-524"16,0 0-65-16,0 0 75 0,-120 37-13 15,76-23 87-15,3 2-2 16,10-5-95-16,18-1-33 16,13-2-35-16,2 0 16 15,34-1 2-15,13 0-21 16,6 0-9-16,3-3 8 16,-4 1-69-16,-7-3-35 15,-12 1-108-15,-8-3-117 16,-14 0-204-16,-6 0-325 0</inkml:trace>
  <inkml:trace contextRef="#ctx0" brushRef="#br0" timeOffset="-134461.4">27897 11997 1773 0,'77'-28'502'16,"-85"30"-425"-16,0 18 86 15,-3 6-51-15,-1 8-11 16,1 7-72-16,-3 0-29 15,-5 13-26-15,1-6-242 16,5-16-372-16</inkml:trace>
  <inkml:trace contextRef="#ctx0" brushRef="#br0" timeOffset="-132698.3">30120 11427 1139 0,'0'0'720'0,"0"0"-460"15,0 0-2-15,0 0-139 0,0 0 39 16,0 0-72-16,0 0-1 15,-15-37-37-15,3 37-42 16,1 0 12-16,-2 14-12 16,3 9 0-16,6 6 17 15,4 3-22-15,0 3 27 16,0 2-12-16,14-1-5 16,-1-4 1-16,-2-4-12 15,-4-5 0-15,-7-4-8 16,0-5 16-16,-7-1-8 15,-20-3 0-15,-1-6-11 16,-1-4 11-16,4 0-37 16,9-9 14-16,12-13 22 15,4-10-57-15,20-4-35 16,20-3-41-16,9-2 37 0,4 4 97 16,-3 4 0-16,-9 3 39 15,-11 6 87-15,-12 4 1 16,-12 4-19-16,-6 6-77 15,0 1-31-15,-4 6-25 16,-23 3-140-16,0 15-198 16,6 6-252-16</inkml:trace>
  <inkml:trace contextRef="#ctx0" brushRef="#br0" timeOffset="-132447.58">29677 11872 1378 0,'0'0'667'0,"0"0"-440"16,0 0-39-16,0 0-41 16,0 0 1-16,0 0-33 15,0 0-93-15,146 0 21 16,-63 3-43-16,6 3 0 15,4-2-17-15,-1 2 17 16,1 0-158-16,-21-2-320 16,-21 0-487-16</inkml:trace>
  <inkml:trace contextRef="#ctx0" brushRef="#br0" timeOffset="-132074.8">29667 12147 1818 0,'0'0'389'15,"0"0"-234"-15,0 0 74 16,0 0-120-16,0 0-46 0,0 0-63 15,0 0 2-15,118-35-2 16,-93 35 13-16,-12 3-20 16,-13 13 7-16,0 4 0 15,-26 6 25-15,-19 5 17 16,-3-4 25-16,-2 2-22 16,10-7-44-16,13-8 17 15,18-4-18-15,9-2 0 16,16-4-6-16,28 2 6 15,14-2-9-15,12-2-113 16,21-2-187-16,-15 0 0 16,-18 0-462-16</inkml:trace>
  <inkml:trace contextRef="#ctx0" brushRef="#br0" timeOffset="-131842.22">30069 12312 1182 0,'0'0'334'0,"0"0"-205"15,0 0 13-15,0 0 19 16,0 0 34-16,0 0-24 16,119-112-29-16,-102 94 67 15,-7 4-38-15,-4 4-5 16,-4 6-7-16,-2 4-114 16,0 0-15-16,0 6-30 15,0 18-8-15,-6 13-20 16,-2 6 28-16,-1 7-69 15,-3 14-108-15,4-12-387 0,4-14-371 0</inkml:trace>
  <inkml:trace contextRef="#ctx0" brushRef="#br0" timeOffset="-130480.48">32304 11672 1672 0,'0'0'772'0,"0"0"-606"15,0 0 5-15,0 0-99 16,0 0-20-16,0 0-52 16,0 0 8-16,50-100-17 15,-33 71-73-15,1-6 3 16,7 1 52-16,0-3 0 15,-2 7 27-15,-2 4 0 16,-7 10 19-16,-8 6 105 16,-4 6-57-16,-2 4-25 15,0 0-30-15,0 0 0 16,0 13-21-16,-4 13 9 16,-10 10 0-16,-3 10-10 15,-4 5 10-15,-1 6-79 16,-9 15-112-16,6-12-162 15,8-14-399-15</inkml:trace>
  <inkml:trace contextRef="#ctx0" brushRef="#br0" timeOffset="-130317.65">32099 11895 1833 0,'0'0'691'0,"0"0"-610"15,0 0 35-15,120-6 54 16,-48-2-95-16,10 2-2 15,3 0-73-15,-2 4-3 16,-10 2-12-16,-8 0-245 16,-18 0-230-16,-23 2-223 0</inkml:trace>
  <inkml:trace contextRef="#ctx0" brushRef="#br0" timeOffset="-129950.02">31859 12293 1661 0,'0'0'302'15,"0"0"-140"-15,0 0 133 16,0 0-88-16,0 0-124 0,152-53-2 15,-100 29 4-15,2-5-69 16,-4 2-2-16,-6 0-14 16,-11 2 16-16,-10 6-11 15,-10 5 2-15,-6 7 37 16,-7 7 29-16,0 0-73 16,-2 0 9-16,-16 15-9 15,-7 12 6-15,-4 6 0 16,0 8-6-16,0 1-13 15,4-2 4-15,4-4-96 16,16 2-169-16,5-12-81 16,0-9-377-16</inkml:trace>
  <inkml:trace contextRef="#ctx0" brushRef="#br0" timeOffset="-129732.58">32525 12240 1969 0,'0'0'497'15,"0"0"-485"-15,0 0-12 16,-171 20 28-16,104-1 8 16,9 0 100-16,13 3-92 15,18-2-21-15,18 0 15 16,9 0-30-16,23-2 26 16,23-2 5-16,14-1-39 15,8-5-24-15,1-3-159 16,10-3-117-16,-18-1-173 15,-16-3-577-15</inkml:trace>
  <inkml:trace contextRef="#ctx0" brushRef="#br0" timeOffset="-129565.63">32576 12238 1400 0,'0'0'749'15,"0"0"-612"-15,0 0-73 16,0 0 102-16,0 0-104 15,-60 118-1-15,35-68-23 16,-4 4-38-16,-8 16-15 16,-1-13-260-16,9-15-434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20:15.5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2481 4613 660 0,'0'0'662'0,"0"0"-462"15,0 0-44-15,0 0-15 16,0 0-112-16,0 0-29 0,37-12 0 16,-28 12 149-16,-2-1-13 15,-2-3-96-15,-1 0 104 16,-2 2-5-16,-2 2 7 15,0 0-17-15,0 0-72 16,0 0 4-16,0 0-35 16,0 0-26-16,0 0 12 15,-11 14-3-15,-9 10-9 16,-11 10 33-16,-12 10-12 16,-8 8 51-16,-9 6-29 15,-6 3-21-15,-4-1 16 16,3-6-38-16,7-6-1 15,8-8-21-15,12-10-47 16,11-10 24-16,9-8-88 16,9-12-144-16,9-5-54 0,2-18-655 15</inkml:trace>
  <inkml:trace contextRef="#ctx0" brushRef="#br0" timeOffset="210.07">1925 4668 1637 0,'0'0'593'0,"0"0"-476"15,0 0-49-15,0 0 35 16,118 20-26-16,-68 12 62 16,8 9-57-16,4 5-49 0,3 2 10 15,-1 1-42-15,-4-3-2 16,11 7-42-16,-15-13-454 15,-8-14-789-15</inkml:trace>
  <inkml:trace contextRef="#ctx0" brushRef="#br0" timeOffset="1104.01">3109 4349 1182 0,'0'0'325'0,"0"0"-193"15,0 0 24-15,0 0-30 16,0 0-1-16,0 0 29 16,0 0-4-16,-11 56-32 15,2-18 12-15,0 12-28 16,-2 12 7-16,0 3-61 15,-3 7 4-15,3-1 19 16,1-1-50-16,2-7 22 16,4-5-25-16,4-7-8 15,0-7-2-15,0-10-8 0,14-6-14 16,5-10 14 0,6-9-41-16,6-9 21 0,5 0-38 15,7-27-115-15,-1-6-9 16,-1-11-65-16,-4-2-16 15,-10 3 101-15,-10 11 118 16,-5 8 44-16,-10 12 133 16,-2 7 20-16,0 5-19 15,-10 2-64-15,-9 19 58 16,-4 7 8-16,-3 6-70 16,1 2 0-16,2 0-51 15,6-6-5-15,5-6-13 16,6-8 3-16,6-8 0 0,0-8 0 15,0 0-66-15,18-15-35 16,5-11-119-16,6-9-126 16,-3 1 23-16,0 2 70 15,-3 12 253-15,-7 12 16 16,-5 8 96-16,-7 4 69 16,-2 20 0-16,-2 4-53 15,0 2 16-15,0-2-91 16,0-4-24-16,0-7-16 15,2-5-13-15,-2-12-161 16,0 0-220-16,0-12-542 0</inkml:trace>
  <inkml:trace contextRef="#ctx0" brushRef="#br0" timeOffset="1238.58">3212 4590 1227 0,'0'0'1072'16,"0"0"-921"-16,0 0-132 15,0 0 9-15,140-4-28 16,-78 22-24-16,-8 0-57 16,-7-6-506-16</inkml:trace>
  <inkml:trace contextRef="#ctx0" brushRef="#br0" timeOffset="2469.88">3686 5211 1657 0,'0'0'546'0,"0"0"-379"16,0 0 9-16,0 0-22 15,0 0-45-15,0 0-101 16,137-116 2-16,-75 64-10 16,5-3 15-16,-3-6-12 15,-4 1-3-15,-10 3-18 16,-15 8 5-16,-10 8 7 16,-14 13 6-16,-5 10 3 0,-6 10 5 15,0 6 20-15,0 2-28 16,-8 0 11-16,-5 7-26 15,-1 10 16-15,5 7-1 16,3 6 10-16,6 3-2 16,0 6 16-16,0 2-24 15,0-1 1-15,2-3 17 16,-2 2-18-16,0-3 0 16,0-2 0-16,-9-8 15 15,-7-4-22-15,5-7 7 16,-1-6 0-16,10-9-18 15,2 0 16-15,0-16-9 0,21-18-163 16,10-9-76 0,9-1 36-16,1 7 90 0,-6 9 113 15,-6 12 11-15,-10 13 24 16,-7 3 26-16,-10 11 36 16,-2 16 0-16,0 2 40 15,0 0-42-15,0 3-46 16,3-9 15-16,17-5-53 15,11-8 21-15,9-8 1 16,4-2-13-16,5-2-18 16,-4-14-12-16,-7-5-13 15,-9-2 28-15,-14 0-18 16,-13 0 24-16,-2 5 0 16,-24 6-3-16,-16 7-6 0,-12 2 9 15,-5 3 0-15,-1 0-14 16,5 3-5-16,10-3-97 15,15 0-56-15,11 0-14 16,13-17 25-16,4-10 13 16,2-6 113-16,23-4 35 15,4-1 53-15,7 6 48 16,-1 6 88-16,3 9-27 16,-3 8 14-16,2 9-102 15,-6 0-50-15,-4 4 1 16,-4 12-25-16,-2 0-44 15,-3-8-142-15,-3-6-327 16,-6-2-828-16</inkml:trace>
  <inkml:trace contextRef="#ctx0" brushRef="#br0" timeOffset="2612.19">4770 4361 1965 0,'0'0'364'16,"0"0"-275"-16,0 0-46 15,-17 105-42-15,-6-43 18 16,-6 32-19-16,6-13-115 16,8-14-836-16</inkml:trace>
  <inkml:trace contextRef="#ctx0" brushRef="#br0" timeOffset="4113.91">5256 4855 1538 0,'0'0'314'15,"0"0"-188"-15,0 0-21 16,0 0 1-16,0 0 56 0,0 0-4 15,14 128-37-15,-26-88-15 16,3-4-76-16,1-8-4 16,0-8-26-16,6-10 12 15,0-8 0-15,2-2-3 16,0-6 12-16,2-20-21 16,16-15-16-16,11-6-78 15,5-5-40-15,1 4 46 16,-2 12 80-16,-1 15-14 15,-8 15 22-15,-1 6-9 16,-10 17 23-16,-4 14-14 16,-6 10 46-16,-3 1-9 15,0-1 31-15,-6-3-47 0,-5-6-12 16,1-9 6 0,3-9-5-16,4-5-4 0,1-9 9 15,2 0-3-15,0-15-12 16,2-19-49-16,21-7-124 15,4-8-18-15,4 3-75 16,0 7 147-16,-6 18 116 16,-10 13 3-16,-4 8 51 15,-8 8-50-15,-3 20 38 16,0 4 63-16,0 2-28 16,-3 0 3-16,3-2-28 15,0-5-33-15,0-6 30 0,23-4-37 16,10-8 14-1,9-9 20-15,12 0-43 0,6-12 0 16,5-14-25-16,-5-3-31 16,-6-2 38-16,-12 4-10 15,-13 8 28-15,-19 4 0 16,-10 8 59-16,0 7 47 16,-19 0-48-16,-14 3-50 15,-4 16 62-15,2 3-41 16,4 2-28-16,9-2 11 15,6-2 2-15,12-4-8 16,4-6-6-16,2-4-48 16,22-6 47-16,10 0-91 15,3-11-39-15,3-12-3 16,-5-1-44-16,-10 4 74 0,-8 6 94 16,-13 10 10-1,-4 4 101-15,0 0-51 0,-9 15 90 16,-3 6-41-16,2-4-65 15,5 3 8-15,5-7-27 16,0-5-15-16,13-3 43 16,14-5-43-16,9 0-27 15,2-11-12-15,2-9-44 16,-2-4 29-16,-5-2 5 16,-8 3 32-16,-9 8 17 15,-10 4 49-15,-6 11 65 16,0 0-47-16,-4 9-66 15,-12 11 60-15,5 6-19 16,5 0-33-16,4 0 43 16,2-3-51-16,2-8 7 0,17-3 1 15,6-6 6-15,4-6-18 16,0 0 3-16,0-10-45 16,-4-13 21-16,-4-6-18 15,-5-3 7-15,-3-4-13 16,-1 3-32-16,-8 6 80 15,1 13 8-15,-5 11 45 16,0 3-23-16,0 24-18 16,0 17-12-16,-7 10 68 15,-5 14-29-15,-1 6 40 0,1 2-1 16,-2 1-47 0,-4-3 15-16,0-9-44 0,-2-10-2 15,-2-13 9-15,0-11 4 16,-3-13 1-16,-2-8-14 15,-4-7 8-15,-5-10-19 16,-17-55-40-16,8 2-207 16,7-7-463-16</inkml:trace>
  <inkml:trace contextRef="#ctx0" brushRef="#br0" timeOffset="4271.96">6196 4347 1874 0,'0'0'693'0,"0"0"-562"0,0 0-131 16,0 0 17-16,-114 111-37 15,50-21-15-15,13-13-236 16,11-8-776-16</inkml:trace>
  <inkml:trace contextRef="#ctx0" brushRef="#br0" timeOffset="5051.07">7434 4834 1560 0,'0'0'524'0,"0"0"-445"16,0 0-28-16,0 0-22 0,0 0 10 16,-131 65 86-16,102-32-49 15,8 4-22-15,10-6 0 16,11-2-53-16,0-12 9 15,9-6 5-15,18-11 1 16,6 0-32-16,7-16-44 16,-2-17-106-16,-2-10-3 15,-7-9-94-15,-9-11-6 16,-6-3-73-16,-8-4-266 16,-2 2 478-16,-4 9 130 15,0 14 598-15,0 14-48 16,0 16-210-16,0 11-68 15,0 4-146-15,0 1-111 16,0 27 40-16,0 15-7 16,-6 11-8-16,-1 14 37 0,2 4-65 15,-1 6 5-15,1-3-17 16,1-5-2-16,2-10-14 16,2-4-147-16,0-15-144 15,0-20-281-15</inkml:trace>
  <inkml:trace contextRef="#ctx0" brushRef="#br0" timeOffset="5864.14">7122 4742 1587 0,'0'0'693'15,"0"0"-442"-15,0 0-159 0,0 0-58 16,0 0-34-1,131 1 15-15,-62 19-4 0,7 5-11 16,-3 6 0-16,-4 0-11 16,-15 8 11-16,-11-1-11 15,-17 0 10-15,-10-4-6 16,-7-2-2-16,-3-8 9 16,-3-8 0-16,4-9-6 15,1-7 20-15,11 0-28 16,2-23-69-16,6-7-262 15,4-2 3-15,-2 4 45 16,-6 10 278-16,-10 10 19 16,-6 8 133-16,-7 3 55 15,0 22 45-15,0 5-69 0,-7 0 11 16,2 0-80-16,5-4-67 16,0-5 7-16,8-6-34 15,13-9-2-15,11-6-44 16,1 0-95-16,6-12 28 15,-6-12-70-15,-2-8-152 16,-4-2-176-16,-6 4-95 16,-4 4 605-16,-9 9 417 15,-6 12 153-15,-2 5-352 16,0 0-69-16,-8 16-52 16,-5 4 0-16,1 2-30 15,8 0 1-15,4-4-19 16,0-2-48-16,6-6 36 0,17-4-37 15,6-6-3-15,4 0 2 16,3-9-60-16,-5-11 1 16,-7-9 0-16,-13 0-21 15,-11-2 27-15,0 4 17 16,-21 4 37-16,-10 8 57 16,-6 7 66-16,4 8 0 15,11 0-37-15,6 0-80 16,16 0 31-16,0 0-18 15,20 5 5-15,18-3 7 16,9-2-31-16,4 0-15 16,-4 0-3-16,-7 1 8 15,-9 6 9-15,-13 5 1 16,-13 7 0-16,-5 5 39 16,0 10 1-16,-16-2 12 0,5 5-33 15,7-5-7-15,4-6 11 16,2-5-22-16,25-10 0 15,10-8-1-15,7-3-46 16,20-17-131-16,-14-9-167 16,-12-3-376-16</inkml:trace>
  <inkml:trace contextRef="#ctx0" brushRef="#br0" timeOffset="6082.12">8368 4645 162 0,'0'0'1776'15,"0"0"-1261"-15,0 0-418 16,0 0-97-16,0 0 16 16,0 0-7-16,0 0 2 15,-68 135 14-15,35-91-25 16,-11-1-144-16,6-14-229 15,7-11-461-15</inkml:trace>
  <inkml:trace contextRef="#ctx0" brushRef="#br0" timeOffset="6207.2">8076 4622 1969 0,'0'0'307'16,"0"0"-307"-16,0 0-18 15,-52 142-320-15</inkml:trace>
  <inkml:trace contextRef="#ctx0" brushRef="#br0" timeOffset="6322.21">7757 5559 1825 0,'0'0'1115'0,"0"0"-1115"16,0 0-22-16,0 0-1529 0</inkml:trace>
  <inkml:trace contextRef="#ctx0" brushRef="#br0" timeOffset="6804.64">9364 4613 863 0,'0'0'1424'0,"0"0"-1069"0,0 0-282 15,0 0-52 1,0 0-14-16,-51 113-7 0,22-44 85 16,4 3-38-16,7 3 17 15,10-4-55-15,8-9 3 16,0-12-24-16,20-13 7 16,20-20-84-16,-5-11-171 15,-4-6-366-15</inkml:trace>
  <inkml:trace contextRef="#ctx0" brushRef="#br0" timeOffset="7536.76">9056 4921 2208 0,'0'0'637'16,"0"0"-492"-16,0 0-145 16,143-50-11-16,-60 24-13 0,10-7-40 15,5-4 64-15,0-4-49 16,-6-2-78-16,-18-2-78 15,-24 3-115-15,-21 2 56 16,-23 8 138-16,-6 6 126 16,-25 12 26-16,-11 14 126 15,-4 1 56-15,-5 34 40 16,3 17-99-16,6 13-52 16,5 7-23-16,10 2-35 15,13-7 15-15,6-4-47 16,2-11 2-16,0-10 2 15,16-11-11-15,7-16 0 16,9-10-2-16,6-5-17 16,6-15-8-16,6-16-119 15,-2-10-43-15,0 3 64 0,-13 6 27 16,-8 9 98-16,-16 18 40 16,-9 5-21-16,-2 10 58 15,0 17 10-15,-11 5-37 16,2 1 5-16,7-8-53 15,2-2 17-15,0-8 17 16,22-6-27-16,7-9 52 16,10 0-51-16,2-6 1 15,1-18-22-15,1-4-28 16,-3-2-2-16,-6 0 2 16,-8 6-10-16,-10 7 49 0,-11 16 43 15,-5 1-27-15,0 12 17 16,-5 16-33-16,-6 2 18 15,4 4-6-15,7-6 4 16,0-2-5-16,2-6-11 16,21-8 1-16,4-5 20 15,6-7-21-15,5 0-58 16,-1-13-38-16,0-11-12 16,-4-6 19-16,-6-2-71 15,-5-2-32-15,-6 5 138 16,-8 8 54-16,-3 11 239 15,-5 10-17-15,0 0-167 0,-2 17 15 16,-9 12-6 0,-1 5-10-16,3 0 38 0,3-1-82 15,4-1 4-15,2-9-14 16,0-9-78-16,0-5-126 16,0-9-405-16</inkml:trace>
  <inkml:trace contextRef="#ctx0" brushRef="#br0" timeOffset="7679.72">10574 4810 2031 0,'0'0'385'16,"0"0"-303"-16,0 0-37 16,0 0-45-16,0 0-26 15,-27 122-46-15,2-100-487 0</inkml:trace>
  <inkml:trace contextRef="#ctx0" brushRef="#br0" timeOffset="7957.17">10889 4425 1677 0,'0'0'682'16,"0"0"-464"-16,0 0-185 15,0 0-21-15,0 0-12 16,0 113-18-16,-72-41-9 15,-10-2-298-15</inkml:trace>
  <inkml:trace contextRef="#ctx0" brushRef="#br0" timeOffset="9151.04">1748 6043 1068 0,'0'0'1017'16,"0"0"-772"-16,0 0-81 16,0 0 90-16,0 0-87 15,0 0-57-15,0 0 15 0,0-2-68 16,21-1-7-16,10 1-38 15,14 0 1-15,11 2-7 16,5 0-6-16,3 0-7 16,1 0 7-16,-3 7-79 15,-6 0-19-15,4-3-96 16,-18-4-446-16,-11 0-1477 0</inkml:trace>
  <inkml:trace contextRef="#ctx0" brushRef="#br0" timeOffset="9370.52">1883 6152 113 0,'0'0'2020'0,"0"0"-1647"15,0 0-233-15,0 0-22 16,0 0-55-16,0 0-48 15,127 0 39-15,-60 0-54 16,5 0-14-16,17-2-131 16,-18-3-236-16,-17-2-381 0</inkml:trace>
  <inkml:trace contextRef="#ctx0" brushRef="#br0" timeOffset="9533.76">2458 5886 1756 0,'0'0'606'0,"0"0"-524"16,0 0 1-16,0 0-15 16,0 0 60-16,56 153-25 15,-58-86-89-15,-25 7-14 16,-33 26-51-16,6-17-326 16,0-18-641-16</inkml:trace>
  <inkml:trace contextRef="#ctx0" brushRef="#br0" timeOffset="10098.14">3929 5724 1657 0,'0'0'389'0,"0"0"-237"16,0 0-22-16,0 0-25 0,0 0 8 15,0 0 48-15,-113 95-19 16,51-40-90-16,-10 8 14 16,-4 4-65-16,2-1 11 15,5-11-7-15,11-6-5 16,14-15-12-16,11-13-56 15,10-18-188-15,13-3-86 16,2-8-598-16</inkml:trace>
  <inkml:trace contextRef="#ctx0" brushRef="#br0" timeOffset="10263.84">3399 5863 927 0,'0'0'1334'0,"0"0"-1091"16,0 0-135-1,0 0-32-15,135 44 23 0,-85-14-21 16,4 4-55-16,2 6 9 16,-2 2-32-16,12 6-40 15,-15-9-292-15,-11-13-645 0</inkml:trace>
  <inkml:trace contextRef="#ctx0" brushRef="#br0" timeOffset="10667.93">4250 5925 1824 0,'0'0'609'0,"0"0"-357"0,0 0-49 15,0 0-81-15,0 0 34 16,0 0-72-16,0 0-20 16,25-8-43-16,6 8-3 15,3 6-36-15,1 5 5 16,-4 1-92-16,-8 1-11 16,-8 2-409-16,-13-8-442 0</inkml:trace>
  <inkml:trace contextRef="#ctx0" brushRef="#br0" timeOffset="10795.94">4282 6064 1906 0,'0'0'819'15,"0"0"-622"-15,0 0-146 0,0 0-51 16,0 0 15-16,138 0-15 16,-94 0-88-16,-8 0-498 0</inkml:trace>
  <inkml:trace contextRef="#ctx0" brushRef="#br0" timeOffset="11771.32">5225 5622 1234 0,'0'0'373'16,"0"0"-192"-16,0 0-86 16,0 0-35-16,0 0 22 15,0 0-27-15,0 0 38 16,-90 14 15-16,82 4-43 0,1 5 48 16,7-1-28-16,0 1-47 15,0 2 11-15,15-2-47 16,1 0 20-16,-3 0-22 15,-2 0 20-15,-11-1-16 16,0 3-4-16,-9 2 0 16,-17-3-3-16,-6-3 3 15,3-4-13-15,10-7-35 16,9-3-29-16,10-6 65 16,3-1-85-16,23 2-17 15,6 5 111-15,-6 5 3 16,-5 8 67-16,-13 8 16 15,-8 7-37-15,0 6 45 16,-17-1-42-16,-3-1-25 16,4-4 19-16,14-9-42 0,2-6-2 15,38-14-32-15,6-3-217 16,-2-3-455-16</inkml:trace>
  <inkml:trace contextRef="#ctx0" brushRef="#br0" timeOffset="12596.94">5532 6138 1045 0,'0'0'809'0,"0"0"-525"0,0 0-99 15,0 0-10-15,0 0-23 16,0 0 21-16,0 0-42 16,31-16-104-16,-4-2 9 15,9-7-36-15,4-4 0 16,2-5-7-16,6-3-17 16,-6-3 9-16,-3 1-27 15,-5-2-39-15,-10 3-2 16,-3 4-71-16,-13 5 74 15,-3 9 69-15,-3 6 11 16,-2 9 43-16,0 3-7 16,0 2-34-16,0 0-1 0,-4 5 1 15,-1 14-2-15,1 5 47 16,0 10-4-16,-3 4 26 16,0 6-2-16,-2 0-41 15,-2 2 21-15,0-3-47 16,0-4 0-16,2-6-1 15,5-8-93-15,1-11-235 16,3-7-673-16</inkml:trace>
  <inkml:trace contextRef="#ctx0" brushRef="#br0" timeOffset="12913.81">6199 5874 2096 0,'0'0'669'16,"0"0"-517"-16,0 0 13 16,0 0-128-16,0 0-23 0,0 0-14 15,0 0-15 1,2-11-79-16,-11 41-248 0,-2-2-272 16,0 0-711-16</inkml:trace>
  <inkml:trace contextRef="#ctx0" brushRef="#br0" timeOffset="13038.91">6196 6220 1842 0,'0'0'529'16,"0"0"-416"-16,0 0-62 15,-42 108-50-15,11-73 23 16,-4-3-24-16,-10 0-62 16,7-6-193-16,9-12-920 0</inkml:trace>
  <inkml:trace contextRef="#ctx0" brushRef="#br0" timeOffset="13752.63">6859 5907 967 0,'0'0'883'16,"0"0"-560"-16,0 0-159 15,0 0-53-15,0 0 58 16,0 0-35-16,0 0-45 16,-5-48-78-16,25 24-11 15,7-2-54-15,6 6-68 16,3 4 56-16,-7 10 54 15,-7 6 5-15,-12 6 4 16,-10 26-5-16,-10 10 16 16,-30 11 4-16,-14 8-6 15,-6-1 1-15,0-3 14 16,4-15-14-16,16-10-7 16,14-13 29-16,13-12-22 0,10-7 87 15,3 0-33-15,20 0-1 16,16-7-21-16,13-2-39 15,7 1 0-15,2 2-1 16,-2 3 0-16,-4 3-8 16,6 0-69-16,-13 0-207 15,-9 0-436-15</inkml:trace>
  <inkml:trace contextRef="#ctx0" brushRef="#br0" timeOffset="13949.7">7501 5897 1145 0,'0'0'1647'0,"0"0"-1421"16,0 0-226-16,0 0-73 15,0 0-105-15,0 0 50 16,0 0-52-16,-69 64-474 0</inkml:trace>
  <inkml:trace contextRef="#ctx0" brushRef="#br0" timeOffset="14099.1">7425 6252 2536 0,'0'0'374'0,"0"0"-317"0,0 0-57 15,0 0-42-15,-34 125-38 16,6-99 57-16,-1-1 17 15,-10 0-165-15,10-7-323 16,8-8-1293-16</inkml:trace>
  <inkml:trace contextRef="#ctx0" brushRef="#br0" timeOffset="14729.06">8248 5825 1450 0,'0'0'753'0,"0"0"-438"0,0 0-179 15,0 0-48-15,0 0-30 16,0 0-57-16,0 0 80 15,-19-70-65-15,19 56-10 16,0 2 6-16,19 2-11 16,4 2-1-16,4 6 0 15,0 2 17-15,-6 2-25 16,-11 22 8-16,-10 11 0 16,-2 6-9-16,-29 7 15 15,-7 0-6-15,1-6 5 16,1-8 14-16,11-10-9 15,12-11-10-15,13-9 0 16,0-4-3-16,26 0 3 16,17-10-44-16,4-2-42 15,4 0-69-15,-5 5 113 0,-7 7 17 16,-13 0 25-16,-14 9-3 16,-12 16 19-16,-7 8 3 15,-27 4 16-15,-10 1-29 16,-6 3 13-16,0-4-19 15,0-8-3-15,1-11-70 16,14-7-429-16,13-11-622 0</inkml:trace>
  <inkml:trace contextRef="#ctx0" brushRef="#br0" timeOffset="14872.1">8763 5905 1861 0,'0'0'1045'0,"0"0"-1045"16,0 0-569-16,0 0-74 0</inkml:trace>
  <inkml:trace contextRef="#ctx0" brushRef="#br0" timeOffset="15045.81">8751 6145 1766 0,'0'0'779'0,"0"0"-685"0,0 0-94 15,-58 142-288-15,22-101-48 16,1-6 69 0,6-17 190-16,8-10 65 0,15-8-373 0</inkml:trace>
  <inkml:trace contextRef="#ctx0" brushRef="#br0" timeOffset="15314.58">9429 5811 1515 0,'0'0'921'0,"0"0"-921"16,0 0-163-16,-159 98 141 0,80-54 22 15,-2-4 21-15,10-4 127 16,17-8-64-16,17-7-6 16,20-9-60-16,17-6-17 15,10-6-1-15,32 0 11 16,18 0-10-16,13 0-1 16,8 0-57-16,2 0-20 15,12-4-43-15,-21 2-100 16,-16-1-390-16</inkml:trace>
  <inkml:trace contextRef="#ctx0" brushRef="#br0" timeOffset="15495.82">9458 5907 1553 0,'0'0'1016'15,"0"0"-873"-15,0 0-81 16,-34 102-62-16,19-54 7 15,-3 6-4-15,0 3 4 16,-2 4 7-16,-3 10-14 16,6-15-255-16,7-16-460 0</inkml:trace>
  <inkml:trace contextRef="#ctx0" brushRef="#br0" timeOffset="15714.09">9948 5886 1345 0,'0'0'1281'0,"0"0"-954"16,0 0-242-16,0 0-58 15,0 0-26-15,0 0-1 16,0 0-35-16,-2-9-151 15,-25 39-269-15,5-2-345 0</inkml:trace>
  <inkml:trace contextRef="#ctx0" brushRef="#br0" timeOffset="15840.88">9899 6104 1508 0,'0'0'846'0,"0"0"-583"16,0 0-133-16,0 0-71 15,-20 130-59-15,-4-92 14 16,-5 2-14-16,-10 2-42 15,8-7-247-15,10-13-882 0</inkml:trace>
  <inkml:trace contextRef="#ctx0" brushRef="#br0" timeOffset="16425.28">10730 5765 1862 0,'0'0'526'15,"0"0"-440"-15,0 0-68 16,0 0 83-16,0 0-82 15,0 0-18-15,0 0 77 16,-37 89-22-16,12-40 16 16,5-6-39-16,4-10-27 15,8-13 4-15,8-10 1 16,0-10-2-16,13 0 70 16,21-2-69-16,8-13-10 15,2-2-49-15,1 8-6 16,-5 4 43-16,-9 5-2 15,-10 13 14-15,-11 19 6 0,-10 5 5 16,0 6 5 0,-10-1-16-16,-9-2 10 0,0-10-7 15,1-8-3-15,3-8-14 16,-4-12-51-16,-3-2-121 16,-22-24-114-16,5-8-386 15,1-3-617-15</inkml:trace>
  <inkml:trace contextRef="#ctx0" brushRef="#br0" timeOffset="16540.07">10686 5837 1285 0,'0'0'1026'16,"0"0"-652"-16,0 0-165 15,158-32-152-15,-98 26-47 16,3 0 1-16,15 2-11 16,-13 2-206-16,-16 2-679 0</inkml:trace>
  <inkml:trace contextRef="#ctx0" brushRef="#br0" timeOffset="17898.07">11397 5711 1360 0,'0'0'553'16,"0"0"-298"-16,0 0 12 16,0 0-137-16,0 0-43 15,0 0-28-15,0 0-57 16,0-43 26-16,0 43-28 15,0 0-4-15,0 0-11 16,0 0 9-16,0 0 6 16,0 0-8-16,0 3 2 15,0-3 6-15,0 2-104 16,0-2-20-16,0 0 52 16,0 0-34-16,0 0 50 15,0 0 55-15,0 0 1 16,0 0 31-16,0 0 52 0,0 0 13 15,0 0 62-15,0 0-90 16,0-5 2-16,0 3 35 16,3 0-89-16,-3 2 23 15,0 0-39-15,0 0 0 16,0 0-19-16,0 0 19 16,0 0-20-16,0 0 2 15,2 0-21-15,-2 2 33 16,2 5-9-16,0-3-52 15,0-1-4-15,-2 2-93 16,0-3-40-16,0 2-86 16,0 0-195-16,0-2 168 15,0 1-312-15,-4 0 81 0,0-2 548 16,-1-1 179 0,2 0 331-16,1 0-155 0,0 0-33 15,2 0-49-15,0-1-60 16,0-5 4-16,0 4 41 15,0-2-57-15,0 2-21 16,0 2-50-16,0 0-109 16,0 0 11-16,0 0-32 15,0 0-22-15,7 8 4 16,4 10 14-16,-4 5 4 16,-5 6-2-16,-2 3 8 15,0 2-12-15,-7 0 6 16,-6-1 0-16,0-1-3 15,6-9 3-15,5-4 0 0,2-10-1 16,0-2 16-16,2-5-24 16,13-2 9-16,-1 0-50 15,-5 0 37-15,-3 0-27 16,-4 0 40-16,-2 0 31 16,0 0-22-16,0 7 25 15,0 10-34-15,-4 5 0 16,-5 12-9-16,3 7 10 15,-1 5-1-15,2 5 0 16,3-5 13-16,-2-4-26 16,-1-7 13-16,-3-10-55 15,-4-6-5-15,-3-15-89 16,-1-4-19-16,7 0-203 0</inkml:trace>
  <inkml:trace contextRef="#ctx0" brushRef="#br0" timeOffset="18026.07">11836 6017 1807 0,'0'0'943'16,"0"0"-943"-16,0 0-983 0</inkml:trace>
  <inkml:trace contextRef="#ctx0" brushRef="#br0" timeOffset="25300.76">1441 6964 763 0,'0'0'610'0,"0"0"-368"0,0 0-104 15,0 0 26-15,0 0 32 16,0 0-50-16,0-24-21 15,0 22-60-15,0 0-6 16,0 2 57-16,0 0-57 16,0 0 6-16,0 0 11 15,0 0-52-15,0 0 15 16,0 0-25-16,0 0-13 16,0 0 11-16,0 5-12 15,0 18 0-15,3 13 2 16,0 14 10-16,-1 13 16 15,0 6 7-15,0 6-14 16,-2-1 32-16,0-2-52 0,0-5 10 16,-2-9-5-16,-8-7 6 15,2-6-18-15,3-9 6 16,5-13-63-16,0-8-51 16,5-15-273-16,11-2-220 15,-3-17-615-15</inkml:trace>
  <inkml:trace contextRef="#ctx0" brushRef="#br0" timeOffset="25565.64">1538 6770 1609 0,'0'0'223'15,"0"0"-144"-15,0 0-3 16,0 0 55-16,0 0 33 16,115 76 9-16,-105-15-4 15,-10 11-48-15,0 8-57 16,-29-5 10-16,-12-2-73 16,-8-7 8-16,-6-11-9 15,-14-8-103-15,15-16-174 0,12-17-404 16</inkml:trace>
  <inkml:trace contextRef="#ctx0" brushRef="#br0" timeOffset="25944.62">2180 6825 1644 0,'0'0'296'16,"0"0"-155"-16,0 0-19 15,0 0 16-15,-135 55 35 16,89-8-33-16,-1 12 15 16,7 9-65-16,7 9-51 15,8-4 31-15,12-2-64 16,11-11 5-16,2-9-11 16,17-14 9-16,21-11-18 15,11-11-51-15,32-15-185 16,-10 0-279-16,-11-15-520 0</inkml:trace>
  <inkml:trace contextRef="#ctx0" brushRef="#br0" timeOffset="26204.01">2487 6921 1431 0,'0'0'792'16,"0"0"-624"-16,0 0-133 16,0 0 11-16,0 0 143 15,-138 156-75-15,91-92-10 0,0 4-37 16,3-4-67 0,4-9 28-16,4-6-28 0,7-13-27 15,9-14-39 1,-2-22-210-16,3 0-239 0,7-6-440 0</inkml:trace>
  <inkml:trace contextRef="#ctx0" brushRef="#br0" timeOffset="26359.45">2006 7103 1217 0,'0'0'1214'16,"0"0"-1015"-16,0 0-105 15,0 0 20-15,116 60-104 16,-74-28 2-16,3 4-3 15,1 0 6-15,1-1-30 16,0 2-127-16,-11-11-476 0,-12-8-675 16</inkml:trace>
  <inkml:trace contextRef="#ctx0" brushRef="#br0" timeOffset="26742.09">2664 7221 1060 0,'0'0'1456'16,"0"0"-1113"-16,0 0-240 15,0 0-15-15,0 0-19 16,0 0-57-16,0 0 37 15,116 0-49-15,-70 3-1 0,1 2 0 16,-1-1-143 0,-12 1-354-16,-16-3-512 0</inkml:trace>
  <inkml:trace contextRef="#ctx0" brushRef="#br0" timeOffset="26885.76">2695 7389 1242 0,'0'0'1078'15,"0"0"-936"-15,0 0-60 16,0 0 28-16,0 0-58 16,116 2-46-16,-61-2-6 15,-8 0-183-15,-9 0-549 0</inkml:trace>
  <inkml:trace contextRef="#ctx0" brushRef="#br0" timeOffset="27168.65">3171 7361 1631 0,'0'0'182'0,"0"0"-132"15,0 0-49-15,0 0 10 16,70-118 177-16,-57 84-29 16,1 0-101-16,-6 0-51 15,1 1 6-15,-5 9-8 16,4 4 147-16,-6 10 58 15,2 6-44-15,-2 4-142 16,1 0-24-16,1 20 0 16,0 13 0-16,-2 9 7 15,-2 5-7-15,0 6 0 16,0-3-18-16,0-6 6 0,0-6-204 16,0-12-133-16,0-14-439 0</inkml:trace>
  <inkml:trace contextRef="#ctx0" brushRef="#br0" timeOffset="27389.62">3586 6847 2206 0,'0'0'246'0,"0"0"-157"15,0 0-35 1,71 109 11-16,-59-45 89 0,-10 12-78 15,-2 6-25-15,-14 7-21 16,-17-3-21-16,-9-6 18 16,2-7-27-16,3-12-103 15,10-18-169-15,11-17-476 0</inkml:trace>
  <inkml:trace contextRef="#ctx0" brushRef="#br0" timeOffset="27773.37">4070 7249 576 0,'0'0'1567'0,"0"0"-1030"16,0 0-353-16,0 0 8 0,0 0-30 15,0 0-72 1,0 0-14-16,58 0-71 0,-20 1-4 16,-1 5-2-16,0-4-113 15,-10 10-53-15,-10-7-430 16,-15 2-814-16</inkml:trace>
  <inkml:trace contextRef="#ctx0" brushRef="#br0" timeOffset="27912.85">4014 7415 2388 0,'0'0'469'16,"0"0"-381"-16,0 0 1 0,0 0-34 15,129-6-51 1,-86 3-4-16,5 3 0 16,-11 0-255-16,-16 0-761 0</inkml:trace>
  <inkml:trace contextRef="#ctx0" brushRef="#br0" timeOffset="37200.43">4886 7045 1101 0,'0'0'511'0,"0"0"-364"0,0 0 7 16,0 0 3 0,0 0 45-16,0 0-60 0,4-3-17 15,-4 3-3-15,0 0-66 16,0 0 7-16,0 0-9 15,0 0-20-15,0 0 32 16,0 0-47-16,0 0 1 16,0 0 23-16,0 0-35 15,0 0 42-15,0 0-26 16,0-2-16-16,-4 2 4 16,-5 0-12-16,0 0 0 15,-4 0-11-15,-3 0 19 0,-4 10-8 16,-5 9 0-16,-6 7 0 15,0 3-4-15,-2 6 10 16,4 1-6-16,4 0 36 16,10-2-35-16,7-4 35 15,8-4-26-15,0-5-4 16,21-2 17-16,12-5-23 16,9-6 0-16,8-5 1 15,3-3-1-15,3 0-1 16,-3-19-22-16,1-1-25 15,-7-6 39-15,-7-2-58 16,-9-4-3-16,-8-2 29 16,-11-1-14-16,-9 2 55 0,-3 2 7 15,0 7-6 1,-20 6 60-16,-5 6-60 0,-6 7 0 16,-2 5-1-16,-6 0-5 15,4 1-1-15,-3 19-234 16,11-2-400-16,8-6-1043 0</inkml:trace>
  <inkml:trace contextRef="#ctx0" brushRef="#br0" timeOffset="37493.91">5274 7333 411 0,'0'0'1787'16,"0"0"-1475"-16,0 0-199 15,0 0-59-15,0 0 19 16,0 0 60-16,0 0-70 15,-120 137-24-15,79-96-21 16,-1 4-18-16,2-4-145 16,11-7-438-16,13-20-1087 0</inkml:trace>
  <inkml:trace contextRef="#ctx0" brushRef="#br0" timeOffset="37981.04">5452 7325 1607 0,'0'0'688'0,"0"0"-563"15,0 0-109-15,0 0 54 16,0 0 7-16,0 0 20 16,0 0 9-16,107-113-105 15,-82 82 11-15,-3-4-6 16,-2-1 10-16,-2-4 7 16,-3 2 13-16,-1 0 4 15,-6 2 29-15,1 6-68 16,-1 6 25-16,-6 8 21 15,0 6-41-15,-2 6 17 16,0 4-23-16,0 0 0 16,0 0-18-16,0 0 18 15,-2 14 0-15,-10 12 11 16,-3 10-4-16,-3 6 34 16,0 8-13-16,-2 3-27 0,0 2 29 15,2-1-29-15,0 0-1 16,3-1 0-16,3-4-12 15,4-6-18-15,3 1-112 16,5-10-375-16,0-9-422 0</inkml:trace>
  <inkml:trace contextRef="#ctx0" brushRef="#br0" timeOffset="38229.68">6304 7357 674 0,'0'0'2344'16,"0"0"-2344"-16,0 0-793 0</inkml:trace>
  <inkml:trace contextRef="#ctx0" brushRef="#br0" timeOffset="40083.58">1389 8356 848 0,'0'0'321'0,"0"0"-182"15,0 0-28-15,0 0 49 16,0 0 30-16,0 0 9 15,0 0-38-15,0-36 15 0,0 30-18 16,0-2-106-16,0 2 85 16,0-1-20-16,0 3-73 15,0 3 13-15,0-1-42 16,0 2 9-16,0 0-8 16,0 0-7-16,0 0 12 15,0 0-21-15,0 2 0 16,0 17-12-16,0 14 22 15,0 10-10-15,0 14 41 16,-3 7-28-16,-8 6 42 16,-5 5-31-16,-2 0-12 15,-1-2 53-15,3-7-64 16,3-10 10-16,1-10-11 0,8-12 13 16,-1-8-28-16,5-12-7 15,0-5-68-15,0-9-21 16,0-14-135-16,0-14-259 15,0-11-1002-15</inkml:trace>
  <inkml:trace contextRef="#ctx0" brushRef="#br0" timeOffset="40324.39">1372 8265 347 0,'0'0'1423'0,"0"0"-1149"0,0 0-174 15,0 0 6-15,0 0 24 16,133 17 20-16,-112 19-11 16,-3 6-10-16,-11 8-100 15,-7 4 4-15,-9 4-9 16,-28 2-16-16,-17 0 15 16,-8-4-23-16,-3-10-10 15,11-9-15-15,17-27-184 16,14-8-173-16,17-2-746 0</inkml:trace>
  <inkml:trace contextRef="#ctx0" brushRef="#br0" timeOffset="40739.14">1985 8175 1098 0,'0'0'812'16,"0"0"-529"-16,0 0-47 0,0 0-158 16,0 0-52-16,0 0 47 15,-129 78 25-15,92-25 45 16,3 6-64-16,7 9-29 16,7-2 30-16,7 1-60 15,9-6 5-15,4-7-22 16,0-11 17-16,13-6-28 15,14-11 8-15,8-12-52 16,37-14-41-16,-10-2-249 16,-5-18-347-16</inkml:trace>
  <inkml:trace contextRef="#ctx0" brushRef="#br0" timeOffset="40962.21">2313 8270 1813 0,'0'0'496'16,"0"0"-422"-16,0 0-52 15,0 0 105-15,0 0 19 16,-96 142-29-16,61-80-15 16,-3 2-86-16,0 1-4 15,4-7-12-15,5-11-1 16,8-12-31-16,2-22-193 15,7-6-148-15,2-7-317 0</inkml:trace>
  <inkml:trace contextRef="#ctx0" brushRef="#br0" timeOffset="41128.61">1981 8398 2085 0,'0'0'517'15,"0"0"-419"-15,0 0 31 16,0 0-78-16,0 0-20 15,132 55 42-15,-86-23-56 16,8 3-1-16,0 3-16 16,13 7-81-16,-16-12-268 15,-9-6-454-15</inkml:trace>
  <inkml:trace contextRef="#ctx0" brushRef="#br0" timeOffset="41375.71">2581 8465 1437 0,'0'0'915'15,"0"0"-564"-15,0 0-135 16,0 0-91-16,0 0-27 15,0 0-81-15,0 0 5 16,112-3-22-16,-68 3-37 16,7 10-28-16,-11 0-290 15,-13-2-425-15</inkml:trace>
  <inkml:trace contextRef="#ctx0" brushRef="#br0" timeOffset="41517.49">2554 8627 1713 0,'0'0'689'16,"0"0"-539"-16,0 0-3 16,0 0-106-16,0 0-32 15,147-3-9-15,-93-4-233 16,-8-2-521-16</inkml:trace>
  <inkml:trace contextRef="#ctx0" brushRef="#br0" timeOffset="41892.71">3123 8388 1935 0,'0'0'507'15,"0"0"-342"-15,0 0-7 16,0 0-39-16,0 0-80 16,0 0 13-16,0 0-32 15,29-23-10-15,-12 23-10 0,-1 16 0 16,-7 7 0-16,-9 12-26 16,-5 6 26-16,-22 5 0 15,-6 2-4-15,0-2 23 16,2-9-15-16,8-8-4 15,10-10 0-15,11-7-3 16,2-5 4-16,11-7-1 16,22 0 0-16,12 0 0 15,24-26-120-15,-11-1-372 16,-9-4-389-16</inkml:trace>
  <inkml:trace contextRef="#ctx0" brushRef="#br0" timeOffset="42087.75">3495 8242 1545 0,'0'0'905'0,"0"0"-661"15,0 0-175-15,0 0-50 16,0 0 103-16,118 140-41 16,-107-72-11-16,-11 10-38 15,0 9-16-15,-26-4-32 16,-17 0-5-16,-28 1-148 15,6-19-80-15,5-19-352 0</inkml:trace>
  <inkml:trace contextRef="#ctx0" brushRef="#br0" timeOffset="44235.34">4150 8478 1091 0,'0'0'969'0,"0"0"-723"16,0 0-118-16,0 0 65 15,0 0-26-15,0 0-15 16,0 0-56-16,3-18-51 16,3 18 31-16,7 0-62 15,7 0 5-15,9 0-19 16,3 2 20-16,5 8-17 15,4-2-3-15,1 2-58 16,12-1-47-16,-12-4-417 16,-9-1-494-16</inkml:trace>
  <inkml:trace contextRef="#ctx0" brushRef="#br0" timeOffset="44407.46">4177 8698 1965 0,'0'0'734'0,"0"0"-570"16,0 0-58-16,0 0-91 15,115-25 24-15,-63 11-39 16,17-5-30-16,-11 6-148 16,-13 3-605-16</inkml:trace>
  <inkml:trace contextRef="#ctx0" brushRef="#br0" timeOffset="48327.59">5091 8288 901 0,'0'0'292'15,"0"0"-176"-15,0 0-5 0,0 0 13 16,0 0-41-16,0 0 20 15,0 0 83-15,44-50-62 16,-44 47 6-16,0 3 28 16,0 0-68-16,0 0-14 15,0 0-33-15,0 0-24 16,0 0 20-16,0 0-39 16,0 0 0-16,0 0 0 15,-8 0-3-15,-8 7-6 16,-6 8 9-16,-3 7 0 15,-2 6 25-15,1 5 12 16,-1 1 26-16,7-1 4 0,6 0-49 16,8-1 48-1,6-5-44-15,0 0-9 0,4-5 41 16,19-4-46-16,6-6 10 16,6-6-12-16,5-6 12 15,3 0-14-15,1-10-4 16,-2-9-34-16,-3-5 33 15,-10-8-60-15,-8 1-5 16,-9-4-20-16,-10 0-29 16,-2 1 100-16,0 2 15 15,-6 3 60-15,-8 8 88 16,1 4-47-16,-1 4-24 16,1 3-61-16,-1 6 2 15,1 1-36-15,0 3-27 16,1 3-215-16,4 12-284 0,4 2-711 0</inkml:trace>
  <inkml:trace contextRef="#ctx0" brushRef="#br0" timeOffset="48554.13">5412 8590 1670 0,'0'0'576'16,"0"0"-498"-16,0 0-4 16,0 0-19-16,0 0 62 15,0 0 35-15,-67 129-85 0,40-87-13 16,-4-1-40-16,0-3-14 16,0 3-57-16,8-15-269 15,12-8-575-15</inkml:trace>
  <inkml:trace contextRef="#ctx0" brushRef="#br0" timeOffset="49256.25">5739 8185 1315 0,'0'0'405'0,"0"0"-203"15,0 0-67 1,0 0-98-16,0 0 51 0,0 0 24 16,0 0 20-16,-135 71-10 15,106-38-36-15,2 3 16 16,2 0-43-16,7 1-27 15,7-8 4-15,7-3-35 16,4-7-1-16,0-6 0 16,9-8-4-16,13-5 2 15,5 0-41-15,6-18-87 16,1-10 11-16,-1-6-108 16,-4-7 55-16,-6 2 17 15,-6 0 54-15,-5 4 101 16,-6 8 16-16,-4 6 69 15,-2 10 118-15,0 5-18 0,0 4-65 16,0 2-56-16,0 0-58 16,0 5-5-16,0 20 5 15,2 12-6-15,1 13 64 16,-1 8-50-16,-2 8 35 16,0 1 7-16,0-6-50 15,-9-2 62-15,-11-12-25 16,-5-6-21-16,-6-10 47 15,0-9-60-15,-3-10 9 16,1-5-18-16,2-7 0 16,2 0-18-16,9-26-196 15,6 1-353-15,8 2-713 0</inkml:trace>
  <inkml:trace contextRef="#ctx0" brushRef="#br0" timeOffset="49627.63">5962 8548 214 0,'0'0'1494'0,"0"0"-1188"16,0 0-222-16,0 0 54 15,0 0-27-15,0 0 0 16,0 0 31-16,-71 55-86 16,71-45 37-16,20-3-40 15,2-3-36-15,3-4 11 16,-1 0-19-16,-1-4-9 15,-10-10 2-15,-7 0 16 16,-6-2-36-16,0 4-23 16,-31 3-129-16,2 4-11 15,3 3-461-15</inkml:trace>
  <inkml:trace contextRef="#ctx0" brushRef="#br0" timeOffset="52546.56">6368 8337 939 0,'0'0'638'15,"0"0"-520"-15,0 0-62 16,0 0 100-16,0 0-14 15,0 0-70-15,0 0 31 16,5-44-45-16,-5 44 31 16,0 0-48-16,0 0-20 15,0 0 33-15,0 0-38 16,0 0 58-16,0 0 2 16,0 0-67-16,0 0 23 15,-9 3-32-15,-7 11 0 16,-4 9 19-16,0 8-4 15,-2 5 26-15,-1 3 21 16,6 2-32-16,3-1 39 16,5-2-32-16,9-6-35 15,0-4 46-15,11-8-47 0,18-8 10 16,14-10-5-16,10-2 3 16,7-7-18-16,3-18-9 15,-2-6-22-15,-9-3 38 16,-9-3-86-16,-14-1-25 15,-14-1 29-15,-12 5 18 16,-3 3 66-16,-9 2 50 16,-14 10 9-16,-4 2 31 15,4 7-66-15,-4 5-15 16,2 2-9-16,0 3-60 16,5 3-106-16,5 11-311 15,6-2-379-15</inkml:trace>
  <inkml:trace contextRef="#ctx0" brushRef="#br0" timeOffset="52779.63">6805 8635 1445 0,'0'0'361'15,"0"0"-288"-15,0 0 94 0,0 0 45 16,-49 105-81 0,18-68-14-16,-5 1-52 0,-4-2-24 15,0-1-41-15,-5-3-48 16,10-11-323-16,14-11-754 0</inkml:trace>
  <inkml:trace contextRef="#ctx0" brushRef="#br0" timeOffset="53138.7">6912 8682 1644 0,'0'0'198'0,"0"0"-198"0,0 0 0 16,0 0 16-16,49-124 75 15,-27 84 4-15,3-4-39 16,-5 0-40-16,-2-3-14 16,-2 4-2-16,-5 3 1 15,-3 5 12-15,0 12 203 16,-4 7-41-16,-4 7-19 16,2 7-47-16,-2 2-91 15,0 2 13-15,0 23-17 16,0 10 44-16,0 10 17 15,-2 9-66-15,-5 3-8 16,-2 2 8-16,0-1 7 0,1-2-31 16,0-5 15-1,6-8-218-15,2-10-273 0,0-13-1031 0</inkml:trace>
  <inkml:trace contextRef="#ctx0" brushRef="#br0" timeOffset="53517.81">7625 8453 1000 0,'0'0'1225'15,"0"0"-845"-15,0 0-168 16,0 0-126-16,0 0-20 15,0 0 8-15,0 0-45 16,31 0 14-16,-6 0-43 16,0 0-31-16,-6 5-1 15,-7 5-202-15,-8-2-353 0,-4 1-718 0</inkml:trace>
  <inkml:trace contextRef="#ctx0" brushRef="#br0" timeOffset="53665.07">7507 8690 1587 0,'0'0'900'0,"0"0"-641"16,0 0-92-16,0 0-130 15,0 0-2-15,136-19-35 16,-87 9-5-16,0-1 4 16,-13 6-323-16,-11 0-893 0</inkml:trace>
  <inkml:trace contextRef="#ctx0" brushRef="#br0" timeOffset="54272.61">8406 8243 1597 0,'0'0'707'16,"0"0"-563"-16,0 0-59 15,0 0-73-15,0 0 4 0,0 0 97 16,0 0-3-16,-139 117 7 16,120-63-50-16,7 0-59 15,10-6 31-15,2-7-30 16,14-9-9-16,17-15 22 16,9-8-6-16,7-9-32 15,1-2-9-15,2-21-46 16,-13-7 53-16,-10-4-125 15,-12-4-30-15,-11 3 102 16,-4 0 71-16,0 9 104 16,-19 6 51-16,-1 8-100 15,0 6-55-15,-4 6-51 16,3 0-177-16,11 0-403 0</inkml:trace>
  <inkml:trace contextRef="#ctx0" brushRef="#br0" timeOffset="54469.55">8695 8603 717 0,'0'0'1329'16,"0"0"-1170"-16,0 0-141 16,0 0 16-16,-38 128-9 15,14-94 99-15,-2 0 58 16,3-5-136-16,3 0-46 0,9-9-30 15,5-8-436-15,6-10-405 16</inkml:trace>
  <inkml:trace contextRef="#ctx0" brushRef="#br0" timeOffset="55235.52">9010 8293 1086 0,'0'0'1045'16,"0"0"-845"-16,0 0-193 15,0 0-6-15,0 0 62 16,-125 22 52-16,103 14 86 16,6 8-95-16,9 1-56 0,7-3 2 15,0-2-51-15,21-7 9 16,8-12-10-16,4-7-21 15,7-12 20-15,0-2-84 16,-2-8-61-16,-5-18 28 16,-8-8-12-16,-10-5 39 15,-15-5 76-15,0 3 15 16,-11 2 144-16,-11 10 36 16,-5 4-14-16,0 7-56 15,8 6-99-15,1 7 1 16,11-2-12-16,7 5 12 15,0 2-36-15,29 0-23 16,9 0-63-16,7 0 71 0,1 0-16 16,4 2 55-1,-6 3-1-15,-4-1 1 0,-4-4-3 16,-9 0 3-16,-10 0 0 16,-10 0 34-16,-7 3-10 15,0 9 40-15,-22 9-46 16,-9 5-3-16,-3 3 49 15,5 4-51-15,7-4-1 16,8-3-7-16,12-7 10 16,2-6-6-16,2-10-9 15,21-3 1-15,6 0-16 16,4-16-42-16,0-10-94 0,-2-6-16 16,-6-1-45-1,-2-2 80-15,-10 7 57 0,-6 6 75 16,-5 8 182-16,-2 7 81 15,0 7-89-15,0 0-126 16,0 25-29-16,0 11-1 16,0 10-4-16,-5 8-14 15,-2 9 49-15,-1 0-17 16,-5-1 23-16,-3-4 15 16,-5-7-50-16,-2-11 49 15,-6-12-35-15,-8-10-10 16,-3-9 51-16,1-9-75 15,-2 0-42-15,3 0-15 16,0 0-70-16,7-9-176 16,9 5-401-16</inkml:trace>
  <inkml:trace contextRef="#ctx0" brushRef="#br0" timeOffset="56519.53">1241 9717 1107 0,'0'0'652'15,"0"0"-469"-15,0 0 24 16,0 0-7-16,0 0-98 16,0 0-23-16,0 0 35 0,17-37-84 15,-13 51-11-15,0 18 38 16,-2 14 0-16,-2 15 34 16,2 13-48-16,-2 7-11 15,0 3 26-15,0 0-58 16,2-4 23-16,1-5-23 15,1-12 9-15,0-10-10 16,4-13 1-16,-4-14-40 16,0-9-13-16,1-12-135 15,-5-10-52-15,0-20 4 16,0-7-558-16</inkml:trace>
  <inkml:trace contextRef="#ctx0" brushRef="#br0" timeOffset="56705.41">1430 9701 1644 0,'0'0'568'16,"0"0"-486"-16,0 0 9 15,0 0-11-15,0 0 54 16,65 132 28-16,-67-72-81 16,-27 9-28-16,-9 1-26 15,-11-1-16-15,-4-6-22 16,-5-8-75-16,15-18-214 15,12-16-344-15</inkml:trace>
  <inkml:trace contextRef="#ctx0" brushRef="#br0" timeOffset="57021.48">1836 9680 1817 0,'0'0'473'16,"0"0"-394"-16,0 0-79 15,0 0 87-15,-144 60 43 16,105-13 29-16,8 13-21 0,11 7-73 15,9 1-11-15,11-2-30 16,0-8-12 0,18-8-10-16,13-12-2 0,11-13-68 15,28-23-136-15,-10-2-422 16,-4-9-878-16</inkml:trace>
  <inkml:trace contextRef="#ctx0" brushRef="#br0" timeOffset="57223.39">2188 9757 1403 0,'0'0'797'0,"0"0"-672"0,0 0 0 16,0 0 52 0,-135 143-68-16,94-87 13 0,1 4-65 15,3-2-41-15,3-5 2 16,7-9-18-16,5-10-40 15,2-17-184-15,7-8-146 16,-1-9-213-16</inkml:trace>
  <inkml:trace contextRef="#ctx0" brushRef="#br0" timeOffset="57381.5">1796 9974 705 0,'0'0'1597'0,"0"0"-1304"16,0 0-207-16,0 0 7 15,0 0-65-15,134 34-21 16,-96-8 22-16,0 4-29 0,-3 4-2 16,6 8-166-16,-12-9-350 15,-5-12-427-15</inkml:trace>
  <inkml:trace contextRef="#ctx0" brushRef="#br0" timeOffset="57674.75">2514 9941 2191 0,'0'0'603'16,"0"0"-464"-16,0 0-19 16,0 0-99-16,0 0 15 15,0 0-36-15,0 0 12 16,102-9-24-16,-73 18-24 16,-6 8-154-16,-8-3-375 15,-10-1-450-15</inkml:trace>
  <inkml:trace contextRef="#ctx0" brushRef="#br0" timeOffset="57818.05">2506 10069 1060 0,'0'0'1227'0,"0"0"-961"16,0 0-170-16,0 0-33 16,0 0-54-16,0 0 7 15,129 3-32-15,-96-1-74 16,-6-2-502-16</inkml:trace>
  <inkml:trace contextRef="#ctx0" brushRef="#br0" timeOffset="58410.73">2975 9818 1685 0,'0'0'375'0,"0"0"-204"16,0 0 15-16,0 0-114 15,0 0 64-15,0 0-7 16,0 0-88-16,-18-12 9 16,18 9-50-16,-2 3 14 0,0 0 26 15,2-2-40 1,0 2 24-16,0 0-24 0,0 0 1 16,0-1 14-16,0 1-15 15,2-2 0-15,2 2-4 16,-1 0 13-16,-3 0-18 15,0 3 9-15,0 14 0 16,-7 0-8-16,-6 6 8 16,-3-3 0-16,5-5-1 15,3-2 17-15,5-5-19 16,3-3 3-16,0 0 0 16,0 3-4-16,3-1 4 15,9 4 0-15,5 1 0 16,-2 2 13-16,-1 4-16 0,-6 4 3 15,-3 2 0-15,-5 2-15 16,0 4 21-16,-9-2-6 16,-9 0 0-16,-2-4 15 15,0-6-37-15,-1-4-44 16,2-7-171-16,3-7-251 16,5 0-962-16</inkml:trace>
  <inkml:trace contextRef="#ctx0" brushRef="#br0" timeOffset="58651.46">3225 9709 2300 0,'0'0'336'0,"0"0"-238"16,0 0-98-16,0 0 12 15,0 0 5-15,80 147-10 16,-80-73 27-16,-26 7-20 16,-12 6 2-16,-12 0-32 15,-5-7-14-15,-21 4-147 16,14-22-76-16,13-18-630 0</inkml:trace>
  <inkml:trace contextRef="#ctx0" brushRef="#br0" timeOffset="59325.53">2982 9869 1461 0,'0'0'631'0,"0"0"-401"16,0 0-16-16,0 0-50 15,0 0-106-15,0 0 2 16,-27-108-60-16,8 96 10 0,-4 8-25 16,-4 4-35-16,0 0-68 15,-2 18 0-15,2 15-128 16,10-4-144-16,5-5-708 0</inkml:trace>
  <inkml:trace contextRef="#ctx0" brushRef="#br0" timeOffset="59941.38">4039 9881 1068 0,'0'0'923'16,"0"0"-543"-16,0 0-67 0,0 0-33 16,0 0-106-16,0 0-51 15,0 0-26-15,0 0-90 16,18 0 7-16,6 0-14 16,2 0-67-16,-1 0 13 15,-7 0-117-15,-7 11-428 16,-11-1-584-16</inkml:trace>
  <inkml:trace contextRef="#ctx0" brushRef="#br0" timeOffset="60076.57">4047 10069 1482 0,'0'0'975'16,"0"0"-694"-16,0 0-148 16,0 0-28-16,0 0-36 15,128 0-69-15,-86 0 0 16,4-3-87-16,-9 3-476 0,-10 0-695 0</inkml:trace>
  <inkml:trace contextRef="#ctx0" brushRef="#br0" timeOffset="61180.25">5178 9721 1106 0,'0'0'647'15,"0"0"-490"-15,0 0 124 16,0 0-22-16,0 0-137 15,0 0 47-15,0 0-89 16,-34-20-57-16,21 28 5 0,-5 14-26 16,-4 10 57-1,2 8-2-15,2 3-43 0,5-1 53 16,8-4-59-16,5-6-7 16,0-8 19-16,15-9-14 15,14-6 15-15,5-9-21 16,7 0 18-16,0-9-36 15,-1-16 2-15,-3-3-25 16,-14-6 23-16,-9-2-43 16,-9-1 43-16,-5 6 2 15,0 2 16-15,-5 12 63 16,-9 6-63-16,2 7-1 16,1 4-16-16,-5 7-208 15,3 10-276-15,3 0-584 0</inkml:trace>
  <inkml:trace contextRef="#ctx0" brushRef="#br0" timeOffset="61369.55">5380 10131 1770 0,'0'0'289'0,"0"0"-104"15,0 0 35-15,0 0-99 16,0 0-10-16,-52 122-94 15,25-88 2-15,0 0-16 16,2-4-3-16,5-9-128 16,9-7-259-16,9-11-492 0</inkml:trace>
  <inkml:trace contextRef="#ctx0" brushRef="#br0" timeOffset="61818.71">5673 9677 1303 0,'0'0'799'16,"0"0"-650"-16,0 0-134 16,0 0 26-16,0 0-4 15,0 0 31-15,-129-2 81 16,111 28-49-16,7 4-35 15,9 0-30-15,2-2-28 0,0-3 19 16,15-6-26-16,7-6-31 16,-1-8-7-16,-2-5-54 15,-3 0 16-15,-5-2-53 16,-5-14-45-16,-3-2 61 16,-1-1 92-16,-2 2 21 15,0 5 177-15,0 8 99 16,2 4-109-16,5 11-146 15,0 18-4-15,1 14-3 16,-1 6-14-16,-2 6 0 16,-5-3 0-16,0-2 12 15,-9-6-1-15,-11-8 23 16,-7-8-19-16,-4-7 58 0,0-9-58 16,-6-9-6-1,6-3-9-15,3-14-66 0,8-8-208 16,11-3-549-16</inkml:trace>
  <inkml:trace contextRef="#ctx0" brushRef="#br0" timeOffset="61961.53">5960 10034 1892 0,'0'0'742'16,"0"0"-742"-16,0 0-183 15,0 0-359-15,0 0-109 0</inkml:trace>
  <inkml:trace contextRef="#ctx0" brushRef="#br0" timeOffset="62284.71">6221 9761 887 0,'0'0'334'16,"0"0"-227"-16,0 0 180 15,-131 76 28-15,106-37 41 16,13-1-120-16,12-2-75 16,0-4-66-16,27-6-79 0,12-10 29 15,5-8-45-15,8-8-45 16,-2-1 6-16,-2-22-101 15,-11-7-4-15,-10-2 3 16,-13-7-22-16,-12 1 98 16,-2 2 65-16,-2 4 34 15,-16 10 204-15,-3 10-131 16,-8 12-107-16,6 0-173 16,4 7-621-16</inkml:trace>
  <inkml:trace contextRef="#ctx0" brushRef="#br0" timeOffset="62457.5">6518 10110 1967 0,'0'0'358'0,"0"0"-293"16,0 0-18-16,-43 139-47 15,18-97 0-15,1-7-6 16,-5-1 6-16,9-8-77 15,5-11-503-15</inkml:trace>
  <inkml:trace contextRef="#ctx0" brushRef="#br0" timeOffset="63380.92">6921 9760 1341 0,'0'0'720'0,"0"0"-581"16,0 0-113-16,0 0-9 16,-118 41 37-16,80-7 54 0,7 5-32 15,8-1 12-15,15-4-57 16,8-6 11-16,2-8-5 16,23-12-36-16,10-8-1 15,3 0-45-15,-1-22-85 16,-3-8-61-16,-10-4-47 15,-10-4 121-15,-7 0 63 16,-7-1 54-16,0 10 97 16,0 4 157-16,0 11 59 15,0 12-79-15,0 2-205 16,0 14-29-16,0 18 0 16,0 10 0-16,0 11 10 15,0 1-10-15,0 0 0 16,-7-3 35-16,-9-6-14 15,-6-4 33-15,-4-9-44 0,-5-6-2 16,2-8 7-16,2-6-15 16,2-12-103-16,7 0-205 15,11-11-724-15</inkml:trace>
  <inkml:trace contextRef="#ctx0" brushRef="#br0" timeOffset="63523.18">7141 10069 2316 0,'0'0'660'15,"0"0"-660"-15,0 0-218 0,0 0-336 16,0 0-274-16</inkml:trace>
  <inkml:trace contextRef="#ctx0" brushRef="#br0" timeOffset="64108.49">7482 9760 1335 0,'0'0'749'0,"0"0"-443"0,0 0-124 15,0 0-28-15,0 0-87 16,-119 43-15-16,107-4 24 15,12 0-41-15,0 4 10 16,12-7-35-16,19-4-1 16,5-10 2-16,8-10-11 15,3-12 0-15,-3 0-2 16,-3-15-38-16,-8-14 25 16,-9-7-9-16,-12-3-20 15,-10 0 34-15,-2 1-32 0,-7 6 42 16,-15 9 53-1,-3 11-16-15,-2 10-37 0,-8 4-27 16,8 21-256-16,4-2-356 0</inkml:trace>
  <inkml:trace contextRef="#ctx0" brushRef="#br0" timeOffset="64303.06">7797 10142 1920 0,'0'0'618'16,"0"0"-600"-16,0 0-18 15,0 0-19-15,-47 128 19 16,16-93 13-16,-3-1 45 0,-1-1-45 16,-3-8-13-16,11-4-252 15,9-12-667-15</inkml:trace>
  <inkml:trace contextRef="#ctx0" brushRef="#br0" timeOffset="64635.03">7933 10140 1177 0,'0'0'679'0,"0"0"-679"16,0 0-165-16,0 0 165 15,45-114 165-15,-30 76 26 0,1-4-22 16,-1-4-134-16,3-3-26 16,-3-1-9-16,2 2-31 15,-2 2 31-15,-1 7 0 16,-4 12 0-16,0 8 76 16,-6 12 87-16,-2 7-36 15,-2 2-63-15,0 22 28 16,0 12 31-16,-4 10-44 15,-10 6-24-15,-1 5 27 16,-1 1-73-16,3-2 11 16,1 2-20-16,6 7-54 15,4-12-148-15,2-13-599 0</inkml:trace>
  <inkml:trace contextRef="#ctx0" brushRef="#br0" timeOffset="65077.23">8722 9934 1699 0,'0'0'806'0,"0"0"-522"15,0 0-68-15,0 0-28 16,0 0-95-16,0 0-5 16,0 0-88-16,76-7-10 15,-45 4-7-15,-4 3-102 16,-14 0-34-16,-6 0-465 0,-7 8-549 0</inkml:trace>
  <inkml:trace contextRef="#ctx0" brushRef="#br0" timeOffset="65218.88">8642 10122 2400 0,'0'0'509'0,"0"0"-424"15,0 0-64-15,115 0-4 16,-72-2-17-16,-3 0-11 15,-11 2-56-15,-8 0-487 16,-17 6-920-16</inkml:trace>
  <inkml:trace contextRef="#ctx0" brushRef="#br0" timeOffset="67247.7">9482 9756 666 0,'0'0'1064'16,"0"0"-703"-16,0 0-215 16,0 0-76-16,0 0-29 15,0 0 56-15,0 0 123 16,-115 76-83-16,94-34-43 15,8 6-9-15,8-2-61 16,5-3 12-16,2-2-18 16,21-7 0-16,10-10-6 15,12-10-12-15,4-11-6 16,5-3-2-16,-3-9-41 16,-9-15 24-16,-11-4 13 15,-15-6-42-15,-14-1 33 0,-2 0-28 16,-11 0 49-16,-13 8 15 15,-3 8 25-15,2 7-9 16,5 11-31-16,5 1-67 16,5 13-179-16,6 1-403 0</inkml:trace>
  <inkml:trace contextRef="#ctx0" brushRef="#br0" timeOffset="67445.72">9770 10144 1557 0,'0'0'702'0,"0"0"-502"16,0 0-161-16,0 0 4 15,0 0 90-15,0 0-80 16,-38 133 29-16,22-96-67 16,-2 2-3-16,5-6-24 15,4-6-177-15,7-10-323 16,2-12-386-16</inkml:trace>
  <inkml:trace contextRef="#ctx0" brushRef="#br0" timeOffset="67809.35">9937 9818 1661 0,'0'0'394'16,"0"0"-261"-16,0 0 24 15,0 0-15-15,0 0 65 16,-96 123-76-16,94-76-52 16,2-1 2-16,2-6-81 15,23-6 2-15,8-11-2 16,7-14 18-16,7-9-38 15,-1 0 16-15,-3-22-43 16,-5-10 40-16,-11-6-42 16,-11-4-37-16,-10 0 10 15,-6 2 76-15,0 6 41 0,-13 8 80 16,-7 8-56-16,0 9-56 16,-1 9-9-16,2 0-143 15,3 10-192-15,9 3-574 0</inkml:trace>
  <inkml:trace contextRef="#ctx0" brushRef="#br0" timeOffset="68313.64">10490 9775 1637 0,'0'0'390'0,"0"0"-212"0,0 0 0 16,0 0-89-16,0 0 34 15,0 0-30-15,0 0 3 16,-99-19-6-16,97 42-57 16,2 8 19-16,0 5-31 15,12 4-13-15,8 1 17 16,2 2-25-16,-2-2 0 15,-2-4 4-15,-2-5 13 16,-8-4-11-16,-8-5-6 16,0-4 0-16,-4-1-12 0,-23-5 18 15,-4-5-6 1,-7-8 0-16,3 0-10 0,6-4 2 16,11-17 4-16,16-7-23 15,2-2 7-15,18-4-59 16,19 2 48-16,8 0 31 15,6 2-2-15,1 2-5 16,-4 2 7-16,-5 0 0 16,-10 0 6-16,-10 3 9 15,-12 6 71-15,-11-1-8 16,0 4-59-16,-23 1 20 16,-10 5-39-16,-7 8-54 15,-14 0-43-15,14 17-432 16,9-2-534-16</inkml:trace>
  <inkml:trace contextRef="#ctx0" brushRef="#br0" timeOffset="68650.61">10713 10124 1960 0,'0'0'370'15,"0"0"-234"-15,0 0-110 16,0 0-26-16,0 0 37 16,77-113-37-16,-54 76 0 15,-3-3-49-15,1-4-120 16,-6 1 67-16,-2 2 48 0,-1 2 54 16,-4 10 132-16,-1 8 110 15,-5 9 58-15,1 10-142 16,-3 2-157-16,0 11 16 15,0 20-17-15,0 13 0 16,0 13 21-16,-3 9-12 16,-14 7-6-16,-4-1-3 15,2 6-13-15,0 9-19 16,9-16-287-16,4-21-382 0</inkml:trace>
  <inkml:trace contextRef="#ctx0" brushRef="#br0" timeOffset="68809.48">11768 10062 2112 0,'0'0'0'0,"0"0"-583"0</inkml:trace>
  <inkml:trace contextRef="#ctx0" brushRef="#br0" timeOffset="70069.12">1270 11151 914 0,'0'0'996'0,"0"0"-889"16,0 0-40-16,0 0 91 15,0 0-64-15,0 0-12 16,0 0-45-16,7 2-10 15,-5 32 89-15,-2 14 18 16,0 14-13-16,0 13-65 16,-4 7-38-16,-7 2 3 15,-1-1-10-15,6-8-11 16,1-6 0-16,3-11 10 16,0-12-29-16,2-10-31 0,0-11-197 15,0-20-114 1,-4-5-237-16,-2 0-113 0</inkml:trace>
  <inkml:trace contextRef="#ctx0" brushRef="#br0" timeOffset="70273.69">1433 11051 660 0,'0'0'1142'0,"0"0"-1021"16,0 0 9-16,0 0 77 15,68 117-53-15,-68-50 30 16,-21 8-77-16,-20 1-36 16,-12 0-28-16,-7-4-37 0,2-12-12 15,0-12-181-15,18-18-279 16,16-18-349-16</inkml:trace>
  <inkml:trace contextRef="#ctx0" brushRef="#br0" timeOffset="70521.53">1761 11071 1300 0,'0'0'886'15,"0"0"-809"-15,0 0-24 16,0 0 63-16,-139 155 4 0,119-92 42 15,11 3-78-15,9 1-32 16,0-7-34-16,20-8-6 16,14-11-24-16,11-15-115 15,32-26-150-15,-7 0-263 16,-10-17-1208-16</inkml:trace>
  <inkml:trace contextRef="#ctx0" brushRef="#br0" timeOffset="70723.63">2211 11129 810 0,'0'0'1527'0,"0"0"-1385"0,0 0-122 15,0 0 60-15,-116 150 51 16,74-83 26-16,-5 5-48 16,3 2-94-16,-2-2 18 15,7-6-33-15,5-14-11 16,3-12-46-16,6-14-194 15,-8-20-55-15,6-6-276 16,5 0-776-16</inkml:trace>
  <inkml:trace contextRef="#ctx0" brushRef="#br0" timeOffset="70867.58">1771 11393 2134 0,'0'0'662'15,"0"0"-556"-15,0 0-82 16,0 0-15-16,123 5 4 15,-80 16 2-15,1 8-15 0,5 5-12 16,7 13 3-16,-12-12-374 16,-8-7-612-16</inkml:trace>
  <inkml:trace contextRef="#ctx0" brushRef="#br0" timeOffset="71225.64">2445 11376 816 0,'0'0'321'0,"0"0"-149"16,0 0-102-1,0 0 28-15,0 0 62 0,0 0-68 16,0 0 0-16,-11 2-67 15,11-2 22-15,0 0 109 16,0 0 10-16,0 0 36 16,0 0-8-16,0 0-38 15,0 0-7-15,0 0-69 16,0 0-35-16,6 0 32 16,12 0-76-16,7 0 13 15,8 0-14-15,3-2 9 16,1 2-32-16,-3 0 10 0,-3 0-86 15,-13 0-170 1,-7 2-379-16,-11 1-504 0</inkml:trace>
  <inkml:trace contextRef="#ctx0" brushRef="#br0" timeOffset="71368.6">2346 11522 1515 0,'0'0'773'16,"0"0"-575"-16,0 0-54 15,0 0-49-15,0 0-84 16,0 0 5-16,156 0-16 16,-104-5-261-16,-7-2-555 0</inkml:trace>
  <inkml:trace contextRef="#ctx0" brushRef="#br0" timeOffset="71668.39">3013 11301 1654 0,'0'0'634'16,"0"0"-506"-16,0 0-116 16,0 0 47-16,0 0-1 15,-145 121 64-15,88-69-37 16,-1 0-76-16,6-6 16 16,12-12-25-16,14-12 0 15,14-10-10-15,12-8 17 16,2-4-7-16,27 0 30 15,12 0-29-15,5-2 14 16,3-4-15-16,1 5-21 0,-6-1 11 16,-2-1-15-16,-9 3-26 15,-1-4-30-15,-8 0-70 16,-3-5-26-16,-11-14-100 16,-4 1-93-16,-6 0-261 0</inkml:trace>
  <inkml:trace contextRef="#ctx0" brushRef="#br0" timeOffset="71812.42">3036 11400 36 0,'0'0'1717'16,"0"0"-1125"-16,0 0-391 16,0 0-111-16,0 0-14 15,0 0 27-15,-36 114-43 16,24-59 7-16,2 11-67 16,-3 2 6-16,1-6-21 15,10-1-121-15,2-15-251 16,0-20-530-16</inkml:trace>
  <inkml:trace contextRef="#ctx0" brushRef="#br0" timeOffset="72051.89">3379 11143 1859 0,'0'0'883'15,"0"0"-878"-15,0 0 5 0,0 0-10 16,0 0 31 0,69 146 64-16,-54-74 9 0,-8 13-81 15,-7 19 17-15,-22 18-40 16,-18-9 0-16,-2-17-15 16,-16-6-81-16,20-42-251 15,7-8-728-15</inkml:trace>
  <inkml:trace contextRef="#ctx0" brushRef="#br0" timeOffset="72527.23">4074 11478 2018 0,'0'0'645'16,"0"0"-401"-16,0 0-3 15,0 0-55-15,0 0-14 16,0 0-124-16,0 0-39 16,67-39-18-16,-29 39-75 15,-2 0-62-15,-11 12-42 16,-10 9-508-16,-13-1-431 0</inkml:trace>
  <inkml:trace contextRef="#ctx0" brushRef="#br0" timeOffset="72652.52">4107 11648 199 0,'0'0'2133'0,"0"0"-1594"16,0 0-411-16,0 0 86 16,0 0-143-16,0 0-71 15,0 0-2-15,133-15-131 16,-98 15-163-16,-10 2-857 0</inkml:trace>
  <inkml:trace contextRef="#ctx0" brushRef="#br0" timeOffset="75971.05">4953 11201 929 0,'0'0'373'15,"0"0"-170"-15,0 0-162 16,0 0-40-16,0 0 134 15,0 0-31-15,0 0-39 16,-13-30-12-16,1 30-22 16,1 6 80-16,0 4-18 15,-3 3 6-15,1 2 37 16,-1 8-55-16,-1 4 28 16,1 5-12-16,1 6-38 15,5 0 22-15,3 1-56 16,5-7-4-16,0-4 36 15,7-8-50-15,20-8 13 0,6-10-14 16,9-2 4-16,3-4-20 16,2-20-23-16,-5-4-27 15,-11-3 24-15,-7-2-26 16,-12 1 56-16,-10-1 6 16,-2 4 12-16,0 2 87 15,-14 8-32-15,-3 4-27 16,1 7-32-16,-1 8-8 15,-6 3-60-15,5 14-243 16,5 1-440-16</inkml:trace>
  <inkml:trace contextRef="#ctx0" brushRef="#br0" timeOffset="76161.59">5229 11514 552 0,'0'0'1307'0,"0"0"-1068"15,0 0-130-15,0 0 101 16,0 0-27-16,-42 114-113 16,15-71-1-16,2 3-36 15,1-2-23-15,6-3-20 16,14-6-111-16,4-12-233 16,0-11-594-16</inkml:trace>
  <inkml:trace contextRef="#ctx0" brushRef="#br0" timeOffset="76676.64">5492 11157 196 0,'0'0'1670'16,"0"0"-1426"-16,0 0-208 15,0 0-1-15,-147 20 67 0,109 17 24 16,3 2 60 0,8 4-91-16,11-4-40 0,12-5-37 15,4-7-4-15,4-9-1 16,23-10-13-16,6-8-72 15,3 0-71-15,2-8-131 16,-2-18-44-16,-7-7-233 16,-10-7-8-16,-3 0 309 15,-7 0 250-15,-5 8 407 16,1 9 261-16,-5 8-190 16,3 13-235-16,-3 2-182 15,4 5-33-15,0 24-22 16,1 12 4-16,1 6-2 15,-4 7 53-15,-2 3-12 16,0-2 43-16,-13-2 5 0,-9-7-53 16,-3-10 38-1,-2-7-55-15,1-8-17 0,1-9 13 16,3-6-23-16,2-6-14 16,7-10-126-16,4-16-408 15,5-3-1037-15</inkml:trace>
  <inkml:trace contextRef="#ctx0" brushRef="#br0" timeOffset="76962.06">5748 11490 1908 0,'0'0'923'0,"0"0"-923"16,0 0-51-16,0 0-117 15,0 0 9-15,0 0-451 0</inkml:trace>
  <inkml:trace contextRef="#ctx0" brushRef="#br0" timeOffset="77298.35">6116 11246 1731 0,'0'0'353'0,"0"0"-303"16,0 0-32-16,-120 51 153 15,91-15-9-15,9 3 62 16,11 1-91-16,9-2-67 16,0-6-5-16,29-6-55 15,9-11-3-15,6-8-3 0,8-7-12 16,-5-1-1-1,-3-26-71-15,-11-4-35 0,-12-8 56 16,-13-5-46-16,-8-2 109 16,0 4 17-16,-8 3 115 15,-10 11 85-15,-5 10-113 16,-1 8-102-16,2 10-2 16,-3 2-60-16,7 17-233 15,7 4-359-15</inkml:trace>
  <inkml:trace contextRef="#ctx0" brushRef="#br0" timeOffset="77505.64">6489 11500 2179 0,'0'0'304'0,"0"0"-227"16,0 0-59-16,0 0 56 15,-114 68 77-15,72-35-84 16,3-1-30-16,8 2-37 16,14-3-116-16,7-8-148 15,10-9-371-15</inkml:trace>
  <inkml:trace contextRef="#ctx0" brushRef="#br0" timeOffset="77923.42">6680 11211 1685 0,'0'0'192'0,"0"0"-150"16,0 0-24-16,-127 35 124 16,96-6 48-16,9 6-42 15,11-2-39-15,9-3-69 16,2-5-22-16,2-5-5 15,17-11-13-15,2-6-10 16,-1-3-79-16,-1-4-118 0,0-18-55 16,-6-6-52-1,-2-6 132-15,-2-1 147 0,-3 3 35 16,-1 6 171-16,0 8 371 16,-3 13-228-16,3 5-194 15,-1 9-119-15,-2 21-1 16,0 12 16-16,-2 11-10 15,0 3 36-15,-4 0 6 16,-17-2 13-16,-2-8 55 16,-4-8-74-16,-4-8 11 15,2-10-6-15,2-7-46 16,0-4 8-16,2-5-9 16,5-4-179-16,5-2-337 15,8-9-1142-15</inkml:trace>
  <inkml:trace contextRef="#ctx0" brushRef="#br0" timeOffset="78125.63">6990 11540 2526 0,'0'0'498'16,"0"0"-498"-16,0 0-121 16,0 0-51-16,0 0-26 15,0 0-464-15</inkml:trace>
  <inkml:trace contextRef="#ctx0" brushRef="#br0" timeOffset="79109.09">7338 11300 751 0,'0'0'821'0,"0"0"-564"15,0 0-3-15,0 0 14 16,0 0 29-16,0 0-102 16,0 0-80-16,-18-69-24 15,3 69-91-15,-8 16 0 0,-4 14-11 16,3 8 25-16,4 5 19 15,8 0-22-15,10 0-5 16,2-5 27-16,7-9-27 16,18-6-6-16,10-11 0 15,6-12-21-15,3 0 20 16,-2-10-36-16,-8-15-20 16,-10-4 36-16,-10-3-82 15,-14-2 27-15,0 4 65 16,-9 2 11-16,-11 7 96 15,-1 12-72-15,-1 6-24 16,5 3-78-16,3 0-294 0,7 10-601 0</inkml:trace>
  <inkml:trace contextRef="#ctx0" brushRef="#br0" timeOffset="79281.6">7583 11538 1914 0,'0'0'296'0,"0"0"-95"16,0 0 4-16,-43 109-74 16,20-72-86-16,-2-3-38 15,7-5 15-15,9-9-22 16,9-14-99-16,11-6-243 16,9 0-576-16</inkml:trace>
  <inkml:trace contextRef="#ctx0" brushRef="#br0" timeOffset="79687.17">7873 11180 2143 0,'0'0'370'0,"0"0"-270"15,0 0-100-15,0 0 101 16,-132 109-59-16,122-77-15 15,4-2 12-15,6-5-38 16,3-8 16-16,17-9-17 16,2-8-36-16,3 0 3 15,0-13-112-15,-6-14-30 0,-1-6-6 16,-2-3-30-16,-5-1 100 16,-2 5 111-16,-5 12 13 15,-2 11 477-15,-2 9-338 16,0 11-151-16,0 24 36 15,0 14-14-15,0 13 27 16,0 5-20-16,-6 0-15 16,-9 3 52-16,-6-10-35 15,-5-7 26-15,-6-9 11 16,-1-12-47-16,-2-11 26 16,-2-11-36-16,4-9-5 15,-7-4-14-15,11-17-116 0,12-7-553 16</inkml:trace>
  <inkml:trace contextRef="#ctx0" brushRef="#br0" timeOffset="79837.58">8154 11526 1311 0,'0'0'1357'15,"0"0"-1357"-15,0 0-195 16,0 0-51-16,0 0-16 15,0 0 158-15,0 0-481 0</inkml:trace>
  <inkml:trace contextRef="#ctx0" brushRef="#br0" timeOffset="80302.7">8423 11219 1728 0,'0'0'653'0,"0"0"-579"15,0 0-26-15,0 0-8 16,-125 91 93-16,112-50 14 16,9 1-62-16,4-1-17 15,2-7-28-15,23-5-29 16,8-12 24-16,7-9-35 15,5-8-23-15,-3 0 21 16,-4-20-56-16,-11-8 29 16,-11-7-10-16,-12-4-73 15,-4-1 111-15,0 1 1 0,-14 5 47 16,-3 10 31-16,-1 10-78 16,0 14-39-16,2 0-204 15,8 6-496-15</inkml:trace>
  <inkml:trace contextRef="#ctx0" brushRef="#br0" timeOffset="80491.45">8662 11546 1662 0,'0'0'673'15,"0"0"-617"-15,0 0-7 16,0 0 9-16,-63 127 46 0,30-79-6 15,0 2-84-15,-1-2-14 16,5 2-75-16,9-14-213 16,9-11-377-16</inkml:trace>
  <inkml:trace contextRef="#ctx0" brushRef="#br0" timeOffset="80911.39">8794 11550 2277 0,'0'0'490'0,"0"0"-402"16,0 0-88-16,0 0 37 15,56-106-18-15,-28 63-8 16,1-3-5-16,0-4-6 16,-2 0-8-16,-3 0-19 15,-3 4 42-15,-6 9-15 16,-3 12 98-16,-8 11 5 15,0 9-25-15,-4 5-78 16,0 11-14-16,0 22-5 0,0 16 17 16,0 15 2-1,-6 11 0-15,-10 3 9 0,1 5-30 16,1 14-45-16,3-18-285 16,7-18-437-16</inkml:trace>
  <inkml:trace contextRef="#ctx0" brushRef="#br0" timeOffset="81347.25">9629 11379 1307 0,'0'0'1219'15,"0"0"-870"-15,0 0-182 16,0 0 41-16,0 0-85 16,0 0-39-16,0 0-39 15,12 0-45-15,17 0 0 16,7 0-70-16,1 0-77 15,-1 7 17-15,-12 3-398 16,-13-1-676-16</inkml:trace>
  <inkml:trace contextRef="#ctx0" brushRef="#br0" timeOffset="81479.83">9607 11596 147 0,'0'0'2317'0,"0"0"-1775"0,0 0-418 16,0 0 30-16,0 0-67 15,0 0-87-15,0 0-24 16,154 5-120-16,-116 0-479 0</inkml:trace>
  <inkml:trace contextRef="#ctx0" brushRef="#br0" timeOffset="93277.55">10229 11323 1132 0,'0'0'297'16,"0"0"-209"-16,0 0-26 15,0 0-62-15,0 0-4 16,0 0-14-16,0-4-47 15,0 3 65-15,0-2 67 16,0-1 260-16,0 0-72 16,0 1-149-16,0-4 90 15,0 2-89-15,0 0-21 16,0 2-13-16,0 0-63 16,0 3 49-16,-2 0 8 0,-7 0-57 15,-7 0 39-15,-4 12-49 16,-4 13 6-16,-3 8 38 15,0 9-32-15,3 9 36 16,3 2 1-16,8-2-27 16,9-3 25-16,4-8-47 15,9-8 12-15,22-11-15 16,12-12 3-16,10-9-2 16,2-4-13-16,-1-23-76 15,-8-7 28-15,-9-9-15 16,-18-1 46-16,-12-2 17 15,-7-3 13-15,0 8 2 0,-17 4 64 16,-2 11-5-16,6 11 60 16,3 4-92-16,0 9-15 15,6 2-24-15,2 0-101 16,-1 16-342-16,3-1-370 16</inkml:trace>
  <inkml:trace contextRef="#ctx0" brushRef="#br0" timeOffset="93497.31">10576 11650 1517 0,'0'0'499'0,"0"0"-318"16,0 0 23-16,-57 133 10 15,33-77-83-15,3 0-111 16,3 0-20-16,5 4-32 16,4-14-325-16,7-18-651 0</inkml:trace>
  <inkml:trace contextRef="#ctx0" brushRef="#br0" timeOffset="94044.18">10786 11292 876 0,'0'0'1257'16,"0"0"-936"-16,0 0-177 16,0 0-38-16,0 0-55 15,0 0-19-15,-91 101 37 16,73-46 49-16,4-3-62 16,10-4-15-16,4-7-8 15,0-9-25-15,18-11-7 16,14-7-1-16,3-10-9 15,3-4-3-15,3-6-76 16,-8-18 9-16,-9-8 31 16,-10-4-74-16,-12-4 13 15,-2 3 51-15,-2 6 58 0,-15 7 56 16,4 8-56-16,5 3-52 16,6 8-299-16,2-3-875 0</inkml:trace>
  <inkml:trace contextRef="#ctx0" brushRef="#br0" timeOffset="94352.66">10973 11330 1910 0,'0'0'561'0,"0"0"-296"16,0 0-38-16,0 0-167 15,0 0-22-15,0 0-38 16,155-20-21-16,-111 20 20 0,-6 0-55 15,-9 0 10 1,-11 0 44-16,-7 0-13 0,-7 0 8 16,-4 0 7-16,0 1 0 15,0 11 25-15,0 11-24 16,0 10 37-16,-9 10-26 16,-4 11 4-16,0 8-4 15,-3 1-12-15,0 7 1 16,3-6-10-16,4-8 9 15,0-8-60-15,7-10-151 16,2-14-143-16,0-16-348 0</inkml:trace>
  <inkml:trace contextRef="#ctx0" brushRef="#br0" timeOffset="94511.5">10945 11529 2196 0,'0'0'670'15,"0"0"-525"-15,0 0-105 16,123-51 5-16,-55 37-45 16,8 1-19-16,33 6 18 15,-17 2-458-15,-14 3-753 0</inkml:trace>
  <inkml:trace contextRef="#ctx0" brushRef="#br0" timeOffset="95066.26">11651 11328 2054 0,'0'0'676'0,"0"0"-558"16,0 0-25-16,0 0 3 16,0 0-85-16,0 0 22 15,0 0-22-15,13-77 16 16,16 77-42-16,3 0 15 16,-3 0 0-16,-5 14-20 15,-8 13 16-15,-11 9 4 16,-5 8 0-16,-19 7 12 15,-20 6-9-15,-13-1-3 16,-4-2 0-16,6-9-6 16,9-12 16-16,14-11 1 0,14-9-11 15,13-8 16-15,0-5-4 16,20 0-12-16,18 0 0 16,8 0 0-16,8-10-30 15,20-4-29-15,-14 1-210 16,-9 1-475-16</inkml:trace>
  <inkml:trace contextRef="#ctx0" brushRef="#br0" timeOffset="95457.09">12140 11321 1617 0,'0'0'682'0,"0"0"-506"0,0 0-143 16,0 0 10-16,0 0-22 15,-139 101 6-15,122-61 14 16,7-5-33-16,8-6 7 16,2-7-15-16,5-10-8 15,12-8-5-15,6-4-29 16,2-9-29-16,-4-16-26 16,-2-5-57-16,-3-5 89 15,-6 2-10-15,1 1 20 16,-4 8 55-16,-2 12 194 15,-3 12 59-15,0 0-155 16,-2 28-98-16,0 16 50 0,0 12-38 16,-9 7 13-16,-9 0 90 15,-4 1-39-15,-7-3 44 16,-2-10 16-16,-7-6-76 16,-2-12 13-16,-5-8-64 15,1-11 3-15,-1-7-24 16,-9-7-94-16,14-3-104 15,9-8-674-15</inkml:trace>
  <inkml:trace contextRef="#ctx0" brushRef="#br0" timeOffset="102930.09">1192 12814 1016 0,'0'0'177'16,"0"0"-176"-16,0 0 147 15,0 0 423-15,0 0-411 16,0 0-35-16,0 0 32 15,9-33-37-15,-9 19-103 16,0 2 106-16,0 3-11 16,0 1-64-16,0 1 40 15,0 2-23-15,0 2-11 16,0 1 54-16,0 2-75 0,0 0 4 16,0 0-8-16,0 0-23 15,0 0 25-15,0 0-31 16,0 12-30-16,0 22 24 15,0 20-5-15,-3 33 11 16,-14 34 13-16,-1-3-5 16,1-12 23-16,-2-18-31 15,6-25-3-15,-1-2-12 16,4-1-12-16,3-16-36 16,3-16-33-16,4-20-177 15,0-8-113-15,2 0-213 0</inkml:trace>
  <inkml:trace contextRef="#ctx0" brushRef="#br0" timeOffset="103163.34">1177 12655 1313 0,'0'0'981'15,"0"0"-811"-15,0 0-118 16,0 0-3-16,0 0-41 15,122-4 20-15,-84 50 14 16,-7 12-26-16,-15 15 95 16,-16 4-29-16,-7 8-30 15,-35 0-3-15,-16-1-49 0,-2-6 0 16,-7-15-38 0,15-17-267-16,21-27-484 0</inkml:trace>
  <inkml:trace contextRef="#ctx0" brushRef="#br0" timeOffset="103477.77">1769 12613 1659 0,'0'0'738'16,"0"0"-535"-16,0 0-170 15,0 0 21-15,-122 62 10 16,84-4 6-16,7 16 60 16,6 5-70-16,12 1-13 15,13-3-11-15,0-7-30 16,20-11 2-16,20-10-8 15,9-14-73-15,31-12-93 16,-13-15-429-16,-7-8-378 0</inkml:trace>
  <inkml:trace contextRef="#ctx0" brushRef="#br0" timeOffset="103720.86">2224 12689 2085 0,'0'0'661'16,"0"0"-534"-16,0 0-60 15,0 0-66-15,0 0-1 16,-94 153 84-16,50-75-41 16,-3 6-1-16,-1 2-15 15,5-5-11-15,3-12-32 16,9-12 4-16,6-17-99 15,5-26-131-15,7-14-368 16,4 0-388-16</inkml:trace>
  <inkml:trace contextRef="#ctx0" brushRef="#br0" timeOffset="103869.34">1854 12900 2184 0,'0'0'706'15,"0"0"-550"-15,0 0-122 16,0 0-33-16,0 0 11 15,114 54-10-15,-68-18-2 16,6 10 0-16,10 16-79 16,-10-12-274-16,-15-9-763 0</inkml:trace>
  <inkml:trace contextRef="#ctx0" brushRef="#br0" timeOffset="104168.5">2500 13004 2264 0,'0'0'591'0,"0"0"-425"16,0 0-94-16,0 0-47 0,0 0-1 15,125-28-15-15,-82 28-12 16,-3 0 3-16,-7 8-155 16,-10 8-332-16,-17-4-439 0</inkml:trace>
  <inkml:trace contextRef="#ctx0" brushRef="#br0" timeOffset="104289.38">2479 13110 1817 0,'0'0'798'15,"0"0"-627"-15,0 0-107 16,0 0-64-16,135-30-12 16,-79 28-141-16,-7-1-446 0</inkml:trace>
  <inkml:trace contextRef="#ctx0" brushRef="#br0" timeOffset="104746.15">3009 12830 378 0,'0'0'1828'0,"0"0"-1496"15,0 0-199-15,0 0-62 0,0 0-59 16,0 0 12-16,0 0-21 16,-11 56 40-16,-1-17 19 15,-1 0-13-15,2-9 23 16,2-7-71-16,5-8 11 15,4-9-4-15,0-6-8 16,0 0 0-16,18-2 0 16,9-14-50-16,6-4-22 15,2 2-74-15,1 7 22 16,-7 11 123-16,-6 0-27 16,-11 13 28-16,-7 17 64 15,-5 8-18-15,0 6 49 16,-13 5-57-16,-8-1-32 0,0-4 19 15,-4-5-19 1,-2-4-12-16,0-13-101 0,-12-18-151 16,4-4-209-16,4 0-662 0</inkml:trace>
  <inkml:trace contextRef="#ctx0" brushRef="#br0" timeOffset="104883.05">2933 12825 1979 0,'0'0'744'0,"0"0"-571"16,0 0-122-16,132-38-40 16,-83 38-22-16,11 0-11 15,-9 9-260-15,-14 2-474 0</inkml:trace>
  <inkml:trace contextRef="#ctx0" brushRef="#br0" timeOffset="105083.77">3446 12605 2302 0,'0'0'534'0,"0"0"-487"15,0 0-25-15,0 0-15 16,86 172-7-16,-80-59 33 16,-10 29-27-16,-33 12 26 15,-14-21-32-15,2-34 0 0,15-41-11 16,-3 0-92-1,6-12-201-15,8-12-529 0</inkml:trace>
  <inkml:trace contextRef="#ctx0" brushRef="#br0" timeOffset="105507.16">4107 12950 2094 0,'0'0'740'16,"0"0"-556"-16,0 0 11 15,0 0 23-15,0 0-119 16,0 0-13-16,0 0-86 15,14-18-3-15,13 18-6 0,4 0-68 16,1 5-40 0,-5 14-29-16,-12 7-115 0,-11-4-395 15,-4-4-711-15</inkml:trace>
  <inkml:trace contextRef="#ctx0" brushRef="#br0" timeOffset="105626.9">4121 13116 2063 0,'0'0'699'0,"0"0"-526"15,0 0 62-15,0 0-115 16,0 0-79-16,0 0-41 16,156 0-47-16,-114 14-76 15,-13 1-527-15</inkml:trace>
  <inkml:trace contextRef="#ctx0" brushRef="#br0" timeOffset="128947.03">4873 12858 333 0,'0'0'683'0,"0"0"-521"15,0 0-63-15,0 0 41 16,0 0 13-16,0 0-89 15,0-21 0-15,0 17-22 16,2 1-36-16,0 1 67 16,0-1-17-16,-2 1 49 15,3 2 80-15,-3-2-49 16,0 2 1-16,0 0-5 16,0-2-25-16,0 1 26 15,0-1-93-15,0-3-20 16,0 3-10-16,0 0 3 0,0 2 1 15,0 0-14 1,0-2 1-16,0 2 5 0,0 0-6 16,-3-1 0-16,-8 1 0 15,-4 0 20-15,-4 0-25 16,0 0 5-16,-2 3 0 16,1 9-15-16,1 6 15 15,-2 4 0-15,1 7-1 16,0 3 12-16,4 6-2 15,3 0-9-15,4-2 6 16,4 0 31-16,5-3-37 16,0-8 15-16,3-3 2 15,19-4-1-15,5-5 14 16,4-8-30-16,5-5 1 0,1 0 8 16,2 0-8-16,-3-16-1 15,-5-4 0-15,-2-2 3 16,-7-3-12-16,-4-1 9 15,-8-1 0-15,-2-4-20 16,-4 4 21-16,-4-1-1 16,0-2 20-16,0 2-11 15,0 2 45-15,-9 2-52 16,0 2 17-16,0 4-23 16,1 3 4-16,-2 5-18 15,1 8-20-15,-4 2-210 16,-1 10-272-16,6 4-359 0</inkml:trace>
  <inkml:trace contextRef="#ctx0" brushRef="#br0" timeOffset="129187.81">5254 13052 1702 0,'0'0'561'0,"0"0"-456"16,0 0-96-16,0 0 129 15,0 0 27-15,0 0-29 16,-65 134 4-16,42-91-101 16,-1 3-12-16,2 0-27 15,-5 10-66-15,7-12-223 0,7-12-491 0</inkml:trace>
  <inkml:trace contextRef="#ctx0" brushRef="#br0" timeOffset="129735.49">5586 12770 1500 0,'0'0'667'16,"0"0"-534"-16,0 0-45 15,0 0 22-15,0 0 7 16,0 0 32-16,0 0-58 15,-121 49 2-15,90-4-9 16,2-1-61-16,7-2 30 16,11-7-53-16,6-6 0 15,5-9-18-15,3-8 18 16,17-6-14-16,8-6-4 16,1 0-56-16,2-20 11 0,-2-10-60 15,-4-6 29 1,-7 0 75-16,-5-1 18 0,-9 9 1 15,0 9 107-15,-4 10 8 16,0 9-6-16,0 0-109 16,0 28 6-16,0 15-3 15,-10 13 5-15,1 9-2 16,-5 2-6-16,-1 1 13 16,-5-3 3-16,-5-11-15 15,4-11 6-15,-4-9 26 16,0-13-24-16,-2-11 3 15,1-9-12-15,0-1-4 16,5-35 3-16,7-3-195 0,10-2-680 16</inkml:trace>
  <inkml:trace contextRef="#ctx0" brushRef="#br0" timeOffset="129876.96">5577 13198 2067 0,'0'0'729'0,"0"0"-543"16,0 0-164-16,0 0-22 16,0 0-86-16,0 0-194 15,0 0-765-15</inkml:trace>
  <inkml:trace contextRef="#ctx0" brushRef="#br0" timeOffset="130349.79">6076 12819 2271 0,'0'0'565'0,"0"0"-475"16,0 0-59-16,0 0-14 15,0 0 2-15,-123 86 1 16,106-40-19-16,5 0 62 15,12 0-53-15,0-7 17 16,9-8-4-16,20-11-11 16,10-8 13-16,5-12-25 15,3 0-18-15,2-24 7 16,-9-13-23-16,-11-7 17 16,-16-4 10-16,-13-3-47 15,0 7 45-15,-18 9 8 16,-8 12 1-16,-8 14 7 0,0 9-7 15,-3 20-76-15,8 8-300 16,12-1-657-16</inkml:trace>
  <inkml:trace contextRef="#ctx0" brushRef="#br0" timeOffset="130522.77">6325 13193 1258 0,'0'0'1130'0,"0"0"-891"15,0 0-113-15,0 0-2 16,0 0-80-16,-39 114 24 16,14-75-61-16,-2 2 4 15,3-3-22-15,2-1-146 16,6-10-329-16,7-13-283 0</inkml:trace>
  <inkml:trace contextRef="#ctx0" brushRef="#br0" timeOffset="130959.05">6551 12796 1842 0,'0'0'473'15,"0"0"-404"-15,0 0 118 16,0 0-48-16,-120 66-35 0,99-32-14 15,13 2-81-15,6 0 39 16,2-7-48-16,0-4 0 16,19-7-12-16,4-10 12 15,1-8-27-15,1 0-2 16,0-19-91-16,-6-16 17 16,-3-5-57-16,-5-2 62 15,-5 2 98-15,2 7 16 16,-6 15 128-16,-2 13 90 15,2 5-170-15,-2 16-21 16,0 21-37-16,0 14 0 16,0 9 47-16,-2 8-29 15,-16 0 23-15,-5-2-2 16,0-4-31-16,-9-11 49 16,0-9-42-16,-1-10-20 0,-1-12 17 15,3-8-18-15,2-9-18 16,10-15-62-16,7-17-272 15,10-8-725-15</inkml:trace>
  <inkml:trace contextRef="#ctx0" brushRef="#br0" timeOffset="131092.53">6667 13126 2051 0,'0'0'723'0,"0"0"-516"16,0 0-207-16,0 0-6 0,0 0 0 15,0 0-169-15,0 0-532 16</inkml:trace>
  <inkml:trace contextRef="#ctx0" brushRef="#br0" timeOffset="131655.84">7104 12847 1914 0,'0'0'722'0,"0"0"-493"0,0 0-185 16,0 0-9-16,0 0-35 16,0 0 0-16,-98 131 67 15,82-77-44-15,9-2 14 16,7-8 6-16,0-10-43 16,25-10 39-16,8-12-39 15,9-12 10-15,4 0-17 16,-5-24 7-16,-3-12-13 15,-9-8 12-15,-8-4-42 16,-13-1 42-16,-6 8-15 16,-2 8 16-16,0 11 18 15,-8 12-18-15,-10 10-8 16,-4 10-65-16,4 14-427 16,7 2-532-16</inkml:trace>
  <inkml:trace contextRef="#ctx0" brushRef="#br0" timeOffset="131823.34">7324 13186 2054 0,'0'0'493'15,"0"0"-345"-15,0 0 29 16,0 0-91-16,0 0-6 16,-35 123-80-16,14-79-3 15,4-2 1-15,5-2-259 16,6-10-271-16,6-16-337 0</inkml:trace>
  <inkml:trace contextRef="#ctx0" brushRef="#br0" timeOffset="132218.81">7681 12819 2221 0,'0'0'318'0,"0"0"-290"15,0 0 8-15,0 0 26 16,-135 71 20-16,106-31 33 16,8 1-81-16,13-6-14 15,8-3-20-15,0-8 21 16,10-8-45-16,13-12 19 16,-2-4-84-16,2-7-63 0,-3-18-160 15,-4-9-38 1,-5-4 128-16,-2-1 124 0,-3 8 98 15,-1 9 161-15,-3 14 306 16,1 8-196-16,-1 12-223 16,2 23-3-16,-1 14 1 15,-1 9-28-15,-2 8 70 16,0 4-43-16,-14-1-13 16,-10-4 36-16,-7-9-53 15,-8-7 16-15,2-13-16 16,-5-12 1-16,-1-12-1 15,-4-12-15-15,10-3-88 16,12-20-420-16</inkml:trace>
  <inkml:trace contextRef="#ctx0" brushRef="#br0" timeOffset="132362.87">7812 13182 1633 0,'0'0'1010'15,"0"0"-880"-15,0 0-130 16,0 0-212-16,0 0-123 16,0 0-363-16</inkml:trace>
  <inkml:trace contextRef="#ctx0" brushRef="#br0" timeOffset="132683.84">8174 12891 1575 0,'0'0'705'0,"0"0"-622"15,0 0-71-15,-123 32 23 16,96 3 141-16,8 1-29 16,9 4-20-16,10-2-57 15,5-4-53-15,23-7 40 16,13-10-57-16,8-8-8 15,4-9 0-15,-1-5-96 16,-10-19-59-16,-11-12-35 16,-13-3-32-16,-15-8 39 0,-3 3 93 15,-7 3 98 1,-18 14 385-16,-6 12-110 0,-4 15-187 16,-1 0-88-16,5 31-141 15,11-4-236-15,13 0-977 0</inkml:trace>
  <inkml:trace contextRef="#ctx0" brushRef="#br0" timeOffset="132850.79">8472 13176 1952 0,'0'0'608'0,"0"0"-533"15,0 0-21-15,0 0-31 0,-80 135-3 16,44-91-4-16,1 0-16 15,-3 2-165-15,7-15-323 16,11-10-495-16</inkml:trace>
  <inkml:trace contextRef="#ctx0" brushRef="#br0" timeOffset="133316.43">8700 12865 2125 0,'0'0'469'0,"0"0"-445"16,0 0-1-16,0 0-8 15,0 0-7-15,-125 106 69 16,116-68-47-16,7-1 10 15,2-5-40-15,6-9 9 16,17-8-24-16,2-10-7 16,4-5-109-16,0-13-39 15,-3-17-160-15,-2-10 10 16,-8-6-2-16,-3-5 58 16,-3 6 65-16,-6 7 199 15,0 13 455-15,-1 15 246 16,-3 10-403-16,0 14-204 15,0 28-59-15,0 15 31 0,0 11 64 16,0 8-66-16,0 3-10 16,-9-4 34-16,-1-7-40 15,-3-7 57-15,-7-13-50 16,-4-12-40-16,-7-7 51 16,-10-12-66-16,-5-7 0 15,-22-10-63-15,11 0-127 16,8-14-658-16</inkml:trace>
  <inkml:trace contextRef="#ctx0" brushRef="#br0" timeOffset="134486.72">9315 13046 1172 0,'0'0'734'16,"0"0"-347"-16,0 0-65 0,0 0-27 15,0 0-72-15,0 0-82 16,0 0 27-16,-6 0-77 16,6 0-53-16,0 0-4 15,15 0-25-15,14 0-9 16,14 0 0-16,5 0-19 15,6 0-1-15,0 0-109 16,-4 9-71-16,-11-2-73 16,-20 3-603-16</inkml:trace>
  <inkml:trace contextRef="#ctx0" brushRef="#br0" timeOffset="134615.47">9270 13275 1358 0,'0'0'1358'0,"0"0"-1095"16,0 0-203-16,0 0 141 15,152 0-98-15,-72 0-82 16,30 0-21-16,-21 0-142 16,-20 0-443-16</inkml:trace>
  <inkml:trace contextRef="#ctx0" brushRef="#br0" timeOffset="144066.91">11397 13659 347 0,'0'0'660'15,"0"0"-660"-15,-131 4-234 16,82 3-178-16</inkml:trace>
  <inkml:trace contextRef="#ctx0" brushRef="#br0" timeOffset="144127.47">10962 13551 939 0,'0'0'111'15,"0"0"-111"-15</inkml:trace>
  <inkml:trace contextRef="#ctx0" brushRef="#br0" timeOffset="145407.84">10439 12934 834 0,'0'0'372'16,"0"0"-156"-16,0 0-74 16,0 0-14-16,0 0 48 15,0 0 42-15,0 0-32 16,0-72-34-16,0 60 18 16,0 1-39-16,0 0-10 15,0 1-68-15,0-1-41 16,0 1 39-16,0 0-51 15,0 0 12-15,0 0 22 16,0 2-32-16,0 0 31 16,0 3-33-16,0 0 8 0,-7 2-18 15,-2 3 29-15,-4 0-14 16,-6 0-1-16,-2 11 23 16,-8 7-24-16,-2 6-3 15,-8 8-2-15,4 7-17 16,-3 4 19-16,7 6 0 15,4 5 21-15,6 0-13 16,13 0 20-16,8-6-28 16,0-7 6-16,18-14-21 15,18-10 15-15,12-17 0 16,12 0-6-16,6-27-7 16,-2-13 12-16,-11-9-32 0,-10-9-29 15,-18-3 51-15,-19-2-62 16,-6 8 12-16,-8 6 61 15,-19 13 17-15,-7 14 68 16,-4 14-80-16,2 8 13 16,1 8-23-16,6 24 5 15,6 9-19-15,14 5-108 16,9 12-246-16,19-12-129 16,8-12-720-16</inkml:trace>
  <inkml:trace contextRef="#ctx0" brushRef="#br0" timeOffset="145574.73">10605 13130 415 0,'0'0'1537'16,"0"0"-1041"-1,0 0-432-15,0 0-37 0,0 0-25 16,10 107 79-16,-35-49-8 16,-8 7-34-16,-2 5-1 15,0-1-38-15,2 5-17 16,11-16-190-16,6-21-435 0</inkml:trace>
  <inkml:trace contextRef="#ctx0" brushRef="#br0" timeOffset="147487.75">11103 12814 793 0,'0'0'254'15,"0"0"-35"-15,0 0 56 16,0 0 10-16,40-114-70 15,-36 89-40-15,-4 4-29 0,0 1-34 16,0 5 54-16,-2 3-115 16,-13 4 15-16,-8 5-17 15,-6 3-48-15,-6 17 17 16,-8 19-16-16,-3 15-1 16,-4 12 69-16,4 7-51 15,3 5 19-15,10-1 17 16,10-4-41-16,12-4 29 15,11-10-43-15,0-12 1 16,19-11 5-16,12-13-5 16,11-12-1-16,3-8 0 15,-1-4-7-15,-6-20 7 16,-9-6-24-16,-15-2-14 0,-14-1 37 16,-3 10-40-1,-26 4 41-15,-11 13-12 0,-4 6 21 16,-2 8-11-16,9 18 2 15,12 4-12-15,14-2-1 16,18-6-210-16,22-7-133 16,8-15-191-16</inkml:trace>
  <inkml:trace contextRef="#ctx0" brushRef="#br0" timeOffset="147872.44">11295 12823 1446 0,'0'0'381'0,"0"0"-247"16,0 0-22-16,0 0-83 0,0 0 98 15,0 0 2-15,0 0-39 16,-103 133 51-16,85-92-81 16,3 0-33-16,5-7-15 15,8-5 2-15,2-12-9 16,0-9-5-16,19-8 0 15,12 0-19-15,11-18-20 16,5-8-58-16,1-4 32 16,-3 4-4-16,-11 12 69 15,-9 14-1-15,-10 2-4 16,-11 30 5-16,-4 11 0 16,0 6 72-16,-19 4 20 0,-6-2-42 15,-2-2 19 1,0-7-45-16,0-4-23 0,6-5 8 15,-2-7-9-15,3-6-13 16,2-13-114-16,-11-14-115 16,7-20-108-16,1-13-484 0</inkml:trace>
  <inkml:trace contextRef="#ctx0" brushRef="#br0" timeOffset="148292.72">11183 12858 1785 0,'0'0'488'0,"0"0"-371"15,0 0-108-15,172-61-8 16,-108 53 11-16,3 3-3 0,3 5-6 16,-1 0-3-1,-5 0 0-15,-6 0-10 0,-8 0 10 16,-8 3 0-16,-7-3-2 16,-8 0 13-16,-7 0-11 15,-9-6 0-15,-4-2 1 16,-5 2 35-16,-2 4 8 15,0 2 0-15,-20 5-7 16,-11 22-28-16,-8 15 1 16,-2 12-4-16,-1 9 6 15,3 3 64-15,10-1-40 16,12-7-9-16,12-7 7 16,5-8-33-16,13-10 13 15,18-10-14-15,7-16 10 16,5-7-28-16,-3-2 5 0,-7-23-51 15,-12-8 12 1,-13-4-62-16,-8-2 64 0,-11 6 23 16,-18 10 27-16,-10 14 34 15,-2 9-34-15,3 0 1 16,5 17-2-16,15 5-125 16,9-6-244-16,9-8-1191 0</inkml:trace>
  <inkml:trace contextRef="#ctx0" brushRef="#br0" timeOffset="148578.84">12034 13193 1913 0,'0'0'368'0,"0"0"-263"16,0 0-73-16,0 0-26 15,0 0 21-15,0 0-27 16,121-133 9-16,-94 87-4 15,-3-2 5-15,-1-6-11 16,-4-4 1-16,-1 0 0 16,-4 5-6-16,-3 10 14 15,-4 11 200-15,-5 21 5 16,-2 11-169-16,0 16-14 16,0 34-30-16,-5 34 1 15,-13 36-8-15,-8 35 7 16,-3 7-14-16,7-37-110 15,4-44-490-15</inkml:trace>
  <inkml:trace contextRef="#ctx0" brushRef="#br0" timeOffset="155543.6">17074 5324 965 0,'0'0'307'0,"0"0"-53"15,0 0-15-15,0 0-118 0,0 0-8 16,0 0 57-1,-23-33-77-15,20 30 44 0,1-1-47 16,-1-1-72-16,1 1 88 16,0 3-23-16,2 1-4 15,0 0-18-15,0 0-60 16,0 0 32-16,0 0-33 16,0 0 0-16,0 0-9 15,9 8 10-15,11 14-1 16,7 6 7-16,8 8 8 15,8 5 2-15,3 6-17 16,8-1 0-16,2-2-1 16,2-2 1-16,0-6 0 0,0-6 6 15,-5-6-6 1,-4-3-59-16,-9-8-143 0,-4-1-50 16,-14-3-103-16,-10-4-366 0</inkml:trace>
  <inkml:trace contextRef="#ctx0" brushRef="#br0" timeOffset="155854.72">17786 5115 1592 0,'0'0'254'0,"0"0"-164"16,0 0-66-16,0 0-12 15,0 0-11-15,0 0 157 16,0 0-13-16,-40 159 24 16,20-91-78-16,-3 4-32 15,4 2-29-15,1-2-20 16,7-8-17-16,3-8 7 15,8-14-134-15,10-11-68 16,17-14-152-16,1-12-377 0</inkml:trace>
  <inkml:trace contextRef="#ctx0" brushRef="#br0" timeOffset="156588.81">18199 5404 1618 0,'0'0'273'15,"0"0"-157"-15,0 0-102 16,0 0 75-16,0 0-30 16,0 0 18-16,0 0 69 15,-147 44-61-15,97 4-45 16,4 6 40-16,3 0-79 16,10-4 7-16,8-7-5 15,14-14 13-15,11-8-32 16,0-11-2-16,19-10-47 0,20 0 64 15,5-19-89 1,6-15-55-16,-2-9-53 0,-3-5-49 16,-11-3 83-16,-12 7 119 15,-13 10 45-15,-9 14 223 16,0 14-18-16,-13 6-26 16,-12 12-60-16,-2 18-46 15,5 8-5-15,7 2-34 16,5-1-33-16,10-6 25 15,0-5-25-15,16-9-1 16,11-9 0-16,8-10-13 16,5 0 12-16,3-8-57 15,-1-16-39-15,-4-9 14 16,-5-3-48-16,-10 3 66 0,-7 5 54 16,-14 8 11-16,-2 20 133 15,-2 0-49-15,-21 16-78 16,1 14 34-16,2 3-22 15,8 2 3-15,8-10 5 16,4-2-25-16,4-10 20 16,19-9-14-16,6-4 7 15,7 0-28-15,-1-13-17 16,-2-14-33-16,-4-6 32 16,-2-10-27-16,-6 0 25 15,-4-2-21-15,-1 7 31 16,-7 12 24-16,-5 18 93 15,-4 8-38-15,0 25-34 0,0 26 7 16,-7 19 67-16,-6 10 6 16,-5 4-24-16,0 3 10 15,-1-7-72-15,-4-6 1 16,0-7-2-16,4-14 0 16,-1-10-9-16,1-14-5 15,2-9 0-15,-1-15-22 16,-4-5-12-16,-9-32-154 15,6-8-275-15,3-12-574 0</inkml:trace>
  <inkml:trace contextRef="#ctx0" brushRef="#br0" timeOffset="156785.23">17880 5075 1713 0,'0'0'571'16,"0"0"-428"-16,0 0-94 16,0 0-12-16,143-99-37 15,-99 99-7-15,-1 12-21 16,-10 61-159-16,-9-5-188 16,-13 4-815-16</inkml:trace>
  <inkml:trace contextRef="#ctx0" brushRef="#br0" timeOffset="156881.49">18062 5847 1582 0,'0'0'503'0,"0"0"-425"0,0 0-38 16,0 0-40-16,0 0-229 15,0 0-871-15</inkml:trace>
  <inkml:trace contextRef="#ctx0" brushRef="#br0" timeOffset="157858.17">19464 4985 880 0,'0'0'521'16,"0"0"-202"-16,0 0-145 0,0 0-55 15,21-111 20-15,-21 102-67 16,2 7 14-16,-2 2-27 16,2 0-59-16,0 26 0 15,-2 15 5-15,0 17 12 16,0 32 72-16,0 23-36 16,-15 24-4-16,1-12 30 15,3-24-49-15,5-33-3 16,-2-24-26-16,4 1 8 15,-2-6-1-15,1-2-8 0,1-15 0 16,2-10-8 0,0-10 25-16,2-2-8 0,0-14 26 15,0-25-35-15,0-12-43 16,13-14-49-16,7-5 4 16,4 6 72-16,3 11-8 15,4 10 18-15,0 17-21 16,2 11 5-16,-2 12 11 15,-1 3 11-15,-4 8 0 16,-5 16 3-16,-5 10 5 16,-10 6-4-16,-6 6 1 15,0 3 5-15,-16-1 23 16,-13 0-11-16,-4-8 2 16,-7-8 7-16,2-6-29 15,4-10 5-15,10-8-7 16,6-8-13-16,12 0 12 0,6-6-112 15,4-12-191-15,43-16 18 16,-3 4-48-16,4 4-235 16</inkml:trace>
  <inkml:trace contextRef="#ctx0" brushRef="#br0" timeOffset="158630.97">19935 5500 720 0,'0'0'220'0,"0"0"-79"15,0 0-19-15,0 0-2 16,118-72 115-16,-109 68-86 15,-9 1-29-15,0 3 22 16,0 0-72-16,-11 0-28 16,-7 9-18-16,-5 7-24 15,-1 5 61-15,-2 4-35 16,-1 3-11-16,2 4 40 0,1 0-54 16,3-1 24-16,6-4-22 15,6-5 15-15,6-6-12 16,3-7-6-16,6-7-19 15,19-2 13-15,8-9-11 16,2-14-81-16,-2-12-14 16,-1-5-19-16,-10-2 47 15,-2 2 17-15,-9 5 67 16,-2 10 19-16,-3 9 91 16,-3 11 20-16,-3 5-79 15,2 0-39-15,-2 13 4 16,0 11-1-16,0 4-14 0,0 2 39 15,-7 0-39-15,1-5 6 16,2-8-7-16,1-5 12 16,3-9-11-16,0-3 0 15,0 0 35-15,9-20-36 16,8-9-73-16,4 0-34 16,-3-2-54-16,-3 11 154 15,-3 8 7-15,-6 10 95 16,1 2-73-16,-3 7 22 15,2 14-31-15,4-1 15 16,3 2 6-16,3-4-23 16,6-4 47-16,9-3-27 15,5-8-12-15,6-3 17 0,-2 0-36 16,1-5 1-16,-6-9 4 16,-3-5 12-16,-8-3-23 15,-4-4 6-15,-2 0 0 16,-9 3-14-16,-3 3 15 15,-6 8-1-15,0 7 0 16,0 5 2-16,-11 8-8 16,-4 22-2-16,-3 10 8 15,0 15-9-15,3 4 21 16,-1 9 0-16,0 1 58 16,2 1-21-16,-1-2 46 15,1-2-54-15,4-6-33 16,1-5 9-16,3-10-17 15,0-9 0-15,4-12 0 16,0-7 2-16,0-9-14 0,0-8-55 16,-5-16-44-16,-1-14-180 15,2-10-730-15</inkml:trace>
  <inkml:trace contextRef="#ctx0" brushRef="#br0" timeOffset="158834.94">20133 5011 1774 0,'0'0'392'0,"0"0"-136"16,0 0-167-16,0 0-89 0,0 0 32 16,0 0-32-16,114-57 1 15,-114 86-3-15,-4 13 2 16,-59 30-18-16,3-10-249 15,2-10-544-15</inkml:trace>
  <inkml:trace contextRef="#ctx0" brushRef="#br0" timeOffset="159524.01">21591 5305 5 0,'0'0'1528'0,"0"0"-1264"0,0 0-206 16,0 0-50-16,0 0 15 15,25 119 46-15,-28-32 47 16,-21 29 74-16,-3-5-78 16,3-10-14-16,4-13-13 15,6-18-66-15,3 7 22 16,0 3-41-16,4-12 7 16,2-15-14-16,3-14 7 15,2-15 0-15,0-12-1 16,0-12-25-16,0 0 16 15,0-28-17-15,0-36-210 0,0-44 8 16,14-43-108 0,8-20-212-16,5 9 138 0,0 37 411 15,-5 42 13-15,-2 31 288 16,0 18 58-16,5 4-56 16,4 4-142-16,4 3-44 15,-2 16 4-15,-2 7-38 16,-11 10 8-16,-9 26-61 15,-9 14-17-15,-13 12 51 16,-28 8-46-16,-7 0-6 16,-6-5-12-16,5-11-9 15,9-14-105-15,22-30-165 16,13-10-70-16,5 0-322 0</inkml:trace>
  <inkml:trace contextRef="#ctx0" brushRef="#br0" timeOffset="159782.01">21910 5421 1197 0,'0'0'662'16,"0"0"-548"-16,0 0-104 15,0 0-10-15,0 0 0 16,-22 136 54-16,9-73 30 16,-1 9 79-16,1 3-41 15,1 3-89-15,1-2 9 16,7-4-42-16,0-5 1 15,4-9 6-15,0-14-6 16,0-12-1-16,0-12 0 0,4-12-29 16,5-8-46-16,-1-10 26 15,2-28-98-15,1-62-52 16,-3 5-186-16,2-7-416 16</inkml:trace>
  <inkml:trace contextRef="#ctx0" brushRef="#br0" timeOffset="159946.01">22041 5368 1450 0,'0'0'652'15,"0"0"-423"-15,0 0-155 16,0 0-31-16,116 15-37 16,-103 23 76-16,-11 8-24 15,-2 9-30-15,-12 7 26 16,-24 0-53-16,-9 1 0 16,-6-9-1-16,0-8-5 15,9-13-71-15,11-26-176 16,15-7-250-16,13-7-735 0</inkml:trace>
  <inkml:trace contextRef="#ctx0" brushRef="#br0" timeOffset="160162.6">22699 5270 1796 0,'0'0'318'0,"0"0"-317"15,0 0-1-15,0 0 28 0,-151 105 32 16,99-56 90 0,-2 3-53-16,6 4-70 0,1 0-6 15,9-8-21-15,9-11-89 16,6-19-121-16,10-12-161 16,9-6-246-16</inkml:trace>
  <inkml:trace contextRef="#ctx0" brushRef="#br0" timeOffset="160305.59">22338 5388 1298 0,'0'0'1097'16,"0"0"-810"-16,0 0-183 15,0 0-104-15,116 65 0 16,-85-24 0-16,0-1-8 16,1 0-7-16,12-4-185 15,-3-7-116-15,-6-15-433 0</inkml:trace>
  <inkml:trace contextRef="#ctx0" brushRef="#br0" timeOffset="160598">23042 5261 1908 0,'0'0'282'15,"0"0"-155"-15,0 0-127 16,0 0-56-16,0 0 56 15,0 0 36-15,-114 3 75 16,83 22-41-16,10 8-47 16,4 5 38-16,13 4-44 0,4 2 4 15,2 0 21 1,21 3-41-16,2-6 25 0,-4-1-26 16,-3-8 6-16,-11-5-6 15,-7-7 0-15,-9-5 0 16,-32-1-1-16,-11-2-39 15,-38-3-153-15,12-6-278 16,11 0-293-16</inkml:trace>
  <inkml:trace contextRef="#ctx0" brushRef="#br0" timeOffset="161715.84">24079 5328 1390 0,'0'0'487'15,"0"0"-339"-15,0 0 24 16,0 0-95-16,0 0-10 16,0 0-4-16,0 0-62 15,0-42 32-15,-11 22-33 16,-10 1 0-16,-8 5-19 16,-8 10 8-16,-10 4 11 15,-6 20-11-15,1 22 22 16,8 16 12-16,10 9 14 15,14 1-12-15,16-4 40 0,4-6-56 16,6-11 3-16,21-11 15 16,11-13-27-16,4-9 0 15,7-9-8-15,1-5-62 16,-2-10-17-16,0-19-100 16,-7-10-67-16,-1-8-54 15,-5-2-219-15,-10 3 242 16,-6 9 285-16,-13 16 573 15,-6 14-194-15,0 7-249 16,0 2-93-16,-8 17 40 16,-5 8-29-16,3-1-4 15,4 0-32-15,3-3-6 16,3-8 8-16,0-3-6 16,0-4-1-16,15-6 24 0,6-2-19 15,6 0 13-15,6-15-25 16,5-7-12-16,3-9 11 15,0 1-67-15,-3 1 15 16,-9 8 52-16,-8 5 1 16,-8 6 22-16,-6 6-4 15,-3 2-12-15,3 2-2 16,4-2-4-16,7-1 0 16,4 0-1-16,2-1 7 15,1-1-6-15,-3 5 0 16,-9 0 0-16,-1 0-9 15,-10 0 9-15,-2 0-16 0,0 0 15 16,-6 9 2 0,-15 11 43-16,-6 9 1 0,1 6-13 15,-1 1 39-15,5 0-57 16,6-4-5-16,7-6 4 16,9-8-3-16,0-5-2 15,0-10-8-15,18-3 6 16,2 0-8-16,5-16 2 15,-3-10-62-15,0-7-74 16,-4-4-59-16,-1 1-12 16,-5 4 104-16,-3 10 103 15,-3 16 224-15,0 6-113 16,-6 12-86-16,0 22 34 0,0 8-12 16,0 4 10-16,0-4-44 15,0-8-1-15,0-7-11 16,0-11-1-16,0-15-71 15,0-1-145-15,-8-1-260 0</inkml:trace>
  <inkml:trace contextRef="#ctx0" brushRef="#br0" timeOffset="161875.53">24471 4935 1984 0,'0'0'347'0,"0"0"-261"15,0 0-62-15,0 0-11 16,120 46-11-16,-109-4-2 0,-13 36-31 16,-19-9-78-16,-11-10-698 0</inkml:trace>
  <inkml:trace contextRef="#ctx0" brushRef="#br0" timeOffset="162256.67">26252 5266 1866 0,'0'0'294'15,"0"0"-276"-15,0 0-17 16,-153 138 18-16,93-72-7 15,-3 6 45-15,1-1 13 16,-1-4-52-16,8-9 13 0,3-9-31 16,-8-20-86-16,13-14-225 15,9-15-658-15</inkml:trace>
  <inkml:trace contextRef="#ctx0" brushRef="#br0" timeOffset="162407.26">25536 5375 2201 0,'0'0'549'0,"0"0"-493"16,125 29-55-16,-55 1 8 15,10 6-3-15,7 2-12 16,44 11-92-16,-21-10-174 16,-15-11-405-16</inkml:trace>
  <inkml:trace contextRef="#ctx0" brushRef="#br0" timeOffset="163150.84">27233 5015 902 0,'0'0'809'0,"0"0"-588"16,0 0-66-16,0 0 29 16,0 0-62-16,0 0-17 15,0 0-59-15,18-80-21 0,-18 94-25 16,0 18-6-16,-12 16 6 15,0 15 1-15,-7 15 18 16,2 6 50-16,-1 4-47 16,3 0 3-16,5-5-10 15,4-10-4-15,3-10-1 16,3-13-10-16,0-16 0 16,0-12 3-16,13-10 4 15,6-9 5-15,3-3-12 16,7-9-10-16,5-17-17 15,-3-6-88-15,0-5-26 16,-9 3 67-16,-6 8 54 16,-10 11 20-16,-4 5 69 0,-2 7-46 15,0 3-5 1,0 0-18-16,0 0-18 0,0 5 12 16,-4 8-9-16,2 6 15 15,-3 2 0-15,-1 4 0 16,-1 3 9-16,-2 0-9 15,2-2 0-15,3-4-13 16,0-3 13-16,2-4-1 16,2-3-21-16,0-6-128 15,0-6-25-15,0 0-26 16,-3-1-36-16,1-14-671 0</inkml:trace>
  <inkml:trace contextRef="#ctx0" brushRef="#br0" timeOffset="163452.79">27329 5314 920 0,'0'0'629'15,"0"0"-285"-15,0 0-27 0,0 0-68 16,0 0-86-16,0 0-67 16,0 0-63-16,89-7-21 15,-42 7 1-15,38 0-13 16,-12 9-130-16,-4-8-439 0</inkml:trace>
  <inkml:trace contextRef="#ctx0" brushRef="#br0" timeOffset="163563.81">28084 5460 2162 0,'0'0'0'0</inkml:trace>
  <inkml:trace contextRef="#ctx0" brushRef="#br0" timeOffset="165178.37">18203 7319 1111 0,'0'0'334'15,"0"0"-239"-15,0 0-53 16,0 0 60-16,0 0 22 16,0 0 86-16,0 0 23 15,2 0-79-15,-2 0-18 16,0 0-46-16,0 0-61 16,0 0 25-16,0 0-53 15,0 0 7-15,0 0-8 0,0 0 10 16,2 4-22-1,-2 6 9-15,0 4 3 0,3 4-7 16,-3 3 7-16,0 2 0 16,0 1-1-16,0-2 12 15,2 2-17-15,0 0 6 16,2 1 0-16,-2-1-8 16,3-2 8-16,-3 1 0 15,-2 2 0-15,0-2 12 16,3 0-18-16,-3 0 6 15,2 1 0-15,0-1-7 16,3-3 7-16,-3-3 0 16,-2 1 0-16,2-3 12 15,-2-1-13-15,0-3 1 0,0 2 0 16,0-1-12-16,0-2 12 16,2 4 0-16,2-1 0 15,-1 0 12-15,1 2-12 16,-2-2 0-16,1 0 0 15,-1-1-16-15,-2 1 16 16,0-1 0-16,0 1 0 16,0-1 17-16,2-3-23 15,1 0 6-15,1-1 0 16,-2 0-11-16,2 0 12 16,-1 0-1-16,-1 2 0 15,-2-3 15-15,2 4-17 16,-2-1 2-16,2 1 0 0,1-4-12 15,2 3 12-15,-1-1 0 16,0 2 0-16,-2 1 8 16,3 0-14-16,-5 0 6 15,2 0 0-15,-2 1-11 16,0 5 12-16,0-4-1 16,0-1 0-16,0-1 12 15,2 2-13-15,0 0 1 16,0 4 0-16,4 1-9 15,-4 5 11-15,0 0-2 16,-2 4 0-16,0 2 9 16,0 2-9-16,0-1 0 15,0 2 0-15,0-3-14 0,0-3 14 16,-2-8 0-16,2-5-87 16,0-9-172-16,0-5-219 15,-2 0-731-15</inkml:trace>
  <inkml:trace contextRef="#ctx0" brushRef="#br0" timeOffset="167940.31">17061 8043 1405 0,'0'0'371'0,"0"0"-279"16,0 0-42-16,0 0-30 16,0 0 36-16,0 0 69 15,0 0-91-15,32-12 33 16,-16 8 0-16,1 2-61 15,1 2 19-15,2 0-25 16,0 0 2-16,3 0-7 16,1 0 5-16,0 0 0 15,7 0-1-15,3 0 12 0,4 0-11 16,2 0 0 0,5 0 1-16,1 0-7 0,2 0 6 15,0 0-5-15,-3-2 4 16,-1-1-27-16,-3 3 14 15,-3 0-13-15,-3 0 24 16,-1 0-18-16,-3 0 21 16,2 0 0-16,-2 0-5 15,0 0 15-15,3 0-4 16,2 0-6-16,-2 0 0 16,1 0-9-16,-4 0 9 15,-2 0 0-15,-2 0-9 16,0 0 22-16,-1 5-13 0,1-1 0 15,4-1 1 1,0-3-10-16,2 0 9 0,4 0 0 16,-2 0-4-16,-1 0 15 15,-1 0-9-15,-4 0-2 16,-2 0 1-16,-2 0-9 16,-2 0 8-16,4 0 0 15,2 0-1-15,0-3 8 16,2-1-7-16,3-1 0 15,0 0 1-15,-3 1-18 16,1 0 17-16,-7 3 0 16,-2 1-14-16,-3 0 25 15,1 0-11-15,-4-3 0 16,6 3 7-16,1-3-13 16,7 2 6-16,1-4 0 0,3 1-12 15,1 0 18-15,-3-1-6 16,-4 3 0-16,-2 0 2 15,0-1 7-15,0 3-9 16,-1-2-2-16,6 1-10 16,-1-3 23-16,0 2-11 15,2-2 0-15,3 0 1 16,-3 0-2-16,0 0 1 16,1 2 0-16,1-2 5 15,0 1 3-15,2 2 6 16,-1 1 8-16,1-3-13 15,1 2 21-15,1 1-30 16,-4 0 0-16,1 0-8 0,-5 0 17 16,0 0-9-16,-4 0 0 15,0 0 2-15,-2 4-2 16,1 0 0-16,0-2 0 16,3 0-9-16,2 0 19 15,4-2-10-15,0 0 0 16,-1 0 1-16,-1 0-1 15,-2 0 0-15,2 0 0 16,-1 1-9-16,-1 3 18 16,0-1-9-16,-2-2 0 15,0-1 2-15,0 0-4 16,0 0 2-16,-2 0 0 16,0 0-9-16,-2 0 15 15,-4 0-6-15,2 0 0 0,1 0 6 16,1 0-9-16,2 0 3 15,-1 0 0-15,3 0-9 16,2 0 9-16,-2 0 0 16,0 0 0-16,0 0 9 15,0 0-15-15,0 0 6 16,0 0 0-16,2 0-6 16,3 0 18-16,1 0-12 15,2 0 0-15,2 0 5 16,1 0-16-16,-2 0 11 15,1 0 0-15,-4 0-1 16,-2 0 6-16,3 0-5 16,-1 3 0-16,4-3 7 0,1 0-13 15,2 0 6-15,3 0 0 16,-3 0-9-16,-1 0 17 16,-4 0-8-16,-1 1 0 15,-1 2 1-15,1 3 1 16,-1-3-2-16,6 2 0 15,-1-1-11-15,5-1 20 16,1 0-9-16,4-3 0 16,-2 0 2-16,2 0-1 15,-6 0-1-15,1 0 0 16,-5 0-7-16,0 0 8 16,0 0-1-16,0 0 0 15,5 0 9-15,-1 0-18 0,6 0 9 16,0 1 0-1,2-1-10-15,-3 0 20 0,-2 0-10 16,-2 3 0-16,-1-2 8 16,-1-1-10-16,-1 3 2 15,2-1 0-15,3-1-9 16,5-1 17-16,0 3-8 16,4-3 0-16,0 0 1 15,0 0-2-15,-4 0 1 16,-4 0 0-16,-5 3-6 15,-3-2 7-15,-3 0-1 16,4 2 0-16,-1-1 10 0,2 0-14 16,3 0 4-16,1-2 0 15,4 3-9-15,-4-3 15 16,-1 0-6-16,-1 0 0 16,1 0 6-16,0 3-5 15,0-1-1-15,-1 0 0 16,5 0-10-16,0-2 10 15,7 0 0-15,-1 0 0 16,1 0 1-16,2 0-2 16,-4 3 1-16,-1 0 0 15,-4 3-9-15,1-2 16 16,-4 2-7-16,3-2 0 16,0-1 2-16,0 0-2 15,1 0 0-15,0-2 0 16,2 0-3-16,-3 2 4 0,0-1-1 15,0 0 0-15,1 0 11 16,-2 1-16-16,4-3 5 16,-2 0 0-16,6 0-9 15,0 0 9-15,2 0 0 16,2 0 0-16,0 0 1 16,-2 0-1-16,3 0 0 15,-3 0 0-15,2 0-13 16,2 0 13-16,1 0 0 15,-1 0 0-15,2 0 10 16,3 0-10-16,1 0 0 16,-1 0 0-16,-3-3-18 15,3 1 18-15,-5 2 0 0,0-2-76 16,-1 0 0 0,-3-2 70-16,-2 0-8 0,-3 0 14 15,0 0 2-15,1 0 4 16,0 0-2-16,-1 0-4 15,3 0 12-15,1-1-8 16,1 0-4-16,0 1 0 16,0-2-8-16,0 2 16 15,3-1-8-15,-1 3 28 16,2-4-26-16,3 5 37 16,4-1-39-16,2-1 0 15,7 2-4-15,3-2 4 0,1-1 0 16,3 3-1-1,1-3 7-15,-1 2 13 0,2 0 3 16,0-1-20-16,-2 1 23 16,-3 2-24-16,1-1-1 15,-5 1 0-15,-2-2 10 16,-4 2-16-16,-8 0 6 16,-6 0-13-16,-12 0 12 15,-10 0-150-15,-16 0-178 16,-13 0-747-16</inkml:trace>
  <inkml:trace contextRef="#ctx0" brushRef="#br0" timeOffset="168997.56">17892 7503 1104 0,'0'0'399'16,"0"0"-155"-16,0 0-45 16,0 0-61-16,0 0-1 15,0 0 21-15,0 0-91 16,-57 4-6-16,21 17 13 16,-4 7-45-16,-7 6 24 15,-4 7-30-15,-2 2-15 16,-5 5 27-16,2 0-35 15,5-4 0-15,6-5 5 16,7-6-5-16,7-6-82 0,4-9-156 16,9-9-275-1,5-9-216-15</inkml:trace>
  <inkml:trace contextRef="#ctx0" brushRef="#br0" timeOffset="169186.58">17398 7541 1756 0,'0'0'332'0,"0"0"-235"15,0 0-96-15,0 0 7 16,0 0 18-16,147 99-11 0,-97-53 44 16,0 4-59-1,24 16-1-15,-11-12-70 0,-10-13-611 0</inkml:trace>
  <inkml:trace contextRef="#ctx0" brushRef="#br0" timeOffset="169636.6">17616 8233 1068 0,'0'0'695'16,"0"0"-472"-16,0 0-163 15,0 0-28-15,0 0-31 16,0 0 23-16,0 0-23 16,10 10 57-16,-10 22 38 15,0 11-15-15,0 7 5 0,-10 4 5 16,4 4-36-16,-3 2 3 15,3-2-58-15,0 3 10 16,2-5-8-16,0-8-2 16,-1-6-46-16,1-8-143 15,0-13-186-15,2-7-279 0</inkml:trace>
  <inkml:trace contextRef="#ctx0" brushRef="#br0" timeOffset="169840.72">17647 8214 1287 0,'0'0'552'0,"0"0"-336"0,0 0-172 16,0 0-43-16,0 0 34 16,0 0 20-16,0 0 22 15,101 97-28-15,-103-50-42 16,-27 2 9-16,-31 14-16 15,8-15-208-15,1-14-368 0</inkml:trace>
  <inkml:trace contextRef="#ctx0" brushRef="#br0" timeOffset="171185.57">18638 7754 1536 0,'0'0'575'16,"0"0"-462"-16,0 0-2 16,0 0-65-16,0 0 18 15,0 0-27-15,0 0-37 16,118-51 28-16,-78 26-28 16,-3-5 0-16,0-3 3 15,-6 0-3-15,-10-3 0 16,-2 1-1-16,-11 5 13 15,-1 4-8-15,-7 10 7 16,0 6 73-16,0 10 25 0,0 0-107 16,0 10 7-16,0 22-18 15,-11 13 19-15,-2 11-10 16,-3 8 0-16,3 6 8 16,-1-2-28-16,1 8-126 15,5-19-317-15,0-19-549 0</inkml:trace>
  <inkml:trace contextRef="#ctx0" brushRef="#br0" timeOffset="172107.84">21215 7525 791 0,'0'0'268'0,"0"0"-77"15,0 0 39-15,0 0-25 16,0 0-32-16,0 0-100 16,0 0-10-16,0 3-22 15,0-3-9-15,0 0 31 16,0 0-52-16,0 0-10 16,0 0 0-16,0 0 15 15,0 0-13-15,0 0-3 16,0 0 1-16,0 0 27 15,0 0-27-15,0 0-1 16,0 0 3-16,0 0 7 16,0 0 1-16,0 0 17 0,0 0-11 15,0 0 87-15,0 0-11 16,-3 0 19-16,3 0 11 16,-2 0-67-16,2-7-12 15,0 2-44-15,0-4 11 16,0 4-32-16,0-4-1 15,5 6-90-15,3-2 63 16,-1 5 19-16,-7 0 28 16,0 7-4-16,-3 12 6 15,-18 6-16-15,-6 0 16 16,0 0 0-16,5-5-9 16,3-6 21-16,11-6-13 15,3-4 1-15,3-3-104 0,2 2-6 16,0-3-61-16,0 0 68 15,0 0 18-15,0 0-83 16,5 0-72-16,1 0-245 0</inkml:trace>
  <inkml:trace contextRef="#ctx0" brushRef="#br0" timeOffset="172155.62">21215 7525 918 0</inkml:trace>
  <inkml:trace contextRef="#ctx0" brushRef="#br0" timeOffset="172459.7">21215 7525 918 0,'-90'120'607'0,"90"-120"-430"0,0 0-80 0,-4 0 20 16,-2 0-28-16,0-13 2 15,6-1 39-15,0-8-74 16,2-4 3-16,19-5-54 16,6 2 5-16,-1 2-8 15,1 8 12-15,-4 8 15 16,-8 11 8-16,-9 0-31 0,-6 18-6 16,0 18 0-16,-26 9 0 15,-12 5 5-15,-8 2 1 16,-2-3 8-16,-1-8 10 15,7-11-13-15,4-9-8 16,9-14-3-16,5-7 8 16,13 0 19-16,9-7-27 15,2-10 0-15,15 0 6 16,16 5 5-16,12 3-11 16,1 9 0-16,3 0 1 15,2 12-5-15,-4 8 4 16,1 3-1-16,19-4 1 0,-14-5-295 15,-3-10-671-15</inkml:trace>
  <inkml:trace contextRef="#ctx0" brushRef="#br0" timeOffset="173269.87">23408 7557 1377 0,'0'0'356'0,"0"0"-172"16,0 0 38-16,0 0-17 16,0 0-21-16,0 0-77 0,0 0-19 15,0 0-68-15,-17-46-10 16,17 32 38-16,0 0-47 16,0 1 0-16,0 1 11 15,12 7 0-15,7 4-12 16,2 1 0-16,2 0-6 15,-3 15-14-15,-9 11 17 16,-9 5-1-16,-2 5-8 16,-8 0 19-16,-17 0-7 15,2-8 0-15,4-6 6 16,9-8-13-16,10-10 7 16,0-4 0-16,31 0-10 15,15-2-22-15,2-7-7 0,1-2 22 16,-11 4 17-1,-11 7-23-15,-17 0 23 0,-10 7-31 16,-8 15 29-16,-27 2 1 16,-10 6 1-16,-6 2 0 15,-3 6-18-15,14-8-163 16,13-7-484-16</inkml:trace>
  <inkml:trace contextRef="#ctx0" brushRef="#br0" timeOffset="174015.02">25933 7624 1480 0,'0'0'376'0,"0"0"-234"16,0 0-19-16,0 0-17 15,0 0-45-15,0 0-52 16,0 0 0-16,-17 24 0 16,-12 10-8-16,-7 6 36 15,-2 2-37-15,0-6 0 0,7-8-3 16,6-10 9 0,12-6-6-16,7-7 0 0,6-3 7 15,0-2 17-15,13 0-19 16,16 0-4-16,6 0-2 15,3 0 2-15,3 0-2 16,-1 0-4-16,-3-2-15 16,0 2 10-16,-9-5-123 15,-4-3-71-15,-3-3 45 16,-8-8 22-16,-4-5-6 16,-6-4 43-16,-3-2 100 15,0 2 35-15,0 7 189 16,0 9 86-16,-8 9-31 15,-5 3-199-15,-5 20-47 16,-2 14-2-16,0 8-30 0,-2 10 27 16,4 4-28-1,0 20-31-15,7-13-123 0,7-15-437 0</inkml:trace>
  <inkml:trace contextRef="#ctx0" brushRef="#br0" timeOffset="174832.84">28753 7541 1227 0,'0'0'353'0,"0"0"-152"0,0 0 33 16,0 0-25-16,0 0-128 15,0 0-19-15,0 0-52 16,-19-12-9-16,3 35 14 16,-5 7-6-16,-2 3 16 15,2 4-23-15,1-7 13 16,9-4-11-16,2-8-4 16,9-9 0-16,0-6 6 15,7-3 6-15,20 0 31 16,8-6-43-16,5-4-18 15,3 2 9-15,-5 4-25 16,-7 4 19-16,-11 0 6 16,-9 12 0-16,-9 12 9 15,-2 4 0-15,-6 5 9 16,-17-4-9-16,-4 2 0 0,-2-6 0 16,2-6 21-16,3-5-21 15,4-8 0-15,0-6 0 16,-1-4-147-16,6-19-147 15,5-3-541-15</inkml:trace>
  <inkml:trace contextRef="#ctx0" brushRef="#br0" timeOffset="174952.61">28822 7433 1908 0,'0'0'486'0,"0"0"-415"0,0 0-47 15,126-8-24 1,-76 8-114-16,-9 0-177 0,-10 0-605 0</inkml:trace>
  <inkml:trace contextRef="#ctx0" brushRef="#br0" timeOffset="177085.1">18336 8494 785 0,'0'0'320'0,"0"0"-82"15,0 0-51-15,0 0-27 16,0 0-55-16,0 0 2 15,0 0 75-15,-6-8-63 0,6 4-61 16,0 0-11 0,0 2-1-16,0 0 59 0,0 2-57 15,0 0-15-15,0 0 35 16,0 0-41-16,0 0 3 16,0 0-23-16,0 0 8 15,0 0-19-15,0 8 4 16,-6 14 0-16,-6 10 32 15,1 4-15-15,-5 7 11 16,1-1 26-16,-1-1-42 16,3 0 36-16,2-5-48 15,-1-4 0-15,6-6 17 16,-1-2-17-16,3-7 0 16,2-2-1-16,-1-5 16 15,1 0-15-15,2-4 0 0,0 2-13 16,0-8-168-16,2 0-143 15,9 0-417-15</inkml:trace>
  <inkml:trace contextRef="#ctx0" brushRef="#br0" timeOffset="177571.66">18656 8478 1395 0,'0'0'256'16,"0"0"-161"-16,0 0-78 16,0 0 26-16,0 0 93 15,0 0 0-15,0 0 32 16,-121 58-8-16,105-24-77 16,3 2 58-16,6-2-77 15,7 1-38-15,0-7 2 16,14-7-22-16,15-6 11 15,6-11 6-15,5-4-17 0,5-4 21 16,-5-20-27-16,-7-5-34 16,-6-7 22-16,-13-1-67 15,-10-4 22-15,-4 3 32 16,0 8 25-16,-9 11 10 16,-4 8 33-16,-3 11-43 15,3 0-24-15,4 30-113 16,2-2-191-16,5-3-382 0</inkml:trace>
  <inkml:trace contextRef="#ctx0" brushRef="#br0" timeOffset="177752.84">18896 8789 696 0,'0'0'1202'15,"0"0"-973"-15,0 0-173 16,0 0-37-16,0 0-10 15,0 0 91-15,-92 129-4 16,64-103-73-16,3-1-23 16,5-2-8-16,7-8-262 15,8-7-549-15</inkml:trace>
  <inkml:trace contextRef="#ctx0" brushRef="#br0" timeOffset="178037.79">18974 8828 1684 0,'0'0'323'16,"0"0"-189"-16,0 0-102 15,54-120-20-15,-32 73-13 16,-4-6 1-16,0 2 0 16,-3 2-3-16,-3 3 14 15,-4 8-11-15,-1 9 21 16,-3 8 166-16,-2 8 134 15,-2 13-170-15,0 0-117 16,0 20-34-16,0 17 0 16,0 15 0-16,0 12 0 15,-4 8 12-15,-3 3-20 16,1-3 8-16,-6 8-140 16,1-18-149-16,5-18-427 0</inkml:trace>
  <inkml:trace contextRef="#ctx0" brushRef="#br0" timeOffset="179727.86">20795 8440 804 0,'0'0'719'0,"0"0"-494"16,0 0-171-16,0 0-29 16,0 0 77-16,0 0-8 15,0 0 85-15,-137 59 0 0,112-20-76 16,7 5 33-1,7-2-68-15,11-5-34 0,0-8 6 16,13-8-40-16,22-11 34 16,10-10 14-16,7 0-40 15,-1-23 17-15,-4-7-25 16,-12-2-1-16,-10 0-11 16,-16 0 9-16,-9 5-3 15,0 2 1-15,-19 7 2 16,-2 10-13-16,-2 8 16 15,3 3-91-15,5 36-104 16,3 1-300-16,6-6-307 0</inkml:trace>
  <inkml:trace contextRef="#ctx0" brushRef="#br0" timeOffset="179887.68">20984 8756 1938 0,'0'0'593'0,"0"0"-533"15,0 0-60-15,0 0 1 16,-37 104 11-16,14-58-12 16,2 1 8-16,-8 11-28 15,8-9-186-15,3-13-632 0</inkml:trace>
  <inkml:trace contextRef="#ctx0" brushRef="#br0" timeOffset="181964.37">21227 8472 1139 0,'0'0'399'15,"0"0"-227"-15,0 0-44 16,0 0-15-16,0 0 29 16,0 0-15-16,0 0-50 15,-73 10 13-15,57 19 24 16,3 6-67-16,3 3 23 15,2-4 0-15,8-3-57 16,0-5 26-16,0-6-39 0,14-7 7 16,9-4 35-1,5-9-42-15,1 0-15 0,0-10 14 16,-5-12-77-16,-8-6 30 16,-9-2-38-16,-7-3-64 15,0 1 89-15,-18 2 34 16,-6 4 27-16,4 8 119 15,-1 6-43-15,8 6-3 16,7 1-73-16,3 5 10 16,3-1 14-16,9 1-24 15,20-4 24-15,11-3-17 16,9 0-7-16,0 0-15 16,-2-6-31-16,-5 3 25 15,-11 0 3-15,-8 2 14 16,-12 2 4-16,-7 6 19 0,-4 0-2 15,0 0 36-15,-15 15-53 16,-10 17 8-16,0 3-23 16,6 2 15-16,5 4 0 15,8-9 1-15,6-6 14 16,0-8-6-16,8-10-9 16,13-8 0-16,5 0 27 15,1-16-27-15,0-10-44 16,-5-4-5-16,-6 0-33 15,-5 2 72-15,-5 7-6 16,-3 8 16-16,-1 13 47 16,1 0-47-16,-1 30 0 15,0 18-9-15,-2 17 20 0,0 5-1 16,0 1-10-16,-16-11 1 16,-6-7 30-16,-7-11-17 15,-7-9-7-15,-6-10 1 16,0-9-8-16,-16-12-33 15,11-2-330-15,11 0-1210 0</inkml:trace>
  <inkml:trace contextRef="#ctx0" brushRef="#br1" timeOffset="205457.73">2104 15245 842 0,'0'0'0'0,"0"0"0"0,0 0 578 15,0 0-386-15,0 0-36 16,0 0 59-16,-7-58 20 15,5 46-41-15,2 5-31 16,0-2-32-16,0 0-28 16,0 4-58-16,-2 1 1 15,2 4 2-15,-2 0-48 16,-5 0 35-16,-7 22-35 16,-1 19 0-16,-7 5 2 15,1 9-1-15,4 2 4 16,7-10 1-16,8-8 7 15,2-11-6-15,12-10-7 16,17-13 0-16,11-5-20 16,4-17 11-16,1-17-72 15,-5-10-38-15,-16-3-29 0,-11-2 78 16,-13 7 30-16,0 8 40 16,-15 11 84-16,-9 14-4 15,-5 9-59-15,0 8-21 16,-3 34-121-16,8-4-230 15,11-6-998-15</inkml:trace>
  <inkml:trace contextRef="#ctx0" brushRef="#br1" timeOffset="205630.4">2442 15480 2158 0,'0'0'311'16,"0"0"-251"-16,0 0-38 15,-60 113-20-15,29-65 15 16,0-2-16-16,5-6-2 16,3-6-97-16,9-12-240 15,6-15-496-15</inkml:trace>
  <inkml:trace contextRef="#ctx0" brushRef="#br1" timeOffset="205981.41">2566 15221 1669 0,'0'0'568'0,"0"0"-532"0,0 0-2 16,-148 109 58-16,112-65-42 16,12-3-16-16,15-10-29 15,9-9 9-15,2-10-28 16,27-12-37-16,5 0-56 15,6-22-46-15,-5-12-63 16,-6-7 91-16,-6 0 84 16,-10 4 41-16,-7 8 100 15,-3 11 213-15,-3 18 17 16,0 0-178-16,0 30-136 16,0 19 25-16,-3 14-28 15,-1-1-7-15,2 2 10 16,-2-7-16-16,-5-7 0 15,-7-14 0-15,-7-5-18 0,-14-12-82 16,1-11-144-16,7-8-516 16</inkml:trace>
  <inkml:trace contextRef="#ctx0" brushRef="#br1" timeOffset="206440.04">2830 15480 2643 0,'0'0'528'16,"0"0"-447"-16,0 0-21 16,0 0-60-16,0 0-9 15,0 0-59-15,0 0-65 16,-19-14-704-16</inkml:trace>
  <inkml:trace contextRef="#ctx0" brushRef="#br1" timeOffset="206763.6">3189 15205 2176 0,'0'0'349'16,"0"0"-285"-16,0 0-27 16,-127 45 22-16,96-11-6 15,13-2 55-15,14 2-59 16,4-1-18-16,20-12-8 16,18-3-17-16,11-11-5 15,4-7-1-15,3 0-88 16,-9-23 3-16,-11 0-61 15,-14-14 25-15,-15 3 44 16,-7-2 77-16,-7 5 5 0,-18 12 97 16,-6 5-50-16,-9 14-52 15,6 9-193-15,8 6-575 0</inkml:trace>
  <inkml:trace contextRef="#ctx0" brushRef="#br1" timeOffset="206944.64">3468 15422 2282 0,'0'0'499'0,"0"0"-499"16,0 0-69-16,0 0 69 0,0 0 12 16,-69 121-12-16,44-81-7 15,-2 6-16-15,10-10-280 16,5-10-260-16</inkml:trace>
  <inkml:trace contextRef="#ctx0" brushRef="#br1" timeOffset="207325.55">3651 15236 1787 0,'0'0'254'0,"0"0"-170"0,0 0-32 16,0 0 16 0,-123 101 19-16,108-64-47 0,7-9 6 15,8-6-30-15,0-5-7 16,23-10 3-16,8-7-12 16,0 0-40-16,1-12-68 15,-3-16-193-15,-7-2-35 16,-6-2 109-16,-7 6 227 15,-5 8 93-15,-2 6 264 16,-2 12 118-16,0 0-354 16,0 22-121-16,0 14 34 15,0 6 9-15,-8 9-7 16,-4-10 27-16,-1 1-59 16,-5-5 2-16,-6-11 13 15,-7-2-19-15,-3-12 1 0,-11-10-1 16,8-2-168-1,8 0-399-15</inkml:trace>
  <inkml:trace contextRef="#ctx0" brushRef="#br1" timeOffset="207475.11">3945 15426 2399 0,'0'0'257'0,"0"0"-257"15,0 0-176 1,0 0-54-16,0 0-252 0</inkml:trace>
  <inkml:trace contextRef="#ctx0" brushRef="#br1" timeOffset="207782.37">4188 15213 2013 0,'0'0'603'16,"0"0"-514"-16,0 0-80 15,0 0-18-15,0 0-5 16,-125 27 14-16,107 5 0 16,10 4 19-16,8-2-22 15,6-7 3-15,21-10 0 16,10-8 15-16,9-9-15 0,-2 0 0 15,-3-17-13-15,-10-11-45 16,-14-2 57-16,-13-6-10 16,-4 2 11-16,-13 5 69 15,-14 3-48-15,-4 17-21 16,-9 9-51-16,9 0-274 16,7 14-636-16</inkml:trace>
  <inkml:trace contextRef="#ctx0" brushRef="#br1" timeOffset="207963.22">4481 15369 2133 0,'0'0'248'0,"0"0"-248"16,0 0-25-16,0 0 25 15,-79 125 36-15,50-85-26 16,4-4-10-16,8-3-4 15,3-11-230-15,12-10-377 0</inkml:trace>
  <inkml:trace contextRef="#ctx0" brushRef="#br1" timeOffset="208330.19">4707 15182 2183 0,'0'0'345'0,"0"0"-345"15,0 0-23-15,0 0 0 16,0 0 23-16,-126 46 71 16,105-12-28-16,8-5-9 15,9 5-34-15,4-9 11 16,0-6 2-16,19-5-13 16,4-14-73-16,2 0-39 15,-5-5-134-15,-3-13-64 16,-3-8-5-16,-5-3 213 15,-3 8 102-15,-1-1 188 16,1 12 146-16,-4 10-65 16,1 6-238-16,-3 30-9 0,0 12-16 15,-3 10 3-15,-16 4 31 16,-10-4 11-16,-5 1 84 16,-3-13-40-16,-4-10-32 15,3-11 38-15,3-11-49 16,-1-14-52-16,9 0-68 15,7-9-683-15</inkml:trace>
  <inkml:trace contextRef="#ctx0" brushRef="#br1" timeOffset="208475.31">4830 15490 2307 0,'0'0'357'16,"0"0"-357"-1,0 0-151-15,0 0-136 0,0 0 59 16,0 0-373-16</inkml:trace>
  <inkml:trace contextRef="#ctx0" brushRef="#br1" timeOffset="208768.05">5122 15233 1787 0,'0'0'598'16,"0"0"-540"-16,0 0-57 15,0 0 30-15,-122 104-22 16,112-63 48-16,10-4 4 0,0-8-55 16,21-5 35-16,12-12-23 15,7-10-18-15,1-2 0 16,0-9-55-16,-3-20-15 15,-11 0 12-15,-9-8-39 16,-9 1 82-16,-9-1 15 16,0 11 36-16,-9 13 11 15,-15 13-47-15,-1 4-200 16,5 14-443-16</inkml:trace>
  <inkml:trace contextRef="#ctx0" brushRef="#br1" timeOffset="208933.26">5418 15529 874 0,'0'0'1454'15,"0"0"-1352"-15,0 0-99 16,0 0 15-16,0 0-20 16,-93 104 2-16,71-90-51 15,6-7-297-15,9-7-844 0</inkml:trace>
  <inkml:trace contextRef="#ctx0" brushRef="#br1" timeOffset="209292.22">5623 15163 1367 0,'0'0'1050'0,"0"0"-987"15,0 0-63-15,0 0 0 16,0 0 31-16,-133 125 8 15,115-83 22-15,9-3-55 16,9-8-5-16,0-9 16 16,11-8-8-16,12-9 3 15,1-5-12-15,1-12-98 16,0-15-68-16,-6-9-192 16,1-2-121-16,-2-2 223 15,-2 4 190-15,-3 5 66 16,-1 15 556-16,-8 15 41 0,-2 1-379 15,-2 22-178-15,0 14 29 16,0 14 11-16,-6 4-54 16,-8 2 31-1,1-2-57-15,-8-4 12 0,-1-1-7 16,-10-9-4-16,-22-4-2 16,4-8-138-16,3-12-580 0</inkml:trace>
  <inkml:trace contextRef="#ctx0" brushRef="#br1" timeOffset="210020.34">1914 16048 1568 0,'0'0'563'0,"0"0"-261"16,0 0 20-16,0 0-121 15,0 0-38-15,0 0-103 16,0 0-24-16,127-36-36 15,-6 36 6-15,66 0-22 16,45 0 16-16,27 0 0 16,15-12-2-16,-7-8 19 15,9-5-32-15,-6 2 15 16,-15 0-44-16,-24 5 37 16,-26 8-7-16,-24 4 14 15,-45 5 3-15,-36 1 9 16,-35-5-18-16,-23 1 6 0,-1 1-12 15,-8-2-4-15,-8 3 11 16,-19 2 5 0,-6-4-1-16,0 1-18 0,-12-4-54 15,-9-5-296-15,0-1-255 16,8 1-1101-16</inkml:trace>
  <inkml:trace contextRef="#ctx0" brushRef="#br1" timeOffset="210757.2">5814 15547 1549 0,'0'0'616'16,"0"0"-343"-16,0 0-35 15,0 0-147-15,0 0-15 16,0 0-41-16,0 0-34 16,4 0 20-16,17 0-21 15,6 0 0-15,0 0 3 16,0 0 12-16,-9-2-5 15,-7-5-10-15,-9-2 0 0,-2 0 27 16,0 5-26-16,-13 4-2 16,-5 0-56-16,5 4-267 15,4 5-440-15</inkml:trace>
  <inkml:trace contextRef="#ctx0" brushRef="#br1" timeOffset="212371.03">6386 15232 1579 0,'0'0'498'15,"0"0"-237"-15,0 0-90 16,0 0 18-16,0 0-111 15,0 0-65-15,-140 47 47 16,111-10-24-16,8 4-35 16,13-8 51-16,8-1-50 15,0-13 4-15,19-6 16 16,22-13-13-16,7 0 30 0,8-18-39 16,0-16 8-16,-6-5-31 15,-15 1 20-15,-10-3-16 16,-17 5 19-16,-8 9 0 15,-2 11 12-15,-22 15-12 16,-8 1-36-16,-10 26-89 16,9 7-392-16,6 2-464 0</inkml:trace>
  <inkml:trace contextRef="#ctx0" brushRef="#br1" timeOffset="212542.69">6672 15530 2116 0,'0'0'367'16,"0"0"-308"-16,0 0-4 0,0 0 8 15,-106 131-50-15,69-92 33 16,3-4-46-16,12-3-110 16,9-15-148-16,11-8-395 0</inkml:trace>
  <inkml:trace contextRef="#ctx0" brushRef="#br1" timeOffset="212905.05">6994 15213 339 0,'0'0'1777'16,"0"0"-1396"-16,0 0-329 0,0 0-36 15,-137 59-6-15,99-23-1 16,11 2 64-16,11-6-58 15,14-4-7-15,2-8 9 16,6-10-17-16,21-10 21 16,4 0-21-16,0-18-47 15,-2-10 29-15,-4-5-49 16,-7-4 6-16,-5 5 61 16,-6 7 63-16,0 14 68 15,-2 11-20-15,-3 10-110 16,-2 26 28-16,0 14-29 0,0 10 0 15,0 8 26 1,-10-6 9-16,-9-4 37 0,-8-7-24 16,-4-7-48-1,-9-8 28-15,-5-10-28 0,-18-16-1 16,10-6-78-16,6-4-596 0</inkml:trace>
  <inkml:trace contextRef="#ctx0" brushRef="#br1" timeOffset="213956.5">7467 15507 1298 0,'0'0'534'0,"0"0"-281"16,0 0 25-16,0 0 24 16,0 0-101-16,0 0-21 15,0 0-124-15,-4 0-36 16,33 0-19-16,11 0 20 16,9 0-42-16,4-3 3 15,1 1-74-15,-5 0-38 16,3-4-233-16,-15-1-268 15,-14-4-407-15</inkml:trace>
  <inkml:trace contextRef="#ctx0" brushRef="#br1" timeOffset="214083.87">7725 15390 1497 0,'0'0'723'0,"0"0"-522"16,0 0-162-16,0 0-23 15,-71 139 32-15,44-72-47 16,-8 32-2-16,4-24-245 15,4-9-1314-15</inkml:trace>
  <inkml:trace contextRef="#ctx0" brushRef="#br1" timeOffset="-214458.99">8306 15276 1639 0,'0'0'667'0,"0"0"-525"16,0 0-109-16,0 0 28 15,-137 52-8-15,106-17 29 16,11 6-16-16,13-4-65 16,7-10 48-16,4-5-42 15,26-10 13-15,10-10 32 16,4-2-51-16,2-10 19 15,-4-18-20-15,-11-6-5 0,-11-3-6 16,-11 2 11 0,-9 3 0-16,0 9-4 0,-11 16 4 15,-12 7-27-15,-1 0-102 16,3 36-125-16,6-4-285 16,11-3-537-16</inkml:trace>
  <inkml:trace contextRef="#ctx0" brushRef="#br1" timeOffset="-214304.57">8475 15557 1629 0,'0'0'583'0,"0"0"-520"15,0 0 140-15,-52 116-90 0,24-72-58 16,-1-3-3 0,9-6-52-16,9-9-12 0,11-9-81 15,19-17-170-15,19-20-68 16,5-12-783-16</inkml:trace>
  <inkml:trace contextRef="#ctx0" brushRef="#br1" timeOffset="-213978.81">8695 15236 2027 0,'0'0'359'16,"0"0"-268"-16,0 0-65 15,0 0-17-15,-123 89 3 16,102-51-12-16,9-1 2 15,12-8 10-15,0-8-12 16,8-7-12-16,15-12 1 0,4-2-67 16,2-8 8-16,-2-20-7 15,-4-2 25-15,-6 4 43 16,-3 2 18-16,-6 11 83 16,-3 13 55-16,-5 0-125 15,0 33-1-15,0 12-17 16,0 8-2-16,-9 3 19 15,-2-1-20-15,-7-14 28 16,-2-2 24-16,-7-7-51 16,-4-11 35-16,-1-6-37 15,-10-15-37-15,11 0-171 16,7 0-840-16</inkml:trace>
  <inkml:trace contextRef="#ctx0" brushRef="#br1" timeOffset="-213837.25">8983 15534 2112 0,'0'0'729'15,"0"0"-729"-15,0 0-225 16,0 0-29-16,0 0-92 16,0 0-221-16</inkml:trace>
  <inkml:trace contextRef="#ctx0" brushRef="#br1" timeOffset="-213568.32">9244 15288 1309 0,'0'0'480'0,"0"0"-442"16,0 0 7-16,-116 95 46 15,102-69 66-15,14 1 42 16,0-9-104-16,18-8-22 15,16-8 13-15,10-2-64 16,3-8-4-16,-3-21-18 16,-5-5-68-16,-12-1 56 15,-14 0 0-15,-13-2 12 16,0 11 30-16,-18 8-30 16,-11 10 0-16,-16 8-86 15,12 22-129-15,4-1-330 0</inkml:trace>
  <inkml:trace contextRef="#ctx0" brushRef="#br1" timeOffset="-213319.96">9569 15520 651 0,'0'0'1786'0,"0"0"-1416"0,0 0-252 15,0 0-115 1,0 0 12-16,0 0-13 0,-120 121-2 16,91-71-38-16,7-10-215 15,6-13-434-15</inkml:trace>
  <inkml:trace contextRef="#ctx0" brushRef="#br1" timeOffset="-212875.97">9932 15221 2118 0,'0'0'597'16,"0"0"-558"-16,0 0-39 15,-149 37 0-15,98-1-11 16,4 4 22-16,14 4-7 16,12-4-4-16,15-4 17 15,6-10-25-15,4-12 8 16,25-6-33-16,5-8 11 15,6-2-129-15,2-22-30 16,-2-8-58-16,-3-6 22 16,-9-2 98-16,-6 2 72 15,-6 12 47-15,-7 10 275 0,-9 16 43 16,0 0-234-16,0 34-71 16,-13 12-1-16,-5 10 12 15,-3 2 0-15,0 2 1 16,-4-4 50-16,-2-5-66 15,-4-11 4-15,-2-6-12 16,-3-11 17-16,-11-14-36 16,9-4-69-16,9-5-563 0</inkml:trace>
  <inkml:trace contextRef="#ctx0" brushRef="#br1" timeOffset="-212716.95">10098 15482 2586 0,'0'0'0'15,"0"0"-382"-15,0 0 109 16,0 0-269-16,0 0-342 0</inkml:trace>
  <inkml:trace contextRef="#ctx0" brushRef="#br1" timeOffset="-212106.39">10524 15316 2000 0,'0'0'535'0,"0"0"-515"16,0 0-18-16,0 0-2 16,-116 46 7-16,82-8 69 15,10-2-6-15,11 1-43 16,13-6 24-16,0-6-50 0,17-9 36 16,16-9 1-16,10-7-32 15,-3-4-12-15,-2-18-17 16,-9-5-48-16,-9-8 6 15,-14 3-12-15,-6 2 77 16,0 6 22-16,-16 8 7 16,-7 14-29-16,-6 4-137 15,2 19-347-15,11-2-687 0</inkml:trace>
  <inkml:trace contextRef="#ctx0" brushRef="#br1" timeOffset="-211954.68">10673 15633 1980 0,'0'0'358'0,"0"0"-284"0,0 0-59 15,-78 120-10-15,53-89-5 16,10-4-20-16,15-17-160 16,0-6-318-16,2-4-801 0</inkml:trace>
  <inkml:trace contextRef="#ctx0" brushRef="#br1" timeOffset="-211607.96">11007 15304 1612 0,'0'0'921'0,"0"0"-863"16,0 0-22-16,0 0-36 15,-145 96 31-15,118-64 42 0,9-2-9 16,14-4-62-16,4-6 16 15,0-8-18-15,20-8-45 16,7-4-19-16,0-4-112 16,0-17-92-16,-3-5 18 15,-2-6 36-15,-4 6 142 16,-5 3 72-16,-4 9 161 16,-4 10 347-16,-5 4-419 15,0 16-83-15,0 24-2 16,-11 12 11-16,-5 9-9 15,-6 1-6-15,-3 2 0 16,-6-12 10-16,-7-6-9 0,-1-11 36 16,-2-8 18-16,-6-19-55 15,11-4-8-15,12-4-357 0</inkml:trace>
  <inkml:trace contextRef="#ctx0" brushRef="#br1" timeOffset="-211479.9">11188 15665 2023 0,'0'0'551'0,"0"0"-551"16,0 0-1174-16</inkml:trace>
  <inkml:trace contextRef="#ctx0" brushRef="#br1" timeOffset="-211180.91">11542 15360 2063 0,'0'0'349'15,"0"0"-299"-15,0 0-5 16,-129 64-45-16,106-26 35 15,10-1 85-15,13-2-62 16,0-4-14-16,18-8-13 0,11-4-24 16,2-11 19-1,0-8-26-15,0 0-44 0,-4-14 6 16,-7-12-29-16,-9-6 28 16,-3 1-18-16,-8-1-16 15,0 10-14-15,-12 5-163 16,-1 8-561-16</inkml:trace>
  <inkml:trace contextRef="#ctx0" brushRef="#br1" timeOffset="-211007.54">11727 15598 479 0,'0'0'1630'0,"0"0"-1460"16,0 0-134-16,0 0-26 15,0 0-10-15,-96 119 0 16,90-101-13-16,3-4-135 16,3-10-507-16</inkml:trace>
  <inkml:trace contextRef="#ctx0" brushRef="#br1" timeOffset="-210796.36">12106 15290 1774 0,'0'0'516'0,"0"0"-516"16,0 0-59-16,-145 79 59 15,105-39 131-15,11 5 6 0,9 0 25 16,11-10-111-16,9-4-50 16,0-8 12-16,9-10-13 15,9-9-43-15,13-8-74 16,-6-18-243-16,-6-5-368 0</inkml:trace>
  <inkml:trace contextRef="#ctx0" brushRef="#br1" timeOffset="-210645.18">12079 15383 1328 0,'0'0'795'15,"0"0"-518"-15,0 0-172 16,0 0-105-16,0 0 10 16,23 125-17-16,-48-63 7 15,-10 1 0-15,-10-5 0 0,-6 0 14 16,-1-14-20-16,3-4 6 15,5-18-15-15,13-12 2 16,15-10-340-16</inkml:trace>
  <inkml:trace contextRef="#ctx0" brushRef="#br1" timeOffset="-210511.59">12283 15691 2524 0,'0'0'197'16,"0"0"-197"-16,0 0-572 0,0 0-320 16</inkml:trace>
  <inkml:trace contextRef="#ctx0" brushRef="#br1" timeOffset="-209933.32">12659 15404 1495 0,'0'0'1190'16,"0"0"-915"-16,0 0-275 16,0 0-36-16,0 0 18 15,-121 90 24-15,109-46-6 16,12-3 18-16,0-9-8 15,29-10 17-15,8-13-12 16,9-9-15-16,0-1 26 16,-2-25-26-16,-11-10 0 15,-8-5 0-15,-13-3 15 16,-10 8-7-16,-2 4-8 16,-12 14-3-16,-15 14-5 15,-11 9-218-15,7 22-425 16,9-1-636-16</inkml:trace>
  <inkml:trace contextRef="#ctx0" brushRef="#br1" timeOffset="-209776.05">12966 15637 2034 0,'0'0'682'0,"0"0"-649"15,0 0-32-15,0 0-2 16,0 0 2-16,-111 138 2 15,75-80-3-15,15-14-330 16,7-12-320-16</inkml:trace>
  <inkml:trace contextRef="#ctx0" brushRef="#br1" timeOffset="-209575.3">13274 15712 1468 0,'0'0'621'0,"0"0"-621"16,99-151-104-16,-62 78 48 15,-5 9 56-15,-8 6 107 16,-9 12-37-16,-4 16 153 16,-8 16 240-16,-3 14-300 15,0 3-79-15,-16 34-84 16,-9 21 0-16,-4 9-9 16,-8 40 5-16,6-17-204 15,6-11-477-15</inkml:trace>
  <inkml:trace contextRef="#ctx0" brushRef="#br1" timeOffset="-208483.59">8229 15862 1600 0,'0'0'529'16,"0"0"-286"-16,0 0-150 16,0 0-2-16,0 0 47 15,0 0-111-15,0 0 8 16,19 19-16-16,18 13 24 16,13 5 35-16,12 3-72 15,29 4 1-15,39-3-7 16,44 0 12-16,28-12-12 15,14-9 0-15,8-13-6 16,-8-7-7-16,11 0-17 16,0-16 11-16,-6-7 2 15,-18-4-7-15,-22-1 11 0,-42 4-5 16,-35 4-36-16,-36 8 48 16,-18 2-12-16,-2-4 18 15,-5 6-1-15,-7-2 10 16,-16 3 17-16,-13 5 27 15,-5 2-2-15,-2 0 31 16,0 0-35-16,0-3 1 16,0 3-21-16,0 0-16 15,0 0 6-15,0 0-17 16,0 0-8-16,0 0 1 16,0 0-14-16,0 0 21 15,0 0 0-15,0 0 0 16,0 0-6-16,0 0 13 0,0 0-7 15,0 0 41-15,0 0-40 16,0 0 24-16,0-5-25 16,0 5-15-16,-9-4-8 15,-11 2-332-15,-3 0-833 0</inkml:trace>
  <inkml:trace contextRef="#ctx0" brushRef="#br1" timeOffset="-207019.64">3559 16941 1945 0,'0'0'549'16,"0"0"-317"-16,0 0-17 15,0 0-167-15,0 0-41 16,-116 35-5-16,92 5 13 15,8 6 2-15,12-2-17 16,4-3 0-16,9-11 3 16,22-16 3-16,10-10-6 15,7-4 0-15,4-12 4 16,-6-17-10-16,-7-10-10 16,-13-2-26-16,-11 5 13 15,-10 2-36-15,-5 10 65 16,0 12-14-16,-17 12 14 15,-2 0-121-15,-1 31-70 16,7 4-291-16,6-7-351 0</inkml:trace>
  <inkml:trace contextRef="#ctx0" brushRef="#br1" timeOffset="-206869.51">3838 17195 1870 0,'0'0'609'0,"0"0"-532"16,0 0 32-16,-42 104 15 15,11-55-96-15,-3 0-19 16,5-1-9-16,7-7-25 16,15-24-231-16,7-12-319 15,0-5-702-15</inkml:trace>
  <inkml:trace contextRef="#ctx0" brushRef="#br1" timeOffset="-206605.91">4016 16976 1726 0,'0'0'645'0,"0"0"-517"16,0 0-108-16,0 0-6 15,0 0 29-15,-116 98 40 16,99-66-19-16,10-1-26 16,7-14-31-16,0-6-5 15,24-11 17-15,8 0-19 16,-1-18 10-16,-5-14-10 15,-5-4-25-15,-15-9 18 16,-6 5-17-16,-2 0 24 16,-17 15 31-16,-8 11-31 0,-12 17-93 15,8 20-174-15,5 12-333 16</inkml:trace>
  <inkml:trace contextRef="#ctx0" brushRef="#br1" timeOffset="-205750.41">3954 16987 1551 0,'0'0'336'16,"0"0"-44"-16,0 0-51 16,0 0-52-16,0 0-65 0,0 0-103 15,0 0 9-15,20 17-29 16,-3 17 28-16,2 7 31 16,-5 0-54-16,-6 8 20 15,-8-9-7-15,0 0-18 16,-12-4 57-16,-19-5-45 15,-6-8-7-15,-12-7 23 16,-2-6-29-16,-10-10-40 16,12 0-223-16,16 0-511 0</inkml:trace>
  <inkml:trace contextRef="#ctx0" brushRef="#br1" timeOffset="-205547.54">4273 17231 2414 0,'0'0'265'15,"0"0"-265"-15,0 0-210 16,0 0-424-16,0 0-477 0</inkml:trace>
  <inkml:trace contextRef="#ctx0" brushRef="#br1" timeOffset="-205234.12">4541 17031 1580 0,'0'0'296'16,"0"0"-236"-16,0 0 2 16,-114 48 150-16,91-21-41 15,12 0-7-15,11-6-21 16,3-2-78-16,26-6 14 16,13-8-44-16,9-5-34 15,5-8 2-15,-5-14-3 16,-6-11-44-16,-16 1-41 0,-14-2-53 15,-15 3 94 1,0 4 44-16,-20 3 6 0,-9 17 20 16,-4 7-26-16,-6 0-143 15,10 21-340-15,10-3-1134 0</inkml:trace>
  <inkml:trace contextRef="#ctx0" brushRef="#br1" timeOffset="-205045.52">4940 17191 2138 0,'0'0'380'0,"0"0"-366"16,0 0-14 0,0 0-2-16,0 0-10 0,-101 116 13 15,72-72-2-15,1 6-136 16,5-10-233-16,7-14-441 0</inkml:trace>
  <inkml:trace contextRef="#ctx0" brushRef="#br1" timeOffset="-204662.19">5187 16976 1793 0,'0'0'350'15,"0"0"-350"-15,0 0-41 16,0 0 41-16,-145 23 34 0,114 4 50 16,8 4-6-16,12-4-44 15,11 0 17-15,0-14-5 16,11 0-11-16,14-13-11 16,2 0-24-16,2-4-119 15,0-14-114-15,-7-4-41 16,-5-1 82-16,-5 5 192 15,-5 6 5-15,-5 10 306 16,-2 2 29-16,0 7-227 16,0 22-77-16,0 16-21 15,-4 1 26-15,-8 8-30 16,-3-6 12-16,-10-8 86 16,-4-4-37-16,-4-5 26 0,-1-14-22 15,1-2-61 1,4-12-1-16,2-3-14 0,9 0-337 15,7-12-701-15</inkml:trace>
  <inkml:trace contextRef="#ctx0" brushRef="#br1" timeOffset="-204519.62">5521 17209 2381 0,'0'0'0'15,"0"0"-147"-15,0 0-54 16,0 0-81-16,0 0-206 0</inkml:trace>
  <inkml:trace contextRef="#ctx0" brushRef="#br1" timeOffset="-204228.6">5773 17008 2105 0,'0'0'358'16,"0"0"-255"-16,0 0-102 15,0 0 0-15,-118 71 27 16,109-35 0-16,9-9 48 16,0 0-31-16,11-10-19 15,16-8 56-15,4-7-64 0,2-2-6 16,-4-6-12-16,-8-12-17 15,-11-8 17-15,-4-2-23 16,-6-2 23-16,0 7 21 16,-4 5-13-16,-6 8-8 15,3 10-155-15,1 10-488 16,4 8-495-16</inkml:trace>
  <inkml:trace contextRef="#ctx0" brushRef="#br1" timeOffset="-204061.59">6080 17219 1696 0,'0'0'807'0,"0"0"-665"0,0 0-117 15,0 0-25-15,0 0 67 16,-102 124-46-16,82-93-13 16,7-8-16-16,13 0-128 15,0-16-134-15,0-7-273 0</inkml:trace>
  <inkml:trace contextRef="#ctx0" brushRef="#br1" timeOffset="-203709.25">6275 16910 2031 0,'0'0'283'0,"0"0"-277"0,0 0-6 15,0 0 92-15,-87 110 15 16,66-78 55-16,8 0-87 15,9-10-60-15,4-4 17 16,0-9-31-16,2-5-2 16,13-4-22-16,-1 0-133 15,1-9-73-15,-1-13-236 16,-3 0 163-16,-2-4 91 16,-5 8 211-16,1 9 251 15,0 9 244-15,-1 0-360 16,-2 14-83-16,0 21-9 15,-2 9-32-15,0 9 25 16,0-3-5-16,-10 0 51 16,-15-2 52-16,-4-11-27 15,-2-8 19-15,-1-5-80 0,8-7-38 16,3-17-8-16,8 0-317 16,9 0-1009-16</inkml:trace>
  <inkml:trace contextRef="#ctx0" brushRef="#br1" timeOffset="-203573.49">6520 17253 2273 0,'0'0'622'16,"0"0"-622"-16,0 0-122 16,0 0-75-16,0 0 35 15,0 0-356-15</inkml:trace>
  <inkml:trace contextRef="#ctx0" brushRef="#br1" timeOffset="-203281.11">6932 17026 1585 0,'0'0'1119'0,"0"0"-903"15,0 0-207-15,0 0-9 16,0 0 0-16,-123 80-12 15,108-39 24-15,11-2-12 16,4-6 0-16,6-8 8 16,23-11-13-16,5-9 5 15,5-5-91-15,0-5-86 0,-6-22-76 16,-9-9-47-16,-6-5 68 16,-9 2 159-16,-7 3 73 15,-2 5 336-15,0 14-52 16,-11 17-191-16,-13 7-93 15,1 21-164-15,6-1-442 0</inkml:trace>
  <inkml:trace contextRef="#ctx0" brushRef="#br1" timeOffset="-203115.61">7206 17249 2428 0,'0'0'261'15,"0"0"-261"-15,0 0 10 0,0 0-9 16,-84 142 8-16,64-106-9 16,17-4-180-16,3-10-194 15,0-13-558-15</inkml:trace>
  <inkml:trace contextRef="#ctx0" brushRef="#br1" timeOffset="-202764.79">7525 16973 1330 0,'0'0'1108'16,"0"0"-1037"-16,0 0-71 15,0 0 0-15,-122 101 44 16,93-55 51-16,6-5-34 0,12-2-7 16,9-8-53-16,2-9-2 15,4-12-17-15,17-10-116 16,3 0 1-16,2-19-145 15,1-8-198-15,-4-7 104 16,-6 2 143-16,-1 5 229 16,-5 9 261-16,-1 15 17 15,-6 3-169-15,-2 25-90 16,-2 20 15-16,0 13-1 16,0 1-25-16,-16 2 6 15,-3-6 127-15,-8-7 59 16,-9-16 16-16,-2-15 27 15,-4-7-40-15,0-10-66 16,-1-5-137-16,12-17-4 0,8 3-533 16</inkml:trace>
  <inkml:trace contextRef="#ctx0" brushRef="#br1" timeOffset="-202537.36">8086 16844 2682 0,'0'0'352'0,"0"0"-341"0,0 0-12 16,-131 172 2-16,69-60 59 16,8 27-11-16,21-9-43 15,26-24 0-15,7-37-6 16,47-8-84-16,2-8-143 15,3-16-857-15</inkml:trace>
  <inkml:trace contextRef="#ctx0" brushRef="#br1" timeOffset="-201681.58">8435 17106 1114 0,'0'0'1195'16,"0"0"-904"-1,0 0-194-15,0 0-97 0,-125 89 31 16,102-43-8-16,11-2-10 15,12-8 38-15,0-9-50 16,19-10 14-16,16-8 22 16,8-9-37-16,2-9 0 15,-7-20-8-15,-10-5-25 16,-12-5 17-16,-11 7 7 16,-5 6 9-16,-3 12 0 15,-26 14-76-15,3 18-158 16,1 4-493-16</inkml:trace>
  <inkml:trace contextRef="#ctx0" brushRef="#br1" timeOffset="-201519.29">8718 17427 1485 0,'0'0'939'0,"0"0"-833"15,0 0-57-15,-71 113-49 16,31-61 1-16,-1-6-12 15,8-2-1-15,12-15-138 16,13-14-151-16,8-15-508 0</inkml:trace>
  <inkml:trace contextRef="#ctx0" brushRef="#br1" timeOffset="-201112.75">9023 17034 1614 0,'0'0'702'16,"0"0"-620"-16,0 0-63 16,-123 28-12-16,81 6 13 15,5 7 84-15,6 1-17 16,10 2-14-16,9-9-34 16,12-8-33-16,0-10 18 15,16-8-24-15,13-9-23 16,7-4-48-16,2-26-104 15,0-6-68-15,-4-5-16 16,-8-8 34-16,-4 4 104 16,-6 5 121-16,-5 12 141 15,-7 12 210-15,-2 14-26 0,-2 2-222 16,0 32-73-16,0 19 14 16,-4 15 1-16,-7 6-24 15,-5 3 0-15,-3 0 49 16,-8-2-6-16,-2-15 23 15,-2-8-15-15,-3-16-37 16,1-16 36-16,2-4-47 16,4-14-24-16,9-5-15 15,5-16-129-15,13-7-573 0</inkml:trace>
  <inkml:trace contextRef="#ctx0" brushRef="#br1" timeOffset="-200923.4">9206 17195 1965 0,'0'0'899'16,"0"0"-719"-16,0 0-166 16,0 0-14-16,0 0 0 15,145-26-13-15,-94 26-60 16,-7 0-308-16,-10 0-516 0</inkml:trace>
  <inkml:trace contextRef="#ctx0" brushRef="#br1" timeOffset="-200787.42">9473 17057 1577 0,'0'0'825'0,"0"0"-718"15,0 0-107-15,-69 148 0 16,45-68-83-16,6-14-228 15,7-11-509-15</inkml:trace>
  <inkml:trace contextRef="#ctx0" brushRef="#br1" timeOffset="-200502.75">10038 17040 2147 0,'0'0'468'0,"0"0"-468"16,0 0 0-16,-154 44 7 16,117-4 74-16,16 5 31 15,13-2-63-15,8-2 11 16,12-4-54-16,19-11 12 16,9-13-18-16,3-9-54 15,-3-4-142-15,-11-12-86 16,-10-14-238-16,-13-6 6 15,-6 0 217-15,0-2 297 16,-12 10 281-16,-7 7 61 16,2 15-342-16,7 2-169 0</inkml:trace>
  <inkml:trace contextRef="#ctx0" brushRef="#br1" timeOffset="-200345.99">10220 17473 1891 0,'0'0'566'0,"0"0"-389"16,-95 111-177-16,50-57-6 15,3-6-25-15,8-8-102 16,14-12-213-16,16-13-669 0</inkml:trace>
  <inkml:trace contextRef="#ctx0" brushRef="#br1" timeOffset="-200128.67">10450 17329 2038 0,'0'0'292'0,"0"0"-236"15,0 0-54-15,80-134-2 16,-63 95 0-16,-3 7-5 16,-5 4 5-16,-5 11 6 15,-4 12 250-15,0 5 9 16,0 0-173-16,-11 32-67 15,-7 13-25-15,-1 9 18 16,-4 8-36-16,3 22-78 16,5-20-284-16,3-15-288 0</inkml:trace>
  <inkml:trace contextRef="#ctx0" brushRef="#br1" timeOffset="-199940.86">11014 16866 2522 0,'0'0'376'0,"0"0"-328"15,13 146-41-15,-49-30-7 16,-39 41 0-16,-24 12 1 16,-9-11-1-16,-4-34-254 15,34-52-275-15,13-27-776 0</inkml:trace>
  <inkml:trace contextRef="#ctx0" brushRef="#br1" timeOffset="-199353.35">8005 17878 2123 0,'0'0'752'16,"0"0"-595"-16,0 0-144 0,0 0-10 16,116 28-6-1,19-1 6-15,73-5 16 0,43-18-19 16,28-8 0-16,2-28-7 16,-22-13 19-16,-16 1-12 15,-30 0 0-15,-52 8 6 16,-50 8 18-16,-46 13-6 15,-22 0-17-15,-12 10 23 16,-11-4-17-16,-16 4-14 16,-4 5-8-16,-34 0-87 15,-30 14-152-15,6 6-204 16,5-8-473-16</inkml:trace>
  <inkml:trace contextRef="#ctx0" brushRef="#br1" timeOffset="-199039.69">9188 18085 1938 0,'0'0'801'0,"0"0"-583"15,0 0-64-15,0 0-88 16,0 0-19-16,163-120-47 16,-107 74 7-16,-8 1 1 0,-7 5-7 15,-10 4-1-15,-14 14 13 16,-9 12-11-16,-8 10 22 16,0 10-24-16,-16 34-74 15,-11 37 65-15,-7 35-7 16,1 11-83-16,6-22-357 15,8-32-366-15</inkml:trace>
  <inkml:trace contextRef="#ctx0" brushRef="#br1" timeOffset="-197598.7">3501 17455 2210 0,'0'0'574'0,"0"0"-432"16,0 0-55-16,0 0-74 15,0 0 18-15,0 0-31 16,123 74 6-16,15-19 44 0,81-1-44 16,53-15 0-16,24-25 0 15,1-14 12-15,-32-21-12 16,-15-7-6-16,-19 5 7 16,-17 2-22-16,-13 7 15 15,-12-4 0-15,-19 6 0 16,-39 6-19-16,-35-2-10 15,-34 8-33-15,-19-4-13 16,-7 4 74-16,-7 0-31 16,-10 0 23-16,-11 0 8 15,-8 0-102-15,0-7-109 0,-16 0-150 16,1-3-811-16</inkml:trace>
  <inkml:trace contextRef="#ctx0" brushRef="#br1" timeOffset="-196621.54">5999 13890 1928 0,'0'0'142'0,"0"0"-129"15,0 0-26-15,124 65 20 16,3-26-7-16,65 12 54 0,42 0-53 16,29-6 35-1,16-9-15-15,1-13-20 0,26-2 16 16,17-3-17-16,12-4 0 15,1 3 0-15,-13-3-37 16,-10-1 29-16,-10-9-30 16,-10-4 20-16,-5 0 7 15,-11-4 22-15,-24-14 60 16,-20-3-13-16,-28-2-14 16,-22 5 104-16,-27 1-11 15,-38 2-86-15,-33 7-16 16,-32 2-34-16,-22 1-1 15,-7 2 0-15,-8 1 14 16,-13 0-8-16,-3 2-6 16,-52 0-33-16,0 2-77 0,2 3-360 0</inkml:trace>
  <inkml:trace contextRef="#ctx0" brushRef="#br1" timeOffset="-188165.48">6560 15775 1461 0,'0'0'687'15,"0"0"-483"-15,0 0-23 16,0 0 37-16,0 0-60 15,0 0-6-15,0-5-87 16,0 5-1-16,0 0 22 0,0 0-43 16,0 0 41-16,0 0-32 15,0 0-29-15,0 0 52 16,0 0-75-16,0 0 12 16,0-3-12-16,0 3-10 15,0 0-19-15,4 0-116 16,25-4-95-16,-2-1-418 15,2-4-784-15</inkml:trace>
  <inkml:trace contextRef="#ctx0" brushRef="#br1" timeOffset="-187339.55">13072 15659 1681 0,'0'0'527'15,"0"0"-437"-15,0 0-76 16,0 0 196-16,0 0 21 16,0 0-102-16,0 0-20 15,0 0-81-15,0 0 29 16,0 0-6-16,0 0-51 15,0 0 46-15,0 0-46 16,0 0 1-16,0 0-2 16,0 0 1-16,0 0-1 15,0 0 1-15,0 0-67 16,0 0 10-16,-2 2-257 0,-12-2-461 16</inkml:trace>
  <inkml:trace contextRef="#ctx0" brushRef="#br0" timeOffset="-172024.5">22907 8608 380 0,'0'0'690'16,"0"0"-588"-16,0 0-39 16,0 0-1-16,0 0-1 15,0 0 14-15,13-39 69 16,-11 39-7-16,0 0-125 0,-2 0 178 15,0 0-23-15,0 0-167 16,0 0 93-16,0 0-37 16,0 0 110-16,0 0-103 15,-11 0-62-15,-3 0 28 16,-5 15-9-16,-2 7 40 16,-1 10 72-16,0 8-53 15,4 6-22-15,5 0 1 16,6-5-57-16,7-7 26 15,0-5-27-15,7-12 1 16,19-9-13-16,11-8 11 16,2 0-44-16,3-20-95 15,-1-10-60-15,-12-5 62 16,-12-4 67-16,-10 0 65 0,-7 6 6 16,0 3 96-16,-13 4 56 15,-5 6-12-15,-2 6-97 16,0 9-13-16,-1 5-30 15,0 10-158-15,3 12-228 16,7 1-803-16</inkml:trace>
  <inkml:trace contextRef="#ctx0" brushRef="#br0" timeOffset="-171813.65">23167 8874 925 0,'0'0'993'16,"0"0"-680"-16,0 0-208 16,0 0-80-16,0 0 6 15,0 0 49-15,0 0-23 16,-73 137-5-16,42-83-52 16,-1 0-21-16,3 3-145 15,9-13-340-15,9-15-645 0</inkml:trace>
  <inkml:trace contextRef="#ctx0" brushRef="#br0" timeOffset="-171027">23260 8584 1440 0,'0'0'338'16,"0"0"-192"-16,0 0 89 16,-79 142-12-16,63-91-110 15,7-7 5-15,9-5-65 16,0-10-36-16,15-9 35 15,12-8-51-15,4-12 16 0,5 0-17 16,-2-14-27-16,-6-16 16 16,-5-8-45-16,-9-4-20 15,-12 1 76-15,-2 6 0 16,0 7 90-16,-14 8-6 16,-1 10-83-16,-1 6 15 15,5 4-16-15,2 0-27 16,4 4 0-16,5 9-95 15,0 4-3-15,14-3 13 16,13-4 9-16,6-5 63 16,3-5 0-16,3 0 33 15,0-14-7-15,-6-8 28 0,-1-5-14 16,-8 0 66 0,-11 3 10-16,-4 8 76 15,-9 6 30-15,0 6-55 0,-2 4-36 16,-13 2-91-16,-4 21 8 15,4 9 15-15,8 9-15 16,7 5 20-16,0 5-28 16,5-1 11-16,14-6-7 15,0-4-3-15,-4-6-1 16,-3-4 0-16,-12-6 17 16,0-2-17-16,-8-3 0 15,-23-5 0-15,-7-4-21 16,-8-6 17-16,1-4-43 0,9 0 21 15,14-11-36 1,18-10 25-16,4-5-52 0,24-7-26 16,18-3 45-16,10-4-66 15,-1-2 66-15,-4 2 60 16,-10 0 10-16,-12 5 105 16,-11 7 74-16,-12 5 6 15,-2 5-16-15,-4 6-132 16,-19 3-37-16,-1 8-19 15,-3 1-224-15,9 3-327 16,7 9-938-16</inkml:trace>
  <inkml:trace contextRef="#ctx0" brushRef="#br0" timeOffset="-170761.82">23771 8828 335 0,'0'0'1425'0,"0"0"-1085"16,0 0-243-16,67-139-4 16,-42 88-83-16,-3-1-2 15,1 4 51-15,-8 9 9 16,-7 8 100-16,-2 11 23 16,-4 11-39-16,-2 9 10 15,0 0-129-15,0 23-32 16,0 26-1-16,0 30 1 15,-2 4-22-15,-10 11 2 16,-9 25-141-16,4-34-401 16,-1-8-952-16</inkml:trace>
  <inkml:trace contextRef="#ctx0" brushRef="#br0" timeOffset="-169477.73">25472 8647 377 0,'0'0'1208'0,"0"0"-879"16,0 0-257-16,0 0 33 15,0 0 12-15,0 0-46 16,0 0 83-16,-73 16-13 16,48 21-21-16,7 10-21 15,9-3-56-15,9-4 17 16,0-6-45-16,13-10-9 16,16-10 6-16,8-11-12 0,2-3-6 15,-1-11-14-15,-7-17-80 16,-10-11 33-16,-11-2-45 15,-10-3 63-15,0 1 49 16,-10 11 6-16,-13 11 40 16,1 14-37-16,-2 7-9 15,-1 24-49-15,5 10-234 16,9-1-411-16</inkml:trace>
  <inkml:trace contextRef="#ctx0" brushRef="#br0" timeOffset="-169305.66">25592 8923 1958 0,'0'0'342'0,"0"0"-209"15,0 0 98-15,0 0-122 16,-42 115-34-16,28-78-74 16,6-1-2-16,4-2-87 15,4-10-216-15,0-9-224 16,10-13-801-16</inkml:trace>
  <inkml:trace contextRef="#ctx0" brushRef="#br0" timeOffset="-169035.65">25782 8695 1906 0,'0'0'475'0,"0"0"-432"16,0 0-32-16,0 0 100 15,0 0-45-15,-63 124 7 16,63-88-5-16,0-5-66 16,16-8 30-16,11-9-32 15,2-5 0-15,2-9-17 16,-4 0-18-16,-7-19-21 16,-9-8-7-16,-11-8-16 15,0 0 58-15,-9 4 4 16,-11 4 5-16,-9 12 0 15,7 7-188-15,6 6-408 0</inkml:trace>
  <inkml:trace contextRef="#ctx0" brushRef="#br0" timeOffset="-168750.35">25954 8671 1513 0,'0'0'834'15,"0"0"-582"-15,0 0-125 16,0 0 24-16,0 0-111 15,0 0-25-15,145-8-15 16,-97 8-3-16,-3 0-18 16,-9 0-96-16,-9 0 9 15,-12 0 78-15,-8 0-22 16,-7 0 52-16,0 0 7 16,0 3-7-16,0 7 34 15,-12 12-7-15,2 9-2 0,-4 13 56 16,3 4-60-16,0 5-5 15,1 0-16-15,4-4 0 16,0-3-46-16,-5-4-171 16,-1-12-271-16,1-10-220 0</inkml:trace>
  <inkml:trace contextRef="#ctx0" brushRef="#br0" timeOffset="-168306.88">25991 8865 1833 0,'0'0'581'0,"0"0"-498"16,0 0 24-16,152-51-96 0,-96 34-1 16,4 2-20-16,-2 3 7 15,-6 3-69-15,-10 1-39 16,-13 6-2-16,-13 0 100 16,-8 2-4-16,-8 0 17 15,0 0 17-15,0 0-16 16,-2 0 44-16,-10 2-17 15,-3 5-19-15,-1-2-2 16,-1-5-7-16,1 0 0 16,5 0-16-16,2-7 16 15,9-10 0-15,0-1-1 16,7-3 10-16,18 3-15 16,0 7 6-16,2 3 0 0,-2 8 33 15,-2 0-33 1,-10 3 28-16,-6 21 3 0,-7 7-30 15,-10 6 66-15,-21 6-15 16,-6-1-34-16,1-4 16 16,5-6-28-16,8-8-6 15,15-8 0-15,8-4 15 16,2-4-9-16,27-2-6 16,11-6-37-16,11 0-26 15,29-3-140-15,-12-16-142 16,-6-1-322-16</inkml:trace>
  <inkml:trace contextRef="#ctx0" brushRef="#br0" timeOffset="-168011.66">26917 8686 1575 0,'0'0'582'0,"0"0"-347"16,0 0-58-16,0 0-129 16,0 0 41-16,0 0-52 15,-118 63-2-15,97-25-19 16,8 0 0-16,6-3-4 15,5-9-12-15,2-6-14 16,2-11-38-16,14-9-45 16,6 0-6-16,-2-12-97 15,-2-14-85-15,-3-6 178 16,-3-4 47-16,-1 2 60 0,-2 6 6 16,-2 7 173-1,-3 17 164-15,0 4-172 0,-4 25-151 16,0 19 37-16,0 10-36 15,-4 8 18-15,-12 4 28 16,-8-5-48-16</inkml:trace>
  <inkml:trace contextRef="#ctx0" brushRef="#br0" timeOffset="-165205.91">26855 8997 643 0,'0'0'775'0,"0"0"-500"16,0 0-142-16,0 0 14 16,0 0-49-16,0 0-57 0,0 0 86 15,0-5-62-15,0 5 4 16,0-2 26-16,0 2-43 16,0 0 39-16,0 0 0 15,0 0-43-15,0 0 25 16,0 0-64-16,0 0-8 15,0 0 11-15,-3 0 0 16,-4 0-10-16,-8 0-2 16,-10 7 7-16,-8 9 7 15,-12 5-14-15,-4 2 0 16,-2 0-6-16,-7-2-60 16,13-4-216-16,12-9-469 0</inkml:trace>
  <inkml:trace contextRef="#ctx0" brushRef="#br0" timeOffset="-163788.53">28435 8562 548 0,'0'0'1106'0,"0"0"-943"15,0 0-66-15,0 0 79 16,-123 0 54-16,92 22-53 16,2 9-66-16,9 3 41 15,9 2-86-15,9-2-42 16,2-4 28-16,17-6-51 15,16-8 22-15,13-11-23 16,0-5-8-16,-1-5 7 16,-5-19-79-16,-7-10-34 15,-10-7 61-15,-13 0 1 16,-7-2 52-16,-3 7 43 16,-3 9 39-16,-12 6 7 15,-3 10-87-15,-5 11-1 0,2 7-2 16,-4 37-211-16,7-2-346 15,9-6-570-15</inkml:trace>
  <inkml:trace contextRef="#ctx0" brushRef="#br0" timeOffset="-163628.78">28587 8837 1655 0,'0'0'687'0,"0"0"-570"16,0 0-53-16,0 0 70 15,0 0-69-15,-67 134-63 16,49-95 4-16,9 7-6 16,1-10-262-16,8-10-286 0</inkml:trace>
  <inkml:trace contextRef="#ctx0" brushRef="#br0" timeOffset="-163163.54">29052 8598 1490 0,'0'0'255'16,"0"0"-176"-16,0 0-66 15,0 0 10-15,0 0-23 16,0 0-6-16,0 0 5 15,-69 52-323-15</inkml:trace>
  <inkml:trace contextRef="#ctx0" brushRef="#br0" timeOffset="-162853.41">29052 8598 1051 0</inkml:trace>
  <inkml:trace contextRef="#ctx0" brushRef="#br0" timeOffset="-162637.55">29052 8598 1051 0,'-154'-76'707'0,"154"72"-410"0,0 2-49 0,-2 2-93 0,-14 0-95 0,-3 8 4 16,-6 25-20-16,-2 8 52 15,5 11-4-15,6 5-57 16,8-3 24-16,8-8-50 16,0-6 3-16,8-13 2 15,15-4-14-15,1-11 0 16,0-10-1-16,-5-2-5 16,-6-2-1-16,-9-21-22 15,-4-3-14-15,-2-3 27 0,-20 3 4 16,-7 8 4-16,-2 10 7 15,0 8-64-15,4 12-62 16,7 11-255-16,15-6-467 0</inkml:trace>
  <inkml:trace contextRef="#ctx0" brushRef="#br0" timeOffset="-162285.89">29090 8652 867 0,'0'0'596'0,"0"0"-516"0,0 0 12 15,0 0 14 1,0 0 23-16,0 0 21 0,0 0-39 16,0 0-51-16,-18 109 17 15,18-93-58-15,0-4 10 16,5-2 9-16,12-7-26 15,6 0 26-15,1-3-38 16,1 0 6-16,0 0-19 16,-8 0 29-16,-1 6-7 15,-7 11 57-15,-7 2-60 16,-2 8 40-16,0-2-27 16,-4 1-18-16,-7-4 5 15,-1-4-6-15,-1-5-6 16,-3-8-68-16,-17-5-204 0,1-5-102 15,-1-16-390-15</inkml:trace>
  <inkml:trace contextRef="#ctx0" brushRef="#br0" timeOffset="-162082.81">29056 8589 1750 0,'0'0'501'16,"0"0"-297"-16,123-23-129 15,-59 14-25-15,8-2 26 16,2 3-34-16,-6 2 13 15,-10 0-22-15,-12 2-32 16,-17 2 28-16,-14 0-19 16,-9 2-10-16,-3 0 20 15,-3 0-8-15,0 0-18 0,0 0 6 16,-5 0-200-16,-8 0-99 16,-3 2-909-16</inkml:trace>
  <inkml:trace contextRef="#ctx0" brushRef="#br0" timeOffset="-160633.31">29845 8570 1612 0,'0'0'316'0,"0"0"-210"15,0 0-57-15,0 0 70 16,-129 10 22-16,92 20-24 15,0 10 33-15,4 8-28 16,9 5-25-16,6-2-16 0,12-4-68 16,6-7 19-16,0-8-32 15,15-6 1-15,9-9-3 16,3-10 2-16,0-7-16 16,-4 0 8-16,-8-10-47 15,-11-10 33-15,-4-3-34 16,0 2 37-16,-22 3 0 15,-4 8 19-15,-3 8-18 16,0 2-116-16,6 2-397 16,14 6-715-16</inkml:trace>
  <inkml:trace contextRef="#ctx0" brushRef="#br0" timeOffset="-160386.58">29922 8897 1825 0,'0'0'308'0,"0"0"-186"16,0 0-70-16,108-139 21 16,-65 86-73-16,-3-3 12 15,-2 3-11-15,-7 12-1 16,-11 8 0-16,-9 13 109 16,-9 15 82-16,-2 5-66 15,0 11-125-15,-15 27 14 16,-5 17 51-16,3 10-56 15,-2 9 5-15,6 2-14 16,6 11-15-16,3-21-269 16,4-18-542-16</inkml:trace>
  <inkml:trace contextRef="#ctx0" brushRef="#br0" timeOffset="-160258.1">30574 8823 2061 0,'0'0'15'0,"0"0"-15"16,0 0-837-16</inkml:trace>
  <inkml:trace contextRef="#ctx0" brushRef="#br0" timeOffset="-159606.18">29106 8043 1570 0,'0'0'365'0,"0"0"-121"15,0 0-30-15,0 0-19 16,0 0-66-16,0 0-6 16,0 0-10-16,-9-37-72 15,20 37 21-15,20 0-18 16,15 0-35-16,20 5 22 15,32 4-31-15,37 2 0 16,33-5 4-16,6-4-3 16,-30-2-2-16,-36 0-37 15,-15 0-132-15,-30 0-441 0,-8-2-1430 16</inkml:trace>
  <inkml:trace contextRef="#ctx0" brushRef="#br0" timeOffset="-159197.58">30519 8051 1766 0,'0'0'520'15,"0"0"-349"-15,0 0 82 16,0 0-161-16,0 0-62 15,0 0 19-15,0 0-48 16,7-6 14-16,-3 6-15 16,-2 0 7-16,-2 0 0 15,0-4-6-15,-4-2-1 16,-16 2 0-16,-9 2-42 16,-13 2-100-16,3 8-231 0,10 4-1214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25:26.3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1401 5955 212 0,'0'0'970'0,"0"0"-795"16,0 0-31-16,0 0-34 15,0 0-15-15,0 0-56 16,0-21 33-16,0 16 17 0,0 3-76 15,0 2-13 1,0 0 11-16,0-2-11 0,0 2 370 16,0 0-222-16,0 0-113 15,0 0-12-15,0-2-17 16,0 0-4-16,0-2-2 16,0 0 12-16,0-4-4 15,0 3-8-15,0-4 0 16,3 4 45-16,-3 0-2 15,0 3 36-15,0 0 0 16,0 2-32-16,0 0 26 16,-15 0-63-16,-15 12-4 15,-7 11-10-15,-6 4 14 16,1 5-10-16,6 4 0 16,7 3 12-16,9-3-27 0,7-5 15 15,8 1 0-15,5-11-7 16,0-5 7-16,16-7-2 15,11-9-32-15,6 0-29 16,5-11-34-16,-1-17-147 16,2-8-56-16,-8-6 41 15,-7-3-79-15,-6 4 195 16,-7 4 143-16,-6 9 153 16,-3 8 76-16,-2 10 24 15,0 8 7-15,0 2-34 16,0 2-149-16,0 22-41 15,-2 12 7-15,-1 6-33 16,1 6 53-16,2 3-53 0,0-3-10 16,0-2 0-1,0-8-85-15,12-12-153 0,-4-10-259 16,1-12-376-16</inkml:trace>
  <inkml:trace contextRef="#ctx0" brushRef="#br0" timeOffset="164.27">1631 5787 2056 0,'0'0'331'0,"0"0"-162"16,0 0-67-16,36 147-22 0,-36-53-57 16,-23 26-23-16,-23 12-35 15,1-21-249-15,5-37-715 0</inkml:trace>
  <inkml:trace contextRef="#ctx0" brushRef="#br0" timeOffset="88070.52">2492 5692 179 0,'0'0'730'0,"0"0"-546"16,0 0-71-16,0 0-44 0,0 0 41 15,0 0-110-15,18-26 8 16,-14 26 336-16,-4-2-158 16,2 1-107-16,-2-1-50 15,0 0 39-15,0 0 7 16,0-1-4-16,0-1 42 16,0 3-48-16,0-2 5 15,0 3 55-15,0 0-35 16,0 0 22-16,0-1-16 15,-8 1-62-15,-11 0 17 16,-5 0-51-16,-12 8 0 16,-11 19-6-16,-8 15 14 15,-7 13-8-15,-4 10 0 16,9 5 0-16,10-3-7 16,16-5 7-16,12-7 0 0,17-11-5 15,2-6 11-15,27-10-12 16,16-10-16-16,39-18-107 15,-10 0-173-15,-5-14-293 0</inkml:trace>
  <inkml:trace contextRef="#ctx0" brushRef="#br0" timeOffset="88677.36">2111 6032 1500 0,'0'0'689'0,"0"0"-547"0,0 0-93 16,0 0-25-16,0 0-24 16,133-91 0-16,-75 75-2 15,0 7 11-15,-7 9-14 16,-8 0 5-16,-14 18 0 16,-16 18 48-16,-13 8 57 15,0 6 21-15,-7 2-52 16,-11-4-60-16,3-4 22 15,4-12-36-15,4-11 0 16,7-12-2-16,0-9-29 16,18-9-70-16,13-23-87 0,5-15-130 15,4-5-50 1,-4 0-167-16,-7 8 535 0,-7 9 58 16,-11 17 267-16,-6 12-7 15,-5 6-89-15,0 6-112 16,-9 22 29-16,-7 6-56 15,0 5-34-15,7-1 16 16,7-4-52-16,2-6 3 16,4-7-20-16,19-14 7 15,8-7-20-15,3 0-26 16,-1-19-94-16,-4-13 15 16,-9-3-47-16,-11-3-9 15,-9 0 5-15,0 4 51 16,-13 5 115-16,1 11 82 15,4 10 130-15,8 4-63 16,0 4-100-16,13 0-19 16,13 8-27-16,6 8 7 0,1 0 6 15,1 0-16-15,-8 2 0 16,-3 3-3-16,-9-1 14 16,-10-3-8-16,-4 4-3 15,0-5 0-15,-12-10 0 16,-3-4-219-16,1-2-519 0</inkml:trace>
  <inkml:trace contextRef="#ctx0" brushRef="#br0" timeOffset="88811.25">3058 5773 1627 0,'0'0'799'0,"0"0"-614"15,0 0-111-15,0 0 1 0,0 0-75 16,0 0-96-16,0 0-250 15,-41 92-1253-15</inkml:trace>
  <inkml:trace contextRef="#ctx0" brushRef="#br0" timeOffset="88909.89">2826 6447 1781 0,'0'0'841'0,"0"0"-805"15,0 0-36-15,0 0-562 0</inkml:trace>
  <inkml:trace contextRef="#ctx0" brushRef="#br0" timeOffset="89637.9">3934 5796 453 0,'0'0'1520'16,"0"0"-1253"-16,0 0-135 16,0 0 9-16,0 0-22 15,0 0-34-15,0 0-64 16,-116 73 49-16,63-15-3 0,-6 7-43 15,-1 3 13-15,2-6-37 16,12-10 1-16,13-12-7 16,10-14 6-16,14-14-12 15,9-12-58-15,0-2-182 16,45-60-106-16,-3 2-453 16,3-6-405-16</inkml:trace>
  <inkml:trace contextRef="#ctx0" brushRef="#br0" timeOffset="89804.77">3831 5753 1610 0,'0'0'584'0,"0"0"-445"16,0 0-105-16,0 0 78 0,0 0 8 15,43 140-60-15,-14-87 43 16,7 3-70-16,3-3-32 16,1-2-2-16,-3-9-30 15,-6-6-162-15,-16-12-92 16,-6-8-257-16,-9-11-558 0</inkml:trace>
  <inkml:trace contextRef="#ctx0" brushRef="#br0" timeOffset="89944.84">3515 6116 1984 0,'0'0'720'0,"0"0"-620"15,0 0-60-15,114-10-4 0,-45 5-26 16,14 1-2-16,32 1-8 15,-16-1-239-15,-18 0-495 0</inkml:trace>
  <inkml:trace contextRef="#ctx0" brushRef="#br0" timeOffset="90493.29">4639 5511 2054 0,'0'0'303'16,"0"0"-215"-16,0 0-62 16,0 0-15-16,0 0 14 15,0 0 81-15,-32 148-17 16,14-74 26-16,3 4-72 16,1 4 0-16,5-5-31 15,9-8 6-15,0-9-5 16,3-9-13-16,21-13 0 0,5-12-18 15,9-16 15-15,2-10-32 16,5-7-63-16,-5-24-133 16,-7-10 26-16,-10-7-65 15,-13 6 112-15,-7 11 158 16,-3 11 131-16,0 13 105 16,-18 7-73-16,-4 10-105 15,-1 19 44-15,4 5-34 16,3 4-32-16,9-1 6 15,5-2-36-15,2-3-6 16,0-6 0-16,7-3-6 16,1-6 0-16,2-4-142 15,-10-9-97-15,0-4-235 16,-12 0-486-16</inkml:trace>
  <inkml:trace contextRef="#ctx0" brushRef="#br0" timeOffset="90629.17">4668 5961 1234 0,'0'0'1039'0,"0"0"-806"16,0 0-153-16,118-22-54 15,-70 18-26-15,15-2-56 16,-10 2-218-16,-13-1-1211 0</inkml:trace>
  <inkml:trace contextRef="#ctx0" brushRef="#br0" timeOffset="91071.23">5345 5490 986 0,'0'0'384'16,"0"0"-210"-16,0 0 48 15,0 0 24-15,0 151-42 16,0-85 3-16,0 8-72 16,4-1-60-16,-2-2 4 0,-2-6-55 15,0-9-2 1,0-12-14-16,0-12 8 0,0-12-12 16,0-12-4-16,0-8 0 15,0-14-14-15,10-25-83 16,3-12-85-16,7-7-17 15,7 2-34-15,-1 10 175 16,1 21 58-16,-4 18 10 16,-7 7 56-16,-8 17 75 15,-8 17 55-15,0 8-24 16,-4 3-62-16,-14 2-11 16,-7 0-56-16,1-1-37 15,-3-7 15-15,1-2-13 16,-1-9-16-16,4-10 1 15,10-18-257-15,7 0-128 16,6-5-639-16</inkml:trace>
  <inkml:trace contextRef="#ctx0" brushRef="#br0" timeOffset="91281.11">5800 5750 2076 0,'0'0'545'0,"0"0"-494"16,0 0-50-16,0 0 77 16,-61 104-34-16,28-49 27 15,-4 10-4-15,-2 0-67 16,3 2 28-16,7-7-28 0,10-9-101 16,17-10-156-16,2-17-354 15,2-15-1279-15</inkml:trace>
  <inkml:trace contextRef="#ctx0" brushRef="#br0" timeOffset="91491.71">6065 5900 1750 0,'0'0'477'15,"0"0"-359"-15,0 0-54 16,-158 13-30-16,107 15 92 15,11 10 4-15,11 7-64 0,15 1 4 16,14 2-61 0,6-2 3-16,29-4-12 0,27-6-35 15,-7-12-236-15,-4-10-664 16</inkml:trace>
  <inkml:trace contextRef="#ctx0" brushRef="#br0" timeOffset="94870.93">6508 5913 980 0,'0'0'350'16,"0"0"-170"-16,0 0-44 15,0 0-8-15,0 0-26 16,0 0-6-16,0 0 46 0,0-8-63 16,0 8-20-16,0 0 23 15,0 0-38-15,0 0 30 16,0 0-45-16,0 0-22 16,0 8 2-16,0 16-2 15,-6 6-5-15,-1 9 32 16,1 1-32-16,-4-4 8 15,4-5-10-15,-3-6 12 16,3-9 9-16,1-6-14 16,0-6 1-16,3-4 35 15,0 0-43-15,0-6 35 16,2-18-35-16,0-10-112 16,2-8 35-16,18-4-103 15,7 4-18-15,0 7 126 16,0 13 32-16,-8 10 40 0,-1 12 20 15,-7 0-18-15,-1 20 88 16,-4 13 11-16,1 2-42 16,-3 6 3-16,2-3-49 15,8-6 15-15,4-4-14 16,9-10-13-16,6-9 32 16,8-9-32-16,1 0-2 15,3-17-34-15,-3-12-49 16,-7-5 8-16,-8 3-34 15,-9-1 57-15,-11 6 53 16,-7 6 22-16,0 8 88 16,0 5-5-16,-10 7-77 15,-1 0-13-15,1 19-7 0,5 10-7 16,3 13 71-16,2 13-20 16,0 8 9-16,0 10 43 15,0 5-45-15,0 3 4 16,-14-3-15-16,-1-6-48 15,-5-9 27-15,1-10-27 16,7-13 0-16,3-13-1 16,7-20-186-16,2-7-24 15,6-54-39-15,14-6-544 16,2-12-464-16</inkml:trace>
  <inkml:trace contextRef="#ctx0" brushRef="#br0" timeOffset="95471.2">7048 5937 1857 0,'0'0'400'16,"0"0"-274"-16,0 0-119 16,0 0 4-16,0 0 26 15,-2 106-3-15,2-63 71 16,0-1-75-16,2-6-24 16,16-9 10-16,2-8-16 15,6-15-61-15,1-4-13 16,0-11-45-16,-2-18 28 15,-5-7-31-15,-7-5 2 16,-6 1 44-16,-7 4 39 16,0 12 37-16,0 12 177 0,0 12 1 15,0 5-81 1,-9 25-76-16,-2 7 29 0,2 5 10 16,0-1-38-16,5-7 0 15,2-10-22-15,2-8 15 16,0-10-31-16,0-6-3 15,0 0-10-15,0-22-33 16,0-10-200-16,0-12 118 16,0-3 24-16,6 1 39 15,12 10 81-15,2 10 88 16,0 14 41-16,-3 12-23 16,2 0-57-16,-1 16 8 15,-5 8-8-15,-2 5-34 16,-2-3 52-16,-2-1-27 15,-1-1-9-15,1-3 15 0,2-3-37 16,4-4 13-16,8-7-2 16,8-4-19-16,4-3 16 15,5-3-17-15,-1-18-73 16,0-9-9-16,-11 0-22 16,-15 0 39-16,-11 3 31 15,0 10 34-15,-20 8 54 16,-9 7 23-16,-7 2 7 15,1 0-19-15,4 13-57 16,6-2-8-16,12-7-16 16,6-1-213-16,7-3-306 0</inkml:trace>
  <inkml:trace contextRef="#ctx0" brushRef="#br0" timeOffset="95636.56">7525 5777 1030 0,'0'0'1095'0,"0"0"-853"16,0 0-177-16,0 0-65 16,0 0 23-16,0 0-23 15,0 106 0-15,0-64-7 16,5 11-106-16,7-14-265 16,2-10-587-16</inkml:trace>
  <inkml:trace contextRef="#ctx0" brushRef="#br0" timeOffset="95808.45">7656 6011 1588 0,'0'0'342'0,"0"0"-231"0,0 0-70 16,0 0 51-16,0 0-23 16,0 0-16-16,14 119 36 15,-14-85-83-15,0-2-6 16,-4-2 0-16,-1-10-229 15,0-10-294-15</inkml:trace>
  <inkml:trace contextRef="#ctx0" brushRef="#br0" timeOffset="95972.76">7445 5704 2324 0,'0'0'379'0,"0"0"-252"15,0 0-73-15,0 0-45 16,0 0-18-16,161-26-37 16,-92 25-240-16,-7 1-567 0</inkml:trace>
  <inkml:trace contextRef="#ctx0" brushRef="#br0" timeOffset="96797.9">8504 5990 1370 0,'0'0'557'0,"0"0"-382"16,0 0-27-16,0 0-31 16,0 0-96-16,0 0 26 15,-152 46 71-15,104-3-46 0,2 3 4 16,13 0-50-16,13-7-14 15,18-9 3-15,2-12-15 16,24-15 0-16,20-3-2 16,14-12-81-16,3-25-59 15,-3-7-43-15,-7-2-106 16,-15 2 95-16,-12 7 129 16,-15 16 67-16,-9 10 254 15,0 11-58-15,-17 8-67 16,-8 21-1-16,3 4-27 15,1 4-15-15,13-1-66 16,8-6-19-16,0-6 21 16,13-8-21-16,19-9-2 0,3-7-10 15,7 0-100 1,3-15 20-16,-5-11-19 0,-7-3 14 16,-8 3 48-16,-12 6 32 15,-11 8 16-15,-2 10 113 16,-4 2-56-16,-13 12 12 15,-4 15-16-15,3-1 17 16,9 1-16-16,9-6-54 16,0-4 13-16,12-10-13 15,16-7-6-15,6 0-25 16,2-10-90-16,-1-16-128 16,-5-3-21-16,-6-2 63 15,-9 2 111-15,-5 5 87 0,-6 11 9 16,-4 13 232-16,0 1-90 15,0 34-8-15,-12 19 47 16,2 14-42-16,-1 12 19 16,-1 3-58-16,4-2-51 15,-1-6 11-15,1-11-60 16,0-12 1-16,1-14-2 16,-1-12-2-16,-6-12-3 15,-1-12-112-15,-22-16-141 16,6-20-247-16,-2-6-714 0</inkml:trace>
  <inkml:trace contextRef="#ctx0" brushRef="#br0" timeOffset="96973.36">8283 5761 1676 0,'0'0'812'15,"0"0"-554"-15,0 0-114 16,0 0-120-16,0 0-22 15,116-66 1-15,-69 66-3 16,-2 0-1-16,3 0-188 16,-9 0-417-16,-13 0-703 0</inkml:trace>
  <inkml:trace contextRef="#ctx0" brushRef="#br0" timeOffset="97100.74">8767 5332 2039 0,'0'0'279'0,"0"0"-193"16,0 118-86-16,-23-16 0 16,1-13-127-16,2-11-458 0</inkml:trace>
  <inkml:trace contextRef="#ctx0" brushRef="#br0" timeOffset="98077.07">9735 5939 1064 0,'0'0'694'0,"0"0"-457"15,0 0-108-15,0 0 33 16,0 0-79-16,0 0-75 16,0 0 85-16,-148 67 16 15,99-20-20-15,7 1-16 16,15-4-67-16,13-9 9 15,14-9-15-15,5-15 8 16,33-11-23-16,10 0-44 16,13-29-119-16,-1-14-37 15,-2-12-115-15,-11-10-192 16,-11-9 212-16,-16-6-76 0,-13-2 386 16,-7 5 17-16,0 15 352 15,-13 16 286-15,-3 20-152 16,-5 22-264-16,0 4-126 15,-4 32-100-15,2 16 33 16,8 13-11-16,6 5-4 16,9 4 21-16,0-1-43 15,16-6 15-15,8-7-24 16,8-11 11-16,3-11-29 16,3-16 13-16,4-12-31 15,-2-6 1-15,-2-9-92 16,-5-20 29-16,-6-8 26 15,-8-2-15-15,-11 1 61 0,-8 9 19 16,0 14 7-16,0 15 82 16,-12 0-60-16,-1 21-9 15,3 14-4-15,2 2-9 16,8 3 36-16,0-3-36 16,0-8 1-16,16-3-3 15,5-11 2-15,0-10-12 16,2-5-40-16,2 0-84 15,-3-17-81-15,0-12 4 16,-2-8 13-16,-4-4-31 16,-5 2 64-16,-2 6 167 15,-5 13 161-15,1 12 149 16,-5 8-86-16,0 8-168 16,0 23 92-16,0 4-47 0,0 3-52 15,-7 3 6-15,0-7-42 16,3-4 0-16,2-8-26 15,2-12-73-15,0-9-259 16,0-1-545-16</inkml:trace>
  <inkml:trace contextRef="#ctx0" brushRef="#br0" timeOffset="98233.34">10247 5745 641 0,'0'0'1216'0,"0"0"-1023"15,0 0-113-15,0 0-6 16,49 102-58-16,-49-60-16 16,-13 8-30-16,-8-10-287 15,1-12-1458-15</inkml:trace>
  <inkml:trace contextRef="#ctx0" brushRef="#br0" timeOffset="98788.89">10423 5929 1629 0,'0'0'404'0,"0"0"-273"15,0 0-79-15,0 0-52 16,0 0 9-16,0 0 109 16,0 0-18-16,0 121 15 15,-5-79-55-15,1-6-39 16,0-12-6-16,2-8-5 16,2-13-8-16,0-3 22 15,15-3 13-15,12-17-37 16,8-6-75-16,6 0-1 15,1 4 41-15,-5 8-4 16,0 7 39-16,-2 7 0 0,-3 0 10 16,1 0 6-1,0 0-16-15,3 0 0 0,-3 0-1 16,-2-12 2-16,-8-8-2 16,-7-6-17-16,-14 1-42 15,-2-1 49-15,0 5-3 16,-16 10 14-16,-2 8 82 15,-2 3-67-15,0 26 9 16,5 20 19-16,1 11-3 16,7 11 33-16,3 4-37 15,4 2-18-15,0-4-5 16,0-6-1-16,0-8-6 0,0-10-6 16,0-11-107-1,0-19-75-15,0-9-284 0,-12-7-265 0</inkml:trace>
  <inkml:trace contextRef="#ctx0" brushRef="#br0" timeOffset="98947.22">10387 5596 388 0,'0'0'2129'15,"0"0"-1820"-15,0 0-245 16,0 0-64-16,0 0-40 15,176-20-62-15,-97 30-111 16,-8 0-451-16</inkml:trace>
  <inkml:trace contextRef="#ctx0" brushRef="#br0" timeOffset="99405.67">11758 5703 1866 0,'0'0'526'0,"0"0"-476"16,0 0-35-16,0 0-15 15,0 0 16-15,0 0 102 16,-31 154-2-16,11-91-33 0,0-4-14 16,2 0-67-16,7-11 23 15,4-10-25-15,7-10-4 16,0-16-7-16,13-12-175 16,37-19 2-16,-6-20-174 15,1-5-412-15</inkml:trace>
  <inkml:trace contextRef="#ctx0" brushRef="#br0" timeOffset="99577.24">11907 5857 1647 0,'0'0'616'16,"0"0"-502"-16,0 0 15 15,0 0-52-15,-135 128-40 16,121-85 36-16,14-4-49 16,7-5-13-16,31-7 8 15,14-10-19-15,10-10-36 16,5-7-93-16,1-7-61 0,-1-25-56 15,3-35-68-15,-19 4-272 16,-16 0-564-16</inkml:trace>
  <inkml:trace contextRef="#ctx0" brushRef="#br0" timeOffset="99737.12">12285 5639 1217 0,'0'0'785'0,"0"0"-526"16,0 0-167-16,0 0-86 15,0 0 22-15,-79 131 14 16,71-70 25-16,5 3 43 15,1 4-75-15,2-2-26 16,0-5-9-16,0-11-19 16,0-12-102-16,-11-16-94 15,0-12-157-15,-7-10-249 0</inkml:trace>
  <inkml:trace contextRef="#ctx0" brushRef="#br0" timeOffset="100562.07">12005 5946 337 0,'0'0'1544'0,"0"0"-1051"15,0 0-404-15,116-49-16 16,-60 38-67-16,0 6 15 16,0 1-2-16,-2 4 30 15,-8 0 11-15,-8 0-60 16,-7 9 2-16,-6 2-2 16,-9 1 12-16,-8-1-12 15,-3-4 1-15,-3 0-1 0,-2-6 19 16,0-1-19-16,0 2 0 15,0-2-4 1,2 0 11-16,-2 0-14 0,0 0 1 16,0 0-2-16,0 0-8 15,0 0 16-15,0 0 0 16,0 0 10-16,0 0-4 16,0 0 9-16,0 0-15 15,0 0 8-15,0 0-4 16,0 0-4-16,0 0 0 15,0 0 18-15,0 0-17 16,0 0 27-16,0 0-19 16,0 0-1-16,0 4 11 0,0 6-18 15,0 9-1 1,-4 4 43-16,-7 9-43 0,-3 5 36 16,3-2-21-16,2 1-14 15,0-5 30-15,5-9-31 16,-1-5 0-16,5-10 4 15,0-7 8-15,0 0 5 16,0-7 31-16,0-22-17 16,9-12-31-16,9-8-21 15,7-3-27-15,2 1 12 16,4 9-11-16,2 15 46 16,1 10-6-16,-3 13-1 15,2 4-12-15,-4 0 19 16,2 9 1-16,0-2-8 15,1-1 20-15,1-3 7 16,-4-3-19-16,-2 0 9 16,-9 0-6-16,-7 0-1 0,-11 0-2 15,-2 0 53-15,-29 0-52 16,-12 9 5-16,-6 19 0 16,0 11-4-16,5 5 23 15,12-5-17-15,12-4-8 16,14-9 3-16,6-10 12 15,6-11-11-15,21-5-4 16,6-3-18-16,3-23-10 16,-1-5-186-16,-6-2 0 15,-4 1 126-15,-5 6 49 16,-9 10 39-16,-1 7 63 16,-6 9 94-16,0 2-37 0,-4 24-70 15,0 8-12-15,0 9-19 16,0 11-19-16,0-12-212 15,3-10-642-15</inkml:trace>
  <inkml:trace contextRef="#ctx0" brushRef="#br0" timeOffset="101035.05">13589 5985 1318 0,'0'0'754'16,"0"0"-665"-16,0 0-46 16,0 0-35-16,0 0 21 0,-101 121 61 15,101-89 10-15,22-6-1 16,14-8-48-16,7-9-29 15,1-9-13-15,1 0-9 16,-7-20-70-16,-14-9-10 16,-11-5 0-16,-13 1 18 15,0 6-36-15,-31 4 5 16,-9 12 81-16,-9 11-17 16,-3 0 27-16,4 0-7 15,10 3-182-15,18-3-881 0</inkml:trace>
  <inkml:trace contextRef="#ctx0" brushRef="#br0" timeOffset="101185.85">13589 5985 1878 0,'129'-131'373'0,"-118"138"-244"16,3 11-26-16,-6 3-84 15,-6 4 12-15,-2-3-31 16,-15-6-56-16,-12-5-139 15,-2-11-576-15</inkml:trace>
  <inkml:trace contextRef="#ctx0" brushRef="#br0" timeOffset="101340.87">13882 5502 1783 0,'0'0'347'16,"0"0"-193"-16,0 0-110 15,0 0-20-15,79 127 40 16,-129-56-39-16,-6-10-25 16,-4-11-350-16</inkml:trace>
  <inkml:trace contextRef="#ctx0" brushRef="#br0" timeOffset="102295.03">14462 5492 1842 0,'0'0'273'16,"0"0"-259"-16,0 0-14 16,0 0 0-16,0 0 28 15,-44 123 111-15,19-49 87 0,6 7-82 16,0 8-42-16,11-4-46 15,8-8-48-15,2-11 16 16,25-15-24-16,10-15 1 16,10-19-15-16,9-14-8 15,2-3-42-15,0-26-85 16,-5-10-59-16,-8-9 39 16,-14 1 40-16,-15 7 129 15,-16 12 42-15,-7 18 171 16,-31 7-95-16,-18 21-8 15,-7 20-53-15,1 5-2 16,11 2-34-16,11-7-21 16,18-9 15-16,17-11-15 15,5-9-1-15,25-12 0 16,20 0-59-16,13-16-43 0,4-16-75 16,3-8-123-16,-5-2-248 15,-9 0-200-15,-15 12 749 16,-17 12 91-16,-13 18 432 15,-6 0-308-15,-17 23-9 16,-12 12-75-16,0-1 6 16,5-2-18-16,6-6 2 15,9-8-36-15,9-8-84 16,0-8 38-16,14-2-12 16,13-5-27-16,6-18-89 15,2-5-138-15,1-6 36 16,-1 0 39-16,-1 0 22 0,-7 7 105 15,-7 13 25-15,-9 10 170 16,-9 4-41-16,-2 21-23 16,0 11 21-16,-4 4-38 15,-7 0-60-15,0-6 28 16,4-7-57-16,4-12 1 16,3-5 17-16,0-6-17 15,10-2 28-15,14-20-29 16,9-4-123-16,6-4 16 15,1 1 31-15,-1 5 9 16,0 7 66-16,-8 8-9 16,-7 9 10-16,-6 0 35 15,-7 23-10-15,-6 4 59 0,-3 4-19 16,-2 1-31-16,0-3-4 16,-7-4-30-16,-8-7-9 15,-23-10-136-15,5-8-134 16,-6 0-385-16</inkml:trace>
  <inkml:trace contextRef="#ctx0" brushRef="#br0" timeOffset="102452.83">14484 5791 1575 0,'0'0'574'0,"0"0"-410"15,0 0-90-15,0 0-59 16,129 30 16-16,-102-12-31 0,-8 0-6 15,-19-4-1 1,0-6-345-16,-14-8-421 0</inkml:trace>
  <inkml:trace contextRef="#ctx0" brushRef="#br0" timeOffset="102550.86">14717 5726 1726 0,'0'0'535'15,"0"0"-455"-15,202-2-80 16,-117 4-49-16,-11 5-821 0</inkml:trace>
  <inkml:trace contextRef="#ctx0" brushRef="#br0" timeOffset="102873.06">16143 5755 613 0,'0'0'1707'0,"0"0"-1409"15,0 0-213-15,0 0-76 16,0 131 0-16,0-66 77 15,0 4-32-15,0 3-18 0,0-5-36 16,-8-4-12-16,-6-13-139 16,-5-12-100-16,-2-14-25 15,-22-24 21-15,7-1-226 16,1-22-37-16</inkml:trace>
  <inkml:trace contextRef="#ctx0" brushRef="#br0" timeOffset="103571.1">15884 6097 975 0,'0'0'699'16,"0"0"-192"-16,0 0-299 15,99-104-74-15,-37 78-55 16,7-2-78-16,4 1 26 16,-3-6-27-16,-7-1-3 15,-15 0-8-15,-13-2-13 16,-12 2-39-16,-12 0-7 16,-11 5 70-16,0 12 5 0,-7 10 87 15,-12 7-32-15,-4 21 21 16,-1 25-25-16,1 14 23 15,6 10-14-15,5 4-51 16,8-4 28-16,4-8-42 16,0-11 0-16,2-14 0 15,14-14 6-15,3-11-6 16,6-12 0-16,8-2-12 16,10-24-5-16,4-10-123 15,2-5-36-15,-5 2 127 16,-5 5-12-16,-15 13 61 15,-13 18 24-15,-11 3-23 16,0 15 91-16,-8 17-26 0,-8 3-50 16,5-3 30-16,9-4-45 15,2-6 10-15,2-7 15 16,22-6-15-16,10-9 40 16,1 0-51-16,3-10-44 15,0-13-29-15,-3-6-55 16,0-3 23-16,-7-2-47 15,-4 2-53-15,-5 5 85 16,-9 14 120-16,-5 10 145 16,-5 3-40-16,0 20-36 15,-3 11 28-15,-5 3-45 16,4 2-51-16,1-4 37 16,3-3-38-16,0-8 1 0,9-5 16 15,7-7-17-15,3-9 0 16,2 0-11-16,1-9-50 15,-2-14-3-15,2-4-50 16,3-6 20-16,2-2 1 16,-2-1-102-16,-4 7 57 15,-2 13 138-15,-11 12 79 16,-6 4 14-16,-2 23 16 16,0 13-37-16,0 4 13 15,-10 2-17-15,1-3-2 16,-1-4-33-16,2-5-26 15,-1-12-14-15,5-10-156 16,-2-8-390-16</inkml:trace>
  <inkml:trace contextRef="#ctx0" brushRef="#br0" timeOffset="103728.89">17282 5817 1883 0,'0'0'371'15,"0"0"-283"-15,0 0-22 16,0 0 13-16,-40 108-61 16,-16-66-18-16,8-10-104 15,5-10-414-15</inkml:trace>
  <inkml:trace contextRef="#ctx0" brushRef="#br0" timeOffset="103895.11">17132 5398 1575 0,'0'0'184'16,"0"0"-148"-16,-151 152-17 16,86-78-19-16,15-11-153 0</inkml:trace>
  <inkml:trace contextRef="#ctx0" brushRef="#br0" timeOffset="104511.2">17838 5747 1084 0,'0'0'797'0,"0"0"-523"16,0 0-157-16,0 0-77 16,0 0 6-16,0 0-26 15,0 0 10-15,-41-67 8 16,41 50-36-16,14 0 5 16,3 7-7-16,3 8 6 15,-1 2 13-15,-2 7-7 16,-5 16-2-16,-10 10 16 15,-2 5-13-15,-10 4 66 16,-19 0-9-16,-4-2-39 16,-3-8 29-16,9-6-51 15,8-11-8-15,12-8 10 16,7-7-5-16,2 0 20 0,27-2-26 16,9-14-106-16,2 4-19 15,0 3 9-15,-2 6 69 16,-6 3 47-16,-11 3 25 15,-9 20 50-15,-10 7 30 16,-2 5-50-16,-24 1 30 16,-16 4-59-16,-10-5-8 15,-5 2 6-15,-4-5-24 16,-5-4-56-16,15-8-225 16,13-7-344-16</inkml:trace>
  <inkml:trace contextRef="#ctx0" brushRef="#br0" timeOffset="104743.12">18205 6150 1923 0,'0'0'484'15,"0"0"-445"-15,0 0-32 16,0 0 0-16,0 0-7 16,0 0 0-16,0 0 22 15,-20 6-22-15,20-6-111 0,-9-8-945 16</inkml:trace>
  <inkml:trace contextRef="#ctx0" brushRef="#br0" timeOffset="106619.38">3586 6965 1453 0,'0'0'345'0,"0"0"-236"0,0 0 15 15,0 0 26-15,0 0 47 16,0 0 57-16,0 0-121 16,0-12-48-16,-15 12-29 15,-8 12-48-15,-8 11 32 16,-9 9-40-16,-7 10 8 15,-4 9-4-15,-7 4-2 16,-1-1-2-16,5-3 0 16,4-8 10-16,10-8-28 15,16-19-68-15,13-8-286 16,11-8-439-16</inkml:trace>
  <inkml:trace contextRef="#ctx0" brushRef="#br0" timeOffset="106815.39">3544 6941 1881 0,'0'0'234'15,"0"0"-187"-15,0 0 5 16,0 0-6-16,49 111 80 16,-36-57 62-16,3 6-97 15,0 3-28-15,-3-3-63 16,3-9-54-16,6-5-130 15,-2-17-307-15,-4-15-328 0</inkml:trace>
  <inkml:trace contextRef="#ctx0" brushRef="#br0" timeOffset="107131.23">3162 7127 2031 0,'0'0'476'0,"0"0"-376"16,0 0-89-16,0 0-9 15,168-14 12-15,-93 14 0 16,6 0-11-16,-1 0 4 16,-6 0 8-16,-12 2-8 0,-10 7-7 15,-17 1 0 1,-10 6-18-16,-10 2 18 0,-6 6 0 15,-6 3 36-15,-1 3 0 16,0-2 22-16,2-3-57 16,5-8-1-16,7-5 9 15,4-12-9-15,18-3-129 16,-7-22-225-16,-5-3-667 0</inkml:trace>
  <inkml:trace contextRef="#ctx0" brushRef="#br0" timeOffset="107251.15">3914 6803 1818 0,'0'0'627'15,"0"0"-627"-15,0 0-47 0,0 0-329 16,0 0-914-16</inkml:trace>
  <inkml:trace contextRef="#ctx0" brushRef="#br0" timeOffset="108150.27">4745 6747 1202 0,'0'0'696'15,"0"0"-526"-15,0 0-20 0,0 0 10 16,0 0-47-16,0 0 28 16,0 0-58-16,4-12-82 15,-21 56 80-15,-3 17-36 16,-5 15-8-16,1 8 8 16,2 4-44-16,6-5 22 15,7-9-23-15,7-12 12 16,2-12-11-16,2-14-1 15,21-14 0-15,6-10-7 16,4-12-14-16,7 0 6 16,1-21-27-16,-4-11-70 15,-10-7-1-15,-10 0 6 16,-10 4 61-16,-7 5 37 16,0 8 9-16,-13 8 19 15,-10 9-19-15,2 5 7 0,-4 0-19 16,5 17 12-16,7 0 0 15,7 4-10-15,6-3 15 16,0-2-5-16,14-2 0 16,11 0 10-16,0 0-13 15,-4 0 3-15,-2 0-18 16,-11 0-50-16,-6 2-116 16,-4 2-9-16,-18-4-31 15,-2-8-299-15</inkml:trace>
  <inkml:trace contextRef="#ctx0" brushRef="#br0" timeOffset="108287.17">4718 6972 1016 0,'0'0'1197'16,"0"0"-912"-16,0 0-189 16,155-42-96-16,-57 40-31 15,-13 2-150-15,-14 0-395 0</inkml:trace>
  <inkml:trace contextRef="#ctx0" brushRef="#br0" timeOffset="108684.14">5538 6643 1795 0,'0'0'349'0,"0"0"-252"0,0 0-85 15,0 0 63-15,-41 146 43 16,28-75 35-16,1 5-7 16,3-1-99-16,3-2-23 15,1-11-10-15,3-13-1 16,2-15-7-16,0-16-6 16,0-9 1-16,0-9-13 15,11-7-3-15,14-21-34 16,4-11-75-16,4-2-47 15,5-1 75-15,-3 9 56 16,-4 15 40-16,-8 16 32 0,-8 2-32 16,-12 31 24-16,-3 9 49 15,-12 4-9-15,-19 4 59 16,-9-4-27-16,-5-2-38 16,-3-4 5-16,-2-8-63 15,9-4-1-15,9-9-77 16,18-12-187-16,10-5-199 15,4 0-278-15</inkml:trace>
  <inkml:trace contextRef="#ctx0" brushRef="#br0" timeOffset="108887.86">5936 6890 1967 0,'0'0'563'0,"0"0"-490"0,0 0-73 15,0 0 0-15,-89 128 67 16,46-66 24-16,-3 7 1 16,-4 4-25-16,-1 0-67 15,2-5 18-15,12-6-18 16,18-8-139-16,13-16-178 16,6-16-609-16</inkml:trace>
  <inkml:trace contextRef="#ctx0" brushRef="#br0" timeOffset="109083.43">6082 7164 1433 0,'0'0'526'0,"0"0"-476"16,-149 47 21-16,92-11 77 15,14 4 9-15,16 1-10 16,23 0-51-16,4-3-64 15,29-6-32-15,45-10-17 16,-7-8-218-16,-5-10-469 0</inkml:trace>
  <inkml:trace contextRef="#ctx0" brushRef="#br0" timeOffset="117259.16">6611 7166 332 0,'0'0'1205'0,"0"0"-1042"15,0 0-87-15,0 0 31 16,0 0-11-16,0 0 69 15,20-70-9-15,-20 69-21 16,0 1-31-16,0 0-83 16,0 18 6-16,0 11 68 15,-11 7-38-15,-2 3 11 16,1-3-68-16,2-12 0 0,3-8 2 16,5-6 14-16,2-10-5 15,0 0-5-15,0 0-6 16,4-14 0-16,11-12-26 15,6-8-26-15,1-6 19 16,5 0-74-16,-3 6 70 16,-4 11 13-16,-7 13 24 15,-5 10-12-15,-6 13 30 16,-2 16 43-16,0 10 4 16,0-3-48-16,2-4 35 15,13-7-41-15,12-11-1 16,11-5 23-16,9-9-33 15,7 0-33-15,-1-9-82 0,-6-16-19 16,-10-3 17 0,-12-4-28-16,-9 1-3 0,-12 4 71 15,-4 4 77-15,0 11 179 16,-6 10 22-16,-12 2-118 16,-3 23-1-16,4 18 2 15,-1 12-20-15,5 10 40 16,1 4-65-16,3 2 4 15,3-1 6-15,-1-4-48 16,-2-3 32-16,2-4-33 16,1-10 0-16,-1-10-19 15,5-11-62-15,2-11-155 16,0-15-35-16,11-20-67 16,7-12-297-16</inkml:trace>
  <inkml:trace contextRef="#ctx0" brushRef="#br0" timeOffset="117858.53">7242 7057 1916 0,'0'0'503'15,"0"0"-428"-15,0 0-44 16,0 0-31-16,0 0 113 16,-38 121-42-16,38-77-36 15,0-1 18-15,9-6-52 16,13-14-2-16,3-8-22 15,4-13-63-15,0-2 20 16,2-14-20-16,-2-15-67 0,-2-13-65 16,-9-6-50-16,-5 0 146 15,-7 5 117-15,-3 13 5 16,-3 14 270-16,0 16 6 16,0 0-177-16,-11 27 16 15,-3 10-27-15,-1 4-11 16,1-3-20-16,3-6-56 15,5-9 29-15,6-8-30 16,0-7-40-16,0-8-51 16,0 0-31-16,6-8-4 15,8-19-47-15,1-4 30 16,3-6 71-16,2 4 34 16,0 4 38-16,1 11 104 0,-4 12 27 15,1 6-66 1,-5 2-21-16,1 19-44 0,-5 5 58 15,-5-1 1-15,0 1-11 16,-2-3 41-16,0-5-53 16,4-5 17-16,-2-4-13 15,7-6-39-15,3-3 50 16,5 0-51-16,6 0-29 16,-2-14-57-16,-2-9-21 15,-7-1 35-15,-10 2 25 16,-4-1 47-16,0 8 9 15,-20 5 59-15,-6 5 18 16,-3 5 23-16,0 0-90 16,0 0-19-16,4 0-62 15,7 2-286-15,9-2-675 0</inkml:trace>
  <inkml:trace contextRef="#ctx0" brushRef="#br0" timeOffset="118032.86">7702 6984 899 0,'0'0'1162'0,"0"0"-920"16,0 0-177-16,0 0-57 15,0 0 14-15,0 0-22 16,0 0 1-16,12 131-7 0,-5-89-1 16,5 0-243-1,-2-10-300-15,-1-13-306 0</inkml:trace>
  <inkml:trace contextRef="#ctx0" brushRef="#br0" timeOffset="118181.59">7857 7150 1413 0,'0'0'362'0,"0"0"-190"16,0 0-45-16,0 0-68 15,0 120-59-15,-2-95 27 16,-2-9-27-16,2-6-148 15,-4-10-516-15</inkml:trace>
  <inkml:trace contextRef="#ctx0" brushRef="#br0" timeOffset="118324.93">7659 6805 2239 0,'0'0'531'0,"0"0"-435"16,0 0-85-16,167-27-11 15,-71 27-154-15,-15 0-194 16,-10 0-756-16</inkml:trace>
  <inkml:trace contextRef="#ctx0" brushRef="#br0" timeOffset="119091.1">8883 7052 1798 0,'0'0'847'16,"0"0"-847"-16,0 0-236 16,0 0 160-16,-126 76 76 0,69-26 131 15,1 5 64 1,7-1-86-16,16-6-69 0,12-8-30 16,19-12 12-16,2-14-22 15,25-11-27-15,18-3 26 16,9-23-91-16,4-9-42 15,-2-5 20-15,-12-2-33 16,-13 7 86-16,-13 8 61 16,-11 12 74-16,-5 10 109 15,0 2-89-15,-19 10-24 16,4 11-11-16,1 6-32 16,8-2 25-16,6-6-41 0,0-1-10 15,8-6 30 1,17-9-30-16,2-3-1 0,2 0-6 15,0 0-86-15,-4-14 23 16,-1-3-20-16,-6-1 38 16,-2 4 50-16,-8 2 1 15,-3 6 43-15,-3 3 67 16,-2 3-90-16,0 0-14 16,0 9-6-16,0 5 0 15,0 0-3-15,9-2 12 16,4-6-18-16,4-3-33 15,-5-3-58-15,-1 0 48 16,-3-9-107-16,-4-3 54 16,-4 4 98-16,0 4 7 15,0 4 75-15,0 0-35 0,0 24-39 16,0 11 146 0,0 17-62-16,2 7-42 0,-2 8-6 15,0 0-36-15,0-2 22 16,0-9-19-16,0-10 8 15,-2-14-24-15,-8-11 6 16,-11-21-85-16,0 0-86 16,1-12-429-16</inkml:trace>
  <inkml:trace contextRef="#ctx0" brushRef="#br0" timeOffset="119279.11">8702 6912 2123 0,'0'0'607'0,"0"0"-513"15,0 0-93-15,0 0 13 16,0 0-14-16,145-17-36 16,-100 17-142-16,-12 3-148 15,-4-3-486-15</inkml:trace>
  <inkml:trace contextRef="#ctx0" brushRef="#br0" timeOffset="119404.08">9141 6609 1735 0,'0'0'795'16,"0"0"-664"-16,0 0-103 0,0 0-16 16,-29 182-12-16,7-110-118 15,2-7-425-15</inkml:trace>
  <inkml:trace contextRef="#ctx0" brushRef="#br0" timeOffset="120057.67">9901 7136 894 0,'0'0'1110'0,"0"0"-792"15,0 0-177-15,0 0-117 16,0 0-16-16,0 0 3 15,0 0 113-15,14 167 9 0,-26-49-47 16,-7-3-40-16,1-13 4 16,-3-20-43-16,11-21-7 15,-1-3 0-15,-3 0 20 16,5-16-37-16,3-16 17 16,0-14-104-16,2-12-28 15,2-16 22-15,-2-31-98 16,4-67-91-16,0 8 12 15,0-2-396-15</inkml:trace>
  <inkml:trace contextRef="#ctx0" brushRef="#br0" timeOffset="121011.82">10009 7038 1573 0,'0'0'526'16,"0"0"-362"-16,0 0-90 16,0 0-37-16,0 0 64 0,0 0 7 15,8 152-21-15,-57-92-20 16,-2-7-67-16,8-9 27 15,16-16-27-15,21-17-10 16,6-8-7-16,36-3-13 16,22-24-4-16,11-13-40 15,2-16-16-15,-2-10 43 16,-9-8-42-16,-14-8 25 16,-15 1 64-16,-16 1 0 15,-15 14 102-15,0 8 23 16,-7 18-12-16,-13 14 19 15,-2 15-80-15,2 8-51 16,0 19 14-16,4 23-3 16,5 18-12-16,4 12 37 15,5 10-36-15,2 2 51 0,0-5-52 16,0-9 2-16,0-10-2 16,0-16 1-16,0-12-1 15,4-11 0-15,3-14-9 16,5-7 3-16,7 0-27 15,6-24-23-15,6-6-23 16,2-4-79-16,-6 2 62 16,-4 8 76-16,-10 11 20 15,-4 13 17-15,-7 0-17 16,3 9 0-16,3 7 9 16,11-2 0-16,12-4-9 0,13-6 5 15,14-4 11 1,4 0-32-16,1-7 7 0,-10-8 4 15,-13-2-13-15,-13 5 19 16,-19 5-1-16,-8 5 64 16,-23 2-5-16,-20 7 1 15,-8 18-6-15,-2 3-29 16,9-1 20-16,11-3-38 16,14-10-7-16,17-5 0 15,2-9-16-15,15 0 10 16,20-3-18-16,8-17-104 15,6-1 15-15,-2-5-88 16,-5 0-51-16,-3 2 110 16,-10 8 111-16,-12 8 31 0,-5 8 88 15,-10 0 13-15,-2 21 128 16,0 6-122-16,0 1-24 16,0-2 3-16,4-7-46 15,11-2 26-15,6-9-35 16,6-6-20-16,2-2 27 15,2-4-38-15,0-19-1 16,-2-4 1-16,-2-9-36 16,-3-6 35-16,-2-8-43 15,1-3-46-15,-5-1 46 16,-5 10-12-16,-2 12 56 16,-4 16 71-16,-5 16-5 15,-2 6-47-15,0 33-7 0,0 8 28 16,0 11 23-1,0 3-42-15,0-1 4 0,0-4-19 16,0-6 11-16,7-7-10 16,-3-12-7-16,0-10-20 15,-4-8-7-15,0-10-159 16,-6-6 22-16,-19-16-130 16,-6-6-560-16</inkml:trace>
  <inkml:trace contextRef="#ctx0" brushRef="#br0" timeOffset="121154.95">11031 7166 704 0,'0'0'1223'0,"0"0"-672"16,137-20-306-16,-73 13-92 0,-1 0-46 15,-8-3-99-15,-8 3 7 16,-11-2-15-16,-16 2-32 16,-20-8-57-16,0 5-297 15,-13-2-691-15</inkml:trace>
  <inkml:trace contextRef="#ctx0" brushRef="#br0" timeOffset="121313.59">11172 6578 2335 0,'0'0'529'0,"0"0"-485"0,-141 65-43 15,64-13 3-15,-8 10-4 16,-15 35-11-16,21-17-184 15,21-14-569-15</inkml:trace>
  <inkml:trace contextRef="#ctx0" brushRef="#br0" timeOffset="122587.98">11963 7415 1994 0,'0'0'561'16,"0"0"-464"-16,0 0-96 0,0 0-2 15,154-96-44-15,-92 42 13 16,-4-12 22-16,-6-5-12 16,-12-3-10-16,-13 2-46 15,-11 6-68-15,-10 8 92 16,-6 15 54-16,0 16 161 16,0 14 59-16,-9 13-138 15,-4 13-69-15,2 27-11 16,-1 18 7-16,3 14 27 15,5 8 13-15,4 0-18 16,0-8 5-16,0-12-28 16,9-14-4-16,9-14-4 0,1-15 9 15,8-13-31 1,7-4 8-16,2-12-126 16,4-18-60-16,-2-7-96 0,-3-4-17 15,-4 2 5 1,-8 10 308-16,-9 17 70 0,-12 12 124 15,-2 12-21-15,0 22 76 16,-8 4-153-16,-2 2-35 16,3-8 3-16,7-6-19 15,0-10 29-15,9-9-35 16,13-7-1-16,10 0-38 16,-1-5 0-16,4-16-80 15,-4-11-14-15,-2 1-51 0,-6-5 44 16,-8 4-10-1,-3 8 111-15,-8 8 78 0,-4 13 100 16,0 3-69 0,0 12-65-16,-4 12-18 0,-1 5 38 15,5-1-42-15,0-5-13 16,16-8 15-16,11-7-24 16,4-8-15-16,0 0-91 15,-2-4-2-15,-9-15 48 16,-5-8-27-16,-10-4-92 15,-5 0 16-15,0 0 136 16,0 8 27-16,0 9 247 16,-2 11-10-16,-3 3-97 15,1 10-131-15,4 20 34 16,0 5 17-16,0 2-33 16,0-1 16-16,13-5-36 0,9-7 4 15,5-9-19-15,7-8 8 16,3-7-56-16,4 0 12 15,-1-7-64-15,0-13 38 16,0-6-31-16,-2 0-86 16,-7-3 22-16,-6 6 55 15,-10 14 110-15,-11 9 91 16,-4 4-38-16,0 21 139 16,-2 8-102-16,-9-5-66 15,5-2 19-15,1-9-37 16,5-8 4-16,0-7 48 15,14-2 8-15,13 0-29 16,4-14-37-16,6-9-112 16,5-4 51-16,3 1-16 0,2-2 21 15,2 6 56-15,-4 5-6 16,-1 12 6-16,-6 5 96 16,-7 1-11-16,-8 20-10 15,-7 4-73-15,-10 4-1 16,-6-3 5-16,0-3-6 15,-4-6-46-15,-21-5-111 16,-44-10-131-16,4-2-74 16,-8 0-463-16</inkml:trace>
  <inkml:trace contextRef="#ctx0" brushRef="#br0" timeOffset="122815.43">12848 6921 856 0,'0'0'1367'16,"0"0"-997"-16,0 0-190 15,145-67-86-15,-87 65-85 16,0 2 3-16,-4 11-12 16,-12 28-137-16,-19 31-91 15,-21 4-291-15,-2 12-170 16,-27-1 89-16,-4-20 600 16,2 0 398-16,6-19 164 15,10-12-301-15,11-14-54 16,2-9-139-16,13-11-68 15,12 0-77-15,-1-9-1555 0</inkml:trace>
  <inkml:trace contextRef="#ctx0" brushRef="#br0" timeOffset="123827.37">14374 7506 649 0,'0'0'1109'0,"0"0"-595"16,0 0-408-16,0 0 12 16,0 0-45-16,0 0-72 15,142-99 30-15,-82 49-31 0,2-8 0 16,-2-5 0-16,-6-5 0 15,-10-1 0-15,-9-2-7 16,-14 7-26-16,-7 6 31 16,-8 13 4-16,-6 13 26 15,0 15 97-15,0 12-86 16,-8 5-22-16,-15 21-17 16,-1 19 17-16,-3 19-6 15,4 8 5-15,4 8-14 16,7-3 26-16,8-6-17 15,4-12-11-15,9-12 13 16,17-12 1-16,11-10 7 16,5-13-21-16,3-7-31 0,-1 0 10 15,-4-21-102-15,-5-3 12 16,-10 2 60-16,-7 2 26 16,-11 5 25-16,-7 10 96 15,0 5-33-15,-3 0 9 16,-10 14-32-16,2 6-9 15,6 4-16-15,5-2 0 16,3-2 9-16,23-8-24 16,10-6 9-16,2-6-24 15,2 0-7-15,-4-17-22 0,-9-4 5 16,-10-7-13 0,-7-4 43-16,-8-5-44 0,-2 5 53 15,0 5 28 1,-7 7 23-16,-9 9-4 15,-4 11-47-15,-14 11-103 0,3 14-68 16,2 4-411-16</inkml:trace>
  <inkml:trace contextRef="#ctx0" brushRef="#br0" timeOffset="123939.99">14899 7645 2336 0,'0'0'516'0,"0"0"-516"15,0 0-135-15,0 0-474 0</inkml:trace>
  <inkml:trace contextRef="#ctx0" brushRef="#br0" timeOffset="125004.39">15728 6742 1827 0,'0'0'583'0,"0"0"-505"15,0 0-35 1,0 0-43-16,0 0 10 0,0 0 26 15,21 110 70-15,-21-41-17 16,0 12 8-16,0-1-63 16,0-1-4-16,-2-11-25 15,-3-12 11-15,3-13-5 16,2-14-11-16,0-11 0 16,0-10-6-16,0-8 7 15,0 0-1-15,0-8 0 16,2-22-45-16,15-10-61 15,8-9-23-15,6-4 6 16,1 9 97-16,-3 9 5 16,-5 15 21-16,-6 16 0 15,-5 4 10-15,-2 8-8 16,-4 15 14-16,-5 7 39 16,1-1 45-16,-3 3-75 0,0 2 13 15,2-8-29-15,2-3 7 16,5-7 1-16,7-6-17 15,8-8-30-15,5-2 21 16,7-5-134-16,4-20 9 16,-2-8-47-16,-5-8-22 15,-6 2 105-15,-9 8 98 16,-9 8 11-16,-9 14 306 16,0 9-193-16,-7 0-72 15,-11 19-32-15,1 10-13 0,3 0 21 16,5 3 13-16,9-1-7 15,0-5 14-15,0-6-42 16,9-2 19-16,7-9-5 16,1-2-19-16,6-5 21 15,-3-2-22-15,0 0-15 16,-4-16 4-16,-8-4-1 16,-1-4-4-16,-7-2-30 15,0-1 6-15,0 3 40 16,0 7 25-16,-4 3-9 15,4 6 21-15,0 3-25 16,0 3-4-16,0 2-8 16,8 0-61-16,4 0 61 0,-1 15-22 15,1 7 20 1,1-1-15-16,3 4 27 0,3-4-10 16,8-2 28-16,8-5-28 15,13-4 45-15,5-8-40 16,4-2-4-16,4 0 13 15,-5-13-14-15,-9-10-9 16,-12-3-50-16,-12-6-28 16,-15-2 46-16,-8 1-36 15,0 10 77-15,-12 9 28 16,-9 14 19-16,-4 0-12 16,1 24-15-16,4 12-19 15,4 9 70-15,5 8-20 16,5 3-11-16,-2 4 6 15,4 1-45-15,-4 0 15 0,-1-2-16 16,-1-7 12 0,2-8-6-16,-1-9-6 0,2-14-6 15,2-9-28-15,-1-12-152 16,4-1-18-16,-3-20-315 0</inkml:trace>
  <inkml:trace contextRef="#ctx0" brushRef="#br0" timeOffset="125208.05">16372 6789 1798 0,'0'0'618'15,"0"0"-498"-15,0 0-36 16,0 0-83-16,0 0 6 15,0 0-7-15,0 0-34 16,34 157-14-16,-81-101-533 0</inkml:trace>
  <inkml:trace contextRef="#ctx0" brushRef="#br0" timeOffset="126619.76">17391 7008 1572 0,'0'0'305'15,"0"0"-236"-15,0 0-5 16,0 0 37-16,0 0 34 0,0 0 60 16,-102 126-64-1,102-94 16-15,0-1-44 0,18-9-68 16,11-8 24-16,8-9-45 16,6-5-7-16,-3-3 4 15,-5-15-11-15,-10-7 0 16,-12 4 0-16,-13-4 19 15,0 6-28-15,-24 0 9 16,-12 10 0-16,-4 5-18 16,2 4 11-16,3 0-99 15,15 0-160-15,9 0-307 16,11 0-398-16</inkml:trace>
  <inkml:trace contextRef="#ctx0" brushRef="#br0" timeOffset="126777.85">17491 6842 1892 0,'0'0'577'0,"0"0"-498"16,0 0-29-16,0 0 5 15,0 0-38-15,0 0 27 16,7 122-44-16,-11-90-13 16,-7-10-109-16,2-8-340 15,4-14-300-15</inkml:trace>
  <inkml:trace contextRef="#ctx0" brushRef="#br0" timeOffset="126920.07">17653 6657 1460 0,'0'0'726'0,"0"0"-554"16,0 0-132-16,0 0 7 16,0 0-44-16,102 136 3 15,-118-73-6-15,-13-13-182 16,3-12-610-16</inkml:trace>
  <inkml:trace contextRef="#ctx0" brushRef="#br0" timeOffset="127723.28">18334 6587 1472 0,'0'0'362'15,"0"0"-255"-15,0 0-106 16,-124 124 169-16,86-61 114 16,9 5-37-16,4 2-20 15,13 2-145-15,10-4-67 16,2-5 10-16,16-10-25 16,20-12 0-16,13-15-1 15,9-14-77-15,5-12-20 16,-1 0-92-16,-6-26-12 15,-5-10 72-15,-13-8-59 16,-12-2 56-16,-12 3 90 16,-12 11 43-16,-2 16 316 15,-18 16-103-15,-15 4-123 16,-12 26 42-16,-2 12-68 0,3 5-19 16,9-3-21-16,10-6-8 15,15-9-16-15,10-9 0 16,8-8-34-16,23-12 18 15,11 0-95-15,9-9-20 16,3-17-87-16,-3-10-79 16,-4-4 75-16,-11 1-71 15,-10 9 293-15,-13 10 45 16,-13 14 252-16,0 6-115 16,-6 8-48-16,-15 16-4 15,2 4 22-15,5-2-60 16,5-3-16-16,9-6 8 15,0-7-66-15,11-3 21 0,16-7-33 16,2 0-6 0,2-17-71-16,3-5-53 0,-5-1 36 15,0-2 67-15,-5 4-32 16,-5 4 53-16,-6 12 6 16,-7 5 32-16,-6 0 10 15,0 23 16-15,0 8-12 16,-13 1 27-16,1-5-54 15,4-6-4-15,1-10-18 16,7-6 11-16,0-5 21 16,5 0-15-16,17-12-20 15,7-8-36-15,7-2-67 16,3-1 33-16,0 5 60 16,-6 8-10-16,-4 8 20 15,-7 2 0-15,-8 7 1 0,-5 15 8 16,-9 4-9-16,0-1 0 15,0-1 0-15,-11-3-11 16,-7-9-106-16,-22-12-142 16,6 0-277-16,-4 0-594 0</inkml:trace>
  <inkml:trace contextRef="#ctx0" brushRef="#br0" timeOffset="127888.49">18353 6824 1846 0,'0'0'596'15,"0"0"-470"-15,0 0 2 16,0 0-73-16,122 23-40 16,-91 0 4-16,-9-3-19 15,-6-1 0-15,-12-4-137 16,-4-15-203-16,0 0-238 16,-11-4-334-16</inkml:trace>
  <inkml:trace contextRef="#ctx0" brushRef="#br0" timeOffset="127985.19">18569 6793 992 0,'0'0'721'15,"0"0"-356"-15,120-36 9 16,-53 33-141-16,6 3-153 16,5 0-80-16,25 13-61 15,-19 4-284-15,-10-5-741 0</inkml:trace>
  <inkml:trace contextRef="#ctx0" brushRef="#br0" timeOffset="128669.93">20114 6703 1587 0,'0'0'556'15,"0"0"-358"-15,0 0-98 0,0 0-71 16,0 0-15 0,0 0 76-16,-63 165 35 0,39-80 7 15,1 7-86-15,7-3-28 16,12-16-3-16,1-3-14 16,3-12-2-16,0-16-98 15,21-13-129-15,-1-15-156 16,-7-11-489-16</inkml:trace>
  <inkml:trace contextRef="#ctx0" brushRef="#br0" timeOffset="129404.83">19750 7185 1674 0,'0'0'719'16,"0"0"-454"-16,0 0-176 16,0 0-40-16,158-77-49 15,-78 51 11-15,9-4-26 0,-2-4 6 16,-8-6-100-16,-13 0-20 15,-22-3-35-15,-17 4 65 16,-19 3 53-16,-8 4 46 16,-18 10 104-16,-16 13 19 15,-11 9 15-15,-1 17 26 16,-6 26-80-16,6 18-13 16,7 9-32-16,13 4-24 15,12 0 43-15,14-9-58 16,0-14 0-16,19-14 11 15,8-13-1-15,6-15 1 16,5-6-11-16,4-3-14 0,0-12 3 16,3-16-93-1,0-8-36-15,-5-5 13 0,-5 5 23 16,-10 8 104-16,-10 14 4 16,-12 14 44-16,-3 2 3 15,-5 26 25-15,-10 11-20 16,-2 1-26-16,9-4-19 15,8-6 16-15,0-8-14 16,14-7-11-16,17-9 24 16,2-6-26-16,3 0-43 15,-3-6-38-15,-4-17-59 16,-4-3 47-16,-4-6-63 16,-2-2-38-16,-3 4 123 15,-5 5 71-15,-3 15 109 16,-6 10 63-16,-2 2-141 0,0 27 97 15,0 7-54-15,0-1-59 16,0 2 28-16,0-7-37 16,2-6-6-16,10-8 8 15,3-8-8-15,4-8-15 16,0 0-88-16,1-6-74 16,1-14-5-16,-2-4 32 15,2-8 50-15,1-6-77 16,1 0-165-16,-4 2 129 15,2 8 213-15,-9 14 385 16,0 14-18-16,-7 0-216 16,-5 28-22-16,0 7-42 15,0 6-63-15,-17-1 55 0,2-5-54 16,-1-4-24-16,3-7-2 16,-1-14-159-16,8-6-204 15,-1-4-483-15</inkml:trace>
  <inkml:trace contextRef="#ctx0" brushRef="#br0" timeOffset="129570.77">21054 6953 618 0,'0'0'1263'16,"0"0"-1092"-16,0 0-112 15,0 0 23-15,0 104 22 16,-27-77-32-16,-4-1-72 15,-7-16-40-15,9-6-243 16,5-4-954-16</inkml:trace>
  <inkml:trace contextRef="#ctx0" brushRef="#br0" timeOffset="129719.56">21043 6505 2109 0,'0'0'359'0,"0"0"-301"16,0 0-41-16,-159 177-17 16,97-105-177-16,15-12-625 0</inkml:trace>
  <inkml:trace contextRef="#ctx0" brushRef="#br0" timeOffset="130013.72">21605 7070 2485 0,'0'0'336'0,"0"0"-336"0,0 0-1 16,-39 130-9-16,28-85 4 16,5-5 6-16,4-9 0 15,2-8-2-15,0-11 2 16,19-12-111-16,4-6-196 16,-3-16-736-16</inkml:trace>
  <inkml:trace contextRef="#ctx0" brushRef="#br0" timeOffset="130116.73">21727 6774 2257 0,'0'0'175'0,"0"0"-175"16,0 0-293-16</inkml:trace>
  <inkml:trace contextRef="#ctx0" brushRef="#br0" timeOffset="130434.5">22461 6729 1989 0,'0'0'442'15,"0"0"-442"-15,-94 123-55 16,51-48 55-16,8 9 21 16,10 5 99-16,16-4-11 15,9-9-26-15,14-9-83 16,55-20-147-16,-4-16-345 15,1-22-1106-15</inkml:trace>
  <inkml:trace contextRef="#ctx0" brushRef="#br0" timeOffset="130630.26">22899 6992 2400 0,'0'0'52'0,"0"0"-52"15,0 0-39-15,-111 139 39 16,85-88 21-16,10 0 153 16,9-5-67-16,7-6-44 15,0-8-63-15,29-12-34 16,2-10-169-16,0-10-417 0</inkml:trace>
  <inkml:trace contextRef="#ctx0" brushRef="#br0" timeOffset="130763.88">22957 6766 2242 0,'0'0'575'0,"0"0"-542"0,0 0-33 16,0 0-386-16,0 0-201 16,0 0-564-16</inkml:trace>
  <inkml:trace contextRef="#ctx0" brushRef="#br0" timeOffset="130951.48">23272 7090 39 0,'0'0'2616'0,"0"0"-2422"15,0 0-194-15,0 0-112 0,0 0 109 16,113 0 3-16,-79 0 79 15,6 2-79-15,-6 6-161 16,-12-2-493-16</inkml:trace>
  <inkml:trace contextRef="#ctx0" brushRef="#br0" timeOffset="131093.59">23223 7227 2174 0,'0'0'678'0,"0"0"-587"15,0 0-91-15,0 0-66 16,0 0-128-16,176 31 70 16,-116-31-58-16,-9 0-520 0</inkml:trace>
  <inkml:trace contextRef="#ctx0" brushRef="#br0" timeOffset="131220.94">23869 7233 1311 0,'0'0'569'16,"0"0"-569"-16,0 0-751 0</inkml:trace>
  <inkml:trace contextRef="#ctx0" brushRef="#br0" timeOffset="131365.4">23927 7045 1249 0,'0'0'588'16,"0"0"-438"-16,0 0-100 15,0 0-49-15,0 0 122 0,0 0 154 16,0 0-83-1,56-95-107-15,-52 123-57 0,-4 8 17 16,0 10-12-16,0 4-34 16,-4 4-2-16,-14 11-11 15,0-17-287-15,8-14-504 0</inkml:trace>
  <inkml:trace contextRef="#ctx0" brushRef="#br0" timeOffset="131545.6">24143 7199 2557 0,'0'0'319'0,"0"0"-319"16,0 0-46-16,-38 109 29 0,18-70 17 16,3 0 0-16,-1-2 12 15,7 1-12-15,4-7-244 16,7-16-435-16</inkml:trace>
  <inkml:trace contextRef="#ctx0" brushRef="#br0" timeOffset="131912.79">24456 6982 1879 0,'0'0'545'15,"0"0"-465"-15,0 0-25 16,0 0-19-16,0 0 21 16,0 0 40-16,0 0-60 15,115-58 9-15,-110 58 5 16,-5 20-51-16,0 8 40 15,-22 8 7-15,-12 4-20 16,-3 4 29-16,2 0-36 16,6-3-1-16,10-7 22 15,13-7-32-15,6-4 46 0,4-5-22 16,23-6-32 0,8-7-1-16,7-2-41 0,23-3-68 15,-14-4-236-15,-9-12-578 0</inkml:trace>
  <inkml:trace contextRef="#ctx0" brushRef="#br0" timeOffset="132077.6">24708 7221 1846 0,'0'0'564'0,"0"0"-415"16,0 0-103-16,0 0 52 15,0 0 8-15,0 0-35 16,-34 121 5-16,14-84-69 0,-1-1-7 15,8-2-107-15,5-12-397 16,6-8-321-16</inkml:trace>
  <inkml:trace contextRef="#ctx0" brushRef="#br0" timeOffset="132587.07">25164 7018 1512 0,'0'0'568'16,"0"0"-408"-16,0 0-135 15,0 0 25-15,0 0 20 16,0 0-4-16,0 0 7 15,-18-4-67-15,16 1 5 16,0 3 6-16,2 0 39 16,0-3 110-16,0-1-59 15,0-1-54-15,6-2-29 16,6-1-24-16,1 3 0 16,-1 5-1-16,-4 0-5 15,-3 0-6-15,-5 17 12 16,0 7 0-16,-7 6 42 15,-17 6-36-15,-8 0 19 16,3-1-11-16,9-5 2 16,9-5-3-16,11-4-13 0,2-5 9 15,23-2 9-15,6-4-18 16,0-2 0-16,-2 0 0 16,-8 5 11-16,-10 0-26 15,-11 7 15-15,0 5 0 16,-16 1-14-16,-8-3 15 15,-3-3-2-15,4-5 1 16,17-14-122-16,6-1-166 16,0 0-264-16</inkml:trace>
  <inkml:trace contextRef="#ctx0" brushRef="#br0" timeOffset="132764">25671 6921 2121 0,'0'0'576'0,"0"0"-501"16,0 0 50-16,58 129-62 16,-58-62-31-16,-23 6 20 15,-26 7-40-15,-20-3-24 16,-51 8-81-16,15-22-545 16,9-19-600-16</inkml:trace>
  <inkml:trace contextRef="#ctx0" brushRef="#br0" timeOffset="134051.34">1507 8291 140 0,'0'0'1360'0,"0"0"-1157"15,0 0-153-15,0 0 115 16,0 0 85-16,0 0-34 16,-34 119 33-16,27-65-85 0,-2 4-81 15,1 4-15 1,-4-1-66-16,3-8 20 0,1-7-22 16,3-11-15-16,5-15-31 15,0-12-269-15,0-8-26 16,0-16 28-16,0-8-369 0</inkml:trace>
  <inkml:trace contextRef="#ctx0" brushRef="#br0" timeOffset="134435.37">1192 8298 1258 0,'0'0'1261'0,"0"0"-1005"16,0 0-128-16,0 0-24 15,0 0-76-15,0 0-22 16,0 0 10-16,178-81-15 0,-104 79 8 15,0 2-9-15,-8 0 6 16,-10 0-18-16,-18 0 12 16,-16 0-5-16,-17 4-9 15,-5 10 2-15,-23 14 12 16,-17 12 41-16,-11 13-18 16,-2 5 38-16,1 0-55 15,13-10-4-15,12-14 1 16,17-14 3-16,10-16-12 15,12-4 4-15,21-10-28 16,11-20 18-16,4-9-118 16,-6-10-75-16,-4-1 43 15,-9 3-11-15,-7 10 113 0,-8 9 60 16,-6 16 141 0,-8 12 85-16,0 0-159 0,0 27-59 15,0 16 32-15,-6 8-34 16,-1 16-12-16,2-11-75 15,5-14-604-15</inkml:trace>
  <inkml:trace contextRef="#ctx0" brushRef="#br0" timeOffset="134876.72">2173 8274 1365 0,'0'0'789'0,"0"0"-711"16,0 0-59-16,-151 9 108 16,97 28 102-16,5 8-35 15,13 12-78-15,14 3-68 16,17-2 3-16,5-6-51 16,27-9 1-16,23-15 22 15,14-13-22-15,9-12-2 16,1-3-69-16,-1-10-97 15,-12-14 4-15,-12-5 1 16,-18 0 51-16,-13 0 111 16,-12 7 1-16,-6 8 221 0,0 8-6 15,-13 6-130 1,-2 0-14-16,-1 10-70 16,7 8 4-16,5 2 15 0,4-2-20 15,6-1 39-15,17-5-40 16,5-7 9-16,1-3-21 15,-4-2-6-15,-5 0 2 16,-7 0 14-16,-9-10 4 16,-4-2 10-16,0-2-12 15,-2-1-90-15,-19-18-139 16,-2 8-257-16,5-6-491 0</inkml:trace>
  <inkml:trace contextRef="#ctx0" brushRef="#br0" timeOffset="135022.37">2514 8020 1750 0,'0'0'966'0,"0"0"-807"15,0 0-89-15,0 0-70 16,-100 116 0-16,51-26-1 16,9-15-123-16,11-8-582 0</inkml:trace>
  <inkml:trace contextRef="#ctx0" brushRef="#br0" timeOffset="135509.31">4001 8310 1768 0,'0'0'813'16,"0"0"-606"-16,0 0-147 15,0 0 20-15,0 0-79 16,-120 71 24-16,64-11 42 15,-2 13-55-15,2 5 24 16,5-4-36-16,10-11-15 16,12-17 5-16,19-20-98 15,10-16-92-15,0-10-25 16,42-30-103-16,-4-11-218 16,0-6-422-16</inkml:trace>
  <inkml:trace contextRef="#ctx0" brushRef="#br0" timeOffset="135651.87">3887 8344 1790 0,'0'0'697'16,"0"0"-555"-16,0 0-78 16,0 0-64-16,56 104 10 15,-27-53 50-15,0 0-26 16,4 7 12-16,-4-2-46 16,3 11-169-16,-10-17-180 15,-9-12-475-15</inkml:trace>
  <inkml:trace contextRef="#ctx0" brushRef="#br0" timeOffset="135847.74">3495 8592 2369 0,'0'0'549'0,"0"0"-403"16,0 0-117-16,0 0 8 15,129-8-37-15,-59 10 0 16,3 13-18-16,29 4-30 16,-19-4-312-16,-15-5-749 0</inkml:trace>
  <inkml:trace contextRef="#ctx0" brushRef="#br0" timeOffset="136140.34">4622 8522 1692 0,'0'0'846'0,"0"0"-543"0,0 0-227 16,0 0-27-16,0 0 1 16,0 0-43-16,0 0 33 15,133 26-40-15,-102-8-63 16,-14 5-237-16,-5-6-408 16,-12-3-1034-16</inkml:trace>
  <inkml:trace contextRef="#ctx0" brushRef="#br0" timeOffset="136259.1">4687 8695 1270 0,'0'0'1302'0,"0"0"-1044"15,0 0-203-15,0 0-55 16,168-17-49-16,-124 10-196 16,-8 0-344-16</inkml:trace>
  <inkml:trace contextRef="#ctx0" brushRef="#br0" timeOffset="146810.91">5621 8333 1026 0,'0'0'482'0,"0"0"-352"0,0 0-63 15,0 0-1-15,0 0 8 16,0 0 26-16,16-42-25 16,-14 40 1-16,1 1 55 15,-1-1-47-15,0-1 12 16,0 2 29-16,0 1-37 16,-2 0-3-16,0 0 12 15,0 0-55-15,0 0 37 16,0 0-51-16,0 0-26 15,0 0 41-15,0 0-41 16,0 0 8-16,-2 0-10 16,-9 7 17-16,-11 18-8 15,-12 8-2-15,-11 15-6 0,-10 10 39 16,-5 9-32 0,-5 2-8-16,8-6 0 0,9-7 7 15,17-15-19-15,15-15 12 16,16-24-130-16,16-2-343 15,11-10-264-15</inkml:trace>
  <inkml:trace contextRef="#ctx0" brushRef="#br0" timeOffset="147043.47">5690 8228 1998 0,'0'0'338'0,"0"0"-292"0,0 0-3 16,0 0 11-16,41 118 42 15,-22-58 52-15,6 2-59 16,2 4-29-16,2-4-49 16,0-4-11-16,-2-9-23 15,6-9-195-15,-8-16-101 16,-6-10-397-16</inkml:trace>
  <inkml:trace contextRef="#ctx0" brushRef="#br0" timeOffset="147285.93">5214 8453 1748 0,'0'0'959'0,"0"0"-718"16,0 0-123-16,0 0-18 15,114-37-80-15,-52 33 2 16,11 4-13-16,2 0 5 16,4 0-28-16,14 4-26 15,-18 4-261-15,-21-2-760 0</inkml:trace>
  <inkml:trace contextRef="#ctx0" brushRef="#br0" timeOffset="147642.46">5933 8775 1702 0,'0'0'590'0,"0"0"-406"16,0 0-40-16,0 0-71 15,101-118-15-15,-74 76 2 0,-8-1 46 16,0 7-45-16,-11 11-17 15,-4 6 74-15,-4 9-18 16,0 8-1-16,0 2-65 16,0 12-23-16,-12 22-12 15,-2 16 1-15,3 12-36 16,0 8 5-16,-1 21-124 16,2-21-219-16,1-14-470 0</inkml:trace>
  <inkml:trace contextRef="#ctx0" brushRef="#br0" timeOffset="149723.67">6687 8374 1152 0,'0'0'562'0,"0"0"-363"16,0 0-14-16,0 0 72 16,0 0-69-16,0 0-15 15,0 0-39-15,2-16-82 16,-6 16 16-16,-23 18-49 0,-13 13 10 16,-14 18 44-1,-13 6-42-15,-4 12-8 16,4-5-22-16,8-4 23 0,13-9-30 15,15-14 6 1,18-10-33-16,10-13-15 0,17-12-291 16,17-4 1-16,5-14-514 0</inkml:trace>
  <inkml:trace contextRef="#ctx0" brushRef="#br0" timeOffset="149933.68">6734 8300 948 0,'0'0'850'16,"0"0"-680"0,0 0-70-16,0 0-5 0,0 0 66 15,0 0 90-15,89 114-63 16,-69-50-98-16,2 8-19 16,-1 0-70-16,1-5 0 15,-3-9-1-15,0-11-79 16,3-13-90-16,-4-13-179 15,-8-10-595-15</inkml:trace>
  <inkml:trace contextRef="#ctx0" brushRef="#br0" timeOffset="150121.5">6308 8502 2263 0,'0'0'636'0,"0"0"-567"16,0 0-32-16,131-8-37 16,-50 8 12-16,10 0-33 15,36 0-78-15,-25 0-402 16,-19 0-754-16</inkml:trace>
  <inkml:trace contextRef="#ctx0" brushRef="#br0" timeOffset="150722.71">7028 8731 1018 0,'0'0'787'0,"0"0"-466"16,0 0-43-16,0 0 2 16,0 0-110-16,0 0-16 15,0 0-66-15,0-10-51 16,3 0-13-16,12-3-16 15,5 4-1-15,5 1-7 16,-1 5 0-16,0 3-18 0,-3 3 18 16,-13 19-4-1,-8 10-4-15,0 6 11 0,-24 5-3 16,-14 1 0 0,-2-1 0-16,2-7 6 0,12-8-6 15,12-10 0-15,14-6-2 16,0-7 19-16,35-5-8 15,15 0-9-15,8-3-36 16,4-11 36-16,9-10-114 16,-17 7-241-16,-14-2-392 0</inkml:trace>
  <inkml:trace contextRef="#ctx0" brushRef="#br0" timeOffset="151211.59">7282 8031 2006 0,'0'0'735'0,"0"0"-550"15,0 0-116-15,0 0-8 16,0 0-61-16,0 0 0 15,0 0 6-15,-107 125-6 0,49-46-1 16,5-11-223-16,6-10-599 0</inkml:trace>
  <inkml:trace contextRef="#ctx0" brushRef="#br0" timeOffset="156314.65">7826 8407 1500 0,'0'0'388'15,"0"0"-199"-15,0 0 59 0,0 0-101 16,0 0 13-1,0 0-27-15,0 0-84 0,11-39-20 16,-11 43-29-16,-15 16 0 16,-10 10 13-16,-6 10 10 15,-10 9 36-15,-3 6-12 16,0 3-37-16,-1-1 11 16,5-7-21-16,7-8 0 15,6-10 0-15,11-12-12 16,7-6-64-16,9-14-221 15,0 0-249-15,13-8-178 0</inkml:trace>
  <inkml:trace contextRef="#ctx0" brushRef="#br0" timeOffset="156511.64">7795 8418 464 0,'0'0'1581'0,"0"0"-1206"16,0 0-271-16,0 0 39 15,0 0 9-15,96 106-100 16,-67-54 11-16,2 3-27 16,2-4-26-16,-2 0-5 15,-1-9-5-15,-6-8-57 16,-4-6-94-16,-9-10-209 16,-6-10-286-16</inkml:trace>
  <inkml:trace contextRef="#ctx0" brushRef="#br0" timeOffset="156684.4">7407 8689 2322 0,'0'0'569'16,"0"0"-500"-16,0 0 14 16,114-47-40-16,-47 37-30 15,6 6-20-15,5 4 7 16,18 0-154-16,-20 8-461 15,-18 3-992-15</inkml:trace>
  <inkml:trace contextRef="#ctx0" brushRef="#br0" timeOffset="157555.23">8229 8740 1343 0,'0'0'648'0,"0"0"-311"0,0 0-199 16,0 0-57-16,0 0 8 15,0 0-38-15,0 0 54 16,-24-45-61-16,22 43-28 16,-1 2-2-16,3 0-14 15,0 0 0-15,0 0-11 16,0 0 12-16,0 0-1 15,0 0 0-15,0 0-20 16,0 0 5-16,0 0 12 16,0 0 3-16,0 0-15 15,0 0 20-15,0 0-5 16,0 0 0-16,0 0 10 16,0 0 12-16,0 0-22 0,0 0 0 15,0 0 15-15,0 0 0 16,0 0-10-16,0 0 11 15,0 0-6-15,0 0 2 16,0 0-12-16,0 0 0 16,0 0-15-16,0 0 15 15,-6 0 0-15,-1 0-1 16,-2 3 7-16,2 1-14 16,5 1 8-16,0-5 0 15,2 2-14-15,0-2 31 16,0 0-17-16,0 0 0 15,0 0 9-15,0 0 9 16,0 0-12-16,0 0-5 16,0 0 11-16,0 0 0 15,7 0-12-15,9 0 0 0,1 0 7 16,1 0-20-16,-3 8 13 16,-5 8-2-16,-6 6-10 15,-4 6 24-15,0 6-6 16,-16 0 29-16,-6 0-34 15,4-6 40-15,7-4-41 16,11-6 0-16,0-4 1 16,20-2 15-16,13-3-7 15,-2-2-9-15,-2 1 12 16,-10 2-27-16,-17 4 15 16,-4 9 0-16,-42 9-8 15,-41 10 24-15,-5 0-32 0,-46 16-8 16,23-10-314-16,28-13-658 15</inkml:trace>
  <inkml:trace contextRef="#ctx0" brushRef="#br0" timeOffset="158545.67">8740 8685 937 0,'0'0'927'0,"0"0"-549"15,0 0-54-15,0 0-63 16,0 0-99-16,0 0-34 16,0 0-77-16,36-12-19 15,-1 12-32-15,10 0 15 16,6 0-15-16,5 0 0 16,0 0-12-16,-3 0 11 0,-4 0-105 15,7 0-160-15,-16 0-246 16,-8-2-97-16</inkml:trace>
  <inkml:trace contextRef="#ctx0" brushRef="#br0" timeOffset="158773.6">9008 8472 2022 0,'0'0'758'0,"0"0"-577"0,0 0-92 16,0 0-88-16,0 0 15 16,0 0-16-16,-63 134 10 15,43-62 1-15,0 6-11 16,2-3-9-16,2 15-63 16,6-21-397-16,5-18-266 0</inkml:trace>
  <inkml:trace contextRef="#ctx0" brushRef="#br0" timeOffset="159633.79">10323 8386 859 0,'0'0'960'0,"0"0"-432"0,0 0-284 16,0 0-21-16,0 0-99 16,0 0-38-16,0 0-80 15,-34-10 7-15,-3 40-11 16,-11 14 18-16,-7 10-8 15,-8 11-12-15,3-3 0 16,4-7-15-16,14-6 14 16,13-14-1-16,14-16-93 15,15-11-190-15,0-8 35 16,40-15-70-16,2-11-275 16,1-11-235-16</inkml:trace>
  <inkml:trace contextRef="#ctx0" brushRef="#br0" timeOffset="159808.15">10333 8330 1620 0,'0'0'646'0,"0"0"-413"16,0 0-188-16,0 0-26 15,0 0-10-15,0 0-8 16,0 0 57-16,48 148 42 16,-28-86-84-16,0 2 11 15,2 0-27-15,-2-8-103 16,7-3-111-16,-7-15-279 15,-4-16-526-15</inkml:trace>
  <inkml:trace contextRef="#ctx0" brushRef="#br0" timeOffset="159979.44">10019 8615 1230 0,'0'0'1253'16,"0"0"-951"-16,0 0-222 15,0 0-30-15,121-23-48 16,-57 21 19-16,15 2-21 16,32 0-23-16,-18 0-122 15,-12 0-513-15</inkml:trace>
  <inkml:trace contextRef="#ctx0" brushRef="#br0" timeOffset="160242.81">10782 8831 1707 0,'0'0'305'0,"0"0"-285"16,0 0 8-16,0 0-28 16,4-105 124-16,0 68 66 15,0 2-50-15,-2 8-104 16,-2 6 11-16,2 9 71 15,-2 10 0-15,0 2-30 16,0 14-88-16,0 22 0 16,0 15-3-16,0 12 5 0,0 24-4 15,0-15-217-15,0-14-429 16</inkml:trace>
  <inkml:trace contextRef="#ctx0" brushRef="#br0" timeOffset="162486.43">11531 8414 378 0,'0'0'1269'0,"0"0"-710"16,0 0-359-16,0 0-17 15,0 0-33-15,0 0-68 0,0 0 15 16,11-28-68-16,-24 28-22 16,-14 18-2-16,-11 11 5 15,-11 14-10-15,-7 5 20 16,0 6-10-16,3-1 7 15,8-8-17-15,10-4 0 16,12-14-21-16,10-6 21 16,11-11-105-16,2-10-193 15,17 0-174-15,6-10-80 0</inkml:trace>
  <inkml:trace contextRef="#ctx0" brushRef="#br0" timeOffset="162689.65">11504 8365 864 0,'0'0'924'16,"0"0"-653"-16,0 0-173 15,0 0 71-15,0 0-37 16,0 0-38-16,143 111 35 16,-114-67-83-16,0 2-28 15,-5 1-18-15,-6-6-16 16,-5-2-69-16,-11-8-126 15,-2-6-277-15,0-11-464 0</inkml:trace>
  <inkml:trace contextRef="#ctx0" brushRef="#br0" timeOffset="162923.62">11116 8622 1629 0,'0'0'655'0,"0"0"-369"15,0 0-52-15,0 0-88 16,0 0-28-16,116-9-100 16,-60 9-1-16,6 0-17 15,9 0-15-15,23 0-15 16,-18-3-318-16,-13 1-682 0</inkml:trace>
  <inkml:trace contextRef="#ctx0" brushRef="#br0" timeOffset="163575.31">10675 7943 1629 0,'0'0'563'16,"0"0"-378"-16,0 0 53 0,0 0 13 16,0 0-172-16,0 0-40 15,0 0-36-15,-18 2 21 16,-20 42-21-16,-9 14-3 15,-24 31-145-15,9-17-340 16,10-10-1175-16</inkml:trace>
  <inkml:trace contextRef="#ctx0" brushRef="#br0" timeOffset="164771.01">11878 8767 772 0,'0'0'502'0,"0"0"-238"16,0 0-13-16,0 0 74 15,0 0-21-15,0 0-127 16,0 0 26-16,-4-43-128 15,4 31-32-15,0 3 20 16,9-4-56-16,5 5 7 16,1 2-14-16,3 5 19 15,-2 1-28-15,-3 0 9 16,-4 11-4-16,-7 14-20 16,-2 4 19-16,-5 6 5 0,-19 1 0 15,-3-7 18-15,1-2-15 16,6-8-3-16,7-10 0 15,5-5 3-15,8-2 12 16,0-2-9-16,14 0 13 16,17 0-1-16,11 0-23 15,12-2 5-15,4-6-52 16,2 0 34-16,11-3-225 16,-15 2-343-16,-12 1-1061 0</inkml:trace>
  <inkml:trace contextRef="#ctx0" brushRef="#br0" timeOffset="165370.4">12584 8402 1602 0,'0'0'381'16,"0"0"-271"-16,0 0-95 16,0 0 38-16,0 0 53 15,0 0 44-15,-141 114-11 16,96-64-54-16,3 2 9 15,4-4-37-15,9-3-56 16,6-12 13-16,13-4-14 16,8-11-71-16,2-10-84 15,19-8-152-15,10-18-73 16,2-7-974-16</inkml:trace>
  <inkml:trace contextRef="#ctx0" brushRef="#br0" timeOffset="165535.75">12538 8383 1780 0,'0'0'637'16,"0"0"-549"-16,0 0-66 16,0 0 11-16,0 0-20 15,69 111 59-15,-44-59 10 16,0 8-64-16,-1 2 0 16,-4-1-18-16,-4 7-120 15,-3-18-186-15,-6-14-392 0</inkml:trace>
  <inkml:trace contextRef="#ctx0" brushRef="#br0" timeOffset="165707.65">12184 8666 2116 0,'0'0'633'0,"0"0"-533"0,0 0 12 16,124-26-104-16,-58 24 7 15,7 2-30-15,29 0-11 16,-17 11-281-16,-16-1-562 0</inkml:trace>
  <inkml:trace contextRef="#ctx0" brushRef="#br0" timeOffset="166498.62">12893 8828 766 0,'0'0'654'16,"0"0"-369"-16,0 0-97 0,0 0 40 15,0 0-26-15,0 0-45 16,0 0 5-16,-4 0-63 15,4 0-19-15,-2-3-65 16,2 1 3-16,0 0-7 16,0 0-11-16,0 2 0 15,0 0-12-15,-3 0 18 16,3-3-6-16,0 3 0 16,-3-1 9-16,3 0-18 15,-2 1 9-15,2 0 0 16,0 0-11-16,0 0 16 15,-2 0-5-15,0 0 0 16,-2 0 0-16,-1-3-12 0,-1 3 12 16,-2 0-2-16,4 0-13 15,0 0 12-15,2 0 3 16,-1 0 0-16,3 0 9 16,0 0-1-16,0 0-8 15,0 0 0-15,0 0 42 16,0-2-30-16,9-5 25 15,9 2-37-15,3 2 11 16,-2 2-19-16,2 1 8 16,-4 0 0-16,-5 1-7 15,-6 14 16-15,-6 4-9 16,0 4 9-16,-9 3-8 16,-9-2 50-16,3 0-51 0,8-5 0 15,7-2 0-15,0 0 18 16,24-3-14-16,3-3-4 15,0 1 12-15,-9 0-18 16,-11 2 6-16,-7 5 0 16,-23 3-9-16,-24 2-18 15,-39 10-97-15,10-6-251 16,7-7-724-16</inkml:trace>
  <inkml:trace contextRef="#ctx0" brushRef="#br0" timeOffset="171459.26">1221 10069 1232 0,'0'0'686'16,"0"0"-444"-16,0 0-7 16,0 0 65-16,0 0-126 15,0 0-52-15,-4 0-31 16,14-3-56-16,13-1 1 16,10-1-36-16,12 5 0 0,9 0 7 15,3 0 5-15,3 0-13 16,-2 5 1-16,-2 2-36 15,-2 2-39-15,-2-1-250 16,-13-4-344-16,-14-2-1219 0</inkml:trace>
  <inkml:trace contextRef="#ctx0" brushRef="#br0" timeOffset="171669.91">1250 10207 1763 0,'0'0'711'16,"0"0"-473"-16,0 0-99 15,0 0-78-15,0 0-11 16,0 0-44-16,145-36-6 16,-101 36 0-16,1 0-20 15,7 0-153-15,-15 2-202 16,-5-2-351-16</inkml:trace>
  <inkml:trace contextRef="#ctx0" brushRef="#br0" timeOffset="171834.78">1752 9910 1827 0,'0'0'667'0,"0"0"-513"16,0 0-54-1,0 0 0-15,0 0-28 0,71 126-47 16,-71-64 5-16,-7 8-30 15,-24 9 0-15,-29 17-118 16,4-18-389-16,5-18-525 0</inkml:trace>
  <inkml:trace contextRef="#ctx0" brushRef="#br0" timeOffset="172495.77">2770 9745 1151 0,'0'0'862'0,"0"0"-529"16,0 0-181-1,0 0 66-15,0 0-109 0,0 0-83 16,0 0-11-16,23 2 10 16,-23 52-18-16,0 13 65 15,-3 11-43-15,-7 4 24 16,-6 3-51-16,3-4 8 15,-3-7-5-15,5-9-5 16,1-13 0-16,4-12-11 16,4-14-51-16,-1-10-88 15,-1-16-106-15,-2-10-29 16,-2-17-182-16</inkml:trace>
  <inkml:trace contextRef="#ctx0" brushRef="#br0" timeOffset="172692.02">2859 9661 1689 0,'0'0'719'0,"0"0"-600"16,0 0-56-16,0 0-31 15,0 0 40-15,0 0 37 16,98 123-39-16,-119-61-18 16,-22 6-31-16,-8 0-6 15,-3-4-19-15,5-14 4 16,11-11-129-16,27-20-44 15,11-11-194-15,0-8-408 0</inkml:trace>
  <inkml:trace contextRef="#ctx0" brushRef="#br0" timeOffset="172907.5">3274 9711 1618 0,'0'0'774'16,"0"0"-550"-16,0 0-197 15,0 0-27-15,-149 41 27 16,109 0 3-16,11 10 71 16,11 5-47-16,16 2-36 15,2 0 16-15,20-5-26 16,15-9-16-16,12-10 1 16,6-10-139-16,26-20-112 15,-15-4-354-15,-8-2-1069 0</inkml:trace>
  <inkml:trace contextRef="#ctx0" brushRef="#br0" timeOffset="173105.48">3595 9810 2246 0,'0'0'370'16,"0"0"-282"-16,0 0-87 16,0 0 83-16,-138 134-15 15,105-81-3-15,4 0-15 16,2-2-45-16,9-8 0 15,5-9-6-15,10-12-65 16,3-12-24-16,0-10-68 16,32-20 7-16,-1-14-313 15,0-7-437-15</inkml:trace>
  <inkml:trace contextRef="#ctx0" brushRef="#br0" timeOffset="173253.53">3615 9837 1335 0,'0'0'767'0,"0"0"-499"16,0 0-184-16,0 0-43 15,0 0-9-15,0 0 35 16,50 133-33-16,-44-81-26 16,3 2-2-16,0-2-6 15,-2-5-131-15,-3-12-208 16,-2-10-221-16,-2-13-337 0</inkml:trace>
  <inkml:trace contextRef="#ctx0" brushRef="#br0" timeOffset="173411.67">3292 9958 2172 0,'0'0'551'15,"0"0"-478"-15,0 0-10 16,169 0-26-16,-108 0-37 16,-1 6-8-16,4-2-84 15,-12-2-400-15,-17-2-695 0</inkml:trace>
  <inkml:trace contextRef="#ctx0" brushRef="#br0" timeOffset="173608.47">3903 9663 484 0,'0'0'1731'15,"0"0"-1574"-15,0 0-105 0,0 0-52 16,44 152 0-16,-44-84 73 15,-8 9-42-15,-24 3-3 16,-6 0-28-16,-2-4-4 16,0-2-161-16,11-21-189 15,15-21-526-15</inkml:trace>
  <inkml:trace contextRef="#ctx0" brushRef="#br0" timeOffset="173930.37">4141 10064 1119 0,'0'0'1140'0,"0"0"-644"16,0 0-310-16,0 0-9 15,0 0 18-15,0 0-91 16,0 0-51-16,70-28-53 16,-26 28 0-16,5 0-6 0,-3 0-84 15,-5 10-55-15,-21 13-108 16,-9-3-538-16,-11-5-999 0</inkml:trace>
  <inkml:trace contextRef="#ctx0" brushRef="#br0" timeOffset="174056.87">4124 10251 1689 0,'0'0'1071'0,"0"0"-918"16,0 0-40-16,0 0-24 15,0 0-75-15,131-4-14 16,-62 1-26-16,-11 2-277 15,-9-2-1030-15</inkml:trace>
  <inkml:trace contextRef="#ctx0" brushRef="#br0" timeOffset="180693.84">4930 9893 1405 0,'0'0'330'0,"0"0"-222"0,0 0 67 16,0 0 14-16,0 0-65 15,0 0 92-15,2-47-87 16,3 41 4-16,-2-1-26 16,-1 4-48-16,0 1 53 15,-2-1-84-15,2 3-16 16,-2 0-12-16,2 0 15 15,3 0-33-15,-1 19 18 16,0 18-3-16,1 12-12 16,-5 18 30-16,0 28-12 15,0-2 21-15,-5 1-10 16,-6-4-1-16,3-20-13 0,-4 2 0 16,5-12-22-16,3-12 22 15,0-10-23-15,4-9-71 16,-4-14-221-16,-8-15-51 15,1-1-199-15,-4-23-560 0</inkml:trace>
  <inkml:trace contextRef="#ctx0" brushRef="#br0" timeOffset="180903.63">5093 9777 1547 0,'0'0'576'15,"0"0"-470"-15,0 0-37 0,0 0 77 16,0 0 10-16,82 157-28 16,-84-83-19-16,-27 7-85 15,-9 1 20-15,-8-6-44 16,-3-9-11-16,4-16 10 16,7-19-188-16,14-11-133 15,10-21-645-15</inkml:trace>
  <inkml:trace contextRef="#ctx0" brushRef="#br0" timeOffset="181162.57">5394 9779 1800 0,'0'0'299'0,"0"0"-203"0,0 0-95 16,0 0 111-16,0 0 57 16,-111 131-13-16,92-71 12 15,11 2-117-15,8 2-40 16,0-6 5-16,20-9-15 16,11-9-2-16,27-15-153 15,-7-11-314-15,-4-11-433 0</inkml:trace>
  <inkml:trace contextRef="#ctx0" brushRef="#br0" timeOffset="181364">5704 9881 1553 0,'0'0'957'0,"0"0"-691"16,0 0-220-16,0 0-45 15,0 0 83-15,-85 139-44 16,52-77 4-16,2 3-14 15,2-5-21-15,6-11-18 16,8-11-11-16,8-13-119 16,7-18-38-16,0-12-57 15,11-19-74-15,4-12-585 0</inkml:trace>
  <inkml:trace contextRef="#ctx0" brushRef="#br0" timeOffset="181527.86">5724 9830 2152 0,'0'0'597'0,"0"0"-558"16,0 0-32-16,0 0 52 16,51 121-37-16,-35-66 29 15,1 3-21-15,2 0-17 16,-1-4-26-16,-3-6-34 16,1-7-224-16,-5-15-257 15,-7-16-533-15</inkml:trace>
  <inkml:trace contextRef="#ctx0" brushRef="#br0" timeOffset="181812.48">5486 10056 1984 0,'0'0'703'0,"0"0"-563"16,0 0-86-16,0 0-53 15,124 8-1-15,-70 2 0 16,1 0-21-16,-1-2-66 15,-9-2-116-15,-10-3 4 16,-10-3 103-16,-12 0 96 16,-6 0 3-16,-7 0 150 15,0 9-34-15,0 5-17 16,0 11-11-16,0 8-24 16,0 9 14-16,0 4-75 15,0 3 6-15,0-1-12 16,0-8-14-16,0-3-114 0,2-14-256 15,5-11-629-15</inkml:trace>
  <inkml:trace contextRef="#ctx0" brushRef="#br0" timeOffset="182015.46">6165 9835 2342 0,'0'0'337'16,"0"0"-292"-16,0 0-9 16,71 127 32-16,-59-57-32 0,-12 8 39 15,0 8-75-15,-23 0 1 16,-37 18-2-16,2-21-256 16,4-21-415-16</inkml:trace>
  <inkml:trace contextRef="#ctx0" brushRef="#br0" timeOffset="182625.44">6691 9910 1822 0,'0'0'649'0,"0"0"-572"16,0 0-41-16,0 0-36 16,0 0 0-16,0 0 62 15,10 146 50-15,-10-70-15 16,0 9 0-16,0 3-55 15,-7-7 21-15,-5-2-63 0,2-10 1 16,0-9 2-16,3-11-3 16,3-10-37-16,4-11-108 15,0-24-210-15,0-4-195 16,0-4-600-16</inkml:trace>
  <inkml:trace contextRef="#ctx0" brushRef="#br0" timeOffset="183369.11">5731 10511 1594 0,'0'0'841'0,"0"0"-520"16,0 0-101-16,0 0-87 15,0 0-112-15,0 0 28 0,145-30-17 16,-85 25-31-16,5 5 6 16,-5 0-7-16,13 0-118 15,-15 0-400-15,-11 0-765 0</inkml:trace>
  <inkml:trace contextRef="#ctx0" brushRef="#br0" timeOffset="183885.14">6776 9964 948 0,'0'0'783'0,"0"0"-483"15,0 0 22-15,0 0 18 16,0 0-136-16,0 0-81 16,0 0-87-16,29-60-9 15,4 66-27-15,3 20 6 16,0 10-23-16,-12 12 17 15,-8 4 0-15,-16 4-1 16,0 1 7-16,-27-6-6 16,-15-2 0-16,-5-6 11 15,-5-8-26-15,8-12-28 16,9-14-219-16,12-7-251 16,17-2-798-16</inkml:trace>
  <inkml:trace contextRef="#ctx0" brushRef="#br0" timeOffset="184133.31">7338 9832 1585 0,'0'0'585'0,"0"0"-437"15,0 0-127-15,-114 14 62 16,65 21 16-16,3 8 93 15,6 9-59-15,11 6-82 16,13 4 15-16,13-4-53 16,3-4-11-16,16-8 4 15,18-7-6-15,10-11-33 0,25-18-155 16,-7-8-427-16,-8-2-865 16</inkml:trace>
  <inkml:trace contextRef="#ctx0" brushRef="#br0" timeOffset="184335.45">7561 9934 1724 0,'0'0'716'0,"0"0"-582"16,0 0-133-16,0 0 66 16,-150 100 8-16,106-50-1 15,3 2 19-15,10-2-93 16,12-10 12-16,11-10-12 0,8-9-45 15,0-13-50-15,39-8-78 16,-6-18-170-16,3-9-322 0</inkml:trace>
  <inkml:trace contextRef="#ctx0" brushRef="#br0" timeOffset="184493.17">7596 9910 973 0,'0'0'1351'0,"0"0"-1013"16,0 0-249-16,0 0-75 15,21 104 35-15,-13-58-33 16,4 4-1-16,1 0 11 16,3-2-26-16,-3-3-6 15,-2-7-227-15,-7-13-293 16,-4-10-216-16</inkml:trace>
  <inkml:trace contextRef="#ctx0" brushRef="#br0" timeOffset="184643.34">7206 10118 2176 0,'0'0'629'0,"0"0"-526"15,0 0-57-15,0 0 1 16,165-14-47-16,-82 18-23 16,-16 12-83-16,-7-4-553 0</inkml:trace>
  <inkml:trace contextRef="#ctx0" brushRef="#br0" timeOffset="185070.42">7688 10254 1185 0,'0'0'634'0,"0"0"-451"16,0 0 54-16,0 0-43 15,0 0 11-15,0 0-49 16,0 0-114-16,40-73-30 15,-14 67-12-15,1 6 15 16,-4 0-22-16,-5 11 7 16,-14 18 0-16,-4 5 7 15,-8 8 8-15,-21-2 66 16,-6-2-18-16,6-6-57 16,10-12 23-16,12-6-29 15,7-5 1-15,11-4-5 16,25-5 4-16,11 0-51 15,20 0-142-15,-12-17-279 16,-8 3-315-16</inkml:trace>
  <inkml:trace contextRef="#ctx0" brushRef="#br0" timeOffset="185320.22">7831 9653 2060 0,'0'0'655'0,"0"0"-446"15,0 0-209-15,0 0-60 16,0 0 48-16,-79 110-43 15,44-48-158-15,8-6-628 0</inkml:trace>
  <inkml:trace contextRef="#ctx0" brushRef="#br0" timeOffset="185573.59">8317 9892 2203 0,'0'0'638'0,"0"0"-566"16,0 0-72-16,0 0 15 15,-94 122-15-15,47-56 13 16,-4 13 2-16,0 2-30 15,-8 14-107-15,18-19-259 16,14-22-741-16</inkml:trace>
  <inkml:trace contextRef="#ctx0" brushRef="#br0" timeOffset="185987.95">8778 9904 2006 0,'0'0'504'16,"0"0"-435"-16,0 0-48 16,0 0-21-16,0 0 12 15,-138 81 77-15,91-32 33 16,-3 6-90-16,6-2-5 15,7-2-26-15,8-11 20 16,13-10-42-16,9-12-22 16,7-12-171-16,18-8 17 15,11-20-179-15,0-8-415 0</inkml:trace>
  <inkml:trace contextRef="#ctx0" brushRef="#br0" timeOffset="186138.61">8755 9868 1770 0,'0'0'713'15,"0"0"-620"-15,0 0-3 16,0 0-40-16,43 102-14 16,-30-56 30-16,3 4-60 15,-1-1-5-15,-1-4-1 16,-3 2-174-16,-7-15-152 16,-4-10-413-16</inkml:trace>
  <inkml:trace contextRef="#ctx0" brushRef="#br0" timeOffset="186279.21">8446 10124 909 0,'0'0'1635'15,"0"0"-1291"1,0 0-283-16,0 0 5 0,118-26-66 16,-38 26-32-16,-11 0-131 15,-9 0-591-15</inkml:trace>
  <inkml:trace contextRef="#ctx0" brushRef="#br0" timeOffset="186542.46">8967 10279 2402 0,'0'0'175'0,"0"0"-175"15,0 0-160-15,0 0 56 16,68-111 104-16,-58 79 56 15,1 4-47-15,-1 6-9 0,-6 10 0 16,0 4 23-16,-4 8 165 16,3 0-48-16,-3 16-98 15,0 17 0-15,0 11 33 16,0 9-73-16,0 5-2 16,0-3 0-16,0-6-27 15,0-8-200-15,0-15-270 16,0-14-465-16</inkml:trace>
  <inkml:trace contextRef="#ctx0" brushRef="#br0" timeOffset="186715.99">9378 9888 1765 0,'0'0'969'15,"0"0"-844"-15,0 0-119 16,95 106 30-16,-90-38-29 15,-5 12-2-15,-34 9 25 16,-48 33-30-16,6-24-136 16,0-18-580-16</inkml:trace>
  <inkml:trace contextRef="#ctx0" brushRef="#br0" timeOffset="187287.28">9995 9849 487 0,'0'0'1615'15,"0"0"-971"-15,0 0-584 0,0 0-59 16,0 0 12-16,-5 162 29 15,-17-53 94-15,-2 0-63 16,-1-12-43-16,3-12 17 16,9-25-40-16,-3 3-7 15,3 0 0-15,5-12-17 16,4-13 16-16,4-12-86 16,0-16-163-16,0-20-77 15,2-20-162-15,8-12-1300 0</inkml:trace>
  <inkml:trace contextRef="#ctx0" brushRef="#br0" timeOffset="187475.01">10146 9775 234 0,'0'0'1921'0,"0"0"-1683"0,0 0-192 16,0 0-18-16,0 0-1 15,96 106 129-15,-109-41-13 16,-29 7-80-16,-16 6 10 15,-10-1-73-15,2-10-1 16,10-10-108-16,32-19-155 16,17-16-85-16,7-16-596 0</inkml:trace>
  <inkml:trace contextRef="#ctx0" brushRef="#br0" timeOffset="187691.37">10704 9765 1971 0,'0'0'140'0,"0"0"-140"0,0 0 0 15,-141 38 99-15,90 6 89 16,7 11 23-16,10 8-57 16,18 8-90-16,16-3 1 15,3-4-65-15,32-11-11 16,12-11-13-16,34-23-181 15,-12-10-182-15,-9-9-448 0</inkml:trace>
  <inkml:trace contextRef="#ctx0" brushRef="#br0" timeOffset="187895.6">10983 9775 2299 0,'0'0'506'0,"0"0"-469"16,0 0-25-16,0 0 2 15,-137 161 56-15,93-93-28 16,4 2 28-16,4 0-69 16,7-7 10-16,9-16-19 15,9-12 8-15,8-15-35 16,3-15-101-16,17-14-94 16,9-19-66-16,1-13-771 0</inkml:trace>
  <inkml:trace contextRef="#ctx0" brushRef="#br0" timeOffset="188043.34">10960 9844 1748 0,'0'0'673'16,"0"0"-550"-16,0 0-110 15,0 0 43-15,11 144 30 16,-6-92-62-16,-3 4 18 16,1 0-42-16,-3-3-8 15,0-4-127-15,-3-14-341 16,-8-15-286-16</inkml:trace>
  <inkml:trace contextRef="#ctx0" brushRef="#br0" timeOffset="188187.6">10572 10046 2208 0,'0'0'663'0,"0"0"-512"0,0 0-34 15,150-30-108-15,-88 25-9 16,21 5-35-16,-17 0-267 15,-10 0-862-15</inkml:trace>
  <inkml:trace contextRef="#ctx0" brushRef="#br0" timeOffset="188651.29">11101 10219 1018 0,'0'0'808'0,"0"0"-473"16,0 0-145-16,0 0-23 16,0 0 91-16,0 0-107 15,0 0-39-15,-7-19-85 16,7 12-26-16,0-4 40 15,3 4-28-15,1 0 14 16,0 1 42-16,3 4-68 16,-1 2 21-16,6 0-22 15,-1 0-10-15,-3 15-10 16,-3 4 10-16,-5 8 10 0,0 1-6 16,-7 0 30-1,-6-3-15-15,5-1-9 0,5-3 0 16,3-3-3-16,0-2 3 15,22 0 0-15,3 0-1 16,0 1-11-16,-13 0-3 16,-12 5 15-16,0 2-1 15,-29 2-26-15,-15 3 27 16,-3-8-6-16,7-3-21 16,18-15-118-16,13-3-135 15,9 0-296-15</inkml:trace>
  <inkml:trace contextRef="#ctx0" brushRef="#br0" timeOffset="188847.13">11678 9726 2421 0,'0'0'579'0,"0"0"-564"15,0 0 12-15,0 0 9 16,-53 134-14-16,5-43 44 15,-14 30-22-15,4-7-35 16,7-11-18-16,6 1-107 16,21-40-439-16,4-10-933 0</inkml:trace>
  <inkml:trace contextRef="#ctx0" brushRef="#br0" timeOffset="189367.11">12383 9970 1800 0,'0'0'828'0,"0"0"-588"16,0 0-182-16,0 0-58 15,0 0 17-15,0 0-11 16,-170 104 37-16,103-38-26 0,-2 6 31 15,5-3-48-15,12-7 0 16,14-12-2-16,16-16-1 16,15-10-41-16,14-24-207 15,22 0-114-15,4-10-366 0</inkml:trace>
  <inkml:trace contextRef="#ctx0" brushRef="#br0" timeOffset="189537.56">12220 9951 1629 0,'0'0'804'16,"0"0"-447"-16,0 0-284 16,0 0-25-16,0 0-26 15,0 0-8-15,60 131 49 0,-47-71-57 16,0 5-6 0,-5-4 0-16,-4-3-24 0,-4-1-176 15,0-17-325-15,0-14-258 0</inkml:trace>
  <inkml:trace contextRef="#ctx0" brushRef="#br0" timeOffset="189793.29">11997 10268 2109 0,'0'0'635'16,"0"0"-566"-16,129-7 14 15,-62 2-83-15,4 0 11 16,-2-3-26-16,-1-2-40 0,-11-1-45 15,-10 4 24-15,-16 0 40 16,-12 6 36-16,-11 1 40 16,-6 0 26-16,-2 22 89 15,0 10-86-15,0 6-15 16,0 8-41-16,0-2 4 16,0-1-16-16,0-4-1 15,2-5-205-15,3-12-379 16,1-12-1460-16</inkml:trace>
  <inkml:trace contextRef="#ctx0" brushRef="#br0" timeOffset="190034.27">13156 9950 1721 0,'0'0'689'16,"0"0"-421"-16,0 0-195 15,0 0-40-15,0 0 91 16,-167 122-39-16,111-59-25 16,7 0 5-16,7-3-64 15,13-4-1-15,14-15 0 16,11-13-37-16,4-10 16 16,12-12-142-16,28-10-174 15,-5-20-248-15,-3-10-545 0</inkml:trace>
  <inkml:trace contextRef="#ctx0" brushRef="#br0" timeOffset="190209.04">13156 9869 1965 0,'0'0'744'15,"0"0"-553"-15,0 0-173 16,0 0 5-16,0 0-13 16,69 119-5-16,-62-64 46 15,-1 10-51-15,1 2 23 16,0-3-23-16,0-6-20 15,-1-10 19-15,-1-8-239 16,-5-14-139-16,0-14-351 0</inkml:trace>
  <inkml:trace contextRef="#ctx0" brushRef="#br0" timeOffset="190333.42">12929 10136 1622 0,'0'0'964'16,"0"0"-654"-16,0 0-182 15,122-18-128-15,-49 18-18 16,-10 0-211-16,-7 4-468 0</inkml:trace>
  <inkml:trace contextRef="#ctx0" brushRef="#br0" timeOffset="190678.74">13448 10328 52 0,'0'0'571'0,"0"0"-179"0,0 0 301 16,0 0-136-16,0 0-302 15,0 0-2-15,0 0-160 16,-31-37-37-16,31 23 12 16,0 0-59-16,16 4 0 15,5 4-9-15,6 6-38 16,0 0 25-16,-2 7-7 15,-8 16 20-15,-7 2-7 16,-10 10 16-16,-8 0-9 16,-21 4 33-16,-6-1-24 15,4-6 27-15,9-6-30 16,12-6-6-16,10-8 4 16,10-3 10-16,23-6 7 15,9-3-21-15,8 0-60 0,10-32-125 16,-12 1-465-16,-9-6-1344 0</inkml:trace>
  <inkml:trace contextRef="#ctx0" brushRef="#br0" timeOffset="190867.54">13562 9511 1864 0,'0'0'865'16,"0"0"-623"-16,0 0-242 16,0 0 0-16,-168 92-19 15,86-1 10-15,15-8-214 0,16-11-462 0</inkml:trace>
  <inkml:trace contextRef="#ctx0" brushRef="#br0" timeOffset="191107.51">14075 9685 1854 0,'0'0'788'15,"0"0"-603"-15,0 0-185 0,0 0 17 16,17 176 16-16,-17-55-13 15,-6 28 33-15,-21-12-53 16,-7-26 0-16,-3-35-11 16,-35-6-11-16,7-10-279 15,3-9-505-15</inkml:trace>
  <inkml:trace contextRef="#ctx0" brushRef="#br0" timeOffset="192173.31">14636 10006 1443 0,'0'0'907'16,"0"0"-586"-16,0 0-161 15,0 0-77-15,0 0-63 16,0 0 25-16,0 0-36 16,147 8 15-16,-74-8-18 15,2 0-6-15,14-6-113 16,-20-8-564-16,-18-2-863 0</inkml:trace>
  <inkml:trace contextRef="#ctx0" brushRef="#br0" timeOffset="192331.41">14939 9774 2023 0,'0'0'505'15,"0"0"-380"-15,0 0-9 16,-54 152-52-16,29-84 23 15,-4 7-86-15,-10 32-1 16,8-15-83-16,2-20-610 0</inkml:trace>
  <inkml:trace contextRef="#ctx0" brushRef="#br0" timeOffset="193263.56">15983 9767 1333 0,'0'0'639'16,"0"0"-514"-16,0 0-118 16,0 0 31-16,-27 126 107 0,11-57 9 15,-1 12 68-15,-1 7-75 16,-3 3-66-16,4 1-2 15,-1-7-78-15,5-8-1 16,1-11 0-16,6-16-19 16,3-13-22-16,3-11-147 15,0-13-65-15,0-13 31 16,-8-25 70-16,-2-17-217 16,1-11-473-16</inkml:trace>
  <inkml:trace contextRef="#ctx0" brushRef="#br0" timeOffset="193451.41">16129 9787 1452 0,'0'0'399'16,"0"0"-216"-1,0 0-54-15,0 0 19 0,87 119-10 16,-91-55 27-16,-34 6-35 16,-15 3-84-16,-10-4 11 15,1-8-57-15,4-13 4 16,12-14-14-16,19-16-160 15,27-18-27-15,4-8 28 16,25-20-580-16</inkml:trace>
  <inkml:trace contextRef="#ctx0" brushRef="#br0" timeOffset="193655.52">16464 9691 1844 0,'0'0'657'0,"0"0"-613"0,0 0-33 15,-134 109 4-15,92-51-7 16,11 6 123-16,9-1-60 16,15 0-30-16,7-7-7 15,13-8-33-15,23-11-2 16,13-14-49-16,9-13-145 16,31-15-120-16,-16-19-282 15,-10-10-407-15</inkml:trace>
  <inkml:trace contextRef="#ctx0" brushRef="#br0" timeOffset="193839.56">16794 9756 1603 0,'0'0'769'0,"0"0"-638"15,-129 90-69-15,64-26 23 16,3 6-15-16,8 0 29 16,12-3-59-16,13-9-31 15,13-11-4-15,12-13-5 16,4-13-30-16,4-16-73 15,21-5-28-15,6-15-3 16,23-56-159-16,-10 6-52 16,-1-9-295-16</inkml:trace>
  <inkml:trace contextRef="#ctx0" brushRef="#br0" timeOffset="193983.7">16806 9752 924 0,'0'0'950'0,"0"0"-606"15,0 0-220-15,0 0-7 16,0 0 10-16,8 116-97 0,-8-65-11 15,0 6 52-15,0 1-70 16,0-3-2-16,0-8-17 16,-11-5-247-16,2-12-245 15,0-14-348-15</inkml:trace>
  <inkml:trace contextRef="#ctx0" brushRef="#br0" timeOffset="194223.06">16415 10022 2090 0,'0'0'567'16,"0"0"-507"-16,131-2-51 16,-52-2 12-16,5-1-32 0,1-7 11 15,-9 3 0 1,-9-1-19-16,-14 2 7 0,-17 4 12 16,-16 4-6-16,-11 0-4 15,-9 10 10-15,0 23 58 16,0 8 4-16,-9 13 1 15,2 4-63-15,0 2 1 16,5-3-1-16,2-1-48 16,0-14-196-16,5-16-462 0</inkml:trace>
  <inkml:trace contextRef="#ctx0" brushRef="#br0" timeOffset="194545.53">17381 9814 1972 0,'0'0'664'16,"0"0"-461"-16,0 0-125 16,0 0-78-16,0 0 0 15,110 132 12-15,-110-58-3 16,-10 7 25-16,-21 4-34 0,-7-4-6 16,-7-8-12-16,-2-14-171 15,-11-11-59-15,13-19-106 16,6-12-642-16</inkml:trace>
  <inkml:trace contextRef="#ctx0" brushRef="#br0" timeOffset="194785.51">17072 9314 954 0,'0'0'1636'0,"0"0"-1329"16,0 0-307-16,0 0-119 16,0 0 59-16,-79 143 22 15,33-63-159-15,9-7-523 0</inkml:trace>
  <inkml:trace contextRef="#ctx0" brushRef="#br0" timeOffset="195280.34">18201 9854 1530 0,'0'0'569'15,"0"0"-371"-15,0 0 130 16,0 0-145-16,0 0-96 16,0 0-78-16,0 0 27 15,-10 85-23-15,-5 7 19 16,-12 31-11-16,-4-2 55 15,-2-11-64-15,2-16 1 16,8-25-13-16,1 2 21 16,4 4-30-16,7-17 9 15,4-17-9-15,7-10 8 16,0-16-82-16,0-15-38 16,0 0-15-16,11-69-156 15,-1 5-180-15,-4-14-236 0</inkml:trace>
  <inkml:trace contextRef="#ctx0" brushRef="#br0" timeOffset="195463.97">18281 9876 1692 0,'0'0'492'0,"0"0"-405"15,0 0-41-15,0 0 9 16,129 26 78-16,-118 16 21 16,-11 16-78-16,-16 9 48 15,-30 11-65-15,-14-1-41 16,-7-8-18-16,2-15-15 15,12-16-74-15,14-16-56 16,37-22-23-16,2-4-109 16,18-22-657-16</inkml:trace>
  <inkml:trace contextRef="#ctx0" brushRef="#br0" timeOffset="195670.76">18822 9551 1258 0,'0'0'1111'15,"0"0"-1021"-15,0 0-89 16,0 0-1-16,0 0 36 16,-135 131 75-16,104-60 32 15,13 9-50-15,13-1-20 16,5-6-73-16,13-10 12 16,23-13-30-16,11-16-57 0,9-14-92 15,31-20-87 1,-16-8-272-16,-7-18-132 0</inkml:trace>
  <inkml:trace contextRef="#ctx0" brushRef="#br0" timeOffset="195853.97">19259 9707 1661 0,'0'0'813'0,"0"0"-649"16,0 0-152-16,0 0 25 16,-136 139 32-16,83-73 38 15,-1 0 7-15,10-1-84 16,6-7 23-16,11-9-53 15,11-10 1-15,12-16-26 16,4-11-36-16,2-12-48 0,37-24 6 16,-4-16-247-16,-1-12-336 15</inkml:trace>
  <inkml:trace contextRef="#ctx0" brushRef="#br0" timeOffset="196004.77">19262 9709 1899 0,'0'0'589'0,"0"0"-534"15,0 0 0-15,0 0-44 16,28 152 50-16,-25-95 3 16,-3 3-63-16,0-2 18 15,0-2-19-15,0 1-181 16,-5-17-138-16,-4-17-383 0</inkml:trace>
  <inkml:trace contextRef="#ctx0" brushRef="#br0" timeOffset="196145.17">18870 9890 1096 0,'0'0'1299'0,"0"0"-945"15,0 0-228-15,160-14-20 16,-89 14-106-16,27 0-20 16,-18 10-243-16,-15-1-498 0</inkml:trace>
  <inkml:trace contextRef="#ctx0" brushRef="#br0" timeOffset="196482.31">19391 10117 879 0,'0'0'383'0,"0"0"-47"15,0 0-61-15,0 0-11 16,0 0-29-16,0 0-64 15,0 0 30-15,-18-9-22 16,24 2-149-16,10 0 55 16,3 3-85-16,4 4 0 15,0 0-1-15,0 2 4 16,-6 19-11-16,-12 10 8 16,-5 10-1-16,-20 7-20 15,-16 1 27-15,-2 0-6 0,4-8 4 16,15-12 8-16,14-9-3 15,5-4-9-15,20-6 0 16,18-4 9-16,13-4-9 16,36-2-105-16,-14-11-356 15,-7-6-602-15</inkml:trace>
  <inkml:trace contextRef="#ctx0" brushRef="#br0" timeOffset="196805.29">20053 9593 2011 0,'0'0'629'15,"0"0"-481"-15,0 0-148 16,0 0 0-16,-65 142 21 16,16-49-3-16,2-3 19 15,-3 6-34-15,-2 0-3 16,10 2-94-16,3-12-238 0,15-20-540 0</inkml:trace>
  <inkml:trace contextRef="#ctx0" brushRef="#br0" timeOffset="197225.53">20712 9786 1213 0,'0'0'634'0,"0"0"-357"16,0 0-146-16,0 0-3 16,0 0 26-16,0 0-135 15,0 0 2-15,-87 33 109 16,35 26-35-16,-9 11 11 16,1 6-31-16,4-4-61 15,9-6 11-15,12-13-25 16,12-15 0-16,14-16-9 0,9-15-58 15,12-7-9 1,22-5 8-16,8-29-270 0,20-50-180 16,-8 7-91-16,-8 1-561 15</inkml:trace>
  <inkml:trace contextRef="#ctx0" brushRef="#br0" timeOffset="197369.12">20712 9786 816 0,'-58'-23'815'16,"70"9"-284"-16,-5 7-46 15,1 3-300-15,0 4-118 16,3 15-59-16,-1 19 14 15,4 16-21-15,-5 15-1 16,-3 5 0-16,-6 6-20 16,0-4 13-16,0-7-196 15,-22-10-69-15,0-16-121 16,-2-19-441-16</inkml:trace>
  <inkml:trace contextRef="#ctx0" brushRef="#br0" timeOffset="197503.3">20253 9997 1950 0,'0'0'663'0,"0"0"-579"16,0 0 31-16,166-21-76 15,-95 21-28-15,29 0-22 16,-17 9-245-16,-14 3-562 0</inkml:trace>
  <inkml:trace contextRef="#ctx0" brushRef="#br0" timeOffset="197742.86">20849 10185 2109 0,'0'0'388'0,"0"0"-338"15,0 0 42-15,0 0 41 16,0 0-45-16,0 0-7 16,0 0-81-16,106-123-57 15,-92 101-58-15,-3 10 43 16,-4 10 64-16,-5 2-6 15,-2 17 14-15,0 24 14 16,0 13 2-16,0 11-6 16,-9 2-10-16,1-2-3 15,3 1-7-15,5-18-292 16,0-16-406-16</inkml:trace>
  <inkml:trace contextRef="#ctx0" brushRef="#br0" timeOffset="197947.33">21308 9745 1545 0,'0'0'1006'16,"0"0"-783"-16,0 0-201 16,0 0 17-16,102 147 42 15,-97-71-51-15,-5 12 13 16,-18 5-43-16,-22-2-12 15,-31 20-70-15,8-27-240 16,7-22-407-16</inkml:trace>
  <inkml:trace contextRef="#ctx0" brushRef="#br0" timeOffset="198506.13">21094 9322 1707 0,'0'0'545'15,"0"0"-353"-15,0 0-30 16,0 0-30-16,0 0-132 16,0 0-3-16,0 0-4 15,-116 118-17-15,70-7-48 16,7-15-263-16,10-17-707 0</inkml:trace>
  <inkml:trace contextRef="#ctx0" brushRef="#br0" timeOffset="199089.36">21711 10078 1347 0,'0'0'1145'0,"0"0"-824"16,0 0-195-16,0 0-68 15,0 0-58-15,0 0-19 16,0 0-159-16,38-9-386 16,-16 14-581-16</inkml:trace>
  <inkml:trace contextRef="#ctx0" brushRef="#br0" timeOffset="199380.34">22131 9756 1603 0,'0'0'589'16,"0"0"-461"-16,0 0-62 15,0 0-55-15,0 0-10 16,-23 158 113-16,-2-38 47 16,-12 32-62-16,-1-10 16 15,5-26-86-15,8-38-8 16,12-27-21-16,3 7 17 15,2 3-25-15,-1-6 8 0,9-14-107 16,0-15-63 0,0-18-28-16,0-8 109 0,7-15 87 15,6-28-221-15,16-59 3 16,-5 8-299-16,-1-7-164 0</inkml:trace>
  <inkml:trace contextRef="#ctx0" brushRef="#br0" timeOffset="199545.2">22313 9729 1672 0,'0'0'569'16,"0"0"-362"-16,0 0-164 16,0 0-35-16,0 0-8 15,0 0 0-15,23 103 52 0,-64-35-15 16,-3 2-19 0,-5-2 4-16,4-8-22 0,10-14-36 15,21-14-157-15,10-14-151 16,4-16-291-16</inkml:trace>
  <inkml:trace contextRef="#ctx0" brushRef="#br0" timeOffset="199759.27">22625 9557 1989 0,'0'0'305'0,"0"0"-280"16,0 0 8-16,0 0 41 0,-142 160 83 15,113-88 31 1,11 7-98-16,14 1-8 0,4-6-73 16,8-7 1-16,21-14-20 15,12-13-101-15,28-22-124 16,-7-11-231-16,-6-7-365 0</inkml:trace>
  <inkml:trace contextRef="#ctx0" brushRef="#br0" timeOffset="199959.14">23013 9745 2020 0,'0'0'501'0,"0"0"-437"15,0 0-63-15,0 0 33 16,-120 145 51-16,80-85-35 16,7 1 15-16,6-3-65 0,11-9 14 15,9-15-34 1,7-13 19-16,0-16-72 0,16-5 22 15,11-12-144-15,17-50-119 16,-6 1-85-16,-5-4-247 0</inkml:trace>
  <inkml:trace contextRef="#ctx0" brushRef="#br0" timeOffset="200117.5">23013 9745 1467 0,'118'-118'748'0,"-118"127"-587"15,0 23-97-15,0 14-22 16,0 9 7-16,0 8 22 15,-4 5-60-15,-4 6 38 0,-2-2-49 16,-3 0 0-16,1-5-19 16,1-12-68-16,5-10-163 15,2-16-120-15,-1-17-628 0</inkml:trace>
  <inkml:trace contextRef="#ctx0" brushRef="#br0" timeOffset="200267.51">22606 9893 2054 0,'0'0'726'16,"0"0"-600"-16,0 0-41 15,153-12 5-15,-77 12-81 16,6 0-8-16,35 0-1 16,-24 0-278-16,-12 0-536 0</inkml:trace>
  <inkml:trace contextRef="#ctx0" brushRef="#br0" timeOffset="200822.34">23301 10082 1689 0,'0'0'586'0,"0"0"-452"0,0 0 21 16,0 0-46-16,0 0-29 15,0 0-80-15,0 0 14 16,-14-18-25-16,12 16 11 15,2 0 0-15,0-1 16 16,0 1-15-16,0-5 76 16,0-1-77-16,5 0-2 15,6 2-13-15,-2 2-34 16,-3 2 19-16,-1 2 29 16,-3 0-30-16,-2 0 30 0,0 4 1 15,0 15 0-15,0 7 81 16,-13 6-69-1,-5 3 7-15,-2-3-19 0,4-4 21 16,8-3-17-16,8-7-4 16,0-4 0-16,12 1 9 15,15 2-1-15,0 5-8 16,-2 6 0-16,-12 4 13 16,-13 2-22-16,0 2 9 15,-29 0 0-15,-13-4-24 16,-8-6 26-16,6-6-4 15,13-16-152-15,11-4-103 16,15 0-89-16</inkml:trace>
  <inkml:trace contextRef="#ctx0" brushRef="#br0" timeOffset="201025.23">23929 9627 2235 0,'0'0'521'16,"0"0"-518"-16,0 0 33 15,-53 113-36-15,10-25 76 16,-17 30-16-16,-9 22-3 16,7-2-57-16,15-37-129 15,22-37-505-15</inkml:trace>
  <inkml:trace contextRef="#ctx0" brushRef="#br0" timeOffset="201434.14">24562 9869 1827 0,'0'0'396'15,"0"0"-348"-15,0 0-48 16,0 0 0-16,0 0 40 16,-145 91 113-16,95-31-13 15,-2 6-60-15,5 2-8 16,7-5-71-16,11-10 6 16,12-9-7-16,15-13-44 15,2-16-56-15,13-10-78 0,31-21-144 16,-1-19-204-1,-6-6-419-15</inkml:trace>
  <inkml:trace contextRef="#ctx0" brushRef="#br0" timeOffset="201587.08">24538 9832 152 0,'0'0'1902'16,"0"0"-1283"-16,0 0-507 16,0 0-111-16,0 0 52 15,56 104-34-15,-45-48 7 16,-4 8 18-16,-7 2-38 15,0-2-12-15,0-7-13 16,-14-6-282-16,-5-12-196 16,-4-17-236-16</inkml:trace>
  <inkml:trace contextRef="#ctx0" brushRef="#br0" timeOffset="201834.63">24275 10131 1914 0,'0'0'483'0,"0"0"-390"15,123-21 87-15,-61 15-152 16,5 0 5-16,0-2-33 16,-5 0-24-16,-8 0 23 15,-14 3-26-15,-14 0 27 16,-10 5 23-16,-9 0-8 16,-5 0 76-16,-2 22 5 15,0 12-26-15,0 10-7 16,-2 9-55-16,-7 3-4 15,2-3-4-15,0-5-34 16,5-4-61-16,2-15-246 0,0-12-417 16</inkml:trace>
  <inkml:trace contextRef="#ctx0" brushRef="#br0" timeOffset="202015.87">25055 9353 1998 0,'0'0'701'0,"0"0"-550"15,0 0-151-15,0 0-11 0,-138 114 10 16,60-8-25 0,15-11-245-16,17-10-729 0</inkml:trace>
  <inkml:trace contextRef="#ctx0" brushRef="#br0" timeOffset="202301.29">25363 9868 2230 0,'0'0'382'16,"0"0"-312"-16,0 0-70 15,-109 140 6-15,67-79 56 16,-1-2-39-16,7 2-3 16,5-10-17-16,9-6-3 15,13-16-1-15,9-20-156 16,20-9-118-16,9 0-118 0</inkml:trace>
  <inkml:trace contextRef="#ctx0" brushRef="#br0" timeOffset="202467.29">25486 9703 2300 0,'0'0'456'0,"0"0"-389"15,0 0-67-15,33 108 1 16,-26-43 15-16,-1 9-16 15,-4 4 0-15,-2 0 0 16,0 9-164-16,-6-19-145 16,-5-22-515-16</inkml:trace>
  <inkml:trace contextRef="#ctx0" brushRef="#br0" timeOffset="202609.55">25096 10034 2097 0,'0'0'607'0,"0"0"-477"16,0 0-30-16,153-6-100 16,-66 12-36-16,-16 8-225 15,-6-2-641-15</inkml:trace>
  <inkml:trace contextRef="#ctx0" brushRef="#br0" timeOffset="202917.28">25700 10268 869 0,'0'0'956'0,"0"0"-828"15,0 0-79-15,0 0 122 16,0 0 134-16,0 0-106 16,0 0-44-16,24-47-147 15,0 38 1-15,3 4 1 0,2 5-8 16,-2 0 17-16,-12 10-19 15,-7 16 15-15,-8 8-22 16,-19 8 15-16,-18 4 10 16,-11-2 29-16,6-6-34 15,11-4 20-15,17-8-33 16,14-6 12-16,0-5 11 16,32-6-23-16,8-5-16 15,29-4-23-15,-11-18-272 16,-4-9-351-16</inkml:trace>
  <inkml:trace contextRef="#ctx0" brushRef="#br0" timeOffset="203097.61">26435 9691 2039 0,'0'0'675'0,"0"0"-482"15,0 0-166-15,94 120 27 16,-86-48-8-16,-8 30-21 15,-46 23 16-15,-16-9-41 16,-39 11-6-16,-22-19-138 16,30-42-438-16,-3-10-545 0</inkml:trace>
  <inkml:trace contextRef="#ctx0" brushRef="#br0" timeOffset="204913.53">3833 11768 1455 0,'0'0'839'0,"0"0"-481"16,0 0-188-16,0 0-70 15,0 0 3-15,164 0-58 16,-102 0-29-16,-2 3 10 16,-2 9-26-16,-14 3-17 0,-10 8-89 15,-14-4-454-15,-16-2-426 16</inkml:trace>
  <inkml:trace contextRef="#ctx0" brushRef="#br0" timeOffset="205049.54">3898 12001 2179 0,'0'0'671'16,"0"0"-524"-16,0 0-79 16,0 0-18-16,0 0-47 15,128 0-3-15,-49 0-20 16,-9 0-320-16,-17 0-838 0</inkml:trace>
  <inkml:trace contextRef="#ctx0" brushRef="#br0" timeOffset="210386.55">27766 1685 1854 0,'0'0'306'15,"0"0"-245"-15,0 0 35 16,0 0 42-16,0 0-12 16,0 0 35-16,0 0-104 15,-2-26-27-15,0 26-23 16,-6 26 13-16,-9 44-20 16,-12 56 74-16,-16 53-24 15,-8 20 16-15,4-12-56 16,4-32 9-16,14-53-14 15,9-26 16-15,6-20-26 16,5-8 5-16,-3 7 0 16,1 1 9-16,-1 0-8 15,6-12-1-15,1-11 0 0,5-8-15 16,2-11-2-16,0-4 17 16,0-8-16-16,0 0-2 15,0-2 21-15,0 0-3 16,9 0 0-16,2-9 13 15,0-3-11-15,4 3-2 16,6 3-24-16,8 0 23 16,16 4-47-16,17 0 22 15,38 2 20-15,54 0-30 16,71 0 18-16,49 5-19 16,31 10 37-16,12 2-9 15,-7 3 15-15,7-3-6 16,1 1 0-16,-6-2 12 0,-17-6 2 15,-25-2-5-15,-38-4-8 16,-43-2 30-16,-58 0-30 16,-44-2 12-16,-35 0-13 15,-25 0-27-15,-8 0-124 16,-19-12-138-16,-15-4-287 16,-20-7-993-16</inkml:trace>
  <inkml:trace contextRef="#ctx0" brushRef="#br0" timeOffset="211130.13">27677 1472 1805 0,'0'0'398'15,"0"0"-231"-15,0 0-97 16,113-7 23-16,7 9 38 16,63 23-67-16,47 3 9 0,26 4-52 15,19 0 32 1,-10-3 35-16,7-3-75 0,0 3 26 16,-13-7-39-16,-16-4 0 15,-23-2-13-15,-31-6 19 16,-43-1-6-16,-44-4 0 15,-35-2 9-15,-18-2-9 16,-4-1 0-16,-7 0 0 16,-9 3-8-16,-16-3 14 15,-9 0-6-15,-4 1 33 16,0-1-33-16,0 0 30 16,0 0-30-16,0 8 0 15,0 10-14-15,0 16 16 16,-2 34-2-16,-5 43 0 0,-6 46 1 15,-3 15 3-15,-1-3-4 16,-3-17 0-16,1-26 13 16,-2-8-3-16,0-22-10 15,3-21 0-15,-6-8-62 16,4-26-303-16,2-11-674 0</inkml:trace>
  <inkml:trace contextRef="#ctx0" brushRef="#br0" timeOffset="211663.31">29799 805 1318 0,'0'0'1013'0,"0"0"-864"15,0 0-123-15,0 0-25 16,-116 14 151-16,62 59-25 15,12 7-20-15,7 12-23 16,17 4-66-16,18-18 36 16,0-6-42-16,18-11-11 0,13-16 55 15,2-20-55 1,-4-10 19-16,-5-15-20 16,-10 0-3-16,-14-17 2 0,-22-19-129 15,-20 2-380-15,-6 9-261 16</inkml:trace>
  <inkml:trace contextRef="#ctx0" brushRef="#br0" timeOffset="214148.4">29143 1748 658 0,'0'0'1293'16,"0"0"-1026"-16,0 0-103 15,0 0 11-15,0 0 21 16,0 0-95-16,0 0-93 15,0 12 14-15,-6 92-22 16,-14 55 46-16,-5 26 36 16,-4-1-36-16,-2-24-1 15,-1-30-42-15,1-11 14 16,4-20-19-16,10-24 2 16,1 5-18-16,7-22-127 0,5-15-504 15</inkml:trace>
  <inkml:trace contextRef="#ctx0" brushRef="#br0" timeOffset="-210168.55">28579 1821 1580 0,'0'0'591'0,"0"0"-591"15,0 0-26-15,0 0 26 16,0 0 158-16,0 0 9 15,0 0-121-15,-11-51-45 16,0 91 42-16,-9 34 33 16,-5 37 54-16,1-2-18 15,2-7-65-15,4-19 13 16,7-24-54-16,1-1-4 16,2-4 11-16,1-13-2 0,5-16-7 15,0-10-4 1,2-8 8-16,0-4 5 0,0-3-11 15,0-5 9-15,11-21-11 16,11-10-44-16,5-8-1 16,4 0-5-16,-2 8-20 15,-4 12 60-15,-5 14 20 16,-4 10-8-16,-6 0 35 16,-3 22-18-16,-5 6 29 15,1 2-34-15,-3 2 1 16,0-3-14-16,0 0-1 15,0-5-1-15,0 0-158 16,0-8-228-16,0-5-381 0</inkml:trace>
  <inkml:trace contextRef="#ctx0" brushRef="#br0" timeOffset="-195813.05">28045 2169 973 0,'0'0'19'0,"0"0"596"16,0 0-281-16,0 0-206 16,0 0 83-16,0 0-10 15,0-5-7-15,0 5-24 16,0-2-81-16,0-1-45 16,0 1 19-16,0 2-44 15,0-2 17-15,0 2-21 0,0-2-6 16,0-1 12-16,-2-2-21 15,-5 1 0-15,0-2 3 16,-2 1 3-16,-4-2-6 16,1 2 0-16,-1-4 7 15,5 4-2-15,0 0-5 16,6-2 0-16,2 2 4 16,0-2-4-16,20-4-13 15,7 2-5-15,-2 6-3 16,-1 3 7-16,-8 0 10 15,-12 12-26-15,-4 16 29 16,-15 10-33-16,-28 8 34 16,-15 8 0-16,-6 0 7 15,-3-1 7-15,11-9-14 16,16-12 0-16,18-6-11 0,22-10 24 16,0-4-13-16,35-3 0 15,21-9 0-15,17 0-2 16,32-11-190-16,-15-9-267 15,-19 0-551-15</inkml:trace>
  <inkml:trace contextRef="#ctx0" brushRef="#br0" timeOffset="-194940.73">29852 2247 1861 0,'0'0'683'0,"0"0"-493"15,0 0-85-15,0 0-31 16,0 0 37-16,0 0-111 15,0 0 18-15,-69 17-31 16,15 24 13-16,-1 10 0 16,2-3 10-16,8-8 6 15,13-5-14-15,17-12-2 16,13-2 0-16,2-5 3 16,17 0 4-16,19 0-7 15,13 0 0-15,5-2-88 16,24-6-142-16,-13-3-69 15,-12-5-377-15</inkml:trace>
  <inkml:trace contextRef="#ctx0" brushRef="#br0" timeOffset="-194760.14">29868 2334 1187 0,'0'0'1185'15,"0"0"-1054"-15,0 0-85 16,0 0-37-16,0 0 51 15,-54 148 57-15,30-79-69 16,0 1-21-16,-1 0-27 16,9-4-17-16,16-6-245 15,0-18-333-15,20-18-1123 0</inkml:trace>
  <inkml:trace contextRef="#ctx0" brushRef="#br0" timeOffset="-193596.69">30144 2504 1815 0,'0'0'585'16,"0"0"-436"-16,0 0 108 15,0 0-70-15,0 0-63 16,0 0-68-16,0 0-47 16,0 0 15-16,0 0-24 15,0 0-5-15,0-2-13 16,3 1 21-16,1-2-3 15,-4 3 0-15,0 0 6 16,0 0 24-16,0 0-12 0,0 0 8 16,0 0 17-1,0 0-35-15,0 0-7 0,0 0-1 16,0 0 11-16,0 0-16 16,0 0 5-16,0 0 0 15,0 0 5-15,0 0 3 16,4 0-2-16,6 0-6 15,3-2 15-15,9-1-6 16,7-2-9-16,0 3 0 16,2-2-6-16,-2 3 7 15,-4 1-2-15,-5 0 0 16,-2 0-61-16,-3 0 61 16,-3 0-34-16,-4 0-16 15,-3 0 39-15,-3 0-33 16,-2 0 24-16,0 0-3 0,0 0-33 15,0 0 41-15,0 0-41 16,0 0 23-16,0 0 28 16,0 0 0-16,0 0 6 15,0 0 33-15,0 0-2 16,0 0 48-16,0 0-40 16,-7-5-4-16,-1-1-7 15,-8 0-17-15,-2-2-2 16,-6 2-9-16,-5 2 9 15,-5 4-24-15,-4 0 15 16,0 4 0-16,3 13-12 16,6 9 25-16,8-3-13 15,12 5 0-15,9-1 12 0,0-1 2 16,21-4-14 0,14-5 0-16,15-7 11 0,8-8-5 15,9-2-12-15,-1-12 0 16,-3-14-48-16,-12-8 54 15,-15-5-43-15,-16-5-4 16,-16 1 28-16,-4 5 16 16,-9 8 3-16,-15 11 33 15,-5 7-27-15,-2 12-5 16,0 0-1-16,-2 19-52 16,-9 35-154-16,7-6-312 15,4 0-283-15</inkml:trace>
  <inkml:trace contextRef="#ctx0" brushRef="#br0" timeOffset="-193453.53">30088 2862 26 0,'0'0'2429'15,"0"0"-1947"-15,0 0-428 16,0 0 65-16,0 0 7 16,172 6-96-16,-98-6-9 15,33 0-21-15,-18 0-130 16,-13-5-494-16</inkml:trace>
  <inkml:trace contextRef="#ctx0" brushRef="#br0" timeOffset="-189887.99">5301 11388 1416 0,'0'0'656'0,"0"0"-440"16,0 0 54-16,0 0 27 16,0 0-122-16,0 0-28 15,0 0-8-15,-6-19-75 16,4 19 22-16,2 0-86 15,-2 0 10-15,2 0-37 16,-2 0 17-16,2 0-38 0,-4 0-58 16,-3 9-127-16,1 3-223 15,-2-1-340-15</inkml:trace>
  <inkml:trace contextRef="#ctx0" brushRef="#br0" timeOffset="-189720.17">5301 11388 1053 0</inkml:trace>
  <inkml:trace contextRef="#ctx0" brushRef="#br0" timeOffset="-189408.49">5301 11388 1053 0,'-72'80'1025'0,"68"-80"-741"0,-1 0-134 0,-1-4 108 0,-1-6-118 0,2-5-52 16,3-1-31-16,2-2-57 16,0-4 42-16,0 0-42 15,16 0 0-15,1 2-11 16,4 6 11-16,1 6 0 16,-7 8 0-16,-1 0-16 15,-7 18 5-15,-7 14 7 16,-3 11 4-16,-23 6-16 15,-12 4 22-15,-7-2-6 16,-4-2 0-16,0-11 11 16,5-9-18-16,7-15 7 0,6-8 0 15,10-6-4-15,5 0 4 16,9-12 0-16,7-5 16 16,0 3-5-16,20 2-2 15,16 6-9-15,10 6 0 16,10 0 0-16,4 3 0 15,1 12 0-15,-3 8 0 16,8 0-130-16,-14-2-381 16,-12-7-596-16</inkml:trace>
  <inkml:trace contextRef="#ctx0" brushRef="#br0" timeOffset="-188865.64">4757 11939 1315 0,'0'0'498'16,"0"0"-380"-16,0 0 140 0,0 0 65 15,0 0-83 1,0 0-99-16,0 0-55 0,0 0-40 15,164-21 27-15,-87 7-61 16,12-1-4-16,2-2 13 16,3 2-12-16,-5 4-17 15,-7 2 8-15,3 9-128 16,-23 0-249-16,-15 9-387 0</inkml:trace>
  <inkml:trace contextRef="#ctx0" brushRef="#br0" timeOffset="-188214.53">5264 12048 567 0,'0'0'965'0,"0"0"-746"15,0 0-7-15,0 0 39 16,0 0-110-16,0 0-35 16,0 0-43-16,-73-13-17 0,40 33 67 15,-5 8-38 1,-5 6 13-16,3 7 12 0,5 2-67 16,6 3 22-16,11-3-43 15,13-5 0-15,5-6 10 16,9-6-14-16,22-10-8 15,14-8 15-15,9-8-5 16,-1 0-20-16,-4-15 4 16,-13-6-45-16,-18-2 44 15,-18 2-7-15,-4 1 14 16,-37 3-10-16,-17 12 13 16,-9 5-17-16,-35 14-20 15,17 12-310-15,7 0-682 0</inkml:trace>
  <inkml:trace contextRef="#ctx0" brushRef="#br0" timeOffset="-184211.88">5976 11883 1290 0,'0'0'343'0,"0"0"-118"15,0 0-42-15,0 0 93 16,0 0-137-16,0 0-20 16,0 0-16-16,0-37-41 15,0 37 29-15,0 0-67 16,0 0-3-16,0 0-21 16,2 0 21-16,0 0-27 15,3 3 6-15,1 5 0 0,6-5 7 16,1 2 2-16,3-5-9 15,-1 0 0-15,1 0-31 16,-7-5 25-16,-5-2-4 16,-4 0 10-16,0-5 1 15,-11 3 8-15,-9 0-9 16,-3 5 21-16,2 4-5 16,0 0-32-16,-1 11-5 15,9 5-341-15,4-6-777 0</inkml:trace>
  <inkml:trace contextRef="#ctx0" brushRef="#br0" timeOffset="-183462.75">6973 11354 1182 0,'0'0'393'0,"0"0"-104"0,0 0-90 15,0 0 49-15,0 0-67 16,0 0-116-16,0 0-5 15,15-22-51-15,-30 44 10 16,-10 5 65-16,-2 8-51 16,-6 5 32-16,-5 1-2 15,-1 0-51-15,0-1 40 16,3-4-52-16,3-3 0 16,8-8-8-16,7-7 16 15,7-5-16-15,5-8 5 16,3-3-46-16,3-2 42 0,0 0 0 15,3 0 7 1,16-2 0-16,6-8 10 0,10-2-10 16,8-1 0-16,6 4 10 15,9-1-23-15,4 3 13 16,-2 0 0-16,-2 5-9 16,-8 2 3-16,-6 0-116 15,-10 0-161-15,-15 6-386 0</inkml:trace>
  <inkml:trace contextRef="#ctx0" brushRef="#br0" timeOffset="-183205.58">7099 11393 1803 0,'0'0'398'16,"0"0"-179"-16,0 0-102 16,0 0-22-16,0 0 19 15,0 0-102-15,0 0-3 16,-22 71 70-16,11-21-79 16,-3 11 23-16,1 4-23 15,-7 17-135-15,5-15-220 16,1-16-598-16</inkml:trace>
  <inkml:trace contextRef="#ctx0" brushRef="#br0" timeOffset="-182679.56">6526 11944 804 0,'0'0'810'0,"0"0"-483"16,0 0 51-16,0 0 104 16,0 0-334-16,0 0-60 0,0 0-34 15,52-5-45-15,-6 5 28 16,17 0-23-16,11 0-8 16,8-4 33-16,5-1-38 15,0 0-1-15,-5-2 0 16,-8 4-78-16,2 3-79 15,-20 0-322-15,-21 3-239 0</inkml:trace>
  <inkml:trace contextRef="#ctx0" brushRef="#br0" timeOffset="-182140.28">6734 12160 1803 0,'0'0'365'0,"0"0"-233"16,0 0-114-16,0 0 47 0,0 0-36 16,0 0 19-16,0 0 72 15,-47 84 8-15,29-52-50 16,2 0 0-16,3-6-52 16,4-4-6-16,4-6-14 15,5-3 12-15,0-10-3 16,10-3-15-16,16 0 0 15,8 0-12-15,8-14-121 16,2-2 8-16,-1 2 100 16,-5 7 17-16,-7 4 1 15,-6 3 7-15,-7 0 0 16,-7 14-11-16,-5 6 29 16,-6 4-13-16,0 2 59 15,-4 4-16-15,-14 2 31 16,-6 1-37-16,-1-3-42 0,-1-2 23 15,1-3-23-15,2-8 0 16,4-3-44-16,1-7-155 16,-3-7-30-16,8-7-291 15,5-13-623-15</inkml:trace>
  <inkml:trace contextRef="#ctx0" brushRef="#br0" timeOffset="-181981.77">6707 12221 1920 0,'0'0'713'16,"0"0"-484"-16,0 0-175 0,0 0-53 15,125-39 9-15,-63 34-10 16,23 5-9-16,-14 0-78 16,-11 0-675-16</inkml:trace>
  <inkml:trace contextRef="#ctx0" brushRef="#br0" timeOffset="-181253.62">7583 11964 1513 0,'0'0'579'0,"0"0"-343"0,0 0-61 16,0 0-131-16,0 0-22 15,0 0-22-15,0 0 13 16,0 17 8-16,2-7-10 16,16-4 8-16,4 0 38 15,3-4-56-15,2-2 23 16,-2 0-15-16,-10 0 7 15,-4-8-7-15,-11 0 5 16,0 0 66-16,-11 3-45 16,-16 2-35-16,-2 3-23 15,-15 0-98-15,8 15-202 0,7-4-462 0</inkml:trace>
  <inkml:trace contextRef="#ctx0" brushRef="#br0" timeOffset="-176802.11">8630 11604 1437 0,'0'0'378'15,"0"0"-275"-15,0 0 62 16,0 0 40-16,0 0-1 16,0 0-8-16,0 0-68 15,-23-3-40-15,23-2 23 0,0-1-71 16,0-6 7-16,15-8-29 16,7-6 0-16,7-4-36 15,3-4 6-15,-1-2-78 16,-2-3 56-16,0 1-96 15,-8 2 18-15,0 6 73 16,-5 2 39-16,-7 10 3 16,-5 6 40-16,-2 7 53 15,-2 2 22-15,0 3-111 16,0 0-5-16,-2 23-2 16,-13 12 7-16,-1 14 13 15,-5 13-20-15,4 4 1 0,-1 6-9 16,5-1 8-1,8 12-121-15,2-16-213 0,3-17-382 0</inkml:trace>
  <inkml:trace contextRef="#ctx0" brushRef="#br0" timeOffset="-176515.64">8387 11953 1724 0,'0'0'642'16,"0"0"-500"-16,0 0-27 15,0 0 70-15,0 0-119 16,0 0-11-16,156 0-2 15,-79 0-52-15,3 0 16 16,0 0-17-16,-8 0-57 16,5 0-187-16,-19 0-357 15,-16 0-253-15</inkml:trace>
  <inkml:trace contextRef="#ctx0" brushRef="#br0" timeOffset="-176164.86">8842 12100 1362 0,'0'0'497'16,"0"0"-295"-16,0 0-133 16,0 0-35-16,0 0 101 15,-140 40 22-15,85-14-34 16,-8 2-4-16,1 4-83 15,4-2 15-15,6-6-51 16,12-4 1-16,14-6 14 0,9-6-15 16,11-4 0-1,6-2 14-15,0 0-7 0,16 0 20 16,17 0-21-16,9-2 0 16,12 0 11-16,6 0-11 15,3 0-6-15,-1 0 0 16,-4 0-26-16,-9 0-26 15,-7 0-105-15,-4 0-140 16,-9 0-183-16,-8 5-309 0</inkml:trace>
  <inkml:trace contextRef="#ctx0" brushRef="#br0" timeOffset="-175975.94">8842 12198 77 0,'0'0'2161'16,"0"0"-1642"-16,0 0-465 16,0 0-51-16,0 0 7 15,0 0 8-15,-69 144-18 16,47-82 1-16,-5 35-11 16,5-15-193-16,2-11-675 0</inkml:trace>
  <inkml:trace contextRef="#ctx0" brushRef="#br0" timeOffset="-172913.41">9544 12025 842 0,'0'0'392'16,"0"0"-129"-16,0 0-83 16,0 0 32-16,0 0-42 15,0 0 60-15,0 0-48 16,-42-34-43-16,40 32-20 15,0 1-52-15,2 1 15 16,0 0-1-16,0 0-53 16,0-3 38-16,0 3-36 15,0 0-9-15,0 0 37 16,0 0-58-16,0 0 32 0,11 0-19 16,18 0 10-16,18 0-3 15,13 0-20-15,9 0 0 16,4 0-18-16,-1 0-22 15,-7 0-29-15,4 0-115 16,-16 0-310-16,-17 0-124 0</inkml:trace>
  <inkml:trace contextRef="#ctx0" brushRef="#br0" timeOffset="-172731.23">9872 11891 2181 0,'0'0'561'16,"0"0"-550"-16,0 0 35 16,-60 105-16-16,33-58-2 0,0 10 25 15,-1 5-52-15,-1 4 5 16,-7 20-6-16,10-14-297 16,5-15-418-16</inkml:trace>
  <inkml:trace contextRef="#ctx0" brushRef="#br0" timeOffset="-167567.03">11471 11506 1096 0,'0'0'394'0,"0"0"-138"16,0 0-27-16,0 0 57 15,0 0-83-15,0 0 9 16,0 0-50-16,22-62-118 15,-22 62-10-15,0 0-21 16,0 0-13-16,-22 14 0 16,-14 18-9-16,-13 12 9 0,-9 12 26 15,-4 4-20-15,1-3 0 16,10-8-6-16,11-11 21 16,11-9-23-16,12-12 2 15,7-8 0-15,10-7 9 16,0-2-3-16,4 0 8 15,21-12-14-15,8-6-50 16,10-5 31-16,1 4-68 16,4 3-2-16,-2 4 89 15,-1 5-18-15,-3 6 18 16,1 1 0-16,-1 0 14 16,2 4-13-16,-1 3-1 15,1 4-25-15,-1-1-112 0,3-2-221 16,-10 0-207-1,-9-6-980-15</inkml:trace>
  <inkml:trace contextRef="#ctx0" brushRef="#br0" timeOffset="-167331.08">11640 11444 1213 0,'0'0'985'0,"0"0"-624"16,0 0-304-16,0 0-39 16,0 0-15-16,0 0 43 0,0 0 11 15,-89 125-10 1,69-58-38-16,0 7-6 0,5 1-3 16,1-5-186-16,3 5-59 15,4-20-282-15,3-13-721 0</inkml:trace>
  <inkml:trace contextRef="#ctx0" brushRef="#br0" timeOffset="-167012.89">10648 12097 1896 0,'0'0'646'0,"0"0"-465"16,0 0-31-16,0 0-80 15,129-63-22-15,-52 51-9 16,29 1-30-16,35 5 32 15,26 6-41-15,-14 0 2 16,-28 0-1-16,-38 0-1 16,-29 0-61-16,23 6-190 15,-14 6-293-15,-9-1-319 0</inkml:trace>
  <inkml:trace contextRef="#ctx0" brushRef="#br0" timeOffset="-166575.96">11371 12126 1500 0,'0'0'685'0,"0"0"-437"16,0 0-200-16,0 0 36 15,-132-14 42-15,85 31-27 16,0 14 19-16,7 7-70 16,7 6 9-16,13 2 3 15,9 3-51-15,11-6 33 16,4-5-42-16,23-6 1 15,8-10 28-15,5-7-20 16,3-12-9-16,-7-3 0 16,-9 0-2-16,-12-11-13 0,-15-10 15 15,0-3-42 1,-31 2 42-16,-9 5-45 16,-10 5 35-16,0 12-5 0,2 0-142 15,13 5-102-15,12 11-267 16,17-4-361-16</inkml:trace>
  <inkml:trace contextRef="#ctx0" brushRef="#br0" timeOffset="-166070.18">12073 12089 1401 0,'0'0'529'0,"0"0"-344"0,0 0-101 16,0 0 16-16,0 0-45 15,0 0-16-15,0 0 14 16,-33 37-31-16,37-27 14 15,13 1-17-15,4 0-10 16,-1-6 18-16,-5 2-27 16,-3-5 1-16,-10-2 14 15,-2 0-9-15,0 0 161 16,-16 0-6-16,-7-6-143 16,0-2 12-16,-4 4-30 15,4 4-44-15,-2 0-159 16,10 1-373-16,6 6-859 0</inkml:trace>
  <inkml:trace contextRef="#ctx0" brushRef="#br0" timeOffset="-163336.95">13047 11628 1679 0,'0'0'589'0,"0"0"-417"16,0 0-59-16,0 0-16 16,0 0 43-16,0 0-100 15,0 0-16-15,0-7-22 0,0 7 20 16,0 0-44 0,0 0-23-16,0 0-183 0,0 0-146 15,0-6-491-15</inkml:trace>
  <inkml:trace contextRef="#ctx0" brushRef="#br0" timeOffset="-162950.93">13047 11628 1003 0,'75'-42'970'16,"-90"40"-703"-16,-3-10-148 15,1-5-29-15,5-6 8 16,8-1-16-16,4-4-76 15,0-2 31-15,20 2-37 16,5 2 0-16,-2 8-12 0,-2 5 18 16,-5 12-7-1,-10 1 1-15,-3 12-10 0,-3 19 10 16,-12 13 9-16,-22 7-9 16,-12 2 66-16,-10 2-48 15,-4-5 6-15,0-7-10 16,8-11 6-16,10-13-13 15,11-10-7-15,11-9 1 16,13 0-6-16,7-9 5 16,9-8-44-16,22-3 24 15,14 3 2-15,1 7 12 16,2 9 6-16,-2 1 0 16,-3 0-6-16,-3 14 6 15,-7 5-6-15,6 6-41 0,-11-5-304 16,-6-7-360-16</inkml:trace>
  <inkml:trace contextRef="#ctx0" brushRef="#br0" timeOffset="-162715.89">12792 11983 1677 0,'0'0'627'15,"0"0"-472"-15,0 0 30 16,0 0-20-16,0 0-17 16,0 0-55-16,0 0-87 15,76-7 36-15,-26 7-42 0,7 0 0 16,3 0-7-16,0 0-16 16,12 0-210-16,-18 9-268 15,-12-3-407-15</inkml:trace>
  <inkml:trace contextRef="#ctx0" brushRef="#br0" timeOffset="-162193.15">12844 12258 1232 0,'0'0'608'0,"0"0"-436"16,0 0-111-16,0 0 4 15,0 0 63-15,0 0-80 16,0 0 32-16,-58 58 22 15,40-34-31-15,0-1-7 16,5-1-7-16,2-7-56 16,4-1 36-16,5-6-37 15,2-6 0-15,0-2 28 0,0 0-28 16,22 0 20-16,10-3-20 16,5-9-81-16,5 1 56 15,3 5 2-15,-3 6 17 16,-6 0-16-16,-7 0 22 15,-9 14 0-15,-7 2-1 16,-8 5 0-16,-5 3 1 16,0 1 0-16,-13 4 13 15,-12 0 61-15,-6 4-45 16,-1-7-4-16,-1-2-22 16,0-6 15-16,6-4-36 15,2-8-9-15,6-6-68 16,3-3-41-16,5-23-206 15,7-3-431-15</inkml:trace>
  <inkml:trace contextRef="#ctx0" brushRef="#br0" timeOffset="-162033.1">12815 12300 1629 0,'0'0'476'15,"0"0"-321"-15,0 0 8 16,0 0-11-16,141-74-64 15,-73 57-56-15,11 8-32 16,17-2-14-16,-21 6-471 16,-15-2-504-16</inkml:trace>
  <inkml:trace contextRef="#ctx0" brushRef="#br0" timeOffset="-161485.78">13608 12080 1174 0,'0'0'386'0,"0"0"-213"0,0 0 67 16,0 0-80 0,0 0-79-16,0 0 15 0,0 0-69 15,-29 39 13-15,50-39 1 16,3 0-41-16,-1 0 33 15,-4 0-33-15,-7-7 7 16,-8-4 20-16,-4 2 40 16,0-1 18-16,-9 1-75 15,-9 4-10-15,0 3-24 16,1 2-176-16,1 0-330 16,7 0-800-16</inkml:trace>
  <inkml:trace contextRef="#ctx0" brushRef="#br0" timeOffset="-159475.25">14270 11891 1431 0,'0'0'364'0,"0"0"-175"15,0 0 21-15,0 0 32 16,0 0 31-16,0 0-108 15,0 0-73-15,25-42-59 0,-8 14-21 16,8-4 4-16,0-4-16 16,0-5-2-16,-1 1-23 15,-4 1 20-15,-4 0-10 16,-5 5 14-16,-7 8 2 16,-2 6-2-16,-2 6 2 15,0 8-1-15,0 2 37 16,0 4-37-16,0 0-12 15,0 4 12-15,-4 19-21 16,-9 12 14-16,-3 14 7 16,-6 6 0-16,0 10-9 15,1 3 9-15,4-4-6 0,7-4-96 16,10-8-131 0,0-4 24-16,19-14-329 15,-1-12-522-15</inkml:trace>
  <inkml:trace contextRef="#ctx0" brushRef="#br0" timeOffset="-159225.79">14044 12209 1763 0,'0'0'658'15,"0"0"-429"1,0 0-53-16,0 0-116 0,0 0-1 16,0 0-59-16,166-47 13 15,-101 36-13-15,1 6-21 16,-2 0-197-16,5 5-239 16,-19 0-110-16,-13 0-503 0</inkml:trace>
  <inkml:trace contextRef="#ctx0" brushRef="#br0" timeOffset="-158926.15">14418 12371 1607 0,'0'0'390'0,"0"0"-224"0,0 0-148 15,-163 51-10-15,98-27 12 16,-4 2 2-16,2-1 80 15,5-4-28-15,10-2-41 16,13-6 44-16,14-4-68 16,12-6 7-16,13-1 20 15,0-2-9-15,31 0 49 16,15 0-54-16,17 0-22 16,9 0 8-16,5-2-8 15,-3-1 0-15,-7 3-1 16,-13 0-66-16,-10 0-15 15,-7 0-212-15,-12 0-305 16,-7 0-954-16</inkml:trace>
  <inkml:trace contextRef="#ctx0" brushRef="#br0" timeOffset="-158745.42">14436 12480 2063 0,'0'0'463'15,"0"0"-449"-15,0 0 6 16,-66 104-8-16,47-59-4 16,1 3 10-16,3 1-3 15,5 2-30-15,10 7-52 16,0-12-243-16,0-11-283 0</inkml:trace>
  <inkml:trace contextRef="#ctx0" brushRef="#br0" timeOffset="-158309.28">15162 12123 1627 0,'0'0'706'16,"0"0"-419"-16,0 0-101 15,0 0-111-15,0 0 12 16,0 0-57-16,0 0 16 16,29 0-19-16,0 0-12 15,4 0-12-15,1 0-3 0,-5 0-147 16,-16 3-190-16,-6 4-344 15,-7 0-888-15</inkml:trace>
  <inkml:trace contextRef="#ctx0" brushRef="#br0" timeOffset="-158182.93">15070 12298 1921 0,'0'0'726'16,"0"0"-585"-16,0 0-12 15,0 0-87-15,0 0-42 16,159-19 0-16,-85 6-3 15,-12 5-251-15,-13 2-525 0</inkml:trace>
  <inkml:trace contextRef="#ctx0" brushRef="#br0" timeOffset="-152249.4">16961 11659 1844 0,'0'0'555'16,"0"0"-457"-16,0 0-52 15,0 0-26-15,0 0 54 16,0 0-74-16,0 0-12 16,0-9 10-16,0 9-109 15,0 12-21-15,0-1-212 16,0-2-489-16</inkml:trace>
  <inkml:trace contextRef="#ctx0" brushRef="#br0" timeOffset="-147746.18">16924 11604 1260 0,'0'0'481'16,"0"0"-292"-16,0 0-65 15,0 0 72-15,0 0-50 16,0 0-48-16,0 0 9 15,0-8-85-15,0 8-15 16,0 0 4-16,0 0-11 0,0 0 0 16,0 0-1-1,0 0-98-15,0 0-91 0,0 5-155 16,0 0-428-16</inkml:trace>
  <inkml:trace contextRef="#ctx0" brushRef="#br0" timeOffset="-132277.29">17055 11659 1016 0,'0'0'645'0,"0"0"-378"16,0 0 36-16,0 0-41 16,0 0 27-16,0-23-158 15,0 20-47-15,0 0 12 0,0 1-54 16,0 0 51 0,0 2-80-16,0 0 5 0,0 0-18 15,0 0 0-15,0 0 0 16,0 0-1-16,0 0-65 15,0 0 14-15,0 0-164 16,0 0-327-16,0 0 76 16,0 4-218-16</inkml:trace>
  <inkml:trace contextRef="#ctx0" brushRef="#br0" timeOffset="-131882.62">17055 11659 1532 0,'0'-23'504'16,"-7"23"-316"-16,-2-8-1 15,0-2-16-15,3-2-4 16,-1-2-106-16,7-3 25 0,0-3-80 16,0-1 9-1,13 1-15-15,8-2-15 0,2 6-1 16,-4 4 16-16,-3 8 0 16,-8 4-30-16,-8 0 23 15,0 20 1-15,-2 11-3 16,-23 10 18-16,-10 5 18 15,-12 3-15-15,-4-6-11 16,-5 0 41-16,-2-9-40 16,4-8-2-16,8-8 0 15,5-10 18-15,10-6-32 16,12-2 14-16,9-2-3 16,10-15-25-16,0 0 23 0,25 0 1 15,8 7-3 1,3 5 14-16,4 5-3 0,2 0-4 15,0 5 0-15,-1 13 0 16,-3 0 0-16,-3 2-1 16,-3 0 1-16,8 6-263 15,-9-9-242-15,-7-5-622 0</inkml:trace>
  <inkml:trace contextRef="#ctx0" brushRef="#br0" timeOffset="-131530.02">16386 12092 1388 0,'0'0'851'15,"0"0"-465"-15,0 0-191 16,0 0-33-16,0 0-71 0,0 0-37 16,0 0-47-1,179-44 20-15,-88 37-12 0,9 1-15 16,0 2 2-16,-1 4-20 15,-13 0-15-15,-8 0-105 16,1 0-158-16,-22 0-314 16,-16 3-331-16</inkml:trace>
  <inkml:trace contextRef="#ctx0" brushRef="#br0" timeOffset="-131146.97">16422 12421 1699 0,'0'0'614'0,"0"0"-466"16,0 0-139-16,0 0 84 15,0 0-24-15,0 0-53 16,0 0 30-16,145-81-38 15,-99 57-9-15,-1-2 1 16,-3 2-40-16,-6 5 34 16,-9 2 6-16,-11 8 0 15,-10 2 11-15,-6 7-4 16,0 0-7-16,0 2 0 16,-11 17 12-16,-5 8 86 15,-4 7-44-15,0 7-22 16,2-2 41-16,3 6-64 15,-1-6 3-15,5 2-12 0,2-5-14 16,4-4-35-16,5-5-166 16,0-8-174-16,14-9-241 0</inkml:trace>
  <inkml:trace contextRef="#ctx0" brushRef="#br0" timeOffset="-130765.15">17015 12328 1624 0,'0'0'323'0,"0"0"-218"16,0 0 28-1,0 0-11-15,0 0-11 0,0 0-59 16,0 0 26-16,-32 46 44 16,13-14-61-16,0 1-31 15,4-4 8-15,3-3-37 16,6-5-1-16,6-6 0 15,0-7 18-15,14-3 2 16,17-5-20-16,9 0-73 16,4 0-3-16,-1-8 7 15,-3-1 41-15,-11 8 16 16,-11 1 5-16,-11 0-10 16,-7 16 17-16,0 7 0 15,-5 4 27-15,-15 1 18 16,-3 2 18-16,0-2 23 0,-2-2-86 15,2-3 47-15,1-2-47 16,2-5-35-16,2-2-67 16,-7-10-95-16,8-4-121 15,1 0-211-15</inkml:trace>
  <inkml:trace contextRef="#ctx0" brushRef="#br0" timeOffset="-130606.42">16916 12360 1888 0,'0'0'659'16,"0"0"-540"-16,0 0-69 15,119-55-26-15,-70 38-16 16,-1 5 8-16,15-2-16 16,-14 6-271-16,-7 1-550 0</inkml:trace>
  <inkml:trace contextRef="#ctx0" brushRef="#br0" timeOffset="-130004.02">17657 11991 641 0,'0'0'602'0,"0"0"-319"16,0 0-115-16,0 0 4 15,0 0-41-15,0 0 15 16,0 0 23-16,-87 48-119 16,87-36 12-16,0 1-16 15,4-8-35-15,14-1 47 16,2-4-39-16,5 0-7 15,-5 0 4-15,-7-9-7 0,-4-4 6 16,-9-1-12 0,0 2 12-16,-3 4-30 0,-28 8-61 15,0 0-114-15,2 0-431 0</inkml:trace>
  <inkml:trace contextRef="#ctx0" brushRef="#br0" timeOffset="-124951.18">16950 11582 821 0,'0'0'315'16,"0"0"-179"-16,0 0-24 16,0 0-95-16,0 0 73 15,0 0 8-15,0 0-37 16,18-4 9-16,-16 4-51 15,-2 0-6-15,0 0 53 16,0 0-59-16,2 0 15 16,-2-2 23-16,2 2-34 0,-2-1 55 15,2-2 5 1,-2 0-18-16,3 2 92 0,-1-3-36 16,3 0-7-16,-1-1-76 15,3 2-10-15,-1-1 5 16,1-1-21-16,2 2 0 15,-2 1-6-15,2-2 7 16,-1 2-1-16,2 0 0 16,-2 1 17-16,-1-5-22 15,2 5 5-15,-2-4 0 16,-1-1-7-16,1 3 7 16,-3-3 0-16,2 1 0 15,-2-2 12-15,-2-1-2 16,0 0-10-16,-2-2 2 15,0-4 21-15,0 1-11 0,0-2 12 16,0-2 16 0,-2 2-31-16,-8-2 30 0,0 4-39 15,-3 3 0-15,-8 2 43 16,-1 3-43-16,-5 5 0 16,-4 0 0-16,-1 2-55 15,-14 27-3-15,9-5-180 16,2-2-390-16</inkml:trace>
  <inkml:trace contextRef="#ctx0" brushRef="#br0" timeOffset="-123077.24">1295 12775 1106 0,'0'0'329'0,"0"0"-98"16,0 0-10-16,0 0-52 0,0 0-24 16,0 0-3-16,0 0-61 15,-10-26-20-15,10 26-61 16,0 0 0-16,0 0 0 15,0 0-19-15,0 6 18 16,-2 18-7-16,0 13 8 16,-2 9 42-16,-1 10-35 15,3 4 15-15,0 5 24 16,0 5-31-16,2-3 72 16,-4 2-52-16,-2-2-20 15,-2 0 54-15,-1-7-68 16,3-7 12-16,0-12-11 0,4-9 19 15,-2-14-27 1,4-4 6-16,-2-8 0 0,2-4 7 16,0-2 1-16,0 0 5 15,0-9 26-15,0-18-27 16,0-12-24-16,18-7 0 16,7-12-55-16,4 3-3 15,6 3-15-15,1 12 85 16,-5 11-11-16,-4 15 17 15,-10 14-15-15,-5 0 9 16,-4 23 0-16,-8 14 6 16,0 9-5-16,0 9 48 15,-16 1-1-15,-10 0-34 0,-3-5 47 16,-7-8-61 0,3-4 6-16,1-12-24 0,5-9-88 15,10-18-55-15,9 0-119 16,8-18-222-16</inkml:trace>
  <inkml:trace contextRef="#ctx0" brushRef="#br0" timeOffset="-122926.2">1680 13126 1862 0,'0'0'557'0,"0"0"-416"16,0 0-64-16,0 0-77 15,76 121 51-15,-107-15 28 16,-41 30-49-16,-3-6-30 15,-14-2 0-15,26-43-252 16,19-37-287-16</inkml:trace>
  <inkml:trace contextRef="#ctx0" brushRef="#br0" timeOffset="-116304.3">2296 13133 1211 0,'0'0'306'0,"0"0"-148"15,0 0 51-15,0 0-33 16,0 0 2-16,0 0-77 16,2-69-23-16,-2 60-12 15,2 2-56-15,-2 2 66 16,0 2-60-16,0 1-7 16,0 2 58-16,0 0-43 15,0 0 21-15,-6 0-20 16,-10 0-17-16,-5 0 4 15,-8 12-12-15,-4 10 0 16,-5 7-12-16,1 6 25 16,-1 9-13-16,7 5 42 15,4-2-27-15,6 3 47 16,13-4-49-16,8-5-12 16,0-4 25-16,8-11-17 0,19-3-7 15,9-9-2-15,9-5-20 16,3-8-83-16,19-1-141 15,-13-3-143-15,-14-9-284 0</inkml:trace>
  <inkml:trace contextRef="#ctx0" brushRef="#br0" timeOffset="-116032.35">2171 13339 1482 0,'0'0'263'16,"0"0"-125"-16,0 0-80 15,0 0-31-15,0 0 20 0,0 0-46 16,0 0 16-16,136-46 0 16,-103 50-16-16,-2 15 43 15,-6 11 3-15,-7 1-17 16,-11 7 57-16,-7 2-22 16,0 1 11-16,0-6-30 15,-10-7-44-15,1-5 22 16,7-13-24-16,2-6-9 15,2-4-4-15,23-9-147 16,25-37-117-16,-9 4-356 16,-1 0-387-16</inkml:trace>
  <inkml:trace contextRef="#ctx0" brushRef="#br0" timeOffset="-115727.13">2645 13381 1460 0,'0'0'291'16,"0"0"-93"-16,0 0-22 15,0 0-18-15,-48 120-18 16,36-92-52-16,8-3-29 15,4-8-51-15,0-5 11 16,2-3-19-16,14-5 1 16,-1-4-13-16,1 0-59 15,-1-18-98-15,1-13-15 16,0-8 14-16,2-7-14 16,-1 2 55-16,1 5 129 15,-3 13 110-15,4 10 21 16,-3 13-47-16,-1 3 60 15,1 7-28-15,-1 12 1 16,-4 8-5-16,1 1-44 0,-6 2 36 16,-2-2-78-16,1-2-16 15,-1-3-10-15,-1-6 4 16,-3-5-10-16,0-9-126 16,0-3-209-16,-10 0-294 0</inkml:trace>
  <inkml:trace contextRef="#ctx0" brushRef="#br0" timeOffset="-115598.08">2924 13084 1827 0,'0'0'756'0,"0"0"-595"0,0 0-118 16,0 0-43 0,-11 102-128-16,-18-30-202 15,-2 3-626-15</inkml:trace>
  <inkml:trace contextRef="#ctx0" brushRef="#br0" timeOffset="-115499.52">2647 13844 1609 0,'0'0'1086'0,"0"0"-941"15,0 0-145-15,0 0-319 16,0 0-491-16</inkml:trace>
  <inkml:trace contextRef="#ctx0" brushRef="#br0" timeOffset="-114950.66">4003 13142 1262 0,'0'0'592'15,"0"0"-406"-15,0 0 103 16,0 0-98-16,0 0-51 15,0 0-34-15,0 0-98 16,-22-2 8-16,-22 48 23 0,-17 17-23 16,-9 11 63-1,-7 7-50-15,-1-2-19 0,9-11-2 16,11-15-8-16,16-16-1 16,13-15-14-16,15-10-109 15,14-12-65-15,0-13-55 16,7-13-539-16</inkml:trace>
  <inkml:trace contextRef="#ctx0" brushRef="#br0" timeOffset="-114810.09">3598 13258 1759 0,'0'0'738'16,"0"0"-630"-16,0 0-74 0,0 0 36 16,127 68-55-1,-79-36 55-15,8 2-65 0,2-1 5 16,25-1-20-16,-16-6-245 15,-14-12-505-15</inkml:trace>
  <inkml:trace contextRef="#ctx0" brushRef="#br0" timeOffset="-114080.73">4543 12937 712 0,'0'0'800'0,"0"0"-510"0,0 0-94 16,0 0-27-16,0 0-42 16,0 0 49-16,0 0-82 15,4-29-63-15,-4 29-31 16,0 22 20-16,-2 12 29 16,-12 14 37-16,-1 15-22 15,-3 4 39-15,1 3-65 16,5 1-4-16,3-8-14 15,9-5-7-15,0-12 7 16,0-13-20-16,21-8 1 0,4-10 19 16,12-9-14-1,5-6-12-15,5-2-17 0,2-22-127 16,0-10-19-16,-11-5-6 16,-9 1 8-16,-16 9 145 15,-10 9 22-15,-3 10 93 16,-10 10-8-16,-9 0-70 15,-6 13 86-15,0 10-17 16,5 5-51-16,5 2 49 16,5 0-81-16,4-2 9 15,4-5-7-15,2-2 16 16,0-3-7-16,0-1-12 16,4-6-73-16,3-1-51 15,-2-10-113-15,-1 0-66 16,-2 0-310-16</inkml:trace>
  <inkml:trace contextRef="#ctx0" brushRef="#br0" timeOffset="-113946.28">4692 13159 1892 0,'0'0'764'0,"0"0"-540"16,0 0-130-16,0 0-93 15,0 0-2-15,165-38-17 16,-114 38-255-16,-4 0-415 0</inkml:trace>
  <inkml:trace contextRef="#ctx0" brushRef="#br0" timeOffset="-112978.96">5363 13612 1458 0,'0'0'551'15,"0"0"-398"-15,0 0-116 16,0 0 28-16,0 0 27 0,0 0-54 16,144-107-38-16,-99 64 13 15,0-4-30-15,-7-3 0 16,-4-1-52-16,-15 5 44 15,-7 10 25-15,-10 11 44 16,-2 11 110-16,0 12-79 16,-14 2-26-16,-1 9-43 15,1 17 4-15,5 9 91 16,5 4-54-16,4 7-10 16,0 3-25-16,0-3 1 15,0-4 1-15,0-5-14 16,0-8 0-16,-2-7-9 15,-3-6 4-15,3-7-78 0,2-8 28 16,0-1-4-16,15-12 22 16,17-16-285-16,8-4-10 15,0-4-19-15,-2 9 351 16,-9 8 177-16,-13 15-21 16,-10 4-116-16,-6 11 102 15,0 10 3-15,0 1-26 16,0 0 18-16,0-3-75 15,0-6-7-15,16-1-23 16,6-5-31-16,7-4 44 16,4-3-45-16,1 0-29 15,-3-8-28-15,-8-6-44 16,-11-4 4-16,-12-3-83 0,0-4-67 16,-31 1 91-1,-11 4 92-15,-5 4 64 0,1 4 126 16,8 5 41-16,9 0 44 15,13 1-35-15,10-1-41 16,6 0 50-16,0-3-107 16,10-4-65-16,11 2-13 15,-1 2-36-15,0 2-74 16,0 1-60-16,2-7-76 16,-6 5-40-16,0-5-232 0</inkml:trace>
  <inkml:trace contextRef="#ctx0" brushRef="#br0" timeOffset="-112849.58">6130 13009 1528 0,'0'0'670'0,"0"0"-515"15,0 0-112-15,0 0-43 16,0 0 10-16,-60 143-29 16,39-83-158-16,6-11-994 0</inkml:trace>
  <inkml:trace contextRef="#ctx0" brushRef="#br0" timeOffset="-112196.46">6254 13629 1780 0,'0'0'378'0,"0"0"-322"16,0 0-10-16,0 0-5 15,121-58-30-15,-67 16 46 16,4-8-46-16,2-11-11 15,-4-8-104-15,-6-5-42 16,-7-5 50-16,-9 4 44 0,-13 9 52 16,-11 17 177-1,-10 14 97-15,0 22-97 0,-14 13-52 16,-13 0-114-16,-4 30 35 16,0 11 18-16,4 14-35 15,7 9 29-15,6 2-45 16,10 0-7-16,4-3 21 15,7-9-19-15,19-10-8 16,10-12 0-16,9-12 7 16,4-12-16-16,0-8-24 15,0 0-70-15,-7-20 51 16,-8-4-54-16,-10 4 90 0,-13 4 16 16,-8 10 64-1,-3 6 33-15,0 0-97 0,-14 8 10 16,4 10 22-16,7-2-30 15,3-2 6-15,3-4 19 16,18-6-27-16,6-4 37 16,0 0-37-16,0-4 9 15,-7-15 0-15,-9 0 3 16,-7-6-6-16,-4-1 3 16,0 3 2-16,-13 7 10 15,-11 12-21-15,-16 12-41 16,4 19-146-16,2 7-512 0</inkml:trace>
  <inkml:trace contextRef="#ctx0" brushRef="#br0" timeOffset="-112075.71">6761 13805 880 0,'0'0'1691'0,"0"0"-1396"16,0 0-192-16,0 0-103 15,0 0-164-15,0 0-210 16,0 0-714-16</inkml:trace>
  <inkml:trace contextRef="#ctx0" brushRef="#br0" timeOffset="-111439.64">7911 13300 1640 0,'0'0'563'15,"0"0"-387"-15,0 0-2 0,0 0-73 16,0 0-13-16,0 0-79 15,-130-12 62-15,77 53-33 16,2 9-22-16,8 1 43 16,12-5-58-16,13-5 5 15,16-11-6-15,2-8 18 16,15-11 0-16,19-8-18 16,9-3-34-16,5-8-11 15,4-18-130-15,-1-10 49 16,-2-4 8-16,-9 0 17 0,-6 4 76 15,-14 8 25-15,-7 14 132 16,-11 12 90-16,-2 2-162 16,0 18-50-16,-6 15 42 15,-8 13-32-15,-1 7 35 16,1 1-29-16,5 1-25 16,3-5 1-16,1-3-2 15,5-4-24-15,0-7-84 16,9-8-163-16,9-10-46 15,2-12-246-15</inkml:trace>
  <inkml:trace contextRef="#ctx0" brushRef="#br0" timeOffset="-110907.22">8190 13384 416 0,'0'0'1349'0,"0"0"-1144"16,0 0-125-16,0 0 22 15,0 0-39-15,0 0 51 16,0 0-3-16,-16 78-23 16,16-41-30-16,0-2-58 15,0-5 43-15,2-7-43 16,7-5 1-16,-2-6 4 16,-1-5 8-16,3-7-13 15,3 0 17-15,3-10-17 16,7-19-14-16,5-7-84 15,4-5-65-15,3-2 43 16,-1 5-19-16,-2 8 139 0,-2 14 75 16,-6 10-54-16,-6 6 57 15,-3 0-44-15,-5 6 18 16,-5 10 9-16,-4 8-15 16,0 2 33-16,-2 3-45 15,-11-2-22-15,-1-5 10 16,5-6-22-16,3-8-11 15,6-6 10-15,0-2-37 16,19-4-15-16,16-18-149 16,4-4-122-16,3-2 16 15,-1 7 308-15,-12 6 139 16,-9 13 110-16,-9 2-162 0,-11 10-3 16,0 14 48-1,0 2-37-15,0 1 15 0,-9-6-81 16,4-1-28-16,3-6-2 15,0-2-2-15,0-7-85 16,-2-5-120-16,-1-3-107 16,-4-15-358-16</inkml:trace>
  <inkml:trace contextRef="#ctx0" brushRef="#br0" timeOffset="-110760.39">8575 12997 2342 0,'0'0'555'0,"0"0"-498"0,0 0-57 16,-113 83 21-16,63-30-45 16,-10 39-20-16,12-17-205 15,11-12-593-15</inkml:trace>
  <inkml:trace contextRef="#ctx0" brushRef="#br0" timeOffset="-110231.15">9502 13337 1356 0,'0'0'644'15,"0"0"-408"-15,0 0-138 16,0 0-66-16,0 0-8 16,0 0 85-16,-118 120-52 15,87-72-24-15,8-6-9 16,10-9-12-16,11-12-2 0,2-10-4 15,5-11 0 1,19 0-12-16,7-20 2 0,7-21-160 16,2-14-110-16,-1-20-41 15,-4-9-78 1,-6-4 177-16,-10 3 216 0,-5 17 401 16,-9 15 139-16,-5 24-189 15,0 12-50-15,0 17-171 16,-13 0-79-16,-1 23-51 15,-1 15 0-15,1 14 0 16,3 12 0-16,5 11 0 16,0 5 3-16,2 0 8 15,2-4-22-15,2-14-66 16,0-9-158-16,0-15-6 16,6-14-279-16,0-14-493 0</inkml:trace>
  <inkml:trace contextRef="#ctx0" brushRef="#br0" timeOffset="-109516.27">9201 13357 459 0,'0'0'1775'0,"0"0"-1213"15,0 0-533-15,125-74-14 16,-49 59-9-16,14 1-6 16,3 4 0-16,3 6-1 15,-9 4 17-15,-16 0-5 16,-20 23-11-16,-26 9-3 15,-25 10 3-15,-12 8 15 16,-30 2 30-16,-13 0-17 0,-1-9-11 16,7-6-8-1,13-12-9-15,14-14 0 0,18-11-3 16,4 0 3-16,26-22-8 16,23-17-132-16,16-11-50 15,7-7 56-15,-8 9 19 16,-13 10 115-16,-18 14 14 15,-19 16 68-15,-14 8-22 16,0 0-32-16,-9 18-4 16,-5 3 55-16,2 8-24 15,2 0-33-15,10 0 29 16,0-3-45-16,5-3-3 16,19-8 12-16,7-6-5 15,8-9 10-15,3 0-20 16,2-12-51-16,3-20 38 0,0-14-72 15,-3-9 30-15,-4-6 40 16,-9 1-6-16,-8 9 21 16,-7 10 0-16,-12 19 153 15,-4 15 63-15,0 7-180 16,-9 9-34-16,-8 20 4 16,0 7 8-16,5 6 4 15,3 6-18-15,1 1 8 16,6 0-8-16,2-1 1 15,0-6-1-15,0-7 0 16,0-8-7-16,0-8-13 16,0-10-117-16,-10-4-102 0,-13-5 68 15,-6-5-167 1,-4-19-144-16,4-5 237 0,13-8 245 16,16 2 300-16,0 0 31 15,25 7-20-15,13 6 7 16,10 3-80-16,12 4-113 15,8 3-80-15,3 2-28 16,2-1-13-16,-3 4-4 16,-12 0-164-16,-16 3-306 15,-22 0-348-15</inkml:trace>
  <inkml:trace contextRef="#ctx0" brushRef="#br0" timeOffset="-109344.33">10009 12726 2529 0,'0'0'612'0,"0"0"-561"15,0 0-14-15,0 0-37 16,0 0-12-16,-141 90-4 16,95-13-53-16,9-6-425 15,13-13-785-15</inkml:trace>
  <inkml:trace contextRef="#ctx0" brushRef="#br0" timeOffset="-108269.16">11421 13118 1185 0,'0'0'526'16,"0"0"-396"-16,0 0 56 0,0 0 91 16,0 0-82-16,0 0-93 15,0 0 7-15,0-54-82 16,-10 54 6-16,-9 0-33 15,0 16 0-15,-4 10-18 16,-3 8 36-16,-1 12-18 16,0 10 43-16,0 4-37 15,1 5 48-15,6-5-45 16,4-8-8-16,9-8 11 16,7-12 3-16,0-9-13 15,25-12 10-15,13-7 1 16,9-4-26-16,9-1-38 15,4-25-59-15,-3-9 23 16,-1-7-29-16,-9 0 27 0,-16 6 89 16,-10 9 9-16,-19 18 256 15,-2 9-150-15,-8 6-114 16,-15 24 13-16,-2 4-5 16,-2 2 2-16,7-4-6 15,5-6 19-15,5-8-24 16,6-6 0-16,4-6 0 15,0-6 22-15,2 0-21 16,16-2 32-16,9-17-33 16,6-8-65-16,5-4-79 15,0-3-32-15,-2 9-10 16,-5 6 155-16,-7 14 31 0,-8 5 35 16,-7 5 5-16,-7 16 17 15,-2 5 41 1,0 2-41-16,-7-4-33 0,-3-4-1 15,0-8-14-15,6-4-9 16,4-8 0-16,0 0 2 16,2 0-8-16,20-14 6 15,12-7-109-15,9-8 20 16,3 3-37-16,1 4 65 16,-5 10 61-16,-9 12 31 15,-10 0 33-15,-8 17-57 16,-10 9-7-16,-5 1 56 15,0 4-32-15,-3-4-2 16,-12-3-22-16,-3-4-37 16,-9-10-108-16,3-6-325 0,-3-4-454 15</inkml:trace>
  <inkml:trace contextRef="#ctx0" brushRef="#br0" timeOffset="-108133.7">11504 13126 2013 0,'0'0'596'16,"0"0"-517"-16,125-13-34 16,-67 13-45-16,27 1-48 15,-16 13-113-15,-9-2-467 0</inkml:trace>
  <inkml:trace contextRef="#ctx0" brushRef="#br0" timeOffset="-107459.23">12499 12982 1704 0,'0'0'352'0,"0"0"-145"16,0 0-16-16,0 0-57 16,0 0-24-16,0 0-56 15,0 0 16-15,-70 124 34 16,46-58-63-16,4 2 4 15,11-1-45-15,7-7 10 16,2-6 2-16,11-10-10 16,20-10-2-16,9-11 13 0,11-14-13 15,9-9-40-15,7 0-141 16,2-18-35-16,-9-10 73 16,-13-7 3-16,-15 8 140 15,-26 8 156-15,-6 7 136 16,-25 12-116-16,-21 0-135 15,-8 19-41-15,-2 7 64 16,8-1-46-16,13-8 3 16,16-3-15-16,15-6 13 15,4-6-7-15,17-2-12 16,22 0-1-16,7-7-8 16,8-13-102-16,-3-3-59 0,-2 0 29 15,-11 0 55 1,-12 8 80-16,-12 10-7 0,-14 5 13 15,0 4 23-15,0 18 64 16,-14 4-4-16,4 0-3 16,5-3-48-16,5-6 21 15,0-2-44-15,5-10-9 16,17-3 49-16,7-2-47 16,2 0 4-16,3-10-6 15,-1-8-90-15,-4-5-21 16,-6 0 8-16,-4 0 45 15,-5 11 58-15,-8 3 42 16,-1 9 59-16,-5 0-83 0,0 16 3 16,0 6 6-1,0 4-5-15,0 0-14 0,0-3 29 16,2-6-23-16,4-2-14 16,2-8 0-16,-2-4-150 15,-1-3-103-15,-5 0-327 0</inkml:trace>
  <inkml:trace contextRef="#ctx0" brushRef="#br0" timeOffset="-107324.04">13257 13122 2148 0,'0'0'756'0,"0"0"-565"16,0 0-56-16,0 0-129 15,0 0-6-15,0 0-76 16,0 0-219-16,-137 115-458 0</inkml:trace>
  <inkml:trace contextRef="#ctx0" brushRef="#br0" timeOffset="-107218.27">12694 13872 2402 0,'0'0'751'16,"0"0"-751"-16,0 0-93 15,0 0-1044-15</inkml:trace>
  <inkml:trace contextRef="#ctx0" brushRef="#br0" timeOffset="-104411.38">14023 13244 1365 0,'0'0'352'16,"0"0"-207"-16,0 0 73 15,0 0-50-15,0 0 29 16,0 0-38-16,0 0-119 16,-114-64-8-16,77 92 15 15,3 8-29-15,7 8 42 16,9 7-32-16,14-1-19 15,4-2 45-15,0-6-53 16,16-8 13-16,1-8-14 16,-3-8 20-16,-7-4-23 15,-7-3 3-15,0-4-15 0,-21 0 0 16,-3-6-39-16,2-1-11 16,10 0 65-16,12-19-72 15,16-8-136-15,34-4-110 16,14-4 71-16,9 3 55 15,6 6 109-15,-6 6 83 16,-13 5 85-16,-11 6-24 16,-19 5 198-16,-18 4-2 15,-12 0-122-15,-4 10-27 16,-27 14 67-16,-7 6-53 16,-5 0-38-16,8-2-78 15,6-6 24-15,14-11-30 16,15-2-33-16,0-9-1 0,23 0-47 15,18-6-14-15,6-18-51 16,4-6-133-16,-4-3-7 16,-9 4 72-16,-13 7 214 15,-14 14 171-15,-11 8 65 16,0 6-108-16,-25 22 41 16,0 9-82-16,1-2 53 15,4-5-49-15,9-3-58 16,11-8 13-16,0-7-46 15,13-5 22-15,18-7-14 16,9 0-8-16,3-9-23 16,1-13-86-16,-4-8-58 15,-4-4 36-15,-6-4-29 0,-9 4 6 16,-7 8 154 0,-12 14 105-16,-2 12 100 0,0 5-159 15,-14 28-7-15,-3 4 74 16,3 2-44-16,8-6-7 15,6-12-28-15,0-5-33 16,6-7 50-16,17-9-45 16,1 0-6-16,5-7-35 15,0-17-141-15,-4-8-1 16,-6-4-1-16,0-2-5 16,-9 4 172-16,-2 9 11 15,-6 12 243-15,-2 13 34 0,0 1-210 16,0 31-49-1,-10 11 23-15,-2 9-29 0,-5 18-24 16,9-15-73-16,4-11-476 16</inkml:trace>
  <inkml:trace contextRef="#ctx0" brushRef="#br0" timeOffset="-104037.61">15274 13365 2053 0,'0'0'463'16,"0"0"-463"-16,0 0-11 15,0 0-6-15,0 0-28 16,0 0 45-16,0 0-1 16,138-90 9-16,-116 108 3 15,-19 18 7-15,-3 7 11 16,-41 12 101-16,-13-1-11 16,-3-1-41-16,4-9 2 15,15-10-79-15,22-10 17 16,16-10-18-16,16-9 11 15,32-5-22-15,21 0-95 0,49-12-175 16,-14-7-325 0,-11-4-825-16</inkml:trace>
  <inkml:trace contextRef="#ctx0" brushRef="#br0" timeOffset="-103187.39">16197 13000 1827 0,'0'0'749'0,"0"0"-652"16,0 0-72 0,0 0-25-16,0 0 0 0,0 0 54 15,-89 156 15-15,62-80-12 16,4 6 31-16,7-1-87 15,10-9 1-15,6-14 14 16,0-14-7-16,24-12 6 16,12-14-15-16,11-10-52 15,9-8-21-15,7-5-104 16,1-24-7-16,-4-10 3 16,-6-4 15-16,-16-1 166 15,-19 10 3-15,-16 12 296 16,-3 15 41-16,-34 7-270 15,-15 14-61-15,-6 13 36 16,1 7-23-16,8 2 38 0,14-4-60 16,14-4 18-16,18-6-11 15,0-5-6-15,23-9-1 16,14-8 0-16,13 0-93 16,0-7-67-16,2-16-66 15,-5-3-6-15,-9-6 77 16,-9 9 40-16,-16 5 115 15,-11 13 176-15,-2 5-46 16,-15 1-47-16,-10 18 3 16,3 2 30-16,2-1 21 15,8-3-96-15,10-8-11 16,2-1 4-16,0-4-24 16,21-4 35-16,5 0-45 0,8 0-95 15,3-14-13-15,5-4-78 16,1-3-19-16,-3 0 1 15,-2 1 34-15,-11 8 170 16,-11 7 168-16,-14 5-48 16,-2 9-7-16,-2 14-20 15,-19 0 13-15,4-3 34 16,3-2-66-16,6-9-9 16,8-5-58-16,0-4-7 15,0 0 71-15,22 0-65 16,6-13-6-16,13-5-1 15,3 1-74-15,6-4 68 0,-4 5-34 16,-3 7 13 0,-8 4 10-16,-8 5 18 0,-10 0 0 15,-7 20 0-15,-8 4 0 16,-2 3-1-16,0-1 1 16,-9-2-9-16,-4-2-6 15,-5-7-112-15,0-5-23 16,-27-10-84-16,7 0-80 15,-8 0-227-15</inkml:trace>
  <inkml:trace contextRef="#ctx0" brushRef="#br0" timeOffset="-103013.18">16297 13261 637 0,'0'0'1446'0,"0"0"-740"15,0 0-564-15,0 0-34 0,0 0-53 16,0 0-48-16,0 0 2 15,87-32-9-15,-74 43-25 16,-7 2-68-16,0-3-253 16,-6-10-177-16,0 0-23 15,0-10-560-15</inkml:trace>
  <inkml:trace contextRef="#ctx0" brushRef="#br0" timeOffset="-102924.68">16484 13162 1431 0,'31'-12'707'15,"7"4"-331"-15,13 4-81 16,12 4-231-16,4 0-64 15,36 4 0-15,-19 6-364 16,-8-6-736-16</inkml:trace>
  <inkml:trace contextRef="#ctx0" brushRef="#br0" timeOffset="-101499.22">18100 13101 1761 0,'0'0'705'15,"0"0"-549"-15,0 0 54 16,0 0-80-16,0 0-129 16,0 0 5-16,0 0 67 15,4 116-48-15,-21-54 29 16,-1 2-53-16,-2-3 0 15,4-10 5-15,3-13-6 16,6-9 0-16,7-14-13 0,0-11-57 16,14-4 61-16,19-7-44 15,9-24-160-15,5-10-122 16,0-10-245-16,-7 0 370 16,-11 10 210-16,-16 15 403 15,-13 16 200-15,-6 10-480 16,-27 14-86-16,-5 15 23 15,1 8-1-15,16-1-3 16,11 0-22-16,10-2-28 16,14-7 16-16,28-8-22 15,16-7-8-15,11-12-16 16,10 0-63-16,1-7 9 16,-5-20-52-16,-4-11-80 15,-10-10-55-15,-12-10-19 16,-11-4 119-16,-11-3 165 0,-11 9 216 15,-10 14 160 1,-6 12-28-16,0 16-162 0,-2 9-47 16,-16 5-139-16,-2 15 8 15,0 17-19-15,2 8 19 16,3 10-8-16,3 4 0 16,3 5 10-16,3-3-16 15,-1-4 6-15,3-6-19 16,-1-12-32-16,-6-10-107 15,-4-10 3-15,-14-11-8 16,-8-3-28-16,-3-11-93 16,3-15-39-16,12-8 323 15,14-2 110-15,11 4 130 16,7 4 39-16,24 6-37 16,7 6-103-16,11 4-45 0,7 4-94 15,4 0 0-15,7 1 5 16,2 0 13-16,-3 0-15 15,-3 2-3-15,-7 1 12 16,-14 1 26-16,-8 3-38 16,-13 0 0-16,-9 0-1 15,-10 17-21-15,-2 3 22 16,0 6 0-16,-2 4 0 16,-6 2-6-16,-2-2 6 15,1-4 0-15,5-4-1 0,0-2 18 16,-2-2-12-1,2-1-5-15,0-6 9 0,-1 1-18 16,1-6 9-16,2-1 0 16,0-3 13-16,2-2-12 15,0 0 89-15,2-11-20 16,21-14-70-16,6-13 0 16,6-5-38-16,7-4-31 15,3-2 37-15,-3 6 8 16,-2 12 24-16,-1 11 0 15,-6 8 6-15,0 7-12 16,-2 5 18-16,3 0-12 16,-1 3 39-16,3 7-39 15,-1-1 32-15,1-1-32 16,-5-1 12-16,-7-2-9 0,-5-3-3 16,-6-2 0-16,-9 0 0 15,-4 0 17-15,0 5-7 16,-26 4-10-16,-15 9 8 15,-13 13 24-15,-5 8-31 16,-1 7 8-16,11-5-1 16,11-5 10-16,15-8-15 15,15-12-3-15,8-5 0 16,0-8 1-16,19-3 1 16,12 0-3-16,8-3 1 15,3-15-75-15,0-3 5 16,-3 1-39-16,-8 2 10 15,-7 4 89-15,-8 6 10 0,-10 8 82 16,-2 0-9-16,-4 6-64 16,0 16 1-16,0 6-10 15,0 13-31-15,0-12-160 16,5-5-609-16</inkml:trace>
  <inkml:trace contextRef="#ctx0" brushRef="#br0" timeOffset="-101392.29">20285 13527 963 0,'0'0'1663'16,"0"0"-1492"-16,0 0-171 15,0 0-832-15</inkml:trace>
  <inkml:trace contextRef="#ctx0" brushRef="#br0" timeOffset="-100147.36">2039 14522 894 0,'0'0'1050'0,"0"0"-688"16,0 0-140-16,0 0 105 16,0 0-120-16,0 0-111 15,0 0 12-15,-23-44-70 16,23 44-7-16,0 0 4 16,14 0-34-16,15 0 15 15,9 0-16-15,9 5 10 0,4 6-17 16,3-3 7-1,2 2-35-15,-1-2-26 0,-4 1-78 16,-2 0-53-16,-13-1-264 16,-14-2-251-16,-15-3-915 0</inkml:trace>
  <inkml:trace contextRef="#ctx0" brushRef="#br0" timeOffset="-99982.23">2084 14601 1328 0,'0'0'923'0,"0"0"-689"15,0 0 98-15,0 0-97 16,0 0-106-16,0 0-104 0,0 0-11 16,115 0-7-1,-57 0-7-15,0 0-36 0,-4 0-72 16,6 0-265-16,-16 0-204 16,-11-9-252-16</inkml:trace>
  <inkml:trace contextRef="#ctx0" brushRef="#br0" timeOffset="-99837.7">2703 14347 2191 0,'0'0'656'16,"0"0"-502"-16,0 0-121 15,0 0-14-15,0 0-10 16,0 0 1-16,40 107 4 16,-69-49-14-16,-42 40-32 15,5-12-206-15,3-12-569 0</inkml:trace>
  <inkml:trace contextRef="#ctx0" brushRef="#br0" timeOffset="-99326.18">4234 14243 1798 0,'0'0'585'0,"0"0"-381"16,0 0 24-16,0 0-68 15,0 0-97-15,0 0-41 0,0 0-22 16,-57-2 3-16,-5 54-3 16,-12 17 10-16,-9 5 7 15,6 2-7-15,2-6-10 16,17-10 0-16,14-16-19 16,15-13 14-16,14-14-83 15,8-17-137-15,7 0-46 16,0-20-110-16</inkml:trace>
  <inkml:trace contextRef="#ctx0" brushRef="#br0" timeOffset="-99162.21">3769 14263 2271 0,'0'0'631'0,"0"0"-511"0,0 0-119 16,0 0 7-16,125 44-6 15,-80-14 10-15,3 2 7 16,2 3-19-16,-1 2-25 15,-1 0 25-15,27-3-217 16,-15-12-265-16,-2-10-558 0</inkml:trace>
  <inkml:trace contextRef="#ctx0" brushRef="#br0" timeOffset="-98952.73">4670 14374 1798 0,'0'0'646'16,"0"0"-394"-16,0 0 17 0,0 0-149 15,0 0-81-15,0 0 1 16,0 0-39-16,85 0-1 16,-41 12 0-16,-2 3-108 15,-1 7-141-15,-15-4-250 16,-13-4-262-16</inkml:trace>
  <inkml:trace contextRef="#ctx0" brushRef="#br0" timeOffset="-98849.28">4707 14534 819 0,'0'0'1593'0,"0"0"-1118"16,0 0-475-16,0 0-39 0,0 0-3 16,0 0-209-1,129 41-137-15</inkml:trace>
  <inkml:trace contextRef="#ctx0" brushRef="#br0" timeOffset="-97683.43">5970 14293 1822 0,'0'0'550'15,"0"0"-415"-15,0 0-118 16,0 0 21-16,-135 62 46 16,114-22 37-16,9 4-5 15,10 2-64-15,2-5-37 16,16-5 44-16,17-6-52 15,11-12 8-15,8-8-6 16,6-10 7-16,0 0-32 16,-10-22 15-16,-5-6-38 15,-16-13 12-15,-14-3-103 16,-11-2-2-16,-2 4 83 16,-11 10 49-16,-15 10 51 15,-3 16-51-15,-5 6-31 0,3 2-1 16,2 28-161-1,6-2-312-15,13-3-495 0</inkml:trace>
  <inkml:trace contextRef="#ctx0" brushRef="#br0" timeOffset="-97504.53">6460 14420 2259 0,'0'0'567'16,"0"0"-443"-16,0 0-36 0,0 0-70 16,0 0-18-16,0 0-127 15,0 0-352 1,-36 38-106-16</inkml:trace>
  <inkml:trace contextRef="#ctx0" brushRef="#br0" timeOffset="-97376.4">6408 14737 1891 0,'0'0'808'0,"0"0"-684"16,0 0-109-16,-104 109-15 16,52-67-12-16,-6-3-175 15,-4-9-10-15,10-8-283 16,19-10-947-16</inkml:trace>
  <inkml:trace contextRef="#ctx0" brushRef="#br0" timeOffset="-96927.33">6921 14607 1825 0,'0'0'820'0,"0"0"-602"16,0 0-46-16,0 0-93 0,0 0-29 16,0 0-8-16,0 0-42 15,107-64 0-15,-67 37-1 16,0-7-72-16,-4-4 37 15,-3-2-75-15,-6-2 2 16,-7 3 97-16,-5 7 12 16,-5 11 66-16,-6 9 67 15,-2 7-99-15,-2 5-16 16,0 5-18-16,0 21 0 16,-8 6 13-16,-4 11-12 15,1 3 9-15,0 4-10 16,2 3 16-16,0-3-43 15,7 10 17-15,2-14-282 16,0-14-463-16</inkml:trace>
  <inkml:trace contextRef="#ctx0" brushRef="#br0" timeOffset="-96746.24">7488 14420 2725 0,'0'0'446'16,"0"0"-446"-16,0 0-15 16,0 0-1-16,0 0-26 0,0 0 30 15,0 0-209 1,0 62-235-16,0-36-372 0</inkml:trace>
  <inkml:trace contextRef="#ctx0" brushRef="#br0" timeOffset="-96611.28">7519 14691 1614 0,'0'0'762'0,"0"0"-630"16,0 0 29-16,-27 104-108 16,2-62-52-16,-2 2 24 15,0-2-25-15,8-3-16 16,7-2-100-16,8-11-270 16,4-17-591-16</inkml:trace>
  <inkml:trace contextRef="#ctx0" brushRef="#br0" timeOffset="-96168.45">8026 14400 1194 0,'0'0'565'0,"0"0"-374"16,0 0-102-16,0 0 101 0,0 0-54 16,0 0-23-16,0 0 4 15,43-75-74-15,-23 69 38 16,4 3-45-16,5 3-24 15,-2 0-7-15,0 3-5 16,-11 17-13-16,-12 10 13 16,-4 9 10-16,-33 7 38 15,-23 4 25-15,-6 1-22 16,-3-5 37-16,14-7-43 16,17-11-44-16,21-10 34 15,13-6-23-15,9-6-11 16,31-6-1-16,14 0 0 15,10 0-82-15,36-18-217 16,-15-4-326-16,-12-2-806 0</inkml:trace>
  <inkml:trace contextRef="#ctx0" brushRef="#br0" timeOffset="-95318.95">8557 14189 1475 0,'0'0'354'16,"0"0"-275"-16,0 0-20 16,0 0 39-16,0 0-98 15,0 0 27-15,0 0-27 16,56-10 0-16,-49 10-9 15,-3 0 9-15,-2 0 0 16,-2 0 0-16,0 0-10 16,0 6-1-16,0-2 11 0,0 0-26 15,0-2-2 1,0-2-42-16,0 5 30 0,0-5 26 16,-2 0-35-16,-7 0 14 15,-2 0-130-15,-9 0-56 16,4 0-51-16,5 3-532 0</inkml:trace>
  <inkml:trace contextRef="#ctx0" brushRef="#br0" timeOffset="-94950.68">8557 14189 894 0,'-10'16'282'15,"14"-18"-69"-15,0-1 12 16,0-2-13-16,1 1-116 16,-1 0-14-16,0 0-4 15,-1 1-18-15,2 3-2 0,-3 0 88 16,0 0-44-1,0 0 1-15,-2 13 19 0,0 11-26 16,0 10 5-16,0 8-52 16,-2 7-26-16,-7 0 19 15,4-1-42-15,3-2 12 16,2-7-12-16,0-8 12 16,10-8-4-16,7-9-8 15,6-8-18-15,-1-6-45 16,2 0-148-16,-4-11-71 15,-4-6-45-15,-5-1 113 16,-7 4 214-16,-4 5 199 16,0 9 54-16,-2 0-102 15,-16 12-87-15,-1 17 58 16,0 1-25-16,6 3-73 0,4 6 40 16,7-3-56-16,2-2-7 15,0 3-2-15,0-9-267 16,0-10-475-16</inkml:trace>
  <inkml:trace contextRef="#ctx0" brushRef="#br0" timeOffset="-94830.38">8985 14633 375 0,'0'0'0'0</inkml:trace>
  <inkml:trace contextRef="#ctx0" brushRef="#br0" timeOffset="-74547.44">5430 14287 1209 0,'0'0'520'16,"0"0"-412"-16,0 0-24 15,0 0 55-15,0 0-15 16,0 0-20-16,0 0-80 16,6-3-24-16,1-2-1 15,0 1-26-15,-2-4 12 16,-1 2 15-16,0-2-30 15,3 0 30-15,-1-4 0 16,2 0 6-16,0 0-9 16,-1 3 12-16,-3-4-5 0,0 5 48 15,-4 6 30 1,0-2 51-16,0 4 1 0,0 0-67 16,0 0 26-16,0 0-66 15,-8 0-20-15,-7 0 7 16,-6 12-2-16,-4 12-5 15,3 6 23-15,3 6-29 16,5-2 37-16,5 2-38 16,9-2 0-16,0-4-4 15,0-2 16-15,6-3-12 16,6-4 0-16,-3 0 9 16,-5-1-18-16,-4-1 9 15,0 0 0-15,-6 1-9 16,-15-4 24-16,4 0-15 15,-1-8 0-15,7-2-15 0,7-1-3 16,4-2-137-16,0 3-9 16,0 2 59-16,2 10 50 15,2 8 55-15,-4 10 21 16,0 6 68-16,-2 7 42 16,-12-1-92-16,3-2-23 15,5-6-2-15,6-7-1 16,0-6-10-16,4-5-3 15,27-8-85-15,-4-4-230 16,0-10-1075-16</inkml:trace>
  <inkml:trace contextRef="#ctx0" brushRef="#br0" timeOffset="-72279.73">1170 15588 1079 0,'0'0'773'0,"0"0"-584"16,0 0 12-16,0 0 94 15,0 0-48-15,0 0-108 16,0 0-33-16,0-5-60 15,0 5-20-15,0 0-22 16,0 4 16-16,0 20-26 16,0 12 6-16,-3 17 0 15,-10 8 6-15,0 11 6 16,-3 4-12-16,3-5 0 16,4-3 4-16,0-10-4 15,7-4 0-15,0-10 0 0,2-8-17 16,0-10 17-16,0-8-42 15,0-12-59-15,0-6-155 16,0-6 36-16,0-20-135 16,0-6-898-16</inkml:trace>
  <inkml:trace contextRef="#ctx0" brushRef="#br0" timeOffset="-72075.58">1127 15575 1781 0,'0'0'380'0,"0"0"-209"0,0 0-55 16,0 0-55-16,0 0 19 16,0 0 42-16,123 84-68 15,-119-16 6-15,-4 4-18 16,-15 6-36-16,-26 0 40 16,-5-4-46-16,-10-11 0 15,-11-1-75-15,14-20-220 16,13-15-408-16</inkml:trace>
  <inkml:trace contextRef="#ctx0" brushRef="#br0" timeOffset="-71761.08">1598 15673 2104 0,'0'0'253'16,"0"0"-200"-16,0 0 8 15,-132 54 29-15,90-6 24 16,2 6 45-16,4 4-95 15,10 5 7-15,12-10-65 0,14 0 1 16,2-7-4 0,27-6-3-16,36-22-122 0,-7-6-372 15,-5-12-881-15</inkml:trace>
  <inkml:trace contextRef="#ctx0" brushRef="#br0" timeOffset="-71551.9">1877 15770 2228 0,'0'0'578'15,"0"0"-536"-15,0 0-19 16,0 0-17-16,0 0-6 16,-139 150 38-16,99-90-29 0,3 4 11 15,3-2-20-15,5-8-14 16,4-6 3-16,7-12-199 15,7-14-129-15,5-16-349 0</inkml:trace>
  <inkml:trace contextRef="#ctx0" brushRef="#br0" timeOffset="-71386.84">1470 15927 1916 0,'0'0'908'0,"0"0"-793"16,0 0-38-16,0 0-56 15,0 0-20-15,0 0 21 16,116 59-14-16,-82-23-5 16,2 0-3-16,8 8-239 15,-6-13-366-15,-7-8-827 0</inkml:trace>
  <inkml:trace contextRef="#ctx0" brushRef="#br0" timeOffset="-71148.88">2059 16034 2061 0,'0'0'683'0,"0"0"-513"16,0 0-99-16,0 0-47 0,0 0-11 15,0 0-2-15,138-36-11 16,-93 36 0-16,1 0-58 16,-9 10-269-16,-18-5-421 0</inkml:trace>
  <inkml:trace contextRef="#ctx0" brushRef="#br0" timeOffset="-70995.66">2043 16142 1704 0,'0'0'875'0,"0"0"-756"16,0 0-62-16,0 0-57 15,0 0-11-15,135 0-45 0,-96 0-237 16,-3 0-668-16</inkml:trace>
  <inkml:trace contextRef="#ctx0" brushRef="#br0" timeOffset="-70712.33">2647 15994 2000 0,'0'0'615'16,"0"0"-534"-16,0 0-75 16,0 0 3-16,-116 42 38 15,112-16 0-15,4-1-5 0,16 1 1 16,20-1-42-16,10-9 26 15,8-5-27-15,-1-11-35 16,1 0-89-16,-10-9-34 16,-10-14 58-16,-16 0-1 15,-16-7 12-15,-2 2 89 16,-18 2 62-16,-18 0 2 16,-1 12-31-16,-7-1-33 15,9 3-259-15,14 3-576 0</inkml:trace>
  <inkml:trace contextRef="#ctx0" brushRef="#br0" timeOffset="-70537.61">3013 15790 2199 0,'0'0'465'0,"0"0"-284"16,0 0-44-16,0 0-93 15,127 101 17-15,-122-38-48 16,-5 9 10-16,-29 8-23 15,-20 5-23-15,-24 17-60 16,7-25-397-16,16-20-159 0</inkml:trace>
  <inkml:trace contextRef="#ctx0" brushRef="#br0" timeOffset="-70147.69">3534 15976 1974 0,'0'0'946'0,"0"0"-720"0,0 0-24 16,0 0-57-16,0 0-86 15,0 0 35-15,0 0-49 16,21-13-37-16,10 13-13 15,5 5 5-15,4 0-46 16,0 8-19-16,-11 9-127 16,-8-4-32-16,-17-6-609 0</inkml:trace>
  <inkml:trace contextRef="#ctx0" brushRef="#br0" timeOffset="-70013.53">3455 16191 2469 0,'0'0'591'0,"0"0"-456"15,0 0 91 1,0 0-89-16,0 0-136 0,0 0-1 16,129-9-139-16,-94 9-111 15,-8 9-709-15</inkml:trace>
  <inkml:trace contextRef="#ctx0" brushRef="#br0" timeOffset="-60093.86">4483 15637 722 0,'0'0'392'0,"0"0"-217"15,0 0-51-15,0 0 6 16,0 0 33-16,0 0-108 15,0-18-46-15,0 18 19 16,0 0-22-16,0 0 16 16,0 0 57-16,0 0-32 15,0 0 17-15,0 0-16 16,0 0-8-16,0 0 37 0,0 0-35 16,0 0-22-1,0 0 0-15,0 0-14 0,0 0 2 16,0-4-8-16,0 4 3 15,0 0-14-15,-5 0 5 16,2 0 3-16,3 0-7 16,0 0 16-16,0 0-6 15,0 0 1-15,0 0-1 16,0 0 17-16,0 0-17 16,-11 0-46-16,3 0-85 15,-4 0-463-15</inkml:trace>
  <inkml:trace contextRef="#ctx0" brushRef="#br0" timeOffset="-53871.46">4504 15709 1534 0,'0'0'391'0,"0"0"-145"15,0 0-27-15,0 0 0 16,0 0-51-16,0 0-105 15,0-9-2-15,0 9-61 16,0 0 0-16,0 0-8 16,0 0 8-16,0 0-1 0,-8 3 1 15,-5 11-161 1,-1-4-101-16,5-2-635 0</inkml:trace>
  <inkml:trace contextRef="#ctx0" brushRef="#br0" timeOffset="-53458.54">4504 15709 1652 0,'-44'54'549'16,"35"-59"-448"-16,2-4-58 16,1-9 37-16,3 4-22 15,3-3-24-15,0-6-34 16,9 5-86-16,11 0 32 15,1 2-11-15,-2 6 65 0,-1 6-1 16,-7 4 2-16,-1 4 22 16,-10 22 23-16,0 10-23 15,-2 4 46-15,-23 6-31 16,-4 2-3-16,-7-8 29 16,-2-4-36-16,2-8 20 15,5-6-35-15,4-9-3 16,8-9 1-16,5-4-11 15,7 0-15-15,7 0 3 16,0-14-21-16,3 1 27 16,19-1-7-16,5 7 13 15,4 2 28-15,3 5-28 0,1 0 10 16,1 8 11-16,3 6-12 16,2 0-18-16,15 3-52 15,-12-8-260-15,-6-1-467 0</inkml:trace>
  <inkml:trace contextRef="#ctx0" brushRef="#br0" timeOffset="-53057.74">4086 16168 385 0,'0'0'1818'16,"0"0"-1444"-16,0 0-218 16,0 0 37-16,0 0-99 15,0 0-34-15,0 0-6 16,48 0-48-16,0 0 6 16,12 0-12-16,9 0 7 0,2-3-25 15,1-2 17-15,-6 1-74 16,10 2-107-16,-18 0-279 15,-18 2-333-15</inkml:trace>
  <inkml:trace contextRef="#ctx0" brushRef="#br0" timeOffset="-52632.71">4350 16330 1657 0,'0'0'557'0,"0"0"-433"15,0 0-62-15,0 0 12 16,0 0-56-16,0 0 7 15,-135 35 33-15,99 4 56 16,3 6 60-16,8 5-83 16,11-2-32-16,10-2-4 15,4-10-55-15,7-6 23 16,22-7-20-16,11-14 7 0,7-9-20 16,0 0-2-16,-5-8-78 15,-13-12 27-15,-15-6-17 16,-14 1 29-16,-14 0 23 15,-24 4 28-15,-11 12 73 16,-2 1-43-16,2 8-24 16,4 0-6-16,11 22-20 15,13 0-213-15,13-3-446 0</inkml:trace>
  <inkml:trace contextRef="#ctx0" brushRef="#br0" timeOffset="-52001.75">4894 16179 1465 0,'0'0'528'0,"0"0"-388"16,0 0 2-16,0 0-16 15,0 0 21-15,0 0-78 16,0 0 50-16,-6 21-24 16,6-17-69-16,13 0 30 15,5-1-35-15,3-3-13 16,-4 0 13-16,-3 0-21 15,-8 0 0-15,-6 0 11 16,0 0-10-16,0 0 19 16,-18-3-20-16,-1 3-26 15,-10 0-47-15,6 0-248 16,5 6-303-16</inkml:trace>
  <inkml:trace contextRef="#ctx0" brushRef="#br0" timeOffset="-50860.55">5538 15995 947 0,'0'0'892'16,"0"0"-690"-16,0 0-102 15,0 0 142-15,0 0-83 16,0 0-25-16,0 0-27 15,17-5-84-15,1-9 21 16,1-5-44-16,4-1-31 16,-1-2-24-16,0-2-44 15,-2-5-11-15,-4 0-27 16,-3-2-23-16,-4 6 131 0,-5 6 29 16,-1 2 32-16,-3 7 143 15,0 6-10-15,0-2-75 16,0 4-1-16,0 2-73 15,0 0-1-15,-3 8-15 16,-3 18 0-16,-1 4 12 16,1 12-12-16,-1 7 14 15,0-3-14-15,0 5-20 16,-1 16-93-16,1-13-211 16,0-13-531-16</inkml:trace>
  <inkml:trace contextRef="#ctx0" brushRef="#br0" timeOffset="-50584.5">5343 16232 1609 0,'0'0'844'0,"0"0"-544"16,0 0-96-16,0 0-74 15,0 0-77-15,149-28 19 0,-82 20-66 16,4-2-5 0,-1 6-2-16,-6 1-33 0,5 3-105 15,-15 0-474-15,-17 0-707 16</inkml:trace>
  <inkml:trace contextRef="#ctx0" brushRef="#br0" timeOffset="-49690.28">5494 16459 1175 0,'0'0'876'0,"0"0"-782"16,0 0-58-16,0 0 21 15,0 0 35-15,0 0-28 16,0 0-64-16,-16-18 34 16,3 32 12-16,0 4 49 15,-1 4 27-15,6-4-55 16,1 0-16-16,2-2-35 16,5-2-2-16,0-9 5 15,0 4-11-15,8-1-7 0,13-2 48 16,4 3-48-16,6-2 6 15,0 0-7-15,-4 0 7 16,-2 3-10-16,-9 6 3 16,-5-2-3-16,-9 0-7 15,-2 4 7-15,0-4 3 16,0 2 0-16,-11-1 6 16,-3-2 1-16,-1-4-7 15,-5-4-14-15,-3-1-66 16,-6-4-157-16,2-9-124 15,8-9-481-15</inkml:trace>
  <inkml:trace contextRef="#ctx0" brushRef="#br0" timeOffset="-49545.6">5432 16477 2189 0,'0'0'682'16,"0"0"-532"-16,0 0-80 15,0 0 11-15,0 0-81 16,114-41 12-16,-74 38-12 15,20 3-46-15,-11 0-217 16,-5 0-585-16</inkml:trace>
  <inkml:trace contextRef="#ctx0" brushRef="#br0" timeOffset="-48548.13">6101 16133 1536 0,'0'0'949'0,"0"0"-595"15,0 0-164-15,0 0-13 16,0 0-111-16,0 0-32 16,0 0-23-16,60-9 17 15,-25 5-27-15,1 4-1 16,-1 0-41-16,-2 0-1 15,-10 13-110-15,-4 4-214 16,-15-2-349-16</inkml:trace>
  <inkml:trace contextRef="#ctx0" brushRef="#br0" timeOffset="-48405.82">6123 16343 1894 0,'0'0'755'0,"0"0"-549"16,0 0-12-16,0 0-136 15,0 0-28-15,0 0-30 16,156-23-21-16,-118 23-205 16,-13 0-666-16</inkml:trace>
  <inkml:trace contextRef="#ctx0" brushRef="#br0" timeOffset="-42286.99">7070 16038 694 0,'0'0'1333'16,"0"0"-1188"-16,0 0-104 0,0 0 98 15,0 0 41-15,0 0 42 16,-4-16-110-16,17-3-87 16,5 2 12-16,2-10-36 15,2 0-1-15,1-4 0 16,-1 4-24-16,-4-8-6 15,-4 7-15-15,-4 1 20 16,-3 10 14-16,-5 8 22 16,0 4 31-16,-2 1 22 15,0 4-57-15,0 0 39 16,0 0-46-16,0 0-7 16,0 18-11-16,0 8 14 15,-8 14 4-15,-3 4 0 0,-1 6 13 16,-3-1-22-16,1-3 9 15,1-2-98-15,-5 3-144 16,5-8-319-16,-3-12-494 0</inkml:trace>
  <inkml:trace contextRef="#ctx0" brushRef="#br0" timeOffset="-42083.87">6778 16288 1408 0,'0'0'997'0,"0"0"-646"16,0 0-196-16,0 0-14 16,0 0-48-16,0 0-87 0,0 0 24 15,110 0-30 1,-59 0-4-16,4 0-17 0,3 5-42 16,0 4-94-16,12 0-162 15,-17 0-245-15,-12-4-295 0</inkml:trace>
  <inkml:trace contextRef="#ctx0" brushRef="#br0" timeOffset="-41613.06">6437 16740 2162 0,'0'0'532'0,"0"0"-425"15,0 0-68-15,0 0 76 16,0 0-61-16,0 0-52 16,0 0 24-16,118-93-26 15,-80 65 0-15,-2-2-20 0,0 7 20 16,-5-3-21-16,-5 6 0 16,-8 8 2-16,-7-1 13 15,-6 13 6-15,-2 0-22 16,-3 0 21-16,0 0-47 15,-3 22 48-15,-10 1 37 16,-3 8-36-16,3 3 25 16,0 2-26-16,-1 5 0 15,3-9-12-15,4-1 3 16,3 3-237-16,1-11-226 16,3-14-341-16</inkml:trace>
  <inkml:trace contextRef="#ctx0" brushRef="#br0" timeOffset="-41189.32">6881 16624 1463 0,'0'0'372'15,"0"0"-243"-15,0 0 19 16,0 0-24-16,0 0-49 15,0 0 41-15,0 0-29 16,-27 58 4-16,13-31-51 16,1-5-39-16,3 0 32 15,2-3-32-15,6-7-1 16,2-6 9-16,0-6 0 16,10 0-7-16,11 0-2 0,8 0-52 15,2-11-2-15,-2 4-28 16,-4 2 72-16,-7 5-2 15,-7 0 24-15,-2 0-11 16,-7 17 16-16,-2 1 24 16,0 0 40-16,0 4-33 15,-13 2 14-15,-3-2-7 16,-1 0-40-16,-2 0 18 16,2-4-33-16,-1-7-9 15,3-4-25-15,1-7-176 16,-1 0-112-16,1-18-167 15,3-8-1185-15</inkml:trace>
  <inkml:trace contextRef="#ctx0" brushRef="#br0" timeOffset="-41047.49">6790 16645 1324 0,'0'0'1311'16,"0"0"-1069"-16,0 0-150 15,0 0-63-15,0 0-22 16,122-70-2-16,-69 52-5 15,28 1-24-15,-15 2-272 16,-10 3-556-16</inkml:trace>
  <inkml:trace contextRef="#ctx0" brushRef="#br0" timeOffset="-40529.68">7619 16168 2140 0,'0'0'714'0,"0"0"-548"16,0 0-24-16,0 0-108 15,0 0-32-15,0 0-2 16,0 0-99-16,-7 23-391 16,3-6-364-16</inkml:trace>
  <inkml:trace contextRef="#ctx0" brushRef="#br0" timeOffset="-40393.75">7596 16481 1614 0,'0'0'512'16,"0"0"-262"-16,0 0-75 15,0 0 59-15,-11 102-115 16,-28-70-63-16,-17 9-35 0,-47 12-21 16,13-4-283-16,11-9-385 15</inkml:trace>
  <inkml:trace contextRef="#ctx0" brushRef="#br0" timeOffset="-39748.75">8047 16062 1204 0,'0'0'760'0,"0"0"-500"16,0 0-189-16,0 0-3 15,0 0-62-15,0 0 111 16,0 0 83-16,2 161-63 16,-2-96-15-16,0 16-42 15,-7-3-54-15,-3 2 21 0,0-2-47 16,1-6 0-16,5-5 4 15,2-13-3-15,2-4-1 16,0-15 0-16,0-8-55 16,0-8-57-16,0-12-151 15,0-19 22-15,-2-20 84 16,-6-12-723-16</inkml:trace>
  <inkml:trace contextRef="#ctx0" brushRef="#br0" timeOffset="-39545.82">8096 16075 1759 0,'0'0'691'0,"0"0"-523"16,0 0-22-16,0 0-109 15,113-27 2-15,-97 54 27 0,-12 14-30 16,-4 15 12-16,-20 12-27 16,-22 3-9-16,-10 5 8 15,0-13-20-15,2-5-20 16,13-12-31-16,16-17-116 15,21-29-97-15,5 0-281 16,19-17-562-16</inkml:trace>
  <inkml:trace contextRef="#ctx0" brushRef="#br0" timeOffset="-39326.99">8564 15973 1681 0,'0'0'648'15,"0"0"-416"-15,0 0-82 0,0 0-105 16,-134 35 95-16,94 9-54 16,11 10-44-16,11 5 11 15,12 2-51-15,6-3 11 16,4-3-13-16,23-7-7 16,6-12 6-16,7-14-129 15,20-22-111-15,-8 0-71 16,-8-9-481-16</inkml:trace>
  <inkml:trace contextRef="#ctx0" brushRef="#br0" timeOffset="-39133.89">8798 16022 1498 0,'0'0'1138'16,"0"0"-900"-16,0 0-173 16,0 0-50-16,0 0 20 15,-103 123 50-15,67-68-40 16,-1 7 0-16,1 1-45 15,5-1 21-15,4-8-38 16,7-8 17-16,9-13-75 16,9-6-56-16,2-27-184 15,2 0-169-15,7-12-284 0</inkml:trace>
  <inkml:trace contextRef="#ctx0" brushRef="#br0" timeOffset="-38974.92">8497 16179 2407 0,'0'0'630'0,"0"0"-541"16,0 0-36-16,0 0-11 16,0 0-33-16,0 0-9 15,0 0 0-15,118 87-12 16,-89-58 4-16,9 5-142 16,-7-12-419-16,-4-4-474 0</inkml:trace>
  <inkml:trace contextRef="#ctx0" brushRef="#br0" timeOffset="-38751.03">8945 16218 1813 0,'0'0'832'0,"0"0"-569"0,0 0-85 15,0 0-114-15,0 0-47 16,0 0 10-16,0 0-26 16,105-6-2-16,-68 17-15 15,4 3-127-15,-12-2-325 16,-14 1-291-16</inkml:trace>
  <inkml:trace contextRef="#ctx0" brushRef="#br0" timeOffset="-38607.71">8921 16351 1200 0,'0'0'1209'16,"0"0"-891"-16,0 0-158 16,0 0-4-16,0 0-89 15,0 0-16-15,0 0-51 16,93-3-103-16,-59 1-235 16,-3-1-487-16</inkml:trace>
  <inkml:trace contextRef="#ctx0" brushRef="#br0" timeOffset="-38112.72">9513 16325 1352 0,'0'0'1149'15,"0"0"-798"-15,0 0-185 16,0 0-68-16,0 0-35 15,0 0 41-15,0 0-51 0,2-27-39 16,12 5-14 0,1-4-42-16,-1-6 23 0,1 0-46 15,-1-9-20-15,1 2 50 16,1 3-39-16,0 2 74 16,-5 10 20-16,-4 10 25 15,-5 10 77-15,0 4-103 16,-2 0 2-16,0 4-42 15,0 20 11-15,-4 12 10 16,-7 8 0-16,-1 6 21 16,1 2-27-16,0-2 6 15,4-6-48-15,7-3-15 16,0-11-257-16,5-11-369 16,11-10-1305-16</inkml:trace>
  <inkml:trace contextRef="#ctx0" brushRef="#br0" timeOffset="-37879.75">9868 15906 2264 0,'0'0'586'15,"0"0"-586"-15,0 0 15 16,0 0-10-16,107 102 10 15,-94-40 40-15,-11 18 3 16,-2 5-56-16,-29 9 16 0,-15 0-18 16,-14-4-38-1,-12 2-198-15,13-24-254 0,17-20-436 0</inkml:trace>
  <inkml:trace contextRef="#ctx0" brushRef="#br0" timeOffset="-37555.89">10312 16226 2056 0,'0'0'855'0,"0"0"-650"15,0 0-21-15,0 0 9 16,0 0-80-16,0 0-23 16,0 0-90-16,29-8 12 15,6 8-33-15,5 0-39 16,3 12-57-16,-5 7-30 15,-13-6-156-15,-15 1-549 0</inkml:trace>
  <inkml:trace contextRef="#ctx0" brushRef="#br0" timeOffset="-37430.96">10236 16404 1647 0,'0'0'1009'16,"0"0"-757"-16,0 0-98 15,0 0-51-15,0 0-34 16,0 0-69-16,116 0-76 15,-69 5-401-15,-7-5-1114 0</inkml:trace>
  <inkml:trace contextRef="#ctx0" brushRef="#br0" timeOffset="-17073.97">11166 15963 965 0,'0'0'1057'15,"0"0"-750"-15,0 0-129 16,0 0 37-16,0 0-84 16,0 0-20-16,-5 0-77 15,5 0 1-15,0 0 1 16,0 0-35-16,0 0 28 16,0 0-29-16,0 0-10 15,-2 0 1-15,-3 0-70 16,0-4-204-16,1-1-764 0</inkml:trace>
  <inkml:trace contextRef="#ctx0" brushRef="#br0" timeOffset="-16637.25">11166 15963 1602 0,'-48'-31'556'0,"46"31"-374"16,-2 0-24-16,2 0 32 15,2-5-30-15,0-7-139 16,0 6 38-16,0-8-59 16,2 6 12-16,12-5-33 0,1 4 21 15,3 1 0-15,-3 6-1 16,1 2 10-16,-3 0-8 15,-6 10-1-15,-7 12 0 16,0 9-12-16,-20 5 18 16,-16 0-6-16,-8 3 0 15,-6-6 13-15,2-3-19 16,5-12 6-16,12-8 0 16,11-6-3-16,8 0 17 15,10-4 1-15,2 0 43 0,2 0-25 16,23 0 28-1,9 0-61-15,8 0 0 0,5 0-13 16,2 5 13-16,-5 7-27 16,8 8-96-1,-14-6-340-15,-9-2-428 0</inkml:trace>
  <inkml:trace contextRef="#ctx0" brushRef="#br0" timeOffset="-16068.15">10740 16353 1493 0,'0'0'838'0,"0"0"-588"16,0 0-113-16,0 0 3 16,0 0 10-16,0 0-62 15,0 0-42-15,89 0-14 16,-33 0-26-16,6 0 0 16,1 0-6-16,-3 0 19 15,-4 0-38-15,-4 0-8 0,7 0-123 16,-12 8-216-16,-12 0-321 15</inkml:trace>
  <inkml:trace contextRef="#ctx0" brushRef="#br0" timeOffset="-15751.3">11025 16508 1250 0,'0'0'933'15,"0"0"-633"-15,0 0-236 16,0 0 42-16,0 0-20 16,0 0-32-16,0 0 28 15,-129 32-39-15,108-6 14 16</inkml:trace>
  <inkml:trace contextRef="#ctx0" brushRef="#br0" timeOffset="-12512.67">11012 16561 611 0,'0'0'378'16,"0"0"-123"-16,0 0 0 15,0 0-64-15,0 0-38 16,0 0-83-16,8-12-52 16,-3 10 29-16,-3-2-26 15,-2 4 1-15,2 0 15 16,-2-3 15-16,0 3 20 15,0 0-16-15,0 0 48 16,0 0 0-16,0 0-57 16,0 0 20-16,0 0-33 15,0 0-11-15,0 0 38 0,0 0-42 16,0 0 5 0,0 0 10-16,0-5-25 0,0 5 36 15,0 0-41-15,-2-4 2 16,-2 0 8-16,-1 2-8 15,1-3-6-15,-3 2 0 16,0 3 16-16,-4 0-20 16,0 0 4-16,-5 0 0 15,-1 0-15-15,-3 0 15 16,1 3 0-16,2 8 0 16,-1-2 14-16,3 0-15 15,1 3 1-15,1-2 0 16,1 2 6-16,1 3-4 15,1-6-2-15,-2 3 3 16,-1 2 7-16,-1-2-5 0,3 2-5 16,-2-3 1-1,-1 1 4-15,4 1-5 0,-2-4 0 16,5 1 0-16,1-1 13 16,2 4-13-16,-1-5 9 15,1 6-9-15,-4-5 29 16,4 3-17-16,2-1-11 15,-2 1-1-15,4-3 12 16,0 0-3-16,0 1-9 16,0 2 8-16,0-2 25 15,4 4-21-15,7-2-12 16,1-2 3-16,3-3 13 0,3 4-9 16,2-7-7-1,4-4 0-15,3 0-15 0,0 0 15 16,4 0-19-16,-2 0 13 15,-2-4-23-15,0-7 16 16,-5 4-4-16,-2-3 5 16,-6-2 2-16,-6 2 10 15,-3 2 0-15,-3-3 30 16,-2-1-30-16,0 3 54 16,0-5-27-16,-13 2-13 15,-3-2 49-15,-6 1-27 16,-3 3-16-16,-6 6-16 15,-4-1 10-15,-6 5-12 16,-5 0-2-16,-4 5-48 16,1 8 0-16,-8 11-190 0,14-2-131 15,9-5-440-15</inkml:trace>
  <inkml:trace contextRef="#ctx0" brushRef="#br0" timeOffset="-11730.94">11519 16378 191 0,'0'0'1355'0,"0"0"-839"16,0 0-323-16,0 0-27 15,0 0-2-15,0 0-84 16,0 0-20-16,0 0-11 16,0 0-39-16,0 0 46 15,0 0-16-15,0 0-15 16,0 5 32-16,0-1-57 16,0-1 10-16,8 4-4 15,5 0 9-15,3-2 2 16,-1-3-17-16,-1-2 0 15,-6 4-12-15,-3-4 13 16,-5 0-1-16,0 0 7 16,0 0-1-16,-7-6 46 15,-9-2-52-15,1 4-5 0,-3-3-2 16,-11 7-169-16,2 0-327 16,5 7-815-16</inkml:trace>
  <inkml:trace contextRef="#ctx0" brushRef="#br0" timeOffset="-7714.83">12155 16012 1351 0,'0'0'362'16,"0"0"-175"-16,0 0 102 15,0 0-68-15,0 0 6 16,0 0-43-16,0 0-93 16,7-55 3-16,-5 52 5 15,-2 3-62-15,0 0 22 0,0 0-59 16,0 0 7 0,0 0-10-16,0 0 3 0,0 0-7 15,0 14 7-15,-4 13 0 16,-12 12-14-16,-7 2 14 15,0 4 0-15,-2 3-10 16,0-8 11-16,0-8-1 16,7-6 0-16,3-8-2 15,7-7-10-15,0-8-13 16,2-3-37-16,3 0 44 16,-3 0-22-16,4-14-8 15,0 0 27-15,-1 2-53 16,3 3 74-16,0 0 6 15,0-1 14-15,16 6 12 16,6-4-22-16,7 2-8 0,2 2-2 16,3 0 10-16,1-4-17 15,-4 3 7-15,-2-4-42 16,-4 1-21-16,-5-1-44 16,-4 0 25-16,-8-2 40 15,-2 2 20-15,-6 1 22 16,0 0 30-16,0 4 23 15,0 1 65-15,0 2-51 16,0 1-6-16,0 0-40 16,0 0-6-16,0 21-10 15,-12 2-4-15,-1 12-1 16,-1 6 10-16,1 3-10 16,4-4-15-16,5 5-165 15,1-16-204-15,3-4-411 0</inkml:trace>
  <inkml:trace contextRef="#ctx0" brushRef="#br0" timeOffset="-7369.15">11822 16499 1905 0,'0'0'568'0,"0"0"-433"15,0 0-110-15,0 0 29 16,0 0 68-16,0 0-35 15,150-37-9-15,-99 34-32 16,1-1-44-16,-1 4 38 16,-2 0-40-16,-7 0-19 15,-5 0-34-15,-2 0-243 16,-8 4-234-16,-12 4-208 0</inkml:trace>
  <inkml:trace contextRef="#ctx0" brushRef="#br0" timeOffset="-6875.08">11876 16663 1517 0,'0'0'492'15,"0"0"-394"-15,0 0-59 16,0 0 60-16,0 0-11 16,0 0-28-16,0 0 90 0,-25 55-7 15,15-29-30-15,-3 2-35 16,-1-2-62-16,3-2 21 16,5-4-37-16,0-6 0 15,4-4 2-15,2-7 7 16,0-3-5-16,2 0-4 15,19 0-14-15,8-9 13 16,4-7-83-16,3 2-11 16,0 4 65-16,-5 1 7 15,-7 6 23-15,-8 3 0 16,-3 0 0-16,-3 8 11 16,-6 6-11-16,-2 4 15 0,-2 3 41 15,0 5-17-15,0-1 3 16,-12 1-16-1,-5 1-19-15,-6-1 9 0,1-3-16 16,-4-5 0-16,1-1-9 16,3-8 3-16,-1-1-64 15,-8-8-89-15,6-4-180 16,6-14-457-16</inkml:trace>
  <inkml:trace contextRef="#ctx0" brushRef="#br0" timeOffset="-6701.81">11832 16704 2149 0,'0'0'580'0,"0"0"-501"0,0 0 54 16,127-41-115-16,-75 34-11 16,2-4-7-16,-2 7-3 15,4 0-115-15,-16 0-457 16,-9 0-1073-16</inkml:trace>
  <inkml:trace contextRef="#ctx0" brushRef="#br0" timeOffset="-6001.59">12551 16508 1262 0,'0'0'597'15,"0"0"-282"-15,0 0 17 16,0 0-61-16,0 0-48 16,0 0-87-16,0 0-43 15,16 0 21-15,9 0-113 16,9-5 9-16,7 1-10 15,5 4 13-15,2-4-19 16,4 4 6-16,-5-4-74 16,-5 4 2-16,-7 0-109 15,-6-2-170-15,-10 2-214 16,-11-2-413-16</inkml:trace>
  <inkml:trace contextRef="#ctx0" brushRef="#br0" timeOffset="-5800.29">12790 16415 1704 0,'0'0'791'0,"0"0"-529"16,0 0-114-16,0 0-133 16,0 0 6-16,0 0 4 15,0 0 1-15,-67 125 5 16,52-72-31-16,-1 1-4 15,3 13-68-15,6-14-288 0,2-12-403 16</inkml:trace>
  <inkml:trace contextRef="#ctx0" brushRef="#br0" timeOffset="-582.09">13769 16070 1005 0,'0'0'293'0,"0"0"-33"16,0 0-69-16,0 0 8 15,0 0 49-15,0 0-85 16,3-58 20-16,-3 49-52 15,0 4-64-15,2 1 33 16,-2 0-54-16,2 0 41 16,-2 4-74-16,0 0-7 15,2 0-6-15,-2 0 0 16,0 0 0-16,0 0 0 16,0 4-15-16,0 18 7 15,-16 2 8-15,-3 10 0 16,-6 6-4-16,-6 2 4 15,-1-3 0-15,-1 2 0 16,2-7 10-16,4-7-14 16,5-8 4-16,3-2 0 0,4-12-11 15,4 4 1-15,4-9-32 16,0 0 21-16,5 0-6 16,2 0 18-16,0-4 9 15,0-6-33-15,2-7 26 16,17 3-18-16,2 4 25 15,2 3 22-15,4-2-21 16,2 7 40-16,2-2-41 16,2 4 0-16,1 0 10 15,4 0-1-15,2 0-9 16,0 0 0-16,-3 0-117 16,-2 0-48-16,-9 0-97 15,-6 0-54-15,-6 0-25 0,-8-4-35 0</inkml:trace>
  <inkml:trace contextRef="#ctx0" brushRef="#br0" timeOffset="-400.08">13943 16128 1000 0,'0'0'829'0,"0"0"-520"16,0 0-177-16,0 0-8 15,0 0 7-15,0 0-70 16,0 0 0-16,-80 58 9 15,68-21-57-15,1 2 20 16,5 6-33-16,-2 9-127 0,6-11-254 16,0-6-641-16</inkml:trace>
  <inkml:trace contextRef="#ctx0" brushRef="#br0" timeOffset="3.82">13361 16571 1478 0,'0'0'555'0,"0"0"-334"16,0 0-5-16,0 0 34 16,0 0-105-16,0 0-90 15,0 0 13-15,96-31-46 16,-53 26-11-16,3 1 1 15,8 2-12-15,4-2 0 16,4-4 0-16,2 4 13 16,1-6-26-16,-5 6 10 15,-4-4-207-15,-4 6-128 0,-17 2-291 16,-12 0-582-16</inkml:trace>
  <inkml:trace contextRef="#ctx0" brushRef="#br0" timeOffset="432.88">13676 16624 788 0,'0'0'1069'0,"0"0"-809"16,0 0-207-16,0 0 87 15,0 0 26-15,0 0-38 16,-134 39-12-16,100-3-35 16,3 5 23-16,2 3-18 15,6-3-55-15,8 0 8 16,11-7-39-16,4-10 0 15,4-7 6-15,21-4 2 16,11-9-16-16,-1-4-17 16,-2 0-39-16,-4-12 22 0,-14-2-36 15,-9 0 59 1,-6 2 8-16,-14-2 22 0,-22 5 2 16,-6 9 17-16,-5 0-17 15,-2 0-13-15,-2 17-10 16,10-2-270-16,18-1-369 0</inkml:trace>
  <inkml:trace contextRef="#ctx0" brushRef="#br0" timeOffset="1099.8">14228 16566 1273 0,'0'0'745'16,"0"0"-513"-16,0 0-189 0,0 0 33 16,0 0 34-16,0 0-82 15,0 0 43-15,-38 13-11 16,54-9-14-16,4-1 35 16,2-3-71-16,0 0 5 15,-1 0-6-15,-8 0 7 16,-7-3-1-16,-6 3-15 15,0 0-6-15,-13 0 4 16,-11 0-57-16,-12 10-114 16,5 2-296-16,6-2-898 0</inkml:trace>
  <inkml:trace contextRef="#ctx0" brushRef="#br0" timeOffset="3412.6">14775 16179 1197 0,'0'0'553'15,"0"0"-368"-15,0 0 16 16,0 0-7-16,0 0-32 16,0 0-101-16,0 0 13 15,-14-92-47-15,36 75-21 16,5-1 13-16,4 6-19 15,-2 6 12-15,0 1-12 16,-6 5 10-16,-8 0-15 16,-6 19 5-16,-9 8 0 15,0 10 5-15,-20 5 2 16,-13 4 11-16,-8-2 0 0,-1-4-10 16,2-8 2-16,9-5-10 15,9-14 0-15,8-4-4 16,9-5 19-16,5-4-12 15,0 0 20-15,5 0 43 16,19 0 40-16,8 0-88 16,8 0-9-16,2 0 6 15,0 0-4-15,1 0-10 16,-3 0-1-16,-7 0-33 16,-4 6-110-16,-4 2-203 15,-8-4-205-15,-7 1-364 0</inkml:trace>
  <inkml:trace contextRef="#ctx0" brushRef="#br0" timeOffset="4171.07">14617 16647 1719 0,'0'0'637'0,"0"0"-462"0,0 0-26 15,0 0 30-15,0 0-30 16,0 0-86-16,0 0 12 16,81-6-75-16,-36-2 15 15,2-1-18-15,-4 4 3 16,-1 1 0-16,-7 4-6 16,-4-3-56-16,-6 3-92 15,-9 0-300-15,-5 0-216 16,-9 7-639-16</inkml:trace>
  <inkml:trace contextRef="#ctx0" brushRef="#br0" timeOffset="4626.91">14659 16830 1527 0,'0'0'635'16,"0"0"-443"-16,0 0-155 16,0 0-36-16,0 0 75 15,0 0-52-15,0 0 65 16,-27 48 54-16,18-26-101 16,3-2 16-16,-2 1-54 15,4-4 5-15,2-7-3 0,2-2-4 16,0-2-3-16,0-1 1 15,10-5-70-15,15 0 46 16,6-5-66-16,5-4-73 16,0 0 51-16,-5-1 60 15,-9 10 52-15,-6 0 28 16,-7 0-13-16,-5 4 45 16,-4 11-31-16,0 2 11 15,0 1 24-15,-4 5-35 16,-7-2 14-16,-3 6 25 15,-1-8-38-15,-3 7 21 16,-2-3-51-16,-2-5 10 16,1 0-20-16,2-6-77 0,1-7-96 15,-1-5-54 1,7-5-88-16,-1-13-563 0</inkml:trace>
  <inkml:trace contextRef="#ctx0" brushRef="#br0" timeOffset="4793.62">14569 16915 1991 0,'0'0'716'0,"0"0"-528"15,0 0-48-15,0 0-81 16,0 0-6-16,0 0-53 16,150-55-17-16,-113 51-14 15,17 0-243-15,-12 4-342 0,-3 0-716 16</inkml:trace>
  <inkml:trace contextRef="#ctx0" brushRef="#br0" timeOffset="5371.53">15280 16529 1927 0,'0'0'713'15,"0"0"-537"-15,0 0 29 16,0 0-69-16,0 0-46 15,0 0 28-15,0 0-100 16,18 0-7-16,7 0-11 16,4 0-57-16,2 0 14 0,0 6-94 15,-6 2-204 1,-10 6-363-16</inkml:trace>
  <inkml:trace contextRef="#ctx0" brushRef="#br0" timeOffset="5512.73">15292 16736 811 0,'0'0'1303'16,"0"0"-816"-16,0 0-286 16,0 0 28-16,0 0-105 15,0 0-99-15,0 0-25 16,135-32-82-16,-92 19-168 16,-9 4-506-16</inkml:trace>
  <inkml:trace contextRef="#ctx0" brushRef="#br0" timeOffset="18059.25">16444 16054 880 0,'0'0'246'0,"0"0"-171"15,0 0 56-15,0 0 27 16,0 0 18-16,0-25-39 16,0 22-72-16,0 3 11 15,0 0-13-15,0 0-47 16,0 0 34-16,0 0-37 0,0 0-6 16,0 0 36-16,0 0-18 15,0 0 35-15,0 0 5 16,0 0-28-16,0 0 46 15,-2 0-28-15,2 0-23 16,0-4 21-16,-2 4-29 16,-3 0 28-16,-2 0-34 15,-1 0-6-15,-3 0-6 16,-3 0-6-16,3 0 0 16,-3 0-11-16,1 0 17 15,1 7-6-15,-1 4 0 16,1 1 6-16,0 2 15 0,5-2-21 15,1 2 0-15,4 4 15 16,2-4-7-16,0 4-1 16,0-4-7-16,8 7 15 15,11-2-16-15,2 3 1 16,4 0 0-16,0-4-8 16,1 0 16-16,-1-4-8 15,-5 3 0-15,0 1 1 16,-5-4-5-16,-3 3 4 15,-8 2 0-15,-2-2-12 16,-2 6 10-16,0-2 1 16,-11-2 1-16,-9-1-21 15,-5-2 8-15,-2-2 5 16,-4-9-32-16,0 0 18 0,2-5-7 16,5 0 28-16,4 0-14 15,8-18-16-15,10-4 31 16,2-6-90-16,12-2-16 15,17-2 68-15,6 0 4 16,5 1 34-16,3-1 29 16,-3 2 14-16,-2 2 58 15,-5 2-15-15,-8 1 13 16,-9 6-6-16,-6 1-60 16,-10 4 12-16,0 2-45 15,0 6-51-15,-10 2-8 16,-24 4-130-16,2 0-175 15,4 14-356-15</inkml:trace>
  <inkml:trace contextRef="#ctx0" brushRef="#br0" timeOffset="18787.24">15983 16647 1689 0,'0'0'637'0,"0"0"-431"16,0 0-33-1,0 0-21-15,0 0 2 0,0 0-76 16,0 0 12-16,42-18-68 15,2 13-10-15,12-4-10 16,9 1-1-16,2 6-1 16,4 2 6-16,0 0 5 15,-1 0-10-15,-3-4-1 16,-5 4-63-16,-6 0-11 16,-8 0-219-16,2 0-70 15,-17 0-133-15,-10 6-445 0</inkml:trace>
  <inkml:trace contextRef="#ctx0" brushRef="#br0" timeOffset="19228.88">15847 16976 1385 0,'0'0'777'16,"0"0"-517"-16,0 0-184 16,0 0 28-16,0 0 54 0,0 0-125 15,0 0 4-15,118-44-7 16,-83 30-24-16,1-4 28 15,-5 1-34-15,-2 0 0 16,-4 7-1-16,-7-2 10 16,-5 5-9-16,-9 7 0 15,-2 0 0-15,-2 0 2 16,0 0-2-16,0 0 0 16,0 0-2-16,0 0 13 15,0 19-11-15,-6 3 16 16,-3 6-8-16,1 2 29 15,-2 2-37-15,1-1 0 16,-1-4-1-16,2 4-6 16,2 1-137-16,4-10-228 15,2-5-408-15</inkml:trace>
  <inkml:trace contextRef="#ctx0" brushRef="#br0" timeOffset="19621.84">16317 16941 1046 0,'0'0'618'0,"0"0"-428"16,0 0-38-16,0 0 26 15,0 0 11-15,0 0-60 16,0 0-24-16,3-23-86 0,-3 41 12 15,-3 7 32 1,-6 1-62-16,2-1 24 0,3-6-25 16,2-5 8-16,0-2-8 15,2-7 0-15,0-1-1 16,0-4-19-16,13 0-17 16,9 0 36-16,5 0-27 15,0 0-9-15,0 0 24 16,-4 0 4-16,-2 8-8 15,-5 7 16-15,-3 2 2 16,-7 1 10-16,-3 0 5 16,-3 5 3-16,0-2 41 15,-9 5-42-15,-9-3 10 0</inkml:trace>
  <inkml:trace contextRef="#ctx0" brushRef="#br0" timeOffset="20769.09">16320 16929 940 0,'0'0'600'0,"0"0"-387"15,0 0-9-15,0 0 33 16,0 0 29-16,0 0 8 15,0 0-95-15,-19-11-44 16,30 8-21-16,16 3-78 16,14-5 3-16,7 1-39 15,8 4 6-15,2-4-23 16,0 4 5-16,20 0-135 16,-13 0-238-16,-14-2-512 0</inkml:trace>
  <inkml:trace contextRef="#ctx0" brushRef="#br0" timeOffset="21557.6">17151 16561 1960 0,'0'0'729'0,"0"0"-519"16,0 0-27-16,0 0-53 16,0 0-52-16,0 0-23 0,0 0-55 15,0-7-46-15,-13 7-47 16,-1 12-281-16,1 5-486 0</inkml:trace>
  <inkml:trace contextRef="#ctx0" brushRef="#br0" timeOffset="21700.48">17155 16888 1487 0,'0'0'738'16,"0"0"-519"-16,0 0-73 15,0 0-46-15,-44 111-17 16,3-79-68-16,-14 7-11 15,-32 11-4-15,13-9-253 16,7-7-349-16</inkml:trace>
  <inkml:trace contextRef="#ctx0" brushRef="#br0" timeOffset="22676.68">17795 16329 1360 0,'0'0'714'16,"0"0"-486"-16,0 0-56 0,0 0 4 16,0 0 1-16,0 0-83 15,0 0-58-15,2-18-1 16,-2 53-28-16,4 30-7 15,-4 9 41-15,0 12-41 16,0 6 34-16,0-15-34 16,0-1 1-16,0-4 2 15,-2-19-2-15,2-4-1 16,0-13 0-16,0-14-48 16,0-4-22-16,0-10-98 15,0-8-52-15,0-22-24 16,0-18-122-16,0-8-1259 0</inkml:trace>
  <inkml:trace contextRef="#ctx0" brushRef="#br0" timeOffset="22872.6">17958 16249 1750 0,'0'0'547'0,"0"0"-401"16,0 0-94-16,0 0-23 15,0 0 49-15,0 0-2 16,106 160 21-16,-126-84-12 15,-20 10-53-15,-11-6 3 16,0-8-35-16,2-11 4 16,11-15-13-16,15-14-100 15,23-20-110-15,0-12-255 0,11 0-222 16</inkml:trace>
  <inkml:trace contextRef="#ctx0" brushRef="#br0" timeOffset="23104.38">18484 16156 2076 0,'0'0'460'15,"0"0"-414"-15,0 0-35 16,-141 44 23-16,90 0 58 16,6 10-7-16,14 13 21 15,11 1-74-15,13 2-16 16,7-7-10-16,14-10-6 15,17-9-1-15,11-16-76 16,8-10-79-16,0-9-17 0,24-13-142 16,-13-23-51-16,-11-4-273 15</inkml:trace>
  <inkml:trace contextRef="#ctx0" brushRef="#br0" timeOffset="23291.66">18725 16312 1565 0,'0'0'847'16,"0"0"-696"-16,0 0-100 15,0 0-21-15,-85 107 56 16,45-45 40-16,-1 0-52 16,1 7-6-16,5-8-32 15,4-8-29-15,8-7 6 16,8-16-13-16,3-7-23 16,8-11-7-16,2-7-208 0,-3-17-72 15,-1-20-53-15,-4-8-1531 16</inkml:trace>
  <inkml:trace contextRef="#ctx0" brushRef="#br0" timeOffset="23441.43">18341 16392 2198 0,'0'0'670'0,"0"0"-579"16,0 0-84-16,0 0 47 16,0 0-40-16,91 111 9 15,-50-74 13-15,3-6-30 16,6 3-12-16,14-2-100 15,-10-6-380-15,-12-7-325 0</inkml:trace>
  <inkml:trace contextRef="#ctx0" brushRef="#br0" timeOffset="23675.65">18876 16517 1854 0,'0'0'745'0,"0"0"-580"16,0 0-44-16,0 0-79 0,0 0-15 16,0 0-17-1,0 0-10-15,150 3-76 0,-121 2-301 16,-10 1-654-16</inkml:trace>
  <inkml:trace contextRef="#ctx0" brushRef="#br0" timeOffset="23824.75">18802 16691 827 0,'0'0'1480'0,"0"0"-1177"15,0 0-158-15,0 0-7 16,0 0-112-16,141-9-26 15,-74-14-54-15,-12 5-283 16,-7 1-861-16</inkml:trace>
  <inkml:trace contextRef="#ctx0" brushRef="#br0" timeOffset="24154.85">19362 16415 1741 0,'0'0'656'0,"0"0"-597"15,0 0-55-15,0 0 8 16,0 0 36-16,0 0 35 16,0 0-61-16,-4-76-5 0,35 76-11 15,-2 0-5-15,-7 7 56 16,-8 17-30-1,-14 15-9-15,-7 11 52 0,-26 4-8 16,-10 4 8-16,1-5-27 16,8-14-42-16,14-7 20 15,16-9-13-15,4-10-8 16,22-4 0-16,18-9-66 16,33-4-207-16,-8-18-331 15,-7-9-652-15</inkml:trace>
  <inkml:trace contextRef="#ctx0" brushRef="#br0" timeOffset="24345.56">19721 16182 2145 0,'0'0'760'16,"0"0"-629"-16,0 0-67 16,0 0-40-16,0 0 24 15,80 152 12-15,-71-77-60 16,-9 7 0-16,-2 6-6 15,-20-4 6-15,-5-7-26 16,-7-1-129-16,10-23-420 16,11-16-323-16</inkml:trace>
  <inkml:trace contextRef="#ctx0" brushRef="#br0" timeOffset="24592.21">20114 16587 2426 0,'0'0'588'0,"0"0"-427"15,0 0-45-15,0 0-13 16,0 0-70-16,0 0-23 15,162-21-20-15,-110 16-74 16,-4 5-97-16,-15 0-180 16,-14 0-483-16</inkml:trace>
  <inkml:trace contextRef="#ctx0" brushRef="#br0" timeOffset="24710.62">20108 16753 1565 0,'0'0'708'0,"0"0"-444"16,0 0-51-16,0 0 4 15,0 0-131-15,170 26-86 16,-91-26-194-16,-8 0-505 0</inkml:trace>
  <inkml:trace contextRef="#ctx0" brushRef="#br0" timeOffset="28238.29">21339 16128 1005 0,'0'0'542'15,"0"0"-392"-15,0 0-82 16,0 0 48-16,0 0-6 16,0 0-18-16,0 0 32 15,-104 63-40-15,81-50-22 16,3 1-23-16,7-6-39 16,3-2 32-16,4-1-31 15,2-2-1-15,-1-3 29 0,-1 4-23 16,-6 2 14-16,1 6-7 15,-3-2-7-15,-1 2 13 16,2 2-19-16,2 0 0 16,4-1 10-16,1-9 0 15,1-1-2-15,2 4-8 16,-1-3 14-16,0 1 10 16,-1 3-24-16,-1 1 1 15,-1 1 2-15,0-2 8 16,0-3-11-16,1 4 0 0,-1-2 6 15,3-2-5 1,2-3-1-16,2-2 0 0,0 0 24 16,0 0 59-16,0 0 22 15,0 0-8-15,13-10-87 16,0-3 26-16,1 3-36 16,3 1 0-16,8 1-1 15,6 0 7-15,8 1 6 16,5 0-11-16,5 0 16 15,2 4-11-15,-4 3-6 16,-5 0-23-16,-7 0-23 16,-6 0-181-16,-4 0-82 15,-9 0-214-15,-7 0-469 0</inkml:trace>
  <inkml:trace contextRef="#ctx0" brushRef="#br0" timeOffset="28480.26">21397 16128 1982 0,'0'0'785'0,"0"0"-673"15,0 0-69-15,0 0-43 16,0 0 12-16,0 0 9 15,0 0-16-15,-93 130-4 16,77-77-2-16,1 5-154 16,-4 6-129-16,6-12-246 15,2-12-665-15</inkml:trace>
  <inkml:trace contextRef="#ctx0" brushRef="#br0" timeOffset="28779.64">20789 16633 1540 0,'0'0'632'0,"0"0"-310"16,0 0-68-16,0 0-81 15,0 0-50-15,0 0-54 16,158-86-2-16,-89 74-17 16,11-3-41-16,5 3 28 15,-3 3-37-15,-1-1 0 16,-13 6-6-16,-7 4-55 16,-8 0-88-16,-17 6-321 15,-16 6-283-15</inkml:trace>
  <inkml:trace contextRef="#ctx0" brushRef="#br0" timeOffset="29193.57">21208 16673 1573 0,'0'0'361'16,"0"0"-229"-16,0 0-38 15,0 0 45-15,0 0 21 16,-116 18-59-16,89 9 48 16,2 4-25-16,3 6-33 15,5 2 11-15,3-4-53 0,9-3-24 16,5-6-8-1,0-3-2-15,19-10-11 0,10-9-4 16,2-4 12-16,-2 0-28 16,-4-4 16-16,-10-9-29 15,-11-4 28-15,-4 3-29 16,-9-4 30-16,-18 9-6 16,-6 0 12-16,-5 4-12 15,5 5 6-15,2 0-12 16,8 0-21-16,12 14-234 15,8-2-218-15,3-7-294 0</inkml:trace>
  <inkml:trace contextRef="#ctx0" brushRef="#br0" timeOffset="29711.45">21921 16571 1337 0,'0'0'716'16,"0"0"-526"-16,0 0-66 15,0 0 26-15,0 0 51 16,0 0-117-16,0 0-44 16,-78 22 11-16,78-22-39 15,0 0 34-15,3 0-11 0,7 0-34 16,3 0 27-16,-3 0-27 16,-4 0-1-16,-6 0 18 15,0 0-11-15,0 0 0 16,-10 0-7-16,-9-4-32 15,-1 4-7-15,9 0-136 16,5 0-350-16,6 0-490 0</inkml:trace>
  <inkml:trace contextRef="#ctx0" brushRef="#br0" timeOffset="30275.69">22695 16052 905 0,'0'0'1215'15,"0"0"-1083"-15,0 0-132 16,0 0 25-16,0 0 3 16,0 0 14-16,0 0 13 15,-66-23-17-15,66 20 54 16,0-6-38-16,8 4-54 0,5-4 21 16,5 1-21-16,-3 7 25 15,1 1 23-15,-5 0-8 16,-2 1 16-16,-9 26-56 15,0 3 8-15,-13 10 66 16,-18 1-42-16,-9 8 4 16,-3-8-25-16,5-2 7 15,9-13-14-15,9-7-4 16,11-14 0-16,9-1-10 16,0-4 10-16,7 0-29 15,19 0 8-15,8 0-19 16,-1 0 39-16,-2 0-10 15,-8 0 11-15,-7 9 0 16,-14 5 6-16,-2 3-6 16,-2 10 15-16,-21-1-14 0,-8 1 46 15,-2 4-47-15,-5-3-7 16,0-3-39-16,-9 2-214 16,6-3-260-16,8-12-582 0</inkml:trace>
  <inkml:trace contextRef="#ctx0" brushRef="#br0" timeOffset="30431.41">22218 16695 1687 0,'0'0'808'15,"0"0"-641"-15,0 0 1 16,0 0 3-16,143 0-83 0,-95-8-31 16,4 3-50-1,-3-4-7-15,-7 6 0 0,0 3-128 16,-11 0-376-16,-13 0-267 0</inkml:trace>
  <inkml:trace contextRef="#ctx0" brushRef="#br0" timeOffset="30874.57">22324 16900 1620 0,'0'0'353'16,"0"0"-257"-16,0 0-72 16,0 0 1-16,0 0 128 15,0 0-22-15,0 0-41 16,-73 99-19-16,71-90-65 15,2-1 9-15,0-8 11 16,11 0 12-16,13 0-5 16,10 0-33-16,3 0-73 15,0-4 6-15,-4 4 9 16,-4 0 53-16,-9 0 4 16,-7 0 2-16,-6 14-1 0,-7 5 43 15,0 2 23 1,0 2 22-16,-16 3-59 0,-1-3 12 15,-4 4-32-15,2-6 6 16,-2-2-8-16,5-5-7 16,1-2-25-16,1-8-29 15,-3-4-115-15,3 0-85 16,1-8-282-16</inkml:trace>
  <inkml:trace contextRef="#ctx0" brushRef="#br0" timeOffset="31025.2">22224 16924 2201 0,'0'0'566'0,"0"0"-463"15,0 0-52-15,131-32-14 0,-67 18-37 16,2 5-6-16,24-8-25 16,-20 7-511-16,-7-2-632 0</inkml:trace>
  <inkml:trace contextRef="#ctx0" brushRef="#br0" timeOffset="31454.55">23165 16615 1521 0,'0'0'821'0,"0"0"-545"0,0 0-55 16,0 0-11-16,0 0-87 15,0 0-37-15,0 0-86 16,85 0 0-16,-52 0-29 15,-2 9-128-15,-10 0-394 16,-13-1-331-16</inkml:trace>
  <inkml:trace contextRef="#ctx0" brushRef="#br0" timeOffset="31587.04">23089 16808 2018 0,'0'0'659'0,"0"0"-507"0,0 0-30 16,0 0-8-1,0 0-105-15,119-6-9 0,-60-10-82 16,-7 6-477-16,-13-4-985 0</inkml:trace>
  <inkml:trace contextRef="#ctx0" brushRef="#br0" timeOffset="48699.52">24336 16208 1490 0,'0'0'551'16,"0"0"-458"-16,0 0-93 0,0 0 31 15,0 0 38 1,-5-17-35-16,2 17-34 0,1 0-66 15,0 0-229-15,0 0-988 16</inkml:trace>
  <inkml:trace contextRef="#ctx0" brushRef="#br0" timeOffset="49938.24">24375 16150 1377 0,'0'0'508'15,"0"0"-423"-15,0 0 42 0,0 0 86 16,0 0-18 0,0 0-41-16,0 0-84 0,0 0 12 15,0 0-16-15,0 0-44 16,0 0 30-16,0 0-52 16,0 0 0-16,0 0-6 15,0 0 2-15,0 0-31 16,-2 0-138-16,-4 6-132 15,-4 3-170-15</inkml:trace>
  <inkml:trace contextRef="#ctx0" brushRef="#br0" timeOffset="50694.62">24277 16208 1141 0,'0'0'913'16,"0"0"-669"-16,0 0-84 16,0 0-47-16,0 0 87 15,0 0-99-15,-2-121-67 16,29 92 34-16,2 0-68 0,2 8 0 15,1-1 12-15,-11 9-1 16,-5 8-5-16,-9 0-6 16,-5 5 7-16,-2 8-28 15,0 24 21-15,-21 9 0 16,-10 7-10-16,-9 5 23 16,-6 2-13-16,1-6 0 15,-1-10 2-15,3-7-4 16,3-9 2-16,7-5 0 15,4-9-13-15,8-4-11 16,8-5-3-16,6 0 4 16,7-6-15-16,0-10 27 0,5-3-46 15,17 1 57 1,7 9 6-16,2 0 33 0,2 9 2 16,2 0-41-16,-2 9 20 15,2 9-24-15,1 0 4 16,-3 4-19-16,15 0-129 15,-11-5-231-15,-6-6-462 0</inkml:trace>
  <inkml:trace contextRef="#ctx0" brushRef="#br0" timeOffset="51948.61">23976 16651 1232 0,'0'0'344'0,"0"0"-190"16,0 0 47-16,0 0 7 0,0 0 39 15,0 0-59-15,0 0-36 16,-6 0-2-16,6 0-68 15,0 0-21-15,0 0 24 16,0 0-58-16,0 0 9 16,9 0-9-16,15 0-9 15,10 0-7-15,12-6-11 16,12 6 0-16,12-4-9 16,3 0 8-16,5 4 0 15,-2-4-4-15,-5 0-70 16,-9-1 23-16,-6 5-93 15,-7 0-136-15,-11 0-190 0,-15 0-237 16</inkml:trace>
  <inkml:trace contextRef="#ctx0" brushRef="#br0" timeOffset="52775.27">24012 16954 1030 0,'0'0'482'0,"0"0"-287"15,0 0-4-15,0 0-6 16,0 0 23-16,0 0-9 16,0 0-73-16,13-22 14 15,-13 22-74-15,0 0-50 16,0 0 20-16,0 0-36 15,0 0 0-15,-4 4-1 16,-7 14 1-16,-2 1 26 16,1-2-26-16,3-3 0 15,5-6 0-15,2 2 0 16,2-10 0-16,0 0-1 16,0 0 12-16,9 0-13 0,11 0 2 15,6 0-37-15,5-6 19 16,-2-2-24-16,-2 4 38 15,-2 4-4-15,-7 0 5 16,-1 0-14-16,-3 0 17 16,-1 12 0-16,-4 3-5 15,-2-1 7-15,-5 3-2 16,-2 5 22-16,0 0-22 16,0 5 48-16,-9-6-33 15,-9 2-15-15,2-3 27 16,-3 0-15-16,1-6-6 15,0-1-6-15,0 1 16 16,0-9-10-16,3-1-6 0,1-1-40 16,1-3 12-1,0 0-84-15,-1 0-3 0,3 0-38 16,2-3-59-16,0-15 24 16,3-4-290-16,1 4-430 0</inkml:trace>
  <inkml:trace contextRef="#ctx0" brushRef="#br0" timeOffset="53001.35">23972 16961 82 0,'0'0'1570'0,"0"0"-1222"16,0 0-117-16,0 0 64 0,0 0-100 15,0 0 29-15,0 0-127 16,156-73-57-16,-98 63-10 16,4-2-30-16,-3 6-6 15,9-2-30-15,-14 4-258 16,-14 0-462-16</inkml:trace>
  <inkml:trace contextRef="#ctx0" brushRef="#br0" timeOffset="72483.25">27376 13805 985 0,'0'0'201'0,"0"0"-159"16,0 0 9-16,0 0-1 16,0 0 27-16,0 0-9 15,4-14 18-15,-2 14 35 0,-2 0-33 16,3-1-31-16,-3-1 16 16,0 0-29-16,2 2 1 15,-2 0 12-15,0 0-50 16,0 0 18-16,0 0-25 15,0 0 6-15,0 0-1 16,0 0-5-16,0 0 0 16,0 0-2-16,0 0-63 15,0 0-436-15</inkml:trace>
  <inkml:trace contextRef="#ctx0" brushRef="#br0" timeOffset="73886.3">24946 14069 1242 0,'0'0'514'0,"0"0"-458"16,0 0 49-16,0 0 14 15,0 0 28-15,0 0-75 16,0 0-33-16,7-40 30 16,-7 40-61-16,0 0 7 0,0 0-24 15,0 8 9-15,0 16 0 16,0 4 10-16,0 8 2 15,0 4-1-15,0 4-11 16,0 5 1-16,0 0 19 16,0 6-19-16,0 3 10 15,2 4-1-15,2-1 5 16,0 6-9-16,2-5-6 16,-2 3 0-16,0 0 12 15,-1 2-3-15,-3-6-6 16,2 0 2-16,-2-3 10 15,2-6-11-15,-2-8-4 16,2-2 0-16,-2-3-9 0,0-3 10 16,0 4-1-16,0-8 0 15,0 4 15-15,0-4-13 16,0 2-2-16,0-4 0 16,0 3-14-16,0-8 14 15,0 3 0-15,0-1 0 16,2-1 12-16,-2 2-11 15,0-2-1-15,0-2 0 16,0 2-12-16,0 0 12 16,0 0 0-16,2-3 0 15,3 4 13-15,0-2-13 16,-1-2 0-16,1 5 0 16</inkml:trace>
  <inkml:trace contextRef="#ctx0" brushRef="#br0" timeOffset="76297.25">25038 15891 464 0,'0'0'339'0,"0"0"-177"16,0 0-14-16,0 0 5 0,0 0 36 15,0 0-18-15,0 0-37 16,-5 0 4-16,5 0-74 15,0 0 36-15,0 0 12 16,-2-4-28-16,2 4 15 16,-2-6-28-16,-1 2-57 15,3 1 8-15,-2-2-21 16,2 5-1-16,0-4 6 16,0 4 6-16,0 0 1 15,0 0 3-15,0 0-15 16,0 0 48-16,0 0-49 15,0 0 21-15,0 0 4 16,0 0-17-16,0 0 22 16,0 4-30-16,0 18 0 15,0 19 49-15,-5 13-20 0,-1 16 8 16,-5 12-16 0,-7 20-5-16,0-3-11 0,-4-5-5 15,-7 22-106-15,6-38-381 16,3-6-877-16</inkml:trace>
  <inkml:trace contextRef="#ctx0" brushRef="#br0" timeOffset="77085.37">26614 14680 1341 0,'0'0'281'15,"0"0"-173"-15,0 0 23 16,0 0-53-16,0 0 160 15,0 0-68-15,0 0-65 16,0-30-19-16,0 30-58 16,0 4-5-16,0 22-23 0,0 20 12 15,0 39 37 1,0 34-5-16,0 38 28 0,0 14 27 16,-8-14-49-16,4-38 1 15,2-38-36-15,0-17 5 16,-1-8-11-16,1 6-9 15,0 0-23-15,2 16-65 16,-2-20-234-16,2-17-340 0</inkml:trace>
  <inkml:trace contextRef="#ctx0" brushRef="#br0" timeOffset="77948.42">25925 15325 1536 0,'0'0'582'16,"0"0"-466"-16,0 0-98 16,0 0 69-16,0 0-56 15,0 0-11-15,0 0 55 16,167-21-54-16,-102 15 1 16,8-2 8-16,8 2-19 15,3-2 41-15,8 2-52 16,4 2 0-16,20 0-3 0,23 4 14 15,33 0-11 1,9 0 0-16,-5 0-2 0,-7 0-10 16,-15 0 12-16,-5 0-6 15,1 0-8-15,-7 0 14 16,-6 0 0-16,-2 0 0 16,-2 0-23-16,-6 0 5 15,-20 0-30-15,-17 0 24 16,-19 0 14-16,-5 4-48 15,15-3 46-15,10 4 6 16,11-1-21-16,-1-4 26 16,-5 3-8-16,0-3 9 0,-3 0-3 15,1 5 12 1,-3-5-8-16,5 4-1 0,3-2 6 16,-1 2-7-16,0 0 1 15,-3 0 0-15,-5-2-12 16,-3 2 18-16,-7 0-6 15,-5 0 0-15,0 0 10 16,-2-4-8-16,-2 0-2 16,3 0 1-16,1 0 70 15,4 0-44-15,-2 0 10 16,4 0-16-16,-6 0-15 16,-1 0 18-16,-7 0-23 15,-5 0 11-15,-8 0-2 16,-10 0-4-16,-11 0-12 15,-10 0-53-15,-11 0-230 0,-12 0-470 0</inkml:trace>
  <inkml:trace contextRef="#ctx0" brushRef="#br0" timeOffset="78685.75">26551 14766 1527 0,'0'0'375'0,"0"0"-233"0,0 0-116 15,0 0 2-15,0 0 43 16,0 0 11-16,-116 36 74 16,60 8-24-16,-8 11-57 15,-7 11 41-15,-1-6-58 16,5 0-42-16,13-11-1 16,12-13-3-16,16-13-24 15,7-9 6-15,13-5-171 16,6-9-42-16,6-14-115 15,10-15-880-15</inkml:trace>
  <inkml:trace contextRef="#ctx0" brushRef="#br0" timeOffset="78849.5">26130 14788 228 0,'0'0'1965'0,"0"0"-1699"15,0 0-242-15,0 0 15 16,0 0-21-16,85 107 28 15,-56-63 9-15,2 5-54 16,0-3 4-16,7 15-5 16,-7-15-289-16,-6-10-435 0</inkml:trace>
  <inkml:trace contextRef="#ctx0" brushRef="#br0" timeOffset="79205.28">26163 15476 1117 0,'0'0'680'16,"0"0"-528"-16,0 0-120 0,0 0 68 15,0 0 47-15,0 0-61 16,0 0-18-16,5 18 63 16,-5 12-42-16,-3 12 24 15,-5 11-44-15,-4 1 4 16,1 4-6-16,0 4-56 15,0-4 16-15,2-3-27 16</inkml:trace>
  <inkml:trace contextRef="#ctx0" brushRef="#br0" timeOffset="79438.62">26190 15480 2006 0,'0'0'625'16,"0"0"-443"-16,0 0-89 15,0 0-68-15,0 0 47 16,121-18-42-16,-121 46-22 16,0 12 5-16,-32 9-12 15,-21 9-2-15,-14 0-18 16,-29 5-219-16,18-14-130 15,18-15-387-15</inkml:trace>
  <inkml:trace contextRef="#ctx0" brushRef="#br0" timeOffset="82310.42">27181 14742 355 0,'0'0'1117'0,"0"0"-883"16,0 0-103-16,0 0 115 15,0 0-38-15,0 0-4 16,0 0-20-16,-2-38-50 16,-2 38-43-16,-3 0-79 15,-5 0 18-15,-9 0 6 16,-6 18-24-16,0 9 57 16,3 8-44-16,4 6-17 0,11-1 19 15,9-1-18 1,0-7-2-16,18-9 11 0,15-9-3 15,7-11 12-15,9-3-27 16,1-7 1-16,-6-17-10 16,-4-12 3-16,-9-4-11 15,-11-4-2-15,-13-1-22 16,-7 5 29-16,0 8 5 16,-13 10-13-16,-7 8 19 15,-7 10-89-15,3 4-40 16,6 4-169-16,7 10-349 15,11 3-1129-15</inkml:trace>
  <inkml:trace contextRef="#ctx0" brushRef="#br0" timeOffset="82905.37">29027 14927 1936 0,'0'0'550'15,"0"0"-452"-15,0 0-34 16,0 0 65-16,0 0-53 16,0 0-75-16,0 0 17 0,133-132-18 15,-96 89-53-15,-3 3 32 16,-8 0-16-16,-3 8 37 15,-10 8 16-15,-7 12 54 16,-6 6 39-16,0 6-79 16,0 2-15-16,-10 22-22 15,-11 11 7-15,2 14 0 16,-4 5 1-16,7 9-1 16,12 11-12-16,4-14-256 15,0-11-455-15</inkml:trace>
  <inkml:trace contextRef="#ctx0" brushRef="#br0" timeOffset="83548.48">31493 14807 1640 0,'0'0'392'0,"0"0"-277"15,0 0 22-15,0 0 17 16,0 0-53-16,0 0-53 16,0 0 4-16,-7-63-52 15,34 58 0-15,0 3-8 16,0 2 25-16,-10 0-14 15,-7 12-3-15,-10 14 0 16,-12 10 44-16,-24 4 4 16,-8 0 13-16,-1-1 7 15,10-7-56-15,10-3 34 16,16-7-45-16,9-4-1 16,21-2 47-16,23-2-47 0,14-4-78 15,38-10-135-15,-14 0-371 16,-13 0-692-16</inkml:trace>
  <inkml:trace contextRef="#ctx0" brushRef="#br0" timeOffset="85532.61">27175 15638 780 0,'0'0'1194'0,"0"0"-988"16,0 0-147-16,0 0 41 16,0 0 29-16,0 0-32 15,0 0-75-15,-4-40-21 16,10 22 1-16,4 0-2 16,-2 1 0-16,-1-2 0 15,-1 1 9-15,4 4-13 0,-4 0 4 16,-1 7 0-1,-1 0 43-15,-4 5 54 0,0 2-15 16,0 0-39-16,0 0-35 16,0 0-4-16,0 9-4 15,-9 12-1-15,-5 11-16 16,4 4 17-16,-1 3-10 16,-3 11-144-16,3-14-180 15,3-6-254-15</inkml:trace>
  <inkml:trace contextRef="#ctx0" brushRef="#br0" timeOffset="85707.39">26952 15825 1943 0,'0'0'538'0,"0"0"-472"16,0 0-44-1,125-18 52-15,-63 8-42 0,5 3-31 16,0 1-1-16,-9 3-1 15,-4 3-176-15,-17 0-390 16,-14 0-552-16</inkml:trace>
  <inkml:trace contextRef="#ctx0" brushRef="#br0" timeOffset="85997.7">27030 15990 1756 0,'0'0'318'16,"0"0"-204"-16,0 0-63 15,0 0-11-15,0 0-6 16,0 0 60-16,0 0 12 15,-31 76-47-15,22-46-58 16,3 2 22-16,-1-6-23 16,3-1-12-16,1-8-104 15,3-9-194-15,0-4-299 16,3-4-322-16</inkml:trace>
  <inkml:trace contextRef="#ctx0" brushRef="#br0" timeOffset="86230.64">27222 16066 1857 0,'0'0'379'0,"0"0"-280"16,0 0-50-16,0 0-49 15,0 0 31-15,0 0 97 16,0 0-55-16,-2 79 50 16,2-47-96-16,0-1-9 15,0 1 3-15,0-6-15 16,0-4 1-16,0 1-7 15,0-9 1-15,-2-5-13 16,-10 0 5-16,-3-9-159 0,-16-9-63 16,4-14-158-16,2-7-458 15</inkml:trace>
  <inkml:trace contextRef="#ctx0" brushRef="#br0" timeOffset="86351.31">27181 16008 2125 0,'0'0'536'0,"0"0"-467"15,0 0 41-15,162-40-93 16,-114 29-4-16,-1 8-13 16,-11-1-169-16,-9-1-414 0</inkml:trace>
  <inkml:trace contextRef="#ctx0" brushRef="#br0" timeOffset="87790.21">29133 15547 1405 0,'0'0'352'16,"0"0"-171"-16,0 0 4 15,0 0 19-15,0 0-63 16,0 0-79-16,0 0-37 16,-39-35 10-16,22 35-29 15,1 8 10-15,3 10 44 16,4 6-17-16,7 7 36 15,2 1-43-15,0 4-18 16,0 3 26-16,9-8-35 0,-1-1-9 16,-1-7 0-16,-7 0 17 15,0-5-19-15,0-6 2 16,-20-1 0-16,-4-4-19 16,-1-7-15-16,2 0-22 15,10-4 43-15,13-18-51 16,0-10 0-16,27-4-49 15,17-2-60-15,10-2 81 16,0 2 67-16,-4 4 25 16,-7 3 54-16,-9 8 49 15,-14 0 70-15,-13 5-8 16,-7 6-122-16,0 2-43 16,-23 6-59-16,-6 4-31 0,-15 9-91 15,7 12-290-15,6 2-329 0</inkml:trace>
  <inkml:trace contextRef="#ctx0" brushRef="#br0" timeOffset="88085.05">28740 16124 1905 0,'0'0'576'16,"0"0"-493"-16,0 0 83 16,0 0-41-16,163-49-76 15,-95 44 31-15,7-3-53 16,-2 0-26-16,-3 6-2 15,-10 2-86-15,-5 0-207 16,-12 0-345-16,-19 0-988 0</inkml:trace>
  <inkml:trace contextRef="#ctx0" brushRef="#br0" timeOffset="88406.33">28680 16485 1691 0,'0'0'782'0,"0"0"-668"15,0 0-74-15,0 0-38 16,0 0 16-16,127-116-18 16,-89 81-10-16,-5 8 9 15,-6 1-37-15,-7 7 32 16,-7 6 6-16,-9 4 21 15,0 6 54-15,-4 3 13 0,0 0-54 16,0 3 8 0,0 15-42-16,-8 8 0 0,-3 6 19 15,-3 0-18-15,4 3-1 16,1 1 0-16,5-10-30 16,4-4-127-16,2-4-320 15,15-14-216-15</inkml:trace>
  <inkml:trace contextRef="#ctx0" brushRef="#br0" timeOffset="88625.37">29220 16339 2232 0,'0'0'317'0,"0"0"-266"16,0 0-25-16,0 0-14 15,0 0 3-15,0 0 121 0,0 0-82 16,-16 97-17-16,16-71-29 15,0-3 6-15,-3-5-11 16,1-8-3-16,-4 2-12 16,-6-6-62-16,-3-6-157 15,-14-6-62-15,4-20-82 16,5-6-517-16</inkml:trace>
  <inkml:trace contextRef="#ctx0" brushRef="#br0" timeOffset="88731.33">29220 16339 1555 0,'-19'-46'747'0,"57"37"-454"15,9-5-104-15,14 2-68 16,5-2-111-16,5 0-9 0,21 2-1 16,-18 5-117-16,-12 0-539 15</inkml:trace>
  <inkml:trace contextRef="#ctx0" brushRef="#br0" timeOffset="90074.08">31353 15642 1612 0,'0'0'477'0,"0"0"-358"15,0 0 161-15,0 0-156 16,0 0 34-16,0 0-35 0,0 0-115 16,44-55-8-16,-22 51 0 15,-1 4-8-15,-8 0 1 16,-7 5-14-16,-6 18 15 15,-4 3 0-15,-25 10 6 16,-9-4 20-16,-6 0-19 16,5-2 17-16,10-13 3 15,12-4-9-15,15-3 0 16,2-6-12-16,9 1 0 16,24 0 75-16,9 3-64 15,12-4-11-15,2-4 0 16,-5 0-63-16,-7 0-41 15,-10 0-136-15,-14 3-230 0,-13-2-178 16</inkml:trace>
  <inkml:trace contextRef="#ctx0" brushRef="#br0" timeOffset="90255.09">31089 15957 1629 0,'0'0'265'16,"0"0"-140"-16,0 0 238 15,0 0-60-15,0 0-66 16,158 11-153-16,-88-11-36 16,1 0-45-16,0 0 13 15,-11-5-32-15,-4 5-90 0,-20 0-421 16,-14 0-349-16</inkml:trace>
  <inkml:trace contextRef="#ctx0" brushRef="#br0" timeOffset="90616.33">31150 16250 1582 0,'0'0'575'16,"0"0"-485"-16,0 0-40 0,0 0 45 16,0 0 28-16,0 0-63 15,0 0-36-15,-3 34 122 16,3-16-87-16,0 5 19 16,9-2-8-16,3 8-41 15,-1-3 22-15,-1 0-51 16,-2-6 7-16,-2 0-8 15,-4-10 2-15,1-2-1 16,-3-6 0-16,0-2-31 16,0 0-82-16,-19-14-165 15,0-14-245-15,-4-8-1211 0</inkml:trace>
  <inkml:trace contextRef="#ctx0" brushRef="#br0" timeOffset="90733.86">31150 16250 1355 0,'95'-68'1211'0,"-45"60"-1077"16,14-1-133-16,13-2 17 16,20-10-18-16,-19 4-108 15,-14-1-551-15</inkml:trace>
  <inkml:trace contextRef="#ctx0" brushRef="#br0" timeOffset="91533.11">32044 15337 1825 0,'0'0'296'0,"0"0"-241"15,0 0 135 1,0 0-71-16,0 0-56 0,0 0-1 15,0 0-47-15,11 69 12 16,4-66 47-16,3-3-53 16,-4 0 8-16,-7-5-19 15,-5-11-3-15,-2-2-14 16,0 5-27-16,-16-2-32 16,-18 15-5-16,5 0-246 15,0 8-343-15</inkml:trace>
  <inkml:trace contextRef="#ctx0" brushRef="#br0" timeOffset="92379.25">31195 16441 939 0,'0'0'509'0,"0"0"-334"0,0 0 14 16,0 0 18-16,0 0 31 16,0 0-79-16,0 0-39 15,0 0-41-15,0 0-52 16,0 0 38-16,0 0-44 16,0 0-10-16,0 0 47 15,0 4-19-15,0 0-6 16,0 9-7-16,0 6 3 15,-10 8 25-15,-5 0-32 16,-8-1-21-16,-6 6 46 16,-6-6-46-16,-7-4 6 15,-10-4-7-15,-26-7-46 16,13-8-198-16,10-3-489 0</inkml:trace>
  <inkml:trace contextRef="#ctx0" brushRef="#br0" timeOffset="96532.45">25006 16182 846 0,'0'0'532'0,"0"0"-288"15,0 0-107-15,0 0-52 16,0 0-31-16,0 0-48 16,0 4 41-16,0-4-22 15,0 0-18-15,0 0 14 16,0 0-21-16,-2 5-25 16,-10-2-1-16,2 3-143 15,1-6-516-15</inkml:trace>
  <inkml:trace contextRef="#ctx0" brushRef="#br0" timeOffset="98346.08">24997 16226 978 0,'0'0'258'16,"0"0"-118"-16,0 0 48 16,0 0 10-16,0 0-30 15,0 0-57-15,0 0 19 16,0-35-90-16,0 30 41 16,0-2-25-16,0 5-45 15,0-1 73-15,0 1-4 16,0 2-43-16,0 0 45 15,0 0-27-15,0 0-1 0,0 0-2 16,0 0-52 0,0 0 13-16,0 0-13 0,0 0 8 15,0 0-28-15,0 0 11 16,0 7-1-16,0 5-3 16,0 5 26-16,0 1-13 15,0 0 0-15,-2 0 0 16,-1 4-7-16,1-4 7 15,0 5 0-15,0-5-4 16,0 4 15-16,-2-4-8 16,1 0-3-16,-1 4 1 15,0-4-9-15,1 0 8 16,0 0 0-16,3 0-5 16,0-5 13-16,0 6-8 0,0-3 0 15,0 2 1-15,0-4-3 16,0 0 2-16,0 2 0 15,0-6-7-15,0 4 25 16,0-2-18-16,0-2 0 16,0 2 0-16,0 2-7 15,0-5 7-15,0 0 0 16,0 5-6-16,0-5 19 16,0 4-13-16,0 0 0 15,0 1 0-15,0 0-8 16,0-2 8-16,0 2 0 15,0 4-1-15,0-4 11 16,0 4-10-16,0 0 0 0,0-1 0 16,0 0-9-1,-2-2 9-15,0-1 0 0,0 3-1 16,2-2 13-16,-2 0-12 16,0 3 0-16,-3 0 0 15,3 4-9-15,-2-4 9 16,0 0 0-16,0-4-1 15,4 5 13-15,0-7-13 16,0 1 1-16,0-3 0 16,0 3-12-16,0 1 12 15,0-2 0-15,0-3-1 16,0 2 8-16,0 1-14 16,0-2 7-16,0-2 0 0,0 0-10 15,0 1 10-15,0 5 0 16,0-2-1-16,0 3 16 15,0-1-20-15,0 3 5 16,0 0 0-16,0 5-11 16,0 2 11-16,0 3 0 15,0-1 0-15,0 6 10 16,0-1-17-16,0 10 7 16,0-5 0-16,0 4 4 15,0 4-4-15,0 0 0 16,-2 0 0-16,0 7 14 15,0-4-17-15,0-1 3 16,2-1-16-16,0 7-47 16,0-14-223-16,0-12-306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14:05.8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13963 10293 519 0,'0'0'630'0,"0"0"-316"0,0 0-212 16,0 0-74-16,0 0-28 15,0 0 11-15,13-8 36 16,-11 8 121-16,-2 0-11 16,0 0 20-16,0 0 20 15,0 0-27-15,0-3-54 16,0 3-68-16,0 0 7 16,0 0-55-16,0-1 9 15,0 1 11-15,0 0-14 16,0-2-6-16,3 2 29 0,-3-2-28 15,0-2 41-15,0-2-41 16,0-3 11-16,0 4-24 16,-9-1 12-16,-9 3-25 15,-9 3-2-15,-6 0-26 16,-6 9 52-16,0 8-7 16,3 7 8-16,3 3-15 15,2 3 16-15,6 2-1 16,5 3 35-16,7 2-20 15,6-2 38-15,7 0-32 16,0-3-20-16,31-7 43 16,18-11-44-16,18-13 9 15,13-1-9-15,7-15-122 16,17-21-166-16,-19 1-66 16,-22 5-336-16</inkml:trace>
  <inkml:trace contextRef="#ctx0" brushRef="#br0" timeOffset="561.32">14048 10193 947 0,'0'0'814'15,"0"0"-486"-15,0 0-155 0,0 0-35 16,0 0-95-16,0 0-33 15,79-104 0-15,-54 71-10 16,0-1-13-16,-7 2-11 16,-3 6 9-16,-6 6 15 15,-4 6 27-15,-5 8 74 16,0 1 61-16,0 5-77 16,0 0-29-16,0 0-56 15,0 20 12-15,0 13-26 16,0 9 14-16,-3 8-1 15,3 21-5-15,0-16-286 0,0-9-506 16</inkml:trace>
  <inkml:trace contextRef="#ctx0" brushRef="#br0" timeOffset="7422.33">14783 10353 2 0,'0'0'723'15,"0"0"-462"-15,0 0-61 16,0 0-2-16,0 0 28 16,0 0-13-16,-2-16-40 15,2 14 20-15,0-2-89 16,0 1-20-16,0 1 10 0,0 1-44 16,0 1 10-16,-2 0-30 15,2 0-29-15,-4 0 48 16,-1 0-49-16,-6 1 0 15,-5 16 14-15,-2 9-7 16,1 4 29-16,-1 3 3 16,4 2-24-16,7 0 40 15,3-3-43-15,4-6 1 16,0-4-5-16,0-7 2 16,18-2 12-16,7-8-11 15,6-2-10-15,5-3 19 16,1 0-20-16,-1-4-4 15,-3-9-2-15,-4-1-22 16,-6-2 26-16,-5-4-16 16,-3-6-23-16,-4-2 40 0,-6-4-47 15,-3-1 48-15,-2 2-12 16,0 2 28-16,-7 6 17 16,-8 2-29-16,-1 9 10 15,-2 5-28-15,-2 7-8 16,-5 7-141-16,4 16-316 15,2-2-402-15</inkml:trace>
  <inkml:trace contextRef="#ctx0" brushRef="#br0" timeOffset="7649.96">15070 10666 337 0,'0'0'1096'16,"0"0"-931"-16,0 0-58 15,0 0 76-15,0 0-40 16,0 0-34-16,-64 120-59 16,37-92-39-16,-13 9-11 15,5-10-139-15,8-5-592 0</inkml:trace>
  <inkml:trace contextRef="#ctx0" brushRef="#br0" timeOffset="9323.25">14141 10686 1262 0,'0'0'395'0,"0"0"-254"16,0 0-29-16,0 0 50 16,0 0-46-16,0 0-8 15,0 0-84-15,-18-55-12 16,32 43-12-16,1 4 18 16,-1 1-16-16,-1 4-2 15,-4 3-8-15,-2 0-2 16,-7 14 20-16,0 13 4 15,-2 5 14-15,-18 4-27 16,-7 1 36-16,-2-2-27 16,0-5 5-16,6-8 24 15,6-8-38-15,7-6 26 16,6-4 26-16,4-4 13 16,0 0 76-16,0 0-62 0,18 0-41 15,9-4 6 1,4-4-45-16,3 2 0 0,-1 4 0 15,0 2-21-15,15 0-70 16,-9 0-376-16,-5 0-550 0</inkml:trace>
  <inkml:trace contextRef="#ctx0" brushRef="#br0" timeOffset="10290.99">15309 10425 49 0,'0'0'859'0,"0"0"-574"0,0 0-37 16,0 0-65-16,0 0 11 15,0 0-15-15,0 0-62 16,-73 10 3-16,57 10-57 16,5 4-8-16,0 0 58 15,4 2-58-15,5 0 6 16,2-3-12-16,0-4-28 16,0-1 38-16,16-4-37 15,6-1-21-15,4-7 35 16,8-6-36-16,2 0-7 15,2 0-2-15,-5-10-67 16,-4-9 59-16,-6-1-56 16,-11-1-25-16,-7-6 74 15,-5 1-25-15,0-2 49 0,-7 2 17 16,-8 4 5-16,-1 5 83 16,-1 3-23-16,1 7-82 15,1 5-9-15,1 2-175 16,3 0-339-16,5 0-702 0</inkml:trace>
  <inkml:trace contextRef="#ctx0" brushRef="#br0" timeOffset="10631.04">15519 10664 1227 0,'0'0'316'0,"0"0"-196"15,0 0 121-15,0 0-2 16,0 0-164-16,0 0-26 16,0 0-49-16,82-79 10 15,-61 54-10-15,-2-4-55 16,2 0 10-16,-3-4-8 16,-1 1 22-16,-3 4 31 15,-3 2 7-15,-5 8 114 16,-1 6 98-16,-5 6-29 15,0 4-73-15,0 2-110 16,0 0-7-16,2 15 0 16,-2 8 9-16,2 9-6 15,1 6-3-15,-1-1 7 0,3 4-25 16,1 10-18-16,-2-11-263 16,1-12-548-16</inkml:trace>
  <inkml:trace contextRef="#ctx0" brushRef="#br0" timeOffset="12627.34">15828 10006 692 0,'0'0'738'15,"0"0"-542"-15,0 0-91 16,0 0 57-16,0 0 17 15,0 0 7-15,0 0-59 16,0 0-4-16,2 0 2 16,6-2-55-16,-2-8-10 15,3-4-57-15,1-2 9 16,0-2-24-16,3-4-46 16,1 0-40-16,-1 1 2 15,-3 1 19-15,-2 6 76 0,-3 4-6 16,-5 3 7-16,0 5 80 15,0-1 23-15,0 3-17 16,0 0-52-16,0 7-23 16,0 17-11-16,0 12 0 15,-2 11 0-15,-5 6-2 16,5 24 2-16,0-14-180 16,2-10-472-16</inkml:trace>
  <inkml:trace contextRef="#ctx0" brushRef="#br0" timeOffset="13948.64">16023 10645 819 0,'0'0'299'15,"0"0"-170"-15,0 0 3 0,0 0 5 16,0 0-36-16,0 0 12 16,0 0-33-16,0 0-10 15,0 0 36-15,0 0-55 16,0 0 11-16,0 0-21 16,0 0-31-16,0 0 45 15,0 0-32-15,0 0-8 16,0 0 16-16,0 0-29 15,0 0 17-15,0 0-19 16,-2 3 9-16,-3 3 11 16,3 0-20-16,2-2 1 15,0-2 1-15,0-2 13 16,0 0-14-16,9 0 29 0,2 0-29 16,-3 0 37-16,0-4-32 15,-6-4 3-15,-2-3 77 16,0 1-44-16,0 1 9 15,-10-1-39-15,-7 6-12 16,-1 4-81-16,5 0-311 0</inkml:trace>
  <inkml:trace contextRef="#ctx0" brushRef="#br0" timeOffset="18347.23">16575 10339 337 0,'0'0'524'0,"0"0"-277"15,0 0-50-15,0 0-46 16,0 0-22-16,0 0-101 16,0 0-14-16,7-23-8 15,-7 21 6-15,0 2-8 16,0 0 16-16,0 0 20 16,0 0 28-16,2 0-18 0,-2 0 4 15,0 0 6 1,0 0-45-16,0 0 25 0,0 0-34 15,0 0-5-15,0 0 35 16,0 0-36-16,0 0 16 16,0 0-7-16,0 0 3 15,-4 0-2-15,-3 0-10 16,1 0 0-16,-4 0-3 16,-1 2 3-16,-1 7 0 15,-7 1 3-15,1 4 8 16,1 0 36-16,-1 2-16 15,0 0-2-15,2 4 23 16,1 0 4-16,3 2 11 0,2 0-8 16,3 2-19-1,3-2 43-15,4-1-65 0,0 1 11 16,0-3 21 0,0 2-10-16,11-3 1 0,1-1-29 15,5 0 0-15,0-5 5 16,1-2-17-16,5-3 0 15,1-4 19-15,2-3-9 16,6 0 8-16,0 0-18 16,-1-3 9-16,0-12-22 15,-5-2 13-15,-4-2-24 16,-6-5 6-16,-5-7-21 16,-6-2 29-16,-5-6-42 15,0 1-24-15,0 0 74 16,-5 4 2-16,-6 5 11 15,-5 8 82-15,1 5-54 16,-5 7-3-16,-1 8-36 0,2 1-37 16,-4 14-77-16,11 7-236 15,0 2-372-15</inkml:trace>
  <inkml:trace contextRef="#ctx0" brushRef="#br0" timeOffset="18634.89">16854 10730 1646 0,'0'0'588'0,"0"0"-519"15,0 0-29-15,0 0-39 16,0 0 0-16,0 0 96 16,0 0-42-16,-36 94-14 15,7-62-27-15,-6 2-14 16,-1-2-50-16,-4-4-122 16,11-10-359-16,7-7-1134 0</inkml:trace>
  <inkml:trace contextRef="#ctx0" brushRef="#br0" timeOffset="19977.05">17169 10351 952 0,'0'0'347'0,"0"0"-205"0,0 0 35 16,0 0-25-1,0 0-19-15,0 0-37 0,0 0-38 16,0-14 18-16,0 12-36 16,0 2-16-16,0 0 25 15,0 0-42-15,-5 0 3 16,-8 0-10-16,-6 2 11 15,0 8-19-15,-4 3 8 16,1 4 0-16,-3 1 22 16,4 2 4-16,0 0 14 15,3 0 13-15,5 1-47 16,4-7 44-16,5 1-50 16,4-5 6-16,0 0 15 15,0-1-21-15,11-6 20 16,7 2-20-16,4-4-4 0,2-1-3 15,1 0-43-15,4-4-27 16,-2-8-22-16,-2-2-82 16,-2-2 20-16,-4-5 45 15,-6 4-45-15,-6-3 77 16,-3 2 7-16,-4 0 49 16,0 1 28-16,0 3 77 15,-2 2 25-15,-2 5-22 16,1 3-78-16,1 2 23 15,2 2-25-15,0 0 0 16,0 0-8-16,-3 8 16 16,3 14-8-16,0 6 100 0,-2 6-3 15,2 6 42 1,0 3-36-16,-2 0-20 0,-2-2 15 16,0-4-40-16,-1-6 7 15,-1-5-4-15,-4-8-30 16,4-4 50-16,-5-4-71 15,-1-5 12-15,-1 0 4 16,-1-5-17-16,1 0-18 16,-1 0-2-16,8 0-178 15,4-5-57-15,2-4-504 0</inkml:trace>
  <inkml:trace contextRef="#ctx0" brushRef="#br0" timeOffset="20538.3">17525 10363 1386 0,'0'0'263'0,"0"0"-165"0,0 0-88 15,0 0 17-15,-125 23 49 16,96-2-12-16,4-1 74 16,6 2-45-16,5 2-54 15,5-2 10-15,7-2-48 16,2-1 10-16,0-3-2 15,5-6 3-15,13-5-24 16,1-5-10-16,4 0-53 16,4-4-18-16,-1-11-78 15,4-9-16-15,-4-1-42 16,-4-3 23-16,-2 0 67 16,-6 5 88-16,-5 6 51 15,-3 5 184-15,-3 9 12 16,-3 3-97-16,0 0-67 15,0 23 16-15,0 5 77 0,0 6 19 16,0 6-68-16,0 0 38 16,0 1-5-16,-13-2-18 15,-4-4-14-15,-5-3-37 16,-4-4 38-16,-3-7-61 16,-2-4-16-16,-3-5-1 15,0-4-17-15,-6-8-125 16,9 0-231-16,4 0-874 0</inkml:trace>
  <inkml:trace contextRef="#ctx0" brushRef="#br0" timeOffset="24685.01">17541 10076 1232 0,'0'0'352'0,"0"0"-234"15,0 0 39-15,0 0 117 16,0 0-84-16,0 0 9 16,0 0-42-16,0-2-72 15,0-10-15-15,9-4-70 16,-1-4-17-16,4-4 16 15,3-2-116-15,-1-2-46 16,1-1 50-16,-1 0 21 16,-3 3 74-16,-3 4 9 15,0 5 9-15,-4 6 125 16,-4 7 17-16,2 1-70 16,-2 3-51-16,0 0-21 0,0 23-9 15,0 7 7 1,0 10 2-16,0 6-22 0,0 22 3 15,0-13-201-15,2-9-350 0</inkml:trace>
  <inkml:trace contextRef="#ctx0" brushRef="#br0" timeOffset="26788.28">17803 10722 751 0,'0'0'323'0,"0"0"-134"16,0 0 7-16,0 0-80 0,0 0-5 16,0 0 1-16,0 0-50 15,0 0-2-15,0 0-25 16,0 0 5-16,0 0 39 15,0 0-40-15,0 0 22 16,0 0 7-16,0 0-54 16,0 0 13-16,0 0-27 15,0 0 1-15,0 0 2 16,0 0-3-16,0 0 0 16,0 0-1-16,0 0 13 15,0 0-9-15,0 0-3 16,0 0 0-16,0 0 16 15,0 0-7-15,0 0 1 16,0 0 20-16,0 0 1 16,0 0 40-16,0 0-28 0,0 0-22 15,0 0 27-15,-4 0-48 16,-3-1 0-16,-3 1 0 16,-4 0-15-16,1 0 6 15,-1 1 9-15,1 12 0 16,4-4 37-16,5-1-31 15,4 0 0-15,0-4-6 16,0 0 15-16,15-4 19 16,6 0-34-16,0 0-46 15,-1 0 21-15,-3-10-67 16,-7-1 53-16,-7 2 32 16,-3-1-20-16,0 3 6 15,-9 1-40-15,-20 6-16 0,2 0-167 16,2 0-516-16</inkml:trace>
  <inkml:trace contextRef="#ctx0" brushRef="#br0" timeOffset="40817.8">18345 10302 785 0,'0'0'383'15,"0"0"-123"-15,0 0-60 16,0 0-22-16,0 0 8 15,16-23-13-15,-11 19-124 16,-5-1 2-16,2 3-3 0,-2 1-10 16,0 1 42-16,0 0-31 15,0 0 21-15,0 0 15 16,0 0-61-16,0 0 17 16,0 0-41-16,-5 0 6 15,-9 14-19-15,-1 6 14 16,-3 5-1-16,3 6 28 15,-1 1-26-15,7 2 66 16,3-2-24-16,4-2-37 16,2-2 31-16,0-4-37 15,4-6-1-15,9-4 11 16,5-1 4-16,0-8 2 0,2 0-17 16,2-3 1-16,1-2 10 15,4 0-10-15,-1-2-1 16,1-12 0-16,-3-3 8 15,-1-2-19-15,-3-6-1 16,-3-3-32-16,0-2 36 16,-5-4-55-16,-3-5 16 15,-1 4 38-15,-6-2 9 16,-2 4 3-16,0 3 10 16,0 5 0-16,-14 7 34 15,-1 3-41-15,-1 4-6 16,-2 7 0-16,0 4-21 15,2 0 13-15,-1 22-209 16,1 7-93-16,5 0-298 0</inkml:trace>
  <inkml:trace contextRef="#ctx0" brushRef="#br0" timeOffset="41135.15">18729 10633 1707 0,'0'0'592'0,"0"0"-469"0,0 0-102 15,0 0-20-15,0 0 24 16,0 0 52-16,0 0 3 16,-7 111-18-16,-9-77-62 15,-3 0 46-15,-1-2-46 16,1-5-9-16,2-6-96 16,7-7-206-16,4-8-582 0</inkml:trace>
  <inkml:trace contextRef="#ctx0" brushRef="#br0" timeOffset="42312.68">19107 10265 641 0,'0'0'856'16,"0"0"-531"-16,0 0-119 15,0 0-63-15,0 0-15 16,0 0-77-16,0 0-45 0,-86-36 29 16,55 61-14-16,-3 10 61 15,3 4 29-15,9 2-53 16,4-7 12-16,9-2-61 15,7-8-7-15,2-7 14 16,0-3-7-16,4-5-6 16,11-5-3-16,6-4-69 15,-1 0 10-15,0-1-71 16,-2-13 18-16,0-7 64 16,-3-2-30-16,1-3 16 15,-5 1 41-15,-2 4 12 16,-3 2 9-16,-1 9 41 15,0 6 4-15,-3 4-39 0,2 1 1 16,-2 22-7-16,3 9 55 16,-3 8-42-16,-2 1 40 15,0 5-47-15,0-3 42 16,-13-2 56-16,-7-5-46 16,-5-4 9-16,-4-6-16 15,-2-2-45-15,-5-6 40 16,3-4-46-16,4-3-24 15,4-6-136-15,10-5-97 16,6 0-295-16</inkml:trace>
  <inkml:trace contextRef="#ctx0" brushRef="#br0" timeOffset="42784.16">19364 10351 1048 0,'0'0'504'0,"0"0"-303"16,0 0-125-16,0 0-44 15,0 0 49-15,0 0-9 16,0 0 46-16,-40 76-5 15,31-46-57-15,0-2 25 0,5-3-41 16,0-8-40-16,-1-2 28 16,5-7-27-16,0-5 7 15,0-3 14-15,0 0-4 16,18 0-18-16,6-11-9 16,5-6-28-16,2 2 16 15,-2 2-20-15,-2 6 19 16,-4 7 21-16,-8 0-8 15,-4 20 9-15,-6 5 15 16,-5 4 7-16,0 1 58 16,0 2-25-16,-14-4 8 15,1-5-19-15,-3 0-42 0,-1-8 23 16,1-2-25 0,1-6-16-16,-4-4-23 0,3-3-111 15,-10-10-69-15,4-10-178 16,2-8-536-16</inkml:trace>
  <inkml:trace contextRef="#ctx0" brushRef="#br0" timeOffset="42904.92">19333 10343 1435 0,'0'0'643'16,"0"0"-464"-16,0 0-144 16,0 0-1-16,129-70-34 15,-75 55-7-15,-10 6-158 16,-8 0-596-16</inkml:trace>
  <inkml:trace contextRef="#ctx0" brushRef="#br0" timeOffset="45120.11">19624 9946 766 0,'0'0'330'0,"0"0"-115"16,0 0-136-16,0 0-44 16,0 0 91-16,0 0-43 15,0 0-1-15,-10-20 7 16,10 20-35-16,0 0 66 15,-2-2-25-15,2 0-39 16,-3-1-12-16,3 2-42 16,-2-3 4-16,2 2-6 15,-2-3 16-15,2 2-7 16,0-3-3-16,0-2 13 0,0-1 16 16,0 0-29-1,9-2-3-15,5 1-3 0,1 3-6 16,-1 0 0-16,-1 7 6 15,-5 0 0-15,-1 0-12 16,-2 5 26-16,-5 11-4 16,0 4 36-16,0 4-34 15,-12 0 50-15,-3-2-26 16,1-2-27-16,6-8 14 16,3-2-21-16,5-6-2 15,0-1 27-15,5-3-26 16,13 2 46-16,1 1-47 15,2-1 0-15,-6 2 18 16,-6 4-18-16,-4 2-1 0,-5 7-6 16,0 6-2-16,-23 7-1 15,-2 6 10-15,-4 18-97 16,8-7-135-16,5-7-403 0</inkml:trace>
  <inkml:trace contextRef="#ctx0" brushRef="#br0" timeOffset="45737.12">19815 10610 960 0,'0'0'568'0,"0"0"-425"16,0 0-6-16,0 0 82 15,0 0-88-15,0 0-49 16,0 0-59-16,0 0-9 15,0 0-8-15,0 0-6 16,0 1 7-16,0 6 20 16,0-6-13-16,4 4 1 15,7-5 8-15,1 0-22 16,-2 0 17-16,1 0-18 0,-3 0-31 16,-4-2 30-1,-4-2-14-15,0 1 15 0,0-1 0 16,0 3 7-16,-4 1 30 15,0 0-25-15,2 0-3 16,2 0-6-16,0 0-3 16,-2 0-1-16,0 0-13 15,-4 0-102-15,-3 0-120 16,-1 4-254-16</inkml:trace>
  <inkml:trace contextRef="#ctx0" brushRef="#br0" timeOffset="46622.64">20231 10224 981 0,'0'0'240'16,"0"0"-114"-16,0 0-12 15,0 0-5-15,0 0-20 16,0 0-26-16,0 0 36 16,-28 2-1-16,14 15 15 0,1 7 6 15,-1 6-2 1,1 8-15-16,-1 4-7 0,6-1-15 15,3 0 18-15,5-5-47 16,0-4-41-16,0-6 43 16,13-4-53-16,10-7 12 15,4-6 13-15,4-2-19 16,2-7 21-16,5 0-27 16,0-7 6-16,0-12-22 15,-5-8 14-15,-6-2-41 16,-7-6 12-16,-11-5-66 15,-7-2 80-15,-2-2 7 16,0 2 10-16,-11 8 60 16,-2 3-8-16,0 11-28 15,3 8-24-15,2 7-57 0,1 5-104 16,3 2-174-16,2 12-433 0</inkml:trace>
  <inkml:trace contextRef="#ctx0" brushRef="#br0" timeOffset="46857.01">20561 10674 1585 0,'0'0'502'16,"0"0"-464"-16,0 0 2 0,0 0-3 15,0 0 16-15,0 0 18 16,-31 114-58-16,16-80 2 16,-6 0-15-16,-3 7-25 15,6-12-201-15,2-5-606 0</inkml:trace>
  <inkml:trace contextRef="#ctx0" brushRef="#br0" timeOffset="53399.86">20913 10243 426 0,'0'0'371'0,"0"0"-235"16,0 0-80-16,0 0 64 15,0 0 2-15,0 0-19 16,0 0-53-16,0-7-21 0,-4 7 25 15,2 0-28 1,2 0-7-16,0 0 0 0,0 0-19 16,0 0 33-16,0 0-17 15,0-3-15-15,0 1 70 16,0-3-26-16,0 1 41 16,0 1 17-16,0-1-11 15,0-1 47-15,0 2-47 16,0 1-38-16,0 2 31 15,-2 0-75-15,-12 0-1 16,-5 7-9-16,-6 12 9 16,-2 4-2-16,2 8-1 15,3 3 12-15,4 0 64 16,7-2-36-16,6-4-11 16,5-4-12-16,0-6-7 15,5-6-7-15,11-3-9 16,4-9-6-16,0 0-39 0,2 0-106 15,-4-11-18-15,0-10-33 16,-4 0 16-16,-4-5 66 16,-1-2 49-16,-5 2 71 15,-2 2 10-15,2 6 51 16,-2 8 106-16,-2 4 63 16,2 6-150-16,0 0-50 15,0 6-30-15,2 17 0 16,3 14 47-16,-1 11-1 15,0 4 44-15,-2 7-5 16,-4-4-66-16,0-1 60 16,0-5-42-16,-10-7-8 15,-7-8 32-15,-5-10-34 0,-3-6-2 16,0-11 10-16,-1-4-34 16,2-3-2-16,-3-22-99 15,9-8-241-15,7-2-605 0</inkml:trace>
  <inkml:trace contextRef="#ctx0" brushRef="#br0" timeOffset="54007.91">21098 9828 1056 0,'0'0'497'0,"0"0"-342"15,0 0 23-15,0 0-27 16,0 0-59-16,0 0-30 16,0 0-48-16,-31 12 58 15,7 8 15-15,-5 6-35 16,-3 2 39-16,3-1-54 16,8-3-18-16,2-1-5 15,9-9-2-15,2-2-6 0,6-6-6 16,2 0 1-1,0-1-12-15,0-4 11 0,8 1 0 16,9 0-18-16,5-2 18 16,5 0-14-16,4 0-52 15,-2 0-26-15,3 0 28 16,-1 0-92-16,4 0-75 16,-6-2-84-16,-4-1-740 0</inkml:trace>
  <inkml:trace contextRef="#ctx0" brushRef="#br0" timeOffset="54226.61">21117 9865 924 0,'0'0'1132'15,"0"0"-650"-15,0 0-366 16,0 0-26-16,0 0-89 15,0 0-1-15,0 0 27 16,0 123-14-16,0-63 1 16,0 2-14-16,0 18-217 15,0-17-114-15,0-15-660 0</inkml:trace>
  <inkml:trace contextRef="#ctx0" brushRef="#br0" timeOffset="56172.59">21397 10550 396 0,'0'0'224'0,"0"0"-119"16,0 0-15-16,0 0 60 15,0 0 51-15,0 0-2 16,0 0-25-16,-6 0 14 15,6 0 3-15,0 0 28 16,0 0-69-16,0 0-58 16,0 0 9-16,0 0-56 15,0 0-11-15,0 0-1 16,0 0-23-16,0 0 53 16,0 0-10-16,0 0-12 15,0 0 39-15,0 0-45 16,-2 0 5-16,2 0-9 0,0 0-23 15,0 0 23-15,0 0-31 16,0 0 6-16,0-2 11 16,0 2-10-16,0 0-7 15,0 0 18-15,0 0-7 16,0 0 26-16,0 0-30 16,0 0-5-16,0 0 13 15,0 0-6-15,0 0-9 16,0 0 0-16,0 0 16 15,0 0-10-15,0 0-6 16,0 0 0-16,0 0 5 16,0 0 2-16,0 0-7 15,0 0 0-15,0 0 20 0,0 0-13 16,0 0-7-16,0 0 0 16,0 0-10-16,0 0 10 15,0 0 0-15,0 0 0 16,0 0 14-16,0 0-14 15,0 0 0-15,0 0 0 16,0 0-11-16,0 0 11 16,0 0 0-16,0 0 0 15,0 0 10-15,0 0-13 16,0 0 3-16,0 0 0 16,0 0-12-16,0 0 20 15,0 0-8-15,0 0 0 0,0 0 13 16,0 0-10-16,0 0-3 15,0 0 0-15,0 0 17 16,0-2-8-16,2-2-8 16,13-3-1-16,3 3 15 15,5-2-27-15,-2 3 12 16,2-2 0-16,-1 3-15 16,0 2-7-16,1-2-16 15,1 2-8-15,-1 0-75 16,4 0-85-16,-8 0-346 15,-5 0-425-15</inkml:trace>
  <inkml:trace contextRef="#ctx0" brushRef="#br0" timeOffset="56614.92">21566 10365 1527 0,'0'0'571'0,"0"0"-434"16,0 0 27-16,0 0 74 15,0 0-53-15,0 0-119 16,0 0-34-16,-8-20-21 15,8 20 5-15,-3 12-26 16,-1 12 20-16,0 10-7 16,-1 4 30-16,1 6-33 15,1 2 0-15,3 17-1 0,0-14-178 16,0-8-472-16</inkml:trace>
  <inkml:trace contextRef="#ctx0" brushRef="#br0" timeOffset="63685.91">22305 10267 1470 0,'0'0'312'0,"0"0"-230"15,0 0 54-15,0 0 79 16,0 0-93-16,0 0 28 16,4-4-41-16,-4-1-35 15,0 0 16-15,0 1-37 16,0-5-15-16,0 2 3 16,0-2-35-16,-4 0 17 15,-10-1-23-15,-4 1-3 16,-6 3-19-16,-7 6 22 0,-5 0-21 15,-7 0 20-15,1 20-13 16,2 6 13-16,2 8 1 16,7 7 0-16,7 3 9 15,8 2-8-15,9-3 26 16,7-2-6-16,0-2-14 16,20-10 10-16,9-4-17 15,9-7 1-15,4-6-14 16,8-9-32-16,-2-3-76 15,12 0-145-15,-12-1-197 16,-9-10-97-16</inkml:trace>
  <inkml:trace contextRef="#ctx0" brushRef="#br0" timeOffset="64002.62">22507 9800 1475 0,'0'0'624'15,"0"0"-465"-15,0 0-85 0,0 0-41 16,0 0-32-16,0 0 163 16,-15 122-90-16,4-59-23 15,-1 8-33-15,1 4-18 16,-3 18-96-16,6-16-156 16,-1-18-380-16</inkml:trace>
  <inkml:trace contextRef="#ctx0" brushRef="#br0" timeOffset="64654.92">22456 10622 1020 0,'0'0'482'15,"0"0"-330"-15,0 0 31 16,0 0 7-16,0 0 27 16,0 0-60-16,0 0-36 15,-18-3 0-15,16-1-62 16,0 0 23-16,0-1-11 15,2-2-50-15,0 2 16 16,0-2-37-16,0 0 0 16,4 0-6-16,7 3-6 15,-2 4-4-15,0 0 16 0,-3 0-1 16,-6 16-11 0,0 9 24-16,0 5-9 0,-6 4 27 15,-7 0-29-15,3-4 30 16,6-4-31-16,4-4 0 15,0-3 3-15,18-6 12 16,2-1-15-16,2-2 0 16,-1 1 10-16,-8 1-11 15,-7 2 1-15,-6 3 0 16,-9 3-18-16,-24 5 18 16,-9 0 0-16,-9 0 0 15,-12 3-114-15,12-8-190 16,11-6-592-16</inkml:trace>
  <inkml:trace contextRef="#ctx0" brushRef="#br0" timeOffset="67682.02">22830 10756 740 0,'0'0'492'16,"0"0"-310"-16,0 0-89 16,0 0 18-16,0 0 52 15,0 0-38-15,0 0 11 16,0-21-10-16,0 21 6 15,0 0-37-15,0 0 59 16,0 0-90-16,0 0-37 16,0 0-18-16,0 0-9 15,0 0-1-15,0 0-6 16,0 0-4-16,0 0-3 16,0 0 14-16,0 3 0 0,0 1 0 15,0-2-9 1,0-2 8-16,0 0 1 0,0 3 0 15,0-3-12-15,0 0 12 16,0 0 0-16,0 0 1 16,0 0 14-16,0 0-12 15,0 0-3-15,0 0 7 16,0 0 5-16,0 0-12 16,0 0 0-16,0 0 0 15,0 0-23-15,0 0 17 16,0 0-3-16,0 0 0 15,0 0-12-15,0 0 20 16,0 0-14-16,0 0 14 16,0 0-50-16,0-3 28 0,0-9 13 15,0 2 10-15,0 0 12 16,-2-1-5-16,-11 6 21 16,-1-2 39-16,-1 7-67 15,1-3 25-15,4 3-25 16,3 0-31-16,7 0-57 15,0 3-215-15,0 4-488 0</inkml:trace>
  <inkml:trace contextRef="#ctx0" brushRef="#br0" timeOffset="68543.95">23198 10372 362 0,'0'0'810'15,"0"0"-504"-15,0 0-194 16,0 0-68-16,0 0 38 16,0 0-14-16,0 0-17 15,0-15-16-15,0 15-34 16,0 0-1-16,0 8 49 15,-4 10 54-15,-5 4 24 16,-3 3-49-16,2 4-8 16,1 1 14-16,3 3 32 15,0-4-37-15,6 0 3 0,0-3-66 16,6-6 33 0,11-3-31-16,7-5-18 0,8-5 34 15,3-7-33-15,3 0 6 16,0 0-7-16,-2-17-41 15,-3-4 18-15,-8-6-77 16,-6-2-23-16,-7-8 65 16,-8-5-19-16,-4-3 33 15,0 0 44-15,-4 1 9 16,-8 3 93-16,-1 8 38 16,3 8-75-16,0 8-12 15,1 4-53-15,3 8-65 16,2 5-52-16,-2 0-349 0,4 3-351 15</inkml:trace>
  <inkml:trace contextRef="#ctx0" brushRef="#br0" timeOffset="68792.36">23588 10669 766 0,'0'0'291'15,"0"0"3"-15,0 0-5 0,0 0-50 16,-27 111-50 0,17-79-52-16,-2 2-109 0,5 0 5 15,5-4-33-15,2-1-89 16,0-10-245-16,0-5-841 0</inkml:trace>
  <inkml:trace contextRef="#ctx0" brushRef="#br0" timeOffset="69580.23">23885 10321 995 0,'0'0'387'16,"0"0"-194"-16,0 0-40 15,0 0-33-15,0 0-68 16,0 0-8-16,0 0 18 15,-91 12 29-15,64 12 6 0,4 2 2 16,6-2-58-16,5-1 25 16,10-4-66-16,2-4 18 15,0-6-2-15,4-3-8 16,12-6-7-16,5 0-1 16,-2 0-80-16,4-8-13 15,-3-10-106-15,-3-5 30 16,0-2 81-16,-2-3-21 15,-7 2 83-15,2 1 26 16,-6 10 45-16,-2 5 168 16,-2 8-21-16,3 2-118 15,-3 6-63-15,2 20-3 16,0 10 46-16,-2 10 2 16,0 0-27-16,0 2 41 15,0-4-21-15,-4-3 12 0,-7-7-16 16,1-6-45-16,-1-6 37 15,1-6-37-15,0-5-13 16,6-6-69-16,-1-5-165 16,5 0-250-16</inkml:trace>
  <inkml:trace contextRef="#ctx0" brushRef="#br0" timeOffset="70188.69">23823 10347 639 0,'0'0'250'0,"0"0"-111"0,0 0 5 15,0 0 56 1,0 0 2-16,0 0-11 0,0 0-31 15,-48-28-18-15,38 28-54 16,-6 9 8-16,-4 14-1 16,0 7-45-16,-3 7 60 15,6 4-42-15,-1 2 11 16,7 1 9-16,1 0-49 16,8-5 4-16,2-2-17 15,2-7-20-15,19-5 34 16,10-11-39-16,7-5 1 15,5-9 23-15,3 0-19 16,1-9 3-16,-3-12-9 16,-5-9-22-16,-10-6 16 15,-12-6-40-15,-10-7-7 0,-7-1 6 16,0-2-9-16,-16 6 56 16,-4 4 35-16,-5 8-6 15,4 6 17-15,0 8-46 16,1 8-32-16,5 6-23 15,1 6-140-15,5 3-110 16,3 12-292-16</inkml:trace>
  <inkml:trace contextRef="#ctx0" brushRef="#br0" timeOffset="70865.45">24180 10393 561 0,'0'0'754'15,"0"0"-472"-15,0 0-118 16,0 0-48-16,0 0 1 15,0 0 43-15,0 0-40 16,0-40-27-16,0 40-74 16,0 12-11-16,0 12 85 15,-6 8-27-15,-4 2 35 16,-1 4-57-16,-1-4-23 16,1-4 18-16,5-5-39 15,1-10 0-15,2-2 6 0,3-8 8 16,0-2 9-1,0-3-9-15,8 0-13 0,11-3 6 16,4-11-7-16,4 0-25 16,-1 0 16-16,-1 2-22 15,-3 8 23-15,-4 4 4 16,-5 0-14-16,-3 12 9 16,-6 13 1-16,-2 3 8 15,-2 2 29-15,0 2-28 16,-2-2 20-16,-12-2-21 15,3-3 2-15,-2-8 11 16,-1-3-10-16,1-5-3 16,2-4 0-16,0-5-39 15,-2 0-26-15,-8-26-141 0,5-6-270 16,-1-7-245-16</inkml:trace>
  <inkml:trace contextRef="#ctx0" brushRef="#br0" timeOffset="70992.45">24188 10305 1765 0,'0'0'587'0,"0"0"-447"16,0 0-88-16,0 0 6 15,0 0-58-15,143-54-8 16,-119 47-129-16,-6 3-547 0</inkml:trace>
  <inkml:trace contextRef="#ctx0" brushRef="#br0" timeOffset="71692.62">23435 10273 682 0,'0'0'531'0,"0"0"-275"16,0 0-140-16,0 0-56 0,0 0 68 16,-141-8-67-16,114 10-21 15,1 10-15-15,4 3-18 16,3 5-4-16,11 5-3 15,8 8-20-15,0-6-137 16,2-5-574-16</inkml:trace>
  <inkml:trace contextRef="#ctx0" brushRef="#br0" timeOffset="72426.34">24396 9992 1011 0,'0'0'638'0,"0"0"-420"16,0 0-34-16,0 0 52 15,0 0-51-15,0 0-134 16,0 0-21-16,13-44-30 15,-5 20-8-15,4-2 7 16,-1-3-61-16,0 2 38 16,-2-1 2-16,-2 5 22 15,-5 7 47-15,2 6 86 16,-4 6 29-16,0 4-65 16,2 0-96-16,-2 4 4 0,0 22-5 15,0 15 0-15,0 8-15 16,0 28-85-16,0-13-237 15,0-8-642-15</inkml:trace>
  <inkml:trace contextRef="#ctx0" brushRef="#br0" timeOffset="74492.77">24620 10760 198 0,'0'0'868'0,"0"0"-586"15,0 0-170-15,0 0-61 16,0 0 29-16,0 0 16 16,0 0-55-16,-12-11-8 15,12 11-5-15,-3 0-26 16,3 0 63-16,0 0-28 15,-3 0-15-15,1 0 35 16,0 0-23-16,0 0-10 16,-3 0 4-16,3 0-20 0,-2 5 42 15,0 1-16-15,4 1-23 16,0-4 32-16,0 1-35 16,0-2 33-16,6-2 3 15,7 0-38-15,3 0 33 16,-3 0-39-16,-1-8 0 15,-6-2 10-15,-4-1-4 16,-2-1 1-16,0 1 35 16,0 2-41-16,-2 6 4 15,-6 3-5-15,-8 0-123 16,3 0-194-16,1 3-859 0</inkml:trace>
  <inkml:trace contextRef="#ctx0" brushRef="#br0" timeOffset="77126.27">25127 10441 611 0,'0'0'231'0,"0"0"-9"16,0 0 33-16,0 0-47 16,0 0-42-16,0 0 5 0,0 0-29 15,-12-38-7-15,12 36-2 16,-2 0-19-16,2 2-46 16,-4 0 17-16,-1 0-85 15,-6 0 22-15,-2 12-4 16,-5 9-18-16,-2 8 43 15,2 5 8-15,0 2-14 16,7 1 14-16,4-4-24 16,7-5-27-16,0-2 40 15,0-7-39-15,18-4 6 16,7-6 3-16,6-7 2 16,5-2 3-16,1 0-15 15,1-11-38-15,-2-12 29 0,-5-5-51 16,-9-4-19-16,-8-3-21 15,-7 1 23-15,-7 2 76 16,0 6 1-16,-7 2 47 16,-7 8 68-16,1 2-98 15,-1 7-17-15,2 4-27 16,-2 3-162-16,3 0-278 16,2 8-315-16</inkml:trace>
  <inkml:trace contextRef="#ctx0" brushRef="#br0" timeOffset="77337.85">25310 10721 1420 0,'0'0'234'0,"0"0"-139"16,0 0 27-16,0 0 27 15,0 0-31-15,0 0 37 16,0 0-69-16,-14 111-69 15,-6-83 17-15,-4-3-34 16,3-1-34-16,4-5-76 16,5-4-193-16,8-8-371 0</inkml:trace>
  <inkml:trace contextRef="#ctx0" brushRef="#br0" timeOffset="78033.67">25704 10367 456 0,'0'0'871'0,"0"0"-578"16,0 0-94-16,0 0-16 16,0 0-63-16,0 0-87 15,0 0 36-15,-127 5-32 16,93 22 38-16,6 4 11 16,3 0-23-16,9-3-4 15,7-2-26-15,5-6-33 16,4-4 38-16,0-6-37 0,2-3-1 15,13-6 0-15,2-1-91 16,0 0 42-16,1-1-3 16,0-17-28-16,-3-3 63 15,-1-5-67-15,-1-4-53 16,0 1 7-16,-3 3 53 16,-4 7 77-16,-1 5 43 15,-1 10 24-15,-2 4-26 16,0 0-41-16,3 18 0 15,-2 10 77-15,-3 6-16 16,0 7 31-16,0 0-16 16,0 1-23-16,-3-5 40 0,-10-5-52 15,-3-4 14-15,-4-9-2 16,2-5-44-16,1-3 20 16,-4-5-29-16,4-3-57 15,-1-3-77-15,4 0-156 16,7-11-181-16</inkml:trace>
  <inkml:trace contextRef="#ctx0" brushRef="#br0" timeOffset="78650.47">25860 10441 789 0,'0'0'663'15,"0"0"-438"-15,0 0-159 16,0 0-44-16,0 0 65 16,0 0-46-16,0 0-20 15,-20-14-12-15,13 31 16 16,-1 3 137-16,-4 5-57 0,1 5-30 16,2-1 22-16,0-4-75 15,2-4 0-15,3-5 4 16,2-4-25-16,2-6 19 15,0-5-1-15,0-1-7 16,8 0 46-16,9 0-58 16,4-7-18-16,6-7-7 15,0 0-48-15,2 2 46 16,-4 3 8-16,-5 5 19 16,-5 4-9-16,-3 0 19 15,-6 13-4-15,-6 4 24 16,0 6-17-16,0 0 51 0,-2 1 11 15,-12 1-49-15,1-4 22 16,2-1-48-16,-2-3 2 16,0-5 1-16,1-4 19 15,-1 0-28-15,1-6 6 16,-1 0-55-16,2-2-6 16,-3 0-74-16,-1-17-52 15,1-10-141-15,4-5-446 0</inkml:trace>
  <inkml:trace contextRef="#ctx0" brushRef="#br0" timeOffset="78800.88">25813 10385 1894 0,'0'0'616'0,"0"0"-467"16,0 0-50-16,0 0-44 0,0 0-30 15,136-54-14-15,-98 46-22 16,7 4-57-16,-9 1-272 15,-12 1-347-15</inkml:trace>
  <inkml:trace contextRef="#ctx0" brushRef="#br0" timeOffset="81090.75">26161 9939 798 0,'0'0'257'0,"0"0"-67"0,0 0-16 16,0 0 3-16,0 0-30 16,0 0-2-16,0 0-2 15,-18 0-25-15,18 0-40 16,0 0 20-16,0 0-57 16,0 0 4-16,0 0 17 15,0 0-53-15,0 0 6 16,0 0-15-16,0 0 12 15,0 0-28-15,0 0 16 16,-2 0-21-16,-3 0 21 16,-3 0-18-16,0 0 18 15,2-3-1-15,1-1 10 16,3-2 7-16,2-2-16 0,0-4-13 16,0 1 12-16,11-1-31 15,10 3 32-15,1 0-1 16,5 8 9-16,0 1-7 15,-3 0 5-15,-4 0 12 16,-4 12 0-16,-10 7-9 16,-6 5 7-16,0 5 20 15,-20-1-20-15,-5-2 55 16,2-4-48-16,7-3-7 16,5-10 27-16,11-1-43 15,0-4 35-15,0 1-10 16,21 4-16-16,6-3 19 15,4-1-28-15,5 0-1 0,-2 2-7 16,0-2-126-16,-1 16-62 16,-8-4-165-16,-8-1-298 15</inkml:trace>
  <inkml:trace contextRef="#ctx0" brushRef="#br0" timeOffset="81857.5">26279 10674 751 0,'0'0'360'15,"0"0"-101"-15,0 0-68 16,0 0-72-16,0 0 8 16,0 0-20-16,0 0-45 0,0 0 0 15,0 0-61-15,0 0 7 16,0 0 103-16,0 8-71 15,0-1 27-15,0-2-36 16,5-1-15-16,1-1 43 16,1-1-41-16,-3-2 10 15,1 0 15-15,-5 0-43 16,0 0 48-16,0 0-9 16,0 0 10-16,0 0 1 15,-7 0-49-15,-2 0-1 16,3 0 0-16,1 3 0 15,5 1 0-15,-2 0 0 0,2 0 0 16,0 2-15-16,0-2-9 16,0 3-49-16,0-4-96 15,0-1-201-15,2-2-286 16</inkml:trace>
  <inkml:trace contextRef="#ctx0" brushRef="#br0" timeOffset="87969.6">26899 10447 760 0,'0'0'600'0,"0"0"-431"15,0 0 27-15,0 0-77 16,0 0 36-16,0 0-47 16,0-38-38-16,0 38-2 15,-5 0-60-15,-5 0-2 16,-4 9 24-16,-1 8-9 16,1 5 48-16,1 4 16 15,1 2-15-15,8-2 28 16,1 1-41-16,3-4-28 0,0-2 21 15,0-5-50-15,9-4 21 16,7-5 4-16,-1 0-19 16,6-7 24-16,-1 0-29 15,3 0 0-15,0-7 9 16,-2-10-10-16,-3-3-9 16,-3-4 9-16,-6-3-14 15,-2-1 13-15,-7 0 1 16,0 5 0-16,0 0 34 15,0 9-20-15,-2 5-4 16,0 6-10-16,-1 3-27 16,3 0-91-16,0 17-258 15,0-2-264-15</inkml:trace>
  <inkml:trace contextRef="#ctx0" brushRef="#br0" timeOffset="88184.87">27152 10735 234 0,'0'0'1317'0,"0"0"-1097"15,0 0-126-15,0 0 17 16,0 0 78-16,0 0-7 16,0 0-38-16,-48 105-10 15,28-73-95-15,2-2-33 16,-2 0-6-16,2-2-14 15,0 1-149-15,2-7-168 16,8-8-396-16</inkml:trace>
  <inkml:trace contextRef="#ctx0" brushRef="#br0" timeOffset="88688.33">27445 10360 1182 0,'0'0'531'0,"0"0"-467"0,0 0 12 16,0 0 32-1,-123 41-4-15,96-12 45 0,8 5-45 16,5-1-41-16,5-1-21 15,7-4-42-15,2-2 35 16,0-8-35-16,9-5 1 16,7-5-1-16,1-8-36 15,1 0 13-15,4-7 6 16,-2-12-85-16,1-8 18 16,-4-3-27-16,1-2 22 15,-5 1 60-15,-1 6 29 16,-6 6 29-16,-3 10 88 15,-1 7-39-15,-2 2-35 0,0 4-32 16,0 20 0-16,0 8 72 16,0 9-31-16,-2 5 10 15,-5 0-17-15,-5 0 3 16,-3-3 48-16,-5-4-48 16,-7-5-5-16,1-5 7 15,-3-8-49-15,0-7 16 16,7-6-17-16,3-5-104 15,17-3-87-15,2-15-199 16,0-5-770-16</inkml:trace>
  <inkml:trace contextRef="#ctx0" brushRef="#br0" timeOffset="89189.75">27781 10399 1463 0,'0'0'389'15,"0"0"-235"-15,0 0 21 16,0 0-131-16,0 0-17 16,0 0 29-16,0 0-35 15,-116 31 52-15,92 0-7 16,6 3-21-16,5-4 27 0,6-2-71 15,7-6 10 1,0-5 7-16,0-5-17 0,14-8 47 16,1-4-48-16,3 0-3 15,2-9-6-15,0-8-58 16,0-8 2-16,1-1 13 16,-4-2 1-16,1 1 42 15,-7 6-11-15,-2 5 20 16,-5 9 22-16,-1 7-21 15,-3 0-1-15,0 12 6 16,0 13 1-16,0 11 56 16,0 5-38-16,0 3 14 15,-7-1 57-15,-4-2-42 16,-5-3-2-16,-2-8 14 16,-6-2-54-16,-5-8 36 0,-2-5-10 15,-3-4-37-15,1-5 23 16,0-6-24-16,6 0-38 15,4-12-74-15,8-8-177 16,8-2-326-16</inkml:trace>
  <inkml:trace contextRef="#ctx0" brushRef="#br0" timeOffset="89807.83">27976 10055 1217 0,'0'0'376'15,"0"0"-271"-15,0 0 36 0,0 0-38 16,0 0-34-16,0 0 49 16,0 0-45-16,-18-15-30 15,15 7 11-15,3 0 1 16,0-2 21-16,0-2-41 16,7 0-26-16,11 0 12 15,2 4-20-15,4 2-1 16,-3 6 0-16,-4 0-5 15,-7 1-2-15,-8 19 7 16,-2 9 0-16,-5 5 85 16,-17 2-14-16,-1-2 8 0,4-2-3 15,5-7-56 1,7-6 29-16,7-5-48 0,0-3 7 16,11-6 17-16,10 0-16 15,1-1-6-15,2-2-3 16,1 2-75-16,1 10-72 15,-7-2-226-15,-6 2-372 0</inkml:trace>
  <inkml:trace contextRef="#ctx0" brushRef="#br0" timeOffset="90264.47">28201 10686 869 0,'0'0'276'16,"0"0"-31"-16,0 0-35 0,0 0-42 16,0 0 21-16,0 0-38 15,0 0-45-15,-48 54 8 16,48-47-71-16,0-2-8 15,14-3 8-15,1-2 2 16,-1 0 3-16,-1 0-38 16,-3-2-9-16,-6-6 87 15,-4-1-33-15,0 0-4 16,0 4-51-16,-14-1-3 16,-11 6-164-16,6 0-297 0,1 0-897 15</inkml:trace>
  <inkml:trace contextRef="#ctx0" brushRef="#br0" timeOffset="93995.8">28900 10411 461 0,'0'0'408'0,"0"0"-191"16,0 0-75-16,0 0 51 15,0 0-92-15,0 0 1 16,0 0-6-16,0-68 64 16,0 58-49-16,0 0 90 15,0 1-25-15,0 2-60 16,0 1 8-16,0 4-44 16,0 2-47-16,0 0 6 15,0 0-38-15,0 0-1 16,0 0 0-16,-10 0-43 15,-13 15 37-15,-4 8 6 16,0 3 0-16,-2 2 7 0,8-1 1 16,0-1 16-16,5-1-11 15,8-4-7-15,3-1 18 16,5-5-24-16,0-5 0 16,0-2 30-16,15-1-30 15,4-6 24-15,1-1-24 16,2 0-26-16,0 0 8 15,3-8-92-15,-5-8-37 16,0-1 44-16,-2-8-24 16,-3-1 4-16,-3-3 51 15,-4 2-1-15,-3-2 73 16,-5 6 34-16,2 5 55 16,-2 4 54-16,0 4-58 15,0 3-7-15,2 4-27 16,-2 1-23-16,2-1 27 0,-2 3-46 15,0 0-8-15,2 0-1 16,-2 0 7-16,0 0-7 16,0 0 0-16,0 0-5 15,0 0-12-15,0 0 17 16,0 0 0-16,0 0-6 16,0 0 19-16,0 0-13 15,0 0 0-15,0 0 0 16,0 0-9-16,0 0 9 15,0 0 0-15,0 0 23 16,0 0 3-16,0 0 29 0,0 0-25 16,0 0-21-16,0 0 39 15,0 0-48-15,0 0 0 16,0 0 0-16,0 0 7 16,-6 0-16-16,-7 0 6 15,-7 11 3-15,-3 5-19 16,-1 2 19-16,-3 3 0 15,-2 2 0-15,3 1 11 16,3-1-9-16,6-4-2 16,7-1 0-16,6-2 24 15,4 0-22-15,0 0-2 16,0 3 9-16,8-2 4 0,4 1-7 16,-1-2-6-1,-2-2 0-15,-2-3-6 0,0-3 7 16,1-2-1-16,1-1 7 15,5 2 5-15,1-1-1 16,3-3-11-16,2 2 0 16,2-5 3-16,1 0-2 15,-1 0-1-15,1 0 0 16,-2-12-8-16,4-2 7 16,-5-6-7-16,-2-4 4 15,-2-6-19-15,-8-3-1 16,-5-3-17-16,-3-1 35 15,0 2 6-15,0 0 25 16,-5 10 17-16,-6 4-14 16,0 7 4-16,0 9-32 0,2 5-14 15,0 0-61 1,0 14-170-16,3 10-80 0,3-2-580 0</inkml:trace>
  <inkml:trace contextRef="#ctx0" brushRef="#br0" timeOffset="94221.02">29208 10686 1460 0,'0'0'268'0,"0"0"-226"15,0 0 5-15,0 0 88 16,0 0 13-16,0 0 23 15,-80 110-81-15,53-80-72 16,3-5 3-16,3 2-21 16,11-6-125-16,7-10-201 15,3-4-660-15</inkml:trace>
  <inkml:trace contextRef="#ctx0" brushRef="#br0" timeOffset="95045.54">29583 10331 667 0,'0'0'415'15,"0"0"-117"-15,0 0-10 16,0 0-57-16,0 0-72 16,0 0-73-16,0 0 24 0,-91 24-46 15,60 6 3 1,-2 3 26-16,10 0-47 0,4-3 11 16,9-4-24-16,5-4-32 15,5-5 41-15,0-8-36 16,7-3 6-16,10-6-12 15,3 0-5-15,1-4-65 16,-2-14 3-16,-1-4-13 16,-5-5 53-16,1 2-57 15,-5-3 13-15,0 4 69 16,0 4 2-16,-4 6 34 16,1 7 8-16,-2 7-32 15,3 0 8-15,0 14-17 0,0 15 19 16,-1 9 51-1,-4 8-25-15,-2 6 16 0,0 3-5 16,0 1-20-16,-13-4 23 16,-5-6-44-16,1-8 7 15,-1-6 39-15,-5-6-56 16,2-10 23-16,-2-3-28 16,3-8 10-16,-1-3-13 15,4-2 2-15,3 0-97 16,14-12-115-16,0-5-174 15,0-6-739-15</inkml:trace>
  <inkml:trace contextRef="#ctx0" brushRef="#br0" timeOffset="95580.04">29872 10008 1071 0,'0'0'714'0,"0"0"-476"15,0 0-43-15,0 0-26 16,0 0-92-16,0 0-3 16,0 0-66-16,-8 0 20 15,-19 30-16-15,-4 8 43 16,-5 1-9-16,5-2 24 0,6-7-62 16,9-5-7-16,12-10 1 15,4-2 14-15,2-8 8 16,27-1-24-16,9-1-12 15,7-3-28-15,4 0-138 16,14-8-58-16,-13-5-322 16,-5-1-632-16</inkml:trace>
  <inkml:trace contextRef="#ctx0" brushRef="#br0" timeOffset="95782.37">29978 10040 1405 0,'0'0'852'15,"0"0"-681"-15,0 0-153 0,0 0 8 16,0 0 0-16,-8 116-3 16,6-57-21-16,0 3-2 15,-5 16-115-15,1-15-246 16,-4-12-437-16</inkml:trace>
  <inkml:trace contextRef="#ctx0" brushRef="#br0" timeOffset="102217.59">16409 11775 725 0,'0'0'610'15,"0"0"-411"-15,0 0-59 16,0 0 53-16,0 0 23 0,0 0 15 15,0 0-33-15,0 0-52 16,0 0-35-16,0 0-58 16,0-2-5-16,0 0-3 15,0 2-45-15,0 0 27 16,0 0-27-16,0 0 7 16,0 0 25-16,8-4-26 15,12-2 16-15,9-1-8 16,9-3 2-16,4 3-14 15,4-1-2-15,-2 1-12 16,-2 3 1-16,1-2-80 16,3-1-215-16,-10 0-297 15,-10-1-677-15</inkml:trace>
  <inkml:trace contextRef="#ctx0" brushRef="#br0" timeOffset="102578.78">16743 11568 1341 0,'0'0'523'0,"0"0"-247"0,0 0-117 16,0 0 24-16,0 0-33 16,0 0-68-16,0 0-42 15,-3 16-28-15,1 21 16 16,-2 10-20-16,-3 6 5 15,-2 2-26-15,0 0-27 16,-4 1-194-16,4-13-241 16,2-14-585-16</inkml:trace>
  <inkml:trace contextRef="#ctx0" brushRef="#br0" timeOffset="111165.57">17579 11680 565 0,'0'0'699'15,"0"0"-489"-15,0 0-102 16,0 0 30-16,0 0-2 16,0 0-83-16,45-54 71 15,-45 46 8-15,0 0-39 16,0 2 27-16,0 3-25 16,-10-4 8-16,-9 3-103 15,-6 3 13-15,-4 1-13 16,-2 0 0-16,-5 7 0 15,-5 12 0-15,2 10 6 16,-1 6 12-16,3 3-4 0,11 1-3 16,8 2 53-1,12-4-46-15,6-2-2 0,4-6 22 16,25-4-37-16,13-9 31 16,10-5-32-16,4-8-16 15,2-3-56-15,13 0-138 16,-18-3-114-16,-9-8-290 0</inkml:trace>
  <inkml:trace contextRef="#ctx0" brushRef="#br0" timeOffset="111398.58">17832 11197 1901 0,'0'0'504'16,"0"0"-472"-16,0 0-18 15,0 0 28-15,0 0-3 16,-21 110 29-16,13-49-46 16,4 7-22-16,0 25-81 15,1-21-300-15,3-11-662 0</inkml:trace>
  <inkml:trace contextRef="#ctx0" brushRef="#br0" timeOffset="111743.66">17951 11959 1570 0,'0'0'611'15,"0"0"-520"-15,0 0-30 16,0 0-54-16,0 0 11 16,0 0 83-16,0 0-54 15,-121 78-3-15,100-61-10 16,4-3-25-16,7-7 26 15,5 0-35-15,5-6 0 0,0 1 43 16,22-2-28-16,11 0 8 16,12 0-23-16,5 0-113 15,0 0 0-15,11-3-152 16,-14-8-296-16,-9 4-665 0</inkml:trace>
  <inkml:trace contextRef="#ctx0" brushRef="#br0" timeOffset="111925.32">18091 11855 1483 0,'0'0'778'0,"0"0"-578"16,0 0-144-16,0 0 44 0,0 0-3 16,0 0-40-16,-31 144-28 15,25-96-17-15,-2 5-24 16,0 7-50-16,1-12-264 15,3-12-345-15</inkml:trace>
  <inkml:trace contextRef="#ctx0" brushRef="#br0" timeOffset="112264.46">18332 11905 778 0,'0'0'1331'16,"0"0"-1099"-16,0 0-209 15,0 0 13-15,0 0-35 16,0 0-1-16,0 0 37 15,2 38-26-15,13-37 13 16,-1 2-19-16,-5-3 5 16,-7 0 45-16,-2 0 46 15,0-6-14-15,0-5-42 0,-13 4-45 16,-3 2-30-16,-3 5-55 16,3 3-181-16,5 6-395 0</inkml:trace>
  <inkml:trace contextRef="#ctx0" brushRef="#br0" timeOffset="112968.68">18891 11630 1054 0,'0'0'511'0,"0"0"-260"16,0 0 15-16,0 0 5 16,0 0-175-16,0 0-5 15,0 0-4-15,-40-48-75 16,22 67 11-16,1 10 18 15,-3 12-9-15,4 2 63 0,5 4-62 16,6-6 3 0,5-4-14-16,0-9-11 0,9-8 7 15,11-9-18-15,5-5 9 16,2-6-9-16,2 0 0 16,0-19-17-16,-4-6 1 15,-4-9-38-15,-5-1 15 16,-5-3-31-16,-9 2 39 15,-2 8 30-15,0 7 2 16,0 7-1-16,0 8 0 16,-8 6-141-16,-1 0-159 15,4 0-452-15</inkml:trace>
  <inkml:trace contextRef="#ctx0" brushRef="#br0" timeOffset="113164.22">19115 11909 1136 0,'0'0'588'16,"0"0"-333"-16,0 0 23 15,0 0-102-15,0 0-12 16,-12 104-97-16,-3-76-21 16,-1 2-40-16,3-1-6 15,1-3-69-15,8-1-161 16,4-6-308-16,0-5-408 0</inkml:trace>
  <inkml:trace contextRef="#ctx0" brushRef="#br0" timeOffset="118411.95">19233 12010 168 0,'0'0'1219'15,"0"0"-821"-15,0 0-165 16,0 0-62-16,0 0-8 15,0 0-49-15,0 0-51 16,44-73 33-16,-31 49-95 16,3-4 21-16,0-2-22 0,-1-4-15 15,1-4-5-15,-3-1-22 16,0 2 18-16,-3 1 11 16,-4 1 13-16,-1 7 4 15,-3 6 7-15,0 5-10 16,-2 8 53-16,0 4 11 15,0 5-10-15,0 0-35 16,0 0-5-16,0 0-29 16,0 21 15-16,0 16-1 15,0 9 70-15,0 7-60 16,0 6 10-16,0-4-20 16,0-2 19-16,0-9-40 15,0-5 12-15,0-10-162 16,4-9-167-16,-1-9-639 0</inkml:trace>
  <inkml:trace contextRef="#ctx0" brushRef="#br0" timeOffset="119213.21">19593 11427 929 0,'0'0'741'16,"0"0"-413"-16,0 0-62 15,0 0-37-15,0 0-119 16,0 0-39-16,0 0-62 16,50-72 13-16,-34 49-22 15,-1-2 8-15,-1-1-11 16,-1 5 3-16,-5-1 0 16,0 7 21-16,-4 6 32 15,-4 2 46-15,2 5-57 16,-2 2-27-16,0 0-30 15,0 16 12-15,0 14 1 0,0 12-11 16,0 11 8-16,0 23-51 16,0-13-283-16,0-10-742 15</inkml:trace>
  <inkml:trace contextRef="#ctx0" brushRef="#br0" timeOffset="119822.83">19877 11933 345 0,'0'0'992'0,"0"0"-724"15,0 0-151-15,0 0 3 16,0 0 0-16,0 0-41 15,0 0-56-15,-12 11 21 16,12-5-1-16,0-5-13 16,0 1 43-16,8-2-22 15,7 0-25-15,1 0 8 16,-3-9-32-16,1-5 5 0,-6 2-7 16,-3-5 0-1,-5 1 26-15,0 3 20 0,0-2 90 16,-2 7-37-16,-7 5-90 15,-1 3-9-15,0 0-143 16,1 14-324-16,-1-2-544 0</inkml:trace>
  <inkml:trace contextRef="#ctx0" brushRef="#br0" timeOffset="121309.7">20539 11644 644 0,'0'0'410'15,"0"0"-122"-15,0 0-42 16,0 0-41-16,0 0 14 15,0 0-24-15,0 0-121 16,-16-43 31-16,-1 43-50 16,-3 0-55-16,-7 7 35 15,0 11-8-15,0 8 68 16,2 6 23-16,6 5-73 0,3-2 52 16,7 0-51-16,9-1-31 15,0-4 29-15,2-6-43 16,19-5 13-16,6-4-4 15,6-10 7-15,2-5 3 16,5 0-20-16,-2-9-19 16,-2-13-2-16,-10-5 0 15,-3-4-2-15,-7-5 5 16,-10-1-9-16,-3 2 26 16,-3 3 1-16,0 3 0 15,0 7 43-15,-11 6-42 16,1 7-2-16,1 4-39 0,1 5-198 15,1 5-302-15,4 8-554 16</inkml:trace>
  <inkml:trace contextRef="#ctx0" brushRef="#br0" timeOffset="121512.93">20726 11941 1151 0,'0'0'725'0,"0"0"-525"16,0 0-154-16,0 0 124 16,0 0-65-16,0 0 20 15,-20 107-33-15,9-77-73 0,-1-3 2 16,4-1-21 0,-5 1-159-16,3-8-181 0,2-7-584 0</inkml:trace>
  <inkml:trace contextRef="#ctx0" brushRef="#br0" timeOffset="123959.57">21032 11648 992 0,'0'0'490'0,"0"0"-310"16,0 0-28-16,0 0-1 15,0 0-46-15,0 0-59 16,0 0 19-16,-125 20 38 15,98 5-26-15,5 0 16 16,7 1-8-16,5-3-49 16,10-1 17-16,0-4-47 15,0-6 6-15,12-2 21 16,5-8-25-16,3-2-16 16,1 0 5-16,-2-8-80 15,2-13 38-15,-6-2-40 16,-1-5-4-16,-2-1 24 0,0 1-7 15,-5 6 72-15,-1 9-15 16,-1 6 15-16,-1 7 23 16,-2 8 0-16,1 22-18 15,-1 13 67-15,0 11-29 16,-2 2 39-16,0-2-26 16,0-1-11-16,-2-14 32 15,-9-5-54-15,-2-10 11 16,-8-5 5-16,-1-10-32 15,-2-2 35-15,-3-7-42 16,0 0-16-16,2-11-123 16,5-6-176-16,9-3-374 0</inkml:trace>
  <inkml:trace contextRef="#ctx0" brushRef="#br0" timeOffset="124612.78">21192 11368 1215 0,'0'0'366'15,"0"0"-143"-15,0 0-97 16,0 0 10-16,0 0 26 16,0 0-111-16,0 0-26 0,4-83-6 15,8 73-7-15,-1 2 3 16,0 2-9-16,-2 5 2 15,-2-2 41-15,-3 3-47 16,-2 0-2-16,-2 10 12 16,0 12-11-16,0 4 55 15,-6 2-28-15,-8 1 2 16,1-3 28-16,4-8-57 16,7-4 8-16,2-5 4 15,0 0-5-15,19-3 35 16,6-2-43-16,2 2 9 15,-4 1-6-15,-4-2-3 16,-7 4 0-16,-10 6 0 16,-2 2-23-16,-4 2 16 0,-21 3 7 15,-13 9-24-15,5-7-135 16,4-7-519-16</inkml:trace>
  <inkml:trace contextRef="#ctx0" brushRef="#br0" timeOffset="125553.96">21535 11918 468 0,'0'0'641'15,"0"0"-490"-15,0 0 36 16,0 0-16-16,0 0-16 0,0 0-19 16,0 0-48-16,-60 32-8 15,60-31-27-15,0 1-52 16,0 0 43-16,0 2-33 16,14-1 6-16,-4-1 13 15,4-2-30-15,-3 0 9 16,-4 0 2-16,-3 0 4 15,-4 0 3-15,0 0-17 16,0 0 13-16,0-7 35 16,-7 1-49-16,-3 2 27 15,-2 4 6-15,1 0-32 16,3 0 39-16,1 3-25 16,2 4-13-16,5 1 7 0,0 0-2 15,0-5-1 1,7 2-6-16,13-5-34 0,-4 0-123 15,-6 0-362-15</inkml:trace>
  <inkml:trace contextRef="#ctx0" brushRef="#br0" timeOffset="128682.14">22128 11664 916 0,'0'0'232'15,"0"0"-71"-15,0 0 0 0,0 0 60 16,0 0-40-1,0 0-8-15,0 0 17 0,-4-50-64 16,0 44-7-16,-4 4-11 16,0 0-99-16,-5 2 16 15,-10 0-25-15,-4 10-7 16,-4 12-3-16,0 9 20 16,2 2 6-16,4 4 37 15,8-3-37-15,9-4 48 16,8-5-62-16,0-4-2 15,10-8 34-15,17-4-33 16,8-9-1-16,7 0-7 16,1-2-121-16,-5-16 13 15,-7-2 4-15,-8-2 22 16,-10-2 47-16,-9-1 10 0,-4 2 32 16,0 0 48-16,0 7 35 15,-6 4 29-15,-1 4-94 16,5 5-18-16,2 3-8 15,0 0-238-15,0 0-552 0</inkml:trace>
  <inkml:trace contextRef="#ctx0" brushRef="#br0" timeOffset="128884.43">22289 11909 1408 0,'0'0'301'15,"0"0"-155"-15,0 0 86 0,0 0-60 16,-5 114-87-16,-15-78 42 16,-2 1-30-16,-5-4-67 15,3 0-30-15,1-8-3 16,8-6-119-16,13-11-95 16,2-8-176-16,0 0-369 0</inkml:trace>
  <inkml:trace contextRef="#ctx0" brushRef="#br0" timeOffset="129342.17">22641 11476 1467 0,'0'0'492'0,"0"0"-422"15,0 0-14-15,0 0 12 16,-118 44 85-16,93-12-61 16,8 5-4-16,5-2-16 15,10 1-66-15,2-6 15 16,0-6-21-16,11-5 6 16,9-9-15-16,1-6-65 15,-4-4-23-15,1 0 10 16,-7-7-34-16,-1-12 25 0,-4-6-29 15,-2 0 35 1,-2-2 90-16,1 7 96 0,-3 6 58 16,2 8 50-16,0 6-133 15,0 0-50-15,3 22-21 16,2 14 0-16,-5 12 60 16,-2 7-44-16,0 3-6 15,0-2 41-15,-14-5-21 16,-3-10 23-16,-8-9-27 15,-2-6-25-15,0-9 37 16,3-9-38-16,2-8-6 16,4-3-110-16,7-14-143 15,9-7-584-15</inkml:trace>
  <inkml:trace contextRef="#ctx0" brushRef="#br0" timeOffset="129787.22">22857 11610 772 0,'0'0'715'0,"0"0"-620"16,0 0-46-16,0 0 53 16,-131 46 46-16,104-16 52 15,7 2-54-15,9 1-48 16,5-4-61-16,6-2-31 15,0-8 9-15,10-6-15 0,11-6-31 16,0-7-12-16,2 0-43 16,-1-9-22-16,-2-14-18 15,-2 0 2-15,0-7 75 16,-3 2-43-16,-1 2 56 16,-3 5 36-16,-2 8 166 15,-1 13 70-15,2 0-155 16,-4 16-16-16,3 16 64 15,-5 10-59-15,0 6 10 16,-4 6 20-16,0-1-38 16,-12 0 13-16,-11-7-34 15,-3-8-23-15,-5-6 53 16,-5-7-52-16,2-9-7 16,1-6-8-16,4-5-4 15,2-5-34-15,8-10-209 0,5-13-222 16,9-7-588-16</inkml:trace>
  <inkml:trace contextRef="#ctx0" brushRef="#br0" timeOffset="130289.35">23065 11325 1106 0,'0'0'499'16,"0"0"-344"-16,0 0 117 15,0 0-94-15,0 0 19 16,0 0-51-16,0 0-8 16,-7-38-62-16,14 35-76 15,6 3 16-15,1 0-33 0,-1 1 17 16,-7 19-2-1,-6 8-7-15,-2 11 18 0,-25 1 21 16,-4 2-9-16,-2-4-21 16,6-8 40-16,9-9-39 15,14-9-1-15,4-5 15 16,7-3-7-16,24-2 21 16,9-2-29-16,9 0-37 15,-1 0-26-15,10 0-186 16,-12 0-226-16,-15 0-273 0</inkml:trace>
  <inkml:trace contextRef="#ctx0" brushRef="#br0" timeOffset="130712.23">23358 11923 1307 0,'0'0'361'15,"0"0"-248"-15,0 0-2 16,0 0 32-16,0 0-34 16,0 0 9-16,0 0-23 15,25 7-67-15,-9-7 17 16,-3 0-30-16,1-9-14 16,-5-1 20-16,-7 0-20 15,-2 0-1-15,0 4 0 16,-5 2 2-16,-8 4-3 15,0 0 1-15,2 0 0 16,3 8-20-16,2 12-20 16,2-4-183-16,-1-2-515 0</inkml:trace>
  <inkml:trace contextRef="#ctx0" brushRef="#br0" timeOffset="136318.94">24064 11659 867 0,'0'0'375'16,"0"0"-168"-16,0 0-109 15,0 0-78-15,0 0 11 16,0 0 66-16,2-53-81 15,-7 48 25-15,-6 5-19 16,-2 0 1-16,-3 0 56 16,-2 0-36-16,-2 0 14 15,-5 13 26-15,1 6-25 16,-2 8 24-16,1 6-2 0,7 3-9 16,7 2 36-16,11-7-42 15,0 0 16-15,9-9-23 16,17-6-24-16,10-6 39 15,11-8-48-15,4-2-23 16,0-2-4-16,1-15-15 16,-6 0-71-16,-7-5-26 15,-10-2-36-15,-12-2 75 16,-8-1 36-16,-9 0 26 16,0-1 13-16,-7-1 9 15,-8 5 25-15,-3 2 47 16,0 9-54-16,3 2 15 15,4 5-42-15,1 6-52 0,4 0-121 16,4 8-398-16</inkml:trace>
  <inkml:trace contextRef="#ctx0" brushRef="#br0" timeOffset="136515.04">24388 11930 1756 0,'0'0'312'16,"0"0"-267"-16,0 0-17 16,0 0 111-16,0 0-6 15,-77 111 44-15,39-84-95 16,-3-2-71-16,4-1-11 0,1-3-204 16,12-8-168-1,13-6-380-15</inkml:trace>
  <inkml:trace contextRef="#ctx0" brushRef="#br0" timeOffset="136994.44">24697 11497 1446 0,'0'0'309'0,"0"0"-204"0,0 0-89 16,0 0 88-16,-141 43 11 15,118-14-5-15,6 3 14 16,8 0-98-16,9-5-6 16,0-5-2-16,7-6-18 15,10-6 31-15,6-8-31 16,-1-2-17-16,-2 0 10 15,0-14-64-15,-3-6 35 16,-3-2 10-16,-5-2 11 16,1 4 15-16,-6 4 46 15,0 6 58-15,-4 6 40 16,2 4-138-16,-2 6-6 16,0 21 0-16,0 12 19 0,0 14 39 15,0 0-15-15,-4 5-10 16,-10-5 53-16,-5-4-42 15,-4-8-8-15,-4-7-14 16,0-8-6-16,1-6-2 16,1-5-14-16,5-8-42 15,4-7-69-15,12 0-145 16,4-18-252-16,0-3-669 0</inkml:trace>
  <inkml:trace contextRef="#ctx0" brushRef="#br0" timeOffset="137459.84">24946 11596 1260 0,'0'0'340'0,"0"0"-218"16,0 0 20-16,0 0-48 16,0 0-41-16,0 0 114 15,0 0-16-15,-51 88-12 16,32-51-20-16,6-2-68 16,5-6 7-16,1-7-52 15,4-8 6-15,3-9 7 16,0 0-19-16,0-5 20 0,8 0 11 15,11 0-25-15,8 0-12 16,2-6 6-16,-2 0-19 16,0 3-1-16,-5 3 20 15,-2 0-6-15,-6 13 0 16,-4 9 6-16,-5 4 0 16,-5 1 0-16,0-1 1 15,0-1 17-15,0-4-16 16,-5-1-2-16,-3-6 0 15,1-5-2-15,-2-3-14 16,-4-4-138-16,-14-2-73 16,2-5-116-16,0-14-518 0</inkml:trace>
  <inkml:trace contextRef="#ctx0" brushRef="#br0" timeOffset="137595.01">24903 11596 2022 0,'0'0'552'15,"0"0"-458"-15,0 0-27 16,121-38-66-16,-78 28 27 16,13 0-28-16,-15 2-180 15,-5 1-429-15</inkml:trace>
  <inkml:trace contextRef="#ctx0" brushRef="#br0" timeOffset="138343.41">25488 11323 1348 0,'0'0'340'16,"0"0"-240"-16,0 0 40 0,0 0 39 16,0 0-94-16,0 0 1 15,0 0-12-15,-10-5-58 16,10 5 64-16,0-3-38 15,0 3-20-15,0 0 26 16,0 0-47-16,0 0-1 16,0 0 0-16,0 0 3 15,0 0-20-15,-2 0 17 16,2 0-17-16,-2 0 2 16,0 0 5-16,-2 0 4 15,-1 0-1-15,-1 0 10 16,-2 0-5-16,4 0 2 0,2 0 0 15,0 0-9-15,2 0 10 16,0 0-1-16,0 0 12 16,0 0-2-16,0 0 15 15,0 0-7-15,0 0-18 16,4 0 27-16,8 0-26 16,1 0-1-16,-2 0 0 15,0 0 7-15,-2 6-20 16,-3 10 11-16,-1 7 2 15,-5-2 38-15,0 5-38 16,0-3 28-16,0-3-7 16,0-6-6-16,0-2 3 15,0-3-7-15,5-4-5 16,10-1 41-16,3-1-46 16,4-3 9-16,-4 0 3 0,0 3-6 15,-9 3 16-15,-2 6-23 16,-7 8 0-16,0 6-9 15,-3 6 9-15,-17 5 0 16,-7 1 0-16,1-1-9 16,-5 6-116-16,6-11-177 15,7-10-644-15</inkml:trace>
  <inkml:trace contextRef="#ctx0" brushRef="#br0" timeOffset="139286.75">26097 11694 1265 0,'0'0'548'0,"0"0"-293"16,0 0 48-16,0 0-25 15,0 0-48-15,0 0-90 16,0 0-52-16,-12 0-1 16,14 0-75-16,16 0 24 0,9 0-6 15,11 0-24-15,5-4 22 16,1 3-28-16,0-2-22 16,-5 1 10-16,-6 2-128 15,-11 0-27-15,-9 9-322 16,-10 1-431-16</inkml:trace>
  <inkml:trace contextRef="#ctx0" brushRef="#br0" timeOffset="139425.44">26116 11918 1935 0,'0'0'390'16,"0"0"-187"-16,0 0 82 0,0 0-113 15,0 0-105-15,0 0-61 16,145 0-12-16,-98 0-161 15,-11 0-728-15</inkml:trace>
  <inkml:trace contextRef="#ctx0" brushRef="#br0" timeOffset="-161671.16">26899 11598 772 0,'0'0'183'16,"0"0"-59"-16,0 0 102 15,0 0-63-15,0 0-16 16,0 0-3-16,22-36-18 15,-22 32 3-15,0 1-16 16,0 0-56-16,0 1-2 16,0-2-41-16,0 1 23 0,0 3 5 15,0 0-36-15,0 0 38 16,0 0-16-16,0 0-27 16,0 0 42-16,-2 0-43 15,-8 0 1-15,-3 0 1 16,-2 0 13-16,-7 12-15 15,-1 2 0-15,-4 9 0 16,3 6 9-16,-3 0-8 16,7 3 11-16,2 0 43 15,7 2-42-15,7-3 24 16,4 1-4-16,0-3-26 16,0 3 34-16,7-7-41 0,8-1 10 15,7-6 17-15,1-4-26 16,4-5 24-16,2-6-25 15,-2-3 1-15,2 0 7 16,-4-1-8-16,2-16 0 16,-4-5-6-16,-1-6 3 15,-4-6 1-15,-2-4-34 16,-8-2 17-16,-1-1 0 16,-7 4 19-16,0 2 0 15,0 10 4-15,-2 4 10 16,-7 8-5-16,0 4-9 15,1 6-27-15,-2 3-29 16,-3 5-184-16,1 13-238 0,4 0-238 16</inkml:trace>
  <inkml:trace contextRef="#ctx0" brushRef="#br0" timeOffset="-161400.16">27171 11964 1363 0,'0'0'481'15,"0"0"-418"-15,0 0 33 16,0 0-42-16,0 0 26 0,0 0 42 15,0 0-39-15,-19 118-29 16,6-86-20-16,-5 0-33 16,-8 4-2-16,2-10-183 15,3-8-427-15</inkml:trace>
  <inkml:trace contextRef="#ctx0" brushRef="#br0" timeOffset="-158983.45">27374 11628 978 0,'0'0'284'16,"0"0"-87"-16,0 0 12 16,0 0-11-16,0 0-35 0,0 0-33 15,0 0-30-15,-14 0-76 16,12-4 34-16,-3 2 5 15,3-2-43-15,-2 1 30 16,2 1 8-16,2-3-58 16,0-2 47-16,0 2-30 15,0-5-7-15,2 0 11 16,11-2-21-16,7 0-1 16,1 3 0-16,-4 2-12 15,1 3 1-15,-3 4 12 16,-3 0-14-16,-3 4 13 15,-9 20-26-15,0 8 27 16,-3 6 9-16,-17 4-2 0,-7 0 20 16,3-5-21-1,2-9-5-15,6-9 27 0,5-6-19 16,9-8-9-16,2-2 0 16,0-3-15-16,15 0 14 15,10 0-56-15,8 0-1 16,0 0 11-16,-4 0-2 15,-4 0 33-15,-11 14 16 16,-12 10-4-16,-2 8 4 16,-9 2 0-16,-15-2 0 15,-3 1 16-15,-2-10-10 16,4-3-4-16,5-5-2 16,7-10-76-16,9-2-219 15,4-3-486-15</inkml:trace>
  <inkml:trace contextRef="#ctx0" brushRef="#br0" timeOffset="-158660.56">27860 11604 1048 0,'0'0'505'0,"0"0"-376"15,0 0-14-15,0 0-27 16,0 0-36-16,0 0 13 16,0 0-11-16,-96 106 21 15,65-68-47-15,4-1 10 0,4-10-10 16,7-2-22 0,10-7 13-16,6-6-19 0,0-2 0 15,12-4 29-15,17 0-16 16,6-4 9-16,9-2-22 15,1 0-6-15,2 0-3 16,-2 0-78-16,-1-4-133 16,-9-6-131-16,-8 0-568 0</inkml:trace>
  <inkml:trace contextRef="#ctx0" brushRef="#br0" timeOffset="-158456.52">27989 11671 1228 0,'0'0'515'0,"0"0"-485"16,0 0 76-16,-18 114 13 16,9-62-33-16,-2 4-32 15,-1 1-53-15,4 8-1 16,1-12-101-16,3-16-276 0</inkml:trace>
  <inkml:trace contextRef="#ctx0" brushRef="#br0" timeOffset="-155064.1">28163 11761 208 0,'0'0'905'16,"0"0"-697"-16,0 0-95 15,0 0 34-15,0 0 21 16,0 0-51-16,0 0-3 16,-7-47-35-16,7 38-44 15,0-3 54-15,0-1-64 16,9 0 20-16,4-2-22 16,3 1-13-16,1 0-5 15,-1 4-5-15,0 2 0 16,-5 3-7-16,-2 5 7 0,0 0 0 15,-2 0-1 1,-1 9 8-16,-1 9 0 0,-3 4-7 16,-2 7 0-16,0 0 31 15,0 6-29-15,-15-3 20 16,-3 0 9-16,2-2-29 16,0-7 18-16,2-8-20 15,8-5 2-15,2-4-5 16,4-6 3-16,0 0-15 15,0 0 3-15,24-6-94 16,8-7-88-16,3 1 54 16,3 5 53-16,-7 5 85 15,-6 2-11-15,-14 6 13 16,-11 16 26-16,0 8 47 16,-29 4 40-16,-11-1-19 0,-5-4-38 15,0-3 6 1,8-3-54-16,6-9-8 0,15-11 0 15,7-3-197-15,9 0-165 0</inkml:trace>
  <inkml:trace contextRef="#ctx0" brushRef="#br0" timeOffset="-154636.8">28693 11592 620 0,'0'0'785'0,"0"0"-634"16,0 0-97-16,0 0 55 15,0 0-25-15,0 0 42 16,0 0 26-16,-46-26-81 15,61 20-70-15,7 4-1 16,3 2 0-16,-3 0 1 16,-4 2-1-16,-10 20 0 15,-8 10 17-15,-4 8-11 16,-29 4 82-16,-11 5 1 0,-8-3-18 16,3-2 20-1,9-9-41-15,11-9-20 0,14-6 21 16,12-3-51-16,3-8 16 15,16 0 1-15,17-5-16 16,9-4 16-16,7 0-17 16,1 0-76-16,-2 0-74 15,6 0-81-15,-14 0-157 16,-9 0-648-16</inkml:trace>
  <inkml:trace contextRef="#ctx0" brushRef="#br0" timeOffset="-152219.22">29006 11672 959 0,'0'0'244'15,"0"0"-86"-15,0 0 43 16,0 0-51-16,0 0-10 16,0 0 7-16,0 0-69 15,-10-58-48-15,10 48 27 16,12 2-51-16,1 1 0 15,3-2 0-15,-1 5 7 16,1 0-3-16,-3 4-10 0,-2 0 0 16,-4 0-14-1,-2 17 14-15,-5 7 0 0,0 7-1 16,-16 5 10-16,-11 6 3 16,-7 1 6-16,-3-1-12 15,1-6 23-15,1-4-23 16,6-6 8-16,6-6 9 15,10-6-12-15,6-6 9 16,5-1-20-16,2-4 1 16,0 1 30-16,18 3 7 15,9-2 23-15,4 2-15 16,2-2-45-16,3-1 28 0,-3 0-29 16,0-2-22-1,12-2-81-15,-11 0-285 0,-3 0-479 0</inkml:trace>
  <inkml:trace contextRef="#ctx0" brushRef="#br0" timeOffset="-151886.87">29411 11614 113 0,'0'0'1399'0,"0"0"-1163"16,0 0-182-16,0 0 90 16,0 0 27-16,0 0-56 0,0 0-20 15,0-16-82-15,0 36 26 16,0 9-4-16,7 3-21 16,3 6 33-16,2 1-41 15,1-2 11-15,-3-1-4 16,-4-5-3-16,-2-2-1 15,-1-7-9-15,-3-3 0 16,0-6-6-16,0-3 6 16,-5-6-18-16,-9-4-65 15,-17 0-120-15,4-14-159 16,1-6-559-16</inkml:trace>
  <inkml:trace contextRef="#ctx0" brushRef="#br0" timeOffset="-151760.15">29413 11606 1007 0,'0'0'881'16,"0"0"-691"-16,0 0-141 16,145-51-28-16,-98 39-15 15,2-2-12-15,-9 2-80 16,-11 3-597-16</inkml:trace>
  <inkml:trace contextRef="#ctx0" brushRef="#br0" timeOffset="-149320.6">29864 11640 191 0,'0'0'1093'0,"0"0"-899"15,0 0-42-15,0 0 30 16,0 0-30-16,0 0-18 16,0 0-68-16,-2-68-23 15,17 54-20-15,1-1-22 16,-1 6-1-16,1 1 0 15,-3 2 15-15,-1 6-18 16,-4 0 3-16,-3 2 0 16,-3 16-3-16,-2 10 15 0,0 5-12 15,-9 6 35-15,-11 3-14 16,-3-3 32-16,2-4-12 16,2-8-15-16,4-8 1 15,8-7-26-15,5-7-1 16,2-3 0-16,4-2-44 15,23 0 13-15,4 0-9 16,8 0-74-16,-2 0 65 16,-6 0 14-16,-6 0 35 15,-12 12-6-15,-13 10 16 16,0 6 24-16,-20 4-4 16,-16 0 2-16,-4-3 9 15,-2-4-39-15,2-4 3 0,8-8-5 16,13-9-29-16,7-4-154 15,12 0-438-15</inkml:trace>
  <inkml:trace contextRef="#ctx0" brushRef="#br0" timeOffset="-148833.49">30331 11569 1008 0,'0'0'374'0,"0"0"-263"0,0 0 22 16,0 0-46-16,0 0 21 15,0 0-8-15,0 0-69 16,0-67 14-16,17 62-38 15,-2 5-5-15,-1 0 34 16,-4 0-36-16,-5 3 14 16,-3 17 10-16,-2 3 4 15,0 10 49-15,-15-1-26 16,-6 2-14-16,-1-4 33 16,0-4-48-16,2-6-9 15,7-5-2-15,5-8-4 16,8-3 5-16,0-1-12 0,10-3-30 15,19 0 30-15,7 1-46 16,3 4-15-16,-3 3 55 16,-9 6 2-16,-9 8-2 15,-16 2 12-15,-2 6-5 16,-14 2 50-16,-17-2-38 16,-5-2-4-16,1-4-2 15,6-6-7-15,9-8-29 16,9-4-191-16,9-6-331 0</inkml:trace>
  <inkml:trace contextRef="#ctx0" brushRef="#br0" timeOffset="-148170.18">30869 11536 646 0,'0'0'516'0,"0"0"-309"15,0 0 13-15,0 0-50 16,0 0-37-16,0 0-20 16,0 0-57-16,-36-46-31 15,16 46 5-15,-2 0-29 16,0 0 42-16,2 7-31 15,3 6-11-15,2 7 36 16,7 5 14-16,0 6 19 16,6 7-23-16,2 5-24 0,0 0 31 15,2 3-36 1,10-1-12-16,-1-3 16 0,-3-2-16 16,-2-5-6-16,-4-9 0 15,-2-3 17-15,0-7-18 16,-2-2 1-16,-12-6 0 15,-3-3-11-15,-2-5 8 16,-1 0-34-16,3-11 5 16,5-12-47-16,12-6 48 15,0-5-24-15,18-4-10 16,18-3 56-16,7 1 9 16,1 0 0-16,3 3 50 15,-7 4 2-15,-7 5 85 16,-6 7-87-16,-12 1-42 15,-11 9-1-15,-4 3-7 0,-8 8-104 16,-17 0-227 0,4 0-234-16</inkml:trace>
  <inkml:trace contextRef="#ctx0" brushRef="#br0" timeOffset="-147443.18">31154 11560 696 0,'0'0'726'16,"0"0"-501"-16,0 0-108 0,0 0 42 15,0 0-65-15,0 0-52 16,0 0-17-16,-36-8-23 16,23 22 23-16,2 4 25 15,2 6 12-15,3 8 25 16,6 4-54-16,0 5 10 15,0 0-8-15,0-1-34 16,10 1 32-16,2-8-33 16,-3-1 6-16,-5-6 0 15,-2-6-6-15,-2-3 0 16,0-3-1-16,-6-4 9 16,-10-5-17-16,-4-4-16 0,2-1-54 15,0 0 24 1,9-14 6-16,9-7-5 0,0-8-44 15,23-3 31-15,10-4 45 16,9-3 5-16,5-2 17 16,3-1 40-16,-2-1-2 15,-7 3 79-15,-6 1 25 16,-13 2-7-16,-8 3 6 16,-12 6-32-16,-2 3-79 15,-6 8-30-15,-17 8-11 16,-4 6-142-16,-4 3-101 15,6 8-305-15,8 8-493 0</inkml:trace>
  <inkml:trace contextRef="#ctx0" brushRef="#br0" timeOffset="-147128.58">31467 11918 1098 0,'0'0'350'0,"0"0"-257"0,0 0 3 15,0 0 15-15,0 0-1 16,0 0-15-16,0 0-76 16,-14-14-17-16,9 7 27 15,1 5 19-15,-8 2-48 16,2 0-58-16,-1 0-655 0</inkml:trace>
  <inkml:trace contextRef="#ctx0" brushRef="#br0" timeOffset="-142037.81">16504 11771 810 0,'0'0'223'16,"0"0"-134"-1,0 0-12-15,0 0 19 0,0 0-20 16,0 0-23-16,0-8 5 16,0 8-16-16,0 0-19 15,0-2 64-15,0 2-5 16,0-3-12-16,0 1 47 16,0 0-20-16,0 2-27 15,-2-1-43-15,0-1-19 16,-1 2 31-16,3 0-32 15,0-3 31-15,0 3 42 16,0 0-27-16,0 0 1 0,0 0 18 16,0 0-45-16,0 0 34 15,0 0-40-15,0 0-11 16,0 0 27-16,0-1-36 16,5 1 14-16,2 0-15 15,1 0 15-15,3 0-6 16,-1 0-9-16,-2 0 0 15,3 0-9-15,3 0 11 16,-1 0-2-16,1-3 0 16,1 2 16-16,1-3-13 15,-3 2-3-15,1 0 0 16,-5 2-10-16,-1 0 10 16,2 0 0-16,-4 0 0 15,1-2 12-15,-1 2-10 16,1 0-2-16,0 0 0 0,0 0-10 15,-1 0 11-15,1 0-1 16,0 0 0-16,2 0 12 16,-1 0-13-16,3 0 1 15,3 0 0-15,-3-3-9 16,5 3 9-16,-1-1 0 16,1-2 0-16,-1 2 11 15,-3-2-12-15,-3-1 1 16,-3 3 0-16,-4 1-9 15,-2 0 9-15,0 0 0 16,0 0-11-16,0-3-152 16,0 1-83-16,-4-3-560 0</inkml:trace>
  <inkml:trace contextRef="#ctx0" brushRef="#br0" timeOffset="-141287.39">16779 11569 765 0,'0'0'383'16,"0"0"-135"-16,0 0-57 15,0 0 34-15,0 0-127 16,0 0-29-16,0 0 14 15,-10-23-39-15,10 23-5 16,0 0-36-16,0 0 11 16,0 0-3-16,0 0-11 15,0 0 0-15,0-3-3 16,0 3 12-16,0 0-9 16,0 0 4-16,-2 0-2 15,2 0 39-15,-4 0-35 16,1 0-5-16,-1 0 4 15,2 0-4-15,0 0-1 0,2 0 0 16,0 0 15-16,0 0-25 16,0 0 10-16,-2 0-11 15,2 3 11-15,-3 11 1 16,1 4 27-16,0 5-3 16,-1 4-4-16,1 7 53 15,2 2-40-15,-2 5-6 16,-3-1 5-16,1 4-27 15,-5-4-6-15,3 1 0 16,1-8-29-16,2-5-105 16,3-10-255-16,0-10-862 0</inkml:trace>
  <inkml:trace contextRef="#ctx0" brushRef="#br0" timeOffset="-140798.25">16736 11564 1222 0,'0'0'405'0,"0"0"-132"16,0 0-94-16,0 0-108 0,0 0-14 15,0 0-48-15,0 0 3 16,-15 40 54-16,10-4-66 15,-2 4 0-15,-2 17-119 16,1-14-232-16,-1-7-917 0</inkml:trace>
  <inkml:trace contextRef="#ctx0" brushRef="#br0" timeOffset="-138997.22">21337 10569 552 0,'0'0'229'0,"0"0"-109"0,0 0 10 15,0 0-10-15,0 0-62 16,0 0-14-16,0 0 12 15,56 0-43-15,-50 0-13 16,-1 0 22-16,-1 0-21 16,-2 0 16-16,0 0 20 15,-2 0 23-15,3 0 55 16,-3 0-15-16,0 0-36 16,0 0-13-16,3 0-50 15,-1-1-1-15,-2 1 0 0,2 0 13 16,-2 0-8-16,0 0-5 15,0 0 0-15,0 0 40 16,0-3 9-16,0 3 54 16,0 0 8-16,0 0-61 15,0 0 9-15,0 0-59 16,0 0 1-16,0 0 4 16,2 0-4-16,5 0-1 15,1-1 0-15,2 1 13 16,1 0 6-16,-1-3-19 15,4 2 1-15,-1-2 10 16,-1 1-10-16,1 0-1 16,-2 0 3-16,1 2 13 0,-4-1-14 15,1-1-2 1,0 2 0-16,-2-2-10 0,-3 2 24 16,3-3-14-16,-3 3 42 15,3-1-36-15,0 1 25 16,2-3-31-16,1 1 0 15,2 0-7-15,1 2 8 16,-1-1-1-16,1-2 0 16,-2 3-27-16,0 0 26 15,-2 0-51-15,0 0-43 16,0 0-51-16,-5 0-110 16,-4 0-135-16</inkml:trace>
  <inkml:trace contextRef="#ctx0" brushRef="#br0" timeOffset="-138312.25">21547 10411 738 0,'0'0'253'0,"0"0"-118"16,0 0-1-16,0 0-25 0,0 0-19 16,0 0-13-16,0 0-19 15,0-8-48-15,0 6 8 16,0 2 15-16,0-2-11 16,0 2 16-16,0 0-7 15,0-2-30-15,0 2 50 16,0-2-26-16,0 0-4 15,2 0 6-15,-2 2-19 16,0 0 52-16,0 0 22 16,0 0-10-16,0 0 29 15,0 0-53-15,0 0-29 16,0 0-1-16,0 0-17 16,0 2-1-16,0 12 16 0,0 9-14 15,0 0 31-15,0 5-33 16,0 1 0-16,0 4-7 15,0-7-147-15,-4-3-779 0</inkml:trace>
  <inkml:trace contextRef="#ctx0" brushRef="#br0" timeOffset="-66943.13">2485 12610 624 0,'0'0'485'16,"0"0"-460"-16,0 0 371 16,0 0-76-16,0 0-233 15,0 0-8-15,-93 47 5 16,52-11-46-16,-10 10 28 16,-5 2-38-16,-2 4-10 0,-2-1-2 15,2-5-10-15,-2-2-12 16,-25 5-45-16,14-12-267 15,9-9-379-15</inkml:trace>
  <inkml:trace contextRef="#ctx0" brushRef="#br0" timeOffset="-66755.19">1692 12796 2123 0,'0'0'346'0,"0"0"-253"15,0 0 10-15,0 0-70 16,0 0-23-16,0 0 56 0,156 92-33 16,-90-57-9-1,7 0-24-15,33 1-61 0,-21-8-261 16,-14-12-523-16</inkml:trace>
  <inkml:trace contextRef="#ctx0" brushRef="#br0" timeOffset="-66247.16">2795 12637 332 0,'0'0'711'15,"0"0"-523"-15,0 0-56 16,0 0 54-16,0 0-27 15,0 0-31-15,0 0 6 16,8-10-60-16,-2 0-3 16,-6 0 53-16,0 2 16 0,0 5 33 15,-19 3-102 1,-5 0-58-16,-5 0 11 0,4 21-23 16,8 4-1-16,5 10 3 15,12 5 12-15,0 2-15 16,7 0 0-16,11-1 0 15,4-7 3-15,-1-9-3 16,-8-4 0-16,-7-7 1 16,-6-4 12-16,0-6 22 15,-27 2 10-15,-10-3-45 16,-22 9-14-16,9-5-245 16,9-1-397-16</inkml:trace>
  <inkml:trace contextRef="#ctx0" brushRef="#br0" timeOffset="-65249.84">3227 12847 2018 0,'0'0'349'16,"0"0"-294"-16,0 0 18 15,0 0 30-15,0 0-75 16,114-94-12-16,-58 44-14 16,0-4-4-16,-4-2-32 15,-6-2-40-15,-13 3 60 16,-13 5 1-16,-9 8 13 15,-9 8 7-15,-2 12 16 16,0 12 12-16,-2 10-29 16,-9 8 11-16,-5 26-23 15,1 16 6-15,-1 12 0 0,5 5 35 16,3 0-17 0,0-2 8-16,4-11-16 0,0-10 8 15,1-12-17-15,1-9-1 16,2-14 0-16,0-4 3 15,0-5 5-15,0-5-5 16,15-18-3-16,8-10-55 16,4-1 41-16,0 4-23 15,-5 6 34-15,-5 16-16 16,-3 8 19-16,-9 8 0 16,-5 25 11-16,0 6-10 15,0 5 58-15,0-3-28 16,0-8-22-16,0-7-2 15,10-8 8-15,19-11-15 16,9-7 15-16,7-4-4 0,7-22-22 16,-2-11 8-16,-2-5-43 15,-11-6 39-15,-8-3-25 16,-10 8 23-16,-11 7 9 16,-6 11 23-16,-2 22 105 15,0 3-77-15,-6 22-50 16,-4 20 10-16,6 10-10 15,4 4-1-15,0-1 5 16,0-5 14-16,0-9-18 16,0-2-1-16,0-7 0 15,-19-2-18-15,-20-4 17 16,-28 6-67-16,9-6-203 0,8-8-391 0</inkml:trace>
  <inkml:trace contextRef="#ctx0" brushRef="#br0" timeOffset="-64818.71">4714 12472 1822 0,'0'0'471'0,"0"0"-311"16,0 0-64-16,0 0-74 16,0 0 12-16,0 0-19 15,0 0 7-15,-4 173 36 16,-5-85-46-16,2 7 26 0,2-18-38 16,3 6 1-1,-2-11-14-15,2-14-42 0,2-12-112 16,0-19-32-16,0-13-176 15,-3-14-282-15</inkml:trace>
  <inkml:trace contextRef="#ctx0" brushRef="#br0" timeOffset="-64265.68">4625 12869 1780 0,'0'0'574'16,"0"0"-464"-16,0 0-58 15,0 0-52-15,151-88 0 16,-97 56-6-16,-2-2 5 15,-6-4-18-15,-5 0-57 16,-15 0-44-16,-10 1 56 0,-14 8 17 16,-2 5 47-16,-9 16 85 15,-16 8-42-15,-6 18 22 16,0 27 15-16,2 18-1 16,2 8 38-16,12 2-68 15,5-3-23-15,10-9-8 16,0-14-8-16,17-8-8 15,9-15-2-15,6-9 0 16,3-15-12-16,1 0-24 16,1-9-116-16,2-17 11 15,-2-6-13-15,-3-5 18 16,-5 3 59-16,-9 7 49 16,-7 9 28-16,-6 11 77 15,-7 7 3-15,0 11 5 16,0 13 31-16,0 3-27 0,0 2-16 15,2-5-50-15,10-2 21 16,3-6-40-16,3-6-2 16,3-6-4-16,4-4-20 15,2 0-85-15,0-9-12 16,-2-10-25-16,-1-5 19 16,-4-5-68-16,-2 4-22 15,-3 3 50-15,-5 9 165 16,-6 13 181-16,-2 0 37 15,-2 25-41-15,0 8-62 16,0 3-81-16,-8 1-18 16,0-7 18-16,-1-8-34 15,1-20-19-15,1-2-134 0,2-2-330 0</inkml:trace>
  <inkml:trace contextRef="#ctx0" brushRef="#br0" timeOffset="-64152.73">5430 12559 768 0,'0'0'1430'16,"0"0"-1129"-16,0 0-288 16,0 0-13-16,0 0-246 15,0 0-1016-15</inkml:trace>
  <inkml:trace contextRef="#ctx0" brushRef="#br0" timeOffset="-63275.86">6319 12356 1045 0,'0'0'288'0,"0"0"-206"0,0 0 19 15,0 0 24-15,0 0 22 16,0 0 45-16,0 0-94 16,0-31-52-16,0 60-20 15,0 19 32-15,0 17 23 16,0 13 51-16,0 8-21 15,0 4 5-15,0-4-71 16,0-7-12-16,0-11-14 16,-4-14-4-16,-1-12-12 15,5-14-3-15,-2-10 0 16,2-8-5-16,0-10 16 0,0 0-11 16,0-10 6-1,5-20-6-15,10-14-48 0,9-7-42 16,7-7-79-16,3 7 96 15,4 5 2-15,-4 9 30 16,-3 13 24-16,-2 12-27 16,-4 8 35-16,-4 4 9 15,0 2 0-15,-6 18 28 16,-1 6 3-16,-6 8 11 16,-6 3 18-16,-2 2-15 15,0 0 17-15,0-4-25 16,-6-4-35-16,0-4 24 0,1-10-26 15,3-8-6 1,2-2-5-16,0-7-118 0,13 0 18 16,29-33-99-16,-1-4-460 15,-1-4-506-15</inkml:trace>
  <inkml:trace contextRef="#ctx0" brushRef="#br0" timeOffset="-62801.53">6859 12832 1363 0,'0'0'402'0,"0"0"-290"15,0 0-2-15,0 0-19 16,-79 109-51-16,75-76 30 16,4-5-12-16,0-4-57 15,12-2 33-15,5-8-34 0,5-6 1 16,1-8-7 0,-1 0-34-16,0-4-10 0,-1-19-15 15,-6-4-22-15,1-7-5 16,-3 0-19-16,-2 6 64 15,-4 5 47-15,-3 14 86 16,1 9 26-16,1 0-72 16,8 2-16-16,1 12 69 15,10-2-61-15,6-3-21 16,2-2 18-16,5-7-27 16,-2 0 5-16,-2 0-7 15,-5-10-16-15,-10-7 14 16,-5-2-52-16,-7-3-14 15,-5 0 56-15,-2 1 12 16,0 5 3-16,0 7 91 0,-7 9-52 16,1 0-4-1,-2 20-36-15,4 18-1 0,0 12 57 16,-1 10-24-16,5 8 35 16,0 4 0-16,0 3-68 15,0-5 30-15,0-7-31 16,0-4-12-16,0-12 11 15,0-12-114-15,0-21-59 16,-6-10-177-16,-4-4-341 0</inkml:trace>
  <inkml:trace contextRef="#ctx0" brushRef="#br0" timeOffset="-62619.2">6939 12378 1092 0,'0'0'1298'16,"0"0"-1169"-16,0 0-88 16,0 0-41-16,0 0 6 15,118 44-13-15,-113 5 7 16,-5 28-48-16,-23-10-162 16,-1-11-604-16</inkml:trace>
  <inkml:trace contextRef="#ctx0" brushRef="#br0" timeOffset="-61962.19">8312 12749 1773 0,'0'0'517'0,"0"0"-401"16,0 0-78-16,0 0-37 15,0 0 29-15,-118 55-22 16,80-20-7-16,7 2 23 15,11-4-14-15,7-5-3 16,13-6-7-16,0-10-3 16,11-7-12-16,18-5 1 0,4-8-47 15,2-21-8 1,-1-9-61-16,-3-9-95 0,-6-11-15 16,-5-7 62-16,-9-7 108 15,-5 2 8-15,-6 6 49 16,0 11 13-16,0 17 206 15,0 21 174-15,0 15-150 16,-8 3-176-16,-1 33 11 16,-1 17 15-16,6 10-25 15,2 10 19-15,2 4-62 16,0-4 10-16,4-3-22 16,12-7-7-16,-3-11-66 0,3-10-129 15,-1-18-78 1,-5-12-229-16,-3-10-996 0</inkml:trace>
  <inkml:trace contextRef="#ctx0" brushRef="#br0" timeOffset="-61624.08">8063 12689 544 0,'0'0'1483'0,"0"0"-1254"15,0 0-202-15,0 0-14 16,131-21-12-16,-67 21-1 15,5 7 0-15,-1 18 11 16,-6 13-2-16,-13 8 2 0,-14 9 4 16,-12 3 56-1,-9-4-17-15,-6-3 8 0,-1-13-17 16,4-10-45-16,0-12 41 16,9-11-41-16,2-5 1 15,7-19-2-15,0-17-78 16,-4-13-38-16,-5-2 19 15,-9-4-44-15,-11 8 23 16,0 8 119-16,-14 16 45 16,-17 8 103-16,-4 11-111 15,-3 4-18-15,5 0-19 16,6 0-63-16,9 2-287 16,11-2-912-16</inkml:trace>
  <inkml:trace contextRef="#ctx0" brushRef="#br0" timeOffset="-61478.99">8757 12212 970 0,'0'0'1338'0,"0"0"-1192"16,0 0-111-16,-50 130-35 16,7-26-23-16,9-12-190 15,8-13-770-15</inkml:trace>
  <inkml:trace contextRef="#ctx0" brushRef="#br0" timeOffset="-60887.93">9515 12216 560 0,'0'0'952'0,"0"0"-850"0,0 0-53 16,0 0-5-16,0 0 26 16,0 0-42-16,0 0 64 15,-17 89 100-15,6 16-45 16,-1 0-8-16,6-10 23 16,2-12-96-16,4-18-26 15,0 2-1-15,0 1-38 16,8-10 20-16,13-13-21 15,0-9 0-15,8-13 0 16,2-8 0-16,8-13-2 16,-1-2-17-16,2-17-100 15,-5-12-7-15,-8-7-23 16,-7 0-41-16,-11 4 63 0,-9 7 115 16,0 11 12-16,-17 10 60 15,-10 4-34-15,-4 12 45 16,2 15-14-16,4 3-23 15,7 0 18-15,11-2-46 16,7-5 14-16,0-2-8 16,5-5-11-16,8-4-2 15,-4-6-103-15,-2-3-216 16,-5-3-358-16</inkml:trace>
  <inkml:trace contextRef="#ctx0" brushRef="#br0" timeOffset="-60758.78">9676 12805 1438 0,'0'0'335'0,"0"0"-189"0,0 0-127 15,0 0-19-15,140 60-117 16,-109-42-288-16</inkml:trace>
  <inkml:trace contextRef="#ctx0" brushRef="#br0" timeOffset="-59903.19">10289 12879 973 0,'0'0'1286'16,"0"0"-1286"-16,0 0-45 0,150-70 12 16,-94 31-29-16,2-8 56 15,-6-8-10-15,-4 0 4 16,-8-3-103-16,-14-3-95 16,-12 8 65-16,-12 9 145 15,-2 10 16-15,-9 17 113 16,-15 17-45-16,-3 10-40 15,0 32 60-15,3 17 23 16,5 10 34-16,6 10-11 16,7-4-92-16,4-4 20 15,2-8-64-15,0-12-13 16,0-11 4-16,4-9-5 16,0-13-6-16,3-10-28 0,2-8-68 15,5 0 39 1,6-25-82-16,9-8-149 0,4-9-34 15,3-2-160-15,-1 5 83 16,-8 13 405-16,-6 16 208 16,-15 10-36-16,-6 15 39 15,0 16-12-15,0 5 21 16,0 3-25-16,-2-6-61 16,2-5-44-16,2-7-66 15,23-9 42-15,10-12-16 16,9 0-33-16,8-17-17 15,2-12-43-15,-4-11-16 0,-5-7 22 16,-11-3-55 0,-12-2 5-16,-13 2-13 0,-9 6 100 15,0 14 57-15,-11 15 118 16,-5 15-53-16,1 9-64 16,7 27-32-16,6 15 72 15,2 4-38-15,5 3-34 16,13 0 25-16,4-4-50 15,-4-8-1-15,-9-7 0 16,-9-5-7-16,-2-10 6 16,-49-6-118-16,-1-9-167 15,0-6-461-15</inkml:trace>
  <inkml:trace contextRef="#ctx0" brushRef="#br0" timeOffset="-58995.14">9888 12743 62 0,'0'0'1221'0,"0"0"-928"0,0 0-217 15,0 0 10-15,0 0 60 16,-132 82-21-16,94-45 5 15,5-2-4-15,6 0-52 16,8-8 19-16,7-6-72 16,8-9-20-16,4-7 9 15,0-5 2-15,13 0-10 16,11-9-2-16,5-13-27 16,5-8-35-16,1-5-61 15,2-1-9-15,-6 6 71 16,-6 9 31-16,-8 8 30 0,-6 13 80 15,-4 0-55-15,-5 22 82 16,0 10-39-16,1 6-38 16,1-1 35-16,2-3-64 15,1-6-1-15,5-11-15 16,1-14-119-16,0-3-141 16,-4 0-499-16</inkml:trace>
  <inkml:trace contextRef="#ctx0" brushRef="#br0" timeOffset="-58835.75">9752 12501 1243 0,'0'0'1171'0,"0"0"-957"16,0 0-138-16,0 0-58 16,0 0-12-16,170 5-12 15,-73 7-39-15,-14 0-177 16,-10-1-639-16</inkml:trace>
  <inkml:trace contextRef="#ctx0" brushRef="#br0" timeOffset="-57912.55">12233 12738 1644 0,'0'0'381'0,"0"0"-285"16,-129 41-82-16,67-6 41 16,2 5 11-16,6-1 31 15,14 2-26-15,15-9-65 16,17-4 29-16,8-8-35 15,4-10 0-15,23-5-6 16,10-5 6-16,8-12-71 0,2-13-11 16,-3-9-74-16,-3-4-12 15,-8-1 17-15,-6 1 75 16,-8 9 76-16,-5 8 0 16,-7 12 187-16,-5 9 10 15,-2 3-160-15,0 31 20 16,0 12 13-16,0 12-32 15,0 7 60-15,0 5-47 16,-2-2-13-16,-5-2-29 16,-4-7 5-16,-2-12-3 15,-6-10-11-15,2-16 8 16,-3-10-11-16,1-11 3 16,2-9-42-16,3-25-38 0,12-13-30 15,2-15 20-15,16-13-40 16,22-7-93-16,9 2-18 15,6 9-4-15,-2 16 240 16,-3 19 5-16,-8 15 80 16,-9 20 3-16,-7 1 22 15,-11 15 58-15,-6 13 45 16,-4 7-87-16,-3 0-35 16,0 0-33-16,-5-8-53 15,-4-4 27-15,3-9-27 16,-3-6 0-16,-1-8 26 15,-3 0-26-15,-3-4 0 16,1-16-28-16,-3-22-104 0,5 1-199 16,3-1-391-16</inkml:trace>
  <inkml:trace contextRef="#ctx0" brushRef="#br0" timeOffset="-57176.76">12429 12647 1776 0,'0'0'614'0,"0"0"-614"15,0 0-114-15,0 0-50 16,0 0-133-16,0 0-260 0</inkml:trace>
  <inkml:trace contextRef="#ctx0" brushRef="#br0" timeOffset="-56885.52">12715 12799 766 0,'0'0'706'0,"0"0"-500"16,0 0-45-16,0 0 36 15,0 0-76-15,-103 110-32 16,103-83-24-16,5-4-21 16,22-4 35-16,4-7-56 15,4-8-12-15,1-4 8 16,-5 0-19-16,-4-16-7 15,-12-6-8-15,-7-4-45 0,-8-3 46 16,0 4-6-16,-12 3 16 16,-13 5-14-16,-4 10-16 15,-6 5-103-15,6 2-195 16,9 0-622-16</inkml:trace>
  <inkml:trace contextRef="#ctx0" brushRef="#br0" timeOffset="-56627.76">12929 12858 1395 0,'0'0'754'0,"0"0"-642"15,0 0-78-15,0 0-34 16,0 0 1-16,0 0 35 16,0 0-34-16,27 110-2 15,-19-88 0-15,3-3-68 16,-1-4-243-16,-4-7-548 0</inkml:trace>
  <inkml:trace contextRef="#ctx0" brushRef="#br0" timeOffset="-56306.77">12889 12448 1234 0,'0'0'887'0,"0"0"-545"16,0 0-234-16,0 0-88 16,0 0 17-16,0 0-37 0,0 0 0 15,122-44-6-15,-109 90 10 16,-10 10-17-16,-3 7-64 15,-25 17-73-15,-6-14-143 16,2-14-633-16</inkml:trace>
  <inkml:trace contextRef="#ctx0" brushRef="#br0" timeOffset="-56170.05">13466 13043 2283 0,'0'0'0'0</inkml:trace>
  <inkml:trace contextRef="#ctx0" brushRef="#br0" timeOffset="-54436.78">1571 13941 763 0,'0'0'402'0,"0"0"-182"16,0 0-63-16,0 0-19 16,0 0 24-16,0 0 30 15,0 0-69-15,7 0-35 16,-5 5-32-16,0 11-49 15,0 6 52-15,0 15-17 16,-2 15 23-16,0 16 50 16,0 8-62-16,0 4 2 15,0 0 4-15,-2-2-49 16,-2-4 29-16,0-11-39 16,1-10 1-16,3-7 1 15,0-11-2-15,0-9-11 16,0-8-50-16,0-5-170 15,16-13 27-15,0 0-139 0,-1-13-484 0</inkml:trace>
  <inkml:trace contextRef="#ctx0" brushRef="#br0" timeOffset="-54218.52">1644 13906 1862 0,'0'0'252'0,"0"0"-206"0,0 0-31 16,119 33 11-16,-95 4 16 15,-13 17 58-15,-11 12-32 16,-15 15-33-16,-30 0 12 16,-17 6-47-16,-25 7-92 15,16-21-382-15,15-24-914 0</inkml:trace>
  <inkml:trace contextRef="#ctx0" brushRef="#br0" timeOffset="-53724.05">2282 13818 1861 0,'0'0'265'0,"0"0"-172"15,0 0-77-15,-143 53-15 16,95 0 49-16,5 34 40 16,15-2 54-16,11 10-22 15,17-2-67-15,0-22-4 16,27 4-51-16,13-11 0 16,10-15-1-16,27-5-40 15,-9-13-173-15,-10-11-424 0</inkml:trace>
  <inkml:trace contextRef="#ctx0" brushRef="#br0" timeOffset="-51591.82">3466 13895 500 0,'0'0'528'0,"0"0"-363"16,0 0-26-16,0 0 28 16,0 0-9-16,0 0-41 15,0 0 25-15,-92 55-5 16,61-23-32-16,-7 7 32 15,-1 9-20-15,-4 3 22 16,-1 6-26-16,-4-3-73 16,4-1 11-16,-1-5-17 15,3-6-34-15,1-3 23 16,6-6-23-16,4-8 0 16,6-1-9-16,6-3-82 15,2-8-125-15,7-4-135 16,1-6-447-16</inkml:trace>
  <inkml:trace contextRef="#ctx0" brushRef="#br0" timeOffset="-48935">3532 14108 1086 0,'0'0'307'16,"0"0"-224"-16,0 0-50 0,0 0 44 15,0 0-24-15,0 0 82 16,0 0 18-16,-6 81-1 16,-3-39 25-16,-3 6-25 15,2 5-39-15,-3-2-16 16,3 2-58-16,1-11-12 16,3-4-27-16,2-8 17 15,4-6-9-15,0-10-8 16,0-2-27-16,0-7-94 15,0-5-73-15,4 0-66 16,2 0-276-16</inkml:trace>
  <inkml:trace contextRef="#ctx0" brushRef="#br0" timeOffset="-48492.05">3561 14142 1227 0,'0'0'588'16,"0"0"-472"-16,0 0-103 15,0 0 14-15,0 0 68 16,116-15-1-16,-78 39-1 15,-7 12 16-15,-6 8-31 16,-13 6 37-16,-12 1-42 16,0 0-17-16,-18-2 14 15,-18-3-49-15,-9-4 1 16,-4-4-22-16,-25 0-43 0,14-10-230 16,12-12-524-16</inkml:trace>
  <inkml:trace contextRef="#ctx0" brushRef="#br0" timeOffset="-46682.28">4192 13844 1568 0,'0'0'240'0,"0"0"-195"16,0 0-14-16,0 0 40 15,0 0 66-15,108 128-16 16,-75-63-30-16,1 6 6 0,-8 6-40 16,-10 1-42-16,-14-2 16 15,-2-2-31-15,-22-7 0 16,-19-6 0-16,-7-6-16 15,-24-6-88-15,14-15-391 16,9-17-1073-16</inkml:trace>
  <inkml:trace contextRef="#ctx0" brushRef="#br0" timeOffset="-46222.58">4875 14297 1525 0,'0'0'685'0,"0"0"-437"15,0 0-5-15,0 0-34 16,0 0-113-16,0 0-47 16,0 0-15-16,36 0-23 15,-7 0-11-15,6 0 0 16,5 0-23-16,1 2 22 16,-6 8-95-16,-4 13-74 15,-11-4-210-15,-11-3-382 0</inkml:trace>
  <inkml:trace contextRef="#ctx0" brushRef="#br0" timeOffset="-46082.11">4861 14512 1309 0,'0'0'947'16,"0"0"-689"-16,0 0-96 16,0 0-58-16,0 0-56 15,0 0-48-15,156 0-36 16,-111 0-247-16,-9 0-528 0</inkml:trace>
  <inkml:trace contextRef="#ctx0" brushRef="#br0" timeOffset="-44879.19">2550 13962 990 0,'0'0'304'0,"0"0"-177"16,0 0-95-16,0 0 32 15,0 0-1-15,0 0-62 16,0 0 9-16,2-36 2 16,-2 34-11-16,0 2 32 15,0-2 0-15,0 2 17 16,0 0 58-16,0 0-27 15,0 0 8-15,0 0-6 16,0 0-41-16,0 0 0 16,0 0-29-16,0 0-12 15,0 0 8-15,0 0-9 0,0 0 0 16,0 0 0-16,-2 17 0 16,-9 8 95-16,-5 10 1 15,-5 9-20-15,0 0 56 16,-2 2-65-16,-4 0-16 15,5-6-29-15,0-1-14 16,4-13 5-16,3 1-13 16,7-6-12-16,6-6-16 15,2-5-209-15,10-3-48 16,9-7-84-16,2 0-511 0</inkml:trace>
  <inkml:trace contextRef="#ctx0" brushRef="#br0" timeOffset="-30181.34">2635 13994 560 0,'0'0'322'15,"0"0"-131"-15,0 0-167 0,0 0-15 16,0 0 11-16,0 0 264 16,6-2-70-16,-6 2-146 15,0 0 29-15,0-3 6 16,2-4-44-16,0 1 43 16,-2 1 21-16,2-2-41 15,-2 1 25-15,0 3-30 16,0 1 9-16,0 2 8 15,0 0-84-15,0 0 37 16,0 0-47-16,0 0 6 16,0 0-12-16,0 0 22 15,0 0-16-15,0 9 19 16,0 16 5-16,3 9 97 0,1 6-95 16,1 7-19-16,2 4 35 15,-1 2-36-15,5-4-3 16,1-1-3-16,-1-2-53 15,-3-1-105-15,2-13-354 16,-6-10-391-16</inkml:trace>
  <inkml:trace contextRef="#ctx0" brushRef="#br0" timeOffset="-29679.12">2242 14299 1957 0,'0'0'512'0,"0"0"-336"16,0 0-78-16,0 0-4 15,0 0-21-15,0 0-72 16,0 0 41-16,125-24-42 15,-69 16-18-15,21-8-56 16,-9 4-476-16,-11-4-1082 0</inkml:trace>
  <inkml:trace contextRef="#ctx0" brushRef="#br0" timeOffset="-24767.81">5864 13825 309 0,'0'0'633'0,"0"0"-438"15,0 0-12-15,0 0-64 16,0 0 26-16,0 0-4 16,2-11-56-16,-2 7 45 15,0-1-49-15,0 0-51 16,0 1 35-16,0-1-44 15,0 2-3-15,0 3-14 16,0-2 6-16,0 2 6 16,0 0-16-16,0-2 0 0,0 0 58 15,0-1-18-15,3 0 12 16,-3-1 23-16,0-1-8 16,0 4-3-16,0-3-63 15,0 4 21-15,0-3 8 16,0 3-24-16,0 0-6 15,0 0 0-15,0 0-1 16,0 0-11-16,0 0 12 16,0 0-3-16,0 7-9 15,0 15 24-15,0 10 28 16,0 12 20-16,-9 4-16 0,-2 4 35 16,4 0-44-1,0-2-22-15,3-3 20 0,0-1-26 16,4-5-1-1,-3-2-6-15,1-3 6 0,0-2-4 16,2-4-2-16,0-4-49 16,0-8-65-16,0-11-225 15,11-7-265-15,-3 0-1110 0</inkml:trace>
  <inkml:trace contextRef="#ctx0" brushRef="#br0" timeOffset="-24459.94">5907 13766 1156 0,'0'0'789'15,"0"0"-405"-15,0 0-261 16,0 0-62-16,0 0 57 16,0 0-44-16,129 13 1 15,-112 13-32-15,-7 6-42 16,-10 5 38-16,-4 7-39 16,-27 5 0-16,-15-1-9 0,-3-2-131 15,-11 1-167-15,14-13-293 16,12-13-811-16</inkml:trace>
  <inkml:trace contextRef="#ctx0" brushRef="#br0" timeOffset="-19402.14">24826 1532 1530 0,'0'0'521'0,"0"0"-429"15,0 0-76-15,0 0 43 16,0 0 42-16,0 0 74 15,-12-52-16-15,12 52-94 16,0 0-17-16,0 0-29 16,0 0-11-16,0 14-1 15,0 40-7-15,0 52 0 16,0 53 51-16,-6 16-31 16,-3-4 14-16,-2-45-34 0,6-48 9 15,3-27-3 1,2-10-6-16,0-6 0 0,0 0-8 15,0-5-21-15,0-16-46 16,2-14-141-16,3-3 5 16,-5-67-113-16,-5 0-359 15,-10-12-59-15</inkml:trace>
  <inkml:trace contextRef="#ctx0" brushRef="#br0" timeOffset="-19221.04">24959 1480 1560 0,'0'0'368'15,"0"0"-271"-15,0 0-40 16,0 0-10-16,112 128 37 0,-112-36 51 16,-38 27-21-1,-13-8-13-15,-3-14-25 0,2-20-70 16,19-29 1-16,4-6-7 16,10-10-162-16,21-32-78 15,25-4-270-15,10-29-482 0</inkml:trace>
  <inkml:trace contextRef="#ctx0" brushRef="#br0" timeOffset="-19025.21">25443 1435 1585 0,'0'0'580'0,"0"0"-498"15,-189 178-6-15,116-74 61 16,17-5 31-16,29-10-95 0,27-23-16 15,0 6-57-15,22-2-5 16,22-16-2-16,17-18-127 16,41-31-55-16,-11-5-85 15,-10-12-389-15</inkml:trace>
  <inkml:trace contextRef="#ctx0" brushRef="#br0" timeOffset="-18838.05">25775 1618 1217 0,'0'0'824'0,"0"0"-620"16,-114 126-104 0,61-49 20-16,-5 7 35 0,7-1-70 15,9-8-21-15,11-11-62 16,12-14-2-16,15-15-21 16,4-17-136-16,0-17-32 15,36-20 16-15,-3-20-122 16,-4-11-346-16</inkml:trace>
  <inkml:trace contextRef="#ctx0" brushRef="#br0" timeOffset="-18687.59">25829 1724 631 0,'0'0'1048'16,"0"0"-772"-16,17 121-66 16,-14-49-109-16,-3-1-51 15,2-2-35-15,1-11 1 0,-1-7-19 16,-2-16 3-16,0-10-165 15,-19-13-215-15,-7-12-867 0</inkml:trace>
  <inkml:trace contextRef="#ctx0" brushRef="#br0" timeOffset="-18552.2">25528 1891 2085 0,'0'0'337'0,"0"0"-225"16,143-19-105-16,-77 11-7 15,3 0-27-15,14-10-93 16,-18 3-133-16,-12-6-495 0</inkml:trace>
  <inkml:trace contextRef="#ctx0" brushRef="#br0" timeOffset="-18388.5">26232 1550 1582 0,'0'0'397'0,"0"0"-294"16,-44 109 58-16,-21-5 30 15,-2 2-50-15,2-4-29 16,9-13-64-16,21-26-47 16,2-2-2-16,8-7-85 15,25-24-127-15,4-16-127 16,21-14-277-16</inkml:trace>
  <inkml:trace contextRef="#ctx0" brushRef="#br0" timeOffset="-18139.01">26395 1574 1793 0,'0'0'247'0,"0"0"-213"16,-38 104 40-16,21-39 109 16,0 8 20-16,5 9-17 15,2-1-135-15,1-3-33 16,5-8-12-16,4-12 9 15,0-13-8-15,0-14-7 16,0-12-36-16,0-15-18 16,0-4-93-16,4-14 55 15,8-60-160-15,-3 4-246 0,-3-7-68 16</inkml:trace>
  <inkml:trace contextRef="#ctx0" brushRef="#br0" timeOffset="-17615.07">26355 1685 811 0,'0'0'626'16,"0"0"-353"-16,0 0 100 15,0 0-178-15,0 0-151 16,0 0-35-16,0 0-9 16,0-14 0-16,-9 37-13 15,-2 3 29-15,2 0-4 16,2-8-3-16,1-5-7 16,4-8 6-16,2-3-7 15,0-2-1-15,0 0 14 16,0 0-7-16,0 0 12 0,0 0-9 15,-3 0-9 1,-1 0 7-16,-1 0-8 0,0-7 0 16,3-2 0-16,2-1 12 15,0-2-9-15,0-1-3 16,9-3 1-16,11-1-2 16,5 2-3-16,0 4 4 15,-4 1 0-15,-2 5 16 16,-3 5-15-16,-8 0 4 15,-3 0-4-15,-5 23 32 16,0 9-8-16,-13 6 39 16,-10 6 3-16,-4-2-34 0,0-3 21 15,5-9-36 1,7-7-17-16,3-11 13 16,10-5-7-16,2-7-7 0,0 0 2 15,14 0-2 1,13-5-12-16,6 0-48 0,0 1 0 15,-2 4 60-15,-8 12-34 16,-10 20 34-16,-13 12 25 16,0 8-25-16,-15 4 44 15,-10-6-44-15,-2-7 1 16,5-18-2-16,4-25-50 16,9-2-147-16,7-23-283 0</inkml:trace>
  <inkml:trace contextRef="#ctx0" brushRef="#br0" timeOffset="-17425.35">26785 1530 2248 0,'0'0'298'0,"0"0"-194"16,56 102-19-16,-56 2-11 16,-9 37 26-16,-31 9-62 15,-3-24 17-15,12-35-55 16,16-43-13-16,7-18-1 15,6-1-59-15,2-10-57 16,0-3-229-16,14-16-379 0</inkml:trace>
  <inkml:trace contextRef="#ctx0" brushRef="#br0" timeOffset="-17229.86">27079 1932 1073 0,'0'0'1519'16,"0"0"-1234"-16,0 0-131 16,0 0-105-16,0 0-3 15,0 0-4-15,0 0-28 16,110 7-28-16,-79 3-73 16,-22 17-144-16,-9-6-367 15,0 1-244-15</inkml:trace>
  <inkml:trace contextRef="#ctx0" brushRef="#br0" timeOffset="-17135.31">27066 2159 1224 0,'0'0'623'0,"0"0"-263"0,0 0-92 16,0 0-85-16,115 51-103 15,-25-51-80-15,-12 0-234 16,-9-9-578-16</inkml:trace>
  <inkml:trace contextRef="#ctx0" brushRef="#br0" timeOffset="-16750.79">28491 1365 358 0,'0'0'1998'16,"0"0"-1780"-16,0 0-214 16,0 0-4-16,0 0-7 15,46 112 7-15,-42 38 62 16,-4 21 41-16,0 0-39 0,0-36-58 15,0-51 15 1,0-30-19-16,0-14-2 0,0-5 0 16,3-4-6-16,1-7 4 15,1-20-123-15,-1-29-128 16,1-21-68-16,-1-15-640 0</inkml:trace>
  <inkml:trace contextRef="#ctx0" brushRef="#br0" timeOffset="-16563.13">28782 1267 2148 0,'0'0'296'0,"0"0"-202"15,0 0-79-15,36 150-7 16,-36-70 71-16,-24 9-37 16,-13 1 6-16,-2-6-33 0,3-11-2 15,9-22-26 1,11-18-37-16,16-23-98 0,12-30 55 15,19-20-129-15,5-18-652 16</inkml:trace>
  <inkml:trace contextRef="#ctx0" brushRef="#br0" timeOffset="-16398.47">29006 1133 1721 0,'0'0'479'15,"0"0"-399"-15,-66 130-42 16,39-54 35-16,8 4 39 15,13-3-67-15,6-9-8 0,10-12-37 16,21-14-12-16,11-16-62 16,33-26-116-16,-13-12-178 15,-4-16-474-15</inkml:trace>
  <inkml:trace contextRef="#ctx0" brushRef="#br0" timeOffset="-16218.1">29409 1245 636 0,'0'0'1579'0,"0"0"-1397"15,0 0-87-15,-120 160 37 16,66-81-17-16,4 3 24 16,8-9-97-16,11-7-26 15,9-16-8-15,13-14 5 16,7-14-26-16,2-14-11 16,6-8-57-16,21-16 33 15,15-63-270-15,-3 5-259 0,-4-9-158 16</inkml:trace>
  <inkml:trace contextRef="#ctx0" brushRef="#br0" timeOffset="-16058.34">29397 1239 1607 0,'0'0'645'0,"0"0"-542"15,0 0-66-15,16 105 52 16,-14-54 13-16,1 7-44 16,-1-2 5-16,4-3-62 15,0-7 4-15,0-8-5 16,-4-13-97-16,-2-14-80 15,-6-11-169-15,-17-9 12 16,-6-16-366-16</inkml:trace>
  <inkml:trace contextRef="#ctx0" brushRef="#br0" timeOffset="-15558.31">29243 1417 1011 0,'0'0'720'0,"0"0"-440"0,0 0-94 16,0 0-90-16,125-80-14 15,-71 64-44-15,6-2-36 16,0 0 17-16,-4 0-19 15,-9 3 0-15,-15 8 2 16,-13 7-2-16,-9 0 0 16,-10 22 54-16,0 14 41 15,0 12 11-15,-10 6-30 16,-3 4-43-16,4-3 22 16,0-4-55-16,5-12 6 0,-1-9-6 15,3-9 15-15,0-12-8 16,2-4-7-1,-2-5 0-15,2-7 24 0,0-23-24 16,0-18-57-16,6-12-25 16,17-12-150-16,2 1-28 15,0 9 37-15,0 16 184 16,-2 18 39-16,-8 17 110 16,-3 11-39-16,-6 7-12 15,-2 21 18-15,-4 9 25 16,0 4-28-16,-10 3-2 15,-11-5-1-15,6-8-56 16,1-8 0-16,5-9-10 16,7-8 6-16,2-5 13 15,2-1-22-15,21 0-2 0,8 0-23 16,5 0-61-16,-3 0 51 16,-6 12 24-16,-8 10 9 15,-9 9-8-15,-10 3 8 16,0-3 0-16,-14-2-6 15,-3-15-43-15,3-11-177 16,10-3-319-16</inkml:trace>
  <inkml:trace contextRef="#ctx0" brushRef="#br0" timeOffset="-15384.28">30231 1131 2134 0,'0'0'327'0,"0"0"-264"15,0 0 41-15,0 0-37 16,63 165-31-16,-76-70 17 16,-39 30-52-16,-6-7-1 15,-22 11-192-15,17-40-461 16,19-38-443-16</inkml:trace>
  <inkml:trace contextRef="#ctx0" brushRef="#br0" timeOffset="-15092.86">28238 2330 656 0,'0'0'1499'0,"0"0"-1118"15,0 0-268-15,156-34-55 16,-6 9 22-16,69-4-57 16,37-1 20-16,7 3 41 15,-16 6-48-15,-41 0 12 16,-21 8-41-16,-25 1-1 16,-38 0-12-16,-39 3-43 15,-16 4-84-15,-32 5-185 16,-8 0-374-16</inkml:trace>
  <inkml:trace contextRef="#ctx0" brushRef="#br0" timeOffset="-14791.4">29110 2523 1940 0,'0'0'629'0,"0"0"-564"15,0 0-65 1,0 0-12-16,0 0 12 0,-13 123 15 16,-1-63 24-16,-1 7-27 15,-3-1 1-15,2-5 4 16,5-12-17-16,2-9 0 15,3-11-6-15,1-12-90 16,2-17-164-16,1 0-220 16,2-19-132-16</inkml:trace>
  <inkml:trace contextRef="#ctx0" brushRef="#br0" timeOffset="-14582.22">29384 2270 2134 0,'0'0'344'0,"0"0"-283"0,0 0-32 16,0 0 9 0,71 114 18-16,-71-52 17 0,-23 8-31 15,-18 4-2-15,-8-5-10 16,-2-7-24-16,3-12 2 16,9-14-8-16,10-10-6 15,8-12 6-15,17-14-232 16,4 0-256-16,0-12-248 0</inkml:trace>
  <inkml:trace contextRef="#ctx0" brushRef="#br0" timeOffset="-14368.05">29706 2354 1681 0,'0'0'474'15,"0"0"-474"-15,0 0-145 16,0 0 145-16,-148 78 61 15,105-29 33-15,8 4-49 16,10 5-44-16,19-4 7 16,6-6-8-16,16-9-10 15,24-11-36-15,11-14-80 16,31-14-50-16,-10-4-330 16,-7-18 97-16</inkml:trace>
  <inkml:trace contextRef="#ctx0" brushRef="#br0" timeOffset="-13911.84">29953 2412 1759 0,'0'0'349'16,"0"0"-268"-1,0 0-6-15,0 0 11 0,-47 118 30 16,29-67-23-16,2 2-60 16,3-2 30-16,-1-5-57 15,4-8 3-15,1-11-6 16,2-8 7-16,4-9 2 15,3-10-11-15,0 0 11 16,0-12-12-16,14-20 0 16,10-11-131-16,10-13 20 15,8-5-55-15,6-1-35 16,-2 5 2-16,-4 13 187 16,-11 18 12-16,-13 15 217 0,-16 11-83 15,-2 14-36 1,-10 18 17-16,-21 5 16 0,-7 5-43 15,-3-1-13-15,6-9-4 16,8-6-65-16,14-12 8 16,5-6-7-16,8-4 1 15,0-4 7-15,25 0-15 16,6 0-32-16,8 0 25 16,-4 0-34-16,-6 4 31 15,-14 13 3-15,-12 10-8 16,-3 6 9-16,-25 6 6 15,-13 0 0-15,1-6-9 0,8-11-11 16,8-22-129-16,15 0-73 16,6-16-281-16</inkml:trace>
  <inkml:trace contextRef="#ctx0" brushRef="#br0" timeOffset="-13761.65">30495 2404 2191 0,'0'0'534'0,"0"0"-495"16,0 0 22-16,46 148-13 16,-57-71-40-16,-36 9 27 15,-53 29-35-15,11-24-161 16,6-20-667-16</inkml:trace>
  <inkml:trace contextRef="#ctx0" brushRef="#br0" timeOffset="-11766.95">6337 13756 864 0,'0'0'214'0,"0"0"-61"15,0 0 5-15,0 0 9 0,0 0-6 16,0 0-87-16,0 0 86 15,46-65-20-15,-46 63-53 16,0 2 25-16,0-2-24 16,0 2-35-16,0 0 29 15,-8 0-46-15,-5 0-23 16,-10 4-3-16,-6 21-2 16,-2 13 26-16,-2 13 3 15,2 15-1-15,6 4 37 16,9 2-55-16,9-6 6 15,7-11-12-15,0-10 1 16,21-12-7-16,14-12-6 0,9-13-34 16,12-8-54-16,25-8-192 15,-12-13-228-15,-16-6-408 0</inkml:trace>
  <inkml:trace contextRef="#ctx0" brushRef="#br0" timeOffset="-11518.36">6867 13735 1189 0,'0'0'367'0,"0"0"-182"16,0 0-162-16,0 0 176 16,-79 113-15-16,34-52-26 0,-4 5 51 15,2 2-114-15,3-15-41 16,7-4-41-16,14-15 5 15,6-13-36-15,13-16-36 16,4-5-84-16,4-5 70 16,23-24-281-16,17-35 90 15,-3 4-111-15,-5 3-391 0</inkml:trace>
  <inkml:trace contextRef="#ctx0" brushRef="#br0" timeOffset="-11380.38">6774 13848 831 0,'0'0'609'15,"0"0"-227"-15,0 0-208 16,0 0-35-16,0 0-34 15,0 0-6-15,83 120-53 16,-63-80-25-16,1-3 10 0,0-6-30 16,-3-4-2-1,-5-8-57-15,-13-7-202 0,0-5-112 16,-23-7-598-16</inkml:trace>
  <inkml:trace contextRef="#ctx0" brushRef="#br0" timeOffset="-11248.5">6549 13987 1825 0,'0'0'508'0,"0"0"-443"16,0 0-23-16,133-8-42 15,-68 8 16-15,2 0-34 16,24 0-72-16,-15 0-222 16,-16 0-372-16</inkml:trace>
  <inkml:trace contextRef="#ctx0" brushRef="#br0" timeOffset="-11030.46">7326 13800 950 0,'0'0'610'15,"0"0"-320"-15,0 0-202 16,0 0-58-16,0 0 181 16,0 0-62-16,-15 136 43 15,13-78-70-15,2-2-92 16,0-3 19-16,0-7-49 15,0-10 1-15,0-12-1 16,0-8-41-16,4-15-162 16,-4-4-43-16,0-20-51 0,0-9-517 15</inkml:trace>
  <inkml:trace contextRef="#ctx0" brushRef="#br0" timeOffset="-10869.51">7398 13805 1446 0,'0'0'536'0,"0"0"-421"15,0 0-15-15,0 0-32 16,116 101 38-16,-103-54 0 16,-10 2-30-16,-3-1 5 15,-7 3-72-15,-20-5-9 16,-15-6-95-16,6-10-178 16,7-22-261-16</inkml:trace>
  <inkml:trace contextRef="#ctx0" brushRef="#br0" timeOffset="-10708.26">7857 13742 1547 0,'0'0'310'16,"0"0"-172"-16,61 118 41 16,-51-48-99-16,-10 11-59 15,-2 4 17-15,-54 22-38 16,6-19-264-16,-6-20-638 0</inkml:trace>
  <inkml:trace contextRef="#ctx0" brushRef="#br0" timeOffset="-10084.94">5559 14686 1527 0,'0'0'593'16,"0"0"-375"-16,0 0-16 0,0 0-37 15,0 0-112-15,139-72-52 16,-39 54 67-16,43 6-51 15,54 6 10-15,27 3-3 16,7-2-23-16,-5-1 47 16,-22-4-19-16,2-4-29 15,-8-2 20-15,-13-2-20 16,-16 0-2-16,-37 1 2 16,-36 8-37-16,-29 2 19 15,-16 6-94-15,0 1-209 16,-10 0-202-16,-14 0-182 0</inkml:trace>
  <inkml:trace contextRef="#ctx0" brushRef="#br0" timeOffset="-9563.65">6150 14973 1373 0,'0'0'348'16,"0"0"-19"-16,0 0-103 15,0 0-69-15,0 0-49 0,0 0-108 16,0 0 1-16,11 82 42 16,-11-12 19-16,0 9 26 15,0 1-36-15,-2-2-38 16,0-4 16-16,-1-10-30 16,3-7 0-16,0-11 0 15,0-12-18-15,0-10-82 16,0-12-160-16,0-12-86 15,0-14 130-15,-11-16-459 0</inkml:trace>
  <inkml:trace contextRef="#ctx0" brushRef="#br0" timeOffset="-9378.32">6290 14870 1892 0,'0'0'356'0,"0"0"-166"0,0 0-134 16,0 0-55-16,0 0 46 15,85 161 33-15,-114-91 13 16,-17-1-38-16,-10-3-49 16,0-8-6-16,4-10-25 15,10-16-144-15,20-23-55 16,11-9-320-16,11 0-313 0</inkml:trace>
  <inkml:trace contextRef="#ctx0" brushRef="#br0" timeOffset="-9152.08">6720 14887 819 0,'0'0'484'0,"0"0"-359"16,-113 72 54-16,59-16 91 15,7 7-14-15,14 0-90 16,15 0-31-16,18-9-91 15,0-8 10-15,30-8-39 16,14-11-15-16,9-13-8 16,32-14-167-16,-14 0-221 15,-11-14-398-15</inkml:trace>
  <inkml:trace contextRef="#ctx0" brushRef="#br0" timeOffset="-8958.11">6965 14994 1654 0,'0'0'496'16,"0"0"-421"-16,0 0-73 16,0 0 35-16,-19 119 60 15,14-69-13-15,3-4-9 16,2 3-42-16,0-5-30 16,0-4-6-16,0-12-67 15,0-10-87-15,0-18-119 16,0 0-222-16,0-5-393 0</inkml:trace>
  <inkml:trace contextRef="#ctx0" brushRef="#br0" timeOffset="-8784.5">7104 14939 1685 0,'0'0'324'16,"0"0"-236"-16,0 0 19 15,78 104 54-15,-71-54-39 16,-7 4-16-16,0 3-84 15,-21-7-12-15,-3-2-20 16,-5-13-96-16,-7-15-120 16,7-11-286-16,7-9-204 0</inkml:trace>
  <inkml:trace contextRef="#ctx0" brushRef="#br0" timeOffset="-8627.6">7396 14877 1378 0,'0'0'654'0,"0"0"-500"16,0 0 8-16,138 126-79 16,-132-58-64-16,-6 8 29 15,-23 7-41-15,-47 17-7 16,5-21-144-16,7-15-475 0</inkml:trace>
  <inkml:trace contextRef="#ctx0" brushRef="#br0" timeOffset="-8026.24">8452 14362 1232 0,'0'0'836'0,"0"0"-542"16,0 0-41-16,0 0-63 15,0 0-42-15,0 0-45 16,0 0-80-16,36-15 15 15,-6 15-38-15,7 0 0 16,3 4-25-16,0 10-11 16,-4 12-66-16,-9-4-223 15,-16-5-508-15</inkml:trace>
  <inkml:trace contextRef="#ctx0" brushRef="#br0" timeOffset="-7891.78">8419 14596 1761 0,'0'0'755'0,"0"0"-518"16,0 0-158-16,0 0-42 16,0 0-37-16,149-18-19 15,-118 18-336-15,-8 0-1029 0</inkml:trace>
  <inkml:trace contextRef="#ctx0" brushRef="#br0" timeOffset="-3140.36">9529 13756 502 0,'0'0'306'0,"0"0"-101"16,0 0-80-16,0 0 83 15,0 0-153-15,0 0-15 16,0 0 44-16,2-40-33 16,-2 32 10-16,0 0 22 15,0-3-38-15,0 4 81 0,0-2-37 16,0 6 11-1,0 1 3-15,0-4-66 0,0 3-2 16,0 3 4-16,0 0-39 16,0 0 38-16,0 0-32 15,0 0 14-15,0 0 18 16,0 13-32-16,0 19-2 16,0 14 69-16,0 14-3 15,0 13 43-15,0 6-58 16,-2 2-17-16,-6-5 2 15,-2-4-39-15,4-5 14 16,-1-14-15-16,7-7-10 16,0-8 2-16,0-10-169 15,4-14-113-15,9-5-231 16,1-9-423-16</inkml:trace>
  <inkml:trace contextRef="#ctx0" brushRef="#br0" timeOffset="-2889.65">9596 13675 717 0,'0'0'979'0,"0"0"-759"15,0 0-179-15,0 0 32 16,0 0 41-16,122-20-35 15,-105 49 62-15,-11 13-59 0,-6 4-47 16,-16 12 31-16,-17 2-66 16,-7-2 0-16,-7-2-116 15,11-15-399-15,11-22-739 0</inkml:trace>
  <inkml:trace contextRef="#ctx0" brushRef="#br0" timeOffset="-2336.11">10178 13629 1363 0,'0'0'278'15,"0"0"-138"-15,0 0 2 16,0 0 1-16,0 0-38 15,0 0-8-15,0 0-11 16,0 11-84-16,0 24 48 0,0 16 55 16,0 13-30-16,0 10 36 15,-5 6-64-15,1-2 5 16,0 1 6-16,-1-15-49 16,1-6 25-16,1-11-32 15,1-10 11-15,0-7-10 16,2-10-3-16,0-3 0 15,0-5-1-15,0-7 19 16,0-1-18-16,0-2 0 16,0-2 1-16,9 0 9 15,8 0-9-15,8 0-1 16,4-7 0-16,7-4-3 16,3 1 1-16,4 0-54 0,1 1-146 15,4-9-123 1,-11 2-339-16,-10-3-858 0</inkml:trace>
  <inkml:trace contextRef="#ctx0" brushRef="#br0" timeOffset="-2080.38">10067 13633 1672 0,'0'0'565'0,"0"0"-466"16,0 0 88-16,135-18-68 15,-90 17-107-15,8 1-12 16,-12 3-15-16,-10 7-548 0</inkml:trace>
  <inkml:trace contextRef="#ctx0" brushRef="#br0" timeOffset="-944.13">10782 13774 827 0,'0'0'518'0,"0"0"-268"16,0 0-58-16,0 0-15 15,0 0-4-15,0 0-99 16,0 0-28-16,-40 38 118 16,-3 14-9-16,-5 6-5 15,-6 10-63-15,-2-1-48 0,7-5 8 16,9-15-46 0,11-8-1-16,9-13 0 0,11-10-13 15,9-12-55-15,0-4-102 16,27-16-25-16,2-14-161 15,2-4-415-15</inkml:trace>
  <inkml:trace contextRef="#ctx0" brushRef="#br0" timeOffset="-735.52">10784 13750 1395 0,'0'0'324'0,"0"0"-227"16,0 0-53-16,0 0 113 15,0 0 56-15,80 106 0 0,-57-56-78 16,-1 2-69-16,2-4-7 16,1-4-59-16,-2-5 2 15,-4-8-5-15,-1-2 3 16,-7-10-54-16,-11-2-149 16,0-2-260-16,-2-15-135 0</inkml:trace>
  <inkml:trace contextRef="#ctx0" brushRef="#br0" timeOffset="-564.21">10474 13980 810 0,'0'0'1288'16,"0"0"-824"-16,0 0-343 0,0 0-55 16,0 0 11-16,145-9-77 15,-80 10 0-15,4 9-1 16,-3 5-43-16,19-1-247 15,-20-4-337-15,-14-2-664 0</inkml:trace>
  <inkml:trace contextRef="#ctx0" brushRef="#br0" timeOffset="403.41">11382 13716 1277 0,'0'0'181'15,"0"0"-116"-15,0 0 26 0,0 0 94 16,0 0 74-16,-106 140-54 16,89-82-56-16,6 3-22 15,8-2-71-15,3-4-2 16,0-3-50-16,25-10-4 16,10-8-18-16,26-8-160 15,-8-8-212-15,-3-9-407 0</inkml:trace>
  <inkml:trace contextRef="#ctx0" brushRef="#br0" timeOffset="1747.66">11997 13860 1415 0,'0'0'621'15,"0"0"-444"-15,0 0-91 0,0 0-45 16,0 0-19-1,-138 107 69-15,80-53 34 0,2 1-89 16,7 0 8-16,9-13-44 16,11-10 6-16,14-12-22 15,15-12-54-15,6-8-107 16,21-16-85-16,2-12-451 0</inkml:trace>
  <inkml:trace contextRef="#ctx0" brushRef="#br0" timeOffset="1922.03">11894 13851 1378 0,'0'0'587'0,"0"0"-501"0,0 0-34 15,0 0 38 1,56 133 44-16,-34-92-68 0,5-5 11 16,0-1-76-16,-5-6-1 15,-7 0-47-15,-15-6-209 16,-2-11-244-16,-19-1-439 0</inkml:trace>
  <inkml:trace contextRef="#ctx0" brushRef="#br0" timeOffset="2055.67">11560 14091 1465 0,'0'0'698'16,"0"0"-390"-16,0 0-180 15,0 0-10-15,131-18-90 16,-68 18-28-16,28 11-31 15,-15 6-273-15,-9-5-332 0</inkml:trace>
  <inkml:trace contextRef="#ctx0" brushRef="#br0" timeOffset="2243.42">12193 14043 1558 0,'0'0'645'0,"0"0"-540"16,0 0-30-16,0 0-47 16,0 0-11-16,152 2-16 15,-96 8-1-15,8 1-64 0,-13-2-161 16,-10-5-371-16</inkml:trace>
  <inkml:trace contextRef="#ctx0" brushRef="#br0" timeOffset="2423.34">12483 13886 1303 0,'0'0'532'0,"0"0"-420"16,0 0-45-16,-38 111 70 16,27-61-9-16,2 4-81 15,6-1-15-15,3-7-32 16,7-13-135-16,15-8-209 15,-1-22-699-15</inkml:trace>
  <inkml:trace contextRef="#ctx0" brushRef="#br0" timeOffset="2962.85">12819 13837 530 0,'0'0'534'0,"0"0"-199"16,0 0-57-16,0 0 48 16,-19 130-85-16,13-86-80 15,4-5-28-15,0 0-95 16,2-8-2-16,0-6-33 16,0-9 12-16,0-9 7 0,0-2-21 15,0-5 6-15,0 0 32 16,0-10-39-16,0-16-2 15,0-10-60-15,0-10-36 16,14-7 29-16,5-1-58 16,6 2 34-16,6 7 91 15,-2 14 2-15,-2 11 21 16,-4 13-2-16,-6 7-6 16,-7 12 4-16,-8 15 14 15,-2 12 38-15,-7 4 44 16,-15 5-26-16,-3-8 14 15,5-9-67-15,5-9-32 16,8-11 14-16,7-4-4 0,0-7-6 16,13 0 18-1,16 0-23-15,2 0-2 0,3 0-25 16,-3 6 12-16,-7 6-9 16,-3 5 19-16,-10 6 1 15,-11 0-6-15,0 3 4 16,-13-3 5-16,-16-3 0 15,-5-2 0-15,0-6-17 16,3-7 7-16,11-5-185 16,6 0-97-16,8-9-470 0</inkml:trace>
  <inkml:trace contextRef="#ctx0" brushRef="#br0" timeOffset="3146.53">13265 14006 725 0,'0'0'822'0,"0"0"-515"16,0 0-142-16,0 0-30 15,156-2-32-15,-106 4-13 16,-4 7-22-16,1-2-68 16,-1-3-30-16,-12-1-217 15,-12-3-336-15</inkml:trace>
  <inkml:trace contextRef="#ctx0" brushRef="#br0" timeOffset="3333.87">13546 13837 1681 0,'0'0'356'16,"0"0"-244"-16,0 0 45 15,-65 109 38-15,45-63-53 16,3 5-92-16,6-7-5 15,6-2-45-15,5-8-9 16,16-8-173-16,11-10-144 16,2-9-426-16</inkml:trace>
  <inkml:trace contextRef="#ctx0" brushRef="#br0" timeOffset="3537.8">13905 13774 1579 0,'0'0'325'16,"0"0"-247"-16,0 0 58 16,0 0 38-16,-112 130-22 15,112-79-5-15,0-4-88 16,25 1-7-16,10-7-52 16,4-7-14-16,3-10-74 15,10-10-157-15,-13-9-128 16,-8-5-530-16</inkml:trace>
  <inkml:trace contextRef="#ctx0" brushRef="#br0" timeOffset="3729.26">14347 13714 1333 0,'0'0'263'0,"0"0"-78"15,15 118 16-15,-15-55-41 16,-9 4-44-16,-24-3-79 16,-10 1-20-16,-19-2-17 15,9-17-259-15,10-13-368 0</inkml:trace>
  <inkml:trace contextRef="#ctx0" brushRef="#br0" timeOffset="4263.39">14621 13566 1661 0,'0'0'504'0,"0"0"-431"15,0 0-60-15,0 0-13 0,0 0 0 16,122 12-10-16,-82-5 11 16,0 0-1-16,-7-3 0 15,-6-4-17-15,-8 0 16 16,-11 0-17-16,-6 0 18 15,-2 0 80-15,0 0-31 16,0 1-12-16,0 6-37 16,0 4 14-16,0 10-14 15,-4 11 0-15,0 5 0 16,-3 14 23-16,1 7 25 16,-4 8 86-16,-1 4-30 15,1 5-68-15,-7 1 26 16,5-6-60-16,-2-6-1 15,1-8 16-15,3-10-1 16,6-16-13-16,-1-7-3 0,5-12 0 16,0-4-4-16,0-2 4 15,0-5 0-15,0 2-1 16,0 5-31-16,-2 7-145 16,-2-6-144-16,-3 2-584 0</inkml:trace>
  <inkml:trace contextRef="#ctx0" brushRef="#br0" timeOffset="5299.46">14763 14482 409 0,'0'0'836'0,"0"0"-439"16,0 0-175-16,0 0-26 16,0 0-19-16,0 0-100 15,0 0 0-15,7 0 21 16,-7 0-58-16,0 0 24 16,-5 0-33-16,-14 0-16 15,-15 0 30-15,-11 12-45 16,-34 0-41-16,7-1-231 15,7-2-627-15</inkml:trace>
  <inkml:trace contextRef="#ctx0" brushRef="#br0" timeOffset="7093.5">9043 14654 937 0,'0'0'264'0,"0"0"-210"15,0 0 14-15,0 0 100 16,0 0-31-16,0 0-3 16,141-9-52-16,-103 4-17 15,2 1 15-15,1 1-55 16,7-2 3-16,-1 3-25 15,1 2 8-15,2 0-18 16,-2 0 7-16,0 0 0 16,1 0-9-16,-1 0 22 15,4 0-13-15,4 0 0 16,4-4 11-16,7-4 9 16,-1-2-20-16,1 0 1 15,1 3-2-15,-6-2 3 16,-5 6-2-16,-5-2 0 0,-5 5 0 15,-5 0-4-15,-4 0 4 16,0 0 0-16,-2 0-6 16,-3 0 16-16,3 0-11 15,-1 0 1-15,1 5 0 16,0-5-12-16,0 3 12 16,-1 1 0-16,1-2-6 15,-1 1 21-15,1-3-14 16,2 0-1-16,-2 0 0 15,1 5-16-15,1-5 16 16,-2 0 0-16,4 0-1 16,0 0 12-16,1 0-12 15,3 0 1-15,3 0 0 16,0 0-5-16,2 0 5 0,-1 0 0 16,0 0-1-16,-2 0 8 15,1 0-5-15,-3 0-2 16,-1 0 0-16,1 0 0 15,-1 0 0-15,-1 0 0 16,-4 0-1-16,1 0-1 16,-4 4 0-16,1 1 2 15,-3 4 0-15,-2-3-12 16,2 0 12-16,1 5-8 16,-1-8 7-16,4 1 2 15,-2 1-2-15,3 0 1 16,2 1 0-16,0-3-10 0,0 2 10 15,0 3 0 1,1-6-6-16,3 0-26 0,0 2 32 16,1-4-34-16,5 0 14 15,-4 0 8-15,-1 0 12 16,-1 0 0-16,-4 0-1 16,1 0 11-16,-4 0-8 15,1 0-2-15,3 0 0 16,-4 0-12-16,3 0-51 15,0 2 34-15,3-2 29 16,-1 0 0-16,3 0-6 16,1 0 7-16,4 0-1 0,-2 0 16 15,6 0-16 1,0 0 0-16,-3 0 0 0,2 0 5 16,-1 0-16-16,-3 0 11 15,-1 0 0-15,2 0 8 16,-4 0-2-16,1 0-5 15,1-2 3-15,-2 1 10 16,5-4-19-16,3 3 5 16,1-2-4-16,5 4-8 15,3-4 15-15,-1-1-3 16,6 0 0-16,-2-4 9 16,1 4 32-16,0-2 6 15,-5-4-16-15,-2 3-11 16,-4 4-11-16,-2-5-9 15,-5 6 0-15,-9 1-4 0,-4 2-16 16,-10 0 5 0,-10 0-13-16,-9 0-85 0,-7 0-461 0</inkml:trace>
  <inkml:trace contextRef="#ctx0" brushRef="#br0" timeOffset="8460.79">10978 15147 1607 0,'0'0'572'0,"0"0"-476"16,0 0-56-16,0 0-40 16,0 0 22-16,0 0-22 15,0 0 94-15,0 132 11 16,0-61 23-16,-2 8-61 16,-5-4-6-16,-2 1-53 15,3-5 10-15,1-10-12 0,3-6-6 16,2-6-8-16,0-17-4 15,0-6-164-15,0-13-32 16,9-13-89-16,0-6-21 16,-3-16-336-16</inkml:trace>
  <inkml:trace contextRef="#ctx0" brushRef="#br0" timeOffset="8655.69">11083 15159 1498 0,'0'0'560'0,"0"0"-410"16,0 0-100-16,0 0-13 16,122 67 86-16,-113-27-2 15,-9 10-17-15,-4 3-34 16,-28 0-58-16,-7 1 9 0,-6-10-21 16,0-7-196-16,8-14 4 15,14-7-184-15,12-14-263 0</inkml:trace>
  <inkml:trace contextRef="#ctx0" brushRef="#br0" timeOffset="8897.94">11529 15129 1405 0,'0'0'323'0,"0"0"-266"15,0 0-22 1,-118 89 124-16,84-40 81 0,14 9-22 15,11 0-89-15,9-5-74 16,5-2-2-16,26-9-52 16,6-10 3-16,6-14-4 15,2-9-120-15,0-9-7 16,-3 0-89-16,-5-13-75 16,4-38 16-16,-12 7-110 15,-7 0-390-15</inkml:trace>
  <inkml:trace contextRef="#ctx0" brushRef="#br0" timeOffset="9053.34">11787 15209 175 0,'0'0'1200'0,"0"0"-888"16,0 0-223-16,0 0 30 15,0 0 18-15,0 119 50 0,-4-69-64 16,-3 1-55-16,1 0 1 16,-2-2-68-16,2-8 6 15,-1-4-7-15,3-7-102 16,4-16-133-16,0-11-69 15,0-3-248-15</inkml:trace>
  <inkml:trace contextRef="#ctx0" brushRef="#br0" timeOffset="9279.42">11818 15165 1235 0,'0'0'487'0,"0"0"-244"15,0 0-190-15,0 0-8 16,0 0-5-16,0 0 43 0,125 61 24 16,-107-20-41-16,-11 12 28 15,-7 1-36-15,0-2-37 16,-18 2 4-16,-9-12-19 16,-2-3-12-16,-4-13-111 15,8-10-217-15,5-12-161 0</inkml:trace>
  <inkml:trace contextRef="#ctx0" brushRef="#br0" timeOffset="9460.41">12269 15132 1657 0,'0'0'266'0,"0"0"-127"15,103 112 83-15,-86-48-137 16,-17 11 22-16,-15 6-15 15,-37 7-75-15,-16-3-17 16,-51 22-36-16,16-22-281 16,12-23-340-16</inkml:trace>
  <inkml:trace contextRef="#ctx0" brushRef="#br0" timeOffset="10189.9">15236 14575 945 0,'0'0'392'0,"0"0"-151"16,0 0-3-16,0 0 129 16,0 0-31-16,0 0-116 15,0 0-23-15,-14-23-80 16,30 23-33-16,9-4-26 16,8 2-49-16,5 2-4 0,5 0-5 15,1 0-33-15,-7 9 4 16,-3 11-113-16,-20-1-148 15,-12 1-279-15,-2-1-469 0</inkml:trace>
  <inkml:trace contextRef="#ctx0" brushRef="#br0" timeOffset="10306.61">15253 14772 1367 0,'0'0'969'0,"0"0"-707"15,0 0-195-15,0 0 18 16,0 0-75-16,0 0-10 15,118 3-139-15,-93-2-523 0</inkml:trace>
  <inkml:trace contextRef="#ctx0" brushRef="#br0" timeOffset="16327.4">25597 3609 1196 0,'0'0'491'0,"0"0"-415"15,0 0 40-15,0 0 83 16,-123 75 0-16,83-29 22 16,1 6-99-16,2 4-37 15,4 1-24-15,8-6-60 16,8-10 28-16,8-10-29 15,9-12-45-15,0-14-90 0,24-6-136 16,9-24-15-16,-1-4-464 16</inkml:trace>
  <inkml:trace contextRef="#ctx0" brushRef="#br0" timeOffset="16486.3">25588 3592 1197 0,'0'0'902'0,"0"0"-685"16,0 0-164-16,0 0-30 15,0 0 97-15,52 120-58 16,-31-61-8-16,2 10-45 16,1-3-3-16,-3 0-12 15,-13 3-137-15,-5-18-242 0,-3-14-339 16</inkml:trace>
  <inkml:trace contextRef="#ctx0" brushRef="#br0" timeOffset="16629.94">25399 3972 170 0,'0'0'1901'16,"0"0"-1530"-16,0 0-278 15,0 0-45-15,131-30-48 16,-77 30-9-16,-10 0-178 16,-9 4-507-16</inkml:trace>
  <inkml:trace contextRef="#ctx0" brushRef="#br0" timeOffset="16823.71">26194 3825 912 0,'0'0'1230'0,"0"0"-657"15,0 0-394-15,0 0-77 16,0 0-99-16,0 0-3 15,0 0-51-15,-76 9-124 16,70 11-369-16,3-4-381 0</inkml:trace>
  <inkml:trace contextRef="#ctx0" brushRef="#br0" timeOffset="17063.29">26524 3645 922 0,'0'0'1008'16,"0"0"-866"-16,0 0-101 15,0 0 61-15,-153 71 79 16,105-20-46-16,6 7-39 16,7 5 3-16,10-3-84 15,9-8-5-15,12-10-10 16,4-11-54-16,4-16-78 15,27-15-109-15,-4-7-156 0,0-17-399 16</inkml:trace>
  <inkml:trace contextRef="#ctx0" brushRef="#br0" timeOffset="17231.82">26458 3689 1803 0,'0'0'521'15,"0"0"-433"-15,0 0-35 16,0 0 62-16,0 0-57 15,102 145-34-15,-71-95 10 16,0 0-33-16,-4-2-2 16,-4-7-28-16,-8-2-152 15,-7-10-79-15,-4-14-316 0</inkml:trace>
  <inkml:trace contextRef="#ctx0" brushRef="#br0" timeOffset="17387.26">26190 3892 1905 0,'0'0'582'0,"0"0"-407"15,0 0-115-15,114-12-54 16,-45 10-6-16,39 2-14 16,-11 0-199-16,-11 0-370 0</inkml:trace>
  <inkml:trace contextRef="#ctx0" brushRef="#br0" timeOffset="17577.58">27210 3856 1820 0,'0'0'697'0,"0"0"-528"15,0 0-23-15,0 0-85 16,0 0-54-16,0 0-7 15,143 0 0-15,-105 12-159 16,-11 4-367-16,-15-2-455 0</inkml:trace>
  <inkml:trace contextRef="#ctx0" brushRef="#br0" timeOffset="17694.64">27146 4073 1943 0,'0'0'474'0,"0"0"-443"16,0 0-31-1,130 14-2-15,-30-14 1 0,-13 0-128 16,-7-4-498-16</inkml:trace>
  <inkml:trace contextRef="#ctx0" brushRef="#br0" timeOffset="17937.64">28265 3727 1629 0,'0'0'764'0,"0"0"-670"15,0 0-85-15,0 0 16 0,-149 124 85 16,98-59-22-16,4 6-63 16,7-6 23-16,11-7-47 15,15-14-2-15,12-11 1 16,2-15-88-16,18-18-67 15,9 0-149-15,-3-13-861 0</inkml:trace>
  <inkml:trace contextRef="#ctx0" brushRef="#br0" timeOffset="18125.28">28198 3759 1945 0,'0'0'440'16,"0"0"-431"-16,0 0-9 0,0 0 13 15,0 0 46-15,56 145 44 16,-41-93-79-16,-1 2-12 16,-3-2-9-16,-4-8-3 15,-5-9-6-15,-2-5-115 16,-2-12-168-16,-14-10-321 0</inkml:trace>
  <inkml:trace contextRef="#ctx0" brushRef="#br0" timeOffset="18274.49">28011 4048 1921 0,'0'0'503'0,"0"0"-431"0,0 0-62 16,171 0 11-16,-99 0-21 16,33 0-60-16,-16 0-403 15,-11 0-837-15</inkml:trace>
  <inkml:trace contextRef="#ctx0" brushRef="#br0" timeOffset="26388.69">16264 13825 446 0,'0'0'866'0,"0"0"-754"16,0 0-51-16,0 0-34 16,0 0 62-16,0 0 14 15,8-13-63-15,-1 19 37 16,-1 13 86-16,4 10-68 16,-4 9 32-16,1 13-37 15,-3 9 19-15,1 9 4 16,0 6-38-16,-3 1 13 15,-2-2-63-15,0-6-24 0,0-6 19 16,0-6-8-16,0-10-6 16,0-9-6-16,0-5 1 15,0-14-19-15,0-4-110 16,0-6-74-16,-2-8-100 16,-3-12-4-16,-4-12-332 0</inkml:trace>
  <inkml:trace contextRef="#ctx0" brushRef="#br0" timeOffset="26601.22">16415 13802 1493 0,'0'0'336'0,"0"0"-187"16,0 0-115-16,0 0 87 15,119 38 24-15,-111 10-52 0,-8 12 51 16,-8 8-84-16,-29 5-27 15,-9-3-2-15,-6-8-21 16,6-8-20-16,5-18-1 16,22-10-157-16,9-13-138 15,10-13-361-15</inkml:trace>
  <inkml:trace contextRef="#ctx0" brushRef="#br0" timeOffset="26849.34">16889 13858 1205 0,'0'0'367'16,"0"0"-217"-16,-113 42 60 16,66-1-17-16,10 12 9 15,10 5-19-15,16 3-122 16,11-1-19-16,2-7-19 15,29-4-23-15,11-13-13 16,12-10-134-16,4-16-81 16,22-10-28-16,-13-10-392 15,-12-11-535-15</inkml:trace>
  <inkml:trace contextRef="#ctx0" brushRef="#br0" timeOffset="27027.67">17178 13997 1192 0,'0'0'743'0,"0"0"-486"15,0 0-158-15,0 0-43 16,0 0 45-16,-132 111 31 16,101-60-72-16,4 2-5 15,7-7-42-15,7-7 7 16,8-11-40-16,5-10-45 16,0-10-115-16,20-8-39 15,7-18-70-15,2-10-530 0</inkml:trace>
  <inkml:trace contextRef="#ctx0" brushRef="#br0" timeOffset="27192.66">17258 13994 1704 0,'0'0'332'0,"0"0"-201"16,0 0-82-16,44 107 17 16,-31-61 26-16,-3 2-76 15,-2 0 14-15,1-4-26 16,1-3-3-16,-6-10-2 15,-4-2-258-15,0-12-128 16,-2-9-252-16</inkml:trace>
  <inkml:trace contextRef="#ctx0" brushRef="#br0" timeOffset="27335.1">16986 14249 705 0,'0'0'1322'16,"0"0"-972"-16,0 0-215 0,127-4-112 15,-65 4-23-15,3 0-45 16,12 0-16-16,-11-4-156 16,-18-6-647-16</inkml:trace>
  <inkml:trace contextRef="#ctx0" brushRef="#br0" timeOffset="27515.19">17686 13864 897 0,'0'0'929'0,"0"0"-678"16,0 0-180-16,0 0-65 0,55 118 66 15,-55-53 13-15,-15 10-47 16,-21 8-38-16,-40 28-32 16,7-26-311-16,5-10-353 0</inkml:trace>
  <inkml:trace contextRef="#ctx0" brushRef="#br0" timeOffset="28016.1">16007 14658 1228 0,'0'0'794'0,"0"0"-571"0,0 0-113 15,0 0-59-15,0 0-5 16,0 0 39-16,194-8-16 15,-46 8 41-15,49 0-37 16,28 0-28-16,-6 0 40 16,-21 0-63-16,-40 0-4 15,-32 0-18-15,-32 0-21 16,-28 0 15-16,-17 0-82 16,2 0-171-16,-11 0-56 15,-11 0-439-15</inkml:trace>
  <inkml:trace contextRef="#ctx0" brushRef="#br0" timeOffset="28385.67">16449 15037 1020 0,'0'0'1033'0,"0"0"-884"16,0 0-149-16,0 0-14 15,0 0 14-15,0 0 20 16,-25 117 107-16,14-53-23 15,-1 6-32-15,2 2-17 16,3-3-49-16,5-4 11 16,0-11-16-16,2-6 14 15,0-11-30-15,0-11-29 16,0-12-133-16,0-14-114 16,0-4 35-16,0-23-376 0</inkml:trace>
  <inkml:trace contextRef="#ctx0" brushRef="#br0" timeOffset="28591.53">16544 14971 1778 0,'0'0'600'15,"0"0"-422"-15,0 0-74 16,123-14-25-16,-101 45-56 16,-13 10 3-16,-9 13 7 15,-13 8-32-15,-23 1 29 16,-11-4-30-16,-6-6-7 15,4-11 5-15,6-9-50 16,10-13-109-16,22-17-107 16,9-3-344-16,2 0-320 0</inkml:trace>
  <inkml:trace contextRef="#ctx0" brushRef="#br0" timeOffset="28963.23">16800 15061 1758 0,'0'0'385'0,"0"0"-280"16,0 0-78-16,0 0-27 16,-122 98 122-16,104-57-5 15,14 4-7-15,4 1-52 16,11-3-49-16,20-8 0 16,7-9-9-16,7-6-63 15,-1-17 25-15,3-3-74 16,-5 0-63-16,-6-18-68 15,-5-8-79-15,-6-6-41 0,-5-8 126 16,-5-4 169-16,-3-2 68 16,-1 7 249-16,-5 11 78 15,1 8 179-15,-4 14-235 16,-3 6-115-16,0 0-150 16,0 10 18-16,0 16 0 15,0 9-5-15,-3 7 2 16,-2 2-18-16,3-4 13 15,0-5-32-15,2-3 15 16,0-6-133-16,0-9-24 16,0-7-205-16,0-5-223 0</inkml:trace>
  <inkml:trace contextRef="#ctx0" brushRef="#br0" timeOffset="29159.41">17132 15066 1743 0,'0'0'347'16,"0"0"-231"-16,0 0-114 16,0 0 14-16,0 0 55 15,0 0-24-15,87 143 23 16,-95-90-48-16,-19-3-20 16,-4-2-4-16,0-6-69 15,6-8-155-15,8-12-107 16,9-14-700-16</inkml:trace>
  <inkml:trace contextRef="#ctx0" brushRef="#br0" timeOffset="29369.62">17391 15003 1622 0,'0'0'521'16,"0"0"-431"-16,0 0-78 15,0 0 3-15,92 109 75 16,-84-53-23-16,-8 8-5 16,-4 6-26-16,-25-3-23 15,-11 0-26-15,-16 1-32 0,7-15-261 16,11-17-343-16</inkml:trace>
  <inkml:trace contextRef="#ctx0" brushRef="#br0" timeOffset="29879.44">18058 14548 692 0,'0'0'1402'15,"0"0"-866"-15,0 0-408 16,0 0-53-16,0 0 31 16,0 0-72-16,0 0-11 15,147 27-20-15,-98-18-3 16,2 11-51-16,-11-4-282 16,-17-3-470-16</inkml:trace>
  <inkml:trace contextRef="#ctx0" brushRef="#br0" timeOffset="29998.62">18018 14872 1594 0,'0'0'701'0,"0"0"-533"15,0 0-58-15,0 0-6 0,0 0-74 16,146 16-30 0,-103-16-469-16</inkml:trace>
  <inkml:trace contextRef="#ctx0" brushRef="#br0" timeOffset="48649.2">13477 9992 516 0,'0'0'7'0,"0"0"356"16,0 0 10-16,0 0-199 15,0 0-126-15,0 0 26 0,-13-2-14 16,10-3 62-16,3 2 5 16,0-1-54-16,-2 2 53 15,2-4-62-15,0 0-51 16,0 0 25-16,0-2-30 16,0-3-6-16,2 4-2 15,10-3 11-15,5 0-20 16,1 0 9-16,7 0-31 15,0-1 29-15,4-1-49 16,0 1 21-16,4-3 23 16,0 0-28-16,5-2 22 15,4 2-41-15,1-2-18 16,-1-1 56-16,1 6-16 0,-3-2 21 16,-3 3-24-16,1 3-47 15,-5-2 10-15,-2 3-10 16,4 0 27-16,-2-2 55 15,0 0-16-15,5-1 16 16,0-3-1-16,3 3 7 16,-2-1-7-16,-3 2 1 15,-3 0 0-15,0-1-11 16,-3 2 11-16,1 0 0 16,2 2 0-16,-2-1 13 15,6-3-20-15,3 4 7 16,1-5 0-16,9 1-9 15,1 2 18-15,4-1-9 0,-1 0 0 16,2 0 6-16,-2 2-6 16,2 0 0-16,2-2 0 15,2 1-13-15,2-2 14 16,3 0-1-16,1 0 0 16,-1-1 5-16,2-1-19 15,-5 4 12-15,0 0 2 16,-6 4-10-16,0-1 10 15,-4 0-17-15,0 0-72 16,0 1-93-16,2 1-60 16,-5-1-32-16,0 1 161 15,-2-1 113-15,-1-1 28 16,1 1 123-16,0 1-74 16,2-5-67-16,22-1-10 15,-11 0-110-15,-4 0-379 0</inkml:trace>
  <inkml:trace contextRef="#ctx0" brushRef="#br0" timeOffset="64374.75">16380 9446 684 0,'0'0'105'16,"0"0"-103"-16,0 0 154 16,0 0 91-16,0 0-156 15,0 0-36-15,-8 12-37 0,8-12 28 16,0 0 14 0,0 0-50-16,0 0 55 0,-2 0-11 15,0-5-17-15,0 0 75 16,0 3-29-16,0-1-7 15,-1 0 40-15,1 2-65 16,2-2 17-16,0 3-15 16,0 0-3-16,0 0 73 15,0 0-86-15,0 0-6 16,0 0 17-16,-2 0-42 16,0 0 65-16,2 0-6 15,0 0-11-15,0 0 28 16,0 0-73-16,0 0 6 15,0 0-15-15,0 0-3 0,0 0-3 16,0 0-24-16,0 0-67 16,-2-4-34-16,-4 0-53 15,4-1-24-15,-4-7 16 16,-1 0-65-16,5-1-240 0</inkml:trace>
  <inkml:trace contextRef="#ctx0" brushRef="#br0" timeOffset="66409.05">16353 9411 861 0,'2'0'377'0,"-2"0"-206"16,2 0-62-16,0 0 31 16,1 0-54-16,-1 0 10 15,0 0-5-15,2 0-4 16,4 0 39-16,2 0-38 16,3-2-29-16,6-1 2 15,5-1-42-15,1 1 15 16,1-2-23-16,-1 3 2 15,-3 2-5-15,-1 0-8 0,-2 0 0 16,1 0-11 0,1 0 19-16,0 0-8 0,6 0 0 15,4 0 9-15,5 0-18 16,5-2 9-16,1 2 0 16,3 0-6-16,1 0 19 15,-3 0-13-15,1 0 0 16,-2 0 1-16,-1 0-4 15,-1 0 3-15,-3 0 0 16,2 0-2-16,-4 0 8 16,3-2-12-16,0 2 6 15,-1-2 0-15,6 2-9 16,-1-1 9-16,6-2 0 16,0 3 0-16,-1 0 17 0,3 0-26 15,-4 0 9-15,3-1 0 16,0 1 0-16,0-3 0 15,3 2 0-15,-4-2-1 16,2 1 15-16,-2-2-15 16,-1 3 1-16,3 1 0 15,-2-2-10-15,2 0 10 16,-2-1 0-16,4 1 0 16,-1 0 7-16,1 0-7 15,-4 1 0-15,2-1 0 16,-6 2-12-16,-1-3 12 15,-3 3 0-15,-5 0 0 16,-2 0 15-16,3 0-17 0,-2 0 2 16,2 0 0-1,-1 0-8-15,-2 0 8 0,3 0 0 16,-5 3-1-16,0 0 10 16,-2-1-19-16,-2 0 10 15,2 0 0-15,0 1-2 16,2-3 3-16,5 0-1 15,2 2 0-15,5-2 13 16,1 0-15-16,-1 0 2 16,1 0 0-16,-1 0-11 15,-1 2 11-15,2-2 0 16,-1 0-1-16,1 0 15 16,1 1-19-16,1-1 5 15,-1 0 0-15,-3 0-11 16,3 2 12-16,2-2-1 0,4 0 0 15,5 0 15-15,4 0-19 16,3 0 4-16,-1 0 0 16,0-2-15-16,1 1 24 15,-1 1-9-15,1-2 0 16,-3 0 11-16,0-1-15 16,-4 3 4-16,-6-2 0 15,0 2-10-15,-5 0 17 16,-5 0-7-16,-5 0 0 15,-6 0 7-15,-4 0-20 16,-8 0 13-16,-1 0 0 0,-5 0-1 16,-1 0 14-1,-6 0-13-15,0 0 0 0,-2 0 1 16,3 2-20-16,-3 1 19 16,4-1 0-16,0 0 0 15,2-1 12-15,1 1-12 16,0 2 0-16,2-1 0 15,0 1-4-15,1-3 4 16,-1 3 0-16,0 0-1 16,2 0 10-16,0 1-10 15,3-4 1-15,4 3 0 16,2-2-9-16,1 1 9 16,2-1 0-16,-4 0 0 15,0 1 10-15,-3-1-10 0,-1 1 0 16,-1-1 0-16,-3 0-6 15,1-1 6-15,-3-1 0 16,0 2-1-16,0 1 7 16,-2-2-6-16,2 2 0 15,-2-2 1-15,2 2-9 16,-2-2 8-16,-3-1 0 16,0 3-1-16,-4-2 10 15,0-1-10-15,-2 0 1 16,0 0 0-16,0 0-18 15,0 0 19-15,0 0-1 16,0 0 0-16,0 0 14 16,0 0-13-16,0 0-1 15,0 0 0-15,0 0-6 16,0 0 6-16,0 0 0 0,0 0 0 16,0 0 12-16,0 0-13 15,0 0 1-15,0 0 0 16,0 0-15-16,0 0 30 15,0 0-15-15,0 0 0 16,0 0 21-16,0 0-17 16,0 0-4-16,0 0 0 15,0 0-9-15,0 0 10 16,0 0-1-16,0 0 0 16,0 0 6-16,0 0-1 15,0 0-5-15,0 0 0 16,0 0 3-16,0 0 3 15,0 0 3-15,0 0 10 0,0 0-13 16,0 0 31 0,0 0-37-16,0 0 0 0,0 0 6 15,0 0-5-15,0 0-1 16,0 0 0-16,0 0 9 16,0 0-7-16,0 0-2 15,0 0 0-15,0 0-11 16,0 0 20-16,0 0-9 15,0 0 0-15,0 0 12 16,0 0-9-16,0 0-3 16,0 0 0-16,0 0-6 15,0 0 15-15,0 0-9 0,0 0 0 16,0 0 0 0,0 0-14-16,0 0 14 0,0 0 0 15,0 0 6-15,0 0 8 16,0 0-7-16,0 0-7 15,0 0 0-15,0 2-21 16,0 0 21-16,0 3 0 16,-4 0-12-16,-4-1 30 15,4 1-16-15,2-5-2 16,2 2 0-16,0-2 14 16,0 0-8-16,-2 0-6 15,-7 0 0-15,0 0-124 16,-2-7-378-16</inkml:trace>
  <inkml:trace contextRef="#ctx0" brushRef="#br0" timeOffset="101924.48">18907 14052 3 0,'0'0'871'0,"0"0"-639"15,0 0-220-15,0 0-12 16,0 0 0-16,0 0 368 15,32-2-79-15,-30 0-185 16,2-3-11-16,-2-4 99 0,0 1-49 16,0 3-51-16,1-1-12 15,-3-1-28-15,0 5-4 16,0 0-36-16,0 0 4 16,0 2 48-16,0 0-44 15,0 0 11-15,0 0 17 16,0 0-34-16,-11 0 19 15,-4 0-33-15,-10 0 2 16,-2 14-11-16,-4 13 9 16,0 1 0-16,2 8 0 15,6-1 11-15,10 3-2 16,6-1-9-16,7-7 1 0,0 2 27 16,20-10-28-16,9-4 0 15,11-5 0-15,9-8 16 16,7-5-31-16,2-8 15 15,-2-14-55-15,-5-6 25 16,-12-2-37-16,-14-2 10 16,-11-5 33-16,-14-1-28 15,0 1 51-15,-8-2 1 16,-17 6 43-16,-2 2 30 16,-4 9-64-16,4 6 3 15,0 7-12-15,5 9-12 16,4 2-115-16,4 17-226 15,8 2-336-15</inkml:trace>
  <inkml:trace contextRef="#ctx0" brushRef="#br0" timeOffset="102119.14">19295 14281 1001 0,'0'0'951'16,"0"0"-731"-16,0 0-122 15,0 0 23-15,0 0-26 16,0 0-3-16,0 0 2 16,-36 127-67-16,0-98 7 15,-1 2-34-15,-7 1-80 16,9-8-188-16,14-8-500 0</inkml:trace>
  <inkml:trace contextRef="#ctx0" brushRef="#br0" timeOffset="104153.52">19741 14043 725 0,'0'0'818'0,"0"0"-488"0,0 0-135 15,0 0-7-15,0 0-56 16,0 0 52-16,0 0-85 15,-45-79-70-15,27 79 13 16,-3 12-40-16,-4 18 19 16,2 12 23-16,3 6-36 15,5 1 32-15,11-3-28 16,4-11-12-16,0-3 13 16,17-15-4-16,14-8-9 15,10-9 9-15,7 0 1 16,2-17-20-16,-4-11 1 15,-7-11-24-15,-10 0 32 16,-14-3-38-16,-11-1 6 0,-4 1 26 16,0 10 4-16,-15 1 2 15,-8 13 1-15,1 9 0 16,0 9-13-16,0 2-5 16,8 23-183-16,14 12-90 15,0-2-271-15,4-14-547 0</inkml:trace>
  <inkml:trace contextRef="#ctx0" brushRef="#br0" timeOffset="104454.15">20027 14239 880 0,'0'0'1116'0,"0"0"-898"16,0 0-136-16,0 0-9 15,0 0 63-15,0 0-54 16,0 0 18-16,31-14 30 15,-4-11-126-15,2-10-4 16,2-5-44-16,-2-1-56 16,-8 0 68-16,-2 0-15 15,-4 10 15-15,-6 4 23 16,-4 9 18-16,-3 14 46 16,-2 4-32-16,0 8-2 15,0 26-21-15,0 13 22 16,0 8-22-16,-9 6 17 15,2 1-17-15,5-6 0 0,2 3-54 16,0-16-417 0,9-13-377-16</inkml:trace>
  <inkml:trace contextRef="#ctx0" brushRef="#br0" timeOffset="104724.7">20512 14364 1420 0,'0'0'689'0,"0"0"-490"16,0 0-180-16,0 0 5 16,51-113-24-16,-35 69 6 15,2-4 15-15,-3-4-21 16,-2 0 0-16,1 3-6 0,-3 7 25 16,-1 10 20-1,-4 14 123-15,-4 13-46 0,3 5-77 16,-3 21-39-16,2 21 0 15,-2 12 2-15,0 9 11 16,1 2-12-16,0-2-1 16,1 7-200-16,3-18-260 15,-1-14-771-15</inkml:trace>
  <inkml:trace contextRef="#ctx0" brushRef="#br0" timeOffset="106715.07">20924 14309 1249 0,'0'0'592'0,"0"0"-355"15,0 0-5-15,0 0-35 16,0 0-59-16,0 0-41 15,0 0-77-15,34-70 2 16,-10 34-16-16,1-2 9 0,2-7-30 16,0 0 2-16,-3-5-71 15,-2 1 21-15,-4 5-26 16,-5 10 52-16,-5 8 36 16,-4 12 2-16,-2 10 95 15,-2 4-96-15,0 17-2 16,0 21 2-16,0 15 14 15,0 10 0-15,0 5-11 16,0 2 14-16,0 10-34 16,0-18-210-16,-2-17-737 0</inkml:trace>
  <inkml:trace contextRef="#ctx0" brushRef="#br0" timeOffset="109356.09">21535 13990 770 0,'0'0'552'0,"0"0"-364"16,0 0-9-16,0 0 71 15,0 0-38-15,0 0 21 16,0 0-59-16,-57-33-76 15,54 17 5-15,3 4-76 16,0-3-5-16,0-1-19 0,5 1 17 16,8-2-34-16,5 2 14 15,-1 6 0-15,2 4-19 16,-4 5 19-16,-3 0-13 16,-8 19 12-16,-4 17-2 15,0 13 0-15,-27 4 3 16,-4 5 0-16,-5-5 0 15,1-7 0-15,6-12 0 16,6-10 0-16,9-8 11 16,10-10-12-16,4-4 1 15,0-2-14-15,16 0 14 16,15-7-53-16,5-2-8 16,1 1 27-16,-5 8 9 0,-10 0 13 15,-11 17 4 1,-11 20 8-16,-2 5-16 0,-27 8 17 15,-7-8-1-15,1-3 0 16,4-9 15-16,4-11-13 16,12-7-2-16,15-12-168 15,0-2-109-15,0-15-294 0</inkml:trace>
  <inkml:trace contextRef="#ctx0" brushRef="#br0" timeOffset="109656.08">21852 13876 1681 0,'0'0'553'0,"0"0"-481"15,0 0-72-15,0 0 0 16,0 0 10-16,0 0-9 16,0 0 31-16,120-2-32 15,-84 2 1-15,-5 0-13 16,-2 0 9-16,-6 2-8 15,-8 8 10-15,-6 10-26 16,-9 13 27-16,0 10 0 16,0 13 14-16,-11 7 48 15,-4-5-50-15,1 0 1 16,5-10-1-16,0-4 4 0,4-8-14 16,1-7-2-1,-5-13-83-15,1-6-199 0,-2-10-427 0</inkml:trace>
  <inkml:trace contextRef="#ctx0" brushRef="#br0" timeOffset="109784.92">21856 14183 1906 0,'0'0'686'0,"0"0"-497"16,0 0-135-16,0 0-12 16,148-76-42-16,-77 58-18 15,36-5-17-15,-18 7-303 16,-13 0-697-16</inkml:trace>
  <inkml:trace contextRef="#ctx0" brushRef="#br0" timeOffset="111834.59">22633 13929 1136 0,'0'0'263'16,"0"0"-190"-16,0 0-32 16,0 0 47-16,0 0 30 15,0 0-14-15,0 0-70 16,-35-15 4-16,2 33 22 15,-5 8 53-15,1 5 28 16,5 1-77-16,10-1-13 0,9 0-33 16,9-6-10-16,4-4 4 15,4-8-12-15,17-8-10 16,9-5 1-16,6-2-59 16,-1-23-90-16,1-4-68 15,-7-7-27-15,-6-3 56 16,-8 2 88-16,-5 4 109 15,-2 9 81-15,-6 6 79 16,-2 12 50-16,0 6-62 16,0 20-129-16,0 24 117 15,-6 15-17-15,-4 4-18 16,3 4-8-16,-1-1-53 16,-4-13 43-16,-1-7-13 0,-7-5-59 15,-7-8 41-15,-4-8-39 16,-9-4-11-16,0-3 10 15,-1-13-12-15,8 0-81 16,16-5-131-16,7-10-301 16,10-8-488-16</inkml:trace>
  <inkml:trace contextRef="#ctx0" brushRef="#br0" timeOffset="112615.09">22957 13883 1629 0,'0'0'494'15,"0"0"-328"-15,0 0-71 16,0 0-59-16,0 0-27 15,0 0 4-15,0 0-10 16,127-19-3-16,-96 19-13 16,-2 0 2-16,-8 0 1 15,-7 0 7-15,-8 0-4 16,-4 0 2-16,-2 7-5 16,0 5 10-16,0 14 0 15,0 13-8-15,0 12 14 16,-4 7-6-16,-3 4 28 15,-2-2-27-15,5-4 32 0,1-7-33 16,3-4 2-16,0-10-15 16,0-4 9-16,0-13-59 15,-10-4-186-15,-4-5-138 16,-9-9-218-16</inkml:trace>
  <inkml:trace contextRef="#ctx0" brushRef="#br0" timeOffset="112735.25">22920 14233 1498 0,'0'0'712'0,"0"0"-489"16,0 0-107-16,187-74-27 0,-80 52-89 16,-5 4-4-1,35 0-118-15,-29 0-154 0,-31 8-666 0</inkml:trace>
  <inkml:trace contextRef="#ctx0" brushRef="#br0" timeOffset="114372.01">18542 14811 626 0,'0'0'581'16,"0"0"-291"-16,0 0-58 15,0 0-8-15,0 0-16 16,0 0-51-16,0 0-103 16,0-4-15-16,2 4 7 15,9-5-19-15,5 0 25 16,11-2-52-16,2 0 1 0,6-1 11 16,3 3-12-16,2-3 0 15,5 4-1-15,3 3 8 16,6-2-9-16,4 1 2 15,7-1 0-15,1-6-18 16,6 3 18-16,1-2-8 16,-4 2 7-16,1 0 0 15,-8 0 1-15,1 6 0 16,-5-4 0-16,-5 4-18 16,-2 0 16-16,-2 0-5 15,-2 0 0-15,-2 0 4 16,1 0-3-16,1 0 6 15,0-1 0-15,2-6-6 0,3 2 6 16,-4-2 0 0,2 3-6-16,-3 0 15 0,-1 2-18 15,1 0 1-15,0 2-18 16,0 0 25-16,-1 0-34 16,1 0 25-16,0 0 9 15,0 0-4-15,-1-4 4 16,2 4 1-16,-1-4 0 15,-1-1-15-15,1 4 15 16,-3-1 0-16,2 2 0 16,-2 0-6-16,-5 0 5 15,4 0 1-15,-3 0-4 16,0 0-8-16,3 0 12 16,1 0 0-16,1 0-1 15,1 0 7-15,2-2-7 0,-2 0 1 16,6 0 0-16,-1 2-9 15,0-5 9-15,0 2-9 16,-3 1 8-16,-4-2 2 16,-1 1 5-16,-6-2-6 15,-1 1 0-15,-1 0-9 16,-1 2 9-16,-1 0 0 16,2 0-1-16,2 2 13 15,1-4-12-15,-1 1 0 16,6-3 0-16,1 3-6 15,6-1 15-15,5-3-9 16,3 0 0-16,4 2 11 0,0 0-10 16,2-1-1-16,0 4 0 15,-1 1-6-15,-1 1 6 16,-4 0 0-16,0 0 0 16,-5 0 7-16,3 0-7 15,-5 0 0-15,3 0 1 16,-3 0-6-16,-2 0 5 15,1 0 0-15,-4 0-1 16,-1 0 10-16,-5 0-10 16,-3 0 1-16,-1-3 0 15,-5 0-9-15,2 2 9 16,-4-1 0-16,3 2 4 16,-3-4 2-16,0 2-6 0,-3-1 0 15,1 1 9-15,-2 1 11 16,0 1-20-16,2-2 0 15,2 2-1-15,0 0 12 16,-1 0-11-16,1 0 0 16,-5 0 1-16,-1 0-3 15,-3 0 2-15,-11 0-12 16,-5 5-66-16,-4 0-452 0</inkml:trace>
  <inkml:trace contextRef="#ctx0" brushRef="#br0" timeOffset="117818.4">18912 15182 159 0,'0'0'265'16,"0"0"-38"-16,0 0-41 16,0 0-56-16,0 0-11 15,0 0-37-15,0 0 2 16,0 0 0-16,0 0-49 0,0 0-5 16,0 0-30-16,0 0-22 15,0 0-14-15,0 0-18 16,0 0 34-16,0 0-22 15,0 0-65-15,0 0-54 16,0 0-325-16</inkml:trace>
  <inkml:trace contextRef="#ctx0" brushRef="#br0" timeOffset="118000.45">18912 15182 601 0</inkml:trace>
  <inkml:trace contextRef="#ctx0" brushRef="#br0" timeOffset="118312.56">18912 15182 601 0,'-7'-23'380'0,"7"23"-186"0,0-4-12 0,0 3 1 16,0-2-43-16,0 3-38 15,-6-1-1-15,-2 1-58 16,0 0-35-16,-5 0 20 16,-3 9-3-16,-5 14 85 15,0 8 21-15,-2 8-24 0,5 7 20 16,3-2-49 0,6-3-35-16,4-2 9 0,5-7-46 15,0-10 13-15,5-4-1 16,10-4-16-16,8-6 36 15,6-4-32-15,2-4-5 16,4 0-1-16,1-13-47 16,-3-10-37-16,-8-3-20 15,-7-8 3-15,-13-2 37 16,-5-1-7-16,0 6 60 16,-19 2 11-16,0 8 63 15,-4 9 7-15,-1 4-35 16,1 8-35-16,6 0 0 15,3 26-32-15,7 3-208 16,5-2-249-16</inkml:trace>
  <inkml:trace contextRef="#ctx0" brushRef="#br0" timeOffset="118508.89">19206 15480 1512 0,'0'0'304'15,"0"0"-233"-15,0 0 0 16,0 0 49-16,0 0 37 16,-20 135-29-16,7-96-55 0,-1-2-10 15,3-5-61 1,3 3-2-16,-2-3-20 0,6-6-245 16,-1-13-519-16</inkml:trace>
  <inkml:trace contextRef="#ctx0" brushRef="#br0" timeOffset="119124.04">19373 15226 1018 0,'0'0'301'0,"0"0"-96"15,0 0-65-15,0 0 23 16,0 0-16-16,0 0-32 16,0 0-31-16,-69-44-66 15,65 34 16-15,2 1 25 16,2-3-50-16,0 2 12 0,0-2 23 16,13 2-35-1,5 3 19-15,1 2-26 0,2 5 8 16,-1 0 11-16,-3 2-15 15,-5 18-6-15,-8 10 19 16,-4 2 11-16,0 5 47 16,-14-2-1-16,-3 0-39 15,-3-8 14-15,7-6-51 16,1-7 1-16,10-8-1 16,2-2 14-16,0 0-28 15,18-4-24-15,11 4-1 16,4-4-34-16,-1 5-18 15,-8 2 67-15,-6 5 24 16,-14 4-28-16,-4 7 27 16,-9 4-4-16,-20 4 5 0,-6-1 12 15,-1 2-12 1,1-9-2-16,8-2-142 0,11-7-423 0</inkml:trace>
  <inkml:trace contextRef="#ctx0" brushRef="#br0" timeOffset="119595.89">19861 15236 1196 0,'0'0'220'16,"0"0"-162"-16,0 0 99 0,0 0-2 15,0 0-2-15,0 0 41 16,-104 121-41-16,75-78-62 16,0-2-14-16,2-6-76 15,6-7 14-15,6-6-9 16,7-10 8-16,2-5-16 16,6-7 8-16,0 0-6 15,21 0 0-15,8-7-1 16,11-9-5-16,5 1 6 15,3 2-1-15,2-1 0 16,-1 7 1-16,-3-4 0 16,-5 3-13-16,-8-2 13 15,-9 2-1-15,-6-4-30 0,-11-3-60 16,-7-2 53-16,0-1-19 16,-9 1 57-16,-11 2 11 15,-5 5 46-15,-1 10 19 16,1 0-12-16,1 18-37 15,3 20 47-15,4 10-32 16,5 15-42-16,4-1 0 16,1 28-70-16,3-22-154 15,2-10-321-15</inkml:trace>
  <inkml:trace contextRef="#ctx0" brushRef="#br0" timeOffset="122458.26">20296 15334 929 0,'0'0'198'0,"0"0"-139"15,0 0 79-15,0 0 31 16,0 0 28-16,0 0-67 0,0 0-42 15,-20-40 39-15,20 30-65 16,0-7 8-16,11 2 1 16,5 3-50-16,-1 0 14 15,1 5-35-15,-3 4 1 16,-7 3-5-16,0 0 4 16,-6 3 0-16,0 20 1 15,-2 5 14-15,-19 5 56 16,-4 4-13-16,1-5-31 15,2-6 34-15,6-4-60 16,10-8 5-16,6-9 0 16,0 4 3-16,19-5 13 0,15 4-3 15,2-4-18-15,-1 6 20 16,-6 2-21-16,-10 4-1 16,-17 9 1-16,-2 3-7 15,-18 3 7-15,-20 4 0 16,-7-7 6-16,3-2-8 15,6-12 2-15,9-5-1 16,16-9-88-16,6 0-216 16,5-9-387-16</inkml:trace>
  <inkml:trace contextRef="#ctx0" brushRef="#br0" timeOffset="122817.84">20668 15337 1392 0,'0'0'317'0,"0"0"-195"15,0 0 63-15,0 0-69 16,0 0-14-16,0 0 62 16,0 0-78-16,-37-47-86 15,60 41-10-15,4 6 10 16,-6 0-18-16,-6 6 10 15,-12 20 8-15,-3 15 13 16,-16 2 1-16,-17 1 76 16,-9 2-32-16,1-2-7 15,5-12 34-15,12-5-52 16,8-13-15-16,12-2-14 0,4-4 10 16,2-2 1-16,22-1-14 15,15-2-1-15,9-3 0 16,10 0-76-16,5-8-158 15,15-18-103-15,-16 2-289 16,-12 2-215-16</inkml:trace>
  <inkml:trace contextRef="#ctx0" brushRef="#br0" timeOffset="123208.57">21014 15342 631 0,'0'0'501'0,"0"0"-314"15,0 0-53-15,0 0-49 0,0 0 46 16,0 0-53-16,0 0 49 16,-3-40-32-16,3 36-76 15,-2 0-8-15,2 0 73 16,0 0 0-16,0-3-11 16,0-2-19-16,7 1-46 15,9-6 8-15,1 6-9 16,6-2-2-16,-1 6 19 15,3 4-24-15,-6 0 23 16,-3 14-5-16,-7 13-6 16,-9 8 24-16,0 5 2 15,-23 1 25-15,-10 2 62 0,-2-3-60 16,1-6 7-16,7-5-36 16,10-13-29-16,12-4 1 15,5-8-8-15,7-4 0 16,20 0 0-16,13 0-7 15,4 0-44-15,10 0-115 16,20 0-71-16,-15 0-87 16,-9 0-463-16</inkml:trace>
  <inkml:trace contextRef="#ctx0" brushRef="#br0" timeOffset="125109">21489 15245 1154 0,'0'0'329'0,"0"0"-67"16,0 0-83-16,0 0-39 15,0 0-4-15,0 0-70 0,0 0-18 16,-21-36-48 0,15 48-3-16,-7 17 3 0,-3 9 23 15,-2 2-3-15,2 2 23 16,6-8-24-16,0-9 0 15,6-8-13-15,4-9 4 16,0-4 7-16,0-4-17 16,20 0-25-16,7 0-2 15,4-8-50-15,0-1 7 16,1 4 44-16,-8 1 5 16,-4 4 6-16,-6 9 6 15,-8 14 9-15,-6 12 0 16,0 0 0-16,0 1 14 15,-14-5 7-15,-1-7-20 0,-1-4 38 16,1-6-28-16,-6-10-11 16,2-2-30-16,-17-2-175 15,4-14-291-15,1-10-225 0</inkml:trace>
  <inkml:trace contextRef="#ctx0" brushRef="#br0" timeOffset="125234.89">21331 15291 1258 0,'0'0'699'15,"0"0"-383"-15,0 0-140 16,153-73-64-16,-95 59-88 16,0 5 16-16,0 8-40 0,9 1-63 15,-18 0-235 1,-9 6-531-16</inkml:trace>
  <inkml:trace contextRef="#ctx0" brushRef="#br0" timeOffset="125661.63">21914 15279 1448 0,'0'0'359'0,"0"0"-203"16,0 0-42-16,0 0 10 15,0 0 70-15,0 0-96 0,0 0-18 16,-10-75-26-16,27 62-53 16,3 8 6-16,-2 5-7 15,-5 0-11-15,-8 5 11 16,-5 22-10-16,0 9 10 16,-13 8 22-16,-14 0-4 15,0-3 21-15,2-6-5 16,12-3-32-16,8-6 27 15,5-3-29-15,10-2 0 16,17 4 26-16,4-4-25 16,-2 6-1-16,-5-5 3 15,-13 4 12-15,-11 2-15 0,-11 3 0 16,-29 4 0-16,-14-3-10 16,-6-2 7-16,2-6-70 15,-9 3-136-15,19-10-343 16,9-7-229-16</inkml:trace>
  <inkml:trace contextRef="#ctx0" brushRef="#br0" timeOffset="127847.9">22322 15279 1172 0,'0'0'310'0,"0"0"-150"16,0 0 43-16,0 0-17 15,0 0 44-15,0 0-122 16,0 0-77-16,-31-70 2 16,45 61-24-16,3-4 4 15,3 3-13-15,-4 6 0 16,-3 4 1-16,-4 0-14 15,-5 2 9-15,-4 23 4 16,0 3 0-16,-8 7 7 16,-10 4 21-16,2-7-25 15,8-3 5-15,3-6 4 16,5-3-2-16,0-4-3 0,13 3 16 16,6-6-22-16,-4 6 22 15,-5-4-23-15,-4 5 0 16,-6 6 1-16,-8 1 0 15,-18-1-1-15,-3-2 9 16,3-8 6-16,3-5-30 16,12-7-63-16,6-4-233 15,5 0-405-15</inkml:trace>
  <inkml:trace contextRef="#ctx0" brushRef="#br0" timeOffset="128553.96">22762 15240 882 0,'0'0'692'0,"0"0"-498"16,0 0-139-16,0 0 20 15,0 0-24-15,0 0 21 16,0 0 1-16,-23-22-64 16,19 22-8-16,-1 0 10 15,5 3-11-15,0 2 0 16,0-3 0-16,0 0 9 16,0-2-9-16,0 0 0 15,0 0 1-15,0 0 0 0,0 0 2 16,0 0-3-16,0 0 17 15,0 0-16-15,0 0 24 16,0 0 31-16,0 0 11 16,0 0 13-16,0 0-40 15,0 0 6-15,-2 0-33 16,-2 3 4-16,-6 4-23 16,2 3 6-16,-1 6-2 15,-1 4-11-15,6 2 19 16,4 7-6-16,0 0 34 0,0 5-21 15,16-4 23 1,-1 2-15-16,1 0-6 0,-3-2 25 16,-1-2-34-1,-5-1-6-15,-5-1 6 0,-2-4 7 16,-5 2-13-16,-17-6 0 16,-7-4 1-16,-4-2 5 15,1-7-6-15,5-5-25 16,9 0-18-16,10-5-44 15,8-17 34-15,4-10-20 16,25-6-4-16,10-3 51 16,3-1 5-16,0-2 21 15,-7 4 45-15,-6 4 34 16,-9 2 50-16,-11 10-16 16,-7 2-4-16,-2 4-21 0,-2 7-88 15,-17 6-27 1,-2 5-54-16,3 0-192 0,7 8-256 15,9 3-212-15</inkml:trace>
  <inkml:trace contextRef="#ctx0" brushRef="#br0" timeOffset="128957.86">23076 15348 580 0,'0'0'830'16,"0"0"-587"-16,0 0-58 15,0 0 39-15,0 0-132 16,0 0-10-16,0 0 13 16,-94-11-43-16,88 37-12 15,3 11-33-15,3 4 27 0,5 2 1 16,15 3-27-16,4 3 10 16,-2-9-3-16,1 0-9 15,-6-8 7-15,-7-4-1 16,-8-3-4-16,-2-6-8 15,-7-3 0-15,-17-2-18 16,-7-10-4-16,2-4-18 16,4-4 34-16,7-19-44 15,15-12-28-15,3-13-15 16,23-6 21-16,15-9 72 0,9 0 22 16,-1-3 44-1,-3 8 53-15,-12 0-12 0,-8 17 49 16,-17 5-101-16,-6 14-38 15,-8 8-17-15,-24 11-176 16,-31 3-73-16,10 19-136 16,2 1-327-16</inkml:trace>
  <inkml:trace contextRef="#ctx0" brushRef="#br0" timeOffset="129778.86">24076 14485 1249 0,'0'0'403'0,"0"0"-135"16,0 0 17-16,0 0-2 16,0 0-30-16,0 0-138 15,0 0-53-15,139-9-33 16,-79 1-19-16,-4 4-20 16,-7 4-25-16,-16 2-171 15,-13 15-161-15,-20 2-454 0</inkml:trace>
  <inkml:trace contextRef="#ctx0" brushRef="#br0" timeOffset="129903.43">24041 14722 1744 0,'0'0'534'0,"0"0"-444"16,0 0 48-16,0 0 66 0,0 0-107 16,170 4-88-16,-74-4-9 15,-17 0-375-15,-11-4-866 0</inkml:trace>
  <inkml:trace contextRef="#ctx0" brushRef="#br0" timeOffset="155713.46">25015 14427 441 0,'0'0'169'16,"0"0"-119"-16,0 0 257 15,0 0 231-15,0 0-363 0,0 0-72 16,16 0 61-16,-16 0-42 15,0-2-31-15,0 2 17 16,0 0-67-16,0 0-20 16,0 0-9-16,0 0 0 15,0 0-9-15,0 0-3 16,0 0 0-16,-18 14 11 16,-7 11-9-16,-6 11 35 15,-5 10 36-15,3 9-8 16,2 6 17-16,6-1-39 15,12-3-34-15,8-7 24 16,5-10-32-16,7-12-1 0,23-12 9 16,9-13 1-16,13-3-20 15,3-15 1-15,1-17-89 16,-3-12 23-16,-13-6-45 16,-13-3 53-16,-13 3 45 15,-12 0 14-15,-2 8 8 16,-2 5 57-16,-14 14 56 15,1 7-9-15,-1 7-104 16,3 9-15-16,-1 5-104 16,5 15-198-16,5-4-471 0</inkml:trace>
  <inkml:trace contextRef="#ctx0" brushRef="#br0" timeOffset="155894.97">25457 14870 909 0,'0'0'1011'16,"0"0"-828"-16,0 0 3 15,-54 121-50-15,27-72-17 16,-2-2-98-16,5-5-21 16,-1 15-6-16,8-17-234 15,3-8-470-15</inkml:trace>
  <inkml:trace contextRef="#ctx0" brushRef="#br0" timeOffset="158423.57">25682 14578 1277 0,'0'0'398'15,"0"0"-129"-15,0 0-105 16,0 0-17-16,0 0 3 15,0 0-18-15,0 0-34 16,16-62-40-16,-16 62 14 16,0 0-56-16,-12 25-5 15,-11 18-7-15,2 11 7 16,0 11 10-16,3-2-20 16,12-4 5-16,6-7 5 0,0-13-10 15,14-5-1-15,19-17 4 16,9-13 10-16,7-4-28 15,0-4-2-15,-2-26-51 16,-9-8 38-16,-14-8-66 16,-13-9-24-16,-9 1 59 15,-2 1 26-15,-4-2 34 16,-15 13 89-16,-4 10-14 16,-2 11-29-16,-2 14-36 15,-2 7-10-15,3 0-15 16,8 18-144-16,9 5-96 15,9-11-313-15</inkml:trace>
  <inkml:trace contextRef="#ctx0" brushRef="#br0" timeOffset="158859.76">26190 14582 1232 0,'0'0'299'16,"0"0"-161"-16,0 0 61 15,0 0-21-15,0 0-59 16,0 0-33-16,0 0 3 16,-110-66-83-16,129 50-6 0,8 4-7 15,2 4-29 1,-4 6 35-16,0 2 0 0,-7 5-3 15,-11 20 4-15,-7 10 19 16,0 9 45-16,-23 2 34 16,-8 1-11-16,2-1 9 15,5-11-47-15,8-8-39 16,10-4 10-16,6-9-19 16,2-2-1-16,23-3 0 15,4-2-5-15,0-2 4 16,-2 2 1-16,-10 3 0 15,-13 3-19-15,-4 8 17 16,-17 3 2-16,-24 5 15 16,-3-3-4-16,-1-3-22 0,3-9-17 15,15-14-219 1,12 0-261-16</inkml:trace>
  <inkml:trace contextRef="#ctx0" brushRef="#br0" timeOffset="159220.81">26547 14580 1370 0,'0'0'390'0,"0"0"-223"15,0 0 50-15,0 0-81 0,0 0-11 16,0 0 28-16,0 0-94 15,-56-63-37-15,78 62-22 16,2 1 7-16,1 0-14 16,-7 20 7-16,-13 19-9 15,-5 6 9-15,-23 11 18 16,-21 5 16-16,-5-1 8 16,1-6-29-16,11-17 28 15,12-7-31-15,14-9-1 16,11-10-8-16,2-4-1 15,29-2 0-15,11-5-2 16,16 0-117-16,8-21-101 16,30-25-132-16,-17 4-220 15,-7 0-113-15</inkml:trace>
  <inkml:trace contextRef="#ctx0" brushRef="#br0" timeOffset="159451.79">26957 14624 126 0,'0'0'1104'0,"0"0"-578"15,0 0-177-15,0 0 123 16,0 0-358-16,0 0-80 15,0 0-25-15,-79 26 1 16,37 20 2-16,0 10 4 16,6-1-15-16,10-7 24 15,8-2-25-15,11-8 0 16,7-8 0-16,7-5 10 16,26-11-2-16,12-2-8 0,12-7 1 15,11-5-12 1,1 0-17-16,2-5-12 0,-4-7-85 15,-6-1-106-15,-1-13-104 16,-20 7-36-16,-14-4-228 0</inkml:trace>
  <inkml:trace contextRef="#ctx0" brushRef="#br0" timeOffset="159596.47">27115 14712 55 0,'0'0'1332'0,"0"0"-1043"16,0 0-64-16,0 0-8 15,-67 149-80-15,56-80-18 16,-1 9-52-16,2 1-54 16,-6 24-13-16,3-21-181 15,2-17-431-15</inkml:trace>
  <inkml:trace contextRef="#ctx0" brushRef="#br0" timeOffset="161741.07">27407 14672 1026 0,'0'0'403'0,"0"0"-170"0,0 0-1 16,0 0 36-1,0 0-80-15,0 0-13 0,0 0-26 16,-16-74-122-16,16 72 6 16,-2 2-26-16,0 0 8 15,-3 0-18-15,-3 20 3 16,-2 14 0-16,2 7 35 16,3 8-34-16,3 4 12 15,2-5-1-15,0-2 0 16,0-10-3-16,0-4-9 15,7-5 0-15,-5-10-1 16,-2-1 1-16,0-4 0 16,-2 1-1-16,-21-4-34 0,-10-3-72 15,-22-7-193 1,5-20-216-16,11-9-564 0</inkml:trace>
  <inkml:trace contextRef="#ctx0" brushRef="#br0" timeOffset="162110.37">27256 14594 215 0,'0'0'1602'16,"0"0"-1408"-16,120-33-133 16,-62 24-52-16,2 3 44 15,-4 1 7-15,-7 4-32 16,-7 1 3-16,-8 0-31 16,-10 0 0-16,-6 0 0 0,-10 0 12 15,-5 0-11 1,-3 1-1-16,0 16 0 0,-11 12 12 15,-10 12 20-15,-5 15 36 16,2 9 9 0,6 1-42-16,7-6 17 0,9-8-31 15,2-10-20-15,10-12 29 16,22-14-30-16,7-11 0 16,13-5-21-16,2-23-119 15,-3-17-9-15,-9-8-54 16,-11-15 20-16,-18 1 87 15,-13 0 46-15,0 4 50 16,-19 12 129-16,-10 15-8 16,-4 19-28-16,-3 7-93 15,4 10 0-15,10 16-191 0,11-3-929 16</inkml:trace>
  <inkml:trace contextRef="#ctx0" brushRef="#br0" timeOffset="162725.77">28323 14668 1144 0,'0'0'532'16,"0"0"-370"-16,0 0-16 15,0 0 45-15,0 0-27 16,0 0-91-16,0 0-51 16,-46-67-20-16,23 73 20 15,1 15-21-15,1 9 62 16,6 8-11-16,7 5-33 16,2 6 33-16,6 2-23 0,0 2-17 15,10 0 23-15,5-7-33 16,-1-4 2-16,-1-6-4 15,-9-8 11-15,-4-1-10 16,-4-10-1-16,-27 1 0 16,-7-9-12-16,-7-7-2 15,5-2-9-15,13-19-3 16,17-19-69-16,10-14-18 16,33-15 58-16,21-4 55 15,12-6 0-15,1 6 34 16,-7 8 103-16,-13 9 13 15,-18 10-60-15,-18 12-21 0,-11 8-69 16,-11 12-9 0,-27 9-94-16,-31 6-244 0,9 21-249 15,8-2-653-15</inkml:trace>
  <inkml:trace contextRef="#ctx0" brushRef="#br0" timeOffset="166217.81">28913 14552 948 0,'0'0'545'15,"0"0"-468"-15,0 0 41 16,0 0 72-16,0 0-32 15,-148 0-33-15,101 18-32 16,3 6-32-16,3 4 38 0,10 0-38 16,8-2-16-1,10-2-15-15,9-6-23 0,4-6 12 16,0-3-19-16,8-9 6 16,17 0 18-16,4-5-24 15,7-17-48-15,-3-10-20 16,-2-3-28-16,-6-3 42 15,-5 6 11-15,-7 5 43 16,-4 13 2-16,-6 14 24 16,-3 0 10-16,0 21-36 15,0 28 9-15,-14 19 37 16,-6 4 18-16,-2 9 6 16,-3-9 25-16,-4-7-43 0,-4-7-6 15,-2-12 3 1,-8-11-38-16,-2-9 25 0,-2-8-36 15,3-8-6-15,3-6 6 16,15-4-112-16,21-9-108 16,5-14-72-16,5 1-493 0</inkml:trace>
  <inkml:trace contextRef="#ctx0" brushRef="#br0" timeOffset="167924.43">29420 14359 766 0,'0'0'819'0,"0"0"-619"16,0 0-82-16,0 0-33 0,0 0 19 16,-158 36-5-16,102 17-6 15,0 15 60-15,5 8-21 16,8 4-53-16,14 0 27 16,10-7-77-16,9-11-8 15,10-12-10-15,0-11 1 16,10-7-5-16,9-13-7 15,4-12 1-15,-1-7-1 16,-2 0 1-16,-6-9-1 16,-10-17 0-16,-4-2-33 15,-4 2 19-15,-21-3-6 16,-4 12 0-16,-4 10 13 0,2 7-38 16,4 0-4-1,6 12-49-15,13 11-58 0,14-5-62 16,23-6-143-16,10-7-354 0</inkml:trace>
  <inkml:trace contextRef="#ctx0" brushRef="#br0" timeOffset="168236.7">29629 14495 1776 0,'0'0'278'15,"0"0"-185"-15,0 0-81 16,-131 22 41-16,77 16 99 16,3 14-5-16,9 5-13 0,9 5-50 15,14-4-63-15,15-1 4 16,4-7-23-16,11-8-2 16,18-8 10-16,7-13 3 15,0-6-26-15,-3-10 13 16,-8-5-24-16,-8 0 15 15,-13-14 2-15,-4-4-7 16,-13 1-36-16,-22 8-28 16,-6 0 44-16,-1 9-21 15,7 0-94-15,10 0-152 16,14 0-477-16</inkml:trace>
  <inkml:trace contextRef="#ctx0" brushRef="#br0" timeOffset="168573.61">29792 14534 386 0,'0'0'1564'16,"0"0"-1307"-16,0 0-153 16,0 0-14-16,0 0-11 15,0 0-78-15,0 0 11 16,116-22-16-16,-83 22 4 15,-2 0 0-15,-4 4-1 16,-4 0 10-16,-10 0-10 0,-2 1 1 16,-8 0-19-1,-3 9 19-15,0 8-18 0,0 12 18 16,0 12 13-16,-14 12-5 16,-1 13 29-16,-6 5 1 15,4 2-36-15,-1-3 20 16,3-10-22-16,1-9 0 15,5-10-69-15,-7-3-113 16,5-16-136-16,-2-10-320 0</inkml:trace>
  <inkml:trace contextRef="#ctx0" brushRef="#br0" timeOffset="168718.74">29642 14927 2063 0,'0'0'545'0,"0"0"-407"0,114-93-11 15,-44 54-90-15,12 2-4 16,7 9-33-16,29 6-30 16,-22 10-114-16,-18 7-557 0</inkml:trace>
  <inkml:trace contextRef="#ctx0" brushRef="#br0" timeOffset="169051.13">30487 14841 1610 0,'0'0'634'0,"0"0"-489"16,0 0-86-16,0 0-57 15,0 0 14-15,0 0-16 16,0 0 0-16,-46 31 5 16,46-6 7-16,0-6-12 15,13-2 26-15,10-5-26 16,-1-12 27-16,0 0-27 16,-4 0 1-16,-7-12 21 15,-9-5-22-15,-2 0-25 0,-28 6-93 16,-9 6-110-16,0 5-444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27:41.1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7654 3680 170 0,'0'0'335'16,"0"0"-176"-16,0 0-67 15,0 0-12-15,0 0 61 16,0 0-22-16,9 0-57 16,-6 0-11-16,-1 0-28 15,-2 0 10-15,2 0-5 16,1 0-27-16,-1 0-2 15,2 0 15-15,-2 0 67 0,-2 0 57 16,2 1-87-16,-2-1-1 16,0 0 23-16,0 0-17 15,0 0 38-15,0 0-18 16,0 0-27-16,0 0 16 16,0 0-40-16,0 0 22 15,0 0 17-15,0 0-22 16,0 0 41-16,0 0-13 15,0 0-20-15,0 0 35 16,0 0-43-16,0 0 7 16,0 0-6-16,-17 3-37 15,-8 4 21-15,-6 8-27 0,-4 3 0 16,-2 5-13 0,4 4 13-16,4 1 0 0,7 0 0 15,4 0 12-15,7-4-11 16,6-2-1-16,5-2 0 15,0-2-18-15,7-4 11 16,13-3-17-16,4-8-4 16,1-3-93-16,0 0-11 15,-4-3-16-15,0-18-81 16,-3-1 29-16,-3-2-36 16,-5-2-57-16,-4 0 116 15,-1 0 124-15,-5 6 53 16,2 0 151-16,-2 5 3 15,2 5 27-15,0 2 30 16,0 6-18-16,0 2-84 0,1 0-77 16,1 5-9-16,1 17 48 15,2 9-8-15,-1 10 22 16,-2 1-62-16,3 0-14 16,3-2 6-16,-2-6-15 15,1-6-19-15,3-5-91 16,-4-10-194-16,1-8-310 0</inkml:trace>
  <inkml:trace contextRef="#ctx0" brushRef="#br0" timeOffset="196.01">7873 3595 1949 0,'0'0'302'0,"0"0"-235"15,0 0 41-15,0 0-16 16,84 144-38-16,-81-78 1 16,-3 4-42-16,-7 8-13 15,-33 11-99-15,2-18-443 16,2-17-842-16</inkml:trace>
  <inkml:trace contextRef="#ctx0" brushRef="#br0" timeOffset="7621.1">8813 3567 819 0,'0'0'302'15,"0"0"-193"-15,0 0 13 16,0 0-18-16,0 0 15 16,0 0 11-16,0-16-28 15,0 11-2-15,2-2-29 16,2 2-32-16,-2-4 53 15,0 4-36-15,0-4-9 16,0 3 20-16,0 1-56 0,-2 0 3 16,2 3 15-16,-2-3-28 15,0 5 51-15,0 0-29 16,0 0-17-16,0 0 8 16,0 0-13-16,0 0-1 15,0 14 0-15,0 15 0 16,-2 15 38-16,-6 14-29 15,-6 15 2-15,1 10 60 16,-3 8-32-16,1 3 2 16,-1-4-9-16,5-8-31 15,-1-7 23-15,8-12-24 16,4-12 0-16,0-9-14 16,0-7 8-16,9-12-50 0,2-5-98 15,6-18-96 1,-3 0-85-16,-3-2-344 0</inkml:trace>
  <inkml:trace contextRef="#ctx0" brushRef="#br0" timeOffset="7958.14">8871 3471 803 0,'0'0'240'16,"0"0"-74"-16,0 0 49 15,0 0-31-15,0 0-16 16,0 0 34-16,0 0 1 15,114 95-91-15,-109-37 6 16,-5 3-26-16,0 1-83 16,-21-2 30-16,-10-1-29 15,-9-4-8-15,-6-9-4 16,-12 3-140-16,11-13-120 16,13-14-387-16</inkml:trace>
  <inkml:trace contextRef="#ctx0" brushRef="#br0" timeOffset="8740.44">9322 3384 1061 0,'0'0'394'16,"0"0"-151"-1,0 0-13-15,0 0-156 0,0 0-40 16,0 0 23-16,0 0 12 15,-94 57 42-15,72-10-6 16,4 11-29-16,7 8 16 16,6-1-62-16,5 0-5 15,0-7-11-15,12-7-1 16,10-7-4-16,9-11-9 16,4-8-21-16,8-11-28 15,13-14-202-15,-7 0-236 16,-11 0-241-16</inkml:trace>
  <inkml:trace contextRef="#ctx0" brushRef="#br0" timeOffset="9054.09">9768 3463 766 0,'0'0'582'16,"0"0"-466"-16,0 0 15 16,0 0 65-16,-123 149-18 0,92-94-14 15,2 3-22-15,4-3-83 16,5-7-13-16,9-8-46 15,3-12 11-15,8-10-25 16,0-11-63-16,0-7-65 16,19-12 36-16,4-15-132 15,-1-5-289-15</inkml:trace>
  <inkml:trace contextRef="#ctx0" brushRef="#br0" timeOffset="9244.65">9756 3521 995 0,'0'0'339'16,"0"0"-180"-16,0 0-3 0,0 0-10 16,16 141-33-16,-5-86 43 15,3 3-60-15,1-2-58 16,3-1 2-16,-1-9-40 16,2-8 0-16,-1-8-43 15,-7-7-130-15,-3-12-72 16,-5-7-322-16</inkml:trace>
  <inkml:trace contextRef="#ctx0" brushRef="#br0" timeOffset="9416.57">9475 3816 1543 0,'0'0'627'16,"0"0"-467"-16,0 0-49 15,0 0-34-15,0 0-34 16,141-38-34-16,-83 31 17 15,3 7-26-15,-9 0-12 16,6 0-181-16,-15 11-375 16,-12-4-534-16</inkml:trace>
  <inkml:trace contextRef="#ctx0" brushRef="#br0" timeOffset="10083.26">10017 4066 798 0,'0'0'764'15,"0"0"-408"-15,0 0-130 16,0 0-1-16,0 0-54 16,0 0-88-16,0 0 3 0,0-11-57 15,5-6 5-15,1-5-34 16,2-6-27-16,-2-5 8 16,3-1-18-16,-3 1-20 15,-2 8 33-15,0 2 0 16,-2 8 24-16,0 10-7 15,0 5 7-15,0 4-1 16,3 22 0-16,-1 12 1 16,-2 9 26-16,0 10-26 15,0-1 0-15,0-4-8 16,4 1-103-16,-2-14-239 16,3-13-487-16</inkml:trace>
  <inkml:trace contextRef="#ctx0" brushRef="#br0" timeOffset="10834.43">10410 3858 1352 0,'0'0'531'16,"0"0"-307"-16,0 0-63 15,0 0-19-15,0 0-66 16,0 0-56-16,0 0 7 16,66-20-19-16,-37 19-7 15,3-2-1-15,-1-1-44 16,9-6-89-16,-6 2-155 16,-10-2-299-16</inkml:trace>
  <inkml:trace contextRef="#ctx0" brushRef="#br0" timeOffset="11073.65">10586 3671 1360 0,'0'0'349'0,"0"0"-231"16,0 0-40-16,0 0 36 15,0 0-19-15,0 0 0 16,-60 139 11-16,56-89-88 16,1 2 1-16,3-2-19 15,0-4-22-15,0-8-116 16,15-13-358-16,2-13-1141 0</inkml:trace>
  <inkml:trace contextRef="#ctx0" brushRef="#br0" timeOffset="11458.47">11237 3551 669 0,'0'0'903'0,"0"0"-736"15,0 0-137-15,0 0 2 16,0 0 1-16,0 0 90 15,0 0 56-15,-140 152-64 16,103-96-24-16,6-1-38 16,9-6-53-16,6-6 11 15,10-14-11-15,6-9-100 0,4-20-73 16,17 0-122 0,-2-17-363-16</inkml:trace>
  <inkml:trace contextRef="#ctx0" brushRef="#br0" timeOffset="11652.32">11232 3499 1265 0,'0'0'286'16,"0"0"-216"-16,0 0 36 16,29 102 23-16,-16-53 12 15,8 4-18-15,1 1-76 16,1-4-41-16,0-3-6 15,0-9 0-15,-1-9-140 16,-6-8-103-16,-7-10-402 0</inkml:trace>
  <inkml:trace contextRef="#ctx0" brushRef="#br0" timeOffset="11820.2">10998 3780 1482 0,'0'0'620'0,"0"0"-499"16,0 0-47-16,120-10-13 16,-60 7-57-16,5 3 2 15,24 0-12-15,-17 0-164 16,-14 0-412-16</inkml:trace>
  <inkml:trace contextRef="#ctx0" brushRef="#br0" timeOffset="12283.65">11571 3874 108 0,'0'0'883'0,"0"0"-554"0,0 0-141 15,0 0 15-15,0 0 12 16,0 0-57-16,0 0 6 16,-7-2-85-16,7-7-53 15,0-3 31-15,0 3-56 16,9-2 6-16,7 4-7 15,-1 0 12-15,3 7-13 16,-5 0 1-16,-3 5 0 16,-6 16 12-16,-4 11 4 15,0 5 16-15,-20 6 9 16,0-5-39-16,-2-1 38 16,6-8-40-16,9-10 6 15,7-6 1-15,0-5-6 0,19-7-1 16,16-1 0-16,9 0-100 15,8-16-78-15,10-20-128 16,-12 4-183-16,-13 0-395 0</inkml:trace>
  <inkml:trace contextRef="#ctx0" brushRef="#br0" timeOffset="12516.01">11872 3476 1512 0,'0'0'404'0,"0"0"-250"0,0 0-6 15,0 0-44 1,0 0 43-16,120 153-49 0,-107-91-73 16,-5 6 14-16,-8 3-39 15,0-1 0-15,-5-6 0 16,-13-5-57-16,0-11-94 15,5-14-210-15,9-17-752 0</inkml:trace>
  <inkml:trace contextRef="#ctx0" brushRef="#br0" timeOffset="12914.84">12561 3688 1307 0,'0'0'677'15,"0"0"-390"-15,0 0-43 0,0 0-98 16,0 0-3-16,0 0-77 16,0 0-33-16,58-8-26 15,-27 4 8-15,3 1-12 16,-3 3-3-16,-7 0-27 15,-4 0 13-15,-8 0-106 16,-12 8-201-16,0 2-279 16,-5 0-483-16</inkml:trace>
  <inkml:trace contextRef="#ctx0" brushRef="#br0" timeOffset="13025.3">12641 3831 1054 0,'0'0'753'0,"0"0"-472"16,0 0-88-16,0 0-98 0,0 0-30 15,120 6-65-15,-83-12-63 16,-8-3-310-16</inkml:trace>
  <inkml:trace contextRef="#ctx0" brushRef="#br0" timeOffset="15464.88">13521 3599 789 0,'0'0'401'16,"0"0"-200"-16,0 0-98 15,0 0-23-15,0 0 40 0,0 0-34 16,0 0-3-16,0-4-15 16,0 21-57-16,2 12 66 15,4 18 3-15,-4 14 11 16,0 14 81-16,-2 10-71 15,0-2-42-15,0-1-8 16,0-10-39-16,0-11 6 16,0-11-18-16,0-11 6 15,0-7-23-15,4-13 4 16,-2-7-128-16,3-12-27 16,-3 0-129-16,0-8 10 0</inkml:trace>
  <inkml:trace contextRef="#ctx0" brushRef="#br0" timeOffset="15700.4">13597 3527 1667 0,'0'0'309'15,"0"0"-242"-15,0 0 9 16,0 0-49-16,119 98 52 15,-104-53 32-15,-11 5-65 16,-4 4 14-16,-11 0-38 16,-18-2-21-16,-6-6-2 15,-1-10-85-15,5-18-47 0,11-11-133 16,13-7-609-16</inkml:trace>
  <inkml:trace contextRef="#ctx0" brushRef="#br0" timeOffset="15948.91">14017 3400 1252 0,'0'0'363'15,"0"0"-213"-15,0 0-23 16,0 0 42-16,-135 134-9 0,122-76-69 15,11 0-1-15,2 5-38 16,9-2-51-16,18-10-2 16,6-8-22-16,3-13-114 15,17-22-122-15,-11-8-266 16,-3 0-798-16</inkml:trace>
  <inkml:trace contextRef="#ctx0" brushRef="#br0" timeOffset="16165.15">14318 3513 494 0,'0'0'1103'15,"0"0"-833"-15,0 0-128 16,0 0 39-16,-68 125-41 0,44-74-40 16,4 3 16-16,2-4-84 15,3-3-30-15,6-9 13 16,2-10-15-16,4-13-61 15,3-6-71-15,0-9-82 16,3-21 9-16,8-10-311 16,0-9-378-16</inkml:trace>
  <inkml:trace contextRef="#ctx0" brushRef="#br0" timeOffset="16337.95">14287 3437 1358 0,'0'0'597'16,"0"0"-434"-16,0 0-79 15,0 0-4-15,0 0-30 0,25 130 47 16,-15-73-44-16,1 3-32 16,3-2 0-16,-1-2-21 15,1-8 0-15,-4-8-107 16,-3-12-95-16,-3-12-158 16,-4-12-493-16</inkml:trace>
  <inkml:trace contextRef="#ctx0" brushRef="#br0" timeOffset="16645.4">14056 3766 232 0,'0'0'1457'0,"0"0"-1201"16,0 0-158 0,0 0-78-16,114 16-18 0,-67-16 14 15,4 0-16-15,-1 0 0 16,-4 0 0-16,-5-4-8 15,-6-4 6-15,-6-3-16 16,-5 1 18-16,-4 0 6 16,-3 5 22-16,-7 1 90 15,-3 4 12-15,-3 0-54 16,-2 9 29-16,0 18-53 16,2 7-35-16,-2 6 25 15,0 2-41-15,2 0-1 16,0-2 2-16,1-8-2 15,3-3-60-15,0-9-188 16,-2-10-335-16</inkml:trace>
  <inkml:trace contextRef="#ctx0" brushRef="#br0" timeOffset="16892.3">14806 3449 1795 0,'0'0'631'15,"0"0"-555"-15,0 0-33 16,0 0-43-16,118 82 0 16,-89-28 60-16,-10 14-43 0,-7 6 4 15,-12 4-10-15,-2-1 2 16,-25-3-26-16,-24 8-51 15,7-21-199-15,5-19-317 0</inkml:trace>
  <inkml:trace contextRef="#ctx0" brushRef="#br0" timeOffset="17346.02">15374 3709 1487 0,'0'0'696'0,"0"0"-498"0,0 0-56 16,0 0-57-16,0 0-84 16,116 0 36-16,-63 0-37 15,3 0 12-15,-4 0-25 16,-8 0-41-16,-4-3-212 16,-9-12-228-16,-13 0-303 0</inkml:trace>
  <inkml:trace contextRef="#ctx0" brushRef="#br0" timeOffset="17494.05">15628 3467 1054 0,'0'0'749'0,"0"0"-550"16,-27 104-62-16,13-46-28 16,2 11-78-16,-1 0 5 15,1 24-36-15,5-19-45 16,7-16-296-16</inkml:trace>
  <inkml:trace contextRef="#ctx0" brushRef="#br0" timeOffset="18012.05">16297 3483 1345 0,'0'0'392'15,"0"0"-176"-15,0 0-124 16,0 0-44-16,0 0-6 15,0 0-41-15,0 0 105 16,0 148-12-16,0-67-2 16,0 7 8-16,0 1-79 15,0-2-4-15,0-13-3 16,0-11-4-16,-2-16 7 16,0-12-17-16,2-13-25 15,0-13-49-15,0-9-85 16,0 0 20-16,-8-49-87 0,0-6-282 15,-1-7 114-15</inkml:trace>
  <inkml:trace contextRef="#ctx0" brushRef="#br0" timeOffset="18191.91">16335 3389 1458 0,'0'0'289'0,"0"0"-175"15,0 0-4-15,0 0-4 16,111 140 18-16,-106-70 9 15,-5 8-26-15,-9 2-55 16,-18-6-52-16,-4-7 6 16,-2-15-6-16,8-14-121 15,11-24 9-15,8-10-197 16,6-4-278-16</inkml:trace>
  <inkml:trace contextRef="#ctx0" brushRef="#br0" timeOffset="18410.2">16634 3497 1358 0,'0'0'365'15,"0"0"-262"-15,0 0-61 16,0 0 56-16,-85 102 53 16,72-48 15-16,5 5-55 15,8 0-55-15,0-2-14 0,18-5-42 16,9-11-24-1,9-16-56-15,4-11-43 0,18-14-12 16,-11-16-183-16,-5-10-424 0</inkml:trace>
  <inkml:trace contextRef="#ctx0" brushRef="#br0" timeOffset="18599.97">16976 3546 228 0,'0'0'1422'0,"0"0"-1079"16,0 0-242-16,0 0-41 15,0 0-4-15,-81 147 56 16,50-88-17-16,2 1-20 16,4-6-20-16,4-6-54 15,8-12-2-15,8-14-5 16,5-12-113-16,0-10 39 0,12-15-31 16,3-18-220-16,-1-3-393 15</inkml:trace>
  <inkml:trace contextRef="#ctx0" brushRef="#br0" timeOffset="18762.09">17003 3495 212 0,'0'0'1262'15,"0"0"-928"-15,0 0-157 16,19 130-59-16,-15-74-26 16,2 2-35-16,3-1-5 15,1-7-51-15,-2-7 10 16,-1-6-11-16,-3-13-191 15,-4-10-115-15,0-11-513 0</inkml:trace>
  <inkml:trace contextRef="#ctx0" brushRef="#br0" timeOffset="18912.23">16716 3792 1513 0,'0'0'369'0,"0"0"-214"15,0 0-99-15,138 10-56 16,-62-10-16-16,-13 0-119 16,-8 0-243-16</inkml:trace>
  <inkml:trace contextRef="#ctx0" brushRef="#br0" timeOffset="19415.09">17175 3962 679 0,'0'0'130'0,"0"0"-65"16,0 0 153-16,0 0 69 15,0 0-52-15,0 0-37 16,0 0-61-16,-6-4-68 0,4 2-43 16,2-1-18-16,0 0 6 15,0 1-14-15,0-2-5 16,0 2-2-16,0-2-7 16,4 0 14-16,0 0 0 15,1 0 10-15,-3-1 4 16,2 2 5-16,0 1 19 15,1 0 23-15,2 2-47 16,0 0 20-16,-1 0 6 16,1 2-39-16,-3 12 43 15,-1 4-11-15,-1 6-23 16,-2 4 39-16,0 0-49 16,0 1 14-16,0-3-2 15,0-6-3-15,0-5 8 0,2-4-16 16,9-6-1-16,7-5 10 15,6 0-10-15,7 0-114 16,19-24-81-16,-10 1-176 16,-2-2-532-16</inkml:trace>
  <inkml:trace contextRef="#ctx0" brushRef="#br0" timeOffset="19760.32">17597 3405 1371 0,'0'0'828'0,"0"0"-576"15,0 0-154-15,0 0-97 16,115 63 16-16,-74-4 31 0,1 29-9 16,-11 28 20-1,-15-4-41-15,-12-9-16 0,-4-17-4 16,-49-8-221-16,5-13-135 15,-6-9-382-15</inkml:trace>
  <inkml:trace contextRef="#ctx0" brushRef="#br0" timeOffset="25037.92">18239 3817 508 0,'0'0'507'15,"0"0"-326"-15,0 0 8 16,0 0-10-16,0 0 62 16,0 0 7-16,0 0-9 0,-9-46-9 15,6 42-84 1,3 3-25-16,0 1-12 0,0 0-75 16,0 0 22-16,0 0-55 15,9 0 14-15,18 1 3 16,11 7-10-16,10 1-8 15,10-5 0-15,8-4-72 16,20 0-82-16,-12-17-465 16,-16 0-295-16</inkml:trace>
  <inkml:trace contextRef="#ctx0" brushRef="#br0" timeOffset="25490.1">19097 3491 827 0,'0'0'722'0,"0"0"-516"0,0 0-90 16,0 0 10-16,0 0 19 15,0 0-84-15,0 0-24 16,0 26 75-16,2 10-4 15,0 16-18-15,0 13-23 16,-2 8-32-16,0 9 32 16,0 2-56-16,0-5 1 15,0-7-6-15,-2-8 9 16,-2-11 0-16,4-13-15 16,0-12-99-16,0-10-106 15,0-18-139-15,0 0-58 16,0-10-366-16</inkml:trace>
  <inkml:trace contextRef="#ctx0" brushRef="#br0" timeOffset="25708.32">19128 3371 456 0,'0'0'1452'0,"0"0"-1172"16,0 0-234-16,0 0 27 15,78 105 8-15,-63-47 2 16,-5 7 29-16,-10 3-100 16,0-1 9-16,-14-5-2 15,-11-10-19-15,-4-8-83 0,2-15-125 16,10-16-160-16,11-12-288 16</inkml:trace>
  <inkml:trace contextRef="#ctx0" brushRef="#br0" timeOffset="25939.92">19545 3425 1283 0,'0'0'394'0,"0"0"-232"15,0 0-99-15,0 0 31 16,0 0 73-16,0 0-25 0,-105 152-48 15,100-96 12 1,5 2-85-16,0-2-12 0,5-10-9 16,17-9-65-16,25-17-85 15,-2-12-183-15,-6-8-424 0</inkml:trace>
  <inkml:trace contextRef="#ctx0" brushRef="#br0" timeOffset="26152.75">19952 3442 1083 0,'0'0'732'16,"0"0"-517"-16,0 0-141 15,0 0-28-15,0 0 17 16,-81 111 54-16,52-57-16 16,-3 9-20-16,8-2-12 0,1-3-68 15,8-7 26-15,3-11-27 16,10-14-60-16,2-11-50 15,0-15-115-15,9-7-79 16,3-15-326-16</inkml:trace>
  <inkml:trace contextRef="#ctx0" brushRef="#br0" timeOffset="26346.66">19886 3425 1527 0,'0'0'509'0,"0"0"-392"15,0 0-89-15,0 0 37 0,18 106 60 16,-12-52 3-16,-1 6-28 16,1 3-71-16,1-4-29 15,4-4 0-15,0-11-98 16,1-10-94-16,-1-16-104 16,-3-12-224-16,-3-6-865 0</inkml:trace>
  <inkml:trace contextRef="#ctx0" brushRef="#br0" timeOffset="26518.05">19694 3712 1452 0,'0'0'763'0,"0"0"-505"0,0 0-141 16,0 0-44-1,0 0-56-15,148 0-11 0,-80 0-12 16,3 0-41-16,25 0-127 15,-17 0-207-15,-19 0-341 0</inkml:trace>
  <inkml:trace contextRef="#ctx0" brushRef="#br0" timeOffset="26780.46">20278 3805 514 0,'0'0'821'15,"0"0"-575"-15,0 0-120 16,0 0 12-16,0 0 125 15,0 0 26-15,0 0-126 16,-22-30-32-16,22 17-85 16,0-2-38-16,0 2 8 0,0 3-16 15,0 3 0-15,0 6-6 16,0 1 6-16,0 0 0 16,0 19-9-16,0 13 9 15,0 8-9-15,4 7 9 16,-2-1 0-16,1-2-7 15,1-8-54-15,7-12-168 16,0-10-270-16,3-12-254 0</inkml:trace>
  <inkml:trace contextRef="#ctx0" brushRef="#br0" timeOffset="27029.87">20760 3500 561 0,'0'0'1086'16,"0"0"-792"-16,0 0-221 15,0 0 16-15,0 0 56 16,-83 121 13-16,43-61 0 16,0 5-81-16,4-4 2 15,5-2-67-15,9-11-11 16,8-12-1-16,10-12-15 15,4-11-56-15,11-13-174 16,13-20-110-16,-1-12-577 0</inkml:trace>
  <inkml:trace contextRef="#ctx0" brushRef="#br0" timeOffset="27232.35">20724 3421 1196 0,'0'0'829'0,"0"0"-660"15,0 0-122-15,0 0-29 16,0 0 106-16,44 118 19 16,-28-65-57-16,0 3-38 15,0-1-42-15,-3-2-2 16,3-7-4-16,-3-8-46 16,-5-8-51-16,-8-14-112 15,0-7-182-15,-4-9-289 0</inkml:trace>
  <inkml:trace contextRef="#ctx0" brushRef="#br0" timeOffset="27382.01">20430 3754 1445 0,'0'0'726'16,"0"0"-564"-16,0 0 40 16,0 0-102-16,147 5-76 15,-85-5-6-15,3 3-18 16,24-3-108-16,-18 0-234 15,-13 0-495-15</inkml:trace>
  <inkml:trace contextRef="#ctx0" brushRef="#br0" timeOffset="28012.31">21001 3896 730 0,'0'0'700'0,"0"0"-558"15,0 0-97-15,0 0-31 16,0 0 114-16,0 0 40 16,0 0 1-16,-9 6-44 15,9-6-84-15,0 0-1 0,0 0 17 16,0 0 9-1,0 0 41-15,0 0-64 0,0 0-28 16,0 0 11-16,0 0-19 16,0 0-1-16,4-2-6 15,1-2 9-15,-1 0-15 16,0 0 6-16,-2 2 0 16,1 2-8-16,-1 0 14 15,-2 0-6-15,0 0 0 16,0 0 2-16,0 0-11 15,0 0 9-15,0 0 0 16,0 0-7-16,0-2 20 16,2 0-13-16,0-2 0 15,5 0 12-15,2 0-27 16,0 0 15-16,-3 1 0 0,2 3-15 16,-4 0 9-16,2 0 6 15,-1 0 0-15,4 5-1 16,-2 9-12-16,-3 6 13 15,-4 4-6-15,0 6 4 16,-9 6 4-16,-15 2 20 16,-7-2-7-16,4-2-6 15,4-7 4-15,10-9-13 16,11-6 0-16,2-6 21 16,7-5-20-16,19-1 32 15,8 0-33-15,1 0-10 16,1-5-16-16,5-23-163 15,-8 3-123-15,-9-5-490 0</inkml:trace>
  <inkml:trace contextRef="#ctx0" brushRef="#br0" timeOffset="28214.51">21391 3491 945 0,'0'0'1053'0,"0"0"-701"15,0 0-121-15,0 0-125 16,0 0-19-16,69 124-13 16,-69-38-53-16,0-2 26 15,-19 9-47-15,-14 1-16 0,-7-20-24 16,-22 11-253-16,8-25-314 16,10-22-950-16</inkml:trace>
  <inkml:trace contextRef="#ctx0" brushRef="#br0" timeOffset="29891.45">21898 3749 791 0,'0'0'903'0,"0"0"-533"0,0 0-171 16,0 0 64-16,0 0-89 15,0 0-83-15,0 0-7 16,6-7-68-16,13 7 2 16,4 0-18-16,1 1 15 15,3 5-18-15,2 1 3 16,-3-4-57-16,5 2-97 15,-4-3-393-15,-11-2-360 0</inkml:trace>
  <inkml:trace contextRef="#ctx0" brushRef="#br0" timeOffset="30038.82">21875 3928 1987 0,'0'0'363'0,"0"0"-280"16,0 0 40-16,0 0-98 15,126 4 2-15,-84-10-27 16,4-4-80-16,-11 3-302 16,-16 2-1031-16</inkml:trace>
  <inkml:trace contextRef="#ctx0" brushRef="#br0" timeOffset="36225.71">22681 3546 907 0,'0'0'546'0,"0"0"-384"15,0 0 13-15,0 0 18 16,0 0-80-16,0 0 6 16,0-19 7-16,0 19-65 15,0 0 1-15,-4 0-58 16,-7 0 7-16,-7 14 6 15,-5 12-16-15,-1 8 40 16,-2 10 35-16,3 4-35 16,5-2 25-16,5-1-47 15,8-7-7-15,5-9 35 16,0-5-46-16,7-10 22 16,15-5 16-16,8-9-39 0,3 0 18 15,2-16-18 1,-1-12-35-16,-7-4 23 0,-7-5-52 15,-9-1 1-15,-7 0 5 16,-4 5 15-16,0 5 43 16,0 5 33-16,-9 11-12 15,1 4 3-15,-2 7-24 16,4 1-32-16,-1 0-124 16,7 9-167-16,0 7-205 15,0 0-302-15</inkml:trace>
  <inkml:trace contextRef="#ctx0" brushRef="#br0" timeOffset="36414.91">22841 3868 894 0,'0'0'524'16,"0"0"-377"-16,0 0 9 16,0 0 30-16,0 0 14 15,8 132-52-15,-10-91-39 16,-8 1-69-16,1-4-11 15,5-5-25-15,0-5-4 16,4-10-71-16,0-5-208 16,0-13-305-16</inkml:trace>
  <inkml:trace contextRef="#ctx0" brushRef="#br0" timeOffset="36847.68">23111 3546 1160 0,'0'0'627'0,"0"0"-465"15,0 0-97-15,0 0 17 16,0 0-26-16,0 0 25 16,0 0-22-16,10-99-59 0,11 94 0 15,-3 5-1-15,-2 0 11 16,-9 20-8-16,-7 11 21 16,0 10 17-16,-4 12 63 15,-17 1-48-15,-3 1-3 16,-1-5 7-16,3-7-48 15,6-7 36-15,5-10-41 16,7-7 0-16,4-5 8 16,0-6-1-16,9-2-13 15,15-4 0-15,10-2-6 16,3 0 6-16,3 0-149 16,12-16-92-16,-14-2-229 15,-7 0-359-15</inkml:trace>
  <inkml:trace contextRef="#ctx0" brushRef="#br0" timeOffset="37622.56">23437 3523 202 0,'0'0'1305'16,"0"0"-1139"-16,0 0-99 15,0 0 5-15,0 0 35 16,0 0 38-16,0 0-66 0,-5-32-29 16,5 32-35-16,0 0-2 15,0 0-1-15,0 0-12 16,0 0 0-16,0 0 27 16,0 0-26-16,0 0 26 15,0-3 0-15,0 3-8 16,0-5 52-16,7-2-71 15,2 2 9-15,0 1-17 16,0 2 10-16,-3 0-2 16,-1 2 0-16,-3 0 10 15,1 0-19-15,-1 0 9 16,0 2-1-16,-2 8-17 16,0 0 20-16,0 2-2 15,0 0 0-15,-4 0 16 16,-6-2-11-16,2-4-5 0,-1 0 0 15,2-3 12-15,2-3 0 16,1 0-11-16,0 0-1 16,-1 0 19-16,3-12-25 15,0 1 6-15,0 1 0 16,2-3-8-16,0 4 9 16,0-1-1-16,0 0 0 15,0 2-20-15,11 0 10 16,2 6-27-16,3 0 19 15,-6 2 9-15,2 0-7 16,-7 12 16-16,-3 10-1 16,-2 6 3-16,0 8 14 15,-11 7-10-15,-7 4 3 0,-7 2 27 16,2-2-36-16,0-4 14 16,4-5-14-16,3-11 15 15,6-4-13-15,3-11-2 16,5-4 0-16,2-5-8 15,0 3 14-15,0-5-6 16,0 3 15-16,0 0-8 16,2 1 47-16,13-5-14 15,3 5 2-15,7-3 2 16,2 0-42-16,2 1 10 16,0-3-12-16,0 3-26 15,2-1-27-15,11-2-131 16,-6 0-204-16,-7 0-499 0</inkml:trace>
  <inkml:trace contextRef="#ctx0" brushRef="#br0" timeOffset="37899.94">23885 3762 61 0,'0'0'1653'0,"0"0"-1152"16,0 0-329-16,0 0-9 0,0 0-97 16,0 0 51-16,0 0-45 15,125 0-50-15,-85 0-4 16,-2 0-18-16,-4 0 0 15,-1 0-94-15,-12 0-291 16,0 0-519-16</inkml:trace>
  <inkml:trace contextRef="#ctx0" brushRef="#br0" timeOffset="42720.2">24047 3615 629 0,'0'0'254'0,"0"0"-50"15,0 0-36-15,0 0-22 16,0 0-5-16,0 0-55 16,-4-11 6-16,4 8-51 15,0 3 3-15,0-2 43 16,0 2-21-16,0 0 22 16,0 0 6-16,0 0-20 15,0 0 43-15,0 0-37 16,0 0-33-16,0 0 3 0,0 0-50 15,0 0 0 1,-2 14 1-16,-4 11 16 0,1 7 60 16,-4 6-59-16,4 0-17 15,1-2 8-15,2-1-3 16,2-4-12-16,0 3-103 16,6-7-214-16,8-12-411 0</inkml:trace>
  <inkml:trace contextRef="#ctx0" brushRef="#br0" timeOffset="43186.18">24629 3605 618 0,'0'0'1076'0,"0"0"-865"15,0 0-151-15,0 0 35 16,0 0-14-16,0 0 29 15,0 0 10-15,-109 75-19 0,93-28 38 16,6 4-95-16,5-4-23 16,5-4 14-16,0-9-34 15,15-10 29-15,14-9 13 16,5-12-43-16,7-3 0 16,0-12-43-16,-3-18-57 15,-5-6-12-15,-6-5-29 16,-11 0 3-16,-9-1-6 15,-7 3 110-15,0 7 34 16,0 11 72-16,-9 4 2 16,-2 11-74-16,-7 6-6 15,2 0-127-15,3 11-237 0</inkml:trace>
  <inkml:trace contextRef="#ctx0" brushRef="#br0" timeOffset="43388.78">24855 3950 1190 0,'0'0'340'0,"0"0"-94"16,0 0 41-16,-10 107-146 16,-3-69-42-16,0-2-2 15,2-3-68-15,2-5 11 16,2-5-40-16,7-13-127 15,0-6-222-15,13-4-442 0</inkml:trace>
  <inkml:trace contextRef="#ctx0" brushRef="#br0" timeOffset="43973.41">25038 3589 1352 0,'0'0'386'0,"0"0"-222"0,0 0 34 15,0 0-130 1,0 0-45-16,0 0-2 0,0 0-21 15,87-30 0-15,-68 44 3 16,-5 10 6-16,-8 8 26 16,-6 9 5-16,-2 1 30 15,-18 3 56-15,-7 3-78 16,3-10-17-16,2-3 5 16,6-9-35-16,9-6 32 15,7-9-21-15,0-4-4 16,23-5 30-16,12-2-38 15,9 0-64-15,4-14-99 16,3-10-99-16,-5-4 13 16,0-2 14-16,-9-4-1 15,-8 2 85-15,-10 4 151 0,-11 1 64 16,-6 8 158-16,-2 7 10 16,0 4 34-16,0 5-110 15,0 3-72-15,0 0-29 16,0 13-54-16,0 10 40 15,0 8 9-15,5 5-49 16,-3 1 29-16,2 4-30 16,-4-5 0-16,0-6-6 15,0-4 14-15,0-5-8 16,0-10 0-16,-11-5-9 16,-9-6-72-16,3-14-122 15,-4-8-439-15</inkml:trace>
  <inkml:trace contextRef="#ctx0" brushRef="#br0" timeOffset="44101.93">25401 3604 1793 0,'0'0'621'15,"0"0"-462"-15,0 0-100 16,118-19-58-16,-76 15 38 16,14 4-39-16,-12 0-183 15,-7 0-469-15</inkml:trace>
  <inkml:trace contextRef="#ctx0" brushRef="#br0" timeOffset="44491.78">25856 3886 1491 0,'0'0'652'16,"0"0"-335"-16,0 0-52 16,0 0-34-16,0 0-72 15,0 0-111-15,0 0-18 16,135-23-30-16,-79 14 0 16,-4 1 0-16,-6 2-77 15,-1 0-63-15,-14 0-383 16,-8 3-728-16</inkml:trace>
  <inkml:trace contextRef="#ctx0" brushRef="#br0" timeOffset="47590.78">26722 3641 426 0,'0'0'849'0,"0"0"-692"15,0 0-98-15,0 0 71 16,0 0-16-16,0 0 4 15,0 0-48-15,-35 4 2 16,24 14 44-16,-1 7-28 16,4 3 26-16,3 3-22 15,5 0-33-15,0-4 26 0,9-2-42 16,14-7-17-16,3-8 42 16,3-8-67-16,0-2 9 15,0-2-10-15,-2-16-48 16,-7-8 14-16,-6-4-21 15,-8-5-39-15,-6-1 78 16,0 4 1-16,-6 1 15 16,-15 10 57-16,-3 7-35 15,-3 8 12-15,0 6-34 16,5 0-33-16,2 18-53 16,9 5-208-16,7-3-359 0</inkml:trace>
  <inkml:trace contextRef="#ctx0" brushRef="#br0" timeOffset="47772.92">26959 3944 1378 0,'0'0'307'0,"0"0"-171"16,0 0 51-16,-23 102-33 15,6-65-52-15,-1-3 11 16,3-5-63-16,-1-2-38 15,7-8-12-15,5-6-191 16,4-9-450-16</inkml:trace>
  <inkml:trace contextRef="#ctx0" brushRef="#br0" timeOffset="48087.92">27135 3953 1562 0,'0'0'223'0,"0"0"-191"15,0 0-31-15,75-139 12 16,-56 92-5-16,-3 0 1 16,-5 0 11-16,-3 5-17 15,-4 8 142-15,-4 8 24 16,0 10 40-16,0 7 34 15,0 9-134-15,0 0-52 16,0 9-57-16,0 21 7 0,-6 10 21 16,-3 11-28-1,-2 7 0-15,2 0-12 0,0-4-2 16,9 2-209-16,0-16-333 16,0-12-294-16</inkml:trace>
  <inkml:trace contextRef="#ctx0" brushRef="#br0" timeOffset="48378.89">27395 3926 1655 0,'0'0'402'16,"0"0"-204"-16,0 0-32 0,0 0-119 16,79-114 50-1,-59 80-27-15,-3-2-21 0,2 0-19 16,-6 0-21-16,-2 1 10 15,-2 7 32-15,-5 6-6 16,-4 8 47-16,2 6-39 16,-2 5-14-16,0 3-39 15,0 0-3-15,3 20 1 16,-1 12-7-16,0 9 9 16,-2 9-12-16,0 3 12 15,0-2-1-15,0-2-64 16,0-5-124-16,0-10-296 15,0-15-496-15</inkml:trace>
  <inkml:trace contextRef="#ctx0" brushRef="#br0" timeOffset="48674.38">28116 3742 2284 0,'0'0'547'0,"0"0"-475"0,0 0 30 16,0 0-71-16,0 0-23 15,0 0 8-15,127 0-16 16,-98 1-42-16,-9 13-75 16,-11-4-404-16,-9 1-403 0</inkml:trace>
  <inkml:trace contextRef="#ctx0" brushRef="#br0" timeOffset="48800.85">28082 3970 1672 0,'0'0'511'15,"0"0"-337"-15,0 0 83 16,0 0-124-16,137 12-78 0,-89-12-55 16,-10 0-96-1,-11 0-653-15</inkml:trace>
  <inkml:trace contextRef="#ctx0" brushRef="#br0" timeOffset="52440.68">28983 3618 565 0,'0'0'381'0,"0"0"-267"15,0 0-5-15,0 0 46 16,0 0 27-16,0 0-48 0,-6-14-8 16,6 11 48-16,0-1-65 15,0 2 2-15,0-1 4 16,0 3-56-16,0 0 29 15,0 0-36-15,-6-3-43 16,2 3 13-16,-4 0-22 16,-3 0-7-16,-5 0 7 15,-3 3 0-15,0 12 17 16,-4 3 10-16,3 5-6 16,1 2 46-16,3 3-60 15,5 5 14-15,4-3 18 16,7 2-20-16,0 0 28 15,0-4-30-15,13-4-9 16,8-4 47-16,5-4-55 16,6-8 8-16,1-4-8 0,0-4 16 15,1 0-28-15,-5 0 12 16,-5-7-12-16,-2-10 0 16,-4-5-7-16,-2-6-5 15,-5-4 8-15,-4-2 5 16,-5-2 10-16,0 1 1 15,-2 6 0-15,0 4 42 16,0 7-41-16,0 6-2 16,-7 4 1-16,-1 4-76 15,-4 4-91-15,1 0-141 16,5 3-375-16</inkml:trace>
  <inkml:trace contextRef="#ctx0" brushRef="#br0" timeOffset="53117.71">29246 3926 1452 0,'0'0'336'16,"0"0"-210"-16,0 0 103 0,0 0-77 16,0 0-22-1,0 0-2-15,0 0-52 0,20 108 15 16,-29-74-45-16,-15 3-31 16,-10-3-15-16,-3-2-25 15,-19 0-226-15,11-9-295 16,7-6-869-16</inkml:trace>
  <inkml:trace contextRef="#ctx0" brushRef="#br0" timeOffset="59761.12">29590 3641 186 0,'0'0'865'0,"0"0"-668"16,0 0-86-16,0 0 23 16,0 0 26-16,0 0-30 15,0 0-29-15,0-2 37 16,0 2-57-16,0-1-11 16,0-2 14-16,0 1-23 15,0 0 5-15,0-2-14 16,0 1-21-16,-5-4 24 0,0 3-31 15,1-2 10 1,-1 3 9-16,3-2-42 0,2 3 37 16,0-3-22-16,0 5-8 15,0-5 23-15,0 1-31 16,0 1 0-16,4 0-1 16,1 1 6-16,-3 2-16 15,-2 0 11-15,0 0-15 16,0 17 5-16,0 4 20 15,0 5-4-15,0 2 15 16,-9 1-10-16,-1-4 2 16,-2-3-13-16,3-1 0 15,3-10 0-15,-1-1 1 16,5-6-1-16,0-1 2 16,2-2 11-16,0-1-2 0,0 0-11 15,0 0-2 1,9 0-5-16,8-4-66 0,1 0 38 15,0 3 35-15,2 1-30 16,-4 0 28-16,-1 9-15 16,-1 8 17-16,-6 1 7 15,-5 2-5-15,-3-2 17 16,0 2 17-16,-9-2-30 16,-11-4 34-16,-3 0-35 15,-1-4-5-15,2-4-2 16,1-1-141-16,11-5-88 15,3 0-274-15,7-7-697 0</inkml:trace>
  <inkml:trace contextRef="#ctx0" brushRef="#br0" timeOffset="60703.1">30066 3553 580 0,'0'0'333'15,"0"0"-165"-15,0 0-25 16,0 0-39-16,0 0-1 16,0 0-34-16,0 0-55 0,0-16 37 15,-2 13-4-15,-3 3-26 16,-3 0 19-16,-3 0-21 15,-1 0 17-15,-3 0 7 16,1 0-27-16,-1 5 42 16,-1 2-11-16,1 4-2 15,-1 1 30-15,-1 4-2 16,-4 3 11-16,3 1 0 16,1 1-51-16,1 4 50 15,5-2-45-15,2 1-18 16,2 1 26-16,5 0-17 15,-1 4 7-15,3-3 5 16,0-2-40-16,0 0 34 0,3-5-23 16,8 1-11-16,0-5 34 15,7-4-23-15,0-2 13 16,4-5-24-16,3-4 14 16,-4 0-30-16,0-2 2 15,-3-12-41-15,-7-2 37 16,-7-2-42-16,-4-2 18 15,0 0 40-15,-2 0 1 16,-13 4 9-16,-3 6-9 16,3 3 1-16,-4 4-7 15,1 3-35-15,-3 0-56 16,2 5-122-16,6 5-291 0</inkml:trace>
  <inkml:trace contextRef="#ctx0" brushRef="#br0" timeOffset="61145.28">30229 3926 916 0,'0'0'289'0,"0"0"-201"15,0 0 30-15,0 0 31 16,0 0 4-16,0 0-29 16,0 0-75-16,-51 20 65 15,51-20 0-15,0 0-18 16,0 0 9-16,0 0-38 16,0 0 35-16,0 0 19 15,0 0-48-15,-2-4 3 0,-5-3-76 16,-5 2-24-1,-1 3-145-15,0 0-160 0,4 2-641 16</inkml:trace>
  <inkml:trace contextRef="#ctx0" brushRef="#br0" timeOffset="69553.56">7416 4949 882 0,'0'0'173'0,"0"0"-45"0,0 0-17 16,0 0 12-16,0 0 31 16,0 0-27-16,0-14 12 15,0 11-69-15,0 1-10 16,0 2 57-16,0 0-46 16,0-3 1-16,0 1-17 15,0 0-33-15,0 0 45 16,0-3-58-16,0 0-8 15,0 1 4-15,0 0 1 16,0 0-6-16,0 0 1 16,0 1 12-16,0 3 17 15,-3-1-9-15,3 1 0 16,0 0-6-16,0 0-15 0,0 0-1 16,0 0 1-1,0 8-13-15,0 16 4 0,-2 10 9 16,-2 9 0-16,-2 10 52 15,-1 3-45-15,0-2 5 16,0-4-12-16,3-4 16 16,2-7-1-16,2-9-15 15,0-7 0-15,0-6-9 16,0-5 24-16,0-9-15 16,0 0 0-16,0-3 11 15,0 0-28-15,2-3-14 16,6-14-27-16,6-12-38 0,1-4-27 15,6-4 28 1,-1 1 47-16,0 6 14 0,2 4 21 16,-4 8 13-16,-2 6 0 15,-4 6 7-15,0 6-7 16,-1 0 32-16,-1 4 17 16,-4 19-5-16,-2 5 42 15,-4 7-48-15,0 7 10 16,-4 4 5-16,-14 0-45 15,-7-5 15-15,1-4-20 16,2-11-3-16,4-7-16 16,11-19-132-16,5 0-164 15,2-2-408-15</inkml:trace>
  <inkml:trace contextRef="#ctx0" brushRef="#br0" timeOffset="69724.73">7785 5131 1352 0,'0'0'759'16,"0"0"-634"-16,0 0-92 16,0 0 29-16,70 125-4 15,-70-65-18-15,-18 6 73 16,-22 5-69-16,-11-4-44 16,-22 9-140-16,10-19-340 15,12-18-290-15</inkml:trace>
  <inkml:trace contextRef="#ctx0" brushRef="#br0" timeOffset="71291.67">8760 5027 811 0,'0'0'492'15,"0"0"-265"-15,0 0-25 16,0 0 15-16,0 0-22 16,0 0-36-16,0 0 3 15,0-66-28-15,0 59-29 16,0 6-63-16,0-2-42 0,0 3 36 15,0 0-36-15,0 0 0 16,0 0 0-16,0 19-22 16,3 12 22-16,1 18 10 15,-2 13-10-15,0 12 45 16,-2 7-44-16,0-1 9 16,0 0-10-16,0-7 19 15,0-10-14-15,0-7-5 16,0-11 0-16,0-13-12 15,0-8 12-15,0-10-95 16,7-9-115-16,1-5-96 16,4-5 7-16,-5-16-311 0</inkml:trace>
  <inkml:trace contextRef="#ctx0" brushRef="#br0" timeOffset="71518.73">8856 4954 962 0,'0'0'567'0,"0"0"-474"15,0 0-10-15,0 0 66 16,0 0 68-16,0 0-40 16,116 147-83-16,-116-89-18 15,-5 3-44-15,-21-6-3 0,-8-5 6 16,-2-5-35-1,1-9-83-15,8-12-160 0,10-13-519 0</inkml:trace>
  <inkml:trace contextRef="#ctx0" brushRef="#br0" timeOffset="72600.05">9270 4914 867 0,'0'0'583'0,"0"0"-273"0,0 0-78 15,0 0-128-15,0 0-32 16,0 0-47-16,0 0 52 15,-100 55 25-15,73-4-1 16,0 12 47-16,8 4-86 16,5 4-36-16,10-8 10 15,4-10-28-15,2-7-2 16,23-11-6-16,10-12-42 16,27-16-119-16,-3-7-152 15,-8 0-468-15</inkml:trace>
  <inkml:trace contextRef="#ctx0" brushRef="#br0" timeOffset="72885.67">9706 4997 1639 0,'0'0'365'0,"0"0"-246"16,0 0-119-16,0 0 0 16,0 0 106-16,-110 116 14 15,70-62-25-15,2 3-19 16,4-6-67-16,8-6 33 0,6-11-42 16,9-10-9-1,6-12 8-15,5-7-129 0,0-5-39 16,22-23-52-16,3-7-164 15,0-7-441-15</inkml:trace>
  <inkml:trace contextRef="#ctx0" brushRef="#br0" timeOffset="73050.98">9641 5027 1530 0,'0'0'385'16,"0"0"-279"-16,0 0 16 15,0 0-50-15,33 116-10 16,-20-63-3-16,3 3-44 15,-1-3 33-15,2 0-48 16,-5-11-7-16,2-6 6 16,-7-12-127-16,-3-8-135 0,-4-10-317 0</inkml:trace>
  <inkml:trace contextRef="#ctx0" brushRef="#br0" timeOffset="73201.13">9398 5302 1982 0,'0'0'641'16,"0"0"-493"-16,0 0-123 16,0 0 5-16,144-35-30 15,-84 27-15-15,21 8-5 16,-17 0-279-16,-12 0-371 0</inkml:trace>
  <inkml:trace contextRef="#ctx0" brushRef="#br0" timeOffset="73449.27">9941 5474 880 0,'0'0'1166'15,"0"0"-1057"-15,0 0-109 16,0 0-85-16,0 0 20 16,32-114 65-16,-32 78 106 15,0 1-16-15,0 10-71 16,2 4 39-16,1 13-4 15,-1 8 35-15,0 0-46 16,4 21-37-16,1 14 91 0,2 10-61 16,2 7-24-16,0 4-24 15,1 11-66-15,-1-16-203 16,-5-10-385-16</inkml:trace>
  <inkml:trace contextRef="#ctx0" brushRef="#br0" timeOffset="74454.64">10611 5051 1388 0,'0'0'383'0,"0"0"-279"16,0 0-21-16,0 0 15 15,0 0 20-15,0 0 20 0,-155 134-63 16,111-90-23-16,2-2-28 16,9-6-9-16,6-7-2 15,11-9-13-15,13-13-82 16,3-7-145-16,0 0-386 0</inkml:trace>
  <inkml:trace contextRef="#ctx0" brushRef="#br0" timeOffset="74664.28">10570 5003 586 0,'0'0'936'0,"0"0"-761"16,0 0-31-16,0 0 9 16,0 0-5-16,81 138-48 15,-59-85 29-15,4-2-88 16,1 2-35-16,2-5-6 15,-2-8-7-15,-3-10-81 16,-3-10-161-16,-8-8-117 16,-7-10-820-16</inkml:trace>
  <inkml:trace contextRef="#ctx0" brushRef="#br0" timeOffset="74837">10362 5288 1879 0,'0'0'506'0,"0"0"-472"0,0 0 6 16,0 0-40-16,143 10 0 15,-78-4-1-15,7-3-2 16,19 0-96-16,-18-1-290 16,-10-2-1398-16</inkml:trace>
  <inkml:trace contextRef="#ctx0" brushRef="#br0" timeOffset="75340.7">10998 5368 1270 0,'0'0'245'0,"0"0"-191"16,0 0-16-16,0 0-6 16,0 0 103-16,0 0 48 15,0 0-54-15,-2-8-54 16,2 6-47-16,0 2-26 16,0 0 2-16,0 0-4 15,0 0 0-15,0 0-1 16,0 0 2-16,0 0-2 15,0-2 1-15,0-3 0 0,0 0-6 16,0-1 6-16,6-5 0 16,8 2-7-16,1 1 16 15,1 1-11-15,-3 6 2 16,-3 1 0-16,-6 0-22 16,-4 13 30-16,-2 16-8 15,-27 11 74-15,-12 8-30 16,-5 6 21-16,1-1-32 15,7-10-5-15,13-7 37 16,15-10-41-16,10-9-9 16,4-9 26-16,29-8-6 15,12 0-35-15,6-5-27 16,7-12-129-16,14-15-48 16,-14 3-292-16,-12 3-758 0</inkml:trace>
  <inkml:trace contextRef="#ctx0" brushRef="#br0" timeOffset="75611.39">11469 4953 641 0,'0'0'1345'16,"0"0"-1196"-16,0 0-53 0,0 0-8 15,93 158-44-15,-82-92 21 16,-11 4-65-16,0 3 7 16,-31-3-7-16,-38 12-56 15,7-17-179-15,1-19-307 0</inkml:trace>
  <inkml:trace contextRef="#ctx0" brushRef="#br0" timeOffset="76052.37">10898 4722 1807 0,'0'0'509'15,"0"0"-476"-15,0 0-14 16,0 0-24-16,0 0 5 16,-71 112-38-16,46-69-135 15,3-6-301-15</inkml:trace>
  <inkml:trace contextRef="#ctx0" brushRef="#br0" timeOffset="76587.25">9993 4696 1716 0,'0'0'610'0,"0"0"-433"16,0 0-36-16,0 0-121 16,0 0 2-16,0 0-22 15,0 0 12-15,-69 42-34 16,19 36-22-16,6-5-170 16,7-5-285-16</inkml:trace>
  <inkml:trace contextRef="#ctx0" brushRef="#br0" timeOffset="77474.55">12117 5206 719 0,'0'0'836'15,"0"0"-510"-15,0 0-81 16,0 0 6-16,0 0-27 15,0 0-24-15,0 0-105 16,31-5-72-16,-4 3 16 16,11 2-39-16,5 0 0 15,1 0-2-15,-1 0-11 16,-3 0 11-16,-9 4-111 16,-16 4-219-16,-6 1-213 0,-9-4-376 15</inkml:trace>
  <inkml:trace contextRef="#ctx0" brushRef="#br0" timeOffset="77599.7">12104 5340 1446 0,'0'0'808'0,"0"0"-635"15,0 0-134-15,0 0 60 16,0 0-8-16,0 0-62 16,136 6-29-16,-89-6-88 15,-7 0-422-15</inkml:trace>
  <inkml:trace contextRef="#ctx0" brushRef="#br0" timeOffset="86923.92">13276 4945 864 0,'0'0'501'0,"0"0"-382"16,0 0-72-16,0 0-46 16,0 0 58-16,0 0 50 0,4-32-13 15,-4 30 32-15,0 2-42 16,0 0 6-16,0 0 10 15,0 0-28-15,0 0 18 16,0 0-65-16,0 5-26 16,3 16 31-16,0 11 20 15,-1 10 22-15,0 13-1 16,0 8-43-16,2 9 37 16,1 6-46-16,-1 1-19 15,3-3 19-15,-2-4-10 16,1-7-6-16,-1-12-5 15,1-9 9-15,4-12-27 0,-4-8 15 16,5-10-185-16,5-14-104 16,-1 0-254-16,-1-16-642 0</inkml:trace>
  <inkml:trace contextRef="#ctx0" brushRef="#br0" timeOffset="87164.92">13401 4937 1326 0,'0'0'855'0,"0"0"-693"16,0 0-98-16,0 0-64 0,0 0 0 16,0 0 44-16,0 0 36 15,85 102 27-15,-83-40-38 16,-2 7-60-16,-11-1 37 15,-16-4-46-15,-2-8-23 16,12-12-140-16,7-14-133 16,10-16-424-16</inkml:trace>
  <inkml:trace contextRef="#ctx0" brushRef="#br0" timeOffset="89215.3">13878 4860 1272 0,'0'0'501'15,"0"0"-396"-15,0 0-8 16,0 0-21-16,0 0-23 16,0 0 66-16,0 0-42 15,-75 12-31-15,59 15 59 16,3 11-5-16,3 13-3 15,1 10 1-15,7 5-50 16,0 1 12-16,2-7-60 16,0-9 9-16,0-7-5 15,13-7-4-15,12-11-6 16,6-8-25-16,25-12-224 16,-7-4-97-16,-5-2-381 0</inkml:trace>
  <inkml:trace contextRef="#ctx0" brushRef="#br0" timeOffset="89637.98">14362 5003 578 0,'0'0'1122'15,"0"0"-789"-15,0 0-159 16,0 0-22-16,0 0-84 15,0 0 14-15,0 0-26 16,-56-3-45-16,29 34 41 16,-6 7-27-16,-3 10 15 15,-1 5 16-15,1-2-55 16,7-5 29-16,9-6-30 16,5-7 0-16,9-13-17 0,6-6-19 15,0-10-155-15,10-4 0 16,21-12-112-16,-2-12-232 15,0-4-648-15</inkml:trace>
  <inkml:trace contextRef="#ctx0" brushRef="#br0" timeOffset="89832.56">14328 4969 72 0,'0'0'1434'16,"0"0"-882"-16,0 0-420 15,0 0-27-15,0 0-26 16,0 0 31-16,0 0 47 15,23 114-78-15,-10-61-46 16,1 0 0-16,1-2-33 16,1-5 0-16,1-8-1 0,-1-6-51 15,-5-8-97-15,-9-6-155 16,-2-4-263-16,0-10-647 0</inkml:trace>
  <inkml:trace contextRef="#ctx0" brushRef="#br0" timeOffset="89999.48">14098 5266 2027 0,'0'0'558'15,"0"0"-381"-15,0 0-47 0,0 0-78 16,0 0-19 0,0 0-33-16,0 0-9 15,155-24-30-15,-98 24-194 0,-9 0-377 16,-11 5-758-16</inkml:trace>
  <inkml:trace contextRef="#ctx0" brushRef="#br0" timeOffset="90258.96">14576 5430 2049 0,'0'0'356'15,"0"0"-356"-15,0 0-20 16,0 0-54-16,0 0 74 15,0 0 17-15,29-105 20 16,-29 76-22-16,0-1-15 0,0 4-15 16,0 6 15-1,0 6 9-15,0 9 100 0,0 5-11 16,0 0-98-16,0 19 0 16,0 10-11-16,0 11 17 15,4 5-7-15,0 3 1 16,10 6-80-16,-3-11-155 15,3-16-400-15</inkml:trace>
  <inkml:trace contextRef="#ctx0" brushRef="#br0" timeOffset="90521.65">14846 5228 1540 0,'0'0'782'16,"0"0"-601"-16,0 0-97 15,0 0-84-15,0 0 7 16,0 0-2-16,124 0-5 15,-76 0-136-15,-9-3-132 16,-7-5-476-16</inkml:trace>
  <inkml:trace contextRef="#ctx0" brushRef="#br0" timeOffset="90693.68">15013 5109 1435 0,'0'0'307'15,"0"0"-130"-15,0 0-29 16,-24 120-7-16,14-75-88 16,1 1-44-16,3-3-9 15,6 3-105-15,0-13-261 16,0-11-729-16</inkml:trace>
  <inkml:trace contextRef="#ctx0" brushRef="#br0" timeOffset="90978.76">15585 5037 1279 0,'0'0'550'0,"0"0"-395"15,0 0-143-15,0 0 15 16,0 0 54-16,0 0 51 16,-122 90 23-16,91-42-76 15,-1 2-35-15,9-4-18 0,4-7-17 16,9-12-18-16,8-8-55 16,2-17-101-16,12-2-64 15,7-2-255-15</inkml:trace>
  <inkml:trace contextRef="#ctx0" brushRef="#br0" timeOffset="91182.33">15575 4949 1213 0,'0'0'867'0,"0"0"-666"16,0 0-164-16,0 0 28 15,0 0-24-15,45 102 51 16,-28-56-7-16,3 2-70 15,3 1 24-15,-6-3-39 0,-1-7-16 16,-5-4-49-16,-2-9-100 16,-9-12-100-16,0-8-213 15,-9-6-584-15</inkml:trace>
  <inkml:trace contextRef="#ctx0" brushRef="#br0" timeOffset="91334.59">15278 5221 869 0,'0'0'1269'16,"0"0"-783"-16,0 0-423 16,0 0-5-16,118-1-50 15,-64 1 10-15,2 0-36 0,19 0-15 16,-15 0-275-16,-6 0-598 16</inkml:trace>
  <inkml:trace contextRef="#ctx0" brushRef="#br0" timeOffset="91872.45">15878 5337 889 0,'0'0'571'16,"0"0"-420"-16,0 0-123 16,0 0-12-16,0 0 67 15,0 0 37-15,0 0 34 16,0 0-69-16,0 0-32 15,0 0 60-15,0 0-37 16,0 0 56-16,0 0 19 16,0 0-83-16,0 0-16 15,0-5-52-15,0 1 7 16,0 0-20-16,0 0 13 16,14 0-2-16,3 2-13 0,1 2 0 15,-3 0 14-15,-1 2 1 16,-10 16-2-16,-4 6-11 15,-2 8 26-15,-20 2-7 16,-5 2 38-16,0-2-43 16,8-3 45-16,5-10-42 15,14-5 7-15,0-2 14 16,8-7-7-16,19-4 3 16,7-3-21-16,6 0-39 15,4-13-64-15,10-23-234 16,-10 3-299-16,-7-1-792 0</inkml:trace>
  <inkml:trace contextRef="#ctx0" brushRef="#br0" timeOffset="92074.74">16156 5007 386 0,'0'0'1355'0,"0"0"-991"16,0 0-219-16,0 0-70 15,0 0 71-15,123 131 5 16,-111-73-100-16,-10 7 0 16,-2 6-51-16,-5-3-3 15,-17-1-76-15,-18 0-168 16,4-15-235-16,6-14-635 0</inkml:trace>
  <inkml:trace contextRef="#ctx0" brushRef="#br0" timeOffset="92638.89">16636 4714 880 0,'0'0'1229'0,"0"0"-665"16,0 0-334-16,0 0-95 16,0 0-89-16,0 0-33 15,0 0-13-15,-54 66 0 16,29-5-1-16,-12 37-44 15,8-12-58-15,2-14-626 0</inkml:trace>
  <inkml:trace contextRef="#ctx0" brushRef="#br0" timeOffset="101849.87">13602 4691 582 0,'0'0'355'16,"0"0"-195"-16,0 0-93 15,0 0 70-15,0 0-5 16,0 0-66-16,11-27-1 16,-8 25-23-16,-3-1 12 15,2 3 12-15,-2 0-9 16,0 0 39-16,0-3-33 16,0 3 12-16,0 0-2 0,0 0-46 15,0 0 32-15,0 0-19 16,0 0-33-16,0 0 30 15,0 0-31-15,0 0-6 16,0 0 13-16,0 0-4 16,0 0-3-16,0 0-6 15,0 0 0-15,0 0-10 16,0 8 24-16,0 4-12 16,0 4-1-16,0 0 20 15,0 2-17-15,0-1 4 16,0 4-8-16,0-1 50 15,0-2-38-15,0 3 4 0,0-2-11 16,0-1 8 0,0 1-4-16,0-2-9 0,0 1 1 15,6 0-1-15,-1 0 0 16,-1 1 0-16,-2-3-1 16,2 2 6-16,-1-4-7 15,-3 3 2-15,0-5 0 16,0-1-9-16,0 1 9 15,0 0 0-15,0-1-1 16,0-2 17-16,0-1-15 16,0-2-1-16,0 3 0 15,0-2-4-15,0 0 4 16,2 0 0-16,-2 1 0 16,0 1 13-16,0-1-13 0,0 1 0 15,0 1 0-15,0 0-4 16,0 0 4-16,3 1 0 15,-1-2 0-15,-2 4 14 16,0-3-12-16,2 4-2 16,-2-2 0-16,0 1 6 15,0 1-5-15,0-2-1 16,0 3 0-16,0-3 14 16,0 0-15-16,0-2 1 15,0 2 0-15,0 0-3 16,0 0 3-16,0 2 0 15,0-2-1-15,0 2 12 16,0 0-11-16,0-3 0 16,0 1 0-16,0-3 0 0,0-1 0 15,0-2 0-15,0 3-2 16,0-2 15-16,0 0-12 16,0 0-1-16,0-1 0 15,0 2 1-15,0-2-1 16,0 1 0-16,0-2 0 15,0 4 13-15,0-1-8 16,0 2-5-16,2-1 0 16,-2 1-9-16,0-2 10 15,0 1-1-15,2-5 0 16,-2-1 16-16,0-1-20 16,3 1 4-16,-3-1 0 0,0-1 7 15,2-1-7 1,-2 0 0-16,2 3 0 0,2-2 12 15,1 2 3-15,4 1 25 16,4 0 26-16,5 0-10 16,4 1-44-16,5 0 11 15,4-1-14-15,0-1 11 16,-2 1-16-16,-4 1-4 16,-3-3-37-16,-6 0-143 15,-9-2-468-15</inkml:trace>
  <inkml:trace contextRef="#ctx0" brushRef="#br0" timeOffset="102490.28">13573 4722 658 0,'0'0'749'15,"0"0"-467"-15,0 0-97 16,0 0 40-16,0 0 15 16,0 0-50-16,0 0-50 15,20-22-77-15,0 14-57 16,6 2 18-16,6 0-24 16,4 2 0-16,0-1-39 15,12 2-236-15,-7-1-276 0,-6 2-765 16</inkml:trace>
  <inkml:trace contextRef="#ctx0" brushRef="#br0" timeOffset="103832.4">16763 4616 1003 0,'0'0'407'16,"0"0"-180"-16,0 0-62 15,0 0 40-15,0 0-42 16,0 0-24-16,0 0-12 0,-16-8-23 15,19 6 12-15,12 0-73 16,5-1-42-16,3 2 30 16,0-1-22-16,0 0-6 15,-1 2 2-15,-1 0 16 16,-6 0-20-16,1 0-1 16,-7 0 1-16,-1 0-9 15,-3 0 8-15,0 0 0 16,-5 0 0-16,0 0 15 15,0 0-23-15,0 0 8 16,0 0 0-16,0 0-10 16,2 0 6-16,0 12 4 15,0 4 0-15,1 6 18 0,-3 3-18 16,0 7 0 0,0 1 0-16,0 6-9 0,0 2 15 15,0 1-6-15,0 3 0 16,0 1 17-16,0 2-18 15,0 1 1-15,0-3 0 16,0 1-21-16,0-1 22 16,0-2-1-16,0-2 0 15,0-3 16-15,0-1-16 16,4-4 0-16,0-2 0 16,-2-2-6-16,3-4 6 15,-3-2 0-15,-2-4-1 16,0-4 14-16,0-1-13 15,0-3 0-15,0-5 0 0,0 0-7 16,0-2 7-16,0 0 0 16,0-2-1-16,0 4 19 15,-7-3-18-15,1 1 0 16,-3 1 0-16,-3 1-10 16,2-2 26-16,-3 1-16 15,-1-1 6-15,3-2 12 16,-5-1 0-16,1-2 0 15,-3 0-9-15,-5 0 25 16,-6 0-33-16,-6 0-1 16,-1 0 0-16,-2 0-29 15,3 0-18-15,6 0-100 16,4 0-164-16,7 0-309 0,7 0-444 0</inkml:trace>
  <inkml:trace contextRef="#ctx0" brushRef="#br0" timeOffset="104568.12">17450 5261 639 0,'0'0'399'0,"0"0"-101"0,0 0-54 16,0 0-31-16,0 0 36 15,0 0-73-15,0 0-26 16,-7-2 10-16,7 2-87 16,0 0 15-16,0 0-27 15,0 0-38-15,2 0 38 16,15 5-45-16,6 2 14 15,4 4-15-15,2-4 0 16,2 0-8-16,-2-3-7 16,0-2-46-16,-6 0-42 15,-10-1-247-15,-9 4-249 16,-4-1-393-16</inkml:trace>
  <inkml:trace contextRef="#ctx0" brushRef="#br0" timeOffset="104710.81">17371 5479 1702 0,'0'0'638'16,"0"0"-491"-16,0 0-1 16,0 0 6-16,0 0-110 15,127 5-18-15,-86-5-24 16,3 0-111-16,-11 0-252 16,-10 0-751-16</inkml:trace>
  <inkml:trace contextRef="#ctx0" brushRef="#br0" timeOffset="106715.74">18125 5383 831 0,'0'0'379'16,"0"0"-156"-16,0 0-84 15,0 0 3-15,0 0 51 16,0 0-38-16,0 0-18 0,0 0-35 16,0 0-15-1,0 0 68-15,0 0-65 0,0 0 10 16,0-1-3-16,10-11-85 15,7-4 21-15,-2-2-33 16,3-2-23-16,2 0 22 16,-2-5-64-16,0 3 5 15,-3-2-20-15,-1-2-39 16,-1 2 76-16,-1-1 1 16,-2-1-25-16,-1-1 15 15,1 3-41-15,-4 2 53 16,-2 5 39-16,-4 3-4 15,2 1 5-15,-2 5 29 0,0 0-11 16,0 5 31 0,0-2-48-16,0 1 22 0,0 0-8 15,0 2-2-15,0 0 17 16,0 2-6-16,0 0-23 16,0 0 48-16,0 0-48 15,0 0 5-15,0 10 16 16,0 12-7-16,0 9 57 15,0 8-20-15,0 12-5 16,0 2 31-16,0 8-62 16,0-3 11-16,-6 0-22 15,0-6 14-15,-4-5-16 16,6-4-3-16,4-9-256 16,0-12-252-16,0-12-879 0</inkml:trace>
  <inkml:trace contextRef="#ctx0" brushRef="#br0" timeOffset="107218.35">18847 5334 980 0,'0'0'647'16,"0"0"-350"-16,0 0-5 0,0 0 43 15,0 0-126-15,0 0-77 16,0 0-46-16,15-9-86 16,14 9 32-16,10 0-32 15,1 0 0-15,2 0-19 16,1 0-10-16,13 0-128 16,-10 0-342-16,-9-3-775 0</inkml:trace>
  <inkml:trace contextRef="#ctx0" brushRef="#br0" timeOffset="107877.8">19867 5111 950 0,'0'0'368'16,"0"0"-121"-16,0 0-5 0,0 0 15 16,0 0-118-16,0 0-92 15,0 0-10-15,0 10-27 16,0 24 17-16,-2 14 57 15,0 13-27-15,-2 11 53 16,0 4-55-16,-3 2-34 16,3 1 24-16,-1-9-44 15,2-6 10-15,3-10-11 16,0-10 19-16,0-8-16 16,0-10-3-16,0-8-7 15,0-8-65-15,3-4-96 16,4-6-38-16,-3 0-107 15,1-14-261-15</inkml:trace>
  <inkml:trace contextRef="#ctx0" brushRef="#br0" timeOffset="108152.39">19852 5143 745 0,'0'0'772'0,"0"0"-540"16,0 0-83-16,0 0 12 16,0 0-101-16,0 0 20 15,0 0 13-15,119-51-55 16,-104 83 48-16,-4 10-35 16,-6 5-7-16,-5 6 25 15,0-3-57-15,-21-3 3 0,-3-6-14 16,0-7-1-16,-1-8-15 15,9-16-129-15,5-5-173 16,11-5-237-16</inkml:trace>
  <inkml:trace contextRef="#ctx0" brushRef="#br0" timeOffset="108429.72">20287 5013 1217 0,'0'0'303'0,"0"0"-211"16,0 0 5-16,0 0 83 16,0 0 30-16,-100 102-4 15,89-58-40-15,9 6-90 16,2-2 10-16,0 0-77 15,19-4-1-15,6-5-4 16,4-6-4-16,4-10-24 16,17-7-109-16,-13-6-199 15,-3-8-430-15</inkml:trace>
  <inkml:trace contextRef="#ctx0" brushRef="#br0" timeOffset="109225.53">20793 5111 1154 0,'0'0'492'16,"0"0"-273"-16,0 0 37 15,0 0-51-15,0 0-41 16,0 0-89-16,0 0 9 15,-91 64-13-15,43-23-47 16,0 4 42-16,1-1-66 16,5-1 1-16,11-11 0 15,6-8 7-15,14-10-16 16,9-8-62-16,2-6-216 16,19-8-15-16,13-16-280 15,-1-2-716-15</inkml:trace>
  <inkml:trace contextRef="#ctx0" brushRef="#br0" timeOffset="109401.97">20768 5119 1224 0,'0'0'605'15,"0"0"-453"-15,0 0-114 16,0 0 43-16,0 0 87 16,0 0-72-16,75 110-43 15,-56-68-1-15,-1-1-44 16,-1-2-10-16,-3-4 2 15,-3-7-96-15,-9-8-104 16,-2-8-159-16,0-10-541 0</inkml:trace>
  <inkml:trace contextRef="#ctx0" brushRef="#br0" timeOffset="109571.31">20546 5296 1768 0,'0'0'567'15,"0"0"-371"-15,0 0-92 16,0 0-59-16,0 0-19 16,125 0-15-16,-76 0-22 15,15 0-48-15,-13 0-407 16,-6 0-565-16</inkml:trace>
  <inkml:trace contextRef="#ctx0" brushRef="#br0" timeOffset="109846.28">21076 5456 1829 0,'0'0'145'0,"0"0"-145"16,0 0-37-16,0 0 37 16,0 0 123-16,0 0-11 15,0 0-107-15,29-116-5 16,-19 88-166-16,-4 4 91 15,3 6 68-15,-5 7 7 16,0 11 124-16,2 0-103 16,-2 8 26-16,0 16 31 15,-2 10-12-15,-2 7 14 0,2 2-74 16,-2-2-6 0,9 3-42-16,1-10-213 0,0-14-230 0</inkml:trace>
  <inkml:trace contextRef="#ctx0" brushRef="#br0" timeOffset="110102.31">21480 5279 1302 0,'0'0'623'0,"0"0"-375"16,0 0-121-16,0 0-29 15,0 0-71-15,0 0-4 16,125-4-20-16,-104 4-3 16,2 0-100-16,-5 0-285 15,-9-1-499-15</inkml:trace>
  <inkml:trace contextRef="#ctx0" brushRef="#br0" timeOffset="110265.35">21636 5184 1428 0,'0'0'233'0,"0"0"-117"16,0 0 35-16,-25 118-28 15,7-78 21-15,3-2-93 16,1-2-32-16,5 1-19 15,5-11-174-15,4-11-478 0</inkml:trace>
  <inkml:trace contextRef="#ctx0" brushRef="#br0" timeOffset="110566.15">22184 5085 1654 0,'0'0'471'16,"0"0"-429"-16,0 0-34 15,0 0 15-15,0 0 10 16,0 0 82-16,-138 114-53 15,100-66 7-15,7-2-60 16,8-5 3-16,10-9-7 16,9-10-5-16,4-10-74 15,15-12-38-15,10 0-175 16,2-12-395-16</inkml:trace>
  <inkml:trace contextRef="#ctx0" brushRef="#br0" timeOffset="110753.14">22191 5089 1470 0,'0'0'690'0,"0"0"-540"16,0 0-85-16,0 0-18 15,0 0 35-15,0 0 43 16,0 0-64-16,82 122-61 16,-64-79 25-16,-2-1-25 15,-3-4-10-15,-4-4-75 16,-4-7-125-16,-3-4-81 0,-2-13-300 15</inkml:trace>
  <inkml:trace contextRef="#ctx0" brushRef="#br0" timeOffset="110921.13">21933 5291 2008 0,'0'0'543'16,"0"0"-409"-16,0 0-70 15,0 0-63-15,0 0 31 16,153 0-32-16,-75 0-64 16,-9 0-310-16,-11 0-693 0</inkml:trace>
  <inkml:trace contextRef="#ctx0" brushRef="#br0" timeOffset="111437.83">22481 5432 757 0,'0'0'10'0,"0"0"-10"16,0 0 0-16,0 0 146 15,0 0 215-15,0 0-134 16,0 0-123-16,-7 4-56 0,7-4-21 16,0 0 54-1,0 0-11-15,0 0-36 0,0 0-3 16,0 0-25-16,0 0-6 16,0 0 22-16,0 0-21 15,0 0 79-15,0 0-42 16,0-4 21-16,0-2 18 15,7-2-38-15,4 2-18 16,2 3-18-16,1 0 15 16,-1 3-14-16,-2 0-4 15,-2 10 0-15,-9 12 12 16,0 4-6-16,-14 6 53 16,-12 4 37-16,-5-2-51 0,4-4 26 15,7-6-26-15,11-5-8 16,9-8 22-16,0-2-26 15,15-4 6-15,12-3-28 16,4-2-11-16,5 0-54 16,-1-5-155-16,8-22-111 15,-10 6-228-15,-10-4-414 0</inkml:trace>
  <inkml:trace contextRef="#ctx0" brushRef="#br0" timeOffset="111658.33">22759 5203 899 0,'0'0'1085'15,"0"0"-741"-15,0 0-191 16,0 0-53-16,0 0-66 16,0 0 52-16,78 119-35 15,-71-67-37-15,-7 8 27 16,0 0-41-16,-5-2 5 15,-12-4-5-15,-14-1-167 16,6-13-66-16,2-15-383 0</inkml:trace>
  <inkml:trace contextRef="#ctx0" brushRef="#br0" timeOffset="112371.03">23551 5288 1386 0,'0'0'719'0,"0"0"-484"16,0 0 40-16,0 0-90 15,0 0-112-15,0 0 24 0,0 0-82 16,95 17-14-16,-53-10 3 16,3-3-4-16,-3 0-30 15,-1-2-82-15,-15 0-242 16,-12-2-325-16</inkml:trace>
  <inkml:trace contextRef="#ctx0" brushRef="#br0" timeOffset="112496.46">23609 5453 1500 0,'0'0'707'0,"0"0"-515"16,0 0-14-16,0 0-45 15,0 0-82-15,140 23-51 16,-95-23-72-16,-6-6-506 0</inkml:trace>
  <inkml:trace contextRef="#ctx0" brushRef="#br0" timeOffset="113490.32">22739 5124 753 0,'0'0'528'16,"0"0"-359"-16,0 0-86 15,0 0-7-15,0 0 83 16,0 0 60-16,0 0-23 16,0 0-38-16,0 0-26 15,2 0 34-15,7 0-58 16,5 3-73-16,1 13 16 16,-1 7-51-16,-1 5-6 0,-11 18-3 15,-2-7-285-15,0-4-633 16</inkml:trace>
  <inkml:trace contextRef="#ctx0" brushRef="#br0" timeOffset="118203.72">24436 5448 1657 0,'0'0'577'0,"0"0"-483"16,0 0-8-16,0 0 61 15,0 0-84-15,0 0-2 16,0 0-7-16,64-82-53 15,-44 56 22-15,2-4-23 16,3-5-30-16,2-2 28 16,-3-3-139-16,1 1 19 15,-6 1 54-15,-5 6 21 16,-5 6 47-16,-5 6 18 16,-4 6 31-16,0 8 80 0,0 3-49 15,0 0-39-15,0 3-35 16,0 0-5-16,0 10-2 15,0 16-4-15,0 13 5 16,0 7 39-16,-4 5-33 16,-7 2-6-16,3-2 0 15,0-4-2-15,6 1-39 16,2-15-227-16,0-8-344 0</inkml:trace>
  <inkml:trace contextRef="#ctx0" brushRef="#br0" timeOffset="118494.98">25055 5304 2216 0,'0'0'535'0,"0"0"-486"15,0 0 24-15,0 0-7 16,0 0-56-16,0 0 38 16,118-6-42-16,-77 4-12 0,-1-1 6 15,2 1-130-15,-9 0-184 16,-10 1-361-16</inkml:trace>
  <inkml:trace contextRef="#ctx0" brushRef="#br0" timeOffset="118976.06">25669 5211 1302 0,'0'0'613'0,"0"0"-428"16,0 0-79-16,0 0-40 16,0 0 36-16,0 0 32 15,0 0-3-15,-90 87-7 16,79-53-80-16,4-3-2 16,7-2-13-16,0-7-20 15,13-6 40-15,14-10-38 16,6-6-10-16,6 0-2 0,-4-10-18 15,-3-10-19-15,-8-6 6 16,-11-3-40-16,-6 2 33 16,-7 1-4-16,0 3 43 15,0 7 82-15,-5 4-46 16,-5 8-13-16,-1 3-23 16,-3 1-85-16,3 5-167 15,4 7-435-15</inkml:trace>
  <inkml:trace contextRef="#ctx0" brushRef="#br0" timeOffset="119178.65">25883 5398 1692 0,'0'0'272'0,"0"0"-193"15,0 0 36-15,0 0 58 16,-8 113 0-16,-5-76-30 15,-3 1-92-15,3-2-45 16,2-4-12-16,6-6-18 16,5-14-192-16,3-5-144 15,12-7-425-15</inkml:trace>
  <inkml:trace contextRef="#ctx0" brushRef="#br0" timeOffset="119927.43">26165 5155 1505 0,'0'0'573'16,"0"0"-394"-16,0 0 13 15,0 0-23-15,0 0-67 0,0 0-41 16,0 0 28-16,-16-22-71 16,16 20 2-16,0 0 0 15,0 0-8-15,0 0-18 16,0 1 6-16,0-2-5 15,0 3-13-15,0 0 18 16,0 0-9-16,0 0 8 16,0 0-31-16,-8 0 26 15,-1 8 5-15,0 1 1 16,2-4-23-16,0 2 10 16,3-7-14-16,2 0 27 15,2 0-4-15,0 0 4 16,0 0 0-16,0 0 0 15,0 0 5-15,0-11-5 0,2-3-8 16,11 0-30-16,3 0-89 16,1 4 51-16,0 2 30 15,-7 8 21-15,0 0 13 16,-4 0 4-16,-3 8 8 16,-3 9 15-16,0 6-14 15,0 3 64-15,-11 5-29 16,-7-4-26-16,-3 2 44 15,4-5-54-15,-1-9 6 16,7-3-4-16,7-5 17 16,4-5-13-16,0-2-6 15,17 0-74-15,12 0-7 0,2 0-17 16,0 0 46-16,-6 4 39 16,-5 12 1-16,-9 4 11 15,-9 3 2-15,-2 6 10 16,-2 0 50-16,-20-2-42 15,-2-3-3-15,-3-2-1 16,2-5-15-16,7-8-41 16,9-9-162-16,7 0-182 15,2-2-725-15</inkml:trace>
  <inkml:trace contextRef="#ctx0" brushRef="#br0" timeOffset="120252.18">26595 5111 1467 0,'0'0'333'16,"0"0"-224"-16,0 0-8 16,0 0 81-16,0 0-25 15,-126 95-7-15,101-49-18 16,10 2-77-16,7-2-1 15,8-6-14-15,0-5-34 16,14-12 39-16,7-5-29 16,2-10-16-16,-2-8 7 15,-3 0 7-15,-9 0-14 16,-7-17 0-16,-2-2-41 16,-9-1 23-16,-13 1-10 0,-3 10 4 15,0 3 15-15,12 6-179 16,7 0-122-16,6 0-449 0</inkml:trace>
  <inkml:trace contextRef="#ctx0" brushRef="#br0" timeOffset="120591.17">27035 5296 1717 0,'0'0'550'16,"0"0"-302"-16,0 0-14 15,0 0-18-15,0 0-98 16,0 0-22-16,0 0-29 16,49-5-66-16,-18 5-2 15,2 0-4-15,-2 0-71 16,-6 0 10-16,-19 5-106 0,-6 1-345 16,0-1-342-16</inkml:trace>
  <inkml:trace contextRef="#ctx0" brushRef="#br0" timeOffset="120717.48">27035 5296 1487 0,'-60'140'545'16,"64"-134"-391"-16,13 0 72 15,6-1-57-15,4-2-30 16,0-1-139-16,8-2-94 16,-8 0-427-16,-10 0-1432 0</inkml:trace>
  <inkml:trace contextRef="#ctx0" brushRef="#br0" timeOffset="121708.18">27759 5189 1075 0,'0'0'530'15,"0"0"-361"-15,0 0 48 16,0 0 11-16,0 0-58 16,0 0-90-16,0 0-1 15,-123 20 6-15,106 13-21 0,8 3 27 16,9-2-57-16,0-6-1 16,20-5 43-16,15-11-53 15,10-5-7-15,4-7-16 16,-2 0-36-16,-7-14 30 15,-9-6-31-15,-11-4 7 16,-9 0 23-16,-9-2-46 16,-2 4 53-16,0 3 0 15,-13 6 9-15,-3 6-27 16,-3 7-116-16,3 3-153 16,5 9-384-16</inkml:trace>
  <inkml:trace contextRef="#ctx0" brushRef="#br0" timeOffset="122004.33">27960 5409 914 0,'0'0'412'0,"0"0"-159"16,0 0-29-16,0 0 0 0,0 0 19 15,0 0-107-15,0 0-36 16,18 70-23-16,-18-41-51 16,0 5 18-16,0 0-44 15,0 0-1-15,0-2-17 16,0-6-241-16,0-12-389 0</inkml:trace>
  <inkml:trace contextRef="#ctx0" brushRef="#br0" timeOffset="123886.28">28350 5107 887 0,'0'0'307'0,"0"0"-200"16,0 0-62 0,0 0 49-16,0 0-43 0,0 0 26 15,0 0-19-15,0-10-48 16,0 10 53-16,0 0 0 16,0 0-22-16,0 0 20 15,0 0-42-15,0 0 0 16,0 0-14-16,0 0 11 15,0 0-15-15,0 0-1 16,0 0 0-16,0 0-5 16,0 0 16-16,0 0-11 15,0 0 30-15,0 0-18 16,0 0 52-16,0 0-31 16,0 0-33-16,0 0 25 15,0 0-24-15,0 0-1 0,0 0 0 16,0 0 13-16,0 0-13 15,0 0 0-15,0 0 0 16,0 0 18-16,0 0-5 16,0 0 27-16,0 0 14 15,0 0-52-15,0 0 35 16,0 0-37-16,0 0 1 16,-4-2 10-16,-1 2-11 15,0-3 0-15,-4 3 0 16,3 0 9-16,0 0-14 15,-1 0 5-15,-3 0 0 16,2 0 5-16,-3 0 4 0,-5 12-3 16,1 3 38-16,-6 7-20 15,3 4 65-15,1 5-31 16,3 0-18-16,3 6 30 16,5-5-37-16,4-1-4 15,2 0-11-15,0-8-7 16,6-2 19-16,9-4-13 15,6-8-16-15,1-3-2 16,3-6-33-16,-6 0-29 16,-1 0-35-16,-7-8-6 15,-6-6 46-15,-5-2-41 16,0-2 57-16,-20 4 42 16,-2 2 0-16,-5 4 34 15,2 6-34-15,2 2 12 16,8 0-24-16,13 0-146 0,2 0-345 15,0 2-768-15</inkml:trace>
  <inkml:trace contextRef="#ctx0" brushRef="#br0" timeOffset="124568.24">28749 5129 101 0,'0'0'1453'0,"0"0"-1060"16,0 0-217-16,0 0 19 15,0 0 14-15,0 0-113 16,0 0-34-16,-7-20-62 16,-4 40 6-16,-2 10 12 15,-8 9-17-15,2 3 12 16,-4 2-4-16,1-4 3 15,2-4 3-15,2-6-15 16,5-8 0-16,6-10-6 16,0-4 6-16,5-4-1 0,2-4 0 15,0 0-32-15,0 0 22 16,0-6-60-16,0-6-4 16,0 3 75-16,4-2-37 15,15 3 36-15,8 1-38 16,6 6 6-16,9 1 19 15,5 0 14-15,-1 0-5 16,-1 0-2-16,-7 0-63 16,-7 0-44-16,-8 0-69 15,-10-4-84-15,-7-2-52 16,-6-3-89-16</inkml:trace>
  <inkml:trace contextRef="#ctx0" brushRef="#br0" timeOffset="124745.13">28907 5282 217 0,'0'0'911'0,"0"0"-430"15,0 0-281-15,0 0 38 0,0 0-18 16,0 0-75-16,0 0-4 16,-13-7-73-16,7 36-3 15,-4 7 6-15,1 6-53 16,-2 6-17-16,2-2 22 16,0 0-14-16,3-4-18 15,6 2-126-15,0-11-186 16,0-13-231-16</inkml:trace>
  <inkml:trace contextRef="#ctx0" brushRef="#br0" timeOffset="125116.23">29315 5329 1595 0,'0'0'389'0,"0"0"-278"0,0 0-61 15,0 0-14-15,0 0 46 16,0 0 28-16,0 0-40 16,-18 61 40-16,32-59-82 15,-1-2-7-15,-6 0 13 16,-5 0-34-16,-2 0 55 16,0-6-46-16,-7-2-9 15,-24 8-97-15,2 0-145 16,6 0-527-16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30:36.7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7467 6511 937 0,'0'0'305'0,"0"0"-198"0,0 0 18 15,0 0 39 1,0 0 57-16,0 0 15 0,0-12-50 15,0 12-1-15,0 0-87 16,0 0-27-16,0 0 11 16,0-2-46-16,0 2 24 15,0 0-14-15,0 0-32 16,0 0 48-16,0 0-56 16,0 0 0-16,0-2 36 15,0-3-40-15,-2 1 41 16,0-1-43-16,-2-4 18 15,-8 4-3-15,-5 0-15 16,-10 5 0-16,-5 0-8 16,-3 3 8-16,2 13-1 15,4 6 1-15,10 2-4 0,9 2-18 16,10 2 22-16,0 0 0 16,8-4-17-16,19-2-10 15,6-6-3-15,3-5-56 16,2-8-111-16,13-3-93 15,-13-1-253-15,-7-13-165 0</inkml:trace>
  <inkml:trace contextRef="#ctx0" brushRef="#br0" timeOffset="180.99">7623 6307 1748 0,'0'0'504'16,"0"0"-447"-16,0 0 52 0,0 0-82 15,0 0 58-15,0 0 10 16,98 104-55-16,-98-46 11 16,-17 7-51-16,-19 8 0 15,-18 17-57-15,7-17-216 16,10-18-425-16</inkml:trace>
  <inkml:trace contextRef="#ctx0" brushRef="#br0" timeOffset="1508.44">8644 6365 687 0,'0'0'630'0,"0"0"-378"15,0 0-166-15,0 0 15 16,0 0 25-16,0 0-15 16,0 0 40-16,0-41-45 15,0 39-29-15,0 2 24 16,0 0-61-16,0 0-19 15,0 11-11-15,0 16-8 16,0 12 55-16,0 11-32 16,-4 12-7-16,-3 8 45 15,-2 6-45-15,-4 2 17 16,1-1-18-16,-1-7-8 16,2-6 14-16,4-10-23 15,3-8 0-15,4-8-10 0,0-7 10 16,0-10-51-16,0-8-119 15,0-13-88-15,8-3-70 16,2-19-31-16</inkml:trace>
  <inkml:trace contextRef="#ctx0" brushRef="#br0" timeOffset="1718.42">8669 6367 1443 0,'0'0'313'0,"0"0"-237"16,0 0-51-16,0 0 39 16,0 0 69-16,88 105 3 15,-88-52-36-15,0 0-71 16,-8 5 15-16,-19-7-43 16,-2-3-1-16,-2-4-22 15,9-11-150-15,10-17-222 0</inkml:trace>
  <inkml:trace contextRef="#ctx0" brushRef="#br0" timeOffset="2021.76">9177 6250 1220 0,'0'0'340'0,"0"0"-209"15,0 0-83-15,0 0 97 16,0 0 21-16,-132 118-2 16,114-61 9-16,5 6-70 15,11 0-23-15,2-3-70 16,0-4 4-16,20-12-11 15,4-6-3-15,10-12-94 16,19-12-74-16,-3-7-173 16,-8-7-365-16</inkml:trace>
  <inkml:trace contextRef="#ctx0" brushRef="#br0" timeOffset="2284.63">9529 6324 1033 0,'0'0'554'16,"0"0"-416"-16,0 0-123 15,0 0 68-15,0 0 31 16,-89 117 55-16,60-65-14 16,2 0-69-16,2 0-11 0,6-8-64 15,5-6-2-15,8-9-2 16,6-13-7-16,0-9-62 15,6-7-11-15,14 0-35 16,5-26-54-16,8-36-88 16,-3 6-243-16,-9-4-90 0</inkml:trace>
  <inkml:trace contextRef="#ctx0" brushRef="#br0" timeOffset="2441.17">9529 6324 26 0,'17'-44'1237'15,"-11"44"-891"-15,-4 0-187 16,4 18-107-16,-1 14 67 15,1 8 7-15,2 11-34 16,-2 0-3-16,1 2-70 16,-1 0-7-16,1-7-24 15,0-5 8-15,-7-4-88 0,0-8-94 16,0-11-99-16,-10-8-370 0</inkml:trace>
  <inkml:trace contextRef="#ctx0" brushRef="#br0" timeOffset="2597.21">9286 6592 1980 0,'0'0'596'15,"0"0"-490"-15,0 0-62 16,0 0-32-16,0 0 5 16,131-41-17-16,-77 27-15 15,29-3 9-15,-16 5-280 16,-9 3-537-16</inkml:trace>
  <inkml:trace contextRef="#ctx0" brushRef="#br0" timeOffset="2905.02">9797 6759 1517 0,'0'0'481'16,"0"0"-403"-16,0 0-78 16,0 0 1-16,0 0-1 15,0 0 41-15,29-112-8 0,-16 86 36 16,3 4-61-16,-5 6-7 16,-3 8 60-16,0 8 26 15,-2 0-41-15,-4 12 5 16,3 16-4-16,-3 12 16 15,0 4-63-15,0 4 0 16,-2 1-39-16,0 1-178 16,0-10-180-16,0-14-814 0</inkml:trace>
  <inkml:trace contextRef="#ctx0" brushRef="#br0" timeOffset="4258.58">10279 6689 1279 0,'0'0'383'0,"0"0"-99"0,0 0-17 15,0 0-118-15,0 0-33 16,0 0-31-16,0 0-75 16,79-19 26-16,-38 12-36 15,1-1 3-15,-2 0-15 16,-5 0-120-16,-6 0-71 15,-6 1-146-15,-11-2-215 16,-8 3-301-16</inkml:trace>
  <inkml:trace contextRef="#ctx0" brushRef="#br0" timeOffset="4435.82">10503 6481 1091 0,'0'0'620'0,"0"0"-468"15,0 0-131-15,0 0 115 16,0 0-11-16,-58 123-40 16,43-77 17-16,1 1-100 15,6-4-2-15,5 1-19 16,3-11-219-16,0-14-287 0</inkml:trace>
  <inkml:trace contextRef="#ctx0" brushRef="#br0" timeOffset="4722.59">11031 6392 776 0,'0'0'182'16,"0"0"-8"-16,0 0 104 15,0 0 9-15,-135 119-77 16,103-71-36-16,6-3-66 16,5-4-95-16,8-7-2 15,11-8-11-15,2-11-3 16,0-10-40-16,17-5-28 16,10-5-36-16,2-20-88 15,16-27-202-15,-11 4-116 0,-5-1-371 16</inkml:trace>
  <inkml:trace contextRef="#ctx0" brushRef="#br0" timeOffset="4871.42">11031 6392 1033 0,'41'-62'537'0,"-41"62"-293"0,2 0-95 15,0 19-118-15,3 11 60 16,1 7-29-16,4 9 16 16,-2 5-10-16,5-1-67 15,-1-2 11-15,1-4-12 16,-4-5-86-16,-4-8-136 15,-5-11-65-15,0-9-300 0</inkml:trace>
  <inkml:trace contextRef="#ctx0" brushRef="#br0" timeOffset="5022.55">10730 6617 2009 0,'0'0'519'0,"0"0"-478"16,0 0 1-16,0 0-42 15,150-13-30-15,-88 13-14 16,25 0-109-16,-17 0-138 16,-12 7-616-16</inkml:trace>
  <inkml:trace contextRef="#ctx0" brushRef="#br0" timeOffset="5404.14">11268 6729 1403 0,'0'0'608'0,"0"0"-495"15,0 0-101-15,0 0 4 16,0 0-1-16,0 0 4 15,0 0 87-15,8-5-86 16,4-2 9-16,1 1-29 16,-1 4 1-16,-1 2 5 15,-3 0-5-15,-3 6-1 16,-5 19 25-16,0 5-24 16,-7 3 34-16,-10 1-27 0,3-3 1 15,7-9 0-15,7-8-9 16,0-6 0-16,11-6 26 15,18-2-20-15,10 0-6 16,1-8-62-16,20-20-181 16,-12 2-113-16,-5 2-588 0</inkml:trace>
  <inkml:trace contextRef="#ctx0" brushRef="#br0" timeOffset="5592.67">11722 6601 1190 0,'0'0'563'0,"0"0"-417"0,0 0-74 15,0 0-29-15,0 0-10 16,0 0 51-16,0 0-51 16,148-12-32-16,-101 8-2 15,-9 0-198-15,-9-2-375 0</inkml:trace>
  <inkml:trace contextRef="#ctx0" brushRef="#br0" timeOffset="5769.46">11963 6392 1073 0,'0'0'978'16,"0"0"-828"-16,0 0-131 15,0 0-10-15,-60 149-9 16,47-98 18-16,1 2-24 15,6-1 6-15,6 7-59 16,0-15-265-16,0-12-1086 0</inkml:trace>
  <inkml:trace contextRef="#ctx0" brushRef="#br0" timeOffset="6148.85">12686 6403 1864 0,'0'0'233'0,"0"0"-226"16,0 0-14 0,0 0 14-16,-125 143-2 0,87-85 49 15,4 0-5-15,8-3 3 16,4-6-51-16,8-12 0 15,12-11-1-15,2-11-47 16,11-15-65-16,13-15-54 16,3-12-419-16</inkml:trace>
  <inkml:trace contextRef="#ctx0" brushRef="#br0" timeOffset="6336.89">12657 6418 1827 0,'0'0'517'15,"0"0"-452"-15,0 0-59 16,0 0 11-16,0 0-17 0,75 137 0 16,-59-88-3-16,-5-3 4 15,1 3-1-15,-6-5 0 16,-4-5-134-16,-2-14-90 16,-2-10-45-16,-16-9-130 15,-4-6-628-15</inkml:trace>
  <inkml:trace contextRef="#ctx0" brushRef="#br0" timeOffset="6470.83">12436 6685 1307 0,'0'0'809'15,"0"0"-453"-15,0 0-229 16,0 0-105-16,134-22 14 16,-72 21-36-16,5-2-21 0,22 1-3 15,-17-2-224 1,-14 1-410-16</inkml:trace>
  <inkml:trace contextRef="#ctx0" brushRef="#br0" timeOffset="7192.58">12995 6742 116 0,'0'0'816'15,"0"0"-531"-15,0 0-78 16,0 0-78-16,0 0 21 15,0 0-8-15,0 0-1 16,-2 0-27-16,2 0-51 16,0 0-7-16,0 0-23 15,0 0-27-15,0 0 40 16,0 0-39-16,0 0 18 16,-2 0 39-16,2 0-51 15,-2 0 4-15,2 0 2 0,0 0-7 16,0-2 44-16,-2 2-56 15,2 0 8-15,0 0-16 16,-2 0-11-16,2 0 18 16,0 0-5-16,0 0 3 15,0 0-11-15,0 0 14 16,0 0 0-16,0 0 3 16,0 0 6-16,0-2 7 15,0-1-8-15,0-1 5 16,0 2-4-16,0-2-9 15,0 0-10-15,10 3 10 16,4 1-29-16,-1 0 29 16,-4 0 0-16,-7 9-3 0,-2 9-14 15,0 5 19-15,-6 0-2 16,-7 4 13-16,1-5-2 16,8-6-3-16,4-2-8 15,0-6 2-15,13-2-21 16,9-2 11-16,3 1 8 15,-7 2-9-15,-7 5-2 16,-11 8 10-16,0 6-4 16,-25 4 5-16,-8 2-22 15,-1 0-6-15,1-8-107 16,6-14-90-16,10-8-119 16,5-2-564-16</inkml:trace>
  <inkml:trace contextRef="#ctx0" brushRef="#br0" timeOffset="7413.12">13156 6353 1722 0,'0'0'663'16,"0"0"-565"-16,0 0-98 15,136 42 26-15,-94 0-26 16,-3 9 63-16,-13 12 37 15,-10 3-78-15,-16 8 12 16,0 1-34-16,-34 1-13 16,-24 9-108-16,5-22-239 15,8-15-526-15</inkml:trace>
  <inkml:trace contextRef="#ctx0" brushRef="#br0" timeOffset="41341.74">13711 6619 489 0,'0'0'503'16,"0"0"-286"-16,0 0-9 15,0 0-45-15,0 0-93 16,0 0-12-16,7-10 9 16,-3 5-49-16,-2 2 24 15,0 1-11-15,1 2-12 16,-3 0-19-16,2 0-23 15,-2 0 23-15,0 0 0 16,0 0 6-16,0 0 51 0,0 0-13 16,0 0 14-1,0 0 27-15,0 0-29 0,0 0 49 16,0 0-12-16,0 0-57 16,0 0 47-16,0 0-26 15,0 0-11-15,0 0 21 16,0 0-29-16,0 0 24 15,0 0-12-15,0 0-48 16,0 0 40-16,7 0-41 16,6 2 12-16,5 6 34 15,8 0-46-15,3-1 26 16,0-6-27-16,3 1-21 0,-6-2 21 16,1 0-157-1,-6 0-213-15,-8 0-360 0</inkml:trace>
  <inkml:trace contextRef="#ctx0" brushRef="#br0" timeOffset="41602.3">13711 6782 1400 0,'0'0'743'15,"0"0"-546"-15,0 0-111 16,0 0 40-16,0 0-63 16,127-12-31-16,-91 8-32 15,11-5-135-15,-9 4-251 16,-7-4-789-16</inkml:trace>
  <inkml:trace contextRef="#ctx0" brushRef="#br0" timeOffset="43262.68">14246 6459 756 0,'0'0'191'16,"0"0"-109"-16,0 0-34 16,0 0 4-16,0 0-9 15,0 0 1-15,0 0-2 16,9-9 65-16,-9 9-53 15,0-1-11-15,0-1-18 16,3-3-25-16,-3 2 31 16,2-1-31-16,0-1 0 15,0 2 44-15,-2 1 36 16,0 0 35-16,0 2 2 0,0 0-15 16,0 0 10-1,2 0-73-15,-2 0-13 0,0 0-19 16,0 9 10-16,2 13 2 15,-2 10 27-15,0 11-6 16,0 6 60-16,0 9-17 16,-2 5 8-16,-6-1-9 15,-4-1-67-15,1-5 40 16,0-2-46-16,-1-7 7 16,4-4-7-16,1-6-1 15,3-8-8-15,1-7 0 16,3-8-2-16,0-7-20 15,0-7-151-15,5-4-29 16,8-19-53-16,0-7-386 0</inkml:trace>
  <inkml:trace contextRef="#ctx0" brushRef="#br0" timeOffset="43508.36">14405 6395 1420 0,'0'0'283'0,"0"0"-224"15,0 0 15-15,0 0 13 16,0 0 56-16,0 0 73 16,75 120-91-16,-75-70-9 0,-18 2-41 15,-13 1-59-15,-5-8 17 16,-1-4-33-16,5-11-11 15,12-18-105-15,9-8-183 16,11-4-331-16</inkml:trace>
  <inkml:trace contextRef="#ctx0" brushRef="#br0" timeOffset="43824.25">14864 6312 1147 0,'0'0'609'0,"0"0"-502"15,0 0-20-15,0 0 22 16,-121 55 5-16,83-15 25 15,2 7-3-15,7 6-19 16,8-1-27-16,9-2-65 16,10-6 8-16,2-3-33 15,2-11 0-15,23-11-1 16,4-6-145-16,22-13-57 16,-7-2-176-16,-4-17-433 0</inkml:trace>
  <inkml:trace contextRef="#ctx0" brushRef="#br0" timeOffset="44042.89">14991 6403 1478 0,'0'0'360'16,"0"0"-164"-16,0 0-53 16,0 0-56-16,0 0 38 15,-108 143-13-15,85-94-24 16,2-1-34-16,5-6-53 15,5-10 13-15,9-9-14 16,2-11-97-16,0-10-21 16,11-2-47-16,22-23-83 0,-4-9-241 15,-4-2-279-15</inkml:trace>
  <inkml:trace contextRef="#ctx0" brushRef="#br0" timeOffset="44192.1">15042 6427 859 0,'0'0'595'15,"0"0"-358"-15,0 0-49 16,0 0-30-16,0 119-106 16,0-80-20-16,2 0 5 15,5-4-36-15,-1-5-2 16,1-4-114-16,-3-8-243 16,-4-9-966-16</inkml:trace>
  <inkml:trace contextRef="#ctx0" brushRef="#br0" timeOffset="44471.23">14875 6663 1542 0,'0'0'385'16,"0"0"-262"-16,0 0-2 16,0 0-104-16,124-8-5 15,-84-4-10-15,1-2 17 16,-6 2-28-16,-1 4 9 15,-9 3-3-15,-5 5-13 16,-5 0 16-16,-4 0 0 16,-6 15 51-16,-1 11 30 0,-4 4 31 15,0 4-56-15,0 2-41 16,0 1-2-16,3-5-12 16,1-6-2-16,0-10-103 15,3-7-226-15,-1-6-430 0</inkml:trace>
  <inkml:trace contextRef="#ctx0" brushRef="#br0" timeOffset="44697.21">15443 6363 1478 0,'0'0'745'0,"0"0"-445"15,0 0-221-15,0 0-39 16,0 0-1-16,0 0-11 16,121 145 34-16,-121-87-62 15,0 3-8-15,-18-1 7 16,-32 10-178-16,8-15-72 16,2-15-375-16</inkml:trace>
  <inkml:trace contextRef="#ctx0" brushRef="#br0" timeOffset="45267.64">15818 6621 1011 0,'0'0'695'0,"0"0"-386"16,0 0-163-16,0 0-81 0,0 0 24 15,0 0-13-15,0 0-50 16,126-6 28-16,-97 6-54 15,3 0-26-15,1 0-50 16,-8 0-216-16,-7-4-378 0</inkml:trace>
  <inkml:trace contextRef="#ctx0" brushRef="#br0" timeOffset="45445.73">16014 6481 1352 0,'0'0'306'16,"0"0"-196"0,0 0 62-16,-20 104-83 0,11-58 17 15,0 2-64-15,-2 1-33 16,2 2-9-16,0-13-301 16,6-9-561-16</inkml:trace>
  <inkml:trace contextRef="#ctx0" brushRef="#br0" timeOffset="45795.68">16368 6435 876 0,'0'0'697'16,"0"0"-485"-16,0 0-182 15,0 0-21-15,0 0 76 16,0 0 75-16,0 111 30 16,0-58-45-16,0 3-57 15,0 2 7-15,0 0-77 16,0-4 1-16,0-5-12 15,0-5 5-15,0-6 2 16,0-10-14-16,0-6-149 16,0-10-13-16,0-12-130 0,2 0-17 15,-2-10-250-15</inkml:trace>
  <inkml:trace contextRef="#ctx0" brushRef="#br0" timeOffset="45987.73">16497 6411 1480 0,'0'0'401'16,"0"0"-302"-16,0 0-52 15,0 0 22-15,0 0 27 16,0 0 61-16,63 132-54 16,-63-85-51-16,-7 2-7 0,-15-3-45 15,-2-7-19-15,-3-9-127 16,9-13-208-16,7-10-315 0</inkml:trace>
  <inkml:trace contextRef="#ctx0" brushRef="#br0" timeOffset="46227.62">16763 6421 1075 0,'0'0'381'16,"0"0"-236"-16,0 0-128 0,0 0 50 16,0 0 81-16,-78 108 32 15,66-64-9-15,8 4-89 16,4-2-51-16,0-5-6 16,11-9-25-16,13-11-28 15,26-21-100-15,-8 0-242 16,1-4-643-16</inkml:trace>
  <inkml:trace contextRef="#ctx0" brushRef="#br0" timeOffset="46435.15">17064 6471 1400 0,'0'0'335'0,"0"0"-145"15,0 0 27-15,0 0-108 16,-103 114-7-16,79-80-29 0,3 0-12 15,8-5-9-15,7-8-52 16,4-4 0-16,2-12-2 16,0-5-114-16,15 0 47 15,5-12-177-15,5-26-70 16,-4 4-204-16,-2-3-278 0</inkml:trace>
  <inkml:trace contextRef="#ctx0" brushRef="#br0" timeOffset="46588.14">17064 6471 1255 0,'13'-17'613'15,"-4"17"-347"-15,0 8-116 16,-1 13-4-16,4 7-57 16,-1 4 5-16,1 6 6 0,-4 0-95 15,-1 0-4-15,-3-4-2 16,-2-5-2-16,-2-7-73 16,0-10-147-16,0-7-278 15,-4-5-237-15</inkml:trace>
  <inkml:trace contextRef="#ctx0" brushRef="#br0" timeOffset="46737.68">16926 6650 1605 0,'0'0'607'16,"0"0"-474"-16,0 0-83 15,131 0-29-15,-85-1-21 0,15-15-114 16,-10 2-242-16,-8-1-547 15</inkml:trace>
  <inkml:trace contextRef="#ctx0" brushRef="#br0" timeOffset="47498.21">17333 6756 332 0,'0'0'632'0,"0"0"-457"16,0 0-96-16,0 0-24 16,0 0 53-16,0 0 35 15,0 0-20-15,-16 0 33 16,16 0 15-16,0 0-30 16,-2 0-1-16,0 0-59 15,0-2-33-15,0 0-19 16,2-1 7-16,0-1 20 15,0 2-32-15,0-1 10 0,0 1-2 16,0-1-13-16,0 1 48 16,0 0-25-16,0 2-29 15,0 0 28-15,0 0-41 16,0 0 0-16,0 0 0 16,0 0 18-16,0 0-27 15,0 0 9-15,-2 0-28 16,2 0 16-16,0 0-3 15,0 0 15-15,0 0-6 16,0 0 19-16,0 0-5 16,0 0-8-16,0 0 1 15,0 0 6-15,0 0-5 0,0 0-2 16,0 0 1-16,0 0 17 16,0 0-16-16,0 0-2 15,0 0-7-15,0 0-13 16,0 12 19-16,0 6 1 15,0 5-1-15,0-4 13 16,0 3-13-16,0-3 1 16,0-3 0-16,0-4-9 15,0-2 9-15,0-2 0 16,0 0 0-16,0-2-26 16,0-1-18-16,0 0-32 15,0-3-48-15,0-2 75 16,0 0-47-16,10 0-64 0,4 0-110 15,1 0-397-15</inkml:trace>
  <inkml:trace contextRef="#ctx0" brushRef="#br0" timeOffset="48066.13">17244 6782 347 0,'0'0'658'0,"0"0"-337"15,0 0-119-15,0 0 15 16,0 0 6-16,0 0-96 15,0 0 28-15,7-25-105 0,4 15-17 16,2 3-24-16,6-2 1 16,-2 6-10-16,3 3 27 15,-2 0-12-15,-5 0 41 16,-2 12-35-16,-6 12 13 16,-5 3 14-16,0 10-35 15,-18 0 42-15,-9 0-25 16,-2-1-23-16,3-9 36 15,6-4-43-15,8-9 9 16,10-5 15-16,2-9-23 16,7 0 35-16,17 0-36 15,8-7-24-15,1-7-134 16,16-11-105-16,-9 8-211 0,-4 3-436 16</inkml:trace>
  <inkml:trace contextRef="#ctx0" brushRef="#br0" timeOffset="48766.32">17485 6441 1234 0,'0'0'534'0,"0"0"-358"0,0 0-68 16,0 0-37-16,0 0-51 16,0 0 36-16,0 0 36 15,91 134-45-15,-91-85-1 16,0 2-7-16,-6-2-38 15,-17-3-2-15,-6-9-140 16,7-8-225-16,9-16-551 0</inkml:trace>
  <inkml:trace contextRef="#ctx0" brushRef="#br0" timeOffset="49140.68">17902 6555 529 0,'0'0'1033'0,"0"0"-735"15,0 0-150-15,0 0 63 0,0 0-69 16,0 0 37-16,0 0-20 16,71 8-92-16,-35-6-12 15,4 2-55-15,0-2 9 16,2-2-19-16,-3 0-23 15,-6 0-234-15,-4-5-121 16,-9-4-265-16,-9-2-718 0</inkml:trace>
  <inkml:trace contextRef="#ctx0" brushRef="#br0" timeOffset="49297.82">18098 6437 806 0,'0'0'840'15,"0"0"-479"-15,0 0-96 0,0 0-153 16,-34 132 7-16,26-84-76 16,1 2-42-16,-2 12-1 15,0-9-317-15,3-15-720 0</inkml:trace>
  <inkml:trace contextRef="#ctx0" brushRef="#br0" timeOffset="49923.39">18490 6457 1023 0,'0'0'156'0,"0"0"-82"16,0 0 26 0,0 0 18-16,0 106-1 0,0-54 3 15,0 10 90-15,0 6-34 16,-2 2-87-16,-4 1-13 15,1-4-70-15,-2-9 2 16,3-9-8-16,1-13-2 16,3-12-44-16,0-20-195 15,0-4-96-15,5-2-323 0</inkml:trace>
  <inkml:trace contextRef="#ctx0" brushRef="#br0" timeOffset="50131.05">18633 6457 1228 0,'0'0'516'15,"0"0"-358"-15,0 0 9 16,0 0-36-16,75 102-21 16,-75-62-27-16,0 2 59 15,-17 1-72-15,-10-2-59 16,-6-5-11-16,-2-4-57 15,3-11-164-15,12-11-257 16,11-10-431-16</inkml:trace>
  <inkml:trace contextRef="#ctx0" brushRef="#br0" timeOffset="50378.37">18943 6479 1192 0,'0'0'784'0,"0"0"-515"16,0 0-94-16,0 0-43 15,0 0-95-15,0 0 18 16,0 0 0-16,-108 84-46 16,93-36 40-16,4 3-49 15,6-2-11-15,5-4-13 16,3-12-114-16,19-8 19 15,25-25-13-15,-3 0-97 0,-1-7-287 0</inkml:trace>
  <inkml:trace contextRef="#ctx0" brushRef="#br0" timeOffset="50574.02">19226 6432 1570 0,'0'0'549'16,"0"0"-425"-16,0 0-53 15,0 0-13-15,-96 114 61 16,77-71-23-16,0 1-30 16,1 0-39-16,5-6-13 15,2-6-28-15,4-8-9 16,3-7-170-16,4-17 15 0,0 0-140 16,6-4-279-16</inkml:trace>
  <inkml:trace contextRef="#ctx0" brushRef="#br0" timeOffset="50755.2">19213 6449 1377 0,'0'0'589'15,"0"0"-463"-15,0 0-78 16,0 0 60-16,0 0-50 16,0 0 8-16,75 120 7 15,-63-82-60-15,-4 0 13 16,-3 1-26-16,-5-6-110 15,0-5-152-15,-11-7-247 16,-5-12-506-16</inkml:trace>
  <inkml:trace contextRef="#ctx0" brushRef="#br0" timeOffset="50896.18">19016 6679 1023 0,'0'0'858'16,"0"0"-594"-16,0 0-118 15,0 0-115-15,141 0-31 16,-92 0 0-16,-7 0-253 16,-8 0-479-16</inkml:trace>
  <inkml:trace contextRef="#ctx0" brushRef="#br0" timeOffset="52820.68">19416 6779 525 0,'0'0'305'15,"0"0"-162"-15,0 0 58 16,0 0-17-16,0 0-74 16,0 0 28-16,0 0-42 15,0-12-55-15,0 11-29 0,0 1 0 16,0 0-18-16,0 0 6 15,0 0 0-15,0 0-12 16,0 0 6-16,0 0-24 16,0 0-1-16,0-2-1 15,4-1 6-15,3 1-176 16,-3 0 5-16,-2 2 149 16,-2 0 45-16,0 0 3 15,0 0 145-15,0-1-2 16,0 1 55-16,0 0-39 0,0-2-3 15,0 2 2 1,0 0-43-16,0 0-14 0,0 0-27 16,0 0-58-16,0 0 30 15,-4 0-46-15,-1 0 0 16,1 0-2-16,0 0 13 16,4 0-11-16,-2 0 0 15,2 0 10-15,0 0 6 16,0 0-16-16,0 0 0 15,0 0-1-15,0 0 14 16,0 0-11-16,0 0-2 16,0 0 0-16,0 0-10 15,0 0 10-15,0 0 0 16,0 0-2-16,0 0 14 16,0 0-13-16,0 0 1 0,0 0 0 15,0 0-19-15,0 0 17 16,0 0 2-16,0 0-1 15,0 0-34-15,0 0 27 16,0 0-42-16,0 0-23 16,0 0 54-16,0 0-61 15,0 0 11-15,0 0-73 16,0 0-92-16,0 0-85 16,0 0-393-16</inkml:trace>
  <inkml:trace contextRef="#ctx0" brushRef="#br0" timeOffset="53178.17">19395 6771 504 0,'0'0'597'16,"0"0"-312"-16,0 0-54 0,0 0 29 16,0 0-49-16,0 0-54 15,0 0-18-15,0 0-49 16,0 0 7-16,0 0-58 16,0 0-39-16,0 0 43 15,0 0-30-15,11-4-13 16,5 1-4-16,4 0-10 15,-4 3 7-15,-3 0 7 16,-8 3 0-16,-5 15 4 16,0 3 5-16,-14 8 26 15,-8-1 6-15,-2-2-41 16,-1-3 35-16,7-2-35 0,7-7 0 16,7-5-13-1,4-4 2-15,2-1-53 0,17-2 42 16,2-1-66-16,-3 1 57 15,-5 1 5-15,-13 5-2 16,0 4 16-16,-11 9 11 16,-20 5-8-16,-5-1-9 15,-9 5-148-15,10-7-166 16,12-10-476-16</inkml:trace>
  <inkml:trace contextRef="#ctx0" brushRef="#br0" timeOffset="53485.87">19743 6372 895 0,'0'0'1201'0,"0"0"-930"16,0 0-212-16,0 0-58 15,0 0 101-15,0 0-1 16,114 133-7-16,-98-81-27 16,-14 4-67-16,-2 2 32 15,-16 0-32-15,-17-1-71 0,-17 4-81 16,8-13-173-16,9-13-511 15</inkml:trace>
  <inkml:trace contextRef="#ctx0" brushRef="#br0" timeOffset="54899.67">20068 6659 1437 0,'0'0'406'0,"0"0"-205"16,0 0-79-16,0 0-8 0,0 0 25 15,0 0-5-15,0 0 20 16,98 8-80-16,-55-8-73 15,6 0 9-15,0 0-10 16,11-10-228-16,-10 0-295 16,-10-1-579-16</inkml:trace>
  <inkml:trace contextRef="#ctx0" brushRef="#br0" timeOffset="55544.62">20777 6445 831 0,'0'0'699'15,"0"0"-479"-15,0 0-118 16,0 0-25-16,0 0 62 0,0 0-73 16,0 0-14-16,0-8 15 15,-2 30-46-15,-7 12 96 16,-2 12-6-16,-5 10-14 16,-1 11 30-16,-3 0-84 15,1 2-22-15,2-6 18 16,3-3-38-16,6-5-1 15,1-9 0-15,5-9 12 16,2-10-33-16,0-7-10 16,0-9-221-16,11-11-24 15,7-7-237-15,-5-15-452 0</inkml:trace>
  <inkml:trace contextRef="#ctx0" brushRef="#br0" timeOffset="55771.99">20851 6368 1265 0,'0'0'397'0,"0"0"-263"16,0 0-67-16,0 0 92 16,0 0 26-16,60 145-52 15,-60-97-10-15,0-2-77 16,-20 0 0-16,-11-8-46 15,-9-4 0-15,-3-7-126 16,-3-12-136-16,8-7-58 16,13-5-441-16</inkml:trace>
  <inkml:trace contextRef="#ctx0" brushRef="#br0" timeOffset="56047.93">21198 6367 1257 0,'0'0'289'0,"0"0"-183"15,0 0-92-15,0 0 81 0,-133 80 74 16,108-34 31-1,5 4-19-15,9-1-107 0,9-2-30 16,2-7-20-16,0-8-24 16,20-12-18-16,18-13-62 15,-5-7-266-15,-1 0-502 0</inkml:trace>
  <inkml:trace contextRef="#ctx0" brushRef="#br0" timeOffset="56259.64">21366 6400 1243 0,'0'0'538'0,"0"0"-405"15,0 0 64-15,0 0-53 16,-87 131-89-16,62-81 19 0,6 0 8 16,1-2-66-16,4-6 25 15,7-7-41-15,3-12-28 16,4-9-32-16,0-11-95 15,0-8-59-15,6-16-298 16,2-4-729-16</inkml:trace>
  <inkml:trace contextRef="#ctx0" brushRef="#br0" timeOffset="56432.62">21323 6442 1502 0,'0'0'370'0,"0"0"-272"16,0 0 72-16,0 0-96 0,29 109-15 15,-19-70 34-15,1 4-36 16,-1-1-9-16,2-4-48 16,-3-6-8-16,-3-6-39 15,-6-6-147-15,0-8-153 16,-6-8-365-16</inkml:trace>
  <inkml:trace contextRef="#ctx0" brushRef="#br0" timeOffset="56559.45">21163 6691 1721 0,'0'0'698'0,"0"0"-560"16,0 0-96-16,0 0 14 15,116-14-55-15,-49 8-2 0,-11 0-109 16,-9 3-455-16</inkml:trace>
  <inkml:trace contextRef="#ctx0" brushRef="#br0" timeOffset="57354.13">21484 6874 1467 0,'0'0'560'0,"0"0"-406"16,0 0 8-16,0 0-55 16,0 0-107-16,0 0 34 15,0 0-34-15,38-103-11 16,-25 77 5-16,-1 5-10 15,-4 0 16-15,-3 9 0 16,-3 5 6-16,0 5 64 16,-2 2-63-16,0 5 1 15,0 19 12-15,0 10 25 16,0 9 7-16,0 3-49 0,0 0 12 16,-4-2-30-1,4-8-37-15,0-10-180 0,6-10-270 16,10-12-437-16</inkml:trace>
  <inkml:trace contextRef="#ctx0" brushRef="#br0" timeOffset="57616.65">22033 6399 1521 0,'0'0'473'0,"0"0"-420"16,0 0-36-16,0 0 42 15,-110 130 90-15,75-76 5 16,-1 2-32-16,5-4-48 16,6-8-73-16,5-8-1 15,11-14-23-15,7-10-120 16,2-12-19-16,11 0-117 15,7-17-414-15</inkml:trace>
  <inkml:trace contextRef="#ctx0" brushRef="#br0" timeOffset="57788.44">22004 6418 1401 0,'0'0'382'15,"0"0"-233"-15,0 0 80 16,0 0-117-16,39 137-33 15,-27-93 2-15,-1 0-45 16,0-2-20-16,-7-3-16 16,-4-6-90-16,0-8-225 15,-6-11-442-15</inkml:trace>
  <inkml:trace contextRef="#ctx0" brushRef="#br0" timeOffset="57933.07">21796 6636 1523 0,'0'0'342'16,"0"0"-193"-16,121-3-149 15,-43-3-25-15,-16 3-146 16,-9-2-354-16</inkml:trace>
  <inkml:trace contextRef="#ctx0" brushRef="#br0" timeOffset="58501.78">22228 6735 1073 0,'0'0'331'0,"0"0"-228"0,0 0-90 15,0 0 9-15,0 0-22 16,0 0 1-16,0 0 7 16,-10 0-7-16,7 0-1 15,1 0 52-15,2 0 63 16,-2-2 27-16,2 0-61 16,0 0-3-16,0-2 8 15,0 3-86-15,0-2 6 16,0 3-6-16,0 0-6 15,0 0-3-15,0 0-10 16,-4 0 13-16,1 0-7 16,-2 0 13-16,5 0 0 0,0 0 21 15,0 0 11-15,0 0 42 16,0 0-37-16,0 0-28 16,0 0 28-16,0 0-25 15,0 0-2-15,8 0-10 16,0 0 12-16,3 0-13 15,1 0 1-15,-6 0 0 16,-1 3-12-16,-5 15 24 16,0 4-11-16,-16 7 57 15,-8 6-31-15,-1 0 26 16,3-3-53-16,7-6 12 16,11-6 17-16,4-5-28 15,12-6 92-15,17-7-13 0,9-2-80 16,2 0-40-1,13-26-167-15,-13 3-273 0,-5-3-266 0</inkml:trace>
  <inkml:trace contextRef="#ctx0" brushRef="#br0" timeOffset="58713.1">22514 6374 1560 0,'0'0'641'16,"0"0"-511"-16,0 0-30 16,0 0 11-16,80 149-17 0,-80-91 27 15,0 8-74-15,-11 2-38 16,-16-1-9-16,-4-7-16 16,-9 4-181-16,7-17-138 15,8-14-611-15</inkml:trace>
  <inkml:trace contextRef="#ctx0" brushRef="#br0" timeOffset="59238.47">22766 6699 1629 0,'0'0'655'0,"0"0"-442"16,0 0 28-16,0 0-147 16,0 0-77-16,127-26 16 15,-90 20-33-15,2 1 0 16,5 0-62-16,-8 1-417 15,-9 4-123-15</inkml:trace>
  <inkml:trace contextRef="#ctx0" brushRef="#br0" timeOffset="59613.39">23482 6421 1008 0,'0'0'562'0,"0"0"-405"0,0 0-100 16,0 0 46-16,0 0 50 15,0 0 9-15,0 0-1 16,2 140-80-16,-2-82 18 16,-10 8-16-16,2 3-65 15,-3 2 42-15,-1-1-54 16,4-1-6-16,1-8 9 16,1-2 4-16,0-11-25 15,6-12 12-15,0-9-208 16,0-22-31-16,10-5-140 15,1 0-320-15</inkml:trace>
  <inkml:trace contextRef="#ctx0" brushRef="#br0" timeOffset="59830.88">23640 6328 1698 0,'0'0'474'15,"0"0"-393"-15,0 0-72 16,0 0 46-16,0 0 90 16,71 143-45-16,-80-85-2 15,-26 3-92-15,-10-1-6 16,-7-7-10-16,6-9-170 0,8-12-9 16,13-13-286-1,17-14-937-15</inkml:trace>
  <inkml:trace contextRef="#ctx0" brushRef="#br0" timeOffset="60086.74">23921 6395 1326 0,'0'0'326'16,"0"0"-225"-16,0 0-61 15,0 0-6-15,0 0 168 0,0 0-8 16,-119 102-69 0,113-53-8-16,6 2-89 0,0-3-7 15,0-4-21-15,15-12-24 16,5-8-41-16,7-12-126 16,13-12-91-16,-4-1-63 15,-5-17-355-15</inkml:trace>
  <inkml:trace contextRef="#ctx0" brushRef="#br0" timeOffset="60274.75">24137 6435 1487 0,'0'0'627'0,"0"0"-552"16,0 0 2-16,0 0-10 16,-98 124 34-16,67-76 58 0,6-2-80 15,7-2-27-15,7-3-37 16,4-9 0-16,5-9-30 15,2-11-2-15,0-5-158 16,0-7 19-16,13-16-163 16,-1-6-431-16</inkml:trace>
  <inkml:trace contextRef="#ctx0" brushRef="#br0" timeOffset="60446.03">24124 6441 1405 0,'0'0'608'0,"0"0"-426"15,0 0-144-15,0 0 15 16,0 0 29-16,35 125-29 0,-28-76 22 16,-3-1-59-16,-2 0-7 15,-2-5-18-15,0-8-61 16,0-10-171-16,0-10-133 16,-11-10-432-16</inkml:trace>
  <inkml:trace contextRef="#ctx0" brushRef="#br0" timeOffset="60590.62">23931 6619 1807 0,'0'0'471'16,"0"0"-381"-16,0 0-57 16,162 0-33-16,-94-4-31 15,-14 0-191-15,-12 0-503 0</inkml:trace>
  <inkml:trace contextRef="#ctx0" brushRef="#br0" timeOffset="61122.06">24211 6924 1375 0,'0'0'663'0,"0"0"-519"0,0 0-76 16,0 0-68-16,0 0-15 15,0 0-20-15,0 0-61 16,111-122-51-16,-100 99 10 16,-2 8 1-16,-5 7 136 15,-2 8 3-15,1 0 83 16,-3 10 57-16,0 17 99 16,2 12-116-16,0 7-61 15,-2 3-50-15,2 0 3 16,-2-3-18-16,0-2-47 15,0-14-176-15,0-11-483 0</inkml:trace>
  <inkml:trace contextRef="#ctx0" brushRef="#br0" timeOffset="61386.65">24712 6490 474 0,'0'0'858'0,"0"0"-490"16,0 0-132-16,-104 114-24 16,67-63-38-16,6-3-72 15,7-4-29-15,10-12-66 0,8-9-6 16,6-13-2-1,0-8-80-15,20-9 7 0,2-14-149 16,-2-6-445-16</inkml:trace>
  <inkml:trace contextRef="#ctx0" brushRef="#br0" timeOffset="61549.15">24737 6428 1213 0,'0'0'611'0,"0"0"-534"16,0 0 14-16,0 0-34 15,29 109 30-15,-23-63 6 16,-2 4-67-16,1 2 11 16,-3-4-37-16,-2-7-29 15,0-10-179-15,0-12-184 16,-4-14-588-16</inkml:trace>
  <inkml:trace contextRef="#ctx0" brushRef="#br0" timeOffset="61692.83">24581 6633 1876 0,'0'0'394'16,"0"0"-282"-16,0 0 66 15,124-2-146-15,-75 2-32 16,18 0-2-16,-14 0-235 16,-8 0-375-16</inkml:trace>
  <inkml:trace contextRef="#ctx0" brushRef="#br0" timeOffset="62346.44">24971 6788 1027 0,'0'0'297'0,"0"0"-157"16,0 0-71-16,0 0-43 0,0 0 13 15,0 0 37 1,0 0 36-16,-23 0-14 0,23 0-41 15,0 0 31-15,0 0-50 16,0 0-8-16,0 0-11 16,0 0-3-16,0 0-10 15,0 0-6-15,0 0 0 16,0 0-8-16,0 0 8 16,0 0 0-16,0 0 61 15,-2-2-8-15,0-2 20 16,0-3-70-16,0-1 8 15,2 0-14-15,0 1 4 0,0-2-1 16,0 1 0-16,0 4 9 16,8 1 7-16,-1 0-16 15,1 3 2-15,-2 0 9 16,-4 0-2-16,-2 18 6 16,0 5 55-16,0 4-46 15,-10 2 23-15,-3-4-41 16,5-2 2-16,0-7 2 15,6-7-10-15,2-2 0 16,0-2 5-16,0 2 11 16,12-1-11-16,-1 6-5 15,-5 2 0-15,-4 5-20 16,-2 8 20-16,0 1 0 0,-15-2 0 16,-5-3-48-1,-1-18-82-15,8-5-191 0,5 0-365 0</inkml:trace>
  <inkml:trace contextRef="#ctx0" brushRef="#br0" timeOffset="62594.57">25267 6370 1855 0,'0'0'526'16,"0"0"-480"-16,0 0 14 16,0 0 15-16,74 138 9 0,-61-73 43 15,-7 3-99-15,-6 2-10 16,0 1-18-16,-24-7 18 16,-9-6-36-16,-16-2-116 15,7-16-363-15,7-12-483 0</inkml:trace>
  <inkml:trace contextRef="#ctx0" brushRef="#br0" timeOffset="63253.98">25543 6691 1166 0,'0'0'515'15,"0"0"-258"-15,0 0 14 16,0 0-118-16,0 0 24 16,0 0-29-16,0 0-84 15,97-2 15-15,-64 2-60 16,5 0-17-16,-1 0-4 15,17-2-41-15,-14-3-426 16,-5-4-564-16</inkml:trace>
  <inkml:trace contextRef="#ctx0" brushRef="#br0" timeOffset="63790.23">26194 6449 1335 0,'0'0'404'0,"0"0"-199"0,0 0-131 15,0 0-26 1,0 0-47-16,0 0 79 0,9 116 88 16,-9-45-39-16,0 10-13 15,-2 5-25-15,-9-1-73 16,-1-3 20-16,4-7-38 15,-1-14 2-15,3-8-1 16,2-15-1-16,2-14-122 16,2-18-99-16,0-6-150 15,0-3-151-15</inkml:trace>
  <inkml:trace contextRef="#ctx0" brushRef="#br0" timeOffset="64006.77">26352 6399 1528 0,'0'0'280'0,"0"0"-158"15,0 0 58-15,0 0-40 16,88 112 51-16,-88-54-36 16,0 6-63-16,-27 2-32 15,-7-1-59-15,-3-12 20 16,1-10-21-16,7-13-148 15,17-22-30-15,12-8-197 16,0 0-396-16</inkml:trace>
  <inkml:trace contextRef="#ctx0" brushRef="#br0" timeOffset="64240.73">26749 6350 679 0,'0'0'853'16,"0"0"-645"-16,0 0-97 15,0 0 85-15,-102 140-31 16,86-87-61-16,12 1-26 16,4-6-48-16,4-6-23 15,21-9-14-15,6-11-32 16,25-21-107-16,-9-1-144 15,-3-3-284-15</inkml:trace>
  <inkml:trace contextRef="#ctx0" brushRef="#br0" timeOffset="64426.17">27035 6404 1335 0,'0'0'385'0,"0"0"-253"15,0 0-54-15,0 0 100 16,-105 113-5-16,76-71-54 15,6 0-5-15,6-7-75 16,8-4-37-16,4-11-4 16,5-8-7-16,0-12-92 15,23-5-46-15,-1-19-228 0,3-5-585 16</inkml:trace>
  <inkml:trace contextRef="#ctx0" brushRef="#br0" timeOffset="64575.63">27113 6418 1724 0,'0'0'303'16,"0"0"-160"-16,0 0-65 16,26 105 3-16,-21-63-2 15,-1-3-72-15,-2 4 22 16,-2-6-29-16,0-4-112 16,-6-10-197-16,-9-9-332 0</inkml:trace>
  <inkml:trace contextRef="#ctx0" brushRef="#br0" timeOffset="64719.21">26830 6557 1729 0,'0'0'387'16,"0"0"-212"-16,0 0-15 16,135-2-137-16,-63 2-23 15,-14 0-104-15,-9 0-531 0</inkml:trace>
  <inkml:trace contextRef="#ctx0" brushRef="#br0" timeOffset="65115.87">27285 6691 901 0,'0'0'376'16,"0"0"-319"-16,0 0-57 15,0 0 0-15,0 0 30 16,0 0 108-16,0 0-45 16,-23-14-13-16,37 8-7 15,3 0-17-15,1 3 71 16,0 0-3-16,0 3-44 15,-3 0-20-15,-3 11-52 16,-8 10 21-16,-4 9 69 16,-4 5-34-16,-23 2 40 0,-2 2-67 15,4-6 0-15,5-6 42 16,13-10-51-16,7-5 18 16,0-5 11-16,25-5-27 15,8-2-30-15,7 0-32 16,16-26-210-16,-9 2-132 15,-9-4-489-15</inkml:trace>
  <inkml:trace contextRef="#ctx0" brushRef="#br0" timeOffset="65320.39">27759 6479 1272 0,'0'0'366'16,"0"0"-97"-16,0 0-36 15,0 0-87-15,-111 125-59 16,70-79 4-16,8 1 22 16,6-6-95-16,8-8-6 15,10-11-12-15,9-8-45 16,0-14-64-16,13 0-113 16,5-16-351-16</inkml:trace>
  <inkml:trace contextRef="#ctx0" brushRef="#br0" timeOffset="65505.89">27800 6368 586 0,'0'0'869'0,"0"0"-657"16,0 0-117-16,0 0 6 16,26 152 145-16,-21-99-79 15,-3 5-59-15,0-4-68 16,2-1-32-16,1-9-16 15,-1-6-4-15,-2-12-99 16,-2-11-356-16</inkml:trace>
  <inkml:trace contextRef="#ctx0" brushRef="#br0" timeOffset="65650.45">27586 6655 1435 0,'0'0'215'0,"0"0"-142"16,0 0-73-16,155 0-57 16,-101 0-558-16</inkml:trace>
  <inkml:trace contextRef="#ctx0" brushRef="#br0" timeOffset="66656.19">27980 6796 1030 0,'0'0'344'16,"0"0"-165"-16,0 0 2 15,0 0 15-15,0 0-53 16,0 0-31-16,0 0-56 15,-4 0-54-15,-1 0 16 16,2 0-18-16,-1 0 0 16,0 0-8-16,2 0 8 0,-1 0 0 15,3 0 0 1,0 0 9-16,0 0-9 0,0 0 0 16,0 0 0-16,0 0-8 15,-2 0 8-15,2 0 0 16,-2 0-1-16,0 0 2 15,0 0 5-15,2 0-6 16,0 0 0-16,0 0 2 16,0 0-1-16,0 0-1 15,0 0 3-15,0 0 6 16,0 0 9-16,0 0-18 16,0 0 0-16,0 0-6 15,-2 0 7-15,2 0-1 16,0 0 0-16,0 0 12 15,0 0-21-15,0 0 9 0,0 0 0 16,0 0-13 0,0 0 21-16,0 0-8 0,0 0 0 15,0 0 1-15,0 0 31 16,0 0-15-16,0 0 20 16,0 0 61-16,2-3-68 15,13-1-21-15,1 3-6 16,-5-1 4-16,-3 2 17 15,-3 0-6-15,-5 0-17 16,0 12 36-16,0 7 3 16,-13 4 18-16,0 0-43 15,3 0-4-15,6-3 2 0,4-2-12 16,0-4-1-16,9 1 15 16,7-3-2-16,-6 1-12 15,0 1-1-15,-10 2-10 16,0 4-7-16,-5 0 14 15,-15 2-3-15,-4-2-31 16,-1-4-136-16,8-14-36 16,5-2-163-16,10 0-308 0</inkml:trace>
  <inkml:trace contextRef="#ctx0" brushRef="#br0" timeOffset="66918.28">28232 6372 1582 0,'0'0'553'16,"0"0"-450"-16,0 0 27 15,0 0 16-15,83 128 53 16,-64-71-91-16,1 3-47 15,-7 2-22-15,-5-1-32 16,-8-3 13-16,0-4-20 16,-25-6-19-16,-24 0-42 15,7-10-264-15,2-13-395 0</inkml:trace>
  <inkml:trace contextRef="#ctx0" brushRef="#br0" timeOffset="67474.35">28697 6615 1704 0,'0'0'531'0,"0"0"-457"15,0 0-26-15,0 0 67 16,119 9-43-16,-68-9-23 16,3 0-49-16,-4 0-24 15,6 0-160-15,-13-9-317 16,-14-2-297-16</inkml:trace>
  <inkml:trace contextRef="#ctx0" brushRef="#br0" timeOffset="67624.55">29000 6462 1262 0,'0'0'374'16,"0"0"-159"-16,0 0 61 15,-44 113-147-15,28-67-56 16,1 3-14-16,9 10-59 15,4-13-120-15,2-9-436 0</inkml:trace>
  <inkml:trace contextRef="#ctx0" brushRef="#br0" timeOffset="67942.56">29492 6341 567 0,'0'0'720'16,"0"0"-388"-16,-3 128-129 15,-2-56-8-15,-3 8 8 16,-5 4-77-16,-3 0 32 15,1-1-65-15,1-7-78 16,3-6 29-16,3-8-44 0,6-14-5 16,2-12-21-16,0-11-146 15,0-15 2-15,12-12-43 16,3-18-110-16,1-11-496 0</inkml:trace>
  <inkml:trace contextRef="#ctx0" brushRef="#br0" timeOffset="68142.17">29698 6314 1328 0,'0'0'557'0,"0"0"-505"16,0 0-40-16,0 0 136 16,0 0-11-16,0 0-7 15,77 121 14-15,-96-63-63 16,-16 4-13-16,-12 0-53 0,-4-8-14 15,1-8-2-15,11-9-208 16,10-16-102-16,18-10-351 0</inkml:trace>
  <inkml:trace contextRef="#ctx0" brushRef="#br0" timeOffset="68399.16">30057 6302 1702 0,'0'0'249'0,"0"0"-157"16,0 0 50-16,-143 90-1 16,108-33 24-16,6 2-67 15,9 6-22-15,11-7-52 16,7-5-15-16,2-12-3 15,7-9-6-15,17-11-86 16,21-21-78-16,-7 0-304 16,-1-7-316-16</inkml:trace>
  <inkml:trace contextRef="#ctx0" brushRef="#br0" timeOffset="68594.23">30186 6391 116 0,'0'0'1658'0,"0"0"-1482"15,0 0-129-15,0 0 66 16,-66 116 9-16,37-60 63 16,0 5-9-16,2-1-84 15,3-2-28-15,6-7-64 16,9-10 0-16,5-12-10 16,4-12-127-16,0-17-43 15,15 0-138-15,3-8-369 0</inkml:trace>
  <inkml:trace contextRef="#ctx0" brushRef="#br0" timeOffset="68803.57">30176 6400 1622 0,'0'0'518'0,"0"0"-465"16,0 0-17-16,0 0-35 15,0 0 35-15,0 0 56 16,16 129-56-16,-14-73-8 15,-2 4-28-15,0-2 19 16,0-5-20-16,0-7 1 16,0-11 0-16,-2-7-8 15,-12-13-106-15,5-9-261 16,-3-6-562-16</inkml:trace>
  <inkml:trace contextRef="#ctx0" brushRef="#br0" timeOffset="69178.03">30044 6673 1235 0,'0'0'337'15,"0"0"-129"-15,0 0-97 16,0 0-28-16,0 0 0 15,0 0-30-15,0 0-16 16,0-20-37-16,0 20-3 16,0 0 3-16,0 0 0 15,0 0 99-15,0 0 63 16,0 0 29-16,0 0-36 0,9 0-90 16,9 0-32-1,6 0-28-15,7 0-5 0,8 0-39 16,3 0-143-16,5 0 2 15,-1 0 7-15,-1 0-55 16,-1 0 157-16,-6 0 64 16,-9 0 4-16,-6 0-3 15,-9 0 6-15,-8 0-57 16,-4 0-473-16</inkml:trace>
  <inkml:trace contextRef="#ctx0" brushRef="#br0" timeOffset="69568.72">30443 6788 1175 0,'0'0'677'15,"0"0"-608"-15,0 0-38 16,0 0-12-16,0 0 83 16,0 0 130-16,0 0-94 15,0 0-124-15,5-17-14 16,5-2-160-16,2-4-54 16,1-1 27-16,-1 1-28 0,-1 3-2 15,-3 5 207-15,-1 9 10 16,-4 6 271-16,-3 0-157 15,0 14 77-15,0 15-46 16,-3 7-51-16,-8 8 28 16,0 4-81-16,-1 1-13 15,2-1-13-15,1-7-15 16,5-7-71-16,4-12-253 16,0-12-802-16</inkml:trace>
  <inkml:trace contextRef="#ctx0" brushRef="#br0" timeOffset="69862.72">31045 6407 1298 0,'0'0'632'16,"0"0"-632"-16,0 0 31 16,0 0-14-16,0 0 158 15,0 0-29-15,-118 132 40 16,73-76-61-16,3-1-60 0,6-2 1 16,12-11-66-16,11-8 0 15,7-11-1-15,6-18-139 16,14-5-117-16,4 0-357 0</inkml:trace>
  <inkml:trace contextRef="#ctx0" brushRef="#br0" timeOffset="70074.59">31052 6350 620 0,'0'0'1041'16,"0"0"-813"-16,0 0-54 15,0 0-31-15,18 109 3 0,-18-57-11 16,0 10-34 0,0 1-61-16,-3 0-31 0,-4-6 9 15,3-8-18-15,-2-8-65 16,-6-12-88-16,1-9-240 16,0-15-339-16</inkml:trace>
  <inkml:trace contextRef="#ctx0" brushRef="#br0" timeOffset="70214.28">30833 6581 1597 0,'0'0'335'16,"0"0"-164"-16,0 0-108 16,121-6-60-16,-63 6-3 15,-10 0-251-15,-7 3-725 0</inkml:trace>
  <inkml:trace contextRef="#ctx0" brushRef="#br0" timeOffset="70581.73">31187 6743 939 0,'0'0'806'16,"0"0"-679"-16,0 0-117 0,0 0 21 16,0 0-30-1,0 0 101-15,0 0 53 16,6-8-65-16,9 4-60 0,3 1-30 16,1 3-2-16,2 0-18 15,-6 0 18-15,-3 5 2 16,-10 11 0-16,-2 6 2 15,-11 7 15-15,-20 3 23 16,-6 1-16-16,2 2 28 16,4-5-34-16,10-4 20 15,15-4 8-15,6-4-38 16,9-8 36-16,25-8-44 16,32-2-78-16,-8-9-99 15,-4-11-401-15</inkml:trace>
  <inkml:trace contextRef="#ctx0" brushRef="#br0" timeOffset="70839.12">31823 6377 1543 0,'0'0'626'16,"0"0"-560"-16,0 0 2 15,0 0 23-15,-125 97 54 16,81-44 3-16,3 5-66 16,3 0-20-16,9-4-39 15,10-4-10-15,5-11 0 0,7-10-13 16,7-8-24 0,0-13-39-16,5-8-192 0,8-10-13 15,3-12-624-15</inkml:trace>
  <inkml:trace contextRef="#ctx0" brushRef="#br0" timeOffset="71033.28">31787 6342 527 0,'0'0'1150'16,"0"0"-879"-16,0 0-115 16,0 0-60-16,0 0 28 15,65 117-8-15,-61-61 19 16,-1 4-21-16,-3 1-64 15,0-6-24-15,0-3-10 16,-12-7-4-16,-1-11-24 0,-11-12-131 16,1-8-218-16,-2-12-384 0</inkml:trace>
  <inkml:trace contextRef="#ctx0" brushRef="#br0" timeOffset="71176.47">31422 6627 1640 0,'0'0'536'0,"0"0"-371"16,114-2-65-16,-61-2-78 0,20 2-22 15,-12 0-82-15,-10 0-433 16</inkml:trace>
  <inkml:trace contextRef="#ctx0" brushRef="#br0" timeOffset="72008.22">31984 6814 652 0,'0'0'399'0,"0"0"-120"0,0 0-29 16,0 0-5-16,0 0-39 15,0 0-51-15,0 0-57 16,42-32-59-16,-29 28-37 16,-2 1-1-16,0 3-2 15,-4 0-6-15,-2 13-4 16,-5 4 4-16,0 10 14 15,-18-1 41-15,-7 4 55 16,-4-2-13-16,4-4-9 16,8-2-53-16,13-5-27 15,4 0 41-15,2-5-27 16,23 0 5-16,-2 0-20 16,2-2-18-16,-7 2 9 0,-9 3 3 15,-7 0-18 1,-2 4 15-16,0-2 2 0,-13-1 7 15,-9-7-73-15,3-5-146 16,9-4-249-16</inkml:trace>
  <inkml:trace contextRef="#ctx0" brushRef="#br0" timeOffset="72227.14">32481 6481 1363 0,'0'0'941'15,"0"0"-821"-15,87 106 49 0,-56-46 3 16,-9 10-59-16,-11 4-5 16,-11 3-75-16,-2-4-27 15,-60 14-6-15,1-20-44 16,-1-17-447-16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32:07.1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13709 7810 380 0,'0'0'85'0,"0"0"-65"16,0 0-2-16,0 0-18 15,0 0 0-15,0 0 2 16,15 0 184-16,-6 0-36 16,-4 0-52-16,-3-2 28 15,-2 1 81-15,0 1-20 16,0-3-101-16,0 1-73 16,-2 0-13-16,-1 2-83 15,3-2 2-15,0 0-61 16,0 2 65-16,0-1 77 15,0 1 48-15,0-2 101 16,0 2-16-16,0-3-9 16,0 1-42-16,-4 0-76 0,-1 0 28 15,3 0-34-15,0 1 0 16,2 1 52-16,0 0-2 16,0 0 52-16,0 0 58 15,0 0-49-15,-2 0 12 16,2 0-83-16,0 0-27 15,0 0 24-15,-2 0-35 16,2 0 27-16,0 0 4 16,-2 0-21-16,0 0 82 15,2 0-42-15,-3 0 4 16,3 0 38-16,0 0-53 16,0 0 41-16,0 0-31 15,0 0-44-15,0 0 28 0,0 0-35 16,13 0 0-1,8 0-8-15,6 0-8 0,2 0-26 16,10 1-90-16,-5 3-237 16,-10-4-238-16</inkml:trace>
  <inkml:trace contextRef="#ctx0" brushRef="#br0" timeOffset="193.42">13620 7932 1270 0,'0'0'716'15,"0"0"-509"-15,0 0-127 0,0 0-67 16,0 0 25-16,0 0-38 16,135-37 0-16,-89 37-13 15,-11 8-214-15,1-3-606 0</inkml:trace>
  <inkml:trace contextRef="#ctx0" brushRef="#br0" timeOffset="2861.57">14364 7645 576 0,'0'0'124'16,"0"0"-109"-16,0 0-15 16,0 0 20-16,0 0 381 0,0 0-161 15,12 0-167-15,-12 0 5 16,0-3-20-16,0 1 36 15,0 2 41-15,0 0-38 16,0 0-13-16,0 0 17 16,0 0-14-16,0 0 25 15,0 0-19-15,0 0-29 16,-2 0 1-16,-10 5-65 16,-3 10 6-16,-6 7 21 15,3 6-16-15,5 0 37 16,2 0-32-16,4-1-16 15,7-4 37-15,0-6-36 0,0 0 8 16,16-9 8-16,7-3-9 16,2-5-2-16,4-3-6 15,-2-17-32-15,0-6 14 16,-6-6-45-16,-8-1-1 16,-7-2 5-16,-6 3 20 15,0 4 39-15,0 7 14 16,-4 8 41-16,-5 7-21 15,0 6-34-15,0 0-81 16,2 14-148-16,5 0-339 0</inkml:trace>
  <inkml:trace contextRef="#ctx0" brushRef="#br0" timeOffset="3050.7">14592 7886 1228 0,'0'0'275'0,"0"0"-129"16,0 0 59-16,0 0-27 15,-45 122-33-15,30-87-95 16,3 0-43-16,8-3-7 16,4-11-289-16,0-9-476 0</inkml:trace>
  <inkml:trace contextRef="#ctx0" brushRef="#br0" timeOffset="3521.84">14743 7674 1237 0,'0'0'504'16,"0"0"-278"-16,0 0-52 0,0 0-36 15,0 0 5-15,0 0-13 16,0 0-26-16,-11-36-63 15,13 30-40-15,7-1 30 16,-2 6-29-16,-1 1 2 16,1 0-4-16,-3 0 8 15,-1 18-8-15,-3 10 0 16,0 5 0-16,-9 10 32 16,-9-1-31-16,-4-3 8 15,4-6-9-15,5-8 13 16,8-11-11-16,5-6-2 15,0-4 0-15,7-4 15 16,18 0-14-16,10-3 14 0,5-8-15 16,3-4-102-16,7-4-74 15,-9 2-289-15,-12 4-417 0</inkml:trace>
  <inkml:trace contextRef="#ctx0" brushRef="#br0" timeOffset="3935.5">15024 7694 1337 0,'0'0'305'0,"0"0"-143"0,0 0 52 15,0 0-16-15,0 0-47 16,0 0-1-16,0 0-34 16,-18-46-36-16,32 36-79 15,-1 0 19-15,1 6 5 16,-1 2-10-16,-3 2-14 16,2 0-1-16,-5 10 0 15,-7 14-5-15,0 10 17 16,-7 8-12-16,-18 1 7 15,-1 2 14-15,1-7-13 16,8-8-8-16,7-10 0 16,10-7-3-16,0-6 3 15,7-3 0-15,20-4 0 16,2 0-8-16,5 0-2 16,-1 0-78-16,9-9-164 0,-9-3-138 15,-4 0-832-15</inkml:trace>
  <inkml:trace contextRef="#ctx0" brushRef="#br0" timeOffset="4319.3">15566 7800 998 0,'0'0'743'0,"0"0"-415"16,0 0-182-16,0 0-28 15,0 0 36-15,0 0 5 16,0 0-30-16,27-10-100 16,-3 2-3-16,8 0-26 0,1 4 15 15,0-2-15-15,1 3 0 16,-3 0-17-16,-2-1-20 16,-2 2-218-16,0-1-109 15,-8-2-228-15,-7 1-427 0</inkml:trace>
  <inkml:trace contextRef="#ctx0" brushRef="#br0" timeOffset="4507.35">15799 7606 1776 0,'0'0'695'0,"0"0"-585"0,0 0-55 16,0 0-55-1,0 0 23-15,-57 143 1 0,48-88-11 16,4-1-26-16,3 11-99 16,0-17-245-16,2-12-522 0</inkml:trace>
  <inkml:trace contextRef="#ctx0" brushRef="#br0" timeOffset="6779.84">16393 7662 831 0,'0'0'636'0,"0"0"-403"15,0 0-86-15,0 0-34 0,0 0-31 16,0 0 52-16,0 0-53 15,-50-38-43-15,35 46 32 16,1 12-51-16,3 6 72 16,5 6-7-16,4-2-83 15,2 0 51-15,0-5-51 16,13-8-1-16,5-7 12 16,5-8-6-16,0-2 19 15,4-5-25-15,0-18-55 16,-4-3 27-16,-8-4-27 15,-6 0 4-15,-4 2 45 16,-5 3-17-16,0 8 23 16,0 5 0-16,0 8 15 0,0 4-15 15,-3 1-138 1,1 16-218-16,0 1-136 0</inkml:trace>
  <inkml:trace contextRef="#ctx0" brushRef="#br0" timeOffset="6970.35">16611 7836 727 0,'0'0'1034'15,"0"0"-804"-15,0 0-180 16,0 0-21-16,0 0 9 16,0 0 67-16,14 104 6 15,-22-70-68-15,-5 0-5 16,1-1-38-16,0-3-128 15,5-8-234-15,5-12-409 0</inkml:trace>
  <inkml:trace contextRef="#ctx0" brushRef="#br0" timeOffset="7472.94">16758 7574 1292 0,'0'0'578'0,"0"0"-327"16,0 0-112-16,0 0-105 16,0 0-34-1,0 0 11-15,0 0 2 0,58-10-9 16,-49 33 23-16,-7 10-27 15,-2 7 49-15,-2 3-30 16,-15 3 18-16,1-5 25 16,3-4-44-16,8-8 0 15,5-8 1-15,0-8-11 16,20-8 33-16,11-5-41 16,8 0-15-16,0-13-71 15,3-11-26-15,-6-4 12 16,-5-2-10-16,-8 0 32 15,-10 4 78-15,-6 6 0 16,-5 4 92-16,-2 8 131 0,0 4-114 16,0 4-35-16,0 0-74 15,0 10 6-15,0 12-19 16,-2 8 13-16,0 5 0 16,2-1-11-16,0-1 25 15,0-5-20-15,0-5 6 16,0-6-136-16,0-9-5 15,0-4-194-15,-10-4-245 0</inkml:trace>
  <inkml:trace contextRef="#ctx0" brushRef="#br0" timeOffset="7606.28">17059 7615 1901 0,'0'0'650'15,"0"0"-552"-15,0 0-91 16,136-45 22-16,-93 31-29 15,8 4-12-15,-9 0-191 16,-11 6-353-16</inkml:trace>
  <inkml:trace contextRef="#ctx0" brushRef="#br0" timeOffset="8882">17757 7756 1292 0,'0'0'594'0,"0"0"-345"15,0 0-125-15,0 0-63 16,0 0-59-16,0 0 32 15,0 0-27-15,67 0 1 16,-43 5-16-16,3 2 1 16,4-7-172-16,-6 0-163 15,-8-4-418-15</inkml:trace>
  <inkml:trace contextRef="#ctx0" brushRef="#br0" timeOffset="9047.34">17927 7597 403 0,'0'0'1316'0,"0"0"-976"16,0 0-281-16,0 0-15 16,0 0 16-16,-68 152-24 15,49-93 47-15,1 1-52 16,7-3-31-16,11-10-135 16,8-13-344-16,15-17-399 0</inkml:trace>
  <inkml:trace contextRef="#ctx0" brushRef="#br0" timeOffset="9357.69">18287 7622 1420 0,'0'0'288'0,"0"0"-227"15,0 0-61-15,0 0 174 16,0 0 21-16,-111 134-62 15,111-102 3-15,2-6-82 16,25-7 16-16,11-6-41 16,4-10-28-16,3-3 52 0,-3-9-52 15,-4-12 6-15,-9-3-7 16,-13-3-4-16,-10 1-2 16,-6-1 6-16,0 8 0 15,-15 3 33-15,-5 7-33 16,-1 9-5-16,4 0-75 15,5 15-141-15,8 2-153 16,4-5-378-16</inkml:trace>
  <inkml:trace contextRef="#ctx0" brushRef="#br0" timeOffset="9519.17">18479 7808 1356 0,'0'0'657'0,"0"0"-564"15,0 0-79-15,0 0 25 0,3 141-30 16,-3-104 22-16,0 2 31 16,0-7-57-16,0 0-5 15,0-11-206-15,0-12-461 0</inkml:trace>
  <inkml:trace contextRef="#ctx0" brushRef="#br0" timeOffset="9886.7">18664 7587 1493 0,'0'0'592'15,"0"0"-459"-15,0 0-92 16,0 0-32-16,0 0 3 16,0 0 13-16,0 0-25 15,105-15 1-15,-94 40 36 16,-11 11-36-16,0 8 27 16,-9 3 63-16,-13 3-30 15,0-4 21-15,3-3-39 16,9-9-42-16,5-8 33 0,5-9-24 15,0-4-10-15,18-9 0 16,13-4-11-16,7 0-86 16,27-30-159-16,-7-2-140 15,-7-3-315-15</inkml:trace>
  <inkml:trace contextRef="#ctx0" brushRef="#br0" timeOffset="10249.7">19107 7622 309 0,'0'0'1266'0,"0"0"-892"15,0 0-114-15,0 0-139 16,0 0-103-16,0 0 25 16,0 0-43-16,-10-14 2 15,7 34 24-15,3 8-26 16,0 5 16-16,0 2 5 16,0 5-11-16,3 0 42 0,3-2-35 15,2 1-16-15,-4-6 7 16,-4 0-2-16,0-9-6 15,0-6 0-15,0-8-16 16,-4-9-32-16,-4-1-7 16,4-10-28-16,2-15 15 15,2-12-94-15,0-5 34 16,20-5 74-16,5-4 54 16,-2 1 6-16,2 3 117 15,-4 6 24-15,-9 9 97 16,-7 10-86-16,-5 5-22 15,0 12-120-15,0 3-16 16,-15 2-210-16,-6 7-57 0,4 13-215 16,3 1-318-16</inkml:trace>
  <inkml:trace contextRef="#ctx0" brushRef="#br0" timeOffset="10834.14">19603 7761 1018 0,'0'0'934'15,"0"0"-538"-15,0 0-164 16,0 0-123-16,0 0-38 16,0 0-29-16,116 0-41 15,-70 0 16-15,4 0-17 0,10 0-115 16,-9-3-354-16,-11-6-700 15</inkml:trace>
  <inkml:trace contextRef="#ctx0" brushRef="#br0" timeOffset="12612.9">20600 7706 646 0,'0'0'319'16,"0"0"-118"-16,0 0 112 15,0 0-191-15,0 0 50 16,0 0 118-16,0 0-82 16,0-82 22-16,0 82-92 15,0 0-57-15,-19 0-36 16,-5 14-38-16,-5 16-7 15,0 8 27-15,7 8-27 16,6 0 47-16,12-2-47 16,4-9 0-16,2-9 6 15,22-13 9-15,10-8-12 16,3-5-3-16,6-5-51 16,-5-14 39-16,-5-8-70 0,-10-1-9 15,-12 0-34-15,-9 0-4 16,-2 3 81-16,0 2 20 15,-11 9 8-15,-7 5 2 16,5 6-320-16,3 3-493 0</inkml:trace>
  <inkml:trace contextRef="#ctx0" brushRef="#br0" timeOffset="12786.43">20802 7881 439 0,'0'0'1253'0,"0"0"-1061"16,0 0-54-16,0 0 5 0,-31 127-16 16,6-90-69-16,-1-4 21 15,1-7-79-15,3-6-58 16,9-8-294-16,7-12-1085 0</inkml:trace>
  <inkml:trace contextRef="#ctx0" brushRef="#br0" timeOffset="13071.31">20980 7832 1249 0,'0'0'246'0,"0"0"-154"15,0 0-28-15,0 0 88 0,31-108-6 16,-22 80-21-16,1 0-25 15,-2 5-43-15,-1 2 13 16,-1 8 90-16,-1 10 12 16,-5 3-42-16,0 0-130 15,0 24 12-15,0 12-27 16,0 10 24-16,0 8-9 16,-11 0 0-16,4-2-213 15,7-3-79-15,0-18-342 16,0-13-893-16</inkml:trace>
  <inkml:trace contextRef="#ctx0" brushRef="#br0" timeOffset="13311.94">21190 7943 1793 0,'0'0'491'16,"0"0"-369"-16,0 0-122 16,69-110-69-16,-45 70-4 15,-3-4 20-15,-6 1 53 16,-3 5-10-16,-6 6 27 15,-4 7 13-15,-2 10 84 16,0 6 104-16,0 8 10 16,2 1-165-16,1 8-61 15,1 20-1-15,-2 12 21 16,2 6-26-16,2 7 4 16,-2-2-90-16,5 9-166 15,-3-11-315-15,4-13-600 0</inkml:trace>
  <inkml:trace contextRef="#ctx0" brushRef="#br0" timeOffset="13696.31">22033 7828 1211 0,'0'0'929'0,"0"0"-438"16,0 0-309-16,0 0-74 15,0 0 3-15,0 0-104 16,0 0-5-16,116-30-1 16,-79 25-1-16,1 0-48 0,0 1-143 15,-11 1-509-15,-5 0-544 16</inkml:trace>
  <inkml:trace contextRef="#ctx0" brushRef="#br0" timeOffset="20061.84">22868 7645 1117 0,'0'0'344'0,"0"0"-197"16,0 0 77-16,0 0-33 0,0 0-115 15,0 0-10-15,-69-3 5 16,49 27-10-16,7 8 31 16,2-1-36-16,6 1-32 15,5-3 14-15,0-9-26 16,5-8 18-16,15-7 24 15,2-5-48-15,5 0-12 16,0-15 4-16,-6-2-66 16,-5-6 42-16,-5 0-12 15,-9 2-7-15,-2 3-5 0,0 6 10 16,0 5 32 0,-6 7-48-16,-7 0-197 15,3 12-134-15,4-1-607 0</inkml:trace>
  <inkml:trace contextRef="#ctx0" brushRef="#br0" timeOffset="20249.38">23107 7819 1557 0,'0'0'403'0,"0"0"-283"15,0 0-107-15,-36 108 45 16,14-66-11-16,2 0-22 15,2-4 45-15,5-4-70 16,6-10-6-16,7-14-187 0,7-5-356 16,13-5-368-16</inkml:trace>
  <inkml:trace contextRef="#ctx0" brushRef="#br0" timeOffset="20513.62">23250 7698 1655 0,'0'0'260'0,"0"0"-216"16,0 0 73-16,0 0 7 15,-77 129-17-15,77-98 26 16,0-3-85-16,25-7-8 16,6-10 3-16,7-8-42 0,3-3 19 15,-4-7-20-15,-3-15-29 16,-10-2 28-16,-8-4-43 15,-9 2 7-15,-7 0 4 16,0 4-8-16,-10 5 32 16,-9 4-93-16,3 6-156 15,5 4-447-15</inkml:trace>
  <inkml:trace contextRef="#ctx0" brushRef="#br0" timeOffset="20925.08">23659 7602 1303 0,'0'0'576'0,"0"0"-394"16,0 0-148-16,0 0-2 15,0 0 15-15,0 0 17 16,0 0 42-16,-50 84-75 16,42-62-11-16,6-4-6 15,2-4-2-15,0-8 11 16,8-3-16-16,11-3-1 16,10 0-12-16,2 0-56 15,3 0-36-15,-8-3 64 0,-1 3 10 16,-7 0 14-1,-7 15 10-15,-9 12 0 0,-2 5 46 16,-2 8-26-16,-20 0 0 16,-2-1-6-16,-3-4-2 15,7-9-3-15,1-6-9 16,9-9-74-16,-1-11-82 16,3-8-95-16,2-12-582 0</inkml:trace>
  <inkml:trace contextRef="#ctx0" brushRef="#br0" timeOffset="21060.16">23680 7611 1707 0,'0'0'588'15,"0"0"-432"-15,0 0-123 0,0 0-27 16,141-19-9-16,-108 19 3 16,11 0-79-16,-8 12-262 15,-5-1-536-15</inkml:trace>
  <inkml:trace contextRef="#ctx0" brushRef="#br0" timeOffset="21338.31">24246 7816 1884 0,'0'0'601'0,"0"0"-517"15,0 0-30-15,0 0 10 16,0 0-34-16,0 0 73 16,0 0-60-16,119 0-41 15,-84-4-4-15,1 2-2 16,1-1-146-16,-8 0-157 15,-8 1-435-15</inkml:trace>
  <inkml:trace contextRef="#ctx0" brushRef="#br0" timeOffset="23335.21">25183 7766 682 0,'0'0'322'0,"0"0"-163"15,0 0-30-15,0 0-19 16,0 0 17-16,0 0 71 15,0 0-29-15,0-56-48 16,0 52 86-16,0 1-87 0,0 0-80 16,0 1 47-1,0 2-26-15,-2 0 9 0,-8 2-70 16,-7 20 21-16,-4 10-5 16,1 9 2-16,3 0 6 15,7 0-12-15,6-7 0 16,4-10 3-16,0-6-8 15,20-13-6-15,5-5 42 16,6 0-43-16,0-8-6 16,-2-15 6-16,-2-5-39 15,-10-3 30-15,-7-1-12 16,-6 0-6-16,-4 3 27 16,0 8 0-16,-2 7 5 15,-10 9-5-15,4 5-121 0,-1 0-159 16,2 14-329-1,4 3-530-15</inkml:trace>
  <inkml:trace contextRef="#ctx0" brushRef="#br0" timeOffset="23508.33">25339 7932 1813 0,'0'0'372'15,"0"0"-321"-15,0 0 1 16,0 0-31-16,-12 125-5 15,-10-81 37-15,-2-2-23 16,-3 0 10-16,4-4-40 16,6-4-74-16,7-12-233 0,10-13-428 0</inkml:trace>
  <inkml:trace contextRef="#ctx0" brushRef="#br0" timeOffset="23906.21">25617 7683 1061 0,'0'0'930'0,"0"0"-642"16,0 0-235-16,0 0-14 16,0 0-23-16,0 0 94 15,-98 121-22-15,91-83-60 16,7-3 26-16,0-9-43 16,9-8-10-16,9-8 38 15,4-9-39-15,3-1 23 16,2 0-23-16,-6-16 22 15,0-5-40-15,-7-6 18 16,-8 1-26-16,-4 3 25 16,-2 2-22-16,0 5 22 15,0 6-54-15,-2 2-98 16,0 5-178-16,2-4-563 0</inkml:trace>
  <inkml:trace contextRef="#ctx0" brushRef="#br0" timeOffset="24220.67">25802 7618 1597 0,'0'0'348'0,"0"0"-131"16,0 0-66-16,0 0-71 16,0 0-8-16,0 0-48 15,118-51 25-15,-103 49-49 16,-1 1 11-16,-5 1-34 0,-3 0 23 15,-3 0 0 1,-3 0-1-16,3 0 10 0,-3 0-8 16,4 8-1-16,0 12 0 15,1 8 15-15,-1 9-4 16,-4 9-8-16,0 7-3 16,0 1 23-16,0 1-24 15,0-6 1-15,0-6-24 16,0-10-65-16,-4-8-151 15,-3-11-123-15,3-8-227 0</inkml:trace>
  <inkml:trace contextRef="#ctx0" brushRef="#br0" timeOffset="24364.24">25837 7840 1200 0,'0'0'885'0,"0"0"-518"15,0 0-270-15,0 0-23 16,0 0-74-16,164-44 0 15,-111 38 0-15,21 0-120 16,-16 0-153-16,-10 2-565 0</inkml:trace>
  <inkml:trace contextRef="#ctx0" brushRef="#br0" timeOffset="24723.23">26591 7800 1242 0,'0'0'778'16,"0"0"-494"-16,0 0-94 15,0 0 1-15,0 0-89 16,0 0-72-16,127-18 18 0,-71 11-47 16,2 4-1-16,0-1 0 15,-6-3-18-15,-8 2-64 16,-11 1-216-16,-10-4-82 15,-10 2-14-15,-11-3-499 0</inkml:trace>
  <inkml:trace contextRef="#ctx0" brushRef="#br0" timeOffset="24891.66">26899 7622 1273 0,'0'0'353'0,"0"0"-143"16,0 0 42-16,0 0-76 15,0 0-21-15,-61 146-80 16,44-92-37-16,-1 1-18 16,0-1-20-16,0 4-153 0,7-15-318 15,2-11-305-15</inkml:trace>
  <inkml:trace contextRef="#ctx0" brushRef="#br0" timeOffset="27209.87">27480 7683 1337 0,'0'0'351'16,"0"0"-203"-16,0 0-27 15,0 0-29-15,0 0-83 16,0 0 66-16,0 0-35 16,-56-33-18-16,41 60 43 15,-1 8 9-15,8 2 21 16,5 4-40-16,3-7-46 15,7-5 36-15,20-12-38 16,8-9 30-16,6-8-37 16,1 0-3-16,-4-18-40 15,-9-9-40-15,-9 2 22 16,-13-2 55-16,-7-2-65 0,0 5 45 16,-23 4 25-1,-1 8 2-15,0 10-21 0,-5 2-59 16,6 9-317-16,10 6-480 15</inkml:trace>
  <inkml:trace contextRef="#ctx0" brushRef="#br0" timeOffset="27382.75">27702 7870 1737 0,'0'0'238'16,"0"0"-174"-16,0 0 11 15,-58 127-49-15,35-87 35 0,3-4-36 16,7-5-24 0,11-4-2-16,2-11-148 0,0-10-339 15</inkml:trace>
  <inkml:trace contextRef="#ctx0" brushRef="#br0" timeOffset="27683.95">27931 7631 914 0,'0'0'295'16,"0"0"-59"-16,0 0 33 16,0 0-26-16,-54 104-10 15,54-78-123-15,4-3-32 0,21-7-23 16,4-8-31-16,2-8 61 15,0 0-36-15,-2-6-39 16,-8-14 36-16,-10-4-46 16,-9 1 22-16,-2-4-13 15,0 2 13-15,-9 8-23 16,-6 5 1-16,1 10-101 16,1 2-104-16,4 14-266 15,6 2-290-15</inkml:trace>
  <inkml:trace contextRef="#ctx0" brushRef="#br0" timeOffset="28254.01">28156 7899 1440 0,'0'0'651'16,"0"0"-462"-16,0 0-18 15,0 0-65-15,0 0-93 16,0 0 23-16,123-91-36 16,-97 58 6-16,-1 0-13 15,-7-1 14-15,-5 3-7 0,-7 2 10 16,0 6-2-16,-4 8 86 16,0 4 6-16,-2 9-57 15,0 2-22-15,0 0-21 16,0 13-3-16,0 15-3 15,-7 11 11-15,-2 8-32 16,2 4-57-16,7 10-178 16,0-12-288-16,2-16-247 0</inkml:trace>
  <inkml:trace contextRef="#ctx0" brushRef="#br0" timeOffset="28638.08">28907 7724 1840 0,'0'0'589'0,"0"0"-352"16,0 0-48-16,0 0-42 16,0 0-38-16,0 0-90 15,0 0 14-15,89-38-33 16,-56 34-2-16,-3 0-19 15,-8 4-25-15,-6 0-33 16,-7 0-14-16,-7 2-206 16,-2 14-86-16,-9-2-143 15,-7 0-127-15</inkml:trace>
  <inkml:trace contextRef="#ctx0" brushRef="#br0" timeOffset="28815.04">28809 7877 598 0,'0'0'734'0,"0"0"-455"16,0 0 1-16,2 0 205 16,21 0-232-16,8-5-105 15,9-2-32-15,9-2-104 16,5 2 0-16,-1 2-12 16,0 1-33-16,14 3-151 15,-13 1-355-15,-12 0-927 0</inkml:trace>
  <inkml:trace contextRef="#ctx0" brushRef="#br0" timeOffset="30430.19">28940 7729 575 0,'0'0'571'16,"0"0"-371"-16,0 0-99 15,0 0 106-15,0 0-20 0,0 0-8 16,0 0 37-16,-6-9-101 15,6 9-7-15,0-2 17 16,0 2-58-16,0-3 3 16,0 2-31-16,2-3-37 15,4 2 39-15,4-3-39 16,-1 2 4-16,1 1-6 16,7-2 19-16,1 1-19 15,5 1 0-15,4 2 1 16,2 0-13-16,0 0 12 15,-2 0 0-15,-4 0-2 16,-2 0 10-16,-5 1-9 16,1 0 1-16,-2 2 0 15,-5-3-4-15,4 0 4 16,-5 0 0-16,-5 0-1 0,-2 0 18 16,-2 0-31-16,0 0 14 15,-2 0-37-15,-15-3 30 16,-5 1-67-16,-10-4 16 15,-7 3-47-15,-11 1-50 16,-1 2 80-16,2 0-14 16,8 0 48-16,14 0 27 15,14 0 11-15,11 0 3 16,2 0 6-16,0 0 0 16,29 4 7-16,0 4-13 15,-2-7-310-15</inkml:trace>
  <inkml:trace contextRef="#ctx0" brushRef="#br0" timeOffset="37096.64">30001 7614 1016 0,'0'0'372'0,"0"0"-148"15,0 0-5-15,0 0 20 16,0 0-25-16,0 0-129 16,19-36 65-16,-19 33-59 15,0 3-45-15,0 0 29 16,0 0-51-16,-9 0-6 16,-14 11-18-16,-6 14 0 15,0 9 28-15,0 1-19 16,9 0-1-16,9-1 1 0,9-9 0 15,2-4-9 1,9-9 9-16,20-9 1 0,8-3-5 16,6 0-5-16,-3-12-53 15,-4-8-17-15,-10-6-34 16,-7 0 37-16,-13-4 3 16,-6 4 2-16,0 1 62 15,0 8 20-15,-11 9-20 16,-5 6-6-16,1 2-98 15,1 18-197-15,8-2-370 0</inkml:trace>
  <inkml:trace contextRef="#ctx0" brushRef="#br0" timeOffset="37277.18">30260 7808 1798 0,'0'0'305'0,"0"0"-215"15,0 0 44-15,0 0-43 16,0 0 8-16,-26 120-60 16,7-83-38-16,2-3-1 15,1 2-124-15,5-10-347 16,7-12-367-16</inkml:trace>
  <inkml:trace contextRef="#ctx0" brushRef="#br0" timeOffset="37706.31">30548 7572 960 0,'0'0'407'16,"0"0"-178"-16,0 0 10 16,-42 126-61-16,21-86-39 0,6-8-19 15,3-6-79 1,6-10-32-16,4-6 9 0,2-5-6 16,0-5-6-16,10 0 1 15,15-3-7-15,4-11-50 16,0 0-36-16,0 2-1 15,-4 3 63-15,-5 8 1 16,-9 1 23-16,-4 7 36 16,-7 14 10-16,0 9 68 15,-3 3-83-15,-12-3-10 16,-1 0 5-16,1-8-17 16,1-2-9-16,3-8 0 15,0-6-50-15,-7-6-139 16,2-6-183-16,1-15-939 0</inkml:trace>
  <inkml:trace contextRef="#ctx0" brushRef="#br0" timeOffset="37839.55">30641 7550 1906 0,'0'0'329'16,"0"0"-200"-16,114-11-76 15,-65 8-1-15,-2 3-52 16,-6 0-29-16,-15 0-270 15,-11 2-783-15</inkml:trace>
  <inkml:trace contextRef="#ctx0" brushRef="#br0" timeOffset="38401.71">31016 7645 1288 0,'0'0'291'15,"0"0"-106"-15,0 0 53 16,0 0-20-16,0 0-64 0,0 0-105 16,0 0-15-16,-14-39-19 15,14 29-8-15,0 0 7 16,0 2 14-16,0 0 25 16,0 3 59-16,8 4-102 15,5 1-9-15,0 0-1 16,3 3-3-16,-5 13-7 15,-4 9 10-15,-7 3 0 16,0 4 31-16,-16 3-22 16,-9 2 25-16,0-5-6 15,2-6-16-15,9-5 2 16,7-10-14-16,7-2-20 16,5-6 6-16,19-1-16 0,8 0 29 15,-1 1-44 1,-2-2-11-16,-5 2 42 0,-11 4 10 15,-8 5 4-15,-5 6-2 16,-9 5 7-16,-22 3-5 16,-7 0 0-16,-5-1-13 15,8 0-132-15,10-9-413 16,14-8-932-16</inkml:trace>
  <inkml:trace contextRef="#ctx0" brushRef="#br0" timeOffset="38642.71">31493 7890 1532 0,'0'0'580'0,"0"0"-459"16,0 0-85-16,0 0 33 15,0 0 53-15,0 0-48 16,0 0-63-16,0 0-11 16,0 0-63-16,-3-8-8 15,-12 3-449-15,-5-2-662 0</inkml:trace>
  <inkml:trace contextRef="#ctx0" brushRef="#br0" timeOffset="41886.25">7340 8802 780 0,'0'0'303'0,"0"0"-190"16,0 0-1-16,0 0 18 16,0 0 7-16,0 0-6 15,0 0-10-15,38-44 64 16,-36 39-27-16,-2-1-35 15,2 2 21-15,-2 0-5 16,0 1-73-16,0 3 11 16,0 0-45-16,0 0-20 15,0 0 19-15,0 0-31 16,-8 8 0-16,-8 11-1 0,-6 7 2 16,-3 4 5-16,3 2-6 15,1-2 0-15,8 0-10 16,5-6 11-16,6-6-1 15,2-4 0-15,0-5-38 16,13-6-56-16,9-3-106 16,16-8-106-16,-5-12-319 15,-4-1-570-15</inkml:trace>
  <inkml:trace contextRef="#ctx0" brushRef="#br0" timeOffset="42119.85">7432 8293 783 0,'0'0'739'0,"0"0"-567"15,0 0-88-15,0 0-41 16,0 0 75-16,-14 109 129 16,5-35-98-16,3 10 4 15,1 6-40-15,1 0-98 16,1-9 22-16,1-11-37 15,2-10-44-15,0-14-89 16,0-9-122-16,5-14-116 16,6-12-450-16</inkml:trace>
  <inkml:trace contextRef="#ctx0" brushRef="#br0" timeOffset="42317.11">7608 8490 1345 0,'0'0'651'16,"0"0"-414"-16,0 0-143 16,0 0-48-16,0 0 45 15,125 145 16-15,-115-77-55 16,-10 8 11-16,-2 5-62 16,-29-2-2-16,-38 23-144 15,9-21-218-15,4-19-333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33:18.9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8524 8606 844 0,'0'0'174'15,"0"0"-140"-15,0 0-34 16,0 0 0-16,0 0 190 16,0 0-70-16,44-14-11 15,-40 4 60-15,-1 2 15 16,0 3 0-16,-1-4-38 15,0 4 31-15,-2-2-87 16,2-1-50-16,0 2 54 16,-2 3-72-16,3-2 16 15,-3 1 21-15,0 2-31 0,0 2 44 16,0-2-33-16,0 2-17 16,0 0 31-16,0 0-53 15,0 0 24-15,2 0-20 16,2 10 14-16,-2 19-12 15,0 17-5-15,-2 15 5 16,0 18 48-16,0 6-45 16,0 8 14-16,0-4-20 15,0-3-3-15,10 9-18 16,3-18-153-16,-2-23-512 0</inkml:trace>
  <inkml:trace contextRef="#ctx0" brushRef="#br0" timeOffset="645.76">8566 8564 1446 0,'0'0'595'0,"0"0"-381"15,0 0 44-15,0 0-123 16,0 0-77-16,0 0-37 15,0 0-6-15,127-46 6 16,-91 66-21-16,-8 12 0 16,-7 13 49-16,-9 6-49 15,-12 5 33-15,-4 3-20 16,-22-3 8-16,-8-4-42 16,-8-2-19-16,7-13-334 15,10-16-651-15</inkml:trace>
  <inkml:trace contextRef="#ctx0" brushRef="#br0" timeOffset="1104.24">9181 8414 1689 0,'0'0'480'16,"0"0"-372"-16,0 0 58 16,0 0-94-16,0 0-70 15,0 0 84-15,-113 129-14 16,93-68-17-16,7 6 48 0,5-2-76 15,8-2-8-15,0-11-19 16,0-8-6-16,18-9-21 16,20-10-183-16,-5-11-154 15,-1-7-463-15</inkml:trace>
  <inkml:trace contextRef="#ctx0" brushRef="#br0" timeOffset="1351.97">9484 8564 1174 0,'0'0'589'16,"0"0"-504"-16,0 0 3 16,0 0 86-16,-117 126-51 15,92-81-15-15,5-1 12 16,7-8-95-16,3-8-3 15,8-6-22-15,2-13-93 16,0-6-9-16,16-3-82 16,13-20-110-16,-4-9-113 15,-4-5-251-15</inkml:trace>
  <inkml:trace contextRef="#ctx0" brushRef="#br0" timeOffset="1484.78">9480 8584 1387 0,'0'0'537'16,"0"0"-471"-16,0 0 79 0,0 0-58 15,29 127-56-15,-17-80 40 16,3 0-61-16,1-3-8 16,-1-7-2-16,-1-2-160 15,-6-12-223-15,-3-8-708 0</inkml:trace>
  <inkml:trace contextRef="#ctx0" brushRef="#br0" timeOffset="1716.75">9351 8828 1377 0,'0'0'486'16,"0"0"-346"-16,0 0-86 15,136-43-12-15,-85 31-42 0,-2 4 7 16,-5 1-7-16,-5 7 0 16,-11 0 0-16,-8 12 10 15,-6 12 37-15,-5 7 128 16,-5 4 16-16,3 0-63 15,-1 2-26-15,4 0-101 16,1-3 11-16,7 4-12 16,-1-8-203-16,-3-9-399 0</inkml:trace>
  <inkml:trace contextRef="#ctx0" brushRef="#br0" timeOffset="3055.87">9814 8260 1694 0,'0'0'621'0,"0"0"-475"16,0 0 24-16,0 0-116 16,0 0-53-16,0 0 17 15,0 0-17-15,-44 70-1 16,30-5 0-16,5-7-254 15,9-12-379-15</inkml:trace>
  <inkml:trace contextRef="#ctx0" brushRef="#br0" timeOffset="3455.22">10428 8636 1003 0,'0'0'586'0,"0"0"-528"15,0 0 16-15,-118 67 78 16,75-27 6-16,-1 6-7 16,3 0-54-16,3-4-2 15,9-6-64-15,8-8-18 16,9-8-26-16,8-8-12 15,4-7-129-15,6-5-90 16,17-9-98-16,-1-9-552 0</inkml:trace>
  <inkml:trace contextRef="#ctx0" brushRef="#br0" timeOffset="3818.31">10396 8608 1818 0,'0'0'520'0,"0"0"-310"15,0 0-54-15,0 0-70 0,0 0-62 16,0 0-6-16,0 0 1 16,54 81-19-16,-30-41 0 15,3 1-9-15,2-6 9 16,0-5-28-16,-2-5-123 15,-2-8-159-15,-10-5-228 16,-7-6-725-16</inkml:trace>
  <inkml:trace contextRef="#ctx0" brushRef="#br0" timeOffset="3985.38">10180 8793 84 0,'0'0'1857'0,"0"0"-1326"0,0 0-337 15,0 0 21-15,0 0-156 16,0 0-57-16,141-44-2 16,-73 44-29-16,28 0-127 15,-18 9-378-15,-13 3-726 0</inkml:trace>
  <inkml:trace contextRef="#ctx0" brushRef="#br0" timeOffset="4345.49">10764 8825 555 0,'0'0'869'16,"0"0"-581"-16,0 0-98 15,0 0-151-15,0 0-24 16,0 0-9-16,0 0 13 16,65-10-16-16,-50 10-3 15,-1 4 0-15,-12 16 37 16,-2 6 40-16,-6 8 53 16,-23 4 10-16,-6 4-67 15,0-2 12-15,8-6-53 0,10-9-23 16,17-9 12-16,0-11-9 15,29-5 10-15,15 0-22 16,10-9-72-16,19-21-124 16,-13 2-164-16,-13 2-533 0</inkml:trace>
  <inkml:trace contextRef="#ctx0" brushRef="#br0" timeOffset="4645.62">10740 8145 2015 0,'0'0'622'0,"0"0"-492"15,0 0-121-15,0 0 11 16,0 0-20-16,-132 165-9 16,75-59-7-16,9-14-253 15,8-14-402-15</inkml:trace>
  <inkml:trace contextRef="#ctx0" brushRef="#br0" timeOffset="5111.59">11400 8650 1460 0,'0'0'252'16,"0"0"-187"-16,0 0-19 15,0 0 91-15,-147 129-42 16,111-80 13-16,4 2-38 0,10-9-69 16,6-6-2-16,16-15-30 15,0-11-276-15,14-10-355 0</inkml:trace>
  <inkml:trace contextRef="#ctx0" brushRef="#br0" timeOffset="5298.73">11404 8546 876 0,'0'0'1238'0,"0"0"-1010"15,0 0-193-15,0 0-8 16,0 0-26-16,51 108 22 16,-24-55 22-16,2 1-44 0,0 0-2 15,-2-4-23-15,-3-2-149 16,-9-12-211-16,-5-14-520 0</inkml:trace>
  <inkml:trace contextRef="#ctx0" brushRef="#br0" timeOffset="5457.35">11221 8801 1790 0,'0'0'576'16,"0"0"-410"-16,0 0-138 15,0 0-28-15,163-24-13 16,-92 24-107-16,-11 0-57 0,-8 8-416 16</inkml:trace>
  <inkml:trace contextRef="#ctx0" brushRef="#br0" timeOffset="6042.79">11756 8899 841 0,'0'0'233'0,"0"0"-142"15,0 0 56-15,0 0-15 16,0 0 44-16,0 0-33 15,0 0-8-15,6 0 7 16,-6 0-64-16,0 0-18 16,0 0 12-16,0 0-42 15,0 0 35-15,0 0-49 16,0 0 5-16,0 0 64 16,0 0-30-16,0 0 12 15,0 0 0-15,0 0-39 16,0-2 27-16,0-2-54 15,0 2-1-15,0-3 23 16,3-2-16-16,6 2-7 16,0 0 0-16,-1 1 10 15,2 4-24-15,-6 0 14 16,3 0 0-16,-5 0-14 0,0 14 15 16,-2 6-1-16,0 4 17 15,0 4-16-15,0 0 29 16,0-1-30-16,0-8 0 15,4-3-6-15,19-4 21 16,4-4-13-16,2-1-2 16,0-4 1-16,-7 1-10 15,-11 6 9-15,-11 6 0 16,0 5-15-16,-27 5 24 16,-8 0-18-16,-7-2-17 15,1-7-146-15,1-10-39 0,9-5-172 16,8-2-431-16</inkml:trace>
  <inkml:trace contextRef="#ctx0" brushRef="#br0" timeOffset="6283.76">11674 8374 899 0,'0'0'1295'0,"0"0"-831"0,0 0-434 16,0 0 10-16,0 0-40 16,-91 125 0-16,46-40-15 15,9-10-39-15,7-13-464 0</inkml:trace>
  <inkml:trace contextRef="#ctx0" brushRef="#br0" timeOffset="6630.3">12157 8540 2063 0,'0'0'555'16,"0"0"-512"-16,0 0-6 15,0 0-37-15,60 109 30 16,-46-47 51-16,-8 8-59 16,-6 4 16-16,0 1-38 15,-8-6 4-15,-15-4-14 0,-17 7-150 16,5-19-309 0,6-14-624-16</inkml:trace>
  <inkml:trace contextRef="#ctx0" brushRef="#br0" timeOffset="7423.83">12576 8839 1453 0,'0'0'591'15,"0"0"-337"-15,0 0 25 16,0 0-57-16,0 0-125 0,0 0-67 16,0 0-30-1,89-30-5-15,-64 30-17 0,-14 2-244 16,-9 12-357-16,-2 1-223 0</inkml:trace>
  <inkml:trace contextRef="#ctx0" brushRef="#br0" timeOffset="7536.56">12576 8839 1495 0,'-11'132'587'16,"26"-127"-444"-16,14-3 118 16,8-1-122-16,7-1-139 15,25 0-11-15,-11 0-338 16,-7 0-1362-16</inkml:trace>
  <inkml:trace contextRef="#ctx0" brushRef="#br0" timeOffset="8026.1">13546 8569 1137 0,'0'0'368'15,"0"0"-139"-15,0 0-1 16,0 0-99-16,0 0-8 15,0 0-47-15,0 0-73 16,16 29 101-16,-16 5-38 0,2 10-15 16,-2 4-7-16,0 5-41 15,0-2 15-15,0-5-16 16,0-7 1-16,0-5-20 16,0-3-97-16,0-12-170 15,0-9-494-15</inkml:trace>
  <inkml:trace contextRef="#ctx0" brushRef="#br0" timeOffset="8257.75">13571 8557 971 0,'0'0'654'0,"0"0"-527"15,0 0-63-15,0 0-52 16,0 0 45-16,0 0 56 16,124 35-33-16,-112 13-15 15,-12 10-50-15,0 7-15 16,-49 23-66-16,-3-16-240 16,-4-12-295-16</inkml:trace>
  <inkml:trace contextRef="#ctx0" brushRef="#br0" timeOffset="8399.29">13234 9126 375 0,'0'0'1007'0,"0"0"-679"0,0 0-110 15,160-41-10-15,-100 31-79 16,-2 3-111-16,1 0-1 16,1 2-17-16,-13 0-233 15,-11 2-567-15</inkml:trace>
  <inkml:trace contextRef="#ctx0" brushRef="#br0" timeOffset="9134.99">14003 8516 1348 0,'0'0'313'0,"0"0"-236"15,0 0-76-15,0 0 20 16,0 0 14-16,0 0 130 16,0 143 19-16,0-81-66 15,0 4 17-15,0-2-75 16,0-4-31-16,0-7 17 16,0-10-40-16,-2-7 1 15,-1-8-7-15,3-7 12 16,0-9-1-16,0-5-11 15,0-4 0-15,3-3 37 16,11 0-16-16,1 0 6 16,7-3-26-16,5-4 14 15,2 0-16-15,4 2 1 0,1-4-85 16,8-3-83 0,-6 2-181-16,-10 0-361 0</inkml:trace>
  <inkml:trace contextRef="#ctx0" brushRef="#br0" timeOffset="9383.44">13969 8440 1790 0,'0'0'555'16,"0"0"-408"-16,0 0-23 0,0 0-72 16,0 0 30-16,0 0-57 15,152 20-12-15,-109-6-13 16,1 6-3-16,-11-3-214 16,-8-6-396-16</inkml:trace>
  <inkml:trace contextRef="#ctx0" brushRef="#br0" timeOffset="9961.84">14598 8564 1440 0,'0'0'478'0,"0"0"-340"16,0 0-45-16,0 0-11 0,-131 85 29 16,97-31-13-1,8 8 36-15,8 1-82 0,11-2-51 16,7-9 34-16,2-10-35 15,27-8 0-15,9-12-33 16,27-15-150-16,-7-7-305 16,-7 0-1005-16</inkml:trace>
  <inkml:trace contextRef="#ctx0" brushRef="#br0" timeOffset="10202.17">14937 8673 1460 0,'0'0'285'16,"0"0"-185"-16,0 0 132 15,0 0-136-15,-133 141-12 16,108-95 21-16,5-7-66 16,9-3 11-16,4-6-50 15,5-7-26-15,2-9-18 16,0-9-138-16,11-5 14 15,4 0-40-15,8-28-124 16,-3 0-9-16,-5-2-275 0</inkml:trace>
  <inkml:trace contextRef="#ctx0" brushRef="#br0" timeOffset="10344.7">14902 8756 927 0,'0'0'535'0,"0"0"-317"16,0 0 57-16,0 0-121 0,0 0-120 15,0 0 48 1,0 0-62-16,58 72-1 0,-48-33-9 15,2 0 2-15,-1-4-22 16,-2-5 10-16,-5 1-155 16,-2-11-147-16,-2-8-364 0</inkml:trace>
  <inkml:trace contextRef="#ctx0" brushRef="#br0" timeOffset="10592.67">14814 8911 1345 0,'0'0'536'0,"0"0"-374"16,0 0-132-16,0 0-23 0,150-51-1 16,-101 38 6-1,-2 1-5-15,-2 5-1 0,-12 2 1 16,-9 5 82-16,-8 0-45 16,-8 8 27-16,-5 14 76 15,-3 4-22-15,0 6-6 16,0 1-73-16,2 4-46 15,3-1 19-15,-1-3-19 16,5-5-9-16,2-2-140 16,1-8-322-16,-2-9-505 0</inkml:trace>
  <inkml:trace contextRef="#ctx0" brushRef="#br0" timeOffset="10855.43">15414 8867 801 0,'0'0'967'0,"0"0"-592"16,0 0-162-16,0 0-38 15,0 0-139-15,125-2-20 16,-92 2-16-16,-1 0 0 16,-3 2-32-16,-7-2-176 0,-7 0-187 15,-5 0-352-15</inkml:trace>
  <inkml:trace contextRef="#ctx0" brushRef="#br0" timeOffset="11005.25">15637 8763 1505 0,'0'0'540'0,"0"0"-399"16,0 0-91-16,-42 104 2 15,28-68 25-15,3 2-77 16,-3 11 0-16,4-7-48 16,3-10-509-16</inkml:trace>
  <inkml:trace contextRef="#ctx0" brushRef="#br0" timeOffset="11615.58">16330 8781 986 0,'0'0'651'16,"0"0"-299"-16,0 0-152 15,0 0-138-15,0 0-18 16,0 0-35-16,0 0 12 15,-147 93 19-15,109-54-39 16,5-3 4-16,8-4-5 16,9-10-34-16,12-10-41 15,4-12-157-15,2 0-50 16,12-16-552-16</inkml:trace>
  <inkml:trace contextRef="#ctx0" brushRef="#br0" timeOffset="11778.53">16208 8689 1597 0,'0'0'401'0,"0"0"-286"16,0 0 33-16,0 0-90 15,60 110-33-15,-40-70 24 16,4 0-32-16,1 0 10 16,-3-4-27-16,-3-1-130 15,-9-10-174-15,-7-8-450 0</inkml:trace>
  <inkml:trace contextRef="#ctx0" brushRef="#br0" timeOffset="11929.29">16023 8918 1620 0,'0'0'395'16,"0"0"-292"-16,0 0 25 15,162-3-110-15,-99 3-11 16,26 0-7-16,-15 0-259 15,-12 0-427-15</inkml:trace>
  <inkml:trace contextRef="#ctx0" brushRef="#br0" timeOffset="12290.28">16594 8932 1324 0,'0'0'557'15,"0"0"-438"-15,0 0 48 16,0 0-32-16,0 0 20 16,0 0-36-16,0 0-118 15,42-17-1-15,-22 13-4 16,-5 4-27-16,-6 0 19 15,-9 10 3-15,0 13-18 0,-17 11 18 16,-19 1 18-16,-3 3 6 16,4-4 9-16,10-8-5 15,12-6 64-15,13-11-62 16,2-5-15-16,27-4 60 16,13 0-65-16,8 0-1 15,21-13-181-15,-11-4-208 16,-8 2-605-16</inkml:trace>
  <inkml:trace contextRef="#ctx0" brushRef="#br0" timeOffset="12484.77">16959 8891 1510 0,'0'0'630'0,"0"0"-428"15,0 0-62-15,0 0-117 16,134-5 10-16,-99 5-33 16,-2 0-16-16,1 0-21 15,-10-3-280-15,-10-1-683 0</inkml:trace>
  <inkml:trace contextRef="#ctx0" brushRef="#br0" timeOffset="12635.54">17195 8779 1788 0,'0'0'372'16,"0"0"-276"-16,0 0 97 0,0 0-99 15,-42 110-10-15,15-72-52 16,-11 14-32-16,7-6-134 16,4-10-484-16</inkml:trace>
  <inkml:trace contextRef="#ctx0" brushRef="#br0" timeOffset="13047.27">17795 8731 1192 0,'0'0'760'0,"0"0"-454"16,0 0-125-16,0 0-46 16,0 0-101-16,0 0 0 15,0 0-34-15,-107 85 6 0,72-38 2 16,0-1-8-16,6-8 0 16,12-7 0-16,8-12-59 15,9-10-75-15,5-9-50 16,12-13-109-16,6-7-372 0</inkml:trace>
  <inkml:trace contextRef="#ctx0" brushRef="#br0" timeOffset="13212.46">17759 8664 700 0,'0'0'1210'0,"0"0"-817"16,0 0-247-16,0 0-102 15,0 0 39-15,0 0-39 16,0 0-24-16,110 94 22 0,-81-58-35 15,-3 1-14-15,-6-3-77 16,-13 2-168-16,-7-7-128 16,0-12-352-16</inkml:trace>
  <inkml:trace contextRef="#ctx0" brushRef="#br0" timeOffset="13369.95">17494 8923 1348 0,'0'0'788'0,"0"0"-541"16,0 0-89-16,0 0-20 16,159-17-116-16,-104 12-21 0,0 3-2 15,10 2-222-15,-13 0-288 16,-15 0-767-16</inkml:trace>
  <inkml:trace contextRef="#ctx0" brushRef="#br0" timeOffset="13948.68">18162 8913 485 0,'0'0'531'0,"0"0"-362"16,0 0-96-16,0 0-41 15,0 0 53-15,0 0 40 16,0 0 32-16,-4 2 14 16,2-2-104-16,2 0 10 15,0 0 47-15,0 0-13 16,0 0 17-16,-2 0-65 15,2 0-35-15,-2 0-3 16,-1 0-25-16,1 0 0 16,2-4-1-16,0 0 18 15,0 0-13-15,0-4-4 16,15 2-19-16,4 0 0 0,1 2 26 16,2 4-7-16,-2 0 23 15,-5 4-22-15,-3 14 52 16,-10 6 9-16,-2 6-2 15,-2 5 34-15,-21-3-51 16,3-3 5-16,3-7-24 16,8-8-11-16,7-4 1 15,2-6-14-15,4-1 0 16,18-1 4-16,2 2-4 16,-1 0 0-16,-8 4 0 15,-7 1 5-15,-8 5-25 16,-3 3 11-16,-24 1-70 15,-6 0 9-15,-8-2-196 16,8-8-304-16,10-4-565 0</inkml:trace>
  <inkml:trace contextRef="#ctx0" brushRef="#br0" timeOffset="14806.17">18470 8645 1564 0,'0'0'622'0,"0"0"-501"16,0 0-75-16,0 0 49 15,0 0-10-15,85 120 5 16,-85-66 6-16,0 1-75 16,-5 1 12-16,-12-5-33 15,-3-7 8-15,2-5-16 16,9-13-171-16,7-10-171 15,2-11-581-15</inkml:trace>
  <inkml:trace contextRef="#ctx0" brushRef="#br0" timeOffset="15021.68">18800 8476 1322 0,'0'0'1000'0,"0"0"-772"15,0 0-200-15,0 0-18 16,0 0 8-16,-65 151-36 16,32-83 2-16,4-14-278 15,6-10-600-15</inkml:trace>
  <inkml:trace contextRef="#ctx0" brushRef="#br0" timeOffset="15628.68">19019 8511 1408 0,'0'0'603'16,"0"0"-447"-16,0 0-131 16,0 0 41-16,0 0 7 15,0 0-9-15,0 0 22 16,65 5-66-16,-38-3-14 16,-2 2 3-16,0-4 3 15,-7 0-10-15,-5 0-2 16,-6 0 0-16,-4 0 40 15,-3 0 35-15,0 0 16 16,0 0-14-16,0 2-63 0,0 5 16 16,0 7-30-1,0 7 0-15,0 11-12 0,0 15 12 16,-3 6 0-16,-6 7-1 16,-4 7 13-16,-1-1-18 15,1-2 6-15,-1-4 0 16,4-7-9-16,3-11 9 15,1-10 0-15,0-10 0 16,-2-10 16-16,-3-8-16 16,-9-4 1-16,-12 0 1 15,-5-4 26-15,-8-6-28 16,-16 1-72-16,15 4-175 16,8 3-375-16</inkml:trace>
  <inkml:trace contextRef="#ctx0" brushRef="#br0" timeOffset="16937.52">19723 8863 199 0,'0'0'1314'16,"0"0"-919"-16,0 0-199 15,0 0 44-15,0 0-19 16,0 0-84-16,0 0-24 16,56 0-96-16,-25 0-7 15,3 6-10-15,-3 2-36 16,-4 1-96-16,-16 2-146 15,-5-1-233-15,-6 1-167 0</inkml:trace>
  <inkml:trace contextRef="#ctx0" brushRef="#br0" timeOffset="17078.66">19634 9043 1452 0,'0'0'630'15,"0"0"-496"-15,0 0 30 16,0 0-48-16,114 3-82 15,-72-3-34-15,14 0-55 16,-12 0-309-16,-8-3-1225 0</inkml:trace>
  <inkml:trace contextRef="#ctx0" brushRef="#br0" timeOffset="17431.32">20403 9025 1921 0,'0'0'522'15,"0"0"-424"-15,0 0-97 16,0 0-1-16,35-116-61 15,-10 74-1-15,4 0 60 16,-2-1-98-16,-2 5 40 16,-8 6 49-16,-1 10 22 15,-7 10 75-15,-5 10 119 16,-2 2-117-16,-2 14-36 16,0 20-16-16,0 9-35 15,0 5 31-15,0 4-32 0,0-1 0 16,0 4-142-16,0-13-226 15,14-9-453-15</inkml:trace>
  <inkml:trace contextRef="#ctx0" brushRef="#br0" timeOffset="17643.48">20938 8893 1721 0,'0'0'814'0,"0"0"-600"0,0 0-123 15,0 0-79-15,0 0 27 16,0 0-39-16,167-7-37 16,-113 4-178-16,-10-1-496 0</inkml:trace>
  <inkml:trace contextRef="#ctx0" brushRef="#br0" timeOffset="18275.39">21709 8779 1438 0,'0'0'364'16,"0"0"-226"-16,0 0-138 15,0 0 23-15,0 0 43 16,-6 107 100-16,-5-44 21 0,-5 7-24 15,1 5-87-15,-4-3-15 16,3-8-61-16,1-8 6 16,4-12-6-16,2-7 7 15,2-14-14-15,5-7-30 16,2-8-149-16,0-8 45 16,0-20-11-16,2-14-186 15,5-7-252-15</inkml:trace>
  <inkml:trace contextRef="#ctx0" brushRef="#br0" timeOffset="18454.23">21814 8678 1532 0,'0'0'250'16,"0"0"-124"0,0 0 7-16,34 136-36 0,-39-81 33 15,-26 1-19-15,-10-2-8 16,-3-6-54-16,-1-6-49 15,10-12-47-15,14-19-141 16,13-10-165-16,8-1-465 0</inkml:trace>
  <inkml:trace contextRef="#ctx0" brushRef="#br0" timeOffset="18656.21">21939 8664 1446 0,'0'0'499'16,"0"0"-366"-16,0 0-12 15,-80 138-53-15,75-83 17 16,5-5-44-16,13-2-11 16,16-8-30-16,29-3-55 15,-6-13-162-15,-6-11-455 0</inkml:trace>
  <inkml:trace contextRef="#ctx0" brushRef="#br0" timeOffset="18889.97">22380 8673 378 0,'0'0'1303'15,"0"0"-1053"-15,0 0-147 16,0 0 58-16,-98 116-74 15,69-72 40-15,4-3 12 16,8 0-107-16,3-7 15 16,8-7-47-16,6-10-22 15,0-7-30-15,0-10-90 16,8 0-29-16,17-20-125 16,-5-8-302-16,0-4-197 0</inkml:trace>
  <inkml:trace contextRef="#ctx0" brushRef="#br0" timeOffset="19031.25">22413 8676 1401 0,'0'0'404'16,"0"0"-214"-16,0 0-49 0,14 103-67 15,-9-57-33-15,1 1 30 16,0 0-47-16,2-2-15 16,-4-3-18-16,1 0-55 15,-5-15-252-15,0-6-371 0</inkml:trace>
  <inkml:trace contextRef="#ctx0" brushRef="#br0" timeOffset="19294.04">22193 8959 1527 0,'0'0'547'0,"0"0"-461"15,0 0-55-15,156-6-31 0,-100 0-76 16,-3 0 66-16,-4 0-3 15,-6 1 13-15,-12 2-12 16,-6 1 12-16,-12 2 0 16,-3 0 72-16,-2 0 29 15,0 16 92-15,1 7-65 16,1 6-64-16,1 5 1 16,-1 3-63-16,0 0-2 15,-4 0 0-15,-1 1-28 16,-3-8-166-16,-2-10-374 0</inkml:trace>
  <inkml:trace contextRef="#ctx0" brushRef="#br0" timeOffset="19737.18">23009 8849 1182 0,'0'0'507'16,"0"0"-352"-16,0 0 29 15,0 0-81-15,0 0-6 16,0 0-52-16,145 6-44 16,-101-6 12-16,-6 2-13 15,-2-2-107-15,-12 0-378 0,-8 0-540 0</inkml:trace>
  <inkml:trace contextRef="#ctx0" brushRef="#br0" timeOffset="19908.62">23196 8740 1283 0,'0'0'388'15,"0"0"-104"-15,0 0-74 16,-40 123-92-16,20-77-72 0,3 2-45 16,0-2-2-1,15 1-39-15,2-14-340 0,0-12-820 0</inkml:trace>
  <inkml:trace contextRef="#ctx0" brushRef="#br0" timeOffset="20149.64">23736 8712 742 0,'0'0'661'16,"0"0"-387"-16,0 0-80 0,-125 116-80 15,94-77-26-15,6 0-66 16,12-8-21-16,8-4-1 16,5-13-40-16,12-9-105 15,5-5-363-15</inkml:trace>
  <inkml:trace contextRef="#ctx0" brushRef="#br0" timeOffset="20322.21">23740 8686 1534 0,'0'0'297'16,"0"0"-173"-16,0 0 61 15,49 121-107-15,-31-73-14 0,2 4 5 16,-3-2-68-1,-1 0-2-15,-9 3-46 0,-5-14-308 16,-2-10-418-16</inkml:trace>
  <inkml:trace contextRef="#ctx0" brushRef="#br0" timeOffset="20465.66">23522 8953 1842 0,'0'0'389'0,"0"0"-310"16,0 0-47-16,169-16-32 16,-106 14-217-16,-4-1-302 0</inkml:trace>
  <inkml:trace contextRef="#ctx0" brushRef="#br0" timeOffset="20824.66">23954 9017 910 0,'0'0'951'0,"0"0"-834"16,0 0-117-16,0 0-51 0,0 0 15 15,0 0 36-15,0 0 47 16,118-20-3-16,-105 22-14 16,-8 16-17-16,-5 11 20 15,-14 0 103-15,-12 6-12 16,-3-1 64-16,5-6-54 16,8-6-65-16,11-6-9 15,5-4-59-15,11-6 45 16,25-6-14-16,9 0-32 15,6 0-30-15,14-8-238 16,-14-4-261-16,-9-2-636 0</inkml:trace>
  <inkml:trace contextRef="#ctx0" brushRef="#br0" timeOffset="21232.62">24411 8895 842 0,'0'0'822'0,"0"0"-430"16,0 0-144-16,0 0-78 15,0 0-42-15,129-16-73 16,-86 16-49-16,-3 0-12 16,-7 0 6-16,-6-5-232 0,-9 3-155 15,-9-5-357-15</inkml:trace>
  <inkml:trace contextRef="#ctx0" brushRef="#br0" timeOffset="21372.72">24600 8761 1517 0,'0'0'506'16,"0"0"-257"-16,0 0-104 16,-26 118-105-16,14-74 6 15,-1 2-46-15,2 12 0 16,2-10-106-16,5-9-606 0</inkml:trace>
  <inkml:trace contextRef="#ctx0" brushRef="#br0" timeOffset="21759.18">25318 8666 1637 0,'0'0'672'0,"0"0"-509"0,0 0-26 16,0 0-115-16,0 0-11 15,0 0 17-15,-104 113-28 16,61-55 28-16,3 0-15 16,7-9 7-16,6-5-40 15,13-15 0-15,8-10-134 16,6-17 9-16,0-2-182 16,13 0-359-16</inkml:trace>
  <inkml:trace contextRef="#ctx0" brushRef="#br0" timeOffset="21937.02">25258 8647 1580 0,'0'0'381'15,"0"0"-278"-15,0 0 41 16,0 0-104-16,0 0 24 16,85 142 14-16,-65-92-45 15,0 0 23-15,-2 0-56 16,-5-6-66-16,-3 0-152 15,-4-11-255-15,-6-15-465 0</inkml:trace>
  <inkml:trace contextRef="#ctx0" brushRef="#br0" timeOffset="22095.66">25021 8903 1570 0,'0'0'555'0,"0"0"-440"15,0 0 28-15,156-4-98 16,-88 4-44-16,21 0-2 16,-13 0-228-16,-14 0-610 0</inkml:trace>
  <inkml:trace contextRef="#ctx0" brushRef="#br0" timeOffset="22882.95">25659 8988 869 0,'0'0'192'16,"0"0"-134"-16,0 0 14 0,0 0 89 16,0 0-22-16,0 0-38 15,0 0-20-15,-25 0 1 16,25 0 67-16,0 0-55 15,0 0-28-15,0 0-16 16,0 0-49-16,0 0 19 16,0 0 0-16,0 0-18 15,0 0 25-15,0 0-27 16,0 0 1-16,0 0 26 16,0 0-27-16,0 0 50 15,0 0 10-15,0 0-51 16,0 0 22-16,0 0-31 15,0 0 0-15,0 0-14 16,0 0 9-16,0 0 5 16,0 0 0-16,0 0 7 0,0 0-10 15,0 0 3-15,-2 0 0 16,2 0-6-16,-2 0 17 16,0-3-11-16,0 1 0 15,0 2 7-15,2-2-17 16,0 0 10-16,0 1-8 15,0-1 7-15,0-1-34 16,2-1 34-16,6 2 1 16,4 2 0-16,-1 0 49 15,1 0-48-15,-6 6 12 16,1 13 2-16,-5 2-3 16,-2 4 5-16,0-2-11 15,0 1 8-15,0-3-10 0,6-5 9 16,8-5-13-16,6-4 21 15,2-2-15-15,1-2 14 16,-6 3-20-16,-5 2-2 16,-12 6-14-16,0 6-2 15,-29 6-22-15,-11 4-39 16,-18 4-98-16,11-6-75 16,9-8-451-16</inkml:trace>
  <inkml:trace contextRef="#ctx0" brushRef="#br0" timeOffset="23161.68">25970 8552 1694 0,'0'0'672'0,"0"0"-512"16,0 0-30-16,81 130-23 15,-54-59 1-15,-2 4-59 16,-12 4 9-16,-9-5-58 16,-4-5-15-16,-8-5-20 15,-41-2-189-15,4-14-291 16,3-16-932-16</inkml:trace>
  <inkml:trace contextRef="#ctx0" brushRef="#br0" timeOffset="24565.64">26616 8895 1642 0,'0'0'580'16,"0"0"-463"-16,0 0 24 16,0 0 13-16,0 0-5 0,0 0-110 15,0 0-38-15,125-2 8 16,-83 2-9-16,5 0-49 15,-14 0-261-15,-12 0-386 0</inkml:trace>
  <inkml:trace contextRef="#ctx0" brushRef="#br0" timeOffset="24706.57">26600 9034 1600 0,'0'0'659'16,"0"0"-570"-16,0 0 67 15,0 0-86-15,141 2-60 16,-68-9-10-16,-9-7-149 16,-8 1-479-16</inkml:trace>
  <inkml:trace contextRef="#ctx0" brushRef="#br0" timeOffset="24984.53">27322 8932 1209 0,'0'0'342'0,"0"0"-195"15,34-101-40-15,-18 51-77 16,-1-5 23-16,-1 4 165 16,-4 7-54-16,-1 9 50 0,-1 13 48 15,-6 10-126 1,0 12-45-16,-2 0-91 0,0 24 1 15,0 18-10-15,0 12 9 16,0 7 0-16,-4 3 0 16,0-6-43-16,4-4-144 15,8-14-313-15,9-14-494 0</inkml:trace>
  <inkml:trace contextRef="#ctx0" brushRef="#br0" timeOffset="25165.32">27665 8897 1540 0,'0'0'950'0,"0"0"-699"16,0 0-212-16,0 0-26 16,0 0-13-16,116-11-59 15,-60 11-99-15,-12 0-359 16,-5 0-761-16</inkml:trace>
  <inkml:trace contextRef="#ctx0" brushRef="#br0" timeOffset="25655.6">28524 8717 1861 0,'0'0'318'0,"0"0"-247"0,0 0-50 16,0 0 47-16,0 0 0 15,-103 118 58-15,103-84-42 16,2-4-50-16,25-8 24 15,6-6-49-15,8-9 0 16,-3-7-18-16,-7 0-21 16,-6-12-56-16,-12-5 5 15,-13-7 10-15,0 0 64 16,-13-3 2-16,-12 3 5 16,-6 5-6-16,-9 11 6 15,6 4-120-15,10 4-393 0</inkml:trace>
  <inkml:trace contextRef="#ctx0" brushRef="#br0" timeOffset="25832.62">28670 8918 421 0,'0'0'1042'15,"0"0"-648"-15,0 0-228 16,0 0-17-16,-39 118-103 15,28-93-40-15,4-3-6 16,7-8-13-16,0-7-291 16,3-7-929-16</inkml:trace>
  <inkml:trace contextRef="#ctx0" brushRef="#br0" timeOffset="26204.37">28923 8663 985 0,'0'0'399'0,"0"0"-186"16,0 0-55-16,0 0-2 15,-16 118-25-15,16-94 24 16,0-8-86-16,0-4-4 0,0-6-35 15,0-6-23 1,6 0 17-16,17 0-24 0,4-6-148 16,6-8-83-16,-2 4 32 15,-2 2 113-15,-6 8 71 16,-10 0 15-16,-11 8 108 16,-2 14 103-16,0 7-76 15,-15 0-22-15,-3 1-84 16,3-2-5-16,-2-6-15 15,5-1-9-15,-5-14-8 16,7-2-235-16,-1-5-569 0</inkml:trace>
  <inkml:trace contextRef="#ctx0" brushRef="#br0" timeOffset="26342.6">28981 8676 1662 0,'0'0'630'0,"0"0"-523"15,0 0-33-15,162-38-71 16,-110 32 6-16,6 5-18 16,-14-2-119-16,-10 3-461 0</inkml:trace>
  <inkml:trace contextRef="#ctx0" brushRef="#br0" timeOffset="26988.59">29432 8756 1408 0,'0'0'220'0,"0"0"-82"15,0 0 99-15,0 0-81 16,0 0-44-16,0 0-29 16,0 0 5-16,-10-37-11 15,10 37-16-15,0 0 27 16,0 0-54-16,0 0-12 0,0 0-19 16,0 0 20-1,0 0-23-15,0 0 0 0,0 0-2 16,0 0-14-16,0 0 11 15,0 0 1-15,0 0-4 16,0 0 7-16,0 0 1 16,0 0 0-16,0 0 0 15,0 0-9-15,0-2 20 16,0-3-11-16,0-4 0 16,10-1-11-16,5-1 4 15,3 2 7-15,1 0-10 16,0 8-10-16,-7 1 19 15,0 0-11-15,-10 8 4 16,-2 14 8-16,-6 7 15 16,-21 5 27-16,-4 1-26 0,2-1 41 15,6-6-36-15,15-4 9 16,8-4-2-16,6-6-28 16,23-2 48-16,4-3-48 15,3-2 1-15,-7 1-18 16,-9-2 15-16,-13 5 2 15,-7 1-1-15,-9 4 3 16,-29-1-10-16,-13 5 8 16,-3 1-13-16,1-4-2 15,1 3-187-15,14-4-312 16,17-6-851-16</inkml:trace>
  <inkml:trace contextRef="#ctx0" brushRef="#br0" timeOffset="27379.48">30038 8886 2009 0,'0'0'605'15,"0"0"-410"-15,0 0-26 16,0 0-33-16,0 0-68 16,0 0-67-16,131-7 0 15,-91 7-1-15,-7 0-121 16,-15 0-100-16,-11 4-501 16,-7 2-653-16</inkml:trace>
  <inkml:trace contextRef="#ctx0" brushRef="#br0" timeOffset="27498.46">30004 9024 1916 0,'0'0'339'0,"0"0"-142"16,0 0 79-16,0 0-178 15,159 29-83-15,-97-29-15 16,-14 0-185-16,-9 0-459 0</inkml:trace>
  <inkml:trace contextRef="#ctx0" brushRef="#br0" timeOffset="28903.31">28720 8947 1347 0,'0'0'357'0,"0"0"-186"16,0 0 33-16,0 0-107 15,0 0-70-15,0 0 132 16,0 0-87-16,-54 94-66 16,27-57 23-16,-15 9-29 15,7-8-147-15,4-11-522 0</inkml:trace>
  <inkml:trace contextRef="#ctx0" brushRef="#br0" timeOffset="29868.12">30846 8675 1285 0,'0'0'481'16,"0"0"-327"-16,0 0 45 0,0 0-137 16,0 0-25-16,0 0 53 15,0 0 8-15,-87 124 24 16,81-84-58-16,6-5-45 16,0-6 32-16,25-9-16 15,8-8 0-15,5-12 4 16,5 0-39-16,-4-8 0 15,-5-16-46-15,-7-5-20 16,-15 2 16-16,-4-4-37 16,-8 4 55-16,0 5 9 15,-20 11-76-15,-3 4-98 16,6 7-567-16</inkml:trace>
  <inkml:trace contextRef="#ctx0" brushRef="#br0" timeOffset="30044.58">31116 9048 1502 0,'0'0'530'0,"0"0"-314"16,0 0 4-16,0 0-65 16,-62 120-106-16,44-94-19 15,0 0-30-15,7-2-25 16,4-4-178-16,7-10-395 0</inkml:trace>
  <inkml:trace contextRef="#ctx0" brushRef="#br0" timeOffset="30728.6">31493 8620 1617 0,'0'0'543'16,"0"0"-433"-16,0 0 38 16,0 0-61-16,0 0-54 15,0 0-12-15,0 0-20 16,-26 88 51-16,5-38 17 15,-1 1-50-15,-3-7 21 16,3-6-40-16,4-8 2 16,3-7 4-16,3-10-6 0,6-5-9 15,4-8-24 1,2 0 0-16,0 0 17 0,0-10-124 16,8-6 18-16,8 0 109 15,6 0-20-15,3 4 33 16,4 3 30-16,6 6-21 15,4 1 17-15,-1 2-26 16,-3 0 0-16,-2-4-7 16,-6 1 7-16,-9-2-28 15,-5-4-15-15,-8 2-33 16,-5-3 75-16,0 0 1 16,0 0 31-16,-2 3 86 15,-7 6-38-15,0 1 18 16,0 1-48-16,2 22-28 15,-1 10 64-15,0 6-58 0,2 7-26 16,-1 0 8-16,-1 1-9 16,-9 0-167-16,5-8-134 15,3-15-445-15</inkml:trace>
  <inkml:trace contextRef="#ctx0" brushRef="#br0" timeOffset="31696.59">31808 8668 1285 0,'0'0'539'0,"0"0"-330"16,0 0 70-16,0 0-72 16,0 0-47-16,0 0-1 15,0 0-87-15,51-9-35 16,-20 7-37-16,-3-1 14 15,-1 1-10-15,-9 0-4 16,-5 1 0-16,-7-1-4 16,-4 2 19-16,-2 0-15 15,0 0 0-15,0 0 6 16,0 0-15-16,0 0 9 16,0 21-2-16,0 9-13 15,0 8 30-15,0 7-21 0,2-3 6 16,0 0-52-16,-2-4-33 15,0 3-191-15,0-14-209 16,0-5-309-16</inkml:trace>
  <inkml:trace contextRef="#ctx0" brushRef="#br0" timeOffset="31863.47">31799 8872 1443 0,'0'0'949'16,"0"0"-697"-16,142-33-85 16,-66 15-59-16,9-1-108 0,17-4-9 15,-21 5-118-15,-21 1-631 16</inkml:trace>
  <inkml:trace contextRef="#ctx0" brushRef="#br0" timeOffset="32238.56">32289 8979 1285 0,'0'0'260'0,"0"0"-179"16,0 0 7-16,0 0-49 16,0 0 109-16,0 0-24 15,0 0-52-15,51 69-17 16,-29-69-48-16,-1 0 14 15,-4-5-8-15,-5-6-4 16,-10-6 16-16,-2 4-24 0,-2 1 17 16,-21 3-18-1,-12 9-109-15,3 0-221 0,6 2-1079 0</inkml:trace>
  <inkml:trace contextRef="#ctx0" brushRef="#br0" timeOffset="42596.04">7141 10229 973 0,'0'0'301'0,"0"0"-79"15,0 0-11-15,0 0 39 16,0 0-90-16,0 0-27 15,0 0-6-15,0 0-44 16,0 0 24-16,0 0 4 16,0 0-44-16,0 0 43 15,0 0-56-15,0 0-26 16,0 0 50-16,3 0-55 0,15-3 15 16,7-8-35-1,6-6 18-15,0-3-40 0,2 1 19 16,-4-2-43-16,-2 3 22 15,-10 2-51-15,-3 4 37 16,-9 2 10-16,-5 2-50 16,0 0 66-16,-11 2-43 15,-14 3 31-15,-4 2 15 16,-2 1 12-16,0 0-1 16,2 8-5-16,4 8 1 15,9 5 51-15,12 5-16 16,4 1 19-16,4 4 14 15,25-4-68-15,14 0 30 16,11-10-31-16,3-5-74 16,17-12-66-16,-14 0-223 0,-14 0-367 0</inkml:trace>
  <inkml:trace contextRef="#ctx0" brushRef="#br0" timeOffset="42785.25">7596 9980 1938 0,'0'0'574'16,"0"0"-449"-16,0 0 47 16,0 0-89-16,0 0-14 15,0 0 0-15,116 31-57 16,-116 20 42-16,0 15-30 16,-33 14-24-16,-19 6 0 0,-33 25-101 15,14-23-232-15,16-20-394 16</inkml:trace>
  <inkml:trace contextRef="#ctx0" brushRef="#br0" timeOffset="43723.48">8504 9886 1512 0,'0'0'234'0,"0"0"-134"0,0 0-59 16,0 0 80-16,0 0 4 16,0 0-96-16,0 0 164 15,24 92-11-15,-17-36-82 16,1 11 28-16,0 5-67 16,-6 2-17-16,0-2 6 15,-2-5-50-15,0-4 29 16,0-7-29-16,0-8 0 15,2-5-12-15,3-10-2 16,5-5-87-16,2-5-135 16,1-11-137-16,-3-6-212 15,-4-6-816-15</inkml:trace>
  <inkml:trace contextRef="#ctx0" brushRef="#br0" timeOffset="44053.65">8649 9900 1605 0,'0'0'508'0,"0"0"-387"16,0 0-19-16,0 0 22 16,0 0-46-16,149-19 9 15,-113 45 15-15,-5 15-56 16,-13 8 45-16,-18 10-37 16,0 5-42-16,-36 5 52 15,-17-2-64-15,-5-4-6 16,-19 4-55-16,15-14-261 15,18-16-385-15</inkml:trace>
  <inkml:trace contextRef="#ctx0" brushRef="#br0" timeOffset="52372.45">9193 9883 576 0,'0'0'831'15,"0"0"-615"-15,0 0-172 16,0 0-2-16,0 0 14 16,0 0-45-16,31-34 38 15,-29 31 34-15,0 1 20 16,0 0 36-16,-2 0-28 15,0 2 9-15,0 0 7 16,0 0-72-16,0 0 23 16,0 0-47-16,0 0-13 0,0 0 49 15,0 0-49 1,0 0 15-16,0 0-2 0,0 0-25 16,-10 0 36-16,-9 11-42 15,-3 14 3-15,0 9 31 16,0 12-19-16,1 9 35 15,6 8 18-15,1 3-42 16,6 1 44-16,8-7-70 16,0-8 1-16,16-11-7 15,17-10-55-15,15-4-50 16,-5-8-272-16,-7-7-612 0</inkml:trace>
  <inkml:trace contextRef="#ctx0" brushRef="#br0" timeOffset="53469.34">9592 9932 352 0,'0'0'799'0,"0"0"-495"16,0 0-81-16,0 0 30 16,-92 104 21-16,65-71-68 15,0 4-40-15,5-5-74 16,5-6-91-16,6-4 34 0,3-5-35 15,4-10-18-15,4-2-85 16,0-5-109-16,7-8-35 16,9-13-272-16,-1-5-356 0</inkml:trace>
  <inkml:trace contextRef="#ctx0" brushRef="#br0" timeOffset="53634.92">9610 9927 831 0,'0'0'819'16,"0"0"-463"-16,0 0-212 15,0 0-1-15,0 0 90 16,0 0-122-16,13 137 22 16,-5-86-81-16,6 0-50 0,1 0 20 15,6-5-22-15,1-7-42 16,2-1-163-16,-4-9-172 16,-6-13-378-16</inkml:trace>
  <inkml:trace contextRef="#ctx0" brushRef="#br0" timeOffset="53801.09">9442 10182 1896 0,'0'0'708'0,"0"0"-553"16,0 0-70-16,0 0-85 15,0 0 12-15,137-26-26 0,-62 30-35 16,-11 12-207-16,-8 1-442 15</inkml:trace>
  <inkml:trace contextRef="#ctx0" brushRef="#br0" timeOffset="54054.24">9984 10455 38 0,'0'0'1485'16,"0"0"-1261"-16,0 0-149 15,0 0-27-15,2-120 84 16,-2 79-5-16,0 3-17 16,0 6 50-16,0 11 45 15,0 11 5-15,0 7-98 16,0 3-105-16,0 17 11 0,0 16-18 16,0 12 0-16,0 5-7 15,4 1 5-15,1 0-32 16,1 0-203-16,0-14-357 15,0-11-1086-15</inkml:trace>
  <inkml:trace contextRef="#ctx0" brushRef="#br0" timeOffset="54439.86">10537 9965 1407 0,'0'0'638'16,"0"0"-410"-16,0 0-176 16,0 0 0-16,0 0-11 15,0 0 72-15,-143 104 38 0,101-53-71 16,4 2-8-16,5-4-54 16,8-6 0-16,9-9-36 15,7-8 12-15,9-12-126 16,0-8-61-16,9-6-104 15,9-14-202-15,0-8-436 0</inkml:trace>
  <inkml:trace contextRef="#ctx0" brushRef="#br0" timeOffset="54603.44">10441 9956 1517 0,'0'0'606'0,"0"0"-348"15,0 0-42-15,0 0-90 16,0 0-12-16,0 0-99 15,93 122 18-15,-70-78-33 0,2 2 13 16,-4 1-40-16,-2-8-76 16,-11 1-201-16,-4-9-213 15,-4-11-319-15</inkml:trace>
  <inkml:trace contextRef="#ctx0" brushRef="#br0" timeOffset="54760.97">10233 10236 1617 0,'0'0'667'16,"0"0"-420"-16,0 0-151 15,0 0-95-15,127-19-2 16,-69 19-36-16,25 0-146 16,-16 7-169-16,-11 2-512 0</inkml:trace>
  <inkml:trace contextRef="#ctx0" brushRef="#br0" timeOffset="55136.08">10796 10302 895 0,'0'0'871'16,"0"0"-521"-16,0 0-170 15,0 0-54-15,0 0 50 0,0 0-60 16,0 0-15 0,-45-20-38-16,45 17-57 0,11-3-3 15,11 1-3-15,5 4-4 16,0 1-19-16,-3 0 19 16,-9 14 3-16,-10 10 1 15,-5 4 0-15,-2 4 17 16,-22 0 2-16,-3 1 14 15,0-8 22-15,9-4-55 16,9-7 20-16,9-2-20 16,2-7 13-16,27-1-5 15,13-4-8-15,10 0-63 16,4 0-105-16,19-16-195 16,-15 0-195-16,-8 2-707 0</inkml:trace>
  <inkml:trace contextRef="#ctx0" brushRef="#br0" timeOffset="55769.59">10914 9624 1392 0,'0'0'628'16,"0"0"-333"-16,0 0-168 0,0 0-50 16,0 0-66-16,0 0 29 15,0 0 58-15,-41 109-93 16,19-63-5-16,-12 15-104 16,5-13-153-16,3-10-531 0</inkml:trace>
  <inkml:trace contextRef="#ctx0" brushRef="#br0" timeOffset="56240.95">10024 9537 1748 0,'0'0'614'0,"0"0"-393"16,0 0-23-16,0 0-62 15,0 0-125-15,0 0 20 16,0 0-31-16,-94 70 0 16,61-14-10-16,0 7-84 15,-9 17-179-15,7-14-296 16,9-14-869-16</inkml:trace>
  <inkml:trace contextRef="#ctx0" brushRef="#br0" timeOffset="57111.98">9424 10193 393 0,'0'0'508'0,"0"0"-325"15,0 0-38-15,0 0-13 16,0 0 70-16,0 0-73 16,0 0-5-16,14-17 57 15,-14 16-35-15,0 1 9 16,0 0-58-16,0 0-29 16,0 0 61-16,0 0-65 15,0 0-15-15,0 0 10 16,0 0-58-16,0 0 20 0,0 0-21 15,-4 7 0 1,-13 9 32-16,-2 7-32 0,-6 3 9 16,-4 4-9-16,-14 9-54 15,8-6-211-15,6-8-618 0</inkml:trace>
  <inkml:trace contextRef="#ctx0" brushRef="#br0" timeOffset="57938.35">11546 10018 1197 0,'0'0'532'15,"0"0"-323"-15,0 0-128 16,0 0-21-16,0 0 99 16,0 0 7-16,0 0 6 0,-104 142-48 15,64-87-81-15,1-3 29 16,4-3-72-16,6-5 9 16,9-13-23-16,9-9 14 15,4-8-58-15,7-9-101 16,0-5-85-16,13-5-51 15,5-17-285-15,3-4-644 0</inkml:trace>
  <inkml:trace contextRef="#ctx0" brushRef="#br0" timeOffset="58109.47">11527 10074 1341 0,'0'0'606'15,"0"0"-463"-15,0 0-69 0,0 0 22 16,0 0 36-16,37 115-55 15,-16-75-1-15,-2-1-29 16,2 0-38-16,-1-6-18 16,-3-1-37-16,-5-11-131 15,-6-5-122-15,-6-7-440 0</inkml:trace>
  <inkml:trace contextRef="#ctx0" brushRef="#br0" timeOffset="58282.38">11234 10226 1403 0,'0'0'856'15,"0"0"-553"-15,0 0-242 0,114-9-34 16,-54 9-23-16,9 0 19 16,8 0-46-16,20 4-21 15,-19 1-338-15,-13 0-658 0</inkml:trace>
  <inkml:trace contextRef="#ctx0" brushRef="#br0" timeOffset="58896.39">11901 10314 1197 0,'0'0'379'16,"0"0"-244"-16,0 0 5 15,0 0 26-15,0 0 33 16,0 0-80-16,0 0-21 16,-38-12-4-16,34 11 16 15,0-3 14-15,0 1-62 0,4 0-61 16,0 1 61-16,0 0-62 16,0-3 0-16,0 4 10 15,0 1 6-15,0-2-11 16,0 2-5-16,0-2 9 15,8 2-20-15,-2 0 11 16,3 0 0-16,-5 0-6 16,-4 17 11-16,0 10-5 15,0 5 0-15,-17 0 0 16,-3-2 14-16,5-6-14 16,1-6 0-16,7-6 0 15,7-5 19-15,0-4-14 0,15-1-5 16,10 0 6-16,2-2-18 15,-2 2 12-15,-8 2 0 16,-5 4-1-16,-10 5 4 16,-2 6-4-16,-7 3 1 15,-20 5 0-15,-6-1-12 16,2-2 12-16,6-7-45 16,9-8-121-16,10-6-173 15,6-3-247-15</inkml:trace>
  <inkml:trace contextRef="#ctx0" brushRef="#br0" timeOffset="59131.57">12171 9874 491 0,'0'0'1414'0,"0"0"-1088"16,0 0-218-16,0 0-80 15,129 58 94-15,-105-5 31 16,-7 12-52-16,-15 9 11 16,-2 9-83-16,-19-1-28 15,-16-2 20-15,-10-5-21 16,-13 0-100-16,12-19-195 16,10-16-410-16</inkml:trace>
  <inkml:trace contextRef="#ctx0" brushRef="#br0" timeOffset="59627.08">12630 10291 1302 0,'0'0'812'15,"0"0"-486"-15,0 0-76 16,0 0-9-16,0 0-58 0,0 0-63 15,0 0-36-15,67-21-83 16,-29 14-1-16,2 0 0 16,0 5-31-16,-5 2 4 15,-8 0-81-15,-13 11-67 16,-12 6-355-16,-2 0-458 0</inkml:trace>
  <inkml:trace contextRef="#ctx0" brushRef="#br0" timeOffset="59746.71">12717 10441 1758 0,'0'0'613'0,"0"0"-444"16,0 0 29-16,0 0-28 15,0 0-134-15,0 0-36 16,120 6-59-16,-97-6-559 0</inkml:trace>
  <inkml:trace contextRef="#ctx0" brushRef="#br0" timeOffset="63740.83">9359 10611 196 0,'0'0'388'15,"0"0"-70"-15,0 0-130 16,0 0 26-16,0 0 29 15,0 0-50-15,0 0-33 16,3-24-60-16,-3 24-14 0,0 0 13 16,2 0-86-1,-2 0 18-15,0 0 58 16,0 0-51-16,0 0 36 0,0 0-10 16,0 0-25-16,0 0 19 15,0 0-58-15,3 5 0 16,-1 7 40-16,4 2-32 15,3 1 23-15,5 2-31 16,3-5 0-16,8-2 15 16,6-5-5-16,5-2-4 15,1-3-6-15,6 0-43 16,-1 0 10-16,-1-8-53 16,-5 2 12-16,-3 4 46 0,-4 2-24 15,-4 0 37 1,-2 0 14-16,-2 4 1 0,-3 8-8 15,-1 0 8-15,-3-1 0 16,-1-2-14-16,1 0 14 16,-3-8 0-16,4-1-2 15,1 0-48-15,4 0-54 16,4-7-113-16,1-5 69 16,0 3 120-16,-3 1 14 15,-5 2 14-15,-3 3 49 16,-1 3-34-16,1 0 69 15,-1 0-8-15,3 0 6 16,1 0 12-16,2 5-81 16,-2 2 9-16,3-2 1 15,3 1-22-15,-1-3 36 0,2 0-37 16,3-3 0 0,4 0 8-16,0 0 7 0,1 0-10 15,-3 0-5-15,-3 0 0 16,-1 4-9-16,-4 1 9 15,-2 4 0-15,-1 2 1 16,5-2 14-16,0-4-4 16,4 0-11-16,4-5-3 15,10 0-9-15,-7 0-271 16,-8 0-486-16</inkml:trace>
  <inkml:trace contextRef="#ctx0" brushRef="#br0" timeOffset="65248.98">13555 10020 765 0,'0'0'687'0,"0"0"-552"16,0 0-24-16,0 0 27 15,0 0 79-15,0 0-14 16,0 0-41-16,0-55 7 16,0 55-42-16,0 0-100 15,0 9 7-15,3 19-34 16,-1 16 0-16,-2 18 57 0,0 12-32 16,0 9 29-16,-5 1 4 15,-6-6-56 1,-2-3 52-16,1-8-51 0,1-7 7 15,5-3-4-15,4-8-6 16,2-8-22-16,0-7-10 16,2-10-90-16,6-7 11 15,1-10-99-15,-2-7-17 16,-2-2-19-16,-3-18-343 0</inkml:trace>
  <inkml:trace contextRef="#ctx0" brushRef="#br0" timeOffset="65468.83">13581 9988 1207 0,'0'0'261'0,"0"0"-145"0,0 0 35 16,0 0 43-16,128 26-36 15,-111 17 77-15,-8 10-97 16,-9 8-42-16,-6 1-3 15,-26-1-77-15,-7-4 18 16,-3-7-34-16,-3-4-38 16,11-12-126-16,14-16-472 0</inkml:trace>
  <inkml:trace contextRef="#ctx0" brushRef="#br0" timeOffset="65747.36">14048 10018 1453 0,'0'0'272'0,"0"0"-191"16,0 0 68-16,0 0 15 15,-118 104-1-15,104-51-30 16,12 5-32-16,2 0-7 16,2-2-87-16,25-8-4 15,8-11-3-15,31-8-106 16,-12-11-155-16,-4-12-665 0</inkml:trace>
  <inkml:trace contextRef="#ctx0" brushRef="#br0" timeOffset="65979.23">14428 10055 1702 0,'0'0'343'16,"0"0"-203"-16,-91 101-3 0,51-47 35 15,3 1-4 1,3-1-111-16,7-8 0 0,9-10-57 15,7-7-15-15,11-12 15 16,0-9-133-16,0-8 0 16,27-4-20-16,-3-17-357 15,-1-8-171-15</inkml:trace>
  <inkml:trace contextRef="#ctx0" brushRef="#br0" timeOffset="66131.57">14445 10089 430 0,'0'0'1335'0,"0"0"-975"15,0 0-214-15,0 0-11 16,0 0-91-16,39 123 26 16,-30-79-27-16,3 5-34 15,-1-5 0-15,3-2-9 0,-4-1-117 16,-1-12-184 0,-5-9-427-16</inkml:trace>
  <inkml:trace contextRef="#ctx0" brushRef="#br0" timeOffset="66390.92">14241 10333 386 0,'0'0'1395'16,"0"0"-1058"-16,0 0-273 16,143-19-25-16,-89 14-39 15,1-3 0-15,-3 1-13 16,-7 2 13-16,-10-2-16 15,-10 6 16-15,-8 1 0 16,-3 0 74-16,-3 0 33 0,0 16 7 16,0 10 30-16,2 4-94 15,1 8-25-15,-1 1-12 16,3 0 2-16,2 11-30 16,-2-12-125-16,-3-8-380 0</inkml:trace>
  <inkml:trace contextRef="#ctx0" brushRef="#br0" timeOffset="67246.95">15408 10034 1235 0,'0'0'376'16,"0"0"-156"-16,0 0-140 15,0 0-38-15,0 0 143 16,-145 84-24-16,89-34-14 15,2 4-24-15,6-3-92 16,7-8 28-16,14-8-59 16,14-14-15-16,11-8-39 15,2-9-94-15,17-4-69 16,12-20-161-16,0-2-779 0</inkml:trace>
  <inkml:trace contextRef="#ctx0" brushRef="#br0" timeOffset="67412">15332 10014 1182 0,'0'0'679'0,"0"0"-491"16,0 0-95-16,0 0 58 15,0 0-49-15,0 0-44 16,111 133-48-16,-79-91 25 16,-1 2-35-16,-2-4-6 15,-2 1-24-15,-8-8-207 16,-9-13-255-16</inkml:trace>
  <inkml:trace contextRef="#ctx0" brushRef="#br0" timeOffset="67576.67">15162 10205 1542 0,'0'0'661'0,"0"0"-517"16,0 0-144-16,157 14-2 15,-93-2-67-15,34 1-114 16,-17-4-77-16,-15-4-428 0</inkml:trace>
  <inkml:trace contextRef="#ctx0" brushRef="#br0" timeOffset="67990.31">15815 10343 55 0,'0'0'1156'15,"0"0"-838"-15,0 0-170 16,0 0-37-16,0 0 41 16,0 0-21-16,0 0-47 15,-44-15-17-15,44 10-55 16,0-4-6-16,0 0 24 15,2-2-20-15,7 4 23 16,0-3 60-16,5 3-74 16,-1 2 54-16,-1 1-48 0,2 4-24 15,-1 0 12-15,-7 12 6 16,-6 12-16-16,0 12 69 16,-21 3-10-16,-10 2 28 15,0-3-45-15,6-8-23 16,12-9 29-16,13-8-45 15,0-4 10-15,22-6 56 16,19-1-57-16,5-2-10 16,5 0-5-16,-2-4-68 15,0-11-124-15,-13 0-331 16,-16-1-396-16</inkml:trace>
  <inkml:trace contextRef="#ctx0" brushRef="#br0" timeOffset="68403.14">15659 9763 834 0,'0'0'1177'0,"0"0"-844"16,0 0-278-16,0 0-30 15,0 0-25-15,0 0 9 16,0 0-9-16,-113 143 19 16,75-99-19-16,-18 8-53 0,12-11-282 15,5-15-644-15</inkml:trace>
  <inkml:trace contextRef="#ctx0" brushRef="#br0" timeOffset="68869.34">14656 9749 1936 0,'0'0'607'0,"0"0"-607"16,0 0 24-16,0 0-45 16,0 0 21-16,-118 109 0 15,91-45-1-15,7-10-250 16,9-6-488-16</inkml:trace>
  <inkml:trace contextRef="#ctx0" brushRef="#br0" timeOffset="69403.75">16339 9950 1485 0,'0'0'592'16,"0"0"-397"-16,0 0-161 15,0 0-6-15,145 66 49 16,-116-13 30-16,-11 18 61 16,-15 10-77-16,-3 5-69 15,-37 2 44-15,-11-4-65 16,-15-6-1-16,-1-6 0 0,4-7-13 16,6 2-78-1,18-18-272-15,20-15-957 0</inkml:trace>
  <inkml:trace contextRef="#ctx0" brushRef="#br0" timeOffset="69973.3">16829 10461 1318 0,'0'0'304'0,"0"0"-246"15,0 0 0-15,0 0-21 16,0 0-25-16,0 0 29 16,0 0-12-16,10-2-6 15,-10-2-5-15,0-2-12 16,0 1 60-16,-12 2-38 16,-3 3 15-16,1 0 73 15,3 0-31-15,5 6-1 16,6 6-26-16,0 2-57 15,8-2 53-15,19-2-54 16,4-3-9-16,3-6-54 0,-1-1-216 16,-8 0-52-16,-9 0-226 15</inkml:trace>
  <inkml:trace contextRef="#ctx0" brushRef="#br0" timeOffset="70392.31">17371 10082 1676 0,'0'0'374'16,"0"0"-371"-16,0 0 10 15,0 0-13-15,0 0 1 16,-33 114 139-16,18-49 61 16,-4 7-59-16,1 4 47 15,3 3-104-15,2-3-40 16,3-2 23-16,4-4-68 15,4-4 0-15,2-6 0 0,0-6 23 16,0-7-25 0,0-10 2-16,6-8-25 0,1-9 25 15,0-6-60-15,2-8-22 16,0-6-37 0,7-9-124-16,-3-15-144 0,0-8-495 0</inkml:trace>
  <inkml:trace contextRef="#ctx0" brushRef="#br0" timeOffset="70620">17458 10004 1854 0,'0'0'538'15,"0"0"-446"-15,0 0-40 0,147 18-51 16,-109 16 85-16,-13 11 23 15,-19 8-82-15,-6 8 43 16,-27 3-68-16,-23 0-2 16,-13-6-21-16,-6-6-180 15,-9-3-24-15,18-17-253 16,17-13-588-16</inkml:trace>
  <inkml:trace contextRef="#ctx0" brushRef="#br0" timeOffset="70873.14">18006 9919 1495 0,'0'0'723'0,"0"0"-634"15,0 0-35-15,-126 87-19 16,97-27 88-16,8 6-4 16,17 5-61-16,4-1 6 15,12-8-64-15,38 2-54 16,0-19-123-16,-4-13-436 0</inkml:trace>
  <inkml:trace contextRef="#ctx0" brushRef="#br0" timeOffset="71121.83">18561 9982 149 0,'0'0'1861'16,"0"0"-1579"-16,0 0-239 15,-125 66 83-15,79-20 47 16,-3 9-45-16,5 4 26 15,3 0-108-15,5-1-16 16,10-9-30-16,8-5-9 16,12-13 9-16,6-9-76 15,0-10-143-15,13-12-37 0,7-2-263 16,2-15-574-16</inkml:trace>
  <inkml:trace contextRef="#ctx0" brushRef="#br0" timeOffset="71301.2">18501 10011 1807 0,'0'0'633'16,"0"0"-581"-16,0 0-36 15,0 0 42-15,0 0-30 16,87 143 75-16,-69-85-75 16,1 0-19-16,-6 0-18 15,-3-7-7-15,-2-9-158 16,-8-6-44-16,-3-14-267 0,-12-11-479 15</inkml:trace>
  <inkml:trace contextRef="#ctx0" brushRef="#br0" timeOffset="71443.31">18156 10335 1007 0,'0'0'1450'15,"0"0"-1094"-15,0 0-232 16,0 0-117-16,0 0 7 15,189-4-14-15,-115 8-168 16,-5 4-500-16</inkml:trace>
  <inkml:trace contextRef="#ctx0" brushRef="#br0" timeOffset="72178.63">18807 10444 998 0,'0'0'328'0,"0"0"-123"0,0 0 25 16,0 0 28-16,0 0-21 15,0 0-96-15,0 0 1 16,0-9-67-16,0 1-50 16,0-1 58-16,5 2-57 15,3 1-5-15,5 0 2 16,5 4-3-16,1 2-12 16,-4 0-8-16,-4 4-3 15,-6 13-22-15,-5 9 31 16,0-1-6-16,-21 3 48 15,-1-1-30-15,3-8 38 16,5-5-56-16,7-2 12 16,7-6-4-16,0 1-7 0,23-2-1 15,4 4 5-15,-2 1 22 16,0 2-28-16,-9 3 1 16,-14 4 0-16,-2 5-21 15,-24 3 21-15,-18 5-6 16,-19 3-48-16,12-5-271 15,14-12-373-15</inkml:trace>
  <inkml:trace contextRef="#ctx0" brushRef="#br0" timeOffset="72533.89">19543 10043 1298 0,'0'0'948'15,"0"0"-599"-15,0 0-245 16,0 0-6-16,0 0-60 0,0 0-11 16,0 0 32-1,-119 125-32-15,59-54 42 0,-6 4-69 16,-4-3 0-16,5-3-6 16,9-9-18-16,-1 8-63 15,17-18-250-15,13-14-628 0</inkml:trace>
  <inkml:trace contextRef="#ctx0" brushRef="#br0" timeOffset="73013.86">20114 10066 1543 0,'0'0'564'0,"0"0"-522"16,0 0-32-16,0 0 30 15,0 0 62-15,-143 120 56 16,91-63-21-16,4 5-67 16,0-7-16-16,13-6-47 15,8-11-13-15,14-12 6 16,13-10-168-16,2-16-22 16,22 0-122-16,1-8-449 0</inkml:trace>
  <inkml:trace contextRef="#ctx0" brushRef="#br0" timeOffset="73185.32">20022 10069 438 0,'0'0'1248'0,"0"0"-710"15,0 0-436-15,0 0-80 16,0 0 57-16,0 0-44 16,96 117 25-16,-69-67 14 15,0 5-72-15,-6-3-4 16,-3-6-80-16,-11-5-221 15,-5-14-257-15,-2-11-815 0</inkml:trace>
  <inkml:trace contextRef="#ctx0" brushRef="#br0" timeOffset="73433.8">19821 10399 568 0,'0'0'1210'0,"0"0"-909"16,0 0-233-16,125-2 13 15,-69 0-79-15,0-4 7 16,0 0 22-16,-4-3 0 16,-7 2 44-16,-9 3-39 15,-11 1-12-15,-8 3 75 16,-5 0-1-16,-4 17 31 16,1 7-32-16,1 5-70 15,0 6 10-15,-1-1-37 16,3 2 1-16,3 4-18 15,-1-9-253-15,-3-9-348 0</inkml:trace>
  <inkml:trace contextRef="#ctx0" brushRef="#br0" timeOffset="73724.78">21074 10185 2065 0,'0'0'525'16,"0"0"-431"-16,0 0-81 15,0 0 23-15,-163 97 67 16,105-48-54-16,2-1-1 15,10-4-48-15,12-8-6 16,12-10-3-16,16-9-120 16,6-16-110-16,11-1-42 15,9 0-529-15</inkml:trace>
  <inkml:trace contextRef="#ctx0" brushRef="#br0" timeOffset="73906.27">21067 10098 1783 0,'0'0'624'0,"0"0"-550"0,0 0-32 16,0 0-1-16,48 133-21 15,-33-83 81-15,1 2-58 16,1 0-37-16,-1-7-12 16,-1-8-94-16,-8-7-160 15,-5-12-292-15,-2-9-1063 0</inkml:trace>
  <inkml:trace contextRef="#ctx0" brushRef="#br0" timeOffset="74049.48">20782 10383 1884 0,'0'0'558'0,"0"0"-459"0,113 0 28 15,-48 0-127-15,38 0-6 16,-16 0-214-16,-10 2-508 0</inkml:trace>
  <inkml:trace contextRef="#ctx0" brushRef="#br0" timeOffset="76121.25">21304 10655 1174 0,'0'0'517'16,"0"0"-358"-16,0 0-42 15,0 0 40-15,0 0-5 16,0 0-59-16,0 0 19 15,-2 0-75-15,2 0-18 16,0 0 41-16,0 0-29 16,0 0 55-16,0-3-17 0,0-6-60 15,0 2 21-15,0-1-30 16,2 4 0-16,-2 2-6 16,0 2 18-16,2 0-18 15,-2 0 6-15,0 0-30 16,0 0 12-16,0 0 5 15,0 0 1-15,0 0 1 16,0 0 19-16,0 0-10 16,0 0 2-16,0 0-33 15,2 0 20-15,-2 0-67 16,0 0 20-16,0 0 39 16,0 0 0-16,0 0 15 15,0 0 6-15,0 0 0 16,0 0 49-16,0 0-11 15,0 0 48-15,0 0 15 0,0 0-53 16,0-3 28-16,9 2-41 16,5 1-34-16,5-3 0 15,6 3-1-15,-1 0 0 16,1 11-6-16,-5 11 9 16,-11 6-4-16,-9 4 1 15,-12 4 0-15,-25 0 10 16,-13 0-10-16,2-4 2 15,8-6 11-15,13-8 8 16,20-8-17-16,7-6-4 16,20-4 0-16,27 0-27 15,8 0-3-15,28-28-209 16,-16 4-97-16,-13-4-436 0</inkml:trace>
  <inkml:trace contextRef="#ctx0" brushRef="#br0" timeOffset="76468.25">21470 9893 1876 0,'0'0'374'0,"0"0"-311"15,0 0-25-15,0 0-38 16,0 0 0-16,0 0-6 16,-149 131-12-16,111-93-338 0</inkml:trace>
  <inkml:trace contextRef="#ctx0" brushRef="#br0" timeOffset="76938.5">20448 9825 1614 0,'0'0'531'0,"0"0"-508"16,0 0 15-16,0 0-38 15,0 0 0-15,-110 116 35 16,81-69-34-16,0 17-2 15,9-10-49-15,7-10-474 0</inkml:trace>
  <inkml:trace contextRef="#ctx0" brushRef="#br0" timeOffset="77536.12">21948 9962 995 0,'0'0'1032'15,"0"0"-674"-15,0 0-225 16,0 0 49-16,0 0-75 0,0 0-105 16,0 0 77-16,29 139-18 15,-27-65-38-15,-2 5 13 16,0 4-21-16,-18-5-15 16,-13-4 0-16,-22 12-122 15,3-21-165-15,8-16-462 0</inkml:trace>
  <inkml:trace contextRef="#ctx0" brushRef="#br0" timeOffset="78751.1">16850 10467 1122 0,'0'0'500'15,"0"0"-338"-15,0 0-117 16,0 0 90-16,0 0 69 15,0 0-85-15,0 0-19 16,0 0-68-16,0 0-30 16,0 4 13-16,0 1-6 15,0 2-9-15,0 3 69 16,0 2-68-16,0-2 45 0,0-1-25 16,6-2-10-16,8-1 51 15,1-4-53-15,1-2 14 16,-1 0 48-16,-1 0-71 15,-7-8 52-15,-5-1 13 16,-2-6-25-16,0-2 21 16,-11 3-60-16,-7 5-2 15,-5 1-6-15,-10 8-245 16,4 0-349-16,7 0-980 0</inkml:trace>
  <inkml:trace contextRef="#ctx0" brushRef="#br0" timeOffset="89259.46">1366 11552 1124 0,'0'0'262'0,"0"0"-170"16,0 0-5-16,0 0 85 15,0 0-27-15,0 0-41 16,4-9 42-16,-4 9-33 16,0 0-17-16,0 0 9 15,0 0-46-15,2 0-7 16,1 0-20-16,-3 0-23 16,0 9 3-16,0 14-2 15,0 6 36-15,0 15 57 16,0 11-27-16,0 9 2 15,-3 6-17-15,-12 2-53 16,-3-5 35-16,-2-2-43 0,2-6 6 16,2-9-6-1,3-9 0-15,3-4-15 0,2-11-54 16,4-7-216-16,0-8-73 16,1-7-391-16</inkml:trace>
  <inkml:trace contextRef="#ctx0" brushRef="#br0" timeOffset="89650.79">1433 11462 1455 0,'0'0'680'0,"0"0"-475"16,0 0-95-16,0 0-46 15,0 0 19-15,0 0-41 16,0 0 40-16,111 60 22 16,-98-14-50-16,-13 10 22 15,0 2-67-15,-27 3-3 0,-17-3 9 16,-12-4-15-16,-2-11-27 16,-10-6-94-16,16-13-238 15,14-10-304-15</inkml:trace>
  <inkml:trace contextRef="#ctx0" brushRef="#br0" timeOffset="89989.58">2020 11347 535 0,'0'0'1547'0,"0"0"-1357"16,0 0-166-16,0 0 123 15,0 0 46-15,-128 72-53 16,101-19 24-16,7 5-96 15,7 4-12-15,10 0-30 16,3-4-8-16,0-3-24 16,19-10 6-16,5-6-51 0,16-1-28 15,-4-9-308-15,-7-12-492 16</inkml:trace>
  <inkml:trace contextRef="#ctx0" brushRef="#br0" timeOffset="91393.5">2454 11511 1068 0,'0'0'673'16,"0"0"-503"-16,0 0 71 15,0 0 20-15,0 0-88 16,0 0-57-16,0 0-76 15,-96 44 11-15,51-9 18 16,-1 3-28-16,-1 2 0 16,5-1-35-16,8-7 3 0,10-8-9 15,8-8 0-15,9-8-44 16,7-4-100-16,7-4-163 16,13-8-256-16,2-10-694 0</inkml:trace>
  <inkml:trace contextRef="#ctx0" brushRef="#br0" timeOffset="91564.16">2442 11534 611 0,'0'0'1191'0,"0"0"-1058"16,0 0-79-16,0 0 27 16,0 0 76-16,41 125-53 15,-22-84-55-15,10 3 7 0,3-3-56 16,4-7-1-16,8 0-119 15,-10-12-364-15,-10-10-679 0</inkml:trace>
  <inkml:trace contextRef="#ctx0" brushRef="#br0" timeOffset="91745.69">2199 11783 1345 0,'0'0'1307'0,"0"0"-1056"16,0 0-190-16,0 0-44 0,0 0 1 16,0 0-17-16,155-27-2 15,-64 27-39-15,-13 0-440 16,-9 0-621-16</inkml:trace>
  <inkml:trace contextRef="#ctx0" brushRef="#br0" timeOffset="92422.15">2811 11783 1513 0,'0'0'502'0,"0"0"-273"16,0 0-36-16,0 0-39 15,0 0-11-15,0 0-47 16,0 0 2-16,-54-48-72 15,50 38-4-15,4-1-5 16,0 2-7-16,0-2 10 16,15 1-20-16,5 2-5 15,-2 4-16-15,-2 4 21 16,-6 0 0-16,-5 8 0 16,-5 19 7-16,0 6 1 15,-18 7 8-15,-8 3 5 0,-1-3 51 16,2-8-71-1,10-6 10-15,8-8-11 16,7-6 6-16,5-4-26 0,24-2 17 16,2 0-3-16,-2-1-10 15,-7-5 16-15,-13 7 0 16,-9 1 0-16,-9 6-12 16,-31 8-9-16,-16 5 21 15,-2 1-59-15,-2 5-42 16,16-5-265-16,19-9-305 0</inkml:trace>
  <inkml:trace contextRef="#ctx0" brushRef="#br0" timeOffset="92751.53">3548 11480 1979 0,'0'0'882'0,"0"0"-693"16,0 0-55-16,0 0-88 15,0 0-46-15,0 0 37 0,0 0-29 16,-122 84-2-16,62-22-6 16,-7 10-2-16,-3 1 1 15,3-1-79-15,-1 12-96 16,16-20-184-16,17-16-624 0</inkml:trace>
  <inkml:trace contextRef="#ctx0" brushRef="#br0" timeOffset="97029.98">3923 11610 563 0,'0'0'915'0,"0"0"-680"15,0 0-51-15,0 0 46 16,0 0-25-16,0 0-61 16,0 0-25-16,9-20 17 0,-9 20-57 15,0 0-43 1,0 0 34-16,-3 0-69 0,-16 14 16 15,-8 10 32-15,-7 7-47 16,-6 3 56-16,0-2-56 16,2-1 12-16,5-4-15 15,8-5 1-15,5-4-6 16,7-4-9-16,6-5-129 16,7-6-106-16,2-3-6 15,18 0-85-15,0-6-269 0</inkml:trace>
  <inkml:trace contextRef="#ctx0" brushRef="#br0" timeOffset="97219.63">3865 11596 133 0,'0'0'1501'0,"0"0"-1194"0,0 0-134 16,0 0 1-16,0 0-28 16,0 0-88-16,0 0-20 15,38 34 87-15,-18 3-58 16,0 3-20-16,3 1-36 15,-2 2 4-15,4-3-30 16,-3-6 11-16,3-1-191 16,-6-8-142-16,-5-11-557 0</inkml:trace>
  <inkml:trace contextRef="#ctx0" brushRef="#br0" timeOffset="97404.66">3633 11798 1913 0,'0'0'739'0,"0"0"-548"15,0 0-121-15,0 0-64 16,0 0 26-16,119-1-32 16,-67 1 0-16,29 4-1 15,-12 4-249-15,-9-3-478 0</inkml:trace>
  <inkml:trace contextRef="#ctx0" brushRef="#br0" timeOffset="97721.71">4192 11957 1275 0,'0'0'1063'16,"0"0"-834"-16,0 0-201 16,0 0 33-16,0 0-49 15,0 0 13-15,29-131 38 16,-18 102-61-16,-1 3-2 16,-2 6 35-16,-3 8 57 15,-3 3 48-15,-2 9-88 16,0 0-51-16,0 13-1 15,0 17 0-15,0 9 0 0,-2 9 0 16,-3 1-76-16,5 11-111 16,0-14-299-16,0-10-470 0</inkml:trace>
  <inkml:trace contextRef="#ctx0" brushRef="#br0" timeOffset="98208.75">4865 11490 1513 0,'0'0'612'0,"0"0"-453"16,0 0-49-16,0 0-9 0,0 0-51 15,0 0 96-15,-133 82-16 16,82-32-63-16,0 7 32 16,2-1-80-16,7-6 2 15,7-6-21-15,14-10 15 16,9-10-33-16,10-7-3 15,2-8-103-15,4-7 2 16,27-4-109-16,-2-16-145 16,0-10-383-16</inkml:trace>
  <inkml:trace contextRef="#ctx0" brushRef="#br0" timeOffset="98399.14">4821 11504 1350 0,'0'0'771'16,"0"0"-537"-16,0 0-165 15,0 0-8-15,0 0 31 16,0 0 39-16,34 122-22 16,-24-72-80-16,2-1 16 15,1-1-45-15,-2-7-18 16,1-4-1-16,-6-7-116 16,-6-4-118-16,0-8-264 15,-6-8-190-15</inkml:trace>
  <inkml:trace contextRef="#ctx0" brushRef="#br0" timeOffset="98546.72">4504 11787 517 0,'0'0'1751'0,"0"0"-1257"16,0 0-442-16,0 0 81 16,130-16-76-16,-70 16-55 15,5 0-4-15,17 4-22 16,-15 6-288-16,-16-1-456 0</inkml:trace>
  <inkml:trace contextRef="#ctx0" brushRef="#br0" timeOffset="98897.67">5077 11939 1219 0,'0'0'479'16,"0"0"-354"-16,0 0 120 16,0 0 1-16,0 0-38 15,0 0-10-15,0 0-116 16,-11-62-3-16,29 57-54 16,0 5-23-16,2 0 5 15,-5 7-7-15,-5 15 0 16,-10 7 17-16,0 8-17 15,-27 1 62-15,-9 0-29 0,0-3-5 16,5-9 27-16,12-8-47 16,11-7-5-16,8-3-3 15,5-3 16-15,27-4-37 16,7-1 21-16,8 0-80 16,11-9-70-16,-13-7-386 15,-12-2-468-15</inkml:trace>
  <inkml:trace contextRef="#ctx0" brushRef="#br0" timeOffset="99374.63">4148 11339 1842 0,'0'0'634'16,"0"0"-431"-16,0 0-15 15,0 0-84-15,0 0-93 16,0 0 25-16,0 0-36 16,-111 61 1-16,71-17-16 15,9 4-33-15,21 12-231 16,10-11-217-16,0-15-536 0</inkml:trace>
  <inkml:trace contextRef="#ctx0" brushRef="#br0" timeOffset="99772.93">5249 11446 1292 0,'0'0'389'0,"0"0"-135"16,0 0 31-16,0 0-151 15,0 0-99-15,0 0-33 16,0 0 15-16,-138 56-17 16,91-15-40-16,8-4-228 15,4-7-636-15</inkml:trace>
  <inkml:trace contextRef="#ctx0" brushRef="#br0" timeOffset="100191.76">5808 11446 811 0,'0'0'1424'0,"0"0"-1121"16,0 0-265-16,0 0-32 15,0 0 20-15,0 0-26 16,92 146 83-16,-87-67 21 16,-5 4-71-16,-7 3 33 15,-25 1-45-15,-12-9-20 16,-7-5 10-16,-3-11-11 15,3-2-110-15,11-16-213 0,18-16-661 0</inkml:trace>
  <inkml:trace contextRef="#ctx0" brushRef="#br0" timeOffset="102781.15">6618 11840 1287 0,'0'0'628'16,"0"0"-343"-16,0 0-35 15,0 0 22-15,0 0-63 16,0 0-119-16,0 0 6 15,0 0 10-15,0 0-52 0,0 0 36 16,6 0-68-16,15 0-21 16,10 0 14-16,7-1-14 15,9-1-1-15,-1 2 0 16,1-3-37-16,-3 3-5 16,-8 0-88-16,-9 0-39 15,-11 12-296-15,-14-3-352 0</inkml:trace>
  <inkml:trace contextRef="#ctx0" brushRef="#br0" timeOffset="102939.02">6566 12027 1134 0,'0'0'1093'0,"0"0"-746"0,0 0-162 16,0 0 43-16,0 0-30 15,0 0-165-15,0 0-2 16,130 0-31-16,-83 0-85 15,-12 0-39-15,-6 0-732 0</inkml:trace>
  <inkml:trace contextRef="#ctx0" brushRef="#br0" timeOffset="115187.03">2088 11821 582 0,'0'0'392'0,"0"0"-118"16,0 0-10-16,0 0-74 16,0 0-42-16,0 0-40 15,5-16-35-15,-3 13-17 0,-2 2 11 16,2 1 54 0,-2-3-47-16,0-1 0 0,2 3 22 15,-2-5-63-15,2 2 43 16,1 0-5-16,-3 0-53 15,0 0 41-15,2 1-18 16,-2 2-27-16,0 1 45 16,0 0-42-16,0 0 8 15,0 0 16-15,0 0-41 16,0 0 49-16,0 0-40 16,-2 0 2-16,-14 6-3 15,-6 14-6-15,-7 6-2 16,-2 4 0-16,-7 6-84 15,9-6-268-15,6-10-692 0</inkml:trace>
  <inkml:trace contextRef="#ctx0" brushRef="#br0" timeOffset="116086.15">7536 12066 1408 0,'0'0'643'16,"0"0"-510"-16,0 0 7 16,0 0 32-16,0 0 17 15,0 0-56-15,0 0-126 16,65-69 2-16,-29 36-9 15,2-10-24-15,1-6 6 16,1 0-53-16,-1-1-23 16,-8 2 88-16,-4 5 6 0,-10 9 30 15,-3 8 104-15,-7 10-47 16,-5 8-7-16,0 6-36 16,-2 2-38-16,0 0 27 15,0 8-33-15,0 21 0 16,0 11 53-16,-7 16-51 15,-6 4 40-15,0 4-42 16,-4 13-58-16,9-18-98 16,4-14-542-16</inkml:trace>
  <inkml:trace contextRef="#ctx0" brushRef="#br0" timeOffset="116723.99">8479 11959 1487 0,'0'0'878'0,"0"0"-568"15,0 0-149-15,0 0 17 16,0 0-87-16,0 0-51 15,0 0 8-15,151-29-42 16,-95 24 20-16,0 5-26 16,21 0-71-16,-15 0-86 15,-9 0-745-15</inkml:trace>
  <inkml:trace contextRef="#ctx0" brushRef="#br0" timeOffset="117239.6">9882 11714 1101 0,'0'0'696'16,"0"0"-472"-16,0 0-130 16,0 0-50-16,0 0 11 15,0 0-24-15,0 0-30 16,0 29 55-16,0 11 57 0,0 16-3 16,-5 10 37-16,-11 5-87 15,-2 4 10-15,-1 2-31 16,1-5-39-16,1-5 27 15,5-4-27-15,3-7 0 16,2-8 0-16,7-7-15 16,0-13-61-16,0-9-103 15,5-19-71-15,8 0-30 16,1-1-195-16</inkml:trace>
  <inkml:trace contextRef="#ctx0" brushRef="#br0" timeOffset="117477.01">10057 11686 1603 0,'0'0'205'16,"0"0"-147"-16,0 0 33 16,116-14 32-16,-95 28 54 15,-13 25-13-15,-8 12-40 16,-22 12 13-16,-31 2-94 15,-17-2-7-15,-7-7-36 16,0-8-9-16,15-11-36 16,24-16-95-16,22-9-219 15,16-12-549-15</inkml:trace>
  <inkml:trace contextRef="#ctx0" brushRef="#br0" timeOffset="117754.86">10666 11578 1704 0,'0'0'555'15,"0"0"-451"-15,0 0-68 16,0 0-17-16,-113 23-4 15,76 20 123-15,8 11-35 16,10 13 28-16,7 2-71 0,12 2-42 16,0-9-1-16,20-6-17 15,16-13-29-15,34-12-149 16,-13-9-330-16,-1-13-328 0</inkml:trace>
  <inkml:trace contextRef="#ctx0" brushRef="#br0" timeOffset="117976.76">11134 11700 1607 0,'0'0'509'0,"0"0"-382"16,0 0-77-16,-116 61 57 0,76-20 16 15,-3 10-15-15,4 3-3 16,1-2-74-16,9-3-22 15,6-10-7-15,13-6-2 16,8-12-102-16,2-8-27 16,21-13-121-16,10-2-98 15,-2-17-429-15</inkml:trace>
  <inkml:trace contextRef="#ctx0" brushRef="#br0" timeOffset="118160.49">11166 11698 624 0,'0'0'1461'0,"0"0"-1233"16,0 0-175-16,0 0-13 16,0 0 6-16,4 135 94 15,0-83-57-15,3 2-71 0,0-2 19 16,2-6-31-16,-3-5-70 16,-2-7-46-16,-4-6-158 15,0-13-89-15,0-4-593 0</inkml:trace>
  <inkml:trace contextRef="#ctx0" brushRef="#br0" timeOffset="118322.86">10902 11883 123 0,'0'0'2214'0,"0"0"-1709"15,0 0-409-15,0 0-75 0,0 0-12 16,118 0 4-16,-66 0-13 15,30 0-42-15,-10 0-277 16,-8 0-720-16</inkml:trace>
  <inkml:trace contextRef="#ctx0" brushRef="#br0" timeOffset="118944.96">11525 11989 1068 0,'0'0'329'15,"0"0"-184"-15,0 0 37 16,0 0-17-16,0 0 40 15,0 0-12-15,0 0-102 0,-29-13 48 16,26 4-55-16,1 1-16 16,2 0 32-16,0-2-66 15,0-1 29-15,13-1-63 16,5 5 9-16,2 0-7 16,0 4-2-16,-5 3 0 15,-3 0-1-15,-10 17 17 16,-2 6-10-16,-2 7 17 15,-20 4-2-15,-3 2 45 16,-2-4-66-16,5-1 8 0,8-7-8 16,14-5 22-1,0 0-17-15,14-1-5 0,15-1 7 16,5 4-11-16,-5-1 4 16,-5 2 0-16,-13 0-1 15,-11 0 8-15,-2 0-21 16,-37-1 14-16,-9-1-71 15,-33-11-96-15,15-3-310 16,8-6-242-16</inkml:trace>
  <inkml:trace contextRef="#ctx0" brushRef="#br0" timeOffset="119463.01">11546 11365 1935 0,'0'0'716'0,"0"0"-485"15,0 0-89-15,0 0-55 16,0 0-27-16,0 0-53 15,0 0-7-15,-48 31 0 0,10 9-37 16,-20 26-10-16,11-10-305 16,9-10-606-16</inkml:trace>
  <inkml:trace contextRef="#ctx0" brushRef="#br0" timeOffset="120078.93">12474 11506 1756 0,'0'0'596'15,"0"0"-485"-15,0 0-1 16,0 0-28-16,0 0 2 0,-108 102 55 16,50-38-24-1,-8 11-81-15,-7 4 35 0,-4 2-69 16,6-5-15-16,9-11-5 15,15-8-99-15,21-7-138 16,12-16-236-16,14-11-618 0</inkml:trace>
  <inkml:trace contextRef="#ctx0" brushRef="#br0" timeOffset="121009.68">13091 11662 553 0,'0'0'882'0,"0"0"-676"16,0 0-107-1,0 0-2-15,0 0 55 0,0 0-30 16,0 0-20-16,-4-10-11 16,-1 10-91-16,1 0 8 15,-2 10 61-15,0-1-61 16,2-4 39-16,0 1-44 15,4-4 3-15,0-2 42 16,0 2-34-16,0-2 27 16,0 0 5-16,0 0-46 15,0 0 54-15,0 0-41 16,0 0-7-16,0 0 70 16,0 0-50-16,0 0 15 15,6 0-38-15,6 0 18 0,-3-2-18 16,-3 0-3-16,1 0 0 15,-2 1-12-15,-3 1 18 16,-2 0-6-16,2 0 0 16,-2 0 14-16,0 0-5 15,0 0-8-15,0 0-1 16,0 0 33-16,0 0-26 16,0 0-7-16,0 0 0 15,0 0 12-15,-4 0-21 16,-14 15 21-16,-7 8-5 15,-6 3 47-15,-5 4-53 16,1 4 25-16,-3 2-23 16,-3 4 16-16,6-2-16 0,-1 0-3 15,9-4-16-15,7-8-25 16,18-6-214-16,2-8-90 16,0-8-476-16</inkml:trace>
  <inkml:trace contextRef="#ctx0" brushRef="#br0" timeOffset="121326.96">13176 11622 1674 0,'0'0'680'16,"0"0"-577"-16,0 0-43 15,0 0 2-15,0 0-38 16,0 0 146-16,0 0-65 16,54 125-71-16,-37-79 17 15,3 0-51-15,3-2 0 16,2-2-1-16,-4-5-19 15,2-3-78-15,4-7-217 16,-9-7-258-16,-3-8-521 0</inkml:trace>
  <inkml:trace contextRef="#ctx0" brushRef="#br0" timeOffset="121514.73">12792 11883 1408 0,'0'0'1166'0,"0"0"-863"16,0 0-204-16,0 0-45 15,157-43-42-15,-77 37 2 16,7 6-14-16,31 0-58 16,-22 0-187-16,-18 0-517 0</inkml:trace>
  <inkml:trace contextRef="#ctx0" brushRef="#br0" timeOffset="121812.9">13597 12075 1692 0,'0'0'713'16,"0"0"-393"-16,0 0-183 15,0 0-103-15,0 0-20 16,0 0-14-16,32-125-25 16,-19 90-31-16,-2 5-85 15,2 5 73-15,-3 11 45 0,-6 7 23 16,-2 7 101-16,-2 1-101 16,0 28 64-16,0 6 14 15,0 8-72-15,0 3 36 16,-4-2-42-16,4 8-80 15,0-13-192-15,2-13-475 0</inkml:trace>
  <inkml:trace contextRef="#ctx0" brushRef="#br0" timeOffset="124577.34">14202 11654 920 0,'0'0'629'0,"0"0"-333"15,0 0-16-15,0 0-22 16,0 0-16-16,0 0-127 0,0 0-40 16,10-33-75-16,-32 50 31 15,-11 13-16-15,-9 10 11 16,-10 8 27-16,4 1 4 16,0-1-57-16,8-8 13 15,11-6-13-15,11-10-22 16,12-8 22-16,6-7-103 15,0-9-88-15,29 0 17 16,2-19-211-16,2-8-456 0</inkml:trace>
  <inkml:trace contextRef="#ctx0" brushRef="#br0" timeOffset="124757.11">14177 11598 1579 0,'0'0'667'0,"0"0"-522"16,0 0-143-16,0 0 26 15,0 0 141-15,35 119-53 16,-16-75 4-16,-2 2-87 16,5 0-24-16,1-2-18 15,0-8-15-15,-6-5-125 16,-3-4-66-16,-8-8-248 16,-6-10-158-16</inkml:trace>
  <inkml:trace contextRef="#ctx0" brushRef="#br0" timeOffset="124917.86">13983 11811 1759 0,'0'0'854'15,"0"0"-634"-15,0 0-145 16,0 0-65-16,132 1 37 16,-72 12-47-16,4 2 1 15,25 8-18-15,-15-3-225 16,-14-6-491-16</inkml:trace>
  <inkml:trace contextRef="#ctx0" brushRef="#br0" timeOffset="125453.75">14569 12008 1015 0,'0'0'612'16,"0"0"-472"-16,0 0-76 15,0 0 46-15,0 0-6 16,0 0 32-16,0 0-29 16,-24-3-70-16,24 1-8 15,0 0-19-15,0 0 9 16,0 0 26-16,0 1-22 15,0 1 61-15,0 0-62 16,0 0-21-16,0 0-2 16,0-3-3-16,0 3 3 0,0-2-1 15,0-1-31 1,0 0 27-16,-5-3-13 0,3 3 19 16,0-6-13-16,2 1 22 15,0 0-9-15,0 0 13 16,4 2-4-16,3 2 62 15,-1 4-17-15,0 0-2 16,-6 2-12-16,0 18-19 16,0 8 24-16,-25 8 4 15,-9 2-28-15,-4 2 61 16,-2-4-71-16,7-7-10 16,10-7 25-16,15-10-13 0,8-2-11 15,4-7 17 1,31 2-17-16,13-3-2 0,10-2 0 15,4 0-69-15,21 0-139 16,-17-10-282-16,-13 0-373 0</inkml:trace>
  <inkml:trace contextRef="#ctx0" brushRef="#br0" timeOffset="126588.51">14598 11392 1579 0,'0'0'394'0,"0"0"-194"15,0 0-44-15,0 0-79 16,0 0-7-16,0 0-62 0,0 0-2 15,-49 68 19-15,16-26-25 16,-23 16-28-16,7-12-295 16,4-8-702-16</inkml:trace>
  <inkml:trace contextRef="#ctx0" brushRef="#br0" timeOffset="127146.95">13552 11378 884 0,'0'0'691'16,"0"0"-408"-16,0 0 3 15,0 0 35-15,0 0-44 16,0 0-135-16,0 0-46 16,-15-35-96-16,-12 39 9 15,-8 18-9-15,-5 7-11 16,-7 10 2-16,1 6-116 16,-4 16-181-16,12-8-250 0,16-13-1002 15</inkml:trace>
  <inkml:trace contextRef="#ctx0" brushRef="#br0" timeOffset="127685.9">15147 11536 1837 0,'0'0'498'15,"0"0"-412"-15,0 0-22 16,0 0 116-16,0 0-70 16,0 0-43-16,0 0 30 15,10-2-80-15,7 34-8 16,0 16 40-16,3 17-49 16,-4 12 34-16,-7 13-34 15,-9-1 0-15,0 1-22 16,-27-5-10-16,-42 14-113 15,7-20-183-15,-1-19-445 0</inkml:trace>
  <inkml:trace contextRef="#ctx0" brushRef="#br0" timeOffset="144720.51">15737 12025 472 0,'0'0'503'0,"0"0"-412"15,0 0-85-15,0 0 10 16,0 0 14-16,7 0 41 16,-7-2 39-16,0 2-36 15,0-1 24-15,0-2-16 16,0 1-66-16,3-2 60 15,-1 2-28-15,0 1-33 16,0-1 50-16,0 2-35 16,-2-3 40-16,0 3 37 0,0 0-36 15,0-2 37-15,0 2-27 16,0 0-13-16,0 0 51 16,0-2-41-16,2 2 40 15,-2 0-5-15,0 0-78 16,0 0 35-16,0 0-43 15,0 0-26-15,0 0 51 16,0 0-51-16,0 0 28 16,0 0 19-16,0 0-47 15,0 0 71-15,0 0-39 16,7 0-23-16,5 0 22 16,5 0-22-16,8 0-10 0,4 0 0 15,6 0 23 1,1 0-29-16,2 0 6 0,0 0-27 15,-3 4 18-15,1 2-99 16,-1 0-76-16,8 2-166 16,-9 1-310-16,-5-4-766 0</inkml:trace>
  <inkml:trace contextRef="#ctx0" brushRef="#br0" timeOffset="144992.67">15699 12150 1728 0,'0'0'652'16,"0"0"-423"-16,0 0 55 15,0 0-119-15,0 0-80 16,0 0-50-16,164 0-23 16,-109 0-6-16,0 0-6 15,12 0-89-15,-13 1-147 16,-13 3-818-16</inkml:trace>
  <inkml:trace contextRef="#ctx0" brushRef="#br0" timeOffset="146244.78">16560 12247 1053 0,'0'0'688'0,"0"0"-512"0,0 0-132 16,0 0 186 0,0 0 22-16,0 0-136 0,0 0 67 15,94-43-119-15,-59 21-20 16,5-2-29-16,0-3 4 15,-1 0-35-15,-4-2 16 16,-6 0-48-16,-4 0 33 16,-8 1-72-16,-3 3 24 15,-5 2 62-15,-3 5 2 16,-2 4 30-16,-4 3 33 16,3 8-25-16,-3 1 25 15,0 2-62-15,0 0 4 16,0 0-6-16,0 2-6 15,0 16 6-15,0 10 35 16,0 4-21-16,-5 6 20 0,1 2-28 16,0 1-6-16,2-2 0 15,2 10-19-15,0-8-201 16,10-15-458-16</inkml:trace>
  <inkml:trace contextRef="#ctx0" brushRef="#br0" timeOffset="146958.79">17556 12177 1600 0,'0'0'637'15,"0"0"-401"-15,0 0 90 16,0 0-129-16,0 0 5 16,0 0-66-16,0 0-71 15,49-23-16-15,-1 16-49 16,7 3 0-16,9 2 0 15,6 1-27-15,1 1-55 16,16 0-110-16,-16 0-442 16,-15 0-1023-16</inkml:trace>
  <inkml:trace contextRef="#ctx0" brushRef="#br0" timeOffset="149487.43">24627 1015 654 0,'0'0'695'16,"0"0"-665"-16,0 0-30 0,0 0-22 16,0 0 1-1,0 0 21-15,0 0 0 0,-29-17 7 16,29 17 90-16,0-2 50 15,0 2 4-15,-2 0-9 16,2-2-23-16,0 2 37 16,-2 0-31-16,2 0-24 15,-3 0 9-15,3 0-55 16,-2 0 9-16,2 0-24 16,-2 2-39-16,-4 20 14 15,-4 16 49-15,-1 12 0 16,-2 12 25-16,-1 8-78 15,4-3 10-15,3-3-15 16,2-7 11-16,3-7-19 16,2-8 2-16,0-5-94 15,0-8-100-15,2-7-293 16,7-12-285-16</inkml:trace>
  <inkml:trace contextRef="#ctx0" brushRef="#br0" timeOffset="149730.43">24587 1023 1491 0,'0'0'842'0,"0"0"-741"16,0 0-76-16,0 0-25 15,0 0 24-15,136 50 65 16,-112-13-38-16,-12 10-27 15,-12 5 19-15,-20 0-40 0,-28 0-3 16,-10-7-48-16,-1-8-84 16,3-13-86-16,16-12-272 15,18-9-614-15</inkml:trace>
  <inkml:trace contextRef="#ctx0" brushRef="#br0" timeOffset="149982.71">25053 932 1862 0,'0'0'523'16,"0"0"-415"-16,0 0-92 16,0 0-8-16,0 0 47 15,0 0-16-15,-132 58 59 16,112-11-13-16,7 4-69 15,9 2 32-15,4 0-48 16,4-9-7-16,23-9 1 16,6-7-150-16,25-19-69 15,-7-4-299-15,-6-5-660 0</inkml:trace>
  <inkml:trace contextRef="#ctx0" brushRef="#br0" timeOffset="150192.69">25432 947 854 0,'0'0'1282'16,"0"0"-993"-16,0 0-156 15,-116 87-3-15,72-38 33 16,1 4-90-16,5 5-34 16,11-7-15-16,9-3-24 15,12-10-6-15,6-10-72 16,2-11-86-16,18-13-12 15,16-13-147-15,-5-18-333 16,-4-10-437-16</inkml:trace>
  <inkml:trace contextRef="#ctx0" brushRef="#br0" timeOffset="150342.43">25449 947 1614 0,'0'0'563'0,"0"0"-411"15,0 0-17-15,0 0-100 16,0 0 26-16,66 129-60 15,-57-88 5-15,1-1-6 16,2-3-23-16,-8 0-130 16,-1-11-211-16,-3-10-361 0</inkml:trace>
  <inkml:trace contextRef="#ctx0" brushRef="#br0" timeOffset="150486.01">25183 1164 563 0,'0'0'1529'0,"0"0"-1204"0,0 0-231 16,0 0 92-16,140-11-132 16,-87 11-54-16,18 0-34 15,-11 0-425-15,-10 0-1074 0</inkml:trace>
  <inkml:trace contextRef="#ctx0" brushRef="#br0" timeOffset="150690.74">25912 976 2046 0,'0'0'389'0,"0"0"-297"0,-114 98 70 16,58-43-71-16,-4 3-49 15,4 2 20-15,7-2-62 16,8-7-14-16,20-9-177 15,9-14-194-15,12-13-640 0</inkml:trace>
  <inkml:trace contextRef="#ctx0" brushRef="#br0" timeOffset="151265.75">26056 1005 1475 0,'0'0'1067'0,"0"0"-901"16,0 0-98-16,0 0-68 16,0 0 0-16,0 0 10 15,0 0 21-15,0 104 45 16,-9-50-20-16,-4 6-46 15,-1-6 30-15,1-4-40 16,2-9 0-16,4-11-3 16,3-9 13-16,-1-6-10 15,5-10 0-15,0-5-26 16,0 0 16-16,0-18 10 0,3-15-112 16,12-16-69-1,3-9-17-15,5-4-21 0,-2 3 89 16,-1 12 130-16,-3 10 86 15,-7 13 87-15,-1 11 35 16,-5 4-1-16,-4 6-119 16,0 3-39-16,0 0-49 15,0 0 2-15,0 14-20 16,0 5 18-16,0 6 0 16,0 0-8-16,0 0 20 15,3-1-7-15,15-3-5 16,2 2 1-16,-1 0 2 15,-5-2-3-15,-9 5 0 16,-5 4-1-16,-9 6 10 0,-24 2 20 16,-8 1-15-1,1-7-13-15,7-6 13 0,10-8-14 16,10-13-12-16,13-5-95 16,0-9-226-16,7-14-878 0</inkml:trace>
  <inkml:trace contextRef="#ctx0" brushRef="#br0" timeOffset="151470.76">26473 947 1670 0,'0'0'380'0,"0"0"-104"0,0 0-99 15,42 148-39 1,-42-88 20-16,0 6-96 0,-26 0-22 15,-5-2-25-15,-4-6-6 16,2-9-18-16,6-15-205 16,10-15-254-16,11-12-640 0</inkml:trace>
  <inkml:trace contextRef="#ctx0" brushRef="#br0" timeOffset="151686.54">26743 1187 1446 0,'0'0'1300'0,"0"0"-1018"16,0 0-155-16,0 0 26 16,0 0-95-16,0 0-46 15,0 0-12-15,120 14-39 16,-87-6-70-16,-14 6-20 15,-13-4-385-15,-6 2-276 0</inkml:trace>
  <inkml:trace contextRef="#ctx0" brushRef="#br0" timeOffset="151775.76">26699 1349 1505 0,'0'10'331'0,"17"2"-115"0,20 0-65 16,42-4-151-1,-8-4-8-15,-4-4-861 0</inkml:trace>
  <inkml:trace contextRef="#ctx0" brushRef="#br0" timeOffset="152859.79">27719 892 1202 0,'0'0'487'0,"0"0"-351"16,0 0 25-16,0 0-3 15,0 0-13-15,0 0-62 0,0 0-65 16,0 70 139-16,0-12-27 16,-13 12-41-16,-7 8-2 15,-1-1-65-15,4-7 5 16,1-9-27-16,3-11 15 15,6-13-17-15,0-11 2 16,3-9-80-16,2-12-83 16,-1-5-4-16,-3-23 21 15,-1-14-375-15,-2-7-306 0</inkml:trace>
  <inkml:trace contextRef="#ctx0" brushRef="#br0" timeOffset="153038.34">27864 824 1410 0,'0'0'653'0,"0"0"-473"0,0 0-27 16,0 0-60-16,27 106-23 15,-50-60-33-15,-12-2 44 16,-8 2-55-16,-1-6-8 16,4-7-18-16,13-9-22 15,27-14-133-15,9-8-312 16,22-2-204-16</inkml:trace>
  <inkml:trace contextRef="#ctx0" brushRef="#br0" timeOffset="153239.75">28219 792 1774 0,'0'0'499'0,"0"0"-429"0,0 0 38 16,0 0-4-16,0 0-70 15,0 0 47-15,-118 124-22 16,118-78-53-16,2-2-6 16,22-6-12-16,14-11-131 15,29-22-79-15,-9-5-253 16,-4 0-138-16</inkml:trace>
  <inkml:trace contextRef="#ctx0" brushRef="#br0" timeOffset="153453.28">28668 717 1365 0,'0'0'595'0,"0"0"-419"16,0 0 107-16,0 0-21 15,-122 146-137-15,82-93-36 16,7 0-20-16,4-6-58 16,8-7 25-16,10-8-36 15,7-11-24-15,4-9 15 16,0-11-112-16,4-1 12 15,11-7-75-15,20-52-300 16,-4 4 111-16,0-8-278 0</inkml:trace>
  <inkml:trace contextRef="#ctx0" brushRef="#br0" timeOffset="154104.25">28668 717 975 0,'6'14'879'16,"-6"-14"-612"-16,0 22-92 15,0 10-19-15,0 9 18 0,0 5-86 16,-4 5-20-16,-4-2-33 15,1-1-34-15,-1-9-2 16,0-8 1-16,-3-11-172 16,1-6 12-16,-9-11-153 15,-1-3-7-15,-2-5-198 16,2-20 22-16,7-9 496 16,11-2 0-16,2-1 308 15,9 9 185-15,20 6-236 16,6 6-12-16,5 4-59 15,5 3-95-15,-1 0-15 16,-3-1-47-16,-6-2-28 0,-8 3 11 16,-7-3-11-16,-9 7-1 15,-6 1 59-15,-5 4 72 16,0 0 7-16,0 21-107 16,-12 12 33-16,-1 13 16 15,-3 5-63-15,1-2 12 16,4-3-29-16,4-10 13 15,0-7-11-15,5-14-2 16,2-6 0-16,0-6-5 16,0-3 20-16,0-9-30 15,0-17 15-15,4-14-83 16,15-13 54-16,5-5-93 16,5 4-62-16,0 10 98 0,-5 14 86 15,-1 18 97 1,-7 12-32-16,-8 6-64 0,-8 20 66 15,0 12-25-15,-2 3 27 16,-16 0 16-16,1-3-59 16,-2-6 18-16,9-11-44 15,5-8 1-15,5-6-10 16,0-5 9-16,9-2-5 16,18 0-5-16,2 0-24 15,4 0 17-15,-4 0-5 16,-4 2 14-16,-10 10-11 15,-6 3 19-15,-9 4 0 16,0 3-2-16,0-5-22 16,-2-4 3-16,-1-13-174 15,3 0-158-15,0-18-546 0</inkml:trace>
  <inkml:trace contextRef="#ctx0" brushRef="#br0" timeOffset="154285.13">29366 756 985 0,'0'0'1496'0,"0"0"-1273"16,0 0-111-16,0 0-31 15,85 109 3-15,-83-62-60 16,-2 10-8-16,-11-1-16 16,-20 0-7-16,-7-4-28 0,-22 0-196 15,11-14-147 1,3-12-435-16</inkml:trace>
  <inkml:trace contextRef="#ctx0" brushRef="#br0" timeOffset="154517.6">27989 1245 1876 0,'0'0'810'15,"0"0"-679"-15,0 0-94 16,0 0 66-16,0 0-61 16,222 14-41-16,-39-2 9 0,25-2-10 15,-5-2 0-15,-27-1 0 16,-53-5-23-16,-15 1 7 16,-36-1-317-16,-25 0-401 0</inkml:trace>
  <inkml:trace contextRef="#ctx0" brushRef="#br0" timeOffset="154818.68">28292 1592 1850 0,'0'0'530'0,"0"0"-445"16,0 0-84-16,0 0 28 15,0 0 115-15,-38 160-38 16,22-88 8-16,-1 9-71 16,-1-3-19-16,-3-6 4 15,6-8-22-15,-1-12-12 16,5-11-10-16,5-14-183 15,2-22-61-15,1-5-268 16,0-5-61-16</inkml:trace>
  <inkml:trace contextRef="#ctx0" brushRef="#br0" timeOffset="155006.56">28504 1548 1575 0,'0'0'962'16,"0"0"-827"-16,0 0-4 15,0 0-62-15,-25 137 0 16,-19-84 3-16,-8 3-63 16,-4-3 19-16,10-9-28 15,8-10-42-15,18-12-33 16,20-20-244-16,20-2-249 16,14-5-638-16</inkml:trace>
  <inkml:trace contextRef="#ctx0" brushRef="#br0" timeOffset="155210.67">28662 1528 1487 0,'0'0'772'15,"0"0"-597"-15,0 0-68 16,0 0 51-16,-127 138-24 16,125-96-71-16,2-2 10 15,15-4-62-15,16-6-5 16,8-7-12-16,0-13-27 15,3-10-93-15,1 0-111 16,9-31-286-16,-12-5-121 16,-7-1-367-16</inkml:trace>
  <inkml:trace contextRef="#ctx0" brushRef="#br0" timeOffset="155537.4">28971 1580 393 0,'0'0'1475'0,"0"0"-1125"0,0 0-150 15,0 0-62-15,-54 130 29 16,27-82-61-16,0 0-16 15,2-3-54-15,7-12-24 16,3-7 2-16,6-11-14 16,4-10 0-16,5-5-1 15,0 0 1-15,0-23-36 16,9-12-172-16,16-11 31 16,8-2-50-16,5 3-96 15,0 8 67-15,-7 17 256 16,-11 15 117-16,-13 5 126 0,-7 14 8 15,0 20-90 1,-25 5 20-16,-4 4-30 0,-2-2-63 16,2-2 1-16,5-7-73 15,8-10-3-15,10-6-13 16,6-8 3-16,0-8-12 16,19 0-17-16,10-10-79 15,27-36-164-15,-7 3-235 16,-5-3-151-16</inkml:trace>
  <inkml:trace contextRef="#ctx0" brushRef="#br0" timeOffset="155728.18">29166 1696 10 0,'0'0'1627'0,"0"0"-1283"0,0 0-156 15,0 0-43 1,0 0-79-16,0 0 5 0,-27 114-48 16,16-91-13-16,-5 4 5 15,-4 4-5-15,-2 1-10 16,-2 0 0-16,3-2 11 15,6-4-14-15,3-6 3 16,8-8 0-16,0-6-11 16,4-6-116-16,0 0-163 15,0 0-399-15</inkml:trace>
  <inkml:trace contextRef="#ctx0" brushRef="#br0" timeOffset="156096.75">29455 1546 2225 0,'0'0'670'15,"0"0"-577"-15,0 0-93 0,0 0 6 16,50 118 21-16,-46-60-26 15,-4 9-1-15,-11-1 0 16,-26 2-1-16,-46 11-59 16,6-14-246-16,9-17-337 0</inkml:trace>
  <inkml:trace contextRef="#ctx0" brushRef="#br0" timeOffset="157309.69">29025 1694 1530 0,'0'0'632'0,"0"0"-563"15,0 0-44-15,0 0 57 16,0 0 75-16,0 0 14 16,-75 143-72-16,50-96-68 15,5-1 14-15,5-7-44 16,3-6 4-16,5-12-5 15,5-10 15-15,2-4-8 16,0-7-7-16,0 0 0 16,5-22-1-16,9-14-80 15,1-15-48-15,5-10-25 0,5-12-74 16,-2 1-17-16,6 5 55 16,-2 14 190-16,-4 16 153 15,-5 11 77-15,-7 13-22 16,-2 6-14-16,-3 7-109 15,1 0 2-15,-4 5-74 16,-3 15-1-16,0 8 42 16,0 6-26-16,-14 4 23 15,-6 2-10-15,-2-2-40 16,1-8 43-16,6-4-44 16,3-10 0-16,6-8 0 15,2-4 16-15,4-4-10 16,0 0 8-16,0 0-7 0,0-12 19 15,0-11-26 1,10-6-19-16,7 3 18 0,-2 2-42 16,1 6 37-16,-1 8 5 15,-3 4 2-15,-2 3-15 16,-5 3 14-16,-3 0 0 16,-2 0-7-16,0 0 19 15,0 0-12-15,0 0 0 16,0 0 1-16,-2 3-6 15,-5 6 5-15,-1-4 0 16,1-1-7-16,0-2 22 16,2-2-23-16,1 0 8 0,2 0 0 15,2 0-7 1,0-6 7-16,0-8 0 0,0-4-1 16,11-2 18-16,7-3-18 15,4 2 1-15,5 3 0 16,-1 4-24-16,1 4 24 15,0 6 0-15,-4 4-1 16,-5 0 10-16,-5 8-9 16,-5 14 0-16,-8 8 0 15,0 6 38-15,-8 5-37 16,-19-4 15-16,-7 1 8 16,-1-4-13-16,-3-8 7 15,7-6-18-15,6-8 0 0,12-8-2 16,8-4 3-16,5 0-1 15,9-2 0-15,20-12-67 16,9 1 30-16,2 2 5 16,0 11 28-16,-4 0-8 15,-10 12 24-15,-5 19-12 16,-17 5 37-16,-4 1-23 16,-20 6 35-16,-31-2-37 15,-15 0-12-15,-17-4 34 16,-6-6-34-16,-25-7-31 15,22-7-216-15,19-12-670 0</inkml:trace>
  <inkml:trace contextRef="#ctx0" brushRef="#br0" timeOffset="161478.09">19028 11529 1092 0,'0'0'334'0,"0"0"-227"0,0 0-1 16,0 0 94-16,0 0-11 15,0 0 2-15,6-18-54 16,-6 18-17-16,2 0 5 15,-2 0-55-15,0 0 18 16,0 0-41-16,0 0-29 16,0 0 38-16,0 0-55 15,0 0 8-15,3 0-9 16,-1 0 22-16,2 19-22 16,3 11 21-16,-2 14-15 0,-3 14 69 15,-2 13-61 1,0 7 8-16,0 4-15 0,-2 1 16 15,-12-5-16-15,-1-9-7 16,1-8-39-16,3-10-11 16,11-4-189-16,0-15-132 15,0-14-602-15</inkml:trace>
  <inkml:trace contextRef="#ctx0" brushRef="#br0" timeOffset="161988.17">19092 11500 451 0,'0'0'1417'0,"0"0"-883"16,0 0-292-16,0 0 10 16,0 0-142-16,0 0-52 15,121-50-36-15,-77 54-14 16,1 22 37-16,-12 11-41 15,-10 6 2-15,-17 7-4 16,-6 2 4-16,-22 3-6 16,-18-1 0-16,-7-2-63 15,-14-3-19-15,17-10-304 16,11-13-502-16</inkml:trace>
  <inkml:trace contextRef="#ctx0" brushRef="#br0" timeOffset="162588.26">19861 11337 1365 0,'0'0'587'0,"0"0"-432"16,0 0 40-16,0 0-35 16,-136 68-15-16,89-11 42 15,3 13-94-15,9 6-26 16,14 2-35-16,17-3-19 15,4-10 4-15,17-8-17 0,22-13-51 16,32-9-83 0,-11-14-450-16,-6-8-852 0</inkml:trace>
  <inkml:trace contextRef="#ctx0" brushRef="#br0" timeOffset="166613.81">20274 11504 1510 0,'0'0'573'0,"0"0"-415"16,0 0 44-16,0 0 36 15,0 0-134-15,0 0-7 16,0 0-28-16,0-4-63 16,0 4 30-16,-9 0-36 15,-13 18 0-15,-12 12 28 16,-11 12-17-16,-5 8 30 15,-6 4-41-15,4-1 17 16,6-6-43-16,9-7 26 16,14-9-55-16,13-13-73 15,10-16-180-15,16-2-8 0,9-2-229 0</inkml:trace>
  <inkml:trace contextRef="#ctx0" brushRef="#br0" timeOffset="166799.99">20245 11430 1699 0,'0'0'629'16,"0"0"-524"-16,0 0-96 15,0 0 9-15,0 0 71 16,11 113 8-16,0-60 18 16,2 3-89-16,6 0-13 15,-2-1-13-15,3-9-160 16,-5-4-57-16,-3-14-272 0,-8-12-403 0</inkml:trace>
  <inkml:trace contextRef="#ctx0" brushRef="#br0" timeOffset="167034.67">20037 11672 1780 0,'0'0'533'15,"0"0"-493"-15,0 0 0 16,127-39-40-16,-75 28 0 15,1 3 62-15,0 7-10 16,-1 1 33-16,-5 0 11 16,-11 17-77-16,-10 13 35 15,-8 8-5-15,-9 7-27 0,-7 1 28 16,1-2-49 0,-3-2-1-16,2-6 0 0,11-8-71 15,1-10-173-15,1-10-397 0</inkml:trace>
  <inkml:trace contextRef="#ctx0" brushRef="#br0" timeOffset="167274.71">21047 11558 1543 0,'0'0'537'16,"0"0"-360"-16,-136 98-7 0,78-54 26 16,5-1-76-16,11-10-56 15,13-4 6-15,10-11-70 16,15-10-6-16,4-6-100 16,27-2-93-16,11-19-74 15,-1-4-503-15</inkml:trace>
  <inkml:trace contextRef="#ctx0" brushRef="#br0" timeOffset="167437.68">21051 11504 1575 0,'0'0'657'0,"0"0"-572"16,0 0-2-16,0 0 4 0,21 129-29 16,-13-83 37-16,8-3-56 15,-1 3-31-15,-1-5-8 16,-1-7-90-16,-7-10-93 15,-6-10-193-15,0-8-564 0</inkml:trace>
  <inkml:trace contextRef="#ctx0" brushRef="#br0" timeOffset="167580.87">20780 11648 967 0,'0'0'1275'0,"0"0"-892"16,0 0-276-16,0 0 16 15,138-6-86-15,-80 6-25 0,29 6-24 16,-16 2-346 0,-7 0-803-16</inkml:trace>
  <inkml:trace contextRef="#ctx0" brushRef="#br0" timeOffset="168023.7">21350 11801 1086 0,'0'0'645'16,"0"0"-433"-16,0 0-168 15,0 0 51-15,0 0 9 16,0 0 21-16,0 0 6 16,-13-7-39-16,13 6 46 15,0-5-22-15,9-1-84 16,2 2 7-16,2-3-27 16,-2 2-8-16,1 3-1 15,-8 3 22-15,-2 0-37 16,-2 22 12-16,0 9 0 0,-16 9 35 15,-7 2-28 1,-4-5 10-16,4-2 4 0,10-11-11 16,13-5 16-16,0-8-17 15,34-1 4-15,12-5 8 16,14-5-21-16,5 0-90 16,24 0-138-16,-15-5-271 15,-14-5-435-15</inkml:trace>
  <inkml:trace contextRef="#ctx0" brushRef="#br0" timeOffset="168596.53">22211 11523 1303 0,'0'0'629'0,"0"0"-297"15,0 0-134-15,0 0-110 16,0 0-69-16,0 0-11 16,-136 83 127-16,78-29-42 15,-3 7-30-15,5-6-7 0,10-6-50 16,13-11-4-16,12-12-2 15,15-14-35-15,6-8-32 16,0-4-112-16,36-24-22 16,-1-10-149-16,-2-4-351 0</inkml:trace>
  <inkml:trace contextRef="#ctx0" brushRef="#br0" timeOffset="168753.17">22164 11500 555 0,'0'0'1490'16,"0"0"-1197"-16,0 0-214 15,0 0-61-15,0 0 51 16,69 130-15-16,-42-88 19 16,6 3-27-16,0-6-38 0,2-2-16 15,-6-7-86-15,-10-7-174 16,-7-9-212-16,-8-7-688 0</inkml:trace>
  <inkml:trace contextRef="#ctx0" brushRef="#br0" timeOffset="168918.67">21877 11703 1650 0,'0'0'661'0,"0"0"-529"16,0 0 39-16,0 0-77 16,118 2-70-16,-65 1-21 15,7 1-3-15,27 2-158 0,-15 1-333 16,-13-6-523-16</inkml:trace>
  <inkml:trace contextRef="#ctx0" brushRef="#br0" timeOffset="169471.6">22527 11797 689 0,'0'0'935'16,"0"0"-665"-16,0 0-127 0,0 0 38 15,0 0-4 1,0 0-94-16,0 0 1 0,-4-4-8 16,4 2-65-16,0 2 26 15,0 0-37-15,0 0 7 16,0 0 10-16,0 0-17 15,0 0 0-15,0 0-6 16,0 0 9-16,0 0-21 16,0 0 18-16,0 0 0 15,0 0-16-15,0 0 22 16,0-2-6-16,0-2 28 16,0-2-16-16,6 0-8 15,10 1-4-15,4 4 0 16,0 1-15-16,1 0 16 0,-4 0-1 15,-5 16 6-15,-10 3 7 16,-2 8 23-16,-10 4 21 16,-13 0 4-16,-4-4 41 15,6-2-86-15,10-4 1 16,11-9-7-16,0 3-1 16,32-3-3-16,5 0-6 15,5 0-4-15,-1 2-20 16,-10-1 21-16,-11-1 2 15,-15 0 1-15,-5-3-75 16,-23 0 11-16,-22-5-54 16,-28-4-197-16,9 0-243 15,6-7-627-15</inkml:trace>
  <inkml:trace contextRef="#ctx0" brushRef="#br0" timeOffset="169749.99">22400 11233 1982 0,'0'0'549'0,"0"0"-467"16,0 0-73-16,0 0 0 15,-131 71-9-15,77-32-16 16,11-4-71-16,8-8-634 0</inkml:trace>
  <inkml:trace contextRef="#ctx0" brushRef="#br0" timeOffset="170254.6">21428 11305 1525 0,'0'0'779'0,"0"0"-435"16,0 0-184-16,0 0-47 16,0 0-113-16,0 0 20 15,0 0-52-15,-76 34 32 16,16 5-128-16,7-5-162 0,4-9-389 16</inkml:trace>
  <inkml:trace contextRef="#ctx0" brushRef="#br0" timeOffset="170712.37">20530 11215 1787 0,'0'0'572'0,"0"0"-498"0,0 0-11 15,0 0-55-15,0 0 10 16,0 0 127-16,-131 86-107 15,91-45 6-15,3 0-44 16,16 10-191-16,11-9-305 16,10-12-1169-16</inkml:trace>
  <inkml:trace contextRef="#ctx0" brushRef="#br0" timeOffset="171282.48">23422 11451 940 0,'0'0'1263'0,"0"0"-940"16,0 0-201 0,0 0-70-16,0 0-51 0,0 0 45 15,0 0-5-15,19 147 25 16,-23-81-21-16,-25 7-38 16,-15 1-14-16,-41 19-133 15,6-21-222-15,8-14-476 0</inkml:trace>
  <inkml:trace contextRef="#ctx0" brushRef="#br0" timeOffset="172701.48">18787 12296 1403 0,'0'0'390'16,"0"0"-223"-16,0 0 52 15,0 0-117-15,0 0 28 16,0 0-79-16,0 0 31 16,4-30 61-16,1 28-72 15,1-2 25-15,-1 2-13 16,4 0-42-16,0 0 39 15,7 0-80-15,5-3 2 16,8 5-10-16,8 0 9 16,5 0-1-16,7 0 0 15,6 0 7-15,3 0-35 0,7 0 28 16,0 3 0 0,2 3-18-16,2 0 19 0,2 2-2 15,3-2-18-15,3 2-38 16,4 1 51-16,-3-4-27 15,0 2-13-15,-2-2 39 16,-5 1-32-16,-7 0 39 16,-1-2-1-16,-7 2 15 15,-5 1-16-15,0-2 2 16,-2-1 0-16,1 2-13 16,0-2 19-16,4-2-14 15,-2 2 8-15,1 0-22 16,-4-1 10-16,2-2 12 15,-2 1 0-15,0-2-13 16,1 2 23-16,-2-2-10 0,4 2 0 16,1 0 9-16,3 1-25 15,1 0 16-15,4-1-53 16,-1 0 28-16,-4-2-29 16,-3 0 53-16,-1 0 1 15,-4 0 0-15,-2 0-13 16,0 0 13-16,-1 0 0 15,-1 0-10-15,3-2-23 16,0-1 32-16,-2-2 1 16,-1 1 0-16,-1 2-1 15,-6 2 1-15,3-2 0 16,-4 1-6-16,0 1 22 0,2 0-11 16,-3 0-5-16,-1 0 0 15,1 0 3 1,-2 0-2-16,2 0-1 0,-2 0 0 15,3 0 20-15,-1 0-17 16,3 0-3-16,3 0 0 16,1 0-14-16,2 0 14 15,1 0 0-15,-1 0 0 16,1 0 15-16,-1 0-15 16,-1 0 0-16,1 0 0 15,-1 0-16-15,3 0 16 16,4 0 0-16,0 3-11 15,6-1 22-15,2-2-17 0,-2 2 6 16,0-2 0 0,-2 0 43-16,-1 0-1 0,3 0 14 15,-3 0 16-15,5 2-66 16,-2 1 28-16,0 0-28 16,-5-1-4-16,-2 2 32 15,-9-1-27-15,-7-1-2 16,-8-1-4-16,-9-1-1 15,-9 2-10-15,-7-2-209 16,0 0-355-16,-7 0-580 0</inkml:trace>
  <inkml:trace contextRef="#ctx0" brushRef="#br0" timeOffset="173670.23">20024 12651 1773 0,'0'0'327'0,"0"0"-196"15,0 0-91 1,0 0-39-16,0 0 25 0,0 0 22 15,-2 104 125-15,-7-41-40 16,-2 7-63-16,-3 1 34 16,3-1-60-16,0-1-26 15,2-8-5-15,4-6 0 16,5-8-25-16,0-11 12 16,0-10-125-16,10-10-15 15,3-9-65-15,0-7-42 16,-1-17-95-16,-6-10-443 0</inkml:trace>
  <inkml:trace contextRef="#ctx0" brushRef="#br0" timeOffset="173867.28">20229 12619 1446 0,'0'0'728'0,"0"0"-625"15,0 0-87-15,0 0 20 16,0 0 41-16,18 127 69 15,-47-74-39-15,-13 3-52 16,-7 1 8-16,-5-5-63 16,3-8-35-16,8-9-74 15,24-16-94-15,9-9-114 16,10-10-367-16</inkml:trace>
  <inkml:trace contextRef="#ctx0" brushRef="#br0" timeOffset="174097.25">20557 12685 1260 0,'0'0'771'0,"0"0"-574"16,0 0-112-16,-134 32 45 16,91 2-27-16,8 6 47 15,12 4-23-15,12 4-73 16,11-1-2-16,3-3-52 15,30-6 12-15,12-10-36 16,11-8-42-16,6-12-144 16,18-8-49-16,-16-10-120 0,-10-10-237 15</inkml:trace>
  <inkml:trace contextRef="#ctx0" brushRef="#br0" timeOffset="174295.03">20862 12767 1639 0,'0'0'653'0,"0"0"-560"15,0 0-2-15,0 0-24 16,-113 102 64-16,79-63-5 16,5-3-99-16,7-4 17 15,6-8-44-15,7-7-23 16,9-8-37-16,0-9-93 16,3 0 70-16,17-9-19 15,4-14-201-15,21-35 17 16,-8 8-231-16,-1-3-313 0</inkml:trace>
  <inkml:trace contextRef="#ctx0" brushRef="#br0" timeOffset="174419.56">20862 12767 1493 0,'72'-64'614'0,"-68"66"-404"0,-2 19-59 15,3 8-39-15,-5 12 40 16,2 2-91-16,0 8-21 16,0-4-32-16,2 0-8 15,1-5-17-15,0-6-171 16,-3-9-132-16,-2-15-230 0</inkml:trace>
  <inkml:trace contextRef="#ctx0" brushRef="#br0" timeOffset="174564.06">20648 12912 2029 0,'0'0'589'0,"0"0"-430"15,0 0-114-15,0 0-45 16,145-22 4-16,-70 20-4 15,-11 0-153-15,-12-1-401 0</inkml:trace>
  <inkml:trace contextRef="#ctx0" brushRef="#br0" timeOffset="174825.62">21083 13101 1482 0,'0'0'325'0,"0"0"-229"15,0 0 167-15,0 0-3 16,0 0-175-16,0 0 15 0,34-109-100 16,-24 73 13-16,1 2-19 15,1 5 16-15,-6 10-10 16,1 10 147-16,-3 9-80 16,-2 2-24-16,1 28-43 15,-3 12 0-15,0 11 10 16,0 5-4-16,0 0-6 15,0-4 0-15,13-2-214 16,0-12-90-16,4-15-614 0</inkml:trace>
  <inkml:trace contextRef="#ctx0" brushRef="#br0" timeOffset="175113.2">21756 12878 1724 0,'0'0'664'16,"0"0"-551"-16,0 0-46 16,0 0-52-16,-138 61 31 15,89-22 94-15,2 0-62 16,5-1-19-16,6-1-59 15,14-8 20-15,8-12-41 0,12-7-30 16,2-8-120 0,2-2 63-16,18-3-95 0,16-38-158 15,-5 3-229-15,-2-1-603 0</inkml:trace>
  <inkml:trace contextRef="#ctx0" brushRef="#br0" timeOffset="175253.45">21663 12850 1520 0,'0'0'661'16,"0"0"-440"-16,0 0-46 15,0 0-81-15,0 0-51 16,0 0 20-16,0 0 8 16,127 128-70-16,-105-89 23 15,-4-1-24-15,-2-3-85 16,-8-4-91-16,-3-12-199 0,-5-7-444 16</inkml:trace>
  <inkml:trace contextRef="#ctx0" brushRef="#br0" timeOffset="175391.15">21415 13043 1043 0,'0'0'1316'0,"0"0"-962"15,0 0-290-15,0 0 6 16,156 0-70-16,-60-3-48 16,-14 3-203-16,-10-2-606 0</inkml:trace>
  <inkml:trace contextRef="#ctx0" brushRef="#br0" timeOffset="175848.59">22106 13072 696 0,'0'0'355'16,"0"0"-205"-16,0 0-34 15,0 0 67-15,0 0-24 16,0 0 7-16,0 0-9 16,-4-4-36-16,4 4 65 0,-3-2-33 15,3 0-46-15,0 0 33 16,0 0-76-16,0-3-34 15,0 2 3-15,0-1-23 16,0 2-7-16,7-1-3 16,2 3 0-16,2 0-18 15,-2 7 18-15,-9 13-1 16,0 8-8-16,-9 7 18 16,-20 4 0-16,-6 6-2 15,-1-6-1-15,9-2 21 16,11-9-21-16,16-8-6 15,2-6 37-15,32-6-37 16,13-6 18-16,7-2-18 0,28-8-153 16,-15-12-69-16,-12-3-450 15</inkml:trace>
  <inkml:trace contextRef="#ctx0" brushRef="#br0" timeOffset="176088.76">22567 12912 342 0,'0'0'1613'16,"0"0"-1142"-16,0 0-434 15,0 0 2-15,0 0-29 16,0 0 2-16,0 0 37 0,72 140-43 15,-107-91-12-15,-15 2 3 16,-39 7-150-16,10-14-201 16,6-11-468-16</inkml:trace>
  <inkml:trace contextRef="#ctx0" brushRef="#br0" timeOffset="176508.31">21981 12603 740 0,'0'0'993'0,"0"0"-715"0,0 0-92 16,0 0-57-16,0 0 65 16,0 0-43-16,-42 104-89 15,20-64-7-15,-3-3-55 16,-11 7-150-16,7-13-309 16,5-9-884-16</inkml:trace>
  <inkml:trace contextRef="#ctx0" brushRef="#br0" timeOffset="176944.66">21331 12561 1913 0,'0'0'558'0,"0"0"-500"15,0 0 18-15,0 0-76 16,0 0 0-16,0 0 8 15,-68 119-8-15,44-61-73 16,2-9-407-16</inkml:trace>
  <inkml:trace contextRef="#ctx0" brushRef="#br0" timeOffset="177702.58">24064 12305 1532 0,'0'0'616'15,"0"0"-399"-15,0 0 58 16,0 0-9-16,0 0-134 16,0 0-25-16,0 0-47 15,35-7-45-15,-2 7 8 16,5 0-23-16,0 4-50 15,-4 2-2-15,-15 6-191 16,-7-2-415-16,-12 0-651 0</inkml:trace>
  <inkml:trace contextRef="#ctx0" brushRef="#br0" timeOffset="177829.78">23918 12564 1575 0,'0'0'597'0,"0"0"-353"0,0 0 0 16,0 0-74-16,141 49-57 15,-78-49-113-15,18 0-51 16,-13 0-408-16,-15-6-1154 0</inkml:trace>
  <inkml:trace contextRef="#ctx0" brushRef="#br0" timeOffset="179487.29">24716 12593 1147 0,'0'0'568'0,"0"0"-438"16,0 0 16-16,0 0 76 16,0 0 49-16,0 0-45 15,0 0-88-15,12-14-8 16,7-6-129-16,6-9 8 15,4-4-9-15,0-6-29 0,-2-5 17 16,-2-2-33 0,-4-2-28-16,-3-2 48 0,-1 1-9 15,-4 4 34-15,-5 9 85 16,-1 10-12-16,-2 8 21 16,-3 7-64-16,-2 8-30 15,0 3 19-15,0 0-19 16,0 19 0-16,0 18-12 15,0 14 24-15,-10 14 2 16,-5 3-14-16,-1 5 0 16,3-8-19-16,5-3-9 15,8-3-141-15,2-19-174 0,13-14-673 16</inkml:trace>
  <inkml:trace contextRef="#ctx0" brushRef="#br0" timeOffset="179722.15">25281 12395 1790 0,'0'0'981'0,"0"0"-744"16,0 0-116-16,0 0-73 15,0 0 24-15,143 0-72 0,-75 0 15 16,3 0-31-16,14 0-82 16,-18 0-392-16,-18-5-833 0</inkml:trace>
  <inkml:trace contextRef="#ctx0" brushRef="#br0" timeOffset="185068.56">26464 11865 707 0,'0'0'487'0,"0"0"-278"16,0 0-52-16,0 0 69 15,0 0-29-15,0 0-28 16,0-16-27-16,0 16-68 16,0 0-1-16,0 0-36 15,-2 0-30-15,-8 2 78 16,2 12-67-16,-3 6 79 16,1 6 4-16,4 2-52 0,2 2 35 15,2-2-81 1,2-3 4-16,0-6 20 0,6-5-25 15,12-5-2-15,5-7 1 16,3-2 20-16,1 0-42 16,-1-15 3-16,-1-7-56 15,-4-8 48-15,-9-2-68 16,-5-2 33-16,-7-1 52 16,0 6 9-16,-4 6 118 15,-9 2-31-15,-6 8-46 16,2 8-18-16,1 5-23 15,-6 12-121-15,6 15-183 16,2-4-365-16</inkml:trace>
  <inkml:trace contextRef="#ctx0" brushRef="#br0" timeOffset="185254.31">26749 12097 1508 0,'0'0'391'15,"0"0"-177"-15,0 0 23 16,0 0-16-16,0 0-60 16,0 0-60-16,-56 117-17 15,39-89-84-15,1 2 0 16,3 0-64-16,4-6-212 16,6-8-380-16</inkml:trace>
  <inkml:trace contextRef="#ctx0" brushRef="#br0" timeOffset="185826.05">27133 11833 1320 0,'0'0'578'0,"0"0"-517"16,0 0-47-16,0 0 153 15,0 0-48-15,0 0 26 16,0 0 29-16,-83 100-72 15,56-64-26-15,3-4-76 16,6-8 7-16,7-10-7 16,6-6 6-16,5-4-6 15,0-4 0-15,0 0 6 16,19 0-21-16,10 0-4 16,6 0-23-16,5 0 2 15,5 0-21-15,-3 0 43 16,-1 0 9-16,-6 0-28 15,-4 0 22-15,-6 0 15 0,-8 0-28 16,-3 0-1-16,-7-14-37 16,-7 0 31-16,0 1 33 15,0 0 4-15,0 5 104 16,-7 7 29-16,0 1-59 16,-4 0 6-16,0 20-57 15,-5 6 35-15,3 6-9 16,1 3-50-16,2 4 27 15,3-6-28-15,3 3-103 16,4-7-106-16,0-11-428 0</inkml:trace>
  <inkml:trace contextRef="#ctx0" brushRef="#br0" timeOffset="186260.56">27552 11807 1713 0,'0'0'675'0,"0"0"-439"15,0 0-70 1,0 0-24-16,0 0-70 0,0 0-28 15,0 0-24-15,53-5-13 16,-24 5-7-16,0 9 0 16,0-6 11-16,-6 2-35 15,-5-5 24-15,-7 0-6 16,-5 0-13-16,-6 0 36 16,0 0-17-16,0 0 0 15,0 0 11-15,0 4-10 16,0 12-1-16,0 8-3 15,-11 11-7-15,-3 8 20 16,-1 4-2-16,1-1-8 16,1-5 7-16,5-2-10 15,0-7 3-15,6-6-56 0,2-7-69 16,0-6-173 0,0-8-212-16,0-5-328 0</inkml:trace>
  <inkml:trace contextRef="#ctx0" brushRef="#br0" timeOffset="186391.25">27592 12066 2155 0,'0'0'596'0,"0"0"-511"15,0 0 33-15,0 0-65 16,125-18-44-16,-67 18-18 16,-11 0-147-16,-11 0-536 0</inkml:trace>
  <inkml:trace contextRef="#ctx0" brushRef="#br0" timeOffset="187071.76">26475 12397 1164 0,'0'0'969'0,"0"0"-670"16,0 0-189-16,0 0 83 15,0 0-27-15,0 0-85 16,0 0 17-16,-2 0-51 15,37 0-41-15,19-2 19 16,19 2-14-16,35-3-11 16,39-1 7-16,42-4 5 15,12 0 23-15,-7 0-20 16,-18 0-2-16,-29 3-17 0,-24 5 4 16,-30 0 0-1,-26 0-1-15,-15 0-41 0,-4 0 9 16,-5 0-45-16,-7 0-42 15,-36 0-90-15,0 0-456 16,-21 0-294-16</inkml:trace>
  <inkml:trace contextRef="#ctx0" brushRef="#br0" timeOffset="189489.54">22575 12850 1122 0,'0'0'562'16,"0"0"-394"-16,0 0 66 15,0 0-51-15,0 0-39 0,0 0 1 16,0 0-97-16,-6-36 82 16,6 33-15-16,0 3-59 15,0 0 42-15,0 0-59 16,0 0-20-16,0 0 32 16,0 0-50-16,0 0-1 15,6 7 0-15,11 12 21 16,1 8-20-16,-1 9-1 15,-3 8 0-15,-10 4-10 16,-4 3 10-16,-4 4 0 16,-23-5 0-16,-6 0-52 15,-16 1-72-15,11-13-484 16,7-11-1443-16</inkml:trace>
  <inkml:trace contextRef="#ctx0" brushRef="#br0" timeOffset="193204.89">26803 12680 801 0,'0'0'319'0,"0"0"-162"15,0 0 94-15,0 0-40 16,0 0-19-16,0 0-90 15,0 0 17-15,27-39-5 16,-27 35-39-16,0 1 29 16,0 2 33-16,0-1-49 15,0 2 34-15,0 0-55 0,-21 0-43 16,-5 8 32 0,-8 16-55-16,-1 10 34 0,4 7 30 15,8 2-52-15,10-1 32 16,11 0-33-16,2-6-11 15,15-3 38-15,18-9-30 16,10-8-6-16,8-6-3 16,3-10-33-16,-3 0 26 15,-7-4-53-15,-7-17-12 16,-18-2 54-16,-9-8-88 16,-10-2 37-16,0-4 57 15,-18 6 12-15,-5 2 77 16,4 9-13-16,-2 8-42 15,3 8-17-15,1 4-5 0,1 2-148 16,5 15-319-16,1-2-715 16</inkml:trace>
  <inkml:trace contextRef="#ctx0" brushRef="#br0" timeOffset="193513.75">27193 12964 2194 0,'0'0'536'15,"0"0"-475"-15,0 0-61 16,0 0 0-16,0 0 63 16,0 0-38-16,-66 125-25 15,49-88 0-15,4-4-25 16,8-1-145-16,5-11-71 16,5-7-339-16,15-10-1109 0</inkml:trace>
  <inkml:trace contextRef="#ctx0" brushRef="#br0" timeOffset="194105.91">27561 12641 1551 0,'0'0'399'15,"0"0"-171"-15,0 0 5 16,0 0-130-16,0 0-36 16,0 0-54-16,0 0-7 15,-33-8 12-15,6 38 24 16,-5 10 125-16,1 8-46 0,0 2-69 15,9-4 20 1,4-3-72-16,9-10 0 0,7-6 3 16,2-9 19-16,0-6-13 15,8-7-9-15,6-2 2 16,-1-3-22-16,1 0 20 16,-5-10-16-16,-5-10 4 15,-4-2-30-15,0-2 41 16,-9 3-6-16,-7 8 7 15,1 2-10-15,4 8 10 16,8 1-9-16,3 2-36 16,10 0-190-16,48 0 9 15,-5 0-317-15,2 0-379 0</inkml:trace>
  <inkml:trace contextRef="#ctx0" brushRef="#br0" timeOffset="194322.18">27846 12784 1200 0,'0'0'773'16,"0"0"-457"-16,0 0-82 15,0 0-103-15,0 0-43 16,0 0-36-16,0 0-8 16,-87 35 26-16,45-7-66 15,6 1 11-15,7-4-9 16,11-3-6-16,12-4 0 16,6-3 3-16,0-3 16 15,22-2 5-15,14-3-24 0,3 0-30 16,9-5 19-1,-2-2-129-15,14 0-100 16,-13 0-302-16,-11-6-510 0</inkml:trace>
  <inkml:trace contextRef="#ctx0" brushRef="#br0" timeOffset="194496.41">27933 12832 985 0,'0'0'1146'0,"0"0"-962"15,0 0 37-15,0 0-5 16,-58 109-118-16,43-58 23 16,-1 3-88-16,3 1-25 15,1 3-16-15,-1 9-14 16,4-13-258-16,2-11-310 0</inkml:trace>
  <inkml:trace contextRef="#ctx0" brushRef="#br0" timeOffset="195486.84">27536 12607 768 0,'0'0'412'16,"0"0"-139"-16,0 0 48 15,0 0-73-15,0 0-44 16,0 0-45-16,0 0-42 16,0-14 54-16,0 14-43 15,0-2-66-15,0 2 23 16,0 0-55-16,0 0-29 16,0 0 15-16,-4 0-8 0,-12 0-8 15,-6 12 0-15,-7 7 10 16,-4 13-2-16,-6 3 2 15,-1 7 1-15,-2 4 39 16,4 0-49-16,4 0 31 16,11-3-25-16,9-5 17 15,12-6-3-15,2-6-21 16,13-5 0-16,16-7-12 16,9-11 10-16,2-3 2 15,0 0-13-15,-9-17-56 16,-6-10 68-16,-13-4-80 15,-12-4 0-15,0 3 74 16,-19 4 7-16,-8 6 3 16,1 10-3-16,3 5-23 15,10 7-18-15,7 0-414 0,6 8-590 16</inkml:trace>
  <inkml:trace contextRef="#ctx0" brushRef="#br0" timeOffset="196207.74">28435 12280 540 0,'0'0'1221'0,"0"0"-847"16,0 0-77-16,0 0 44 15,0 0-138-15,0 0-94 16,0 0-67-16,120 0 11 15,-73 0-53-15,-4 0-26 16,-6 2-25-16,-10 9-298 0,-16-2-426 16</inkml:trace>
  <inkml:trace contextRef="#ctx0" brushRef="#br0" timeOffset="196343.4">28390 12557 1883 0,'0'0'373'0,"0"0"-200"15,0 0 37-15,165 26-103 16,-96-26-107-16,18 0-36 16,-16 0-240-16,-15 0-691 0</inkml:trace>
  <inkml:trace contextRef="#ctx0" brushRef="#br0" timeOffset="197260.57">29099 12569 1056 0,'0'0'410'0,"0"0"-227"16,0 0 41-16,0 0-74 15,0 0 54-15,0 0 15 16,0 0-66-16,-18 12 8 15,34-18-84-15,1-10-76 16,4-8 21-16,0-7-22 16,6-5-50-16,0-3-15 15,2-4-55-15,0-1 40 16,-4 2 30-16,-3 6 50 16,-9 7 29-16,-4 10 99 15,-4 9 21-15,-5 4-14 16,0 4-96-16,0 2-8 15,0 0-31-15,0 18 5 0,0 13-5 16,-14 18 0 0,-3 6 1-16,-3 4 7 0,-1 2 8 15,6-7-32-15,3-6 14 16,12-4-106-16,0-14-127 16,14-12-403-16</inkml:trace>
  <inkml:trace contextRef="#ctx0" brushRef="#br0" timeOffset="197491.22">29469 12503 2072 0,'0'0'715'0,"0"0"-603"15,0 0-17-15,0 0-61 16,0 0-1-16,0 0-33 16,123-4-5-16,-79 4-2 15,10 0-222-15,-12 0-465 16,-8 0-601-16</inkml:trace>
  <inkml:trace contextRef="#ctx0" brushRef="#br0" timeOffset="198000.77">30207 11909 1450 0,'0'0'543'0,"0"0"-466"15,0 0-70-15,0 0 1 16,0 0 52-16,0 0 60 16,0 0 65-16,-123 128-94 15,92-87-60-15,2-5 12 16,4-7-42-16,8-6-1 16,5-9 2-16,8-8 14 0,4-3-22 15,0-3 6 1,6 0 0-16,19 0-18 0,8 0-40 15,3 0 10-15,0 0 35 16,0 0-57-16,-3 0-17 16,-6 0-67-16,-4 0 26 15,-6 0 73-15,-3 0-29 16,-8 0 22-16,-1-2 23 16,-5-8-17-16,0 1 56 15,0 1 114-15,0 2 52 16,0 3 95-16,0 3-113 15,0 0-28-15,0 9-44 16,-9 15-24-16,-3 8 48 0,-1 4-70 16,-3 5-28-1,1-4 2-15,1-4-4 0,12-6-168 16,2-11-124-16,0-8-436 16</inkml:trace>
  <inkml:trace contextRef="#ctx0" brushRef="#br0" timeOffset="198415.07">30452 11999 1807 0,'0'0'528'0,"0"0"-438"16,0 0-56-16,0 0-7 16,0 0 40-16,0 0-39 15,0 0-10-15,103 62-15 16,-72-52 16-16,-2-3-16 16,-7-5-3-16,-2-2-32 15,-7 0 5-15,-3-2-47 16,-6-8 22-16,-4 3 44 15,2 1 8-15,-2 6 51 0,0 0-44 16,0 0 1 0,0 9 17-16,-2 12-12 0,-10 9 44 15,-1 6-36-15,-3 9-2 16,-1 1-7-16,1 0-12 16,1-2-21-16,4-4-27 15,6-6-157-15,5-10-301 16,0-11-556-16</inkml:trace>
  <inkml:trace contextRef="#ctx0" brushRef="#br0" timeOffset="198566">30485 12254 1844 0,'0'0'642'15,"0"0"-481"-15,0 0-31 0,123-19-104 16,-80 14-26-16,3 1-71 15,-7 4-282-15,-14 0-949 0</inkml:trace>
  <inkml:trace contextRef="#ctx0" brushRef="#br0" timeOffset="199091.3">30009 12497 147 0,'0'0'1657'16,"0"0"-1283"-16,0 0-112 15,0 0 50-15,0 0-113 16,0 0-77-16,0 0-77 16,79-5 6-16,-14 7-49 15,16 7 11-15,8-1 1 16,4-1-14-16,-1-3 0 15,-7 0-1-15,-12-4-20 16,-11 3-45-16,-6-2-176 16,-16 2-262-16,-18-1-417 0</inkml:trace>
  <inkml:trace contextRef="#ctx0" brushRef="#br0" timeOffset="199496.81">30093 12747 1551 0,'0'0'773'0,"0"0"-545"15,0 0-59-15,0 0-36 16,0 0-94-16,0 0-39 0,-118 28 89 16,78 6-70-16,9 4 5 15,8 1 4-15,12-2-17 16,11-6 19-16,5-3-20 16,24-10-4-16,6-6-9 15,8-8 3-15,-3-4-27 16,-7 0 11-16,-12-14-39 15,-15-3 46-15,-6 3-24 16,-16-3 13-16,-17 7 4 16,-5 5 8-16,5 3 2 0,6 2 6 15,25 0-198 1,2 0-180-16,8 0-425 0</inkml:trace>
  <inkml:trace contextRef="#ctx0" brushRef="#br0" timeOffset="199736.47">30456 12805 1605 0,'0'0'830'16,"0"0"-677"-16,0 0-85 15,0 0-1-15,0 0 44 16,-160 81-26-16,111-47-58 16,7-4-6-16,10-4-20 15,10-6-1-15,15-7 0 16,7-5-3-16,5-3-12 15,24-1 15-15,10-1-27 0,9-3 20 16,5 0-47 0,1 0-9-16,-3 3-72 0,0-1-60 15,-13-2-143-15,-11 0-514 0</inkml:trace>
  <inkml:trace contextRef="#ctx0" brushRef="#br0" timeOffset="199909.11">30454 12937 1795 0,'0'0'525'0,"0"0"-358"15,0 0 98-15,0 0-153 16,0 0-55-16,-17 123-12 0,7-82-45 16,2 0-1-1,-5 6-168-15,3-10-397 0,6-10-1076 0</inkml:trace>
  <inkml:trace contextRef="#ctx0" brushRef="#br0" timeOffset="200487.24">31085 12489 1846 0,'0'0'594'0,"0"0"-353"16,0 0 19-16,0 0-124 15,0 0-10-15,0 0-116 16,0 0 5-16,127 0-30 0,-89 5 12 16,-7 5-91-1,-15 2-201-15,-12 1-467 0,-4-4-783 0</inkml:trace>
  <inkml:trace contextRef="#ctx0" brushRef="#br0" timeOffset="200607.44">31072 12687 1005 0,'0'0'1150'15,"0"0"-939"-15,0 0 64 16,0 0-20-16,0 0-181 16,136 60-43-16,-72-52-31 15,-12-4-252-15,-12-4-563 0</inkml:trace>
  <inkml:trace contextRef="#ctx0" brushRef="#br0" timeOffset="202108.31">31623 12683 499 0,'0'0'1261'0,"0"0"-958"15,0 0-144-15,0 0 75 16,0 0 50-16,0 0-142 16,0 0-54-16,85 0-44 0,-28-3-38 15,10 3 44-15,9 0-35 16,4 0-9-16,-2 0 12 15,-2 0-18-15,-9 0-6 16,-12 0-10-16,-8 0-63 16,-13 0-7-16,-10 0-211 15,-8 0-255-15,-8-5-330 0</inkml:trace>
  <inkml:trace contextRef="#ctx0" brushRef="#br0" timeOffset="202589.98">31866 12984 1753 0,'0'0'498'16,"0"0"-417"-16,0 0 66 0,0 0-86 16,0 0 9-1,0 0 16-15,-114-13-32 0,74 44 24 16,3 10-59-16,9 5 35 15,8 1 15-15,16-1-56 16,4-2 44-16,10-5-57 16,24-7-3-16,11-10-4 15,1-12-95-15,-1-10-52 16,-9 0-38-16,-16-4 6 16,-18-14 41-16,-2-5 36 15,-34 4 109-15,-12 3 12 16,-12 4 157-16,-3 5-38 15,6 6-47-15,8 1-83 0,11 0-2 16,31 0-71 0,5 0-278-16,5 0-386 0</inkml:trace>
  <inkml:trace contextRef="#ctx0" brushRef="#br0" timeOffset="202836.69">32030 13087 401 0,'0'0'1679'16,"0"0"-1364"-16,0 0-206 16,0 0-15-16,0 0-86 15,0 0 27-15,0 0 50 0,-73 49-73 16,53-26 30 0,7-3-42-16,3-5 0 0,10-1-7 15,0-5 24-15,16-1-12 16,20-4-1-16,9-3-4 15,7 1-40-15,4 0-64 16,18 1-11-16,-19-1-97 16,-7-2-449-16</inkml:trace>
  <inkml:trace contextRef="#ctx0" brushRef="#br0" timeOffset="203033.81">32322 13092 1647 0,'0'0'630'0,"0"0"-442"0,0 0 89 15,0 0-176-15,0 0-17 16,-76 142-39-16,57-88-32 16,-6 4-13-16,-6 9-128 15,8-11-368-15,3-14-727 0</inkml:trace>
  <inkml:trace contextRef="#ctx0" brushRef="#br0" timeOffset="212401.05">31625 12351 1041 0,'0'0'622'0,"0"0"-479"16,0 0-15-16,0 0 95 0,0 0-97 16,95-111-93-16,-63 85-5 15,-1-2-19-15,0 2-9 16,-4 2 17-16,-5 2-5 16,-4 0 114-16,-4 3-24 15,-4 1-13-15,-3 6 27 16,-1 3-32-16,-3 2-8 15,-3 5-20-15,0 2-56 16,0 0 29-16,0 0-29 16,-5 22-9-16,-12 9 1 15,-1 8 16-15,-9 7-3 16,7 0-5-16,2 1-6 16,7-7-3-16,11 1-158 15,0-14-199-15,9-8-381 0</inkml:trace>
  <inkml:trace contextRef="#ctx0" brushRef="#br0" timeOffset="212746.81">32095 12022 1330 0,'0'0'969'15,"0"0"-817"-15,0 0 42 0,0 0 10 16,0 0-90 0,0 0-29-16,0 0-49 0,-3-21 7 15,17 21-43-15,4 0 14 16,-2 0-22-16,-3 0 8 16,-5 0 0-16,-2 0-6 15,-2 7 12-15,-2 4-7 16,-2 9 1-16,0 2 0 15,0 9-12-15,0 3 12 16,0 8 0-16,-6 2 1 16,-4 4 13-16,1-3-28 15,3 1-1-15,6 0-128 16,0-11-186-16,0-10-345 0</inkml:trace>
  <inkml:trace contextRef="#ctx0" brushRef="#br0" timeOffset="212896.92">32024 12316 2307 0,'0'0'557'0,"0"0"-440"15,0 0 2-15,118-52 5 16,-54 35-124-16,5 5 0 16,29-2-43-16,-15 2-428 15,-19 4-1246-15</inkml:trace>
  <inkml:trace contextRef="#ctx0" brushRef="#br0" timeOffset="-211305.83">7073 13987 1060 0,'0'0'489'0,"0"0"-315"16,0 0 100-16,0 0 53 15,0 0-64-15,0 0-32 16,-3 0-73-16,1 0-58 15,2 0 35-15,0 0-73 16,0 0 0-16,0 0 1 16,0 0-51-16,0 0 35 15,0 0-21-15,0 0-25 16,9 0 30-16,16 0-30 16,8 0-1-16,9 0 0 0,7 3 16 15,3 1-34 1,2 4 0-16,-4-4-100 15,17 5 3-15,-13-3-165 0,-11-1-545 0</inkml:trace>
  <inkml:trace contextRef="#ctx0" brushRef="#br0" timeOffset="-210982.96">7131 14101 1347 0,'0'0'702'15,"0"0"-421"-15,0 0-12 16,0 0-2-16,0 0-140 15,0 0-39-15,0 0-11 16,17 0-76-16,3 0 38 16,7 0-39-16,2 0 0 15,2 2-23-15,5 3 23 16,-1 2-70-16,19-3-166 16,-7-4-431-16,-9 0-569 0</inkml:trace>
  <inkml:trace contextRef="#ctx0" brushRef="#br0" timeOffset="-210780.5">7725 13896 1815 0,'0'0'841'16,"0"0"-588"-16,0 0-188 15,0 0-64-15,0 0 53 16,0 0-45-16,0 0 18 15,68 137-9-15,-97-81-5 16,-16 2-26-16,-31 14-26 16,8-12-261-16,7-16-332 0</inkml:trace>
  <inkml:trace contextRef="#ctx0" brushRef="#br0" timeOffset="-201374.4">8673 13782 401 0,'0'0'1006'16,"0"0"-784"-16,0 0-86 15,0 0 72-15,0 0-1 16,0 0 17-16,9-66-56 16,-9 62-22-16,0 1 17 15,0 2-114-15,0 1-25 16,0 0-24-16,0 0 12 15,0 0-19-15,0 0 7 16,0 4-17-16,0 16-4 16,0 10 22-16,-4 8-1 15,-8 13 8-15,-1 7 1 16,0 8 43-16,-5 7-26 0,0 8-20 16,0-3 38-16,4-1-38 15,1-6-4-15,7-11-2 16,0-4 15-16,2-11-26 15,4-9 11-15,0-8-6 16,0-8-10-16,0-6-27 16,0-8-40-16,0-6-115 15,0 0-17-15,12-38 28 16,-1-4-474-16,-2-4-325 0</inkml:trace>
  <inkml:trace contextRef="#ctx0" brushRef="#br0" timeOffset="-201169.15">8705 13808 1617 0,'0'0'506'16,"0"0"-389"-16,0 0-101 15,0 0 73-15,120-42-11 16,-98 67 10-16,-6 21 83 16,-10 9-71-16,-6 11-39 15,-17 1-17-15,-26-1-37 16,-13-6 29-16,-4-8-36 15,0-10-44-15,5-12-95 16,14-16-334-16,18-12-582 0</inkml:trace>
  <inkml:trace contextRef="#ctx0" brushRef="#br0" timeOffset="-200389.69">9407 13627 1773 0,'0'0'279'0,"0"0"-195"16,0 0-54-16,-143 55 88 16,91-5 69-16,6 11 15 15,8 12-32-15,11 2-53 16,16 5-92-16,11-14 8 15,0-6-33-15,20-12-7 16,13-12-7-16,10-9-47 16,4-10-93-16,17-13-126 15,-10-4-312-15,-9 0-353 0</inkml:trace>
  <inkml:trace contextRef="#ctx0" brushRef="#br0" timeOffset="-199962.69">9795 13746 1129 0,'0'0'816'16,"0"0"-566"-16,0 0-157 16,0 0-50-16,0 0 111 15,0 0 2-15,-116 132-26 16,80-78 3-16,0-2-71 15,8 1-61-15,5-10 28 16,7-4-28-16,5-11-1 16,7-9 0-16,2-8-67 0,2-8 6 15,0-3-17-15,4-3-42 16,13-20-19-16,10-16-140 16,4-12-67-16,6-5-189 15,-2 1-2-15,-3 6 537 16,-6 9 266-16,-8 13 129 15,-7 15 103-15,-8 7-212 16,-3 5-134-16,0 14-72 16,0 16 71-16,0 10-5 15,0 9-61-15,0 0-66 16,4-1 7-16,2-2-26 16,1-1-1-16,-1-13-32 15,-6 0-161-15,0-8-75 0,0-10-315 0</inkml:trace>
  <inkml:trace contextRef="#ctx0" brushRef="#br0" timeOffset="-199811.85">9442 14079 2374 0,'0'0'574'16,"0"0"-465"-16,0 0-66 15,0 0 4-15,0 0-47 16,150-17-21-16,-75 16-14 15,-10 1-340-15,-10-6-803 0</inkml:trace>
  <inkml:trace contextRef="#ctx0" brushRef="#br0" timeOffset="-198340.36">9968 14267 1572 0,'0'0'522'0,"0"0"-395"16,0 0-50-16,0 0-16 16,0 0-10-16,0 0-46 15,0 0 8-15,51-130-10 16,-32 94-2-16,-4 4-1 15,-3 6 18-15,-6 9 24 16,-2 7 188-16,-4 10-113 16,0 0-101-16,0 9-10 0,0 18 15 15,0 12 9-15,-4 7-5 16,4 2-10-16,0-4-30 16,0-3 3-16,11-10-235 15,11-9-243-15,-1-12-909 0</inkml:trace>
  <inkml:trace contextRef="#ctx0" brushRef="#br0" timeOffset="-197911.53">10740 13790 1000 0,'0'0'391'0,"0"0"-290"16,0 0-79-16,0 0 102 15,0 0-15-15,0 0-11 16,0 0-3-16,0-2-67 15,0 2 57-15,0 0 28 16,0 0-12-16,0 0-24 0,-10 0-76 16,-3 17 66-16,-7 8 32 15,-4 9 16-15,-10 8 56 16,-2 7-66-16,-4 2-48 16,3 0 19-16,-2-5-76 15,11-7 9-15,3-4-9 16,9-12 0-16,8-11-9 15,6-7-96-15,2-5-101 16,10-14 60-16,15-12-416 16,0-6-400-16</inkml:trace>
  <inkml:trace contextRef="#ctx0" brushRef="#br0" timeOffset="-197722.92">10764 13779 1729 0,'0'0'553'0,"0"0"-414"0,0 0-86 15,0 0-39-15,0 0 54 16,0 0 73-16,20 111-35 16,-14-57-28-16,4 1-78 15,3-4 31-15,3-5-31 16,1-5-46-16,-1-10-17 16,-1-4-150-16,-1-10-154 15,-9-10-446-15</inkml:trace>
  <inkml:trace contextRef="#ctx0" brushRef="#br0" timeOffset="-197573.37">10514 14037 952 0,'0'0'1440'16,"0"0"-939"-16,0 0-435 16,0 0-6-16,0 0-51 15,0 0 12-15,185-29-42 16,-122 29-172-16,-8 0-621 0</inkml:trace>
  <inkml:trace contextRef="#ctx0" brushRef="#br0" timeOffset="-196988.92">11043 14101 821 0,'0'0'663'16,"0"0"-328"-16,0 0-86 15,0 0 58-15,0 0-29 16,0 0-86-16,0 0-24 16,-2-5-122-16,2-2-16 15,4 1 25-15,7 2-43 16,1 0-1-16,1 4-11 16,-5 0 0-16,-6 8-30 0,-2 19 30 15,-6 10 0 1,-27 9-4-16,-9 4 22 0,-1 0-14 15,7-10-4-15,14-9 0 16,13-9-15-16,9-11 17 16,18-3-2-16,22-8 3 15,12 0-3-15,6 0-14 16,23-23-83-16,-13-2-254 16,-15 1-423-16</inkml:trace>
  <inkml:trace contextRef="#ctx0" brushRef="#br0" timeOffset="-196695.82">11145 13372 2191 0,'0'0'598'0,"0"0"-532"16,0 0-66-16,0 0-1 15,0 0-10-15,-60 117-4 16,22-55-41-16,3-9-211 0,1-11-405 15</inkml:trace>
  <inkml:trace contextRef="#ctx0" brushRef="#br0" timeOffset="-196297.96">10182 13341 1739 0,'0'0'703'0,"0"0"-495"15,0 0-156-15,0 0-51 16,0 0-1-16,0 0 49 15,-109 155-49-15,66-68 0 0,10-12-149 16,11-12-479-16</inkml:trace>
  <inkml:trace contextRef="#ctx0" brushRef="#br0" timeOffset="-195583.43">11680 13950 1662 0,'0'0'608'16,"0"0"-512"-16,0 0-63 15,0 0 24-15,0 0-46 16,0 0 35-16,0 0 106 16,-155 153-46-16,103-93-9 15,0 0-60-15,6-4-28 16,13-16-3-16,8-9-6 16,11-14-15-16,14-10-102 15,0-7-108-15,23-19-104 16,-1-7-565-16</inkml:trace>
  <inkml:trace contextRef="#ctx0" brushRef="#br0" timeOffset="-195412.06">11656 13934 1972 0,'0'0'285'16,"0"0"-190"-16,0 0-22 15,13 132 78-15,1-85-23 16,3-6-71-16,5 0 9 15,1-5-66-15,-3-4-30 16,-7-6-103-16,-4-8-192 16,-9-9-460-16</inkml:trace>
  <inkml:trace contextRef="#ctx0" brushRef="#br0" timeOffset="-195253.34">11388 14151 1107 0,'0'0'1260'15,"0"0"-916"-15,0 0-216 16,0 0-29-16,118-2-30 16,-62 2-69-16,9 0-12 15,20 5-69-15,-17 0-476 16,-9-3-1092-16</inkml:trace>
  <inkml:trace contextRef="#ctx0" brushRef="#br0" timeOffset="-194367.86">11994 14217 1182 0,'0'0'350'16,"0"0"-193"-16,0 0-78 15,0 0-40-15,0 0 75 0,0 0-30 16,0 0-18-16,-17 0-6 15,17 0-7-15,0 0 73 16,0 0-20-16,0 0-43 16,0 0 14-16,0 0-65 15,0 0 25-15,0 0-25 16,0 0 12-16,0 0-15 16,0 0-9-16,0 0 1 15,0 0 0-15,0 0 0 16,0 0-1-16,0 0 0 15,0 0-2-15,0 0-8 16,0 0 10-16,0 0 0 16,0 0-8-16,0 0 17 15,0 0-9-15,0 0 44 0,0 0-1 16,0 0 42-16,0 0-85 16,0 0 7-16,0 0-10 15,0 0 5-15,0 0-2 16,0 0 0-16,0 0 19 15,0 0-13-15,0 0-6 16,0 0 0-16,0 0-19 16,0 0 11-16,0 0 8 15,0 0-1-15,0 0 2 16,0 0 7-16,0 0-8 16,0 0 2-16,0 0 49 15,0 0-22-15,0 0 19 16,0 0-28-16,0 0-8 15,0 0 4-15,5 0-16 0,-3 12 0 16,-2 8 6-16,0 6 6 16,-12 3 15-16,-5 0-11 15,-2-3 1-15,9-6-5 16,5-8-12-16,5-3 0 16,0-4 1-16,7-2 14 15,15 2-12-15,0-3-3 16,5 5 9-16,-7 3-24 15,-2 8 15-15,-7 3 0 16,-9 8-13-16,-2 5 14 16,0-6-1-16,-8-3 0 15,-4-5-53-15,3-11-43 0,7-9-215 16,2-2-177-16,0-20-715 16</inkml:trace>
  <inkml:trace contextRef="#ctx0" brushRef="#br0" timeOffset="-194148.93">12378 13779 1891 0,'0'0'582'16,"0"0"-526"-16,0 0 32 15,92 104 28-15,-75-37 1 16,-5 12 28-16,-12 5-105 0,0 3-13 15,-23-3-17-15,-10-6 4 16,-7-8-28-16,-14 2-21 16,7-21-202-16,11-14-323 0</inkml:trace>
  <inkml:trace contextRef="#ctx0" brushRef="#br0" timeOffset="-193721.67">12978 14209 1071 0,'0'0'1108'16,"0"0"-567"-16,0 0-304 16,0 0-119-16,0 0-56 15,0 0-52-15,0 0 13 16,133 3-46-16,-97 6 20 16,-5 5-160-16,-13 0-447 15,-11-5-858-15</inkml:trace>
  <inkml:trace contextRef="#ctx0" brushRef="#br0" timeOffset="-193602.51">12951 14413 1964 0,'0'0'573'0,"0"0"-427"16,0 0 70-16,0 0-160 0,134 28-56 16,-83-28-35-16,-2 0-534 15</inkml:trace>
  <inkml:trace contextRef="#ctx0" brushRef="#br0" timeOffset="-187438.25">13938 14062 1445 0,'0'0'360'0,"0"0"-237"16,0 0 145-16,0 0-80 15,0 0-90-15,0 0 73 16,-15-14-65-16,15 14-46 15,-2 0-8-15,0 0-52 16,-8 0 34-16,-3 7-34 0,-7 14 1 16,-7 13 61-1,-4 10-20-15,-5 7 4 0,5 2-1 16,6-2-44 0,8-5 31-16,10-11-32 0,7-5 0 15,7-6 6-15,27-6-5 16,12-9-1-16,10-4 0 15,6-5-12-15,0-5 10 16,-1-12-22-16,-8-12-47 16,-6-5 14-16,-13-2-105 15,-12-10 39-15,-13 2 91 16,-9 0 32-16,-7 3 57 16,-19 8 52-16,-9 5-54 15,0 5 17-15,-1 11-72 16,7 7-8-16,5 5-75 0,9 0-279 15,8 5-659-15</inkml:trace>
  <inkml:trace contextRef="#ctx0" brushRef="#br0" timeOffset="-187213.81">14299 14337 2261 0,'0'0'495'0,"0"0"-495"15,0 0-3-15,0 0 3 0,0 0 45 16,-55 121-45-16,39-79 6 16,0-2-20-16,8 4-24 15,1-12-239-15,5-8-673 0</inkml:trace>
  <inkml:trace contextRef="#ctx0" brushRef="#br0" timeOffset="-185854.61">14821 13984 1420 0,'0'0'516'0,"0"0"-310"16,0 0-70-16,0 0-62 15,0 0 86-15,0 0-44 16,0 0-31-16,-13-40-51 15,-1 40-34-15,-5 11 36 16,-10 16-26-16,-9 13 89 16,-5 13 12-16,3 6-77 15,7 7 35-15,8-13-47 16,7-1-16-16,14-12 2 16,4-8-7-16,0-8-1 15,16-7 16-15,5-10-2 16,2-5 4-16,-3-2-18 15,-3 0 0-15,-3-9-13 16,-9-9 13-16,-5-3-18 16,0 1 17-16,-7 4-26 0,-13 5 9 15,-1 7 18-15,4 4-84 16,5 0-33-16,12 0-199 16,0 4-203-16,12-3-114 0</inkml:trace>
  <inkml:trace contextRef="#ctx0" brushRef="#br0" timeOffset="-185516.18">15107 14131 424 0,'0'0'1104'0,"0"0"-757"15,0 0-187-15,0 0 5 16,0 0 17-16,0 0-44 16,0 0 96-16,-156 120-110 15,111-80-78-15,5-2 3 16,9-5-47-16,6-9-2 16,11-9 0-16,8-3 16 15,6-7-12-15,0-3-4 16,24-2 0-16,12 2 7 15,13-2 1-15,9 0-8 16,5 0 0-16,-3 0-59 16,-2 1-29-16,-2-1-174 0,-14 0-360 15,-13 0-746-15</inkml:trace>
  <inkml:trace contextRef="#ctx0" brushRef="#br0" timeOffset="-185313.45">15205 14200 1572 0,'0'0'794'0,"0"0"-690"16,0 0-39-16,-79 116 130 16,48-58-84-16,0-5-8 15,2 5-87-15,2-2-15 16,8-1-2-16,16-1-237 0,3-18-123 15,0-10-618-15</inkml:trace>
  <inkml:trace contextRef="#ctx0" brushRef="#br0" timeOffset="-184928.98">15512 14304 1328 0,'0'0'636'0,"0"0"-479"15,0 0-90-15,0 0 49 16,0 0-39-16,0 0-13 16,-40 105 38-16,47-91-42 15,15-5-4-15,2-5-23 16,7-4-33-16,4 0 12 16,-4-9-12-16,-7-5 0 15,-11-4-2-15,-8 0-5 16,-5 3 6-16,-2 3-79 0,-34 9-51 15,3 3-78-15,2 0-555 16</inkml:trace>
  <inkml:trace contextRef="#ctx0" brushRef="#br0" timeOffset="-180321.65">16351 14185 1452 0,'0'0'475'16,"0"0"-360"-16,0 0 83 15,0 0 67-15,0 0-104 16,0 0-72-16,0 0 19 0,71-66-74 16,-47 36 2-16,5-2-36 15,5-4 18-15,-1-6-33 16,3-3 15-16,-1 3-6 15,-4 4-5-15,-4 9 4 16,-9 6 7-16,-9 11 39 16,-5 6-15-16,-4 6 33 15,0 0-57-15,0 0 0 16,0 18-12-16,-6 14 22 16,-10 12-10-16,1 8 0 15,-1 5 9-15,3-6-37 0,11 0-152 16,2-18-321-1,0-10-441-15</inkml:trace>
  <inkml:trace contextRef="#ctx0" brushRef="#br0" timeOffset="-179975.9">17030 13758 1646 0,'0'0'506'16,"0"0"-369"-16,0 0-36 15,0 0 21-15,0 0 4 0,0 0-97 16,0 0 6-16,89-18-35 16,-64 16 0-16,-5-1-19 15,-6 3 19-15,-8 0-1 16,-4 5-5-16,-2 11-5 15,0 10 11-15,-2 6 31 16,-13 10-19-16,-1 6 54 16,-2 1-47-16,5 2 2 15,0-3-21-15,5 1 17 16,4-13-35-16,4-8-69 16,0-10-172-16,2-8-285 15,10-10-844-15</inkml:trace>
  <inkml:trace contextRef="#ctx0" brushRef="#br0" timeOffset="-179825.64">16952 13975 2112 0,'0'0'768'16,"0"0"-623"-16,0 0-93 16,0 0-24-16,122-31-28 15,-58 28 0-15,17 3-24 16,-14 0-248-16,-15 0-407 0</inkml:trace>
  <inkml:trace contextRef="#ctx0" brushRef="#br0" timeOffset="-179278.51">16353 14297 942 0,'0'0'853'16,"0"0"-562"-16,0 0-31 15,0 0 33-15,0 0-28 16,0 0-85-16,0 0-155 0,118 0 13 16,-51 0-22-16,16 0-16 15,8 0 68-15,7 0-64 16,2 0-2-16,-4 0-4 15,-12 0-11-15,-5 0-44 16,-12 0-59-16,-1 0-211 16,-16 0-205-16,-15 0-477 0</inkml:trace>
  <inkml:trace contextRef="#ctx0" brushRef="#br0" timeOffset="-177783.64">16594 14700 1023 0,'0'0'612'0,"0"0"-349"15,0 0 32-15,0 0-27 16,0 0-53-16,0 0-53 16,0 0-87-16,0-64-47 0,-23 64-28 15,-10 0 17 1,-8 9-17-16,-5 18 1 0,-2 9 7 16,7 5 64-16,5 3-49 15,11 0 3-15,12-4-17 16,13-6 7-16,0-9-8 15,22-11-8-15,19-14 0 16,5 0-6-16,8-5 6 16,-3-24-18-16,-9 1 4 15,-11 1-38-15,-14-4 52 16,-17 3-28-16,0 6 28 16,-27 4 4-16,-12 10-2 15,-5 8-2-15,-3 0 0 16,0 8 6-16,8 14-18 15,10 1 10-15,15-1-140 0,14-5-89 16,26-6-133 0,16-7-204-16,8-4-980 0</inkml:trace>
  <inkml:trace contextRef="#ctx0" brushRef="#br0" timeOffset="-177566.75">16881 14718 1558 0,'0'0'640'0,"0"0"-507"15,0 0-29-15,0 0-11 16,0 0 8-16,0 0 25 0,-154 62-28 16,110-35-74-1,10-9 15-15,12-2-39 0,16-2 0 16,6-4 0-16,23-3 20 16,25 2-40-16,16-3 19 15,11-6-207-15,2 0 19 16,12 0-75-16,-22 0-267 15,-14 0-592-15</inkml:trace>
  <inkml:trace contextRef="#ctx0" brushRef="#br0" timeOffset="-177394.1">17035 14730 1855 0,'0'0'653'0,"0"0"-538"0,0 0-23 15,0 0 1-15,-34 116-36 16,21-63-48-16,-3 3-9 16,-15 14-11-16,2-16-327 15,2-14-785-15</inkml:trace>
  <inkml:trace contextRef="#ctx0" brushRef="#br0" timeOffset="-176821.69">16760 14512 1046 0,'0'0'539'16,"0"0"-312"-16,0 0 99 16,0 0 13-16,0 0-1 15,0 0-157-15,0 0-39 16,0-10-88-16,-22 10-53 0,-9 0 7 16,-11 0-8-1,-8 18-42-15,0 5-22 0,-11 18-159 16,14-5-108-16,12-6-346 0</inkml:trace>
  <inkml:trace contextRef="#ctx0" brushRef="#br0" timeOffset="-175682.08">16652 14561 722 0,'0'0'493'0,"0"0"-226"15,0 0-41-15,0 0-102 0,0 0-63 16,0 0-61-16,0 0 0 15,-124 53-1-15,93-34-327 0</inkml:trace>
  <inkml:trace contextRef="#ctx0" brushRef="#br0" timeOffset="-174906.01">17705 14265 1393 0,'0'0'638'15,"0"0"-399"-15,0 0 57 16,0 0-23-16,0 0-105 16,0 0 2-16,0 0-126 15,12 0-17-15,8 0-17 16,4 0 5-16,7 0-28 0,1 0 13 15,-3 5-89-15,-7 4 2 16,-13-1-259-16,-9 2-301 16,0-3-609-16</inkml:trace>
  <inkml:trace contextRef="#ctx0" brushRef="#br0" timeOffset="-174780.33">17624 14415 783 0,'0'0'1424'16,"0"0"-934"-16,2 0-367 15,17 0 2-15,8 0-16 16,11 0-101-16,13 0-8 16,-6 0-67-16,-9 0-545 0</inkml:trace>
  <inkml:trace contextRef="#ctx0" brushRef="#br0" timeOffset="-147840.58">18598 14154 1197 0,'0'0'540'16,"0"0"-434"-16,0 0-4 0,0 0 6 16,0 0 108-16,0 0-50 15,-2-29-24-15,2 24 27 16,0 4-89-16,0-3-16 15,-4-1 2-15,2 2-66 16,0-3 34-16,0 1-34 16,2-2 8-16,0-2 10 15,0 4-3-15,0-4-12 16,0 4 17-16,0-1 1 16,0-1-1-16,0 2-20 0,0-4 0 15,0 4-4 1,-4 1 10-16,-3 1-6 0,-11 3 0 15,-9 3 19-15,-8 20-34 16,-10 12 15-16,0 7 0 16,3 6 5-16,9 2 5 15,8 2-10-15,12-8 2 16,13-1 20-16,0-10-10 16,24-5-12-16,19-12 0 15,15-9-16-15,9-7 7 16,4-7-20-16,-5-19-2 15,-10-10-56-15,-13-4 53 16,-21-6-36-16,-13 2-14 0,-9 4 65 16,-4 10 19-1,-21 2 28-15,-4 13 0 0,-2 10-13 16,2 5-10-16,7 0-5 16,7 12-84-16,15 13-159 15,0 0-295-15,19-7-120 0</inkml:trace>
  <inkml:trace contextRef="#ctx0" brushRef="#br0" timeOffset="-147673.75">18868 14305 1572 0,'0'0'640'16,"0"0"-484"-16,0 0-99 16,0 0 47-16,2 108 43 15,-14-63-43-15,-7 5-11 16,-4 3-65-16,0-4-11 0,8-3-34 15,8-8-118-15,7-12-371 16,0-14-300-16</inkml:trace>
  <inkml:trace contextRef="#ctx0" brushRef="#br0" timeOffset="-147344.62">19123 14415 1340 0,'0'0'950'0,"0"0"-656"0,0 0-204 15,0 0 14 1,0 0-104-16,0 0-6 0,69-99-3 16,-40 58-33-16,-2 1-31 15,0-2-13-15,-4 3 53 16,-6 5 33-16,-5 10 49 15,-6 11 100-15,-4 10-11 16,-2 3-129-16,0 21 14 16,-2 12-8-16,-12 16-4 15,-1 7 44-15,-1 2-47 16,3 0-7-16,0-4-1 16,3-5-42-16,6-1-167 15,4-16-293-15,0-9-261 0</inkml:trace>
  <inkml:trace contextRef="#ctx0" brushRef="#br0" timeOffset="-146901.16">19509 14115 1568 0,'0'0'581'0,"0"0"-345"15,0 0 65-15,0 0-125 16,0 0-31-16,0 0-83 16,0 0-39-16,22-22 4 15,3 22-21-15,8 12-6 16,8 2 0-16,-1-2 12 0,2-1-32 16,-4-4 20-16,-4-2-35 15,-3-5 34-15,-7 0-54 16,-4 0 31-16,-8 0 24 15,-6-9-1-15,-4 5-1 16,-2-3 3-16,0 4-1 16,0 3 34-16,0 0-33 15,0 0-1-15,0 0 0 16,-2 6-3-16,-10 16-9 16,-5 8 12-16,-3 7 0 15,-5 12-2-15,1 1 4 16,-3 7-2-16,5 0 0 0,1 1 16 15,6-3-41-15,6-7 25 16,4-6-105-16,3-8-167 16,2-12-269-16,0-12-359 0</inkml:trace>
  <inkml:trace contextRef="#ctx0" brushRef="#br0" timeOffset="-146757.83">19408 14526 2453 0,'0'0'658'0,"0"0"-542"16,0 0-73-16,154-55-28 16,-62 34 3-16,11-2-36 15,44 0-18-15,-27 7-112 0,-22 2-431 16</inkml:trace>
  <inkml:trace contextRef="#ctx0" brushRef="#br0" timeOffset="-146239.25">20461 14450 963 0,'0'0'646'16,"0"0"-389"-16,0 0-95 0,0 0-7 15,0 0 55-15,0 0-69 16,0 0-31-16,69 16-70 16,-51-32-30-16,-5-4 32 15,-13-1-42-15,0 7-9 16,-33 7-97-16,-5 7-382 16,-2 0-511-16</inkml:trace>
  <inkml:trace contextRef="#ctx0" brushRef="#br0" timeOffset="-136512.36">1288 15753 1580 0,'0'0'522'16,"0"0"-431"-16,0 0 102 16,0 0 13-16,0 0-76 15,0 0 18-15,0 0-32 16,0 0-66-16,0 0 45 16,0 0-42-16,0 0 4 15,0 0 10-15,0 0-65 16,0 0 32-16,0 0-34 15,3 0 6-15,18-15-3 16,10-6-3-16,15-9-18 0,2-3-6 16,6-6-36-1,-5-6 33-15,-5 9-43 0,-10 1-4 16,-12 4 67-16,-11 11-30 16,-9 8 37-16,-2 6-11 15,-2 6 25-15,-18 0-22 16,-6 16 8-16,-1 11-9 15,4 8-12-15,4 14 20 16,5 5 1-16,7 4 3 16,1 4 13-16,2 4-5 15,0-8-11-15,0-4 7 16,0-8-7-16,-3-6 0 0,-3-6 0 16,-4-7 0-16,-7-5 19 15,0-6-26-15,-4-8 7 16,2-4 0-16,6-4-21 15,8 0 22-15,9-19-1 16,4-14 0-16,30-5-63 16,12-7-31-16,35-29-160 15,-10 13-253-15,-9 2-299 0</inkml:trace>
  <inkml:trace contextRef="#ctx0" brushRef="#br0" timeOffset="-136348.06">1987 15320 2045 0,'0'0'717'0,"0"0"-605"16,0 0 0-16,0 0-63 0,41 109-31 15,-36-39 42-15,-5 27-59 16,-27 24 7-16,-15-5-8 16,-39 19-103-16,14-41-433 15,9-32-563-15</inkml:trace>
  <inkml:trace contextRef="#ctx0" brushRef="#br0" timeOffset="-133358.25">2623 15464 808 0,'0'0'373'0,"0"0"-213"0,0 0-3 16,0 0 44-16,0 0-14 15,0 0 33-15,0-2-55 16,0 2-32-16,0 0 4 15,0 0-39-15,0 0-4 16,0 0-28-16,0 0-44 16,0 0 34-16,0 0-40 15,0 0-10-15,0 0 16 16,0 0-14-16,0 0 1 16,0 2-9-16,2 21 1 0,3 10 31 15,-3 13-32-15,-2 13 17 16,0 11 34-16,-7 12 4 15,-12 6-6-15,-2 2-46 16,4-1 15-16,3-9-31 16,3-10 13-16,7-12-12 15,4-8-20-15,0-9-59 16,0-14-46-16,0-7-214 16,2-9-272-16,4-8-121 0</inkml:trace>
  <inkml:trace contextRef="#ctx0" brushRef="#br0" timeOffset="-133033.98">2735 15448 1728 0,'0'0'492'16,"0"0"-447"-16,0 0-44 16,0 0 105-16,0 0 2 0,133 74 57 15,-104-26-23 1,-13 5-75-16,-16 4-9 0,-2 7-41 15,-36-1-7-15,-16 4-20 16,-30 0-119-16,10-14-177 16,14-13-453-16</inkml:trace>
  <inkml:trace contextRef="#ctx0" brushRef="#br0" timeOffset="-132494.93">3352 15392 1868 0,'0'0'592'16,"0"0"-486"-16,0 0-99 15,0 0 32-15,0 0-30 16,-152 44 22-16,104 8 86 15,0 12-50-15,9 4 7 16,12 7-17-16,16-3-48 16,11-6 26-16,0-4-35 0,17-7 0 15,14-11-11-15,27-4-59 16,-6-12-275-16,-6-10-352 0</inkml:trace>
  <inkml:trace contextRef="#ctx0" brushRef="#br0" timeOffset="-131324.98">3655 15557 1597 0,'0'0'383'16,"0"0"-263"-16,0 0 78 15,0 0-22-15,0 0 21 16,0 0-38-16,0 0-89 15,22-27 4-15,-22 27-35 16,0 0-33-16,-15 22 6 16,-12 14-12-16,-10 17 0 15,-10 11 3-15,-5 6 13 16,4-6-12-16,2-8-4 0,13-10 1 16,11-16-23-16,11-7 7 15,11-17-74-15,2-6-172 16,20-19-75-16,5-7-323 0</inkml:trace>
  <inkml:trace contextRef="#ctx0" brushRef="#br0" timeOffset="-131135.95">3733 15534 1506 0,'0'0'767'0,"0"0"-694"15,0 0-60-15,0 0 48 16,0 0-9-16,38 103 40 15,-18-60 9-15,1 4-65 0,3 1-3 16,0-7-27-16,-1-2-12 16,-3-7-57-16,-11-4-156 15,-5-7-258-15,-4-12-380 0</inkml:trace>
  <inkml:trace contextRef="#ctx0" brushRef="#br0" timeOffset="-130991.68">3526 15797 2436 0,'0'0'344'16,"0"0"-253"-16,0 0-91 15,0 0 0-15,163-27-37 0,-96 27-145 16,-11 0-317 0,-12 5-536-16</inkml:trace>
  <inkml:trace contextRef="#ctx0" brushRef="#br0" timeOffset="-130774.3">3983 15874 1810 0,'0'0'325'0,"0"0"-205"15,0 0 47-15,0 0-67 16,0 0 37-16,0 0-24 16,56-107-46-16,-52 107-1 15,-4 0-60-15,0 10 2 16,0 20-8-16,0 11 0 15,0 6 9-15,0 3-7 16,-2-1-4-16,0-9-13 0,2-4-277 16,6-14-167-16,10-12-451 15</inkml:trace>
  <inkml:trace contextRef="#ctx0" brushRef="#br0" timeOffset="-130511.9">4656 15584 1803 0,'0'0'549'0,"0"0"-525"0,0 0 17 15,-136 99 26-15,78-47 40 16,0 3 65-16,4-6-87 15,8-1-41-15,11-8-44 16,10-13-8-16,13-8-37 16,12-11-204-16,6-8-106 15,17-10 4-15,4-11-555 0</inkml:trace>
  <inkml:trace contextRef="#ctx0" brushRef="#br0" timeOffset="-130338.08">4587 15552 1652 0,'0'0'532'0,"0"0"-449"0,0 0-49 16,0 117 38-16,2-65 56 15,7 2-58-15,5 0-5 16,4-6-57-16,-1-2 10 16,-1-6-36-16,-3-3-55 15,-2-11-160-15,-6-12-336 0</inkml:trace>
  <inkml:trace contextRef="#ctx0" brushRef="#br0" timeOffset="-130181.39">4317 15837 1562 0,'0'0'1021'0,"0"0"-914"15,0 0-71-15,116-4-30 0,-60 4-6 16,4 0-30-16,21 3-138 15,-17 9-316-15,-11-5-451 0</inkml:trace>
  <inkml:trace contextRef="#ctx0" brushRef="#br0" timeOffset="-129769.02">4888 15936 980 0,'0'0'681'16,"0"0"-524"-16,0 0 12 0,0 0-17 16,0 0-65-16,0 0 27 15,0 0-72-15,-4-21 81 16,2 15-87-16,2-2-19 15,0-2 43-15,0 2-42 16,0-1 37-16,12 0-18 16,7 3-25-16,0 4-4 15,2 2-8-15,-5 0-5 16,-8 8-13-16,-8 14 33 16,0 9-15-16,-22 5 61 15,-10 4-35-15,-1 0 51 16,6-8-35-16,10-6-30 15,10-6 15-15,7-4-21 0,16-11-6 16,19-5 0-16,12 0-7 16,18-9-62-16,-9-13-302 15,-14 4-502-15</inkml:trace>
  <inkml:trace contextRef="#ctx0" brushRef="#br0" timeOffset="-129363.96">4841 15186 1345 0,'0'0'916'16,"0"0"-743"-16,0 0-118 0,0 0-43 16,0 0-3-16,0 0 22 15,-44 125-31-15,23-79 16 16,-14 15-16-16,1-13-212 16,3-10-439-16</inkml:trace>
  <inkml:trace contextRef="#ctx0" brushRef="#br0" timeOffset="-128965.88">4086 15175 1403 0,'0'0'1208'16,"0"0"-1002"-16,0 0-105 15,0 0-14-15,0 0-86 16,0 0 9-16,0 0-10 16,-60 20-13-16,10 61-40 15,8-9-208-15,4-5-285 0</inkml:trace>
  <inkml:trace contextRef="#ctx0" brushRef="#br0" timeOffset="-127690.27">5407 15833 804 0,'0'0'1154'0,"0"0"-896"16,0 0-122-16,0 0 85 15,0 0-38-15,0 0-75 16,0 0-107-16,52-8 24 0,-21 8-25 16,7 0 15-1,5 0-17-15,-1 0 2 0,2 0-12 16,7 0-40-16,-9 0-335 15,-11 0-483-15</inkml:trace>
  <inkml:trace contextRef="#ctx0" brushRef="#br0" timeOffset="-127473.35">5606 15661 1365 0,'0'0'1008'0,"0"0"-799"16,0 0-209-16,0 0 15 0,0 0-9 15,0 0 6-15,-60 129 51 16,42-78-8-16,-1 3-54 16,0 14-2-16,5-14-184 15,8-13-373-15</inkml:trace>
  <inkml:trace contextRef="#ctx0" brushRef="#br0" timeOffset="-127103.97">6502 15520 1164 0,'0'0'304'15,"0"0"-214"-15,0 0-50 16,0 0 127-16,0 0-26 15,0 0 15-15,-136 118 54 16,98-69-81-16,0 1-15 16,5-4-19-16,4-4-79 15,6-5 12-15,6-12-28 0,5-3-30 16,8-13-53-16,4-9-178 16,0 0-67-16,11-12-303 0</inkml:trace>
  <inkml:trace contextRef="#ctx0" brushRef="#br0" timeOffset="-126914.45">6466 15570 1852 0,'0'0'345'16,"0"0"-231"-16,0 0-80 16,0 0 37-16,0 0-10 15,31 116-14-15,-14-75 25 16,-2 2-62-16,1-2 1 0,-1-1-22 15,-1-10-37-15,-8 2-177 16,-4-9-270-16,-2-14-689 0</inkml:trace>
  <inkml:trace contextRef="#ctx0" brushRef="#br0" timeOffset="-126758.59">6199 15816 1659 0,'0'0'881'0,"0"0"-680"16,0 0-107-16,0 0-54 16,0 0 8-16,160-23-48 15,-86 23-26-15,-14 0-159 0,-6 0-528 0</inkml:trace>
  <inkml:trace contextRef="#ctx0" brushRef="#br0" timeOffset="-126240.9">6740 15865 1403 0,'0'0'497'15,"0"0"-358"-15,0 0 73 16,0 0-131-16,0 0-79 16,0 0 108-16,0 0-82 15,-37-24-27-15,35 19 28 16,2-2-21-16,0 3-5 15,0-2 13-15,8 3-10 16,8 3 6-16,4 0-12 16,-4 0 0-16,-3 13 6 0,-7 9 1 15,-6 2 28 1,0 10 78-16,-11-3-52 0,-9 0 21 16,1-2-56-16,5-7-26 15,5-8 11-15,9-2-1 16,0-6-10-16,11-2 0 15,11 0 7-15,1 0-27 16,-4 0 20-16,-9 4-20 16,-10 6 14-16,0 0-51 15,-25 8-31-15,-8 2-50 16,-10-2-91-16,10-5-113 16,11-12-477-16</inkml:trace>
  <inkml:trace contextRef="#ctx0" brushRef="#br0" timeOffset="-126014.24">7146 15516 1588 0,'0'0'807'15,"0"0"-745"-15,0 0-23 16,0 0-3-16,96 153 14 15,-96-84 35-15,-11 9-31 16,-25 3-15-16,-13 2-19 16,-8-1-20-16,-26 6-134 15,16-15-351-15,14-24-1249 0</inkml:trace>
  <inkml:trace contextRef="#ctx0" brushRef="#br0" timeOffset="-125226.33">7697 15913 1128 0,'0'0'1108'15,"0"0"-784"-15,0 0-96 16,0 0-101-16,0 0-73 16,0 0 0-16,0 0-53 15,115 2 28-15,-65 3-29 16,-1-2-3-16,-3 6-5 0,-6-1-161 16,-13 2-414-1,-11-5-472-15</inkml:trace>
  <inkml:trace contextRef="#ctx0" brushRef="#br0" timeOffset="-125069.45">7598 16133 1965 0,'0'0'656'16,"0"0"-482"-16,0 0-20 15,0 0-136-15,0 0-3 16,137 9-15-16,-99-6-270 15,-7-3-449-15</inkml:trace>
  <inkml:trace contextRef="#ctx0" brushRef="#br0" timeOffset="-121429.2">8655 15727 560 0,'0'0'954'16,"0"0"-764"-16,0 0-103 15,0 0 126-15,0 0 71 16,0 0-122-16,0 0-33 0,4-27 10 15,-4 27-82 1,0 0 4-16,3 0-61 0,1 9 16 16,1 20-25-16,0 23 9 15,-3 13 0-15,-2 16 43 16,0 12-16-16,-9 2 28 16,-7 7-55-16,-4-8 14 15,5-3-19-15,-2-11 5 16,9-10-21-16,1-16-82 15,7-13-171-15,0-15-234 16,0-17-285-16</inkml:trace>
  <inkml:trace contextRef="#ctx0" brushRef="#br0" timeOffset="-121209.7">8856 15638 1879 0,'0'0'390'15,"0"0"-293"-15,0 0-89 16,131 57 35-16,-93-11 1 16,-15 12-36-16,-19 8 20 15,-33 24-28-15,-25-11-59 16,-10-11-311-16</inkml:trace>
  <inkml:trace contextRef="#ctx0" brushRef="#br0" timeOffset="-120713.99">3954 16036 1724 0,'0'0'329'16,"0"0"-329"-16,0 0-90 15,0 0-131-15,0 0-260 0</inkml:trace>
  <inkml:trace contextRef="#ctx0" brushRef="#br0" timeOffset="-119565.8">9309 15879 1182 0,'0'0'363'0,"0"0"-167"16,-50 138-44-16,46-80-56 15,4-9-9-15,17-8-75 16,49-12-12-16,-4-11-133 15,-2-12-752-15</inkml:trace>
  <inkml:trace contextRef="#ctx0" brushRef="#br0" timeOffset="-118732.28">9431 15638 1294 0,'0'0'525'0,"0"0"-399"15,0 0-37 1,0 0 51-16,0 0 12 0,0 0-56 15,0 0-7-15,-76 25-57 16,45 21 70-16,2 15-6 16,4 8-84-16,4 5 20 15,7-1-32-15,3-11-10 16,9-4-45-16,2-10-134 16,8-16-154-16,11-14-474 0</inkml:trace>
  <inkml:trace contextRef="#ctx0" brushRef="#br0" timeOffset="-118380.18">9926 15807 1702 0,'0'0'516'0,"0"0"-486"0,0 0 1 15,0 0-31-15,-137 84 79 16,87-39 60-16,0-3-42 15,6 2-27-15,11-12-61 16,8-6 7-16,13-10-32 16,10-6-37-16,2-10-128 15,27-10-87-15,9-11-334 16,0-10-833-16</inkml:trace>
  <inkml:trace contextRef="#ctx0" brushRef="#br0" timeOffset="-118231.5">9926 15821 1910 0,'0'0'363'16,"0"0"-295"-16,0 0 76 16,0 0-85-16,0 115-11 0,0-80-1 15,9 2-47-15,7-7 6 16,-1-2-6-16,-1 0-218 16,-6-10-305-16,-6-6-814 0</inkml:trace>
  <inkml:trace contextRef="#ctx0" brushRef="#br0" timeOffset="-117991.45">9696 16070 1401 0,'0'0'746'0,"0"0"-504"16,0 0-183-16,116-44-44 16,-46 30-1-16,3-4-14 0,2 2 0 15,-7 6-2-15,-13 5 11 16,-12 5-15-16,-14 0 6 15,-7 0 0-15,-9 18 60 16,-6 4 35-16,-3 9 5 16,-4 1-36-16,0 4-64 15,0 4 30-15,0-3-30 16,0 7-56-16,0-9-184 16,5-12-437-16</inkml:trace>
  <inkml:trace contextRef="#ctx0" brushRef="#br0" timeOffset="-117742.05">10790 15816 1728 0,'0'0'755'16,"0"0"-724"-16,0 0-10 15,0 0-22-15,-117 65 2 16,68-23 56-16,-3 6 25 16,6-6-65-16,5-1 23 15,15-8-40-15,12-10-79 16,14-20-67-16,16-3-217 16,10 0-402-16</inkml:trace>
  <inkml:trace contextRef="#ctx0" brushRef="#br0" timeOffset="-117569.02">10802 15799 1602 0,'0'0'826'0,"0"0"-710"15,0 0-87-15,0 0 62 16,80 116-48-16,-62-74 8 16,0 1-24-16,-3-5-12 15,-1-1-30-15,-7-10-6 16,-7-5-269-16,0-13-273 15,-5 0-541-15</inkml:trace>
  <inkml:trace contextRef="#ctx0" brushRef="#br0" timeOffset="-117417.42">10545 15973 2331 0,'0'0'523'0,"0"0"-474"16,0 0-21-16,148-2-28 15,-93 2-19-15,14 0-104 16,-13 0-364-16,-9 0-1062 0</inkml:trace>
  <inkml:trace contextRef="#ctx0" brushRef="#br0" timeOffset="-117015.28">11166 16066 1443 0,'0'0'338'16,"0"0"-141"-16,0 0 19 15,0 0-46-15,0 0-81 16,0 0-29-16,0 0-4 15,8-30-30-15,-1 23-20 16,4 0 13-16,2-2-19 16,6 8 0-16,-2 1-12 15,3 0 24-15,-5 0-14 16,-5 1 2-16,-8 20-8 0,-2 7-4 16,-9 2 24-16,-17 2-2 15,-8 4 80-15,5-5-66 16,5-4 23-16,12-5-18 15,10-10-28-15,2-2 46 16,18-6-47-16,13-4 21 16,9 0-21-16,14 0-174 15,-12-17-138-15,-8 0-469 0</inkml:trace>
  <inkml:trace contextRef="#ctx0" brushRef="#br0" timeOffset="-116659.9">10981 15390 1743 0,'0'0'697'0,"0"0"-419"0,0 0-140 15,0 0-61-15,0 0-77 16,0 0 9-16,0 0-27 15,-63 92 19-15,27-40-2 16,-21 19-97-16,7-13-222 16,8-12-332-16</inkml:trace>
  <inkml:trace contextRef="#ctx0" brushRef="#br0" timeOffset="-116232.02">10213 15516 2063 0,'0'0'690'0,"0"0"-581"16,0 0-109-16,0 0 1 15,0 0 0-15,0 0-1 16,-144 125 0-16,97-57-140 16,9-10-245-16,11-14-814 0</inkml:trace>
  <inkml:trace contextRef="#ctx0" brushRef="#br0" timeOffset="-115677.09">11633 15700 1018 0,'0'0'887'0,"0"0"-592"16,0 0-227-16,0 0 9 0,0 0-33 15,0 0-28-15,135-5 108 16,-116 51-59-16,-9 20 32 16,-10 6-2-16,-12 8-80 15,-26 5 29-15,-11-5-44 16,-6-4 1-16,-1-10-14 15,-2-3-59-15,15-17-214 16,17-17-596-16</inkml:trace>
  <inkml:trace contextRef="#ctx0" brushRef="#br0" timeOffset="-115294.2">12229 16036 1928 0,'0'0'579'16,"0"0"-427"-16,0 0-40 16,0 0-27-16,133-2-55 15,-79 2-1-15,4 0 30 16,2 0-50-16,-6 0-18 15,-8 0-2-15,-8 0-313 16,-11 0-330-16,-13 0-585 0</inkml:trace>
  <inkml:trace contextRef="#ctx0" brushRef="#br0" timeOffset="-115135.4">12451 15909 1491 0,'0'0'656'0,"0"0"-435"16,0 0-151-16,-62 139-46 16,45-85 3-16,-1 16-27 15,5-10-35-15,7-11-559 0</inkml:trace>
  <inkml:trace contextRef="#ctx0" brushRef="#br0" timeOffset="-114670.38">13604 15825 1850 0,'0'0'574'0,"0"0"-497"16,0 0-50-16,0 0-10 16,0 0-7-16,9 143 123 15,-9-36-31-15,-11 4 13 16,-8-13-79-16,0-7-16 16,3-25-11-16,1 1 10 15,-1 0-20-15,5-13 1 16,7-13-51-16,-1-16-31 15,5-15-139-15,0-10-73 16,0-18 12-16,0-10-443 0</inkml:trace>
  <inkml:trace contextRef="#ctx0" brushRef="#br0" timeOffset="-114480.43">13671 15799 1778 0,'0'0'600'0,"0"0"-548"15,0 0-37-15,136 110 2 16,-123-51 9-16,-13-1 69 16,-6 0-24-16,-30 3-50 15,-13-6 28-15,-9-5-43 16,0-7-12-16,5-16-117 16,12-8-164-16,19-15-253 0</inkml:trace>
  <inkml:trace contextRef="#ctx0" brushRef="#br0" timeOffset="-114266.05">14159 15645 1618 0,'0'0'632'15,"0"0"-566"-15,-115 60-23 16,67-7-41-16,11 18 69 15,12 6 43-15,18-2-45 16,7-2-1-16,11-7-68 16,23-9-34-16,30-11-87 15,-6-19-240-15,-4-11-480 0</inkml:trace>
  <inkml:trace contextRef="#ctx0" brushRef="#br0" timeOffset="-114054.27">14574 15793 165 0,'0'0'1719'0,"0"0"-1426"15,0 0-207-15,-134 113-8 16,83-56 32-16,1 6 39 16,6-5-53-16,9-6-51 15,6-6-18-15,8-10-27 16,13-14-24-16,8-10-108 0,6-12-109 15,21-12-52-15,2-14-495 16</inkml:trace>
  <inkml:trace contextRef="#ctx0" brushRef="#br0" timeOffset="-113897.65">14580 15816 2002 0,'0'0'286'0,"0"0"-202"16,0 0-7-16,8 124-47 15,-6-74 59-15,4 4-78 16,5-4-5-16,1-2-12 16,1 1-113-16,-3-14-255 15,-4-12-413-15</inkml:trace>
  <inkml:trace contextRef="#ctx0" brushRef="#br0" timeOffset="-113748.23">14212 16008 611 0,'0'0'1610'0,"0"0"-1288"16,0 0-215-16,0 0-93 15,146-5-14-15,-78 10-78 16,-7-1-264-16,-8-3-784 0</inkml:trace>
  <inkml:trace contextRef="#ctx0" brushRef="#br0" timeOffset="-113116.53">14817 16182 954 0,'0'0'595'16,"0"0"-424"-16,0 0-96 15,0 0-52-15,0 0 12 0,0 0 81 16,0 0-49-16,-9-14-34 15,9 14-19-15,0 0-3 16,0 0-1-16,0 0 16 16,0 0-12-16,0 0 8 15,0 0-22-15,0 0 0 16,0 0-1-16,0 0 13 16,0 0-10-16,0 0 5 15,0-3 46-15,0-8 48 16,13 2-94-16,-1 6 1 15,1-3 17-15,1 3 13 16,-6 3 10-16,-4 0-44 16,-4 3 8-16,0 15 13 0,-4 10 30 15,-16 8-1 1,-5 4 18-16,4 0-61 0,4-6 27 16,11 3-5-16,6-14-26 15,4 0 38-15,23-7-44 16,4-2 23-16,5-4-20 15,-1-3 16-15,-6 8-25 16,-6 7 5-16,-12-1 0 16,-11 8-21-16,0 5 18 15,-24-5-10-15,-8 0-122 16,-15-14-120-16,12-8-291 16,4-7-412-16</inkml:trace>
  <inkml:trace contextRef="#ctx0" brushRef="#br0" timeOffset="-112906.21">15274 15651 1753 0,'0'0'946'0,"0"0"-783"15,0 0-156-15,100 107 26 16,-87-44 21-16,-13 17-47 15,-2 22 58-15,-47 23-65 16,-13-9-10-16,-34 15 4 16,17-44-360-16,22-29-669 0</inkml:trace>
  <inkml:trace contextRef="#ctx0" brushRef="#br0" timeOffset="-111976.08">15755 16240 1607 0,'0'0'738'16,"0"0"-490"-16,0 0 12 16,0 0-91-16,0 0 16 15,0 0-44-15,123 0-122 16,-57 0-16-16,9 0-3 16,20 0-142-16,-19-8-215 15,-14 2-1074-15</inkml:trace>
  <inkml:trace contextRef="#ctx0" brushRef="#br0" timeOffset="-110188.23">17059 15851 1288 0,'0'0'973'0,"0"0"-708"15,0 0-223-15,0 0-21 16,0 0-21-16,0 0 0 16,0 0 53-16,-18 161 70 15,-4-45-25-15,-2-4 2 16,1-6-85-16,3-16 17 16,5-23-32-16,2 5 6 15,-1 0-26-15,7-10 20 16,5-18-127-16,2-13-158 0,7-11-269 15,6-13-193-15</inkml:trace>
  <inkml:trace contextRef="#ctx0" brushRef="#br0" timeOffset="-109986.08">17275 15833 1903 0,'0'0'562'15,"0"0"-470"-15,0 0-92 16,0 0 1-16,40 135 112 16,-61-69-31-16,-27 6-16 15,-14 1-20-15,-7-3-46 0,-3-8-7 16,12-8-220 0,18-18-243-16,25-22-373 0</inkml:trace>
  <inkml:trace contextRef="#ctx0" brushRef="#br0" timeOffset="-109774.14">17672 15745 1774 0,'0'0'492'15,"0"0"-418"-15,-129 96-34 16,80-28 67-16,9 3 107 0,17 3-81 15,19 0-95 1,4-11 2-16,20-5-40 0,43-14-114 16,-5-12-228-16,-2-18-684 0</inkml:trace>
  <inkml:trace contextRef="#ctx0" brushRef="#br0" timeOffset="-109497.83">18263 15790 2041 0,'0'0'681'0,"0"0"-639"16,0 0-42-16,-114 39 0 15,63 6 0-15,-3 8 73 16,4 10-10-16,9-5-33 15,7-4 0-15,13-11-29 16,11-6-2-16,10-15-14 16,0-8-75-16,18-14-5 15,14 0-77-15,19-39-120 16,-9-2-180-16,-4-5-314 0</inkml:trace>
  <inkml:trace contextRef="#ctx0" brushRef="#br0" timeOffset="-109362.2">18247 15811 1069 0,'0'0'1023'0,"0"0"-776"16,0 0-173-16,0 0-36 0,18 121-38 16,-13-67 67-16,-1 4-37 15,0 0-29-15,-1-4-1 16,-3-2-26-16,0-11-263 16,-3-14-371-16</inkml:trace>
  <inkml:trace contextRef="#ctx0" brushRef="#br0" timeOffset="-109138.04">18054 16052 1639 0,'0'0'576'0,"0"0"-391"16,0 0-155-16,135-14-16 16,-85 14-14-16,-4 0-2 15,-3 0-7-15,-8 6 9 0,-6 12 0 16,-11 7 38-16,-4 8 39 15,-8 12 84-15,-4-2-54 16,0 7-90-16,0-1 11 16,1-8-28-16,6 3-33 15,-2-9-228-15,1-17-479 0</inkml:trace>
  <inkml:trace contextRef="#ctx0" brushRef="#br0" timeOffset="-108881.97">19088 15843 1976 0,'0'0'496'0,"0"0"-470"15,0 0-25-15,-116 89 89 16,56-31 46-16,-7 4-6 15,2 6-71-15,7-9-50 16,13-8-7-16,18-11-2 16,17-15-58-16,10-13-84 15,27-12-71-15,12-19-113 16,4-11-465-16</inkml:trace>
  <inkml:trace contextRef="#ctx0" brushRef="#br0" timeOffset="-108710.3">19074 15819 1333 0,'0'0'1081'16,"0"0"-979"-16,0 0-72 16,0 0 30-16,10 136 39 15,-2-79 25-15,1 1-73 16,5 0-51-16,1 0 16 16,1-7-16-16,-5-7-91 15,-9-9-150-15,-2-12-327 16,0-11-493-16</inkml:trace>
  <inkml:trace contextRef="#ctx0" brushRef="#br0" timeOffset="-108574.29">18925 16112 1980 0,'0'0'477'16,"0"0"-398"-16,116-10-63 15,-63 6-16-15,12 4-55 16,-11 0-194-16,-17 0-425 0</inkml:trace>
  <inkml:trace contextRef="#ctx0" brushRef="#br0" timeOffset="-108011.55">19395 16186 846 0,'0'0'651'0,"0"0"-477"0,0 0-83 16,0 0 55-16,0 0 24 15,0 0-48-15,0 0 35 16,-58-18-53-16,54 10-94 16,0 0 35-16,2-2-45 15,-1 4 1-15,3 3 75 16,0-2-68-16,0 5 17 16,7 0-25-16,4 0 13 15,0 0-23-15,-2 0 10 16,-5 0-2-16,-4 0-12 15,0 8 28-15,0 1-5 16,0 0 26-16,-8 2-23 16,-2-4 37-16,2 0-49 0,5-4 0 15,1-3 15 1,2 0-4-16,0 0 59 0,0 0-31 16,0 0-38-16,0-3 17 15,0-8-18-15,2 3 0 16,5-2 4-16,2 2 5 15,0-1 3-15,2 4 30 16,1 1-34-16,-6 0 35 16,1 4-43-16,-3 0 0 15,-4 0-6-15,0 13 10 16,0 19-4-16,-23-1 0 16,-8 13 0-16,-6 4 9 15,-1 3-9-15,5-7 0 0,12-4 6 16,17-8 4-16,4-10 7 15,11-4-9-15,25-5-6 16,6-13 23-16,10 0-25 16,-2 0-35-16,8-31-87 15,-15 3-421-15,-12 2-616 0</inkml:trace>
  <inkml:trace contextRef="#ctx0" brushRef="#br0" timeOffset="-107476.13">19471 15516 1107 0,'0'0'1137'15,"0"0"-587"-15,0 0-472 16,0 0-12-16,0 0-41 16,0 0-5-16,0 0-22 15,-22 72 2-15,-5-22 0 0,-4 7-25 16,-4-8-83-16,-21 4-169 16,11-13-236-16,3-12-360 0</inkml:trace>
  <inkml:trace contextRef="#ctx0" brushRef="#br0" timeOffset="-107222.64">18611 15418 1888 0,'0'0'707'16,"0"0"-622"-16,0 0-70 15,0 0-30-15,0 0 18 16,-69 125-3-16,42-65 0 16,-6 16-16-16,6-14-288 15,4-10-892-15</inkml:trace>
  <inkml:trace contextRef="#ctx0" brushRef="#br0" timeOffset="-106605.66">20234 15855 1003 0,'0'0'541'0,"0"0"-273"16,0 0 233-16,0 0-185 15,0 0-143-15,0 0-79 16,0 0-67-16,-103 58-21 15,38-3 57-15,-6 6-48 16,-3 6 0-16,8-3-15 16,12-12 12-16,14-10-28 15,15-12 16-15,14-12-81 16,11-9-122-16,13-13-82 16,16-15-181-16,7-11-251 0</inkml:trace>
  <inkml:trace contextRef="#ctx0" brushRef="#br0" timeOffset="-106441.81">20162 15851 1743 0,'0'0'667'0,"0"0"-567"15,0 0-70-15,0 0 44 16,0 0-52-16,74 127 19 16,-50-83-3-16,-2-4-26 15,1 0-24-15,-8-6-68 16,-13-2-198-16,-2-14-263 15,0-8-935-15</inkml:trace>
  <inkml:trace contextRef="#ctx0" brushRef="#br0" timeOffset="-106292.9">19857 16038 1664 0,'0'0'773'0,"0"0"-580"0,0 0-56 16,134-4-7-16,-77 4-117 15,5 0-13-15,23 4-10 16,-18 6-367-16,-9-6-826 0</inkml:trace>
  <inkml:trace contextRef="#ctx0" brushRef="#br0" timeOffset="-105535.14">20494 16150 879 0,'0'0'603'0,"0"0"-394"16,0 0-58-16,0 0-65 15,0 0 7-15,0 0-28 16,0 0-47-16,0 0 25 0,0 0-17 15,0 0-8-15,0 0 90 16,0 0-22-16,0 0-25 16,0 0-27-16,0 0-27 15,0 0 17-15,0 0-24 16,0 0 10-16,0 0-13 16,0 0 3-16,0 0 0 15,0 0-1-15,0 0 13 16,0 0-13-16,0 0 1 15,0 0-6-15,-4 0-12 16,0 0 24-16,-3 0-6 16,5 0 0-16,2 0 14 0,0 0 13 15,0 0 90-15,0 0 2 16,13 0-51-16,0 0-68 16,3 0 0-16,-5 0 0 15,-4 4 9-15,-7 14-9 16,0 10 9-16,-5 2 8 15,-19 6 66-15,-3 0-67 16,3-8 14-16,7-2-25 16,13-7 14-16,4-6-6 15,16 0-13-15,15-5 0 16,3 2-10-16,-1-6 9 16,-8 2 1-16,-10 1-1 15,-11 4-3-15,-4 4-2 16,-8 4 6-16,-21 3 0 15,-3-5-15-15,-1-2 15 0,8-3-132 16,10-12-120-16,9 0-238 16,6-7-317-16</inkml:trace>
  <inkml:trace contextRef="#ctx0" brushRef="#br0" timeOffset="-105346.14">21103 15851 2172 0,'0'0'487'0,"0"0"-441"15,33 112 29-15,-33-46 16 16,-19 7-58-16,-26 7-9 0,-16 4-24 16,-32 19-82-16,12-22-246 15,10-14-521-15</inkml:trace>
  <inkml:trace contextRef="#ctx0" brushRef="#br0" timeOffset="-104262.27">7538 17277 2102 0,'0'0'640'0,"0"0"-517"16,0 0-23-16,0 0-46 15,0 0-23-15,168-19-31 16,-104 14 18-16,-3 5-23 16,-8 0 5-16,-11 0-130 15,-13 0-226-15,-18 10-472 0</inkml:trace>
  <inkml:trace contextRef="#ctx0" brushRef="#br0" timeOffset="-104122.23">7476 17531 1403 0,'0'0'1121'16,"0"0"-818"-16,0 0-224 16,0 0 3-16,143-14-28 15,-79 10-47-15,26 3-14 16,-17 1-147-16,-13 0-481 0</inkml:trace>
  <inkml:trace contextRef="#ctx0" brushRef="#br0" timeOffset="-100232.59">9336 17128 431 0,'0'0'1096'0,"0"0"-911"16,0 0-109-16,0 0 73 15,0 0 44-15,0 0-18 16,-116 14-37-16,87 13 53 16,4 9-103-16,2 3-7 15,8 2-33-15,11-5-47 16,4-6 46-16,0-2-29 0,11-6-12 16,13-8 30-16,5-9-28 15,3-5-4-15,5 0-4 16,1-11-28-16,-3-11-19 15,-3-3-18-15,-8-4-13 16,-10-2 20-16,-10 10-42 16,-4-2 60-16,0 9 28 15,-13 5 11-15,-3 9-13 16,0 0 14-16,1 6-122 16,7 11-173-16,0 6-348 0</inkml:trace>
  <inkml:trace contextRef="#ctx0" brushRef="#br0" timeOffset="-100068.21">9563 17437 1295 0,'0'0'577'0,"0"0"-389"16,0 0 21-16,-13 143-58 16,-8-90-82-16,-3 5-31 15,-3-9-12-15,4-5-13 16,8-8-26-16,9-8-87 15,6-20-469-15</inkml:trace>
  <inkml:trace contextRef="#ctx0" brushRef="#br0" timeOffset="-99708.45">9870 17124 886 0,'0'0'1088'0,"0"0"-869"15,0 0-200-15,0 0-7 16,0 0 29-16,0 0 88 16,-131 113 118-16,108-57-101 15,10-1-106-15,8-9 27 16,5-8-65-16,14-15-2 0,19-7 25 15,7-14-23 1,7-2-4-16,0-6-77 0,-9-12-94 16,-9 1 111-16,-18-2-29 15,-11 3 8-15,-16 6 41 16,-24 6 15-16,-6 4 27 16,-1 0 0-16,5 14 2 15,11-5-18-15,14-6-280 16,15-3-619-16</inkml:trace>
  <inkml:trace contextRef="#ctx0" brushRef="#br0" timeOffset="-99483.29">10329 17173 1185 0,'0'0'1037'0,"0"0"-846"0,0 0-109 15,0 0-29-15,-151 85 33 16,90-44-11-16,3-1-38 15,14-5 4-15,17-8-41 16,19-8 0-16,8-6 5 16,27-1 7-16,21-3-5 15,12-8-7-15,5 3-91 16,2-4-35-16,9 0-66 16,-18 0-274-16,-14 0-280 0</inkml:trace>
  <inkml:trace contextRef="#ctx0" brushRef="#br0" timeOffset="-99284.16">10300 17329 1609 0,'0'0'792'0,"0"0"-644"15,0 0 5-15,0 0-53 16,-53 142-64-16,35-82 12 15,2 11-48-15,3-3-15 16,11 20-36-16,2-19-306 16,0-18-691-16</inkml:trace>
  <inkml:trace contextRef="#ctx0" brushRef="#br0" timeOffset="-98792.52">11243 17406 1324 0,'0'0'930'16,"0"0"-560"-16,0 0-187 16,0 0-24-16,0 0-76 15,0 0-32-15,0 0-7 0,78-15-44 16,-36 15 0-1,8 0-1-15,1 6-11 0,18-2-34 16,-15 4-310-16,-12-8-427 0</inkml:trace>
  <inkml:trace contextRef="#ctx0" brushRef="#br0" timeOffset="-98604.95">11469 17307 1906 0,'0'0'672'0,"0"0"-535"0,0 0-36 16,0 0-60-1,-94 130 8-15,65-72-28 0,-2 1-9 16,2 3-24-16,2 8-135 16,11-16-370-16,10-13-610 0</inkml:trace>
  <inkml:trace contextRef="#ctx0" brushRef="#br0" timeOffset="-94979.2">12202 17277 1335 0,'0'0'298'0,"0"0"-208"16,0 0 51-16,0 0 37 15,0 0-45-15,0 0-31 16,0 0 50-16,-96 30-75 15,88-8 51-15,0-3-58 0,6 2-53 16,2-3 38-16,0 4-9 16,2 1-8-16,14 0 14 15,1 0-39-15,6 2 31 16,0-6-44-16,1-5 10 16,3-6 1-16,1-8-4 15,4 0-8-15,-4-4 1 16,1-14-60-16,-6-5 49 15,-9-3-36-15,-8-2-16 16,-6-2 45-16,0 2 18 16,-8 3 4-16,-10 6 74 15,-1 5-26-15,0 10 11 16,-4 4-63-16,-1 0-9 0,-5 23-37 16,6 3-271-1,10 1-389-15</inkml:trace>
  <inkml:trace contextRef="#ctx0" brushRef="#br0" timeOffset="-94790.43">12509 17612 484 0,'0'0'1289'16,"0"0"-1001"-16,0 0-95 15,0 0 122-15,0 0-169 16,-26 111-13-16,10-72-96 0,0 1-30 15,3-3-7-15,4-2-61 16,2-5-258-16,5-11-450 0</inkml:trace>
  <inkml:trace contextRef="#ctx0" brushRef="#br0" timeOffset="-94341.73">12735 17258 198 0,'0'0'1801'0,"0"0"-1323"15,0 0-262-15,0 0-31 16,0 0-137-16,0 0-26 16,0 0 55-16,0-61-67 15,13 59-8-15,7-2-2 16,0 4 4-16,5 0-10 16,-5 4 6-16,-5 13 0 15,-5 2-19-15,-10 8 19 16,0 5 0-16,-10 3-1 15,-11 5 16-15,-6 1-13 16,-2-6-2-16,4-3 0 16,5-2 14-16,7-7-14 15,6-9 0-15,7 0 0 0,0-7 16 16,2 4-2-16,18-8-14 16,7 2-35-16,18-5-100 15,-8 0-505-15,-3 0-763 0</inkml:trace>
  <inkml:trace contextRef="#ctx0" brushRef="#br0" timeOffset="-93897.18">13105 17311 1560 0,'0'0'556'0,"0"0"-393"0,0 0-17 16,0 0-79-16,0 0 43 15,0 0-61-15,0 0-38 16,-41 14 59-16,49 12-42 16,2 6 3-16,6 8-14 15,0 1-10-15,0-2 7 16,1 6-14-16,-3-9 0 16,-3-1-8-16,-3-4 9 15,-6-11-1-15,-2 1 0 16,0-12 9-16,0-1-13 15,-15-5 4-15,-7-3-21 16,-5 0-24-16,0-20-55 16,6-1 45-16,4-11-16 0,13 0-24 15,4-8 80-15,9-4 7 16,22 3 8-16,10-3 98 16,-1 8-19-16,4 4 54 15,-6 2 10-15,-10 7-34 16,-5 6-4-16,-14 3-90 15,-9 6 4-15,0 1-19 16,-22 7-55-16,-14 0-153 16,-29 11-115-16,10 10-331 15,6 2-938-15</inkml:trace>
  <inkml:trace contextRef="#ctx0" brushRef="#br0" timeOffset="-93324.69">14036 17449 1033 0,'0'0'1114'0,"0"0"-643"0,0 0-226 16,0 0-60-16,0 0-1 15,0 0-16-15,0 0-89 16,81-17-17-16,-28 17-62 16,12 0 0-16,2 0-2 15,5 0-59-15,23 0-80 16,-15 1-91-16,-10 3-835 0</inkml:trace>
  <inkml:trace contextRef="#ctx0" brushRef="#br0" timeOffset="-83851.21">15171 17267 1425 0,'0'0'493'16,"0"0"-409"-16,0 0 94 15,0 0 32-15,0 0-90 16,0 0-10-16,-6-9-74 15,3 9 19-15,-2 0 28 16,1 0-60-16,-9 5 5 16,-5 17 14-16,-5 14-2 15,2 8 34-15,0 11-58 0,8-2-4 16,6-4 9-16,7-10-12 16,0-8-5-16,16-13-2 15,15-12 10-15,7-6 1 16,7-4-13-16,-1-24-15 15,-2-2 15-15,-8-7-52 16,-12-2 34-16,-6-2-21 16,-9 5 30-16,-7 9 9 15,0 8 31-15,0 3 10 16,-9 13-37-16,-11 3-4 16,-12 15-60-16,5 8-201 15,8 9-358-15</inkml:trace>
  <inkml:trace contextRef="#ctx0" brushRef="#br0" timeOffset="-83664.76">15450 17642 1311 0,'0'0'798'16,"0"0"-606"-16,0 0-17 15,0 0 35-15,-29 116-103 16,11-76-59-16,0 1-24 15,4-2-15-15,4-2-18 16,3 3-8-16,3-10-302 16,4-12-387-16</inkml:trace>
  <inkml:trace contextRef="#ctx0" brushRef="#br0" timeOffset="-81644.59">15643 17584 1147 0,'0'0'524'0,"0"0"-402"16,0 0-32-16,0 0-24 15,0 0 24-15,77-120-21 16,-57 89-55-16,-1 4-3 16,2-5 54-16,-8 9 57 15,-1 5 88-15,-8 6 3 16,-2 7-47-16,-2 5-43 16,0 0-97-16,0 0-20 0,0 0-6 15,0 23 11 1,-2 12-11-16,-5 11 3 0,-2 1 10 15,2 3-17 1,-1-1 4-16,3-5 0 0,0-9 0 16,5-3-135-16,0-5-238 15,12-13-443-15</inkml:trace>
  <inkml:trace contextRef="#ctx0" brushRef="#br0" timeOffset="-81276.25">16071 17321 1884 0,'0'0'501'16,"0"0"-405"-16,0 0 145 16,0 0-48-16,0 0-105 15,0 0 9-15,0 0-73 16,23-10-18-16,4 10 5 15,0 0-11-15,-3 0 0 16,-4 0 0-16,-6 0-47 16,-8 0 46-16,-4 0-28 15,-2 5-10-15,0 4 33 16,0 14-18-16,0 8 24 16,0 5 0-16,-8 13 2 15,-4 4 10-15,1 2-12 0,0 3 0 16,-3 3-5-1,1-3 17-15,3-5-9 0,-2-7-3 16,3-2-23-16,5-3-129 16,0-15-307-16,0-8-372 0</inkml:trace>
  <inkml:trace contextRef="#ctx0" brushRef="#br0" timeOffset="-81108.28">16000 17704 2118 0,'0'0'767'0,"0"0"-544"16,0 0-156-16,0 0-22 0,150-106-34 15,-94 88-11 1,4 8-15-16,19 6-125 0,-13 4-560 16,-13 0-814-16</inkml:trace>
  <inkml:trace contextRef="#ctx0" brushRef="#br0" timeOffset="-80559.9">17115 17449 1573 0,'0'0'848'16,"0"0"-551"-16,0 0-89 15,0 0-97-15,0 0 25 16,0 0-13-16,0 0-113 16,94 0 18-16,-50 0-28 15,-1 0-48-15,-6 5 14 16,-8 5-103-16,-16 7-206 15,-10 1-344-15,-3-4-356 0</inkml:trace>
  <inkml:trace contextRef="#ctx0" brushRef="#br0" timeOffset="-80435.26">16979 17674 1829 0,'0'0'835'16,"0"0"-617"-16,0 0-119 15,0 0 22-15,0 0-102 16,151-9-19-16,-81-4-21 15,-15 3-288-15,-12 6-638 0</inkml:trace>
  <inkml:trace contextRef="#ctx0" brushRef="#br0" timeOffset="-77417.31">18324 17316 922 0,'0'0'277'0,"0"0"-152"16,0 0 65-16,0 0-11 16,0 0-9-16,0 0-35 15,0 0-82-15,0 0 6 16,0 0 5-16,0 0 8 16,0 0 41-16,0 0-48 15,0 0 12-15,0 0 8 16,0 0-2-16,0 0 23 15,0 0-45-15,0-5-60 16,0-4 27-16,0 9-22 0,-3-3-3 16,-6 3-3-1,-4 0 6-15,-10 0-21 0,-4 12 14 16,-8 16 1-16,-1 12 28 16,1 8-3-16,2 15 16 15,10-1 4-15,9-2-39 16,14-2 35-16,0-10-30 15,21-12-5-15,18-9 40 16,15-13-45-16,11-11 0 16,4-3-1-16,0-14-51 15,-6-12 43-15,-12-9-48 16,-15-2-13-16,-17-4 42 16,-14-2-42-16,-5 7 69 15,-11-1 34-15,-16 7 5 0,-2 9 37 16,0 7-76-16,0 9 0 15,3 5 0-15,1 5-181 16,7 17-289-16,9-5-420 0</inkml:trace>
  <inkml:trace contextRef="#ctx0" brushRef="#br0" timeOffset="-76746.69">18679 17711 218 0,'0'0'1878'0,"0"0"-1568"16,0 0-280-16,0 0 13 15,0 0 15-15,0 0 50 16,-41 137 13-16,5-88-67 16,-7 1-26-16,-1-10-28 15,6-4-25-15,18-19-172 16,11-8-264-16,9-9-388 0</inkml:trace>
  <inkml:trace contextRef="#ctx0" brushRef="#br0" timeOffset="-76341.33">19030 17258 1000 0,'0'0'795'15,"0"0"-572"-15,0 0-84 16,0 0 87-16,0 0-36 15,0 0 9-15,0 0-64 16,13-23-96-16,18 23-1 16,8 0-38-16,0 0 9 15,-1 0-26-15,-7 0 2 0,-8 0-18 16,-8 0 26-16,-8 0-30 16,-7 0 29-16,0 2-13 15,0 2-16-15,0 4 28 16,0 6-6-16,0 4 15 15,-2 8-1-15,-3 6 17 16,5 8-7-16,-4 8 12 16,-3 6-21-16,-1 5 41 15,-6-1-40-15,-4-4 1 16,2-6-2-16,-1-4-6 16,-3-12-141-16,-14 0-100 15,5-10-223-15,0-10-83 0</inkml:trace>
  <inkml:trace contextRef="#ctx0" brushRef="#br0" timeOffset="-75892.84">18912 17668 1788 0,'0'0'669'15,"0"0"-468"-15,120-52-70 16,-58 30-100-16,9-2 14 16,1-2-45-16,-1-5 2 15,-6 4-13-15,-9 5 5 16,-14-1-57-16,-13 9-11 15,-11 2 47-15,-12 10 27 16,-6-2 42-16,0 4-12 16,0 0 13-16,0 0-42 15,-2 11-1-15,-6 10 27 16,-1 11-19-16,2 3 41 0,-2 5-39 16,0-4-1-16,0 4 3 15,-2-8-1-15,2-6-11 16,3-8 0-16,1-4 12 15,5-5-27-15,0-9 15 16,9 0-52-16,18 0 7 16,6-5-112-16,5-5 22 15,0-2 48-15,-5 7 59 16,-6 5 28-16,-7 0 49 16,-9 13 12-16,-7 9 14 15,-4 1-4-15,0 9 45 16,-13-1-59-16,-9-1-36 15,-3 2 37-15,1-5-50 0,2-9-1 16,-1-8-7-16,1-6-97 16,-12-4-144-16,8-6-266 15,-1-15-283-15</inkml:trace>
  <inkml:trace contextRef="#ctx0" brushRef="#br0" timeOffset="-75748.38">19514 17383 1313 0,'0'0'1175'16,"0"0"-864"-16,127-50-255 16,-67 33 23-16,2 3-76 15,1 5 6-15,3 9-18 16,-12 0-233-16,-14 6-519 0</inkml:trace>
  <inkml:trace contextRef="#ctx0" brushRef="#br0" timeOffset="-75456.2">20129 17656 2186 0,'0'0'500'16,"0"0"-395"-16,0 0-97 0,0 0 10 15,0 0-17-15,0 0 13 16,0 0-2-16,-5 0-12 16,18 9 0-16,1 0 37 15,1-1-36-15,-3-8 15 16,-3 0-7-16,-5 0 1 16,-4 0-1-16,0-12-9 15,-27 2-124-15,-2 2-182 16,-2 1-718-16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41:54.9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1562 4662 770 0,'0'0'645'15,"0"0"-530"-15,0 0-38 16,0 0 3-16,0 0 34 15,0 0 22-15,-2-49 9 16,2 44-54-16,0 1 38 16,0 0-82-16,0 0 32 15,0 4-15-15,0-3-27 16,0 3 16-16,0-1-51 16,0 1-2-16,0-5 18 0,5 2-12 15,-3-3 3 1,2 0-2-16,1 0-1 0,-3 2 53 15,0-1-30-15,-2 3 3 16,0-1 11-16,0 3-22 16,-2 0 31-16,-19 0-52 15,-10 18 14-15,-9 13-17 16,-7 14 4-16,-1 12-1 16,0 3 16-16,9 3-4 15,12-3 6-15,14-5-18 16,13-8 8-16,4-6-11 15,29-9 3-15,12-10-35 16,27-13-93-16,-10-4-207 16,-12-5-380-16</inkml:trace>
  <inkml:trace contextRef="#ctx0" brushRef="#br0" timeOffset="592.07">1437 4882 1906 0,'0'0'335'0,"0"0"-205"15,0 0-69-15,0 0-53 16,0 0 18-16,0 0 3 16,0 0-28-16,141-41 27 15,-117 67-28-15,-4 10 0 0,-8 3 37 16,-8 4-19-16,-4-3 12 15,0-2-12-15,0-9-11 16,0-6 11-16,0-9-18 16,0-10 0-16,0-4-10 15,0-2-32-15,20-22-107 16,6-12-129-16,3-4-33 16,0-3 24-16,-2 5 181 15,-11 13 106-15,-7 11 193 16,-9 14-38-16,0 0-28 15,-2 24 77-15,-11 8-49 16,-1 4-7-16,5-2-82 16,7-4-11-16,2-5-24 15,4-10-25-15,19-7 18 16,6-8-24-16,4 0-33 0,-2-2-19 16,-6-16-36-16,-8-4-9 15,-8-5-2-15,-7-2-31 16,-2-3 54-16,0 0 38 15,0 4 38-15,0 7 25 16,0 9 69-16,10 11-6 16,1 1-34-16,5 8-19 15,-1 14 36-15,1 6-25 16,-5 2-9-16,-3-1 20 16,0-3-57-16,-4-1 1 15,-2-9-1-15,-2-4 0 16,0-7-21-16,0-5-226 15,0 0-337-15</inkml:trace>
  <inkml:trace contextRef="#ctx0" brushRef="#br0" timeOffset="728.44">2070 4598 2018 0,'0'0'355'15,"0"0"-278"-15,0 0-44 16,0 0-33-16,2 105-139 15,-12-36-202-15,-7 5-597 0</inkml:trace>
  <inkml:trace contextRef="#ctx0" brushRef="#br0" timeOffset="818.27">1964 5307 1365 0,'0'0'567'16,"0"0"-266"-16,0 0-108 16,0 0-177-16,0 0-16 15,0 0-392-15</inkml:trace>
  <inkml:trace contextRef="#ctx0" brushRef="#br0" timeOffset="1443.76">3158 4676 1445 0,'0'0'604'15,"0"0"-351"-15,0 0-77 0,0 0-60 16,0 0-28-1,0 0-86-15,0 0 30 16,-156 96 40-16,92-34-53 0,-1 7 22 16,7-5-41-1,9-8 1-15,13-13-13 0,12-17 4 16,15-11-80-16,9-15-92 16,11-15-37-16,16-22-133 15,4-5-489-15</inkml:trace>
  <inkml:trace contextRef="#ctx0" brushRef="#br0" timeOffset="1584.03">3036 4659 829 0,'0'0'904'0,"0"0"-737"15,0 0-48-15,0 0-21 16,60 125 6-16,-42-67 15 0,1 4-78 16,2-1 7-16,1-6-48 15,-2 3-65-15,-8-19-218 16,-8-11-445-16</inkml:trace>
  <inkml:trace contextRef="#ctx0" brushRef="#br0" timeOffset="1725.79">2722 5017 2078 0,'0'0'334'15,"0"0"-250"-15,118 0-52 16,-51 0-32-16,28 3-15 15,-14 6-99-15,-14-4-368 0</inkml:trace>
  <inkml:trace contextRef="#ctx0" brushRef="#br0" timeOffset="2792.35">4935 4555 978 0,'0'0'81'16,"0"0"-81"-16,0 0-19 16,0 0-7-16,0 0-8 15,0 0 18-15,0 0-41 16,13 41-48-16,-6-36-39 0</inkml:trace>
  <inkml:trace contextRef="#ctx0" brushRef="#br0" timeOffset="2919.95">4935 4555 924 0,'26'67'318'16,"-26"-67"-131"-16,0 0-109 0,0-4-60 15,0-1-18-15,0 0-76 16,0 3-76-16,-2 2-390 0</inkml:trace>
  <inkml:trace contextRef="#ctx0" brushRef="#br0" timeOffset="14132.93">3432 5115 500 0,'0'0'596'0,"0"0"-544"16,0 0-52-16,0 0 290 15,0 0-86-15,0 0-158 0,2-14 4 16,-2 12-2-16,0 2-32 15,0-2 22-15,0 2 79 16,0 0-1-16,0 0 6 16,0 0-2-16,0 0-9 15,0 0 38-15,0 0-73 16,0 0 1-16,0 0-22 16,-2 0-53-16,2 0 24 15,-2 4-26-15,0 14 0 16,-4 10 51-16,-8 10-39 15,-8 8 10-15,-12 7-16 16,-8 0-6-16,-23 5-76 16,11-17-499-16,10-17-1430 0</inkml:trace>
  <inkml:trace contextRef="#ctx0" brushRef="#br0" timeOffset="15221.3">3887 4717 1175 0,'0'0'273'0,"0"0"-132"16,0 0 18-16,0 0 88 16,0 0-56-16,0 0-31 15,0 0-94-15,4-25 1 16,-4 25 51-16,0 0-54 16,0 0-5-16,0 0-41 15,0 0-6-15,0 11-7 16,0 12-5-16,0 5 28 0,0 6 20 15,0-1-37 1,0-1 22-16,0-6-32 0,-2-2 10 16,0-2 0-16,0-2-11 15,-2-3 0-15,1 2 0 16,-1-5 15-16,2-2-13 16,-1-4-2-16,3-3 0 15,0-5 0-15,0 0 1 16,0 0-1-16,0 0 16 15,0 0-8-15,0-21 14 16,0-9-22-16,0-9-39 16,0-10 25-16,0-6-90 15,3 1-4-15,8 4 37 16,2 8 6-16,1 10 64 16,1 8-8-16,-1 10 9 0,-4 4 5 15,-1 6-5 1,1 4 21-16,-2 0-21 0,-1 10 15 15,-3 18 15-15,-4 9 12 16,0 9 13-16,0 1 13 16,-2-1-45-16,-11-3 2 15,-1-10-17-15,3-6 7 16,1-10-1-16,2-6-14 16,4-7 0-16,2-4 9 15,2 0-3-15,0-6-12 16,0-15-44-16,9-5-84 15,11 2 71-15,2 2-26 16,5 9 51-16,-2 6 37 0,-4 7-23 16,-2 2 22-1,-7 23-2-15,-2 4 4 0,-8 5 9 16,-2 3 0-16,0-2 13 16,-4-3 24-16,-14-3-34 15,-5-3 15-15,-2-2-27 16,-10-6-78-16,8-6-186 15,8-5-952-15</inkml:trace>
  <inkml:trace contextRef="#ctx0" brushRef="#br0" timeOffset="15402.27">4277 5127 1692 0,'0'0'318'0,"0"0"-148"16,0 0-86-16,-71 130-26 16,44-91-58-16,9-6 0 15,7-8-201-15,9-11-675 0</inkml:trace>
  <inkml:trace contextRef="#ctx0" brushRef="#br0" timeOffset="16031.3">4911 4717 1121 0,'0'0'274'15,"0"0"-147"-15,0 0 89 0,0 0-98 16,0 0-37-16,0 0-47 15,0 0 1-15,-75 29-6 16,73-29-28-16,2 3-1 16,0 0 0-16,0-1-3 15,7-2-11-15,9 2-20 16,2-2-54-16,-1 0-29 16,4 0-87-16,-2 0 34 15,2 0 115-15,-1 0 55 16,-3-2 5-16,1-6 98 15,-5 0 62-15,-1-1-6 16,-5-3-33-16,-3 5 45 0,-4 0-10 16,0-2-59-1,0 3 15-15,-19 2-92 0,-8 4-25 16,-7 0 13-16,-9 0-3 16,-1 19 5-16,-5 8 15 15,3 7-14-15,5 9 75 16,5 3-10-16,12 0-32 15,11-3 5-15,6-2-54 16,7-4 24-16,2-11-24 16,27-1 9-16,11-9-22 15,35-11-37-15,-5-2-239 16,-7-3-363-16</inkml:trace>
  <inkml:trace contextRef="#ctx0" brushRef="#br0" timeOffset="17323.98">5967 4386 1030 0,'0'0'686'0,"0"0"-556"16,0 0-111-16,0 0 22 15,0 0-32-15,0 0 66 16,-31 102 101-16,15-40-36 15,3 12-20-15,-1 5 2 16,6 0-73-16,1-6 18 16,7-10-61-16,0-10 2 15,11-13 9-15,16-12-17 16,8-14 0-16,10-12-16 16,6-2-115-16,5-18 10 15,-2-12-61-15,-6-4-2 16,-7 0 68-16,-14 4 24 15,-12 10 92-15,-13 8 32 0,-2 7 106 16,-13 5-6-16,-16 9-74 16,-6 13 33-16,-2 5 4 15,6 0-61-15,7-3 5 16,6-6-39-16,9-9 10 16,9-4-25-16,0-5 9 15,15 0-23-15,14-16-63 16,7-8-146-16,3-2 33 15,-2 2 56-15,-6 5 35 16,-8 14 114-16,-10 5 8 16,-11 4 88-16,-2 23 63 15,0 4-31-15,-6 1-24 16,-3-5-33-16,1-6-40 16,8-9 15-16,0-10-35 15,0-2 23-15,21-6-34 0,6-18-65 16,6-4-131-16,5-4-23 15,2-1 33-15,-2 4-59 16,-5 8 1-16,-4 10 244 16,-10 8 70-16,-8 3 96 15,-5 18 45-15,-6 12-74 16,0 3-43-16,0-1 1 16,0-5-17-16,0-4-20 15,-4-8-24-15,4-8-33 16,0-7 38-16,0 0-12 15,4-7-27-15,19-10-89 0,6-7-133 16,4 2-88-16,5 1 17 16,-1 12 91-16,-6 9 162 15,-6 0 40-15,-9 14 70 16,-12 12 20-16,-4 4-32 16,0-2-25-16,-24-1-33 15,-3-10-109-15,0-8-376 0</inkml:trace>
  <inkml:trace contextRef="#ctx0" brushRef="#br0" timeOffset="17506.82">6092 4778 1279 0,'0'0'948'0,"0"0"-751"15,0 0-110-15,113-29-38 16,-61 29-22-16,-3 0-13 15,-7 0-5-15,-9 5-18 16,-21 9-85-16,-10-2-248 16,-2-4-382-16</inkml:trace>
  <inkml:trace contextRef="#ctx0" brushRef="#br0" timeOffset="17601.47">6388 4714 1564 0,'0'0'603'0,"0"0"-452"16,143-8-58-16,-45 8-93 15,-18 0-102-15,-9 4-422 0</inkml:trace>
  <inkml:trace contextRef="#ctx0" brushRef="#br0" timeOffset="18411.41">7430 5304 1228 0,'0'0'302'16,"0"0"-302"-16,0 0-48 15,137-115 48-15,-72 53-45 16,5-6 18-16,-2-6 27 15,-7 0 0-15,-14-1 7 16,-14 7-5-16,-16 10 66 16,-14 12 121-16,-3 16 102 0,-16 16-6 15,-15 14-166-15,-12 10-107 16,-1 28 28-16,-1 16 27 16,7 6-5-16,14 7 18 15,9-5-62-15,15-4-17 16,0-10 33-16,13-10-34 15,18-14 8-15,12-11-8 16,5-10-26-16,6-3-15 16,0-14-64-16,-6-10-4 15,-7-4 19-15,-12 4-2 16,-10 7 86-16,-11 5 6 16,-8 12 62-16,0 0 24 15,-2 12-80-15,-14 13 48 0,3 5-1 16,3 0-39-16,8-2 26 15,2-8-40-15,0-5 1 16,20-12-10-16,7-3-26 16,2-6-56-16,4-18-128 15,-1-6-151-15,-6-3-37 16,-1 2 49-16,-10 4 91 16,-4 6 267-16,-6 8 85 15,-5 12 265-15,0 1-46 16,0 9-82-16,0 17 2 15,-5 6-103-15,1-1-32 16,-1 1 8-16,5-6-82 0,0-6-6 16,0-8-9-1,0-8-99-15,0-4-94 0,0-7-48 16,0-12-589-16</inkml:trace>
  <inkml:trace contextRef="#ctx0" brushRef="#br0" timeOffset="18730.34">8250 4886 29 0,'0'0'1542'0,"0"0"-1225"16,0 0-250-16,0 0-41 16,127-9-26-16,-92 9 17 15,-1 2-19-15,-5 5 2 16,-5 3 0-16,-5 5-9 16,-11 1 7-16,-6 6 2 15,-2 4 29-15,0 2 27 16,-4 3 92-16,-2-2-51 0,6-3-56 15,0-8 4-15,6-8-45 16,17-10 29-16,5 0-29 16,4-16-93-16,-4-10-65 15,-6-3-71-15,-8-4 30 16,-12 5 98-16,-2 4 101 16,-11 5 48-16,-13 9 53 15,-7 5 3-15,-4 5 10 16,6 0-78-16,0 0-19 15,12 5-17-15,6 0-315 0</inkml:trace>
  <inkml:trace contextRef="#ctx0" brushRef="#br0" timeOffset="18917.56">8678 4717 1506 0,'0'0'292'16,"0"0"-228"-16,0 0-45 16,0 0 28-16,-50 148-45 15,40-102 8-15,3 0-10 16,5-15-269-16,2-11-1111 0</inkml:trace>
  <inkml:trace contextRef="#ctx0" brushRef="#br0" timeOffset="19199.21">8921 4691 1410 0,'0'0'539'0,"0"0"-447"15,0 0-45-15,0 0-37 16,0 0 86-16,0 116 38 16,0-63-46-16,0 5-24 15,-2 3-54-15,2-6-2 0,0-4-16 16,0-9 2-16,-3-10-78 16,1-9-16-16,-12-20-149 15,-1-3-111-15,-3 0-585 0</inkml:trace>
  <inkml:trace contextRef="#ctx0" brushRef="#br0" timeOffset="19320.66">8829 4886 1018 0,'0'0'917'0,"0"0"-626"16,0 0-199-16,0 0-51 16,0 0-41-16,116-12-61 15,-116 38-229-15,0 6-748 0</inkml:trace>
  <inkml:trace contextRef="#ctx0" brushRef="#br0" timeOffset="19418.24">8589 5430 1181 0,'0'0'910'0,"0"0"-878"16,0 0-32-16,0 0-806 0</inkml:trace>
  <inkml:trace contextRef="#ctx0" brushRef="#br0" timeOffset="20063.23">9672 4351 1046 0,'0'0'630'15,"0"0"-470"-15,0 0-122 16,0 0 3-16,0 0 55 16,0 0 20-16,-51 163 31 15,40-90-14-15,1 11-38 16,2 6 27-16,-1-5-69 15,1-4-22-15,6-11-9 16,2-12-10-16,0-12-7 16,0-11-5-16,8-14 1 15,7-11 11-15,5-10-12 0,5 0-36 16,4-17-33-16,4-16-93 16,-1-6-65-16,-3-5-43 15,-8 9 105-15,-5 5 165 16,-11 14 43-16,-5 12 128 15,0 4-63-15,-11 8-79 16,-5 18 58-16,-2 4-26 16,7 3-40-16,4-1 26 15,5-3-40-15,2-7-5 16,0-1-2-16,0-9-74 16,0-12-118-16,0 0-205 15,-9-3-644-15</inkml:trace>
  <inkml:trace contextRef="#ctx0" brushRef="#br0" timeOffset="20168.58">9747 4784 1765 0,'0'0'285'0,"0"0"-285"16,179-16-27-16,-112 11-662 0</inkml:trace>
  <inkml:trace contextRef="#ctx0" brushRef="#br0" timeOffset="20612.21">10666 4316 1101 0,'0'0'323'0,"0"0"-237"15,0 0 97-15,0 0-63 16,0 0 43-16,-42 147 57 16,37-72-66-16,-1 5-24 15,-2 0-47-15,2-3-59 16,-1-14 15-16,3-9-38 16,0-16-1-16,4-11 2 15,0-13 14-15,0-14-32 16,0 0 16-16,6-18-91 15,15-17-75-15,5-6-71 0,5-3-6 16,3 6 113 0,-1 9 130-16,-6 17 19 0,-9 12 93 15,-12 10-22-15,-6 24 111 16,0 10-69-16,-24 3-26 16,-5 1 44-16,-5-2-54 15,1-6-23-15,-1-6-67 16,5-10-6-16,6-8-66 15,13-16-129-15,6 0-126 16,4-5-509-16</inkml:trace>
  <inkml:trace contextRef="#ctx0" brushRef="#br0" timeOffset="20822.23">11210 4593 1913 0,'0'0'391'15,"0"0"-280"-15,0 0-20 16,0 0 15-16,-123 147 56 16,67-85-46-16,1 1-47 15,4-3-28-15,6-4-31 16,11-10-20-16,13-10-7 16,13-10-126-16,10-16-111 15,25-8-223-15,4-2-254 0</inkml:trace>
  <inkml:trace contextRef="#ctx0" brushRef="#br0" timeOffset="21010.01">11408 4705 2039 0,'0'0'358'16,"0"0"-246"-16,-129 41-110 15,69-3 31-15,9 6 104 16,15 5-33-16,20-3-14 15,16-2-78-15,12-6 1 16,26-6-26-16,39-10-58 16,-9-8-213-16,-6-9-311 0</inkml:trace>
  <inkml:trace contextRef="#ctx0" brushRef="#br0" timeOffset="23043.21">12389 4671 977 0,'0'0'367'15,"0"0"-150"-15,0 0 0 16,0 0-11-16,0 0-2 16,0 0-26-16,0 0-94 15,2-12 10-15,-2 12-31 16,0 0-28-16,0 0 38 16,0 0-55-16,0 0 0 15,0 3-18-15,0 21 23 16,0 14-16-16,0 10 29 15,0 6-36-15,-4 2 33 16,-5-6-33-16,3-3 0 16,-2-9-1-16,2-9 10 0,-1-9-24 15,5-7-56-15,2-11-184 16,0-2-93-16,0 0-226 0</inkml:trace>
  <inkml:trace contextRef="#ctx0" brushRef="#br0" timeOffset="23315.18">12732 4691 1045 0,'0'0'536'0,"0"0"-383"0,0 0-16 16,-165 93 19-16,101-49 33 15,6 2-60-15,14-6-33 16,15-4-14-16,19-5-61 16,10-7 40-16,23-4-3 15,19-6-24-15,11-4-34 16,5-4-3-16,-4-2-98 16,-2 0-70-16,-15 0-327 15,-12 0-475-15</inkml:trace>
  <inkml:trace contextRef="#ctx0" brushRef="#br0" timeOffset="23990.25">12944 4485 1302 0,'0'0'197'15,"0"0"-137"-15,0 0 17 16,-22 125 53-16,18-61 64 15,1 4-7-15,1 0-38 16,-3-1-40-16,3-7-49 0,-2-12-17 16,2-10-39-1,2-15 10-15,0-10-7 0,0-9-5 16,0-4 11-16,0-4-13 16,6-21-22-16,8-9-26 15,3-9-73-15,6-3-125 16,2 2 48-16,-4 8 62 15,2 12 136-15,-7 15 8 16,-5 9 11-16,-7 4 30 16,-2 25 64-16,-2 5-2 15,0 4 71-15,0 4-86 16,0-2-37-16,0-5-20 16,0-2-38-16,4-7 22 15,12-6-23-15,5-12 1 16,6-6-7-16,6-2-75 15,3-14-101-15,12-30-30 16,-5 1-89-16,-10 2-258 0</inkml:trace>
  <inkml:trace contextRef="#ctx0" brushRef="#br0" timeOffset="24297.93">13359 4826 1043 0,'0'0'676'16,"0"0"-435"-16,0 0-124 16,0 0 44-16,0 0-25 15,-129 104-38-15,104-65 11 16,9-8-79-16,7-4-5 15,7-8-18-15,2-8 7 16,0-7-28-16,16-4-24 16,4 0-32-16,4-15 3 15,3-6-89-15,2-5-11 16,-2-2 31-16,0 4 36 16,-5 2 100-16,-2 10 18 0,-6 10 150 15,-6 2-13-15,-5 7-74 16,-3 17 20-16,0 7-22 15,0 1-18-15,0-3 27 16,0-2-88-16,0-7 2 16,0-4-2-16,0-9-9 15,0-7-122-15,6 0-86 16,23-9-101-16,-4-11-248 16,2-2-363-16</inkml:trace>
  <inkml:trace contextRef="#ctx0" brushRef="#br0" timeOffset="24686.98">13680 4842 1408 0,'0'0'351'16,"0"0"-268"-16,0 0-21 15,0 0 26-15,0 0 1 16,0 0 67-16,0 0-49 16,-83 79-29-16,79-55-24 15,4-4-42-15,0-4 43 16,4-9-2-16,15-2 8 15,4-5 5-15,9-2-65 16,4-20-1-16,2-6-31 16,-3-9-64-16,-1-2 84 15,-5-5-30-15,-7-2-9 16,-9 3 49-16,-6 3 2 0,-7 10 1 16,0 8 103-16,0 12-13 15,0 10-11-15,-7 0-81 16,-2 20 1-16,3 16 23 15,2 7-24-15,4 6 19 16,0 1-17-16,0-1 17 16,0-3-28-16,2-4 9 15,-2-7-6-15,0-4-7 16,-12-7-102-16,-15-8-27 16,-23-16-99-16,2 0-301 15,0-2-465-15</inkml:trace>
  <inkml:trace contextRef="#ctx0" brushRef="#br0" timeOffset="24838.2">13425 4403 1215 0,'0'0'1077'0,"0"0"-965"16,0 0-101-16,-73 114 7 15,33-47-18-15,0 29 0 16,11-15-200-16,14-19-870 0</inkml:trace>
  <inkml:trace contextRef="#ctx0" brushRef="#br0" timeOffset="25806.62">14578 4863 1350 0,'0'0'565'0,"0"0"-326"15,0 0-174-15,0 0-58 16,0 0 14-16,0 0 31 15,-27 104 60-15,10-54 16 16,-1-1-68-16,0-6 1 16,4-9-54-16,8-11 1 15,2-12 8-15,4-11-7 16,0 0 13-16,0-15-22 16,15-18-71-16,7-13-25 15,9-10-42-15,5-4-78 16,3 2 18-16,-4 9-16 0,-6 20 214 15,-12 21 53-15,-7 8-21 16,-10 19 53-16,0 20 64 16,0 3-34-16,-12-3-16 15,6-4-64-15,4-9-13 16,2-12 0-16,4-8-22 16,21-6 36-16,4-4-36 15,4-20-63-15,0-6-40 16,-4-6-96-16,-2 1 46 15,-7 7 27-15,-6 9 55 0,-10 10 71 16,-4 9 45 0,0 7 27-16,-7 23 92 0,-7 5-54 15,4 6 14-15,3-4-7 16,7-2-58 0,0-7 26-16,15-7-78 0,12-9 6 15,9-5-13-15,2-7-1 16,2 0-14-16,-2-14-27 15,-5-4-17-15,-8 0 47 16,-7 0-15-16,-7 6 27 16,-7 6 12-16,-4 4 40 15,0 2 40-15,0 0-72 16,-6 14-20-16,-5 8 46 16,6 0-46-16,5-2 12 15,0-4 1-15,9-4-1 0,11-5 15 16,4-7-27-16,-1 0-33 15,-3-7 32-15,-9-9-47 16,-5-5 37-16,-6-2-18 16,0-3-36-16,-4 3 64 15,-11 0-14-15,-3 5-53 16,0 6-2-16,-6-1-132 16,6 6-125-16,5-1-707 0</inkml:trace>
  <inkml:trace contextRef="#ctx0" brushRef="#br0" timeOffset="25980.39">15225 4770 1467 0,'0'0'333'0,"0"0"-170"16,0 0-86-16,0 0-50 15,0 0 57-15,0 0-64 16,-7 144-20-16,4-93-19 15,1-13-343-15,2-12-1337 0</inkml:trace>
  <inkml:trace contextRef="#ctx0" brushRef="#br0" timeOffset="26174.91">15432 4971 1431 0,'0'0'251'0,"0"0"-81"0,0 0-61 16,0 0-65-16,0 0 30 16,2 104-57-16,-2-94-1 15,0-3-7-15,0-7-9 16,0 0-81-16,-9 0-172 16,-2-9-693-16</inkml:trace>
  <inkml:trace contextRef="#ctx0" brushRef="#br0" timeOffset="26339.92">15089 4572 1908 0,'0'0'493'0,"0"0"-404"16,0 0-45-16,0 0-42 15,133-8-4-15,-50 8-84 16,-14 0-384-16,-9 2-792 0</inkml:trace>
  <inkml:trace contextRef="#ctx0" brushRef="#br0" timeOffset="26738.19">16378 4622 958 0,'0'0'1028'15,"0"0"-777"-15,0 0-202 16,0 0 0-16,-121 120 41 16,72-57-23-16,-1 0 49 0,4-1-86 15,8-7-30-15,12-13 0 16,7-14-16-16,15-16-109 15,4-12-81-15,17-18-113 16,8-11-425-16</inkml:trace>
  <inkml:trace contextRef="#ctx0" brushRef="#br0" timeOffset="26904.18">16368 4566 1147 0,'0'0'957'0,"0"0"-762"0,0 0-111 16,0 0 39-1,69 132-51-15,-49-76-28 0,3 0 31 16,4 1-75-16,-3-8 6 16,2-4-6-16,-5-9-185 15,-7-13-131-15,-10-9-402 0</inkml:trace>
  <inkml:trace contextRef="#ctx0" brushRef="#br0" timeOffset="27063.49">16145 4802 1378 0,'0'0'981'0,"0"0"-770"15,0 0-52-15,169 0-81 16,-97 0-69-16,4 5-9 0,15 4-103 16,-19 1-354-1,-14 0-713-15</inkml:trace>
  <inkml:trace contextRef="#ctx0" brushRef="#br0" timeOffset="27218.19">17048 5031 2282 0,'0'0'259'16,"0"0"-250"-16,0 0-9 15,-76 139-92-15,20-96 80 16,-33 10-13-16,16-14-129 15,11-10-326-15</inkml:trace>
  <inkml:trace contextRef="#ctx0" brushRef="#br0" timeOffset="27871.56">17265 4692 1617 0,'0'0'516'0,"0"0"-422"0,0 0 14 16,0 0-31-1,0 0-71-15,0 0 31 0,0 0 82 16,10 92-37-16,-10-35 6 16,-2-2-71-16,-2-2 6 15,2-11-23-15,0-8 12 16,2-13-9-16,0-6-3 16,0-10-15-16,0-5-22 15,-3 0-55-15,-1-17-56 16,-1-15-129-16,3-10 33 15,2-12 96-15,0-11-340 16,0-3 2-16,20 0 486 0,7 7 73 16,0 10 206-16,2 13 22 15,0 11-111-15,-5 13 0 16,-2 9-68-16,-6 5-15 16,-3 0-27-16,-9 24-48 15,-4 10 101-15,-4 12-15 16,-25 8-23-16,-9 2-1 15,-4-2-60-15,4-8 2 16,7-10-24-16,13-11 4 16,16-13-7-16,2-7 4 15,24-3-7-15,19-2-12 16,8 0-38-16,0 0-6 16,-4 0 49-16,-11 5-21 15,-16 11 22-15,-18 7 1 16,-2 10 11-16,-24 1 40 0,-17 3-52 15,-1-4 0-15,-2-5-41 16,10-12-258-16,14-9-516 0</inkml:trace>
  <inkml:trace contextRef="#ctx0" brushRef="#br0" timeOffset="28038.44">17744 5039 1928 0,'0'0'467'0,"0"0"-394"16,0 0-67-16,-36 134 71 0,7-87-77 16,0-6 0-1,9-6-1-15,14-11-201 0,6-12-266 16,0-10-539-16</inkml:trace>
  <inkml:trace contextRef="#ctx0" brushRef="#br0" timeOffset="28278.36">18316 4691 789 0,'0'0'1187'16,"0"0"-821"-16,0 0-268 15,-154-41-41-15,104 50 32 0,2 26 0 16,15 13 44-16,13 8-63 15,13 4-30-15,7-2 10 16,5-5-50-16,19-7-2 16,12-8 1-16,20-4-186 15,-9-12-351-15,-5-7-522 0</inkml:trace>
  <inkml:trace contextRef="#ctx0" brushRef="#br0" timeOffset="33130.11">19226 4826 1443 0,'0'0'243'16,"0"0"-199"-16,0 0 36 15,0 0 42-15,0 0 36 0,0 0 44 16,-140 81-100-16,117-49-14 16,7-4-26-16,8-4-54 15,8-8 27-15,0-8-35 16,11-8-6-16,9 0-22 15,4-2-146-15,1-18-126 16,-2-24-10-16,-10 4-206 16,-5-2-317-16</inkml:trace>
  <inkml:trace contextRef="#ctx0" brushRef="#br0" timeOffset="33690.15">19226 4524 1129 0,'0'0'708'15,"0"0"-313"-15,0 0-203 16,0 0-143-16,0 0 8 0,0 0 63 15,-69 135 35 1,54-62-47-16,7 2-75 0,8-8 20 16,10-4-53-16,19-15 0 15,13-13-11-15,5-12-1 16,2-13 11-16,2-10-49 16,-7 0-90-16,-3-16-23 15,-8-14-21-15,-6-6-72 16,-7-5 31-16,-6 2 78 15,-8 3 147-15,-6 12 134 16,0 14 48-16,-14 10-43 16,-10 3-110-16,0 26 68 15,-1 4 47-15,7 6-30 16,9-2-36-16,9-4-50 0,0-5-28 16,9-8 26-16,15-8-26 15,8-6-14-15,3-6-45 16,2 0-91-16,-2-4 37 15,3-14 0-15,-5-4-43 16,0 0 60-16,-1 0 21 16,-8 6 75-16,-5 6 22 15,-9 8 44-15,-8 2 17 16,-2 8 7-16,0 12 9 16,-6 4 6-16,-5-4-66 15,4-3-12-15,5-10-11 16,2-5-6-16,2-2-8 15,20 0-2-15,12-9-82 0,5-5-25 16,7-3-67 0,1 5-5-16,-5 4 52 0,-5 8 38 15,-5 0 77-15,-12 5-17 16,-9 15 7-16,-11 6 21 16,0 1-151-16,-13-7-75 15,-5-6-335-15</inkml:trace>
  <inkml:trace contextRef="#ctx0" brushRef="#br0" timeOffset="33878.21">19400 4625 1728 0,'0'0'587'16,"0"0"-510"-16,0 0-46 15,124-5-21-15,-83 5 6 16,10-2-32-16,-10 0-83 16,-10-6-535-16</inkml:trace>
  <inkml:trace contextRef="#ctx0" brushRef="#br0" timeOffset="34019.21">19944 4319 1612 0,'0'0'606'15,"0"0"-540"1,0 0-13-16,0 0-24 0,-23 113-29 16,-23-53-10-16,1-9-312 15,5-10-1043-15</inkml:trace>
  <inkml:trace contextRef="#ctx0" brushRef="#br0" timeOffset="34171.96">19177 4666 1662 0,'0'0'595'0,"0"0"-501"15,0 0-54-15,125 12-40 16,-40-4-18-16,-12 0-170 16,-9-4-659-16</inkml:trace>
  <inkml:trace contextRef="#ctx0" brushRef="#br0" timeOffset="35011.94">21067 4821 1257 0,'0'0'963'16,"0"0"-831"-16,0 0-83 15,-131 7-48-15,73 23-1 16,-2 12 70-16,8 5 43 16,12-3 19-16,16-4-99 15,13-8-33-15,11-14 8 16,9-10-2-16,24-8-6 0,11-10 0 16,5-23-82-1,3-10-15-15,-6-13-80 0,-5-7-46 16,-12-7 52-16,-7-4 48 15,-6 2 78-15,-10 8 45 16,-1 15 111-16,-5 19 223 16,0 22-76-16,-11 8-142 15,-14 38-46-15,-6 20-12 16,2 13 32-16,6 9-42 16,10-2-33-16,13-6 30 15,0-10-45-15,21-11 0 16,14-12-8-16,5-18 26 15,7-13-28-15,2-8 10 0,-2-6-54 16,-5-20-15-16,-2-10-77 16,-6-6-17-16,-8-1 52 15,-6 8 46-15,-9 9 65 16,-6 16 87-16,-5 10-24 16,0 3-16-16,-2 26 11 15,-7 7 11-15,0 1 1 16,7 0-46-16,2-4 16 15,0-6-39-15,9-8 0 16,11-7 19-16,2-9-20 16,4-3 0-16,-1 0-1 15,0-15-51-15,-1-8 22 16,1-3-46-16,-3-2-35 16,0 1 75-16,-6 8-1 15,-5 9 37-15,-4 10 31 0,-5 0-3 16,-2 22 10-16,0 8-17 15,0 2-20-15,0-4 5 16,-4-4-6-16,1-12-82 16,3-8-182-16,0-4-486 0</inkml:trace>
  <inkml:trace contextRef="#ctx0" brushRef="#br0" timeOffset="35230.64">21649 4608 1181 0,'0'0'942'16,"0"0"-840"-16,0 0-65 15,0 0 19-15,-27 150-56 0,0-85-168 16,-2 3-25-16,3 6 51 16,2-5 116-16,3 1 26 15,10-15 28-15,2-8 42 16,9-15-29-16,0-14-6 15,3-10-35-15,6-8-483 0</inkml:trace>
  <inkml:trace contextRef="#ctx0" brushRef="#br0" timeOffset="36236.87">22743 4714 1711 0,'0'0'288'0,"0"0"-222"16,0 0-65-16,0 0 38 15,0 0-30-15,0 0 16 16,0 0-3-16,3-16-13 15,-3 16-4-15,0 0-5 16,0 0 0-16,0 0 53 16,0-2 12-16,0-2 19 15,0-2-38-15,0-2-44 16,0 1 42-16,0 0 25 16,-18 2-38-16,-13 5 12 15,-10 0-43-15,-1 9 43 0,5 15 29 16,3 6-44-1,14 11 38-15,13 3-20 0,7 4-21 16,5 4 43 0,17 0-67-16,4-3 14 0,1-4-8 15,-11-6 11-15,-7-4-6 16,-9-5-12-16,-7-5 0 16,-22-9 5-16,-6-5 1 15,-1-9-6-15,3-2 0 16,8-5-42-16,16-17-47 15,14-23-255-15,21 7-340 16,10 4-500-16</inkml:trace>
  <inkml:trace contextRef="#ctx0" brushRef="#br0" timeOffset="36604.07">22926 4881 950 0,'0'0'907'0,"0"0"-599"15,0 0-175-15,0 0-48 16,0 0-39-16,0 0 87 16,0 0-31-16,-9 112-46 15,7-78 14-15,2-2-70 16,0-6 6-16,0-7-6 16,11-8-14-16,5-9-47 15,-1-2-85-15,4 0-59 16,-4-13-61-16,7-22-129 0,-1-7-158 15,-4 0-68 1,-3 4 590-16,-10 21 31 16,0 5 647-16,-1 5-135 0,-1 3-169 15,-2 4-150-15,0 0-106 16,0 18 61-16,0 7-29 16,0 8-19-16,-2 1-76 15,-5 0-12-15,5-6-14 16,0-3 2-16,2-10-138 15,0-7-135-15,0-8-483 0</inkml:trace>
  <inkml:trace contextRef="#ctx0" brushRef="#br0" timeOffset="36805.71">23158 4688 1587 0,'0'0'369'15,"0"0"-213"-15,0 0-72 16,-6 154-71-16,-15-96-13 16,-5 3 0-16,-1-2-2 15,5-4 2-15,4-6 0 16,9-10-9-16,9-8-23 16,0-14-174-16,2-8-422 0</inkml:trace>
  <inkml:trace contextRef="#ctx0" brushRef="#br0" timeOffset="37558.36">24012 4570 1820 0,'0'0'542'16,"0"0"-387"-16,0 0-15 16,0 0-69-16,0 0 40 15,0 0-71-15,0 0-4 0,29-3-14 16,-29 66-20-16,-9 17 74 15,-9 8-43-15,-2 3-32 16,0-9 24-16,2-12-24 16,5-16-1-16,4-13 0 15,6-18-27-15,3-11 0 16,3-12-146-16,35-21-73 16,-2-16-32-16,-1-7-492 0</inkml:trace>
  <inkml:trace contextRef="#ctx0" brushRef="#br0" timeOffset="38328.67">24257 4717 1817 0,'0'0'384'0,"0"0"-271"0,0 0-72 15,-152 111 70-15,106-65-17 16,12-4 21-16,17-1-15 16,14-5-65-16,3-6 15 15,23-2-31-15,17-8-11 16,8-6-16-16,6-10-71 15,0-4-109-15,-1 0 2 16,-8-20-92-16,-8-8 51 16,-6-6 15-16,-6-2 65 15,-7 2 147-15,-7 8 80 16,-7 10 262-16,-4 10 28 16,0 6-206-16,0 6-88 0,-4 20-7 15,-11 6 2 1,-1 3 1-16,5 0-62 0,3-7 2 15,8-8-3-15,0-6 3 16,8-10 1-16,23-4-13 16,9 0-42-16,7-8-1 15,2-12-105-15,-2-7 34 16,-5-8 17-16,-6-3-32 16,-12-2 54-16,-8 1 75 15,-16 12 12-15,0 10 163 16,-22 15-112-16,-16 2-28 15,-7 29 48-15,3 10-4 16,9 7 31-16,8 1-77 16,14-3-23-16,11-7 32 15,0-8-27-15,22-7 12 0,12-10-27 16,8-8-30-16,8-4-6 16,0-6-120-16,2-18-4 15,-3-4 7-15,-3-6-33 16,0 1 59-16,-11 1 53 15,-8 5 74-15,-12 13 197 16,-9 8 26-16,-6 6-123 16,0 4-40-16,-8 16 12 15,-7 3 5-15,1 2-41 16,5-4-36-16,7-9 32 16,2-3-22-16,0-5-9 15,2-4 20-15,18 0-12 16,9 0-18-16,5-13-44 15,6-2-77-15,0 1 76 16,3 4-15-16,-4 6 54 0,-3 4 9 16,-5 0 7-16,-6 17-1 15,-8 4 0-15,-5 5 2 16,-8 2 5-16,-4 1-7 16,0-6 0-16,-9-4-35 15,-29-15-147-15,0-4-109 16,-2 0-492-16</inkml:trace>
  <inkml:trace contextRef="#ctx0" brushRef="#br0" timeOffset="38505.1">24637 4555 1699 0,'0'0'816'0,"0"0"-586"15,0 0-26-15,0 0-95 16,144-51-86-16,-111 51-23 15,-2 5-17-15,-8 29-66 16,-23 59-261-16,-2-5-367 16,-23 2-839-16</inkml:trace>
  <inkml:trace contextRef="#ctx0" brushRef="#br0" timeOffset="38585.83">24691 5348 1264 0,'0'0'523'15,"0"0"-216"-15,0 0-307 0,0 0-29 16,0 0-540-16</inkml:trace>
  <inkml:trace contextRef="#ctx0" brushRef="#br0" timeOffset="39034.75">25991 4712 1670 0,'0'0'643'0,"0"0"-452"16,0 0 10-16,0 0-161 0,0 0-34 16,0 0 46-16,-27 109-35 15,10-51 1-15,-3 4 3 16,5-3-12-16,-1-2 18 15,5-10-27-15,3-8 0 16,6-11-1-16,0-12 8 16,2-5-7-16,0-8 3 15,0-3 8-15,0 0 23 16,0 0-8-16,12-3-25 16,5-8 7-16,3 1 4 15,7 3-12-15,4 3 0 16,7 1 1-16,7 3 11 15,8 0-12-15,7 0 0 16,3 0 0-16,2 0-3 16,-6 0 3-16,-5 0-63 0,-7-4-140 15,-11-5-81-15,-14 2-292 16,-11-3-689-16</inkml:trace>
  <inkml:trace contextRef="#ctx0" brushRef="#br0" timeOffset="39245.61">26092 4743 1595 0,'0'0'759'16,"0"0"-483"0,0 0-78-16,0 0-18 0,0 0-94 15,131-31-72-15,-82 31 2 16,-2 0-16-16,-5 0-6 15,-5 0-33-15,-20 18-130 16,-11 1-300-16,-6-4-233 0</inkml:trace>
  <inkml:trace contextRef="#ctx0" brushRef="#br0" timeOffset="39395.46">25875 4959 1967 0,'0'0'386'15,"0"0"-208"-15,0 0 64 16,116 12-86-16,-53-12-130 0,3 0-26 16,37 0-1-16,-18-9-333 15,-7 0-595-15</inkml:trace>
  <inkml:trace contextRef="#ctx0" brushRef="#br0" timeOffset="39495">27019 4973 2613 0,'0'0'0'16,"0"0"-250"-16,0 0-1577 0</inkml:trace>
  <inkml:trace contextRef="#ctx0" brushRef="#br0" timeOffset="43457.78">2683 5741 485 0,'0'0'764'16,"0"0"-566"-16,0 0-35 15,0 0-2-15,0 0 70 16,0 0 0-16,0 0-83 16,-15-19 3-16,15 19-67 15,0 0-16-15,0 0-1 16,-2 0-44-16,0 0 32 15,-1 0-33-15,-4 23-14 16,-4 14 36-16,-2 16-6 16,-5 12-10-16,0 1-10 15,3-3-4-15,-1-5-7 16,7-9-7-16,2-14 1 16,5-8-16-16,2-13 9 0,0-10-160 15,13-6-178-15,6-18-266 16,-7-6-1073-16</inkml:trace>
  <inkml:trace contextRef="#ctx0" brushRef="#br0" timeOffset="43654.08">2751 5554 2039 0,'0'0'266'0,"0"0"-192"15,115 24 1-15,-68 11-43 0,-11 11 140 16,-16 7-58-1,-14 10-53-15,-6 4 3 0,-22 0-57 16,-22 2 10-16,-16-8-17 16,-3-6-63-16,-11-9-113 15,19-15-170-15,14-18-676 0</inkml:trace>
  <inkml:trace contextRef="#ctx0" brushRef="#br0" timeOffset="44262.01">3417 5604 1809 0,'0'0'382'16,"0"0"-250"-16,0 0-9 16,0 0-25-16,0 0-76 0,0 0-4 15,0 0 92-15,-31 120-20 16,15-53 23-16,1 3-59 16,3 4-24-16,3-5 2 15,5-6-26-15,4-6 0 16,0-13-6-16,7-9 12 15,15-16 1-15,7-12-13 16,7-7-10-16,1 0 4 16,1-26-39-16,-3-1 7 15,-10-4-20-15,-7-1-53 16,-11 6 74-16,-5 11 36 16,-2 7 1-16,0 8 52 15,-4 0-39-15,-7 20-10 0,-3 9-3 16,8 3 0-1,1 5 22-15,5-5-22 0,0-4-26 16,0-9-72-16,0-12-170 16,0-7-318-16,0 0-536 0</inkml:trace>
  <inkml:trace contextRef="#ctx0" brushRef="#br0" timeOffset="44390.63">3503 5859 2367 0,'0'0'363'0,"0"0"-261"16,0 0-102-16,141-24-2 0,-68 24-123 16,-9 0-238-16,-9 10-866 0</inkml:trace>
  <inkml:trace contextRef="#ctx0" brushRef="#br0" timeOffset="48358.99">4689 5687 530 0,'0'0'900'16,"0"0"-766"-16,0 0-72 15,0 0 36-15,0 0 44 16,-2-113 13-16,9 93 61 16,0 4-4-16,-3 3-77 15,-4 8 19-15,0 1-63 16,0 2-58-16,0 2 37 0,0 0-69 16,0 0-1-16,0 2 0 15,0 23 12-15,0 12-12 16,0 17 0-16,0 14 1 15,-8 9 55-15,-4 0-46 16,-3 3 8-16,1-8-6 16,1-11 4-16,6-8-3 15,3-14-13-15,2-10 0 16,2-11-6-16,0-10 6 16,0-5 0-16,0-3 0 15,0 0 17-15,0-17-35 16,0-17 18-16,11-12-88 0,6-8 44 15,8-5-62 1,6 5 38-16,0 13 53 0,0 10 1 16,-2 17-5-16,-8 14 19 15,-8 0-24-15,-8 22 24 16,-5 14 1-16,0 6 65 16,-23 7-2-16,-10 1-40 15,-10-3 35-15,-1-3-54 16,1-10-5-16,10-8-22 15,11-19-251-15,10-7-324 16,12 0-1024-16</inkml:trace>
  <inkml:trace contextRef="#ctx0" brushRef="#br0" timeOffset="48572.07">5207 5793 965 0,'0'0'1206'16,"0"0"-1038"-16,0 0-49 16,0 0 49-16,-149 139-32 15,91-86-26-15,2 1-62 16,4-1 10-16,8-7-58 16,9-6-4-16,10-4-37 15,11-10-266-15,12-12-385 0</inkml:trace>
  <inkml:trace contextRef="#ctx0" brushRef="#br0" timeOffset="48796.33">5241 5897 970 0,'0'0'1195'15,"0"0"-962"-15,-135 42-113 16,89-7 55-16,11 5-98 16,16-2-37-16,19 0-9 15,2-3-29-15,34-6-4 16,38-7-162-16,-7-10-325 0,-7-9-612 0</inkml:trace>
  <inkml:trace contextRef="#ctx0" brushRef="#br0" timeOffset="50118.2">6497 5816 874 0,'0'0'576'0,"0"0"-457"15,0 0-6-15,0 0 27 0,0 0-13 16,0 0 48-16,-129-39-31 16,89 44-39-16,0 20 47 15,0 10-36-15,9 6-28 16,6 5-11-16,12 0-53 15,13 0 20-15,0-7-34 16,15-7-8-16,21-11 57 16,9-6-58-16,5-11-1 15,6-4-10-15,-2-2-62 16,-4-17 17-16,-13 2-42 16,-10 1-4-16,-12 2 95 15,-11 3-8-15,-4 8 14 16,0 3 79-16,-6 0-62 0,-7 0 35 15,1 12 6 1,4 5-37-16,8 1 34 0,0-2-54 16,6-4 36-16,23-7-37 15,7-5 9-15,2 0-19 16,0-5-30-16,-9-9-20 16,-9 4 54-16,-9 3-22 15,-11-1 28-15,0 1 0 16,-2 3-15-16,-16 1 15 15,0-3-83-15,5-14-57 16,4 2-73-16,9-8-501 0</inkml:trace>
  <inkml:trace contextRef="#ctx0" brushRef="#br0" timeOffset="50251.59">6905 5571 1560 0,'0'0'895'16,"0"0"-728"-16,0 0-152 15,0 0-9-15,-117 160-6 16,59-68-5-16,10-18-44 16,11-12-469-16</inkml:trace>
  <inkml:trace contextRef="#ctx0" brushRef="#br0" timeOffset="75214.47">7721 5799 1121 0,'0'0'679'16,"0"0"-578"-16,0 0-58 0,2-24 97 15,-2 19 57-15,2 2-24 16,-2-1-60-16,0 2 0 16,0 2-17-16,0 0-47 15,0 0 8-15,0 0-37 16,0 0-20-16,0 0 15 15,0 0-15-15,3 18 0 16,-3 20 1-16,0 14 5 16,0 14 33-16,0 6-36 15,-14 0 8-15,2-6-5 16,0-13-5-16,3-9-1 0,5-11 0 16,4-13-3-1,0-8-51-15,0-12-259 0,29-3-148 16,-2-19-32-16,-3-2-467 15</inkml:trace>
  <inkml:trace contextRef="#ctx0" brushRef="#br0" timeOffset="75448.64">8071 5923 1298 0,'0'0'757'15,"0"0"-647"-15,0 0-93 16,0 0 119-16,-167 47 1 15,114-18-12-15,6 4-1 16,16-1-88-16,15 0 32 0,16-4-57 16,9-7 7-16,31-4 21 15,14-8-39-15,12-9-8 16,5 0-40-16,3-15-149 16,-5-5 9-16,10-17-163 15,-21 8-213-15,-14-2-98 0</inkml:trace>
  <inkml:trace contextRef="#ctx0" brushRef="#br0" timeOffset="76130.92">8372 5767 22 0,'0'0'1114'0,"0"0"-719"15,0 0-142-15,0 0 5 16,0 0-70-16,0 0-140 16,0 0 6-16,-37-29 26 0,23 78 79 15,1 11-20-15,-1 5-88 16,3-2 5-16,3-4-51 15,0-11 8-15,6-10-8 16,2-16-4-16,0-10-2 16,6-12-34-16,15 0-17 15,8-14 17-15,2-15-120 16,2-3-69-16,1-1 44 16,-5 4 29-16,-9 11 123 15,-7 14 28-15,-11 4 19 16,-2 21 181-16,0 15-57 15,-6 4-60-15,-3 0 26 16,9-1-48-16,0-12-9 16,9-5-2-16,20-8-41 15,12-10 32-15,7-4-41 0,8 0-50 16,2-18 15-16,0-6-34 16,-2-1 36-16,-8-8-16 15,-5 1-37-15,-9-2 67 16,-13 1-5-16,-9 8 24 15,-12 4 116-15,0 11 36 16,-7 10-57-16,-15 0-58 16,-9 12-35-16,-3 14 76 15,-1 8-20-15,4 3-25 16,6-1 10-16,7-5-34 16,7-6 5-16,11-9-14 15,0-8-39-15,9-8 26 0,15 0-26 16,7-17-27-16,5-10-110 15,-1-5-68-15,-1-4-8 16,-3 0 4-16,-6 5 109 16,-7 9 139-16,-5 12 197 15,-9 10 32-15,-4 0-73 16,0 27 37-16,0 6-28 16,0 4-60-16,-2 1-52 15,-4-4 25-15,1-4-77 16,5-9 8-16,0-4-9 15,0-7-25-15,0-8-90 16,7-2-131-16,13-2-10 16,-3-16-272-16,-1-2-827 0</inkml:trace>
  <inkml:trace contextRef="#ctx0" brushRef="#br0" timeOffset="76687.48">9235 5978 963 0,'0'0'379'16,"0"0"-174"-16,0 0-17 16,0 0-48-16,0 0 14 15,0 0-20-15,0 0-72 16,0 0 12-16,0 0 22 16,0 0 45-16,2-8 41 15,7-1-136-15,0-1-13 16,-2 0 0-16,-3 4-17 15,-4 3 68-15,0 3-56 0,0 0-11 16,-11 5-1-16,-11 19-7 16,-3 8 3-16,1 11 5 15,6-1-10-15,9 0 26 16,9-6-33-16,0-10 1 16,11-8 14-16,20-10-4 15,9-8-2-15,9 0-9 16,7-22-56-16,2-8 45 15,-2-8-54-15,-7-6-7 16,-10-5-46-16,-6-2-72 0,-12-6 51 16,-5 3 67-1,-7 2 72-15,-7 8 87 0,-2 8-17 16,0 9 51-16,0 10 23 16,0 7-93-16,0 6 7 15,0 4-58-15,0 0 17 16,0 22-25-16,0 12 19 15,-4 10-11-15,-1 11 0 16,3 3 18-16,0-3-14 16,0-1-4-16,0-6 0 15,-1-5-10-15,-4-11 10 16,-4-5-41-16,-5-10-105 16,-26-8-132-16,3-9-76 15,-4 0-544-15</inkml:trace>
  <inkml:trace contextRef="#ctx0" brushRef="#br0" timeOffset="76837.8">8990 5520 1672 0,'0'0'772'0,"0"0"-707"16,0 0-22-16,0 0-43 15,-114 153 0-15,80-49-12 16,13-14-101-16,9-10-474 0</inkml:trace>
  <inkml:trace contextRef="#ctx0" brushRef="#br0" timeOffset="77919.03">10499 6002 897 0,'0'0'339'16,"0"0"-42"-16,0 0-77 16,0 0-87-16,0 0 12 15,0 0-32-15,0 0 1 16,0-47-55-16,0 47-38 15,0 0 10-15,0 12-3 16,0 9 61-16,0 2 0 16,0 5-41-16,-4-1 28 15,-6-1-60-15,4-7-1 16,1-5 2-16,1-3-10 0,2-5-1 16,2-3-6-16,-2-3 8 15,2 3-19-15,-3-1 11 16,1 2 0-16,2-1 3 15,-2 2 12-15,2-3-15 16,0 0 0-16,0-2 10 16,0 0 17-16,0-2-20 15,7-17-7-15,12-10-25 16,12-8-85-16,6-4 59 16,2 2-7-16,3 7 24 15,-5 11 22-15,-4 9 12 16,-9 7 0-16,-4 5 3 15,-9 5 14-15,-3 16 11 16,-8 9 30-16,0 5-6 16,-12-2 33-16,-10 1-61 0,2-8 3 15,4-7-17-15,7-9 7 16,7-7 1-16,2-3-5 16,0-9-13-16,20-19-82 15,9-5-113-15,9-4 98 16,0 1 15-16,-3 8 2 15,-6 12 79-15,-10 11-10 16,-13 5 11-16,-6 22 40 16,0 12-1-16,-6 7 20 15,-6-1 1-15,5-5-28 16,5-4 31-16,2-11-45 16,9-8-9-16,18-9 31 15,6-3-40-15,6-3-11 0,0-17-54 16,-1-3-25-16,-5-4 71 15,-10 3-36-15,-7 5 28 16,-10 8 27-16,-6 9 9 16,0 2 34-16,0 10-10 15,-8 14 49-15,-2 2 25 16,10 0-74-16,0-3 0 16,0-8 11-16,23-7-29 15,6-4 60-15,0-4-75 16,-2 0 19-16,-5-10-40 15,-7-7 21-15,-6-2-7 16,-7-1-12-16,-2-2-52 0,0-1 27 16,-6 6-105-1,-9 2 33-15,-6 6-22 0,6-3-203 16,1 2-284-16,10-3-522 0</inkml:trace>
  <inkml:trace contextRef="#ctx0" brushRef="#br0" timeOffset="78061.83">11288 5845 1528 0,'0'0'564'16,"0"0"-474"-16,0 0-80 15,0 0 49-15,0 0-29 16,-14 121-5-16,14-88-25 16,0 4-12-16,2-9-286 0,10-13-775 0</inkml:trace>
  <inkml:trace contextRef="#ctx0" brushRef="#br0" timeOffset="78240.63">11473 6007 1152 0,'0'0'761'0,"0"0"-647"16,0 0-38-16,0 0 20 15,0 0-13-15,0 121-12 16,2-93-50-16,2-2 3 15,-1-5-24-15,1-8-54 16,-4-7-178-16,0-6-384 0</inkml:trace>
  <inkml:trace contextRef="#ctx0" brushRef="#br0" timeOffset="78391.83">11159 5738 1377 0,'0'0'1284'15,"0"0"-1070"-15,0 0-144 16,0 0-70-16,129 0-32 16,-27 3-105-16,-13 5-128 15,-8-2-395-15</inkml:trace>
  <inkml:trace contextRef="#ctx0" brushRef="#br0" timeOffset="79328.78">12509 5949 2080 0,'0'0'538'15,"0"0"-454"-15,0 0-84 16,0 0-64-16,0 0 64 16,-114 87 78-16,77-37-10 15,10 0 3-15,10-4-71 16,9-11 9-16,8-10-9 15,2-17-39-15,25-8 9 16,7-8-4-16,2-26-97 16,2-15-22-16,-5-13-124 15,-4-10-8-15,-8-7 101 16,-9-2 179-16,-5 15 5 16,-5 17 335-16,-2 25 199 15,0 24-303-15,-19 7-192 16,-8 35-27-16,0 16 30 15,4 9-11-15,10 4 44 0,11-3-57 16,2-8-18-16,24-11 23 16,17-11-22-16,7-12-1 15,10-14 0-15,-2-12-24 16,0 0 23-16,-7-18-55 16,-7-14-71-16,-6-9-27 15,-11 0 1-15,-9 2 98 16,-10 10 55-16,-6 12 129 15,0 16 29-15,-9 1-121 16,-11 19-37-16,2 13 36 16,5 5-8-16,9-3 11 15,4 0 18-15,6-8-56 16,19-8 43-16,6-7-44 0,2-8-22 16,3-3 13-16,2-3-95 15,-1-18-90-15,2-7 8 16,-6-2-36-16,-4 2 67 15,-9 8 65-15,-11 12 90 16,-7 8 79-16,-2 8 18 16,0 18 58-16,-11 3-60 15,0 2-47-15,6-7 52 16,3-8-60-16,2-8-10 16,0-6 59-16,18-2-23 15,6-2-62-15,5-16-4 16,2-4-159-16,7-5 60 0,1 2-3 15,-2 3 21-15,1 4 1 16,-7 8 20-16,-4 10 60 16,-4 0 16-16,-10 14 8 15,-4 10 36-15,-4 1-34 16,-5 1 3-16,0-1-1 16,0-5-28-16,-17-7-14 15,-18-4-117-15,2-7-182 16,-3-2-388-16</inkml:trace>
  <inkml:trace contextRef="#ctx0" brushRef="#br0" timeOffset="79495.89">12663 5893 1905 0,'0'0'543'0,"0"0"-471"15,0 0-4-15,143-7-8 16,-97 7-59-16,-3 0 23 15,-1 0-24-15,3 0-136 16,-11-11-356-16,-7-3-854 0</inkml:trace>
  <inkml:trace contextRef="#ctx0" brushRef="#br0" timeOffset="79636.69">13383 5467 1795 0,'0'0'583'0,"0"0"-518"15,0 0-65 1,-87 125 10-16,36-72-10 0,-31 11-169 16,12-16-215-16,6-12-785 15</inkml:trace>
  <inkml:trace contextRef="#ctx0" brushRef="#br0" timeOffset="79774.23">12220 5875 1572 0,'0'0'968'15,"0"0"-721"-15,0 0-141 16,0 0-95-16,0 0-8 16,160 30-3-16,-37-18-151 0,-17-4-212 15,-5-1-857-15</inkml:trace>
  <inkml:trace contextRef="#ctx0" brushRef="#br0" timeOffset="80569.38">14659 5923 939 0,'0'0'1252'0,"0"0"-1023"15,0 0-223-15,0 0-6 16,-148-6-32-16,86 47 32 16,-5 12 76-16,5 10 34 15,12-5 4-15,17-8-81 16,15-12-27-16,18-14-6 15,0-18-30-15,31-6 17 16,12-16-8-16,11-22-140 16,1-13-39-16,-2-15-130 15,-3-7-165-15,-10-10 206 16,-9-3-45-16,-7 4 334 16,-7 9 150-16,-9 22 522 15,-8 24 64-15,0 23-437 0,-4 10-190 16,-19 38-68-16,-4 17-23 15,3 9 53-15,7 6-34 16,9-1-36-16,8-10 22 16,5-9-22-16,23-12-1 15,9-11 0-15,5-18-17 16,0-10 16-16,3-5-32 16,-1-17-84-16,-1-17-47 15,-3-5-40-15,-7-5 78 16,-8 6 71-16,-9 9 55 15,-10 17 137-15,-6 12-60 16,0 10-70-16,-9 22 71 16,-4 9-34-16,2 1-3 0,7-5 8 15,4-4-43-15,0-9 27 16,4-9-32-16,15-8-1 16,4-7 0-16,2 0 0 15,2-21-130-15,-1-8-59 16,-2-7-113-16,3-4 48 15,-2-1-4-15,-3 5 37 16,-4 12 221-16,-7 12 213 16,-9 12 53-16,-2 5-125 15,0 21 16-15,-6 8-28 16,-6 3-83-16,1 0-25 16,3-5-5-16,6-6-16 0,0-8-122 15,2-13-363-15</inkml:trace>
  <inkml:trace contextRef="#ctx0" brushRef="#br0" timeOffset="80712.28">15151 5731 1914 0,'0'0'364'15,"0"0"-264"-15,0 0-100 16,-31 136-255-16,4-82-795 0</inkml:trace>
  <inkml:trace contextRef="#ctx0" brushRef="#br0" timeOffset="80801.52">14964 6396 1192 0,'0'0'571'0,"0"0"-262"16,0 0-114-16,0 0-195 16,0 0-524-16</inkml:trace>
  <inkml:trace contextRef="#ctx0" brushRef="#br0" timeOffset="82160.86">15651 6350 1197 0,'0'0'1238'0,"0"0"-762"15,0 0-415-15,0 0-23 16,0 0-38-16,142-84 3 0,-66 38-18 15,4-3 6 1,-2-4-42-16,-11 2 33 0,-13 5-66 16,-19 8-2-16,-17 10-2 15,-13 8 30-15,-5 10 58 16,0 10 50-16,-3 0-49 16,-3 24 38-16,3 15 1 15,3 9 9-15,0 8 16 16,0-3-59-16,-7 0 53 15,-6-9-38-15,-5-11-19 16,1-6 10-16,-3-15-12 16,3-12 0-16,7 0-2 15,8-22-46-15,2-12-7 16,10-7-42-16,21 2-44 16,8 1 53-16,3 8 15 0,-2 10 63 15,-7 12 10-15,-6 8 0 16,-7 0 34-16,-7 19 10 15,-3 12 37-15,-6 1 11 16,-1-2-50-16,1-2-9 16,2-6-33-16,8-10 12 15,3-7-11-15,8-5-1 16,4 0-94-16,0-19-28 16,2-7-110-16,-4-4-102 15,0-2-12-15,-2-2 103 16,-6 8 96-16,-3 7 147 15,-7 16 257-15,-7 3-53 16,-2 14-40-16,0 18-31 0,-8 6-76 16,-9 0-38-16,4-3 25 15,5-8-44-15,4-11-192 16,4-10-584-16</inkml:trace>
  <inkml:trace contextRef="#ctx0" brushRef="#br0" timeOffset="82281.36">16636 5953 1595 0,'0'0'171'16,"0"0"-171"-16</inkml:trace>
  <inkml:trace contextRef="#ctx0" brushRef="#br0" timeOffset="82371.5">16432 6561 1640 0,'0'0'539'16,"0"0"-539"-16,0 0-252 0</inkml:trace>
  <inkml:trace contextRef="#ctx0" brushRef="#br0" timeOffset="82778.58">17624 5729 1211 0,'0'0'1066'0,"0"0"-979"16,0 0-87-16,0 0-71 16,0 0 71-16,0 0 128 15,0 106 22-15,0-41 11 0,0 10-72 16,0 0-50-16,0-3-2 15,-6-10-31-15,2-12-6 16,2-12 0-16,2-15-28 16,0-14-111-16,12-9-130 15,14-22-71-15,3-10-307 0</inkml:trace>
  <inkml:trace contextRef="#ctx0" brushRef="#br0" timeOffset="83069.81">17811 5921 1064 0,'0'0'843'0,"0"0"-566"16,0 0-135-16,-152 127-50 16,123-81 34-16,17-4-63 0,12-7 8 15,6-8 23-15,25-9-55 16,13-5-3-16,10-13-36 16,2 0-92-16,2-5-54 15,-8-19-93-15,-5-8-118 16,-9-4-148-16,-9 0 173 15,-12 6 332-15,-6 7 142 16,-6 14 443-16,-3 9-261 16,0 2-223-16,-12 22-5 15,-3 6-7-15,1 4-37 16,5-2 27-16,1-6-64 16,5-5-15-16,3-8-52 0,0-7-237 15,0-6-649-15</inkml:trace>
  <inkml:trace contextRef="#ctx0" brushRef="#br0" timeOffset="83625.78">18069 6017 2107 0,'0'0'311'0,"0"0"-240"16,0 0-1-16,0 0-70 15,0 0 27-15,118 89-16 16,-64-89-11-16,0-9-57 15,-6-10-77-15,-9-6-126 16,-18 1-78-16,-11 1-189 16,-10 0 526-16,-8 7 1 15,-19 8 326-15,-4 8-47 0,0 8-58 16,5 20-11-16,4 9 25 16,8 1-100-16,12-2-47 15,2-6-18-15,4-7-46 16,23-6 57-16,4-9-80 15,4-8-1-15,6 0-22 16,-3-6-90-16,0-15-48 16,2-4-8-16,-2-3-31 15,0-1-22-15,-3 4-22 16,-6 4 169-16,-6 16 74 16,-13 5 162-16,-7 5 20 15,-3 21 49-15,-3 9-100 16,-12-3 1-16,1-4-59 15,6-7-25-15,1-6-15 16,7-10-24-16,0-5 26 0,13 0 6 16,14-5-41-16,6-13-41 15,6-2-121-15,3 0 73 16,0 3 54-16,1 7-2 16,-5 6 37-16,-7 4 12 15,-9 0 0-15,-7 16 33 16,-8 4-45-16,-7 3-11 15,0-3-15-15,-19-5-127 16,-44-10-106-16,7-3-281 16,-6-2-513-16</inkml:trace>
  <inkml:trace contextRef="#ctx0" brushRef="#br0" timeOffset="83759.67">18191 5895 2051 0,'0'0'591'16,"0"0"-441"-16,0 0-26 15,119-50-112-15,-70 47 26 16,-1 3-38-16,8 12-42 16,-11 11-138-16,-13 0-461 0</inkml:trace>
  <inkml:trace contextRef="#ctx0" brushRef="#br0" timeOffset="83969.85">18176 6467 2041 0,'0'0'698'16,"0"0"-698"-16,0 0-211 15,0 0-441-15</inkml:trace>
  <inkml:trace contextRef="#ctx0" brushRef="#br0" timeOffset="90826.26">19790 5874 1478 0,'0'0'397'16,"0"0"-201"-16,0 0-62 15,0 0-51-15,0 0-55 16,0 0 14-16,-14 23 67 15,8-3-55-15,-1 4-16 0,1 5 7 16,4-2-31-16,-3 1 33 16,0 4-4-16,-2 3-25 15,-3-2 32-15,-1 1-49 16,-1-2-1-16,1-6 7 16,2-5 11-16,4-7-17 15,3-8-1-15,2-3 1 16,0-3 26-16,0 0-26 15,0 0 34-15,7 0 12 16,13 0-36-16,7 0 6 0,8 0-17 16,8 0 0-1,6 7-3-15,7 3 3 0,4-1 0 16,-2-4 0-16,-4-1-30 16,-6-2-37-16,2-2-182 15,-13 0-121-15,-12-3-295 0</inkml:trace>
  <inkml:trace contextRef="#ctx0" brushRef="#br0" timeOffset="91065.27">19657 5828 1716 0,'0'0'726'16,"0"0"-558"-16,0 0-125 16,0 0-6-16,0 0-9 15,164-5 28-15,-99 10-28 16,1 6-19-16,-5 1-18 16,-12 6-154-16,-18-4-419 15,-20-2-702-15</inkml:trace>
  <inkml:trace contextRef="#ctx0" brushRef="#br0" timeOffset="91215.36">19725 6052 2311 0,'0'0'551'16,"0"0"-434"-16,0 0-108 16,146 1 9-16,-80-1-18 15,7 0-6-15,25-1-109 16,-17-10-504-16,-14 2-1180 0</inkml:trace>
  <inkml:trace contextRef="#ctx0" brushRef="#br0" timeOffset="91321.76">20847 6132 2670 0,'0'0'422'15,"0"0"-422"-15,0 0-774 0</inkml:trace>
  <inkml:trace contextRef="#ctx0" brushRef="#br0" timeOffset="103063.99">1779 7050 1397 0,'0'0'212'16,"0"0"-150"-16,0 0-14 0,0 0 43 15,0 0 54-15,0 27 15 16,-8 14 89-16,0 14-41 15,-3 8-105-15,-1 3-34 16,1-5-51-16,3-4-8 16,-2-10 5-16,4-4-15 15,-1-10 0-15,5-4-2 16,2-9-1-16,0-8-143 16,4-8-126-16,12-4-99 15,-3 0-194-15</inkml:trace>
  <inkml:trace contextRef="#ctx0" brushRef="#br0" timeOffset="103574.65">1449 6974 1425 0,'0'0'250'15,"0"0"-111"-15,0 0 29 16,0 0-21-16,0 0-29 16,0 0-28-16,0 0 47 15,137 28-47-15,-58-22-81 16,8-3 21-16,4-3-30 0,-1-7 2 16,-11-7-16-16,-9-2-8 15,-22 6-14-15,-14 4 23 16,-23 6-27-16,-11 0 40 15,-7 24 2-15,-28 14 41 16,-7 11 61-16,-8 4-18 16,4 3-1-16,5-3-23 15,10-9-56-15,9-12 34 16,13-11-40-16,9-14 1 16,0-7-10-16,18 0 9 15,17-16-27-15,5-14-128 16,3-9-85-16,-5-4 28 15,-5-3-12-15,-6 3 97 16,-9 9 99-16,-5 12 28 16,-8 12 221-16,-3 10-14 0,-2 10-118 15,0 23 104-15,0 11-87 16,0 4-64-16,-2 3-9 16,-1-4-33-16,3-9-12 15,12-10-304-15,5-16-684 0</inkml:trace>
  <inkml:trace contextRef="#ctx0" brushRef="#br0" timeOffset="104339.24">2772 6953 717 0,'0'0'1011'15,"0"0"-808"-15,0 0-109 16,0 0 26-16,0 0 3 16,0 0 16-16,0 0-35 15,-71-33-48-15,51 53 35 16,-2 4-54-16,4 4-5 0,2 2-1 15,3-2-22 1,4 0 30-16,5-2-15 0,4-3-24 16,0-8 37-16,0 0-36 15,0-6 21-15,9-2 11 16,1-2-32-16,0-2 32 16,-1-2-33-16,-5 6 0 15,-2 1-1-15,-2 4 1 16,0 6 0-16,0 2 32 15,-2 3-23-15,-4-4 38 16,1-3-47-16,3-5 0 16,2-2 13-16,0-1-4 15,19-4 1-15,6-1 17 16,6-1-18-16,3-2 13 16,1 0-22-16,4 0-5 0,1 0-13 15,-3 0 14-15,1-7-10 16,1-7 8-16,-6-2-24 15,-2-2 17-15,-4-4-8 16,-8-3-19-16,-3 2 26 16,-7 1-41-16,-5 2 55 15,-4 8 1-15,0 3 16 16,0 9 43-16,0 0-59 16,-13 0 5-16,-3 19-3 15,1 3 8-15,4 4 4 16,4 2-15-16,7-4 15 15,0-4-7-15,2-5-2 16,16-4-4-16,7-7 5 16,2-4 1-16,-1 0-16 15,-1-4 2-15,-5-10-20 0,-7 0 8 16,-9-2 18-16,-4-1-32 16,0 2 11-16,-13-4-68 15,-9 2-13-15,2-19-63 16,4 4-75-16,10-4-329 0</inkml:trace>
  <inkml:trace contextRef="#ctx0" brushRef="#br0" timeOffset="104474.19">3305 6703 971 0,'0'0'1321'0,"0"0"-806"0,0 0-402 16,0 0-111-1,0 0 44-15,-82 107-17 0,40-42-28 16,-14 34-2-16,11-14-286 15,11-20-1066-15</inkml:trace>
  <inkml:trace contextRef="#ctx0" brushRef="#br0" timeOffset="105148.28">4438 6856 1573 0,'0'0'521'0,"0"0"-375"0,0 0 34 16,0 0-129-16,0 0-7 16,0 0 43-16,0 0-59 15,11 53 88-15,-11 8-38 16,-3 9-41-16,-5 3 17 16,-3-8-54-16,4-10 0 15,0-15 0-15,5-14 16 16,2-12-34-16,0-11-44 15,0-3-138-15,0-9 82 16,0-25-223-16,0-17 27 0,0-17 50 16,7-12-50-1,10-2 141-15,8 8 173 0,6 19 324 16,3 24 207-16,1 21-300 16,-2 10-69-16,1 24-28 15,-7 18-12-15,-9 10 3 16,-12 8-46-16,-6 4-37 15,-15 3 10-15,-21-3-51 16,-4-6-1-16,-4-6 0 16,3-15-110-16,14-14-118 15,12-13-270-15,13-10-489 0</inkml:trace>
  <inkml:trace contextRef="#ctx0" brushRef="#br0" timeOffset="105375.38">5004 7103 1422 0,'0'0'714'16,"0"0"-391"-16,0 0-34 15,0 0-103-15,0 0-135 16,0 0-45-16,0 0 2 15,129-29-8-15,-100 29-15 16,-16 6-199-16,-8 13-285 16,-5-1-135-16</inkml:trace>
  <inkml:trace contextRef="#ctx0" brushRef="#br0" timeOffset="105486.66">5004 7103 1220 0,'-16'126'894'0,"16"-126"-524"15,12 0-118-15,17 0-64 16,11 0-76-16,9 0-93 15,24 2-19-15,-10-2-79 16,-12 0-484-16</inkml:trace>
  <inkml:trace contextRef="#ctx0" brushRef="#br0" timeOffset="105974.22">6422 6863 1523 0,'0'0'716'0,"0"0"-458"15,0 0-132-15,0 0-63 16,0 0-61-16,0 0 66 16,-130 137 38-16,72-65-66 15,0 2 10-15,10-9-50 16,12-18 6-16,14-14-6 16,15-19 0-16,7-12-24 15,4-2-55-15,23-22-164 16,7-16-23-16,17-43-237 15,-7 10-70-15,-6 0-3 0</inkml:trace>
  <inkml:trace contextRef="#ctx0" brushRef="#br0" timeOffset="106103.66">6422 6863 948 0,'-60'-17'724'0,"66"17"-171"15,3 0-394-15,2 24-32 16,1 15 13-16,1 10-98 16,-2 7 13-16,2 4-55 15,0-2 14-15,-1-5-28 16,-3-9-107-16,-9-10-161 15,0-15-221-15,-7-6-491 0</inkml:trace>
  <inkml:trace contextRef="#ctx0" brushRef="#br0" timeOffset="106239.54">6045 7153 2094 0,'0'0'629'15,"0"0"-499"-15,0 0-44 0,0 0-85 16,178-17 0-16,-105 17-1 15,24 3-132-15,-19 8-215 16,-16 0-705-16</inkml:trace>
  <inkml:trace contextRef="#ctx0" brushRef="#br0" timeOffset="106433.66">6836 7142 1654 0,'0'0'791'0,"0"0"-623"0,0 0-128 16,0 0-39-16,0 0-1 15,134-18 0-15,-96 18 15 16,2 0-36-16,11 0-98 16,-13 0-351-16,-7 0-300 0</inkml:trace>
  <inkml:trace contextRef="#ctx0" brushRef="#br0" timeOffset="106589.81">7124 6938 1842 0,'0'0'588'0,"0"0"-539"16,-33 107-26-16,15-49 11 0,5 2-33 15,1-2 13-15,12 0-14 16,0-16-185-16,6-14-298 0</inkml:trace>
  <inkml:trace contextRef="#ctx0" brushRef="#br0" timeOffset="107146.9">7661 6875 1300 0,'0'0'999'0,"0"0"-916"16,0 0-83-16,0 0 0 16,0 0 15-16,0 0 115 0,-58 109 37 15,49-48-36-15,0 0-102 16,1-3-16-16,0-7-11 16,4-13 17-16,2-12-14 15,0-10-5-15,2-8 0 16,0-8-2-16,0 0 3 15,0-12-2-15,0-22-91 16,8-16-22-16,8-12 2 16,7-6-56-16,6 2-39 15,2 8 145-15,3 19 62 16,-8 20 93-16,-2 16-22 16,-8 3-46-16,-7 28 82 15,-9 10-17-15,0 8 37 0,-11 4 35 16,-14 2-81-16,-2-5-33 15,-2-8-47-15,5-10 19 16,9-12-8-16,8-6-12 16,7-11 0-16,4 0-9 15,28-6-64-15,12-13-123 16,7 2 18-16,3 2 47 16,-10 10 131-16,-8 5 45 15,-14 2 35-15,-15 20 26 16,-7 7-71-16,-9 6 29 15,-24-2-22-15,-7-1-40 16,-5-1 36-16,7-9-38 16,7-6-151-16,15-16-26 0,12 0-175 15,4-2-738-15</inkml:trace>
  <inkml:trace contextRef="#ctx0" brushRef="#br0" timeOffset="107381.07">8252 7118 1525 0,'0'0'1035'15,"0"0"-738"-15,0 0-245 0,0 0-13 16,0 0-39-1,131 0 8-15,-79 0-19 0,4 0 11 16,8 0-157-16,-12 0-420 16,-12 0-622-16</inkml:trace>
  <inkml:trace contextRef="#ctx0" brushRef="#br0" timeOffset="107588.05">8586 6890 656 0,'0'0'1509'0,"0"0"-1204"16,0 0-198-16,0 0-84 15,0 0 78 1,-114 88 36-16,85-41-55 0,5 8-31 16,4 4-40-16,6-6 7 15,8-2-36-15,6-1-82 16,4-15-249-16,17-10-479 0</inkml:trace>
  <inkml:trace contextRef="#ctx0" brushRef="#br0" timeOffset="107867.65">9336 6948 1207 0,'0'0'877'0,"0"0"-588"15,-139-18-78-15,74 18-75 16,3 18 30-16,11 16-45 16,13 6-39-16,20 8 18 15,18 0-70-15,0 0 0 16,37-3-30-16,19-9-1 15,16-10-31-15,39-10-88 16,-17-10-385-16,-14-6-669 0</inkml:trace>
  <inkml:trace contextRef="#ctx0" brushRef="#br0" timeOffset="125571.5">1364 8247 1392 0,'0'0'226'16,"0"0"-132"-16,0 0 18 15,0 0 39-15,0 0 56 16,-25 0-43-16,25 0-11 0,-2 0-35 16,0 0-41-1,2 0 41-15,-2 0-52 0,2 0-2 16,0 0 3-16,0 0-47 15,0 0 35-15,0 0-28 16,0 0 0-16,8 0 40 16,17-2-66-16,8 2 1 15,7 0-2-15,1 0 15 16,1 0-23-16,-4 0 8 16,2 0-52-16,13 7-22 15,-8-3-235-15,-9-3-383 0</inkml:trace>
  <inkml:trace contextRef="#ctx0" brushRef="#br0" timeOffset="125939.04">1295 8349 1724 0,'0'0'508'0,"0"0"-309"0,0 0 94 15,0 0-92-15,0 0-60 16,0 0-66-16,0 0 15 16,31 0-66-16,9 0-9 15,7-3-15-15,-1 1 0 16,2 2-45-16,-6 0-26 16,7-2-102-16,-11 2-305 15,-9-2-405-15</inkml:trace>
  <inkml:trace contextRef="#ctx0" brushRef="#br0" timeOffset="126118.66">1881 8039 2009 0,'0'0'804'0,"0"0"-690"16,0 0-60-16,0 0-42 15,0 0-11-15,0 104 69 16,-27-48-46-16,-11 10-17 15,-9 6-7-15,-22 24-94 16,13-18-245-16,10-17-415 0</inkml:trace>
  <inkml:trace contextRef="#ctx0" brushRef="#br0" timeOffset="127026.38">2677 8029 525 0,'0'0'374'0,"0"0"-101"15,0 0 32-15,0 0-52 16,0 0-30-16,0 0 48 16,0 0-37-16,0-62-37 15,0 60-36-15,0 2-98 16,0 0-29-16,0 25-34 16,2 22 10-16,2 31 16 0,1 6-5 15,-5 8-2 1,0 3 16-16,0-17-34 0,0 4-1 15,0-11 0 1,0-13 14-16,0-11-20 0,0-8 6 16,0-15-99-16,11-24-180 15,2 0-227-15,-3-10-166 0</inkml:trace>
  <inkml:trace contextRef="#ctx0" brushRef="#br0" timeOffset="127240.54">2803 7918 1746 0,'0'0'385'15,"0"0"-303"-15,0 0-17 0,0 0 29 16,0 0 24-16,41 140 59 16,-48-74-103-16,-21-1-29 15,-9-1-21-15,-5-3-11 16,5-11-26-16,8-12-27 15,19-14-202-15,8-11-261 16,2-13-801-16</inkml:trace>
  <inkml:trace contextRef="#ctx0" brushRef="#br0" timeOffset="127493.53">3171 8083 1685 0,'0'0'516'15,"0"0"-440"-15,0 0-4 16,-125 21 22-16,90 6-53 16,8 7 63-16,14 4-8 15,13 2-77-15,0 0 32 16,20-1-51-16,16-10-8 15,8-6-35-15,25-14-118 16,-11-4-135-16,-9-5-275 0</inkml:trace>
  <inkml:trace contextRef="#ctx0" brushRef="#br0" timeOffset="127719.17">3366 8078 1864 0,'0'0'357'0,"0"0"-258"16,0 0-69-16,0 0-19 16,0 0 130-16,0 0-7 15,-9 133-50-15,7-83-36 16,-3 0-48-16,0-1 16 16,1-11-16-16,2-6-49 15,2-12-64-15,0-10-101 16,0-10-132-16,0-7-38 15,0-16-889-15</inkml:trace>
  <inkml:trace contextRef="#ctx0" brushRef="#br0" timeOffset="127899.52">3482 8061 228 0,'0'0'1567'0,"0"0"-1315"16,0 0-201-16,0 0 14 15,0 0 7-15,106 109 64 16,-104-58 13-16,-2 10-60 15,-6 1-17-15,-21-2-65 16,-4-6-7-16,-2-10-27 16,-1-14-104-16,1-17-54 15,10-12-166-15,6-1-691 0</inkml:trace>
  <inkml:trace contextRef="#ctx0" brushRef="#br0" timeOffset="128079.85">3794 8065 1579 0,'0'0'280'0,"0"0"-90"15,8 122-34-15,-14-57-30 16,-19 3-70-16,-8 0-47 16,-5-3 18-16,3-12-27 15,1-9-55-15,9-16-235 16,14-16-770-16</inkml:trace>
  <inkml:trace contextRef="#ctx0" brushRef="#br0" timeOffset="128464.04">4052 8261 1679 0,'0'0'799'16,"0"0"-536"-16,0 0-40 15,0 0-96-15,0 0-30 16,0 0-41-16,0 0-44 16,72-8 3-16,-39 8-15 15,-2 0-55-15,-8 0-20 16,-8 10-236-16,-13 2-491 0</inkml:trace>
  <inkml:trace contextRef="#ctx0" brushRef="#br0" timeOffset="128596.77">4086 8430 2407 0,'0'0'506'0,"0"0"-455"0,0 0-36 15,0 0 9-15,113-6-24 16,-84-4-17-16,-4 2-255 15,-11 2-765-15</inkml:trace>
  <inkml:trace contextRef="#ctx0" brushRef="#br0" timeOffset="129428.19">4919 8183 1309 0,'0'0'286'0,"0"0"-141"16,0 0 13-16,0 0 40 15,0 0 19-15,0 0-86 16,0 0-53-16,0-86-72 0,0 106 15 16,0 20-21-16,0 20 74 15,0 16 25-15,0 13 22 16,0 3-82-16,-6-2-7 15,1-7-32-15,3-13 15 16,0-12-13-16,2-17-2 16,0-10-3-16,0-11-5 15,0-13-120-15,0-7-39 16,-5 0 26-16,-8-63-147 16,2 1-418-16,1-11-102 0</inkml:trace>
  <inkml:trace contextRef="#ctx0" brushRef="#br0" timeOffset="129614.01">5064 8043 1508 0,'0'0'550'16,"0"0"-430"-16,0 0-73 15,0 0 110-15,31 106-55 16,-31-47 17-16,-24 7 12 16,-10 0-92-16,-5-4-14 15,-2-8-16-15,5-11-9 16,14-16-32-16,13-15-158 15,18-12-98-15,20-20-68 16,9-10-748-16</inkml:trace>
  <inkml:trace contextRef="#ctx0" brushRef="#br0" timeOffset="129796.92">5336 8043 1478 0,'0'0'540'16,"0"0"-480"-16,0 0-60 15,-116 132 61-15,91-72 26 16,15-2 22-16,10 0-8 16,2-7-85-16,29-12-16 15,11-10-8-15,7-13-175 16,29-16-112-16,-13-12-283 16,-10-9-283-16</inkml:trace>
  <inkml:trace contextRef="#ctx0" brushRef="#br0" timeOffset="129979.43">5652 8103 1669 0,'0'0'618'16,"0"0"-488"-16,0 0-87 15,0 0-1-15,-122 130 52 16,93-84-20-16,6-3-16 16,10-7-43-16,7-6-4 15,6-8-22-15,0-10-133 16,4-10-60-16,30-8-44 15,-3-17-123-15,-2-8-402 0</inkml:trace>
  <inkml:trace contextRef="#ctx0" brushRef="#br0" timeOffset="130111.99">5708 8117 1612 0,'0'0'304'0,"0"0"-147"0,0 0-4 15,0 135-112-15,0-87-14 16,0-4-18-16,7-5 4 15,7 0-26-15,-1-13-126 16,-5-9-379-16</inkml:trace>
  <inkml:trace contextRef="#ctx0" brushRef="#br0" timeOffset="130272.2">5405 8325 1921 0,'0'0'529'0,"0"0"-464"0,0 0-16 16,0 0 2-16,145 3-51 16,-78-8-22-16,-11-8-128 15,-12-6-467-15</inkml:trace>
  <inkml:trace contextRef="#ctx0" brushRef="#br0" timeOffset="130442.02">5931 7989 1719 0,'0'0'475'0,"0"0"-402"15,0 0-67-15,20 124 68 16,-20-66-17-16,-10 6-39 0,-20 8-18 16,-21 16-9-1,9-19-308-15,5-15-522 0</inkml:trace>
  <inkml:trace contextRef="#ctx0" brushRef="#br0" timeOffset="130743.19">6279 8289 1224 0,'0'0'984'0,"0"0"-519"16,0 0-244-16,0 0-135 15,0 0-85-15,0 0 19 16,121-17-19-16,-79 17-1 15,-2 0 0-15,2 0-247 16,-8 0-356-16,-14 0-464 0</inkml:trace>
  <inkml:trace contextRef="#ctx0" brushRef="#br0" timeOffset="130887">6506 8136 1964 0,'0'0'507'0,"0"0"-457"15,0 0-41-15,-44 117 2 16,28-67-11-16,3 15-32 16,6-11-168-16,7-14-832 0</inkml:trace>
  <inkml:trace contextRef="#ctx0" brushRef="#br0" timeOffset="131294.46">7064 8071 1370 0,'0'0'768'16,"0"0"-537"-16,0 0-222 16,0 0 0-16,0 0-9 15,-10 118 29-15,4-40 129 16,2 13-27-16,-1 4-79 0,-1 0 13 15,1-7-65-15,-2-7 0 16,5-17 0-16,2-14 20 16,0-16-40-16,0-13 8 15,0-14-205-15,0-14-25 16,0-16-79-16,0-12-557 0</inkml:trace>
  <inkml:trace contextRef="#ctx0" brushRef="#br0" timeOffset="131481.49">7166 8045 1833 0,'0'0'274'15,"0"0"-219"-15,0 0 35 0,33 116 27 16,-33-51 0-16,-22 5 11 16,-11-1-89-16,-5-1 17 15,0-11-56-15,7-15-35 16,13-17-45-16,18-25-105 15,16 0-115-15,15-14-460 0</inkml:trace>
  <inkml:trace contextRef="#ctx0" brushRef="#br0" timeOffset="132124.44">7374 8095 1892 0,'0'0'241'0,"0"0"-169"16,0 0-70-16,-94 122 58 15,76-67 72-15,11-4 8 16,7 2 28-16,0-9-99 16,25-6-47-16,4-10-13 15,2-10-9-15,5-11-52 16,-3-7-59-16,3-7-60 16,-5-21-66-16,0-9-93 15,0-34-70-15,-2-4 22 16,-6 10-426-16,-7 10 804 15,-12 38 596-15,-4 8 148 16,0 7-227-16,0 2-382 16,0 2-113-16,0 24 39 15,-2 8 29-15,-8 6 54 16,2 4-51-16,1-2-62 0,-1-3 14 16,0-7-45-16,4-9 0 15,0-6 0-15,1-11 16 16,3-6-11-16,0 0-5 15,0-11-38-15,0-22-92 16,7-9-26-16,11-11-84 16,7-2-85-16,3 0-65 15,4 13 390-15,-8 16 45 16,-4 17 152-16,-7 9-84 16,-11 17-3-16,-2 15 57 15,-2 9 12-15,-17 2-68 16,-6 0 51-16,5-7-89 15,2-7-58-15,9-8 17 0,4-12-23 16,5-4-8 0,3-5 51-16,21 0-43 0,5-8-9 15,7-6-58-15,-3 1-72 16,-4 8 87-16,-4 5-3 16,-9 0 46-16,-10 23 11 15,-6 10-4-15,0 4 57 16,-14 2-55-16,-7-3-1 15,-2-9-16-15,3-12-59 16,7-15-115-16,4-10-188 16,4-14-1232-16</inkml:trace>
  <inkml:trace contextRef="#ctx0" brushRef="#br0" timeOffset="132291.9">8026 8093 1916 0,'0'0'297'0,"0"0"-161"16,10 112-10-16,-12-52-20 16,-25 8-8-16,-11 1-83 15,-7-1-15-15,-15 0-39 16,14-16-424-16,9-18-1319 0</inkml:trace>
  <inkml:trace contextRef="#ctx0" brushRef="#br0" timeOffset="132694.9">8551 8300 1918 0,'0'0'601'15,"0"0"-542"-15,0 0-14 16,0 0-45-16,140 28 0 16,-97-24-17-16,5-4-62 15,-9 0-222-15,-13 0-463 0</inkml:trace>
  <inkml:trace contextRef="#ctx0" brushRef="#br0" timeOffset="132846.53">8805 8165 1234 0,'0'0'795'0,"0"0"-624"16,0 0-76-16,-29 128-17 15,10-72-49-15,0 7-18 16,-6 15-22-16,7-16-146 15,7-13-831-15</inkml:trace>
  <inkml:trace contextRef="#ctx0" brushRef="#br0" timeOffset="133238.49">9505 8129 833 0,'0'0'996'0,"0"0"-937"0,0 0-59 16,0 0 0 0,0 0 132-16,-13 153 134 0,-1-45-61 15,-4 28-37-15,4-12-71 16,4-25-79-16,5-34 25 16,5-28-43-16,0-2 1 15,0-2-1-15,0-3 0 16,0-15-21-16,0-14-143 15,0-15-25-15,7-18-123 16,-5-8-493-16</inkml:trace>
  <inkml:trace contextRef="#ctx0" brushRef="#br0" timeOffset="133417.84">9641 8129 1425 0,'0'0'681'0,"0"0"-532"16,0 0-105-1,0 0-42-15,67 116 93 0,-67-55-2 16,-19 5-2-16,-18 3-28 16,-5-4-62-16,-1-11-2 15,5-11-102-15,16-28-108 16,11-11-31-16,11-4-97 0</inkml:trace>
  <inkml:trace contextRef="#ctx0" brushRef="#br0" timeOffset="133611.12">10098 8110 1607 0,'0'0'286'16,"0"0"-235"-16,-147 79 21 16,89-28 73-16,12 2 30 15,17 0 21-15,21-4-64 16,8-3-92-16,20-7-40 15,45-8-23-15,-5-11-223 16,-2-13-361-16</inkml:trace>
  <inkml:trace contextRef="#ctx0" brushRef="#br0" timeOffset="133889.53">10410 8221 1066 0,'0'0'717'0,"0"0"-521"16,0 0-142-16,0 0 35 15,0 0 12-15,0 0 71 16,-121 111 9-16,119-75-96 15,2 2-46-15,0 0-39 16,23-6-9-16,8-9-49 16,19-14-83-16,-2-9-131 15,-8 0-309-15</inkml:trace>
  <inkml:trace contextRef="#ctx0" brushRef="#br0" timeOffset="134062.91">10688 8093 1315 0,'0'0'969'0,"0"0"-829"16,0 0-103-16,0 0-23 15,34 115 4-15,-34-60 28 16,-27 2 53-16,-11 4-99 16,-29 8-22-16,7-13-446 15,11-14-825-15</inkml:trace>
  <inkml:trace contextRef="#ctx0" brushRef="#br0" timeOffset="134333.44">11052 8383 643 0,'0'0'1701'15,"0"0"-1177"-15,0 0-469 0,0 0-38 16,0 0 74-16,140-23-58 16,-89 23-12-16,3 0-21 15,8 0-51-15,-15 0-185 16,-11-2-582-16</inkml:trace>
  <inkml:trace contextRef="#ctx0" brushRef="#br0" timeOffset="135429.56">12026 8175 811 0,'0'0'891'0,"0"0"-749"16,0 0-91-16,0 0-15 16,0 0 18-16,0 0-29 15,0 0 191-15,0 113 10 16,0-23-50-16,0 0-63 15,-9 6-42-15,-5 1-70 16,3-23 25-16,-2-2-26 16,4-14 1-16,2-16-8 15,3-14 7-15,4-14-106 16,-2-10-89-16,-7-13-63 0,2-16 2 16,-4-11-570-16</inkml:trace>
  <inkml:trace contextRef="#ctx0" brushRef="#br0" timeOffset="135609.43">12150 8101 1490 0,'0'0'652'15,"0"0"-539"-15,0 0-25 16,14 114-19-16,-23-52 49 16,-17 3 7-16,-13 0-61 15,-1-4-6-15,-2-9-51 16,4-12-14-16,11-11-90 15,27-24-122-15,0-5-57 16,22-4-309-16</inkml:trace>
  <inkml:trace contextRef="#ctx0" brushRef="#br0" timeOffset="135821.37">12447 8069 1798 0,'0'0'513'0,"0"0"-471"15,0 0-2-15,-143 108-39 16,110-54 57-16,13 3 56 16,15-1-51-16,5-5 4 15,20-10-67-15,18-12-10 16,9-12-63-16,9-14-106 16,0-3-128-16,17-37-92 15,-13-4-166-15,-12-1-356 0</inkml:trace>
  <inkml:trace contextRef="#ctx0" brushRef="#br0" timeOffset="136126.44">12773 8101 1855 0,'0'0'510'0,"0"0"-447"15,0 0-8-15,-98 122 41 16,57-68-33-16,6-3 22 16,8-7 10-16,10-10-94 15,7-10 32-15,8-10-33 16,2-10-63-16,0-4-3 15,18-2-35-15,7-22-11 16,-2-8-70-16,6-11-94 0,5-4 1 16,0-4-220-1,4 3 46-15,-3 10 449 0,-4 11 582 16,-4 22-201-16,-9 5-108 16,-2 22-104-16,-6 19-15 15,0 7-101-15,-3 1-38 16,-1 2 3-16,0-7-17 15,-1-8-1-15,0-5 0 16,-5-12-113-16,0-9-242 16,0-7-415-16</inkml:trace>
  <inkml:trace contextRef="#ctx0" brushRef="#br0" timeOffset="136682.93">12630 8282 880 0,'0'0'1158'0,"0"0"-885"15,0 0-251-15,131-19-22 16,-71 12-74-16,-2-7-38 16,0-2 76-16,-8-3 27 15,-8-1-2-15,-9 4 5 16,-10 1-3-16,-7 2 9 16,-8 6 186-16,-6 2 45 15,-2 5-23-15,0 0-121 16,3 14-77-16,-3 14-1 15,2 7 7-15,2 9-15 16,-2-3 48-16,0 2-49 16,1-10 0-16,0-7-8 15,-1-9 29-15,-2-9-21 16,2-6 0-16,0-2 0 16,2-4-17-16,5-19-44 0,3-11-105 15,3-9 18-15,8-5-91 16,3-1 12-16,1 10 107 15,-3 8 120-15,-6 16 179 16,-5 15-24-16,-11 0-102 16,-2 27 13-16,0 7 10 15,-19 7 70-15,-4-4-15 16,3-5-68-16,3-3 5 16,5-11-68-16,12-7 1 15,0-7 25-15,10-1-26 0,19-3 60 16,8 0-60-1,5 0 6-15,-1 0-26 16,-8 4 20-16,-4 12 0 0,-11 8-6 16,-9 6 5-16,-9 2-8 15,0-2 9-15,-7-4-51 16,-8-8 2-16,-8-18-142 16,8 0-53-16,1-16-501 0</inkml:trace>
  <inkml:trace contextRef="#ctx0" brushRef="#br0" timeOffset="136841.43">13651 8103 1592 0,'0'0'853'16,"0"0"-682"-16,0 0-117 0,27 111 8 16,-27-55 14-16,-12 6-61 15,-17 6 30-15,-17 17-45 16,3-18-264-16,10-16-543 0</inkml:trace>
  <inkml:trace contextRef="#ctx0" brushRef="#br0" timeOffset="137193.31">14108 8374 1855 0,'0'0'842'0,"0"0"-629"15,0 0-150-15,0 0-49 16,162-20-2-16,-108 20-12 0,2 0-35 16,17 2-147-16,-15 6-508 15,-8-4-805-15</inkml:trace>
  <inkml:trace contextRef="#ctx0" brushRef="#br0" timeOffset="137621.1">15078 8049 1590 0,'0'0'582'16,"0"0"-477"-16,0 0-86 16,0 0-4-16,0 128 40 15,-8-35 135-15,-2-3-43 16,-6 6-56-16,-2 3-20 16,2-19-71-16,3 4 22 0,0-14-22 15,6-16 7-15,2-14-38 16,5-16 15-16,0-13-160 15,0-11 10-15,14-27-38 16,2-15-190-16,-5-10-659 0</inkml:trace>
  <inkml:trace contextRef="#ctx0" brushRef="#br0" timeOffset="137794.01">15211 8023 854 0,'0'0'1204'16,"0"0"-978"-16,0 0-175 15,0 0-2-15,33 104-40 16,-41-46 108-16,-25 4 16 0,-13 5-66 16,-4-3-12-16,-2-6-55 15,10-8-39-15,18-14-168 16,12-13-333-16,12-18-770 0</inkml:trace>
  <inkml:trace contextRef="#ctx0" brushRef="#br0" timeOffset="138081.81">15628 8035 1945 0,'0'0'529'16,"0"0"-483"-16,0 0-31 16,0 0-6-16,-95 126-9 15,85-70 109-15,10 1-59 16,0-6 25-16,16-4-50 16,11-12-25-16,8-10 0 15,26-18-170-15,-10-7-201 16,-7 0-544-16</inkml:trace>
  <inkml:trace contextRef="#ctx0" brushRef="#br0" timeOffset="138275.16">15985 8093 1766 0,'0'0'633'0,"0"0"-537"16,0 0-29-16,0 0-16 15,-120 136 47-15,83-88 29 16,6-2-71-16,12-8 4 15,3-4-60-15,11-15 0 16,5-9-8-16,0-10-131 16,11 0 2-16,23-38-77 15,-6-2-465-15,-1-5-462 0</inkml:trace>
  <inkml:trace contextRef="#ctx0" brushRef="#br0" timeOffset="138424.57">15985 8093 1582 0,'63'0'659'15,"-59"29"-562"-15,-2 10-36 0,0 8-8 16,0 6-30-16,-2 1 24 16,0-1-27-16,0-5-13 15,0-8-14-15,0-8-45 16,-8-12-249-16,-8-10-216 16,-4-10-287-16</inkml:trace>
  <inkml:trace contextRef="#ctx0" brushRef="#br0" timeOffset="138686.91">15815 8257 990 0,'0'0'926'0,"0"0"-452"16,0 0-386-16,136-38-4 15,-76 33-84 1,3-4-31-16,0 3-4 0,-6-2-31 16,-10 0 32-16,-11 2-74 15,-16 2-9-15,-14 2 98 16,-6 2 19-16,-6 0 46 15,-21 6 72-15,0 14 1 16,5 11 46-16,9 6-72 16,13 5-30-16,0 5 10 15,15-3-62-15,24-9-11 16,7-6-3-16,8-11-143 16,16-13 13-16,-11-5-199 15,-14 0-342-15</inkml:trace>
  <inkml:trace contextRef="#ctx0" brushRef="#br0" timeOffset="138935.94">16731 7974 224 0,'0'0'1815'0,"0"0"-1590"16,0 0-134-16,43 153-71 15,-43-91 47-15,0 2-25 0,-20 1-42 16,-13-2 25-16,-32 9-25 16,7-14-140-16,6-12-481 15</inkml:trace>
  <inkml:trace contextRef="#ctx0" brushRef="#br0" timeOffset="139401.44">17039 8344 110 0,'0'0'1920'16,"0"0"-1201"-16,0 0-570 15,0 0-31-15,0 0-78 16,136 0-26-16,-67 0-5 16,2 0-9-16,26 0-87 15,-24-2-298-15,-8-7-1043 0</inkml:trace>
  <inkml:trace contextRef="#ctx0" brushRef="#br0" timeOffset="139774.99">17924 8097 1215 0,'0'0'865'0,"0"0"-782"0,0 0-83 16,0 0 0-1,0 0 43-15,-24 163 116 0,12-86-16 16,1 8 30-16,1 4-100 15,-4-4-67-15,5-5 7 16,0-12-13-16,4-11-40 16,5-18-62-16,0-14-89 15,2-16-144-15,10-9-259 0</inkml:trace>
  <inkml:trace contextRef="#ctx0" brushRef="#br0" timeOffset="139987.4">18112 7974 2011 0,'0'0'515'15,"0"0"-500"-15,0 0-9 16,0 0 6-16,0 0-11 16,77 130 74-16,-88-73 16 15,-28 5-91-15,-13-2 0 16,-8-3-17-16,4-11-179 15,12-10-75-15,19-14-105 16,19-13-848-16</inkml:trace>
  <inkml:trace contextRef="#ctx0" brushRef="#br0" timeOffset="140227.68">18590 8020 179 0,'0'0'1288'0,"0"0"-1017"15,0 0-147-15,-133 23 56 16,104 12 49-16,11 14-4 16,15 3-45-16,3 2-105 15,19-4 11-15,14-5-81 16,12-9-5-16,18-12-112 15,-13-8-193-15,-5-10-417 0</inkml:trace>
  <inkml:trace contextRef="#ctx0" brushRef="#br0" timeOffset="141276.5">18912 8085 65 0,'0'0'1633'0,"0"0"-1104"15,0 0-438-15,0 0-90 16,0 0 30-16,0 0 79 16,-36 144-40-16,22-82 58 15,1 3-91-15,3-7-19 16,-2-8-8-16,5-12 7 16,5-12-10-16,0-9-7 15,2-12 0-15,0-5-3 16,0-2 3-16,0-24-58 15,4-11-51-15,7-15-6 16,3-9 29-16,3-10 2 16,4-1-11-16,6 4 84 15,-1 8 11-15,-1 16 97 16,-3 12 29-16,-8 15-95 0,-6 9 3 16,-6 8-34-16,-2 0 2 15,0 27 23-15,-10 10 75 16,-17 9 13-16,-4 5-31 15,-1-4-61-15,8-2 33 16,9-10-54-16,11-9 10 16,4-10 20-16,19-6-29 15,16-6 47-15,12-4-33 16,0 0 6-16,-4 0-21 16,-10 0 0-16,-14 0 1 15,-11 3-21-15,-8 11 20 16,-2 8 0-16,-27 7 0 0,-10-1 10 15,-5 0-1-15,2-2-9 16,8-9 1-16,12-4-21 16,10-9-67-16,14-4-159 15,21-4 31-15,6-12-552 0</inkml:trace>
  <inkml:trace contextRef="#ctx0" brushRef="#br0" timeOffset="141457.51">19411 8078 1640 0,'0'0'530'16,"0"0"-457"-16,0 0 20 15,-121 79 24-15,90-33-7 0,14 4 52 16,12 0-83-16,5-2-35 16,18-4-17-16,17-12-27 15,37-6-133-15,-12-11-198 16,-2-9-455-16</inkml:trace>
  <inkml:trace contextRef="#ctx0" brushRef="#br0" timeOffset="141873.37">19867 8017 1622 0,'0'0'947'0,"0"0"-715"0,0 0-218 16,0 0 16-16,70 130-30 15,-50-70 0-15,-11 3-24 16,-9 0 24-16,0-1 0 15,-31-4-43-15,-39 7-170 16,6-13-84-16,8-14-349 0</inkml:trace>
  <inkml:trace contextRef="#ctx0" brushRef="#br0" timeOffset="142263.09">20432 8257 1744 0,'0'0'544'16,"0"0"-364"-16,0 0 94 15,0 0-116-15,0 0-59 16,0 0-78-16,141-29-5 15,-95 29-23-15,1 0 7 16,-5 0-86-16,-1 0-167 16,-13-7-392-16,-10-6-552 0</inkml:trace>
  <inkml:trace contextRef="#ctx0" brushRef="#br0" timeOffset="142402.01">20681 8031 2051 0,'0'0'389'0,"0"0"-296"16,0 0 46-16,-13 154-69 16,-1-92-54-16,-3 5 21 0,-8 17-37 15,5-17-231-15,7-14-687 16</inkml:trace>
  <inkml:trace contextRef="#ctx0" brushRef="#br0" timeOffset="143896.14">21451 8101 986 0,'0'0'509'15,"0"0"-279"-15,0 0-50 16,0 0 63-16,0 0-61 16,0 0-55-16,0 0-23 15,6-23-86-15,-6 49 3 16,0 26 4-16,0 30 40 16,-8 34 61-16,-19 27-81 15,0-12-2-15,5-30-32 16,6-33 8-16,9-28-16 15,1-3-3-15,1 0-14 16,5-4 8-16,0-10-156 16,0-12-53-16,5-11-18 15,8-13-41-15,-4-13-335 0</inkml:trace>
  <inkml:trace contextRef="#ctx0" brushRef="#br0" timeOffset="144122.94">21578 8008 1711 0,'0'0'535'0,"0"0"-396"16,0 0-114-16,0 0-13 15,0 0 16-15,0 0 14 16,0 0-1-16,96 137 69 16,-112-65-46-16,-24 9-26 15,-7-1-28-15,-6-5 8 16,5-17-28-16,11-11 10 0,12-19-120 15,19-18 12-15,19-12-41 16,23-20-61-16,6-10-614 16</inkml:trace>
  <inkml:trace contextRef="#ctx0" brushRef="#br0" timeOffset="144348.1">22004 7913 1242 0,'0'0'936'15,"0"0"-663"-15,0 0-215 16,0 0-48-16,0 0-9 16,0 0 47-16,-94 134 106 15,76-66-89-15,9 2-29 16,9-3-9-16,0-12-15 16,23-11-1-16,10-13-11 0,9-15-39 15,10-14 25-15,4-2-178 16,19-36-24-16,-15-3-79 15,-6-7-362-15</inkml:trace>
  <inkml:trace contextRef="#ctx0" brushRef="#br0" timeOffset="144671.34">22461 7940 1842 0,'0'0'471'0,"0"0"-394"16,0 0-14-16,-117 121 83 15,71-63 17-15,1 0-89 16,7-2 1-16,14-7-45 15,5-11-15-15,13-12-8 0,6-12-7 16,0-10-69-16,6-4 30 16,21-4-30-16,5-23-99 15,6-10-50-15,2-12-125 16,-2-9-29-16,1-2-144 16,-2 2 465-16,-6 12 51 15,-7 14 506-15,-6 18-145 16,-7 14-133-16,-2 10-104 15,-2 21 51-15,-3 14-76 16,1 5-53-16,-1 5 25 16,1-2-70-16,-1-1-1 15,1-7 0-15,-5-9-143 16,0-9-121-16,-5-8-244 16,-13-11-201-16</inkml:trace>
  <inkml:trace contextRef="#ctx0" brushRef="#br0" timeOffset="145256.97">22251 8157 1644 0,'0'0'481'0,"0"0"-403"15,152-14-65-15,-81 4-13 16,0-1-24-16,-6-4 21 16,-11-5 3-16,-12 2 1 15,-15 0 8-15,-10 2 4 16,-8 4 55-16,-4 4 163 15,-5 6-6-15,0 2-108 16,0 2-65-16,0 22-39 16,0 15-13-16,0 7 24 0,-2 3-13 15,-1 1 7 1,1-8-18-16,-2-7 0 0,1-12-14 16,3-9 22-16,-2-5-8 15,2-9 0-15,-2 0 10 16,-1-2-14-16,3-20 4 15,0-14-87-15,5-10 20 16,17-12-123-16,12-5 30 16,9 5-9-16,1 8 33 15,-2 18 118-15,-4 18 18 0,-13 14 8 16,-10 0 36 0,-13 25 8-16,-2 8 99 0,-6 5-31 15,-21 4-6-15,-6-2 9 16,-1-1-91-16,3-10-6 15,8-5-17-15,13-10 10 16,10-7-10-16,0-6 20 16,29-1-23-16,10 0-6 15,3 0-66-15,1 4 30 16,-7 2 34-16,-9 9-6 16,-10 3 7-16,-17 10 1 15,0 2 0-15,-22 4 12 16,-18 0-11-16,-4-4 18 15,4-6-12-15,5-7-7 16,20-12-37-16,15-5-127 0,9-12-63 16,16-8-804-16</inkml:trace>
  <inkml:trace contextRef="#ctx0" brushRef="#br0" timeOffset="145459.06">23428 8037 1502 0,'0'0'361'16,"0"0"-264"-16,0 0-21 16,0 0 152-16,-143 102-22 15,121-56 1-15,13 7-71 16,9-3-103-16,2-5 23 16,27-6-56-16,9-9-20 0,11-8-57 15,20-16-219 1,-9-6-276-16,-8 0-627 0</inkml:trace>
  <inkml:trace contextRef="#ctx0" brushRef="#br0" timeOffset="145677.04">23925 7890 595 0,'0'0'1495'0,"0"0"-1270"0,0 0-151 16,47 151 67 0,-47-85 34-16,0 4-60 0,-22 2-56 15,-14 1-59-15,-11-3 9 16,-22 6-9-16,9-16-297 16,10-18-403-16</inkml:trace>
  <inkml:trace contextRef="#ctx0" brushRef="#br0" timeOffset="147367.96">3943 9490 1558 0,'0'0'712'0,"0"0"-558"16,0 0-3-16,0 0 27 15,0 0-16-15,0 0-64 16,0 0-27-16,-9-1 30 16,9 1-86-16,18 0-3 15,4 0-12-15,7 0 21 16,0 0-39-16,2 0 18 15,1 0-80-15,-3 12-9 0,-7-5-285 16,-9 2-381-16</inkml:trace>
  <inkml:trace contextRef="#ctx0" brushRef="#br0" timeOffset="147507.41">3937 9629 1781 0,'0'0'937'16,"0"0"-770"-16,0 0-118 15,0 0 41-15,0 0-88 16,0 0-4-16,175-10-40 16,-112 4-268-16,-14 3-424 0</inkml:trace>
  <inkml:trace contextRef="#ctx0" brushRef="#br0" timeOffset="150307.34">5029 9316 1200 0,'0'0'360'0,"0"0"-210"16,0 0 37-16,0 0-26 0,0 0 69 15,0 0-92-15,0 0-53 16,-12-23-21-16,3 23-64 15,-1 0-6-15,-9 9 6 16,-3 17 0-16,-3 9 60 16,1 6 11-16,4 5-29 15,2-3 42-15,11-7-72 16,7-8 6-16,0-10 6 16,29-8-23-16,14-10-2 15,10 0-65-15,3-10-209 16,-2-13 65-16,-8-2-23 0,-15-3-9 15,-11 0 7 1,-15-3 221-16,-5 4 14 0,-2 0 204 16,-16 6 71-16,-4 4 4 15,-1 5-145-15,4 10-89 16,-2 2-45-16,1 12-76 16,7 9-254-16,9-2-1029 0</inkml:trace>
  <inkml:trace contextRef="#ctx0" brushRef="#br0" timeOffset="150489.1">5365 9585 1795 0,'0'0'322'0,"0"0"-227"0,0 0 61 15,0 0-9-15,-45 124-81 16,32-88-32-16,1 3-34 15,6 0-4-15,2-8-111 16,2-11-431-16</inkml:trace>
  <inkml:trace contextRef="#ctx0" brushRef="#br0" timeOffset="151035.53">5590 9305 1382 0,'0'0'346'16,"0"0"-228"-16,0 0 29 15,0 0 30-15,0 0-35 16,0 0 11-16,0 0 13 16,-31-19-85-16,29 17-10 15,0-4-16-15,-1 2-54 16,3-2 33-16,0-1-27 0,0 2 15 16,0-2 8-16,0 2-21 15,0 3 23-15,3 0-32 16,3 2 6-16,0 0-29 15,0 14 20-15,-6 14 3 16,0 6 0-16,0 6 20 16,-16 1-5-16,1-3-15 15,1-11 6-15,7-6-2 16,7-10-4-16,0-2 0 16,25-6 9-16,4-1 12 15,4 1-15-15,-4-1-6 16,-4 3 1-16,-12 4-22 15,-11 3 22-15,-2 8-1 16,-11 6 0-16,-25 4 16 16,-8 2-9-16,-6-2-7 0,6 0-33 15,13-4-93-15,11-7-402 16,13-10-582-16</inkml:trace>
  <inkml:trace contextRef="#ctx0" brushRef="#br0" timeOffset="151369.34">6179 9503 1382 0,'0'0'1063'0,"0"0"-743"16,0 0-132-16,0 0-41 16,0 0 4-16,0 0-118 15,0 0-27-15,55-10-6 16,-18 10 15-16,2 0-30 15,1 0-13-15,10 0-109 16,-11 0-171-16,-10 0-444 0</inkml:trace>
  <inkml:trace contextRef="#ctx0" brushRef="#br0" timeOffset="151517.34">6482 9334 2179 0,'0'0'605'0,"0"0"-566"15,0 0-27-15,0 0 43 16,0 0-34-16,-105 149-14 16,76-75-7-16,9-9-304 15,7-16-864-15</inkml:trace>
  <inkml:trace contextRef="#ctx0" brushRef="#br0" timeOffset="152021.7">7182 9286 1617 0,'0'0'525'16,"0"0"-423"-16,0 0-45 15,0 0-11-15,0 0 61 16,-120 40 43-16,93-6-29 16,11 5 13-16,9 1-85 15,7-7-35-15,3-2 28 16,23-9-41-16,10-10 25 16,4-10-14-16,3-2 0 15,-4-7-24-15,-7-12-24 16,-10-8-18-16,-11-1 33 15,-9-2-27-15,-2 2 48 0,0 6 0 16,-13 4 9-16,-5 11-21 16,-6 7-9-16,6 3-207 15,7 11-377-15</inkml:trace>
  <inkml:trace contextRef="#ctx0" brushRef="#br0" timeOffset="152199.57">7394 9552 1572 0,'0'0'633'16,"0"0"-543"-16,0 0 119 15,-14 107-30-15,-1-67-114 16,-1 1 40-16,-1-2-65 0,1-3-33 16,3-2-14-16,7-9-56 15,6-7-259-15,0-12-408 0</inkml:trace>
  <inkml:trace contextRef="#ctx0" brushRef="#br0" timeOffset="152769.24">7621 9322 214 0,'0'0'936'0,"0"0"-667"15,0 0-126-15,0 0-15 16,0 0 81-16,0 0-47 15,0 0-23-15,-4-3 0 16,1 0-68-16,1 1 5 16,0 0-30-16,0-3-37 15,0 5 28-15,-1-5 9 16,3-1-30-16,0 3 62 16,0-4-60-16,3 2 7 15,8 0-25-15,2 3 11 0,3 2-28 16,-3 0 17-16,-2 7-10 15,-4 17-2-15,-7 5 12 16,0 11 0-16,-4 2 36 16,-13 2-16-16,2-5 60 15,4-7-40-15,6-6-31 16,5-8 31-16,0-4-38 16,16-2 16-16,4-6-12 15,2 2 12-15,-3-1-18 16,-9 2 0-16,-8 5 0 0,-2 9-8 15,-12 3 26 1,-22 9-16-16,-11 1-2 0,-3 2-40 16,-8 1-153-16,15-9-310 15,14-10-672-15</inkml:trace>
  <inkml:trace contextRef="#ctx0" brushRef="#br0" timeOffset="153243.97">8486 9566 1495 0,'0'0'764'16,"0"0"-415"-16,0 0-89 16,0 0-59-16,0 0-144 15,0 0-39-15,115-15-18 16,-69 15 21-16,-2 0-51 15,-6 0 17-15,-4 0-146 16,-11 0-376-16,-9 0-430 0</inkml:trace>
  <inkml:trace contextRef="#ctx0" brushRef="#br0" timeOffset="153409.7">8802 9356 1622 0,'0'0'655'15,"0"0"-501"-15,0 0-83 16,0 0-7-16,0 0 42 16,-84 143-60-16,57-85-46 15,2 12-37-15,8-15-485 16,8-11-900-16</inkml:trace>
  <inkml:trace contextRef="#ctx0" brushRef="#br0" timeOffset="153861.13">9513 9428 1562 0,'0'0'532'16,"0"0"-385"-16,0 0-122 15,0 0 2-15,0 0 130 0,-122 87-14 16,106-47 16-1,12 0-51-15,4-4-89 0,15-8 48 16,23-10-49-16,9-13-18 16,7-5 0-16,0-2-51 15,-8-21-149-15,-8-7 9 16,-14-4-86-16,-13-2-8 16,-11 2 46-16,0 1 239 15,-9 10 79-15,-13 11 217 16,-2 7-108-16,-5 5-135 15,-2 21-53-15,4 5-142 16,11-3-461-16</inkml:trace>
  <inkml:trace contextRef="#ctx0" brushRef="#br0" timeOffset="154071.79">9839 9694 1485 0,'0'0'299'16,"0"0"-81"-16,0 0 85 15,0 0-39-15,-56 112-177 16,37-78-20-16,0 0-67 16,1-1-17-16,5 4-197 0,7-13-353 15,4-7-988-15</inkml:trace>
  <inkml:trace contextRef="#ctx0" brushRef="#br0" timeOffset="154669.87">10098 9458 553 0,'0'0'734'0,"0"0"-530"16,0 0-135-16,0 0 33 16,0 0 36-16,0 0 37 15,0 0-58-15,-18-10-101 16,18 10 80-16,0-2-2 16,0-1-6-16,0-4 62 15,0-3-92-15,6-2-27 16,12-2-31-16,0 2-18 0,0 2 18 15,-2 6 42 1,-1 4-36-16,1 0 6 0,-3 4-12 16,-2 18 0-16,-4 10 24 15,-5 10-10-15,-2 2 42 16,0 4 2-16,0-4-57 16,0-7 37-16,0-7-38 15,16-4 0-15,13-8 55 16,2-4-55-16,-2-6 15 15,-11-2-12-15,-14 2 20 16,-4 4-41-16,-31 6 18 16,-20 9-6-16,-14 1 0 15,-4 4-24-15,11-4 12 16,21-3-49-16,16-4-172 0,21-11-281 0</inkml:trace>
  <inkml:trace contextRef="#ctx0" brushRef="#br0" timeOffset="154999.6">10985 9636 1758 0,'0'0'794'0,"0"0"-464"16,0 0-154-16,0 0-124 15,120 7-7-15,-76-1-45 16,10 1-22-16,-12-2-95 16,-8-3-602-16</inkml:trace>
  <inkml:trace contextRef="#ctx0" brushRef="#br0" timeOffset="158927.22">12082 9346 1654 0,'0'0'375'0,"0"0"-176"16,0 0-51-1,0 0-39-15,0 0-50 0,0 0 1 16,0 0 44-16,-45-4-88 16,19 30 31-16,-6 10 68 15,5 10-68-15,5 5 27 16,9-3-27-16,13-4-46 16,0-8 61-16,17-9-55 15,23-15 13-15,12-9-7 16,8-3 5-16,0-8-36 15,-6-19 14-15,-12-4-16 16,-18-5 1-16,-17-2-5 16,-7-4 0-16,-13 1 15 0,-20 6-40 15,-8 7 47 1,-1 13-56-16,-10 15-144 0,12 0-153 16,14 11-435-16</inkml:trace>
  <inkml:trace contextRef="#ctx0" brushRef="#br0" timeOffset="159806.25">13002 9605 1382 0,'0'0'656'0,"0"0"-323"0,0 0-96 15,0 0-50-15,0 0-42 16,0 0-94-16,0 0 42 15,-2-2-62-15,2 2-14 16,4 0 45-16,19 0-61 16,8 0 7-16,6 0-8 15,8 0 18-15,0 0-50 16,0 0 8-16,11 0-104 16,-12 0-222-16,-9 0-665 0</inkml:trace>
  <inkml:trace contextRef="#ctx0" brushRef="#br0" timeOffset="162591.79">14025 9399 1418 0,'0'0'325'16,"0"0"-255"-16,0 0-6 0,0 0 48 16,0 0-20-16,0 0 35 15,0 0-45-15,-102-17-13 16,80 39 52-16,-1 9-8 16,8 6 24-16,3 8-17 15,8-1-76-15,4-2 31 16,4-6-75-16,21-7 8 15,10-12 23-15,6-8-23 16,5-9 16-16,2 0-24 16,-6-9 23-16,-9-15-16 15,-10-8-7-15,-15-7 0 16,-8-2-15-16,0-2 8 0,-11-3 7 16,-9 9 0-1,-3 6-16-15,2 11 15 0,5 20-164 16,7 0-435-16,7 5-464 0</inkml:trace>
  <inkml:trace contextRef="#ctx0" brushRef="#br0" timeOffset="165374.75">14864 9561 735 0,'0'0'647'0,"0"0"-434"16,0 0-25-16,0 0-36 15,0 0 80-15,0 0-57 0,0 0-76 16,4-14 42 0,-4 14-56-16,0 0-25 0,0 0 26 15,0 0-56-15,0 0 27 16,2 0 3-16,3 0-44 16,8 0 53-16,11 0-56 15,15 0-13-15,12 0 4 16,7 4 10-16,6 2-23 15,1 1 9-15,-3-2-109 16,8 4-112-16,-17 0-240 16,-15-6-267-16</inkml:trace>
  <inkml:trace contextRef="#ctx0" brushRef="#br0" timeOffset="166028.81">15951 9432 1445 0,'0'0'370'0,"0"0"-219"16,0 0-68-16,0 0 64 0,0 0-3 15,0 0-91-15,0 0 32 16,-117 11 49-16,98 15-81 16,11-1 55-16,3 6-59 15,5-1-27-15,7 0 30 16,18-5-51-16,10-6 23 16,5-7-24-16,0-8-9 15,1-4-3-15,-8 0-13 16,-6-2-18-16,-10-14 43 15,-10-4-37-15,-7-2 26 16,0 1 4-16,0-2 14 16,-14 5-4-16,2 6-3 15,-7 9-114-15,4 3-133 0,6 0-576 0</inkml:trace>
  <inkml:trace contextRef="#ctx0" brushRef="#br0" timeOffset="166226.31">16262 9668 172 0,'0'0'1684'0,"0"0"-1358"16,0 0-139-16,0 0 11 16,0 0-119-16,-48 116 2 15,37-82-81-15,5-3 0 16,1 1-1-16,5 6-115 0,0-9-164 15,0-9-456-15</inkml:trace>
  <inkml:trace contextRef="#ctx0" brushRef="#br0" timeOffset="166961.18">16544 9455 1190 0,'0'0'408'16,"0"0"-251"-16,0 0 7 15,0 0 67-15,0 0-128 16,0 0-2-16,0 0 28 16,-31-32-97-16,31 23 95 15,0 1-72-15,0-1-21 16,11-2-16-16,7 6-16 0,3-2-4 16,-2 7-8-16,3 0-11 15,-5 0 12-15,-7 18-6 16,-5 8 15-16,-5 9-13 15,-15 5 27-15,-18 6 18 16,-6-2 2-16,1-5-6 16,7-10 47-16,8-7-57 15,17-8 12-15,6-7 7 16,4-2-36-16,27-1 65 16,11 0-66-16,8-4-7 15,-3 2-14-15,8-2-183 16,-14 2-263-16,-10-2-499 0</inkml:trace>
  <inkml:trace contextRef="#ctx0" brushRef="#br0" timeOffset="171968.95">17088 9590 1487 0,'0'0'335'0,"0"0"-247"0,0 0 59 16,0 0 11-16,0 0 61 15,0 0-30-15,-6 0-103 16,6 0 16-16,0 0-42 16,0 0-1-16,0-1 25 15,17-1-63-15,10 0 10 16,6 2-31-16,8 0 1 16,3 0-4-16,3 0 3 15,-2 0-7-15,0 0-26 16,7 0-169-16,-9 0-266 15,-7 0-395-15</inkml:trace>
  <inkml:trace contextRef="#ctx0" brushRef="#br0" timeOffset="172234.36">17398 9404 1430 0,'0'0'529'0,"0"0"-427"15,0 0 1-15,0 0 4 16,0 0 1-16,0 0 37 16,0 0 6-16,-67 68-43 0,47-22-37 15,0 7-70-15,0-2-2 16,4 0-45-16,5-1-194 15,3-13-151-15,8-13-883 0</inkml:trace>
  <inkml:trace contextRef="#ctx0" brushRef="#br0" timeOffset="172696.23">18073 9261 358 0,'0'0'1449'16,"0"0"-1254"-16,0 0-177 15,-129 25 100-15,87 5 153 16,3 10-85-16,11 3 12 16,12 2-62-16,14 1-85 15,2-4 22-15,27-3-73 16,19-9 21-16,17-9 2 0,9-14-4 15,1-7-32-15,-4 0 13 16,-11-19-46-16,-15-10 45 16,-19-11-38-16,-15-11-15 15,-9-3 38-15,-6-1-38 16,-24 2 52-16,-5 11-5 16,-4 12-24-16,-5 18-38 15,9 10-296-15,12 2-659 0</inkml:trace>
  <inkml:trace contextRef="#ctx0" brushRef="#br0" timeOffset="193538.52">19119 9394 508 0,'0'0'1026'0,"0"0"-732"15,0 0-193-15,0 0 109 16,-18-12 4-16,18 12-48 16,0 0-38-16,0 0-50 15,0 0 37-15,0 0-54 16,0 0-13-16,0 0 27 15,6 0-56-15,15 0 20 16,8 0-39-16,8 8 18 16,6 2-18-16,2 1 0 15,-3-1-57-15,0 5-70 16,-13-1-365-16,-10-4-396 0</inkml:trace>
  <inkml:trace contextRef="#ctx0" brushRef="#br0" timeOffset="193682.24">19081 9617 1288 0,'0'0'958'16,"0"0"-721"-16,0 0-108 15,0 0 5-15,0 0-100 16,116 12 1-16,-38-8-35 16,-9-1-260-16,-9-3-611 0</inkml:trace>
  <inkml:trace contextRef="#ctx0" brushRef="#br0" timeOffset="194123.24">20006 9281 1605 0,'0'0'477'0,"0"0"-421"15,0 0-43-15,0 0 73 0,0 0 66 16,-125 58 84-16,96-19-110 15,7 6-43-15,11-1-1 16,11-5-58-16,0-4 3 16,15-7-10-16,16-8-7 15,12-8 23-15,4-8-33 16,2-4-44-16,0-6-28 16,-7-18-136-16,-8-4 34 15,-7-6-26-15,-11-5-29 16,-12 5 144-16,-4 5 85 15,0 6 79-15,-12 12-51 16,-17 11-28-16,2 0-149 0,8 0-745 0</inkml:trace>
  <inkml:trace contextRef="#ctx0" brushRef="#br0" timeOffset="194319.58">20218 9636 1031 0,'0'0'911'16,"0"0"-634"-16,0 0-23 16,0 0-95-16,-25 120-7 15,10-85-115-15,1-1-23 16,1 1-13-16,5-3-1 16,4-6-15-16,4-8-274 0,0-8-348 15,14-8-772-15</inkml:trace>
  <inkml:trace contextRef="#ctx0" brushRef="#br0" timeOffset="194777.48">20588 9186 1463 0,'0'0'651'0,"0"0"-472"16,0 0-59-16,0 0-7 16,0 0 1-16,0 0-21 15,0 0-13-15,62 38 2 16,-23-22-46-16,3-2-30 15,0-4 29-15,-2-6-35 16,-4-2-23-16,-7-2 11 16,-6 0-47-16,-13 0 12 15,-3 0 47-15,-7 0 0 16,0-2 21-16,0 2-21 16,-2 0 0-16,-13 0 21 15,-6 18-15-15,1 10 7 0,-3 9 7 16,2 9-13-16,0 3 26 15,1 6-33-15,5-5 0 16,1-2-10-16,7-6 5 16,3-8-56-16,4-2-142 15,0-10-279-15,0-9-209 0</inkml:trace>
  <inkml:trace contextRef="#ctx0" brushRef="#br0" timeOffset="194950.08">20479 9518 2125 0,'0'0'759'0,"0"0"-582"0,0 0-87 15,0 0 24 1,140-35-114-16,-76 28 1 0,6 5-2 16,-3 2-74-16,16 0-60 15,-21 0-522-15,-11 0-564 0</inkml:trace>
  <inkml:trace contextRef="#ctx0" brushRef="#br0" timeOffset="195213.36">21219 9555 1927 0,'0'0'706'0,"0"0"-589"16,0 0 10-16,0 0-18 16,0 0-32-16,0 0 28 15,0 0-105-15,4-18 0 16,-4 8-1-16,0 1-36 16,-4 4 28-16,-17 5-54 15,-5 0-46-15,-12 12 15 16,7 10-234-16,4-3-752 0</inkml:trace>
  <inkml:trace contextRef="#ctx0" brushRef="#br0" timeOffset="201195.78">2238 10571 584 0,'0'0'929'0,"0"0"-785"15,0 0-15-15,0 0 146 16,-161 144-70-16,96-91-13 16,1 3-71-16,-1-3-29 15,7-8-53-15,6-7-30 16,10-8 6-16,7-9-15 16,8-9-91-16,5-12-89 15,6-5-334-15,7-14-503 0</inkml:trace>
  <inkml:trace contextRef="#ctx0" brushRef="#br0" timeOffset="201369.57">1707 10610 413 0,'0'0'1797'0,"0"0"-1482"16,0 0-243-16,0 0-14 16,0 0 57-16,127 96-54 15,-84-48 15-15,3 3-33 16,3 2-34-16,5-2-18 15,0-7-76-15,8 0-198 16,-13-12-315-16,-12-13-517 0</inkml:trace>
  <inkml:trace contextRef="#ctx0" brushRef="#br0" timeOffset="201798.94">2652 10642 1491 0,'0'0'328'0,"0"0"-262"16,0 0-16-16,0 0 54 15,0 0 3-15,0 0-24 16,0 0-82-16,109-32 25 16,-96 21-26-16,-7 4 0 0,-6 2 39 15,-21 5-21-15,-14 0-17 16,-12 3 110-16,0 18-31 16,2 10 61-16,14 7-24 15,11 6-20-15,15 6 6 16,5 0-78-16,16-2 13 15,16-3 3-15,1-9-41 16,-4-8 43-16,-7-8-43 16,-13-6 2-16,-9 0-16 15,-13 0 14-15,-26 2-13 16,-32 3-111-16,9-1-221 16,8-9-277-16</inkml:trace>
  <inkml:trace contextRef="#ctx0" brushRef="#br0" timeOffset="202497.71">3434 10583 1347 0,'0'0'824'0,"0"0"-638"16,0 0-141-16,0 0 15 15,0 0 10-15,0 0 25 16,0 0-54-16,9 18-25 16,-9 33 121-16,0 12-44 15,0 10-57-15,-2 2 36 16,-9-8-65-16,0-7 2 0,2-7-9 16,-2-13 22-16,5-13-22 15,1-6 0-15,3-10-23 16,2-11-9-16,0 0-77 15,11-17-9-15,26-51-181 16,-3 4-359-16,-1-7-341 0</inkml:trace>
  <inkml:trace contextRef="#ctx0" brushRef="#br0" timeOffset="202667.92">3557 10722 1111 0,'0'0'916'16,"0"0"-709"-16,0 0 5 15,-106 110-18-15,81-64-43 0,13-2-39 16,12-6-93-16,8-8 19 15,29-5-16-15,19-13-11 16,11-12-22-16,8 0 8 16,3-19-100-16,1-13-75 15,-8-9-60-15,7-43-52 16,-21 13-92-16,-14 1-307 0</inkml:trace>
  <inkml:trace contextRef="#ctx0" brushRef="#br0" timeOffset="203133.34">4088 10517 955 0,'0'0'811'16,"0"0"-318"-16,0 0-297 15,0 0-126-15,0 0 13 16,-122 54 105-16,93 1-98 16,2 8-19-16,6 0-15 15,8-1-55-15,4-8 24 16,9-8-25-16,0-12 0 0,2-10-23 16,16-10 2-1,7-7-28-15,6-7-4 0,7 0-93 16,5-21-25-16,-1-5-70 15,-1 1-45-15,-5 6 200 16,-13 11 86-16,-12 8 53 16,-11 15 111-16,0 19-43 15,-5 2-7-15,-4 0-16 16,5-7-29-16,4-4 1 16,7-9-61-16,24-8 18 15,12-5-11-15,7-3-16 16,6-3-101-16,0-15-53 15,0-6 3-15,-10-6 74 0,-3-2-45 16,-9 0 2-16,-10 1 66 16,-15 7 54-16,-9 8 195 15,-4 15 8-15,-25 1-124 16,-9 12 37-16,-3 16-21 16,6 2 20-16,3 0-12 15,15-7-88-15,5-2 21 16,12-9-36-16,0-6-30 15,12-6 7-15,14 0-101 16,8-10-133-16,17-26-96 16,-8 2-220-16,-5 2-15 0</inkml:trace>
  <inkml:trace contextRef="#ctx0" brushRef="#br0" timeOffset="203261.75">4687 10890 975 0,'0'0'714'16,"0"0"-489"-16,0 0 36 0,0 0-91 15,-17 113-20-15,5-79-16 16,3-7-61-16,7-4-21 15,2-9-44-15,0-5-16 16,0-9-38-16,25 0-121 16,2-11-72-16,-3-7-396 0</inkml:trace>
  <inkml:trace contextRef="#ctx0" brushRef="#br0" timeOffset="203659.19">4870 10890 1737 0,'0'0'353'15,"0"0"-297"-15,0 0-20 16,0 0 66-16,0 0 0 0,0 0 51 16,0 0-66-16,-76 125-27 15,76-103-15-15,0-2-44 16,7-6 30-16,18-7-16 16,10-7-15-16,10 0 4 15,8-11-4-15,7-19-95 16,8-10-14-16,-1-11-21 15,-3-7 67-15,-6-4-113 16,-12-3-3-16,-9 4 77 16,-18 11 102-16,-14 11 192 15,-5 20 160-15,-9 12-175 16,-14 7-87-16,2 14-25 16,-2 16-17-16,9 9 66 0,10 8-90 15,4 6-5-15,0 1-13 16,12 2 17-16,5-4-20 15,1-3-3-15,-3-7 0 16,-5-6-18-16,-10-8 18 16,0-6-97-16,-23-7-88 15,-28-15-71-15,2 0-221 16,0-15-657-16</inkml:trace>
  <inkml:trace contextRef="#ctx0" brushRef="#br0" timeOffset="203810.19">4901 10328 2192 0,'0'0'712'16,"0"0"-548"-16,0 0-162 15,0 0 16-15,0 0-18 16,-86 116-18-16,30-25-24 16,9-12-337-16,9-13-893 0</inkml:trace>
  <inkml:trace contextRef="#ctx0" brushRef="#br0" timeOffset="205205.49">6317 10800 1579 0,'0'0'242'0,"0"0"-185"16,0 0 50-16,-27 122 45 16,10-68 33-16,-4 0-66 15,5-9-53-15,3-10 11 16,5-10-77-16,3-12 0 16,5-6 22-16,0-7-14 15,0-2 90-15,18-22-98 16,8-12-55-16,8-13 32 0,9-5-36 15,5-1-13-15,4 5-2 16,-4 9-13-16,-7 19 87 16,-10 18 60-16,-14 4-46 15,-7 21 62-15,-10 12-42 16,0 5 12-16,-4-2 6 16,-8-3-40-16,3-9 55 15,3-9-64-15,6-6 8 16,0-7 23-16,0-2-34 15,19 0-15-15,8-18-88 16,2-7-67-16,0-3-9 16,0-2-26-16,-4 4 19 15,-8 6 184-15,-7 15 2 16,-10 5 75-16,0 11-2 16,0 19 21-16,-12 7 78 0,6-2-46 15,6 0-31-15,0-8 22 16,13-4-65-16,19-8-5 15,7-8-20-15,6-7-27 16,4 0-32-16,-4-7-94 16,-7-10-16-16,-7-4 43 15,-12 4-70-15,-7-1 68 16,-8 5 101-16,-4 8 36 16,0 5 109-16,-6 0-80 15,-6 12 42-15,4 6-10 0,3 1 4 16,5-3-15-1,0-4-43-15,21-5-41 0,8-7 32 16,0 0-34-16,-6-5-91 16,-2-12 6-16,-15-5-5 15,-6-6 17-15,0 0-15 16,-13-2 1-16,-11 2 85 16,-3 3-30-16,-2 11 21 15,-7 8 11-15,7 4-208 16,9 2-346-16</inkml:trace>
  <inkml:trace contextRef="#ctx0" brushRef="#br0" timeOffset="205396.84">7177 10730 1204 0,'0'0'874'0,"0"0"-713"16,0 0-135-16,0 0-25 15,0 0 38-15,-4 133-39 16,4-92 14-16,0-1-14 16,4-1-63-16,10-9-190 15,1-13-384-15</inkml:trace>
  <inkml:trace contextRef="#ctx0" brushRef="#br0" timeOffset="205572.79">7398 10939 1746 0,'0'0'229'0,"0"0"-109"0,0 0-73 15,-11 105 15-15,2-76 28 16,2-5-75-16,3-4-6 16,2-6-9-16,-3-10-160 15,3-4-323-15,-3 0-1077 0</inkml:trace>
  <inkml:trace contextRef="#ctx0" brushRef="#br0" timeOffset="205723.34">7010 10522 2338 0,'0'0'542'0,"0"0"-407"15,0 0-135-15,127-20-30 16,-38 15-93-16,-12 3-178 15,-11 0-426-15</inkml:trace>
  <inkml:trace contextRef="#ctx0" brushRef="#br0" timeOffset="206302.04">8633 10432 1713 0,'0'0'577'0,"0"0"-571"16,0 0-5-16,0 0 17 15,-29 137 53-15,11-63 78 16,4 5-51-16,6-3-21 0,6-6-50 16,2-8-18-16,0-11-18 15,10-14 9-15,9-8-168 16,-9-15-108-16,-2-8-300 16,-8-6-701-16</inkml:trace>
  <inkml:trace contextRef="#ctx0" brushRef="#br0" timeOffset="206603.99">8300 10832 1763 0,'0'0'636'0,"0"0"-533"15,0 0-103-15,159-25-47 16,-90 25 8-16,-2 0 39 0,-5 11 15 16,-8 15 30-1,-16 10-20-15,-14 6 57 0,-13 3-48 16,-5-4 8-16,-4-6 7 15,2-7-43-15,5-10 19 16,7-10-11-16,7-6-14 16,6-2 0-16,0-12-118 15,-2-18-71-15,-8-6-119 16,-11-2-43-16,-8-1 139 16,0 12 212-16,-22 7 6 15,-10 13 127-15,-3 7-100 16,-1 0-17-16,3 14-16 15,6 0-58-15,13-4-514 0</inkml:trace>
  <inkml:trace contextRef="#ctx0" brushRef="#br0" timeOffset="206760.26">8967 10614 1001 0,'0'0'1308'16,"0"0"-1066"-16,0 0-242 15,0 0 19-15,0 0-19 16,-26 142-98-16,26-79-99 16,0-10-275-16,0-13-696 0</inkml:trace>
  <inkml:trace contextRef="#ctx0" brushRef="#br0" timeOffset="206946.86">9164 10888 1267 0,'0'0'678'0,"0"0"-592"16,0 0 19-16,0 0-3 15,-23 102-15-15,19-75-22 16,4-5-63-16,0-2-2 16,0-3 0-16,0 3-63 15,0-9-244-15,0-3-576 0</inkml:trace>
  <inkml:trace contextRef="#ctx0" brushRef="#br0" timeOffset="207180.39">9112 10476 2170 0,'0'0'708'0,"0"0"-521"15,0 0-130-15,0 0-57 16,0 0-33-16,0 0-63 16,0 0-267-16,12-17-540 0</inkml:trace>
  <inkml:trace contextRef="#ctx0" brushRef="#br0" timeOffset="207323.33">9272 10056 1761 0,'0'0'679'16,"0"0"-627"-16,-100 125-42 16,42-45-20-16,-17 42-43 15,13-16-245-15,23-27-510 0</inkml:trace>
  <inkml:trace contextRef="#ctx0" brushRef="#br0" timeOffset="208155.5">10372 10715 1918 0,'0'0'682'15,"0"0"-507"-15,0 0-143 0,0 0-32 16,-120 32 0-16,68 11 45 16,-4 7-2-16,8 4 28 15,9-5-71-15,14-9 10 16,21-10-16-16,4-16 6 16,21-11 0-16,18-3 0 15,11-15-41-15,6-21-69 16,-3-13-126-16,0-13-74 15,-6-13-31-15,-3-6-52 16,-5-7 190-16,-6 6 203 16,-9 11 184-16,-14 25 440 15,-10 26-56-15,-12 20-441 16,-28 25-79-16,-11 34-47 16,-4 13 80-16,3 9-1 15,15-1-65-15,14-6 39 0,19-10-54 16,4-10 0-16,21-10 13 15,22-13-7-15,9-12-9 16,5-10 3-16,6-9-70 16,-3-6 6-16,-5-22-132 15,-7-9-35-15,-11-3 4 16,-12 6 157-16,-14 13 70 16,-11 12 234-16,-2 9-135 15,-23 18 17-15,-4 16-61 16,3 4-3-16,8 1 18 15,9-7-68-15,9-5 50 0,0-6-44 16,19-8 1 0,10-6 7-16,5-7-16 0,2 0-42 15,0-7-40-15,-1-20-115 16,-1-6 10-16,-3-3-123 16,-2-4-45-16,-4 6 54 15,-10 8 301-15,-6 14 363 16,-9 12-3-16,0 2-283 15,0 22 57-15,-14 8-71 16,4 2-7-16,-2-1 44 16,5-6-99-16,3-5-1 15,4-9-79-15,0-5-293 16,0-8-462-16</inkml:trace>
  <inkml:trace contextRef="#ctx0" brushRef="#br0" timeOffset="208291.55">11018 10550 1955 0,'0'0'723'0,"0"0"-556"15,0 0-167-15,0 0-52 16,-58 153-256-16,18-86-331 0</inkml:trace>
  <inkml:trace contextRef="#ctx0" brushRef="#br0" timeOffset="208883.36">10639 11201 316 0,'0'0'2343'0,"0"0"-1972"15,0 0-371-15,0 0-5 16,0 0-55-16,0 0-88 16,0 0-68-16,12 0-581 0</inkml:trace>
  <inkml:trace contextRef="#ctx0" brushRef="#br0" timeOffset="209529.94">11814 10624 1796 0,'0'0'558'0,"0"0"-435"16,0 0 31-16,0 0 21 15,0 0-138-15,0 0-13 16,0 0-21-16,35-42 18 16,-33 42-37-16,2 0 16 15,0 0 0-15,-2 0-21 16,0 0 22-16,-2 0-1 16,2 0 6-16,-2 0 15 15,0 0-13-15,0 0-8 16,0 0 0-16,0 0-7 15,0 0 9-15,0 0-2 0,0 0 0 16,0 0 19-16,0 0-18 16,0 0-1-16,0 0 0 15,0 0-17-15,0 1 17 16,0 1 0-16,0 0-1 16,0 3 10-16,5-1-14 15,-3-1 5-15,0 2 0 16,-2-3-14-16,2-2 20 15,-2 2-6-15,0-2 0 16,0 0 1-16,0 0-22 16,0 0 21-16,2 0-78 15,1 7-83-15,-1 2-112 16,1-4-222-16</inkml:trace>
  <inkml:trace contextRef="#ctx0" brushRef="#br0" timeOffset="210970.8">11936 10677 1320 0,'0'0'590'16,"0"0"-386"-16,0 0-141 15,0 0-2-15,0 0-2 16,0 0 43-16,0 0-47 16,0-17-25-16,0 17 38 15,3-3-43-15,1 1 41 16,3-3 25-16,4-2-81 15,0-3 31-15,1 1-41 0,1-4-2 16,-5 3-18 0,0 3 21-16,-6 0-1 0,-2 3 0 15,0 3 24-15,-4 1-52 16,-23 0 28-16,-5 10-6 16,-6 13 6-16,5 10 13 15,9 8 44-15,12 2-6 16,12 3-13-16,0 0 31 15,20 1-51-15,9-4-17 16,0-4 37-16,-6-7-25 16,-12-6 0-16,-11-7-13 15,0-1 1-15,-18-2-2 16,-11-7 1-16,-3-7 0 16,9-2 0-16,9-8-19 15,14-20 1-15,0-12-142 0,33-2-106 16,12-1 103-16,4 9 63 15,-2 12 100-15,-10 15 73 16,-7 7 7-16,-10 9 2 16,-11 19 19-16,-5 9-44 15,-4 2 50-15,0-2-95 16,0-6 0-16,0-6-4 16,0-7 12-16,18-8-3 15,4-6-17-15,7-4 0 16,4 0-70-16,1-18-123 15,2-9 12-15,-3-4 24 16,-2-3-122-16,-2 1 102 0,-8 8 177 16,-6 13 97-16,-11 9 228 15,-4 3-220-15,0 20-34 16,-4 12 46-16,-7 4-50 16,-3 5 36-16,6-5-80 15,1-4-16-15,7-4-14 16,0-11-138-16,0-6-189 15,11-11-332-15</inkml:trace>
  <inkml:trace contextRef="#ctx0" brushRef="#br0" timeOffset="211092.02">12416 10672 1431 0,'0'0'761'0,"0"0"-650"0,0 0-111 16,-58 152-186-16,24-77-648 0</inkml:trace>
  <inkml:trace contextRef="#ctx0" brushRef="#br0" timeOffset="211182.3">12171 11478 1470 0,'0'0'525'16,"0"0"-292"-16,0 0-55 16,0 0-178-16,0 0-539 0</inkml:trace>
  <inkml:trace contextRef="#ctx0" brushRef="#br0" timeOffset="211513.41">13176 10553 918 0,'0'0'1251'0,"0"0"-957"16,0 0-251-16,0 0-11 15,0 0-32-15,0 0 140 16,2 119 36-16,-8-53-90 0,-1 6-18 16,0 3-35-1,2-7-14-15,3-6-3 16,0-6-16-16,2-12-5 0,0-11-8 15,0-10-93-15,2-12-41 16,12-11-23-16,15-19-17 16,-2-17-134-16,-3-13-532 0</inkml:trace>
  <inkml:trace contextRef="#ctx0" brushRef="#br0" timeOffset="212225.93">13301 10824 687 0,'0'0'1275'15,"0"0"-801"-15,0 0-371 16,0 0 20-16,0 0-8 15,-131 122-75-15,126-83 11 16,5-6-20-16,11-4-25 16,22-9 45-16,10-9-51 0,8-6-10 15,3-5-71-15,-1-5-137 16,-4-16-114-16,-6-9-25 16,-8 0-245-16,-6 1 301 15,-12 5 301-15,-5 12 432 16,-12 12 126-16,0 0-421 15,0 16 24-15,-14 12-14 16,1 4-67-16,5-1 72 16,3-6-130-16,5-2 2 15,0-5-6-15,7-8-6 16,14-3-12-16,9-7 0 16,4 0-75-16,3 0 7 15,3-7-35-15,0-12-13 16,-1-8 5-16,-6-5-77 15,-6-2 70-15,-8-2 37 0,-9 8 81 16,-10 7 82-16,0 12 88 16,-20 9-74-16,-9 1 1 15,2 24-8-15,2 4 83 16,8 4-69-16,7-1-54 16,10 0 13-16,0-6-61 15,20-6 10-15,16-5 20 16,11-8-31-16,7-7 0 15,6 0-64-15,5-7-51 16,-1-12 11-16,-1-8-76 16,-5 2-26-16,-12-1 54 15,-15 9 152-15,-13 10 111 16,-16 7 1-16,-2 0-90 0,-10 20 140 16,-11 3-41-16,1 0-7 15,3-7-14-15,7-3-100 16,8-8 46-16,2-3-34 15,0-2 12-15,18 0 25 16,11-2-49-16,9-14-88 16,9-2-64-16,4-2 6 15,5 3 69-15,-3 5 5 16,-3 9 50-16,-10 3 9 16,-11 2 10-16,-14 16 3 15,-13 2 0-15,-2 1-37 16,-11-1-20-16,-43-9-126 15,4-3-85-15,-6-8-373 0</inkml:trace>
  <inkml:trace contextRef="#ctx0" brushRef="#br0" timeOffset="212385.42">13822 10744 2009 0,'0'0'662'15,"0"0"-480"-15,0 0 42 16,0 0-77-16,134-96-85 15,-98 96-62-15,-5 9-18 16,-10 34-44-16,-21 57-138 16,-10-6-435-16,-19-2-364 0</inkml:trace>
  <inkml:trace contextRef="#ctx0" brushRef="#br0" timeOffset="212482.33">13851 11534 1832 0,'0'0'829'16,"0"0"-642"-16,0 0-187 15,0 0-491-15,0 0-1046 0</inkml:trace>
  <inkml:trace contextRef="#ctx0" brushRef="#br0" timeOffset="212931.09">15496 10747 2118 0,'0'0'554'16,"0"0"-389"-16,0 0-165 15,0 0 0-15,0 0-39 16,0 0 39-16,0 0 27 16,0 150 20-16,-9-72 21 15,-1-1-59-15,-4-2 12 16,1-11-15-16,0-15-6 0,3-10 0 16,2-13-6-1,3-12 26-15,3-5-20 0,2-7 0 16,0-2 0-16,2 0 51 15,21-9-23-15,8-5-28 16,7 0 0-16,6 2 10 16,3 4-17-16,2 7 7 15,0 1-29-15,-2 0 28 16,-5 0-124-16,0-5-96 16,-11-1-85-16,-10-2-351 0</inkml:trace>
  <inkml:trace contextRef="#ctx0" brushRef="#br0" timeOffset="213111.9">15381 10738 1833 0,'0'0'894'0,"0"0"-606"16,0 0-224-16,0 0 59 15,142-35-99-15,-78 33-12 16,8 2-24-16,-5 0-3 15,-9 27-81-15,-20-1-244 16,-22-2-562-16</inkml:trace>
  <inkml:trace contextRef="#ctx0" brushRef="#br0" timeOffset="213254.61">15390 11018 2297 0,'0'0'558'16,"0"0"-510"-16,0 0 28 15,114 21-61-15,-52-16-15 16,36-1-21-16,-13-1-349 16,-8-3-839-16</inkml:trace>
  <inkml:trace contextRef="#ctx0" brushRef="#br0" timeOffset="213770.75">16584 10479 1657 0,'0'0'555'16,"0"0"-443"-16,0 0-47 16,0 0 42-16,0 0-46 15,0 0-18-15,0 0 12 16,-27 74 41-16,-4 33 47 16,2 1-64-16,5-12-22 0,8-12-18 15,12-24-23 1,4 5 11-16,0-2-27 0,16-12 0 15,10-12 0-15,3-12 0 16,4-11-11-16,-2-8-4 16,-4-8-44-16,-4 0 42 15,-7 0-40-15,-5-4 27 16,-7-4 9-16,-4 4 20 16,0 0-15-16,0 4-1 15,0 0-22-15,0 0 26 16,0 0 13-16,0 0-18 15,0 0 9-15,2 8-15 16,5-1-33-16,-2 0-87 0,-5-1-168 16,0-4-33-1,0-2-60-15,-12 0-311 0</inkml:trace>
  <inkml:trace contextRef="#ctx0" brushRef="#br0" timeOffset="214221.56">16692 11148 1423 0,'0'0'613'0,"0"0"-314"16,0 0-110-16,0 0-104 16,0 0 2-16,0 0-70 15,0 0-8-15,77-72-9 16,-52 65 4-16,2-1-4 16,2-2 0-16,0 2 1 15,2-3 11-15,-4 4 9 16,-3-1 10-16,-6 2 36 0,-7 1-66 15,-6 3 25-15,-5 2-26 16,0 0-27-16,-27 7 26 16,-11 14 1-16,-13 8 20 15,-7 6 41-15,2 0-45 16,9-1 44-16,14-6-60 16,13-6 11-16,13-6-1 15,7-4 1-15,2-6-9 16,23-6-2-16,8 0-29 15,3 0-4-15,2-16-97 16,-5-6-57-16,-2-2 29 16,-4 2-30-16,-9 4 188 0,-5 6 16 15,-3 10 139 1,-6 2-32-16,-2 2-99 0,0 18-23 16,1 2 22-16,-3 2-17 15,2-2-6-15,-2-6 0 16,4-8-137-16,0-4-157 15,-2-4-573-15</inkml:trace>
  <inkml:trace contextRef="#ctx0" brushRef="#br0" timeOffset="214366.21">16847 10712 2244 0,'0'0'613'0,"0"0"-532"16,0 0-81-1,136-16-29-15,-60 16-224 0,-9 4-129 16,-9 4-784-16</inkml:trace>
  <inkml:trace contextRef="#ctx0" brushRef="#br0" timeOffset="-214573.23">18343 10740 1385 0,'0'0'874'0,"0"0"-404"16,0 0-422-16,0 0-32 16,0 0 9-16,0 0-11 15,-25 116 95-15,8-54-70 16,-3 1-8-16,2-3-31 15,4-8 23-15,4-10-26 16,3-9 3-16,5-10-15 16,2-9-57-16,0-8-98 15,0-6 12-15,9 0 34 0,22-24-52 16,-2-8-172 0,-2-4-374-16</inkml:trace>
  <inkml:trace contextRef="#ctx0" brushRef="#br0" timeOffset="-214401.5">18436 10967 808 0,'0'0'653'0,"0"0"-434"15,0 0-100-15,0 0-10 16,0 0 136-16,0 0-155 16,0 0-34-16,0-17-56 15,0 17-163-15,0 0-30 16,23 0-169-16,-3 0-148 15,5 0-490-15</inkml:trace>
  <inkml:trace contextRef="#ctx0" brushRef="#br0" timeOffset="-214201.34">18843 10854 1046 0,'0'0'682'0,"0"0"-328"16,0 0-65-16,0 0-192 15,0 0-24-15,-158 4-9 16,75 20 49-16,0 4-29 15,6 5-83-15,17-4 7 16,21-2-8-16,22-5 27 16,17-2-15-16,2-2 12 15,33 1-18-15,15 0-6 16,36-3-106-16,-10-7-191 16,-7-4-352-16</inkml:trace>
  <inkml:trace contextRef="#ctx0" brushRef="#br0" timeOffset="-213975.19">19173 10599 2300 0,'0'0'381'0,"0"0"-329"16,-116 65-19-16,56-8 13 15,-5 8 36-15,1 9-52 0,0 5-23 16,11-3-14 0,10-4-35-16,22 4-177 0,11-20-148 15,10-18-522-15</inkml:trace>
  <inkml:trace contextRef="#ctx0" brushRef="#br0" timeOffset="-213405.85">19356 10932 1227 0,'0'0'1086'0,"0"0"-864"15,0 0-216-15,0 0 27 16,0 0-32-16,-39 151 79 16,20-101 43-16,0-3-86 15,2-10 29-15,3-7-66 16,8-10 0-16,1-10-6 16,5-8 21-16,0-2-3 15,0 0 39-15,13-24-51 16,14-12-32-16,11-10-81 15,7-5-81-15,3 2-5 16,0 8-5-16,-9 17 49 16,-10 17 143-16,-12 7 12 15,-13 22 117-15,-4 16 37 16,-4 4-9-16,-15 3 17 0,2 0-54 16,1-9-25-16,5-8-57 15,4-10-13-15,7-8 15 16,0-10-27-16,0 0 6 15,20-8-7-15,13-18-230 16,10-8-29-16,8-3-53 16,7 2 65-16,0 0 194 15,-4 14 53-15,-8 8 302 16,-7 13 78-16,-12 0-236 16,-12 20-81-16,-9 11-63 0,-6 7 9 15,0 2-29 1,-17 6-66-16,1-8-298 0,7-12-1300 0</inkml:trace>
  <inkml:trace contextRef="#ctx0" brushRef="#br0" timeOffset="-213037.31">21259 10936 1807 0,'0'0'300'15,"0"0"-207"-15,0 0-39 16,0 0 80-16,-179 116 39 16,104-51-12-16,-1 5-29 15,2 0-76-15,10-8-45 16,15-9 8-16,15-15-19 16,15-11-15-16,13-10 15 15,6-9-136-15,29-8-49 16,10-18-14-16,1-8-547 0</inkml:trace>
  <inkml:trace contextRef="#ctx0" brushRef="#br0" timeOffset="-212856.64">21167 10902 1644 0,'0'0'749'16,"0"0"-617"-16,0 0-130 15,0 0 14-15,39 113-1 16,-24-64 47-16,1 6 67 15,1 1-95-15,4 0-24 16,-4-2-10-16,-1-6-89 16,-7 0-108-16,-5-13-180 0,-4-12-383 0</inkml:trace>
  <inkml:trace contextRef="#ctx0" brushRef="#br0" timeOffset="-212689.04">20677 11173 2505 0,'0'0'575'16,"0"0"-502"-16,0 0 14 15,0 0-37-15,141-18-50 16,-68 16-15-16,45 2-44 16,-16 0-242-16,-5 0-533 0</inkml:trace>
  <inkml:trace contextRef="#ctx0" brushRef="#br0" timeOffset="-212548.19">22075 11203 2734 0,'0'0'426'16,"0"0"-426"-16,0 0-510 16,0 0 324-16,0 0 40 15,0 0 97-15,0 0-294 0</inkml:trace>
  <inkml:trace contextRef="#ctx0" brushRef="#br0" timeOffset="-210927.65">1923 11957 1422 0,'0'0'515'0,"0"0"-254"16,0 0-94-16,0 0-69 16,0 0-47-16,0 0-1 0,0 0-3 15,0-68-9 1,0 84-38-16,-2 22 2 0,-7 20 133 16,-4 30-27-16,-9 29-50 15,-3-7 23-15,5-10-65 16,0-12 2-16,8-19-15 15,-1 7 20-15,3 4-20 16,2-10-3-16,6-10 0 16,2-11-15-16,0-13-14 15,2-12-32-15,10-12-24 16,3-10-85-16,3-2 85 16,2-11-67-16,-2-55-156 0,-7 7-206 15,-2-8-380-15</inkml:trace>
  <inkml:trace contextRef="#ctx0" brushRef="#br0" timeOffset="-210751.42">1937 12054 1490 0,'0'0'595'15,"0"0"-391"-15,0 0-176 16,0 0 14-16,0 0-40 16,127 3 50-16,-109 50 40 15,-12 14-22-15,-6 12-3 16,-11 5-55-16,-25 0 0 15,-10-5-24-15,-10-3-113 16,13-21-171-16,12-18-299 0</inkml:trace>
  <inkml:trace contextRef="#ctx0" brushRef="#br0" timeOffset="-210475.88">2529 11951 1707 0,'0'0'537'15,"0"0"-445"-15,-124 74-31 16,68-12 65-16,9 13 81 0,12 7-122 15,19 2-37-15,16-6-32 16,16-8-16-16,30-11-28 16,50-11-172-16,-9-14-364 15,-6-17-535-15</inkml:trace>
  <inkml:trace contextRef="#ctx0" brushRef="#br0" timeOffset="-209370.28">3905 12061 1298 0,'0'0'522'16,"0"0"-374"-16,0 0-25 16,0 0-23-16,0 0-46 15,0 0-26-15,0 0 80 16,-53 65 80-16,-1-14-25 16,-13 14-80-16,-11 5 34 15,-4 1-92-15,-3-1-4 16,2-7-21-16,12-10 6 15,18-12-12-15,19-12-95 16,34-19-165-16,9-8-285 0,24-2-828 16</inkml:trace>
  <inkml:trace contextRef="#ctx0" brushRef="#br0" timeOffset="-208869.12">4172 12222 967 0,'0'0'792'0,"0"0"-425"0,0 0-95 16,0 0-30-16,0 0-129 16,0 0-85-16,0 0-13 15,0 8 11-15,-4 29 4 16,-5 10 37-16,3 7-45 16,-4 2 19-16,1 0-41 15,3-3 7-15,2-10-11 16,1-4 5-16,3-9-2 15,0-10-4-15,0-5-206 16,0-15-36-16,7 0-240 16,2 0-237-16</inkml:trace>
  <inkml:trace contextRef="#ctx0" brushRef="#br0" timeOffset="-208674.75">4288 12146 1854 0,'0'0'655'0,"0"0"-493"16,0 0-137-16,0 0-2 16,137 112 56-16,-116-58-39 15,-9 5 15-15,-12 0-49 16,0 1 11-16,-29-3-34 16,-16-5 13-16,-35-2-214 15,10-12-165-15,4-16-619 0</inkml:trace>
  <inkml:trace contextRef="#ctx0" brushRef="#br0" timeOffset="-208086.72">3145 12112 1352 0,'0'0'525'0,"0"0"-188"0,0 0-126 16,0 0-101-16,0 0-65 16,0 0-44-16,0 0 104 15,-89 75-47-15,40-24 15 16,-7 1 9-16,0 4-61 15,1-5 14-15,5-5-35 16,11-13 6-16,12-6-32 16,9-12-44-16,15-8-134 15,8-10-12-15,19-16-146 16,5-8-545-16</inkml:trace>
  <inkml:trace contextRef="#ctx0" brushRef="#br0" timeOffset="-207906.87">3052 12101 136 0,'0'0'1624'0,"0"0"-1371"16,0 0-175-16,0 0-31 15,0 0 7-15,0 0 82 16,106 125-1-16,-85-79-99 16,-6 0-2-16,-4-4-34 15,-4-4-7-15,-7-2-139 16,0-10-143-16,-16-10-234 0</inkml:trace>
  <inkml:trace contextRef="#ctx0" brushRef="#br0" timeOffset="-207750.61">2730 12351 1833 0,'0'0'643'16,"0"0"-454"-16,0 0-18 15,0 0-42-15,0 0-110 16,174-3 26-16,-98 3-45 15,11 0-25-15,37 0-211 16,-20-4-402-16,-13-1-981 0</inkml:trace>
  <inkml:trace contextRef="#ctx0" brushRef="#br0" timeOffset="-207352.61">4807 12005 2089 0,'0'0'505'15,"0"0"-420"-15,0 0-84 16,68 110 33-16,-51-41 32 15,-10 13-53-15,-7 8 29 16,-7 0-42-16,-30 1-28 16,-42 9-145-16,8-22-295 15,2-20-259-15</inkml:trace>
  <inkml:trace contextRef="#ctx0" brushRef="#br0" timeOffset="-206669.02">5550 12432 487 0,'0'0'1598'0,"0"0"-1138"16,0 0-278-16,0 0 76 16,0 0-107-16,0 0-73 15,0 0-10-15,60-6-62 16,-20 6-2-16,10 6-4 16,-2 3-18-16,-1-2-13 0,-7 3-185 15,-13 0-524-15,-18-3-560 16</inkml:trace>
  <inkml:trace contextRef="#ctx0" brushRef="#br0" timeOffset="-206536.13">5423 12657 2177 0,'0'0'746'0,"0"0"-667"16,0 0-25-16,0 0-54 15,0 0 0-15,176 14-21 16,-116-10-211-16,-9-2-438 0</inkml:trace>
  <inkml:trace contextRef="#ctx0" brushRef="#br0" timeOffset="-199942.4">7102 11997 512 0,'0'0'117'0,"0"0"-80"16,0 0-30-16,0 0 118 15,0 0 48-15,0 0-26 16,8-14-18-16,-6 7-98 16,1 4 44-16,-1 1 67 15,-2-2-49-15,0 4 34 16,0-2-54-16,0 1-20 0,0-1 5 15,0-1-57 1,0 3 52-16,0-2 21 0,0 2-47 16,0 0 45-16,0 0-14 15,0 0-7-15,0 0 14 16,0 0-54-16,0 0 14 16,3 10-19-16,3 19 3 15,-3 14 45-15,-3 18 58 16,0 15 47-16,0 8-25 15,-9 7-63-15,-7-3-9 16,3-9-56-16,-1-8 9 16,3-13-16-16,2-12 1 15,4-10 0-15,1-7-6 16,4-12-206-16,0-11-50 0,0-6-126 16,0 0-271-16</inkml:trace>
  <inkml:trace contextRef="#ctx0" brushRef="#br0" timeOffset="-199738.38">7182 11935 1247 0,'0'0'1035'0,"0"0"-807"16,0 0-204-16,0 0 13 15,121 64-28-15,-111-8 3 16,-10 6 44-16,0 7-45 15,-29 1 41-15,-10-1-52 0,-4-8-18 16,-4-4-131-16,14-17-329 16,13-19-433-16</inkml:trace>
  <inkml:trace contextRef="#ctx0" brushRef="#br0" timeOffset="-199445.34">7723 11985 1279 0,'0'0'743'0,"0"0"-610"16,0 0-62-16,0 0 53 15,-135 100 42-15,101-44 41 16,5 7-110-16,13 0-29 16,10 0-57-16,6-7 4 15,8-8-30-15,27-10-8 16,36-13-180-16,-7-11-107 16,-4-14-395-16</inkml:trace>
  <inkml:trace contextRef="#ctx0" brushRef="#br0" timeOffset="-199221.93">8214 11973 2123 0,'0'0'550'16,"0"0"-504"-16,0 0-34 16,0 0 26-16,-109 119 30 15,69-61-18-15,-1 0 36 16,3 1-86-16,5-6 9 15,8-9-9-15,10-10-7 16,8-11-4-16,7-12-129 16,0-7-115-16,14-10 19 15,13-15-154-15,0-8-1154 0</inkml:trace>
  <inkml:trace contextRef="#ctx0" brushRef="#br0" timeOffset="-199065.09">8258 12010 1921 0,'0'0'510'0,"0"0"-427"16,0 0-62-16,0 0 7 16,5 145 77-16,-3-92-76 15,4-1-8-15,2-2-21 16,-2-6-32-16,-4-3-149 16,-2-14-307-16,0-10-274 0</inkml:trace>
  <inkml:trace contextRef="#ctx0" brushRef="#br0" timeOffset="-198920.94">7806 12254 656 0,'0'0'1675'0,"0"0"-1161"0,0 0-465 16,0 0 64-16,116-30-88 16,-56 30-19-16,38 0-6 15,-13 0-211-15,-12 0-453 0</inkml:trace>
  <inkml:trace contextRef="#ctx0" brushRef="#br0" timeOffset="-198509.82">8689 12083 1066 0,'0'0'621'15,"0"0"-369"-15,0 0-64 16,0 0 20-16,0 0 37 15,0 0-81-15,0 0-33 16,11-15-37-16,-11 15-86 16,0 7 29-16,0 19-31 0,0 13-4 15,-5 8 60 1,-8 8-53-16,0-1 15 0,-1-4-24 16,3-4 26-16,2-6-29 15,4-10 3-15,1-5-21 16,4-9-15-16,0-6-126 15,-4-10-94-15,2-2-13 16,-3-19-198-16</inkml:trace>
  <inkml:trace contextRef="#ctx0" brushRef="#br0" timeOffset="-198328.22">8807 12022 1614 0,'0'0'577'0,"0"0"-401"16,0 0-72-1,0 0-5-15,0 0 3 0,116 146-14 16,-116-92 31-16,-4 0-95 16,-21 0-11-16,-6-8-5 15,-5-6-8-15,-1-13-121 16,4-12-183-16,12-13-330 0</inkml:trace>
  <inkml:trace contextRef="#ctx0" brushRef="#br0" timeOffset="-198141.44">9330 11927 1935 0,'0'0'257'0,"0"0"-201"0,23 121 82 16,-23-55-57-16,-13 4-2 15,-26 2-11-15,-9 2-67 16,-14-2-2-16,-44 15-58 15,19-21-281-15,5-18-516 0</inkml:trace>
  <inkml:trace contextRef="#ctx0" brushRef="#br0" timeOffset="-197593.56">6738 12641 1659 0,'0'0'655'16,"0"0"-472"-16,0 0-35 16,0 0 1-16,0 0-92 15,0 0 3-15,0 0-42 16,163 16 0-16,-56 7-6 16,43 6-12-16,50 3 0 15,30-3 47-15,13-8-40 16,-3-7 13-16,-24-8-14 15,-4-6 14-15,-16 0-23 16,-24 0 3-16,-36-4-14 0,-40 1 3 16,-36 0-73-16,-18 3-152 15,-13 0-88-15,-15-2-469 0</inkml:trace>
  <inkml:trace contextRef="#ctx0" brushRef="#br0" timeOffset="-197134.44">7262 13072 1560 0,'0'0'405'16,"0"0"-161"-16,0 0 62 15,0 0-121-15,0 0-103 0,0 0-73 16,0 0 22 0,-13 49 2-16,1 1 33 0,-1 9-27 15,0 6 46-15,-1 0-75 16,4 2-1-16,3-6-1 16,0-8 16-16,4-5-24 15,1-8 0-15,2-10-35 16,0-7-3-16,0-9-148 15,7-14-76-15,0-2-57 16,-2-19-226-16</inkml:trace>
  <inkml:trace contextRef="#ctx0" brushRef="#br0" timeOffset="-196947.18">7409 12985 2032 0,'0'0'668'0,"0"0"-517"16,0 0-145-16,0 0-6 15,0 0 38-15,0 0-5 16,81 148 45-16,-110-92-55 16,-16 2-22-16,-6-5 14 15,-3-2-15-15,5-7-40 16,13-6-89-16,16-12-232 16,16-14-344-16</inkml:trace>
  <inkml:trace contextRef="#ctx0" brushRef="#br0" timeOffset="-196722.65">7969 13070 1587 0,'0'0'230'0,"0"0"-151"16,0 0-33-16,-157 43 180 15,109-8 56-15,9 10-58 16,13 2-86-16,17 1-70 15,9 1-68-15,7-5 55 16,24-7-55-16,11-5-12 16,6-11-101-16,18-13-198 15,-13-8-177-15,-8 0-361 0</inkml:trace>
  <inkml:trace contextRef="#ctx0" brushRef="#br0" timeOffset="-196526.12">8161 13147 1900 0,'0'0'469'16,"0"0"-421"-16,0 0-39 16,0 0 14-16,0 0 96 15,-40 106 14-15,26-61-73 16,1 6-5-16,3-1-55 16,2-8-1-16,1-7-5 15,3-8-136-15,2-13-5 16,-6-14-108-16,4 0-102 15,-2-4-186-15</inkml:trace>
  <inkml:trace contextRef="#ctx0" brushRef="#br0" timeOffset="-196354.25">8190 13162 1385 0,'0'0'794'0,"0"0"-462"16,0 0-189-16,0 0-127 15,127 36 47-15,-112 0 14 16,-8 10-36-16,-7 8 18 15,-2 3-57-15,-23-1 5 16,-4-4-7-16,-4-12-118 16,-8-15-31-16,10-14-78 15,5-11-313-15</inkml:trace>
  <inkml:trace contextRef="#ctx0" brushRef="#br0" timeOffset="-196188.1">8568 13133 2543 0,'0'0'285'0,"0"0"-188"16,0 0-97-16,56 139 19 15,-56-77 16-15,-13 3-29 16,-23 1-12-16,-33 6-35 16,9-16-297-16,6-18-255 0</inkml:trace>
  <inkml:trace contextRef="#ctx0" brushRef="#br0" timeOffset="-195639.19">9721 12705 1560 0,'0'0'580'0,"0"0"-338"0,0 0 36 16,0 0-15-16,0 0-120 15,0 0-90-15,0 0-10 16,76 12-43-16,-34 6-63 15,-11-4-112-15,-11-2-563 0</inkml:trace>
  <inkml:trace contextRef="#ctx0" brushRef="#br0" timeOffset="-195505.94">9623 12946 51 0,'0'0'2558'15,"0"0"-2206"-15,0 0-227 16,0 0-110-16,156 0-4 15,-103-5-11-15,12-4-38 0,-16 2-259 16,-11 2-910-16</inkml:trace>
  <inkml:trace contextRef="#ctx0" brushRef="#br0" timeOffset="-194469.86">10827 12041 1043 0,'0'0'353'0,"0"0"-69"15,0 0-14-15,0 0 8 16,0 0 45-16,55-104-53 16,-50 94-112-16,-5 6-35 15,0 4-99-15,0 0-11 16,0 28-13-16,0 20 0 16,-10 35-1-16,-9 31 7 15,-1-2 0-15,-1-8 13 0,6-15-5 16,7-24-4-16,2 6-10 15,4-1-12-15,2-14-9 16,0-14-39-16,18-10-85 16,3-14-122-16,2-18-53 15,-2-1-183-15,-5-25-747 0</inkml:trace>
  <inkml:trace contextRef="#ctx0" brushRef="#br0" timeOffset="-194274.45">11047 11831 1906 0,'0'0'625'0,"0"0"-513"0,0 0-73 15,0 0-39-15,0 0 0 16,0 0 36-16,119 80 7 16,-119-22 9-16,-3 8-28 15,-30 3-6-15,-14-1-36 16,-24 4-129-16,11-16-161 15,12-16-223-15</inkml:trace>
  <inkml:trace contextRef="#ctx0" brushRef="#br0" timeOffset="-193854.65">11598 11840 1936 0,'0'0'521'16,"0"0"-492"-16,0 0-29 15,0 0 0-15,-40 145 114 16,15-69 42-16,3 9-41 0,-1-1-4 16,4-2-98-1,3-9 4-15,5-12-14 0,4-8 18 16,5-17-22-16,2-9 1 16,0-10 0-16,0-7 24 15,11-6-23-15,7-1-1 16,4-3 18-16,5 0 0 15,2 0-7-15,4 0-11 16,6 0-36-16,-2 0 11 16,14-12-240-16,-10 3-89 15,-8-4-489-15</inkml:trace>
  <inkml:trace contextRef="#ctx0" brushRef="#br0" timeOffset="-193651.39">11625 11779 2061 0,'0'0'630'0,"0"0"-504"16,0 0-15-16,0 0-74 15,162-21-10-15,-108 21-27 16,10 0-22-16,-10 10-220 15,-16 1-638-15</inkml:trace>
  <inkml:trace contextRef="#ctx0" brushRef="#br0" timeOffset="-193125.45">12283 12043 324 0,'0'0'908'15,"0"0"-642"-15,0 0-159 16,0 0 36-16,0 0-27 16,0 0-40-16,0 0-76 15,12-20 13-15,-12 20-29 16,0 0 16-16,0 0 0 15,0 0 9-15,0 0 17 16,0 0 121-16,0 0 17 16,0 0-46-16,-4 0-7 15,-16 6-97-15,-14 19 87 16,-10 6 24-16,-7 12-79 0,-7 6 37 16,4 2-51-16,8-6-31 15,8-6 17-15,15-9-12 16,17-9-12-16,6-12-30 15,6-7-183-15,41-5 56 16,-4-20-332-16,-4-3-338 0</inkml:trace>
  <inkml:trace contextRef="#ctx0" brushRef="#br0" timeOffset="-192960.75">12329 11971 1699 0,'0'0'693'0,"0"0"-543"16,0 0-88-16,0 0-16 15,0 0-3-15,93 111 71 0,-74-67-74 16,0 2-28 0,1-2-6-16,-4-2-6 0,0-4-67 15,-10-4-203-15,-4-8-307 16,-2-11-528-16</inkml:trace>
  <inkml:trace contextRef="#ctx0" brushRef="#br0" timeOffset="-192800.39">11988 12218 1573 0,'0'0'939'15,"0"0"-668"-15,0 0-189 0,0 0 18 16,129-17-99-16,-69 17-1 16,29 0-30-16,-12 0-317 15,-11 0-492-15</inkml:trace>
  <inkml:trace contextRef="#ctx0" brushRef="#br0" timeOffset="-192593.46">13014 11950 1416 0,'0'0'713'15,"0"0"-469"-15,0 0-190 16,0 0 20-16,-164 63 152 0,118-12-99 15,8 11-24 1,11 6-58-16,16 2-33 0,11 0-24 16,2-6-1-16,47 0-185 15,-5-15-125-15,-1-17-452 0</inkml:trace>
  <inkml:trace contextRef="#ctx0" brushRef="#br0" timeOffset="-191008.62">13323 12158 1077 0,'0'0'257'0,"0"0"-58"16,0 0 50 0,-127 118-37-16,80-76 9 0,5 0-81 15,5-4-79-15,7-7-20 16,12-7-41-16,14-13-38 15,13-11-149-15,17-7-192 16,8-16-826-16</inkml:trace>
  <inkml:trace contextRef="#ctx0" brushRef="#br0" timeOffset="-190835.96">13344 12087 1859 0,'0'0'543'16,"0"0"-510"-16,0 0 39 15,0 0 79-15,26 135-77 16,-10-84 44-16,4 2-109 0,4-3-7 16,0-5-2-16,-1-8-47 15,-5-6-181-15,-5-12-297 16,-11-11-457-16</inkml:trace>
  <inkml:trace contextRef="#ctx0" brushRef="#br0" timeOffset="-190684.87">12995 12351 1928 0,'0'0'754'0,"0"0"-605"15,0 0-75-15,0 0-35 16,132 0-38-16,-63 0-1 0,36 0-24 16,-16 0-240-16,-13 0-386 15</inkml:trace>
  <inkml:trace contextRef="#ctx0" brushRef="#br0" timeOffset="-190504.92">13740 12300 1490 0,'0'0'492'0,"0"0"-296"15,0 0-50-15,0 0-17 16,129-2-96-16,-87 2-33 15,1 0 0-15,10 2-48 0,-10 0-288 16,-12-2-419-16</inkml:trace>
  <inkml:trace contextRef="#ctx0" brushRef="#br0" timeOffset="-190326.01">14048 12126 1746 0,'0'0'472'0,"0"0"-412"16,0 0 77-16,0 0-34 16,-85 140 50-16,60-86-72 15,3-2-63-15,7-2-18 16,15 0-126-16,0-14-169 16,0-14-437-16</inkml:trace>
  <inkml:trace contextRef="#ctx0" brushRef="#br0" timeOffset="-189687.17">14482 12097 1228 0,'0'0'373'15,"0"0"-179"-15,0 0 52 16,0 0-39-16,0 0-99 16,0 0 7-16,0 0 46 15,7 107-18-15,-18-55-15 16,-5-3-90-16,3 0 20 15,2-8-58-15,4-12 15 16,0-9-12-16,5-7-3 16,2-8 0-16,0-5 0 15,0 0 13-15,0-5 6 16,0-20-19-16,0-12-142 16,0-12-7-16,16-7-64 0,8-2 45 15,3 6 102 1,0 8 66-16,-3 13 96 0,-5 15-16 15,-7 14 15-15,-3 2-40 16,-7 9-53-16,-2 17 35 16,0 3 39-16,-4 7-15 15,-13-1 54-15,-2-5-74 16,4-3-23-16,10-8-2 16,5-3-1-16,0-4-4 15,27 1-11-15,8-4 19 16,6 1-40-16,-1 3-3 15,-9 1 15-15,-6 1-7 16,-16 6 13-16,-9 2-5 16,-5 4 8-16,-26-4-12 15,-7 1-4-15,-1-5 16 0,2-6-11 16,10-6-90-16,16-7-163 16,9-5-111-16,2-12-1329 0</inkml:trace>
  <inkml:trace contextRef="#ctx0" brushRef="#br0" timeOffset="-189492.82">15044 12298 1684 0,'0'0'696'15,"0"0"-499"-15,0 0-21 0,0 0-130 16,0 0 4-16,0 0-1 15,121 7-39-15,-90-7-20 16,-2 0-74-16,-7 0-187 16,-8 0-314-16</inkml:trace>
  <inkml:trace contextRef="#ctx0" brushRef="#br0" timeOffset="-189319.37">15265 12105 791 0,'0'0'1149'0,"0"0"-870"16,0 0-157-16,0 0 16 16,0 0 39-16,-116 135-65 0,89-89-50 15,10-2-59-15,7-2-3 16,10-4-118-16,20-9-155 16,7-13-342-16</inkml:trace>
  <inkml:trace contextRef="#ctx0" brushRef="#br0" timeOffset="-189117.22">15541 12151 1930 0,'0'0'494'16,"0"0"-428"-16,0 0 108 15,-133 91-31-15,104-47-18 0,15 0-81 16,14 2-43-16,0-4 21 15,27-5-22-15,13-7-51 16,27-9-173-16,-12-9-301 16,-5-5-311-16</inkml:trace>
  <inkml:trace contextRef="#ctx0" brushRef="#br0" timeOffset="-188912.75">15947 12085 1679 0,'0'0'546'15,"0"0"-495"-15,0 0-17 16,2 104-28-16,-2-51 42 0,-11 1 15 16,-14 1-53-16,-6 0 27 15,-21 1-37-15,6-12-142 16,9-13-356-16</inkml:trace>
  <inkml:trace contextRef="#ctx0" brushRef="#br0" timeOffset="-188365.83">16326 11911 886 0,'0'0'1216'15,"0"0"-884"-15,0 0-228 16,0 0-98-16,0 0 95 15,0 0-40-15,0 0-51 16,23-6 28-16,-2 14-37 16,4-3-1-16,0 0 4 15,-3-5 14-15,-5 0-11 16,-5 0-7-16,-3 0 0 16,-5 0 38-16,-4-5-1 0,0 5 41 15,0-3-11-15,0 3-65 16,0 0 11-16,0 0-13 15,0 15-22-15,0 19 7 16,0 7 11-16,0 15 4 16,0 12 0-16,-6 4 16 15,-8 7-4-15,1-1-12 16,2-4 1-16,-3-5 22 16,5-13-14-16,1-12 4 15,-2-14-3-15,-1-12 10 16,1-8-10-16,-9-10-5 15,-5 0-4-15,-8 0 13 16,-5-12-14-16,-23-2-72 0,10 0-283 16,6 5-881-16</inkml:trace>
  <inkml:trace contextRef="#ctx0" brushRef="#br0" timeOffset="-187233.5">10987 12925 993 0,'0'0'242'0,"0"0"-176"16,0 0 87-16,0 0 173 15,0 0-7-15,0 0-59 0,0 0-31 16,-11 0-118-16,13 0 21 15,5-2-98-15,8 2-23 16,8 0-4-16,12 0 5 16,14 0-12-16,14 0 0 15,12 0 10-15,26 0-25 16,26 0 15-16,25 4-2 16,6 3-10-16,-9 0 0 15,-16 2 12-15,-12-1 0 16,-3-2 0-16,-17-2-25 15,-14-1-5-15,-18 0-78 16,-2-3 56-16,13 2-39 0,10 0 65 16,10 2 6-1,-9 2 19-15,-2 0-8 0,-4 0 16 16,-3 2-7-16,1 0 0 16,-1-2 20-16,0-2-38 15,1-1 18-15,0 2-33 16,-3-1 26-16,-2 1-23 15,-4 0 30-15,-5 2-12 16,-3 0 21-16,-3 1-10 16,-1-3 1-16,3 2-40 15,1-2-24-15,6-3-51 16,3-2 9-16,4 0 73 16,-2 0 1-16,-2 0 32 0,-4 0 19 15,-5 0-7 1,-2 0 45-16,-5 0-57 0,-1 0 0 15,0 0-1-15,4 0 0 16,1 0-1-16,2 0 2 16,0 0-7-16,-1 0 7 15,-2-5 1-15,-3 1 32 16,-1-1 24-16,0 2-34 16,-3 1 42-16,-2 0-62 15,-3 2 8-15,-4 0-8 16,-5 0 14-16,-8 0 3 15,-6 0 3-15,-5 0-9 16,-6 4-28-16,-3-1-11 16,3-3-207-16,-3 0-324 15,-2 0-530-15</inkml:trace>
  <inkml:trace contextRef="#ctx0" brushRef="#br0" timeOffset="-186639.56">13178 13225 553 0,'0'0'1057'0,"0"0"-873"15,0 0-23-15,0 0 95 16,0 0-113-16,0 0-47 15,0 0-95-15,-2 31 18 16,-4 15 73-16,-6 12-13 16,-3 12 69-16,-1 3-84 15,-2-1-12-15,0 0-8 16,3-1-44-16,1-7 0 16,3-6 0-16,5-10 12 15,-2-7-38-15,4-13-66 0,2-9-120 16,0-8 17-1,2-11-152-15,0-8 16 0,0-14-427 0</inkml:trace>
  <inkml:trace contextRef="#ctx0" brushRef="#br0" timeOffset="-186442.3">13192 13218 1106 0,'0'0'1178'16,"0"0"-833"-16,0 0-316 15,0 0-2-15,0 0-10 16,113 75 6-16,-109-25 72 16,-4 8-71-16,-13 3-9 15,-22 0-12-15,-10-2 5 16,1-10-16-16,2 0-155 0,10-15-156 16,21-13-447-16</inkml:trace>
  <inkml:trace contextRef="#ctx0" brushRef="#br0" timeOffset="-186227.01">13702 13379 1000 0,'0'0'835'16,"0"0"-679"-16,-123-4-140 15,63 20 79-15,7 14 121 16,8 6-64-16,16 4 54 0,16 0-105 15,13-2-59-15,0 1 4 16,27-6-37-16,9 0-18 16,22-8-79-16,-10-9-235 15,-3-5-329-15</inkml:trace>
  <inkml:trace contextRef="#ctx0" brushRef="#br0" timeOffset="-185617.89">13887 13450 773 0,'0'0'1326'16,"0"0"-1124"-16,0 0-191 15,0 0 27-15,0 0 26 0,0 0 37 16,-84 119 88 0,68-79-119-16,3 2-30 0,1-2-38 15,3-5 20-15,3-5-37 16,4-7 15-16,2-9-68 15,0-2-13-15,0-12-50 16,0 0 40-16,8-3-32 16,3-20-184-16,1-9 31 15,1-6 7-15,3-3 115 16,1-8 145-16,4 5 9 16,-3 6 228-16,-1 4 112 15,-3 10-46-15,-8 7-127 16,-1 5-90-16,-5 9-10 15,0 1-14-15,0 2-51 16,0 0-4-16,0 0-8 0,0 0 10 16,0 0-12-16,-2 2 12 15,-1-2 0-15,3 0-11 16,0 0 28-16,0 0-11 16,0 0 1-16,0 0-7 15,0 0 54-15,0 0-20 16,0 0 30-16,5-2-36 15,11-6-28-15,3 1-26 16,4 0-9-16,-3 5 20 16,0 2-6-16,-4 0 19 15,-6 9 2-15,-3 11 13 16,-7 9-7-16,0 7 61 0,-11 4-12 16,-16 5-18-1,-6-4 32-15,-3 0-68 0,3-5 11 16,4-8-12-16,7-8 16 15,5-7-39-15,9-8-66 16,8-5-127-16,0-5-73 16,0-15-833-16</inkml:trace>
  <inkml:trace contextRef="#ctx0" brushRef="#br0" timeOffset="-185444.99">14239 13365 1356 0,'0'0'946'0,"0"0"-757"0,0 0-103 16,0 0 61-16,123 148-81 16,-123-83 16-16,-2 4-42 15,-36 5-29-15,-16-5-22 16,-33 12-96-16,12-20-236 16,7-14-425-16</inkml:trace>
  <inkml:trace contextRef="#ctx0" brushRef="#br0" timeOffset="-184380.64">15934 13094 856 0,'0'0'259'0,"0"0"-136"15,0 0-57-15,0 0 123 16,0 0 6-16,0 0-78 16,0 0 61-16,-16 0 40 15,16 0-1-15,0 0 44 16,0 0-99-16,0 0-9 16,0 0-55-16,0 0-74 15,0 0 37-15,0 0-61 16,18 0 0-16,9 0-10 15,12 0-31-15,28 0-10 16,-9 0-141-16,-6 0-475 0</inkml:trace>
  <inkml:trace contextRef="#ctx0" brushRef="#br0" timeOffset="-183979.58">16743 13014 1807 0,'0'0'707'16,"0"0"-420"-16,0 0-112 15,0 0-28-15,0 0-51 16,0 0-87-16,0 0 54 15,36 0-63-15,-7 0 1 16,6 3-17-16,1 2-40 16,1 2-74-16,-8 0-415 15,-10 0-534-15</inkml:trace>
  <inkml:trace contextRef="#ctx0" brushRef="#br0" timeOffset="-183848.29">16685 13207 1401 0,'0'0'849'15,"0"0"-595"-15,0 0 7 16,0 0-61-16,0 0-97 16,131 22-103-16,-64-19-14 15,-13 2-289-15,-10-3-786 0</inkml:trace>
  <inkml:trace contextRef="#ctx0" brushRef="#br0" timeOffset="-182165.6">17848 12318 1770 0,'0'0'525'0,"0"0"-425"15,0 0-14-15,0 0 40 16,0 0-57-16,0 0-60 15,0 0 52-15,9 114 52 16,-9-35-19-16,0 11-37 16,-15 4-51-16,-3 0 55 15,0-4-61-15,2-5 1 0,6-11-17 16,2-8 16-16,8-11 0 16,0-14-106-16,0-9-178 15,20-11 31-15,1-13-90 16,-4-8-297-16</inkml:trace>
  <inkml:trace contextRef="#ctx0" brushRef="#br0" timeOffset="-181945.47">17946 12293 1914 0,'0'0'662'0,"0"0"-415"0,0 0-191 15,145-21-12-15,-95 35-29 16,-8 20-14-16,-9 18 55 16,-17 10-56-16,-16 12-8 15,-16 2-20-15,-38 3-208 16,-56 9-54-16,11-18-242 16,3-17-542-16</inkml:trace>
  <inkml:trace contextRef="#ctx0" brushRef="#br0" timeOffset="-175948.56">18691 12310 1285 0,'0'0'635'0,"0"0"-347"16,0 0-148-16,0 0 68 16,0 0 10-16,0 0-102 15,0-10 11-15,-4 10-106 0,-16 8-15 16,-12 23 16-16,-7 10-13 15,-2 13 26-15,1 11-35 16,11 2 12-16,9-2-12 16,17-3 0-16,3-9 0 15,23-10-2-15,21-7-62 16,37-7-53-16,-7-14-356 16,-8-8-401-16</inkml:trace>
  <inkml:trace contextRef="#ctx0" brushRef="#br0" timeOffset="-175736.83">19202 12501 1842 0,'0'0'370'0,"0"0"-284"16,0 0 1-16,-143 63 13 15,94-20 20-15,0 7-4 16,8 2-96-16,8-3 20 15,14-6-40-15,11-9-97 16,8-10 0-16,23-16-164 16,8-8-92-16,2 0-424 0</inkml:trace>
  <inkml:trace contextRef="#ctx0" brushRef="#br0" timeOffset="-175586.67">19175 12550 1744 0,'0'0'497'15,"0"0"-441"-15,0 0 34 16,0 0-68-16,44 121 14 16,-30-73-30-16,1 3 9 15,1 9-30-15,-5-12-189 16,-4-13-370-16</inkml:trace>
  <inkml:trace contextRef="#ctx0" brushRef="#br0" timeOffset="-175423.57">18822 12763 753 0,'0'0'1584'0,"0"0"-1001"15,0 0-495-15,0 0-34 16,0 0-44-16,143-14 7 16,-78 14-34-16,28 0-72 15,-14-3-452-15,-12-5-553 0</inkml:trace>
  <inkml:trace contextRef="#ctx0" brushRef="#br0" timeOffset="-175241.09">19670 12422 1787 0,'0'0'350'0,"0"0"-211"0,24 107-59 16,-24-45 26-16,-2 10-43 15,-31 4-63-15,-14 1 0 16,-43 16-83-16,13-17-424 16,5-18-694-16</inkml:trace>
  <inkml:trace contextRef="#ctx0" brushRef="#br0" timeOffset="-174731.1">17311 13166 1732 0,'0'0'524'16,"0"0"-436"-16,122 0 42 16,-30 0 73-16,44 5-54 15,56 8-78-15,28 3 28 16,12 1-60-16,-4-4 4 16,-19-3-4-16,3-1-27 15,-9-4-13-15,-23 2 1 16,-22-3-46-16,-41-1 45 15,-35 1-29-15,-31 3 12 16,-20-3-61-16,-6 4-185 16,-25-2 24-16,0-3-388 15,-15-1-312-15</inkml:trace>
  <inkml:trace contextRef="#ctx0" brushRef="#br0" timeOffset="-174071.09">18069 13547 1388 0,'0'0'480'15,"0"0"-283"-15,0 0-52 16,0 0 0-16,0 0 58 16,0 0-124-16,0 0-51 15,31-4-28-15,-31 58 0 16,0 31 70-16,0 3-36 0,-9 6-13 15,-7 0 6 1,3-22-15-16,3 1-8 0,0-15-4 16,6-16-19-16,1-16 17 15,3-14-153-15,0-12-81 16,9-15 63-16,5-16-190 16,-3-10-691-16</inkml:trace>
  <inkml:trace contextRef="#ctx0" brushRef="#br0" timeOffset="-173883.45">18303 13441 1023 0,'0'0'1131'0,"0"0"-987"15,0 0-117 1,0 0-17-16,102 114 4 0,-102-64 21 16,0 8 47-16,-37 5-8 15,-19 2 21-15,-17-2-83 16,-8-5-12-16,6-8-64 15,10-20-139-15,22-11-109 16,24-14-380-16</inkml:trace>
  <inkml:trace contextRef="#ctx0" brushRef="#br0" timeOffset="-173662.59">18749 13543 1756 0,'0'0'391'0,"0"0"-391"0,0 0 34 16,-132 39-34-16,88-4 201 16,8 11-8-16,12 7-27 15,12 1-77-15,12 1-69 16,5-6 30-16,24-7-50 16,11-8-57-16,6-9-88 15,18-18-125-15,-14-2-125 16,-9-5-352-16</inkml:trace>
  <inkml:trace contextRef="#ctx0" brushRef="#br0" timeOffset="-173471.07">18949 13640 1624 0,'0'0'716'0,"0"0"-492"16,0 0-206-1,0 0 5-15,0 0-23 0,0 0 13 16,-21 107 39-16,9-58 31 15,1-1-82-15,2 0-1 16,0-6 0-16,5-8-149 16,1-10-71-16,3-14-111 15,0-10-214-15,0 0-679 0</inkml:trace>
  <inkml:trace contextRef="#ctx0" brushRef="#br0" timeOffset="-173295.56">19059 13604 84 0,'0'0'2064'0,"0"0"-1798"0,0 0-168 16,0 0-86-16,0 0-1 15,22 140-8-15,-27-88 4 16,-16 0-4-16,-11-4-3 16,1-3-25-16,-7-10-180 15,12-12-116-15,5-14-304 0</inkml:trace>
  <inkml:trace contextRef="#ctx0" brushRef="#br0" timeOffset="-173107.23">19329 13604 2223 0,'0'0'276'15,"0"0"-208"1,35 104 83-16,-35-46-87 0,0 1-13 15,-27 6-23-15,-15 2-26 16,-11-3-4-16,-18-2-186 16,13-14-344-16,13-18-754 0</inkml:trace>
  <inkml:trace contextRef="#ctx0" brushRef="#br0" timeOffset="-172575.08">20198 13251 1517 0,'0'0'756'16,"0"0"-507"-16,0 0-6 15,0 0-17-15,0 0-95 0,0 0 9 16,0 0-71 0,53-4-68-16,-10 4-2 0,3 11-26 15,-4 3-70-15,-5 7-38 16,-16-2-539-16,-13-5-533 0</inkml:trace>
  <inkml:trace contextRef="#ctx0" brushRef="#br0" timeOffset="-172457.58">20220 13488 719 0,'0'0'1700'0,"0"0"-1345"16,0 0-218-16,0 0-118 15,0 0-19-15,154 23-37 16,-105-23-318-16,-7 0-928 0</inkml:trace>
  <inkml:trace contextRef="#ctx0" brushRef="#br0" timeOffset="-171084.72">21607 12609 1631 0,'0'0'565'15,"0"0"-352"-15,0 0-134 0,0 0-25 16,0 0-10-16,0 0 34 16,-118 78 92-16,84-22-97 15,10 0-43-15,11-4 4 16,13-7-26-16,2-14 23 16,29-8-19-16,13-15-12 15,12-8 32-15,4 0-32 16,-2-22-41-16,-4-10-37 15,-12-7-86-15,-13-3 82 16,-11-2 16-16,-11 4 66 16,-7 8 18-16,0 10 40 15,-19 12-58-15,-16 10-16 16,4 16-172-16,4 5-338 0</inkml:trace>
  <inkml:trace contextRef="#ctx0" brushRef="#br0" timeOffset="-170895.15">21959 12974 1657 0,'0'0'485'0,"0"0"-246"16,0 0 44-16,-53 140-127 16,24-92-100-16,4-3-15 15,3-5-39-15,9-4-4 16,8-10-104-16,5-10-202 15,11-8-237-15,9-8-1032 0</inkml:trace>
  <inkml:trace contextRef="#ctx0" brushRef="#br0" timeOffset="-170415.6">22303 12543 1075 0,'0'0'819'0,"0"0"-565"16,0 0-164-16,0 0-63 0,0 0 137 15,0 0-15-15,0 0-11 16,0-27-29-16,0 24-97 15,0-2 11-15,0-2-2 16,0-2-4-16,8 0 4 16,7 1-21-16,6 1 9 15,3 6-18-15,1 1 11 16,-2 0-2-16,-8 18 0 16,-9 10 16-16,-6 9-16 15,-6 6 1-15,-21 3 0 16,-4-5 51-16,2-6-52 15,8-4 18-15,10-7-18 16,11-7 19-16,7 1 3 0,22-2-22 16,10 0 6-1,-2 2-10-15,-3 1 4 0,-10 0 0 16,-15 6 0-16,-9 3-1 16,-18 2-21-16,-26 2 13 15,-39 10-81-15,12-8-112 16,8-8-371-16</inkml:trace>
  <inkml:trace contextRef="#ctx0" brushRef="#br0" timeOffset="-170039.13">21030 13349 1719 0,'0'0'653'0,"0"0"-422"16,0 0 68-16,114 0-177 0,5 0-1 15,55 0-70-15,23 4-38 16,-8 0 40-16,-22 2-44 16,-49-2-5-16,-27 1-4 15,15 4-115-15,-35-1-144 16,-5-5-537-16</inkml:trace>
  <inkml:trace contextRef="#ctx0" brushRef="#br0" timeOffset="-169362.55">21564 13851 1375 0,'0'0'570'0,"0"0"-289"16,0 0-118-16,0 0-74 0,0 0 70 15,0 0-56-15,0 0-8 16,-123 79-4-16,110-30-70 16,9-3 8-16,4-7-20 15,0-7 4-15,17-8 19 16,10-11-31-16,4-5 0 16,1-8-1-16,-1-4-54 15,-9-14-9-15,-6-10-54 16,-9-2-47-16,-7-6 90 15,0 5 12-15,0 8 56 16,-16 9-6-16,-4 14-70 16,4 0-199-16,10 0-400 0</inkml:trace>
  <inkml:trace contextRef="#ctx0" brushRef="#br0" timeOffset="-169192.36">21776 14069 1495 0,'0'0'604'0,"0"0"-317"16,0 0-109-16,-44 136 16 16,25-83-108-16,2-7-75 15,3-3 2-15,8-2-13 16,4-7-34-16,2-15-208 16,10-6-381-16,9-13-551 0</inkml:trace>
  <inkml:trace contextRef="#ctx0" brushRef="#br0" timeOffset="-168456.1">22102 13805 1182 0,'0'0'949'0,"0"0"-652"15,0 0-193-15,0 0-22 16,0 0 66-16,0 0-104 16,0 0-17-16,0-7 12 15,0 7-33-15,0 0 13 16,0 0-19-16,0 0 14 16,0 0-22-16,0 0 8 0,0 0 0 15,0 0 0-15,0 0 7 16,0 0-14-16,0 0 7 15,0 0-48-15,0 0 47 16,0 0-31-16,0 0 26 16,0 0-5-16,0 0 20 15,0 0-9-15,0 0 11 16,0 0-10-16,0 0 66 16,0 0-39-16,0 0 17 15,0 0-25-15,0 0-4 16,0 0-4-16,0 0-12 15,0 0 1-15,0 0-24 0,0 0 23 16,0 0 0-16,0 0 0 16,0 0 7-16,0 0-8 15,0 0 1-15,0 0 0 16,0 0-20-16,0 0 21 16,0 0-1-16,0 0 0 15,0 0 15-15,0 0-7 16,0 0-7-16,2 4 7 15,16 10 30-15,3 2-37 16,8 0 17-16,8-4-18 16,1-1 23-16,-1-8-22 15,-1-3-1-15,-7 0-46 16,-9 0 34-16,-7 0-42 16,-9 0 43-16,-4 0 10 15,0 0-23-15,0 4 10 0,-2 14-5 16,-9 12 19-16,-1 11 30 15,-2 13-20-15,-1 5-2 16,-4 6-8-16,1 2 12 16,1-9-35-16,-1-3 23 15,0-6-166-15,-4-10-114 16,4-13-302-16,2-11-318 0</inkml:trace>
  <inkml:trace contextRef="#ctx0" brushRef="#br0" timeOffset="-168327.25">22112 14145 1729 0,'0'0'793'0,"0"0"-520"0,139-58-178 15,-66 33-95-15,53-4-7 16,-20 4-151-16,-6 1-464 0</inkml:trace>
  <inkml:trace contextRef="#ctx0" brushRef="#br0" timeOffset="-167855.68">22913 13256 1692 0,'0'0'946'0,"0"0"-680"16,0 0-103-16,0 0-133 15,0 0-17-15,167 0-13 16,-105 2-6-16,-2 6-6 16,-10 5-282-16,-19-1-424 15,-20-1-306-15</inkml:trace>
  <inkml:trace contextRef="#ctx0" brushRef="#br0" timeOffset="-167741.47">22976 13433 1627 0,'0'0'645'0,"0"0"-542"0,0 0 64 15,0 0 34-15,139 63-149 16,-23-56-52-16,-12-2-216 16,-11-5-385-16</inkml:trace>
  <inkml:trace contextRef="#ctx0" brushRef="#br0" timeOffset="-167157.75">24726 12865 1487 0,'0'0'279'0,"0"0"-149"15,0 0 105-15,0 0-67 0,0 0-3 16,0 0-64-16,0 0-6 15,-60-106 16-15,68 90-89 16,15 2-9-16,-2 6 19 16,2 8-31-16,-3 0 41 15,-5 5-42-15,-10 22 0 16,-5 9-5-16,-9 7 21 16,-20 3-16-16,-9-2 18 15,3-8 0-15,6-6-6 16,8-12-12-16,13-7 0 15,8-4 6-15,0-2 0 16,19-2 3-16,10 1-9 16,5 3 20-16,-2 0-20 15,-6 3 0-15,-10 5 0 16,-12 8-11-16,-4 5 10 0,-15 5 1 16,-26-1 0-16,-7 2-26 15,-4-5 2-15,-10 4-215 16,17-11-260-16,7-6-339 0</inkml:trace>
  <inkml:trace contextRef="#ctx0" brushRef="#br0" timeOffset="-167005.15">24217 13371 45 0,'0'0'1934'0,"0"0"-1393"16,0 0-410-16,0 0 76 15,0 0-14-15,181 1-118 16,-101-1-41-16,9 0-34 15,2 0-31-15,23 0-40 0,-25 0-269 16,-20 0-703-16</inkml:trace>
  <inkml:trace contextRef="#ctx0" brushRef="#br0" timeOffset="-166593.9">24307 13655 859 0,'0'0'1326'0,"0"0"-986"0,0 0-233 15,0 0 60-15,0 0-74 16,158 0-77-16,-100 0 37 15,0-1-53-15,-2-3-82 16,-10 0-8-16,-9 1-75 16,-12 0 40-16,-9 1 48 15,-14 2 55-15,-2 0 5 16,-4 0 34-16,-16 3 24 16,-5 18 68-16,0 6-71 15,-2 14 31-15,-2 8-39 16,4 9-23-16,0 9 35 0,0 0-41 15,5 5-1 1,2-7 3-16,2 0 15 0,3-5-36 16,2-9-82-16,-7-3-152 15,0-16-247-15,3-14-526 0</inkml:trace>
  <inkml:trace contextRef="#ctx0" brushRef="#br0" timeOffset="-166458.28">24197 14101 1607 0,'0'0'921'16,"116"-53"-634"-16,4 16-152 16,52-12-92-16,22-4-42 15,-3 10-2-15,-23 2-175 16,-62 16-189-16,-29 4-1121 0</inkml:trace>
  <inkml:trace contextRef="#ctx0" brushRef="#br0" timeOffset="-165877.15">25434 13339 1817 0,'0'0'520'0,"0"0"-471"15,0 0 26-15,0 0-9 16,0 0-25-16,0 0 6 16,0 0-46-16,-10 12 84 15,12-8-46-15,2-2-27 16,0-1 67-16,-2-1-72 16,-2 0 34-16,0 0 3 15,-2 0-36-15,-8 0 1 16,-4 0-9-16,3 7-6 15,3 7-15-15,8 14-4 16,0-5-128-16,0-6-458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8T06:49:59.03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25831 1557 1326 0,'0'0'241'0,"0"0"-175"16,0 0-53-16,0 0-4 15,0 0 33-15,0 0 52 16,0-11-51-16,0 11 47 16,0 0-33-16,0-3 26 0,0 3 25 15,0 0-24-15,0 0 5 16,0 0-30-16,0 0-15 16,0-1 32-16,0 1-49 15,0 0-11-15,0 0-8 16,0 0 7-16,0 0-10 15,0 0-5-15,0 0 0 16,0 0-14-16,0 0 8 16,0 0-6-16,0-3-47 15,2-1-78-15,2-1-37 16,1-2 66-16,-1 2 21 16,-1 1 45-16,-3 1 8 15,0 3 34-15,0 0 35 16,0 0 26-16,0 0 56 0,0 0-21 15,0 0-19-15,0 0-3 16,0 0-30-16,0-2 29 16,0 2 6-16,0 0-64 15,0 0 35-15,0 0-36 16,0 0-13-16,0 0 16 16,0 0-8-16,-5 0-5 15,-6 0-4-15,0 2 10 16,-3 8-17-16,2 1 7 15,0 0 0-15,-1 3 0 16,2 1 14-16,-3 1-14 16,3 2 0-16,-3 0 1 0,4 2-7 15,1 0 6 1,-3 1 0-16,1 0-2 0,3 4 10 16,-2-1-2-16,2-1-6 15,-1 0 0-15,-1 0-15 16,2 0 15-16,-1-1 0 15,3 2-7-15,-2 1 26 16,2 1-19-16,-1 3 0 16,1 0 1-16,-1-2 0 15,2 1-1-15,1-2 0 16,1 2 0-16,1 0 15 16,0-1-15-16,-2-2 0 15,0 1 0-15,-1-1-9 0,-2 1 9 16,2-2 0-1,1 1 0-15,0 2 10 0,2-3-7 16,2 2-3 0,-2 1 0-16,2-2-3 0,0 1 3 15,0 0 0-15,0 1-6 16,0-1 21-16,0-1-16 16,0 1 1-16,0 1 0 15,0-3 0-15,0 3 0 16,0-6 0-16,0 3-1 15,0 0 16-15,4-2-24 16,0 0 9-16,0 0 0 16,1-2 1-16,2 0 0 15,-2-2-1-15,1 0 0 16,3-2 7-16,-3 0-7 0,4 0 0 16,-2-2 0-1,1-2-3-15,1 3 4 0,-2-3-1 16,-1 2 0-16,4 0 12 15,0 1-18-15,4 0 6 16,1-1 0-16,3 0-3 16,-2 0 3-16,3 0 0 15,3 0 0-15,-2 0 8 16,4 0-13-16,2-3 5 16,2 1 0-16,2-1-7 15,0-5 13-15,1 0-6 16,-1-2 0-16,-2 0 13 0,0-1-10 15,0-3-3-15,-2 1 0 16,-3-1-4-16,0 0 5 16,3 0-1-16,-2 0 0 15,2-1 12-15,2-8-6 16,-3-3-6-16,4-1 0 16,-4 1 0-16,0-1 10 15,-1-3-10-15,0-1 0 16,-1-2 6-16,1-1-1 15,-3-2-5-15,0-2 0 16,1 0-2-16,-3-3 11 16,0-1-6-16,-2 0-3 15,-1-4 1-15,1 0-3 16,-2 0 2-16,-1-2 0 16,-2 2-1-16,1-2 11 0,-1 1-5 15,-1 4-5-15,-1-2 0 16,-3 1-8-16,2 2 8 15,-3 0 0-15,-3-2 2 16,2 2 9-16,1-4 2 16,0 0-13-16,0 0 1 15,-1-2 3-15,-1 2 8 16,-3-1-7-16,0 1 22 16,-2 2-26-16,0 2 43 15,0 1-34-15,-2 1-4 16,-7-1 15-16,0 3-21 15,-2 0 0-15,0 2-6 16,0-2 21-16,-3 2-8 0,1-2-7 16,-1 2 0-1,1 0-6-15,-1-3 6 0,-1 4 0 16,2-1-1-16,-3 2 11 16,-2-3-11-16,1 4 1 15,-1-3 0-15,-2 1-7 16,0-1 7-16,2 4 0 15,2 0-6-15,0 2 15 16,3 2-10-16,3 0 1 16,-2 2 0-16,1-1-9 15,1 4 10-15,2 1-1 16,-3-1 0-16,-1 0 14 16,-1 1-16-16,-3 0 2 0,1 0 0 15,-1 0-12 1,-3 0 13-16,0 1-1 0,2 5 0 15,-1-3 11-15,3 1-11 16,-1 0 0-16,1-3 0 16,-1 2-9-16,-1-2 10 15,-2 2-1-15,-1-4 0 16,-1 2 12-16,-2 1-3 16,0-1-9-16,-2 3 0 15,-2 0-3-15,1 4 3 16,0 0 0-16,-1 0-12 15,-2 7-78-15,-8 19-145 16,6-2-247-16,7-5-398 0</inkml:trace>
  <inkml:trace contextRef="#ctx0" brushRef="#br0" timeOffset="2025.42">27995 1632 443 0,'0'0'70'0,"0"0"-42"16,0 0 338-16,0 0-95 15,0 0-190-15,0 0-80 16,0 0 98-16,0 2 43 0,0-6-46 16,0 1-22-1,0-4-47-15,0 3 50 0,0-2-45 16,2 2 3-16,-2-1 50 16,0 0-29-16,0 1-21 15,0-2 54-15,0 1-34 16,0 0 5-16,-4-2-23 15,0 7-3-15,-1-5 30 16,-1 5-49-16,-1 0-15 16,-2 0 10-16,-4 0-2 15,-1 0-8-15,-3 5 0 16,-1 10 6-16,-1 2-3 16,-2 9-3-16,0-1 0 15,-1 3 19-15,0 4-13 16,2 2 24-16,-1 2-5 0,4 3-16 15,-1 3 49 1,3 0-43-16,-1 4-6 0,3 0 30 16,-1 3-38-16,3-3 23 15,2 1-24-15,2-1 1 16,3 0-4-16,4-1 3 16,0-5 0-16,0-2-5 15,0 0 23-15,0-4-13 16,0 0-5-16,0 0 0 15,6-2 0-15,2-2 7 16,0 1-7-16,1-4 0 16,3 0 14-16,-4-4-14 0,3 2 0 15,1-3 1 1,1-2 5-16,3-1-5 16,-1 2-1-16,1-3 3 0,-3-2 14 15,3 0-14-15,-5 0-3 16,2 1 0-16,-1-2-8 15,-4-1 8-15,3 3 0 16,-1-3-1-16,0-2 15 16,1 0-14-16,5-2 0 15,2 0 0-15,2-5 27 16,0 4-19-16,1-1-8 16,0-3 0-16,2 2 13 15,-1-2-12-15,0 2-1 16,3-4 0-16,-1 2-6 15,-1-1 8-15,-1-2-2 0,0 0 0 16,-2-1 13-16,3 1-10 16,-4 0-3-16,0 1 0 15,-1-1-4-15,-1-2 16 16,1 0-12-16,0 2 0 16,-2-2 16-16,1 0-6 15,-1 0-10-15,-1 0 0 16,1 0 6-16,-3 0 3 15,3-7-9-15,1 2 30 16,2-3-28-16,-1-2 20 16,1 0-22-16,2-2 1 15,-3-1-7-15,-1 2 17 16,-1-1-11-16,-1-2 7 0,2 0 3 16,-2-2 16-16,1 4-19 15,-3-7 1-15,1 1 4 16,1-2-12-16,-1-1 0 15,-1 0-1-15,-3 1 16 16,2 0-14-16,-3 0-1 16,1 0 7-16,0-2 30 15,1-1-36-15,-2-2 16 16,0-5-2-16,0-3-14 16,-1-2 21-16,-1-5-20 15,-2-3-2-15,-1-1 6 16,-1 0 12-16,-1 0-15 15,0 2 0-15,-2 2 9 16,0 4 13-16,0 4-24 0,0-1 5 16,0 5 11-16,-7-2-4 15,-2 0 5-15,0 0-18 16,1-2 8-16,-4 0-8 16,-1-2 0-16,2 0 0 15,-3 1 1-15,-1 1 15 16,1 5-12-16,1-1-4 15,-3 3 0-15,3 3-21 16,-1 1 21-16,-1-2 0 16,-1 0 0-16,-3 2 13 15,-2-4-9-15,-3 4-4 0,-3-2 0 16,-4-3-15 0,-3 3 15-16,1 0 0 0,-3 3 0 15,1 3 12-15,2 1-21 16,-6 2 9-16,1 1-30 15,-4 3 21-15,-3 1-27 16,-1 2-11-16,-1 4-5 16,-9 3-69-16,12 0-179 15,8 0-537-15</inkml:trace>
  <inkml:trace contextRef="#ctx0" brushRef="#br0" timeOffset="4760.42">25565 2368 532 0,'0'0'46'0,"0"0"-44"16,0 0 600-16,0 0-270 15,0 0-202-15,0 0 14 16,0 0 17-16,0-20 71 15,0 14-96-15,0 2-56 16,3 0 15-16,6 0-31 0,6 2 6 16,6 2-31-16,8 0-39 15,11 0 60-15,9 2-42 16,6 8-8-16,10 1 35 16,4 1-33-16,2-3 18 15,3-1-15-15,-3 0 0 16,-4 0-1-16,-7-4-14 15,-6 0 0-15,-8 1-13 16,-5-5-81-16,-12 0-279 16,-14 0-595-16</inkml:trace>
  <inkml:trace contextRef="#ctx0" brushRef="#br0" timeOffset="5566.42">25758 2097 513 0,'0'0'772'16,"0"0"-405"-16,0 0-225 15,0 0-98-15,0 0 143 16,0 0 67-16,0 0-75 15,-3 16 1-15,3-16-74 16,0 0-36-16,5-12-1 16,6-6-69-16,4-5 0 0,-1-3-1 15,1-3-34 1,-1 3 23-16,-1 2-27 0,-4 4 17 16,-2 6 8-16,-3 3 23 15,-2 10-9-15,-2 1 12 16,0 0-2-16,0 0 1 15,0 21-11-15,-8 8 0 16,-4 5-15-16,1 7 22 16,5-6-7-16,1 0 0 15,5-4-16-15,0-7-41 16,0-6-202-16,24-14-93 16,3-4-228-16,-2 0-707 0</inkml:trace>
  <inkml:trace contextRef="#ctx0" brushRef="#br0" timeOffset="5796.34">25996 2085 584 0,'0'0'980'0,"0"0"-620"16,0 0-240-16,0 0-43 15,0 0 91-15,0 0-61 16,0 0-64-16,-22 82 13 16,22-80-35-16,15-2 19 15,8 0-40-15,-1-2-3 16,0-15-6-16,-4-6-37 15,-7 0 10-15,-2 0 24 16,-6 5-57-16,-3 6 41 16,0 7 4-16,0 5-72 15,-12 0-10-15,7 14-41 0,3 1-138 16,2-3-701-16</inkml:trace>
  <inkml:trace contextRef="#ctx0" brushRef="#br0" timeOffset="6031.29">26306 1845 1627 0,'0'0'370'0,"0"0"-282"16,0 0-53-16,0 0-33 15,0 0 77-15,-7 102 87 16,0-47-117-16,5 0-24 0,2 1-20 15,0-5 6-15,0-7-22 16,0-8 9-16,4-9-87 16,3-9-82-16,-2-7-146 15,-3-11-331-15</inkml:trace>
  <inkml:trace contextRef="#ctx0" brushRef="#br0" timeOffset="6157.01">26246 2013 2023 0,'0'0'467'0,"0"0"-377"16,0 0-72-16,0 0-18 16,127-44 3-16,-77 44-3 15,-7 0-113-15,-11 0-393 0</inkml:trace>
  <inkml:trace contextRef="#ctx0" brushRef="#br0" timeOffset="6812.89">26444 2416 1490 0,'0'0'274'16,"0"0"-222"-16,0 0-18 15,0 0-16-15,0 0 33 16,0 0 35-16,0 0-18 15,-2 0 23-15,6 0-10 0,10 0-48 16,3 0 30 0,4 0-26-16,1-2-36 0,5-3 9 15,1 5-10-15,6-5-35 16,15-1-130-16,-6 0-212 16,-8-2-719-16</inkml:trace>
  <inkml:trace contextRef="#ctx0" brushRef="#br0" timeOffset="7403.51">25941 2723 1341 0,'0'0'336'0,"0"0"-215"16,0 0-5-16,0 0 32 16,0 0-22-16,0 0-32 15,0 0-63-15,-19-6-21 16,19 10 63-16,0 10-30 16,0 6 23-16,5 4-14 15,1 2-32-15,-1 2 11 16,0-4-31-16,-5-4 9 0,2-4-9 15,-2-4 1-15,0-5-1 16,0-3 0-16,0-4-63 16,0-2-74-16,-12-17-89 15,1-5-615-15</inkml:trace>
  <inkml:trace contextRef="#ctx0" brushRef="#br0" timeOffset="7515.94">25941 2723 1609 0,'-41'-48'511'15,"63"44"-472"-15,10 1-30 16,1 2-9-16,19 1-10 16,-13 0-131-16,-3 0-412 0</inkml:trace>
  <inkml:trace contextRef="#ctx0" brushRef="#br0" timeOffset="7688.49">26275 2682 927 0,'0'0'596'0,"0"0"-524"15,0 0-5-15,0 0 65 16,-45 109 0-16,22-75 37 16,0 3-56-16,0-6-73 15,5-3-2-15,3-5-38 16,1-8 0-16,3-7-118 16,5-5-186-16,-2-3-423 0</inkml:trace>
  <inkml:trace contextRef="#ctx0" brushRef="#br0" timeOffset="7815.69">26145 2775 1759 0,'0'0'271'15,"0"0"-220"-15,0 0-17 16,0 0-32-16,114 56-2 16,-87-33-62-16,-5-8-671 0</inkml:trace>
  <inkml:trace contextRef="#ctx0" brushRef="#br0" timeOffset="8792.43">27739 2305 842 0,'0'0'193'0,"0"0"-68"0,0 0 39 15,0 0 54 1,0 0-8-16,0 0-44 0,0 0 34 16,-56-13-68-16,56 13-34 15,0 0-16-15,0 0-39 16,-2 0 25-16,2 0-25 16,0 0-41-16,0 0 45 15,0 0-39-15,0 0-8 16,0 0 13-16,0 0-4 15,0 0 9-15,0-3-12 16,21 2 10-16,8 1-14 16,6 0-2-16,11 0 0 15,10 0-6-15,11 0 15 16,11 0-6-16,7 0-3 16,11 0 0-16,0 1-3 0,-1 2 3 15,-5-3 0-15,-10 0 0 16,-13 1 12-16,-11 2-13 15,-8 1 1-15,-7 1-4 16,-8 0-11-16,-6-1-40 16,-9 1-18-16,-7 0-15 15,-6-3-139-15,-5-2-109 16,0 0-515-16</inkml:trace>
  <inkml:trace contextRef="#ctx0" brushRef="#br0" timeOffset="11043.42">28093 1784 1088 0,'0'0'543'0,"0"0"-437"16,0 0-43-16,0 0 48 15,0 0 21-15,0 0-29 16,0 0-34-16,-24-24-38 16,13 24 25-16,0 4-17 15,0 12-27-15,-3 6 68 16,5 9-51-16,3 0 17 0,1 6-7 16,5 1-30-1,0-1 39-15,0-6-37 0,0-1-10 16,0-4 14-16,0-4-14 15,0-6-1-15,-7-2 6 16,-4-6 7-16,-2-1-1 16,0-7-12-16,-4 0 1 15,5 0-16-15,5-17 13 16,5-7-33-16,2-2 21 16,2-6-36-16,17 3 48 15,6-2-20-15,2 4 22 16,-4 4 7-16,-3 3-5 0,-9 5 54 15,-5 6 10-15,-4 3-36 16,-2 2 43-16,0 4-73 16,0 0-12-16,0 0-70 15,0 7-119-15,3 10-184 16,8-5-218-16</inkml:trace>
  <inkml:trace contextRef="#ctx0" brushRef="#br0" timeOffset="11278.99">28336 1760 1527 0,'0'0'341'15,"0"0"-162"-15,0 0 57 16,0 0-90-16,0 0-107 16,0 0-17-16,0 0-22 0,-2 68 0 15,-7-13 13-15,5 3-7 16,0 0-6-16,-1-4 0 15,5-6 2-15,0-6-18 16,0-8 10-16,0-10-107 16,0-12-133-16,0-5-243 15,0-7-466-15</inkml:trace>
  <inkml:trace contextRef="#ctx0" brushRef="#br0" timeOffset="11396.41">28279 2002 1691 0,'0'0'481'15,"0"0"-364"-15,0 0-55 16,0 0-61-16,127-58-1 0,-83 53-34 16,-9 3-303-16,-10 2-937 15</inkml:trace>
  <inkml:trace contextRef="#ctx0" brushRef="#br0" timeOffset="11883.38">28018 2526 1545 0,'0'0'207'16,"0"0"-207"-16,0 0 36 15,0 0-17-15,0 0 15 0,0 0-4 16,0 0-22 0,100-33 7-16,-88 33-15 0,-4 0 0 15,-3 0 14-15,-1 0-14 16,-2 1 17-16,-2 18 33 16,0 5 26-16,0 5 11 15,0 6-55-15,-6 0-8 16,1 0-3-16,1-3-13 15,0-4-6-15,1-7-2 16,-2-4-137-16,1-7-155 16,-1-5-382-16</inkml:trace>
  <inkml:trace contextRef="#ctx0" brushRef="#br0" timeOffset="12003.95">28060 2677 1035 0,'0'0'702'0,"0"0"-497"0,0 0-102 16,0 0-78-16,0 0-17 15,132-78-8-15,-74 62-142 16,-14 2-215-16,-4 0-619 0</inkml:trace>
  <inkml:trace contextRef="#ctx0" brushRef="#br0" timeOffset="12170.44">28485 2525 1096 0,'0'0'561'15,"0"0"-476"-15,0 0 35 16,0 0 4-16,0 0 13 15,-93 130-42-15,68-100-40 16,6-4 1-16,1-4-55 0,7-6-1 16,4-6-19-16,0-8-143 15,0-2-32-15,1-9-197 16,2-5-688-16</inkml:trace>
  <inkml:trace contextRef="#ctx0" brushRef="#br0" timeOffset="12275.95">28283 2606 1328 0,'0'0'670'0,"0"0"-343"15,0 0-161-15,0 0-75 16,0 0-76-16,0 0-5 16,0 0-10-16,134 100-195 15,-105-68-649-15</inkml:trace>
  <inkml:trace contextRef="#ctx0" brushRef="#br0" timeOffset="18641.93">25980 3254 605 0,'0'0'228'0,"0"0"-140"0,0 0 3 15,0 0 65-15,0 0 106 16,0 0-48-16,18-63-20 15,-18 57 23-15,0 5-67 16,0-1-20-16,0 0-32 16,0 2-37-16,0 0 18 15,0 0-46-15,0 0-26 16,0 0 20-16,0 0-21 16,0 0 4-16,0 0-10 15,0 11 0-15,0 4-7 0,3 8 7 16,3-2 0-1,1 2 3-15,4-2 8 0,5 4 16 16,1-2-8-16,3 2-13 16,5-3 25-16,4 2-30 15,2-5-1-15,3 0 14 16,3-5-5-16,6-4 7 16,1-2-13-16,1-3 7 15,4 2-1-15,-2-3-9 16,-1 2 0-16,2 0 0 15,-4 0 12-15,1 0-13 16,-3-2 1-16,1-2 0 16,-1-2-4-16,2 0 4 15,-1 0 0-15,1-2 0 16,3-8 18-16,-3 0-16 0,4-2-2 16,-4-2 6-1,3-2-11-15,-3 0 6 0,1-3-1 16,-1-2 0-16,1-1 0 15,2 2-15-15,0-2 15 16,-5 1-6-16,1 3-12 16,-5 3 18-16,-3-1 0 15,1 5 0-15,-5-1 6 16,2 0-7-16,-4 1 1 16,2-1 0-16,-4 0-20 15,0-2 20-15,-2-3-8 16,-1-3-4-16,0 2-50 15,-3-2 61-15,1 2-14 16,-2 0-3-16,-4 4 17 16,-4 3-16-16,-4 4 17 0,-2 1 7 15,-3 3-1-15,-3 3 39 16,2 0-21-16,-2 0-9 16,0 0 26-16,0 0-41 15,0 0 21-15,0 0-21 16,0 0 14-16,0 0 3 15,0 0-17-15,0 0 0 16,0 0-1-16,-13 0-63 16,-8 0-204-16,-3 4-384 0</inkml:trace>
  <inkml:trace contextRef="#ctx0" brushRef="#br0" timeOffset="19416">26952 3395 910 0,'0'0'394'0,"0"0"-190"16,0 0-58-16,0 0-22 16,0 0 72-16,0 0-27 0,0 0-56 15,-2 0 9 1,2 0-54-16,0 0 5 0,0 0 9 15,-2 0-29-15,2 0 31 16,0 0-56-16,0 0-17 16,0 0 30-16,0 0-41 15,0 0 27-15,0 0-12 16,0 0-7-16,0 0 25 16,0 0-33-16,0 0 0 15,0 1 16-15,9 1-6 16,13 3-10-16,5-1 0 15,2-1 11-15,4 1-16 16,1-1 5-16,-5 1 0 0,-2-2-6 16,-8 0 23-16,-5 0-17 15,-5 1 0-15,-5-3 0 16,-2 0-12 0,-2 2 12-16,0-2 0 0,0 3 0 15,0-1 15-15,0 2-16 16,0 8 1-16,0 3 0 15,-11 10-18-15,-3 5 18 16,-5 4 0-16,-6 1 0 16,1 2-12-16,-1-3-76 15,12-1-222-15,6-12-277 16,7-7-680-16</inkml:trace>
  <inkml:trace contextRef="#ctx0" brushRef="#br0" timeOffset="19963.36">27398 3693 1101 0,'0'0'296'0,"0"0"-202"0,0 0 59 16,0 0 32-16,0 0 29 15,0 0-48-15,0 0-48 16,-24-9-20-16,22 2-18 15,-3 3 10-15,2-2 2 16,3 2-65-16,0 0 47 16,0-2-48-16,0-2-13 15,16 2 5-15,-1 0-9 16,6 2-9-16,-3 4 0 16,-5 0 9-16,-4 0-25 15,-9 12 16-15,0 13-3 16,-16 7-11-16,-21 8 28 0,-13 4-13 15,-3-2-1-15,4-6 11 16,11-8-14-16,12-10 3 16,14-6 0-16,12-6-2 15,0 0 19-15,12-4-10 16,19 1-7-16,4-3 12 16,3 0-25-16,2 0 11 15,1 0-117-15,-8 0-192 16,-10 0-502-16</inkml:trace>
  <inkml:trace contextRef="#ctx0" brushRef="#br0" timeOffset="21675.94">30620 1596 396 0,'0'0'780'0,"0"0"-612"15,0 0-17-15,0 0 34 16,0 0-102-16,0 0-31 16,0 0 19-16,0-53 2 15,-5 49-13-15,-2 0-19 16,2 1 9-16,-1 1 53 15,-1-2-72-15,-4-1-18 16,-2 4 8-16,-5 1-11 16,-4 0-10-16,-7 0 0 0,0 12 6 15,-2 4-10-15,-3 2 5 16,3 4-1-16,-1 3 38 16,1 1-26-16,5 6 30 15,-1 3 2-15,0 7-13 16,0 6 26-16,3 7-36 15,1 3-1-15,2 0 12 16,0 2-26-16,3-4 32 16,1 0-5-16,1 3-21 15,3-3 51-15,-1 4-53 16,5-2 14-16,0 2-5 0,5-2-10 16,0-2 2-1,1-1-11-15,3-3 0 0,-2 0 1 16,2-2-1-16,0-4 0 15,0 0 0-15,0-2 15 16,0-4-8-16,11 1-7 16,2-4 2-16,8 0 20 15,3-3-22-15,5-4 18 16,5-2-5-16,1-4-3 16,1-2 4-16,1-4-14 15,4-3 0-15,-1 2 3 16,2-5-2-16,-1-2-1 15,1-2 0-15,-3-2 12 16,4-3-6-16,-3-3-6 0,0 0 0 16,3 0-8-16,-1-3 9 15,3-9-1-15,-1-2 0 16,6-1 19-16,-4-4-19 16,1-3 0-16,-5 0 0 15,-1 0-9-15,-6-4 17 16,-3 0-8-16,-3-2 0 15,-3-4 16-15,-2-4-8 16,1-4-8-16,0-7 1 16,-1-3 2-16,-1-4 4 15,-4-2-7-15,-3-4 5 16,-3-5 4-16,-6-3 27 16,-4-4-26-16,-3-3-9 15,0-4 42-15,-12 1-16 0,-10-1 12 16,-7 1-3-16,-5 6-29 15,-8 4 1-15,-5 8-8 16,-4 7-18-16,-7 12 12 16,-2 10-57-16,-2 9-21 15,2 12-31-15,-9 10-145 16,17 6-59-16,11 8-329 0</inkml:trace>
  <inkml:trace contextRef="#ctx0" brushRef="#br0" timeOffset="22657.92">30345 1088 1490 0,'0'0'513'0,"0"0"-414"15,0 0-31-15,0 0 86 16,0 0 77-16,0 0-67 15,0 0-46-15,11-14-1 16,5-9-104-16,4-10 4 16,2-2-17-16,1-6 4 15,0-1-16-15,-2 7 12 0,-1 1-4 16,-7 13-13-16,-3 7 17 16,-8 8 0-16,-2 6 0 15,0 3-24-15,0 28 24 16,-2 10-12-16,-12 10 12 15,1 5-10-15,1-1 10 16,6-8 0-16,4-4-1 16,2-12-136-16,6-11-115 15,12-5-108-15,0-15-472 0</inkml:trace>
  <inkml:trace contextRef="#ctx0" brushRef="#br0" timeOffset="22908.39">30709 776 1840 0,'0'0'382'0,"0"0"-271"15,0 0-95-15,0 0 14 16,0 0-29-16,0 0 52 16,0 0-29-16,66 94-17 15,-57-52 11-15,-2 6-18 16,-7 0 0-16,0 0-1 15,0-2 1-15,0-5 0 16,-7-7 0-16,-4-6-75 16,-3-10-104-16,-13-18-138 15,6 0-175-15,1 0-264 0</inkml:trace>
  <inkml:trace contextRef="#ctx0" brushRef="#br0" timeOffset="23006.33">30674 1083 1177 0,'0'0'667'15,"0"0"-350"-15,0 0-128 16,146-90-66-16,-88 67-80 15,2 5-43-15,23 4-20 16,-15 6-255-16,-12 2-547 0</inkml:trace>
  <inkml:trace contextRef="#ctx0" brushRef="#br0" timeOffset="23628.33">30568 1566 1189 0,'0'0'954'0,"0"0"-739"16,0 0-128-16,0 0-69 16,0 0 12-16,0 0 23 15,0 0-47-15,145 35 13 16,-109-12-19-16,-5 3 0 15,-4 2-7-15,-10 13-70 16,-5-8-181-16,-4-7-724 0</inkml:trace>
  <inkml:trace contextRef="#ctx0" brushRef="#br0" timeOffset="33178.24">28917 2460 880 0,'0'0'384'0,"0"0"-222"15,0 0-92-15,0 0 40 16,0 0 61-16,0 0 21 15,-10-25-59-15,10 22-15 16,0 1 9-16,0-2-29 16,2-1 37-16,8 2-97 15,3-1-21-15,3-1 7 16,5 5-15-16,8 0-1 16,7 0-8-16,9 0 0 15,4 0 14-15,4 0-14 16,3 5 0-16,-2 2-1 15,-1 2 14-15,-2 1-15 16,1-2 2-16,-1 0-19 0,-2-2 13 16,-6-1-73-1,-6 0-107-15,-8-1-56 0,-4-4-43 16,-12 0-39-16,-3 0-235 0</inkml:trace>
  <inkml:trace contextRef="#ctx0" brushRef="#br0" timeOffset="33349.78">29725 2374 1094 0,'0'0'604'16,"0"0"-410"-16,0 0-54 15,0 0 43-15,0 0-65 16,0 0-26-16,0 0-72 16,45 6-10-16,-45 23 17 0,0 10-27 15,0 7-1-15,-14 19 1 16,3-14-217-16,3-8-171 0</inkml:trace>
  <inkml:trace contextRef="#ctx0" brushRef="#br0" timeOffset="34153.21">30686 3030 1543 0,'0'0'349'0,"0"0"-258"16,0 0-81-16,0 0 48 0,0 0-22 15,0 0-2 1,0 0-3-16,-25 74 28 0,17-32 35 16,-6 8-40-16,1 6-13 15,-3 8 45-15,1 7-35 16,-1 5-1-16,1 4 16 15,1 2-54-15,3 2 28 16,2 0-31-16,3-3-8 16,1-2 34-16,-2-4-34 15,3-7 4-15,-1-4-5 16,1-6 16-16,2-5-8 16,2-7-8-16,-2-2 0 15,2-5-8-15,0-4 9 16,-2-3-1-16,-2-6 0 15,2-2 12-15,2-5-15 0,0-5 3 16,0-2-75-16,0-7-65 16,0-5-94-16,0 0-81 15,0 0-254-15</inkml:trace>
  <inkml:trace contextRef="#ctx0" brushRef="#br0" timeOffset="34485.25">30229 4203 1390 0,'0'0'330'16,"0"0"-200"-16,0 0-38 15,0 0-26-15,0 0 41 16,0 0 44-16,119 35-76 16,-98-3 5-16,2 5-16 15,-5 7-21-15,-3 3 26 16,3-2-57-16,-3 0-3 16,1-5-4-16,-3-2 12 15,-1-6-29-15,-3-5 12 16,-1-4-150-16,6-12-115 0,-3-4-285 15,-2-7-483-15</inkml:trace>
  <inkml:trace contextRef="#ctx0" brushRef="#br0" timeOffset="34663.53">30865 4209 2074 0,'0'0'539'0,"0"0"-539"15,0 0-19-15,0 0 18 16,0 0 2-16,-137 145 21 16,95-79-15-16,2 2-7 15,2 16-90-15,9-18-427 0,16-16-354 16</inkml:trace>
  <inkml:trace contextRef="#ctx0" brushRef="#br0" timeOffset="35015.15">30860 4703 1023 0,'0'0'634'15,"0"0"-523"-15,0 0 109 16,0 0 49-16,0 0-78 15,0 0-45-15,0 0-82 0,15-85-16 16,8 85-47-16,-3 0-1 16,-7 4 0-16,-6 19 9 15,-7 3-9-15,-2 8 30 16,-21 1-14-16,-4 0 41 16,1-1-57-16,6-9 7 15,7-4-7-15,10-8 14 16,3-2-8-16,7-6-6 15,15 0-26-15,7-3 26 16,4-2-170-16,12 0-157 16,-9-10-280-16,-7-3-430 0</inkml:trace>
  <inkml:trace contextRef="#ctx0" brushRef="#br0" timeOffset="35304.21">31197 4684 1207 0,'0'0'750'16,"0"0"-494"-16,0 0-82 15,0 0 85-15,0 0-131 16,0 0-50-16,0 0-18 16,-18-64-59-16,9 72 20 15,0 16-21-15,-2 8 0 16,0 6 20-16,-1 3-14 16,3-2-6-16,1-3 0 15,-1-2 14-15,0-3-16 16,0-7 2-16,0-6 0 15,-2-6-6-15,0-7 12 0,-3-2-6 16,-1-3 0 0,-1 0-15-16,3-3 14 0,4-9-96 15,5 3-147-15,4-2-85 16,0-1-330-16,4 7-434 0</inkml:trace>
  <inkml:trace contextRef="#ctx0" brushRef="#br0" timeOffset="35602.21">31281 4782 104 0,'0'0'1251'15,"0"0"-984"-15,0 0-83 0,0 0-15 16,0 0 29-16,0 0-39 16,0 0-77-16,45-60-22 15,-45 78-59-15,-13 12 20 16,-3 9 40-16,0 8-27 15,3 4 29-15,0 4-22 16,1 3-39-16,1 1 32 16,-3 0-28-16,4-6-6 15,-1-1 6-15,-1-7 5 16,3-9-2-16,3-9-9 16,4-8-48-16,0-11-44 15,2-8-64-15,0 0 33 16,4-46-69-16,9-2-281 15,-1-7-58-15</inkml:trace>
  <inkml:trace contextRef="#ctx0" brushRef="#br0" timeOffset="35782.11">31372 4700 1446 0,'0'0'511'0,"0"0"-252"16,0 0-63-16,0 0-123 15,0 0 0-15,0 0-9 16,0 0-40-16,114 34 21 15,-114 7-33-15,-13 3-11 16,-20 2-2-16,-8-4-7 16,-3-7-121-16,-10-4-104 15,12-13-241-15,11-10-642 0</inkml:trace>
  <inkml:trace contextRef="#ctx0" brushRef="#br0" timeOffset="36688.78">31533 4459 872 0,'0'0'292'0,"0"0"-56"16,0 0 35-16,0 0-137 15,0 0 49-15,0 0-7 16,0 0-93-16,-22-46-13 15,4 40 18-15,-2-1-37 16,-7 0 11-16,0 0-35 16,-6 0-26-16,-2 3 42 15,-3-3-42-15,-5 4 6 16,-1 1 3-16,-1-2 1 0,-2 2 3 16,0-1-14-1,3 0 2-15,-1 1 10 0,3-2-12 16,4 1 0-16,2 3-1 15,0 0 15-15,5-3-12 16,0 3-2-16,0 0 0 16,-2 0-9-16,1 0 9 15,3 3 0-15,-2 4-1 16,4 1 10-16,3 2-10 16,-1 2 1-16,1 2 0 15,2 5-12-15,-1 3 29 16,-2 5-17-16,4 9 24 15,-4 6-23-15,2 6 29 16,1 7-27-16,7 3 3 16,1 5 12-16,10 0-16 15,4 0 16-15,0 1-2 16,14-4-4-16,12-2 15 0,10-2-17 16,10-1 4-16,14-6 24 15,10-2-37-15,8-3 11 16,7-3-12-16,2-4 13 15,2-7-17-15,2-7 4 16,3-6 0-16,4-5-11 16,-1-10 19-16,4-2-8 15,-5 0 0-15,-4-12 6 16,-8-7-6-16,-8-13 0 16,-5-3 0-16,-9-9 12 15,-6-12-5-15,-7-13-4 16,-9-7-3-16,-6-6-1 15,-14-4-10-15,-14-1 22 0,-6 8-10 16,-6 4 71-16,-27 9-31 16,-15 6 23-16,-10 9-60 15,-13 12 13-15,-6 8-34 16,-12 13-25-16,-52 17-41 16,20 1-183-16,12 0-458 0</inkml:trace>
  <inkml:trace contextRef="#ctx0" brushRef="#br0" timeOffset="47580.5">30423 6017 1443 0,'0'0'323'16,"0"0"-218"-16,0 0 68 16,0 0 116-16,0 0-57 15,0 0-144-15,-17 0 0 16,17 0-51-16,0 0 11 15,0 0 7-15,0 0-40 16,0 0 27-16,0 0-35 0,0 0 1 16,0 0-1-16,0 0-6 15,0 0-1-15,0 0 0 16,0 0 14-16,0 0-15 16,0 0 1-16,0 0 0 15,0 0-7-15,0 0 7 16,0 0 0-16,0 0-1 15,0 0 14-15,0 0-12 16,0 0-1-16,0 0 0 16,0 0-6-16,0 0 6 15,0 0 0-15,0 0-1 16,0 0 10-16,0 0-29 16,0 0 8-16,0-11-112 0,0-10-178 15,0-5-1017-15</inkml:trace>
  <inkml:trace contextRef="#ctx0" brushRef="#br0" timeOffset="48269.16">30398 6206 907 0,'0'0'752'16,"0"0"-593"-16,0 0 59 15,0 0 115-15,0 0-52 16,0 0-93-16,0 0-127 15,-15-3 2-15,35-9-24 16,6-11-28-16,5-3-5 16,4-5-6-16,-6-1-39 0,-3 3 39 15,-6-1-36-15,-4 5 35 16,-7 5-11-16,-7 8 24 16,0 4-6-16,-2 4 7 15,0 4-11-15,0 0 14 16,0 4-16-16,0 20 0 15,-6 11-13-15,-6 11 2 16,3 2 10-16,9 6-196 16,0-13-307-16,0-12-252 0</inkml:trace>
  <inkml:trace contextRef="#ctx0" brushRef="#br0" timeOffset="48524.17">30967 5903 1505 0,'0'0'796'0,"0"0"-725"16,0 0-70-16,0 0 65 16,0 0-27-16,0 0-26 15,0 0 82-15,-17 101-14 16,5-45-32-16,-1 2-33 15,3-2-4-15,4-4 0 16,4-6-12-16,2-9-109 0,0-8-172 16,0-9-301-1,0-11-551-15</inkml:trace>
  <inkml:trace contextRef="#ctx0" brushRef="#br0" timeOffset="48657.91">30842 6168 1654 0,'0'0'819'15,"0"0"-641"-15,0 0-149 16,0 0-22-16,0 0-7 16,114-52-21-16,-76 52-93 15,-9 2-266-15,-7 8-460 0</inkml:trace>
  <inkml:trace contextRef="#ctx0" brushRef="#br0" timeOffset="48785.42">31103 6250 1275 0,'0'0'968'0,"0"0"-865"0,0 0-45 16,-7 113-16-16,-8-72-40 16,-3 0-4-16,0-1 0 15,6-12-298-15,4-9-529 0</inkml:trace>
  <inkml:trace contextRef="#ctx0" brushRef="#br0" timeOffset="49102.07">31355 6284 1803 0,'0'0'295'0,"0"0"-245"0,0 0-8 15,42-102-11-15,-24 65-7 16,-1-4 7-16,2 1-31 15,-1 5 0-15,-5 5 8 16,-5 10 66-16,0 11 120 16,-6 6-79-16,-2 3-86 15,0 21-11-15,0 16 0 16,-14 16 34-16,1 5 0 16,-1 2-51-16,1-2 33 15,3-5-34-15,0-7-60 16,10-8-178-16,0-13-375 15,0-13-954-15</inkml:trace>
  <inkml:trace contextRef="#ctx0" brushRef="#br0" timeOffset="49333.56">31892 6074 1787 0,'0'0'245'16,"0"0"-180"-16,0 0 22 16,0 0 59-16,-145 112-5 15,100-62-53-15,3-2-20 16,7 1-50-16,6-10-18 0,8-7-15 16,8-9-130-16,2-20-90 15,4-3-264-15,3 0-505 0</inkml:trace>
  <inkml:trace contextRef="#ctx0" brushRef="#br0" timeOffset="49462.39">31710 6178 2036 0,'0'0'465'16,"0"0"-433"-16,0 0-9 16,0 0-23-16,0 0 0 15,68 134-55-15,-59-105-275 16,-5-12-632-16</inkml:trace>
  <inkml:trace contextRef="#ctx0" brushRef="#br0" timeOffset="50661.73">32175 5874 1091 0,'0'0'513'0,"0"0"-343"16,0 0-6-16,0 0 40 16,0 0-6-16,0 0-110 15,0 0 5-15,-73-75-51 16,55 67-15-16,-5-1 35 0,-1 2-39 15,-8-1 14 1,-1 2-9-16,-5-2-17 0,-1 0 36 16,-7 1-36-16,0-5-11 15,-5 5 9-15,-3-1 1 16,0 0-7-16,-1 0-3 16,-1 2 8-16,0-1-17 15,1 5 9-15,3 0 0 16,1 1-2-16,0-1 16 15,1 2-10-15,-2 0-4 16,-2 0 1-16,0 0 2 16,3 0-2-16,4 0-1 15,5 0 3-15,2 0 12 16,4 0-14-16,1 5-1 16,1 2 0-16,-1-2-13 0,-2 3 13 15,0 1 0 1,-3-1-1-16,4-1 10 0,0 0-10 15,3 0 1-15,1 2-6 16,3-3-12-16,-2 2 19 16,2-2-1-16,3 2 0 15,-1-1 9-15,3 4-10 16,1 1 1-16,1 0 0 16,2 4-20-16,2 0 5 15,3 2-3-15,1 4 18 16,3 2-21-16,5 2 20 15,0 6 1-15,4 4 0 0,2 5 6 16,0 5-5-16,0 5-1 16,0 0 5-1,18 3 13-15,7-2-8 0,8 0 6 16,7-6-15-16,5-1 32 16,4-7-32-16,2-1 16 15,7-8-5-15,3 0 0 16,5-3 7-16,7-6-19 15,10-1 0-15,6-3-5 16,7-4 6-16,0-1-1 16,-2-4 0-16,-2-2 2 15,-8-2-1-15,-2 2-1 16,-3-4 0-16,-4-1-6 16,-1 0 12-16,-5 0-6 15,-2 0 0-15,-7-6 8 0,-4-6-2 16,-8-2-6-16,-3-2 0 15,0-6-5-15,-2-4 14 16,-2-8-9-16,5-5 0 16,0-5 8-16,1-4-23 15,-5 1 15-15,-4-2-3 16,-5 1-12-16,-8 4 21 16,-9 0-6-16,-5 2 1 15,-11-2-1-15,0-1 52 16,0 2-43-16,-18-5 8 15,-6 1 4-15,-12 1-14 16,-9 5-5-16,-9 8-2 16,-8 8-41-16,-7 13-19 0,-37 12-189 15,16 3-71 1,10 11-264-16</inkml:trace>
  <inkml:trace contextRef="#ctx0" brushRef="#br0" timeOffset="66878.75">26292 4367 859 0,'0'0'584'16,"0"0"-425"-16,0 0-10 16,0 0 41-16,0 0 6 15,-20 0-5-15,20 0-93 16,0 0 10-16,0 0 40 0,0 0-57 15,0 0 3 1,0 0-15-16,0 0-60 0,0 0 37 16,0 0-49-16,0 0-7 15,0 0 25-15,0 0-16 16,0-2 0-16,0-8-8 16,9-6 0-16,7-6-2 15,2-2-29-15,-1-5 5 16,1 3 19-16,1 3-12 15,-4-3 18-15,-1 1 0 16,-1 3 0-16,-1 4-9 16,-2 3 9-16,-3 5 0 15,-3 3 1-15,-4 7 17 16,0 0-17-16,0 0-1 16,0 11-3-16,0 17-12 15,-11 12 24-15,-9 6-9 16,-1 4 18-16,2-1-8 0,1-4 5 15,9-6-15-15,9-2-59 16,0-8-165-16,11-15-544 0</inkml:trace>
  <inkml:trace contextRef="#ctx0" brushRef="#br0" timeOffset="67419.63">27343 3860 2390 0,'0'0'334'0,"0"0"-334"0,0 0-68 15,0 0-8-15,0 0-79 16,0 0-526-16</inkml:trace>
  <inkml:trace contextRef="#ctx0" brushRef="#br0" timeOffset="67577.57">27343 3860 1894 0,'-10'93'616'16,"10"-93"-552"-16,0 0-26 16,0 0-38-16,-17 0-88 15,1 7-150-15,-6 0-658 0</inkml:trace>
  <inkml:trace contextRef="#ctx0" brushRef="#br0" timeOffset="68741.7">26812 4132 1465 0,'0'0'825'0,"0"0"-825"16,0 0-165-16,0 0 165 15,0 0 36-15,0 0 44 16,0 0 58-16,-47 141-80 16,31-84-6-16,1-4-15 15,3-1-31-15,6-6 17 16,2-6-23-16,4-6-91 15,0-11-93-15,0-9-197 0,0-8-654 16</inkml:trace>
  <inkml:trace contextRef="#ctx0" brushRef="#br0" timeOffset="68883.86">26629 4377 2105 0,'0'0'391'16,"0"0"-279"-16,0 0-29 15,0 0-53-15,147-30-15 16,-87 32-15-16,-12 16-261 16,-13 1-482-16</inkml:trace>
  <inkml:trace contextRef="#ctx0" brushRef="#br0" timeOffset="69057.2">26984 4525 1989 0,'0'0'563'0,"0"0"-517"16,0 0-38-16,0 0 32 16,0 0-27-16,-65 123-4 15,42-93-9-15,3-2-27 16,5-5-218-16,6-12-339 16,6-5-790-16</inkml:trace>
  <inkml:trace contextRef="#ctx0" brushRef="#br0" timeOffset="69838.03">27268 4534 2013 0,'0'0'615'15,"0"0"-554"-15,0 0-54 16,0 0-7-16,0 0-13 0,0 0 0 16,83-113-114-1,-65 90-57-15,-2-1 91 0,-3 4 41 16,-4 3 52-16,-2 5 22 15,-5 6 52-15,-2 3 55 16,0 3-35-16,0 0-68 16,0 9 15-16,-5 17-31 15,-5 9 53-15,-2 4-32 16,1 2-22-16,5-5 10 16,1-4-19-16,5-6-102 15,0-11-115-15,15-8-280 16,6-7-566-16</inkml:trace>
  <inkml:trace contextRef="#ctx0" brushRef="#br0" timeOffset="70033.58">27717 4303 1418 0,'0'0'836'15,"0"0"-772"-15,0 0-48 16,0 0 87-16,0 0 38 15,-107 106-18-15,83-67-91 16,3-6-31-16,6-3-2 16,3-5-51-16,6-11-135 15,4-9-336-15,0-5-577 0</inkml:trace>
  <inkml:trace contextRef="#ctx0" brushRef="#br0" timeOffset="70160.38">27628 4386 1822 0,'0'0'677'0,"0"0"-599"16,0 0-40-16,0 0-30 16,118 94-16-16,-78-60 2 15,-9-10-265-15,-2-7-540 0</inkml:trace>
  <inkml:trace contextRef="#ctx0" brushRef="#br0" timeOffset="71173.77">28167 4160 499 0,'0'0'844'0,"0"0"-613"16,0 0-95-16,0 0 80 16,0 0-3-16,0 0-76 15,-143-15-36-15,106 12-85 16,-5 2-1-16,-1-3-8 16,-4-1 7-16,2-3 5 15,1 1-9-15,-3-4-2 16,1 1 48-16,-2 1-17 0,4-2 7 15,1 1-10-15,1 3-29 16,5-2 22-16,-2 1-29 16,1 3 0-16,3-2-9 15,-3 5 10-15,0-1-1 16,-2 3 0-16,0 0 8 16,-3-2-9-16,5-3 1 15,3 0 0-15,2-2-14 16,1 0 23-16,3-2-9 15,3-1 0-15,-1 2 9 16,-2 0-15-16,2 0 7 16,-2 2-1-16,-2 2 41 15,-1 2-40-15,-1 0 26 0,-2 1-27 16,-3 1 6 0,-1 0-13-16,-1 0 7 0,1 0 0 15,-2 0-6-15,1 0 21 16,0 0-15-16,0 0 0 15,-3 3 0-15,4 3-6 16,1 2 6-16,-1 1 0 16,4 3 0-16,-1 1 13 15,1 3-14-15,-1 6 1 16,2 3 0-16,1 4 7 16,4 5-6-16,7 5 26 15,2 1-2-15,9 1-16 16,4 5 17-16,7 0-26 0,0-1 7 15,0 1 8 1,18 3-14-16,4-5-1 0,9-3 2 16,9 0 14-16,8-3-8 15,10-4-8-15,6 1 0 16,11-6-16-16,8 0 16 16,9-3-15-16,5-4 6 15,9-3-57-15,-2-2 45 16,4-6-27-16,-2-2 14 15,-1-7 21-15,-3-2 3 16,-2 0 10-16,-6 0 0 16,-5-12 14-16,-6-5-22 15,-5-5 16-15,-9-3-5 16,-2-8 52-16,-9-5-45 0,-2-8 20 16,-8-4 2-16,-7-8-31 15,-8-6 37-15,-8-4-20 16,-10 1 4-16,-8 9 51 15,-7 6-28-15,-5 12-13 16,-24 10-32-16,-10 7-15 16,-13 9 14-16,-4 9-81 15,-1 5-83-15,-17 0-70 16,18 5-357-16,10 4-467 0</inkml:trace>
  <inkml:trace contextRef="#ctx0" brushRef="#br0" timeOffset="75393.53">31348 6978 595 0,'0'0'733'16,"0"0"-654"-16,0 0-49 15,0 0 18-15,0 0 77 16,0 0 3-16,-2 10-18 16,-9 13 63-16,-5 12-63 0,-4 9 4 15,-5 11-9-15,-4 3-43 16,-2 2 45-16,-2 0-42 16,2-6-65-16,2-6 32 15,4-8-32-15,5-8 0 16,7-9-2-16,4-10 11 15,5-7-9-15,1-4 0 16,3-2 15-16,0-2 6 16,0-20-21-16,11-12-96 15,10-10 62-15,3-6 7 16,2-2 27-16,3 2 0 16,0 3 6-16,-2 6 3 15,0 3-9-15,-4 5 0 0,-3 5-7 16,-3 6 13-1,-3 6-6-15,-5 6 0 0,-5 4 7 16,-2 6 7-16,-2 0-14 16,0 6 0-16,0 20 6 15,-17 13 26-15,-3 5 13 16,-5 2-42-16,2-3 10 16,4-6-10-16,5-11-3 15,5-8 0-15,7-7 0 16,2-4 15-16,2-5-16 15,21-2 1-15,8 0-25 16,7 0 1-16,6-12-71 16,1 1-27-16,-3-1 44 15,-9 7 27-15,-10 5 51 16,-7 0 0-16,-12 12 0 0,-4 10 31 16,-2 7 16-16,-23 0 13 15,-6 3 9-15,-9 0-36 16,-5-2 41-16,-1 1-42 15,1-6-31-15,5-4-2 16,9-8-7-16,10-13-166 16,11 0-296-16,10-13-851 0</inkml:trace>
  <inkml:trace contextRef="#ctx0" brushRef="#br0" timeOffset="75521.95">31837 7103 2555 0,'0'0'383'0,"0"0"-383"0,0 0-24 16,0 0-153-16,-159 29-439 0</inkml:trace>
  <inkml:trace contextRef="#ctx0" brushRef="#br0" timeOffset="96283.78">28441 3571 872 0,'0'0'499'0,"0"0"-362"0,0 0-64 16,0 0 26-16,0 0-26 15,0 0-19-15,15-12 16 16,-15 10-19-16,0 0 34 15,0 0 38-15,0 2-55 16,0-2-6-16,0 0-51 16,0 2-10-16,0-3 5 15,0 3-4-15,0 0-2 16,0 0 0-16,0 0 12 16,0 0 17-16,0-3 22 15,0 1-19-15,-6 2 0 16,-5 0-31-16,-3 0-1 15,1 0 0-15,0 5 14 0,4 8-11 16,2 5 3-16,5 2-4 16,2 1 32-16,0 6-25 15,4-2 7-15,13-2 4 16,0 1-19-16,3-2 29 16,-3-2-30-16,0-1 0 15,-7-1-6-15,-2 0 7 16,-6 5-1-16,-2-2 0 15,0 7 11-15,-14 4-5 16,-5 0-6-16,0 0 0 16,9-1-9-16,2-3 22 15,8-3-13-15,0 0 0 16,0-3 1-16,2 2-4 16,6-2 3-16,-4 4 0 0,0 0-1 15,-1 1 11-15,-3-2-9 16,0-4-1-16,0 0 0 15,0-5-9-15,0-2 9 16,0-2-30-16,-5-2-85 16,1 0-145-16,4-2-50 15,0 0-304-15,6-5-408 0</inkml:trace>
  <inkml:trace contextRef="#ctx0" brushRef="#br1" timeOffset="108938.74">1408 5061 217 0,'0'0'1111'16,"0"0"-984"-16,0 0-127 15,0 0 16-15,0 0 29 16,0 0 199-16,27-10-166 16,-25 5-50-16,0 2 70 15,-2-1-18-15,0-1 26 16,0 5 11-16,0-3-46 15,0 1-12-15,0 2-1 16,0 0 7-16,0 0 75 16,0 0-58-16,0 0-18 0,0 0-2 15,0-2-52 1,0 2 11-16,-13 0-21 0,-7 0 9 16,-11 10-12-16,-11 16 3 15,-8 12-5-15,-3 11 4 16,2 2 2-16,6 5 7 15,9-3-8-15,12-7 0 16,8-7 11-16,12-4-10 16,4-9-1-16,0-6 0 15,17-6-12-15,15-5-29 16,6-9-125-16,22 0-103 16,-9-17-208-16,-8-3-319 0</inkml:trace>
  <inkml:trace contextRef="#ctx0" brushRef="#br1" timeOffset="109494.92">1227 5322 738 0,'0'0'1088'15,"0"0"-850"-15,0 0-151 16,0 0-74-16,0 0 5 16,0 0-18-16,116-79 0 15,-80 79 0-15,-7 4 6 16,-7 23-6-16,-11 9 6 15,-5 5 47-15,-6 6 51 16,0-1-35-16,-10-2-12 16,-5-7-16-16,1-5-40 15,3-15 22-15,7-7-23 16,4-10-15-16,0 0 13 16,8-15-122-16,15-17-163 15,2-9 54-15,2-2-90 0,-2-1 105 16,-4 10 218-16,-7 13 11 15,-6 9 297-15,-8 12-121 16,0 0-73-16,0 16 46 16,0 12-20-16,-8 2-16 15,0 2-33-15,6-4-54 16,2-2 2-16,0-8-39 16,0-1 18-16,14-9-5 15,-1-5-13-15,1-3-7 16,1 0-30-16,-4-10 4 0,3-12 21 15,-1-8-35 1,1-6-2-16,1-2 13 0,3 1 17 16,-1 8 13-16,1 8 12 15,-4 16 3-15,-3 5 20 16,0 2-29-16,-5 20 38 16,0 6 5-16,-4 4-16 15,-2 0 14-15,0-4-41 16,0-2 0-16,0-5-1 15,0-10-60-15,-4-5-208 16,-6-6-431-16</inkml:trace>
  <inkml:trace contextRef="#ctx0" brushRef="#br1" timeOffset="109637.62">1819 5104 2152 0,'0'0'291'0,"0"0"-249"15,0 0-42-15,0 0-12 16,-29 153-277-16,4-64-225 16,0-1-282-16</inkml:trace>
  <inkml:trace contextRef="#ctx0" brushRef="#br1" timeOffset="109735.73">1647 5799 538 0,'0'0'922'16,"0"0"-587"-16,0 0-41 15,0 0-126-15,0 0-82 16,0 0-47-16,0 0-39 15,-5 29-247-15,19-50-1445 0</inkml:trace>
  <inkml:trace contextRef="#ctx0" brushRef="#br1" timeOffset="110547.52">2864 5081 643 0,'0'0'902'16,"0"0"-601"-16,0 0-83 15,0 0 27-15,0 0-17 16,0 0-76-16,0 0-45 16,14-22-95-16,-37 50-1 15,-8 16-1-15,-9 12-2 16,-7 9 16-16,0 3-14 15,2-6 2-15,6-8-9 16,5-11-3-16,12-11 0 16,11-15-13-16,11-13-68 0,0-4-125 15,31-30-3 1,7-12-305-16,-1-4-154 0</inkml:trace>
  <inkml:trace contextRef="#ctx0" brushRef="#br1" timeOffset="110713.48">2859 5066 1265 0,'0'0'633'0,"0"0"-446"16,0 0-122-16,0 0 13 16,0 0 48-16,0 0-16 15,36 128 3-15,-22-77-70 16,1 4 8-16,5-4-51 16,1-2 0-16,-2-7-6 15,4 0-150-15,-7-12-102 0,-6-10-267 16</inkml:trace>
  <inkml:trace contextRef="#ctx0" brushRef="#br1" timeOffset="110876.14">2690 5383 2357 0,'0'0'486'0,"0"0"-408"15,0 0-2-15,0 0-61 16,0 0-4-16,132-54-8 15,-81 53-3-15,18 1-41 16,-13 9-330-16,-10 8-538 0</inkml:trace>
  <inkml:trace contextRef="#ctx0" brushRef="#br1" timeOffset="111084.72">3260 5448 1113 0,'0'0'0'15,"0"0"50"-15,21-111-50 16,-17 72 408-16,0 8 151 16,-4 16-282-16,0 15-143 15,0 0-111-15,0 30-23 16,0 13 0-16,-4 10 0 16,-2 3 5-16,1 2-27 15,-1 4-85-15,0-12-385 16,2-15-1230-16</inkml:trace>
  <inkml:trace contextRef="#ctx0" brushRef="#br1" timeOffset="111934.67">4159 4979 1298 0,'0'0'678'0,"0"0"-345"15,0 0-120-15,0 0-120 16,0 0 6-16,0 0-52 0,0 0 3 16,2-47-50-1,-10 86 12-15,-4 15-12 0,1 16 18 16,-2 10 3-16,1 2 37 15,6-2-38-15,6-5-7 16,0-13-7-16,0-11 9 16,11-10-9-16,9-12-6 15,5-11 1-15,4-13 12 16,2-5-13-16,4-3 0 16,-3-21-2-16,-5-7-64 15,-7 1 23-15,-9 4-36 16,-7 10 58-16,-4 10 20 15,0 6 1-15,0 0-8 0,-6 22 8 16,-3 4 0 0,-1 3-1-16,6-4 1 0,2 1 0 15,2-4-18-15,0-5 16 16,-4-7-206-16,1-8-335 16,-3-2-559-16</inkml:trace>
  <inkml:trace contextRef="#ctx0" brushRef="#br1" timeOffset="112062.57">4300 5228 2383 0,'0'0'313'0,"0"0"-313"16,0 0-43-16,149-19-171 0,-102 19-172 16,-8 0-443-16</inkml:trace>
  <inkml:trace contextRef="#ctx0" brushRef="#br1" timeOffset="112514.7">5013 4907 1217 0,'0'0'851'0,"0"0"-724"16,0 0-67-16,0 0-60 0,0 0 0 16,0 0 88-1,0 0 40-15,14 162 10 0,-10-84-47 16,-4 3-60-16,0-5 33 16,0-10-44-16,0-10-4 15,0-15-7-15,0-9 5 16,0-15-5-16,0-13-9 15,4-4 0-15,7-7-1 16,12-24-67-16,6-9-93 16,4 0 39-16,2 6 2 15,-3 14 119-15,-5 18-1 16,-9 2 2-16,-12 24 40 16,-6 15-4-16,-2 5 43 15,-20 2 22-15,-8-3-45 16,-3 1 56-16,2-8-79 0,2-5-33 15,4-11 0-15,6-8-58 16,9-12-136-16,6 0-103 16,4-14-525-16</inkml:trace>
  <inkml:trace contextRef="#ctx0" brushRef="#br1" timeOffset="112716.27">5698 5113 2220 0,'0'0'468'16,"0"0"-468"-16,0 0 0 0,-99 134 22 16,44-64 107-16,-5 5-19 15,2 0-60-15,8-4-29 16,10-9-14-16,16-12-14 16,13-13-44-16,11-15-152 15,24-22-79-15,16 0-227 16,4-9-321-16</inkml:trace>
  <inkml:trace contextRef="#ctx0" brushRef="#br1" timeOffset="112882.03">5795 5316 1363 0,'0'0'1111'16,"0"0"-1002"-16,0 0-108 15,-136 90 5-15,110-48 9 0,12 2-15 16,14-4 73-16,0-1-54 15,29-7-19-15,36-8-100 16,-7-9-172-16,0-8-462 0</inkml:trace>
  <inkml:trace contextRef="#ctx0" brushRef="#br1" timeOffset="114592.6">6843 4918 1423 0,'0'0'595'16,"0"0"-361"-16,0 0-156 16,0 0-49-16,0 0-25 15,0 0 17-15,0 0-17 16,-32 99 85-16,22-27 17 15,-1 10 19-15,3 3-62 0,6-7-37 16,2-8 3-16,0-12-19 16,0-12 2-16,18-12-9 15,9-12 3-15,9-12-10 16,4-10 4-16,7-3-26 16,1-22-48-16,-3-7-81 15,-9-3 95-15,-9 4-19 16,-16 9 79-16,-11 12 18 15,0 10 18-15,-22 2-18 16,-11 22 13-16,-6 8 21 16,4 0 27-16,8-4-42 15,9-5-36-15,11-11 31 16,7-7-32-16,0-5-8 0,20 0-7 16,12-3-62-1,3-18-23-15,-2 1-56 0,-4 1-4 16,-8 4 86-16,-10 7 39 15,-6 8 35-15,-5 0 38 16,0 16 15-16,0 8 51 16,0 0-20-16,-3 0-44 15,3-8 15-15,0-4-43 16,18-8 25-16,11-4 4 16,4 0-41-16,3-12-21 15,-3-10-30-15,-6 0 4 16,-4 2 46-16,-7 4-28 15,-8 6 29-15,-3 6 19 16,-3 4-10-16,-2 0 6 16,0 14-15-16,2 8 0 0,2 2 33 15,6-2-32-15,3-3 12 16,5-7 13-16,-1-9-25 16,6-3 0-16,-3 0-1 15,-5-15-103-15,-4-5-14 16,-1-1-66-16,-6 1 18 15,0 3 91-15,1 10 74 16,-1 7 29-16,0 0 12 16,4 27 70-16,-2 16 53 15,-1 15-34-15,-3 8-27 16,-2 3-35-16,0-3-57 16,0-4 16-16,0-10-27 0,0-9-48 15,-11-13-68 1,-1-12-174-16,-3-15-258 0</inkml:trace>
  <inkml:trace contextRef="#ctx0" brushRef="#br1" timeOffset="114765.74">7039 5159 1588 0,'0'0'997'16,"0"0"-735"-16,0 0-194 15,0 0-67-15,0 0-2 16,0 0-27-16,0 0-152 0,125-46-178 16,-105 50-576-16</inkml:trace>
  <inkml:trace contextRef="#ctx0" brushRef="#br1" timeOffset="114892.72">7492 4881 2065 0,'0'0'205'16,"0"0"-205"-16,-36 139-5 16,5-67-203-16,2-7-140 0</inkml:trace>
  <inkml:trace contextRef="#ctx0" brushRef="#br1" timeOffset="115358.87">8034 5298 1989 0,'0'0'496'0,"0"0"-409"16,0 0-81-16,0 0 32 15,0 0-31-15,35-109 14 16,1 102 15-16,1 7-36 15,-5 0 0-15,-8 24-6 16,-15 15 6-16,-9 12 1 16,-11 7 20-16,-20 0-5 15,-2-3 25-15,4-9-32 16,10-11 25-16,13-10-12 16,6-12-21-16,11-4 51 15,23-9-38-15,12 0-14 0,10-7-32 16,19-19-175-16,-11 2-258 15,-14 4-456-15</inkml:trace>
  <inkml:trace contextRef="#ctx0" brushRef="#br1" timeOffset="115868.68">8794 5316 1482 0,'0'0'366'0,"0"0"-160"15,0 0 5-15,0 0-39 16,0 0-59-16,0 0-39 0,0 0-1 16,-79-69-72-16,69 97 8 15,7 14 28-15,3 7-28 16,0 6 37-16,0 0-41 15,3-1 4-15,-3-3-3 16,0-8 0-16,-5-4-6 16,-17-11 0-16,-5-7 12 15,0-11-10-15,7-8-2 16,11-2-36-16,9-15-19 16,6-19-189-16,31-10-79 15,9-4-70-15,10 3 147 16,0 13 246-16,-5 12 100 15,-6 18 71-15,-12 2 2 0,-8 22-41 16,-10 20 29-16,-11 13 0 16,-4 10-52-16,0 10 17 15,-2 3-54-15,-11 1-44 16,-3-1 8-16,3-6-24 16,4-12-12-16,3-13 0 15,1-13 13-15,5-17-32 16,0-11-13-16,0-6-127 15,5-43 35-15,4-8-386 16,-3-5-246-16</inkml:trace>
  <inkml:trace contextRef="#ctx0" brushRef="#br1" timeOffset="116019.68">9085 5400 1796 0,'0'0'676'0,"0"0"-506"15,0 0-106-15,0 0-64 16,0 0-6-16,0 0 6 15,0 0-13-15,94 118 13 16,-118-70 0-16,-28 6-134 16,7-10-116-16,8-16-398 0</inkml:trace>
  <inkml:trace contextRef="#ctx0" brushRef="#br1" timeOffset="116464.21">9984 5124 1942 0,'0'0'517'0,"0"0"-413"15,0 0-104-15,0 0-7 16,0 0 7-16,4 128 51 16,-4-58 53-16,0 8-19 15,0 6-85-15,0-4 36 16,0-8-36-16,-2-13-42 16,0-16-95-16,0-14-55 15,-2-21-68-15,-1-6-104 16,-4-2-584-16</inkml:trace>
  <inkml:trace contextRef="#ctx0" brushRef="#br1" timeOffset="116815.96">9946 5438 1302 0,'0'0'645'0,"0"0"-441"16,0 0-166-16,161-43-21 16,-115 43-17-16,-5 7 0 15,-10 23 107-15,-12 12-20 16,-7 9 39-16,-10 7-68 15,-2-5-41-15,0-9-2 16,0-9-4-16,0-12-11 16,0-16 0-16,0-7 11 15,11 0-28-15,5-19-81 16,3-12-195-16,4-10 3 0,0-9 11 16,-1 0 70-16,0 4 209 15,-4 8 11-15,-5 14 267 16,-4 16 9-16,-6 8-110 15,-3 4-114-15,0 24-11 16,0 8 40-16,0 6-15 16,-9 1-29-16,-1-2-2 15,-3-5-46-15,2-7 0 16,-4-9-22-16,-8-16-125 16,6-4-71-16,-1 0-265 0</inkml:trace>
  <inkml:trace contextRef="#ctx0" brushRef="#br1" timeOffset="116979.31">10401 5206 544 0,'0'0'1627'0,"0"0"-1444"16,0 0-156-16,0 0 4 16,0 0-31-16,-7 130 0 15,-15-106-10-15,-3-10 10 16,-8-14-86-16,4 0-222 15,4-16-787-15</inkml:trace>
  <inkml:trace contextRef="#ctx0" brushRef="#br1" timeOffset="117068.63">10401 5206 1698 0,'89'-91'307'16,"5"91"-307"-16,-7 10-153 15,-3-2-1071-15</inkml:trace>
  <inkml:trace contextRef="#ctx0" brushRef="#br1" timeOffset="117813.43">10846 5833 2034 0,'0'0'733'0,"0"0"-733"15,0 0-149-15,156-114-429 16,-88 56 60-16,-2-11 518 15,-3-5 23-15,-5-3 136 16,-8-1-74-16,-4 1-85 16,-13 11-28-16,-11 13 28 15,-13 17 253-15,-9 18 210 16,0 18-287-16,-17 11-124 16,-10 31-25-16,-2 16-26 0,2 11 31 15,7 10 1 1,9-1-18-16,11-3 25 0,0-9-34 15,4-12-6-15,21-14 9 16,4-16-9-16,6-12-7 16,5-12-31-16,1 0-72 15,-3-26-17-15,-3-8-5 16,-8-3 43-16,-8 1 52 16,-7 8 37-16,-7 13 102 15,-5 11 71-15,0 4-123 16,-7 9-14-16,-7 17-34 15,6 4 9-15,5 0 7 16,3-2-12-16,3-5 12 16,17-10-18-16,2-4 9 15,2-9-18-15,-3 0-15 0,-6-2-35 16,-13-18-8 0,-2-6-126-16,-13-6-35 0,-23-5 28 15,-3-5 100-15,-2 0 99 16,10 1 1-16,11 2 110 15,11 6 152-15,9 4-29 16,0 5-26-16,18 6-79 16,4 1-71-16,2 8-11 15,1 4-46-15,2 5-1 16,-3 0-30-16,3 11-197 16,-5 5-105-16,-4 0-475 0</inkml:trace>
  <inkml:trace contextRef="#ctx0" brushRef="#br1" timeOffset="118520.2">11943 5699 542 0,'0'0'1601'16,"0"0"-1309"-16,0 0-292 16,0 0-77-16,60-121-93 15,-33 73 33-15,0-3 90 0,-2 4-16 16,-7 7 31-16,-3 11 32 16,-7 10 9-16,-2 9 246 15,-6 10-42-15,0 2-153 16,0 28-25-16,-10 13-20 15,-3 15 0-15,-1 3-15 16,6-1 0-16,8 1-82 16,0-15-249-16,4-19-356 0</inkml:trace>
  <inkml:trace contextRef="#ctx0" brushRef="#br1" timeOffset="118737.66">12472 5482 2049 0,'0'0'548'0,"0"0"-436"16,0 0-33-16,0 0-48 16,0 0 17-16,120-8-47 15,-55 8-1-15,6 0 0 16,3 0-39-16,15 0-190 15,-20 0-339-15,-13-2-409 0</inkml:trace>
  <inkml:trace contextRef="#ctx0" brushRef="#br1" timeOffset="118901.72">13091 5289 2133 0,'0'0'717'15,"0"0"-554"-15,0 0-163 16,0 0-10-16,0 0-11 15,0 0 21-15,0 132 1 16,-31-74 1-16,-11 5-4 16,-18 12-141-16,6-15-420 15,14-16-462-15</inkml:trace>
  <inkml:trace contextRef="#ctx0" brushRef="#br1" timeOffset="119606.4">13454 5697 1923 0,'0'0'358'0,"0"0"-358"0,0 0-110 16,123-147-21-16,-82 87 110 15,-4-6 21-15,-5 0 129 16,-3-3-51-16,-7 8-4 15,-7 4-42-15,-6 13 114 16,-4 16 114-16,-5 14-87 16,0 14-84-16,-7 7-89 15,-10 37-8-15,-6 14-7 16,3 15 12-16,4 14 3 16,8 0 0-16,8-6 13 15,0-7-19-15,2-16 6 16,17-15 0-16,6-16-1 15,2-16-29-15,4-11 17 0,3 0-68 16,-3-18-140 0,-2-12 62-16,-7-4 9 0,-7 3 78 15,-5 8 72-15,-8 8 104 16,-2 14 28-16,0 1-78 16,0 5-53-16,-2 17 42 15,0 0-17-15,2 3-1 16,0-5 9-16,4-6-28 15,9-8-6-15,1-4-14 16,-5-2-16-16,-9 0 24 16,0-19-59-16,-12-4-21 15,-14-5 47-15,-3-1 26 16,2 5 13-16,9 2 47 16,7 2-14-16,11 6-2 15,0 2-31-15,11 4-73 0,14 2-48 16,10 6-80-1,-4 0-109-15,-4 0-344 0</inkml:trace>
  <inkml:trace contextRef="#ctx0" brushRef="#br1" timeOffset="119933.36">13834 5525 1903 0,'0'0'682'16,"0"0"-539"-16,0 0-55 16,0 0-75-16,17-104 2 15,-1 89-30-15,2 7-16 16,2 8-202-16,-4 6-149 16,-5 11-390-16</inkml:trace>
  <inkml:trace contextRef="#ctx0" brushRef="#br1" timeOffset="120725.7">14306 5464 1435 0,'0'0'527'0,"0"0"-348"0,0 0 51 16,0 0 53-16,0 0-142 15,0 0-75-15,0 0-66 16,60-74-19-16,-37 70 11 15,-5 4-5-15,-7 4-7 16,-11 20 19-16,0 10-5 16,-25 6 6-16,-6 4 44 15,0-3-20-15,6-10 34 16,14-6-39-16,11-8-8 16,0-4 16-16,27-6-21 15,17 0-12-15,12-5-74 16,27-2-193-16,-14 0-218 15,-11-9-607-15</inkml:trace>
  <inkml:trace contextRef="#ctx0" brushRef="#br1" timeOffset="121875.24">15585 5043 1060 0,'0'0'559'0,"0"0"-207"16,0 0-90-16,0 0-169 15,29-120-22-15,-26 104-15 16,-3 5 25-16,3 7 65 15,-3 4-90-15,0 3-30 16,-3 23-26-16,-15 20 0 16,-4 18 96-16,-3 14-37 15,1 11-39-15,2-1 31 16,3-6-50-16,9-8 5 0,5-12 0 16,5-12 12-1,0-12-14-15,0-10-4 0,13-9 1 16,8-8-7-16,6-7 2 15,4-4-16-15,2 0-5 16,0-12-74-16,-6-6 35 16,-7 0-8-16,-9 7 68 15,-6 4 4-15,-5 7 28 16,0 0-6-16,-5 11-22 16,-8 10 1-16,0 5 12 15,2 1-13-15,3-3 0 16,6-6-6-16,2-2 6 15,0-6-63-15,0-6-144 16,-4-2-264-16,-3-2-192 0</inkml:trace>
  <inkml:trace contextRef="#ctx0" brushRef="#br1" timeOffset="121995.25">15575 5375 1962 0,'0'0'562'0,"0"0"-402"16,0 0-137-16,120-24-23 15,-44 24-71-15,-11 0-142 16,-3 0-387-16</inkml:trace>
  <inkml:trace contextRef="#ctx0" brushRef="#br1" timeOffset="122325.58">16560 5374 230 0,'0'0'1308'0,"0"0"-831"15,0 0-150-15,0 0-102 16,0 0-82-16,0 0-29 16,0 0-87-16,-51-100-26 15,84 97-1-15,-2 3-3 16,-2 8-11-16,-10 18 11 15,-17 13-18-15,-2 7 9 16,-31 6 18-16,-15 0-6 0,2-4 35 16,6-9-34-1,11-12 51-15,18-8-47 0,9-7-4 16,7-2 19-16,27-6-20 16,39-4-93-16,-8 0-211 15,-1 0-425-15</inkml:trace>
  <inkml:trace contextRef="#ctx0" brushRef="#br1" timeOffset="122677.81">17200 5402 1104 0,'0'0'819'0,"0"0"-627"16,0 0-65-16,0 0 0 0,0 0 20 15,-18-106 71 1,7 96-124-16,-1 3-66 0,1 7-16 15,3 0-11-15,0 0-1 16,4 12 0-16,2 11 7 16,2 7-3-16,0 6-4 15,0 5 0-15,0 5-12 16,0 0 12-16,0-2 0 16,-9-2 0-16,-11-5 2 15,-3-9-7-15,-3-5 5 16,0-10 0-16,1-4 0 15,0-9 11-15,5 0-8 16,5 0-3-16,2-9-76 16,5-4-11-16,4-3-84 15,4 2-59-15,0 2 116 0,4 1 18 16,10 6-82-16,-3 0-494 16</inkml:trace>
  <inkml:trace contextRef="#ctx0" brushRef="#br1" timeOffset="123180.54">17410 5436 1859 0,'0'0'710'15,"0"0"-710"-15,0 0-34 16,0 0-55-16,0 0 89 16,-10 105 35-16,-7-38 87 15,-4 12-25-15,1 4-40 16,3-2-57-16,1-3 33 15,7-8-33-15,5-7 0 16,2-14 6-16,2-10-6 16,0-15-1-16,0-10-19 0,0-14-100 15,0 0 101 1,2-29-44-16,4-17-145 0,5-17-31 16,12-34-25-16,14-28 15 15,6 8-336-15,-3 14 447 16,-2 27 138-16,-12 36 602 15,-3 8-113-15,-3 8-188 16,-11 16-213-16,-9 8-52 16,0 10 8-16,-6 19-35 15,-19 8 40-15,-6 7-49 16,0 4-33-16,4-10-224 16,13-13-356-16</inkml:trace>
  <inkml:trace contextRef="#ctx0" brushRef="#br1" timeOffset="124028.6">18015 5089 1962 0,'0'0'282'0,"0"0"-282"15,0 0-38-15,0 0 38 16,0 0 68-16,-55 136 69 15,43-70 36-15,4 6-129 16,-1 6-12-16,5-8-32 16,-4-8-91-16,4-13-7 15,0-12-102-15,-3-16-55 16,-5-12-10-16,2-9-49 0,1 0-76 16,9-23 390-16,0-7 20 15,7-6 289-15,17-2-27 16,10 6-56-16,-1 6-47 15,-2 8-78-15,-2 11-11 16,-6 7-76-16,-10 0-1 16,-5 15 8-16,-8 9-6 15,0 8 42-15,0 1 31 16,-6-1-27-16,1-5 28 16,5-3-56-16,0-8-23 15,7-3 36-15,18-9-37 16,6-4-9-16,2 0-34 0,-2-14-89 15,-6-10 41 1,-11-6-55-16,-12-2-22 0,-2 4 154 16,-9 5 5-16,-15 9 136 15,-3 8-31-15,0 6-93 16,5 0 22-16,9 6-19 16,5 5-15-16,8-2 24 15,0-1-24-15,23-1-24 16,8-5-13-16,2-2-86 15,5 0-25-15,-4-21-31 16,-5-4 31-16,-5-4 53 16,-6-5-25-16,-3-4 107 15,-3 4 13-15,-3 4 180 16,-5 7 93-16,0 10-20 16,-4 9-74-16,2 4-117 0,-2 9-62 15,4 22 0 1,-2 9-7-16,-2 10 16 0,0 6 27 15,2 2-30-15,-2-4-5 16,2-6 2-16,-2-11 5 16,0-9-8-16,0-12 0 15,0-10-42-15,-10-6 10 16,0 0-23-16,-1-15-80 16,9-8 59-16,2-5 36 15,11-5 40-15,22 1 44 16,7 1-11-16,9 4 51 15,0 8 26-15,0 4-31 16,-4 7-52-16,-7 6-27 16,-14 2-50-16,-17 0-165 0,-7 5-176 15,0 2-256-15</inkml:trace>
  <inkml:trace contextRef="#ctx0" brushRef="#br1" timeOffset="124218.24">18096 5224 1766 0,'0'0'641'0,"0"0"-403"16,0 0-55-16,0 0-87 0,0 0-95 16,0 0-1-1,0 0 0-15,68-18-206 16,-43 18-171-16,-2-7-520 0</inkml:trace>
  <inkml:trace contextRef="#ctx0" brushRef="#br1" timeOffset="124352.85">18542 4939 1713 0,'0'0'854'16,"0"0"-782"-16,0 0-72 15,0 0-64-15,0 0-24 16,-98 160-63-16,53-102-152 15,5-7-768-15</inkml:trace>
  <inkml:trace contextRef="#ctx0" brushRef="#br1" timeOffset="125443.02">2730 6116 1298 0,'0'0'381'15,"0"0"-20"-15,0 0-75 16,0 0-118-16,0 0 0 16,0 0-7-16,0 0-85 15,15-78-40-15,-41 102-33 16,-10 18 15-16,-8 16-18 0,-8 9 0 15,2 11 6-15,2-6 5 16,11-9-11-16,8-12 0 16,11-15-6-16,11-14-39 15,7-14-84-15,0-8-90 16,18-2 31-16,16-48-86 16,-5 4-128-16,-6-4-318 0</inkml:trace>
  <inkml:trace contextRef="#ctx0" brushRef="#br1" timeOffset="125585.78">2589 6125 477 0,'0'0'796'0,"0"0"-271"16,0 0-192-16,0 0-91 16,0 0-147-16,0 0-81 0,0 0 18 15,83 5-26 1,-62 43 5-16,-2 3-5 0,-3 4-6 16,-7-5-103-16,-9 2-140 15,0-15-153-15,-21-11-295 0</inkml:trace>
  <inkml:trace contextRef="#ctx0" brushRef="#br1" timeOffset="125710.42">2429 6365 1590 0,'0'0'702'0,"0"0"-477"16,0 0-49-16,0 0-118 16,148-87-32-16,-93 81-26 15,19 6-9-15,-14 3-109 16,-15 13-554-16</inkml:trace>
  <inkml:trace contextRef="#ctx0" brushRef="#br1" timeOffset="131304.17">2849 6513 935 0,'0'0'207'0,"0"0"-13"16,0 0 2-16,0 0 12 15,0 0-12-15,0 0 2 16,-7-23-99-16,7 19 18 16,0 3-38-16,0-3-32 15,0 2 22-15,0-1-28 16,0 3-27-16,0 0 12 16,0 0-26-16,0 0 0 15,0 0 0-15,-2 0 1 16,2 0-8-16,-3 0 7 15,3 0 0-15,0 0-19 16,0 0 19-16,0 0 0 16,0 0 17-16,0-5-10 0,20-4-1 15,7 1-6-15,2 4 0 16,-2 4-21-16,0 0 11 16,-8 11 2-16,-7 16 8 15,-8 10 0-15,-4 7 3 16,-8 4 40-16,-17-2-11 15,-2-6 50-15,4-10-60 16,11-7-6-16,9-13-10 16,3-6 6-16,32-4 18 15,20 0-30-15,16-13-77 16,45-13-83-16,-16 4-126 16,-16 0-377-16</inkml:trace>
  <inkml:trace contextRef="#ctx0" brushRef="#br1" timeOffset="132731">10580 6302 2145 0,'0'0'464'0,"0"0"-437"16,0 0-27-16,0 0-2 16,0 0-14-16,-104 126 31 15,89-97-39-15,10-12 2 16,5-17-183-16,16 0-152 15,9-3-408-15</inkml:trace>
  <inkml:trace contextRef="#ctx0" brushRef="#br1" timeOffset="132836.41">10580 6302 1681 0,'95'40'563'0,"-109"-5"-510"15,-15 38-53-15,0-6-77 16,10-9-314-16</inkml:trace>
  <inkml:trace contextRef="#ctx0" brushRef="#br1" timeOffset="133649.46">15713 6132 179 0,'0'0'1871'15,"0"0"-1336"-15,0 0-472 16,0 0-54-16,0 0-9 0,0 0-9 16,0 0 9-1,-33 97 82-15,17-31-54 0,3 2 39 16,3-4-67-16,8-8 8 15,2-12 1-15,0-12 1 16,14-16-5-16,8-10-5 16,4-6 18-16,3 0-41 15,-2-8 14-15,-4-4-48 16,-8 0 51-16,-8 6-1 16,-7 6 7-16,0 0 16 15,0 10 5-15,-11 15-25 16,-2 6 4-16,1 1-3 15,3-2-9-15,5-6 12 16,2-8-73-16,2-7-127 16,0-9-146-16,0-11 27 0,0-9-666 15</inkml:trace>
  <inkml:trace contextRef="#ctx0" brushRef="#br1" timeOffset="133745.22">15762 6414 988 0,'0'0'935'0,"0"0"-432"16,0 0-414-16,0 0-89 15,153-40-37-15,-101 40-312 16,-5 0-925-16</inkml:trace>
  <inkml:trace contextRef="#ctx0" brushRef="#br1" timeOffset="134112.51">16330 6684 1788 0,'0'0'590'0,"0"0"-483"16,0 0-107-16,0 0-20 15,0 0-2-15,0 0-25 16,87-125-5-16,-62 86 34 0,-3-2-38 16,-2 4 5-16,-4 9 15 15,-5 6 36-15,-2 11 104 16,-5 7 62-16,-2 4-87 16,-2 7-61-16,0 23-3 15,0 13-12-15,0 8-3 16,0 7 12-16,0 19-36 15,-4-17-165-15,2-16-391 0</inkml:trace>
  <inkml:trace contextRef="#ctx0" brushRef="#br1" timeOffset="134638.26">17088 6300 1491 0,'0'0'601'16,"0"0"-446"-16,0 0-148 16,0 0 23-16,-6 103 8 15,-4-44 19-15,2 8 33 0,1-1-72 16,3-4-6-16,4-8-12 15,0-9-12-15,0-12-81 16,0-12-185-16,0-11-53 16,0-10-281-16</inkml:trace>
  <inkml:trace contextRef="#ctx0" brushRef="#br1" timeOffset="135269.29">16943 6645 1540 0,'0'0'610'0,"0"0"-484"16,0 0-51-16,0 0-67 15,147-64 14-15,-95 61-31 16,-6 3 9-16,-10 0 0 16,-12 19-13-16,-12 5 18 0,-12 5-5 15,0 3 17 1,-2-5 14-16,-10-3 54 0,8-8-84 16,4-6 6-16,2-8 28 15,23-2-34-15,8 0 8 16,5-16-9-16,-3-8-69 15,-6-6 69-15,-15 1-52 16,-12 3 25-16,-2 3 27 16,-18 11 2-16,-13 10 75 15,-2 2-7-15,2 2-15 16,8 14 30-16,8 3-67 16,15 2-6-16,0-5-6 15,15-2-6-15,18-7-1 16,8-7-71-16,-1 0-33 15,-2-7 15-15,-2-13-62 0,-7-6-90 16,-1-2 70-16,-3-7 52 16,-5 3 120-16,-5 6 119 15,-1 5 109-15,-7 8 58 16,-3 12-134-16,-4 1-100 16,2 12-50-16,-2 16 14 15,0 12 20-15,2 4-16 16,-2 2-19-16,2-2 13 15,4-5-13-15,-4-11-1 16,0-8 0-16,-2-8-5 16,0-10-3-16,0-2-51 15,0 0-8-15,0-16-1 0,-2-7-25 16,2-3 60-16,0-1 33 16,19 3 25-1,6 3 51-15,2 7-54 0,0 4-21 16,-2 7 26-16,-8 3-26 15,-8 0-2-15,-9 0-32 16,0 0-115-16,-40 7-9 16,-5 0-109-16,-4-2-378 0</inkml:trace>
  <inkml:trace contextRef="#ctx0" brushRef="#br1" timeOffset="135421.44">17255 6454 801 0,'0'0'934'0,"0"0"-410"0,0 0-338 15,0 0-51 1,0 0-76-16,0 0-18 0,0 0-41 16,101-58-8-16,-76 53-26 15,8-18-145-15,-4 0-170 16,-3-3-338-16</inkml:trace>
  <inkml:trace contextRef="#ctx0" brushRef="#br1" timeOffset="135516.17">17599 6166 945 0,'0'0'923'15,"0"0"-567"-15,0 0-277 16,0 0-30-16,6 148-49 16,-14-71-79-16,-2-9-309 0</inkml:trace>
  <inkml:trace contextRef="#ctx0" brushRef="#br1" timeOffset="135736.81">18174 6796 2383 0,'0'0'130'0,"0"0"-130"16,0 0-158-16,0 0 109 15,0 0 48-15,0 0 1 16,-122 145 66-16,64-80-66 15,8-11-214-15,10-14-616 0</inkml:trace>
  <inkml:trace contextRef="#ctx0" brushRef="#br1" timeOffset="136050.01">18702 6852 1906 0,'0'0'0'0,"0"0"-333"15,0 0-77-15,14-119 410 16,-5 70 23-16,4-4 555 0,0 0-252 16,-2 4-158-16,0 8-119 15,-1 12 64-15,-6 11 87 16,-2 12-12-16,-2 6-104 15,0 15-74-15,0 23-10 16,0 13 0-16,0 7 0 16,-2 0-14-16,2-2 14 15,0-11-189-15,25-15-61 16,6-13-295-16,0-15-479 0</inkml:trace>
  <inkml:trace contextRef="#ctx0" brushRef="#br1" timeOffset="136245.54">19398 6409 2082 0,'0'0'315'15,"0"0"-315"-15,0 0 11 16,-105 116 19-16,58-60 125 16,3-1-3-16,1 3-24 15,7-7-113-15,7-5-15 16,7-9-42-16,7-11-162 15,1-19-13-15,3-5-141 16,5-2-208-16</inkml:trace>
  <inkml:trace contextRef="#ctx0" brushRef="#br1" timeOffset="136951.44">19132 6539 1984 0,'0'0'565'0,"0"0"-440"0,0 0-112 16,0 0 9-16,141 50-31 15,-108-28 9-15,3 0 0 16,-1-2-7-16,2-6 7 16,0-6-7-16,1-8-117 15,-7 0 8-15,-2-4 80 16,-6-14-39-16,-10 1 7 16,-7 2 47-16,-6 7 21 15,0 6 133-15,-11 2-33 16,-13 4-84-16,-8 17 51 15,3 6-34-15,8 1 31 16,5-4 10-16,9-6-62 0,7-6 27 16,0-8-30-16,13-4-2 15,12 0-14-15,4-14-90 16,0-8-40-16,-2-2 5 16,-2 0-71-16,-8 4 55 15,-1 6 71-15,-10 8 77 16,-3 6 42-16,-3 0-11 15,0 22 140-15,0 4 19 16,0 3-77-16,4-3 28 16,10-5-51-16,5-4-50 15,8-9 33-15,4-8-42 16,5 0-10-16,-3-4-21 16,-4-17-51-16,-2-3-53 15,-7-2-70-15,1 0 32 16,-6 0 99-16,-4 6-18 0,-2 6 61 15,-2 10 100-15,-5 4 32 16,-2 4-54-16,0 16-17 16,0 6-21-16,0 0 65 15,0-2-62-15,0-4-15 16,2-6-13-16,2-3 3 16,1-8-3-16,0-3-15 15,-1 0-3-15,3 0-9 16,-1-3-88-16,3-8 0 15,3-1-4-15,-2 2 19 16,2 4 79-16,1 4 12 16,-2 2 55-16,-1 0 19 15,-4 12-72-15,-4 8 4 0,-2 5-12 16,0-4 3-16,-6 0-18 16,-37-9-137-16,7-7-157 15,-8-5-178-15</inkml:trace>
  <inkml:trace contextRef="#ctx0" brushRef="#br1" timeOffset="137109.57">19404 6336 1942 0,'0'0'659'0,"0"0"-398"16,0 0-142-16,0 0-81 15,0 0-22-15,123-40-1 16,-103 40-30-16,9 0-33 0,-4-5-318 15,-4-6-436-15</inkml:trace>
  <inkml:trace contextRef="#ctx0" brushRef="#br1" timeOffset="137234.31">19921 6052 2221 0,'0'0'527'15,"0"0"-518"-15,0 0 9 16,-69 107-18-16,1-28-20 15,7-10-147-15,3-9-409 0</inkml:trace>
  <inkml:trace contextRef="#ctx0" brushRef="#br1" timeOffset="138392.51">2635 7166 1542 0,'0'0'335'0,"0"0"-128"0,0 0 8 15,0 0-17-15,0 0-29 16,0 0-105-16,0 0-10 16,-56 65-21-16,27-19-32 15,0 5 46-15,2 4-47 16,6-5 0-16,4-5 5 15,8-13-5-15,7-14-24 16,2-14-158-16,13-15-10 16,12-18-88-16,0-6-443 0</inkml:trace>
  <inkml:trace contextRef="#ctx0" brushRef="#br1" timeOffset="138542.56">2623 7110 1839 0,'0'0'577'16,"0"0"-472"-16,0 0-99 15,0 0 12-15,0 0-18 16,56 119 10-16,-38-78-10 16,-1-3 2-16,1-1-4 15,-11-7-134-15,-7-10-445 16,0-8-655-16</inkml:trace>
  <inkml:trace contextRef="#ctx0" brushRef="#br1" timeOffset="138677.03">2378 7319 1458 0,'0'0'918'16,"0"0"-631"0,0 0-210-16,124-54-29 0,-58 45-48 15,3 2-12-15,13 7-89 16,-15 0-220-16,-16 1-512 0</inkml:trace>
  <inkml:trace contextRef="#ctx0" brushRef="#br1" timeOffset="139427.04">2959 7374 466 0,'0'0'358'16,"0"0"-90"-16,0 0 84 16,0 0-65-16,0 0-79 15,0 0 25-15,0 0-69 16,-2 0-24-16,2 0-36 16,0 0-76-16,-2 0 17 15,2 0-26-15,0 0-17 16,-2 0 14-16,0 0-16 0,2 0 0 15,-2 0 0 1,2 0 10-16,-3 0-11 16,3 0 1-16,0 0-2 0,0 0-12 15,0 0 14-15,0 0 0 16,0 0-2-16,0 0 11 16,0 0-15-16,0 0 6 15,0 0-1-15,0 0-11 16,0 0 12-16,0 0 0 15,0 0-1-15,0 0 13 16,0 0-21-16,0 0 9 16,0 0-12-16,0 0-2 15,0 0 8-15,0 0 6 16,0 0 0-16,0 0 10 16,0 0-17-16,-2 0 7 0,2 0 0 15,0 0 1-15,0 0 11 16,0 0-9-16,0 0-3 15,0 0-15-15,11 0 14 16,1 3 1-16,-1 3-9 16,-3 4-3-16,-3 3 6 15,-5 4 6-15,0 1 19 16,0 2-18-16,-3-2 39 16,-3-5-40-16,6-3 6 15,0-6 0-15,0-3-5 16,18-1-2-16,5 0-5 15,-2 0 4-15,-5 0-16 16,-5 4 18-16,-11 9-6 0,0 4 5 16,-13 12 2-1,-16 7 47-15,-9 8-48 0,-20 18-60 16,7-8-226-16,9-12-913 16</inkml:trace>
  <inkml:trace contextRef="#ctx0" brushRef="#br1" timeOffset="140110.78">10657 7409 1652 0,'0'0'712'16,"0"0"-476"-16,0 0-155 15,0 0-74-15,0 0 14 16,0 0 6-16,0 0-2 16,-85 124 33-16,72-92-58 15,5-3-1-15,4-12-39 16,4-10-166-16,16-10-47 15,9-18-52-15,2-8-591 0</inkml:trace>
  <inkml:trace contextRef="#ctx0" brushRef="#br1" timeOffset="140208.09">10657 7409 1943 0,'98'0'478'0,"-100"28"-409"16,-16 14-68-1,-15 32-2-15,4-7-41 0,4-10-532 0</inkml:trace>
  <inkml:trace contextRef="#ctx0" brushRef="#br1" timeOffset="141347.54">15818 7062 1362 0,'0'0'311'15,"0"0"-126"-15,0 0-31 0,0 0-50 16,0 0 5-1,0 0-69-15,0 0-9 0,-11 80 89 16,-3-19-51 0,-1 6 66-16,-1 8-50 0,3-3-63 15,4-6 31-15,4-8-52 16,5-7 5-16,0-15 12 16,9-10-10-16,13-12 18 15,9-11-26-15,2-3-33 16,4-1 27-16,-6-19-97 15,-4-2 14-15,-10 4 68 16,-8 2 21-16,-6 8 10 16,-3 5 66-16,0 3-58 15,-7 4-12-15,-11 19-6 16,0 5 0-16,3 2-9 0,3 0 18 16,8-2-28-16,2-8 16 15,2-5-112-15,0-12-91 16,0-3-266-16,-2 0-162 15</inkml:trace>
  <inkml:trace contextRef="#ctx0" brushRef="#br1" timeOffset="141471.1">15844 7452 1991 0,'0'0'512'16,"0"0"-415"-16,0 0-97 15,152-3-34-15,-81 9-2 16,-11 6-177-16,-10-1-289 0</inkml:trace>
  <inkml:trace contextRef="#ctx0" brushRef="#br1" timeOffset="144675.51">16607 7457 1121 0,'0'0'558'15,"0"0"-431"-15,0 0-20 16,0 0-15-16,0 0-83 0,0 0 55 16,0 0-8-16,-25-20-44 15,25 18 32-15,0 0-29 16,0 1 25-16,0-2-22 15,0 1 3-15,0 0-14 16,0 0 5-16,0 2-12 16,0 0 3-16,0 0-2 15,0 0-1-15,0 0 0 16,0 0-23-16,0 0 11 16,0 0 3-16,0 0 9 15,0-2-7-15,0 1 20 16,2-4 2-16,8-1-15 15,3 0-19-15,3 0 1 16,-5 4 9-16,-3 2 6 16,-4 0-4-16,-4 5 5 0,0 18 2 15,-12 7 27-15,-18 7 10 16,-3-2 52-16,2 0-40 16,4-5 0-16,11-9-6 15,12-4-37-15,4-5 21 16,14-7-4-16,19-5-22 15,7 0-1-15,7 0-95 16,-1-9-78-16,-1-9-53 16,-3-4-93-16,-6 0-9 15,-7-4 105-15,-7 2 223 16,-9 3 68-16,-3 6 246 16,-10 2-31-16,0 9 1 0,0 4-199 15,-4 0-38-15,-6 3-41 16,1 15-5-16,5 6 39 15,4 6-23-15,0 3 18 16,2 3-10-16,9-1-13 16,-1-2 10-16,-10-4-22 15,0-3 2-15,0-6 48 16,-16-4-48-16,-5-6 7 16,2-6-9-16,3-4 16 15,9 0-34-15,7-10-41 16,0-12-230-16,19-5-197 15,16 1-92-15,5-3-57 16,0 3 635-16,-4 6 80 0,-7 6 495 16,-9 6-258-1,-9 6-16-15,-6 2-96 0,-3 2-124 16,-2 23 52-16,0 12 14 16,0 13-38-16,-7 7 9 15,-4 10-48-15,0 4-32 16,-3-5-9-16,5-6-22 15,3-9-7-15,1-12 0 16,5-11-18-16,0-12-10 16,0-12-97-16,0-4 18 15,0-7 67-15,0-27-211 16,0-12-11-16,0-17-107 16,7-29 40-16,8 3 9 15,14-5-487-15,10 6 807 16,0 28 1078-16,3 6-502 0,-1 17-321 15,-7 21-44-15,-10 12-123 16,-9 4-15-16,-13 6-55 16,-2 20 7-16,-22 9 25 15,-18 4-49-15,-24 14-1 16,8-11-188-16,12-12-341 0</inkml:trace>
  <inkml:trace contextRef="#ctx0" brushRef="#br1" timeOffset="145052.28">17822 7345 1577 0,'0'0'641'16,"0"0"-500"-16,0 0-109 16,0 0-32-16,0 0 0 15,0 0 25-15,2 108 9 16,-9-64-18-16,3-2 2 16,0-3-17-16,4-9-2 15,0-6 0-15,0-8-107 0,0-8 32 16,0-4-71-16,0-2-6 15,0-2 99-15,0 0 19 16,0-2 14-16,0-8 21 16,0-2 6-16,0 2 86 15,-6 4-92-15,-2-1-77 16,1 3-121-16,1 3-360 0</inkml:trace>
  <inkml:trace contextRef="#ctx0" brushRef="#br1" timeOffset="145306.62">17873 7492 423 0,'0'0'678'0,"0"0"-451"15,0 0-61-15,0 0 20 0,0 0 52 16,0 0 68-16,0 0-59 16,27-69-80-16,-27 69-108 15,0 0-20-15,-2 21-31 16,-16 9-8-16,-7 9 53 15,-2 9-35-15,-2 5 39 16,0-3-57-16,5-2 14 16,6-8-17-16,2-8 3 15,9-9-38-15,3-11-133 16,4-12-118-16,0 0-34 16,0-15-28-16</inkml:trace>
  <inkml:trace contextRef="#ctx0" brushRef="#br1" timeOffset="146071.81">17655 7371 1839 0,'0'0'485'0,"0"0"-391"15,0 0-79-15,0 0 2 16,0 0-6-16,0 0 20 16,125 128-18-16,-83-88 16 15,9-1-28-15,3-7-1 16,1-6 0-16,3-14-80 15,-4-8-14-15,-7-4-67 16,-3-4 1-16,-11-13 84 16,-8-8-11-16,-10 2 74 15,-12 4 13-15,-3 5 189 0,0 5 3 16,-22 9-107-16,-7 0-61 16,-3 19 44-16,1 7-31 15,4 3 30-15,9 1 17 16,10-5-71-16,8-6 38 15,0-5-45-15,8-7 0 16,19-7-6-16,4 0-50 16,8-7-63-16,-2-14-100 15,1-5-104-15,-7-2-22 16,-6 2-196-16,-12 7 535 16,-7 14 56-16,-6 5 275 15,0 1-129-15,-4 24 35 16,-9 2-120-16,5-1 57 0,2-1-51 15,6-4-46 1,0-4-24-16,6-9-52 0,9-4 34 16,5-4-32-1,-1 0 4-15,4-14-14 0,-3-8-63 16,3-3-32-16,-1-1 4 16,-4 1-41-16,-3 4 92 15,-3 8 47-15,-6 9 174 16,-4 4-35-16,-2 0-138 15,0 22 5-15,0 6 16 16,0 2-21-16,0-1 38 16,7-2-39-16,7-9 1 15,3-5 17-15,8-10-17 0,-1-3-2 16,1-3-53 0,-3-18-182-16,-4-7-81 15,-4-4-304-15,-3 2 73 0,-5 0 154 16,0 8 394-16,-1 6 678 15,-2 10 7-15,-1 6-404 16,0 0-163-16,-2 19-91 16,0 9-10-16,0 6 79 15,0 4-78-15,0 1 7 16,0 0-19-16,-2-4-6 16,-12-1-12-16,6-8-244 15,-1-14-304-15</inkml:trace>
  <inkml:trace contextRef="#ctx0" brushRef="#br1" timeOffset="146245.34">18194 7413 1670 0,'0'0'711'0,"0"0"-445"15,0 0-124-15,0 0-132 16,0 0-10-16,0 0-85 15,0 0-109-15,107-34-285 16,-82 29-961-16</inkml:trace>
  <inkml:trace contextRef="#ctx0" brushRef="#br1" timeOffset="146371.41">18702 7204 2068 0,'0'0'241'0,"0"0"-203"15,0 0-38-15,-112 143-229 16,75-111-492-16</inkml:trace>
  <inkml:trace contextRef="#ctx0" brushRef="#br1" timeOffset="148337.26">1785 8240 508 0,'0'0'878'0,"0"0"-712"16,0 0-38-16,0 0-39 15,0 0 12-15,0 0 2 16,0 0 76-16,0-67-106 16,0 64 41-16,0 3-22 15,0 0-59-15,0 0 40 0,-4 0-47 16,-10 1-20-16,-1 17-4 16,-3 8 14-1,3 12 1-15,3 5 33 0,7 5-38 16,5-2 37-16,0-6-47 15,9-6-2-15,7-8 12 16,-1-5 0-16,-5-6-5 16,-4-5-7-16,-3 0 0 15,-3 1 2-15,0-4-1 16,-7 1-1-16,-7-2 0 16,8-2-39-16,1-2 14 15,5-2-29-15,0 0-37 16,7 5 27-16,9 4 3 0,-5 10 61 15,-5 11 3 1,-6 12 12-16,0 9 80 0,-8 2-43 16,-11-1-19-16,4-8 28 15,1-8-60-15,12-10 9 16,2-8 5-16,2-4-8 16,23-5-14-16,14-8-5 15,27-1-155-15,-3-14-145 16,-5-8-563-16</inkml:trace>
  <inkml:trace contextRef="#ctx0" brushRef="#br1" timeOffset="148721.91">2506 8211 2023 0,'0'0'364'15,"0"0"-250"-15,0 0-100 16,-112 104 87-16,60-43 27 15,1 4-46-15,4 5 3 16,10-9-64-16,5-5-21 16,12-11 7-16,9-15-7 15,9-11-18-15,2-12-61 16,2-7-48-16,20-8 66 16,9-23-83-16,0-12-189 15,14-38-221-15,-3-5-16 16,-6 8-271-16,-9 13 841 15,-16 46 642-15,-8 11 46 16,-1 5-293-16,0 3-113 0,0 11-160 16,0 18 7-1,3 14 14-15,1 3-67 0,4 6-62 16,3-2 18-16,3 1-32 16,1-8 0-16,-1-2 0 15,-1-9-143-15,-11-4-96 16,0-10-237-16,-4-8-208 0</inkml:trace>
  <inkml:trace contextRef="#ctx0" brushRef="#br1" timeOffset="148939.76">2278 8652 1294 0,'0'0'653'16,"0"0"-363"-16,0 0-169 0,0 0-57 16,122-102-49-16,-72 86 1 15,-6 4-16-15,-1 6 0 16,-10 6 0-16,-9 0-14 15,-8 16 34-15,-10 14-8 16,-1 9 103-16,-5 7-17 16,0 3 2-16,0 2-81 15,2-1-13-15,3-4-12 16,-1-8-13-16,1-1-208 16,1-11-266-16,-2-15-571 0</inkml:trace>
  <inkml:trace contextRef="#ctx0" brushRef="#br1" timeOffset="149142.51">3046 8627 1587 0,'0'0'245'15,"0"0"-184"-15,0 0 66 16,-19 116 123-16,-10-65-59 15,-7 2-26-15,-4-1-105 16,-4 0-60-16,-8 4-103 16,12-13-207-16,11-15-365 0</inkml:trace>
  <inkml:trace contextRef="#ctx0" brushRef="#br1" timeOffset="149534.19">3711 8369 1758 0,'0'0'351'0,"0"0"-271"16,0 0-80-16,0 0 0 16,0 0 4-16,0 0 129 15,-96 153 16-15,61-86-66 16,3-2 2-16,8-4-84 15,3-11 8-15,11-16-18 16,5-12-37-16,5-15-30 16,0-7-23-16,5-12-30 15,7-15-185-15,2-6-368 0</inkml:trace>
  <inkml:trace contextRef="#ctx0" brushRef="#br1" timeOffset="149713.94">3648 8354 1560 0,'0'0'609'15,"0"0"-447"-15,0 0-147 16,0 0-3-16,0 0 31 16,46 138 10-16,-31-84 74 15,1 3-93-15,3 1-33 16,-1-7-1-16,-5-5-6 16,-1-7-57-16,-8-11-85 15,-4-10-172-15,-14-8-45 16,-9-8-250-16</inkml:trace>
  <inkml:trace contextRef="#ctx0" brushRef="#br1" timeOffset="150079.19">3503 8682 1476 0,'0'0'623'0,"0"0"-316"0,0 0-154 16,0 0-127-16,0 0-26 16,135-55-72-16,-89 55-88 15,-1 0 3-15,-5 13 23 16,-7 11 48-16,-8 7 74 15,-9 0-7-15,-7 1 13 16,-9-5 12-16,0-10 0 16,0-4 110-16,0-7-34 15,0-4-7-15,0-2 10 16,0 0-5-16,0 0 68 16,2-7-63-16,6-4-58 15,4-1 0-15,1 1-27 16,-2 8 0-16,1 3 0 0,-6 0-6 15,-4 12 6-15,-2 13 0 16,0 6 0-16,0 1 26 16,-6 0-25-16,1-8 20 15,5-4 18-15,0-6-38 16,16-4 45-16,13-6-46 16,6-4-16-16,19 0-99 15,-9-10-176-15,-7-6-504 0</inkml:trace>
  <inkml:trace contextRef="#ctx0" brushRef="#br1" timeOffset="150240.47">4240 8763 2399 0,'0'0'342'0,"0"0"-309"16,0 0-30-16,0 0-3 15,-6 102 0-15,-7-68 0 16,1-1-15-16,0 11-60 15,3-10-277-15,5-10-650 0</inkml:trace>
  <inkml:trace contextRef="#ctx0" brushRef="#br1" timeOffset="150563.93">5106 8404 1945 0,'0'0'356'15,"0"0"-301"-15,0 0-55 16,0 0 0-16,0 0 0 15,0 0 11-15,-145 144 81 16,107-75-53-16,1-1 15 16,8-6-54-16,6-15 10 15,10-13-25-15,11-17-10 16,2-11-93-16,11-10-43 0,12-15-127 16,-1-12-439-16</inkml:trace>
  <inkml:trace contextRef="#ctx0" brushRef="#br1" timeOffset="150738.01">5013 8369 1903 0,'0'0'358'0,"0"0"-225"15,0 0-132-15,0 0 22 16,0 0 9-16,80 142-26 16,-60-89 57-16,0 5-63 15,-2 2 7-15,-5-2-17 16,-6-5-18-16,-7-9-220 0,-2-12-223 15,-16-15-349-15</inkml:trace>
  <inkml:trace contextRef="#ctx0" brushRef="#br1" timeOffset="150868.46">4797 8782 1015 0,'0'0'1337'0,"0"0"-1010"15,0 0-228-15,0 0-99 16,122-31-29-16,-72 31-138 15,16 0-70-15,-12 0-99 16,-12 5-535-16</inkml:trace>
  <inkml:trace contextRef="#ctx0" brushRef="#br1" timeOffset="151491.97">5325 8839 747 0,'0'0'743'16,"0"0"-484"-16,0 0-99 16,0 0-56-16,0 0-56 15,0 0 6-15,0 0 27 16,0 0-53-16,0 0 2 15,0 0-30-15,0 0 0 16,0 0 10-16,0-2-10 16,0 0 80-16,11-5-20 15,0 0-60-15,5 1 18 16,-5 2-18-16,-2 4 0 0,-5 0-2 16,-4 3-11-1,0 14 4-15,-4 5 18 0,-12 2-6 16,-2 2 44-16,5-4-27 15,5-3 15-15,8-4-29 16,0-3 9-16,2-2 18 16,15 2-33-16,6 2 0 15,-3 4-1-15,-1 3 19 16,-5 4-18-16,-7 3 22 16,-7 1-22-16,0 0 45 15,-2-4-45-15,-17-4 1 16,2-6-10-16,-5-9-67 15,1-6-89-15,4-2-305 16,5-12-919-16</inkml:trace>
  <inkml:trace contextRef="#ctx0" brushRef="#br1" timeOffset="152388.03">5693 8320 1071 0,'0'0'316'0,"0"0"-239"0,0 0-45 15,0 0-25-15,0 0-3 16,0 0 28-16,0 0-26 16,13-10 10-16,-9 10-16 15,-1 0-9-15,1 0 8 16,-2 0-18-16,6 0-7 16,-4 1-34-16,0-1-41 15,-2 3 59-15,-2-3 8 16,0 0 34-16,0 0 47 15,0 0-14-15,0 0 11 16,-2 0 18-16,-2 0-40 0,2 0 13 16,0 0 11-1,2 0 4-15,0 0-15 0,0 0-25 16,0 0 45-16,0 0-33 16,0 0-15-16,0 0 16 15,0 0-23-15,0 0-2 16,0 0-6-16,0 0 0 15,0 0 7-15,0 0-85 16,0 0-132-16,0 0-49 16,0 4-470-16</inkml:trace>
  <inkml:trace contextRef="#ctx0" brushRef="#br1" timeOffset="152470.44">5693 8320 477 0</inkml:trace>
  <inkml:trace contextRef="#ctx0" brushRef="#br1" timeOffset="152806.79">5693 8320 477 0,'34'-2'747'0,"-34"2"-465"0,0 0-116 0,0 0-59 0,0 0-69 16,4 0-37-16,7 0-1 15,0 0-10-15,-2 4-1 16,-7 11 11-16,-2 9 0 16,0 7 8-16,-6 3 19 15,-10 2 50-15,1 1 44 16,1-2-58-16,7 0 42 15,5-6-61-15,2-3-14 16,0-3-8-16,0-4-22 16,13-4-6-16,1-6-71 15,-1-4-48-15,-1-5 37 16,-2 0 18-16,-3 0 48 0,-3 0 22 16,0 0 10-16,-4 0 167 15,4 0-50-15,-2 13-118 16,2 15 25-16,-2 13-34 15,0 7 0-15,-2 4 5 16,0 1 6-16,0-2-6 16,0-3-5-16,0-6 0 15,-8-7-7-15,-4-8 7 16,-5-10-83-16,3-11-190 16,5-6-953-16</inkml:trace>
  <inkml:trace contextRef="#ctx0" brushRef="#br1" timeOffset="152978.47">6207 8632 1438 0,'0'0'1136'15,"0"0"-958"-15,0 0-178 16,0 0-331-16,0 0-212 15,0 0-250-15</inkml:trace>
  <inkml:trace contextRef="#ctx0" brushRef="#br1" timeOffset="153075.62">6134 8976 1886 0,'0'0'151'0,"0"0"-151"15,0 0-1281-15</inkml:trace>
  <inkml:trace contextRef="#ctx0" brushRef="#br1" timeOffset="153522.17">7141 8608 1594 0,'0'0'520'15,"0"0"-411"-15,0 0-64 0,0 0 4 16,0 0-39 0,0 0-6-16,0 0 109 0,-104 82-68 15,90-46 11-15,8-6-48 16,6-5-1-16,0-12-14 15,16-8-32-15,8-5-6 16,2-6-72-16,3-34-127 16,-4 2-6-16,-9-2-347 0</inkml:trace>
  <inkml:trace contextRef="#ctx0" brushRef="#br1" timeOffset="153705.31">7166 8376 363 0,'0'0'829'15,"0"0"-317"-15,0 0-186 16,0 0 15-16,0 0-48 15,0 0-193-15,0 0-60 16,0-62-40-16,0 104 20 0,0 12-19 16,-2 12-1-1,0 4 0-15,2 1-12 0,0-6 10 16,0-8-59-16,0-14-61 16,0-11-68-16,4-15-52 15,0-8-135-15,-4-9-289 0</inkml:trace>
  <inkml:trace contextRef="#ctx0" brushRef="#br1" timeOffset="154390.41">6952 8552 1595 0,'0'0'560'0,"0"0"-331"16,0 0-104-16,0 0-109 16,0 0 1-16,170-80-34 0,-108 78 8 15,5 2 9-15,0 0-12 16,-9 18 9-16,-11 12 3 15,-14 7 0-15,-15 6 0 16,-16 8 24-16,-2-2 36 16,-5 0-10-16,-12-9-24 15,1-8-14-15,3-12-2 16,8-10-10-16,5-6 0 16,0-4 23-16,3-2-23 15,16-18-102-15,6-9-7 16,2-6-94-16,0-3 4 15,-6 4 74-15,-4 10 125 0,-9 10 114 16,-6 9 72 0,-2 5-119-16,0 9-54 0,0 12 0 15,-4 5 4-15,4 5 18 16,0-5-9-16,4-4 11 16,15-4-30-16,5-8-1 15,3-6-6-15,0-4-7 16,-3 0 6-16,0-8-57 15,-5-6-31-15,-6-1 46 16,-5 3-25-16,-2 7 68 16,-4 1 76-16,-2 4 20 15,4 0-28-15,0 2-68 16,5 14 0-16,3-2 17 16,5 0-10-16,1-6-7 15,7-8 0-15,-1 0-9 0,0-8-43 16,-3-17-133-1,-6-4-57-15,-8-5 51 0,-7-3-93 16,0 5 134-16,0 9 150 16,0 4 54-16,0 14 465 15,0 5-283-15,0 10-177 16,0 24 45-16,0 12-52 16,0 12 8-16,0 6 38 15,-5 2-28-15,-4 0 8 16,-4-2-73-16,2-7-4 15,-4-10-2-15,1-10-14 16,1-12-28-16,-8-13-58 16,6-7-161-16,-1-5-126 0</inkml:trace>
  <inkml:trace contextRef="#ctx0" brushRef="#br1" timeOffset="154588.41">7334 8388 626 0,'0'0'1428'15,"0"0"-1143"-15,0 0-211 16,0 0-65-16,0 0-4 16,127-34-5-16,-98 52-23 0,-8 8-27 15,-5-6-295-15,-11-6-366 16</inkml:trace>
  <inkml:trace contextRef="#ctx0" brushRef="#br1" timeOffset="154690.19">7630 8323 1390 0,'0'0'349'0,"0"0"-349"16,124 21-50-16,-76-5-914 0</inkml:trace>
  <inkml:trace contextRef="#ctx0" brushRef="#br1" timeOffset="155013.87">8790 8596 1677 0,'0'0'649'0,"0"0"-415"16,0 0-234-16,0 0-3 16,0 0 3-16,-114 72 1 15,95-35 94-15,11 1-62 16,8-6-24-16,0-6-18 0,6-12-51 15,15-13-11-15,-2-1-26 16,1-27-147-16,-4-9-325 16,-5-2-517-16</inkml:trace>
  <inkml:trace contextRef="#ctx0" brushRef="#br1" timeOffset="155193.31">8825 8342 209 0,'0'0'1685'0,"0"0"-1173"16,0 0-248-16,0 0-142 15,0 0-83-15,0 0-39 16,0 0 15-16,13 64 6 16,-11-8-21-16,-2 8 19 15,2 4-28-15,0-1 9 16,4-7-90-16,-4-11-91 0,-2-17-119 16,0-9-196-16,0-13-483 15</inkml:trace>
  <inkml:trace contextRef="#ctx0" brushRef="#br1" timeOffset="155538.37">8669 8562 1403 0,'0'0'754'15,"0"0"-510"-15,0 0-168 16,0 0-70-16,142-56 14 16,-103 56-15-16,-6 16 1 15,-4 17 15-15,-5 8 50 0,-8 8-55 16,-5-1 34-1,0-5-4-15,0-4-45 0,0-12 41 16,7-8-41-16,3-12-1 16,6-7 0-16,-2 0-4 15,2-12-116-15,-4-17-61 16,-7-5-90-16,-3-2 82 16,-7 4 57-16,-1 6 132 15,-3 9 252-15,-2 10 98 16,0 7-149-16,0 0-176 15,0 14 4-15,0 13-23 16,0 9-5-16,0 3 1 16,0 1 5-16,2-3-7 15,5-8-164-15,-2-9-214 16,-1-11-509-16</inkml:trace>
  <inkml:trace contextRef="#ctx0" brushRef="#br1" timeOffset="155816.72">9299 8300 1030 0,'0'0'378'15,"0"0"-147"-15,0 0-56 0,0 0 30 16,0 0-105 0,0 0-87-16,0 0 27 0,112-47-40 15,-96 82 1-15,-9 13-8 16,-7 8 7-16,-32 28 0 16,-6-14-1-16,0-10-312 0</inkml:trace>
  <inkml:trace contextRef="#ctx0" brushRef="#br1" timeOffset="155930.29">9612 8793 1936 0,'0'0'0'0</inkml:trace>
  <inkml:trace contextRef="#ctx0" brushRef="#br1" timeOffset="160989.34">1721 9807 595 0,'0'0'599'0,"0"0"-293"0,0 0-151 16,0 0 6-16,0 0 22 15,0 0-95-15,4-42-34 16,-2 38 20-16,-2 3-36 16,0-2 44-16,0 3-54 15,0 0 27-15,0 0-20 16,0 4-24-16,0 19-11 15,-6 11 38-15,-6 9-36 16,1 14 65-16,0 10-30 16,-5 26 55-16,1-5 7 15,-3 4-48-15,-2 5 11 16,2-20-60-16,0 4 13 16,3-9-15-16,5-14 1 15,6-9-2-15,4-11-13 0,0-12-145 16,0-10-19-16,14-16-102 15,-1 0-113-15,-2-16-631 0</inkml:trace>
  <inkml:trace contextRef="#ctx0" brushRef="#br1" timeOffset="161207.9">1756 9772 1298 0,'0'0'698'15,"0"0"-594"-15,0 0-58 16,0 0-45-16,0 0 45 0,0 0 93 16,118 93-25-16,-111-26 47 15,-7 3-75-15,-9 4-59 16,-27-1 18-16,-10-7-44 16,-6-6-2-16,-6-7-102 15,14-14-206-15,15-20-286 0</inkml:trace>
  <inkml:trace contextRef="#ctx0" brushRef="#br1" timeOffset="161491.87">2265 9851 1043 0,'0'0'764'16,"0"0"-606"-16,0 0-76 15,-132 55 105-15,85-8 29 16,9 11-54-16,14 3-47 16,10 2-67-16,14-4-41 15,0-9 27-15,27-5-34 16,10-15-74-16,11-10-93 15,16-20-139-15,-8 0-76 16,-10-11-446-16</inkml:trace>
  <inkml:trace contextRef="#ctx0" brushRef="#br1" timeOffset="161696.41">2547 9858 962 0,'0'0'995'0,"0"0"-869"16,0 0-38-16,0 0 88 15,-76 130 2-15,45-75-39 16,2 3-63-16,3 3 10 16,4-4-84-16,5-6 4 15,7-7-6-15,5-15-17 16,5-9-17-16,0-11-134 16,3-9-35-16,14-15-48 15,-1-14-428-15</inkml:trace>
  <inkml:trace contextRef="#ctx0" brushRef="#br1" timeOffset="161876.26">2577 9881 757 0,'0'0'1136'0,"0"0"-644"15,0 0-403-15,0 0-28 16,0 0-36-16,0 0 35 16,37 107 38-16,-35-52-68 15,3 3-10-15,-3 1-20 16,0-2 16-16,-2-7-41 15,0-6-93-15,0-12-170 16,0-10-185-16,-11-13-456 0</inkml:trace>
  <inkml:trace contextRef="#ctx0" brushRef="#br1" timeOffset="162115.31">2438 10217 396 0,'0'0'1553'15,"0"0"-1211"-15,0 0-242 16,0 0-16-16,116-53-83 15,-73 45 8-15,-5 2-3 16,-5 5 9-16,-6 1-17 16,-10 0 2-16,-7 10 0 15,-6 12 11-15,-4 9 123 16,0 10 0-16,0 5-34 16,-10 6-88-16,2-2 31 15,3 0-43-15,3-4 2 16,2-4-14-16,0-6-39 15,0-7-195-15,0-11-251 0,7-12-374 0</inkml:trace>
  <inkml:trace contextRef="#ctx0" brushRef="#br1" timeOffset="162334.96">3023 9886 1483 0,'0'0'680'16,"0"0"-582"-16,0 0-70 0,0 0 21 16,52 136 150-16,-52-68-79 15,-17 8-32-15,-18 9-19 16,-8-3-69-16,-4-4 0 16,4-13-83-16,8-6-190 15,12-21-267-15,15-15-1238 0</inkml:trace>
  <inkml:trace contextRef="#ctx0" brushRef="#br1" timeOffset="162717.04">3615 10314 1448 0,'0'0'1126'16,"0"0"-842"-16,0 0-141 15,0 0-58-15,0 0-26 16,0 0-16-16,0 0-43 0,116-27-5 16,-80 45 4-16,-5 3-118 15,-15 8-164-15,-10-5-385 16,-6-4-756-16</inkml:trace>
  <inkml:trace contextRef="#ctx0" brushRef="#br1" timeOffset="162835.31">3564 10493 2295 0,'0'0'595'16,"0"0"-528"-16,0 0-22 16,0 0-27-16,0 0-18 15,122 9-10-15,-77-6-310 16,-5-1-966-16</inkml:trace>
  <inkml:trace contextRef="#ctx0" brushRef="#br1" timeOffset="166966.37">4273 10418 147 0,'0'0'407'16,"0"0"-177"-16,0 0-4 16,0 0-20-16,0 0 19 15,0 0-26-15,0 0-34 16,-14 0 38-16,12 0-41 0,2 0-35 15,0 0-10 1,0 0-64-16,0 0-10 0,0 0-2 16,0 0-25-16,0 0 60 15,0 0-2-15,0 0 4 16,0 0 17-16,12 0-75 16,5 0 16-16,8 0-36 15,6 0 15-15,11 0-9 16,12 5-6-16,10 2 0 15,10 0 4-15,8 0 7 16,3 0-1-16,-2 1-10 16,-3-2 1-16,-7 0-12 15,-2-1 11-15,-5 2 0 16,-4 0-1-16,-5 0 7 0,-5-1-21 16,-9-2-61-16,-12 0-124 15,-18-2-5-15,-9-2-311 16,-4 0-647-16</inkml:trace>
  <inkml:trace contextRef="#ctx0" brushRef="#br1" timeOffset="167581.63">4554 10818 1064 0,'0'0'731'0,"0"0"-530"15,0 0-115-15,0 0 73 16,0 0-33-16,0 0-37 16,0 0 21-16,16-34-16 15,-19 26-8-15,-19 2-86 16,-11 3 0-16,-8 3-18 0,-8 0 9 15,0 7 9-15,3 19 9 16,5 6 9-16,10 7 30 16,14 2-18-16,11 4-29 15,6-3 51-15,18-4-51 16,22-6 7-16,12-5-8 16,10-13-24-16,27-7-161 15,-15-5-303-15,-11-2-187 0</inkml:trace>
  <inkml:trace contextRef="#ctx0" brushRef="#br1" timeOffset="169039.65">4823 10764 568 0,'0'0'94'0,"0"0"-49"15,0 0-28 1,0 0 127-16,0 0 75 0,0 0-88 16,0 0 55-16,-13-22-38 15,13 15-42-15,0 4 18 16,0-3-59-16,0 2-20 15,0 0-41-15,0 1 10 16,0 2-22-16,0-1 8 16,0 2 0-16,0-2-1 15,0 2 14-15,0-2 9 16,0 0 22-16,-5-1-19 16,3 1 62-16,2-1-28 0,0-1 28 15,0-1-9 1,0-2-68-16,10-1 32 0,-2 2-42 15,1 0 10-15,0 4-4 16,-2 2-6-16,0 0 0 16,-3 0-6-16,-2 9-7 15,-2 11 12-15,0-1 1 16,0 8 0-16,-18-4 35 16,-2 1-24-16,2-1 22 15,3-10 7-15,5-3-39 16,8-4 36-16,2-4-25 15,0-2 8-15,10 0 56 16,11 0-76-16,8 0-12 16,3-8-52-16,-3 2-98 15,-3 2-91-15,-7 4-343 0,-11 0-226 0</inkml:trace>
  <inkml:trace contextRef="#ctx0" brushRef="#br1" timeOffset="169390.01">4464 11235 1448 0,'0'0'381'0,"0"0"-200"15,0 0-2-15,0 0-19 16,0 0-109-16,0 0-31 0,0 0 19 15,121-84-39-15,-94 62-9 16,0 3-16-16,-5-1-53 16,-5 6 77-16,-6 5 2 15,-3 3-1-15,-6 4 71 16,-2 2-40-16,0 0 27 16,0 2-46-16,0 13 0 15,-10 8 80-15,-1 5-84 16,1 0-7-16,-2 2 1 15,3-4 14-15,3-2-32 16,1-6-59-16,5-2-146 16,0-8-251-16,11-4-238 0</inkml:trace>
  <inkml:trace contextRef="#ctx0" brushRef="#br1" timeOffset="169609.13">4873 11151 1699 0,'0'0'391'0,"0"0"-315"16,0 0-67-16,0 0 4 16,0 0-13-16,0 0 83 15,0 0 48-15,-14 92-94 16,14-60 10-16,0-2-45 16,0-2 12-16,0-6-14 15,0-4 0-15,0-3 0 16,0-5-23-16,0-10-182 15,0 0-113-15,-9 0-168 0</inkml:trace>
  <inkml:trace contextRef="#ctx0" brushRef="#br1" timeOffset="169737.12">4875 11115 525 0,'0'0'1705'16,"0"0"-1205"-16,0 0-443 15,0 0-27-15,144-64-30 16,-103 56-17-16,3 2-60 15,-8 1-230-15,-14 0-670 0</inkml:trace>
  <inkml:trace contextRef="#ctx0" brushRef="#br1" timeOffset="170449.22">4836 9865 1306 0,'0'0'340'0,"0"0"-111"16,0 0 20-16,0 0-98 15,0 0 7-15,0 0-75 16,-113-69-26-16,75 69-12 0,2 18-32 15,7 10 82 1,7 6-29-16,11 4-35 0,9 1 26 16,2 0-45-16,13-5 10 15,19-4-16-15,10-4-6 16,7-7-27-16,4-3-198 16,14-6-118-16,-14-6-226 15,-10-3-1104-15</inkml:trace>
  <inkml:trace contextRef="#ctx0" brushRef="#br1" timeOffset="172418.33">4998 9641 814 0,'0'0'538'16,"0"0"-327"-16,0 0-22 16,0 0-40-16,0 0 31 15,0 0 12-15,0 0-116 16,-23-5 1-16,23 2-58 15,0 1 12-15,0-2 26 16,0 1-57-16,7 1 18 16,11-3-18-16,-1 5 5 15,1 0-18-15,-5 0 13 16,-3 0-4-16,-10 12-5 0,0 4 18 16,-10 7 11-16,-11-2 34 15,-4 1-9-15,2-2 23 16,8-4-48-16,6-3-14 15,9-6 25-15,0 0-25 16,6-2 13-16,17 0-13 16,4-2-6-16,4 1-116 15,0-2-176-15,-6 1-247 16,-10-1-623-16</inkml:trace>
  <inkml:trace contextRef="#ctx0" brushRef="#br1" timeOffset="172745.31">4841 10046 1588 0,'0'0'327'16,"0"0"-230"-16,0 0 110 15,0 0 53-15,0 0-132 16,0 0-100-16,0 0-28 15,96-68-6-15,-72 50-18 16,-3-1-21-16,-5 8 20 16,-8 0 16-16,-3 8 18 15,-5 3 13-15,0 0 13 16,0 11-20-16,-13 15 7 16,-6 11-3-16,1 4-18 0,1-3 14 15,1 3-9-15,9-7-12 16,7-5-31-16,0-9-119 15,14-10-83-15,12-8-252 16,-1-2-369-16</inkml:trace>
  <inkml:trace contextRef="#ctx0" brushRef="#br1" timeOffset="172964.16">5106 10115 1803 0,'0'0'392'15,"0"0"-306"-15,0 0 13 16,0 0 2-16,0 0-58 0,-44 116 27 15,48-103-46 1,21-6-5-16,6-7 12 0,5 0-31 16,-5-8-67-16,-6-14-1 15,-12-3 45-15,-9-3 4 16,-4 2 19-16,0 2 0 16,-2 7 13-16,-11 10-13 15,-3 7-54-15,3 16-239 16,4 5-483-16</inkml:trace>
  <inkml:trace contextRef="#ctx0" brushRef="#br1" timeOffset="173467.87">5615 10451 1588 0,'0'0'723'0,"0"0"-453"16,0 0-41-16,0 0-54 15,0 0-96-15,0 0-22 16,0 0-51-16,33-7 21 16,-8 7-54-16,-3 5 11 15,-2 10-78-15,-8 4-157 0,-6 0-337 16,-6-6-120-16</inkml:trace>
  <inkml:trace contextRef="#ctx0" brushRef="#br1" timeOffset="173579.31">5615 10451 1640 0,'-31'141'753'0,"31"-141"-523"16,0 0-122-16,15 0 8 16,12 2-116-16,13 3-9 15,-6 4-222-15,-3-6-426 0</inkml:trace>
  <inkml:trace contextRef="#ctx0" brushRef="#br1" timeOffset="175563.34">8673 10510 1280 0,'0'0'405'0,"0"0"-111"16,0 0-13-16,0 0-66 16,0 0 29-16,0 0-154 15,0 0-9-15,3-45-81 16,-3 45-7-16,0 0-153 16,0 4-368-16,0 6-78 0</inkml:trace>
  <inkml:trace contextRef="#ctx0" brushRef="#br1" timeOffset="175726.75">8673 10510 93 0,'-4'128'1666'0,"4"-116"-1409"15,0 6-164-15,0 6 36 16,-18 5 31-16,-9 4-67 16,-11 3 25-16,-13 2-54 15,-9 5-63-15,-11-2-1 16,-35 11-86-16,20-12-257 15,10-7-455-15</inkml:trace>
  <inkml:trace contextRef="#ctx0" brushRef="#br1" timeOffset="178505.23">6119 10569 431 0,'0'0'691'15,"0"0"-521"-15,0 0-124 16,0 0 76-16,0 0 35 16,0 0-48-16,0 0-21 15,15-19-47-15,-15 17 66 16,0 2-9-16,0-2 17 0,0 2 41 16,0 0-70-1,0 0-32-15,0 0-38 0,0 0-1 16,0 0-11-16,0 0-4 15,0 0 0-15,0 0-17 16,2 0 26-16,-2 0-9 16,2 0 8-16,1 0 6 15,1 0 9-15,1 0-23 16,2 0 0-16,1 0 13 16,6 0-13-16,3 0 0 15,2 4 0-15,0-1 16 16,1-1-13-16,-1 3-3 0,-2-1 0 15,-3-3-6 1,-1 3 12-16,-2-2-6 0,0 2 0 16,0-1 11-16,1-1-19 15,-1 1 8-15,-3-1 0 16,4 0-3-16,-5 1 4 16,1-1-1-16,1 0 0 15,-2 1 6-15,2-1-19 16,0 0 13-16,-1 1 0 15,0-1-8-15,-2 0 23 16,1 0-13-16,-1-1-2 16,-1 2 1-16,2-2-8 15,-1 2 7-15,3-3 0 16,-3 1-6-16,4-1 19 16,-4 3-12-16,1-3-1 15,-1 2 0-15,2-2-10 16,-2 0 10-16,1 0 0 0,1 0-2 15,4 0 16-15,-1 0-14 16,3 0 0-16,-1 0 0 16,-2 0-12-16,0 0 14 15,-2 0-2-15,-5 0 0 16,1 2 3-16,-3-2-4 16,3 0 1-16,-1 0 0 15,5 0-4-15,0 0 4 16,5 0-2-16,-4 0 1 15,4 0-15-15,-3 0 9 16,-2 0 7-16,-1 0 0 16,0 0-14-16,-2 0 14 15,1 0 0-15,-1 0 0 0,0 0 17 16,-2 0-18-16,0 0 1 16,0 0 0-16,1 0-14 15,-1 0 15-15,0 0-1 16,2 0 0-16,2 0 18 15,1 0-20-15,3 0 2 16,-1 0 0-16,1 0-6 16,2 0 8-16,1 0-2 15,-1 0 15-15,-1 0-14 16,1 0 47-16,-1 0-8 16,3 0-11-16,-1-2 27 15,1 2-44-15,-5-2 6 0,0 2-18 16,-4 0 11-16,-2 0-31 15,-5 0 7-15,0 0-136 16,0 0-166-16,-10 2-465 0</inkml:trace>
  <inkml:trace contextRef="#ctx0" brushRef="#br1" timeOffset="182650.25">9291 10285 409 0,'0'0'655'0,"0"0"-345"16,0 0-112-16,0 0-82 15,0 0 16-15,0 0-47 16,0 0-62-16,8-6 15 16,-6 6-38-16,-2 0 0 15,2 10 39-15,-2 3-39 16,0 10 71-16,0 3 33 15,0 9-28-15,0 6 35 16,0 8-68-16,-8 0 0 16,-1 6 11-16,-2 1-53 0,0 2 62 15,0 0-29-15,-3-3-33 16,3 2 30-16,-2-4-25 16,4-3-6-16,0-6 0 15,3-4 14-15,3-8-14 16,3-8 0-16,0-6-71 15,0-7 32-15,0-2-75 16,0-7-30-16,0-2-36 16,0-5-21-16,0-15-65 15,0-5-857-15</inkml:trace>
  <inkml:trace contextRef="#ctx0" brushRef="#br1" timeOffset="183026.25">9398 10258 1091 0,'0'0'278'16,"0"0"-92"-16,0 0-135 0,0 0 6 15,0 0 48 1,113-23-12-16,-90 24 55 0,-3 24-30 16,-1 8-55-16,-5 10 63 15,-7 5-45-15,-7-1-25 16,0 2 10-16,-19-5-47 15,-14-4 17-15,-9-1-12 16,-5-7-18-16,-2-6-12 16,0-4-149-16,11-8-184 15,16-11-318-15</inkml:trace>
  <inkml:trace contextRef="#ctx0" brushRef="#br1" timeOffset="183318.76">9845 10270 1026 0,'0'0'207'0,"0"0"-142"16,0 0 96-16,0 0-17 16,-120 107 42-16,103-63 1 15,5 4-95-15,10 0-26 0,2-1-57 16,4-3-9-16,39-4-20 16,-5-12-247-16,1-12-347 0</inkml:trace>
  <inkml:trace contextRef="#ctx0" brushRef="#br1" timeOffset="183551.61">10175 10345 955 0,'0'0'530'15,"0"0"-414"-15,0 0-53 16,0 0 98-16,0 0 16 0,-89 119-19 15,64-76 11-15,4 3-86 16,0-2-43-16,3-1-40 16,7-9 12-16,7-7-24 15,4-7-121-15,0-13-118 16,9-5 2-16,5-2-304 0</inkml:trace>
  <inkml:trace contextRef="#ctx0" brushRef="#br1" timeOffset="183748.76">10233 10305 954 0,'0'0'814'0,"0"0"-560"15,0 0-199-15,0 0-21 16,0 0 44-16,0 0 59 16,14 118-28-16,-7-70-78 15,1 3 18-15,3-2-49 16,1-2 0-16,-1-8-8 15,7 2-97-15,-5-11-136 16,-1-14-316-16</inkml:trace>
  <inkml:trace contextRef="#ctx0" brushRef="#br1" timeOffset="183911.65">9939 10565 1971 0,'0'0'624'0,"0"0"-418"0,0 0-136 16,0 0-64-16,0 0 10 16,163-14-16-16,-90 14-89 15,-12 2-133-15,-10 6-407 0</inkml:trace>
  <inkml:trace contextRef="#ctx0" brushRef="#br1" timeOffset="184362.67">10401 10672 796 0,'0'0'702'16,"0"0"-419"-16,0 0-39 15,0 0-24-15,0 0 30 16,0 0-150-16,0 0-42 16,4-27 18-16,5 18-70 15,2 1 0-15,3 2-6 16,-1-1 13-16,-2 7-14 0,0 0 1 15,-6 0 0 1,-5 14-11-16,0 12 22 0,-7 8 11 16,-15 1 26-16,2-1-47 15,2-4 49-15,9-6-50 16,9-6 1-16,0-6 35 16,13-3-34-16,18-2 28 15,7-2-30-15,3-5-103 16,1 0-70-16,3-15-175 15,-10-7-283-15,-10-4-526 0</inkml:trace>
  <inkml:trace contextRef="#ctx0" brushRef="#br1" timeOffset="184556.86">10744 10335 814 0,'0'0'946'15,"0"0"-577"-15,0 0-174 16,0 0-151-16,0 0-17 15,0 0 46-15,116 90-17 16,-116-30 50-16,-6 8-82 16,-25 1-14-16,-8-2-1 15,-3-2-9-15,2-9-95 16,4-6-72-16,14-13-181 16,12-13-304-16</inkml:trace>
  <inkml:trace contextRef="#ctx0" brushRef="#br1" timeOffset="185031.63">11152 10585 1390 0,'0'0'498'0,"0"0"-361"16,0 0 133-16,0 0-88 16,0 0-12-16,0 0-40 15,0 0-83-15,31-14-21 16,-11 14-26-16,5 0 16 15,4 0-10-15,0 0-6 0,0 0-3 16,-2 0-4 0,-6 0-116-16,-11 2-115 0,-6 5-400 15,-4-4-828-15</inkml:trace>
  <inkml:trace contextRef="#ctx0" brushRef="#br1" timeOffset="185179.59">11136 10674 1711 0,'0'0'495'16,"0"0"-368"-16,0 0 65 16,0 0 10-16,0 0-144 15,0 0-44-15,148 0-14 16,-104 0-192-16,-11 0-354 16,-6 6-787-16</inkml:trace>
  <inkml:trace contextRef="#ctx0" brushRef="#br1" timeOffset="186296.61">11745 10626 1039 0,'0'0'391'16,"0"0"-174"-16,0 0-24 15,0 0-31-15,0 0 35 16,0 0-65-16,0 0-24 0,0 0-14 16,2 0-57-1,7 0 11-15,3 0-29 0,0 0-13 16,2 0 15-16,4 0-21 16,0 0 0-16,3 0-6 15,4 0 24-15,0 0-15 16,2 0-3-16,-3 0 0 15,1 0-11-15,-3 2 12 16,0-2-1-16,-1 1 0 16,-2 3 14-16,2-1-16 15,-1 1 2-15,-1-1-1 16,6 2-23-16,-2-3 18 16,3 2 1-16,1-3-5 15,-1 1 20-15,3-2-2 16,-2 0-8-16,2 0 0 0,-2 0-3 15,2 3 4-15,-2-3-1 16,0 2 0-16,0 0 10 16,-3 0-20-16,-2 0 10 15,3-1 0-15,-3 2-8 16,3-3 14-16,2 0-6 16,2 0 0-16,2 0 14 15,-3 0-7-15,4 0-7 16,-4 0 0-16,-1 0-19 15,2 0 19-15,-2 0 0 16,2 0 0-16,0 2 20 16,4 0-26-16,5-1 6 0,1-1 0 15,3 0-9 1,0 0 19-16,3 0-10 16,-1 0 0-16,1 3 14 0,1-1-1 15,4 0-1-15,-3 0 30 16,-1 1 11-16,-6 0-53 15,-1-1 27-15,-8 0 2 16,-10-2-20-16,-2 0 16 16,-9 2-25-16,-8-2-19 15,-2 2-19-15,-4 1-193 16,-17 0-147-16,-4 1-326 0</inkml:trace>
  <inkml:trace contextRef="#ctx0" brushRef="#br1" timeOffset="187169.09">12494 11064 697 0,'0'0'788'0,"0"0"-591"15,0 0-94-15,0 0 4 16,0 0 133-16,0 0-34 15,0 0-21-15,15-71-66 16,-32 61-60-16,-12 2-58 16,-7 4 11-16,-13 4-12 15,-5 0 0-15,-6 4-7 16,2 15 20-16,2 10 11 16,8 5 5-16,7 6-10 15,10 2 42-15,9 1-55 16,11 1 3-16,11-1 16 15,0-2-17-15,22-8 17 16,14-3-25-16,11-5 9 0,6-7-21 16,7-8-29-1,-2-6-76-15,20-4-66 0,-17 0-194 16,-13-14-473-16</inkml:trace>
  <inkml:trace contextRef="#ctx0" brushRef="#br1" timeOffset="187698.28">12721 10902 1137 0,'0'0'235'15,"0"0"-160"-15,0 0 27 16,0 0-26-16,0 0 36 15,0 0-23-15,0 0-35 0,-46-12 14 16,46 10 24 0,13 0-19-16,5 1-54 0,2 1-1 15,0 0 3-15,-3 0-21 16,-3 0 1-16,-7 1 3 16,-7 13 12-16,0 3-10 15,-5 2 68-15,-17 2-34 16,0-3 60-16,2-3-60 15,2-2 12-15,9-5 15 16,7-1-55-16,2-2 33 16,0 1-8-16,13-3-19 15,9 2 46-15,5-1-62 16,2-2-2-16,-2-1-51 16,-2 3-183-16,-8 0-107 15,-5 3-327-15</inkml:trace>
  <inkml:trace contextRef="#ctx0" brushRef="#br1" timeOffset="188086.75">12304 11508 1094 0,'0'0'367'0,"0"0"-264"16,0 0-40-16,0 0 90 0,0 0-4 15,0 0-10-15,0 0-58 16,121-60-79-16,-97 44 33 16,3-4-35-16,-4 1 0 15,-2 4-14-15,-5 1 28 16,-5 4-14-16,-3 3 72 15,-6 6 8-15,-2-2 44 16,0 3-66-16,0 0-50 16,0 3 5-16,0 12-5 15,-12 10-8-15,-1 3 17 16,1 2 1-16,-1 0-16 16,2-2-2-16,4-4-40 0,3-2-100 15,4-8-249-15,0-4-296 16</inkml:trace>
  <inkml:trace contextRef="#ctx0" brushRef="#br1" timeOffset="188499.59">12728 11432 582 0,'0'0'503'0,"0"0"-388"16,0 0 14-16,0 0 9 15,0 0 82-15,0 0-70 16,0 0-65-16,-15-5 90 16,8 22-69-16,-2 1 24 15,0 2-44-15,0 2-71 0,-3-4 29 16,4 0-44-16,4-6 0 16,-1-4-3-16,5-4 19 15,0-2-16-15,0-2 26 16,0 0-25-16,15 0-2 15,4-2-50-15,3-7-27 16,0 4 64-16,0 1-6 16,-1 4 20-16,-6 0 0 15,-3 2 1-15,-6 10 7 16,-2 4 0-16,-4 2-8 16,0 2 34-16,0 1-33 15,0-2 27-15,0-1-28 16,0-4 1-16,-6-2-17 0,-2-3 10 15,-2-9-250 1,1 0-112-16,-3-2-1121 0</inkml:trace>
  <inkml:trace contextRef="#ctx0" brushRef="#br1" timeOffset="188633.79">12755 11426 2369 0,'0'0'566'16,"0"0"-465"-16,0 0-101 15,0 0-11-15,132-26-1 16,-80 18-52-16,-9-1-159 16,-7 4-523-16</inkml:trace>
  <inkml:trace contextRef="#ctx0" brushRef="#br1" timeOffset="189489.34">12098 9992 1348 0,'0'0'318'0,"0"0"-205"0,0 0-84 15,0 0 25-15,0 0 28 16,0 0-1-16,0 0 26 16,33 5-27-16,-18-5-79 15,-1-12 32-15,-8 1-32 16,-6-3 11-16,0 2-2 15,-11 3-10-15,-18 2 0 16,-11 7 0-16,-6 0 12 16,-10 18 87-16,0 14 1 15,4 6-1-15,12 4 25 16,11 2-72-16,13-1 0 16,16-3-16-16,0-7-27 0,14-2 23 15,15-5-32-15,9-6-17 16,4-5-83-16,23-4-184 15,-10-10-46-15,-7-1-436 0</inkml:trace>
  <inkml:trace contextRef="#ctx0" brushRef="#br1" timeOffset="190381.19">12269 9906 1545 0,'0'0'496'0,"0"0"-347"0,0 0-124 16,0 0 3-16,0 0 56 15,0 0-55-15,103-113-3 16,-84 83-26-16,-1 0 20 16,-5 2-18-16,-3 3 6 15,-4 6 19-15,-1 5 127 16,-5 8-5-16,2 1-49 16,-2 5-65-16,0 0-22 15,0 13-26-15,0 15-1 16,0 16 14-16,-16 10-16 15,-4 11 14-15,-2 2-107 16,-9 20-133-16,4-17-301 16,6-14-361-16</inkml:trace>
  <inkml:trace contextRef="#ctx0" brushRef="#br1" timeOffset="190727.34">12169 10401 1572 0,'0'0'593'0,"0"0"-426"15,0 0-119-15,0 0-5 16,0 0 52-16,0 0-61 15,108-122 51-15,-87 92-55 0,-3 2-23 16,-5 5 33-16,-5 6 14 16,0 4-9-16,-6 9 41 15,-2 4-86-15,0 0 0 16,0 12-7-16,-12 17 7 16,-3 6-21-16,1 6 22 15,3 3-2-15,3-6-140 16,6 0-158-16,2-12-196 15,0-9-644-15</inkml:trace>
  <inkml:trace contextRef="#ctx0" brushRef="#br1" timeOffset="190993.23">12447 10351 1832 0,'0'0'392'0,"0"0"-326"16,0 0-15-16,0 0 1 15,0 0 8-15,0 0 44 16,0 0-22-16,-81 93-7 16,116-88-38-16,5-3-37 15,-3-2-97-15,-1 0-20 16,-7-14 13-16,-11-5 68 16,-12 0 5-16,-6-1 31 15,0 1 63-15,-12 6-48 16,-11 6 19-16,-2 7-34 0,-4 3-63 15,9 11-178-15,5 1-635 16</inkml:trace>
  <inkml:trace contextRef="#ctx0" brushRef="#br1" timeOffset="191125.9">12752 10381 2192 0,'0'0'76'16,"0"0"-76"-16,0 0-832 0</inkml:trace>
  <inkml:trace contextRef="#ctx0" brushRef="#br1" timeOffset="191823.37">13006 10101 1500 0,'0'0'536'0,"0"0"-352"15,0 0-73-15,0 0-53 16,0 0 55-16,0 0-39 16,0 0 1-16,0 0-23 15,0 0-52-15,0 0 50 16,0-5-50-16,-4-7-20 16,-5 2-2-16,-6 0-42 15,-7 3 46-15,-3 7 17 16,-4 0 1-16,-2 17 8 15,2 15 31-15,2 9 8 0,6 5 35 16,8 1-53-16,11 0 17 16,2-8-31-16,5-2-5 15,15-7 5-15,9-5-15 16,6-8-103-16,5-5-80 16,16-6-96-16,-9-4-109 15,-9-2-404-15</inkml:trace>
  <inkml:trace contextRef="#ctx0" brushRef="#br1" timeOffset="192456.06">13301 9934 1684 0,'0'0'562'16,"0"0"-498"-16,0 0-47 0,0 0 0 15,0 0-17 1,66-102 0-16,-52 73-1 0,-3 5-60 15,-4 2 61-15,0 7 0 16,-5 4 53-16,-2 6 67 16,0 5-111-16,0 7-9 15,0 20 0-15,-14 11 1 16,-1 10 15-16,-3 4-16 16,1 0-9-16,-2 14-15 15,3-16-223-15,8-12-359 0</inkml:trace>
  <inkml:trace contextRef="#ctx0" brushRef="#br1" timeOffset="192958.34">13294 10297 1101 0,'0'0'410'0,"0"0"-274"15,0 0-42-15,0 0 38 16,0 0-6-16,0 0 32 16,0 0-75-16,-42 86-31 15,39-72 2-15,1-6-53 16,2-4 7-16,0 0 24 16,0-2-31-16,14 1 48 15,5-3-49-15,4 0 5 16,2 5-16-16,-5-1-11 15,-7 6 20-15,-1 4-5 16,-10 4 1-16,-2 2 6 16,0 2 1-16,-2-2 16 0,-12-1 28 15,-1-5-45-15,1-3 1 16,1-4 5-16,-1-4-6 16,1-3-27-16,-10 0-140 15,3-10-173-15,3-10-536 0</inkml:trace>
  <inkml:trace contextRef="#ctx0" brushRef="#br1" timeOffset="193078.17">13290 10282 1903 0,'0'0'566'16,"0"0"-496"-16,0 0-70 16,0 0-2-16,138-24-145 15,-109 24-172-15,-5 0-599 0</inkml:trace>
  <inkml:trace contextRef="#ctx0" brushRef="#br1" timeOffset="197645.19">13876 10650 945 0,'0'0'315'0,"0"0"-81"0,0 0 0 16,0 0 3-1,0 0 74-15,0 0-114 0,0 0-38 16,-2 0-38-16,2 0-80 16,0 0 7-16,0 0-9 15,0 0-39-15,11 0 44 16,9 0-44-16,5 2 0 15,6 0-3-15,2 1 3 16,-4 2-76-16,0 1-162 16,-12 0-256-16,-7 0-168 0</inkml:trace>
  <inkml:trace contextRef="#ctx0" brushRef="#br1" timeOffset="197784.7">13780 10805 1340 0,'0'0'671'15,"0"0"-536"-15,0 0-74 16,0 0 18-16,0 0-40 16,0 0-24-16,143 13-15 15,-103-12-217-15,-7 2-411 0</inkml:trace>
  <inkml:trace contextRef="#ctx0" brushRef="#br1" timeOffset="199172.73">14516 10796 738 0,'0'0'331'0,"0"0"-119"16,0 0-70-16,0 0-19 16,0 0 21-16,0 0 18 15,0 0 26-15,-18-14-57 16,18 14-3-16,0 0 7 15,0 0-22-15,0 0 43 16,0 0-91-16,0 0-30 16,0-2 19-16,0 2-48 15,5-2 21-15,5 0-27 16,7-2 21-16,2 2-15 16,3 0-6-16,1 1 0 15,2 1-11-15,4-3 23 16,-1 3-12-16,4 0 0 15,-4 0-13-15,3 0-1 16,-4 0-8-16,0 0-6 0,-2 0 27 16,-1 4-23-16,-1 0 13 15,1 0 10-15,-2-2-2 16,1 0-18-16,1 0 21 16,0-2-18-16,-1 2 18 15,-1-2-40-15,-1 0 40 16,-4 0-1-16,1 2 1 15,-3-2-11-15,1 0 11 16,-1 2 0-16,2-2-1 16,3 0 18-16,-1 2-15 15,6-2-2-15,2 0 0 16,2 0-9-16,0 0 11 16,0 0-2-16,0 0 4 0,-2 0 13 15,-1 0 4-15,-4 0-21 16,-1 0 0-16,-4 0 6 15,-5 0-6-15,-6 0 0 16,-4 0-6-16,0 0 24 16,-2 0-18-16,0 0 0 15,3 0-33-15,11 0-104 16,-1 0-351-16,3 0-236 0</inkml:trace>
  <inkml:trace contextRef="#ctx0" brushRef="#br1" timeOffset="199962.15">16100 10645 1743 0,'0'0'681'0,"0"0"-456"16,0 0-76-16,0 0-136 16,0 0-13-16,0 0-33 15,0 0-259-15,2 10-327 16,-12 7-682-16</inkml:trace>
  <inkml:trace contextRef="#ctx0" brushRef="#br1" timeOffset="200105.36">16096 10902 791 0,'0'0'1403'0,"0"0"-1147"16,0 0-193-16,0 0 8 16,0 0-51-16,-91 125-8 15,46-100 16-15,-6 1-28 16,-22 6-107-16,10-9-160 15,10-8-686-15</inkml:trace>
  <inkml:trace contextRef="#ctx0" brushRef="#br1" timeOffset="200856.14">16930 10495 1141 0,'0'0'372'0,"0"0"-82"16,0 0-120-16,0 0-141 15,0 0 55-15,0 0-37 16,0 0 18-16,15-38-4 16,-13 38-60-16,-2 2-1 15,0 18 32-15,0 12 39 16,0 10 51-16,0 13-65 15,0 9-2-15,-10 4 18 16,-1 4-58-16,1-2 25 16,0-4 9-16,3-1-42 15,0-7 40-15,2-2-47 16,1-6 0-16,0-8-8 0,1-6 8 16,3-10-30-16,0-7-93 15,0-5-11-15,0-7-15 16,11-7-133-16,-1-3-197 15,-1-18-1022-15</inkml:trace>
  <inkml:trace contextRef="#ctx0" brushRef="#br1" timeOffset="201128.58">17093 10413 1423 0,'0'0'393'16,"0"0"-243"0,0 0-63-16,0 0 21 0,0 0-37 15,0 0 35-15,120 63 0 16,-120-10-51-16,0 8 38 16,-6-1-21-16,-21-4-60 15,-5-4 39-15,-5-5-51 16,-2-10 0-16,4-7-1 15,4-8-118-15,8-10-92 16,8-8-268-16,11-4-513 0</inkml:trace>
  <inkml:trace contextRef="#ctx0" brushRef="#br1" timeOffset="201390.34">17523 10377 1448 0,'0'0'407'16,"0"0"-278"-16,0 0-80 15,0 0-25-15,0 0-1 16,0 0 165-16,-121 96-42 16,92-44-36-16,10 3-7 15,9-4-97-15,10 0 10 16,0-11-16-16,10-8-67 15,17-8 40-15,4-9-130 16,4-12-106-16,14-6 2 0,-6-18-318 16,-8-7-625-16</inkml:trace>
  <inkml:trace contextRef="#ctx0" brushRef="#br1" timeOffset="201584.09">17792 10423 468 0,'0'0'1210'0,"0"0"-637"16,0 0-443-16,0 0-36 15,0 0-87-15,0 0-2 16,0 0 79-16,-95 96-2 16,66-46 0-16,2 0-53 15,6-1-19-15,9-5 2 16,3-7-12-16,7-8-16 16,2-7-47-16,0-10-119 0,13-12-8 15,7 0-137-15,-3-10-362 16</inkml:trace>
  <inkml:trace contextRef="#ctx0" brushRef="#br1" timeOffset="201773.59">17892 10377 1810 0,'0'0'641'0,"0"0"-519"16,0 0-111-16,0 0-10 15,0 0-1-15,0 0 25 16,0 138 70-16,-2-84-89 15,0 1 3-15,0-3-9 0,2-6-13 16,0-4-78 0,0-1-95-16,0-14-202 0,-2-8-320 0</inkml:trace>
  <inkml:trace contextRef="#ctx0" brushRef="#br1" timeOffset="201930.1">17597 10664 1847 0,'0'0'543'16,"0"0"-271"-16,0 0-113 16,0 0-121-16,0 0-16 15,0 0-22-15,151-42-48 16,-90 39-186-16,-13 3-382 0,-3 0-845 16</inkml:trace>
  <inkml:trace contextRef="#ctx0" brushRef="#br1" timeOffset="202575.1">18054 10782 519 0,'0'0'564'16,"0"0"-195"-16,0 0-135 0,0 0-92 15,0 0-17 1,0 0 21-16,0 0 68 0,-2-2-146 16,2-4-17-16,0 2-5 15,0 2-34-15,0 1 46 16,0 1-58-16,0 0 11 15,0 0-24-15,0 0 13 16,0 0 0-16,0 0-1 16,0 0-8-16,0 0-3 15,0 0 12-15,0 0 0 16,0 0-20-16,0 0 21 16,0 0-1-16,0 0 9 0,0 0 0 15,0-3 10-15,0 0-4 16,4 0 13-16,7-1-14 15,0-3-8-15,0 7-6 16,-4-3 0-16,-3 3-9 16,-4 0 1-16,0 3-10 15,0 11 18-15,-13 9 20 16,-5 0-11-16,3 0 4 16,3-2 29-16,8-1-42 15,4-3 47-15,0-1-36 16,11-2-11-16,9 0 26 15,2 2-20-15,-3 3-6 16,-6-1 0-16,-9 3 9 16,-4 3-17-16,-4 3 8 15,-23-3 0-15,-5-2-15 0,-1-3 15 16,2-8-68-16,4-9-19 16,12-2-61-16,3-13-117 15,10-10-586-15</inkml:trace>
  <inkml:trace contextRef="#ctx0" brushRef="#br1" timeOffset="202800.67">18432 10339 1805 0,'0'0'468'0,"0"0"-429"16,0 0-7-16,0 0-7 0,79 130 60 15,-75-65 35-15,-4 7-48 16,-7 6 13-16,-24 2-69 16,-7 0-15-16,-6-6-1 15,-2-3-54-15,-4-1-117 16,14-19-179-16,12-16-457 0</inkml:trace>
  <inkml:trace contextRef="#ctx0" brushRef="#br1" timeOffset="203187.23">18780 10878 1400 0,'0'0'667'0,"0"0"-338"16,0 0-18-1,0 0-119-15,0 0-11 0,0 0-157 16,0 0-3-16,71-7-21 16,-39 7 32-16,-1 0-44 15,2 0 12-15,-6 1-111 16,-16 13-194-16,-4-3-386 16,-7-4-679-16</inkml:trace>
  <inkml:trace contextRef="#ctx0" brushRef="#br1" timeOffset="203303.6">18758 11013 1998 0,'0'0'560'16,"0"0"-516"-16,0 0 84 0,0 0 2 15,0 0-105 1,0 0-25-16,156 0-300 0,-109 0-739 16</inkml:trace>
  <inkml:trace contextRef="#ctx0" brushRef="#br1" timeOffset="203813.27">19427 10912 1568 0,'0'0'755'16,"0"0"-458"-16,0 0-17 16,0 0-149-16,0 0-52 15,0 0-10-15,0 0-57 0,27-6 28 16,6 6-40-16,13 0 0 16,20 0 0-16,27 0 0 15,38 0 0-15,34 0-12 16,11 0-6-16,-26 0 5 15,-41 0 13-15,-38 0 0 16,-13 0 1-16,5 0 1 16,-1 0-2-16,-6 0 0 15,-14-4-27-15,-15 4 16 16,-11 0-80-16,-12 0-174 16,-2 0-323-16,-2 0-483 0</inkml:trace>
  <inkml:trace contextRef="#ctx0" brushRef="#br1" timeOffset="204594.98">19984 11269 933 0,'0'0'505'16,"0"0"-389"-16,0 0-66 15,0 0 126-15,0 0-43 0,-119-40 12 16,77 34 50-16,-5 4-106 15,3 2 43-15,0 0-45 16,3 18 28-16,8 4 3 16,10 6-94-16,8 4 25 15,11 1-22-15,4 1-17 16,13-4 32-16,22 0-33 16,17-6-7-16,8-6-2 15,4-4-117-15,24-12-136 16,-20-2-264-16,-12 0-470 0</inkml:trace>
  <inkml:trace contextRef="#ctx0" brushRef="#br1" timeOffset="205047.34">20191 11119 1330 0,'0'0'531'0,"0"0"-270"15,0 0-41-15,0 0-121 16,0 0-50-16,0 0 42 15,0 0-76-15,0-23-6 0,0 23 8 16,7 0 0-16,4 0-1 16,0 0-16-16,3 3 0 15,-5 8-20-15,-7 6 20 16,-2 3-1-16,-5 1-11 16,-17 2 24-16,-3-3-11 15,6-5 23-15,3-1-13 16,7-5 38-16,9-5-48 15,0 0 9-15,4-1 34 16,19-2-33-16,8-1 52 0,7 0-63 16,4 0-16-1,1 0-47-15,-3-4-134 0,-9 0-294 16,-15 0-344-16</inkml:trace>
  <inkml:trace contextRef="#ctx0" brushRef="#br1" timeOffset="208192.18">20064 11596 479 0,'0'0'888'0,"0"0"-542"15,0 0-213-15,0 0 6 16,0 0 83-16,0 0-52 16,0 0-96-16,36-21-74 15,-18 6 5-15,1 1-24 16,-3 2 14-16,-3-2-33 16,-1 4 26-16,-3 0-18 15,-5 2 24-15,-2 1 12 0,0 7 12 16,-2-3 84-1,0 3-63-15,0 0-11 16,0 3-26-16,-6 12 18 0,-7 5 28 16,-1 3-11-16,1 2-37 15,1-1 15-15,4-2-15 16,-1-1-17-16,5-2-130 16,2-2-325-16,2-9-263 0</inkml:trace>
  <inkml:trace contextRef="#ctx0" brushRef="#br1" timeOffset="208499.22">20361 11504 1071 0,'0'0'352'15,"0"0"-128"-15,0 0-33 16,0 0 39-16,0 0-115 16,0 0-29-16,0 0 10 15,-23 100-74-15,23-76 12 16,0-2-13-16,0 0-11 16,2-4 14-16,3-1-24 15,-3-6 1-15,-2 0-9 16,0-5 8-16,0-2-6 15,-2-3-60-15,-11-1-133 16,-1-1-159-16,3-12-870 0</inkml:trace>
  <inkml:trace contextRef="#ctx0" brushRef="#br1" timeOffset="208628.48">20409 11518 1802 0,'0'0'542'0,"0"0"-409"16,0 0-72-16,121-28-61 15,-86 23-6-15,8 2-24 16,-12-1-298-16,-8 0-921 0</inkml:trace>
  <inkml:trace contextRef="#ctx0" brushRef="#br1" timeOffset="209805.08">19975 10144 849 0,'0'0'521'16,"0"0"-383"-16,0 0-89 15,0 0 34-15,0 0 28 16,0 0 21-16,0 0-34 15,-2 0-43-15,2 0 45 0,0 0-29 16,0 0 37 0,0 0 15-16,-2 0-86 0,-9-6 12 15,-5 3-49-15,-7 0-1 16,-8 3-16-16,-7 0 34 16,-1 18-10-16,0 8 69 15,3 6-18-15,10 7 44 16,8 3-67-16,9-3-12 15,9 0 28-15,0-7-51 16,22-4 36-16,9-4-23 16,7-6-2-16,7-4-22 15,1-4-20-15,2-6-193 16,8-4-24-16,-12 0-135 16,-6 0-242-16</inkml:trace>
  <inkml:trace contextRef="#ctx0" brushRef="#br1" timeOffset="210293.54">20280 9914 1109 0,'0'0'328'0,"0"0"-136"16,0 0 21-16,0 0-71 15,0 0-6-15,0 0-31 16,0 0-56-16,-4-33 2 16,17 30-40-16,3 1-11 15,-5 0 16-15,-2 2-14 16,-6 0 19-16,-3 7-21 16,-3 16 0-16,-23 5 45 15,-8 4 20-15,-4 1-4 16,4 1 22-16,7-9-59 0,12-5 28 15,13-2-23-15,2-6-22 16,7 0 45-16,22-2-38 16,4-2-2-16,5-2-12 15,9-4-197-15,-12-2-122 16,-6 0-451-16</inkml:trace>
  <inkml:trace contextRef="#ctx0" brushRef="#br1" timeOffset="210753.55">20187 10386 1038 0,'0'0'378'16,"0"0"-210"-16,0 0-74 15,0 0 2-15,0 0-17 16,0 0 7-16,0 0 28 16,-11 51-30-16,-1-37 40 15,4 0-38-15,-1-3-47 16,1-2 11-16,6-5-42 15,2-3-4-15,0 2 33 0,10-3-28 16,7 0 22-16,4 0-31 16,-1 0-11-16,-5 2-11 15,-1 5 13-15,-5 1 0 16,-7 4 7-16,-2 3 2 16,0 5 0-16,-2-2 0 15,-12 3 1-15,-1-6 27 16,-1 0-28-16,3-5 0 15,0-6 0-15,-6-4-106 16,3 0-159-16,6-4-363 0</inkml:trace>
  <inkml:trace contextRef="#ctx0" brushRef="#br1" timeOffset="210872.42">20303 10360 1502 0,'0'0'342'16,"0"0"-241"-16,0 0-101 15,151 0-121-15,-113 12-228 16,-7-3-615-16</inkml:trace>
  <inkml:trace contextRef="#ctx0" brushRef="#br1" timeOffset="211369.05">20987 10814 1646 0,'0'0'651'0,"0"0"-317"16,0 0-93-16,0 0-74 16,0 0-65-16,0 0-81 15,138-28 15-15,-104 28-36 16,-5 0-32-16,-7 0-2 0,-15 12-152 15,-7 2-282 1,0 0-136-16</inkml:trace>
  <inkml:trace contextRef="#ctx0" brushRef="#br1" timeOffset="211487.37">20938 10979 1433 0,'0'0'698'0,"0"0"-457"15,0 0-138-15,0 0 34 16,0 0-35-16,167 24-102 15,-109-24-131-15,-6 0-336 0</inkml:trace>
  <inkml:trace contextRef="#ctx0" brushRef="#br1" timeOffset="-212709.7">6453 10018 1218 0,'0'0'248'16,"0"0"-80"-16,0 0-51 15,0 0 110-15,0 0-94 0,0 0-6 16,0 0-52 0,-14-54-74-16,14 43 53 0,0 2-54 15,0-1 0-15,0 0 0 16,9 2 9-16,-2 2-9 16,-2 0 0-16,-3 2 6 15,-2 2 16-15,0 2-16 16,0 0 9-16,0 0-12 15,0 0 9-15,0 0-12 16,0 0 0-16,0 0 0 16,0-3 1-16,0 1 1 15,4-1 18-15,3-4 0 16,2 0 0-16,4-1-27 16,2 0 7-16,4 4 0 0,1-1-19 15,-5 5 17-15,-1 0 2 16,-10 10 4-16,-4 12-3 15,0 7 61-15,-22 5 27 16,-5 0-44-16,-4-3 68 16,4-10-74-16,10-5-20 15,7-7-1-15,10-4-4 16,0-5 18-16,12 0-32 16,13 0-21-16,-2 0 14 15,-2 0-26-15,-5 0 18 16,-6 0 15-16,-7 0-19 15,-3 14 7-15,0 14 6 16,-5 8 6-16,-17 10-11 0,-5 4 11 16,-4 3 0-1,-3 7-109-15,8-16-187 0,8-12-430 0</inkml:trace>
  <inkml:trace contextRef="#ctx0" brushRef="#br1" timeOffset="-212123.79">6333 10776 1744 0,'0'0'596'0,"0"0"-518"0,0 0 96 15,0 0-20-15,0 0-41 16,0 0-10-16,0 0-68 16,11 0 5-16,2 0-40 15,5-2 1-15,2 0 2 16,0 0-3-16,0 2 0 15,-5-2-1-15,-3 2 7 16,-3 0-15-16,-7 0 9 16,-2 0-9-16,0 0-14 15,0 2 14-15,0 16 9 16,0 10-6-16,-7 7 14 16,-4 11-8-16,-5 3 0 15,1 8 0-15,-1 1-12 16,3 0 12-16,1-4-17 15,8-8-132-15,0-2-149 0,0-14-196 16,-1-9-301-16</inkml:trace>
  <inkml:trace contextRef="#ctx0" brushRef="#br1" timeOffset="-211988.73">6161 11207 1452 0,'0'0'1093'15,"0"0"-734"-15,0 0-219 16,0 0-43-16,147-114-57 15,-74 85-22-15,8 2-36 16,33-6-54-16,-21 10-382 16,-15 0-678-16</inkml:trace>
  <inkml:trace contextRef="#ctx0" brushRef="#br1" timeOffset="-208444.34">14652 10441 1475 0,'0'0'504'0,"0"0"-460"15,0 0 7-15,0 0 136 16,0 0-49-16,0 0-33 16,0 0-38-16,0 0-20 0,0 0 66 15,0 0-49-15,2 0 17 16,11-2 12-16,10-7-92 15,4-6-2-15,4 1-39 16,2-4-115-16,0-5-8 16,-1 0-41-16,-6 0 24 15,-1-4 80-15,-8 3 61 16,-5 5 39-16,-7 8 121 16,-3 2 33-16,-2 6 48 15,0 3-95-15,0 0-49 16,0 0-44-16,-5 18 16 15,-11 11 20-15,-5 10-29 16,-2 3-10-16,3 0 2 16,5-3-13-16,5-5-7 15,8-5-58-15,2-7-155 0,14-6-80 16,13-8-293-16,-4-5-803 16</inkml:trace>
  <inkml:trace contextRef="#ctx0" brushRef="#br1" timeOffset="-208181.28">15053 10393 1536 0,'0'0'605'16,"0"0"-450"-16,0 0-38 15,0 0 19-15,0 0 45 16,0 0-96-16,0 0-49 0,-16 96 31 16,55-80-58-16,7-8 8 15,6-8-17-15,-1 0-30 16,-7-6 16-16,-10-16-32 15,-12-4 42-15,-11-8-16 16,-11-5 31-16,0 2-11 16,-11 2 27-16,-14 3-12 15,-4 15-8-15,-4 13-7 16,-2 4-73-16,-11 38-109 16,9 2-210-16,8 0-357 0</inkml:trace>
  <inkml:trace contextRef="#ctx0" brushRef="#br1" timeOffset="-207559.14">14609 11017 1330 0,'0'0'366'0,"0"0"-186"16,0 0-35-16,0 0-19 15,0 0 77-15,0 0-144 16,0 0-29-16,-6-41 10 15,16 36-18-15,7-2-13 16,-2 3-9-16,3 2 0 0,-2 2 9 16,-1 0-3-16,-1 4-6 15,-8 15 0-15,-6 3 21 16,0 5 0-16,-24 7-3 16,-14-1 6-16,-7 1 44 15,1-4-52-15,3-9 14 16,12-3 2-16,12-11-25 15,8 0 12-15,9-4 2 16,0 1-20-16,15 4 47 16,14-2-39-16,7 2-18 15,5-2-2-15,1-2-113 16,-5-4-17-16,13 0-143 16,-13 0-70-16,-6-10-271 0</inkml:trace>
  <inkml:trace contextRef="#ctx0" brushRef="#br1" timeOffset="-207408.72">14953 11035 1670 0,'0'0'668'16,"0"0"-420"-16,0 0-51 15,0 0-160-15,0 0-2 16,0 0-35-16,0 0 0 16,-29 107 12-16,9-55-12 15,-7 27-84-15,6-17-224 16,6-11-516-16</inkml:trace>
  <inkml:trace contextRef="#ctx0" brushRef="#br1" timeOffset="-203489.75">21587 10922 821 0,'0'0'373'16,"0"0"-151"-16,0 0-32 0,0 0 35 15,0 0-34-15,0 0-11 16,0 0-8-16,0 0-45 16,0 0 74-16,0 0-75 15,0 0-32-15,22 0 33 16,16-5-111-16,15 0 1 16,12 2-7-16,8 3 11 15,10 0-5-15,2 0-16 16,-2 0 0-16,-4 1-13 15,-5 6 13-15,-3 1-33 16,12 2-82-16,-18-1-258 0,-14-3-296 16</inkml:trace>
  <inkml:trace contextRef="#ctx0" brushRef="#br1" timeOffset="-197774.32">21830 10403 423 0,'0'0'590'16,"0"0"-420"-16,0 0 9 0,0 0 43 15,0 0-38-15,0 0 20 16,-5-8-90-16,5 6 27 16,0-5-50-16,0 4-56 15,0-3-13-15,0 1-13 16,0 5-9-16,0-3 0 16,0 1 18-16,2 0-11 15,3-3-7-15,-1 2 1 16,3-1 8-16,2-2-9 15,-2 2 0-15,-3 1-1 16,-2 0 19-16,-2 3-16 16,0-2-2-16,0 2 0 0,0 0 15 15,0 0-14-15,0 0-1 16,0 0 0-16,0 0 0 16,-6 0-10-16,1 0 10 15,1 0 0-15,4 0 8 16,0 0 0-16,0-2 4 15,0 0 31-15,0-4-30 16,0 0 18-16,4 1-31 16,5-2 0-16,0 2-8 15,2 4-13-15,0-1 15 16,1 2 4-16,-1 0-4 16,-3 0-6-16,0 3 12 15,-6 14 0-15,-2 3-13 0,-2 6 31 16,-23 4-3-1,-8 0 0-15,-2 2-9 0,2-6 20 16,7-4-26-16,10-8-1 16,10-6-5-16,6 0 12 15,0-1 1-15,17 1 16 16,10 2-23-16,4-1 40 16,4 0-40-16,2 0-13 15,-4 0-8-15,0 3-107 16,-8-5-199-16,-10 2-627 0</inkml:trace>
  <inkml:trace contextRef="#ctx0" brushRef="#br1" timeOffset="-197123.6">21718 11153 1262 0,'0'0'408'0,"0"0"-220"15,0 0-26-15,0 0 29 16,0 0 13-16,0 0-93 16,0 0-13-16,-18-14-68 15,18 10-10-15,3 0 11 0,10 0-31 16,3 2 0-16,-1 2-1 16,-1 0-3-16,-1 0-12 15,-4 10 16-15,-4 6-11 16,-5 8-4-16,0 2-12 15,-12 2 27-15,-10 3 0 16,-5-6 12-16,5 0-27 16,7-7 15-16,3-9 0 15,10 0 7-15,2-5 1 16,0 0 16-16,11 2-18 16,11 2 9-16,3-3-30 15,4 0-43-15,0-2-54 16,-2-3-45-16,0 0-108 15,-4 0 8-15,14-3-267 16,-8-11 7-16,-3 0 195 0</inkml:trace>
  <inkml:trace contextRef="#ctx0" brushRef="#br1" timeOffset="-196972.14">22050 11231 1077 0,'0'0'500'0,"0"0"-314"16,0 0 101-16,0 0-38 15,0 0-89-15,0 0-100 16,0 0-47-16,7-12 14 15,-18 42 21-15,-2 8-13 16,-3 7 1-16,3 1-36 16,1 8-167-16,5-12-364 15,3-10-900-15</inkml:trace>
  <inkml:trace contextRef="#ctx0" brushRef="#br1" timeOffset="-167757.96">21972 11358 713 0,'0'0'253'16,"0"0"-107"-16,0 0 86 0,-2-8-113 16,2 5 28-16,0 2 28 15,-2-3-80-15,2 1 16 16,0-1-98-16,0 2 66 15,0 1 47-15,0 1-55 16,-2-2 35-16,2 2-26 16,0-2-35-16,0 2 29 15,0 0-73-15,0 0 10 16,-2 0 4-16,2 0-7 16,0 0 19-16,0 0-27 15,0 0 14-15,0 0 23 16,0 0-31-16,0 0-6 15,0 0 3-15,0 0 15 0,0 0-18 16,0 0 0 0,0 0 6-16,0 0 16 0,0 0-21 15,0 0 25-15,0 0 7 16,0 0-27-16,0 0 40 16,0 0-46-16,0 0 15 15,0 0-24-15,0 0 9 16,-3 0-6-16,-10 0-18 15,2 0-244-15,-3 7-397 0</inkml:trace>
  <inkml:trace contextRef="#ctx0" brushRef="#br1" timeOffset="-167646.02">21972 11358 1061 0</inkml:trace>
  <inkml:trace contextRef="#ctx0" brushRef="#br1" timeOffset="-167263.52">21972 11358 1061 0,'-84'14'598'0,"84"-14"-460"0,0-4-82 0,2-4 143 0,0 2-77 0,2-1 26 15,0 2-81-15,4-2-39 16,1 2 25-16,4-4-53 16,0 3 2-16,5-2-13 15,2 1-12-15,0-1 5 16,-2 1 4-16,0-3 6 15,0 0-3-15,-3 0 11 16,1-5 0-16,-3 1-1 0,0-1 13 16,-1-2-12-1,-1 3 0-15,-3-3 10 0,-2 5-7 16,-2 0-2-16,0 2-1 16,-4 3 80-16,3 4-55 15,-3-1 20-15,0 4 32 16,0-2-35-16,0 2 36 15,0 0-68-15,0 0 18 16,0 0 24-16,0 0-51 16,0 0 33-16,0 0-34 15,0 0 1-15,0 16 12 16,-7 12-11-16,-9 9 23 16,1 4-25-16,-3 3 20 0,3 0-20 15,1-2 0 1,3-2-23-16,2 13-4 0,0-14-240 15,4-6-417-15</inkml:trace>
  <inkml:trace contextRef="#ctx0" brushRef="#br1" timeOffset="-165259.48">1530 12092 1026 0,'0'0'333'0,"0"0"-153"16,0 0-98-16,0 0 144 16,0 0-63-16,0 0-59 15,0 0 26-15,0 0-85 16,-44-55 28-16,5 72 32 15,-11 11-11-15,-4 7 50 0,-4 11-75 16,8 5-27 0,5 5 19-16,11 2-43 0,14-3 9 15,11-8-20-15,9-6 7 16,5-8 2-16,28-11-16 16,10-5-13-16,11-10-63 15,-2-5-160-15,0-2 0 16,-12 0-40-16,-11-14-34 15,-13-3-201-15,-12-1-606 0</inkml:trace>
  <inkml:trace contextRef="#ctx0" brushRef="#br1" timeOffset="-164750.47">1410 12397 222 0,'0'0'1174'0,"0"0"-882"0,0 0-37 16,0 0-85 0,0 0-95-16,0 0 8 0,0 0-42 15,89-87 8-15,-66 93-21 16,-5 18-26-16,-11 8 66 15,-7 6-41-15,0 5 22 16,-9-4 41-16,-9 2-64 16,-1-10 11-16,7-6-37 15,3-11 10-15,9-7-24 16,0-7 0-16,6 0-57 16,21-11 30-16,7-19-144 15,8-9-74-15,3-6-111 16,-1-1-8-16,-1 7 243 15,-12 15 135-15,-14 16 219 16,-13 8-90-16,-4 20 23 0,-6 16 33 16,-17 8-44-16,2 1 6 15,-2-6 7-15,7-4-68 16,8-9-34-16,5-8-25 16,3-7-17-16,0-4 17 15,9-7-27-15,7 0-24 16,2-10 17-16,0-16-115 15,0-12-26-15,3-7-9 16,4-5-58-16,2 6 138 16,-2 8 77-16,-5 16 155 15,-3 16 15-15,-3 4-136 16,-5 12 1-16,-3 14 20 16,-1 4-31-16,-3 1 87 0,-2 0-76 15,0-2-34-15,0-5 14 16,0-2-15-16,0-4-52 15,0-10-175-15,0-5-141 16,0-3-756-16</inkml:trace>
  <inkml:trace contextRef="#ctx0" brushRef="#br1" timeOffset="-164629.54">2120 12003 1597 0,'0'0'389'15,"0"0"-389"-15,0 0-104 16,0 0-619-16</inkml:trace>
  <inkml:trace contextRef="#ctx0" brushRef="#br1" timeOffset="-164515.62">1777 12832 1698 0,'0'0'744'15,"0"0"-581"-15,0 0-163 16,0 0-70-16,0 0-519 15,0 0-1244-15</inkml:trace>
  <inkml:trace contextRef="#ctx0" brushRef="#br1" timeOffset="-163817.3">2768 12191 350 0,'0'0'1170'15,"0"0"-1090"-15,0 0-61 16,0 0 67-16,0 0 98 15,0 0-61-15,0 0-76 16,14 5 125-16,-14 37-13 16,0 8-76-16,-5 8 39 0,-6 2-55 15,0 2-26 1,-3-5 18-16,3-6-46 0,-3-6 14 16,6-9-24-16,1-8 18 15,3-8-17-15,2-8-4 16,0-6 0-16,2-3-12 15,0-3 5-15,0 0-1 16,0-19 8-16,0-15-187 16,0-12 30-16,4-8-6 15,7-3-12-15,3 3 108 16,3 4 21-16,-1 6 28 16,3 6 8-16,2 4 10 15,1 4 4-15,3 8 11 16,-3 4 54-16,-4 8-21 15,-3 8-46-15,-5 2 20 0,-4 4-21 16,-6 18 0-16,0 10 79 16,-2 6-30-16,-14 3 9 15,1 3-4-15,3-9-41 16,5-1 67-16,7-6-7 16,0-4-17-16,5-2 16 15,9-1-63-15,-4-1 2 16,-3 0-7-16,-7 2 16 15,0 4-20-15,-15 0-1 16,-10-2 8-16,-4-4-16 16,4-4 8-16,6-6-9 15,1-6-37-15,3-4-86 0,3 0-72 16,1-8-149-16,7-5-549 16</inkml:trace>
  <inkml:trace contextRef="#ctx0" brushRef="#br1" timeOffset="-162955.02">3397 11943 1622 0,'0'0'492'15,"0"0"-437"-15,0 0-17 16,0 0-10-16,0 0 71 15,0 0-47-15,0 0-27 16,-9 67 121-16,-3-6-46 16,-1 11-42-16,-3 6 21 15,1 1-55-15,1-3 10 16,6-6 9-16,3-8-43 16,5-8 26-16,0-11-26 15,0-14 7-15,13-6 13 16,1-12-14-16,4-4-3 15,2-7-3-15,0 0-23 0,4-12 22 16,-1-10-48-16,-1-4-44 16,-4 4 82-16,-7 4-27 15,-4 5 38-15,-7 10-1 16,0 1-33-16,0 2 33 16,0 0-5-16,0 0 6 15,-7 5-2-15,5 6 2 16,0-1 0-16,0 0-1 15,2 2 15-15,0 0-13 16,-2 2-1-16,-1-3 0 16,0 2-15-16,1 0 15 15,2-4 0-15,0-1 0 16,0-2 14-16,0-2-38 16,0-2 20-16,0 1-13 15,0-3 7-15,0 0-5 0,0 0 15 16,0 0 0-16,0 0 16 15,0 0-32-15,5 0-11 16,4 0-28-16,4-11-9 16,5-3-124-16,5-2-28 15,19-18-30-15,-7 5-321 16,1-1-71-16</inkml:trace>
  <inkml:trace contextRef="#ctx0" brushRef="#br1" timeOffset="-162654.04">3738 12494 781 0,'0'0'559'16,"0"0"-242"-16,0 0-139 15,0 0-51-15,0 0-49 16,0 0 32-16,-125 31 70 16,85-9-61-16,1 4-5 0,4-3 0 15,6 0-64-15,10-5 17 16,7-4-67-16,10-6 1 16,2-2 12-16,0-6-11 15,14 0-4-15,12 0-54 16,6-6-108-16,3-11-6 15,-2-3-49-15,1-1 17 16,-7 1 80-16,-5 5 122 16,-9 8 9-16,-4 7 147 15,-7 0-75-15,-2 12 104 16,0 10-104-16,0 4-29 16,0-3-18-16,0 3-19 15,0-9-30-15,0-5 8 0,0-4-279 16,0-8-400-16</inkml:trace>
  <inkml:trace contextRef="#ctx0" brushRef="#br1" timeOffset="-162518.95">3660 12244 142 0,'0'0'2275'0,"0"0"-1888"15,0 0-351-15,0 0-36 16,131-30-184-16,-93 32-166 15,-2 8-309-15</inkml:trace>
  <inkml:trace contextRef="#ctx0" brushRef="#br1" timeOffset="-162100.68">4487 11860 1655 0,'0'0'309'0,"0"0"-210"16,0 0-31-16,0 0-61 16,0 0-7-16,0 0 145 15,-58 153-31-15,44-77-12 16,1 3 56-16,2 0-97 16,-1-10 34-16,4-5-60 15,1-10-23-15,1-12 16 16,1-12-16-16,2-10-12 0,1-9 0 15,2-10 12-15,0-1 18 16,16-16-30-16,13-14-127 16,9-7-100-16,4 0-83 15,1 9 84-15,-8 16 192 16,-8 12 34-16,-14 7 98 16,-11 22-7-16,-2 10 1 15,-26 2 28-15,-12 3-3 16,-8-1 47-16,-4-5-42 15,6-6-98-15,5-8 6 16,13-6-30-16,11-6-75 16,15-12-138-16,4 0-366 15,21-12-303-15</inkml:trace>
  <inkml:trace contextRef="#ctx0" brushRef="#br1" timeOffset="-161894.89">5162 12204 2022 0,'0'0'349'16,"0"0"-348"-16,0 0 91 15,-137 106 84-15,65-50 10 16,-8 8-9-16,-3 0-109 16,7 1-27-16,11-5-41 15,19-8-3-15,17-8-6 0,29-6-114 16,0-12-223-16,27-12-243 15</inkml:trace>
  <inkml:trace contextRef="#ctx0" brushRef="#br1" timeOffset="-161714.78">5156 12439 1874 0,'0'0'1068'0,"0"0"-1068"16,-114 69-55-16,60-32 49 15,8-3-17-15,15-4 23 16,14-2 0-16,17-2-21 16,0-2 6-16,46-2-214 0,2-5-352 15,1-5-357-15</inkml:trace>
  <inkml:trace contextRef="#ctx0" brushRef="#br1" timeOffset="-158765.92">5927 11983 1392 0,'0'0'353'16,"0"0"-92"-16,0 0-110 16,0 0-51-16,0 0-37 15,0 0-46-15,0 0 25 16,-54 34 1-16,18 24 101 16,-1 13-4-16,-1 9-80 15,5-1 14-15,6-1-62 16,9-13 0-16,11-10 3 0,7-15-7 15,2-10-8-15,27-10 17 16,13-12-17-16,14-8-13 16,9 0-142-16,7-12-31 15,-1-15 27-15,-5-2-32 16,-8-3-16-16,-17 6 53 16,-19 6 154-16,-22 11 120 15,-2 9 72-15,-38 0-26 16,-14 26-11-16,-6 5-10 15,2 1-34-15,9-5-18 16,16-5-83-16,13-7 25 16,17-11-35-16,3-4 1 15,23 0-18-15,15-12-132 16,10-13-22-16,2-3 33 0,-1-2-161 16,-7 2 91-16,-11 5 56 15,-13 10 152-15,-11 13 135 16,-7 0-40-16,0 20 93 15,-18 15 50-15,0 3-136 16,2 0 66-16,10-6-87 16,6-8-59-16,0-6 36 15,22-10-52-15,14-8 18 16,6 0-24-16,3-6-45 16,-1-14-86-16,-4-6-6 15,-6 0-23-15,-8-3 9 16,-10 5 28-16,-5 9 123 15,-9 7 115-15,-2 8-30 0,0 3-42 16,-9 24 26-16,-1 2 29 16,5 2 47-16,5-2-99 15,0-2-6-15,11-8-11 16,16-10-19-16,4-6-17 16,5-3 7-16,-5-7-153 15,-2-12-1-15,-9-8-26 16,-5-1-29-16,-1 0 79 15,-7 4 94-15,-1 7 36 16,-4 16 266-16,-2 1-103 16,0 33-86-16,0 18 88 15,-8 16-3-15,-6 4-59 16,1 1-73-16,0-4 22 16,1-8-51-16,6-11-1 15,1-9 0-15,1-12-67 0,-3-9-84 16,-15-17-94-16,-1-2-106 15,-3 0-195-15</inkml:trace>
  <inkml:trace contextRef="#ctx0" brushRef="#br1" timeOffset="-158607.06">6067 12191 1899 0,'0'0'534'0,"0"0"-281"16,0 0-151-16,0 0-81 0,0 0 20 15,0 0-41-15,0 0-23 16,143-86-96-16,-114 85-208 16,-3-7-451-16</inkml:trace>
  <inkml:trace contextRef="#ctx0" brushRef="#br1" timeOffset="-158479.68">6560 11851 1994 0,'0'0'331'15,"0"0"-270"-15,-29 132-6 16,0-64-42-16,-11 22-13 16,9-17-234-16,10-17-714 0</inkml:trace>
  <inkml:trace contextRef="#ctx0" brushRef="#br1" timeOffset="-157969.1">7540 12346 1094 0,'0'0'743'0,"0"0"-564"16,0 0-32-16,0 0-20 15,0 0-62-15,0 0 0 16,0 0-8-16,-44-53-7 15,44 48 23-15,11-3-73 16,14 0 0-16,4 3-9 16,0 5 9-16,-2 0-9 15,-12 19-6-15,-15 11 15 16,-5 8-1-16,-39 8 1 16,-16 4 57-16,-12-1-20 15,8-5 0-15,13-12 38 0,18-11-48 16,19-10 16-16,14-5-20 15,10-4-16-15,29-2 55 16,12 0-62-16,11 0-15 16,27-2-132-16,-17-8-165 15,-14 0-274-15</inkml:trace>
  <inkml:trace contextRef="#ctx0" brushRef="#br1" timeOffset="-157211.6">8292 12288 1237 0,'0'0'324'0,"0"0"-160"16,0 0-94-16,0 0 45 15,0 0-20-15,0 0 12 16,0 0-44-16,-29-48-61 15,29 48 29-15,0 0-24 16,0 0-7-16,2 0 22 16,10 2-16-16,-4 3 11 15,-3-2-17-15,-1-3-2 16,-4 2-12-16,0-2 15 16,0 0-1-16,0 0 18 15,0 0-9-15,0 0 32 0,0 0-8 16,0 0-4-1,2 0 40-15,0 0-58 0,0 0-11 16,-2 0 0-16,0 0 9 16,0 0 46-16,0 0-13 15,-17 0-42-15,-10 0 0 16,-6 10-4-16,-5 7 4 16,0 4 0-16,6 4 14 15,11 1 48-15,9 3-2 16,12 3-27-16,0 2 28 15,18 0-51-15,14 1 13 16,-1-3-23-16,-4 0 13 16,-8-4-16-16,-9-1 3 15,-10 2-4-15,-12-3-17 16,-24-1 34-16,-6-4-13 0,-5-7 0 16,5-4 6-16,11-8-31 15,13-2 25-15,18 0-73 16,0-18-27-16,29-10-286 15,18-4 64-15,13-4-37 16,3 4 70-16,-1 8 289 16,-6 12 73-16,-14 9 207 15,-9 3-65-15,-10 17-86 16,-10 17 13-16,-9 7 48 16,-4 14-64-16,0 6 76 15,-17 1-112-15,-4 4-8 16,2-4-36-16,-1-4-31 0,6-6-9 15,3-10-6-15,4-9-19 16,3-8-4-16,4-9-145 16,0-9-27-16,0-7-44 15,0-21-10-15,0-6-300 0</inkml:trace>
  <inkml:trace contextRef="#ctx0" brushRef="#br1" timeOffset="-157037.09">8526 12471 1232 0,'0'0'974'16,"0"0"-599"-16,0 0-267 15,0 0-107-15,0 0 31 0,0 0-32 16,0 0 1-16,92 90-16 16,-119-52 14-16,-31 8-199 15,4-11-278-15,3-8-682 0</inkml:trace>
  <inkml:trace contextRef="#ctx0" brushRef="#br1" timeOffset="-155707.08">9444 12085 1746 0,'0'0'385'0,"0"0"-249"16,0 0-136-16,0 0-47 16,0 0 47-16,0 0 49 15,-29 119 29-15,10-47 48 16,-2 8-74-16,3 0-19 15,5-3-17-15,5-9-2 16,0-10-2-16,8-10-12 0,0-9-83 16,0-10-25-1,2-17-225-15,10-7-252 0,-8-5-564 0</inkml:trace>
  <inkml:trace contextRef="#ctx0" brushRef="#br1" timeOffset="-155504.58">9303 12476 1423 0,'0'0'606'0,"0"0"-358"16,0 0-173-16,0 0-60 16,0 0-2-16,0 0-12 15,128 0 20-15,-108 28 30 16,-2 9-43-16,-5 1 39 16,-3-2-47-16,-2-2 8 15,3-6-4-15,1-5-4 16,5-9 0-16,8-9-55 0,12-5-189 15,-3-10-82-15,-7-12-280 16</inkml:trace>
  <inkml:trace contextRef="#ctx0" brushRef="#br1" timeOffset="-155372.16">9743 12508 1737 0,'0'0'374'16,"0"0"-309"-16,0 0 77 15,0 0-49-15,-58 125-5 16,40-87-56-16,5-4-15 15,2-4-34-15,-3 0 13 16,6-6-180-16,-3-8-314 0</inkml:trace>
  <inkml:trace contextRef="#ctx0" brushRef="#br1" timeOffset="-154941.06">9781 12270 1185 0,'0'0'698'0,"0"0"-386"16,0 0-187-16,0 0-112 15,0 0 3-15,0 0 45 16,0 0-11-16,58 81 17 16,-62-44-67-16,-17-3 6 0,0-3-18 15,-4-9 12 1,-8-12-145-16,6-8-193 0,4-2-466 0</inkml:trace>
  <inkml:trace contextRef="#ctx0" brushRef="#br1" timeOffset="-154823.6">9730 12082 1614 0,'0'0'567'0,"0"0"-378"15,0 0-189-15,147-14-27 16,-98 14-199-16,-2 7-500 0</inkml:trace>
  <inkml:trace contextRef="#ctx0" brushRef="#br1" timeOffset="-153990.08">10265 12731 1580 0,'0'0'763'0,"0"0"-571"15,0 0-76-15,0 0-85 16,0 0-9-16,0 0 68 16,140-66-74-16,-93 40 14 15,2-6-30-15,-3-6-42 16,-3-2 35-16,-5-6-63 16,-5-5-14-16,-8-1 58 15,-5 4-13-15,-9 4 39 16,-6 12 9-16,-5 14 0 0,0 15 32 15,-7 3-41 1,-18 21 0-16,-6 19 60 0,-2 12 3 16,4 6 5-16,6 3-35 15,15-3-32-15,8-7 36 16,0-6-37-16,20-9 0 16,13-8 0-16,5-8-3 15,7-8-62-15,-1-10-86 16,-2-2-36-16,-1-5 23 15,-8-18-72-15,-6 0 55 16,-10 2 83-16,-5 3 98 16,-10 10 274-16,-2 6-81 15,0 2-131-15,-6 0 41 0,-6 10-65 16,6 2 17-16,6-2-4 16,0 0-50-16,4-3 63 15,14-4-56-15,2-3-1 16,-2 0-14-16,-5 0-56 15,-9-8 20-15,-4-10-16 16,0-2-128-16,-13-6 42 16,-12-4 0-16,-1-1 68 15,2 1 77-15,8 5 114 16,5 2 47-16,11 2 0 16,0 3-85-16,6 1 13 15,17 1-89-15,6 4-7 16,0 0-17-16,-3 4 5 15,-1 3-37-15,-5 5-14 0,-7 0-109 16,-3 0-90 0,-4 7-430-16</inkml:trace>
  <inkml:trace contextRef="#ctx0" brushRef="#br1" timeOffset="-152699.09">10983 12400 1423 0,'0'0'205'0,"0"0"-144"15,0 0-39-15,0 0 85 0,-137 48 153 16,106-11-44 0,6 3-43-16,12-3 0 0,9 0-94 15,4-5 18-15,4-9-54 16,23-6-23-16,9-8 38 16,1-9-57-16,4 0-1 15,-5-5 0-15,-7-15-10 16,-10-6 9-16,-7-4-34 15,-10-3-15-15,-2 2 36 16,0 2 20-16,-2 6-6 16,-12 2 3-16,3 9-3 15,-2 5-22-15,2 0-208 16,4 5-317-16,3 0-207 0</inkml:trace>
  <inkml:trace contextRef="#ctx0" brushRef="#br1" timeOffset="-152548.86">10983 12400 1781 0,'-58'-107'548'16,"58"93"-432"-16,15-5 4 16,7 3 43-16,3 7-5 15,2 4-116-15,2 5-33 16,-4 0-18-16,-4 22-23 16,-3 16-191-16,-7-6-237 15,-3-3-441-15</inkml:trace>
  <inkml:trace contextRef="#ctx0" brushRef="#br1" timeOffset="-152051.58">11604 12455 1587 0,'0'0'628'16,"0"0"-459"-16,0 0 30 16,0 0-79-16,0 0-63 15,0 0 36-15,-42-113-68 16,63 103 8-16,2 6-33 16,4 4 7-16,-4 0-32 15,-12 18 25-15,-11 10-19 16,-11 10 19-16,-36 8 0 15,-16 2 40-15,-6-2-2 16,5-2-32-16,14-13 48 16,24-4-53-16,21-10-1 15,5-3 23-15,39-2-22 0,18-6-2 16,17-4-5-16,40-2-150 16,-18 0-105-16,-14 0-443 0</inkml:trace>
  <inkml:trace contextRef="#ctx0" brushRef="#br1" timeOffset="-149426.33">12383 12284 1109 0,'0'0'136'0,"0"0"-121"15,0 0-4-15,0 0 49 0,0 0 117 16,0 0-24-16,-54-22 28 16,47 22-63-16,-1 0 30 15,-4 0-12-15,-1 0-87 16,-7 14-14-16,-5 15-5 15,-4 12 41-15,3 11 38 16,-3 7-41-16,4-1-19 16,5-4 6-16,5-6-37 15,5-8 5-15,10-6-23 16,0-4 0-16,16-5-9 16,35-1-170-16,-6-7-298 15,1-8-149-15</inkml:trace>
  <inkml:trace contextRef="#ctx0" brushRef="#br1" timeOffset="-148706.49">12563 12487 1107 0,'0'0'363'0,"0"0"-155"15,0 0-45-15,0 0 46 16,-96 144-30-16,76-100-68 15,5-4 1-15,5-9-80 16,8-7-22-16,2-10-10 16,0-9 12-16,0-5-25 15,18 0 2-15,7-22-109 0,4-10-90 16,5-10-96 0,3-6-31-16,5 2-57 0,1 6-161 15,-5 11 555-15,-9 20 552 16,-14 9-251-16,-10 9-71 15,-5 22-58-15,-5 4-30 16,-17 3 24-16,-2-4-54 16,-1-2 11-16,7-11-89 15,5-7-34-15,8-8 16 16,5-6-2-16,0 0 2 16,7-10-16-16,20-14-166 15,6-6 1-15,12-2-27 16,-1 0-138-16,0 8 22 15,-9 8 308-15,-14 12 139 0,-9 4 7 16,-12 7-97-16,0 18 103 16,-7 3-50-16,-11 0 7 15,4-2 24-15,6-4-76 16,8-8 1-16,0-4-14 16,8-4-43-16,17-6-1 15,6 0-33-15,0-2-107 16,1-12 57-16,-5 0-99 15,-7 0 33-15,-7 3 63 16,-9 8 86-16,-4 3 193 16,0 0-129-16,0 16 65 15,-2 5 6-15,-2 3-64 16,4-4 10-16,0-3-37 0,22-5-42 16,9-3 26-1,7-9-28-15,0 0-71 0,-4-5 20 16,-8-11-28-16,-8-6 55 15,-9-5 2-15,-9 1-4 16,0 3 26-16,-2 1 17 16,-18 8-5-16,-4 6-12 15,-8 6-28-15,8 2-79 16,8 0-440-16</inkml:trace>
  <inkml:trace contextRef="#ctx0" brushRef="#br1" timeOffset="-148525.58">13283 12392 1038 0,'0'0'899'15,"0"0"-596"-15,0 0-250 16,0 0-41-16,0 0 63 16,0 0-74-16,-26 123 10 15,18-86-11-15,8 2-185 16,0-11-188-16,0-10-818 0</inkml:trace>
  <inkml:trace contextRef="#ctx0" brushRef="#br1" timeOffset="-148338.3">13466 12601 887 0,'0'0'804'15,"0"0"-700"-15,0 0-103 0,0 0 151 16,0 0 21-16,-31 106-46 15,19-78-2-15,4-2-79 16,1-3-20-16,5-6-26 16,0-4-38-16,2-13-135 15,0 0-144-15,0 0-181 0</inkml:trace>
  <inkml:trace contextRef="#ctx0" brushRef="#br1" timeOffset="-148215.12">13495 12515 1898 0,'0'0'535'16,"0"0"-388"-16,0 0-147 0,0 0-34 16,0 0-57-16,0 0-202 15,0 0-434-15</inkml:trace>
  <inkml:trace contextRef="#ctx0" brushRef="#br1" timeOffset="-148049.16">13481 11973 1783 0,'0'0'561'0,"0"0"-533"15,0 0-16-15,-127 84-11 16,69-33 18-16,2 4-38 16,8 10-62-16,17-13-240 0,17-18-469 15</inkml:trace>
  <inkml:trace contextRef="#ctx0" brushRef="#br1" timeOffset="-147856.56">13774 12117 1347 0,'0'0'270'0,"0"0"-148"16,60 130 39-16,-49-52-96 15,-11 1 19-15,0 6-11 16,-34-3-57-16,-39 15-16 16,6-19-50-16,4-20-328 0</inkml:trace>
  <inkml:trace contextRef="#ctx0" brushRef="#br1" timeOffset="-146836.55">14623 12545 1472 0,'0'0'662'15,"0"0"-385"-15,0 0-39 16,0 0-44-16,0 0-182 16,0 0 1-16,0 0-26 15,-127-16 28-15,86 44-8 16,10 4-7-16,12 0 18 0,13-4-6 15,6-6-12 1,14-6-6-16,20-8-7 0,6-8-167 16,5 0-52-16,7-34-240 15,-9-5-169-15,-9 0-542 0</inkml:trace>
  <inkml:trace contextRef="#ctx0" brushRef="#br1" timeOffset="-146668.75">14781 12158 1252 0,'0'0'781'15,"0"0"-399"-15,0 0-174 16,0 0-127-16,0 0-68 16,0 0 62-16,0 0-11 15,-96 128-35-15,82-68 21 0,8 3-50 16,2-4 0 0,4-1-42-16,0 0-202 0,0-15-95 15,0-15-417-15</inkml:trace>
  <inkml:trace contextRef="#ctx0" brushRef="#br1" timeOffset="-145934.25">14405 12388 1512 0,'0'0'515'16,"0"0"-298"-16,0 0-141 16,135-56-69-16,-83 56 49 15,1 0-23-15,-2 14 19 16,-6 18 21-16,-9 11-72 15,-17 7 20-15,-7 1-15 16,-10 2 13-16,-2-7 5 0,0-6-24 16,0-10 0-16,7-9-22 15,9-12 17-15,7-9-33 16,6 0-75-16,8-18-160 16,-2-12 12-16,1-6-252 15,-5 0 170-15,-6 6 343 16,-10 7 156-16,-11 16 407 15,-4 7-370-15,-6 2-181 16,-17 21 114-16,2 7 33 16,0 3-42-16,15-3-16 15,6-2-80-15,0-6 15 16,27-5-26-16,8-10-10 0,3-7-47 16,2 0-134-16,-4-4-66 15,-5-16 35-15,-7-4-154 16,-6 0 85-16,-2 0 281 15,-7 6 16-15,-5 4 371 16,-4 10-45-16,0 4-162 16,0 0-116-16,-13 18-2 15,-1 5 76-15,6 6-23 16,8-3-57-16,0 0 20 16,4-6-77-16,19-5 14 15,6-8-15-15,2-5-46 16,-2-2-37-16,-5 0-67 15,-11-18 22-15,-6-5 43 16,-7-6-46-16,0-5 73 16,0 2 58-16,-4 0 26 0,4 4 152 15,0 4 20-15,15 7-91 16,17 5-53-16,8 7-54 16,2 5-8-16,1 0 7 15,-8 3-20-15,-8 18 15 16,-12 3 6-16,-11 4 0 15,-4 2 15-15,0 0 42 16,-8 1-2-16,-3-4-15 16,4-3-28-16,7-4 9 15,0-6-21-15,9-4-5 16,14-4-26-16,14-6-201 16,-5-9-264-16,-6-12-380 0</inkml:trace>
  <inkml:trace contextRef="#ctx0" brushRef="#br1" timeOffset="-145760.18">15697 12235 793 0,'0'0'1227'0,"0"0"-951"16,0 0-211-16,0 0-59 15,0 0 40-15,-116 139-46 16,83-92-7-16,-7 4-36 15,7-12-288-15,8-15-298 0</inkml:trace>
  <inkml:trace contextRef="#ctx0" brushRef="#br1" timeOffset="-145619.95">15165 12154 644 0,'0'0'1564'0,"0"0"-1398"15,0 0-166-15,-54 118-28 16,19-44-242-16,-4 2-338 0</inkml:trace>
  <inkml:trace contextRef="#ctx0" brushRef="#br1" timeOffset="-145534.96">14848 12872 1151 0,'0'0'530'0,"0"0"-308"0,0 0-92 15,0 0-130 1,0 0-298-16</inkml:trace>
  <inkml:trace contextRef="#ctx0" brushRef="#br1" timeOffset="-143240.28">16299 12665 1356 0,'0'0'655'16,"0"0"-486"-16,0 0-23 16,0 0 24-16,0 0 22 15,0 0 2-15,0 0-150 0,67-43-44 16,-24 14-10-16,-1-5-150 15,2-7-37-15,-3-2 39 16,-6-2-16-16,-4 1 87 16,-6 4 18-16,-6 6 69 15,-5 10 62-15,-5 9 139 16,-7 9 2-16,-2 6-114 16,0 5-77-16,0 21 0 15,-6 13 60-15,-7 7-11 16,-1 3 1-16,3-1-61 15,5-2-2-15,2-6-19 16,4-5-224-16,4-9-271 16,9-14-626-16</inkml:trace>
  <inkml:trace contextRef="#ctx0" brushRef="#br1" timeOffset="-141730.22">17271 12351 87 0,'0'0'1204'16,"0"0"-705"-16,0 0-208 15,0 0-169-15,0 0-18 16,0 0-61-16,0 0-8 0,-154-58 53 16,109 79-47-1,14 5 16-15,12 5 13 0,14 0-37 16,5 6 40-16,5 0-58 15,14-2-6-15,1-3 13 16,-7-4-9-16,-10-3-19 16,-3-2 6-16,-24-1 0 15,-14-4 3-15,-7-4-3 16,5-7 0-16,13-7-1 16,16 0-50-16,11-15 3 15,18-11-246-15,27-8-224 16,12 0 197-16,5 1 57 0,-1 8 264 15,-10 6 45 1,-11 12 127-16,-11 7 50 0,-15 0-75 16,-10 21-50-16,-4 16 149 15,-6 9-86-15,-19 10-24 16,-2 2 15-16,-2 2-71 16,2-4 5-16,8-3-82 15,7-7 14-15,6-8-23 16,6-11 6-16,0-6-62 15,0-10-51-15,4-6-36 16,8-5 2-16,3-28-47 16,-4-10-186-16,3-10-397 0</inkml:trace>
  <inkml:trace contextRef="#ctx0" brushRef="#br1" timeOffset="-141576.81">17329 12450 1313 0,'0'0'583'15,"0"0"-258"-15,0 0-79 16,0 0-166-16,0 0 18 15,0 0-62-15,0 0 18 16,102-4-54-16,-108 37 6 16,-21 1-23-16,-6 1-68 15,-5 0-112-15,7-13-169 16,13-8-420-16</inkml:trace>
  <inkml:trace contextRef="#ctx0" brushRef="#br1" timeOffset="-141307.33">17973 12189 1453 0,'0'0'590'15,"0"0"-412"-15,0 0-146 16,0 0-8-16,0 0 71 15,-73 148 73-15,40-81-21 16,6 5-53-16,6-3-37 16,13-5-51-16,6-10-1 15,2-8-5-15,0-8-112 16,8-12-31-16,3-15-129 0,-1-6-283 16,-8-5-914-16</inkml:trace>
  <inkml:trace contextRef="#ctx0" brushRef="#br1" timeOffset="-141007.18">17772 12497 1800 0,'0'0'526'0,"0"0"-477"15,0 0-39-15,0 0-2 16,0 0-8-16,132 16 0 16,-117 9 3-16,-3 8 5 15,-3-1 18-15,-1-1-14 16,6-2-11-16,4-7 78 15,6-7-69-15,5-6 10 16,5-6-20-16,-3-3-47 16,-4 0-16-16,-9-19-34 0,-12-6-64 15,-6-1 18-15,0 1 50 16,-20 4 93-16,-3 8 111 16,4 5-31-16,3 6-20 15,12 2-60-15,4 0-13 16,0 0 13-16,43 0-76 15,-4 0-198-15,1-4-629 0</inkml:trace>
  <inkml:trace contextRef="#ctx0" brushRef="#br1" timeOffset="-140685.81">18370 12296 1185 0,'0'0'499'15,"0"0"-217"-15,0 0-57 0,0 0-114 16,0 0-99-16,0 0 115 15,-2 113 8-15,-9-55-29 16,-1 1-6-16,1-1-84 16,7-3-14-16,2-9 16 15,2-10-12-15,0-6-6 16,0-9 0-16,0-12-55 16,6-6-11-16,1-3-35 15,-1-3 5-15,6-20-83 16,1-9-129-16,7-5 173 15,5-1 93-15,4 6 42 16,0 6 55-16,0 8 80 16,-3 7 24-16,1 8-17 0,-2 3-126 15,-5 0-14 1,-5 0-2-16,-11 12-191 0,-4-1-80 16,0 1-480-16</inkml:trace>
  <inkml:trace contextRef="#ctx0" brushRef="#br1" timeOffset="-140443.22">17964 12320 1719 0,'0'0'729'0,"0"0"-534"0,0 0-10 15,0 0-28-15,0 0-139 16,0 0-17-16,0 0 4 16,82-20 10-16,-59 22-30 15,-5 6-48-15,1-4-192 16,-5 0-77-16,-3-4-388 0</inkml:trace>
  <inkml:trace contextRef="#ctx0" brushRef="#br1" timeOffset="-140303.75">18347 11997 1979 0,'0'0'698'15,"0"0"-560"-15,0 0-136 0,0 0-2 16,0 0-19-16,-75 107 13 16,39-48-174-16,5-1-469 0</inkml:trace>
  <inkml:trace contextRef="#ctx0" brushRef="#br1" timeOffset="-139987.78">19123 12668 2367 0,'0'0'332'0,"0"0"-332"15,0 0-143-15,0 0 116 16,0 0 27-16,-129 111 34 15,57-62 20-15,-7 2-54 16,-22 6-186-16,21-13-307 16,22-16-770-16</inkml:trace>
  <inkml:trace contextRef="#ctx0" brushRef="#br1" timeOffset="-139597.66">19385 12645 1982 0,'0'0'392'0,"0"0"-366"16,0 0-4-1,0 0-10-15,0 0 22 0,122-129 91 16,-93 92-125-16,-3-1-12 16,-1-5 0-16,-3 5-29 15,-7 6 41-15,-1 9 15 16,-9 8 49-16,-3 13 53 16,-2 2-117-16,0 22-4 15,-9 19 4-15,-9 17 7 16,1 5 47-16,-4 8-54 15,6-5 1-15,4-7-15 16,8-10-46-16,3-11-101 16,16-14-97-16,10-12-296 15,3-10-594-15</inkml:trace>
  <inkml:trace contextRef="#ctx0" brushRef="#br1" timeOffset="-138906.18">20075 12339 1154 0,'0'0'316'16,"0"0"-147"-16,0 0-66 16,0 0-18-16,0 0 7 15,0 0-24-15,0 0 9 16,2 0-68-16,0 0-6 15,-2 0-6-15,0 0 12 0,0 0-9 16,0 0 0-16,0 0 0 16,0 0-16-16,0 0 16 15,0 0 0-15,0 0 3 16,0 0 7-16,-4-2 6 16,-9 2-16-16,-7 0 16 15,-5 0-25-15,-8 0 9 16,-3 5 0-16,1 11 10 15,3 2-8-15,8 4 92 16,11 6 5-16,13 3-22 16,0 4 45-16,21 2-64 15,18 3-27-15,1-2-20 16,-3-3 9-16,-8 0-17 16,-12-3-3-16,-15-3 0 0,-2-4 21 15,-27-4 15-15,-13 0 25 16,-7-8-18-16,3-6-32 15,9-4 16-15,16-3-27 16,15 0-5-16,4-19 4 16,17-6-232-16,24-4 5 15,9-7 7-15,8 0 5 16,0 2 87-16,-4 4 42 16,-10 7 87-16,-13 11 238 15,-10 12-49-15,-15 3-119 16,-6 29 33-16,0 17-5 15,-19 12 67-15,-10 11-58 16,-6 6-61-16,2 2 4 0,4-5-50 16,5-5 0-16,6-12 0 15,7-10 19-15,4-11-40 16,5-16-37-16,2-10-64 16,0-11-3-16,0 0-15 15,0-53-32-15,0 1-642 16,0-9-262-16</inkml:trace>
  <inkml:trace contextRef="#ctx0" brushRef="#br1" timeOffset="-138762.92">20269 12576 1743 0,'0'0'588'0,"0"0"-416"16,0 0-140-16,0 0-32 16,0 0 32-16,0 0-32 0,0 0 31 15,65 124-29 1,-117-78-2-16,-32 4-72 0,13-13-295 15,15-12-843-15</inkml:trace>
  <inkml:trace contextRef="#ctx0" brushRef="#br1" timeOffset="-138411.3">21248 12402 1774 0,'0'0'356'16,"0"0"-279"-16,0 0-65 16,0 0-6-16,-131 119 130 15,70-56-23-15,-3 4-15 16,4-1-56-16,8-8-42 16,15-14-11-16,10-13-87 15,8-19-73-15,9-12-116 0,3 0-252 0</inkml:trace>
  <inkml:trace contextRef="#ctx0" brushRef="#br1" timeOffset="-138063.37">20967 12421 1844 0,'0'0'398'16,"0"0"-320"-16,0 0-69 15,0 0 23-15,140 140-21 16,-101-94 32-16,3-6-40 15,7-4 7-15,4-7-20 16,9-15-88-16,1-7-95 16,-3-7 14-16,-4-2-41 0,-7-20-104 15,-9-7-70-15,-9-2-61 16,-11 3 455-16,-9 3 531 16,-11 12 35-16,-4 13-247 15,-25 0-226-15,-15 20 12 16,-6 14 75-16,-1 2-72 15,9 0 62-15,11-4-87 16,15-8-44-16,13-5 4 16,3-10-42-16,25-5-1 15,13-4-34-15,9 0-209 16,22-30-19-16,-13 1-255 16,-9-4-280-16</inkml:trace>
  <inkml:trace contextRef="#ctx0" brushRef="#br1" timeOffset="-137787.92">21792 12629 1141 0,'0'0'765'0,"0"0"-561"15,0 0-164-15,0 0 101 16,0 0 49-16,0 0-56 16,-69 120-42-16,69-102-59 15,4-6-27-15,23-7 31 16,7-5-37-16,1 0-43 16,1-17-83-16,-3-4-69 15,-8-8-95-15,-5 1 36 16,-7 2 54-16,-4 8 200 15,-4 6 95-15,-5 12 252 16,0 0-210-16,-5 9-107 16,-8 17 120-16,4-1-27 15,7 3-50-15,2-3 18 0,0-6-82 16,15-7 0-16,10-5-9 16,4-7-97-16,4-7-79 15,-4-17-291-15,-6-3-208 0</inkml:trace>
  <inkml:trace contextRef="#ctx0" brushRef="#br1" timeOffset="-137666.62">22160 12596 162 0,'0'0'1684'0,"0"0"-1457"15,0 0-135-15,0 0-77 16,2 118 25-16,-2-79 10 16,-7-1-38-16,-13-1-24 15,3-14-205-15,-2-9-402 0</inkml:trace>
  <inkml:trace contextRef="#ctx0" brushRef="#br1" timeOffset="-137486.86">21545 12376 1605 0,'0'0'747'0,"0"0"-369"15,0 0-177-15,0 0-60 16,118-66-128-16,-91 64 2 15,-1 2-15-15,-2 0-98 16,7 0-122-16,-6 0-453 16,-4 0-1263-16</inkml:trace>
  <inkml:trace contextRef="#ctx0" brushRef="#br1" timeOffset="-137323.65">22176 12064 1855 0,'0'0'816'16,"0"0"-670"-16,0 0-111 16,0 0-35-16,0 0-26 15,0 0 10-15,-50 150-109 16,26-91-228-16,8-6-476 0</inkml:trace>
  <inkml:trace contextRef="#ctx0" brushRef="#br1" timeOffset="-137203.33">22724 12596 1916 0,'0'0'981'15,"0"0"-981"-15,0 0-374 16,0 0-485-16</inkml:trace>
  <inkml:trace contextRef="#ctx0" brushRef="#br1" timeOffset="-130963.75">1667 13501 722 0,'0'0'545'0,"0"0"-432"15,0 0 56-15,0 0-8 16,0 0-73-16,0 0-15 16,6-51-14-16,-3 44-11 15,-1 3-5-15,0 0-9 16,-2 2 123-16,0 2-54 15,0 0-10-15,0 0-26 16,0 0-61-16,0 10 8 0,-11 23-13 16,-9 11 23-1,-4 14 38-15,-3 11-8 0,0 10 34 16,0 0-8 0,3 2-60-16,1 1 28 0,4-2-48 15,0-8 6-15,7-3-2 16,0-13-4-16,5-4 0 15,3-16 0-15,4-7-51 16,0-9-59-16,0-7-56 16,0-11-56-16,11-4-13 15,1-19-58-15,-2-10-709 0</inkml:trace>
  <inkml:trace contextRef="#ctx0" brushRef="#br1" timeOffset="-130767.53">1740 13496 1587 0,'0'0'235'16,"0"0"-158"-16,0 0-71 15,0 0 73-15,27 119 83 16,-52-52 2-16,-15 5-16 16,-9 2-83-16,-6-2-23 15,-1-8-15-15,7-13-27 16,13-11-73-16,16-16-187 15,16-14-389-15</inkml:trace>
  <inkml:trace contextRef="#ctx0" brushRef="#br1" timeOffset="-130513.03">2097 13580 1778 0,'0'0'237'0,"0"0"-199"16,0 0-23-16,-141 39 92 16,91 4 54-16,2 7 22 15,13 8-48-15,12 4-83 16,17-2 3-16,6-6-54 16,16-10 7-16,22-9-8 15,13-12-43-15,6-10-79 0,3-10-92 16,17-3-147-1,-17-19-43-15,-14-5-516 0</inkml:trace>
  <inkml:trace contextRef="#ctx0" brushRef="#br1" timeOffset="-130003.64">2392 13605 1300 0,'0'0'627'0,"0"0"-535"15,0 0-54-15,0 0-22 16,0 0 72-16,0 0 119 15,-34 153-64-15,18-91-8 16,-1 1-30-16,1-5-95 16,3-5 20-16,1-10-30 15,3-14 0-15,3-8-15 16,4-7 15-16,2-12-10 0,0-2-10 16,0-7-1-16,0-20 20 15,0-20-193-15,17-11-26 16,6-11-37-16,8-1-41 15,2 1 49-15,1 14 227 16,-8 17 22-16,-5 21 195 16,-10 14-96-16,-11 3-68 15,0 20 148-15,-5 17 16 16,-22 7 12-16,-6 5-60 16,-5 0-26-16,5-8-15 15,4-8-92-15,11-13-12 16,11-8 13-16,7-12-14 0,7 0 46 15,24-2-47 1,16-14-97-16,4-5-12 0,3 8 9 16,-5 3 50-16,-11 10 50 15,-11 0 0-15,-17 23 17 16,-10 12 10-16,-6 3-7 16,-25 5 45-16,-9-2-49 15,-3-6 13-15,3-5-17 16,11-12-12-16,9-8-50 15,15-10-97-15,5-14-88 16,0-12-629-16</inkml:trace>
  <inkml:trace contextRef="#ctx0" brushRef="#br1" timeOffset="-129829.31">2828 13622 1390 0,'0'0'651'0,"0"0"-599"16,0 0 2-16,0 0 64 15,85 144 50-15,-85-85-20 16,-11-1-70-16,-20 3-34 16,-10 1-33-16,-3-6-11 15,-3 1-133-15,9-22-248 16,14-10-645-16</inkml:trace>
  <inkml:trace contextRef="#ctx0" brushRef="#br1" timeOffset="-129484.25">3323 13950 1633 0,'0'0'687'16,"0"0"-402"-16,0 0-32 15,0 0-45-15,0 0-157 16,0 0-45-16,0 0-6 15,130-6-12-15,-106 20-60 16,-19 8-269-16,-5 0-300 16,-2-3-543-16</inkml:trace>
  <inkml:trace contextRef="#ctx0" brushRef="#br1" timeOffset="-129372.52">3247 14127 952 0,'0'0'1441'0,"0"0"-1161"16,0 0-212-16,0 0-66 15,0 0-2-15,141 0-184 0,-88 0-183 16,-6 0-551-16</inkml:trace>
  <inkml:trace contextRef="#ctx0" brushRef="#br1" timeOffset="-128851.64">4302 13662 1083 0,'0'0'712'16,"0"0"-463"-16,0 0-217 0,0 0-31 16,0 0 80-16,-14 178 49 15,-21-60 64-15,-21 29-41 16,0-13-59-16,10-28-13 16,14-38-80-16,16-27 10 15,3 0-11-15,-1 0 10 16,6-2-34-16,3-18-13 15,5-7-97-15,0-10 52 16,0-4-24-16,17-48 38 16,-2-2-422-16,-2-12-252 0</inkml:trace>
  <inkml:trace contextRef="#ctx0" brushRef="#br1" timeOffset="-128671.27">4444 13714 1744 0,'0'0'309'15,"0"0"-228"-15,0 0-81 16,45 104 43-16,-45-44 57 16,-22 6 16-16,-18 3-1 15,-8-3-77-15,-2-4-22 16,0-12-16-16,11-12-33 16,16-18-112-16,12-11-188 15,11-9-411-15</inkml:trace>
  <inkml:trace contextRef="#ctx0" brushRef="#br1" timeOffset="-128434.45">4964 13714 446 0,'0'0'1585'0,"0"0"-1498"15,0 0-87-15,-141 33 0 16,90 6 72-16,7 7 111 15,10 8-31-15,12 1-2 16,13 6-93-16,9-8-56 16,2-7 28-16,30-13-29 15,7-8-48-15,13-16-30 16,6-9-75-16,26-14-63 16,-14-15-103-16,-10-5-358 0</inkml:trace>
  <inkml:trace contextRef="#ctx0" brushRef="#br1" timeOffset="-128228.6">5283 13740 1438 0,'0'0'830'0,"0"0"-595"16,0 0-209-16,0 0-11 15,0 0 84-15,-129 120-30 16,93-71 50-16,7-3-55 16,2-2-49-16,9-10 0 15,7-6-14-15,5-13-2 16,6-4-25-16,0-9-74 15,0-2 55-15,15-6-65 16,12-20-138-16,24-34-102 16,-9 4-294-16,0 1-207 0</inkml:trace>
  <inkml:trace contextRef="#ctx0" brushRef="#br1" timeOffset="-128088.4">5283 13740 1187 0,'53'50'606'16,"-51"-32"-301"-16,-2 14-71 15,0 11-93-15,0 3-62 16,-4 4-13-16,-5 0 1 15,2-3-56-15,3-4-11 16,2-8 0-16,2-9-58 16,0-6-76-16,-5-15-171 15,-7-5-197-15,-3 0-404 0</inkml:trace>
  <inkml:trace contextRef="#ctx0" brushRef="#br1" timeOffset="-127869.27">5120 14030 1711 0,'0'0'715'15,"0"0"-497"-15,0 0-136 0,0 0-49 16,0 0-16-16,142-40-12 16,-99 32-5-16,-1 2-43 15,-6-2 31-15,-5 4-93 16,-4 2 31-16,-7 2 68 16,-5 2 6-16,1 23 43 15,-3 7 72-15,-1 8-58 16,-1 6 16-16,-3 6-73 15,0 1 0-15,-6 10-24 16,0-17-230-16,-2-12-389 0</inkml:trace>
  <inkml:trace contextRef="#ctx0" brushRef="#br1" timeOffset="-127244.98">5972 13672 1631 0,'0'0'536'0,"0"0"-287"16,0 0-16-16,0 0-72 15,0 0-144-15,0 0 13 16,0 0-18-16,31 124-5 16,-31-54-7-16,0 3 11 15,-25-1 6-15,-15-4-12 16,-9-6-5-16,-5-12-30 15,6-8-4-15,-2-5-197 16,15-14-81-16,14-11-393 0</inkml:trace>
  <inkml:trace contextRef="#ctx0" brushRef="#br1" timeOffset="-126803.05">6381 13762 1620 0,'0'0'682'0,"0"0"-525"16,0 0-122-16,0 0-35 16,-8 112 1-16,-21-6 115 15,-13 33 6-15,-1-5-47 16,7-25 4-16,14-35-69 15,9-22 7-15,-1 1-17 16,3 4 13-16,2-5-25 16,3-11 12-16,3-15-28 0,3-13-27 15,0-11-126-15,0-2 86 16,0-24 46-16,5-68-464 16,-1 10-11-16,3-16-420 0</inkml:trace>
  <inkml:trace contextRef="#ctx0" brushRef="#br1" timeOffset="-126623.8">6549 13733 1805 0,'0'0'355'0,"0"0"-234"15,0 0-111-15,0 0 67 16,51 150 47-16,-83-83 20 16,-16 8-5-16,-14-4-104 15,-3-1-17-15,7-13-18 0,11-13-28 16,20-14-23-16,18-11-108 15,28-19-88-15,18 0-140 16,9-17-1414-16</inkml:trace>
  <inkml:trace contextRef="#ctx0" brushRef="#br1" timeOffset="-125942.89">6917 13747 1774 0,'0'0'239'15,"0"0"-222"-15,0 0 16 16,-114 73 2-16,74-22 191 16,9 7-24-16,8 3-46 0,12 4-29 15,11-7-91 1,0-5-26-16,11-10 16 0,14-9-26 16,2-12-14-16,4-12 7 15,0-10-81-15,3 0-15 16,-1-17-57-16,0-15-99 15,-2-14-57-15,-2-7-282 16,0-10 188-16,-2 1 270 16,-2 4 140-16,-6 10 492 15,-3 16-190-15,-7 14-102 16,-5 14-11-16,-4 4-160 16,0 16 44-16,0 16 156 15,-8 8-93-15,-5 5-1 16,-3 1-48-16,1-5-40 0,1-2 9 15,3-9-56-15,1-7 7 16,6-9-7-16,0-5 15 16,4-9-12-16,0 0-2 15,0-4 10-15,0-22-11 16,6-13-147-16,15-12 32 16,5-9-103-16,6-5-88 15,3 7 36-15,1 9 58 16,-5 20 212-16,-11 15 0 15,-9 14 7-15,-9 6 60 16,-2 22 128-16,-8 10 0 16,-19 6 39-16,-2 2-82 15,-3-6-39-15,8-3 19 0,6-15-100 16,12-4-7-16,6-13-9 16,4 2-7-16,23-5-9 15,9-2-17-15,6 0-70 16,-2 0-18-16,-4 4 21 15,-9 4 83-15,-12 6-14 16,-13 4 2-16,-2 4 1 16,-17 0 4-16,-22 2 8 15,-3-4-7-15,-2-2 7 16,1-14-158-16,14-2-243 16,14-2-1027-16</inkml:trace>
  <inkml:trace contextRef="#ctx0" brushRef="#br1" timeOffset="-125729.38">7849 13798 1714 0,'0'0'513'0,"0"0"-507"15,0 0 9-15,-161 148 101 16,81-86-13-16,-5 5 47 15,0-5-65-15,7 1-85 16,13-12-3-16,21 2-158 16,17-18-137-16,21-10-431 0</inkml:trace>
  <inkml:trace contextRef="#ctx0" brushRef="#br1" timeOffset="-125415.39">8200 13922 1472 0,'0'0'785'0,"0"0"-730"15,0 0-55-15,-145 86 33 0,76-37 99 16,-2 2 40-16,5 4-55 16,10-6-105-16,13-3 20 15,16-20-32-15,16-6-12 16,11-13-8-16,0-7-63 16,27 0 13-16,29-44-141 15,-8 2-453-15,2-6-678 0</inkml:trace>
  <inkml:trace contextRef="#ctx0" brushRef="#br1" timeOffset="-125255.27">8165 13918 1370 0,'0'0'823'15,"0"0"-739"-15,0 0-53 16,0 0 45-16,0 134 11 0,-7-85 25 16,3-1-56-1,4-2-50-15,0-2 24 0,0-8-30 16,0-6-97-16,-5-7-130 15,1-12-268-15,-3-7-223 0</inkml:trace>
  <inkml:trace contextRef="#ctx0" brushRef="#br1" timeOffset="-124957.72">7860 14166 1670 0,'0'0'877'0,"0"0"-871"16,0 0-6-16,0 0-21 0,131 0-28 15,-84 0 41-15,-1 0 1 16,6 0 5-16,-1 0-10 16,0 0-42-16,-4-12-37 15,-7-1 50-15,-4-1 17 16,-10 6 24-16,-7-4 58 16,-11 10 102-16,-3 2 9 15,-5 0-124-15,0 14-24 16,0 12 67-16,-5 8-55 15,-8 8 59-15,-1 2-83 16,2 0-1-16,1-3-7 16,3-8-1-16,6-3-73 15,2-16-143-15,0-5-124 16,0-9-213-16</inkml:trace>
  <inkml:trace contextRef="#ctx0" brushRef="#br1" timeOffset="-124798.65">8767 13939 1128 0,'0'0'1476'0,"0"0"-1385"15,0 0-70-15,15 130-42 16,-17-66 21-16,-23 6 0 16,-28 26-10-16,4-16-190 15,0-15-378-15</inkml:trace>
  <inkml:trace contextRef="#ctx0" brushRef="#br1" timeOffset="-123799.6">9344 14107 2034 0,'0'0'603'0,"0"0"-436"16,0 0-95-16,0 0-71 16,0 0 45-16,0 0-37 15,116 0-9-15,-61 0 0 16,1 0 0-16,-2 0-151 16,2 0-171-16,-16-2-311 15,-11-10-466-15</inkml:trace>
  <inkml:trace contextRef="#ctx0" brushRef="#br1" timeOffset="-123635.28">9679 13868 1452 0,'0'0'647'0,"0"0"-498"16,0 0-96-16,0 0 38 16,-114 119 7-16,74-59 67 15,-1 8-107-15,3-3-58 16,12 0-2-16,21-6-224 15,5-20-313-15,5-15-880 0</inkml:trace>
  <inkml:trace contextRef="#ctx0" brushRef="#br1" timeOffset="-123125.47">10352 13793 1729 0,'0'0'496'16,"0"0"-495"-16,0 0 20 16,0 0 74-16,-25 153 9 15,8-74 92-15,-2 6-43 16,4 5-97-16,1-6 14 0,4-4-61 15,2-12 4 1,2-6-14-16,1-18 1 0,3-7 0 16,2-14-1-16,0-7-38 15,0-14 18-15,0-2-22 16,0-6 16-16,0-29 25 16,0-23-336-16,9-29 64 15,20-36 33-15,4 5-119 16,4 12-151-16,5 20 86 15,-5 30 425-15,4 7 562 16,1 8-190-16,-4 20-39 16,-7 21-135-16,-4 2-119 0,-9 30 99 15,-11 13-42 1,-7 13 0-16,-11 8 14 16,-24 4-88-16,-9 0-28 0,-5-8-16 15,3-8-5-15,8-14-26 16,11-12-33-16,15-11-132 15,12-17 22-15,8 0-157 16,13-12-223-16</inkml:trace>
  <inkml:trace contextRef="#ctx0" brushRef="#br1" timeOffset="-122899.25">10976 13786 1726 0,'0'0'372'15,"0"0"-372"-15,0 0-76 0,0 0 76 16,-149 104 132-16,104-48 60 16,9 9 48-16,16 0-130 15,16 0-68-15,4-6-15 16,18-16-26-16,22-7-2 16,9-18-61-16,11-10-63 15,5-8 19-15,24-21-171 16,-14-14-56-16,-12-2-309 0</inkml:trace>
  <inkml:trace contextRef="#ctx0" brushRef="#br1" timeOffset="-122733.33">11388 13930 1242 0,'0'0'959'0,"0"0"-717"16,0 0-216-16,0 0 17 0,-147 108 62 16,96-55 14-16,2-3 30 15,9-2-107-15,9-8-26 16,10-8-16-16,13-9-16 15,8-10-35-15,0-11-88 16,31-8-26-16,2-17-120 16,1-6-574-16</inkml:trace>
  <inkml:trace contextRef="#ctx0" brushRef="#br1" timeOffset="-122577.29">11426 13929 1255 0,'0'0'993'16,"0"0"-820"-16,0 0-139 15,0 0 43-15,29 123-1 0,-29-74-27 16,0 1 31-16,0-1-79 16,0-4-1-16,0-6 0 15,0-2-206-15,0-11-133 16,0-11-242-16</inkml:trace>
  <inkml:trace contextRef="#ctx0" brushRef="#br1" timeOffset="-122427.38">11016 14107 2036 0,'0'0'593'0,"0"0"-482"15,0 0-80-15,0 0 18 16,150-6-49-16,-99 6-21 16,24 9-98-16,-12 3-341 0,-7-3-649 0</inkml:trace>
  <inkml:trace contextRef="#ctx0" brushRef="#br1" timeOffset="-121751.25">11606 14297 218 0,'0'0'1084'16,"0"0"-753"-16,0 0-171 16,0 0-19-16,0 0-71 0,0 0-32 15,0 0 27 1,-2 0-64-16,2 0-1 0,-2 0 0 15,2 0 10-15,0 0 3 16,0 0-1-16,0 0-1 16,-2 0 77-16,-2 0-32 15,-1 0 20-15,-1 0-38 16,0-6-21-16,2 2 29 16,2 1-12-16,2 3 0 15,0-3 66-15,0 3-69 16,0-2 29-16,0 2-39 15,2 0-6-15,-2 0-8 16,0 0-7-16,0 12-34 0,-15 13 34 16,-14 4 0-16,-11 5 23 15,-3 2 15-15,6-1-32 16,10-7 44-16,12-9-44 16,15 0-2-16,0-9 42 15,26-2-45-15,17-4 29 16,5-2-30-16,8-2-52 15,14 0-133-15,-13-11-363 16,-12-2-748-16</inkml:trace>
  <inkml:trace contextRef="#ctx0" brushRef="#br1" timeOffset="-119797.74">11760 13864 1324 0,'0'0'363'0,"0"0"-271"0,0 0-59 15,0 0 20-15,0 0 29 16,68 115 54-16,-68-57-18 16,-8 6-66-16,-18 0 29 15,-10-3-61-15,-4-3-3 16,-2-5-17-16,4-13-26 16,16-8-91-16,12-14-214 15,10-9-1002-15</inkml:trace>
  <inkml:trace contextRef="#ctx0" brushRef="#br1" timeOffset="-119498.28">12208 13918 1483 0,'0'0'173'16,"0"0"-138"-16,0 0 67 15,-29 125 111-15,5-49 65 16,-2 5-90-16,-3 12-21 16,0 0-26-16,2-3-112 15,2-11-10-15,7-1-19 16,1-13 20-16,5-9-21 16,3-10 1-16,3-12-34 0,4-10 1 15,-1-10-73 1,3-7-28-16,0-7 2 0,0-14 61 15,18-56-236-15,2 1-216 16,1-5-18-16</inkml:trace>
  <inkml:trace contextRef="#ctx0" brushRef="#br1" timeOffset="-119309.64">12337 13958 1450 0,'0'0'515'15,"0"0"-331"-15,0 0-124 16,0 0-42-16,0 0 16 15,0 0 136-15,48 164-51 16,-86-93-16-16,-9-1-39 0,-5-4-64 16,4-12 12-1,5-12-12-15,15-12-91 0,14-14 12 16,14-16-153-16,18 0-140 16,9-17-482-16</inkml:trace>
  <inkml:trace contextRef="#ctx0" brushRef="#br1" timeOffset="-119071.31">12636 13871 1465 0,'0'0'231'16,"0"0"-203"-16,0 0-14 16,0 0 158-16,-113 133 64 15,93-76 24-15,6 1-89 0,10-4-86 16,4-2-17-16,0-7-67 15,20-11-2-15,7-13-25 16,2-7-55-16,2-11 49 16,3-3-74-16,1-13-91 15,-2-17-42-15,12-30-84 16,-9 0-193-16,-3 3-409 0</inkml:trace>
  <inkml:trace contextRef="#ctx0" brushRef="#br1" timeOffset="-118621.08">12893 13976 932 0,'0'0'605'16,"0"0"-117"-16,0 0-405 15,0 0-81-15,0 0 123 16,0 0-18-16,0 0 32 16,-31 146-21-16,15-100-53 0,1-2 14 15,3-7-67-15,3-7 5 16,3-10-17-16,4-3 20 16,0-14-23-16,2-1 3 15,0-2 0-15,0-2-16 16,0-20 15-16,4-14-168 15,11-13 32-15,8-9-135 16,6-7 31-16,6 2 14 16,3 9 98-16,-4 16 129 15,-8 16 59-15,-8 16 105 16,-11 6-95-16,-7 16-47 16,0 15 177-16,-18 6 0 15,-8 3-68-15,-8-1 11 0,5-7-76 16,5-8-8-1,7-8-58-15,13-8 18 0,4-3 13 16,4-5-23-16,25 0 4 16,7 0-12-16,3 0-60 15,-4 0 42-15,-6 0-1 16,-14 11-4-16,-9 9 8 16,-6 12-11-16,-10-2 17 15,-17 2-6-15,-2-2 30 16,0-6 5-16,5-6-20 15,8-7-46-15,16-11-109 16,0 0-213-16,0-3-415 0</inkml:trace>
  <inkml:trace contextRef="#ctx0" brushRef="#br1" timeOffset="-118408.77">13512 13953 620 0,'0'0'849'0,"0"0"-762"16,0 0 82-16,0 0 59 16,-102 130 31-16,51-76 27 15,-1 2-54-15,-1 0-132 16,6-6-24-16,10-6-76 16,10-5 0-16,14-12-49 15,13-9-169-15,17-8-79 16,10-10-525-16</inkml:trace>
  <inkml:trace contextRef="#ctx0" brushRef="#br1" timeOffset="-118191.72">13865 14047 1273 0,'0'0'324'15,"0"0"-101"-15,-114 90 29 16,54-44 20-16,0 0 28 15,4 0-148-15,10-5-46 16,7-10-81-16,15-4-7 16,10-10-36-16,14-7 18 15,0-7-80-15,14-3-14 0,32-22-61 16,-3-13-231 0,-1-5-439-16</inkml:trace>
  <inkml:trace contextRef="#ctx0" brushRef="#br1" timeOffset="-118019.78">13826 14022 1360 0,'0'0'771'0,"0"0"-646"16,0 0-95-16,0 119 74 15,-6-69 66-15,-3 2-56 16,5 2-11-16,2-6-74 16,2-2-14-16,0-5-30 15,0-11-28-15,0-7-140 16,0-13-62-16,0-8-324 15,0-2-1123-15</inkml:trace>
  <inkml:trace contextRef="#ctx0" brushRef="#br1" timeOffset="-117432.99">13622 14323 329 0,'0'0'1761'0,"0"0"-1437"16,0 0-217-16,0 0-106 15,142-22 0-15,-99 22-1 16,-3 0-10-16,-2 8-23 15,-4 11-86-15,-6 3-30 16,-6 2 83-16,-8-3-17 16,-9-3 63-16,-5-1 20 15,0-3 34-15,-5-4 56 16,-9-5-20-16,6 0-42 0,-1-3 18 16,4-2-46-1,1 0 25-15,1 0 18 0,1-2-37 16,0-8 20-16,2-8-25 15,0 2-1-15,0 0 54 16,0 2-53-16,4 1 17 16,3 5-18-16,2 3 17 15,-2 3-17-15,-3 2 0 16,-2 0-8-16,-2 0-6 16,0 0-10-16,0 2 24 15,0 8 0-15,0-2 6 16,-4-2-12-16,0-3 6 15,4 1 0-15,0-4 1 0,0 0 10 16,0 0 2-16,0 0 14 16,4 0-18-16,7 0-8 15,3 0-1-15,-1 0 0 16,1 0-12-16,-6 0 2 16,-6 13 9-16,-2 4-11 15,0 8 12-15,-24 5 10 16,-5 2 5-16,-2 2 44 15,4 0 37-15,9-4-53 16,12-4 12-16,6-4-18 16,9-1-23-16,22-9 32 15,11 0-46-15,5-11 0 16,-1-1-95-16,14-13-141 16,-10-6-97-16,-15-11-523 0</inkml:trace>
  <inkml:trace contextRef="#ctx0" brushRef="#br1" timeOffset="-117252.78">14424 13989 2107 0,'0'0'384'0,"0"0"-259"16,0 0-115-16,23 124-4 15,-25-60 70-15,-25 12-36 16,-15 10-4-16,-14 2-36 0,-43 26-84 15,13-22-222 1,7-21-733-16</inkml:trace>
  <inkml:trace contextRef="#ctx0" brushRef="#br1" timeOffset="-116711.14">14650 14245 360 0,'0'0'1512'0,"0"0"-868"15,0 0-466-15,0 0-54 16,0 0-29-16,142-16-94 15,-88 16 0-15,-3 0-1 16,-2 0-2-16,-6 0-38 16,-10 0-197-16,-6 0-85 15,-12 0-62-15,-5-12-285 0</inkml:trace>
  <inkml:trace contextRef="#ctx0" brushRef="#br1" timeOffset="-116585.89">15053 14064 1642 0,'0'0'587'0,"0"0"-504"0,0 0-77 16,0 0 63-16,-78 136-32 16,42-73-12-16,-8 25-25 15,5-14-7-15,14-16-377 0</inkml:trace>
  <inkml:trace contextRef="#ctx0" brushRef="#br1" timeOffset="-116257">15662 13909 1470 0,'0'0'0'0,"0"0"-199"15,0 0 199-15,0 0 125 16,0 0 227-16,-54 146-15 15,31-67-94-15,2 13-38 16,-4 5-113-16,5-11-30 16,0 9 8-16,6-7-69 15,1-8 38-15,6-13-39 16,0-13 6-16,5-14-18 16,0-15 12-16,0-13-85 15,2-12 12-15,0 0 28 0,0-27 35 16,2-21-339-1,25-61 6-15,0 10 36 0,2 0-92 16</inkml:trace>
  <inkml:trace contextRef="#ctx0" brushRef="#br1" timeOffset="-116073.06">15788 13997 1375 0,'0'0'625'16,"0"0"-334"-16,0 0-186 16,0 0-71-16,0 0 6 15,0 0 21-15,0 0 66 16,69 136-47-16,-108-69-45 15,-11-9 34-15,-3 0-68 16,6-12 6-16,12-11-7 0,14-12-56 16,19-7-20-1,2-15-128-15,43-2-8 0,5-20-117 16,4-6-832-16</inkml:trace>
  <inkml:trace contextRef="#ctx0" brushRef="#br1" timeOffset="-115880.73">16143 13896 603 0,'0'0'1412'16,"0"0"-1023"-16,0 0-362 16,0 0 11-16,0 0-36 15,-118 126 65-15,85-61 96 16,6 2-84-16,11 2-19 16,9-5-51-16,7-9-7 15,12-14-4-15,19-11-65 16,13-16-28-16,10-9-34 0,31-14-161 15,-14-17-207 1,-7-7-406-16</inkml:trace>
  <inkml:trace contextRef="#ctx0" brushRef="#br1" timeOffset="-115707.81">16522 14062 2038 0,'0'0'465'16,"0"0"-450"-16,0 0 46 15,-127 92 50-15,75-46 48 16,8-1 3-16,7-3-106 15,7-8-9-15,14-8-47 16,10-6-3-16,6-8-8 16,0-5-51-16,18-7-37 15,20-9-143-15,-5-18-297 0,0-7-258 16</inkml:trace>
  <inkml:trace contextRef="#ctx0" brushRef="#br1" timeOffset="-115550.83">16571 14062 1765 0,'0'0'701'15,"0"0"-600"-15,0 0-76 16,0 0 79-16,36 138-45 16,-36-91-13-16,0 3-30 15,0-2 2-15,0-3-36 16,2-8-35-16,0-9-169 16,-2-12-39-16,-4-9-268 15,-15-7-61-15</inkml:trace>
  <inkml:trace contextRef="#ctx0" brushRef="#br1" timeOffset="-115420.83">16237 14293 1714 0,'0'0'824'16,"0"0"-506"-16,0 0-194 15,0 0-20-15,0 0-92 16,131-14 2-16,-71 14-28 16,27 10-39-16,-14 5-251 15,-5-3-539-15</inkml:trace>
  <inkml:trace contextRef="#ctx0" brushRef="#br1" timeOffset="-114933.7">16555 14307 1111 0,'0'0'374'15,"0"0"-162"-15,0 0-15 16,0 0 31-16,0 0-75 15,0 0-117-15,0 0 7 16,-2 0-43-16,2 0 0 16,0 0 5-16,0 0-5 15,0 0 0-15,0 2-2 16,-2 0-38-16,-3 8-21 16,3-2-202-16,0 0-368 0</inkml:trace>
  <inkml:trace contextRef="#ctx0" brushRef="#br1" timeOffset="-114371.79">16800 14397 765 0,'0'0'951'0,"0"0"-743"15,0 0-136-15,0 0 34 16,0 0 82-16,0 0 2 15,0 0-101-15,-4 0-31 16,4 0-12-16,0 0-46 16,0-2 36-16,0-10-36 15,0 3 1-15,0-6-6 16,7 1 5-16,4 2 0 16,-2 4-12-16,-1 4 33 0,-2 4-37 15,-6 0 16 1,0 8-28-16,0 18 22 0,-12 1 12 15,-3 4-3-15,-3 2 34 16,2-3-36-16,9-6 37 16,7-4-28-16,0-4-10 15,12 0 38-15,5-7-32 16,1 0-6-16,-5-1 0 16,-11 6-34-16,-2 4 1 15,-25 5-9-15,-21 6-41 16,-7 0 37-16,4-3-34 15,8-9 13-15,28-17-44 16,11 0-220-16,2-4-525 0</inkml:trace>
  <inkml:trace contextRef="#ctx0" brushRef="#br1" timeOffset="-114160.81">17236 13909 1746 0,'0'0'387'16,"0"0"-239"-16,0 0-138 16,0 0-3-16,120 124 159 15,-120-61 8-15,0 14-57 16,-33 8-53-16,-19-4-64 0,-10 2 0 16,-3-8-35-1,-7 3-243-15,19-25-236 0,17-17-805 0</inkml:trace>
  <inkml:trace contextRef="#ctx0" brushRef="#br1" timeOffset="-113650.74">17620 14134 1602 0,'0'0'618'0,"0"0"-397"16,0 0 29-16,0 0-194 15,0 0-56-15,0 0 0 0,0 0 0 16,6 157 24-1,-22-71 68-15,-5 8-47 0,2-1-2 16,-4-1-26-16,-1-4 5 16,4-7-16-16,0-15-6 15,2-12-27-15,5-11 0 16,4-18-116-16,4-13-40 16,0-12 52-16,5 0 48 15,0-40-8-15,0-62-425 16,0 7 16-16,12-9-301 0</inkml:trace>
  <inkml:trace contextRef="#ctx0" brushRef="#br1" timeOffset="-113477.68">17751 14115 1159 0,'0'0'495'0,"0"0"-286"16,0 0-94-16,129 19 29 0,-121 24-8 16,-8 9-13-16,-25 10 22 15,-21 2-42-15,-10-4 7 16,-4-4-38-16,6-7-72 15,12-15 0-15,18-13-60 16,17-9-128-16,18-12-22 16,20-9-111-16,10-17-529 0</inkml:trace>
  <inkml:trace contextRef="#ctx0" brushRef="#br1" timeOffset="-112826.59">18249 13946 1950 0,'0'0'293'0,"0"0"-256"16,-114 75 5-16,62-23 31 16,4 9 129-16,15 5-14 15,15-1-95-15,14-1 1 16,4-5-90-16,14-10 10 16,17-6-25-16,4-11 11 15,5-10-36-15,-1-16-22 16,-2-6-120-16,-1-4 26 15,-5-26-132-15,0-12-63 16,-2-9 2-16,2-11 71 16,-2 4 175-16,-2 6 99 15,-4 11 335-15,-8 18 165 0,-9 11-192 16,-6 12-200 0,0 3-78-16,-10 29 16 0,-13 7 73 15,0 3-4-15,2 5-70 16,3-6 40-16,5-2-71 15,3-11-13-15,4-9 7 16,3-6 1-16,1-10-9 16,2-3 0-16,0 0 9 15,0-17-27-15,13-19-49 16,12-15-106-16,8-7 48 16,10-8-144-16,1 3-81 15,4 10 118-15,-6 17 232 16,-9 16 77-16,-11 20 115 0,-11 0-110 15,-11 25 15 1,0 12 55-16,-19 7 7 0,-12-2 4 16,-3-3-49-16,3-4 17 15,9-9-106-15,8-8-14 16,12-8-5-16,2-2 10 16,18-1-32-16,19 0 5 15,11 1-141-15,0 3 49 16,-3-2 8-16,-11 7 73 15,-17 1 13-15,-17 7-6 16,-9 0 13-16,-35 2 2 16,-16-1 0-16,-5-2-23 15,7-11-37-15,23-10-147 16,17-2-148-16,18 0-628 0</inkml:trace>
  <inkml:trace contextRef="#ctx0" brushRef="#br1" timeOffset="-112607.88">19179 14119 1113 0,'0'0'498'0,"0"0"-320"15,-120 120 82-15,66-62 26 16,0 2-54-16,6 1-47 15,9-8-154-15,10-2 18 16,12-7-49-16,17-10-156 0,11-10-60 16,16-12-411-16</inkml:trace>
  <inkml:trace contextRef="#ctx0" brushRef="#br1" timeOffset="-112388.92">19512 14168 933 0,'0'0'958'0,"0"0"-847"16,0 0-79-16,-133 85 207 15,73-37 49-15,0 6-99 16,7 4-20-16,6-5-126 16,11-3-26-16,12-11-13 15,15-7-4-15,9-9-6 0,0-13-88 16,38-10-118-16,-3-6-97 15,-1-21-575-15</inkml:trace>
  <inkml:trace contextRef="#ctx0" brushRef="#br1" timeOffset="-112209.71">19529 14103 1676 0,'0'0'655'15,"0"0"-545"-15,0 0-86 16,0 0-24-16,18 136 159 0,-14-88-42 15,1 7-20 1,-1-2-54-16,1 2-28 0,0-5-30 16,-5-4-25-1,0-5-206-15,0-12-232 16,-16-12-439-16</inkml:trace>
  <inkml:trace contextRef="#ctx0" brushRef="#br1" timeOffset="-112064.83">19113 14418 2191 0,'0'0'517'0,"0"0"-404"16,0 0-60-16,122-23 21 15,-62 23 24-15,5 0-98 16,29 0-11-16,-17 0-246 16,-7 9-679-16</inkml:trace>
  <inkml:trace contextRef="#ctx0" brushRef="#br1" timeOffset="-111548.83">19774 14564 818 0,'0'0'390'0,"0"0"-107"0,0 0-79 16,0 0-44-16,0 0 79 16,0 0-66-16,0 0-56 15,-15-30-9-15,15 12-57 16,0 4 59-16,6-3-36 15,10 3-53-15,2 1 36 16,0 9-57-16,-1 0 0 16,1 4 0-16,-5 0-12 15,-5 18-3-15,-8 8 9 16,0 6 6-16,-23 3 27 16,-10 2-6-16,-5-2 15 15,4-6 7-15,10 0-42 16,10-12 25-16,14-3-18 0,0 1-7 15,21 0 26 1,6-1-21-16,4 0-6 0,-7 3 0 16,-11-2 6-16,-13 3-25 15,0 3-13-15,-22-3-63 16,-14-4 5-16,1-6-38 16,6-8 24-16,8-4-120 15,11-18-700-15</inkml:trace>
  <inkml:trace contextRef="#ctx0" brushRef="#br1" timeOffset="-111366.83">20343 14207 1555 0,'0'0'484'16,"0"0"-426"-16,0 0-48 15,66 109 86-15,-66-48 43 16,-33 10-25-16,-27 10-32 15,-20 4-82-15,-50 21-101 16,21-19-363-16,14-19-1139 0</inkml:trace>
  <inkml:trace contextRef="#ctx0" brushRef="#br1" timeOffset="-110166.63">3270 15383 1625 0,'0'0'397'0,"0"0"-168"15,0 0 124-15,0 0-107 16,0 0-102-16,0 0-31 16,0 0-83-16,2-9 14 15,15 9-44-15,10 0 1 16,7 0-22-16,4 9 9 16,0 0-82-16,2 5-177 15,-9 2-257-15,-13-8-218 0</inkml:trace>
  <inkml:trace contextRef="#ctx0" brushRef="#br1" timeOffset="-110032.54">3245 15524 1219 0,'0'0'1298'0,"0"0"-1025"16,0 0-189-16,0 0 25 16,0 0-67-16,0 0-32 15,121 0-20-15,-82 6-128 16,-5 2-563-16</inkml:trace>
  <inkml:trace contextRef="#ctx0" brushRef="#br1" timeOffset="-107290.52">4442 15015 93 0,'0'0'1142'15,"0"0"-801"-15,0 0-113 16,0 0 35-16,0 0-84 15,0 0-36-15,0 0-14 0,-11-40-59 16,11 36-46 0,-2 0 27-16,2-1-50 0,0 0-1 15,-2-2 6-15,2 2 9 16,-2-4-12-16,2 0-3 16,0-3 1-16,0 1 19 15,2-5-19-15,11 5-1 16,5-1 0-16,-1 4-16 15,-1 2 3-15,-5 6 11 16,-7 0-27-16,-4 7 28 16,0 22-22-16,0 0 23 15,-19 10 34-15,-4 0-16 16,-1-6 28-16,2-5-45 0,6-10 0 16,7-4 3-1,5-8 2-15,4-4-6 0,0-2 0 16,0 0 13-16,2 0-35 15,16-2-24-15,6-4-42 16,3-2 76-16,-4 8 12 16,-8 0 6-16,-9 8-6 15,-6 12 1-15,-2 10-7 16,-25 3 6-16,-6 1 0 16,-7 2-6-16,-12-4-68 15,13-6-144-15,5-12-460 0</inkml:trace>
  <inkml:trace contextRef="#ctx0" brushRef="#br1" timeOffset="-107078.89">4016 15357 804 0,'0'0'1361'15,"0"0"-996"-15,0 0-184 16,0 0 3-16,0 0-114 15,0 0-35-15,0 0 10 16,159 0-45-16,-94 3 38 16,1 0-38-16,1 4-17 15,14 6-41-15,-19-1-308 16,-16-3-383-16</inkml:trace>
  <inkml:trace contextRef="#ctx0" brushRef="#br1" timeOffset="-106623.56">4078 15579 1602 0,'0'0'639'0,"0"0"-328"15,0 0-38-15,0 0-77 0,0 0-110 16,0 0-56-16,0 0 11 16,43 0-41-16,-18-4 0 15,1 4-9-15,1 0 7 16,0 0 1-16,-3 0-18 15,-3 0-6-15,-6 0 13 16,-5 0-3-16,-4 0-2 16,-4 8 5-16,-2 14-25 15,0 11 37-15,-6 15 0 16,-15 4 1-16,-3 9-12 16,-3 2 11-16,0-2 0 15,5-8-6-15,6-3-9 16,3-10 15-16,6-8-161 0,3-6-124 15,-5-17-43 1,2 0-255-16,-4-9-308 0</inkml:trace>
  <inkml:trace contextRef="#ctx0" brushRef="#br1" timeOffset="-106495.43">3972 15859 1691 0,'0'0'627'15,"0"0"-392"-15,0 0-2 16,135-66-143-16,-76 52-75 15,3 10-15-15,31-1-116 16,-14 5-249-16,-8 0-667 0</inkml:trace>
  <inkml:trace contextRef="#ctx0" brushRef="#br1" timeOffset="-104969.86">9110 15500 696 0,'0'0'683'16,"0"0"-372"-16,0 0-17 0,0 0-44 15,0 0-71-15,0 0-7 16,0 0-44-16,11-10-26 16,3 8-39-16,1 1-53 15,9 1 44-15,5 0-44 16,7 0-8-16,5 0 14 15,1 0-4-15,5 0-22 16,-3 0 10-16,-4 0-186 16,1 0-40-16,-12 0-255 15,-12 0-264-15</inkml:trace>
  <inkml:trace contextRef="#ctx0" brushRef="#br1" timeOffset="-104782.79">9386 15316 1731 0,'0'0'613'0,"0"0"-486"15,0 0-88-15,0 0-32 16,0 0 50-16,-64 102 19 16,41-54-58-16,-1 6-18 15,-5 14-45-15,7-9-168 16,6-15-329-16</inkml:trace>
  <inkml:trace contextRef="#ctx0" brushRef="#br1" timeOffset="-102455.89">10180 15325 1629 0,'0'0'727'0,"0"0"-606"16,0 0-54-16,0 0-3 15,0 0-56-15,120-49 31 16,-66 18-39-16,4 4-35 16,0-1-6-16,-2-3-41 15,-10-3 18-15,-5 4 46 0,-12 4 18 16,-12 8 26-16,-8 7 101 16,-6 5 13-16,-3 6-59 15,0 6-72-15,-20 20-9 16,-7 5 46-16,-2 9-26 15,-3 5 29-15,3-6-49 16,7-2 0-16,7-5-1 16,10-2-108-16,5-13-108 15,18-8-144-15,11-5-285 16,4-4-421-16</inkml:trace>
  <inkml:trace contextRef="#ctx0" brushRef="#br1" timeOffset="-102208.46">10748 15204 1640 0,'0'0'578'0,"0"0"-461"16,0 0-12-16,0 0 8 16,0 0 43-16,0 0-83 15,0 0-25-15,-18 116 12 16,65-106-60-16,7-8-2 16,4-2-76-16,-2 0-80 15,-7-20 42-15,-14-6-15 16,-12-2-11-16,-15-9 49 15,-8 2 93-15,0-1 24 16,-15 5 78-16,-14 9-46 16,-6 12-19-16,-11 10-37 0,-16 6-46 15,12 20-159-15,2 0-517 16</inkml:trace>
  <inkml:trace contextRef="#ctx0" brushRef="#br1" timeOffset="-101923.23">10129 15484 1064 0,'0'0'1052'0,"0"0"-680"15,0 0-125-15,0 0-88 0,123-36-88 16,-65 36 23-16,11 0-64 16,4 0-3-16,7 14-24 15,-1 0 15-15,-4-2-36 16,-6 4 3-16,-7 0-106 16,-4-6-202-16,-15 0-338 15,-12-3-665-15</inkml:trace>
  <inkml:trace contextRef="#ctx0" brushRef="#br1" timeOffset="-101106.8">10225 15816 1490 0,'0'0'513'16,"0"0"-301"-16,0 0 24 0,0 0-38 15,0 0-5-15,0 0-102 16,0 0-51-16,-12-71-7 15,17 53-25-15,8 3 14 16,6 3-22-16,-4-1 0 16,1 12-19-16,-6 1 19 15,-1 0-9-15,-7 9 8 16,-2 13-20-16,-4 6 12 16,-21 4 9-16,-12 2 0 15,-5-2-14-15,-8-1 14 16,2-10 0-16,3-7 0 15,5 0-25-15,9-10 16 16,8-4-36-16,10 0-22 0,8 0 61 16,5-4-42-16,0-6-21 15,2 3 41-15,14-2 28 16,0 3 112-16,4 6-30 16,2 0-16-16,7 0 1 15,2 0-66-15,5 4 23 16,2 7-24-16,0-2 11 15,2 3-22-15,4 1 11 16,1-3-39-16,18 3-170 16,-12-5-382-16,-7-6-195 0</inkml:trace>
  <inkml:trace contextRef="#ctx0" brushRef="#br1" timeOffset="-100826.86">10474 16012 1607 0,'0'0'829'16,"0"0"-560"-16,0 0-245 15,0 0 3-15,0 0-54 16,0 0-17-16,73-137-86 16,-52 103-48-16,1 4-23 15,-4 0 121-15,-2 7 80 16,-6 9 188-16,0 5 137 15,-8 9-94-15,-2 0-145 0,0 14-80 16,0 18 6-16,0 12 11 16,-7 6-23-16,-6 7-21 15,-2 9-87-15,5-12-376 16,6-14-415-16</inkml:trace>
  <inkml:trace contextRef="#ctx0" brushRef="#br1" timeOffset="-100292.89">11326 15557 1530 0,'0'0'488'16,"0"0"-322"-16,0 0 44 15,0 0-20-15,0 0-44 16,0 0-85-16,0 0-16 16,-36 54 16-16,47-46-61 15,1-4 40-15,-1 0-31 16,-5-4-1-16,-4 0-4 16,-2 0-4-16,0 0-80 0,0 0-250 15,0-7-550-15</inkml:trace>
  <inkml:trace contextRef="#ctx0" brushRef="#br1" timeOffset="-99145.91">14779 15620 666 0,'0'0'576'0,"0"0"-343"0,0 0-38 16,0 0 0-16,0 0 8 15,0 0 20-15,0 0-76 16,-20-1 18-16,20 1-30 16,0 0-48-16,0 0-10 15,0 0-63-15,0 0 25 16,2 0-8-16,18 0-20 16,5 0-4-16,8 1-7 15,3 6-48-15,1-1-62 16,8-2-144-16,-7-3-281 15,-11-1-424-15</inkml:trace>
  <inkml:trace contextRef="#ctx0" brushRef="#br1" timeOffset="-98979.65">14951 15524 720 0,'0'0'1237'0,"0"0"-759"15,0 0-322-15,0 0-83 16,0 0-27-16,0 0-21 15,0 0-24-15,-76 101 14 16,47-57-15-16,-7 14-190 16,5-10-156-16,8-12-474 0</inkml:trace>
  <inkml:trace contextRef="#ctx0" brushRef="#br1" timeOffset="-97874.46">15954 15348 1262 0,'0'0'937'16,"0"0"-477"-16,0 0-276 15,0 0-92-15,0 0-51 16,0 0-14-16,0 0-18 16,0-11 3-16,0 11-12 15,0 0 0-15,0 0-23 16,0 0 23-16,0 0-73 15,0 0-148-15,-5 0-90 16,0 0-232-16</inkml:trace>
  <inkml:trace contextRef="#ctx0" brushRef="#br1" timeOffset="-97486.83">15954 15348 1512 0,'-7'-6'613'0,"-2"-8"-307"16,0 2-47-16,5-6-142 16,2-1-3-16,2 2-54 15,0-5-21-15,11 3-24 16,11 3 7-16,2 5-41 16,-2 8 19-16,-3 3-12 15,-11 3 3-15,-8 21-17 16,0 6 25-16,-22 8-1 15,-16 1 1-15,-13 2-20 16,-4-7 22-16,-1-5-1 0,2-10 0 16,9-5 13-1,12-10-10-15,11-4-3 0,8 0 2 16,14 0 23-16,0-4-19 16,12-8 21-16,19 3-27 15,5 4 9-15,5 5-18 16,5 0 9-16,-4 5-31 15,-1 16 16-15,0 1-151 16,6 10-83-16,-12-8-61 16,-6-3-462-16</inkml:trace>
  <inkml:trace contextRef="#ctx0" brushRef="#br1" timeOffset="-97245.46">15512 15642 1425 0,'0'0'732'0,"0"0"-386"16,0 0-66-16,0 0-97 16,0 0-59-16,0 0-118 15,125 9 45-15,-56-6-51 16,9 6-3-16,7 1-3 15,2-4-60-15,15 10-118 16,-21-8-302-16,-21 1-356 0</inkml:trace>
  <inkml:trace contextRef="#ctx0" brushRef="#br1" timeOffset="-96787.03">15412 15986 1257 0,'0'0'765'0,"0"0"-472"0,0 0-173 16,0 0-28-16,0 0-57 16,0 0 19-16,0 0 29 15,60-63-77-15,-40 63 12 16,-2 0-18-16,-12 0-10 16,-6 13 4-16,0 8-25 15,-29 8 31-15,-12-2-15 16,-7 4 31-16,0-5 15 15,7-4 13-15,12-4-9 16,12-8 18-16,15-2-52 16,2-3 5-16,8 4 30 15,21-1-35-15,9 2 16 16,7-5-17-16,1 2-135 0,4-5-53 16,-4-2-130-16,12 0-165 15,-11-6-48-15,-9-10-427 0</inkml:trace>
  <inkml:trace contextRef="#ctx0" brushRef="#br1" timeOffset="-96621.85">15830 15973 1595 0,'0'0'731'15,"0"0"-421"-15,0 0-134 16,0 0-132-16,0 0-44 16,0 0 24-16,0 0-8 15,-46 83 3-15,26-33-2 16,-2 4-17-16,4 0 0 0,2 2-176 15,16 3-125-15,0-18-290 16,0-10-642-16</inkml:trace>
  <inkml:trace contextRef="#ctx0" brushRef="#br1" timeOffset="-96127.2">16629 15761 1230 0,'0'0'741'16,"0"0"-546"-16,0 0-99 0,0 0 58 16,0 0-37-16,0 0-13 15,0 0-26-15,-41 20-56 16,41-18 71-16,10-1-28 16,1 5-32-16,-5-6 12 15,-4 0-37-15,-2 0 2 16,0 0-10-16,-2 0-28 15,-17-9-280-15,1 3-362 16,3 6-836-16</inkml:trace>
  <inkml:trace contextRef="#ctx0" brushRef="#br1" timeOffset="-94790.63">4975 15473 373 0,'0'0'1268'16,"0"0"-972"-16,0 0-161 16,0 0 29-16,0 0-16 15,0 0 12-15,0 0-56 16,2 0-25-16,5 0-9 0,-1 0-61 15,2-11 18-15,-2-1-27 16,-4 3 0-16,-2 0 10 16,0 6-4-16,0 0 3 15,-8 3-9-15,-6 0-16 16,3 0 5-16,2 10 8 16,4 2-24-16,5 13-20 15,12-11-193-15,5-2-339 0</inkml:trace>
  <inkml:trace contextRef="#ctx0" brushRef="#br1" timeOffset="-41349.32">5243 15566 1005 0,'0'0'311'16,"0"0"-165"-16,0 0-28 15,0 0-38-15,0 0 91 16,0 0-49-16,0 0 17 15,11-19-4-15,-11 17-21 16,0 2 8-16,0-2-73 16,0 2 10-16,0 0 47 15,0 0-43-15,0-3 20 16,0 3-27-16,0 0-34 0,0 0 31 16,0 0-52-1,0 0 13-15,0 0-12 0,0 0 19 16,0 0-8-16,0 0-13 15,0 0 0-15,0 0 38 16,0 0-37-16,0 0 28 16,0 0-14-16,0 0 2 15,0 0-4-15,0 0-13 16,0 0 0-16,0 0-6 16,0 0 7-16,0 0-1 15,0 0 0-15,0 0 12 16,6-2-15-16,6 2 3 15,1 0 0-15,3-4-9 16,-3 4 10-16,3 0-1 16,-5 0 0-16,-1 0 10 0,2 0-16 15,-1 0 6-15,0 0 0 16,1 0-12-16,0 0 18 16,0 0-6-16,-1 0 0 15,-2 0 9-15,0 0-21 16,-2 0 12-16,-1 0 0 15,1 0-13-15,1 0 8 16,2 4 5-16,-1-4 0 16,1 5 6-16,2-3-18 15,-1 0 12-15,1-1 0 16,-2-1-9-16,-1 4 18 16,3-4-9-16,-4 5 0 0,3-1-4 15,1-3-17 1,1 2 21-16,-2 2 0 0,3 0-6 15,-4-5 2-15,4 4 2 16,-3-4 2-16,2 1 0 16,1 2-17-16,3-3 17 15,-1 0-6-15,3 1 6 16,-4-1-25-16,-1 0 19 16,-4 3 6-16,-1-2 0 15,1 4-18-15,-4-5 18 16,1 3 0-16,3-3-1 15,2 2 13-15,5-2-13 16,2 0 1-16,1 0 0 16,-3 0-9-16,2 0 9 15,-4 0 0-15,-1 0-8 0,-4 0 17 16,1 0-10-16,1 3 1 16,1-1 0-16,3 0-13 15,-1 0 13-15,1-2 0 16,1 0-1-16,-3 0 16 15,1 0-17-15,-1 0 2 16,-1 0 0-16,1 0-10 16,-1 0 10-16,5 0 0 15,0 0 0-15,0 0 15 16,1 0-15-16,4 0 0 16,-3 0 0-16,1 0-8 15,-4 0 8-15,3-2 0 16,-3 0 0-16,2 2 9 0,-1-2-9 15,4 2 0 1,0-3 0-16,5 1-11 0,0 2 11 16,2-3 0-16,2-2-1 15,2 4 11-15,3-3-11 16,1 1 1-16,4 2 0 16,1 1-14-16,-2-4 16 15,-4 4-2-15,-4-5 0 16,-9 5 13-16,-4 0-13 15,-6 0 0-15,-6 0 0 16,-5 0-16-16,-2 0 13 16,0 0-124-16,0 5-378 15,-14-1-310-15</inkml:trace>
  <inkml:trace contextRef="#ctx0" brushRef="#br1" timeOffset="-40485.86">5900 16052 472 0,'0'0'1184'15,"0"0"-908"-15,0 0-91 0,0 0 8 16,0 0-61-16,0 0 24 16,0 0-29-16,0 0-35 15,0 0-32-15,0 0-49 16,0 0 47-16,-2 0-37 16,-1-8-21-16,-1-2 8 15,-2-2-7-15,-3 2-1 16,-7-2 0-16,-5 6 6 15,-8 2-24-15,-4 4 18 16,-7 0-9-16,-2 0 3 16,-3 10-4-16,3 7 10 15,1 4 0-15,8 3 13 0,6 1-2 16,10 1-11-16,8 6 0 16,6-5 9-16,3 1 1 15,8-2-4-15,15-8-6 16,14 0 9-16,5-4-27 15,9-6 11-15,3-4-73 16,19-4-143-16,-15 0-266 16,-11-7-336-16</inkml:trace>
  <inkml:trace contextRef="#ctx0" brushRef="#br1" timeOffset="-38427.89">6143 15816 1287 0,'0'0'332'0,"0"0"-168"16,0 0-2-16,0 0 47 15,0 0-75-15,0 0-63 16,0 0 33-16,0-5-66 16,0 5 17-16,0-4 82 15,-2-1-93-15,2 0 18 0,0 1-53 16,0-5-1-16,0 2-11 15,2 0 3-15,9 4-9 16,-2-3 7-16,0 3-7 16,-2 3-13-16,0 0 22 15,-3 0-25-15,-2 12 23 16,-2 8-19-16,0 6 21 16,-6 1-9-16,-15 4 18 15,-3 1 10-15,-3-2-19 16,5-11 0-16,4-1 22 15,5-5-14-15,9-9-4 16,4 0 13-16,0-4-16 16,4 0 36-16,17 0-37 0,11 0 0 15,2 0-8 1,-1-4-81-16,-1 4-41 0,-9 0-68 16,-7 0-299-16,-9 8-292 15</inkml:trace>
  <inkml:trace contextRef="#ctx0" brushRef="#br1" timeOffset="-38006.86">5929 16361 1174 0,'0'0'326'0,"0"0"-163"0,0 0 62 15,0 0 29-15,0 0-4 16,0 0-86-16,0 0-123 16,33-31-29-16,-15 13-12 15,3 1-41-15,-4-2 4 16,-3 5-24-16,-1 1 61 15,-7 4-1-15,0 6 1 16,-6 1 46-16,0 2-10 16,0 0-11-16,0 0-22 15,0 9 18-15,0 9 3 0,-4 13 7 16,-6 5-16-16,-5 5 52 16,-4 4-66-16,3-1 17 15,3-4-18-15,3 1-6 16,4-10-31-16,6-4-134 15,0-10-158-15,3-5-353 0</inkml:trace>
  <inkml:trace contextRef="#ctx0" brushRef="#br1" timeOffset="-37578.89">6141 16330 606 0,'0'0'526'0,"0"0"-323"16,0 0 18-16,0 0-3 16,0 0 37-16,0 0-13 15,0 0-130-15,18-35-58 16,-18 35-10-16,2 0-42 16,4 0 5-16,1 0-7 15,7 0 1-15,3 0 11 16,3 0-12-16,5 0 0 15,-2 0 6-15,-2 0 3 16,-2 0-9-16,-4 0 0 16,-6 0 1-16,-2 0-2 15,-5 0 1-15,-2 0 0 16,0 0-9-16,0 0 13 16,0 0-5-16,0 0 1 0,0 7-6 15,0 3-11-15,0 7 17 16,0 7 0-16,-2 6 35 15,-9 2-35-15,-1 3 21 16,-1 4-21-16,1-1 0 16,2 1-18-16,1-7 7 15,-1 3-158-15,4-12-211 16,2-6-584-16</inkml:trace>
  <inkml:trace contextRef="#ctx0" brushRef="#br1" timeOffset="-37436.64">6165 16557 1972 0,'0'0'719'0,"0"0"-546"16,116-76-105-1,-49 44-30-15,7 2-38 0,1 3-5 16,28 0-114-16,-18 5-386 16,-17 4-1130-16</inkml:trace>
  <inkml:trace contextRef="#ctx0" brushRef="#br1" timeOffset="-22652.97">5681 14988 434 0,'0'0'536'0,"0"0"-381"16,0 0-67-16,0 0 55 16,0 0-38-16,0-26-32 15,0 23 27-15,0-3 36 16,3 3-66-16,-3-2 37 15,0 5 57-15,0-4 14 16,0 2-59-16,0 0-64 16,0 1 28-16,0-2-53 0,0 0-23 15,-3 0 4-15,-5 3-4 16,-6-4-13-16,-3 4 6 16,-8 0-12-16,-6 0-4 15,-5 10 20-15,-5 7-4 16,2 6 9-16,3 3-7 15,5 2 26-15,8 2-9 16,8 0-19-16,6-4 52 16,7 2-31-16,2-1 10 15,0-4-4-15,11-1-18 16,9-3 13-16,4-6-22 16,5 0-1-16,5-8-35 15,3-1-137-15,11-4-103 16,-11 0-109-16,-5 0-515 0</inkml:trace>
  <inkml:trace contextRef="#ctx0" brushRef="#br1" timeOffset="-22172.27">5652 15075 945 0,'0'0'589'15,"0"0"-485"-15,0 0-37 16,0 0 24-16,0 0 10 16,0 0-32-16,0 0-60 15,85-106 13-15,-64 76-22 16,0 0 0-16,-2 0-17 16,-1 2 6-16,-5 2 10 0,-5 1 0 15,2 8 2 1,-6 4 37-16,-2 9 47 0,1-1 61 15,-3 2-43-15,0 3-78 16,0 0-4-16,0 0-21 16,0 8-12-16,0 16 12 15,-5 15 0-15,-7 4 0 16,-3 12 3-16,-3 0-3 16,-9 12-31-16,8-11-251 15,1-16-577-15</inkml:trace>
  <inkml:trace contextRef="#ctx0" brushRef="#br1" timeOffset="-21393">5633 15330 1810 0,'0'0'321'15,"0"0"-277"-15,0 0 2 16,0 0 72-16,0 0-24 16,0 0-87-16,0 0-7 15,73-54-68-15,-48 36-27 16,-6-4-20-16,0 7 75 15,-7 2 11-15,-4 5 29 0,-4 3 60 16,-4 5 37-16,0 0-18 16,0 0-44-16,0 10-23 15,-8 11 70-15,-4 5-54 16,-1 1 0-16,1 2 2 16,3-3-22-16,3-3 0 15,4-2-8-15,2-4-108 16,0-6-133-16,6-2-317 15,5-6-832-15</inkml:trace>
  <inkml:trace contextRef="#ctx0" brushRef="#br1" timeOffset="-21151.49">5893 15344 1517 0,'0'0'608'0,"0"0"-536"0,0 0 43 16,0 0 1-16,0 0-52 15,0 0-6-15,0 0-35 16,-24 25 19-16,46-25-30 16,3-6 1-16,-3-7-26 15,-4-3-2-15,-7 2 15 16,-4-4-9-16,-7 2 24 16,0 6 15-16,0 0-30 15,-16 7-21-15,-9 3 3 16,6 13-128-16,3 1-415 0</inkml:trace>
  <inkml:trace contextRef="#ctx0" brushRef="#br1" timeOffset="-20790.05">6154 15362 1901 0,'0'0'269'0,"0"0"-194"15,0 0-75-15,0 0 33 16,0 0 15-16,0 0-42 15,0 0 15-15,13 1-19 16,-4-1 5-16,-2 0 45 16,-4 0-40-16,-1 0 69 15,-2-3 97-15,0 0-92 16,0-6-11-16,0 7-75 16,-7 2-33-16,-7 0-61 15,1 0-198-15,4 0-669 0</inkml:trace>
  <inkml:trace contextRef="#ctx0" brushRef="#br1" timeOffset="-20243">6624 15066 753 0,'0'0'597'15,"0"0"-335"-15,0 0-42 16,0 0 7-16,0 0-24 16,0 0-124-16,-129-53-61 0,87 77 81 15,-3 8-8-15,8 4 13 16,8 0 25-16,8-2-70 16,15-1 5-16,6-5-45 15,0-2-19-15,13-4 30 16,13-4-30-16,8-4-12 15,7-2-66-15,15-10-169 16,-10-2-221-16,-6 0-422 0</inkml:trace>
  <inkml:trace contextRef="#ctx0" brushRef="#br1" timeOffset="-19828.89">6905 14708 1521 0,'0'0'747'15,"0"0"-507"-15,0 0-114 16,0 0 25-16,0 0-102 15,0 0-19-15,0 0-30 16,-26 54 0-16,6 0-10 16,-5 11 11-16,0 4-2 15,-10 14-104-15,6-15-216 16,6-18-364-16</inkml:trace>
  <inkml:trace contextRef="#ctx0" brushRef="#br1" timeOffset="-19450.17">6738 15173 1590 0,'0'0'402'0,"0"0"-211"15,0 0-48-15,0 0-64 16,0 0-32-16,0 0-38 16,0 0-3-16,96-18-6 15,-73 18 1-15,-1 0-9 0,-3 0 8 16,2 4-34-16,-6-4 12 16,-1 4-8-16,-8 1 30 15,-3 2 0-15,-3 4-21 16,0 3 21-16,0 7 19 15,-11 3 5-15,-3 7 11 16,1 1-34-16,-1 2 18 16,3 2-19-16,0-5-8 15,5 1-1-15,1-5-138 16,2-5-166-16,3-8-481 0</inkml:trace>
  <inkml:trace contextRef="#ctx0" brushRef="#br1" timeOffset="-19297">6725 15360 2136 0,'0'0'573'0,"0"0"-465"16,0 0-53-16,156-66-55 16,-80 48-7-16,-14 4-250 15,-6-3-646-15</inkml:trace>
  <inkml:trace contextRef="#ctx0" brushRef="#br1" timeOffset="-13676.08">11762 15712 3 0,'0'0'1043'0,"0"0"-703"16,0 0-178-16,0 0-1 15,0 0-45-15,0 0-67 16,0-9 16-16,0 9-33 0,0 0 17 16,0 0 13-16,0 0-17 15,0 0 58-15,0 0-35 16,0 0-13-16,-2 0 16 16,2 0-52-16,0 0 15 15,0 0 6-15,0 0-38 16,0 0 63-16,0 0-38 15,0 0-2-15,0 0 53 16,0 0-56-16,10 0 4 16,5 0-19-16,1 0 12 0,-1 0-16 15,1 0-3 1,-3 0 0-16,3 0-14 0,1 0 21 16,4 6-7-16,1-3 0 15,3 2 7-15,1-5-5 16,3 2-2-16,-2 0 0 15,0 0-11-15,-3 2 23 16,-3-4-12-16,-6 4 0 16,1 0 1-16,-3-2-8 15,0 2 7-15,5 0-5 16,5 0-8-16,1 0 10 16,8 1-6-16,1-5 6 15,0 0-28-15,1 0 19 16,-3 3 3-16,-2-3 4 15,-2 2-5-15,-3-2-8 0,0 4 17 16,-4-4 1-16,1 3-32 16,-4-3 23-16,6 5-11 15,-1-5 20-15,3 0-6 16,2 0 10-16,-1 0-5 16,3 0 1-16,-5 0 0 15,1 0-18-15,-2 0-26 16,-6 0 21-16,1 0 23 15,-1 0-12-15,-1 0 0 16,3 0 12-16,0 0 0 16,2 0-13-16,-1 0 13 15,1 0 0-15,0 0-1 16,1 0 12-16,0 0-8 0,3 0-3 16,-1 0 0-1,5 0-5-15,0 0 5 0,0 0 0 16,1 0-1-16,-4 0 12 15,-4 0-11-15,-4 0 0 16,-5 0 0-16,-3 0-4 16,-6 0 4-16,-2 0 0 15,0 0 0-15,-2 0 17 16,0 0-26-16,3 0 9 16,1 0-75-16,0 0-122 15,1 2-178-15</inkml:trace>
  <inkml:trace contextRef="#ctx0" brushRef="#br1" timeOffset="-12893.06">12142 16250 121 0,'0'0'979'0,"0"0"-699"15,0 0-140-15,0 0 3 16,0 0-19-16,0 0 8 16,0 0-23-16,-27-27-29 15,14 22-64-15,-7 5 5 16,-7 0-11-16,-9 0-6 0,-1 12 55 15,-9 7-5-15,2 2 75 16,3 11-40-16,4 0-11 16,8 9 27-16,9 3-67 15,11-4 1-15,7 4-8 16,2-4-22-16,14-8 21 16,17-6-22-16,11-3-2 15,9-14-12-15,5-5-112 16,22-4-104-16,-16-4-102 15,-10-10-377-15</inkml:trace>
  <inkml:trace contextRef="#ctx0" brushRef="#br1" timeOffset="-12399.04">12387 16084 333 0,'0'0'1175'0,"0"0"-861"0,0 0-101 15,0 0 11-15,0 0-89 16,0 0-34-16,0 0 6 16,-11-30-28-16,9 28-24 15,0-2-44-15,2 0 44 16,0-2-24-16,0 2-17 16,11-4-14-16,-1 4-29 15,2 4 29-15,-5 0 0 16,-5 0-33-16,-2 12 32 15,0 8-35-15,-23 10 24 16,-8 6-1-16,-7-4 26 16,3 2-1-16,6-8-12 15,8-3 11-15,15-9 4 16,6-5-14-16,2 3 17 0,23-10 21 16,10 2-39-16,7-4-6 15,1 0-113-15,11 0-116 16,-12 0-250-16,-11 0-534 0</inkml:trace>
  <inkml:trace contextRef="#ctx0" brushRef="#br1" timeOffset="-12045.84">12133 16709 1600 0,'0'0'320'0,"0"0"-225"16,0 0 19-16,0 0 56 15,0 0-82-15,0 0-29 16,0 0-28-16,104-82-20 16,-79 56-22-16,-2 4 8 15,-4 0 3-15,-3 8-10 16,-5 6 20-16,-7 2 14 15,-4 6 8-15,0 0-31 16,0 11 15-16,-4 15 58 16,-9 6-35-16,-3 3 26 15,3 5-53-15,-1-4-1 0,5-1-7 16,5 0-4 0,2-6 0-16,2-3-189 0,6-12-334 15,11-6-341-15</inkml:trace>
  <inkml:trace contextRef="#ctx0" brushRef="#br1" timeOffset="-11513.62">12530 16520 573 0,'0'0'849'16,"0"0"-573"-16,0 0-99 15,0 0 3-15,0 0 63 16,0 0-109-16,0 0-48 0,11-21 0 16,-5 21-58-16,4 0 11 15,0 0-37-15,3 0 16 16,3 9-14-16,0 0-4 16,0 1 0-16,0 3-12 15,-1-6 18-15,-2 0-6 16,-1 0 0-16,-6-2 7 15,-2-5-30-15,-4 5 21 16,0-5-35-16,0 0 36 16,0 0-31-16,0 0 31 15,0 0-17-15,0 0 6 0,0 0 0 16,0 4 5 0,0-4 7-16,0 4 13 0,0 0-3 15,-4 2 20-15,0-2-30 16,2 4 0-16,-3-4-10 15,3 6 10-15,-3-1 0 16,0 4 3-16,-1 1 12 16,0 5-12-16,-3 2-3 15,1 2 1-15,0-1 18 16,-1 4-19-16,3-2 0 16,0-2-2-16,2 0 16 15,0 0-15-15,2-5 1 16,-1-3-76-16,1 3-93 15,2-11-219-15,-2-2-396 0</inkml:trace>
  <inkml:trace contextRef="#ctx0" brushRef="#br1" timeOffset="-11363.06">12472 16736 2105 0,'0'0'669'0,"0"0"-523"16,0 0-47-16,0 0-81 15,0 0 8-15,172-73-26 16,-72 57-40-16,-15 6-297 16,-14 0-1291-16</inkml:trace>
  <inkml:trace contextRef="#ctx0" brushRef="#br1" timeOffset="-318.17">12251 15151 542 0,'0'0'265'15,"0"0"-86"-15,0 0-50 16,0 0-55-16,0 0 40 16,0 0-35-16,0 3-46 15,-7 2 26-15,3-1-24 16,-1-4 53-16,1 5-23 16,2-3-5-16,2-2 39 0,0 0-37 15,0 2 12 1,0-2 8-16,0 0-61 0,0 0 21 15,0 0 28-15,0 0-13 16,0 0 45-16,0 0-42 16,0-2-60-16,0-5 17 15,2 3-11-15,-2-4-6 16,0 2 3-16,0 2 11 16,-14 4-13-16,-8 0-1 15,-7 0-10-15,-6 13 1 16,-4 10 18-16,4 5 9 15,4 7 31-15,8-3-27 16,10 1 45-16,9-1-49 16,4 0-18-16,2-9 30 15,21-6-29-15,10-2-2 0,27-15-76 16,-4 0-172-16,-8 0-376 16</inkml:trace>
  <inkml:trace contextRef="#ctx0" brushRef="#br1" timeOffset="-1.19">12472 14869 1437 0,'0'0'390'0,"0"0"-125"15,0 0-74-15,0 0-89 16,0 0-3-16,0 0-90 16,0 0-3-16,-40 46 24 15,24 1-23-15,-2 6 25 16,-2 1-32-16,2-4-60 15,1 3-101-15,3-17-215 16,7-11-525-16</inkml:trace>
  <inkml:trace contextRef="#ctx0" brushRef="#br1" timeOffset="544.82">12489 15308 1458 0,'0'0'331'15,"0"0"-229"-15,0 0 12 0,0 0-17 16,0 0-53-16,0 0-7 16,0 0-21-16,-91 0 17 15,62 24 72-15,1 4-3 16,5-5-37-16,9-2-30 16,5-3-34-16,7-8 30 15,2-1-31-15,0-9-11 16,11 0 11-16,9 0-58 15,1-11-65-15,0-10-95 16,2-2 28-16,-5-3 122 16,-3 3 17-16,-3 6 51 15,-3 8 95-15,-7 3 127 16,-2 6-79-16,0 3-124 0,0 21-8 16,0 7 57-1,-2 10-28-15,-7 3-1 0,-3-4-4 16,-1-4-34-16,-1-8 60 15,-1-5-8-15,-5-11-23 16,1-3 49-16,-6-9-52 16,0 0-8-16,3 0-19 15,-1-12-149-15,8-2-62 16,6-4-637-16</inkml:trace>
  <inkml:trace contextRef="#ctx0" brushRef="#br1" timeOffset="742.21">12663 15468 1945 0,'0'0'554'0,"0"0"-464"15,0 0-85-15,0 0-5 16,0 0-42-16,0 0-77 15,0 0-256-15,-29 0-1244 0</inkml:trace>
  <inkml:trace contextRef="#ctx0" brushRef="#br1" timeOffset="1138.83">13076 15218 791 0,'0'0'667'16,"0"0"-459"-16,0 0-51 15,0 0 142-15,0 0-116 16,0 0-72-16,0 0-89 16,-54-43-10-16,19 43 6 0,-8 0-11 15,1 19 53-15,-2 8 54 16,7 2-36-16,8 7 10 16,10-2-45-16,7 3-42 15,12-11 36-15,0 0-31 16,10-3-6-16,17-5 0 15,10-4-2-15,5-2-29 16,20-12-178-16,-8 0-280 16,-10 0-218-16</inkml:trace>
  <inkml:trace contextRef="#ctx0" brushRef="#br1" timeOffset="1379.22">13328 14888 1410 0,'0'0'1013'0,"0"0"-693"16,0 0-249-16,0 0-68 15,0 0-3-15,0 0-4 16,0 0-11-16,-65 149 30 15,36-81-33-15,-11 13-81 0,7-17-225 16,4-12-493-16</inkml:trace>
  <inkml:trace contextRef="#ctx0" brushRef="#br1" timeOffset="1909.86">13294 15351 1005 0,'0'0'589'16,"0"0"-425"-16,0 0-41 16,0 0 31-16,0 0 11 15,0 0-29-15,0 0-102 16,-27 37 3-16,27-16 19 16,0 6-10-16,0-1 8 15,9 6-37-15,5-4-16 16,-1 2 44-16,-1-2-45 15,-2-3 1-15,-3-7 2 16,-5-3 15-16,-2-2-22 16,0-10 4-16,-9 2 0 0,-7-5-23 15,3 0 22-15,5-14-12 16,8-12 13-16,0-10-63 16,24-4 38-16,12-4 10 15,4-1 15-15,-3 6 92 16,-3 2 27-16,-14 3 35 15,-9 10-28-15,-11 2-95 16,0 3 2-16,-22 12-33 16,-13 2-99-16,-23 5-143 15,6 12-341-15,5 3-734 0</inkml:trace>
  <inkml:trace contextRef="#ctx0" brushRef="#br1" timeOffset="3038.66">17041 15932 582 0,'0'0'1037'0,"0"0"-708"15,0 0-178-15,0 0 5 16,0 0 22-16,0 0-59 16,0 0 7-16,-6 0 2 15,6 0-66-15,18 0 0 16,13 0-44-16,17 0-6 0,35 5 3 16,40 8-15-16,40-4 0 15,20 5 0-15,-4-1 20 16,-15-4-17-16,-29-1-3 15,-23 1 7-15,-27-5-4 16,-23 2-3-16,-13-2-6 16,2-1 6-16,7 2-162 15,-10-1-206-15,-19-2-634 0</inkml:trace>
  <inkml:trace contextRef="#ctx0" brushRef="#br1" timeOffset="3652.86">17597 16449 1595 0,'0'0'637'15,"0"0"-503"-15,0 0-111 16,0 0 12-16,0 0 40 0,33-103 117 16,-43 87-119-16,-15 6-50 15,-16 6-23-15,-10 4 12 16,-7 4-12-16,-2 22 15 16,2 11-7-16,11 3 28 15,11 4-27-15,16 2 25 16,15 2 3-16,5-4-37 15,25-4 32-15,22-3-32 16,16-10-15-16,10-5-60 16,34-13-210-16,-15-9-252 15,-17 0-478-15</inkml:trace>
  <inkml:trace contextRef="#ctx0" brushRef="#br1" timeOffset="4125.66">17909 16208 1107 0,'0'0'867'0,"0"0"-605"16,0 0-144-16,0 0 8 16,0 0 15-16,0 0-9 15,0 0-40-15,-36-43-80 16,36 38 34-16,0 5-46 15,4 0-33-15,7 0 32 16,-3 0-26-16,-6 8 10 16,-2 15-1-16,-8 4 6 15,-19 7 11-15,2 2 1 16,-2 1 0-16,6-11 23 16,13 1-12-16,8-8-8 15,2-5 28-15,25-2-25 0,10-8 39 16,7-4-45-1,6 0-124-15,6 0-123 0,-14 0-295 16,-13-8-518-16</inkml:trace>
  <inkml:trace contextRef="#ctx0" brushRef="#br1" timeOffset="4554.54">17724 16856 1646 0,'0'0'629'15,"0"0"-494"-15,0 0-83 16,0 0-34-16,0 0-18 16,0 0 25-16,143-103-24 15,-114 76-1-15,-6 5 0 16,-4 1 10-16,-9 8-5 16,-5 6 135-16,-2 3-25 15,-3 4-42-15,0 0-73 0,0 6-5 16,-8 15-8-1,-7 11 26-15,-1 3 10 0,-3 2-23 16,1 3 9-16,-1-1-17 16,4-2 9-16,4-2-2 15,4-8-69-15,7-5-211 16,0-4-227-16,12-10-333 0</inkml:trace>
  <inkml:trace contextRef="#ctx0" brushRef="#br1" timeOffset="4885.82">18125 16687 1506 0,'0'0'566'0,"0"0"-350"16,0 0-164-16,0 0-51 16,0 0 27-16,0 0-22 15,0 0 15-15,71-68-21 16,-66 64 12-16,-1 4-6 15,-4 0 31-15,0 0 0 16,0 0-15-16,0 0-20 16,0 0-2-16,0 4 0 15,0 14 6-15,0 4 27 16,0 6-23-16,0 8 0 16,-9 4 48-16,-2 5-41 15,0-1 2-15,-1-1-19 16,2 3 14-16,1-7-23 15,-1-3 9-15,2-4-69 16,-3-1-99-16,-1-12-220 0,6-6-320 0</inkml:trace>
  <inkml:trace contextRef="#ctx0" brushRef="#br1" timeOffset="5012.66">18049 16941 1169 0,'0'0'1300'16,"0"0"-835"-16,0 0-428 15,0 0-7-15,163-58-30 16,-54 41-12-16,-15 7-101 16,-5 2-557-16</inkml:trace>
  <inkml:trace contextRef="#ctx0" brushRef="#br1" timeOffset="21018.74">17410 15383 899 0,'0'0'321'15,"0"0"-102"-15,0 0-32 16,0 0 9-16,0 0 5 16,2-9 10-16,-2 9-79 15,2 0-45-15,-2 0 13 16,2 0-39-16,0 0 15 0,-2 0-13 16,0 0-57-1,0 0 38-15,0 0-44 0,0 0 0 16,0 0 17-16,0 0-16 15,-11 0-1-15,-7 0 0 16,-6 0-9-16,-8 0-13 16,-3 9 17-16,-1 8 5 15,-2 5-10-15,4 2 23 16,5 6-10-16,10-4 21 16,7 6-23-16,12-4 42 15,0 3-41-15,18-5 16 16,18-7-11-16,9-3-7 15,6-5-1-15,5-7-82 16,-1-4-119-16,12 0 14 16,-13-4-193-16,-12-7-426 0</inkml:trace>
  <inkml:trace contextRef="#ctx0" brushRef="#br1" timeOffset="21342.37">17869 15115 1337 0,'0'0'369'16,"0"0"-223"-16,0 0-134 15,0 0 15-15,0 0 79 16,0 0 36-16,0 0-6 16,-83 148-71-16,56-91-29 15,-6 6-36-15,6-5-192 16,4-19-391-16</inkml:trace>
  <inkml:trace contextRef="#ctx0" brushRef="#br1" timeOffset="21866.53">17761 15520 1448 0,'0'0'512'16,"0"0"-330"-16,0 0-74 15,0 0-70-15,0 0 51 16,0 0-47-16,0 0 17 0,-42 23 20 15,33-1-48-15,4 0 20 16,5 6-20-16,0-1-29 16,5 4 41-16,11-4-37 15,2 4 7-15,-3-4 2 16,-2-8-4-16,-5 1-4 16,-6-6-7-16,-2 0 0 15,-2-3-18-15,-21-4 18 16,-6-2-33-16,0-5-30 15,4 0-8-15,10-11 53 16,13-10-33-16,2-5-60 16,19-6 47-16,20 1 33 15,1-1 31-15,2 6 105 16,-1-2-36-16,-8 6-13 16,-8 1-13-16,-8 6 2 0,-8 2 76 15,-7 5-60-15,-2 7-40 16,0-3-21-16,-26 4-228 15,1 0 9-15,3 5-303 0</inkml:trace>
  <inkml:trace contextRef="#ctx0" brushRef="#br1" timeOffset="22048.48">18025 15691 2295 0,'0'0'540'16,"0"0"-463"-16,0 0-77 16,0 0-118-16,0 0 44 15,0 0-50-15,0 0-183 16,-14-40-1544-16</inkml:trace>
  <inkml:trace contextRef="#ctx0" brushRef="#br1" timeOffset="22377.36">18501 15429 1482 0,'0'0'482'15,"0"0"-370"-15,0 0 20 16,0 0-100-16,0 0 27 16,-119-39 9-16,71 51-11 15,4 15 51-15,3 6 4 16,10 4-33-16,12-2-3 16,9 1-58-16,10-3 12 15,0-3-24-15,16-4 10 16,13-6-28-16,5-4 12 15,5-6-171-15,20-10-59 0,-12 0-379 16,-5 0-555-16</inkml:trace>
  <inkml:trace contextRef="#ctx0" brushRef="#br1" timeOffset="22589.01">18787 15025 1676 0,'0'0'628'0,"0"0"-523"16,0 0-105-16,0 0 0 16,0 0 23-16,-71 157-23 15,26-69-6-15,9-14-6 0,5-10-511 0</inkml:trace>
  <inkml:trace contextRef="#ctx0" brushRef="#br1" timeOffset="23175.73">18789 15593 1294 0,'0'0'510'15,"0"0"-295"-15,0 0-161 16,0 0 17-16,0 0 14 16,0 0-6-16,-133 5 24 0,110 12-68 15,5 1-24-15,9 0 10 16,9-4-9-16,0-2 15 15,0-2-27-15,21-6-14 16,0-4 0-16,4 0-102 16,2 0-78-16,-2-18-33 15,-3-4 4-15,0-2 111 16,-4 4 112-16,-3 6 76 16,-3 1 177-16,-6 12 94 15,-1 1-174-15,-5 5-122 16,0 22-24-16,0 4 72 15,0 10-64-15,-11-1 8 16,-10 0 31-16,-3-4-35 16,-5-6 0-16,-3-8-15 15,-1-4-17-15,-13-4-14 0,9-2-135 16,6-12-453-16</inkml:trace>
  <inkml:trace contextRef="#ctx0" brushRef="#br1" timeOffset="29690.59">19259 15980 1122 0,'0'0'258'15,"0"0"-161"-15,0 0-85 16,0 0 46-16,0 0 83 16,0 0-50-16,5-25 21 15,-3 24 46-15,-2 1 15 16,3-4 2-16,-3 4-112 15,0-5 18-15,0 5 26 16,0 0-60-16,0 0 25 0,0 0-29 16,0 0-32-16,0 0 52 15,0 0-44-15,0 0 27 16,0 0 5-16,0 0-42 16,0 0 43-16,0 0-26 15,0 0-26-15,0 0 53 16,0 0-52-16,0 0 7 15,0 0 4-15,6 0 3 16,9 0 3-16,12 0-18 16,12 0 2-16,7 0-14 15,6 0 4-15,-4 5-41 16,-5 0-8-16,-10 11-117 16,-12-1-152-16,-15-1-413 0</inkml:trace>
  <inkml:trace contextRef="#ctx0" brushRef="#br1" timeOffset="29931.01">19204 16191 1854 0,'0'0'795'15,"0"0"-597"-15,0 0-59 0,0 0-31 16,0 0-44 0,152-26-20-16,-108 21-43 0,-2 5-2 15,-4 0-55-15,-9 22-161 16,-9-4-433-16,-11 0-1412 0</inkml:trace>
  <inkml:trace contextRef="#ctx0" brushRef="#br1" timeOffset="37272.18">22810 9281 859 0,'0'0'302'0,"0"0"-160"16,0 0-124-1,0 0-18-15,0 0 34 0,0 0-34 16,0 0 16-16,0 0 23 16,0 0-13-16,0 0 44 15,0 0-25-15,0 0 19 16,0 0 15-16,0 0-43 16,0 0 27-16,0 0-13 15,0 0-9-15,0 0 44 16,0 0-84-16,0 0 1 15,0 0-1-15,0 0 14 16,0 0-12-16,0 3-3 16,0 3 0-16,0 0-7 15,0 3 20-15,0 0-3 16,0 3 2-16,0 1 4 0,0 1-7 16,0-2-9-1,0 0 0-15,0-1-2 0,0 1 3 16,0-1-1-16,0-4 0 15,0 3 16-15,0 1-14 16,-2-2-2-16,-2 3 0 16,1 0 26-16,-1 2-26 15,2-1 6-15,0 1-6 16,0-2 16-16,2 0-13 16,-3-2-3-16,1 0 0 15,0-3-4-15,-1 4 4 16,1-3 0-16,0-1-1 15,2 4 10-15,-2-2-9 0,2 3 0 16,-3-1 0 0,3-1-9-16,-2 0 10 0,0 0-1 15,0 0 0-15,-2-1 9 16,1 3-8-16,1-5-1 16,2 3 0-16,-2 2-19 15,2-2 20-15,0 2-1 16,0 0 0-16,-2 0 19 15,2-2-27-15,0 0 8 16,-3-1 0-16,3-1-7 16,0 0 8-16,-2-1-1 15,0 2 0-15,2-2 12 16,0 3-12-16,0 1 0 16,0 0 0-16,0 1-4 0,0-1 5 15,0-1-1-15,0 0 0 16,0 0 6-16,0 2-3 15,-3-2-3-15,3-1 0 16,0 2-7-16,0-3 13 16,0 2-6-16,0 2 0 15,0-2 1-15,0 0 6 16,0 0-7-16,0 2 0 16,0-2-13-16,0 1 19 15,0 1-6-15,0 1 0 16,0-1 10-16,0 2 11 15,0 0-7-15,0 0-5 16,0 0 35-16,0-2-35 0,0 1 22 16,0 1-31-1,0-3 12-15,0 1-13 0,3 0 1 16,-1 3 0-16,0-1-1 16,-2 0 11-16,3 1-5 15,-3 2-5-15,0-2 0 16,0 4-7-16,0-1 7 15,0 3 0-15,0-4 0 16,0-1 14-16,0-3-15 16,0-1 1-16,0 2 0 15,0-3-8-15,0 1 8 16,0 2 0-16,0-2 9 16,0 5 4-16,0-2 1 0,0 2-14 15,-5-2 0 1,3 1 0-16,-1-2 0 0,3 0 0 15,-2 0-1-15,0 2 17 16,0-2-14-16,0 1-2 16,0-1 0-16,2 1-9 15,-3-3 9-15,1 2 0 16,2 1 0-16,-2 2 10 16,2-4-11-16,0 3 1 15,0-2 0-15,0-2 0 16,0 2 0-16,0-2 0 15,0-1 0-15,-2 1 13 0,0 1 6 16,-4 0-14-16,4 2-4 16,0 2 20-16,2 0-20 15,-2 1-1-15,2 0 0 16,0 3 19-16,-2-3-21 16,2 2 2-16,-4 0 0 15,1-2-9-15,-1 1 11 16,0 2-2-16,-2-1 0 15,4 0 18-15,2 0-18 16,0-2 0-16,0-2 0 16,0 2-8-16,0-3 10 15,0-1-2-15,0 1 0 16,0-1 10-16,0 1-13 16,0-2 3-16,0 4 0 15,0-1-6-15,0 0 6 0,0 2 0 16,0-1 0-16,0 3 8 15,0-2-10-15,0 0 2 16,0-1 0-16,0 0-12 16,0-3 18-16,0 3-6 15,0-2 0-15,0-2 6 16,0 3-4-16,0 0-2 16,0 0 0-16,0 2-9 15,0 0 22-15,0 3-13 16,0-2 0-16,-2 0 1 15,0 2-7-15,0-3 6 16,2 0 0-16,0-1-7 16,0-1 20-16,0-3-13 15,0 4 0-15,0 1 1 16,0-3-12-16,-2 5 11 0,0-3 0 16,-1 3-1-16,1-2 14 15,-2 2-12-15,2-4-1 16,0 0 0-16,-2-2-12 15,2 0 12-15,2 1 0 16,0-1-2-16,0 1 16 16,0-1-16-16,0 2 2 15,0 0 0-15,0 0-10 16,0 1 10-16,0 1 0 16,0-2-1-16,0 0 15 15,0 2-20-15,0-3 6 0,0 2 0 16,0 0-8-1,0 0 9-15,0-1-1 0,0 2 0 16,0 3 10-16,0-2-11 16,0 1 1-16,0 2 0 15,0-2-7-15,0 1 7 16,0-2 0-16,0 1-1 16,0 1 11-16,-2-1-9 15,0-1-1-15,0 3 0 16,0-1-5-16,-1-1 7 15,3-1-2-15,0 1 0 16,0 1 9-16,0-1-6 0,0 0-3 16,0 0 0-1,0 0-14-15,0 2 15 0,0 0-1 16,0 0 0-16,0-1 16 16,0 2-16-16,0 0 0 15,0 1 0-15,0 0-10 16,0-1 11-16,0-1-1 15,0 1 0-15,0-3 10 16,0 2-17-16,0-2 7 16,0 1 0-16,0 0-3 15,0 1 4-15,0 0-1 16,0 0 0-16,0 2 13 16,0-2-20-16,0 0 7 15,0 1 0-15,0-1-7 16,-2 0 8-16,0-1-1 0,0 2 0 15,0-2 12-15,0 2-15 16,0 1 3-16,-2 0 0 16,2 0-4-16,0 2 14 15,2-1-7-15,0 1-2 16,0-3 14-16,0 0-4 16,0 0-11-16,0 2 0 15,0-2 16-15,0 3-15 16,0-2 29-16,0 3-15 15,0-1-13-15,0-1 24 16,0 1-26-16,0-1 0 16,0-1 4-16,0 2 12 15,0-2-16-15,-4 1 0 16,-1 1 0-16,1 1-4 16,0 1 4-16,0 0 0 0,1 1-1 15,0-3 14-15,3 2-19 16,0-2 6-16,0 0 0 15,0 1-3-15,0-2 3 16,-6 1 0-16,-1 0-1 16,-1 1 15-16,-2 2-12 15,1 0-2-15,1 2 0 16,-1-1-13-16,2 1 13 16,2-3 0-16,1 2-1 15,0-2 13-15,-1-2-18 0,3 2 6 16,2-1 0-1,-2-2-7-15,2-1 7 0,-2 2 0 16,2 0-1-16,0 1 13 16,0 0-18-16,0 0 6 15,0 0 0-15,0 4-3 16,0 0 3-16,0 0 0 16,0 1 0-16,4 4 10 15,-2-2-14-15,1 0 4 16,1 2 0-16,-2-2-8 15,-2-2 8-15,2 0 0 16,-2 3 0-16,0-5 12 16,0 3-18-16,0 1 6 15,0 3 0-15,0-5-10 16,-2 3 11-16,-2-3-1 0,-1-3 0 16,3 0 10-16,0 0-14 15,0-1 4-15,-1 3 0 16,3-4-5-16,-2 4 6 15,0 1-1-15,2-6 0 16,-3 6 11-16,1-6-19 16,0 2 8-16,0 2 0 15,0-4-7-15,-3 3 7 16,3-2 0-16,2-1 0 16,-2 5 6-16,0-8-6 15,-1 8 2-15,1-4 2 16,-3 4 27-16,1 0-30 15,0 4 17-15,-1-3-2 0,1-2-14 16,2 2 32-16,0-1-34 16,-1 0 1-16,3-2 25 15,-3 1-25-15,-1 1 10 16,0 0-11-16,-3 1 7 16,-1 4-8-16,-2-4 1 15,2 1 0-15,-3 4-2 16,1-5 13-16,-1 3-11 15,3-3 0-15,-4-1 0 16,1 0-5-16,0 0 6 16,0-1-1-16,0 2 3 15,-3-6 9-15,3 6-11 16,0-6-1-16,0 8 0 0,0-5-10 16,-3 3 10-1,1 0 0-15,2-2 0 0,-3 2 9 16,1-1-8-16,1-4-1 15,0 4 0-15,-1-4-7 16,1 0 7-16,-1-1 0 16,1-2-1-16,4-2 10 15,-1 4-9-15,2 0 0 16,0-3 0-16,3 4-8 16,-1-5 8-16,1 4 0 15,0-2 0-15,-3-2 7 16,2 5-8-16,1-5 1 15,-1 6 0-15,1-6-11 16,0 0 12-16,2-5-1 0,-1 6 0 16,1-5 6-1,2 8-7-15,0-3 1 0,0 3 0 16,0 1-7-16,0 4 8 16,0-8-1-16,0 3 0 15,2-8 10-15,3 5-10 16,-1-5 2-16,0 0 33 15,1-1 1-15,-1 6-35 16,-2-2 5-16,-2 2-6 16,3 3 12-16,-3-3-11 15,0 0-1-15,0-2 0 16,0 6-12-16,0-1 14 16,0 2-2-16,0 3 0 15,0-4 10-15,0 5-6 16,0-2-4-16,0-4 0 0,0-3-6 15,-3-5 6-15,3-4-11 16,-2 0-53-16,-2-10-118 16,-1-4-155-16,3 0-545 0</inkml:trace>
  <inkml:trace contextRef="#ctx0" brushRef="#br1" timeOffset="43084.6">22878 9092 801 0,'0'0'516'15,"0"0"-383"-15,0 0-92 0,0 0 68 16,0 0 12-16,0 0 3 16,0 0-37-16,0 2-71 15,0 3 9-15,0 7-25 16,0 5 0-16,-6 5 1 16,0 4 16-16,-1 16-34 15,3-6-46-15,2-8-482 0</inkml:trace>
  <inkml:trace contextRef="#ctx0" brushRef="#br1" timeOffset="43950.47">22969 9046 780 0,'0'0'260'0,"0"0"-139"15,0 0 1-15,0 0-25 16,0 0 69-16,0 0-28 15,0 0-49-15,0-5-9 16,0 5 4-16,0 0-72 16,0 0 20-16,0 0-32 15,0 0 0-15,0 0-8 16,0 0 8-16,9 0-25 0,9 0-94 16,-3 0-221-16,3 2-411 15</inkml:trace>
  <inkml:trace contextRef="#ctx0" brushRef="#br1" timeOffset="45553.68">23194 9106 1111 0,'0'0'304'0,"0"0"-236"16,0 0-39-16,0 0-20 15,0 0 30-15,0 0-21 16,0 0-7-16,40-12-2 0,-22 10-9 16,2 2 0-16,4 0-16 15,1 0 23-15,2 0-7 16,-1 0 0-16,1 0 12 16,0 0-25-16,0 0 13 15,0 2-77-15,-1 1-9 16,5 4-1-16,0-3 54 15,0 2 15-15,6-2-5 16,0 0 12-16,1 0 11 16,0-2 0-16,3 1 10 15,-6-3-10-15,-2 2 0 16,-1 3-1-16,-1-3-27 16,-2 2 19-16,-2-3-8 15,-1 2 9-15,1-1 0 0,-3-2 16 16,-1 2 20-16,-1-2 5 15,1 2-21-15,-2 0 31 16,4-1-43-16,2 2 0 16,2-1-7-16,6 0 0 15,1 2 6-15,5-3-14 16,1 2-37-16,1-1 14 16,1 0-33-16,0-1-81 15,-1 2-77-15,1-1-113 16,-3 0 342-16,1 0 98 15,-5-2 59-15,4 3 83 16,-1-3-159-16,0 0-26 16,1 0-55-16,-2 0-5 0,1 0-131 15,3 0-27-15,-1 0 114 16,0 0 49-16,-1 0 64 16,1 2 84-16,1-2 13 15,1 0-90-15,0 0-33 16,5 0-38-16,1 0-55 15,0 0 48-15,4 0-15 16,0 0 22-16,2 0 16 16,0 0 21-16,1 0 49 15,-1 0-34-15,4 0-4 16,-2 0 1-16,4 3-42 16,1-1-5-16,1-2-2 15,-2 2-28-15,0-2 22 16,-5 2-3-16,-4-2 9 0,1 3 45 15,-2-3-45-15,0 0 0 16,2 3 0-16,2-1 0 16,4-2-2-16,1 2 2 15,-1-2 0-15,0 0-3 16,0 0 3-16,-4 0 0 16,-2 0 12-16,-4 0 13 15,0 0 14-15,-2 0-26 16,-1 2 12-16,3 1-4 15,0 0-19-15,0 1-2 16,4 0 1-16,-4-2 17 16,6 0-26-16,0-2 8 15,0 2 0-15,0-2-5 0,-3 0 6 16,0 3-1 0,1-3 0-16,0 0 2 0,-6 3-5 15,4-1 3-15,-3 0-22 16,-3 0-17-16,4 1 7 15,-4-1 23-15,1 1 0 16,3-1 5-16,-2 0-15 16,2 0 15-16,0-2-9 15,2 0 4-15,-1 0 18 16,3 0-8-16,-3 0 22 16,0 0 25-16,1 0 28 15,-1 0-65-15,2 0-11 16,-1 0 0-16,2 0 9 0,-2 0-3 15,2 0-6-15,2 0 7 16,6 0 39-16,28 0-45 16,-1 0 7-16,11 0 23 15,9 0-24-15,-13 0-6 16,13 0 0-16,-4 0 70 16,18 0-15-16,20 0-55 15,19 3-1-15,6 4 0 16,-15-1 8-16,-32 1-8 15,-35-6 0-15,-16 1 0 16,-8 0-18-16,9 0 19 16,10 3-1-16,8-2 0 15,-7 1 18-15,-4 1-27 16,-5-3 9-16,-1 1 0 0,-7 1 0 16,-5-2 0-16,-2-2 0 15,-4 0 0-15,-6 0 10 16,-3 0-8-16,-1 0-2 15,-4 0 0-15,3 0-12 16,-1 0 25-16,3 0-13 16,-1-4 16-16,4 2-8 15,2 2 37-15,8 0-45 16,5 0 1-16,6 0 21 16,7 0-22-16,-2 0 27 15,3 0 11-15,0 4-26 0,-4 1 24 16,-2 0-6-1,1-1-6-15,-1 0-2 0,0 0-16 16,-2-1-6-16,-4 0 0 16,-9 1 15-16,-8-2-33 15,-9 1 18-15,-22-3-73 16,-8 0-122-16,-9 0-1245 0</inkml:trace>
  <inkml:trace contextRef="#ctx0" brushRef="#br1" timeOffset="83441.33">23958 9881 1043 0,'0'0'111'16,"0"0"508"-16,0 0-396 15,0 0-153-15,16-121-50 16,-9 90 83-16,1 1-24 16,0 2 32-16,0 0 33 0,-3 7-67 15,-1 0 48-15,-4 9-52 16,2 4-19-16,-2 5 48 16,0 3-87-16,0 0-3 15,-13 29-12-15,-25 35 21 16,-27 49-29-16,-19 35 8 15,-7 12 0-15,12-28-12 16,24-40 12-16,19-43 0 16,5-11 0-16,0-6-27 15,2-3 3-15,2-10-76 16,9-17-135-16,5-28-21 16,6-18-522-16,3-11-260 0</inkml:trace>
  <inkml:trace contextRef="#ctx0" brushRef="#br1" timeOffset="83592.3">23515 9811 1463 0,'0'0'535'0,"0"0"-447"16,0 0 34-16,98 108 48 15,-60-42-57-15,5 6-55 16,-1 2-7-16,7-9-44 16,2-8-14-16,5-11-56 15,17-20-199-15,-13-14-125 16,-11-12-810-16</inkml:trace>
  <inkml:trace contextRef="#ctx0" brushRef="#br1" timeOffset="83966.17">24271 9735 1470 0,'0'0'189'16,"0"0"-122"-16,0 0 153 15,0 0-103-15,0 0-48 16,0 0-50-16,0 0-10 16,-31 42 20-16,57-52-5 15,5-10-8-15,0-6-4 16,-6-4-10-16,-9 2-2 16,-10 8 3-16,-6 8 10 0,-8 12 24 15,-21 0-25 1,-7 28 7-16,2 12 74 0,12 8-30 15,11 8 12 1,11 2-11-16,2 3-46 0,25-3 48 16,2-4-41-16,0-4 7 15,-5-3 48-15,-11-5-36 16,-10-3-13-16,-3-2-31 16,-5-5-13-16,-12-4 12 15,-4-11-178-15,6-8-206 16,6-9-607-16</inkml:trace>
  <inkml:trace contextRef="#ctx0" brushRef="#br1" timeOffset="84251.85">25305 9761 1650 0,'0'0'531'16,"0"0"-398"-16,0 0-115 16,-163 30 13-16,103 14 74 15,7 13-42-15,8 1 57 16,16-2-84-16,16-6-36 16,13-12 11-16,0-15-11 15,29-16-50-15,9-7 2 16,6-23-74-16,3-22-82 15,-3-17-168-15,-3-51-209 16,-12 13 180-16,-14 4-158 0</inkml:trace>
  <inkml:trace contextRef="#ctx0" brushRef="#br1" timeOffset="84545.13">25216 9428 899 0,'0'0'827'0,"0"0"-314"16,0 0-417-16,0 0 6 16,-96 133 4-16,85-51 35 15,11 6 19-15,0-4-95 16,29-6 0-16,14-9-65 15,11-17 9-15,9-16-17 16,4-14 8-16,-2-18-24 16,-5-4 0-16,-7-20-70 15,-10-16-28-15,-12-14-39 16,-11-6-2-16,-9-2 74 0,-11 5-6 16,0 15 95-16,-8 20 127 15,-13 18-30-15,-1 9-50 16,2 31-16-16,6 8 33 15,10 3 39-15,4 0-88 16,9-7 3-16,22-8-14 16,10-7-4-16,5-15-44 15,10-14-154-15,-12 0-341 16,-10-5-582-16</inkml:trace>
  <inkml:trace contextRef="#ctx0" brushRef="#br1" timeOffset="84688.29">25590 9601 2133 0,'0'0'611'0,"0"0"-530"15,0 0-72-15,0 0-9 16,0 0-90-16,0 0-124 16,118-30-384-16</inkml:trace>
  <inkml:trace contextRef="#ctx0" brushRef="#br1" timeOffset="84844.97">26068 9418 1733 0,'0'0'338'0,"0"0"-201"0,0 0-47 16,0 0-81-1,2 134 3-15,-56-73-12 0,5-9-200 16,-4-12-563-16</inkml:trace>
  <inkml:trace contextRef="#ctx0" brushRef="#br1" timeOffset="84996.9">24859 9740 2038 0,'0'0'682'15,"0"0"-511"-15,0 0-141 16,116-79-9-16,-22 49-21 15,39-2-10-15,-19 8-210 16,-14 4-839-16</inkml:trace>
  <inkml:trace contextRef="#ctx0" brushRef="#br1" timeOffset="92448.89">26780 9643 952 0,'0'0'314'0,"0"0"-81"16,0 0-109-16,0 0 29 15,0 0 61-15,0-106-47 16,0 89 16-16,0 5-51 0,0 1-20 16,0 4-1-1,0 6-80-15,0 1-30 0,0 5-2 16,0 33-14-16,0 35 15 15,-2 37 45-15,-4 3-36 16,-3-9 19-16,4-16-28 16,5-22 1-16,0 2-9 15,0 4 8-15,0-13 0 16,0-11-90-16,0-12-113 16,0-12-38-16,-2-10-309 15,-11-14-430-15</inkml:trace>
  <inkml:trace contextRef="#ctx0" brushRef="#br1" timeOffset="93134.23">26511 9948 1573 0,'0'0'203'16,"0"0"-180"-16,0 0 14 16,118-62-36-16,-67 57 4 15,3 5 114-15,-3 9-63 16,0 19 1-16,-9 7-10 15,-5 6-46-15,-14-3 56 16,-6-4-39-16,-11-4-12 16,-4-6 19-16,-2-9-15 15,0-10-5-15,-2-5 33 16,-9 0-38-16,-1-22 0 16,2-12-9-16,7-12-81 15,3-7-52-15,9 4-42 0,18 6 14 16,4 15 119-1,2 19 51-15,-3 9 18 0,-1 5 23 16,-5 22 30-16,-1 3 46 16,-6 0-52-16,-3 0 4 15,-1-4-42-15,-1-6-18 16,-2-4 6-16,-1-8-15 16,3-8-31-16,3 0-36 15,1-14-97-15,3-14-107 16,6-6-28-16,0 1 9 15,2 1 230-15,-3 11 60 16,-2 9 267-16,-2 10-70 16,-1 2-65-16,-2 0-4 0,5 11-24 15,8-1-59-15,3-5 9 16,7-5-45-16,0 0-8 16,-2-6-1-16,-9-10-51 15,-9-2 5-15,-9 4 3 16,-9 0 28-16,-2 7 15 15,0 7 80-15,0 2-1 16,-8 33-16-16,-2 31 65 16,2 36 52-16,3 30-48 15,1-5-52-15,2-29 49 16,-6-32-95-16,2-28 11 16,-3 2-2-16,-7 0-43 15,-1-1 30-15,-8-11-30 16,-8-12 10-16,-5-6 20 0,-5-10-30 15,-1 0-42 1,3-31-131-16,13-3-219 0,17-2-764 0</inkml:trace>
  <inkml:trace contextRef="#ctx0" brushRef="#br1" timeOffset="93630.33">28303 9671 591 0,'0'0'741'16,"0"0"-419"-1,0 0-123-15,0 0-52 0,0 0-49 16,0 0-83-16,0 0-14 16,89-28 29-16,-71 58-30 15,-9 12 70-15,-9 8 40 16,-2 3-49-16,-21-3 64 16,-4-4-57-16,6-7-36 15,9-7 3-15,12-9-29 16,0-5-6-16,31-6 0 15,16-7-107-15,40-5-98 16,-11-5-376-16,-4-9-585 0</inkml:trace>
  <inkml:trace contextRef="#ctx0" brushRef="#br1" timeOffset="94372.27">29478 9575 1423 0,'0'0'307'16,"0"0"-181"-16,0 0-38 15,0 0 36-15,0 0-41 0,0 0 10 16,0 0-43-16,-31-58-41 16,31 58-9-16,0 0 0 15,0 0 0-15,0 0-19 16,0 0 19-16,0 0-5 16,0 0-10-16,0 0 18 15,0 0-3-15,0 0 0 16,0 0 9-16,-3-2 15 15,-3 0-23-15,-6 0 9 16,-3-1-4-16,-7 3 7 16,-7 0-13-16,-3 10 0 15,1 13 0-15,4 5-14 16,10 6 15-16,13 6-1 16,4 6 34-16,6 5-12 15,19 0 30-15,3 2-25 0,-1-2-27 16,-5-2 68-16,-13-5-54 15,-9 0-4-15,0-4 53 16,-24-2-40-16,-5-8 24 16,0-6-43-16,5-12 8 15,7-7 15-15,9-5-21 16,8-13-12-16,2-20-116 16,29-10-63-16,12-6 40 15,8 0-17-15,0 8 37 16,-3 12 117-16,-11 17 8 15,-10 12 14-15,-10 14 34 16,-10 25 39-16,-7 22 62 0,0 11-27 16,-2 8-38-16,-13 7 14 15,1-7-77-15,3-7-6 16,4-8-10-16,1-14 15 16,6-12-30-16,0-11 10 15,0-11-89-15,0-9 16 16,0-8-53-16,0-2 53 15,0-54-130-15,0 1-198 16,0-11-111-16</inkml:trace>
  <inkml:trace contextRef="#ctx0" brushRef="#br1" timeOffset="94526.82">29661 9821 1515 0,'0'0'353'15,"0"0"-234"-15,0 0 86 16,0 0-117-16,0 0-31 0,0 0 7 15,53 149-52-15,-84-95 34 16,-12-2-46-16,-19 0-111 16,9-14-225-16,10-15-750 0</inkml:trace>
  <inkml:trace contextRef="#ctx0" brushRef="#br1" timeOffset="95333.95">29879 9675 1355 0,'0'0'193'0,"0"0"-103"16,0 0-82-1,0 0 54-15,0 0 102 0,0 0 9 16,0 0-41-16,-22-32-58 16,22 30-52-16,5 2 3 15,1 0-25-15,-2 6 0 16,-4 18-7-16,0 12-6 16,-2 6-26-16,-14 9-120 15,3-14-178-15,9-10-417 0</inkml:trace>
  <inkml:trace contextRef="#ctx0" brushRef="#br1" timeOffset="96257.62">30599 9656 1343 0,'0'0'339'0,"0"0"-177"15,0 0-46-15,0 0-56 16,0 0-43-16,-120 38 44 16,82 10 51-16,7 8-64 15,8 0-18-15,17-4-11 16,6-7-4-16,8-8 0 16,26-9-15-16,9-12 1 15,10-12-13-15,7-4-13 16,0-18-90-16,2-18-78 0,-4-12-76 15,0-39-89-15,-17-7-128 16,-19 6-83-16,-13 8 482 16,-9 39 87-16,-9 12 788 15,-11 3-259-15,-7 8-243 16,-2 9-43-16,-2 9-162 16,0 31 0-16,4 15 51 15,7 14-67-15,7 4 27 16,9 4-11-16,4-3-80 15,0-7 39-15,13-6-40 16,7-10 0-16,5-12-18 16,0-11 7-16,5-12-25 15,1-7-10-15,2-7-69 0,4-18 31 16,-4-8-33 0,-2 0 24-16,-4 5 52 0,-10 10 2 15,-7 12 39-15,-10 6 0 16,0 11 7-16,0 19 98 15,0 5-66-15,-3-3-27 16,0-4 35-16,3-7-47 16,0-6 6-16,6-7-6 15,9-8 18-15,7 0-39 16,5-10-22-16,2-15-125 16,2-2 9-16,1-4-20 15,1 4 109-15,-4 5 30 16,-4 11 40-16,-8 11 5 15,-6 0 43-15,-6 17 41 16,-5 12 61-16,0 2-79 0,0-4 38 16,0-1-48-16,0-9-60 15,-2-7 31-15,2-5-31 16,0-5-1-16,0 0 25 16,9-9-25-16,8-11-68 15,8-4 0-15,6-4-57 16,2 0 54-16,4 4-37 15,-4 6 40-15,-4 9 68 16,-8 9 30-16,-2 0 26 16,-11 7-29-16,-6 10 0 0,-2 2 93 15,0-1-59 1,0-6-27-16,0-3-8 0,0-2-18 16,5-5 2-16,7-2 1 15,5 0-10-15,5 0 20 16,1 0-21-16,-3 6-10 15,-5 6 10-15,-15 18-109 16,0-2-168-16,-6-2-977 0</inkml:trace>
  <inkml:trace contextRef="#ctx0" brushRef="#br1" timeOffset="96372.33">31179 10365 1317 0,'0'0'365'0,"0"0"-365"16</inkml:trace>
  <inkml:trace contextRef="#ctx0" brushRef="#br1" timeOffset="97146.08">23667 10758 1205 0,'0'0'693'16,"0"0"-498"-16,0 0-131 16,0 0-6-16,0 0 74 15,0 0-17-15,0 0-107 16,24-14 2-16,-15 88 72 16,0 7-37-16,2 10-2 15,0 6-31-15,0-21 6 16,3 4-8-16,-1-13-10 15,-2-16-36-15,1-12-26 16,-6-13-124-16,-6-18-96 16,-11-8-238-16,-13 0-222 0</inkml:trace>
  <inkml:trace contextRef="#ctx0" brushRef="#br1" timeOffset="97362.17">23613 11083 1192 0,'0'0'393'0,"0"0"-187"16,0 0-139-16,133-51 2 15,-79 51 32-15,0 9-35 16,-8 19 30-16,-5 13-7 16,-10 6-48-16,-11 10 30 15,-7-4-62-15,-4-1-9 16,-5-10 4-16,-1-10 8 16,1-11-24-16,1-12 9 15,2-9-89-15,3-1 40 0,2-28-128 16,5-32-102-16,-3 4-108 15,-1 1-213-15</inkml:trace>
  <inkml:trace contextRef="#ctx0" brushRef="#br1" timeOffset="97482.89">24143 11097 907 0,'0'0'683'0,"0"0"-525"15,0 0-98-15,0 0 112 16,0 0-56-16,18 134 17 16,-13-92-81-16,1-1-51 15,2-8 5-15,-4-2-6 16,-4-9-106-16,0-8-167 15,0-10-418-15</inkml:trace>
  <inkml:trace contextRef="#ctx0" brushRef="#br1" timeOffset="97653.8">24203 10946 1204 0,'0'0'344'16,"0"0"-177"-16,0 0-37 15,32 118-35-15,-32-85-68 16,0-5-26-16,-16-6-2 16,-21-14-13-16,0-6-241 15,2-2-590-15</inkml:trace>
  <inkml:trace contextRef="#ctx0" brushRef="#br1" timeOffset="97744.16">24061 10868 1020 0,'0'0'667'16,"0"0"-525"-1,156-56-107-15,-85 40-35 0,-2 6-621 0</inkml:trace>
  <inkml:trace contextRef="#ctx0" brushRef="#br1" timeOffset="98488.17">25062 11460 1517 0,'0'0'312'16,"0"0"-198"-16,0 0-53 15,0 0-33-15,0 0 3 16,0 0-30-16,94-149 53 16,-61 91 36-16,-2-6-80 15,-4-6 38-15,-7-5-48 16,-4-2 0-16,-6-5-9 16,0 2 10-16,-1 10-1 15,-5 15 82-15,-2 20 13 16,-2 21 31-16,0 14-104 0,0 21-4 15,-13 45 10-15,-5 4-4 16,3 16 43-16,3 2 11 16,10-15-68-16,2 2 47 15,0-14-52-15,9-11-4 16,11-16-1-16,3-10 11 16,6-14-11-16,2-10 0 15,0 0-32-15,2-20 32 16,1-14-93-16,-5-4-44 15,-7-2 46-15,-7 5 21 16,-8 14 70-16,-7 10 118 16,0 11-94-16,0 7 1 15,-7 18-25-15,1 6 0 0,4-2 25 16,2 0-13-16,4-5-9 16,16-6-3-16,2-4 9 15,1-4-27-15,-1-6-7 16,-7-4-85-16,-5 0-21 15,-10 0-72-15,0-6-30 16,-29-9-321-16,-12-10 295 16,-5-3 239-16,3-8 20 15,9-2 291-15,15-5 52 16,13 4-65-16,6 1-60 16,10 4-68-16,21 1-40 15,5 8-21-15,4 4-88 16,3 9-2-16,3 12-76 0,-7 9-173 15,-10 11-305-15</inkml:trace>
  <inkml:trace contextRef="#ctx0" brushRef="#br1" timeOffset="100298.76">26176 10948 958 0,'0'0'661'16,"0"0"-400"-16,0 0-42 16,0 0-19-16,0 0-126 15,0 0-56-15,0 0 9 0,-8 87 32 16,-1-29-19-1,1 2 12-15,4-4-46 0,4-8 5 16,0-9-11-16,0-7 7 16,0-9-31-16,2-9-80 15,6-14-108-15,-2 0-93 16,-6 0-342-16</inkml:trace>
  <inkml:trace contextRef="#ctx0" brushRef="#br1" timeOffset="100432.27">26054 10958 1542 0,'0'0'281'16,"0"0"-168"-16,0 0-90 0,0 0-23 15,138-23 0 1,-121 52 0-16,-5 10-126 0,-12 1-362 0</inkml:trace>
  <inkml:trace contextRef="#ctx0" brushRef="#br1" timeOffset="100544.08">26070 11265 1213 0,'0'0'622'0,"0"0"-457"16,0 0-29-16,0 0 81 16,147 8-149-16,-78-8-65 15,29-10-3-15,-20-6-284 16,-11 2-648-16</inkml:trace>
  <inkml:trace contextRef="#ctx0" brushRef="#br1" timeOffset="101061.36">27168 10752 1054 0,'0'0'881'15,"0"0"-780"-15,0 0-91 16,0 0-3-16,-138-12-5 16,94 44 21-16,0 12 44 15,3 11-19-15,7 4 56 0,12 1-33 16,9-2-22-16,11-5 35 16,2-9-75-16,4-7 6 15,19-4 2-15,6-9-3 16,8-8 1-16,5-10-15 15,6-6 1-15,-2 0-11 16,-1-15 10-16,-7-10-27 16,-9-2 8-16,-9 1-20 15,-11 6 38-15,-7 8 2 16,-2 11 34-16,-2 1 32 16,-13 7-60-16,3 14-7 15,7 3 0-15,5 0 21 16,0-4-18-16,27-2-3 15,5-7 0-15,3-8 12 16,0-3-12-16,-5 0 0 0,-10 0 0 16,-11-12-1-16,-9 0-33 15,0-4-3-15,-13-2-44 16,-14-19 9-16,4 8-146 16,8-3-382-16</inkml:trace>
  <inkml:trace contextRef="#ctx0" brushRef="#br1" timeOffset="101190.63">27453 10664 1840 0,'0'0'527'0,"0"0"-472"15,0 0-54 1,0 0 9-16,-124 152-10 16,77-82-18-16,7-6-363 0</inkml:trace>
  <inkml:trace contextRef="#ctx0" brushRef="#br1" timeOffset="101709.78">26112 11125 1500 0,'0'0'529'15,"0"0"-310"-15,0 0-21 16,0 0 45-16,0 0-121 16,0 0-76-16,0 0-32 15,74-84 6-15,-32 75-27 16,2 6 7-16,-1 3-43 16,-6 0-62-16,-8 18-148 15,-10 2-81-15,-13 0-382 0</inkml:trace>
  <inkml:trace contextRef="#ctx0" brushRef="#br1" timeOffset="102113.66">26047 11401 1392 0,'0'0'356'0,"0"0"-210"15,0 0-118-15,0 0 77 16,0 0 81-16,0 0-102 16,114-15-33-16,-81 8 0 15,3 1-50-15,-1-2 34 16,1-2-35-16,0-2-47 15,-10 2-181-15,-10 2-531 0</inkml:trace>
  <inkml:trace contextRef="#ctx0" brushRef="#br1" timeOffset="102458.03">25933 11061 1800 0,'0'0'535'0,"0"0"-454"0,0 0 89 16,0 0-66-16,0 0-26 15,0 0-20-15,0 0-48 16,164-29 16-16,-110 24-26 16,0 3-23-16,4 2-64 15,-15 0-203-15,-17 0-394 0</inkml:trace>
  <inkml:trace contextRef="#ctx0" brushRef="#br1" timeOffset="102753.19">26145 11041 1375 0,'0'0'384'0,"0"0"-206"16,0 0-109-16,0 0-6 16,0 0 6-16,0 0-10 15,0 0 48-15,31 106-26 0,-23-60-80 16,-2 0 34-16,-2-1-35 15,1 3-38-15,-1-12-133 16,0-12-556-16</inkml:trace>
  <inkml:trace contextRef="#ctx0" brushRef="#br1" timeOffset="103097.2">25987 11386 1250 0,'0'0'905'0,"0"0"-680"16,0 0-4-16,0 0-108 16,0 0-71-16,120-28-42 15,-59 16 0-15,21-4-19 0,-13 5-200 16,-13-1-412-16</inkml:trace>
  <inkml:trace contextRef="#ctx0" brushRef="#br1" timeOffset="106301.16">28348 11018 1041 0,'0'0'486'16,"0"0"-373"-16,0 0 52 16,0 0 24-16,0 0 51 15,0 0-106-15,0 0-86 16,-7-32 60-16,5 27-45 16,-1-1-29-16,1 2 6 15,-2 0-39-15,-7 1 32 16,-5 3-33-16,-10 0-34 15,-11 8 23-15,-5 19-8 16,-5 13 19-16,3 8-11 0,6 8 29 16,9-2 5-16,9-2-16 15,13-5-1-15,7-13 3 16,3-9 4-16,24-12-2 16,14-12 5-16,13-1-15 15,6-18-2-15,5-12-97 16,-7-7-35-16,-12-1 73 15,-9 6-21-15,-16 3 38 16,-9 12 35-16,-10 8 8 16,-2 9 74-16,0 0-40 15,-14 12-33-15,1 10 41 16,3 2-36-16,4-1 21 16,6-3-7-16,3-7-12 0,19-5 35 15,5-5-33 1,0-3-8-16,0 0-4 0,-5-7 3 15,-9-3-1-15,-9 4 0 16,-4 2 12-16,0 0-12 16,-2 2 0-16,-11 0-27 15,2 0-3-15,11-14-115 16,0 0-139-16,0-6-831 0</inkml:trace>
  <inkml:trace contextRef="#ctx0" brushRef="#br1" timeOffset="106438.4">28687 10698 2063 0,'0'0'382'0,"0"0"-305"0,0 0-77 15,0 0 10-15,-45 124-6 16,36-37-4-16,4-13-152 16,5-16-427-16</inkml:trace>
  <inkml:trace contextRef="#ctx0" brushRef="#br1" timeOffset="106775.29">29048 11253 1147 0,'0'0'1152'15,"0"0"-997"-15,0 0-155 16,0 0-47-16,0 0 16 16,93-122 10-16,-70 81-14 15,-6 3-14-15,-3 3-43 16,-5 4 60-16,-5 7 32 16,-2 10 110-16,-2 9 101 15,0 5-144-15,0 1-67 16,0 26 0-16,-6 10-6 15,-3 12 16-15,7 4-19 16,2-2 9-16,0-7-82 16,11-6-137-16,11-14-315 0,3-14-411 0</inkml:trace>
  <inkml:trace contextRef="#ctx0" brushRef="#br1" timeOffset="107226.14">29529 10958 965 0,'0'0'1016'16,"0"0"-890"-16,0 0-100 16,0 0-9-16,0 0-3 15,0 0 20-15,0 0-26 16,-20 59 38-16,24-9-45 16,12 5 16-16,-1 3 22 15,-3-3-38-15,-7-5 39 0,-5-5-18 16,0-10-21-16,-9-7 33 15,-5-9-26-15,1-12-2 16,3-7-5-16,4-3-1 16,4-23-77-16,2-14-118 15,4-10-50-15,21-10 70 16,4 0-25-16,4 2 200 16,-4 9 22-16,-2 8 105 15,-10 17 133-15,-3 15-78 16,-5 9-101-16,1 16-31 15,-4 28-22-15,-4 16 31 16,-2 12 17-16,0 9-38 0,0 2 22 16,0-4-60-1,-4-5 1-15,2-10 1 0,0-10 6 16,2-12-16-16,0-12 8 16,0-11-114-16,0-15-34 15,0-4-3-15,0-45 1 16,-4-3-184-16,-4-8-185 0</inkml:trace>
  <inkml:trace contextRef="#ctx0" brushRef="#br1" timeOffset="107375.95">29777 10958 1272 0,'0'0'523'0,"0"0"-372"16,0 0-15-16,0 0-21 0,0 0-22 15,0 0-50 1,0 0-4-16,111 131-38 0,-127-89-2 15,-19 4-24-15,2-14-288 16,4-15-426-16</inkml:trace>
  <inkml:trace contextRef="#ctx0" brushRef="#br1" timeOffset="107706.17">29922 10578 1011 0,'0'0'154'15,"0"0"-108"-15,0 0-43 16,0 0 10-16,0 0 3 15,0 0-15-15,0 0-2 16,-23 28-25-16,17-23 13 16,4-1-12-16,-1-1-22 15,3-3 47-15,0 1 0 16,0-1 0-16,0 0-4 16,0 3 4-16,-2-1 0 15,-1 0-1-15,1 0-78 0</inkml:trace>
  <inkml:trace contextRef="#ctx0" brushRef="#br1" timeOffset="108189.78">30300 10740 1612 0,'0'0'355'0,"0"0"-355"15,0 0 0-15,0 0 37 16,0 0 43-16,-13 160 69 15,4-88-56-15,0 4 8 0,0-2-62 16,5-5-29-16,2-9 13 16,2-7-23-16,0-11-36 15,0-12-26-15,2-10-113 16,2-16-115-16,1-4-221 16,-5 0-138-16</inkml:trace>
  <inkml:trace contextRef="#ctx0" brushRef="#br1" timeOffset="108525.79">30281 11235 580 0,'0'0'610'15,"0"0"-285"-15,0 0-23 16,77-110-173-16,-50 92-56 16,0 4-73-16,-2 10 1 15,-10 4-10-15,-9 0 2 0,-6 14 7 16,0 10 6-16,-2 2 21 16,-11 3 118-16,-1-2-33 15,8-3-48-15,4-6-16 16,2-4-42-16,6-4 11 15,17-8-17-15,6-2-43 16,0 0-46-16,-2-10-103 16,-7-8 26-16,-11-2 45 15,-9 2 38-15,0 1 83 16,-29 8 90-16,-5 4 42 16,-3 5 94-16,0 0-154 15,10 5-12-15,12 4-22 16,9 0-20-16,6-1-6 0,6-2-12 15,21-6-32 1,11 0-20-16,1 0-165 0,13-30-66 16,-12 0-95-16,-6 0-153 15</inkml:trace>
  <inkml:trace contextRef="#ctx0" brushRef="#br1" timeOffset="108817.12">30699 10839 669 0,'0'0'831'0,"0"0"-436"16,0 0-77-16,0 0-258 15,0 0-39-15,0 0 47 16,0 0-28-16,4 150 10 16,-4-91 19-16,0 0-57 15,0-7 31-15,6-8-43 16,2-9 0-16,-3-12-8 16,1-9 8-16,-4-8-37 0,0-6 30 15,2 0-24-15,0-16 20 16,7-10-84-16,5-6 25 15,5-2 69-15,6 3-22 16,4 2 23-16,3 12 5 16,-5 4 5-16,-5 8-7 15,-5 5-3-15,-8 0-34 16,-11 15-109-16,-7 9-140 16,-22 1-232-16,-4-8-728 0</inkml:trace>
  <inkml:trace contextRef="#ctx0" brushRef="#br1" timeOffset="108959.65">30493 11043 1013 0,'0'0'780'15,"0"0"-437"-15,0 0-130 0,0 0-47 16,0 0-130-16,0 0-11 16,52-115-25-16,-33 84-122 15,-6 2-190-15,-2 1-873 0</inkml:trace>
  <inkml:trace contextRef="#ctx0" brushRef="#br1" timeOffset="109048.9">30651 10674 469 0,'0'0'1502'0,"0"0"-1443"16,21 150-59-16,-15-84-654 0</inkml:trace>
  <inkml:trace contextRef="#ctx0" brushRef="#br1" timeOffset="109238.89">31129 11243 1962 0,'0'0'471'0,"0"0"-471"15,0 0-129-15,-57 112 70 16,18-66 58-16,-13 21-17 15,11-12 17-15,8-10-345 0</inkml:trace>
  <inkml:trace contextRef="#ctx0" brushRef="#br1" timeOffset="109733.09">31451 11103 68 0,'0'0'1758'0,"0"0"-1676"16,0 0-82-16,0 0-12 15,0 0 12-15,0 0 26 16,0 0 26-16,55-73-52 15,-44 40-63-15,-1-7-21 16,-4-5-17-16,-1 5 62 0,-3 7 39 16,-2 6 130-16,0 13 218 15,0 14-77-15,0 0-213 16,0 26-32-16,0 18-3 16,-4 18 27-16,-3 11 11 15,2 2-55-15,3 2-12 16,2 6-107-16,0-21-167 15,0-23-458-15</inkml:trace>
  <inkml:trace contextRef="#ctx0" brushRef="#br1" timeOffset="110156.27">32233 10768 864 0,'0'0'1138'16,"0"0"-864"0,0 0-268-16,0 0-5 0,-89 131 104 15,44-59-18-15,1 8-7 16,0 2 12-16,5-4-91 15,8-10 7-15,6-12-8 16,10-13-58-16,6-11 1 16,-2-20-112-16,2-7-188 15,0-5-211-15</inkml:trace>
  <inkml:trace contextRef="#ctx0" brushRef="#br1" timeOffset="110859.02">31918 10985 796 0,'0'0'68'0,"0"0"976"16,0 0-944-16,0 0-51 0,0 0-32 16,0 0 27-16,112 102 47 15,-85-67-72-15,6-4 1 16,5-4-18-16,1-13 12 16,-2-5-28-16,-1-9-21 15,-3 0-73-15,-6-9-10 16,-2-10 25-16,-8-5 52 15,-5 2 41-15,-10 3 6 16,-2 12 265-16,0 7-73 16,-25 0-140-16,-4 24-25 0,-4 8-26 15,2 0 38 1,6 0-20-16,8-8-25 0,7-6 22 16,10-8-22-16,0-8-22 15,0-2 1-15,14 0-33 16,5-16-51-16,2-6-109 15,-1-2 29-15,-3 0 99 16,-5 6 67-16,-5 10 19 16,-5 8 129-16,-2 0-110 15,0 12 26-15,0 12 43 16,0 1-36-16,0-4 4 16,0-3-50-16,11-4 8 15,7-9 20-15,4-5-34 16,0 0-23-16,0-12-109 15,-3-11-120-15,-2-12-154 0,-5-4-130 16,-6 7-244-16,1 6 780 16,-7 19 211-16,0 7 573 15,0 0-233-15,0 0-427 16,0 5-30-16,0 13 46 16,0 2-19-16,0 0-31 15,6-2-77-15,2-4 17 16,0-4-30-16,1-6 1 15,3-4-9-15,1 0-49 16,2-10-154-16,-1-6-123 16,-4-2-44-16,0 0 183 15,-1 6 195-15,-1 6 126 16,1 6 192-16,0 0-142 16,0 12-34-16,0 10-57 15,-5 5-68-15,-1-1 35 0,-1 3-52 16,-2 0-1-16,0-8-93 15,-9-7-473-15</inkml:trace>
  <inkml:trace contextRef="#ctx0" brushRef="#br1" timeOffset="111002.08">32320 10950 1617 0,'0'0'723'16,"0"0"-548"-16,0 0-96 15,0 0-79-15,0 0-64 0,0 0-129 16,119-40-397-16</inkml:trace>
  <inkml:trace contextRef="#ctx0" brushRef="#br1" timeOffset="111129.66">32507 10569 2385 0,'0'0'337'0,"0"0"-329"15,0 0-7-15,0 0-2 16,-60 166-31-16,29-99-224 0</inkml:trace>
  <inkml:trace contextRef="#ctx0" brushRef="#br1" timeOffset="112324.08">23248 12380 876 0,'0'0'176'0,"0"0"797"0,0 0-694 16,0 0-61-16,0 0-105 15,0 0-59-15,0 0 14 16,-12-68-68-16,12 110-1 15,0 38 1-15,0 34 32 16,7 1 61-16,-2-11-71 16,1-17-16-16,-2-25 5 15,5 2-1-15,1-1-20 16,-2-10 7-16,1-16-181 16,0-11-24-16,-2-14-297 15,-3-12-223-15</inkml:trace>
  <inkml:trace contextRef="#ctx0" brushRef="#br1" timeOffset="112520.83">23327 12334 1340 0,'0'0'501'0,"0"0"-362"15,0 0-85-15,0 0-26 16,95 145 57-16,-87-48-2 15,-8 27-61-15,-16-8 18 16,-15-14-40-16,-33 6-154 16,12-44-151-16,-1-7-438 0</inkml:trace>
  <inkml:trace contextRef="#ctx0" brushRef="#br1" timeOffset="112647.75">23053 13207 1597 0,'0'0'630'0,"0"0"-420"16,118-36-31-16,-55 21-133 15,6 6-11-15,-2 0-35 16,0 4-41-16,6-4-123 16,-15 6-316-16,-11-2-356 0</inkml:trace>
  <inkml:trace contextRef="#ctx0" brushRef="#br1" timeOffset="112934.39">23887 12264 1422 0,'0'0'875'16,"0"0"-737"-16,0 0-70 15,-149 110-33-15,118-24 76 16,22 29 16-16,9-7-61 16,4-10 7-16,27-15-73 15,5-24-6-15,8 8-5 16,26 13-141-16,-12-22-91 0,-10-18-399 0</inkml:trace>
  <inkml:trace contextRef="#ctx0" brushRef="#br1" timeOffset="113596.15">25387 12337 1154 0,'0'0'680'0,"0"0"-148"0,0 0-256 15,0 0-52 1,0 0-166-16,0 0-49 0,0 0-9 16,-69 93 20-16,9 22-10 15,-11 29-10-15,4-10 17 16,14-25-13-16,19-37-4 16,14-26-25-16,4 5-71 15,14 4-177-15,-1-11-114 16,3-19-768-16</inkml:trace>
  <inkml:trace contextRef="#ctx0" brushRef="#br1" timeOffset="114754.56">25875 12559 1220 0,'0'0'493'16,"0"0"-227"-16,0 0 41 16,0 0-78-16,0 0-6 15,0 0-151-15,0 0-35 16,0-30-37-16,0 53 6 16,-4 16-6-16,2 12 21 15,-3 7 13-15,1 7 38 16,0-2-72-16,-1-8 16 15,3-2-16-15,-1-9 15 16,3-8-18-16,0-6 3 16,0-10 0-16,0-6-13 0,0-5 13 15,0-6-8 1,0-1 7-16,0-2-4 0,0 0-4 16,0 0 9-16,8-12 0 15,0-10-12-15,-1-9-13 16,-1-2 25-16,-4-4-6 15,1 1-20-15,-3-1 14 16,3-2-8-16,-1 1 2 16,2 1 10-16,0-2-84 15,-1 1 2-15,1 0 44 16,-2 3 6-16,0 4 25 16,2 1 15-16,4 2 0 15,3 3-6-15,5 4 13 0,1 1-7 16,3 3 0-16,3 6 11 15,-1 2-17-15,-2 9 6 16,-2 0 0-16,-5 4 0 16,-6 22 13-16,-7 15 33 15,0 10 47-15,-13 10-31 16,-14 1 37-16,-7-2-54 16,3-6-23-16,2-10 13 15,5-13-20-15,11-12-15 16,3-6 0-16,8-9 9 15,2-4-26-15,0 0 17 16,12-4-34-16,14-13 20 16,10-4-126-16,6 2 22 0,-2 5 72 15,-2 12 35 1,-6 2-2-16,-9 12 14 0,-11 18-1 16,-10 9 51-16,-2 1-35 15,-12 1 36-15,-13 0-17 16,-4-3-34-16,0-8-2 15,4-6-34-15,4-9-115 16,11-10-134-16,5-5-576 0</inkml:trace>
  <inkml:trace contextRef="#ctx0" brushRef="#br1" timeOffset="114984.4">26643 12342 1751 0,'0'0'601'15,"0"0"-469"-15,0 0-61 16,131 79 28-16,-115-17-14 16,-16 16-46-16,0 10 34 15,-32 9-67-15,-10-1-6 16,-33 30-59-16,7-26-228 15,3-20-306-15</inkml:trace>
  <inkml:trace contextRef="#ctx0" brushRef="#br1" timeOffset="116028.33">24348 12503 1403 0,'0'0'581'16,"0"0"-335"-16,0 0-169 15,0 0 77-15,0 0-110 16,0 0-38-16,0 0 6 16,-87 104-4-16,50-20 105 15,-1 9-3-15,-1-1-73 16,14-20 17-16,0-3-54 15,9-11 0-15,9-20-1 16,7-18-89-16,0-11-77 16,14-15-27-16,8-22-176 0,0-8-599 15</inkml:trace>
  <inkml:trace contextRef="#ctx0" brushRef="#br1" timeOffset="116184.67">24299 12475 1942 0,'0'0'636'15,"0"0"-577"-15,0 0-33 16,0 0-26-16,49 101 38 16,-24-44-27-16,0 7 28 15,0 2-39-15,-6 1-2 16,-10 8-125-16,-6-14-168 16,-3-18-421-16</inkml:trace>
  <inkml:trace contextRef="#ctx0" brushRef="#br1" timeOffset="116326.68">24093 12925 1783 0,'0'0'586'0,"0"0"-382"15,0 0-54-15,135-78-66 16,-64 61-78-16,3 5-12 16,28 10-20-16,-19 2-256 15,-16 0-437-15</inkml:trace>
  <inkml:trace contextRef="#ctx0" brushRef="#br1" timeOffset="116813.09">24790 12946 973 0,'0'0'333'16,"0"0"-236"-16,0 0-39 16,0 0-7-16,0 0 87 15,0 0-57-15,0 0-67 16,-18 0 49-16,18 0 13 16,0 0 47-16,0 0 79 0,0 0-29 15,-4 0 3 1,-1-7-67-16,-1 4-109 0,-1-3 46 15,2 1-46-15,1 0 0 16,2 1 9-16,0-3 0 16,2 2-9-16,0-2 0 15,0 1 24-15,0 5-23 16,0-1-1-16,0 2 8 16,0 0-17-16,0 12-5 15,0 18 14-15,-3 11 42 16,-17 5-36-16,-3 3 70 15,4-5-31-15,5-12-26 16,10-8 13-16,4-11-22 16,8-8-10-16,27-5 3 0,11 0 20 15,14-2-46 1,7-16-11-16,49-20-160 0,-16 6-153 16,-5-2-622-16</inkml:trace>
  <inkml:trace contextRef="#ctx0" brushRef="#br1" timeOffset="117422.14">27235 12890 1283 0,'0'0'526'0,"0"0"-241"16,0 0 42-16,0 0 24 0,0 0-130 15,0 0-43-15,0 0-116 16,-13 0-56-16,47 0 6 16,10 0-12-16,5 0-54 15,5 15-42-15,-14 3-276 16,-16 0-395-16</inkml:trace>
  <inkml:trace contextRef="#ctx0" brushRef="#br1" timeOffset="117548.95">27208 13182 2392 0,'0'0'531'0,"0"0"-505"16,0 0-26-16,0 0 0 15,121-2 0-15,-30-10-45 0,-12 3-177 16,-11-3-496-16</inkml:trace>
  <inkml:trace contextRef="#ctx0" brushRef="#br1" timeOffset="118083.96">28078 12140 1624 0,'0'0'503'16,"0"0"-353"-16,0 0-3 0,0 0-88 15,0 0-45-15,0 0-3 16,9 182 74-16,-9-36 6 15,0 11 28-15,-9-24-54 16,-4-40-9-16,6-39-50 16,4-11 23-16,1 3-37 15,2 0 8-15,0-2-34 16,0-14-36-16,2-11-129 16,8-14-3-16,-1-19 58 15,-5-18-169-15,-4-12-476 0</inkml:trace>
  <inkml:trace contextRef="#ctx0" brushRef="#br1" timeOffset="118285.9">28163 12117 912 0,'0'0'317'16,"0"0"302"-16,0 0-542 16,0 0-17-16,0 0 10 15,102 150 110-15,-102-73-61 16,-31 3-36-16,-7-1-2 15,-2-9-79-15,4-14 14 16,7-17-16-16,14-18-53 16,15-15-79-16,6-16-84 15,23-20-174-15,5-12-765 0</inkml:trace>
  <inkml:trace contextRef="#ctx0" brushRef="#br1" timeOffset="118457.69">28412 12146 1681 0,'0'0'474'0,"0"0"-416"16,-76 127-33-16,45-54 86 16,11-1-24-16,12-1 4 15,8-10 14-15,13-10-94 16,22-11 5-16,13-13-16 16,4-15-114-16,27-12-30 15,-15-9-184-15,-10-13-279 0</inkml:trace>
  <inkml:trace contextRef="#ctx0" brushRef="#br1" timeOffset="118638.07">28742 12228 2011 0,'0'0'366'0,"0"0"-256"16,0 0-87-16,-107 111-5 16,74-60 122-16,1 3-21 15,10-4-65-15,7-6-36 16,8-7-18-16,7-11-34 15,0-10-109-15,0-12-9 16,25-10 8-16,-6-16-215 16,2-10-446-16</inkml:trace>
  <inkml:trace contextRef="#ctx0" brushRef="#br1" timeOffset="118795.95">28787 12206 1573 0,'0'0'652'0,"0"0"-608"16,0 0 27-16,16 110-17 15,-12-60 45-15,-2 5 25 16,2-1-92-16,3-4-9 16,2-4-23-16,-2-7-61 15,-3-4-44-15,-2-12-217 16,-2-11-341-16</inkml:trace>
  <inkml:trace contextRef="#ctx0" brushRef="#br1" timeOffset="118938.05">28504 12472 1852 0,'0'0'684'16,"0"0"-423"-16,0 0-173 15,0 0-30-15,0 0-58 0,164-38-21 16,-58 38-49-16,-17 0-290 16,-12 0-505-16</inkml:trace>
  <inkml:trace contextRef="#ctx0" brushRef="#br1" timeOffset="119448.81">29097 12566 1315 0,'0'0'0'0,"0"0"-735"16,0 0 735-16,0 0 224 15,0 0 512-15,0 0-240 16,0 0-373-16,-45 9-100 0,45-9 87 15,0 0-6-15,0 0 36 16,0 0-56-16,0 0-83 16,0 0 56-16,0-2-51 15,0 2 1-15,0 0 6 16,0 0-11-16,0 0-2 16,0-2 0-16,0 2 0 15,0-2-9-15,0-3-15 16,-4 3-24-16,2-1 34 15,-3-1-4-15,1-1 18 0,-4 0-2 16,4-2 16 0,2-1-8-16,-2 3-6 15,4-2 25-15,0 4 34 0,0-1-59 16,0-1 23-16,10 5-23 16,7 0 0-16,-4 0-17 15,0 12 16-15,-6 13-15 16,-7 8-5-16,0 10 42 15,-16 1-17-15,-8 2 42 16,2-6-45-16,3-5 37 16,11-12-38-16,8-9 0 15,2-5 5-15,27-7-5 16,13-2-24-16,5-4-70 16,20-28-162-16,-11 1-34 15,-12-1-334-15</inkml:trace>
  <inkml:trace contextRef="#ctx0" brushRef="#br1" timeOffset="119621.89">29378 12172 1423 0,'0'0'725'16,"0"0"-427"-16,0 0-147 16,0 0-48-16,0 0-69 15,133 78-17-15,-119-14 23 16,-14 24-39-16,-10 28-2 15,-36 11-78-15,-1-21-218 16,5-32-612-16</inkml:trace>
  <inkml:trace contextRef="#ctx0" brushRef="#br1" timeOffset="120170.02">29897 12316 1309 0,'0'0'528'15,"0"0"-343"-15,0 0-138 0,0 0 6 16,0 0-52-16,0 0 99 16,2 110 87-16,0-39 3 15,-2 8 23-15,0 10-99 16,0-1-75-16,-4-2 1 15,-2-5-39-15,1-9-1 16,0-9 0-16,5-12-42 16,0-10-71-16,0-9-83 15,0-20-54-15,0-9-83 16,0-3-353-16</inkml:trace>
  <inkml:trace contextRef="#ctx0" brushRef="#br1" timeOffset="120379.95">30035 12247 1013 0,'0'0'929'0,"0"0"-412"0,0 0-480 16,0 0-25-16,0 0 62 16,116 32-42-16,-114 15 29 15,-2 15-20-15,-22 8-15 16,-16 5 5-16,-4-3-31 15,-3-6-127-15,11-8-124 16,13-20-309-16,11-18-951 0</inkml:trace>
  <inkml:trace contextRef="#ctx0" brushRef="#br1" timeOffset="120628.06">30472 12160 1587 0,'0'0'343'16,"0"0"-245"-16,0 0-44 15,0 0 24-15,-116 70 82 16,91-14-1-16,10 9-61 16,13 6 22-16,2-3-78 15,9-6-41-15,20-9 17 16,4-11-18-16,5-9-45 15,-1-13-54-15,13-20-135 0,-12 0-114 16,-9 0-325-16</inkml:trace>
  <inkml:trace contextRef="#ctx0" brushRef="#br1" timeOffset="121085.17">30657 12194 1617 0,'0'0'282'0,"0"0"-272"15,0 0 9-15,0 0 92 16,-8 108 16-16,-2-52 1 16,3 4 28-16,-1-2-104 15,1-5-19-15,0-9-29 16,3-12 17-16,-1-12-20 0,3-11-1 16,0-6 0-1,0-3 24-15,0-10-24 0,-1-21-38 16,3-10-23-16,0-15-51 15,5-11-24-15,20-5-142 16,4 5 2-16,2 12 129 16,-2 17 147-16,-8 20 96 15,-5 16 3-15,-11 2-76 16,-5 28 166-16,0 8 8 16,-15 6-14-16,-4 0-18 15,5-2-32-15,10-8-57 16,4-3-31-16,10-8-44 15,21-3 57-15,7-6-58 16,-1-2 1-16,-3 1-7 16,-10 3 6-16,-13 6 0 0,-11 7-9 15,-15 7 9-15,-25 7-22 16,-5-3 22-16,5-6-45 16,11-10-37-16,23-22-133 15,6 0-266-15,0-8-710 0</inkml:trace>
  <inkml:trace contextRef="#ctx0" brushRef="#br1" timeOffset="121266.88">31261 12104 1852 0,'0'0'462'15,"0"0"-442"-15,0 0-20 0,-78 136 66 16,36-74 94-16,-1 4-78 15,3 0-39-15,9-1-43 16,11 0-95-16,9-12-128 16,11-19-415-16</inkml:trace>
  <inkml:trace contextRef="#ctx0" brushRef="#br1" timeOffset="121560.51">31700 12117 1179 0,'0'0'1077'0,"0"0"-810"16,0 0-160-16,0 0-89 15,0 0 13-15,-158 104 85 16,98-43-38-16,2 8-8 15,2 1-31-15,12-6-27 16,10-12-9-16,16-10-3 16,12-12-51-16,6-10-7 15,4-12-132-15,21-8 25 16,26-24-117-16,-7-14-261 16,-4-8-464-16</inkml:trace>
  <inkml:trace contextRef="#ctx0" brushRef="#br1" timeOffset="121715.46">31623 12154 1949 0,'0'0'518'0,"0"0"-507"16,0 0 18-16,0 0-29 15,10 104 65-15,-3-57 23 16,0 6-49-16,4-1-2 16,-2-2-37-16,-1-4-61 15,-8 3-77-15,0-15-225 16,0-13-365-16</inkml:trace>
  <inkml:trace contextRef="#ctx0" brushRef="#br1" timeOffset="121860.55">31436 12479 2072 0,'0'0'644'0,"0"0"-547"16,0 0-77-16,122-53-10 15,-76 45-10-15,4 4-71 16,12 4-193-16,-10 0-296 15,-12 0-912-15</inkml:trace>
  <inkml:trace contextRef="#ctx0" brushRef="#br1" timeOffset="122159.7">31885 12537 1617 0,'0'0'535'15,"0"0"-535"-15,0 0-68 0,0 0 68 16,0 0 22-16,0 0 77 15,0 0-66-15,-26-21-26 16,23 13-13-16,3 1 7 16,0-2-1-16,7 4 0 15,11 1 21-15,2 4-30 16,0 0 9-16,-2 11-4 16,-7 16-11-16,-11 4 30 15,0 10 17-15,-7 0 73 16,-15 0-8-16,4-4 16 15,2-8-85-15,12-7-22 16,4-8 21-16,9-7-26 16,23-7-1-16,26-3-148 0,-10-19-390 15,-3-4-378-15</inkml:trace>
  <inkml:trace contextRef="#ctx0" brushRef="#br1" timeOffset="122324.28">32396 12154 2435 0,'0'0'180'16,"0"0"-180"-16,0 0 0 15,6 122 29-15,-39-40 26 16,-32 32-10-16,-30 27-45 16,-12-5-31-16,18-34-496 15,19-37-965-15</inkml:trace>
  <inkml:trace contextRef="#ctx0" brushRef="#br1" timeOffset="122834.93">28651 13559 615 0,'0'0'69'15,"0"0"839"-15,237-46-809 16,-28-5-64-16,51-7-4 0,33-7 79 15,6 5 114 1,-21 6 2-16,3 1-92 0,-11 5 36 16,-19 6-78-16,-25 3-8 15,-37 4-60-15,-33 7-24 16,-42 7 0-16,-39 8-172 16,-32 4-61-16,-38 9-48 15,-5 0-99-15,0 0-369 0</inkml:trace>
  <inkml:trace contextRef="#ctx0" brushRef="#br1" timeOffset="123445.62">29816 13718 527 0,'0'0'11'0,"0"0"1061"0,0 0-583 15,0 0-322-15,0 0-86 16,0 0-81-16,-29 107 31 15,17-26 94-15,-5 12-52 16,4 1 1-16,3-2-11 16,2-7-62-16,2-5 42 15,-1-12-43-15,1-10-54 16,-2-14-47-16,2-16-153 16,2-12-314-16,-1-16-503 0</inkml:trace>
  <inkml:trace contextRef="#ctx0" brushRef="#br1" timeOffset="123683.83">29823 13735 1594 0,'0'0'387'16,"0"0"-266"-16,0 0-115 15,0 0 61-15,116-5 1 16,-102 42 41-16,-10 21-15 15,-4 9-56-15,-20 9 23 16,-18 1-3-16,-9-3-58 16,-1-10 37-16,0-8-37 15,6-16-8-15,11-10-2 16,13-14-168-16,9-9-173 16,9-7-462-16</inkml:trace>
  <inkml:trace contextRef="#ctx0" brushRef="#br1" timeOffset="123915.58">30358 13726 325 0,'0'0'1668'0,"0"0"-1472"16,0 0-157-16,0 0-38 16,0 0-1-16,-114 53 123 15,77 2-17-15,3 7-3 16,12 0 4-16,13 1-89 15,9-11 27-15,0-6-44 16,27-14 14-16,9-10-30 0,6-8-76 16,3-12-106-1,15-6-104-15,-14-18-247 0,-7-7-34 0</inkml:trace>
  <inkml:trace contextRef="#ctx0" brushRef="#br1" timeOffset="124343.04">30579 13830 722 0,'0'0'964'0,"0"0"-407"15,0 0-421-15,0 0-135 16,0 0 77-16,0 0 7 16,-36 123 25-16,19-68-17 15,-3-1-84-15,3-6 28 16,7-7-37-16,3-12 1 16,1-9-13-16,4-8 12 0,2-12-51 15,0 0 30-15,0-7 1 16,0-19-64-16,4-16-99 15,15-11 54-15,8-9-60 16,9-3-68-16,4 3-53 16,-2 11 310-16,-5 17 88 15,-8 17 219-15,-12 17-189 16,-13 12-56-16,0 23 162 16,-21 13-55-16,-14 5-15 15,-2 0-54-15,5-4-24 16,13-9 9-16,9-8-70 15,10-10-9-15,14-5 9 16,22-6-15-16,6-5-20 16,1-4 19-16,-6 2-23 15,-8 2 3-15,-14 6 17 0,-9 5-47 16,-6 10 50-16,-14 4-71 16,-15 0-13-16,-2-3-24 15,4-15-152-15,10-8-74 16,9-5-590-16</inkml:trace>
  <inkml:trace contextRef="#ctx0" brushRef="#br1" timeOffset="124517.69">31279 13791 2302 0,'0'0'211'0,"0"0"-140"0,11 133-45 16,-62-44 26-16,-9-1 60 15,-18 6-63-15,-9 2-49 16,-20 8-179-16,13-16-424 16,9-17-1299-16</inkml:trace>
  <inkml:trace contextRef="#ctx0" brushRef="#br1" timeOffset="125066.79">27488 16120 2174 0,'0'0'255'0,"0"0"-194"15,148-18-52-15,-82 18-1 16,-2 0-8-16,-13 26-100 16,-18-2-273-16,-21 1-794 0</inkml:trace>
  <inkml:trace contextRef="#ctx0" brushRef="#br1" timeOffset="125191.01">27561 16419 312 0,'0'0'1961'16,"0"0"-1438"-16,0 0-481 15,0 0 3-15,156-29-45 16,-83 14-9-16,32-4 8 16,-18 6-257-16,-16-5-587 0</inkml:trace>
  <inkml:trace contextRef="#ctx0" brushRef="#br1" timeOffset="128397.58">20367 16034 2109 0,'0'0'595'15,"0"0"-595"-15,0 0-37 16,0 0-108-16,0 0-107 16,0 0-55-16,0 0-277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0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4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1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9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58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51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5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46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4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49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98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8451-9855-4532-94D8-51D61804881F}" type="datetimeFigureOut">
              <a:rPr lang="vi-VN" smtClean="0"/>
              <a:t>27/02/2024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3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4.x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27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12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customXml" Target="../ink/ink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14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BE642-C193-4C53-9A45-76A41560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" y="289779"/>
            <a:ext cx="7943850" cy="1495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7AA38A-3E94-4E26-ACC5-0B75E4F5803F}"/>
                  </a:ext>
                </a:extLst>
              </p14:cNvPr>
              <p14:cNvContentPartPr/>
              <p14:nvPr/>
            </p14:nvContentPartPr>
            <p14:xfrm>
              <a:off x="390600" y="1832040"/>
              <a:ext cx="9029160" cy="305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7AA38A-3E94-4E26-ACC5-0B75E4F58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240" y="1822680"/>
                <a:ext cx="9047880" cy="30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75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B8DE5-2D01-4CFF-9422-3A07C5E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4" y="318941"/>
            <a:ext cx="8715375" cy="1971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83A9CC-3EBC-400D-B761-4CAC91A8BE04}"/>
                  </a:ext>
                </a:extLst>
              </p14:cNvPr>
              <p14:cNvContentPartPr/>
              <p14:nvPr/>
            </p14:nvContentPartPr>
            <p14:xfrm>
              <a:off x="527760" y="2477880"/>
              <a:ext cx="10920960" cy="98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83A9CC-3EBC-400D-B761-4CAC91A8B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00" y="2468520"/>
                <a:ext cx="10939680" cy="10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82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61719-695E-405E-A61E-48742CB5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1" y="286153"/>
            <a:ext cx="6244040" cy="1396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8A2F0-5BBD-44B8-94A7-200775C90466}"/>
                  </a:ext>
                </a:extLst>
              </p14:cNvPr>
              <p14:cNvContentPartPr/>
              <p14:nvPr/>
            </p14:nvContentPartPr>
            <p14:xfrm>
              <a:off x="410760" y="280080"/>
              <a:ext cx="10105920" cy="596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8A2F0-5BBD-44B8-94A7-200775C904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00" y="270720"/>
                <a:ext cx="10124640" cy="59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8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725A-315A-41DE-9566-A2A36391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91" y="389510"/>
            <a:ext cx="6011409" cy="132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68A6C3-8A57-4A54-A969-2DA564F707E7}"/>
                  </a:ext>
                </a:extLst>
              </p14:cNvPr>
              <p14:cNvContentPartPr/>
              <p14:nvPr/>
            </p14:nvContentPartPr>
            <p14:xfrm>
              <a:off x="396000" y="306360"/>
              <a:ext cx="10386720" cy="518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68A6C3-8A57-4A54-A969-2DA564F707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40" y="297000"/>
                <a:ext cx="1040544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26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04D4E-3F98-4F73-B477-816CBE0A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7" y="312580"/>
            <a:ext cx="8005059" cy="13101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33E1F1-C004-4813-8F24-EBE5D554B244}"/>
                  </a:ext>
                </a:extLst>
              </p14:cNvPr>
              <p14:cNvContentPartPr/>
              <p14:nvPr/>
            </p14:nvContentPartPr>
            <p14:xfrm>
              <a:off x="594360" y="626400"/>
              <a:ext cx="10638360" cy="176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33E1F1-C004-4813-8F24-EBE5D554B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000" y="617040"/>
                <a:ext cx="10657080" cy="17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26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097D1-D164-44F4-B149-85F9AF25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73609"/>
            <a:ext cx="7998475" cy="1568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BE12B8-8322-4E42-B843-B99944D4D807}"/>
                  </a:ext>
                </a:extLst>
              </p14:cNvPr>
              <p14:cNvContentPartPr/>
              <p14:nvPr/>
            </p14:nvContentPartPr>
            <p14:xfrm>
              <a:off x="504360" y="1977840"/>
              <a:ext cx="4831560" cy="221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BE12B8-8322-4E42-B843-B99944D4D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000" y="1968480"/>
                <a:ext cx="4850280" cy="22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0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382C4-ECF6-40E8-8638-645842A9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5" y="291786"/>
            <a:ext cx="6989139" cy="1382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10E370-106F-406E-B12D-DC3EDD11EE57}"/>
                  </a:ext>
                </a:extLst>
              </p14:cNvPr>
              <p14:cNvContentPartPr/>
              <p14:nvPr/>
            </p14:nvContentPartPr>
            <p14:xfrm>
              <a:off x="407520" y="351360"/>
              <a:ext cx="11482560" cy="638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10E370-106F-406E-B12D-DC3EDD11E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160" y="342000"/>
                <a:ext cx="11501280" cy="64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87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859A7-0F34-7F42-0180-B617F7A9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9" y="297473"/>
            <a:ext cx="11175796" cy="1871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2FF536-955B-247E-AA09-B39716BBF2E1}"/>
                  </a:ext>
                </a:extLst>
              </p14:cNvPr>
              <p14:cNvContentPartPr/>
              <p14:nvPr/>
            </p14:nvContentPartPr>
            <p14:xfrm>
              <a:off x="377280" y="2229840"/>
              <a:ext cx="11346480" cy="404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2FF536-955B-247E-AA09-B39716BBF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20" y="2220480"/>
                <a:ext cx="11365200" cy="40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92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F860F-13A5-3575-EC9F-B997481C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306997"/>
            <a:ext cx="11175826" cy="1533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4D54C0-2DC5-640B-DB38-19C2DFDD973E}"/>
                  </a:ext>
                </a:extLst>
              </p14:cNvPr>
              <p14:cNvContentPartPr/>
              <p14:nvPr/>
            </p14:nvContentPartPr>
            <p14:xfrm>
              <a:off x="386640" y="1027800"/>
              <a:ext cx="10976040" cy="558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4D54C0-2DC5-640B-DB38-19C2DFDD97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280" y="1018440"/>
                <a:ext cx="10994760" cy="56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84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601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III. BIẾN NGẪU NHIÊN VÀ    PHÂN PHỐI XÁC SUẤT</a:t>
            </a:r>
            <a:endParaRPr lang="vi-VN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4387"/>
            <a:ext cx="10515600" cy="360257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KHÁI NIỆM CƠ BẢN</a:t>
            </a:r>
          </a:p>
          <a:p>
            <a:r>
              <a:rPr lang="en-US">
                <a:solidFill>
                  <a:schemeClr val="bg1"/>
                </a:solidFill>
              </a:rPr>
              <a:t>CÁC ĐẶC TRƯNG CỦA BIẾN NGẪU NHIÊN</a:t>
            </a:r>
          </a:p>
          <a:p>
            <a:r>
              <a:rPr lang="en-US">
                <a:solidFill>
                  <a:schemeClr val="bg1"/>
                </a:solidFill>
              </a:rPr>
              <a:t>MỘT SỐ PHÂN PHỐI THƯỜNG GẶP</a:t>
            </a:r>
          </a:p>
          <a:p>
            <a:pPr marL="0" indent="0">
              <a:buNone/>
            </a:pP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7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600" y="261983"/>
            <a:ext cx="4755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000" b="1">
                <a:solidFill>
                  <a:srgbClr val="FFC000"/>
                </a:solidFill>
              </a:rPr>
              <a:t>I- KHÁI NIỆM CƠ BẢN</a:t>
            </a:r>
            <a:endParaRPr lang="vi-VN" altLang="en-US" sz="4000" b="1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9" y="1321117"/>
            <a:ext cx="10960564" cy="39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31240D-2D3B-4F22-BEE1-7A1DF251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2" y="329858"/>
            <a:ext cx="8048625" cy="1162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6CD5A7-3D25-4AF5-9F48-FC8045925F54}"/>
                  </a:ext>
                </a:extLst>
              </p14:cNvPr>
              <p14:cNvContentPartPr/>
              <p14:nvPr/>
            </p14:nvContentPartPr>
            <p14:xfrm>
              <a:off x="393840" y="1555560"/>
              <a:ext cx="7937640" cy="248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6CD5A7-3D25-4AF5-9F48-FC8045925F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1546200"/>
                <a:ext cx="7956360" cy="25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23161-5FA0-42D4-8BEF-1EF4C003CC42}"/>
                  </a:ext>
                </a:extLst>
              </p14:cNvPr>
              <p14:cNvContentPartPr/>
              <p14:nvPr/>
            </p14:nvContentPartPr>
            <p14:xfrm>
              <a:off x="526320" y="407160"/>
              <a:ext cx="10802160" cy="531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23161-5FA0-42D4-8BEF-1EF4C003CC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60" y="397800"/>
                <a:ext cx="10820880" cy="53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90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5" y="766690"/>
            <a:ext cx="10834141" cy="31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3" y="561828"/>
            <a:ext cx="10772482" cy="47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5" y="445989"/>
            <a:ext cx="10839377" cy="5304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942840" y="3546360"/>
              <a:ext cx="1525680" cy="918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0960" y="3535920"/>
                <a:ext cx="154908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547520" y="5267880"/>
              <a:ext cx="861480" cy="128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7440" y="5259600"/>
                <a:ext cx="87840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29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4" y="641765"/>
            <a:ext cx="10865754" cy="39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4" y="278127"/>
            <a:ext cx="8536159" cy="1336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B4512-7A79-405A-8B2E-38B5F0BF936F}"/>
                  </a:ext>
                </a:extLst>
              </p14:cNvPr>
              <p14:cNvContentPartPr/>
              <p14:nvPr/>
            </p14:nvContentPartPr>
            <p14:xfrm>
              <a:off x="348840" y="491400"/>
              <a:ext cx="10458720" cy="508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B4512-7A79-405A-8B2E-38B5F0BF9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482040"/>
                <a:ext cx="10477440" cy="51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1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1" y="209415"/>
            <a:ext cx="11190667" cy="1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4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1" y="279753"/>
            <a:ext cx="7858125" cy="85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20C239-3F57-4FC1-9BC4-EBA6ACFF6C32}"/>
                  </a:ext>
                </a:extLst>
              </p14:cNvPr>
              <p14:cNvContentPartPr/>
              <p14:nvPr/>
            </p14:nvContentPartPr>
            <p14:xfrm>
              <a:off x="384120" y="347400"/>
              <a:ext cx="10175400" cy="45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20C239-3F57-4FC1-9BC4-EBA6ACFF6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60" y="338040"/>
                <a:ext cx="10194120" cy="46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5CD111-6DC0-44A2-BD07-90B86AF430A8}"/>
                  </a:ext>
                </a:extLst>
              </p14:cNvPr>
              <p14:cNvContentPartPr/>
              <p14:nvPr/>
            </p14:nvContentPartPr>
            <p14:xfrm>
              <a:off x="384120" y="1128240"/>
              <a:ext cx="11497680" cy="517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5CD111-6DC0-44A2-BD07-90B86AF430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760" y="1118880"/>
                <a:ext cx="11516400" cy="51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1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3" y="259115"/>
            <a:ext cx="9573022" cy="1118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35B3C2-5D81-4BFA-9AEC-D82FF5481F36}"/>
                  </a:ext>
                </a:extLst>
              </p14:cNvPr>
              <p14:cNvContentPartPr/>
              <p14:nvPr/>
            </p14:nvContentPartPr>
            <p14:xfrm>
              <a:off x="384120" y="1564920"/>
              <a:ext cx="10622880" cy="503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35B3C2-5D81-4BFA-9AEC-D82FF5481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60" y="1555560"/>
                <a:ext cx="10641600" cy="50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3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9" y="278165"/>
            <a:ext cx="8791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64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7" y="255939"/>
            <a:ext cx="10906167" cy="11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769CD-89CF-49B9-B433-5093CC9D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7" y="285529"/>
            <a:ext cx="8134350" cy="828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2DB903-4A56-476F-814D-BAE4FB00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7" y="1261476"/>
            <a:ext cx="1790700" cy="1971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81267C-07B1-491C-A7B7-E5A0AF6E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37" y="3411414"/>
            <a:ext cx="1838325" cy="352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3C1750-A517-485D-A5D4-9D0E9ADB9121}"/>
                  </a:ext>
                </a:extLst>
              </p14:cNvPr>
              <p14:cNvContentPartPr/>
              <p14:nvPr/>
            </p14:nvContentPartPr>
            <p14:xfrm>
              <a:off x="2654640" y="1213560"/>
              <a:ext cx="8228160" cy="90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3C1750-A517-485D-A5D4-9D0E9ADB91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5280" y="1204200"/>
                <a:ext cx="82468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685BDF-E017-483D-ABFB-A2A41F4BD9CA}"/>
                  </a:ext>
                </a:extLst>
              </p14:cNvPr>
              <p14:cNvContentPartPr/>
              <p14:nvPr/>
            </p14:nvContentPartPr>
            <p14:xfrm>
              <a:off x="2608200" y="2250000"/>
              <a:ext cx="9139680" cy="35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685BDF-E017-483D-ABFB-A2A41F4BD9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8840" y="2240640"/>
                <a:ext cx="91584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2457AD-721E-4204-BD80-49E6D19FBE3E}"/>
                  </a:ext>
                </a:extLst>
              </p14:cNvPr>
              <p14:cNvContentPartPr/>
              <p14:nvPr/>
            </p14:nvContentPartPr>
            <p14:xfrm>
              <a:off x="2608200" y="2711520"/>
              <a:ext cx="8729640" cy="59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2457AD-721E-4204-BD80-49E6D19FBE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8840" y="2702160"/>
                <a:ext cx="874836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3AB55B-87C3-405E-A94A-9906044D6560}"/>
                  </a:ext>
                </a:extLst>
              </p14:cNvPr>
              <p14:cNvContentPartPr/>
              <p14:nvPr/>
            </p14:nvContentPartPr>
            <p14:xfrm>
              <a:off x="437040" y="258120"/>
              <a:ext cx="11270520" cy="623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3AB55B-87C3-405E-A94A-9906044D65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680" y="248760"/>
                <a:ext cx="11289240" cy="62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77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4" y="283280"/>
            <a:ext cx="8820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8" y="245180"/>
            <a:ext cx="8848725" cy="158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49ECE9-1ABE-4B0E-9B1D-79935C517439}"/>
                  </a:ext>
                </a:extLst>
              </p14:cNvPr>
              <p14:cNvContentPartPr/>
              <p14:nvPr/>
            </p14:nvContentPartPr>
            <p14:xfrm>
              <a:off x="336960" y="289800"/>
              <a:ext cx="11223360" cy="620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49ECE9-1ABE-4B0E-9B1D-79935C517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00" y="280440"/>
                <a:ext cx="11242080" cy="62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1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D0CB6-B97A-49FB-9051-1A4A702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6" y="292198"/>
            <a:ext cx="8610600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A11878-C45C-4559-9938-5C7B504CB9CA}"/>
                  </a:ext>
                </a:extLst>
              </p14:cNvPr>
              <p14:cNvContentPartPr/>
              <p14:nvPr/>
            </p14:nvContentPartPr>
            <p14:xfrm>
              <a:off x="455040" y="1553760"/>
              <a:ext cx="9272160" cy="365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A11878-C45C-4559-9938-5C7B504CB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680" y="1544400"/>
                <a:ext cx="9290880" cy="36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616D5-B6C9-4624-9961-EACEFBE7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8" y="309269"/>
            <a:ext cx="8477250" cy="1400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939A2B-40BF-454F-8400-8A461C37FD56}"/>
                  </a:ext>
                </a:extLst>
              </p14:cNvPr>
              <p14:cNvContentPartPr/>
              <p14:nvPr/>
            </p14:nvContentPartPr>
            <p14:xfrm>
              <a:off x="379440" y="279360"/>
              <a:ext cx="11624400" cy="634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939A2B-40BF-454F-8400-8A461C37FD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080" y="270000"/>
                <a:ext cx="11643120" cy="63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09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A74B0-A5E5-4196-86EC-F1A88909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1" y="285237"/>
            <a:ext cx="8124825" cy="1476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FA115D-4DE4-4C94-B7AB-863E03E13368}"/>
                  </a:ext>
                </a:extLst>
              </p14:cNvPr>
              <p14:cNvContentPartPr/>
              <p14:nvPr/>
            </p14:nvContentPartPr>
            <p14:xfrm>
              <a:off x="443880" y="374040"/>
              <a:ext cx="11215800" cy="590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FA115D-4DE4-4C94-B7AB-863E03E13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520" y="364680"/>
                <a:ext cx="11234520" cy="59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7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4112A-C0B0-4A8A-94E7-F82C4F53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" y="270436"/>
            <a:ext cx="8305800" cy="2181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366629-F9B8-4D83-A98E-40A43F314F23}"/>
                  </a:ext>
                </a:extLst>
              </p14:cNvPr>
              <p14:cNvContentPartPr/>
              <p14:nvPr/>
            </p14:nvContentPartPr>
            <p14:xfrm>
              <a:off x="439560" y="394200"/>
              <a:ext cx="10388160" cy="578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366629-F9B8-4D83-A98E-40A43F314F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00" y="384840"/>
                <a:ext cx="10406880" cy="57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AD2B0-867F-4764-B680-DED500D7EE0C}"/>
                  </a:ext>
                </a:extLst>
              </p14:cNvPr>
              <p14:cNvContentPartPr/>
              <p14:nvPr/>
            </p14:nvContentPartPr>
            <p14:xfrm>
              <a:off x="469440" y="298800"/>
              <a:ext cx="10305000" cy="315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AD2B0-867F-4764-B680-DED500D7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080" y="289440"/>
                <a:ext cx="10323720" cy="31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70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7B6B18-1AB2-4417-9244-3F1D074F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0" y="281354"/>
            <a:ext cx="8763000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53C04B-068F-4D2F-8123-15AD256B6A80}"/>
                  </a:ext>
                </a:extLst>
              </p14:cNvPr>
              <p14:cNvContentPartPr/>
              <p14:nvPr/>
            </p14:nvContentPartPr>
            <p14:xfrm>
              <a:off x="386640" y="1840680"/>
              <a:ext cx="7508520" cy="229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53C04B-068F-4D2F-8123-15AD256B6A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280" y="1831320"/>
                <a:ext cx="7527240" cy="23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7C5209-AB8E-4768-9E2B-4FAA377E143E}"/>
                  </a:ext>
                </a:extLst>
              </p14:cNvPr>
              <p14:cNvContentPartPr/>
              <p14:nvPr/>
            </p14:nvContentPartPr>
            <p14:xfrm>
              <a:off x="1104120" y="3181320"/>
              <a:ext cx="1064160" cy="1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7C5209-AB8E-4768-9E2B-4FAA377E14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60" y="3171960"/>
                <a:ext cx="108288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25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33</Words>
  <Application>Microsoft Office PowerPoint</Application>
  <PresentationFormat>Widescreen</PresentationFormat>
  <Paragraphs>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III. BIẾN NGẪU NHIÊN VÀ    PHÂN PHỐI XÁC SUẤT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III. BIẾN NGẪU NHIÊN VÀ    PHÂN PHỐI XÁC SUẤT</dc:title>
  <dc:creator>NGDIEP</dc:creator>
  <cp:lastModifiedBy>Nguyễn Điệp</cp:lastModifiedBy>
  <cp:revision>21</cp:revision>
  <dcterms:created xsi:type="dcterms:W3CDTF">2021-09-24T14:53:38Z</dcterms:created>
  <dcterms:modified xsi:type="dcterms:W3CDTF">2024-02-27T02:32:40Z</dcterms:modified>
</cp:coreProperties>
</file>