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7" r:id="rId3"/>
    <p:sldId id="288" r:id="rId4"/>
    <p:sldId id="289" r:id="rId5"/>
    <p:sldId id="256" r:id="rId6"/>
    <p:sldId id="265" r:id="rId7"/>
    <p:sldId id="266" r:id="rId8"/>
    <p:sldId id="29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6:58:49.1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26979 1335 1046 0,'0'0'178'16,"0"0"-117"-16,0 0 91 15,0 0-34-15,0 0 65 16,0 0-98-16,-2-39-1 16,2 34 49-16,0 3 4 15,0 2-9-15,0-2-49 0,0 2-73 16,0 0 62-1,0 0-67-15,0 0-1 0,0 0 0 16,0 4 3-16,0 15-3 16,0 16 7-16,0 9 1 15,0 11 96-15,0 3-49 16,0 2 10-16,0 0 6 16,0 3-42-16,0-5 30 15,0-3-59-15,0-2 10 16,0-9 5-16,0-9-14 15,0-6-1-15,0-9 0 16,0-8 2-16,0-6 20 16,0-4-22-16,0-2 0 15,0 0 13-15,0 0 7 16,2 0-16-16,0 0 26 0,5 0-30 16,9 0 14-16,5-4-14 15,15 0 0-15,9 1-6 16,5 3 6-16,-2 0-18 15,1 0-27-15,0 0-73 16,2 0-124-16,-11-7-332 16,-11-5-974-16</inkml:trace>
  <inkml:trace contextRef="#ctx0" brushRef="#br0" timeOffset="224.37">27042 1201 1549 0,'0'0'802'16,"0"0"-752"-16,0 0-31 15,0 0 51-15,0 0-24 16,162-2-13-16,-73 18-33 15,-15 2-149-15,-9-6-335 0</inkml:trace>
  <inkml:trace contextRef="#ctx0" brushRef="#br0" timeOffset="869.23">27565 1852 1938 0,'0'0'367'15,"0"0"-277"-15,0 0 133 16,0 0-125-16,0 0-92 16,143-135-6-16,-87 82-68 0,-3 2-1 15,-4-5 26 1,-5 5 33-16,-5 3-24 0,-12 6 35 15,-8 11-1-15,-9 9 29 16,-6 10 58-16,-2 6 36 16,-2 6-66-16,0 0-48 15,0 18 4 1,-14 19 7-16,-3 11-20 0,-3 13 33 16,1 6-15-16,4-1 19 15,7-2-37-15,8-4-14 16,0-7-2-16,0-9-80 15,13-12-71-15,9-14-42 0,16-18-44 16,-5-8-7 0,-2-20-496-16</inkml:trace>
  <inkml:trace contextRef="#ctx0" brushRef="#br0" timeOffset="1109.08">28147 1576 1642 0,'0'0'621'15,"0"0"-501"-15,0 0-19 16,0 0-45-16,0 0 84 15,0 0-55-15,0 0-46 16,25 118 15-16,1-98-54 16,8-10 0-16,-1-8 19 15,0-2-6-15,-6-9-13 16,-6-23 0-16,-11-7 1 16,-7-6-2-16,-3-1-25 15,0 2 20-15,0 10-21 16,-7 13 22-16,3 11-1 15,2 10-94-15,2 10-289 0,0 15-191 16,6 0-468-16</inkml:trace>
  <inkml:trace contextRef="#ctx0" brushRef="#br0" timeOffset="1316.97">28923 1521 1935 0,'0'0'799'0,"0"0"-702"15,0 0-57-15,0 0-40 16,0 0-31-16,0 0-113 16,0 0-326-16,4 45 176 15,-4-5-210-15,0 0-625 0</inkml:trace>
  <inkml:trace contextRef="#ctx0" brushRef="#br0" timeOffset="1409.92">28927 1889 1026 0,'0'0'368'16,"0"0"-90"-16,0 116-59 16,0-64-121-16,0 0-9 15,0-2-89-15,0 4-42 16,7-11-99-16,7-17-393 0</inkml:trace>
  <inkml:trace contextRef="#ctx0" brushRef="#br0" timeOffset="1982.59">29814 1504 1468 0,'0'0'288'0,"0"0"-103"0,0 0 166 15,0 0-70-15,0 0-98 16,0 0 8-16,0 0-128 15,-22-48 1-15,22 43-31 16,0 2-27-16,3-1 14 16,8-2-20-16,6 2 0 15,5 0-20-15,3 4 21 16,2 0-2-16,-4 4-7 16,-6 13 8-16,-9 9-21 15,-8 8 21-15,0 7 0 16,-10 3 6-16,-19 4 6 15,-11 2-12-15,-7-1 7 16,-2-3-7-16,6-7 19 0,10-8-19 16,10-11 0-16,13-8-13 15,5-8 19-15,5-3-12 16,0-1 4-16,23 0 2 16,14 0-4-16,13-7 4 15,7-8-21-15,3 1 19 16,-2-1-101-16,-2-2-69 15,11-5-126-15,-16 3-318 16,-9-2-331-16</inkml:trace>
  <inkml:trace contextRef="#ctx0" brushRef="#br0" timeOffset="2249.44">30287 1508 1160 0,'0'0'886'0,"0"0"-601"16,0 0-95-16,0 0-20 0,0 0-85 15,0 0-77-15,0 0 88 16,-31 68-68-16,31-31-5 16,2 4 22-16,18-5-44 15,7-7 19-15,4-8-20 16,2-9 0-16,-2-9-30 16,-4-3 30-16,-6-12-39 15,-11-17 6-15,-8-7-98 16,-2-4-34-16,0 3 46 15,-12 2 34-15,-5 11 79 0,2 5-90 16,5 4-112-16,2 4-114 16,8 3-427-16</inkml:trace>
  <inkml:trace contextRef="#ctx0" brushRef="#br0" timeOffset="2671.2">30620 1209 1780 0,'0'0'589'16,"0"0"-327"-16,0 0-26 15,0 0-97-15,0 0-86 16,0 0 9-16,0 0-62 0,89-49 0 16,-56 44-1-16,0 1 1 15,-4-1-13-15,-2 2-2 16,-7-1 15-16,-6 1-17 15,-8 2 25-15,-2-1-8 16,-4 2 0-16,0 0 0 16,0 0 0-16,0 0 0 15,0 0 0-15,0 0-33 16,0 22-4-16,-8 20 20 16,-6 18 17-16,1 16 0 15,2 14 43-15,2 7-24 16,2 1-1-16,3 1 45 15,-1-7-46-15,1-8-1 0,-1-12-16 16,-4-10 2 0,1-14 8-16,-6-12-10 0,-6-8 0 15,-7-10-21-15,-6-4-10 16,-27-14-68-16,8 0-237 16,6-4-766-16</inkml:trace>
  <inkml:trace contextRef="#ctx0" brushRef="#br0" timeOffset="7268.15">25869 3006 1380 0,'0'0'276'0,"0"0"-152"15,0 0-5-15,0 0 37 0,0 0 8 16,0 0-90-16,0 0-2 15,-2-14-2-15,2 14-36 16,0 0 91-16,0 0-86 16,0 0-15-16,0 0 31 15,0 0-42-15,0 0 13 16,0 0-26-16,0 0-2 16,0 0-26-16,0 0 28 15,0 0-23-15,0 0 22 0,0 0 2 16,0 0-9-16,0 0-3 15,0 0-68-15,0 0 49 16,0 0-118-16,0 0-83 16,0 0-86-16,13 0-40 15,0 0-443-15</inkml:trace>
  <inkml:trace contextRef="#ctx0" brushRef="#br0" timeOffset="8419.17">26464 3078 1104 0,'0'0'834'15,"0"0"-631"-15,0 0 7 16,0 0 73-16,0 0-142 16,0 0-29-16,0 0-69 15,-18-43-33-15,18 42 17 0,12-1-27 16,19-2 0 0,11-1-7-16,10 2 14 0,6-1-8 15,0-3 1-15,-4 2 0 16,-4-2-3-16,-10 2 3 15,-7-2 0-15,-13 3-5 16,-9 0 14-16,-5 4-9 16,-6 0 0-16,0 0 0 15,0 0-1-15,0 0 1 16,0 0 0-16,0 3-21 16,-8 16 6-16,-5 17 15 15,-3 19 0-15,-1 11 6 16,1 10 47-16,1 5-53 15,3-3 0-15,5-4 10 16,3-10-2-16,4-8-16 16,0-12 4-16,0-10-52 0,0-9 13 15,0-12-185-15,0-6-56 16,-6-12-69-16,-15-18-10 16,-6-7-1251-16</inkml:trace>
  <inkml:trace contextRef="#ctx0" brushRef="#br0" timeOffset="8937.57">26556 3384 561 0,'0'0'1734'0,"0"0"-1420"16,0 0-288-16,147-39 104 15,-67 28-79-15,9 1-33 16,2 2-6-16,1 1-5 16,-8 0 1-16,-10 1-8 15,-16 2 0-15,-20 4-12 0,-18 0 12 16,-20 0-32-16,-7 24 8 15,-33 15 24-15,-13 9 60 16,-5 8-28-16,6-2-21 16,10-8 55-16,15-8-65 15,16-11-1-15,9-10 0 16,2-5-38-16,18-10 24 16,17-2-23-16,10-5-30 15,1-20 28-15,2-8-89 16,-4-6 71-16,-8-1-1 15,-7 6 23-15,-9 6 24 16,-11 12 11-16,-7 13 0 16,-2 3 0-16,0 27 34 0,-2 21-32 15,-9 16 47 1,2 10 33-16,0 5 28 0,2 2-55 16,0-6-25-16,1-7 63 15,-3-8-84-15,0-11-9 16,-2-14 0-16,-5-9 0 15,-4-10 17-15,-4-9-17 16,-1-7 0-16,0 0 7 16,8-24-6-16,11-17-2 15,6-10-5-15,10-7-39 16,26-5 11-16,13 1-84 16,9 5-43-16,31-11-41 15,-15 14-327-15,-10 9-692 0</inkml:trace>
  <inkml:trace contextRef="#ctx0" brushRef="#br0" timeOffset="10865.57">27779 3531 423 0,'0'0'1315'0,"0"0"-1056"0,0 0-44 16,0 0-29-16,0 0-55 16,0 0-52-16,0 0-47 15,-20-17 7-15,20 17 0 16,0 0-33 0,0 0 77-16,0 0-81 0,0 0-1 15,0 0 3-15,0 0 2 16,0 0-9-16,0 0 3 15,0 0 0-15,0 0-3 16,0 0 4-16,0 0-1 16,0 0 0-16,0 0 2 15,0 0 7-15,0 0-9 16,0 0 0-16,0 0-15 16,0 0 22-16,0 0-7 0,0 0 0 15,0 0 0-15,0 0 4 16,0 0-4-16,0 0 0 15,0 0 11-15,0 0 11 16,0 0-22-16,0 0 14 16,0 0-7-16,0 0 11 15,0 0-18-15,0 0 0 16,0 0-3-16,0 0 4 16,0 0-2-16,0 0-14 15,0 0-27-15,0 0 18 16,0 0-103-16,0 0-17 15,0 0 7-15,0-1-212 16,12-3-135-16,0-3-685 0</inkml:trace>
  <inkml:trace contextRef="#ctx0" brushRef="#br0" timeOffset="11235.44">27728 3256 702 0,'0'0'1884'16,"0"0"-1672"-16,0 0-85 15,0 0-105-15,0 0 20 16,0 0-42-16,0 0-31 15,16-50-289-15,13 68-200 16,2 0-243-16</inkml:trace>
  <inkml:trace contextRef="#ctx0" brushRef="#br0" timeOffset="11614.7">28385 3555 1936 0,'0'0'640'0,"0"0"-640"16,0 0-3-16,0 0 3 16,0 0 21-16,141-123-21 15,-85 78-104-15,-3-4-71 0,-6 2-60 16,-7-2 160-1,-9 5 2-15,-8 5 7 0,-8 7 66 16,-6 13 147-16,-4 7 129 16,-5 8-83-16,0 4-107 15,0 4-14-15,-9 24-71 16,-7 14 39-16,1 12 89 16,-3 8-57-16,5 5-6 15,1-3-53-15,6-4 7 16,3-4-40-16,3-4-4 15,0-8-128-15,5-10-115 16,11-13-249-16,-1-16-344 0</inkml:trace>
  <inkml:trace contextRef="#ctx0" brushRef="#br0" timeOffset="11874.95">29094 3176 1692 0,'0'0'825'16,"0"0"-703"-16,0 0-111 16,0 0 33-16,0 0 68 15,0 0-110-15,-13 129 64 16,13-62-8-16,0 3-16 16,0 1 10-16,7-9-38 15,2-8-14-15,-2-12 62 16,-3-10-62-16,-2-10 0 15,-2-8 0-15,0-7-38 0,-9-7-3 16,-27-22-98-16,0-17-219 16,3-15-831-16</inkml:trace>
  <inkml:trace contextRef="#ctx0" brushRef="#br0" timeOffset="12000.13">29143 3124 1881 0,'0'0'747'16,"0"0"-608"-16,0 0-81 15,148-34-6-15,-104 32-22 16,16 2-30-16,-13 10-251 16,-7 2-402-16</inkml:trace>
  <inkml:trace contextRef="#ctx0" brushRef="#br0" timeOffset="13272.06">29797 3156 2414 0,'0'0'335'0,"0"0"-274"16,0 0-45-16,123-55 13 16,-63 32-29-16,29-13-199 15,-16 6-305-15,-8 3-419 0</inkml:trace>
  <inkml:trace contextRef="#ctx0" brushRef="#br0" timeOffset="14749.66">28657 3974 1694 0,'0'0'813'0,"0"0"-706"15,0 0-65-15,132-16 4 16,-8 8 26-16,44 0 1 0,13 7-73 15,-9 1 0 1,-23 0-15-16,-26 0-35 0,-32-3-234 16,-20-7-768-16</inkml:trace>
  <inkml:trace contextRef="#ctx0" brushRef="#br0" timeOffset="17715.62">25307 5557 1485 0,'0'0'373'0,"0"0"-251"15,0 0 154-15,0 0-50 16,0 0-14-16,0 0-89 16,0 0-59-16,-11-32 0 15,11 32-62-15,0 0 17 0,0 0 2 16,0 0-21 0,18 0-13-16,9 5 12 0,8 10 1 15,9-3-2-15,6 2 2 16,1-4-1-16,2-5-40 15,-1-3 40-15,-7-2-53 16,-10 0-6-16,-8 0 6 16,-12-2 53-16,-5-3-25 15,-8 0 26-15,-2 2 0 16,0-1 1-16,0-1-1 16,0 1 7-16,0 3-7 15,0 1 27-15,0 0-27 16,-2 0 0-16,-3 0-4 15,-4 10 5-15,0 17-2 0,-2 11 0 16,2 13 1 0,0 7 15-16,5 2-15 0,2 0 0 15,0-2 18-15,2-4 1 16,0-4-19-16,0-3 0 16,0-9-17-16,0-8-3 15,0-6-152-15,0-6-80 16,0-9-69-16,-6-9-261 15,-9 0-767-15</inkml:trace>
  <inkml:trace contextRef="#ctx0" brushRef="#br0" timeOffset="18231.91">25389 6041 1837 0,'0'0'505'0,"0"0"-418"0,0 0-75 15,152-60-9 1,-78 37 28-16,9 0-30 0,-4 4-2 15,-2-2-18-15,-11 5 19 16,-12 4-14-16,-19 6 14 16,-15 4-23-16,-20 2-2 15,0 4 7-15,-24 19 18 16,-14 11 48-16,-2 1 19 16,2 2 77-16,11-5-98 15,9-6-28-15,16-9 0 16,2-2-5-16,12-5-26 15,21-8 8-15,7-2-69 0,7-4 56 16,-1-16-94 0,-3-4-9-16,-5-5 32 0,-9 4-10 15,-12 4 66-15,-3 5 33 16,-10 10 15-16,-4 6 109 16,0 9-109-16,-8 26-12 15,-10 20 99-15,-3 13-8 16,4 10 23-16,-1 3-41 15,5-2-37-15,1-8 69 16,-1-10-98-16,2-10 2 16,-1-13-12-16,-1-12 15 15,2-8-11-15,-4-10 4 0,2-8 4 16,-1 0 61 0,5-8-72-16,5-24 20 0,4-12-21 15,8-13-8-15,24-4 7 16,10-6-38-16,7 5-84 15,22-12-33-15,-11 18-316 16,-8 10-382-16</inkml:trace>
  <inkml:trace contextRef="#ctx0" brushRef="#br0" timeOffset="18647.27">26489 5981 1657 0,'0'0'337'15,"0"0"-201"-15,0 0 194 16,0 0-52-16,0 0-82 16,0 0-85-16,0 0-71 0,24-10 2 15,14-6-42 1,17-5 0-16,30-10-20 15,4 3 32-15,12-5-22 0,4 4 10 16,-14 3-30-16,9-3 18 16,-9 6-75-16,10-3-98 15,-23 6-113-15,-22 4-423 0</inkml:trace>
  <inkml:trace contextRef="#ctx0" brushRef="#br0" timeOffset="18948.3">27534 5409 1572 0,'0'0'636'15,"0"0"-526"-15,0 0-32 16,0 0 39-16,0 0 34 15,0 0-145-15,0 0 29 16,67 15-33-16,-34 14-2 16,-4 12 0-16,-6 7 34 15,-13 6-4-15,-10 3 13 16,-4 1-18-16,-27-2-25 16,-11-2 19-16,-8-4-19 15,-8 4-127-15,12-13-133 0,13-15-512 16</inkml:trace>
  <inkml:trace contextRef="#ctx0" brushRef="#br0" timeOffset="20957.97">28240 4749 2050 0,'0'0'322'0,"0"0"-213"16,0 0 5-16,0 0 46 15,0 0-138-15,0 0-22 0,0 0-54 16,-29 104 53-16,8 40 1 15,-4 22 65-15,0-5-30 16,9-37 90-16,8-47-86 16,3-21 3-16,3-13 10 15,0-1-46-15,2-4 17 16,0-1-23-16,0-15 1 16,2-8 5-16,7-9-6 15,9-5 0-15,9 0-8 16,13-12 17-16,18-20-18 15,15-7 5-15,32-15-11 16,38-7-9-16,35 2 24 0,14 4 0 16,-9 17 6-1,-19 10 1-15,-27 7 14 0,-26 8-21 16,-26 3 0-16,-27 1-25 16,-11 2 25-16,-3 0-60 15,-2-1-52-15,-11-9-143 16,-15 1-76-16,-16-5-360 0</inkml:trace>
  <inkml:trace contextRef="#ctx0" brushRef="#br0" timeOffset="21327.23">28194 4782 2162 0,'0'0'367'16,"0"0"-366"-16,167-40 35 15,-26 10-26-15,41 0 4 16,12-2 18-16,-13 6-31 16,-47 6-1-16,-47 8 10 15,-30 4-9-15,-14 6 8 16,-1 0-9-16,-1 2 0 15,-4 0-9-15,-12 7 9 16,-14 22 0-16,-7 14 0 16,-4 15 21-16,0 13 91 15,-11 12-59-15,-5-1-20 0,3-1 39 16,5-4-59 0,-2-9-25-16,4-5 12 0,-1-9-71 15,-13-8-110 1,3-16-344-16,-4-16-443 0</inkml:trace>
  <inkml:trace contextRef="#ctx0" brushRef="#br0" timeOffset="21604.82">28738 4645 124 0,'0'0'2290'16,"0"0"-2049"-16,0 0-211 16,0 0-11-16,-134 130 119 15,78-55 26-15,-4 10-85 16,7 3 5-16,3-7-59 16,15-6-24-16,8-11 18 15,12-11-19-15,10-9-65 16,5-12 19-16,5-12-150 15,46-24-68-15,0-21-216 16,3-21-692-16</inkml:trace>
  <inkml:trace contextRef="#ctx0" brushRef="#br0" timeOffset="21806.86">29094 4598 1315 0,'0'0'1243'0,"0"0"-1106"16,0 0-125-16,-84 126 106 15,37-62 15-15,-3 8-47 16,4 0 54-16,8-1-132 16,7-7-8-16,9-6 3 15,9-8-3-15,5-9-27 16,8-10-64-16,0-8-99 16,29-23-90-16,9-16-205 15,5-21-467-15</inkml:trace>
  <inkml:trace contextRef="#ctx0" brushRef="#br0" timeOffset="21972.9">29335 4646 2223 0,'0'0'251'16,"0"0"-202"-16,-73 163 195 16,31-81-95-16,1 0-48 15,5 0-36-15,5-4-65 16,9-3-18-16,-3 8-68 15,10-16-197-15,2-21-278 0</inkml:trace>
  <inkml:trace contextRef="#ctx0" brushRef="#br0" timeOffset="45555.5">27104 3830 198 0,'0'0'1050'15,"0"0"-876"-15,0 0-165 16,0 0-9-16,-2 0 142 16,2 0-38-16,0 0-84 15,0-2 66-15,0 2-80 16,0 0 42-16,0 0 21 16,0 0-50-16,0 0 40 0,0 0-43 15,0 0 0 1,0 0 116-16,0 0-117 0,0 0 35 15,0 0 34-15,0 0-51 16,0 0 38-16,0 0-71 16,0 0 10-16,0 0 42 15,0 0-40-15,0 0-12 16,0 0 21-16,0 0-5 16,0 0 14-16,0 0-30 15,0 0 0-15,0 0 0 16,0 0 0-16,0 0 0 15,0 0-12-15,0 0 37 16,0 0-33-16,0 0 8 0,0 0 0 16,0 0-21-1,0 0 21-15,0 0-24 0,0 0 5 16,0 0-81-16,0 0-92 16,8 0-308-16,3 0-105 0</inkml:trace>
  <inkml:trace contextRef="#ctx0" brushRef="#br0" timeOffset="49094.14">27364 2985 821 0,'0'0'534'0,"0"0"-492"16,0 0 31-16,0 0-20 0,0 0 81 15,0 0-10-15,0 0-80 16,-24-55 45-16,20 48-48 15,-1 1 12-15,1 3 75 16,-1-4-118-16,-1 3 2 16,-1 1-12-16,-2-2 25 15,-2 1-41-15,-2 2 16 16,-1 1-8-16,-1-2-33 16,-1 3 22-16,1 0-10 0,-4 0 17 15,3 0-39-15,-1 0 35 16,1 0-5-1,1 0 21-15,-1 0-20 16,3 0 20-16,-1 3 0 0,1-2 0 16,2 1 8-1,2-2-6-15,0 2-2 16,0-2 0-16,3 0 4 0,-2 0 5 16,4 0-9-16,0 0 0 15,2 0 25-15,-3 0-21 16,1 0-4-16,2 0 0 15,-3 0-11-15,0 0 11 16,1 0 0-16,0 0-6 16,2 0 23-16,-3 2-43 15,3-2 26-15,2 0-59 0,-2 3 34 16,2-1-99-16,-2 3-48 16,-1 4 60-16,0-2-24 15,-1 2 34-15,2-1-31 16,0 0 19-16,0-5 75 15,0 1-38-15,-1-1 44 16,1-1 26-16,0-2 7 16,0 1 17-16,2-1 41 15,-2 0 71-15,2 0 80 16,0 0-77-16,0 0 6 16,0 0-4-16,0 0-78 15,-2 0 46-15,2 0-102 16,0 0 14-16,-4 0-6 0,4 0-8 15,0 0 0 1,0 0 0-16,0 0 11 0,-2 0-18 16,0 0 7-16,0 0 0 15,0 0-12-15,0 0 12 16,-1 0 0-16,1 0-1 16,0 0 10-16,2 0-12 15,-2 0 3-15,2 0 0 16,-2 0 0-16,2 0 0 15,-2 0 0-15,-4 0 0 16,0 0 9-16,-3 0-13 16,-1 0 4-16,-7 3 0 15,-1 0-15-15,-3 4 15 16,-2 1 0-16,-2 0-1 16,-2 1 2-16,4 1-6 0,-2 1 5 15,3 1 0-15,1-3-14 16,2 4 14-16,3-3 0 15,1 2 0-15,1 1 11 16,1 1-12-16,-3 5 1 16,3 3 0-16,-1 0-16 15,-1 2 16-15,3-2 0 16,-1 0 0-16,2 2 13 16,-1 2-8-16,2 2-5 15,-1 4 0-15,1 3 0 0,2 5 0 16,-1 5 0-1,1 0-1-15,4-1 10 0,2 2-2 16,2-2-7-16,0 0 0 16,0 1 6-16,4 0-5 15,8 2-1 1,3 3 0-16,3-1 24 0,5 6 21 16,3 1-45-16,6-1 3 15,1-5 23-15,3-5-25 16,1-4-1-16,5-7 3 15,8-7 18-15,6-6 47 16,6-7-25-16,7-8-25 16,7-6 78-16,2 0-95 15,2-18 14-15,-1-8-15 16,-4-6 25-16,-4-4-13 0,-3-6-12 16,-8-5 0-16,-10-6-31 15,-2-4 31-15,-13-2 0 16,-6-4-1-16,-8-1 3 15,-11 2 46-15,-5-3-45 16,-5 2 3-16,0-2 99 16,0 3-104-16,-7 0 30 15,-7 5 21-15,1 6-51 16,0 4 105-16,-3 7-80 16,-2 3-26-16,1 5 92 15,-6 3-92-15,1 3 19 16,0 2-19-16,-2 2 30 15,-1 5-35-15,2 2 5 0,2 5-18 16,-2 0-14 0,1 3-18-16,-1 3-2 0,1 3 34 15,0-1-72-15,4 2 76 16,0 0-78-16,2 0-57 16,3 0 46-16,2 0-110 15,0 0-10-15,0 5-62 16,-1 6 52-16,4-3 13 15,-1-2-373-15</inkml:trace>
  <inkml:trace contextRef="#ctx0" brushRef="#br0" timeOffset="49579.96">26595 3739 2043 0,'0'0'253'15,"0"0"-253"-15,0 0-159 16,0 0 159-16,0 0 12 16,0 0-12-16,0 0-102 0,11 0-93 15,7 0 140-15,1 0-120 16,-4 0-191-16</inkml:trace>
  <inkml:trace contextRef="#ctx0" brushRef="#br0" timeOffset="52686.98">26151 6453 856 0,'0'0'531'15,"0"0"-415"-15,0 0-8 16,0 0-11-16,0 0-30 15,0 0 75-15,0 0-142 16,0 0 9-16,0 0 30 16,0 0-17-16,0 0 41 0,0 0-63 15,0 0 0 1,0 0-23-16,0 0 23 0,0 0-85 16,0 0-49-16,0 0-203 15,0-3-314-15</inkml:trace>
  <inkml:trace contextRef="#ctx0" brushRef="#br0" timeOffset="52900.16">26151 6453 901 0</inkml:trace>
  <inkml:trace contextRef="#ctx0" brushRef="#br0" timeOffset="52986.67">26151 6453 901 0,'-42'37'788'0,"40"-37"-640"0,0 0-128 0,0 0 58 15,2 0-28-15,0 0-41 16,0 0-18-16,0 0-47 15,0 0-27-15,33-14-53 16,1 0-138-16,1-3-852 0</inkml:trace>
  <inkml:trace contextRef="#ctx0" brushRef="#br0" timeOffset="53193.53">27391 6025 567 0,'0'0'317'15,"0"0"-317"-15,0 0-76 0</inkml:trace>
  <inkml:trace contextRef="#ctx0" brushRef="#br0" timeOffset="54235.09">25954 6493 1340 0,'0'0'598'16,"0"0"-347"-16,0 0-160 16,0 0 92-16,0 0 27 15,0 0-126-15,0 0-8 0,-5-7-76 16,5 6-103-16,0-3 86 15,27-6-170-15,0-2-155 16,-1-2-326-16</inkml:trace>
  <inkml:trace contextRef="#ctx0" brushRef="#br0" timeOffset="54545.68">27706 5874 1380 0,'0'0'332'0,"0"0"-223"16,0 0-108-16,0 0 30 16,0 0-31-16,0 0 10 15,0 0-38-15,0-5 28 16,-14 5-157-16,-3 2-140 16,-6 4-1041-16</inkml:trace>
  <inkml:trace contextRef="#ctx0" brushRef="#br0" timeOffset="54834.9">25758 6566 1431 0,'0'0'494'0,"0"0"-282"15,0 0-148-15,0 0 112 0,0 0-8 16,0 0-119-16,0 0-45 16,-3-3-4-16,6 1-123 15,10-4 78-15,16-8-254 16,0 0-100-16,0 0-356 0</inkml:trace>
  <inkml:trace contextRef="#ctx0" brushRef="#br0" timeOffset="55151.54">27505 6028 1540 0,'0'0'277'0,"0"0"-277"16,0 0 19-16,0 0 56 15,0 0-24-15,0 0 6 16,0 0-3-16,0-24-47 15,0 22 20-15,0 2-5 16,0 0-1-16,0 0-13 16,0 0-8-16,0 0-88 15,0 0-25-15,-2 0-202 16,-5 0-875-16</inkml:trace>
  <inkml:trace contextRef="#ctx0" brushRef="#br0" timeOffset="55709.05">25912 6469 1702 0,'0'0'303'16,"0"0"-241"-16,0 0 122 16,0 0 1-16,0 0-11 15,0 0-96-15,0 0-52 16,-6-16 0-16,6 16-26 16,0 0-58-16,0 0 2 15,2-3-165-15,39-10-81 16,-3-1-37-16,4-6-737 0</inkml:trace>
  <inkml:trace contextRef="#ctx0" brushRef="#br0" timeOffset="55931.25">27511 5867 1295 0,'0'0'498'0,"0"0"-498"16,0 0-22-16,0 0 16 15,0 0 12-15,0 0 4 16,0 0-10-16,-33-16-201 16,33 16-28-16,2 0 55 15,6 0-180-15</inkml:trace>
  <inkml:trace contextRef="#ctx0" brushRef="#br0" timeOffset="56712.47">25817 6381 1147 0,'0'0'658'0,"0"0"-550"16,0 0-25-16,0 0 74 15,0 0 70-15,0 0-54 16,0 0-150-16,-4-11 79 16,4 9-102-16,0 2 0 15,0-1-14-15,0 1 14 16,0 0 0-16,0 0-1 16,0 0-58-16,0 0 38 15,0 0-126-15,0 0-149 0,0 0 44 16,0-2-335-16,7-3-602 15</inkml:trace>
  <inkml:trace contextRef="#ctx0" brushRef="#br0" timeOffset="57144.31">26056 6284 747 0,'0'0'890'16,"0"0"-749"-16,0 0-106 0,0 0 182 15,0 0-9-15,0 0-19 16,0 0-109-16,-7 0-60 15,7 0 21-15,0 0-41 16,0 0-77-16,0 0-6 16,21-4-195-16,-2-4-93 15,4-3-380-15</inkml:trace>
  <inkml:trace contextRef="#ctx0" brushRef="#br0" timeOffset="57606.7">27538 5869 49 0,'0'0'1647'0,"0"0"-1301"16,0 0-283-16,0 0 82 15,0 0-62-15,0 0-65 16,0 0-36-16,-8 0-75 15,8-2-198-15,4 2-31 16,2-4-270-16</inkml:trace>
  <inkml:trace contextRef="#ctx0" brushRef="#br0" timeOffset="59094.95">27786 1784 886 0,'0'0'706'15,"0"0"-513"-15,0 0-147 16,0 0 69-16,0 0-20 16,0 0 0-16,0 0 41 0,0 3-117 15,0-3 14-15,0 0 19 16,0 0-18-16,0 0 46 15,0 0-80-15,0 0 0 16,0 0-1-16,0 0 1 16,0 0 0-16,0 0-1 15,0 0 17-15,0 0-15 16,0 0-1-16,0 0 0 16,0 0-11-16,0 0 11 15,0 0 0-15,0 0-1 16,0 0 9-16,0 0-3 15,0 0-5-15,0 0 0 0,0 0-3 16,0 0 3-16,0 0 0 16,0 0 1-16,0 0 18 15,0 0-5-15,0 0-14 16,0 0 0-16,0 0 0 16,0 0 0-16,0 0 0 15,0 0 0-15,0 0-85 16,2 4-48-16,5-1-222 15,-2-1-258-15</inkml:trace>
  <inkml:trace contextRef="#ctx0" brushRef="#br0" timeOffset="65847.89">28497 6789 1039 0,'0'0'210'15,"0"0"-72"-15,0 0 4 16,0 0 33-16,0 0 69 16,0 0-46-16,0 0-47 15,-2-15-36-15,2 15-95 16,0 0 143-16,2 0-135 0,11 0-17 16,12 0 24-16,8 15-34 15,12 6 47-15,6 3-48 16,5 0 40-16,2-4-7 15,2-6-33-15,2-4 0 16,1-10-24-16,-3 0 24 16,-4 0-31-16,-10-7-30 15,-7-8-87-15,-12 3 148 16,-8 0-84-16,-9 2-1 16,-6 1 79-16,-2 1-52 15,-2 3 36-15,0 3 21 16,0 0 2-16,0 2-1 15,-12 0 0-15,-3 16-1 16,-7 16 1-16,-5 14 12 0,-4 16 47 16,2 14 7-16,0 8-51 15,2 4 97-15,5-4-29 16,6-6-83-16,5-12 43 16,9-8-32-16,2-12-19 15,0-8 8-15,0-10-129 16,7-8 108-16,3-17-191 15,-2-3-127-15,-8 0-286 0</inkml:trace>
  <inkml:trace contextRef="#ctx0" brushRef="#br0" timeOffset="66406">28689 7351 2020 0,'0'0'618'15,"0"0"-527"-15,0 0-50 0,0 0 5 16,133-36-46-1,-61 24 12-15,11-2 6 0,1 0-18 16,1-3 0-16,-7 2-9 16,-11 1-52-16,-9 0 35 15,-18 6-60-15,-14 1-8 16,-19 7 94-16,-7 0-92 16,-13 17 59-16,-25 16 33 15,-9 8 12-15,-2 5 122 16,7-2-90-16,8-5-36 15,16-12 51-15,12-7-57 16,6-8 2-16,2-6-4 0,27-6 12 16,8 0-71-16,13-10 50 15,1-16-139 1,-2-8 36-16,-2-6-137 16,-9-2 64-16,-7 2 48 0,-8 5-54 15,-11 12 191-15,-9 12 66 16,-3 11-18-16,-5 16-3 15,-14 25 41-15,-6 13 78 16,0 14 94-16,1 10-145 16,3 6 92-16,4-1-130 15,3-5-17-15,3-9 30 16,3-14-82-16,-2-13 13 16,-1-9-19-16,-2-11 26 0,-3-8 29 15,-1-6-55-15,-3-8 1 16,6 0 24-16,9-20-25 15,5-21-14-15,21-11-2 16,26-9-53-16,10-6 38 16,13 5-19-16,3 2-125 15,23-14 64-15,-18 16-242 16,-15 7-434-16</inkml:trace>
  <inkml:trace contextRef="#ctx0" brushRef="#br0" timeOffset="67360.17">29928 7006 827 0,'0'0'1302'0,"0"0"-1133"16,0 0-120-16,0 0-30 16,0 0 6-16,0 0-9 15,0 0 50-15,-27 148 136 0,9-78-99 16,3 2-52-16,1-1 44 16,3-11-95-16,7-6 6 15,2-10-6-15,2-8-61 16,0-10 36-16,17-11-166 15,24-15-95-15,-3-15-63 16,-1-12-1041-16</inkml:trace>
  <inkml:trace contextRef="#ctx0" brushRef="#br0" timeOffset="67577.75">30225 7050 1117 0,'0'0'1117'16,"0"0"-1064"-16,0 0-18 15,0 0-35-15,-12 162 143 16,6-95-61-16,1 1 2 0,3-4 20 16,2-5-103-16,0-9 86 15,0-9-87-15,0-6 6 16,0-11-9-16,0-8 3 16,-6-7-37-16,-4-9-67 15,-21-9-85-15,2-17 111 16,0-12-602-16</inkml:trace>
  <inkml:trace contextRef="#ctx0" brushRef="#br0" timeOffset="67704.08">30276 6865 2181 0,'0'0'333'16,"0"0"-256"-16,165-9-77 0,-100 9-79 15,10 0 79-15,-17 2-175 16,-13 3-367-16</inkml:trace>
  <inkml:trace contextRef="#ctx0" brushRef="#br0" timeOffset="68290.97">30510 6418 1450 0,'0'0'620'16,"0"0"-564"-16,-118-109-25 0,47 61-15 16,-33 7-7-1,-29 3 31-15,-25 10 28 0,11 14-68 16,29 10 0 0,35 4 0-16,20 2 13 0,-8 16 9 15,-9 8-16-15,-7 8 0 16,3 11 80-16,-1 15-71 15,-11 22 18-15,-7 30 13 16,1 35-37-16,6 16 77 16,22 4-86-16,26-13 12 15,19-15 65-15,17-11-76 16,12-8 32-16,0-3 6 0,18-21-30 16,7-18 79-1,4-17-88-15,11-7 6 0,20 6 37 16,33 12-31-16,44 6-12 15,34-10 0-15,19-15 23 16,-5-23-1-16,-10-23-22 16,-16-7 0-16,-1-14-22 15,-4-14 22-15,-7-14 0 16,-7-10-15-16,-5-18 33 16,-11-14-24-16,-8-17 6 15,-13-17 0-15,-16-12-6 16,-21-14 7-16,-18-15-1 15,-29-9 0-15,-19 2 16 16,-6 10-23-16,-28 35 7 16,-8 34 0-16,-7 29-32 0,-32 8 26 15,-59 4-85-15,-65 12-95 16,14 5-315-16,25 21-475 0</inkml:trace>
  <inkml:trace contextRef="#ctx0" brushRef="#br0" timeOffset="74850.31">28555 9668 983 0,'0'0'1087'16,"0"0"-906"-16,0 0-126 15,0 0 128-15,0 0-154 16,0 0 37-16,69-131-66 16,-38 87 41-16,1-1-38 15,-1-1-3-15,-4 4 0 16,-3 6 20-16,-6 5 2 15,-7 12 44-15,-4 6 40 16,-7 8-106-16,0 5 94 16,0 0-94-16,0 14-11 15,-11 23-1-15,-9 21 24 16,-3 13 6-16,3 6-18 16,7-3 30-16,11-12-31 0,2-12 1 15,10-11-78-15,27-14 56 16,7-11-143-16,29-14-28 15,-11-21-163-15,-6-12-412 0</inkml:trace>
  <inkml:trace contextRef="#ctx0" brushRef="#br0" timeOffset="75082.95">29166 9367 1476 0,'0'0'734'16,"0"0"-520"-16,0 0-206 15,0 0 30-15,0 0 144 16,0 0-145-16,-10 109-1 15,31-84-36-15,10-6 36 16,2-8-47-16,3-10 11 0,-5-1-3 16,-8-12-27-16,-10-15 30 15,-6-9-28-15,-7-5-3 16,0-1-35-16,-14 7 29 16,-5 8 18-16,-4 13-93 15,-2 14-11-15,-4 9-206 16,10 18-207-16,5 2-836 0</inkml:trace>
  <inkml:trace contextRef="#ctx0" brushRef="#br0" timeOffset="75248.06">29463 9414 2016 0,'0'0'691'16,"0"0"-571"-16,0 0-120 0,0 0-91 15,0 0 4-15,0 0-21 16,-10 133-155-16,6-73-109 16,2-8-452-16</inkml:trace>
  <inkml:trace contextRef="#ctx0" brushRef="#br0" timeOffset="75341.62">29449 9982 1277 0,'0'0'337'0,"0"0"-193"16,0 0-144-16,0 0-7 15,0 0-282-15</inkml:trace>
  <inkml:trace contextRef="#ctx0" brushRef="#br0" timeOffset="75929.5">30410 9368 2116 0,'0'0'364'16,"0"0"-293"-16,0 0 23 16,0 0 83-16,0 0-114 0,0 0-24 15,0 0-39 1,33-110 25-16,-6 104-43 0,-2 6 18 15,-1 0-1-15,-6 16-32 16,-7 16 34-16,-11 14-1 16,0 8 24-16,-27 8-5 15,-11 1 90-15,-4-7-109 16,4-10 14-16,9-14 28 16,13-9-42-16,12-14 0 15,4-1 0-15,6-6-58 16,28-2 25-16,17 0 20 15,16-7-108-15,9-26-30 16,2-13-133-16,-4-5 26 16,-12-5 80-16,-15 13 178 0,-16 10 9 15,-17 15 284-15,-14 15-88 16,0 3 15-16,-8 5-171 16,-9 18 44-16,-1 5 27 15,5 4-119-15,11 0 99 16,2-2-100-16,2-4 0 15,18-6-1-15,2-5 1 16,0-8 0-16,1-7 0 16,-2 0 21-16,-2-19-23 15,-11-13 2-15,-6-9-74 16,-2-3 44-16,-19 1-133 16,-43 6-167-16,4 10-325 15,-3 11-798-15</inkml:trace>
  <inkml:trace contextRef="#ctx0" brushRef="#br0" timeOffset="76344.92">28664 9351 1307 0,'0'0'977'16,"0"0"-908"-16,0 0-69 15,0 0-34-15,0 0 24 16,0 0 20-16,0 0 20 16,-125 27-30-16,98 89 0 15,12 39 111-15,13-4-46 16,2-27 17-16,17-44 7 16,17-28-81-16,11 0 87 0,19 0-95 15,17-4 15 1,8-20-39-16,40-28-56 0,-24 0-178 15,-14-28-316-15</inkml:trace>
  <inkml:trace contextRef="#ctx0" brushRef="#br0" timeOffset="76695.45">29050 9094 2210 0,'0'0'461'16,"0"0"-446"-16,0 0-15 16,0 0 0-16,236-12 10 15,-40 12-10-15,30 0-53 0,3 0-121 16,-19-11-149-16,-32-7 115 16,-16-6-87-16,-21-2-235 15,-41 4-467-15,-30 5 997 16,-32 4 690-16,-16 6-49 15,-5 2-338-15,-6 1 60 16,-1 4-168-16,-10 0-136 16,0 29 30-16,0 32-16 15,-21 40 82-15,-5 39-39 16,1 10-94-16,8-5 53 16,8-19-75-16,4-17-60 15,0-15 45-15,1-26-296 16,0-24-489-16</inkml:trace>
  <inkml:trace contextRef="#ctx0" brushRef="#br0" timeOffset="106538.77">28724 11793 1144 0,'0'0'1041'0,"0"0"-882"15,0 0-148-15,-19-8 159 16,13 3-86-16,6 1-84 16,0 3 5-16,0 1-5 15,0 0-82-15,0 0-50 16,6 0-413-16,2 0-351 0</inkml:trace>
  <inkml:trace contextRef="#ctx0" brushRef="#br0" timeOffset="117643.8">28553 11846 821 0,'0'0'522'0,"0"0"-343"16,0 0-131-16,0 0 16 15,0 0 146-15,0 0-115 16,0 1-32-16,0-1 31 16,0 0-39-16,0 0 64 15,0 0-63-15,0 0-56 16,0 0 138-16,0 0-127 15,0 0 26-15,0 0 28 16,0 0-42-16,0 0 76 16,0 0-87-16,0 0 3 15,0 0 55-15,0 0-69 16,0 0-1-16,0 0 10 0,0 0 11 16,0 0-4-16,0 0-17 15,0 0 0-15,0 0-8 16,0 0 8-16,0 0 0 15,0 0-9-15,0 0 21 16,0 0-46-16,0 0 1 16,0 0-132-16,0 0 55 15,4 6-280-15,3 4-162 0</inkml:trace>
  <inkml:trace contextRef="#ctx0" brushRef="#br0" timeOffset="121173.62">28009 11885 1497 0,'0'0'867'0,"0"0"-684"15,0 0-172-15,0 0 3 16,0 0-14-16,0 0-150 0,0 0-212 16,-107 10-981-16</inkml:trace>
  <inkml:trace contextRef="#ctx0" brushRef="#br0" timeOffset="125159.8">27273 12066 2038 0,'0'0'0'0,"0"0"-104"16,0 0-446-16,0 0 174 0</inkml:trace>
  <inkml:trace contextRef="#ctx0" brushRef="#br0" timeOffset="128522.59">27336 12166 212 0,'0'0'597'15,"0"0"-375"-15,0 0-193 0,0 0 19 16,0 0 76-16,0 0-41 15,0 0 2-15,-3 0-31 16,3 0-18-16,0 0 111 16,0 0-96-16,0 0 5 15,0 0 23-15,0 0-24 16,0 0 54-16,0 0-80 16,0 0-27-16,0 0 116 15,0 0-97-15,0 0-3 16,0 0 29-16,0 0-47 15,0 0 39-15,0 0-39 16,0 0 0-16,0 0-2 16,0 0 2-16,0 0 0 15,0 0-11-15,0 0 28 0,0 0-15 16,0 0-2-16,0 0 0 16,0 0-8-16,0 0 8 15,0 0 0-15,0 2-13 16,0 0 31-16,3 1-24 15,1 4 6-15,1-1 0 16,-1 2-5-16,0-2 5 16,3 2 0-16,2 0-1 15,0 0 19-15,2-2-12 16,3 2-6-16,-3-2 0 16,3 0-1-16,1 0 1 15,1-2 0-15,-1 2 5 16,5-5 11-16,0 4 23 15,2-4-39-15,1-1 0 16,1 0 24-16,3 0-16 0,1 0-8 16,7 0 18-16,2-1-6 15,7-7 24-15,6-4-36 16,4 0 0-16,8 0-2 16,5-2 2-16,4-2 0 15,-2 2-1-15,-4 0 16 16,-5-1-9-16,-4 3-6 15,-3 0 0-15,-4 0-12 16,-3-2 12-16,0 1 0 16,-4-4-1-16,1 1 19 15,-6-2-15-15,1 0-3 16,-5 3 0-16,-2-2-3 16,-4 2 3-16,-4-2 0 0,-5 2-1 15,-1 1 16 1,-1 2-10-16,-1 3-5 0,1-2 0 15,0 2-5-15,0-1 5 16,-1 3 0-16,-3 0-1 16,-4 2 12-16,-4 2 33 15,-1 1-24-15,-3 2 3 16,0 0 110-16,0 0-90 16,0 0 17-16,0 0 0 15,0 0-47-15,0 0 63 16,0 0-76-16,0 0 0 0,0 0-39 15,0 0 27 1,0 0-37-16,0 0-14 0,0 0-141 16,-7 0 75-16,-9 12-225 15,3-2-240 1,-1-4-729-16</inkml:trace>
  <inkml:trace contextRef="#ctx0" brushRef="#br0" timeOffset="135903.16">24594 9270 1650 0,'0'0'313'0,"0"0"-193"16,0 0-28-16,0 0 124 16,0 0-102-16,0 0-53 15,-11-30 33-15,-1 30-87 0,-10 2 26 16,-18 24-33 0,-13 20 25-16,-30 32 41 15,-19 33-41-15,5-4-7 16,13-8 47-16,10-17-64 0,18-17 13 15,-2 1-14-15,-2 4 14 16,10-14-46-16,12-10 32 16,9-9-128-16,11-14-63 15,7-17-178-15,3-6-137 16,2 0-433-16</inkml:trace>
  <inkml:trace contextRef="#ctx0" brushRef="#br0" timeOffset="136134.07">23696 9460 1633 0,'0'0'382'0,"0"0"-228"16,0 0-152-16,0 0 141 15,142 97 37-15,-82-41-60 16,10 4-17-16,-1 5-73 15,2-2 1-15,-5 1-10 16,2 1-21-16,9 16-110 16,-16-14-155-16,-16-17-693 0</inkml:trace>
  <inkml:trace contextRef="#ctx0" brushRef="#br0" timeOffset="137854">23208 9290 1094 0,'0'0'408'0,"0"0"-321"15,0 0 44-15,0 0 52 16,0 0-37-16,0 0 80 15,0 0-130-15,0-36-53 16,0 36 94-16,0 0-81 16,0 0-1-16,0 0-49 15,0 0 42-15,0 0-39 16,0 0-9-16,-3 0-23 16,-15 16-3-16,-6 10 33 15,-10 8-7-15,-1 8 0 16,-3 2 30-16,2 2 6 0,-2 0-36 15,-2 3 0-15,3-3 24 16,-4 0-13-16,5-4-11 16,3-4 0-16,6-4 21 15,2-6-19-15,8-8-2 16,5-3 0-16,6-8-11 16,2-4 13-16,4-3-2 15,0 0 0-15,0-2 10 0,0 0-23 16,0 0 13-1,0 0-22-15,0 0-4 0,0 0 32 16,0 0-6-16,10 3 0 16,13 8 17-16,8-2 26 15,7 5-43-15,3 3 0 16,0-3-3-16,-1 2 13 16,-3-2-10-16,-2-2 0 15,-4 2 14-15,-2-2-80 16,-2 3 45-16,-3-1-161 15,-4 3 19-15,-7-2-177 16,-7-3-248-16</inkml:trace>
  <inkml:trace contextRef="#ctx0" brushRef="#br0" timeOffset="138074.04">22456 9951 2034 0,'0'0'324'0,"0"0"-249"16,0 0 26-16,0 0 41 16,0 0 65-16,0 0-207 15,0 0 0-15,167 43 15 16,-107-23-5-16,-2 4-10 16,-4 2 0-16,-8 6-159 15,-5 12 4-15,-14-6-362 16,-12-9-226-16</inkml:trace>
  <inkml:trace contextRef="#ctx0" brushRef="#br0" timeOffset="138781.91">21326 9927 1681 0,'0'0'386'0,"0"0"-314"16,0 0 135-16,0 0-80 0,0 0 0 16,0 0-72-16,0 0-34 15,98-109-12-15,-69 68-9 16,0-1 0-16,-2-6-3 16,-1-3 3-16,1-2 0 15,0-1-9-15,-5-1 29 16,-5 7 1-16,0 7-15 15,-9 10 5-15,-3 9 126 16,-2 9-117-16,-3 6 21 16,0 2 31-16,0 5-54 15,0 0 37-15,0 0-55 16,0 15 0-16,-3 19-18 16,-4 19 19-16,-2 12-1 15,1 10 54-15,0 0-53 0,4-2 28 16,0-9-29-16,-1-6 0 15,5-5-17-15,0-9 17 16,0-2-39-16,0-6 17 16,0-4-101-16,5-3 5 15,5-10-159-15,0-4-270 16,-1-15 164-16</inkml:trace>
  <inkml:trace contextRef="#ctx0" brushRef="#br0" timeOffset="139302.51">22017 9443 1565 0,'0'0'287'16,"0"0"-197"-16,0 0 128 15,0 0-96-15,0 0 35 16,0 0-37-16,0 0-101 16,0-95 1-16,22 73-20 15,7 3 0-15,0-2-20 16,-2 7 20-16,-2 6 0 16,-8 5 30-16,-3 3-10 15,-5 15-15-15,-5 21-5 16,-4 17 0-16,0 13 145 15,-15 9-108-15,-12 6 9 0,-4 0 29 16,-6-7-69-16,2-9 69 16,-1-7-75-16,3-5 0 15,2-11 53-15,2-8-53 16,8-8 0-16,6-8 8 16,7-8 17-16,2-6-4 15,6-1-21-15,0-2 0 16,0-1-1-16,0 0 7 15,8 0-6-15,13 0 0 16,8 0 19-16,10 0 20 16,3 0-39-16,-4 0 0 0,-3 0 21 15,-6 0-21 1,-4 8-33-16,-3 10-30 0,-7 17-225 16,-5-3-357-1,-8-6-879-15</inkml:trace>
  <inkml:trace contextRef="#ctx0" brushRef="#br0" timeOffset="140940.4">25264 9224 798 0,'0'0'604'0,"0"0"-369"15,0 0-128-15,0 0-8 16,0 0 17-16,0 0-30 16,0 0 79-16,10-18-150 15,-10 18 4-15,0 0 73 16,0 0-82-16,0 0 18 16,0 0-28-16,-10 6 18 15,-5 17 16-15,-9 10-7 16,-3 6 9-16,-4 8 44 15,-3-1-58-15,1 0 27 0,2-3-37 16,-3-3 20 0,5-5 23-16,0-6-55 0,5-5 0 15,3-5 3-15,8-6 12 16,3-3-11-16,2-6-4 16,6-2 9-16,0 1-7 15,2-3-2-15,0 0 0 16,0 0-5-16,0 0 14 15,0 0 0-15,0 0-9 16,0 0 10-16,0 0 10 16,0 0-20-16,0 0 0 15,0 0 10-15,0 0 11 16,0 0-4-16,0 0-17 16,0 0 1-16,2 0 8 15,10 7-9-15,5 0 0 16,6 5-9-16,1 1 19 15,5 1 11-15,0-2-21 0,2 2 24 16,-2-1 22-16,3-1-46 16,-3 2 0-16,2-2-25 15,-2-3 52-15,2 3-54 16,-4-1 18-16,-1 1-175 16,-1-3 87-16,-5 0-272 15,-7-5-167-15,-4-4-477 0</inkml:trace>
  <inkml:trace contextRef="#ctx0" brushRef="#br0" timeOffset="141205.84">24872 9985 2302 0,'0'0'465'0,"0"0"-399"16,0 0 64-16,0 0-45 15,0 0 6-15,0 0-91 16,0 0 8-16,149 7-22 16,-95 5 14-16,0 8-67 0,-6 4-21 15,10 6-248 1,-12-7-201-16,-15-4-850 0</inkml:trace>
  <inkml:trace contextRef="#ctx0" brushRef="#br0" timeOffset="144465.07">25630 9694 1952 0,'0'0'505'0,"0"0"-471"16,0 0 145-16,0 0-124 15,0 0-55-15,0 0 0 16,83-139-18-16,-43 95-48 16,3-2 10-16,-4-1 14 0,-3 3-4 15,-7 4 46 1,-9 4 0-16,-7 6 12 16,-3 9 6-16,-6 2 68 15,-2 6 15-15,-2 6-69 0,0 5 112 16,0-1-144-16,0 3 0 15,0 0-14-15,0 7 20 16,0 18-6-16,0 12 0 16,-6 13 1-16,-4 5 68 15,2-1-69-15,1-2 0 16,3-4-6-16,-2-6 25 16,2-2-38-16,2-8-10 15,2-2-148-15,0-6 63 16,0-4-214-16,14-6-13 15,-1-7-208-15</inkml:trace>
  <inkml:trace contextRef="#ctx0" brushRef="#br0" timeOffset="145380.78">26328 9261 1413 0,'0'0'383'0,"0"0"-333"0,0 0 32 16,0 0 68-16,0 0-102 15,0 0 5-15,0 0-53 16,2-3 1-16,-2 3 12 16,0 0-13-16,0 0 0 15,0 0-16-15,0 0 32 16,0 0-30-16,0 0 14 16,0 12 0-16,0 4 72 15,-7 3-54-15,1 0 53 16,-3 3 15-16,2 0-45 15,0-4 62-15,3 0-103 16,4-6 22-16,0-3 17 0,0-3-39 16,0-5 0-16,0-1-6 15,0 0 13-15,4 0-24 16,13 0 15-16,-2 0 2 16,5-1-3-16,-5-7 3 15,-3 1 0-15,-6 4-1 16,-4 1 20-16,-2 2 17 15,0 0-36-15,0 0 10 16,0 2-22-16,0 16 30 16,0 9-18-16,-8 8 57 15,-4 4-47-15,1 2 65 16,-2-4-72-16,-1 0 12 16,4-7 80-16,-4-6-94 15,7-4-1-15,1-6 9 16,1-6 14-16,5-4-19 0,0-4-4 15,0 0 0-15,0 0-4 16,0 0 4-16,0 0 0 16,0 0-12-16,0 0 34 15,7-9-44-15,13-12 5 16,4-5-83-16,3-2 63 16,-2 6-38-16,-3 3 6 15,-1 7 68-15,-2 5 2 16,-1 3-12-16,-1 4 11 15,4 0 0-15,-1 0 14 16,-2 6-13-16,-2 11-1 0,-6 6 34 16,-3 9-33-16,-7 5 80 15,0 1-42-15,0 3-32 16,-15-1 108-16,-8-4-100 16,1-3-13-16,-4-5 7 15,1-5 12-15,0-4 3 16,1-3-24-16,1-7 0 15,-1-4-57-15,0-5 57 16,-3 0-76-16,-7-42-60 16,10-2-244-16,3-8-602 0</inkml:trace>
  <inkml:trace contextRef="#ctx0" brushRef="#br0" timeOffset="145547.91">26328 9340 1670 0,'0'0'506'0,"0"0"-434"16,141-62 132-16,-68 33-103 15,5 6-99-15,1 3 14 16,14 5-16-16,-20 6-278 16,-15 1-423-16</inkml:trace>
  <inkml:trace contextRef="#ctx0" brushRef="#br0" timeOffset="145671.17">27171 9172 2443 0,'0'0'304'0,"0"0"-304"16,0 0-65-16,0 0 42 16,0 0-553-16</inkml:trace>
  <inkml:trace contextRef="#ctx0" brushRef="#br0" timeOffset="147406.93">26909 9881 905 0,'0'0'317'0,"0"0"-49"16,0 0-121-16,0 0-15 16,0 0-12-16,0 0-59 15,0 0 114-15,10 0-72 16,-10 0-19-16,0 0 63 15,0 0-113-15,0 0 14 16,0 0-42-16,0 0 29 16,0 0-18-16,0 0-17 15,0 0 0-15,0 0-14 16,0 0 14-16,0 0 0 0,0 0-1 16,0 0 19-16,0 0-36 15,0 0 18-15,0 0 0 16,0 0-25-16,0 0 25 15,0 0 0-15,2 0-2 16,-2 0 14-16,2 0-37 16,-2 0 25-16,0 0 0 15,2 0-25-15,-2 0 26 16,0 0-1-16,0 0 0 16,0 0 25-16,0 0 23 15,0 0-23-15,0 0-25 16,0 0 92-16,0 0-86 0,0 0 12 15,0 0-18 1,0 0 24-16,0 0-59 0,0 0 35 16,0 0-100-16,3 2 75 15,1 19-39-15,-2-3-121 16,-2-6-320-16</inkml:trace>
  <inkml:trace contextRef="#ctx0" brushRef="#br0" timeOffset="148950.64">26025 11194 700 0,'0'0'262'16,"0"0"-125"-16,0 0-27 15,0 0 103-15,0 0-1 16,0 0-104-16,0 0 96 16,-9 13-93-16,15-13-1 15,6 0 19-15,3-14-94 0,8-6-8 16,6-8-27-16,4-7-114 16,7-4 55-16,1-7-173 15,21-26-52-15,-11 7-14 16,-8 9-275-16</inkml:trace>
  <inkml:trace contextRef="#ctx0" brushRef="#br0" timeOffset="149117.91">26469 10703 631 0,'0'0'596'16,"0"0"-310"-16,0 0-109 15,0 0-115-15,0 0 3 16,0 0 11-16,0 0 21 16,-11 102 93-16,-3-42-97 15,-1 10-43-15,3-4 20 16,3-3-69-16,7-8 9 15,2-6-10-15,0-12-109 16,7-7 40-16,11-10-213 0,-3-12-358 0</inkml:trace>
  <inkml:trace contextRef="#ctx0" brushRef="#br0" timeOffset="149418.84">26685 10897 1320 0,'0'0'316'0,"0"0"-315"0,0 0 33 15,0 0 129-15,0 0-38 16,-38 104 94-16,22-48-69 16,3 4-40-16,7 0-6 15,6-4-68-15,0-8 0 16,0-11-36-16,17-9 8 15,1-13-36-15,-3-4 28 16,-1-10-45-16,-3-1 44 16,-5-4-29-16,-6-15 29 15,0-6-81-15,0 0-106 16,-33 0 87-16,0 10-177 16,-1 6-552-16</inkml:trace>
  <inkml:trace contextRef="#ctx0" brushRef="#br0" timeOffset="150700.87">26832 10561 1385 0,'0'0'342'0,"0"0"-300"15,0 0 31-15,0 0-63 16,0 0-7-16,0 0 25 15,0 0-19-15,-85-37 10 16,68 32 15-16,-4 1-33 16,-1 0 102-16,-1 3-103 15,-3 1 0-15,0 0 0 16,-6 0 18-16,-4 1-13 16,-2 13-5-16,-4 7 0 15,-3 2-1-15,-1 4 1 16,1 3-15-16,3-1 3 15,0 2 24-15,5-3-7 16,2 0-5-16,4-2 0 0,4-1-2 16,2-2 2-16,6-3-1 15,3-2-15-15,5-4 2 16,4-4 14-16,3-2-15 16,1-2 15-16,1 2-13 15,0 2 13 1,-3 5 0-16,3 0 2 0,-2 3 6 15,2 3 46-15,2 1-54 16,0 2 16-16,0 2 40 16,0 1-55-16,0 5 10 15,6 0 39-15,8 1-49 16,-1 7 42-16,2 2-43 16,3 5 17-16,3-1 59 0,3 0-75 15,4 0 0-15,9-3 55 16,3-8-32-16,4 0 44 15,3-8-68-15,3-3 16 16,0-6 47-16,4-6-54 16,0-6-9-16,-1-6 30 15,0 0-23-15,1 0 36 16,-3-16-43-16,1-6 15 16,-4-6 67-16,4-8-80 15,-4-7 4-15,2-8 44 16,-8-5-48-16,-4-9 47 15,-9-7-49-15,-9-6 6 16,-8-4-4-16,-12 0-1 16,0 6-1-16,-2 6 17 0,-19 15 0 15,-4 12-18-15,-1 11 1 16,-8 12-30-16,-3 11-16 16,-3 9 5-16,-5 0-128 15,-20 29-38-15,11 8-312 16,8-4-141-16</inkml:trace>
  <inkml:trace contextRef="#ctx0" brushRef="#br0" timeOffset="156213.68">21890 10467 462 0,'0'0'1014'0,"0"0"-848"15,0 0-77-15,0 0-61 16,0 0 7-16,0 0 133 16,0 0-128-16,-2-8-2 15,2 8 13-15,0 0-45 16,0 0 62-16,0 0-68 15,0 0 0-15,0 0-3 16,2 0 3-16,4 0 0 16,8 0-1-16,3 0 13 15,8 0-7-15,2 2-5 16,4 2 0-16,0-2-6 16,3 0 6-16,1-2 0 15,2 0 12-15,-2 0-5 0,1 0 26 16,1 0-33-16,3 0 0 15,1-2 10-15,-4-4-10 16,1 0 0-16,1 0-1 16,-6 1 16-16,0 0-16 15,-1-2 1-15,1 2 0 16,0-1 14-16,3-2 0 16,-1-2-14-16,4 0 25 15,-1 0-18-15,-3-1 15 16,1 2-22-16,-5 1 0 15,2 0-6-15,-4 1 6 16,0 4 0-16,0-1-1 16,0-1 14-16,5 3-14 15,1 1 1-15,4-3 0 0,-4-1-9 16,1 3 9-16,-5-1 0 16,-2 1-9-16,-2 0 27 15,0 2-21-15,-1 0 3 16,3 0 0-16,5 0-9 15,-1 0 9-15,5 0 0 16,2 0-3-16,3 0 15 16,-1-2-8-16,-3-2-4 15,2 0 0-15,-5 0-16 16,-1 2 16-16,1 0 0 16,-1 0 0-16,4 0 18 15,1 2-17-15,2 0-1 0,3-3 0 16,1 3-13-1,-1 0 13-15,-1 0 0 0,-1 0-13 16,-3 0 32-16,-2 0-16 16,0 0-3-16,2 0 0 15,2 0-11-15,3 5 11 16,1-1 0-16,2-2-1 16,-2-1 13-16,-1 2-15 15,-1-3 3-15,-1 2 0 16,-3 0-3-16,5-2 3 15,-1 0 0-15,6 0-12 16,0 0 33-16,6 0-27 16,0 0 6-16,0 0 0 0,-2 0-13 15,-2 0 13-15,0 0 0 16,-1 0-1-16,2-4 15 16,1 1-12-16,4 0-2 15,0-1 0-15,2-1-8 16,0 4 8-16,-2-1 0 15,0 2 17-15,1 0-10 16,1 0 49-16,2 0-45 16,3 0 5-16,6 0 70 15,5 0-75-15,1 0-8 16,8 0 25-16,0 0-21 16,4 2 38-16,-2-2-45 15,-5 0 0-15,-3 1-45 0,10 4 11 16,-20-1-197-16,-16-4-520 15</inkml:trace>
  <inkml:trace contextRef="#ctx0" brushRef="#br0" timeOffset="164020">22091 9803 2074 0,'0'0'870'0,"0"0"-870"16,0 0-82-16,0 0 60 15,0 0 22-15,0 0 56 16,-23-7-56-16,30 4-95 16,20 1 26-16,33-5-77 15,-2-2-118-15,0-3-707 0</inkml:trace>
  <inkml:trace contextRef="#ctx0" brushRef="#br0" timeOffset="164553.94">26542 9288 2076 0,'0'0'0'0,"0"0"-1928"0</inkml:trace>
  <inkml:trace contextRef="#ctx0" brushRef="#br0" timeOffset="170370.81">22186 10120 1925 0,'0'0'487'15,"0"0"-407"-15,0 0-74 16,0 0 24-16,0 0 198 15,0 0-163-15,0 0-21 0,0 0 2 16,0 0-45-16,0 0 81 16,0 0-82-16,0 0 15 15,0 0 19-15,0 0-19 16,0 0-15-16,0 0 30 16,0 0-15-16,0 0 33 15,0 0-48-15,0 0 0 16,0 0-5-16,0 0 5 15,0 0-37-15,0 0-8 16,13-10-126-16,-1-4-82 16,3-2-688-16</inkml:trace>
  <inkml:trace contextRef="#ctx0" brushRef="#br0" timeOffset="171396.23">24235 9846 892 0,'0'0'568'0,"0"0"-477"16,0 0-6-16,0 0 26 15,0 0-38-15,0 0 91 16,0 0-139-16,0 0 4 16,0 0 31-16,0 0-23 15,0 0 32-15,0 0-69 16,0 0 8-16,0 0 17 16,0 0-25-16,0 0 0 15,0 0 21-15,0 0-20 16,0 0 53-16,0 0-54 15,0 0 7-15,0 0 11 16,0 0-18-16,0 0-31 16,0 0 1-16,0 0-123 15,0 0-72-15,0 0-388 0</inkml:trace>
  <inkml:trace contextRef="#ctx0" brushRef="#br0" timeOffset="173652.72">26308 9694 1562 0,'0'0'498'15,"0"0"-442"-15,0 0-2 16,0 0 20-16,0 0 74 0,0 0 2 16,0 0-135-1,-7 0 122-15,7 0-136 0,0 0 5 16,0 0 67-16,0 0-71 16,0 0 23-16,0 0-25 15,0 0 24-15,0 0 10 16,0 0-34-16,0 0 0 15,0 0 2-15,0 0-2 16,0 0-6-16,0 0 0 16,0 0-93-16,0 0 59 15,0 0-256-15,0 0-264 16,0 0-323-16</inkml:trace>
  <inkml:trace contextRef="#ctx0" brushRef="#br0" timeOffset="176085.23">26620 9687 836 0,'0'0'185'0,"0"0"-95"16,0 0-25-16,0 0 26 15,0 0 66-15,0 0-117 16,0 0-8-16,0 0 21 15,0 2-27-15,0-2 55 16,0 0-53-16,0 0-28 16,0 0 96-16,0 0-80 15,0 0 9-15,0 0 12 0,0 0-36 16,0 0 67-16,0 0-68 16,0 0 0-16,0 0-28 15,0 2 23-15,2 1-103 16,5-3-215-16,-3 0-427 0</inkml:trace>
  <inkml:trace contextRef="#ctx0" brushRef="#br0" timeOffset="178674.21">27206 9531 986 0,'0'0'847'0,"0"0"-792"15,0 0-17-15,0 0 26 0,0 0 17 16,0 0 14-16,0 0 13 16,0 0-46-16,0 0 51 15,0 0-60-15,0 0-44 16,0 0 122-16,0 0-130 15,-2 0 42-15,0 0 38 16,0 0-67-16,-1 0 60 16,1-2-74-16,0 0 9 15,0 0-26-15,2 2 17 16,0-2-67-16,0-6-79 16,0-1-363-16,4-7-563 0</inkml:trace>
  <inkml:trace contextRef="#ctx0" brushRef="#br0" timeOffset="188951.43">26938 14021 1600 0,'0'0'201'16,"0"0"-170"-16,0 0-5 15,0 0 48-15,0 0 40 16,0 0 54-16,-33-95-118 16,29 85 6-16,-1 3 51 15,3-2-51-15,2 4 85 16,0 0-109-16,0 1-25 16,0-2 56-16,0-3-63 15,9-8-14-15,16 0 4 16,8-6-20-16,8 2-10 0,3 7 40 15,-2 1-3 1,-1 1-30-16,-10 8 34 0,-4 4-1 16,-8 0 0-16,-7 16 7 15,-8 16-11-15,-4 16 4 16,-14 18 0-16,-26 14 50 16,-13 11-50-16,-12-3 9 15,-6-1-8-15,1-16 32 16,6-5 9-16,6-17-42 15,9-11 0-15,14-12 28 16,12-10-17-16,9-6-11 16,12-8 0-16,2 0 25 15,0-2-31-15,25 0 6 16,18 0-5-16,12-2-20 16,17-10 25-16,3 0-7 0,1-3-7 15,20-4-135-15,-21 3-88 16,-11 0-490-16</inkml:trace>
  <inkml:trace contextRef="#ctx0" brushRef="#br0" timeOffset="189238.41">27670 13950 1857 0,'0'0'307'0,"0"0"-307"0,0 0 0 15,0 0 36 1,0 0 79-16,-38 129 41 0,31-67-119 16,7 0 80-16,7-7-76 15,26-16-34-15,12-7 66 16,9-14-72-16,4-14-1 16,-5-4 0-16,-4-14 15 15,-9-19-23-15,-11-10 8 16,-13-9-64-16,-14-6 37 15,-2-4-123-15,-35-6-74 16,-10 15-123-16,-2 17-439 0</inkml:trace>
  <inkml:trace contextRef="#ctx0" brushRef="#br0" timeOffset="198246.81">28834 14316 702 0,'0'0'1760'15,"0"0"-1616"-15,0 0-105 16,0 0-44-16,51-150 6 16,-9 99-1-16,5-3 0 15,0-1 12-15,-5 6-33 16,-6 1 21-16,-10 10 0 15,-8 4 51-15,-7 9-51 16,-3 6 34-16,-6 10 93 16,-2 4-72-16,0 2 48 15,0 3-103-15,0 0 0 0,-12 26-30 16,-23 36 30 0,-3 8 0-16,-4 17-6 15,5-1 29-15,22-16-56 16,7-2 33-16,8-9-85 0,8-12 56 15,24-12-159-15,10-13 28 16,24-22-91-16,-8 0-243 16,-6-22-72-16</inkml:trace>
  <inkml:trace contextRef="#ctx0" brushRef="#br0" timeOffset="198448.65">29455 14050 1703 0,'0'0'686'0,"0"0"-600"0,0 0-79 16,0 0 56-16,0 0-20 15,-53 104 28-15,53-58-53 16,0-13 4-16,36-1 20 16,18-10-42-16,8-10-55 15,5-12 34-15,-5 0-77 16,-8-15 22-16,-12-11 29 16,-13-13-31-16,-16-1 47 15,-13-20-158-15,-17 5-101 16,-15 12-367-16</inkml:trace>
  <inkml:trace contextRef="#ctx0" brushRef="#br0" timeOffset="198910.6">29623 14033 1288 0,'0'0'167'15,"-100"121"-104"-15,32-34-63 16,15-12-224-16,15-26-113 0</inkml:trace>
  <inkml:trace contextRef="#ctx0" brushRef="#br0" timeOffset="202833.58">27295 8770 1307 0,'0'0'306'16,"0"0"-211"-16,0 0-69 16,0 0 113-16,0 0-61 0,0 0 49 15,2-104-2 1,-2 90-58-16,-6 0 70 0,-5 0-117 16,-3 0-10-16,-1-2 70 15,-3 2-72-15,-2 0-8 16,0 3 7-16,-2 1 17 15,-1-1-17-15,2 1-7 16,-6 0 0-16,-2 0-14 16,-3-2 14-16,-3 0 0 15,-4 0-6-15,-1 0 26 16,-1 0-18-16,-2 0-2 16,-6 0 0-16,0-1 6 15,-5 4-6-15,-2-1 0 0,-4 0-1 16,0 0 20-16,-1 2-19 15,1-1 0-15,3 2 0 16,-1 0-12-16,0 2 12 16,0 1 0-16,-2-2-1 15,0-1 25-15,-3 3-12 16,-3-1-12-16,-6 0 0 16,-4 2-1-16,-2-4 1 15,-2 4 0-15,2-3 0 16,-1-1 17-16,4 2-12 15,4-4-5-15,-1 4 0 16,5-4 1-16,1 2 14 0,1-2-15 16,3 4 0-1,0 0 29-15,4 1-22 0,-1 1-7 16,4 3 0-16,-1 0-13 16,2 0 13-16,3 0 0 15,-2 0-9-15,-3 0 30 16,0 0-21-16,-2 0 0 15,2 0 0-15,-1 0-9 16,-3 0 9-16,2 0 0 16,-3 7-6-16,1 1 21 15,2 3-14-15,2 1-1 16,2-1 0-16,6 1-39 16,1 2 39-16,3 3 0 15,1-3 0-15,1-1 15 16,1 3-30-16,3-1 15 15,1 2-4-15,3 0-33 16,1 1 37-16,2 5-26 0,-3 0 19 16,0 3-12-16,-1 0-28 15,-1 3 47-15,-4-3 0 16,0-3-7-16,0 0 9 16,-2-3-2-16,4-5 0 15,0-2 23-15,0-3-20 16,5-2-3-16,-1 0 0 15,1-2 4-15,4-3-3 16,0 4-1-16,4-4 0 16,3 1 20-16,2-1 6 15,0 1-26-15,1-2 0 16,0-1 18-16,-3 3-9 16,-1-1-9-16,-2-1 0 15,4 0 21-15,-4 0 0 16,2-2-21-16,1 1 0 0,0-1 9 15,2 0 1-15,2 0-10 16,5 0 0-16,2 0 18 16,3 0 27-16,0 0-45 15,1 0 0-15,-1 0 24 16,-4 0-23-16,-1 0 44 16,-1 0-45-16,1 0 31 15,-5-1-22-15,1-1-9 0,-2 0 0 16,-1 2-24-1,-4 0 30-15,0 0-6 16,-8 0 0-16,-3 0 8 0,-8 5-37 16,-1 8 29-1,-8 3-15-15,-1 0-16 16,-2 4 28-16,-3 0 3 0,2-1-1 16,0 1 3-16,4 3-13 15,2 0 11-15,2 1-37 16,6 1 28-16,-1 3-15 15,6 0 24-15,-1 2-7 16,5 2 7-16,2 3-66 16,2 2 66-16,2 4-40 15,0 3 25-15,4 2-3 16,3 2 11-16,3-2-2 0,-2-2 9 16,4-1-18-16,1-6 18 15,4 1 0-15,-1 1-21 16,1 0 38-16,4 0-17 15,-1 3 0-15,3 2 1 16,2 2-19-16,0-2 18 16,0 3-28-16,2-5 18 15,0 2 1-15,0-3 8 16,0 0 1-16,0-1-3 16,0-2-37-16,8 0 40 15,3 0-1-15,5 4-21 16,1 1 42-16,2-1-21 15,-2 0 1-15,3-2 0 0,3-4-11 16,-4-4 11 0,2-6 0-16,-1-1-19 0,-1-8 41 15,4-1-8-15,-1-3-14 16,3-3 0-16,2-3 9 16,0-2-9-16,1-5 0 15,-1 0 14-15,2 0-6 16,2 0 32-16,0-3-40 15,3-2 12-15,2-2 34 16,4 1-46-16,4 2 0 16,1 0-15-16,1 3 34 15,-1 1-16-15,-3 0-3 16,-3 0 0-16,-3 0-20 0,-5 5 20 16,-2 3 0-1,2 1 1-15,0-1 24 16,0 1-8-16,3 2-17 15,-1-2 0-15,0 1-15 0,1 1 15 16,-1-1 0-16,0 0-5 16,2-2 17-16,-2 1-3 15,0 3-9-15,5-3 0 16,0 3-10-16,2-1 10 16,4-2 0-16,1-1-8 15,0 1 28-15,4 0-19 16,-3-4-1-16,4 4 0 0,-2-3-6 15,0-2 6 1,0 0 0-16,-1-2-9 0,1 0 30 16,-4-2-15-16,1 0-6 15,1 0 0-15,-4 0-13 16,3 0 13 0,-3 0 0-16,1-6-9 0,1-2 27 15,-1 1-11-15,1-2-7 16,0 3 0-16,1-2-13 15,0-1 13-15,2 0 0 16,0-2-9-16,1 2 29 16,4-1-15-16,0 0-5 15,-2 0 0-15,4 0-13 16,-2 1 13-16,-2 2 0 16,-3 0-6-16,-2 2 25 0,-3 0-19 15,-4 3 0-15,0 0 0 16,-1 2-16-16,0 0 16 15,3 0 0-15,0-1-6 16,2 1 26-16,-2 0-21 16,-2 0 1-16,-3 0 0 15,2 0-12-15,-2 0 12 16,-1 0 0-16,1 0-7 16,3 0 24-16,3 0-18 15,3 1 1-15,5 1 0 16,0 0-12-16,4 1 12 15,1-1 0-15,-2-2-6 16,-4 0 21-16,-3 2-5 0,-3-2-10 16,-4 0 0-16,-3 0-10 15,0 2 10-15,-4-2 0 16,-2 1-1-16,2-1 9 16,2 0 1-16,3 0-9 15,4 0 0-15,3 0-7 16,5 0 7-16,4-7 0 15,4-5-12-15,4-1 30 16,0-1-17-16,2 0-1 16,-1-1 0-16,1 0-13 15,-2-1 13-15,0 3 0 16,1-4-1-16,-3 0-2 16,-4 0-36-16,2-1 38 15,0-2 1-15,-4 0-42 0,-1 0 42 16,-2 2 0-16,-4-2-1 15,-3 3 10-15,-2 2-12 16,1-1 3-16,-4 1 0 16,1 0-10-16,2-1 10 15,3-3 0-15,-1 1 0 16,3-1 18-16,-1-2-18 16,3-1 0-16,-3-2 0 15,1 1-9-15,-1-2 37 16,-1-1-28-16,-3 0 0 15,0-3 30-15,-2 3-14 16,-2-1-16-16,-5 1 0 16,-2-2 0-16,-3-2 2 0,1 2-2 15,-4-4 0 1,-1-1 29-16,-2-1-12 0,-2-2-17 16,-2-2 0-16,-3-2 19 15,-2 0-6-15,-2-1-8 16,0 4-5-16,-1 1 27 15,-1 1 20-15,0 5-47 16,-2 2 0-16,-3 2 8 16,-2 2 5-16,0 0-13 15,0 2 0-15,0 2 23 16,0-1-35-16,-4 0 12 16,-6 1-15-16,-1-2-14 15,-2 0 29-15,-1 0 0 0,1 2 0 16,-1 2 16-1,1-1-17-15,0 5 1 0,2 0 0 16,-2 3-17-16,-1-1 23 16,1 0-6-16,-1 0 0 15,1-1 12-15,-3 1-24 16,3 3 12-16,0-3 0 16,-3 1-17-16,3-1 23 15,-1 1-6-15,3-1 0 16,0 0 19-16,2 1 11 15,3 2-30-15,-1-3 0 16,0-2 36-16,-2 3-20 0,0-5 32 16,-5-1-48-1,1-2 42-15,-5-5 7 16,-3 2-49-16,-11-3 0 0,-8 4-29 16,-13 2-24-16,-17 6-44 15,-30 6-84-15,-54 7-126 16,23 0 4-16,5 0-688 0</inkml:trace>
  <inkml:trace contextRef="#ctx0" brushRef="#br0" timeOffset="204206.8">22055 10031 1577 0,'0'0'110'16,"0"0"-110"-16,0 0-406 15,0 0 277-15,0 0-88 16,0 0-469-16</inkml:trace>
  <inkml:trace contextRef="#ctx0" brushRef="#br0" timeOffset="-199513.2">1950 8468 310 0,'0'0'1070'15,"0"0"-910"-15,0 0 4 16,0 0-6-16,0 0-26 16,0 0 136-16,-2-27-147 15,2 22-45-15,0 1-11 16,0-1-39-16,0 2 66 15,0 1-39-15,0 0-27 16,0 2 134-16,0 0-140 16,0 0 0-16,-7 0-1 0,-9 13 5 15,-6 18-30-15,-9 16 6 16,-12 11 0-16,-7 11-9 16,-6 4 9-16,-4 1 0 15,-3-8-10-15,3-6 4 16,2-12 4-16,4-10-154 15,-4-10-102-15,14-14 10 16,9-12-341-16</inkml:trace>
  <inkml:trace contextRef="#ctx0" brushRef="#br0" timeOffset="-199091.78">1285 8514 1355 0,'0'0'546'16,"0"0"-506"-16,0 0 1 16,0 0 42-16,0 0 93 15,159 145-43-15,-106-97-86 16,7 1 59-16,8-8-106 16,1-3 0-16,0-8-2 15,-3-9-35-15,-1-8 30 16,-3-5-85-16,-6-8-58 15,-2 0 66-15,-5-16-82 16,-7-10 30-16,-6-4-12 16,-9-6 27-16,-9 0 97 15,-7 4 24-15,-11 6 96 0,0 7 127 16,-5 15-79-16,-19 4-72 16,-8 14-28-16,-1 21-10 15,-5 7 90-15,5 6-34 16,6-2-88-16,9-4 88 15,9-7-90-15,7-8-13 16,2-8-27-16,5-12-119 16,17-7 91-16,5 0-32 15,15-42-164-15,-7 2-223 16,-6-1-631-16</inkml:trace>
  <inkml:trace contextRef="#ctx0" brushRef="#br0" timeOffset="-198803.02">2226 8802 1061 0,'0'0'403'0,"0"0"-103"15,0 0-157-15,0 0-16 16,-27 123-21-16,27-104-36 16,14-4 21-16,19-10-91 0,9-5 22 15,8-9-50-15,1-14 25 16,-2-10-171-16,-6-6-25 16,-10 0-13-16,-10-1 78 15,-15 2-51-15,-8 10 155 16,0 11 30-16,-20 15 176 15,-5 2-8-15,2 26 50 16,0 10-42-16,9 8 32 16,12-3-91-16,2-3-78 0,12-4 65 15,21-10-104-15,9-10 0 16,10-8-1-16,3-6-42 16,-4-8-35-16,-4-37-202 15,-13-1-220-15,-14-3-447 16</inkml:trace>
  <inkml:trace contextRef="#ctx0" brushRef="#br0" timeOffset="-198658.2">2614 7986 1835 0,'0'0'493'16,"0"0"-392"-16,0 0-101 15,0 0 0-15,-116 121-23 0,52-5 23 16,10-9-159-16,8-15-572 15</inkml:trace>
  <inkml:trace contextRef="#ctx0" brushRef="#br0" timeOffset="-197134.68">2988 9011 1669 0,'0'0'538'0,"0"0"-464"15,0 0-74-15,0 0 0 16,121-105 1-16,-63 44-1 16,4-9-21-16,-2-7 21 15,-8 1-78-15,-10 6 69 16,-17 12-18-16,-14 14 27 16,-11 14 34-16,0 10 9 0,0 12 35 15,0 8-4-15,-7 0-74 16,3 22 24-16,4 14-11 15,0 13 6-15,0 9 116 16,14 3-99-16,3 3-22 16,-3-2 39-16,-6-7-51 15,-6-9 22-15,-2-10-24 16,0-10 0-16,-4-8-5 16,-7-8 5-16,0-10-32 15,4 0 26-15,5-20-88 16,2-21-119-16,9-10-122 0,17-7-52 15,8 5 140 1,-1 16 221-16,-6 19 26 0,-9 18 188 16,-7 2-80-16,-4 29 1 15,-7 10 32-15,0 5-11 16,0 0 84-16,0-9-154 16,0-4-38-16,0-8 27 15,0-11-47-15,11-11 19 16,7-3-21-16,6-3-11 15,7-20-27-15,3-12-97 16,-3-6-72-16,-2-5 62 16,-6 3-39-16,-11 7 184 15,-4 14 22-15,-8 18 75 16,0 4 60-16,-2 23-139 16,-14 12 116-16,5 7 33 0,1 1-96 15,10-8 15-15,0-4-59 16,12-9-5-16,17-8 18 15,9-9-40-15,6-5-25 16,7-5 6-16,1-19-81 16,-1-10 28-16,-4-4-38 15,-7 0 72-15,-9 1 3 16,-13 10 70-16,-16 15 45 16,-2 12 137-16,-18 0-162 15,-17 30-20-15,-10 10-13 16,0 1-22-16,8 0 100 15,8-7-100-15,14-7-3 16,7-13-9-16,8-5-70 16,10-9-34-16,19 0 44 0,11-12-73 15,4-11-22-15,-1-6-82 16,-6 0 6-16,-8 6 154 16,-8 5 89-16,-11 10 95 15,-3 8 80-15,-7 3-162 16,0 20 187-16,0 7-64 15,2 2-6-15,8-4-10 16,3-4-75-16,7-10 14 16,7-6-58-16,4-8 29 15,5 0 15-15,-1-22-45 16,-2-11-40-16,-4-8 29 0,-4-5-50 16,-2-10-47-1,-4-4-22-15,1-3-52 0,-1 1 116 16,-2 8-15-1,-1 12 81-15,-7 18 94 0,-3 16 38 16,-2 8-67-16,-1 18-49 16,-3 24 39-16,2 16 118 15,-2 11-86-15,3 4-23 16,1 2 31-16,5-5-81 16,4-5 19-16,3-14-33 15,-1-9 22-15,-1-7-35 16,-3-13 13-16,-7-10-88 15,-4-9-8-15,-4-4-71 0,-19-22-18 16,-5-4-670-16</inkml:trace>
  <inkml:trace contextRef="#ctx0" brushRef="#br0" timeOffset="-196991.26">4581 8586 1536 0,'0'0'670'0,"0"0"-557"16,0 0-88-16,131-52 22 15,-96 42-36-15,-8 2-9 16,-4 3-2-16,-21 5-106 16,-2 0-127-16,0 0-663 0</inkml:trace>
  <inkml:trace contextRef="#ctx0" brushRef="#br0" timeOffset="-196792.04">3956 8433 1405 0,'0'0'926'16,"0"0"-788"-16,0 0-123 15,0 0 22-15,116-73-29 16,-73 55-8-16,1-2 0 16,-2-4-119-16,-3-7 8 15,-4-22-176-15,-10 7-251 16,-8 2-460-16</inkml:trace>
  <inkml:trace contextRef="#ctx0" brushRef="#br0" timeOffset="-196714.06">4346 7990 751 0,'0'0'386'0,"0"0"260"0,0 0-327 16,0 0-205-1,0 0-114-15,0 0-25 0,0 187-47 16,-13-99-170-16</inkml:trace>
  <inkml:trace contextRef="#ctx0" brushRef="#br0" timeOffset="-195725.07">5536 8520 1562 0,'0'0'226'0,"0"0"-120"15,0 0-69-15,0 0-21 16,-17-102 70-16,-3 79 23 16,-7 6-31-16,-9 11 27 15,-6 6-66-15,-7 18-3 16,-5 25 42-16,6 16-41 0,5 13 139 15,12 6-124-15,13 1-17 16,16-7 44-16,2-10-72 16,22-11 13-16,23-13-20 15,11-11 29-15,10-13-12 16,10-14-17-16,2 0-12 16,-3-20-19-16,-7-8 16 15,-15-2-26-15,-14 4 11 16,-20 5 17-16,-12 12 1 15,-7 7 12-15,0 2 0 16,-20 0-13-16,-3 18 28 16,3 6-10-16,7 0 9 15,9 0 17-15,4 1 16 16,4-6-47-16,19-5 0 0,6-5-9 16,6-8 10-16,-1-1-1 15,-1-1 0-15,-6-15 19 16,-12-5-20-16,-10-4 1 15,-5 2-14-15,-9-3-10 16,-21 3-24-16,-9-2-11 16,-5 1 12-16,-4 0-119 15,2 2 94-15,5-6-89 16,8-2 13-16,10-4 117 16,15-4 22-16,8-1 9 15,0 0 136-15,16 4-92 16,13 5 191-16,6 8-101 15,5 8-67-15,2 6 31 16,1 8-96-16,-3 0 7 16,-3 16-9-16,-3 10-64 15,2 15 14-15,-9-8-299 16,-7-6-338-16</inkml:trace>
  <inkml:trace contextRef="#ctx0" brushRef="#br0" timeOffset="-195250">6466 8436 876 0,'0'0'1593'0,"0"0"-1386"16,0 0-207-16,0 0-51 15,0 0 51-15,7 126 42 16,-1-61 83-16,8 4-49 16,1 0-51-16,3-6 17 15,1-12-42-15,0-9-33 16,2-14 14-16,-1-12-72 15,1-12 10-15,2-4-17 16,8-39-117-16,-6-8-128 16,-5-8-529-16</inkml:trace>
  <inkml:trace contextRef="#ctx0" brushRef="#br0" timeOffset="-195075.19">6834 8323 1788 0,'0'0'655'0,"0"0"-508"16,0 0-146-16,0 0-1 15,4 139 49-15,1-65-10 16,2 7 100-16,2 2-139 16,1-2 12-16,2-11-53 15,-5-10 19-15,-5-12-120 16,-2-12-70-16,-13-12-260 16,-14-14-163-16</inkml:trace>
  <inkml:trace contextRef="#ctx0" brushRef="#br0" timeOffset="-194940.5">6279 8749 2371 0,'0'0'605'15,"0"0"-532"-15,0 0-73 0,123-42 0 16,-52 31-139-16,45-3 36 16,-18 5-238-16,-11-1-938 0</inkml:trace>
  <inkml:trace contextRef="#ctx0" brushRef="#br0" timeOffset="-192611.5">7623 8647 869 0,'0'0'783'16,"0"0"-637"-16,0 0 34 15,0 0 61-15,0 0-84 16,0 0-37-16,0 0-56 15,0-41-36-15,-2 57-38 16,0 25 22-16,0 17-12 16,2 15 141-16,0 10-89 15,0 1 17-15,0-4-52 16,0-6 23-16,0-5-10 16,0-11-30-16,0-12 0 0,2-10-11 15,0-9 11-15,2-11-19 16,-4-9-38-16,0-7-31 15,0 0 58-15,0-7 30 16,0-30-52-16,-4-55-202 16,-5 6-242-16,3-6-30 0</inkml:trace>
  <inkml:trace contextRef="#ctx0" brushRef="#br0" timeOffset="-191677.6">7820 8570 1527 0,'0'0'316'16,"0"0"-166"-16,0 0-128 15,0 0 117-15,44 133-61 16,-57-73 21-16,-20 0 66 16,-10-2-113-16,1-12-25 15,8-14-27-15,10-12 30 0,15-14-4 16,9-6-26-16,7-7 0 16,26-27 0-16,18-13-159 15,10-15 50-15,3-12 47 16,1-9-50-16,-7-3 96 15,-12 0-42-15,-13 7 13 16,-12 12 45-16,-17 14 22 16,-4 18 62-16,0 15 71 15,-20 17-120-15,-4 3 41 16,-7 26-76-16,0 21 0 0,4 14 120 16,2 14-70-1,9 5 17-15,9 4-6 0,3 1-42 16,4-10 56-16,0-10-75 15,0-13 0-15,11-14-3 16,1-11 3-16,1-12 0 16,1-11-1-16,5-4 7 15,8-5-47-15,6-26 41 16,3-9-126-16,-2-7 39 16,-8 3-30-16,-8 9 80 15,-9 15 28-15,-5 15 18 16,-4 5-29-16,0 9-12 15,0 17 32-15,0 6 65 16,12 0-64-16,8-1 21 16,11-6-12-16,7-6 18 0,10-12-23 15,6-7-5-15,2 0-42 16,0-19 29-16,-2-10-80 16,-10-3 32-16,-9-2 21 15,-10 0 6-15,-19 8 34 16,-6 7 44-16,-15 15 39 15,-25 4-3-15,-9 16-65 16,-2 13 1-16,2 2 69 16,8 0-64-16,14-6 59 15,15-8-80-15,7-7-23 16,5-6 5-16,9-4-73 16,24 0 54-16,10-6 30 15,6-14-99-15,-2-4 18 0,-7-1-67 16,-9-1 141-16,-11 11 14 15,-9 7 33-15,-9 8 26 16,-2 0-31-16,0 22-19 16,0 8 125-16,0-1-48 15,2 0-60-15,12-5 82 16,6-10-102-16,4-9-6 16,8-5 12-16,1 0 7 15,-2-21-38-15,-4-7-12 16,-7 0-89-16,-5-2 119 15,-3 4-62-15,-5 4 60 16,-3 10 3-16,-2 5 21 16,2 7 23-16,4 3-44 15,1 17 0-15,3 8 14 0,2 3-14 16,2 3 0-16,0-5 0 16,-6-2-54-16,-1-13-83 15,-5-7-205-15,-4-7-485 0</inkml:trace>
  <inkml:trace contextRef="#ctx0" brushRef="#br0" timeOffset="-191504.38">8729 8136 1706 0,'0'0'516'16,"0"0"-383"-16,0 0-133 0,0 0-16 15,0 0-46-15,0 0-67 16,42 162 38 0,-79-100-313-16</inkml:trace>
  <inkml:trace contextRef="#ctx0" brushRef="#br0" timeOffset="-189789.19">9859 8735 1177 0,'0'0'814'0,"0"0"-647"16,0 0-90-16,0 0-49 15,0 0 5-15,0 0-18 16,0 0 16-16,-153 5-24 15,110 28 98-15,7 5-78 16,9-6 49-16,12-1-31 16,9-10-35-16,6-7 21 15,0-5-31-15,21-9 0 16,15 0-49-16,4-7 45 16,7-18-90-16,-2-8-57 15,-3-13-89-15,3-32 16 0,-10 10-140 16,-8 5-258-16</inkml:trace>
  <inkml:trace contextRef="#ctx0" brushRef="#br0" timeOffset="-189608.04">9941 8349 954 0,'0'0'774'0,"0"0"-376"15,0 0-270-15,0 0-58 16,0 0-26-16,0 0-36 16,-35 136 108-16,26-64-45 15,2 7 30-15,7-3-101 16,0-3 30-16,0-11-17 15,0-12-13-15,3-10-71 16,5-10 7-16,1-7-144 16,0-18-20-16,-2-5-109 0,-7 0-314 15</inkml:trace>
  <inkml:trace contextRef="#ctx0" brushRef="#br0" timeOffset="-189252.08">9607 8671 1759 0,'0'0'471'0,"0"0"-456"16,0 0-15-16,0 0 0 15,0 0 27-15,165 19-18 16,-96-9-9-16,3 1 14 16,-5 0 3-16,-7 0-3 15,-12 5-14-15,-11 5 0 0,-13 2 49 16,-11 5-26-1,-4 4 55-15,-2-4 17 0,-3-3-74 16,3-10 58-16,2-4-79 16,4-8 1-16,7-3 65 15,5-3-66-15,2-18-24 16,-2-7-27-16,-10-6-25 16,-11 0 60-16,-4 1-75 15,-6 7 63-15,-19 6-12 16,-6 10 40-16,-1 10-12 15,3 0 5-15,10 9-76 16,7 9-140-16,8-4-158 16,4-6-446-16</inkml:trace>
  <inkml:trace contextRef="#ctx0" brushRef="#br0" timeOffset="-189034.58">10329 8453 1824 0,'0'0'316'15,"0"0"-267"-15,0 0-20 16,0 0-27-16,-8 105 64 16,3-53-54-16,3 2 22 15,2-1-28-15,0-3-6 16,0-3-125-16,0-14-48 0,0-13-377 15</inkml:trace>
  <inkml:trace contextRef="#ctx0" brushRef="#br0" timeOffset="-188814.07">10512 8576 1862 0,'0'0'360'0,"0"0"-360"16,0 0 0-16,0 0 71 16,2 113-52-16,0-66-11 15,4 2 24-15,0-6-32 0,3-8-22 16,-3-9-79-16,-2-12-150 16,0-8-34-16,-4-6-927 0</inkml:trace>
  <inkml:trace contextRef="#ctx0" brushRef="#br0" timeOffset="-188667.62">10530 8203 2068 0,'0'0'490'16,"0"0"-300"-16,0 0-190 15,0 0-274-15,0 0-90 16,-11 108 43-16,0-50-997 0</inkml:trace>
  <inkml:trace contextRef="#ctx0" brushRef="#br0" timeOffset="-188568.62">10410 9258 1758 0,'0'0'244'16,"0"0"-244"-16,0 0-784 0</inkml:trace>
  <inkml:trace contextRef="#ctx0" brushRef="#br0" timeOffset="-188274.25">11413 8340 2080 0,'0'0'236'0,"0"0"-236"16,0 0-102-16,0 0 102 16,0 0 92-16,-156 164 89 15,106-88 6-15,9 5-150 16,3-2 51-16,9-5-88 16,6-19-25-16,9-13 6 15,8-16-66-15,2-12-42 16,4-12-94-16,0-11-71 15,0-20 191-15,0-12-839 0</inkml:trace>
  <inkml:trace contextRef="#ctx0" brushRef="#br0" timeOffset="-188006.08">11134 8552 1971 0,'0'0'343'0,"0"0"-321"16,0 0 68-16,54 114-70 15,-25-61 32-15,7-5 38 16,8-10-72-16,7-12 73 15,7-12-91-15,5-14 12 16,-5 0-60-16,-10-22-8 16,-7-12-63-16,-19-6-10 15,-15-6-156-15,-7 0-20 16,-7 6 1-16,-15 7 304 0,-1 18 298 16,3 15 33-16,7 0-157 15,7 27-33-15,6 15-31 16,0 6-5-16,13 6-105 15,20 0-43-15,29-1-12 16,-8-14-456 0,-5-16-375-16</inkml:trace>
  <inkml:trace contextRef="#ctx0" brushRef="#br0" timeOffset="-186759.02">12395 8261 1528 0,'0'0'383'0,"0"0"-35"16,0 0-178-16,0 0-73 16,0 0-65-16,0 0 4 15,0 0-55-15,6 25 19 16,-6 49 0-16,0 7 151 15,0 12-100-15,0 4 6 16,0-20-17-16,-3 2-9 16,-2-17 31-16,1-16-62 15,2-16 0-15,0-11 5 16,2-10 2-16,0-7-7 16,0-2 0-16,0 0 23 15,0-11 27-15,8-15-50 0,17-18-104 16,6-5 75-16,7-1-68 15,1 11 76-15,-4 15 14 16,-4 19-20-16,-6 5 2 16,-10 15-7-16,-11 19 32 15,-4 3 23-15,0 3-22 16,-24 1 71-16,-8-6-19 16,-1-3-32-16,2-8 11 15,4-6-32-15,10-8-53 16,8-8 45-16,9-2-98 15,0-7 3-15,42-49-265 16,2 3-447-16,1-1 67 0</inkml:trace>
  <inkml:trace contextRef="#ctx0" brushRef="#br0" timeOffset="-186159.13">12766 8678 570 0,'0'0'989'0,"0"0"-774"16,0 0-43-1,0 0 32-15,-24 124-74 0,14-79 61 16,6-6-129-16,4-6-22 15,0-8-8-15,2-5-23 16,18-8 34-16,7-9-43 16,6-3 0-16,3-1-3 15,2-22 3-15,-2-9-57 16,-5-5-1-16,-4 2-64 16,-10 3 33-16,-8 7 29 15,-7 13 60-15,-2 12 78 16,0 0-78-16,-4 19 0 0,-7 8 70 15,5 2-27-15,3 0 45 16,3-4-88 0,0-4 13-16,13-4 38 15,6-5-51-15,4-4 0 0,2-6 5 16,0-2 15-16,-1 0-26 16,-3-7 6-16,-4-6-17 15,-3 1-19-15,-5 3 36 16,-5 4 0-16,-2 1 21 15,0 4-12-15,3 0-18 16,2 0 7-16,4 0 2 16,4 4-6-16,5 1 6 15,1-5-15-15,3 0 3 16,0-7-95-16,-3-13-38 0,-3-4-176 16,-7-2 13-16,-7 1 172 15,-2 4 126-15,-2 8 10 16,0 12 197-16,0 1-146 15,0 21 26-15,0 16 168 16,2 15-78-16,-2 10 68 16,0 2-142-16,0 1-8 15,-15-7 26-15,-7-4-52 16,-7-11 15-16,-7-6-74 16,-4-7 21-16,-3-10 6 15,1-8-27-15,2-7-67 16,6-5-63-16,13-19-138 15,11-5-306-15</inkml:trace>
  <inkml:trace contextRef="#ctx0" brushRef="#br0" timeOffset="-185842.26">13745 8823 1631 0,'0'0'641'16,"0"0"-560"-16,0 0-44 0,0 0-3 16,0 0-19-16,0 0 58 15,-25 134 73-15,23-85-81 16,2 1-20-16,0-2-45 15,0-4 31-15,11-3-41 16,0-10 10-16,-2-7-107 16,-3-7 28-16,1-10-122 15,-7-9-62-15,0-17 25 16,0-10-1422-16</inkml:trace>
  <inkml:trace contextRef="#ctx0" brushRef="#br0" timeOffset="-185685.92">13624 8686 2158 0,'0'0'335'15,"0"0"-317"-15,125-1 21 16,-69-3-57-16,2-2 18 16,13-19-95-16,-13 2-123 15,-14-6-712-15</inkml:trace>
  <inkml:trace contextRef="#ctx0" brushRef="#br0" timeOffset="-185526.27">13791 8101 2167 0,'0'0'340'15,"0"0"-338"-15,-156 134 8 0,52-23-10 16,-15 35-38-16,22-18-34 15,25-26-474-15</inkml:trace>
  <inkml:trace contextRef="#ctx0" brushRef="#br0" timeOffset="-183027.05">14482 8550 466 0,'0'0'1144'0,"0"0"-861"16,0 0-205-16,0 0-71 15,0 0 153-15,0 0-43 16,0 0 3-16,14-62-64 16,-12 73-41-16,-2 24-8 15,2 20 75-15,-2 13 18 16,0 8 70-16,0 5-131 0,0-12-21 15,0-8-5-15,0-12 5 16,0-15 9 0,0-10-27-16,0-10 0 15,0-10-51-15,0-4-1 0,5 0-42 16,8-5 51-16,7-23-45 16,3-15-67-16,0-13-217 15,-2-9-145-15,-5-5 186 16,-5 15 327-16,-7 13 4 15,-4 23 519-15,0 19-392 16,-6 7-45-16,-13 29 28 16,4 10 48-16,7 0 108 15,8 0-160-15,0-10-50 0,15-7 10 16,16-8-66-16,11-13 47 16,7-8-47-16,3-4-47 15,2-26 25-15,-6-11-145 16,-5-14-85-16,-10-13-20 15,-9-10-23-15,-6-6-51 16,-9 1-187-16,-7 9 533 16,-2 16 546-16,0 19-65 15,0 22-184-15,-11 17-130 16,-7 0-136-16,-4 31 26 16,0 18 17-16,1 13-10 15,6 12 132-15,7 8-149 16,8 1-15-16,0-5 22 0,0-12-53 15,17-12 40 1,6-12-41-16,1-14 1 0,3-10-47 16,4-12 46-16,3-6-83 15,3-4 20-15,3-22-123 16,-4-8-86-16,-7-6 2 16,-9 1 145-16,-9 7 118 15,-4 9 14-15,-7 15 138 16,0 8-36-16,0 0-103 15,-2 22 101-15,-3 4 55 16,3 3-121-16,2-2 84 16,0-3-125-16,0-5 0 15,14-6 21-15,1-5-21 16,3-4 0-16,-1-4-2 16,-1 0-73-16,-3-18 55 15,-5-3-81-15,-6-8-113 0,-2 2 139 16,0 0 53-16,0 8 22 15,0 10 171-15,0 5-100 16,4 4-14-16,11 0-57 16,12 1 0-16,11 11 31 15,7-1-30-15,9-3 12 16,1-6-13-16,-2-2 15 16,-1 0-28-16,-5-12 13 15,-9-9-64-15,-9-2 32 16,-8-3-76-16,-7-1 28 15,-7 8 62-15,-5 6 18 0,-2 12 50 16,0 1-50 0,0 17 0-16,-9 26 12 0,1 18 78 15,-2 14 55-15,3 12-24 16,5 5-44-16,0 2 115 16,2 0-138-16,0-4-54 15,0-7 60-15,-6-9-59 16,-6-13-1-16,-7-12 0 15,-8-15 22-15,-11-10-43 16,-7-15 21-16,-7-9-35 16,6 0 3-16,8-29 28 15,14-12-8-15,15-10-11 16,9-7 19-16,4-7 3 0,25 3 1 16,9 2 0-1,2 4 15-15,3 4-15 0,-6 4-83 16,-10-9-72-16,-9 13-225 15,-16 7-308-15</inkml:trace>
  <inkml:trace contextRef="#ctx0" brushRef="#br0" timeOffset="-182854.23">15319 8557 1607 0,'0'0'514'0,"0"0"-316"15,0 0 22-15,0 0-208 16,127-77 20-16,-92 73-29 16,-4 4-3-16,5 16-65 0,-9 10-180 15,-11-1-284-15</inkml:trace>
  <inkml:trace contextRef="#ctx0" brushRef="#br0" timeOffset="-182210.07">16607 8647 740 0,'0'0'1152'16,"0"0"-826"-16,0 0-306 16,0 0-10-16,0 0-20 0,0 0 30 15,-129 65 26-15,88-10 55 16,3 3-86-16,7 0 106 15,14-9-121-15,7-10 0 16,10-13 36-16,2-12-36 16,27-12 0-1,10-2 0-15,7-18-92 0,14-52-79 16,-10 5-446-16,-13-4-725 16</inkml:trace>
  <inkml:trace contextRef="#ctx0" brushRef="#br0" timeOffset="-181618.56">16669 8272 1950 0,'0'0'248'0,"0"0"-247"16,0 0-1-1,-65 172 1-15,41-56 181 0,9-1-76 16,3-13-20-16,12-14 61 16,0-28-124-16,4 5 8 15,19-5-13-15,6-14 10 16,4-16 27-16,5-16-55 15,5-14 0-15,3-7 8 16,3-27-8-16,-7-15-71 16,-7-11-93-16,-14-7-102 15,-11 1 96-15,-10 6-2 16,0 16 146-16,-16 17 26 16,-9 22 29-16,-2 5-15 15,0 26 64-15,8 12 27 0,5 5 94 16,10 3-125-16,4-2-53 15,9-5 81-15,17-4-96 16,11-10 18-16,5-8-24 16,2-12 37-16,5-5-78 15,-2 0 33-15,0-22-57 16,-7-5 30-16,-6-4 6 16,-8 4 14-16,-8 8 15 15,-7 7 24-15,-6 8 99 16,-5 4-123-16,0 0 0 15,0 0-41-15,0 0 40 16,0 0 1-16,0 4 13 16,0-4 0-16,0 0 31 15,17 0-44-15,8 0 0 16,13-12-38-16,5 0 38 0,3 0-16 16,-3 7 0-16,-3 5 32 15,-7 0-41-15,-6 5 10 16,-12 16-94-16,-5 6 108 15,-10 1-87-15,0-2 8 16,-19-1-40-16,-30-10-56 16,5-3-25-16,-6-9-512 0</inkml:trace>
  <inkml:trace contextRef="#ctx0" brushRef="#br0" timeOffset="-181449.05">16707 8555 1952 0,'0'0'528'16,"0"0"-528"-16,0 0 35 15,0 0-81-15,136-21-10 16,-90 13-97-16,-7 2-101 16,-8-8-542-16</inkml:trace>
  <inkml:trace contextRef="#ctx0" brushRef="#br0" timeOffset="-181308.26">17286 8057 1685 0,'0'0'195'16,"0"0"-160"-16,0 0-35 16,-122 148-7-16,67-90-115 15,1-7-431-15</inkml:trace>
  <inkml:trace contextRef="#ctx0" brushRef="#br0" timeOffset="-181151.08">16197 8468 2218 0,'0'0'547'16,"0"0"-484"-16,0 0-63 15,152-18 24-15,-79 8-65 16,7 2 41-16,39 2-243 0,-19 2-242 15,-15 2-478-15</inkml:trace>
  <inkml:trace contextRef="#ctx0" brushRef="#br0" timeOffset="-179876">18106 8453 1099 0,'0'0'403'0,"0"0"-234"15,0 0-7-15,0 0-7 0,0 0-20 16,0 0 79 0,0 0-156-16,-17-58-48 0,38 46 17 15,-2 7-27-15,1 5 0 16,-7 0-9-16,-5 24 26 16,-8 13 36-16,0 6-14 15,-25 7 8-15,-4 0 113 16,-2-5-135-16,2-8 26 15,6-11-23-15,5-9-11 16,9-7 15-16,5-6-32 16,4-4 0-16,0 1 27 15,0-1-26-15,0 0-1 16,0 0 0-16,0 0 30 0,0 0-46 16,0 0 16-1,0 2 0-15,0-2-54 0,0 0 54 16,0 2-16-16,0-2 2 15,0 0 28-15,0 0-13 16,0 0-1-16,0 0 0 16,0 0-12-16,0 0 12 15,0 0 0-15,0 0 0 16,0 0 20-16,0 0 11 16,0-11-31-16,2-15-42 15,14-9 33-15,6-6-124 16,5-2 28-16,2 5 81 15,0 8 16-15,-7 8-11 16,-7 12 19-16,-5 4 0 16,-8 6-18-16,0 0 18 0,-2 0-6 15,3 18 6-15,-1 8 0 16,-2 6 48-16,0 4-30 16,0 5-12-16,-9-1 132 15,-7-4-124-15,1-3 3 16,-3-1 24-16,3-8-32 15,1-4 25-15,3-6-34 16,1-2 1-16,4-9 2 16,1 1-3-16,1-2 0 15,-2 0-15-15,1-1 36 16,-4 4-21-16,2-1 0 16,1-2 1-16,2-2-25 15,1 2 24-15,3-2 0 0,0 0-21 16,0 0 27-16,0 0-6 15,0 0 0-15,0 0 12 16,0 0-10-16,0 0-2 16,0 0-3-16,0 0-24 15,0 0 26-15,0 0 1 16,0 0 0-16,0 0 1 16,0 0-1-16,0 0 0 15,0 0 0-15,7 0 15 16,6-2-15-16,5-10 0 0,7-4-1 15,6-2 0 1,7 0-31-16,-1 4 32 16,6 6-9-16,-3 4-10 15,-7 4 19-15,-6 2 0 0,-12 17-1 16,-9 10 1-16,-6 5 12 16,-23 4-11-16,-17 0-1 15,-9-2 65-15,-5-3-65 16,0-10 24-16,8-4-24 15,8-8-51-15,9-3 40 16,15-8-168-16,12 0-81 16,2-12-76-16</inkml:trace>
  <inkml:trace contextRef="#ctx0" brushRef="#br0" timeOffset="-179569.23">18571 8650 1355 0,'0'0'694'16,"0"0"-694"-16,0 0 17 15,0 0-17-15,-23 103 92 16,5-47 154-16,-4 9-103 16,-2 10-47-16,-1 1 52 15,0 3-112-15,6-6 24 16,5-3-31-16,5-10-2 15,7-11 12-15,2-11-39 16,0-9 0-16,0-12-22 16,0-7 22-16,5-10-30 0,3 0 30 15,4-18-24-15,1-24 8 16,3-18-172-16,3-64-130 16,0 12-37-16,-2 3-331 0</inkml:trace>
  <inkml:trace contextRef="#ctx0" brushRef="#br0" timeOffset="-179403.06">18650 8642 1075 0,'0'0'668'16,"0"0"-323"-16,0 0-278 16,0 0-26-16,0 0 13 15,79 105 9-15,-79-58 67 16,-2 4-38-16,-21-3-78 0,-6-4 75 16,-2-8-80-1,0-7-18-15,4-14 7 0,8-8-84 16,5-18 58-16,7-17-215 15,7-10-694-15</inkml:trace>
  <inkml:trace contextRef="#ctx0" brushRef="#br0" timeOffset="-178680.05">18912 8226 1446 0,'0'0'223'16,"0"0"-125"-16,4 107-46 15,-4-40 76-15,0 9 186 16,-2 8-90-16,-11 8-47 16,-1 0-17-16,1-5-92 15,-1-9 24-15,3-11-92 16,1-18 0-16,2-13-9 0,4-14 9 16,2-9 0-16,2-10 3 15,0-3 9-15,0-2 34 16,8-22-46-16,15-13-90 15,6-11 90-15,2-3-148 16,-2 7 7-16,-6 11 124 16,-8 13 17-16,-8 15 5 15,-5 5-5-15,0 0 0 16,-2 12 36-16,0 13-17 16,0 2 10-16,3 1 13 15,1-2-41-15,0-6 31 0,3-8-32 16,2-5 10-1,2-6-26-15,4-1 16 0,6-3-39 16,3-22-4-16,3-8-137 16,-2-4-12-16,-6-3 2 15,-5 4 101-15,-5 8 89 16,-5 14 161-16,-4 10-50 16,0 4-61-16,0 6-26 15,0 16-12-15,-8 5 65 16,1 2-43-16,5-5 120 15,2-4-150-15,0-6 11 16,0-4-14-16,0-5-1 0,6-5-19 16,5 0 12-1,7-5-59-15,0-13 50 0,2-6-103 16,-2-2-10-16,-5 0 92 16,-4 6 37-16,-2 8 62 15,-5 6 70-15,-2 6-123 16,3 0 35-16,-1 9-14 15,6 12-13-15,3 1 81 16,7 0-88-16,7-3 10 16,4-4-20-16,9-9 18 15,2-6-15-15,5 0-3 16,-1-16-90-16,-3-12 28 16,-4-12-138-16,1-36-108 15,-9 7-248-15,-4 4-342 0</inkml:trace>
  <inkml:trace contextRef="#ctx0" brushRef="#br0" timeOffset="-178360.83">19786 8426 1320 0,'0'0'727'0,"0"0"-369"0,0 0-322 16,0 0 21-16,0 0-57 15,0 0 50-15,0 166 38 16,-7-92 80-16,2 4-102 16,3-1-14-16,2-7-41 15,0-8 20-15,0-8-8 16,0-11-23-16,0-11 0 15,0-13-39-15,0-9 19 16,0-7-54-16,0-3 44 16,-20-10-52-16,-11-19-51 15,-7-7-219-15,2-8 80 16,9 0 176-16,14 2 96 16,13 7 4-16,0 6 269 0,13 9-31 15,14 2 62-15,9 5-134 16,2 4-128-16,4 3 16 15,0 2-58-15,-3 4-28 16,-8 0-62-16,-10 0-171 16,-21-10-49-16,0-4-330 15,-6-6-898-15</inkml:trace>
  <inkml:trace contextRef="#ctx0" brushRef="#br0" timeOffset="-178199.62">19466 8055 1560 0,'0'0'617'16,"0"0"-617"-1,0 0 0-15,-171 159-34 0,87-43 34 16,-12 19-47-16,17-16-209 16,23-30-1320-16</inkml:trace>
  <inkml:trace contextRef="#ctx0" brushRef="#br0" timeOffset="-177457.58">20195 8087 1265 0,'0'0'290'15,"0"0"-125"-15,0 0-164 16,0 0 7-16,0 0 76 15,0 0-13-15,0 0-2 16,3 10-55-16,-12 22 93 16,-6 14 113-16,-3 14-121 15,-3 11 11-15,0 11 69 16,-2 8-94-16,3 2 10 16,2 1-31-16,7-7-46 15,4-7 94-15,7-16-112 0,0-10 0 16,0-9 21-16,11-15-12 15,7-8-3-15,3-9-6 16,2-11 15-16,4-1-1 16,4-5-14-16,-2-19-39 15,-2-8 39-15,-9 1-60 16,-7 4 23-16,-6 6 36 16,-5 11 1-16,0 6 30 15,0 4-30-15,0 0-44 16,0 12 23-16,0 11 13 0,0 2 8 15,0 1 0 1,2 1 24-16,2-5-79 16,-4-6 55-16,0-7-179 15,0-6 18-15,-2-3-120 0,-31-14 75 16,1-15-195-16,1-7-1019 16</inkml:trace>
  <inkml:trace contextRef="#ctx0" brushRef="#br0" timeOffset="-177358.12">20269 8584 1955 0,'0'0'473'16,"0"0"-336"-16,165-34-137 16,-82 34-115-16,-19 7-92 15,-10 5-627-15</inkml:trace>
  <inkml:trace contextRef="#ctx0" brushRef="#br0" timeOffset="-177256.75">20804 8883 2318 0,'0'0'195'16,"0"0"-195"-16,0 0-896 0</inkml:trace>
  <inkml:trace contextRef="#ctx0" brushRef="#br0" timeOffset="-175880.22">1557 10160 1084 0,'0'0'258'15,"0"0"-123"-15,0 0 120 16,0 0-73-16,0 0-9 16,0 0-16-16,0 0-83 15,14-20 78-15,-14 20-107 16,0 0-17-16,0 0 54 16,0 0-75-16,0 0 4 15,0 4-11-15,0 25-10 16,2 17 10-16,5 17 17 15,2 20 47-15,-2 9 39 16,-1 4-72-16,-6 17 50 16,0-15-27-16,0 2-54 15,-9-6 76-15,-4-20-76 16,-2 4 0-16,3-17-2 16,3-17 4-16,3-12-4 0,4-14-4 15,0-8-67-15,2-6 51 16,0-4-77-16,0 0-20 15,0-6 89-15,13-53-71 16,2 0-214-16,1-7-441 0</inkml:trace>
  <inkml:trace contextRef="#ctx0" brushRef="#br0" timeOffset="-175625.92">1678 10062 1018 0,'0'0'720'0,"0"0"-506"0,0 0-103 16,0 0-30-1,122-36-41-15,-86 62-9 0,-2 16 170 16,-8 16-109-16,-8 12-3 16,-13 9 23-16,-5 5-57 15,-23-2 29-15,-17-3-84 16,-6-6 12-16,-6-6-8 15,3-11-4-15,9-10-110 16,7-15-105-16,12-10-315 16,11-17-259-16</inkml:trace>
  <inkml:trace contextRef="#ctx0" brushRef="#br0" timeOffset="-175361.03">2431 10128 631 0,'0'0'1228'16,"0"0"-1115"-16,-135 47-58 16,67 7 3-16,2 33 160 15,8 27-28-15,18-1-77 16,21-11 84-16,19-12-175 15,19-25-4-15,18 7-7 0,17 0-11 16,8-12 0 0,44-7-88-16,-20-17-160 0,-6-19-247 0</inkml:trace>
  <inkml:trace contextRef="#ctx0" brushRef="#br0" timeOffset="-174676.92">4761 10154 1428 0,'0'0'320'16,"0"0"-223"-16,0 0 65 0,0 0-24 15,0 0 17-15,-160 151 81 16,108-87-115-16,-1 4 16 15,-1 0-28-15,1-5-76 16,4-5 91-16,5-8-124 16,3-8 10-16,10-8 4 15,6-8-14-15,8-8-24 16,7-7 6-16,6-2-114 16,4-7-47-16,0-2-175 15,0-16-183-15,7-10 54 0</inkml:trace>
  <inkml:trace contextRef="#ctx0" brushRef="#br0" timeOffset="-174455.05">4134 10307 1778 0,'0'0'601'0,"0"0"-521"15,0 0-4-15,0 0-33 16,116 92 65-16,-64-44 26 15,8 7-54-15,0 0 21 16,1 3-101-16,-3-1 1 16,-6-5 6-16,0-4-7 15,-8-6-39-15,-1-8-27 16,3-11-169-16,-7-9-154 16,-10-13-611-16</inkml:trace>
  <inkml:trace contextRef="#ctx0" brushRef="#br0" timeOffset="-173968.08">5441 10135 1430 0,'0'0'367'0,"0"0"-221"15,0 0-105-15,0 0-32 16,0 0 182-16,-92 126-58 16,50-66-23-16,-3 5-5 15,1 2-36-15,4-5 45 16,6-8-41-16,12-8-64 16,8-9 113-16,14-5-122 15,0-8 0-15,19-2 58 0,16-5-49 16,10 0 50-1,4-3-59-15,-2-2 11 0,-3-4 16 16,-6-1-27-16,-9 0-28 16,-7-3 27-16,-6 2-135 15,-7 2-122-15,-3-2-229 16,-6-3-251-16</inkml:trace>
  <inkml:trace contextRef="#ctx0" brushRef="#br0" timeOffset="-173761.38">5044 10899 550 0,'0'0'1610'16,"0"0"-1289"-16,0 0-92 0,0 0-214 16,0 0 46-16,0 0 47 15,118 73-81-15,-73-51 3 16,-3-1-30-16,-2-1-96 15,-1-3-35-15,-11-5-405 16,-10-3-587-16</inkml:trace>
  <inkml:trace contextRef="#ctx0" brushRef="#br0" timeOffset="-173141.32">4016 10149 1570 0,'0'0'563'16,"0"0"-519"-16,0 0 8 16,0 0-40-16,-82 107 88 15,42-47 43-15,-2 5-24 16,-4-2 6-16,2-2-63 15,2-5-18-15,6-6 47 16,7-9-91-16,9-9 0 0,9-8-1 16,9-8 17-16,2-5-2 15,9 3-14-15,25 4 0 16,7-1 25-16,11 4-25 16,2-2 0-16,-4-1-1 15,-5-2 19-15,-9-2-43 16,-9 2-55-16,-8-2-170 15,-19 9-6-15,0-5-386 16,-15-4-220-16</inkml:trace>
  <inkml:trace contextRef="#ctx0" brushRef="#br0" timeOffset="-172979.38">3417 10953 2293 0,'0'0'524'0,"0"0"-503"0,0 0 77 15,0 0-97-15,158 36-1 16,-87-17 9-16,6 8-9 16,20 11-8-16,-17-8-375 15,-14-8-607-15</inkml:trace>
  <inkml:trace contextRef="#ctx0" brushRef="#br0" timeOffset="-170844.09">2498 10724 1060 0,'0'0'819'15,"0"0"-525"-15,0 0-141 16,0 0 121-16,0 0-149 16,0 0-60-16,0 0-12 15,96-84-52-15,-65 50-2 16,3-4-7-16,-5-3-90 15,-1-1 52-15,-3-2-74 16,-2-2-27-16,-5 0 36 16,-5 4 6-16,-2 5 105 15,-6 11 8-15,-3 11 57 16,-2 7 148-16,0 6-140 16,0 2-72-16,0 7-2 15,0 25 30-15,-2 17-20 16,-6 16 131-16,0 7-110 0,1 1 98 15,1 0-128-15,6-11 0 16,0-8-18-16,0-11-10 16,0-6-80-16,6-11-59 15,19-19-189-15,-6-4 73 16,4-3-427-16</inkml:trace>
  <inkml:trace contextRef="#ctx0" brushRef="#br0" timeOffset="-170495.02">3109 10314 1602 0,'0'0'540'0,"0"0"-438"16,0 0-34-16,0 0 93 16,0 0-86-16,0 0 18 15,0 0-23-15,-38-20-56 16,63 8-28-16,8-2 10 15,5 0-23-15,0 9 6 16,-2 5 42-16,-9 0-3 16,-14 28 15-16,-13 14-32 15,-2 16 128-15,-36 9-45 16,-9 4-44-16,-4-3 50 16,6-11-81-16,12-17-3 0,14-17-6 15,17-11 15-15,2-5-63 16,16-5 33-16,22-2-6 15,14 0-1-15,8 0-44 16,27-12-121-16,-14 0-121 16,-11 1-327-16</inkml:trace>
  <inkml:trace contextRef="#ctx0" brushRef="#br0" timeOffset="-169770.72">5737 10780 1249 0,'0'0'644'16,"0"0"-495"-16,0 0-7 16,0 0 25-16,0 0-38 0,0 0 133 15,0 0-164-15,42-79-98 16,-13 35-8-16,5-7 8 16,0-4-7-16,-1-1-42 15,-1 2-19-15,-11 6 45 16,-3 6-1-16,-7 10 24 15,-6 12 94-15,-2 10-9 16,-3 10 12-16,0 0-97 16,0 13 1-16,-6 22-20 15,-7 14 35-15,0 9-16 16,-1 5 42-16,6-2-34 16,-1-5 14-16,6-8-22 0,1-8-88 15,2-8 62 1,0-8-184-16,2-10-65 0,23-14-27 15,-3-8-48-15,1-17-963 0</inkml:trace>
  <inkml:trace contextRef="#ctx0" brushRef="#br0" timeOffset="-169402.35">6246 10316 1356 0,'0'0'602'16,"0"0"-549"-16,0 0-22 15,0 0 128-15,-41 128 38 16,24-73-15-16,1-4-80 0,3-4 87 16,4-8-164-16,4-11-24 15,3-8 66-15,2-10-65 16,0-8 10-16,0-2-12 16,0 0 19-16,11 0-31 15,14-16 12-15,6-2-32 16,3-1 31-16,-1 4-49 15,-2 5 50-15,-2 10-9 16,-7 0-31-16,-6 13-8 16,-8 20 44-16,-5 6 4 15,-3 5-2-15,-5 5 13 16,-12-5 10-16,-5-4-21 16,-1-6 24-16,-2-8-15 15,4-8-9-15,-4-4-75 16,0-7-10-16,-6-7-131 0,4-17-111 15,5-9-318-15</inkml:trace>
  <inkml:trace contextRef="#ctx0" brushRef="#br0" timeOffset="-169226.08">6165 10256 1837 0,'0'0'664'16,"0"0"-524"-16,0 0-88 15,0 0-52-15,141-37 39 16,-88 33-18-16,1 4-21 16,1 0-103-16,6 0-44 15,-14 4-197-15,-14-2-181 0</inkml:trace>
  <inkml:trace contextRef="#ctx0" brushRef="#br0" timeOffset="-168974.11">6751 9922 1796 0,'0'0'496'16,"0"0"-495"-16,0 0 91 16,0 0-55-16,128 172 35 15,-109-85 142-15,-5 9-131 0,-14 22-6 16,0 2-19-16,-24-2-40 15,-7-16 60-15,-3-18-78 16,7-18-9-16,-2 2-27 16,0 0-60-16,5-11-164 15,11-16-216 1,3-21-342-16</inkml:trace>
  <inkml:trace contextRef="#ctx0" brushRef="#br0" timeOffset="-168553.39">7365 10546 1910 0,'0'0'756'15,"0"0"-580"-15,0 0-101 0,0 0 101 16,0 0-162-16,0 0 20 16,0 0 14-16,113 0-30 15,-66 0 14-15,3 0-32 16,-8 0-18-16,-5 0-30 16,-8 0-36-16,-15 7-90 15,-7 5-206-15,-7-2-546 0</inkml:trace>
  <inkml:trace contextRef="#ctx0" brushRef="#br0" timeOffset="-168404.54">7295 10744 2076 0,'0'0'314'0,"0"0"-158"16,0 0-60-16,0 0 37 0,132 0-48 15,-69-2-84 1,1-5-1-16,16 0-172 0,-15 1-411 15,-18-1-664-15</inkml:trace>
  <inkml:trace contextRef="#ctx0" brushRef="#br0" timeOffset="-160212.31">8633 9924 1015 0,'0'0'512'16,"0"0"-336"-16,0 0-99 16,0 0-34-16,0 0 108 15,0 0-122-15,-13-5 23 16,4 5 7-16,2 0-44 16,-2 0 72-16,0 0-38 15,1 0-48-15,-2 11 57 16,1 7-49-16,-3 6-9 15,-2 12 77-15,-1 11-44 16,-2 8 87-16,2 13-58 16,-1 8-47-16,5 7 149 15,0 1-143-15,6 6 8 0,5 14 45 16,0-5-50-16,0-1 59 16,7 2-83-16,2-13 20 15,2 4 0-15,-2-4-20 16,-2-11 0-16,-5-10-14 15,-2-12 40-15,0-11-25 16,0-11-1-16,0-9 0 16,-5-6-40-16,-6-5 40 15,-4-1-57-15,-12-2-13 16,1 0-200-16,1-8-417 0</inkml:trace>
  <inkml:trace contextRef="#ctx0" brushRef="#br0" timeOffset="-159694.94">7860 12143 1980 0,'0'0'565'16,"0"0"-347"-16,0 0-198 16,0 0 24-16,0 0-23 15,0 0-6-15,109-102-30 16,-71 62-41-16,0-4-9 16,-5 2 13-16,-8 6 49 15,-7 8 3-15,-10 10 44 0,-5 8 46 16,-3 6 38-16,0 4-128 15,0 0 38-15,0 12-58 16,-3 17 20-16,-8 12 0 16,0 11 32-16,0 3-25 15,1 1-14-15,6-6-10 16,4-6-161-16,0-8 29 16,12-12-404-16,3-12-362 15</inkml:trace>
  <inkml:trace contextRef="#ctx0" brushRef="#br0" timeOffset="-159320.37">8397 11867 1709 0,'0'0'375'15,"0"0"-84"-15,0 0-141 16,0 0-59-16,0 0 46 16,0 0-67-16,0 0-2 15,44-48-68-15,-19 45 0 16,0 3 6-16,-4 0-6 16,-3 18 0-16,-11 11 27 15,-7 12-26-15,-2 6 94 16,-27 7-40-16,-5 2-54 15,-3-5 166-15,3-12-158 0,10-10-5 16,11-11 28-16,10-10-19 16,3-6-26-16,11-2-20 15,23 0-38-15,12 0 8 16,12-7-19-16,21-21-233 16,-17 2-171-16,-11-2-589 0</inkml:trace>
  <inkml:trace contextRef="#ctx0" brushRef="#br0" timeOffset="-158546.22">8740 9721 1204 0,'0'0'927'15,"0"0"-643"-15,0 0-95 16,0 0-40-16,0 0-104 16,0 0 140-16,0 0-137 15,50-39-42-15,-21 8-3 16,4-5 28-16,2-4-62 16,-1-3 9-16,-5 4 2 15,-5 3-50-15,-8 7 70 16,-6 10-3-16,-4 7-12 15,-4 5 30-15,-2 5 19 16,0 2-34-16,0 0 0 0,0 21-45 16,0 9 45-16,0 12 0 15,0 4 0-15,-8 2 23 16,4-4-46-16,2-4-32 16,-2-10-173-16,4-5 55 15,0-13-291-15,0-7 90 16,4-5-490-16</inkml:trace>
  <inkml:trace contextRef="#ctx0" brushRef="#br0" timeOffset="-158184.06">9235 9402 1543 0,'0'0'495'16,"0"0"-400"-16,0 0-89 0,0 0 130 15,0 0 29-15,-36 115-69 16,23-77 86-16,4-3-173 16,2-6 1-16,5-9 20 15,0-8-17-15,2-7 14 16,0-5-27-16,0 0 0 16,11 0-52-16,7-7 52 15,4-6-54-15,2-1 43 16,-1 5-15-16,-1 6 10 15,-1 3 16-15,-4 7 0 16,-3 17 16-16,-6 6-4 16,-5 4-4-16,-3 3 56 0,0-4-63 15,-3-5 36 1,-7-3-37-16,-2-9-68 0,-1-6 66 16,-16-10-175-1,4 0-25-15,-2-8-385 0</inkml:trace>
  <inkml:trace contextRef="#ctx0" brushRef="#br0" timeOffset="-158045.72">9206 9330 2105 0,'0'0'346'16,"0"0"-304"-16,120-48 25 16,-62 32-67-16,2 6-33 0,23 3-35 15,-16 2-296-15,-14 1-1526 16</inkml:trace>
  <inkml:trace contextRef="#ctx0" brushRef="#br0" timeOffset="-157081.09">9045 10910 1818 0,'0'0'644'16,"0"0"-469"-16,0 0 73 15,0 0-146-15,0 0-87 16,0 0 40-16,163-134-55 15,-103 76-5-15,2-3-14 16,-4 0 16-16,-6 2-18 16,-12 7 0-16,-13 11 21 0,-11 12-30 15,-12 11 30-15,-4 10 0 16,0 8-7 0,0 0 2-16,-6 18-5 15,-10 22-50-15,-5 20 60 0,4 29 25 16,-1 25-19-16,3-5-6 15,1-10 29-15,3-16-16 16,0-20 7-16,-5 0-20 16,-2-1 0-16,-2-11-5 15,-2-12 5-15,-1-13 0 16,6-10-13-16,1-12 43 16,9-4-20-16,7-20-10 15,0-25-87-15,34-35 66 0,28-27-89 16,10 1 30-1,-1 7 36-15,-4 15-25 0,-11 18 53 16,2-7 8-16,0-1 8 16,-12 16 75-16,-15 12 19 15,-13 18 19-15,-11 14 23 16,-7 12-109-16,0 2-3 16,-9 12-24-16,-18 22 0 15,-4 16-12-15,0 13 12 16,6 7 0-16,10 2 12 15,12-6 7-15,3-5 2 16,8-13-21-16,18-8 0 16,6-12-63-16,5-12 36 0,1-10-65 15,0-6-40 1,-5-21-122-16,-11-11-75 0,-10-5-499 0</inkml:trace>
  <inkml:trace contextRef="#ctx0" brushRef="#br0" timeOffset="-156730.02">9919 10585 1350 0,'0'0'492'16,"0"0"-319"-16,0 0 94 16,0 0-202-16,0 0-25 15,127 41 32-15,-108-1 25 16,-11 8 86-16,-6 6-71 16,-2 2-79-16,0-3 103 15,-4-9-136-15,-8-10 0 16,8-14-9-16,2-9 36 15,2-8-54-15,0-3-1 16,4-6-93-16,12-24 109 0,5-17-340 16,-4-8-142-16,-1-3-99 15,-7 3 205-15,-3 15 388 16,-4 18 697-16,-2 15-398 16,0 7-100-16,0 20-159 15,0 12 138-15,12 3 8 16,5 5-85-16,12-4 4 15,7-5-105-15,7-9 1 16,1-8-53-16,-1-11-1 16,-8-3-127-16,-8-20-45 15,-12-8-173-15,-10-7-577 0</inkml:trace>
  <inkml:trace contextRef="#ctx0" brushRef="#br0" timeOffset="-156571.32">10534 10340 1943 0,'0'0'465'0,"0"0"-320"16,0 0-145-16,0 0 0 16,110 133 84-16,-99-64-8 15,-7 8 46-15,-4 7-122 16,0 1-58-16,0 12 13 16,0-25-249-16,0-25-316 0</inkml:trace>
  <inkml:trace contextRef="#ctx0" brushRef="#br0" timeOffset="-156325.09">11369 10479 2223 0,'0'0'368'16,"0"0"-277"-16,0 0-91 15,-145-15-21-15,75 34 21 16,3 20 43-16,7 8-19 15,11 12 88-15,16 2-103 16,15-3-9-16,18-7 38 16,0-10-24-16,20-15 4 15,14-6-18-15,8-19-89 16,5-1 81-16,15-50-206 16,-11 0-74-16,-10-6-325 0</inkml:trace>
  <inkml:trace contextRef="#ctx0" brushRef="#br0" timeOffset="-156121.12">11402 10002 1857 0,'0'0'460'15,"0"0"-460"-15,0 0-67 16,0 0 67-16,0 158 108 16,0-78 66-16,-2 11-52 15,2 3 37-15,0 0-159 16,0 1 41-16,0-9-32 15,2-10-9-15,7-12-83 16,-3-14-15-16,8-15-113 0,-5-17-113 16,-1-17-311-16</inkml:trace>
  <inkml:trace contextRef="#ctx0" brushRef="#br0" timeOffset="-155888.58">11614 10490 2036 0,'0'0'362'15,"0"0"-285"-15,0 0-68 16,0 0 14-16,0 0 6 16,0 0 21-16,93 152 20 15,-90-93 132-15,-3 4-143 16,0-3 1-16,0-4-1 0,0-10-53 16,0-12 23-1,0-13-29-15,4-12-22 16,4-9-26-16,11 0-4 15,8-23 5-15,17-52-159 0,-7 5-378 16,-5 0-7-16</inkml:trace>
  <inkml:trace contextRef="#ctx0" brushRef="#br0" timeOffset="-155775.09">11912 10619 1309 0,'0'0'1024'0,"0"0"-649"16,0 0-283-16,0 0-75 16,0 0 81-16,0 125-56 15,20-76-19-15,22 2-8 16,18-5-15-16,48-6-81 15,-15-13-144-15,-8-16-435 0</inkml:trace>
  <inkml:trace contextRef="#ctx0" brushRef="#br0" timeOffset="-154739.22">6886 13946 1114 0,'0'0'1027'16,"0"0"-802"-16,0 0-89 15,0 0 24-15,0 0-65 16,0 0 113-16,0 0-172 16,15 0-3-16,11 0-14 15,10 0-3-15,9 0 35 16,1 0-51-16,2 0 0 15,-6 0-39-15,-6 0 39 0,-8 4-101 16,-7 4-110-16,-21 6-177 16,0 1-219-16,-21-3-280 0</inkml:trace>
  <inkml:trace contextRef="#ctx0" brushRef="#br0" timeOffset="-154613.19">6898 14096 1662 0,'0'0'746'16,"0"0"-601"-16,0 0 102 15,0 0-175-15,0 0-41 16,133 0-21-16,-73 0-10 16,26-9-140-16,-14 1-449 0,-10-2-1140 15</inkml:trace>
  <inkml:trace contextRef="#ctx0" brushRef="#br0" timeOffset="-152195.08">8310 13491 557 0,'0'0'391'0,"0"0"-229"15,0 0-26-15,0 0 77 0,7-102-66 16,-7 82 23-16,0 2-31 16,0-2-31-16,0 1 102 15,-9 0-129-15,-1 2 20 16,2 4 3-16,-1 3-28 15,3 4 62-15,0 1-89 16,4 5-35-16,0 0 29 16,-2 0-43-16,-7 24-9 15,-7 33-4-15,-5 38 26 16,4 36 35-16,5 18-18 16,9-5-29-16,5-14 127 15,0-33-112-15,0-19-16 0,0-20 40 16,0-10-31-1,0 3 24-15,0 0-33 0,0-5 0 16,-4-10 5-16,0-11-5 16,-1-7-3-16,-4-8-12 15,0-5 30-15,-2 2-30 16,-7-1-6-16,-15 2-175 16,4-4-10-16,2-2-583 15</inkml:trace>
  <inkml:trace contextRef="#ctx0" brushRef="#br0" timeOffset="-151894.49">7583 15066 1702 0,'0'0'762'16,"0"0"-706"-16,0 0-24 15,0 0 97-15,0 0-81 16,158-139 13-16,-104 77-61 15,-3-5-84-15,-8 1 68 16,-12 6-15-16,-14 12 31 16,-5 11 16-16,-12 16 38 15,0 13 110-15,0 8-142 16,-5 0 16-16,-11 22-55 16,-3 18 17-16,-1 12 0 15,4 8-9-15,3 6 30 16,6 1-42-16,7-5-64 15,0-1-141-15,4-18 4 16,9-13-371-16</inkml:trace>
  <inkml:trace contextRef="#ctx0" brushRef="#br0" timeOffset="-151583.18">8149 14833 1292 0,'0'0'988'15,"0"0"-789"-15,0 0-176 16,0 0 40-16,0 0 95 16,0 0-61-16,0 0 8 15,49-3-105-15,-22 10 0 16,-2 11 11-16,-8 8-11 16,-7 9 0-16,-10 11 44 15,-6 9-10-15,-22 3 72 16,-6-4-103-16,1-10 21 0,6-8 50 15,10-13-74-15,8-10-9 16,9-8 7-16,0-5-53 16,19 0 34-16,24-14-59 15,10-17-27-15,30-42 4 16,-14 7-377-16,-11-9-424 0</inkml:trace>
  <inkml:trace contextRef="#ctx0" brushRef="#br0" timeOffset="-151008.97">8283 13226 1746 0,'0'0'696'0,"0"0"-511"16,0 0-104-16,0 0-80 16,0 0 37-16,0 0-38 15,147-116 0-15,-111 81-42 16,-1 0 42-16,-8-1-19 15,-4 3 3-15,-10 3-2 0,-7 9 10 16,-1 6 16 0,-5 10 28-16,0 2 156 15,0 3-177-15,0 4 1 0,-3 22-16 16,-7 13 1-16,1 9 55 16,-3 4-56-16,6 0 0 15,-1-4 1-15,5-6-1 16,0-8-46-16,2-8-38 15,0-10-139-15,9-16-43 16,9 0-27-16,1-4-392 0</inkml:trace>
  <inkml:trace contextRef="#ctx0" brushRef="#br0" timeOffset="-150789.12">8776 12927 795 0,'0'0'1037'16,"0"0"-826"-16,0 0-186 15,0 0 159-15,0 0-29 16,8 137-33-16,4-80 117 16,3-4-172-16,-1-1-24 15,-1-7-9-15,-1-9-23 16,-8-10 5-16,-4-8-16 16,0-6-48-16,-2-3 29 15,-21-6-118-15,-22-11-58 16,3-16-177-16,5-14-607 0</inkml:trace>
  <inkml:trace contextRef="#ctx0" brushRef="#br0" timeOffset="-150681.12">8736 12941 1810 0,'0'0'676'15,"0"0"-515"-15,0 0-39 16,156-63-122-16,-105 57 15 16,16 6-64-1,-15 0-117-15,-11 9-515 0</inkml:trace>
  <inkml:trace contextRef="#ctx0" brushRef="#br0" timeOffset="-149014.48">9393 13654 2133 0,'0'0'272'0,"0"0"-259"15,0 0 45-15,0 0 33 16,0 0 80-16,0 0-35 16,0 0-128-16,112-81 17 15,-67 39-25-15,-3-4-41 16,-7-4 40-16,-8-1-79 15,-9 6 39-15,-7 4 12 0,-7 9 29 16,-4 13 32-16,0 6-20 16,0 11-6-16,0 2-6 15,-4 2-2-15,-7 25-4 16,-3 14 0-16,-1 15 12 16,1 13 30-16,3 7-36 15,0 1 0-15,2-3-24 16,3-7-25-16,-3-6-58 15,-1 3-73-15,2-18-172 16,-1-14-128-16</inkml:trace>
  <inkml:trace contextRef="#ctx0" brushRef="#br0" timeOffset="-148814.07">9128 13898 2112 0,'0'0'554'0,"0"0"-449"15,0 0-74-15,0 0 93 16,0 0-97-16,179 0-15 16,-100 6 31-16,10 4-34 15,3 2-3-15,-3-2-6 16,-2-2-15-16,-6-2-27 16,12-3-92-16,-22-3-197 0,-15 0-415 15</inkml:trace>
  <inkml:trace contextRef="#ctx0" brushRef="#br0" timeOffset="-148466.35">9195 14462 2191 0,'0'0'219'0,"0"0"-126"15,0 0-93-15,0 0 52 16,0 0-46-16,127-85 8 16,-82 45-14-16,-5-4-115 15,-7 2 34-15,-8 8 41 0,-10 6 1 16,-8 12 72-16,-7 11-33 16,0 5 147-16,0 9-128 15,-9 21-16-15,-9 21 97 16,-2 7-45-16,0 14 109 15,0 2-157-15,6-2 4 16,6-12-22-16,5-9 1 16,3-10-65-16,0-15-81 15,29-26-159-15,5 0 94 16,-3-12-640-16</inkml:trace>
  <inkml:trace contextRef="#ctx0" brushRef="#br0" timeOffset="-148246.12">9643 14408 2029 0,'0'0'322'0,"0"0"-211"16,-45 109 70-16,39-65-96 15,6-11 123-15,8-5-172 16,28-10-26-16,13-8 44 16,9-10-48-16,7 0-3 15,-5-24-3-15,-11-8-6 16,-13-8-33-16,-21-2 39 15,-15-6-99-15,-11 2-32 16,-24 5-54-16,-30 1-91 16,11 10-108-16,5 14-508 0</inkml:trace>
  <inkml:trace contextRef="#ctx0" brushRef="#br0" timeOffset="-147065.12">10677 13714 1360 0,'0'0'403'16,"0"0"-56"-16,0 0-157 16,0 0-92-16,0 0-11 15,0 0-86-15,-140-18 22 16,95 43 26-16,0 12-48 15,8 7 128-15,6 0-91 16,10-4-32-16,10-4 49 16,11-14-47-16,0-4-7 0,15-9-1 15,19-9-91 1,11 0 85-16,4-21-137 0,16-43-202 16,-15 3-129-16,-9 2-920 15</inkml:trace>
  <inkml:trace contextRef="#ctx0" brushRef="#br0" timeOffset="-146532.85">10746 13060 2181 0,'0'0'490'16,"0"0"-490"-16,0 0-1 16,-31 182 1-16,6-43 70 15,1 9 22-15,11-23-28 16,6-35-31-16,7-34 17 15,0-12-50-15,0 2-41 16,11 0 26-16,5-2-86 16,1-13-14-16,4-13-61 0,-4-13-86 15,1-5 130-15,-2-13-3 16,6-53-211-16,0-11-284 16,1 1 108-16,-4 9 175 15,-7 40 347-15,-1 10 930 16,0 8-244-16,3 2-408 15,-1 7-127-15,1 5 6 16,-4 24-123-16,-5 18 61 16,-5 9 62-16,0 10-58 15,-9 0 90-15,-9-2-147 16,3-10-33-16,4-11 18 16,3-15-27-16,6-12 0 15,2-11-9-15,0-5-69 16,5 0 60-16,13-25-43 15,4-15-87-15,0-15 7 0,-6-4-209 16,-3 2 62-16,-8 11 288 16,-3 16 5-16,1 18 380 15,-3 12-297-15,4 0-69 16,5 18 9-16,4 12 6 16,7 6 24-16,7 0-47 15,8 1 11-15,8-9-44 16,20-5-68-16,-10-9-180 15,-6-5-393-15</inkml:trace>
  <inkml:trace contextRef="#ctx0" brushRef="#br0" timeOffset="-144392.78">11926 13914 1721 0,'0'0'332'0,"0"0"-155"15,0 0-134-15,0 0 124 16,0 0 3-16,0 0-90 16,0 0 7-16,104-10-87 15,-55 1 10-15,1 0 12 16,-6 6-22-16,-6 0-56 15,-14 3-101-15,-11 0-319 0,-13 0-685 16</inkml:trace>
  <inkml:trace contextRef="#ctx0" brushRef="#br0" timeOffset="-144258.69">12013 14119 2023 0,'0'0'801'0,"0"0"-801"16,0 0 4-16,0 0-20 15,133-23 16-15,-68 10-1 16,-10-1-267-16,-7 6-570 0</inkml:trace>
  <inkml:trace contextRef="#ctx0" brushRef="#br0" timeOffset="-143581.09">13091 13767 1938 0,'0'0'471'0,"0"0"-471"15,0 0 21-15,0 0-17 16,87-112-4-16,-49 62 0 16,0-6-18-16,0-8-25 15,-2-6-14-15,-5 1 27 16,-7-2 15-16,-3 10-17 16,-10 13 64-16,-5 15-8 15,-4 13 133-15,-2 8-43 16,0 12 23-16,0 0-137 15,0 7 47-15,-6 27-71 16,-5 32 24-16,1 9 0 16,4 14-20-16,-1 10 7 15,5-15-20-15,0 7-95 0,2 3-143 16,0-24 31-16,0-20-371 0</inkml:trace>
  <inkml:trace contextRef="#ctx0" brushRef="#br0" timeOffset="-143363.12">12873 14004 2063 0,'0'0'655'16,"0"0"-496"-16,0 0-23 15,0 0-90-15,0 0-6 16,125 0-40-16,-57 0 39 15,11 0-39-15,4 0 0 16,-6 0-78-16,-3 0-13 0,6 0-246 16,-20 0-221-16,-15 0-913 0</inkml:trace>
  <inkml:trace contextRef="#ctx0" brushRef="#br0" timeOffset="-142848.47">12708 14704 601 0,'0'0'1898'0,"0"0"-1605"16,0 0-277-16,0 0 59 16,0 0-73-16,0 0 12 15,131-117-14-15,-75 76-34 0,2-3 16 16,0-3-28-16,-5 5 35 15,-3 3-12-15,-13 2 42 16,-6 9-19-16,-10 8 0 16,-8 10 15-16,-8 1-11 15,-3 9-4-15,-2 0 0 16,0 0-13-16,0 0 5 16,0 19 8-16,-12 13-7 15,-3 12 22-15,-1 13 110 16,-3 6-113-16,1 6 5 15,2-1 11-15,5-4-20 16,4-10-8-16,5-6 0 16,2-15-128-16,0-11 68 15,36-22-188-15,-1 0-53 16,1-14-221-16</inkml:trace>
  <inkml:trace contextRef="#ctx0" brushRef="#br0" timeOffset="-142614.53">13396 14454 1220 0,'0'0'1233'16,"0"0"-1088"-16,0 0-116 16,0 0 116-16,-62 116-94 15,62-92-12-15,10-2 59 16,23-5-77-16,9-10 2 16,7-7-23-16,4 0 21 15,-1-7-30-15,-12-16 9 16,-14 0-6-16,-16 0-24 15,-10-3 16-15,-14 0-26 16,-21-3-47-16,-13 5-160 0,-16 2-55 16,11 8-530-16,12 9-576 15</inkml:trace>
  <inkml:trace contextRef="#ctx0" brushRef="#br0" timeOffset="-141406.55">14088 13914 1423 0,'0'0'556'0,"0"0"-356"16,0 0 41-16,0 0-103 15,0 0-137-15,0 0 93 16,0 0-94-16,89-84 0 0,-60 79 58 16,2 5-29-1,-4 0 36-15,-2 9-42 0,-6 21 10 16,-5 12 32-16,-12 14-39 15,-2 11-25-15,0 5 105 16,-18-2-97-16,1-10 0 16,3-12-9-16,3-11 29 15,7-16-31-15,2-13 2 16,2-6-25-16,0-2-12 16,2 0 10-16,13-24 4 15,9-18 22-15,8-32-162 16,-3-2 41-16,-2-8-190 15,-5 5-64-15,-13 33 365 16,-1 7 11-16,-8 24 276 16,0 15-130-16,0 8-144 0,-8 25 73 15,-3 8 18 1,6 11-50-16,5-4 78 0,0 3-98 16,20-11-2-16,13-4-21 15,10-13-38-15,4-11 18 16,25-12-187-16,-13-12-258 15,-5-17-293-15</inkml:trace>
  <inkml:trace contextRef="#ctx0" brushRef="#br0" timeOffset="-141144.12">15018 13082 2263 0,'0'0'459'0,"0"0"-459"16,0 0-92-16,2 123 92 16,-2 3 80-16,-14 42-2 15,-8 20-24-15,-5-4 104 16,5-21-122-16,1-20 31 16,11-29 14-16,3-26-58 15,5-23 8-15,2-14-31 16,0 6-54-16,2 1 42 15,25 4-103-15,-3-22-151 16,0-18-371-16</inkml:trace>
  <inkml:trace contextRef="#ctx0" brushRef="#br0" timeOffset="-140249.15">15162 14829 1174 0,'0'0'641'0,"0"0"-468"16,0 0 20-16,0 0 12 16,0 0-105-16,0 0 41 15,0 0-129-15,27-22-1 16,-7-2-11-16,5-7-45 15,4-9 44-15,2-4-111 16,0 0 88-16,-2 0-22 16,-6 5 46-16,-8 10 0 15,-7 11 65-15,-3 9 35 16,-5 9 29-16,0 0-129 0,0 9 12 16,-5 19 18-16,-8 12 12 15,0 12 52-15,0 6-16 16,2 0-69-16,3-5 1 15,8-6-10-15,0-8-136 16,16-20 9-16,11-10-332 16,0-9-289-16</inkml:trace>
  <inkml:trace contextRef="#ctx0" brushRef="#br0" timeOffset="-139994.75">15628 14512 1753 0,'0'0'477'0,"0"0"-432"16,0 0-4 0,0 0 30-16,0 0 15 0,0 0 20 15,0 0 43-15,38 114-78 16,-38-56-9-16,-7 10 141 16,-13-1-143-16,-2-5-11 15,4-13-11-15,6-12-22 16,12-16-13-16,0-10-3 15,19-11-15-15,18 0-61 16,17-23 64-16,25-44-168 16,-15 4-151-16,-8-7-532 0</inkml:trace>
  <inkml:trace contextRef="#ctx0" brushRef="#br0" timeOffset="-139393.45">15624 12759 2060 0,'0'0'615'16,"0"0"-564"-16,0 0-20 15,0 0 3-15,0 0 10 16,0 0-28-16,-37 157 73 16,22-95-88-16,7-2 45 15,0-4-46-15,6-5-30 16,2-14-12-16,0-7-115 15,16-20-108-15,7-7-44 16,1-3-314-16</inkml:trace>
  <inkml:trace contextRef="#ctx0" brushRef="#br0" timeOffset="-139196.33">15809 12867 1837 0,'0'0'361'0,"0"0"-196"16,0 0-96-16,6 115 51 15,-1-61 50-15,3 4-66 16,4-5 16-16,-1-6-120 16,1-7 25-16,-4-9-19 15,-3-12-6-15,-5-6-43 16,0-5-60-16,-29-8-149 16,-7-3 51-16,-4-15-425 0</inkml:trace>
  <inkml:trace contextRef="#ctx0" brushRef="#br0" timeOffset="-139082.34">15778 12801 1908 0,'0'0'665'0,"0"0"-509"16,0 0-3-16,158-94-153 15,-104 82-21-15,19 12-17 16,-13 0-212-16,-6 0-533 0</inkml:trace>
  <inkml:trace contextRef="#ctx0" brushRef="#br0" timeOffset="-138445.88">16721 14015 1896 0,'0'0'649'16,"0"0"-425"-16,0 0-6 15,0 0-97-15,0 0 109 16,0 0-230-16,0 0 12 16,116-23-28-16,-70 21 9 15,1 2-20-15,-5 0-60 16,-6 4-138-16,-25 23-5 16,-11-5-446-16,0-3-293 0</inkml:trace>
  <inkml:trace contextRef="#ctx0" brushRef="#br0" timeOffset="-138328.95">16743 14207 2145 0,'0'0'592'0,"0"0"-457"16,0 0-97-16,0 0 36 15,0 0-74-15,0 0 16 16,167 2-46-16,-103-2-403 16,-6 0-637-16</inkml:trace>
  <inkml:trace contextRef="#ctx0" brushRef="#br0" timeOffset="-135466.15">18653 13341 1069 0,'0'0'900'16,"0"0"-771"-16,0 0-6 0,0 0-60 15,0 0 36 1,0 0 30-16,0 0-110 0,-9-70 51 16,9 60-68-16,0 2 2 15,0 4 126-15,0 2-130 16,0 2 0-16,0 0-2 16,0 0 25-16,-2 0-62 15,2 0 25-15,-2 0 10 16,0 0-50-16,-1 0 54 15,3 0 0-15,0 0-18 16,0-3 41-16,0-7 2 16,0-7-25-16,7-7-149 15,9-5 105-15,3 3 27 0,2 4 17 16,-1 7 5 0,-5 4 19-16,-1 10 66 0,-7 1-90 15,-3 3 34-15,-4 23-16 16,0 12-3-16,-20 11 36 15,-14 4 40-15,-8 1-48 16,-5-3 44-16,7-10-87 16,9-15 9-16,8-6-17 15,15-11 8-15,6-6-31 16,2-3 16-16,10 0-81 16,19 0 77-16,7-9-23 15,5 1 42-15,-8 6-15 0,-4 2 15 16,-7 4 0-16,-11 22 5 15,-6 9 7-15,-5 4 2 16,-7 6-14-16,-17 1 0 16,-8-2-67-16,-5-5-2 15,-21-1-183-15,8-11-286 16,4-8-852-16</inkml:trace>
  <inkml:trace contextRef="#ctx0" brushRef="#br0" timeOffset="-135300.15">18116 13846 1309 0,'0'0'968'16,"0"0"-667"-16,0 0-285 15,0 0 127-15,125 10-32 16,-61-6-90-16,13 0 20 0,2-2-41 16,6-2-89-16,17 0 5 15,-19 0-461-15,-21 0-983 0</inkml:trace>
  <inkml:trace contextRef="#ctx0" brushRef="#br0" timeOffset="-134964.86">18085 14566 1886 0,'0'0'367'0,"0"0"-343"16,0 0 66-16,0 0 53 16,125-78-143-16,-79 31-37 0,1-4 7 15,-7-6-114-15,-1 3 98 16,-11 4 35-16,-6 10 11 16,-8 12 119-16,-5 12 77 15,-7 12 38-15,-2 4-108 16,0 0-125-16,0 18-2 15,-11 23-15-15,-3 6 16 16,-3 15 41-16,1 6-41 16,3-1 0-16,1-3-15 15,1-8-11-15,11 4-87 0,0-16-201 16,0-16-346-16</inkml:trace>
  <inkml:trace contextRef="#ctx0" brushRef="#br0" timeOffset="-134648.32">18713 14365 1230 0,'0'0'801'0,"0"0"-663"16,0 0-68-16,0 0 78 0,0 0-33 15,0 0 106 1,-78 129-148-16,78-89-22 0,15-8 26 16,20-2-76-16,2-6 45 15,8-11-46-15,0-8 12 16,-3-5-12-16,-7-5 0 16,-10-21-25-16,-14-6 16 15,-11-9-70-15,-9 1-36 16,-24 0-61-16,-30 4-108 15,10 9 81-15,6 13-356 0</inkml:trace>
  <inkml:trace contextRef="#ctx0" brushRef="#br0" timeOffset="-133141.15">19146 12796 1020 0,'0'0'208'0,"0"0"-199"15,0 0 57-15,0 0-24 16,0 0 115-16,0 0 26 0,0 0-88 16,-52-82 31-1,44 71-16-15,-4 1-12 0,-1 0 93 16,-5 0-184-1,-6 2 11-15,-3 4-9 0,-9 2-3 16,-2 2-6-16,-8 0 0 16,-4 0 6-16,-8 14-17 15,-2 2 11-15,-4 7-4 16,-1 0-15-16,3 3 19 16,2 6 0-16,2 3-1 15,-1 4 8-15,1 6-28 16,-2 1 21-16,0 2-32 15,0 1 12-15,2-6 13 16,2-3 7-16,7-2-1 16,6-2 1-16,6-4-19 0,6 3 19 15,8 2-43-15,4 4 33 16,5 6 10-16,1 6 0 16,4 3 0-16,0 2 15 15,0 0-20-15,0 0 5 16,2-1 0-16,3-1-6 15,-1 0 14-15,-1-3-8 16,1 0 0-16,-3 1 13 16,-4 1-40-16,-1-1 27 15,-5-2-63-15,1-3 63 16,-2 0-50-16,3-5 34 16,6-4 15-16,5 1-8 15,1-4-21-15,4 4 30 0,0 1-14 16,0 4-8-16,0 2 24 15,0 6-2-15,0-2 0 16,0 7 17-16,11 1-25 16,9 2 8-16,11-1 0 15,9-3-12-15,12-5 12 16,6-2-12-16,6-10-30 16,5-2-1-16,3-3 23 15,3-10 40-15,4-4-11 16,0-2 116-16,6-3-47 15,2-10-23-15,3 3-49 16,-1-8 28-16,0-2-17 16,2 0-17-16,-1 0 0 15,-1 0 54-15,2 0-53 0,1-7 18 16,-1-5-19-16,-2-1 3 16,-5-1-31-16,-3-8-31 15,-8-2-23-15,-5-7 73 16,-6 0 6-16,-4-8 3 15,-5-3 0-15,1-10 25 16,-5-6-44-16,-3-8 19 16,1-9-87-16,-7 0 58 15,-2-4-9-15,-5-1 38 16,-6 2 69-16,-9 3-50 16,-5-1 90-16,-7 4-109 15,-6 2-22-15,0 0-3 16,0 2 25-16,0 0-3 15,-8 1-5-15,0 1 16 16,-1 0 19-16,-3 0-27 0,-1 2 0 16,-1 0-34-16,-1 2 19 15,-1 4-47-15,-1 0-9 16,-1 3-59-16,0 5 115 16,0 2 28-16,1 4-13 15,-1 4 97-15,-1 1-36 16,0 3 17-16,1 2-38 15,-3 5-5-15,2 0 19 16,-4 5-54-16,1 2 0 16,-3 4 5-16,1-2-4 15,-3 3-1-15,1-4 0 0,-3 3 18 16,-3-5 39-16,-3 4-52 16,-8-2-3-16,-12 2 51 15,-10 1-53-15,-31 4 0 16,-33 5 0-16,-27 9-128 15,-4 0 22-15,39 2-212 16,36 3-434-16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1-10-07T08:06:34.1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8062 12526 0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8:05:56.3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79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1" timeString="2021-10-07T08:07:29.547"/>
    </inkml:context>
  </inkml:definitions>
  <inkml:trace contextRef="#ctx0" brushRef="#br0">30653 9010 1235 0,'0'0'0'0</inkml:trace>
  <inkml:trace contextRef="#ctx0" brushRef="#br1" timeOffset="26259.43">3011 8392 624 0,'0'0'263'0,"0"0"-3"15,0 0-260-15,0 0 3 16,0 0-3-16,0 0 561 15,38-14-395-15,-35 10-120 16,1-1-27-16,0 0 32 16,-2-1-23-16,3 2 58 15,-5 1 31-15,0 1-74 16,0 2 75-16,0 0-12 16,0 0-78-16,0 0 92 15,-5 0-120-15,-15 16 0 16,-7 11 13-16,-10 8-12 0,-8 12 33 15,-6 7-12-15,-5 7-7 16,-4 2 49-16,-5 0-64 16,3-1 0-16,0-4 12 15,6-7 4-15,8-7-13 16,11-9-3-16,8-5-68 16,9-8 62-16,9-3-234 15,8-14-117-15,3-5-33 16,0 0-575-16</inkml:trace>
  <inkml:trace contextRef="#ctx0" brushRef="#br1" timeOffset="26552.19">2380 8422 1774 0,'0'0'387'15,"0"0"-181"-15,0 0-206 16,0 0 24-16,0 0 126 16,128 52-74-16,-62-6 2 15,5 6 12-15,8 4-81 0,-2 1 42 16,2-6-51-16,0-2-17 15,0-3-23-15,12 6-58 16,-18-10-182-16,-17-14-292 0</inkml:trace>
  <inkml:trace contextRef="#ctx0" brushRef="#br1" timeOffset="27632.05">3595 8932 418 0,'0'0'1116'16,"0"0"-943"-16,0 0-2 16,0 0 3-16,0 0-22 15,0 0 79-15,0 0-89 16,7-31-43-16,15 4-99 15,9-10 28-15,12-6-80 16,3-2 49-16,6 1-39 16,1 2 17-16,-2 7 31 15,-4 10-6-15,-7 8 0 0,-3 15 19 16,-12 2-8 0,-4 24-11-16,-3 18 0 0,-5 11 37 15,1 2-4-15,-1-2 2 16,5-7-30-16,2-10 25 15,6-10 35-15,3-10-65 16,7-7 0-16,5-9 24 16,-1-3-18-16,-1-19 0 15,-1-11-6-15,-4-8-7 16,-5-5-46-16,-3-2 7 16,-3 2-122-16,-5 5 10 15,7 12-114-15,-8 9-258 16,-1 9-557-16</inkml:trace>
  <inkml:trace contextRef="#ctx0" brushRef="#br1" timeOffset="28026.43">4955 8592 887 0,'0'0'859'15,"0"0"-692"-15,0 0-167 0,0 0 29 16,0 0 26-16,0 0 63 15,0 0 64-15,-20 157-21 16,17-99-76-16,1 0 42 16,2-5-62-16,0-6-63 15,0-5 75-15,0-6-77 16,0-6 0-16,0-7-16 16,2-9-6-16,1-6-14 15,-3-7-89-15,2-1-84 16,1-5 140-16,1-19-72 15,-2-5-388-15</inkml:trace>
  <inkml:trace contextRef="#ctx0" brushRef="#br1" timeOffset="28259.82">5019 8632 1189 0,'0'0'563'15,"0"0"-525"-15,0 0 133 16,0 0-112-16,154 79 67 15,-109-47 54-15,1 2-44 16,2-2 15-16,1-2-99 16,-3 0-36-16,-3-2 51 15,-1-2-67-15,-4 0 0 16,-5-2 0-16,-2-4-24 16,-2-2-20-16,-4-2-134 0,-2-14-131 15,-6-2-4-15,-3 0-1011 16</inkml:trace>
  <inkml:trace contextRef="#ctx0" brushRef="#br1" timeOffset="28477.75">5735 8448 1722 0,'0'0'241'16,"0"0"-240"-16,0 0 102 15,0 126 27-15,-2-62 70 16,0 6-88-16,2 3-85 0,0-1 39 16,0-7-66-16,0-5-54 15,0-11-65-15,8-5-149 16,6-16-37-16,-1-13-759 0</inkml:trace>
  <inkml:trace contextRef="#ctx0" brushRef="#br1" timeOffset="28737.38">6176 8293 1302 0,'0'0'305'0,"0"0"-111"0,-88 137 116 15,51-47-67-15,10-2-82 16,12 7 78-16,9-1-163 16,6-17-39-16,2 4-35 15,21-7-2-15,6-9-18 16,4-7-161-16,15-7-56 16,-7-12-158-16,-5-17-1085 0</inkml:trace>
  <inkml:trace contextRef="#ctx0" brushRef="#br1" timeOffset="31243.67">6424 8632 1162 0,'0'0'257'16,"0"0"-14"-16,0 0-144 15,0 0 13-15,0 0 29 16,0 0-50-16,0 0 65 16,15-100-95-16,-15 92-21 15,3 0 113-15,-3 3-100 16,0 0 16-16,0 3 7 15,0 2-67-15,0 0 61 16,0 0-70-16,0 7-19 0,-9 18-4 16,-5 13 46-16,-1 10-1 15,-1 5 20-15,1-4-32 16,1-3 53-16,5-7-63 16,1-9 0-16,3-9 4 15,3-4 2-15,2-8-6 16,0-4 0-16,0-5 17 15,0 0-16-15,0 0-1 16,7-2 0-16,13-15-33 16,13-10 24-16,7-3-25 15,2 0 13-15,-1 3-16 16,-6 12 7-16,-8 8 30 16,-7 7-31-16,-4 3 1 15,-6 19 37-15,-2 6-7 16,-6 2 21-16,-2 2 2 0,0-2 44 15,0-2-67-15,0-5 0 16,-7 0 21-16,0-5-15 16,-1-3-6-16,-1-4 0 15,-3-3-63-15,1-2 56 16,-3-2-99-16,-1-4-56 16,-14-4 13-16,5-17-187 15,1-7-288-15</inkml:trace>
  <inkml:trace contextRef="#ctx0" brushRef="#br1" timeOffset="32025.24">6437 8566 1523 0,'0'0'333'16,"0"0"-285"-16,0 0 5 16,118-16 57-16,-70 16-18 0,2 0 7 15,4 2-62-15,0 8-19 16,-4-3 74-16,0-2-46 15,-8-3-45-15,-4-2 61 16,-9 0-32-16,-7 0-14 16,-8 0-16-16,-10 0 29 15,-2 0 59-15,-2 0-72 16,0 0-15-16,0 0 48 16,-2 4-49-16,-14 12-8 15,-5 15 7-15,-6 8 1 0,0 12 46 16,2 5-29-16,8-1-10 15,5-9 56-15,8-1-51 16,4-9 12-16,0-8-24 16,6-4 15-16,15-7-11 15,3-7-4-15,3-6 0 16,7-4-13-16,-1-2 13 16,-2-21 0-16,-2-7-8 15,-6-6-96-15,-8-5 98 16,-11-5-146-16,-4-3-21 15,0 3 123-15,-13 5 13 16,-5 10 37-16,3 6 38 16,3 11-26-16,8 7 83 0,4 0-83 15,0 5 5-15,11-1-10 16,13-4-7-16,7 3 0 16,5 2-1-16,7 2 1 15,-1 0 3-15,3 0-3 16,-7 0 0-16,-5 0 13 15,-8 6-11-15,-8 6 22 16,-10 11-24-16,-7 7 10 16,0 10 75-16,-11 8-28 15,-9-1-2-15,4-1 36 16,3-5-70-16,9-7 18 16,4-7-39-16,0-8 21 15,8-3-3-15,17-10-18 16,9-6 0-16,5 0 24 15,9-14-17-15,0-16 9 0,-5-11-16 16,-8-5 0-16,-10-7-59 16,-12-5 43-16,-11 0-74 15,-2 7 71-15,0 9-1 16,-15 12 19-16,-3 12 1 16,0 12-27-16,-2 6-11 15,0 0-47-15,3 22-99 16,5 18-72-16,5-4-133 15,7-8-482-15</inkml:trace>
  <inkml:trace contextRef="#ctx0" brushRef="#br1" timeOffset="32333.02">7962 8707 2148 0,'0'0'700'0,"0"0"-579"15,0 0-89-15,0 0 57 16,0 0-89-16,0 0-21 16,0 0-46-16,4 49-519 15,-4-16 208 1,0-6-710-16</inkml:trace>
  <inkml:trace contextRef="#ctx0" brushRef="#br1" timeOffset="32460.38">7947 9138 1859 0,'0'0'483'16,"0"0"-457"-16,0 0 80 16,-123 114-54-16,67-68-52 15,-29 16-27-15,14-9-340 0,7-13-1044 16</inkml:trace>
  <inkml:trace contextRef="#ctx0" brushRef="#br1" timeOffset="43859.32">8495 9015 1066 0,'0'0'498'16,"0"0"-380"-16,0 0-5 15,0 0 37-15,0 0 5 16,0 0 9-16,0 0-28 16,0 0-72-16,0 0 77 0,0 0-84 15,0 0-14-15,0 0-10 16,0 0-33-16,0 0 34 16,0 0-15-16,0 0-11 15,0 0 83-15,0 0-84 16,0 0 23-16,2-5-3 15,7-6-21-15,3-7-6 16,5-6-48-16,5-3-11 16,5-2 42-16,2 2-83 15,2-4-6-15,-2 2 71 16,3-4 11-16,-1 1 22 16,-2-5-15-16,-2 6 17 15,-4-1-9-15,0 1 10 16,-5 5-1-16,-3 3 1 15,-3 4 0-15,-5 3 28 0,-3 6-10 16,-2 2 2-16,0 3 54 16,-2 5-65-16,0 0 6 15,0 0-1-15,0 0-6 16,0 0 9-16,0 0-18 16,0 0-4-16,0 21-19 15,0 11 44-15,-8 14-21 16,-4 8 33-16,-1 3-20 15,2-1 32-15,-1-8-45 16,4-1 0-16,1-10 2 16,1 1-2-16,4-4 0 15,-2-2-75-15,4-2-90 16,0-2-18-16,0-3-166 16,16-10-9-16,0-11-274 0</inkml:trace>
  <inkml:trace contextRef="#ctx0" brushRef="#br1" timeOffset="44568.34">9206 8664 1205 0,'0'0'560'0,"0"0"-407"15,0 0-63-15,0 0-36 16,0 0 6-16,0 0 91 0,0 0-33 15,-78 106 8 1,56-61 1-16,6 0-54 0,7-8-12 16,5-2-24-16,4-10-29 15,0-1 29-15,8-6-37 16,13-2 0-16,5-4 2 16,4-5-1-16,-1-5-2 15,2-2-19-15,-4-2 13 16,-4-19-29-16,-4-4-18 15,-9-6-29-15,-8-3-29 16,-2-3-31-16,-2 2 43 16,-13-1 48-16,-1 6 50 15,3 3 2-15,2 12 24 0,6 3 23 16,5 5 26 0,0 2-55-16,5-2-12 0,17-2-6 15,7-1-22-15,7 2-5 16,2 1 27-16,0 2 0 15,-3 3-2-15,1 2 8 16,-5 0-1-16,-4 0-5 16,-7 0 1-16,-7 0 33 15,-5 4-34-15,-8 10-1 16,0 5 1-16,-10 12 12 16,-13 7 42-16,0 4-1 15,-2 2-10-15,5-1 81 16,7-5-87-16,6-1 2 15,7-3 0-15,0-3-33 0,15-4 18 16,10-4-24-16,11-5 0 16,3-6 61-16,11-10-52 15,3-2-4-15,1-2 1 16,-1-20-5-16,-4-7-2 16,-11-7-4-16,-11-4-4 15,-14-2-41-15,-13 0-12 16,0-1-15-16,-15 4 51 15,-12 3 10-15,0 9 1 16,-2 8-25-16,2 4-78 16,-2 10 13-16,10 0-254 15,3 1-307-15</inkml:trace>
  <inkml:trace contextRef="#ctx0" brushRef="#br1" timeOffset="45267.1">9946 8361 613 0,'0'0'802'16,"0"0"-578"-16,0 0-113 15,0 0-21-15,0 0-43 16,0 0-21-16,0 0 8 15,44-58-34-15,-30 51 0 16,-3 2 51-16,0 2 42 16,-1-2-18-16,-2 4-47 15,-3-2-14-15,-3 3 17 0,-2 0-31 16,0 0 13 0,0 0-1-16,-2 0-3 15,-7 0-10-15,-3 0 1 0,1 0 0 16,3 0 14-16,-2 0-14 15,4 0 0-15,1 0 1 16,5 0 7-16,0 0 10 16,0 0 28-16,0 0 22 15,2 0 54-15,15-2-119 16,0-5 4-16,3 2-14 16,1 3-1-16,-4 2 8 15,-3 0 0-15,-8 11-6 16,-6 11 6-16,0 10 7 15,-22 5 36-15,-14 5 48 16,-7 4-60-16,1-7 35 0,7-9-66 16,10-7 18-16,12-10-6 15,13-7-12-15,0-1-12 16,15-4-24-16,19 1 17 16,9-2 13-16,5 0-43 15,4 0-53-15,10-2-11 16,-13-6-385-16,-9 1-502 0</inkml:trace>
  <inkml:trace contextRef="#ctx0" brushRef="#br1" timeOffset="45502.24">10555 8356 1506 0,'0'0'301'0,"0"0"-171"16,0 0-34-16,0 0 46 16,79 155 121-16,-76-74-125 15,-3 5-27-15,-9 6-61 16,-22-2-29-16,-7-3-21 16,-11-5-18-16,-20 15-140 15,9-23-155-15,10-20-572 0</inkml:trace>
  <inkml:trace contextRef="#ctx0" brushRef="#br1" timeOffset="48893.18">1459 10048 1290 0,'0'0'237'0,"0"0"-103"16,0 0-2-16,0 0-16 15,0 0-21-15,0 0 43 16,0 0-45-16,11-17-48 15,-11 17 75-15,0 0-36 16,0 0-8-16,-4 0-38 16,-7 0-37-16,-11 0 0 15,-7 5-1-15,-11 15 0 16,-2 4 25-16,-3 9-24 16,5-2 20-16,7 3 5 15,8-4-4-15,7-2 9 16,9-6-11-16,7-1-19 15,2-6 32-15,0-2-33 16,17-4-2-16,10-4-19 0,9-5-18 16,6 0-20-16,3-10-40 15,-3-14-27-15,-4-9-19 16,-9 0-48-16,-4-2 33 16,-10 1 37-16,-1 2 60 15,-3 4 63-15,-3 5 33 16,-2 9 65-16,-2 5 116 15,-4 6-32-15,0 3-39 16,0 0-87-16,0 0-55 16,0 26 4-16,-2 6 2 15,-6 5 50-15,2 7 8 16,4-2-56-16,0-1 1 0,2-7-10 16,0-2-40-1,0-6-21-15,4-6-101 0,10-18-90 16,-1-2-44-1,-3 0-364-15</inkml:trace>
  <inkml:trace contextRef="#ctx0" brushRef="#br1" timeOffset="49061.14">1956 9906 1903 0,'0'0'383'0,"0"0"-168"15,0 0-88-15,0 0-51 16,0 0-10-16,95 146-19 0,-111-80 7 15,-22 14-54 1,-14 7-18-16,-30 19-116 0,11-24-254 16,10-21-548-16</inkml:trace>
  <inkml:trace contextRef="#ctx0" brushRef="#br1" timeOffset="50830.62">3208 9844 1139 0,'0'0'522'0,"0"0"-385"16,0 0 37-16,0 0 11 15,0 0-58-15,0 0 18 16,0 0-47-16,2-14-25 16,-23 33-51-16,-10 13-8 15,-9 9 110-15,-5 9-95 16,-3 2-2-16,1-2-7 0,2 0-14 15,5-6 1 1,6-4-7-16,5-5-68 0,10-5 9 16,5-9-141-16,3-8-96 15,2-6-70-15,4-7-257 0</inkml:trace>
  <inkml:trace contextRef="#ctx0" brushRef="#br1" timeOffset="51028.61">2793 9890 1480 0,'0'0'829'16,"0"0"-718"-16,0 0-85 0,0 0-16 15,0 0 58-15,0 0 63 16,153 78-65-16,-101-38-54 16,4 2 22-16,-3-2-28 15,0 2-12-15,-3-3-48 16,2 2-127-16,-9-9-126 15,-11-11-386-15</inkml:trace>
  <inkml:trace contextRef="#ctx0" brushRef="#br1" timeOffset="51381.81">3706 9786 1450 0,'0'0'292'16,"0"0"-220"-16,0 0-59 15,0 0 16-15,-131 37 61 16,98-2 72-16,8 2-39 15,17 7-9-15,8 7 18 16,0-3 3-16,15 0-37 16,9-3-51-16,3-10-28 15,-2-8 29-15,-8-10-48 16,-5-5 0-16,-8-3 0 0,-4 0-9 16,-2 4-102-1,-43 9-152-15,3-4-48 16,-1-4-681-16</inkml:trace>
  <inkml:trace contextRef="#ctx0" brushRef="#br1" timeOffset="53263.74">4433 10062 363 0,'0'0'743'16,"0"0"-471"-16,0 0-95 15,0 0-2-15,0 0 43 0,0 0-61 16,0 0 5-16,21-104 3 16,-21 96-52-16,0 4-23 15,-19 2-70-15,-10 2-14 16,-8 7-12-16,-8 20-12 15,-4 11 18-15,4 6 9 16,10 0-9-16,10-1 21 16,12-9-21-16,9-7 0 15,4-4-4-15,10-7 4 16,19-9-18-16,11-7-33 16,7 0-8-16,3-15-17 15,-2-17-102-15,10-35-113 16,-12 7-85-16,-13 2-625 0</inkml:trace>
  <inkml:trace contextRef="#ctx0" brushRef="#br1" timeOffset="53672.09">4596 9687 553 0,'0'0'1151'0,"0"0"-756"16,0 0-271-16,0 0-106 16,0 0 14-16,0 0 5 15,0 0 73-15,-92 157 37 16,79-97-56-16,5-4-8 15,8-2-59-15,0-6 9 16,0-9 15-16,13-4-44 16,9-7-2-16,5-7 19 0,4-8-20 15,5-6-2-15,1-7-2 16,3 0-19-16,-1-19 20 16,-4-11-59-16,-4-6-30 15,-10-6 0-15,-10 0-9 16,-9 3 26-16,-2 10 22 15,0 11 52-15,-18 12-4 16,-8 6 5-16,-1 7-1 16,0 20 80-16,9 6-10 15,7-1 21-15,11 3-33 16,0 0-33-16,13-4 35 16,16-2-59-16,6-8 8 15,6-5 4-15,3-5-12 16,1-6-2-16,-3-5-52 15,-4 0-100-15,-5-18-6 16,-10-8-200-16,-11-4-766 0</inkml:trace>
  <inkml:trace contextRef="#ctx0" brushRef="#br1" timeOffset="53863.96">4861 9707 1647 0,'0'0'375'16,"0"0"-45"-16,0 0-87 16,0 0-145-16,0 0-58 15,0 0-40-15,0 0-24 16,112-34 8-16,-93 58-115 0,0 14-74 16,-9-4-123-1,-4-7-258-15</inkml:trace>
  <inkml:trace contextRef="#ctx0" brushRef="#br1" timeOffset="54090.5">5173 9585 827 0,'0'0'1015'0,"0"0"-828"0,0 0-173 15,0 0 12-15,0 0-17 16,0 0-8 0,0 0 2-16,65 134-3 0,-76-92-46 15,-41 11-15-15,6-11-104 16,-6-10-319-16</inkml:trace>
  <inkml:trace contextRef="#ctx0" brushRef="#br1" timeOffset="54248.75">4201 9860 1888 0,'0'0'296'0,"0"0"-212"16,141 1-78 0,-61 6-6-16,45 6-15 0,-21 1-162 15,-8-3-443-15</inkml:trace>
  <inkml:trace contextRef="#ctx0" brushRef="#br1" timeOffset="54593.13">5916 9932 1564 0,'0'0'255'0,"0"0"-169"0,0 0-68 16,-131 9 20-16,81 14 117 16,5 3-81-16,12 0 22 15,11 1-4-15,10-4-77 16,10 0 23-16,2-6-17 15,5 1-20-15,17-7 39 16,5-8-40-16,4-3-10 16,0 0-41-16,3-23-78 15,-3-10-77-15,9-31-55 16,-9 8-251-16,-6 1-156 0</inkml:trace>
  <inkml:trace contextRef="#ctx0" brushRef="#br1" timeOffset="54790.36">5974 9671 1405 0,'0'0'618'15,"0"0"-316"-15,0 0-100 0,0 0-150 16,0 0-52-16,0 0-15 16,0 0 15-16,-4 74 85 15,-4-26-26-15,4 6-21 16,-1 3 13-16,3-3-50 16,0-1 13-16,2-4-14 15,0-3-15-15,0-3 6 16,0-10-132-16,0-3-41 15,-8-16-121-15,-2-7-239 0,1-7-989 16</inkml:trace>
  <inkml:trace contextRef="#ctx0" brushRef="#br1" timeOffset="55173.33">5626 9898 1425 0,'0'0'352'0,"0"0"-202"16,0 0-33-16,0 0 46 16,0 0-18-16,0 0-118 15,0 0-12-15,0 0 10 16,0 0-19-16,7 0 13 16,-1 0-17-16,7 0 14 15,-1 0 33-15,1 0-28 0,0-5 16 16,-1 2-16-16,-6-1-11 15,1-1 15-15,-1 2-25 16,0-1 9-16,-2-1-4 16,4 4-5-16,3-3 0 15,5 0-1-15,5 2 4 16,6 2-4-16,4 0 1 16,2 0 0-16,5 0 9 15,-1 0-8-15,3 0-1 16,3 0 0-16,-3 2-33 15,-2-1-80-15,-2-1-154 16,-12 0-337-16,-10 0-828 0</inkml:trace>
  <inkml:trace contextRef="#ctx0" brushRef="#br1" timeOffset="55634.68">6125 9878 925 0,'0'0'921'16,"0"0"-718"-16,0 0-67 15,0 0 26-15,0 0-88 16,0 0-22-16,0 0 42 16,-68 102 13-16,54-66-16 15,7-2-51-15,7-2 22 16,0-1-34-16,0-8-27 16,15-5 34-16,1-6-25 0,2-5-20 15,2-7 8 1,0 0-8-16,-4-7 10 0,-3-15-50 15,-8-7-34-15,-5-8-13 16,0-1-13-16,-14-3 38 16,-3 7 26-16,0 3 46 15,5 7-6-15,3 4 6 16,4 4-40-16,2 3-31 16,3 1-139-16,0 0 5 15,0-2 34-15,8 1 85 16,7-1 86-16,1 2 48 15,-1-3 33-15,3 6 95 16,2 1 26-16,2 1-17 16,3 5-105-16,0 2-31 15,-4 0-3-15,2 14-46 0,-5 8 0 16,-3 10-6-16,-5 6-9 16,-6 3-66-16,-4 3-73 15,0 2-105-15,-2-12-37 16,-8-12-518-16</inkml:trace>
  <inkml:trace contextRef="#ctx0" brushRef="#br1" timeOffset="55833.18">6371 9587 2043 0,'0'0'500'0,"0"0"-384"0,0 0-79 16,0 0-37-16,0 0-74 16,0 0-78-16,0 0-102 15,-17 132-78-15,0-76-775 0</inkml:trace>
  <inkml:trace contextRef="#ctx0" brushRef="#br1" timeOffset="55972.34">6161 10418 1413 0,'0'0'915'16,"0"0"-756"-16,0 0-124 16,0 0 136-16,0 0-163 15,0 0-8-15,0 0-185 0,15 19-120 16,-1-19-849-16</inkml:trace>
  <inkml:trace contextRef="#ctx0" brushRef="#br1" timeOffset="56261.28">7104 9924 1847 0,'0'0'314'15,"0"0"-224"-15,0 0-90 0,0 0 15 16,0 0 51-16,-131 54-27 16,95-21 60-16,0 2-51 15,2 1-7-15,7 0 0 16,6-4-41-16,7-6-27 16,7-4-58-16,7-8-96 15,9-14-17-15,14 0-115 16,4-18-922-16</inkml:trace>
  <inkml:trace contextRef="#ctx0" brushRef="#br1" timeOffset="56447.06">7144 9842 1899 0,'0'0'518'16,"0"0"-495"-16,0 0 3 15,0 0-26-15,0 0 27 0,0 0-5 16,103 118 47-1,-84-79-60-15,4 2-9 0,-5-3 3 16,-5-3-3-16,-7-1-35 16,-6-6-164-16,0-9-185 15,-15-10-484-15</inkml:trace>
  <inkml:trace contextRef="#ctx0" brushRef="#br1" timeOffset="56591.88">6825 10120 2372 0,'0'0'494'0,"0"0"-424"0,0 0-57 16,0 0-5-16,138 0-13 15,-62 0 5-15,-11 0-183 16,-7 0-541-16</inkml:trace>
  <inkml:trace contextRef="#ctx0" brushRef="#br1" timeOffset="59341.13">8580 9779 689 0,'0'0'681'0,"0"0"-495"15,0 0-96-15,0 0 12 0,0 0-33 16,0 0-33 0,0 0 26-16,-110 61 84 0,70-23-10 15,-3 3-62-15,4 5-25 16,-3 0 17-16,-1 0-58 15,3 1-4-15,4-7-4 16,5-3-24-16,7-8-53 16,5-4-115-16,9-9-41 15,5-16-31-15,3 0-99 16,0-7-340-16</inkml:trace>
  <inkml:trace contextRef="#ctx0" brushRef="#br1" timeOffset="60336.45">8089 9840 1612 0,'0'0'304'0,"0"0"-209"15,0 0-86-15,0 0 26 16,0 0 75-16,120 78-34 16,-71-40 46-16,7 3-107 15,7-2-14-15,6-3 11 16,3-7-11-16,3-6 7 15,1-11-8-15,-1-8-38 16,-4-4 37-16,-8 0-52 16,-7-13 19-16,-11-8 3 15,-12-1 31-15,-8 0 1 16,-12 3 0-16,-9 2 7 16,-4 5 100-16,0 6-7 15,-15 6-28-15,-14 0-64 16,-7 8 6-16,-4 14-6 0,2 4 16 15,5 0-19-15,10-1 63 16,10-5-69-16,7-5 18 16,6-3-18-16,0-1-83 15,2-8 19-15,15-1 10 16,10-2-10-16,4-5 33 16,0-19-123-16,3-5 7 15,-7-2 38-15,-5 4 38 16,-9 8 71-16,-6 7 152 15,-4 7-21-15,-1 5 8 16,-2 0-96-16,0 0-19 16,2 5 7-16,2 10-5 15,5 1 32-15,7 0-58 0,1-2 11 16,4-5-4-16,1-2-7 16,0-7-7-16,-2 0-29 15,-2 0-43 1,-3-14 17-16,-1-4-47 0,-3-1-36 15,-4 5 136-15,-3 5 9 16,-2 3 53-16,1 6 30 16,-3 0-61-16,0 0 2 15,5 12-14-15,1 5 51 16,3 4 16-16,5-3-71 16,-1-1 7-16,5-6-13 15,-3-4-11-15,3-6 10 0,-3-1-56 16,-1 0-46-16,-1-15-23 15,1-8-105-15,-5-2-82 16,1-1 49-16,-3 5 190 16,3 5 74-16,-6 7 254 15,-2 9-47-15,-2 0-96 16,0 14-92-16,0 27 187 16,0 13-32-16,-4 15-5 15,-5 5-5-15,-1 3-55 16,4 0-25-16,-3-4 20 15,0-7-92-15,-2-9 27 16,-2-4-38-16,-1-7-1 16,-3-9 12-16,-6-5-12 0,-4-9-9 15,-6-8-12 1,-2-6-1-16,-4-9-7 0,6 0 8 16,9-21-3-16,10-14 23 15,14-9-85-15,0-6 26 16,18-6 45-16,16 1 30 15,5 1-1-15,6 6 21 16,-3 6-33-16,-4 5 13 16,-5 2-15-16,-12 9-69 15,-21-4-23-15,0 5-267 16,-25 5-285-16</inkml:trace>
  <inkml:trace contextRef="#ctx0" brushRef="#br1" timeOffset="60495.12">8834 9837 857 0,'0'0'880'16,"0"0"-525"-16,0 0-116 0,0 0-73 15,0 0-112-15,158-108-23 16,-105 102-31-16,1 6-59 16,15 3-41-16,-13 13-235 15,-14-1-489-15</inkml:trace>
  <inkml:trace contextRef="#ctx0" brushRef="#br1" timeOffset="61945.98">10755 9811 1650 0,'0'0'277'16,"0"0"-91"-16,0 0-92 16,0 0-36-16,0 0 32 15,0 0-81-15,0 0 6 16,-36 12-14-16,5 26 42 16,-4 8 46-16,-1 7-16 15,5 1-36-15,2-2 5 16,2-3-42-16,7-5 0 15,2-7-12-15,2-4-89 16,6-9-34-16,0-7-124 16,-3-17-64-16,4 0-156 15,-2-3-502-15</inkml:trace>
  <inkml:trace contextRef="#ctx0" brushRef="#br1" timeOffset="62844.05">10350 9900 1277 0,'0'0'639'16,"0"0"-335"-16,0 0-162 16,0 0-63-16,0 0-79 15,0 0 0-15,0 0 65 16,106 64-64-16,-61-31 31 16,7 6-32-16,6-3 1 15,2-2 15-15,2-4-16 16,1-4-25-16,-3-6-35 0,0-8-54 15,-3-6-62 1,-3-6-82-16,-5-2-11 0,-9-18-49 16,-11-4 100-16,-11-6 218 15,-9 0 24-15,-7 2 174 16,-2 2 10-16,0 6-53 16,-4 8-23-16,-9 6 3 15,-1 6-94-15,-1 0-17 16,1 14 53-16,3 13 2 15,2 6 62-15,6 4-30 16,3 0-28-16,0-1 8 0,6-1-66 16,7-5-8-1,3-6 1-15,-6-8-9 0,1-6-18 16,-6-4 9-16,0-4-6 16,-3-2-5-1,0-4 13-15,0-22-4 16,5-13-101-16,1-8-11 0,11-8-79 15,5-1 9-15,8 6-8 16,1 12 169-16,-2 12 23 16,0 11 9-16,-8 13 67 15,-4 2-22-15,-3 13 22 16,-7 13 13-16,-3 8-7 16,-3 2 74-16,-1 5-79 15,0-2-12-15,3-3 2 0,4-2-39 16,9-4 7-16,8-5-32 15,13-5 3-15,9-6 39 16,10-8-45-16,2-6-6 16,3 0-3-16,-5-23-42 15,-7-8 4-15,-9-8-52 16,-15-5-43-16,-11 0-7 16,-16 6 44-16,0 9 105 15,-12 12 32-15,-12 13-32 16,-5 4 11-16,3 19-10 15,1 18 40-15,5 15 62 16,5 12-15-16,5 7 1 16,3 3 7-16,3 0-6 15,0-6-10-15,-3-3-17 16,-2-10-45-16,-4-4 36 0,-5-9-54 16,-7-8 23-16,-4-8-23 15,-4-10 0-15,-3-7-9 16,3-6 6-16,8-3 3 15,12-14 6-15,13-19-6 16,9-10-25-16,30-9-22 16,20-5 11-16,13 2 17 15,7 2-94-15,33-13-146 16,-19 15-230-16,-14 5-1126 0</inkml:trace>
  <inkml:trace contextRef="#ctx0" brushRef="#br1" timeOffset="63475.98">12476 9645 1491 0,'0'0'248'0,"0"0"-228"16,0 0 8-16,0 0 29 15,-2 129 110-15,-7-71 29 16,2 3-47-16,3-1-36 15,1 1-60-15,1-6-45 16,2-6 62-16,0-5-70 16,0-6 0-16,0-3 0 15,0-7-66-15,0-6-72 0,0-6-113 16,-4-6-22-16,0-10-225 16</inkml:trace>
  <inkml:trace contextRef="#ctx0" brushRef="#br1" timeOffset="64562.02">12195 9985 1463 0,'0'0'335'16,"0"0"-244"-16,0 0 1 16,0 0-71-16,0 0-9 15,0 0-3-15,148-5-9 16,-84 5 0-16,9 0-23 15,6 0 14-15,-2 0 7 16,-5-8 4-16,-9 1 2 0,-15 0 24 16,-12-1-2-16,-14 4 24 15,-10-1 12-15,-8 5-2 16,-4-2 53-16,0 2-49 16,0 0-10-16,0 0-36 15,0 0-18-15,0 0-10 16,0 0-36-16,0 0-6 15,0 0 30-15,0 5-54 16,2 13 36-16,-2 8 40 16,0 6 28-16,0 3 18 0,0 0 3 15,0 2 2 1,0-8 29-16,0 0-71 0,0-9 23 16,0-6-24-16,0-7-8 15,-2-2 18-15,0-5-18 16,2 0 0-16,-2 0 58 15,0 0-57-15,-1-7 26 16,3-17-27-16,0-8-52 16,0-9-36-16,20-6-140 15,9 3-22-15,9 5 21 16,2 10-93-16,2 9 179 16,-4 11 143-16,1 9 81 15,-6 0 87-15,-2 0-25 16,-4 7-29-16,-5 7 2 15,-4 0-40-15,-7 4-4 0,-7 1-31 16,-4 2-4-16,0 2 51 16,-2 0-59-16,-13 0-7 15,-1 0 12-15,1-5-27 16,1-4 12-16,3-4-19 16,4-3 6-16,5-5-7 15,2-1 10-15,0-1-9 16,0 0 49-16,9-3-49 15,13-18-34-15,5-3-98 16,4 0 11-16,3 2-38 16,-1 6-21-16,-4 6 11 15,-2 9 169-15,-8 1 1 16,2 0 88-16,-6 11-52 0,1 5-12 16,-1 0 33-16,1-4-57 15,-1 0 7-15,-1-6 0 16,-5-3-8-16,-3-3-1 15,-3 0-9-15,-3-11-148 16,0-3-19-16,0-2 66 16,0 4 111-16,0 3 42 15,-3 4 56-15,1 5-56 16,2 5-30-16,-2 24-12 16,-2 20 128-16,-1 12 22 15,-1 13 33-15,-6 9 16 16,1-1-31-16,-4-4-17 15,-5-6-51-15,-3-7-45 16,-6-6 44-16,-2-13-81 0,-7-8 4 16,-9-9 18-16,-3-12-29 15,-6-4 13-15,2-12-24 16,10-1 13-16,11-5 14 16,14-16-26-16,15-13 17 15,4-11-6-15,23-7-11 16,21-4-1-16,16 1 0 15,13 6-56-15,5 6 5 16,5 9-113-16,28 2-53 16,-24 11-118-16,-11 4-331 0</inkml:trace>
  <inkml:trace contextRef="#ctx0" brushRef="#br1" timeOffset="71205.78">2809 11015 932 0,'0'0'398'16,"0"0"-160"-16,0 0-75 16,0 0 36-16,0 0-32 15,0 0-22-15,26-44-36 16,-24 40-41-16,-2-1-26 16,3 3-24-16,-3 2-17 15,0 0 21-15,0 0-21 16,0 0-2-16,0 0-5 15,0 8-18-15,0 18 15 16,0 10 9-16,0 10 33 16,0 7 58-16,0 0-27 15,-3 0 12-15,-4-3-31 0,1-3-19 16,1-6 16-16,1-2-30 16,2-9-12-16,0-7 20 15,0-3-14-15,2-8-11 16,0-3 5-16,0-4 0 15,0-2 1-15,0 0-1 16,0-3-16-16,0 0 10 16,0 0-36-16,0 0 31 15,0 0-8-15,0 0 19 16,0 0 1-16,0 0-1 16,2 0 0-16,15 0 5 15,10 1 11-15,13-1 16 16,9 0-23-16,3 0-3 15,-2 0 1-15,0 0-7 16,-8 0-13-16,-9 0 12 0,-4 0-78 16,-11 0-83-1,-13 0-89-15,-5 0-252 0,0 0-226 0</inkml:trace>
  <inkml:trace contextRef="#ctx0" brushRef="#br1" timeOffset="71476.92">2846 10926 1512 0,'0'0'529'0,"0"0"-254"16,0 0-48-16,0 0-62 15,0 0-53-15,0 0-49 16,0 0-46-16,92-92-8 16,-52 92-9-16,3 0-10 15,-4 17-3-15,1 9-134 16,5 3-116-16,-9-5-239 16,-9-8-441-16</inkml:trace>
  <inkml:trace contextRef="#ctx0" brushRef="#br1" timeOffset="72716.14">3818 11041 1324 0,'0'0'309'16,"0"0"-184"-16,0 0-66 0,0 0-5 15,0 0-48-15,0 0 35 16,0 0 44-16,-138 122 35 15,84-68-2-15,3-4-28 16,2-6-23-16,9-8-17 16,11-10-30-16,9-9 20 15,9-9-37-15,9-6 4 16,2-2 22-16,0 0 20 16,2 0-8-16,15 0-1 15,12-7-39-15,8-3 4 16,2-1-5-16,8 3 0 15,0-1 4-15,0 8-3 16,2 1-2-16,-2 0 1 16,-5 0-24-16,-2 0-44 15,-4 7-114-15,-5 1-150 16,-9-1-143-16,-8-7-794 0</inkml:trace>
  <inkml:trace contextRef="#ctx0" brushRef="#br1" timeOffset="72965.08">3865 11110 1512 0,'0'0'329'0,"0"0"-198"16,0 0-25-16,0 0-30 15,0 0 0-15,0 0 111 0,-34 107-71 16,19-63-31-16,1 0-48 15,6-3-10-15,1-4-27 16,7-4-6-16,0-5-64 16,0-4-75-16,9-7-47 15,22-17-18-15,-4 0-122 16,-3-9-434-16</inkml:trace>
  <inkml:trace contextRef="#ctx0" brushRef="#br1" timeOffset="73510.48">4043 11159 1560 0,'0'0'175'0,"0"0"-137"0,0 0 132 15,0 0-8 1,-33 130 41-16,26-96-45 0,7-2-54 16,0-4-20-16,0-4-53 15,17-4-16-15,2-3 9 16,1-7-18-16,-3-4 3 15,2-6-8-15,-9 0-1 16,2 0 18-16,-8-14-18 16,-4-10-29-16,0-8-39 15,0-4-37-15,0-3 37 16,0 3 34-16,0 3 28 16,13 4-3-16,16 5-15 15,9 6-13-15,3 8 37 16,-1 4-14-16,-3 6 13 15,-3 0-8-15,-10 6 9 0,-5 14 39 16,-9 4-22-16,-7 6 44 16,-3 4 81-16,0 3-40 15,0-1-9-15,-5-4-47 16,3-6-3-16,2-3 10 16,0-4-53-16,4-3 0 15,15-6 16-15,0-2-5 16,4-6-22-16,-1-2 11 15,1 0 0-15,-4-22 5 16,-5-11-5-16,-3-4-29 16,-7-7-10-16,-4-2-14 15,0 6 36-15,0 6 8 16,0 9 9-16,0 11-1 0,0 7-7 16,0 7-74-16,-2 0-86 15,-2 17-311-15,-1 7 157 16,3 1-282-16</inkml:trace>
  <inkml:trace contextRef="#ctx0" brushRef="#br1" timeOffset="74163.32">5129 11205 1637 0,'0'0'348'16,"0"0"-230"-16,0 0-106 16,0 0 10-16,-116 14-1 15,67 10 65-15,2 5-24 16,5 0-15-16,11 2 1 15,10-5-7-15,8-3-4 16,10-3 0-16,3-2-35 16,0-3 11-16,8-5-13 15,9-6-4-15,6-4-4 0,1 0-10 16,3-9 1-16,2-12 11 16,-3-5-51-16,1-6-45 15,-4 2-46-15,-5 4 71 16,-5 3 77-16,-5 9 1 15,-5 8 77 1,0 5-17-16,-3 1-54 0,0 0-7 16,0 15 9-16,0 15-6 15,-3 11 102-15,-6 9-19 16,0 4 11-16,-1 0 23 16,-4 0-75-16,1-4 6 15,-1-6-16-15,-1-3-24 16,1-9 8-16,1-9-17 15,-1-8 5-15,1-7 2 0,-5-4-9 16,-4-4 7-16,2 0-7 16,-1-12 0-16,10-14 14 15,9-8-14-15,2-9 0 16,13-2-3-16,18-1 12 16,10 3 12-16,10 2-21 15,7 7-3-15,2 2-15 16,5 6-12-16,-5 5-93 15,12-4-85-15,-19 8-183 16,-11 1-746-16</inkml:trace>
  <inkml:trace contextRef="#ctx0" brushRef="#br1" timeOffset="74455.2">5345 11263 1378 0,'0'0'173'0,"0"0"-87"16,0 0 90-16,0 0 13 15,0 0 16-15,-58 125-118 16,49-101-35-16,5-4-18 15,0-2-33-15,-2-4-2 16,6-6-57-16,-2-2-139 16,-2-4 10-16,-3-2-45 15,1-16 50-15,4-4-410 0</inkml:trace>
  <inkml:trace contextRef="#ctx0" brushRef="#br1" timeOffset="74741.89">5345 11263 929 0,'25'0'335'0,"6"-6"-130"16,4 2-25-16,1 4-95 15,-5 0-15-15,-4 0 12 16,-9 14-31-16,-5 6 16 16,-9 4-30-16,-4 4 70 15,0 1 60-15,0-4-59 16,-4 1 20-16,0-3-49 16,4-7-64-16,0-2 21 15,0-4-36-15,6-4 16 0,12-4-6 16,3-2-8-16,3-5 7 15,0-16-9-15,-1-9-24 16,-6-4 23 0,-5-1-36-16,-8 3 16 0,-4 9 21 15,0 5 6-15,0 7-6 16,-8 9-71-16,-6 2-140 16,-8 0-61-16,2 2-241 15,1 4-425-15</inkml:trace>
  <inkml:trace contextRef="#ctx0" brushRef="#br1" timeOffset="74931.15">5700 11021 1513 0,'0'0'519'0,"0"0"-461"15,0 0-14-15,0 0-15 16,0 0 11-16,0 0-19 15,10 124-14-15,-25-98-7 16,-18-4-87-16,1-6-105 16,4-10-292-16</inkml:trace>
  <inkml:trace contextRef="#ctx0" brushRef="#br1" timeOffset="75053.87">5594 10936 1430 0,'0'0'259'15,"0"0"-157"-15,135-18-102 16,-83 18-58-16,-4 0-305 0</inkml:trace>
  <inkml:trace contextRef="#ctx0" brushRef="#br1" timeOffset="75328.89">6263 11177 2223 0,'0'0'626'16,"0"0"-526"-16,0 0-100 16,0 0-36-16,0 0-180 15,0 0-398-15,0 0 78 0</inkml:trace>
  <inkml:trace contextRef="#ctx0" brushRef="#br1" timeOffset="75461.65">6199 11500 1610 0,'0'0'651'0,"0"0"-548"16,0 0-27-16,0 0-22 0,-20 104-23 16,0-66-31-16,-7 2-20 15,-17 7-202-15,5-11-314 16,6-10-358-16</inkml:trace>
  <inkml:trace contextRef="#ctx0" brushRef="#br1" timeOffset="76804.05">7002 11083 1468 0,'0'0'383'15,"0"0"-66"-15,0 0-55 16,0 0-86-16,0 0-48 15,0 0-36-15,0 0-30 16,-8-22-37-16,8 22-9 0,10 0-16 16,9 0 2-16,8 6-17 15,6 2 15-15,4 2-2 16,1-5-5-16,-5 1-29 16,-4-6-7-16,-7 0-18 15,-6 0-21-15,-8 0 31 16,-8 0 9-16,0 0 41 15,0 0-6-15,0 0-7 16,-6 0 13-16,-3 0-9 16,-3 11-10-16,-1 9 20 15,-2 12-9-15,1 9 9 16,1 2 40-16,2 3-5 16,2 0 0-16,3-3-17 0,-1-3-18 15,2-4 15-15,0-2-15 16,-1-5-76-16,2-6-24 15,-5-1-143-15,-14-9-48 16,1-6-90-16,-3-7-303 0</inkml:trace>
  <inkml:trace contextRef="#ctx0" brushRef="#br1" timeOffset="77422.18">6817 11343 1410 0,'0'0'360'16,"0"0"-236"-16,0 0-77 15,160-62-37-15,-96 48 2 16,3 0-12-16,5 1 0 16,-1 2 8-16,-9 1-7 15,-8 5 46-15,-14 0 48 16,-15 5-27-16,-15 0 6 0,-7 5-52 16,-3 16-22-16,0 7 62 15,0 5-20-15,0 1 33 16,0-4-2-16,0-2-36 15,6-4 7-15,10-4-30 16,5-6-5-16,0-4 11 16,4-6-20-16,-3-4-9 15,-1 0-8-15,-8-6-14 16,-7-14 30-16,-6-7-42 16,0-4-38-16,-8-6 35 15,-11 2 6-15,4 0 40 0,7 6 68 16,4 8-4-16,4 3-9 15,4 4-55 1,17 0-41-16,6 4 18 16,6 6-21-16,3 4 1 0,3 0 28 15,-4 0 2-15,-2 16 13 16,-6 2 20-16,-4 4-20 16,-10 3 77-16,-7 7-59 15,-4 0 61-15,-2-1-2 16,0 2-23-16,0-5 7 15,0-6-44-15,5-3-16 16,11-5 48-16,8-5-48 0,10-5 25 16,10-4-22-16,3-4 2 15,-1-20-12-15,-5-11-19 16,-12-5-23-16,-11-3 37 16,-14-3-44-16,-4 3 55 15,-4 8-1-15,-18 9 1 16,-7 11-1-16,-4 9-79 15,-2 6-90-15,-5 8-71 16,9 14-121-16,9-5-546 0</inkml:trace>
  <inkml:trace contextRef="#ctx0" brushRef="#br1" timeOffset="78688.07">8807 11247 1523 0,'0'0'352'16,"0"0"-97"-16,0 0-50 16,0 0-33-16,0 0-57 15,0 0-94-15,0 0-21 16,-109-40 0-16,68 56 0 16,6 7 15-16,4 0 0 15,10 0 0-15,10-4-15 16,7-2 0-16,4-2-11 0,0-3-13 15,9-3-14 1,11-4-9-16,3-5-9 0,0 0-4 16,2-9-70-1,-2-12-80-15,-1 0 86 0,-2-4-4 16,-4 1 106-16,-3 6 22 16,-5 5 87-16,-2 4 114 15,-4 6-80-15,-2 3-99 16,0 0-21-16,0 7-1 15,0 17 0-15,0 11 24 16,0 8 50-16,0 5 27 16,0 5 9-16,0 1-9 15,-8-1-13-15,0-4-42 0,-1-3-4 16,0-4-31-16,0-8-1 16,2-8-10-16,1-8-1 15,4-5-2-15,0-8-8 16,2-2-7-16,0-3 17 15,0 0 1-15,0 0 7 16,0-6 20-16,0-16-27 16,0-11-52-16,0-6 21 15,0-10-66-15,17-3-39 16,8-3-11-16,6 3 14 16,6-3-38-16,6 7 51 15,1 5 29-15,2 11 56 16,-7 8 35-16,-7 8 3 15,-6 6 114-15,-7 7 32 0,-6 3-28 16,-5 0-48-16,-3 21-20 16,-5 5 7-16,0 6-13 15,0 0 39-15,0-2-38 16,-9-4 0-16,2-6-10 16,3-5-38-16,0-7 0 15,2-4 0-15,0-4-7 16,2 0-5-16,-4 0-3 15,2 0 15-15,2-8 1 16,0-12-1-16,0-8-68 16,12-2 53-16,13-1-88 15,1 9 41-15,5 4 4 16,0 10 18-16,-2 8 31 16,-4 0-6-16,-3 0 15 0,-7 12 33 15,-5 6-18-15,-8 5 14 16,-2 0 23-16,0 4 30 15,0-1 23-15,-4-5-54 16,-1 0-9-16,5-3-5 16,0-4-29-16,0-4 7 15,9-2-15-15,10-7 0 16,6-1 19-16,2 0-19 16,0-14-5-16,0-11 4 15,-7-5-65-15,-9 0 8 16,-5 4 18-16,-6 4 15 0,0 5 19 15,0 5-88 1,-8 7-112-16,-8-2-71 16,3 2-273-16,4-3-877 0</inkml:trace>
  <inkml:trace contextRef="#ctx0" brushRef="#br1" timeOffset="78856.92">9438 11171 768 0,'0'0'1139'15,"0"0"-906"-15,0 0-189 16,0 0 24-16,0 0-52 16,0 0 14-16,0 0-15 15,8 94-15-15,-23-70-37 0,-14-8-118 16,2-6-125-16,3-10-533 16</inkml:trace>
  <inkml:trace contextRef="#ctx0" brushRef="#br1" timeOffset="78976.14">9438 11171 1472 0,'62'-110'244'15,"-26"106"-127"-15,3 2-110 16,22 2-7-16,-10 0-143 16,-8 0-1003-16</inkml:trace>
  <inkml:trace contextRef="#ctx0" brushRef="#br1" timeOffset="79472.02">9970 10935 998 0,'0'0'644'15,"0"0"-537"-15,0 0-18 16,0 0 2-16,0 0-33 15,0 0-8-15,143 50-37 16,-114-41 11-16,-4 0 40 16,-3-6-12-16,-9-1-6 15,-6-2-45-15,-5 0 57 16,-2 0 81-16,0 0-39 16,0 0-24-16,0 0-29 0,0-2 38 15,0 2-34-15,0 0-51 16,0 0-6-16,0 11-4 15,-7 16-64-15,-3 12 74 16,-2 9 26-16,-1 8 2 16,0 4 48-16,1 3-31 15,4 3-20-15,1 0 17 16,3 0-36-16,1-5 9 16,0-2-15-16,3-8 0 15,-2-9 2-15,0-10-2 16,-2-10-1-16,2-10 0 15,-3-6 1-15,-1-6 3 16,-4 0 14-16,-5 0 22 16,-3-13 10-16,-5-4-49 15,4-6-1-15,1 1-27 16,9-10-68-16,3 8-127 0,6 0-359 0</inkml:trace>
  <inkml:trace contextRef="#ctx0" brushRef="#br1" timeOffset="79593.82">10628 11437 1279 0,'0'0'0'0,"0"0"-775"0</inkml:trace>
  <inkml:trace contextRef="#ctx0" brushRef="#br1" timeOffset="81020.35">1544 12642 1302 0,'0'0'251'16,"0"0"-75"-16,0 0-8 16,0 0 24-16,0 0-28 15,0 0-23-15,0 0-61 16,0-9-46-16,0 9 19 16,0 0-42-16,0 9-11 15,0 17-15-15,0 15 15 16,0 11 36-16,0 8 25 15,-2 2-5-15,-4-1 6 16,-2-5-12-16,4-6-33 16,0-4 23-16,2-2-39 15,2-8 5-15,0-2-6 16,0-5-21-16,0-7-30 0,0-4-52 16,0-6-45-1,0-5-3-15,-5-5-108 0,-7-5 20 16,2-19 24-16,-1-9-562 15</inkml:trace>
  <inkml:trace contextRef="#ctx0" brushRef="#br1" timeOffset="81253.81">1505 12525 1538 0,'0'0'279'16,"0"0"-213"-16,0 0-36 0,113-38 86 15,-78 38 12-15,-4 16-19 16,-6 19-5-16,-7 16-74 16,-9 9 8-16,-9 6 14 15,-2 3-16 1,-27 5-5-16,-11-5-31 0,-7 1 0 16,-9-1-62-16,-28 7-128 15,10-15-129-15,7-17-236 0</inkml:trace>
  <inkml:trace contextRef="#ctx0" brushRef="#br1" timeOffset="81395.28">1152 13300 1395 0,'0'0'508'16,"0"0"-311"-16,118 9-88 16,-55-6-30-16,-3 4-55 0,2-3-8 15,-4-1-16-15,18-3-100 16,-16 0-203-16,-9 0-420 0</inkml:trace>
  <inkml:trace contextRef="#ctx0" brushRef="#br1" timeOffset="81721.14">2022 12603 1320 0,'0'0'211'0,"0"0"-152"15,-106 112 137-15,69-48 38 16,10 4-15-16,11 5-35 15,16-1-22-15,0-4-97 16,22-2 2-16,12-8-38 16,9-3-14-16,3-10-15 15,8-3-73-15,19-10-149 16,-8-7-248-16,-12-16-1009 0</inkml:trace>
  <inkml:trace contextRef="#ctx0" brushRef="#br1" timeOffset="82582.89">4850 12746 1465 0,'0'0'515'0,"0"0"-362"15,0 0-28-15,0 0-31 16,0 0-53-16,0 0-4 16,0 0 78-16,-97 101-29 0,56-52 15 15,-1 3-41-15,-1 0-17 16,3-4-22-16,7-2-19 15,6-7-2-15,6-8-20 16,6-4-63-16,7-10-62 16,0-4-51-16,2-13-100 15,1 0-67-15,1-3-251 0</inkml:trace>
  <inkml:trace contextRef="#ctx0" brushRef="#br1" timeOffset="82790.8">4315 12816 1716 0,'0'0'556'0,"0"0"-396"15,0 0-116-15,0 0 39 16,0 0 68-16,143 77-66 0,-87-38-10 16,4 0-28-16,5-2-35 15,-1-2-7-15,1-3-5 16,-7-6-70-16,2-1-112 15,-18-6-393-15,-11-14-1240 0</inkml:trace>
  <inkml:trace contextRef="#ctx0" brushRef="#br1" timeOffset="83332.75">3976 12735 1588 0,'0'0'399'15,"0"0"-147"-15,0 0-104 16,0 0-64-16,0 0-84 16,0 0 6-16,0 0 67 15,-104 107-25-15,63-66 35 16,8-1-13-16,6-7-25 16,12-7-2-16,7-4-17 15,8-4-19-15,0 0 33 16,19 0-32-16,12-1-2 15,4 2-1-15,8-3-4 0,-3-4-2 16,0 2-5-16,-5-2-43 16,-8 4-66-16,-13 6-114 15,-9-1-143-15,-5-6-241 0</inkml:trace>
  <inkml:trace contextRef="#ctx0" brushRef="#br1" timeOffset="83489.53">3662 13309 1568 0,'0'0'774'0,"0"0"-618"16,0 0-49-16,0 0 12 15,0 0-43-15,127 25-47 16,-85-13-29-16,1 7-13 0,3-1-183 16,-12-4-343-16,-12-4-1310 15</inkml:trace>
  <inkml:trace contextRef="#ctx0" brushRef="#br1" timeOffset="84136.17">2628 12830 1472 0,'0'0'288'0,"0"0"-41"16,0 0-26-16,0 0-45 16,0 0-114-16,0 0-56 15,0 0 11-15,-103 74 29 16,59-28 9-16,-3 1 30 16,2-1-45-16,10-11 8 15,6-7-17-15,11-12-22 16,7-5 12-16,9-6-21 15,2-5 0-15,0 0 41 16,4 0-41-16,18 0-12 0,9 0 12 16,7-8-15-16,7 0-23 15,2 2 22-15,-1 0-5 16,-3 4 15-16,-3 2-40 16,-3 0-55-16,-5 0-59 15,-8 0-147-15,-8 0-70 16,-9 0-439-16</inkml:trace>
  <inkml:trace contextRef="#ctx0" brushRef="#br1" timeOffset="84354.98">2695 12872 1510 0,'0'0'391'16,"0"0"-330"-16,0 0-15 0,-25 104 130 15,9-48 1-15,-1 4-9 16,1 2-40-16,1-2-89 16,6-2-20-16,1-1-19 15,4-5-26-15,4-6-37 16,0-4-138-16,2-14-134 16,8-14-354-16</inkml:trace>
  <inkml:trace contextRef="#ctx0" brushRef="#br1" timeOffset="84938.07">2915 12927 1768 0,'0'0'306'16,"0"0"-207"-16,0 0 14 15,0 0 12-15,0 0-9 16,0 0 15-16,-62 125-21 16,60-88-46-16,2-4-23 15,0-5 6-15,0-4-35 16,13-4 5-16,3-7-4 0,1-3-13 16,1-6 0-1,3-4-14-15,-2 0-3 0,-3-18 16 16,-5-13-72-16,-7-5-18 15,-4-6-53-15,0-2 11 16,-2 3 45-16,-7 3 76 16,7 8 12-16,2 7 34 15,2 5-11-15,23 6-13 16,4 7-10-16,2 5-1 16,3 0 0-16,-5 18-21 15,-7 8 22-15,-5 5 22 16,-5 1 28-16,-7 4 86 15,-3 0-12-15,-2-2-17 16,2 0-35-16,2-5-44 16,5-4-20-16,7-4 21 0,6-8-29 15,12-5 0 1,8-8-12-16,9 0 3 0,-2-21-27 16,-4-16-24-16,-14-5-16 15,-12-6 26-15,-13-4-47 16,-6 4 68-16,-10 6 28 15,-17 7-8-15,-6 15 7 16,-7 11-84-16,-11 9-179 16,6 9-59-16,12 10-379 0</inkml:trace>
  <inkml:trace contextRef="#ctx0" brushRef="#br1" timeOffset="89385.93">5579 12830 616 0,'0'0'661'0,"0"0"-491"15,0 0-42-15,0 0 36 16,0 0-44-16,0 0 3 0,0-26 53 16,0 19-6-16,2 1-54 15,1-1-28-15,-1 4 11 16,-2 1-6-16,0 2-69 16,0 0-11-16,0 0 14 15,0 0-27-15,-5 0-12 16,-13 14-19-16,-11 11 31 15,-4 4-8-15,-5 5 8 16,1 1 0-16,3-3-4 16,1-6 10-16,6-4-12 15,4-4 7-15,9-8-1 16,6-5 12-16,4 0-12 16,4-5 0-16,0 0 1 15,0 0 1-15,0 0 32 16,0 0-22-16,4 2-11 0,8 2 6 15,5 6-7-15,8 4 0 16,1 4 6-16,6 1-6 16,1 4 16-16,2 0-16 15,-1-2 0-15,1 2-3 16,2-4 3-16,-6 1-73 16,-2-1-92-16,-7-3-91 15,-18-2-91-15,-4-5-237 16,0-4-571-16</inkml:trace>
  <inkml:trace contextRef="#ctx0" brushRef="#br1" timeOffset="89557.13">5274 13265 1788 0,'0'0'586'16,"0"0"-403"-16,0 0-56 0,0 0-17 15,0 0-49-15,123 0-41 16,-73 6 12-16,4 10-32 15,-3 4-20-15,-1 4-1 16,7 10-197-16,-12-8-297 16,-10-6-269-16</inkml:trace>
  <inkml:trace contextRef="#ctx0" brushRef="#br1" timeOffset="90385.72">6132 12804 1433 0,'0'0'524'16,"0"0"-299"-16,0 0-89 16,0 0-46-16,0 0 130 15,0 0-101-15,0 0-58 16,-16-29-14-16,19 29-40 15,12 0-14-15,14 6-1 16,9 9 8-16,9-2-9 16,7-3 9-16,1-1 0 15,-4-7-9-15,-1-2-30 16,-13 0 10-16,-8 0-24 16,-10 0-18-16,-13 0 44 0,-4 0 17 15,-2 0 10-15,0 0 3 16,-12 0 9-16,-5 0-24 15,-8 0-2-15,-1 17 14 16,-1 14 27-16,-2 7-9 16,7 10-14-16,2 5 28 15,4 2-31-15,7-1 30 16,0-1-31-16,5-3-32 16,2-4 26-16,0-2-106 15,-4 2-131-15,2-12-72 16,-2-10-218-16</inkml:trace>
  <inkml:trace contextRef="#ctx0" brushRef="#br1" timeOffset="91087.74">5953 13145 734 0,'0'0'1484'15,"0"0"-1285"-15,0 0-168 16,170-32-10-16,-94 25-21 15,8 2 0-15,8 0 4 16,6-1-4-16,-5-2-10 16,-6-2 10-16,-13-2-43 15,-13 0-27-15,-19-2-32 0,-15 2 98 16,-12-1 3-16,-8 6 2 16,-7-1 38-16,0 6 69 15,0 2-22-15,-16 0-43 16,-4 0-43-16,-2 17 0 15,-1 12 29-15,5 5-16 16,7 4 5-16,9 0 15 16,2-2-14-16,0-3 21 15,15-8-40-15,8-2 17 16,2-9 2-16,-1-5-19 16,-1-6-6-16,-4-3 6 15,-3 0-24-15,-7-19 23 16,-7-9-71-16,-2-8-99 15,-2-1 84-15,-16-6-55 16,3 5 80-16,1 3 62 0,12 2 45 16,2 5 75-16,11 5-78 15,23 6-20-15,10 2-44 16,3 8-2-16,5 7-26 16,-6 0 35-16,-6 0 15 15,-4 9 28-15,-12 6 22 16,-8 5 4-16,-7 4 55 15,-9 5-59-15,0 4 52 16,0 6 16-16,-2-4-42 16,-5 0-3-16,5-3-61 15,2-6-12-15,0-4 44 16,11-5-44-16,13-2-9 16,3-10-2-16,4-5-11 15,-2 0 16-15,-2-20-23 0,-5-11-27 16,-10-12 18-16,-8-3-85 15,-4 2 44-15,0 2 47 16,-18 9 32-16,3 10-1 16,-4 9 1-16,2 7-80 15,-3 7-72-15,7 3-207 16,3 5-202-16</inkml:trace>
  <inkml:trace contextRef="#ctx0" brushRef="#br1" timeOffset="91340.01">7721 12671 1672 0,'0'0'176'0,"0"0"-28"16,101 126-30-16,-70-61 48 15,-9 3-21-15,-13 6-81 16,-9 6 65-16,-16 4-129 16,-21 4 12-16,-15 2-27 15,-21 9-62-15,10-19-139 16,12-23-357-16</inkml:trace>
  <inkml:trace contextRef="#ctx0" brushRef="#br1" timeOffset="91793.25">8455 13148 1989 0,'0'0'629'15,"0"0"-469"-15,0 0-16 16,0 0 42-16,0 0-108 16,0 0-53-16,0 0 44 15,22-3-69-15,-2-4-1 16,3 2-28-16,0 5-77 0,0 0 14 15,-9 0-117-15,-8 7-175 16,-6 1-498-16</inkml:trace>
  <inkml:trace contextRef="#ctx0" brushRef="#br1" timeOffset="91920.49">8269 13314 2109 0,'0'0'513'0,"0"0"-493"16,0 0 45-16,0 0 74 15,116 9-139-15,-37-9-18 16,-13 0-204-16,-10 0-982 0</inkml:trace>
  <inkml:trace contextRef="#ctx1" brushRef="#br1">13915 13469 0</inkml:trace>
  <inkml:trace contextRef="#ctx0" brushRef="#br1" timeOffset="107627.3">9095 13055 217 0,'0'0'828'15,"0"0"-601"-15,0 0 1 16,0 0-84-16,0 0-28 16,0 0 10-16,0 0-38 15,0-3 22-15,2 3-22 16,-2-2-51-16,0 2 105 16,0 0-103-16,0 0 5 15,0 0 23-15,0 0-16 16,0 0 21-16,0 0-49 15,0 0-11-15,0 0 55 16,0 0-67-16,0 0 0 16,0 0-3-16,-4 0 13 15,-4-2-20-15,0 2 4 0,-5 0 6 16,-3 0-27-16,-5 0 27 16,2 0-6-16,-4 7-4 15,1 6 20-15,0 3-14 16,4 1 4-16,0 0 0 15,3 1-9-15,1 2 9 16,1 0 0-16,4 2 0 16,2 2 12-16,2 1-5 15,3 0-7-15,2 3 1 16,0-2 24-16,0-1-25 16,0-4 0-16,2-1 32 15,8 1-31-15,1-4 44 0,-1-2-45 16,7-3 1-16,0 2 44 15,5-4-45-15,5 0 0 16,4-2 21-16,7-4-15 16,1-4 15-16,3 0-21 15,-3 0 0-15,2-7 0 16,-5-6 0-16,-5-1 0 16,-6-2-12-16,-6 2 37 15,-3-2-16-15,-5 0-9 16,-2-4 0-16,-4-4 23 15,-3-6-23-15,-2-5 0 16,0-2 11-16,-2-2-1 16,-14-1 26-16,-3 5-36 0,-2 2 0 15,1 8-15 1,-5 4 15-16,3 11-54 0,-2 7-37 16,1 3-131-16,-2 9-109 15,6 9-233-15,7-4-453 0</inkml:trace>
  <inkml:trace contextRef="#ctx0" brushRef="#br1" timeOffset="108018.28">9108 12821 947 0,'0'0'518'16,"0"0"-378"-16,0 0-72 15,0 0 40-15,0 0 86 16,0 0-186-16,0 0 7 15,0 55 82-15,0-9-3 16,0 12 73-16,0 12-53 0,2 10-36 16,0 11 106-1,-2 2-145-15,0 2 34 0,0-5-25 16,2-6-48 0,0-8 28-16,6-3-28 15,0-5-58-15,3-4 31 0,5-4-244 16,-1-17-261-16,-1-18-474 0</inkml:trace>
  <inkml:trace contextRef="#ctx0" brushRef="#br1" timeOffset="108528">9743 12707 1547 0,'0'0'345'15,"0"0"-200"-15,0 0-6 16,0 0-3-16,0 0-126 16,-87 102 30-16,43 12 77 15,-1 35-26-15,9 11 109 16,16-25-105-16,14-37-67 16,6-38 35-16,0-12-52 15,4 8-22-15,12 2 8 16,9 7-88-16,12 1 5 15,-3-18-224-15,-5-14-271 0</inkml:trace>
  <inkml:trace contextRef="#ctx0" brushRef="#br1" timeOffset="109474.24">9946 12851 1483 0,'0'0'497'0,"0"0"-312"16,0 0-49-16,0 0 96 15,0 0-137-15,0 0-61 16,0 0-10-16,55 7-12 15,-24-3 0-15,6-1-12 16,-4-3 6-16,-2 0 9 0,-6 0-15 16,-5 0 0-16,-9 0 1 15,-4 0 16-15,-5 0 8 16,-2 0 0-16,0 0-8 16,0 0 59-16,0 0-76 15,0 11-13-15,0 13-16 16,-9 12 29-16,-2 8 33 15,0 8-33-15,0 0 25 16,1-3-4-16,2 0-21 16,1-2-10-16,3-8-38 15,-4-2-73-15,2-5-49 16,-13-12-159-16,-2-10-244 16,-3-10-497-16</inkml:trace>
  <inkml:trace contextRef="#ctx0" brushRef="#br1" timeOffset="110105.01">9906 13012 1768 0,'0'0'483'0,"0"0"-445"16,0 0-23-16,0 0 58 16,151-18-61-16,-95 18 25 15,2 0-25-15,0 0-2 16,-4 0-8-16,-8-2-2 15,-10 0 0-15,-12 0 9 16,-8-1-3-16,-11 3 21 16,-5 0 19-16,0 0-33 15,-5 9 30-15,-11 14-42 0,-1 8 60 16,1 3 93 0,5 0-145-16,7-5 15 15,4-3-20-15,0-6 8 16,11-6-7-16,7-5-5 0,6-5 0 15,-2-4-26-15,3 0 26 16,-7-11-18-16,-5-14-74 16,-9-7-24-16,-4-2 19 15,0-4-12-15,-4 3 98 16,-5 4 11-16,2 7 81 16,7 7 38-16,0 2-21 15,16 5-81-15,9 0-17 0,6 4-9 16,0 6-3-16,0 0-24 15,-4 0 23-15,-7 16 13 16,-6 6 0-16,-8 7 21 16,-6 3 98-16,0 7-30 15,0-1-33-15,-2-4 55 16,-2-6-103-16,4-5-8 16,0-7 0-16,0-5 1 15,17-4-7-15,3-7 6 16,5 0 0-16,2-8-15 15,-3-20 15-15,-2-9 0 16,-8-7-26-16,-5 0-11 16,-7 0 31-16,-2 8-27 0,0 6 33 15,0 12-42-15,0 7 21 16,-9 11-145-16,5 2-464 16,2 10-354-16</inkml:trace>
  <inkml:trace contextRef="#ctx0" brushRef="#br1" timeOffset="110350.02">11097 13113 1555 0,'0'0'921'0,"0"0"-603"15,0 0-159-15,0 0-62 0,0 0-58 16,0 0-6-16,0 0-33 16,122-29 0-16,-80 29-32 15,-2 8-17-15,12 8-109 16,-10-2-381-16,-9-8-965 0</inkml:trace>
  <inkml:trace contextRef="#ctx0" brushRef="#br1" timeOffset="120387.18">11768 12939 622 0,'0'0'517'0,"0"0"-347"0,0 0 4 16,0 0-3-16,0 0-58 15,0 0 21-15,0-30-53 16,0 26-2-16,0 3 18 16,0-2-22-16,0 3 4 15,-3-1-23-15,3 1-23 16,0-3 36-16,-3 3-40 15,3 0-3-15,-2 0 1 16,2 0-27-16,-2 0 9 16,2 0-9-16,-4 4-28 15,-5 17 28-15,-2 8 0 0,-3 8 51 16,1 1-13-16,2 0 12 16,2-6-21-16,2-4-20 15,3-5 2-15,2-8 15 16,-1-5-25-16,3-3 0 15,0-6 5-15,0-1 0 16,0 0 17-16,0 0-14 16,0 0 3-16,0 0 24 15,7-4-24-15,11-13-12 16,6-2-31-16,3 1-7 16,-2 4 25-16,-3 4-8 15,-6 10 6-15,0 0 14 16,-6 0-44-16,1 20 30 15,-1 7-3-15,-6 4 18 0,-4 7 20 16,0 1-11-16,0-4 4 16,-16 2 26-16,-1-7-38 15,-1-4 22-15,-3-3-22 16,4-9-1-16,-1 1 0 16,0-5-14-16,0-3-101 15,-9-7-66-15,5-3-131 16,2-19-234-16</inkml:trace>
  <inkml:trace contextRef="#ctx0" brushRef="#br1" timeOffset="121104.18">11683 12956 1340 0,'0'0'170'0,"0"0"-93"16,0 0 69-16,131-6-6 15,-84 6-29-15,-1 0-41 16,-1 0-21-16,0 0 5 16,-8 0-12-16,-2 0 14 15,-10 0-37-15,-6 0-6 16,-6 0 2-16,-8 0-15 16,-3 0-4-16,-2 0 4 15,0 1 0-15,0 4 11 16,0 5-11-16,-2 4 0 15,-8 8 40-15,0 5-12 0,-1 8 28 16,1-1 17-16,2 1-18 16,3-2 4-16,3-3-23 15,2-5-12-15,0-6 6 16,0-5-21-16,13-2-8 16,1-3 0-16,5-8 0 15,4-1-1-15,-1 0-4 16,-2-11-17-16,-2-10-1 15,-9-6-26-15,-7-6-58 16,-2-3-17-16,0 1 31 16,-4 0 67-16,-7 5 25 15,0 4 2-15,6 4 73 0,5 4-14 16,0 0-26 0,9 2-35-16,20 0-28 0,7 4 7 15,1 4-8-15,3 5 17 16,-3 3-6-16,-6 0 20 15,-5 7-2-15,-8 11 20 16,-7 6 0-16,-6 6 51 16,-5 6 3-16,0 0 23 15,0 2-6-15,0-3-42 16,0-6-1-16,0-5-21 16,0-5-26-16,7-6 15 15,8-5-16-15,3-4 0 16,7-4 37-16,4-1-35 15,0-21 16-15,-3-13-17 16,-4-4 5-16,-6-7-6 0,-7-1-43 16,-9 3-6-16,0 6 37 15,0 7-34-15,-7 13-19 16,-24 14-85-16,0 4-311 16,-2 0-310-16</inkml:trace>
  <inkml:trace contextRef="#ctx0" brushRef="#br1" timeOffset="122017.11">9997 13585 595 0,'0'0'888'15,"0"0"-697"-15,0 0-107 16,0 0 108-16,0 0-12 16,0 0-81-16,0 0-13 15,33 0-53-15,-8 0 36 0,6-2-5 16,5 1-6-16,7-1-24 15,5 2-33-15,4-2 0 16,4 2 18-16,2 0-19 16,6-3 0-16,5-1 0 15,3 2 0-15,3-6 33 16,1 2-33-16,-2 0 0 16,-3 3 8-16,1-4-7 15,-4 2 2-15,-1 2-3 16,3-1 0-16,1 2-1 15,-2-1 1-15,0 1 0 16,-4-1-1-16,-3 1 2 16,-4 0-3-16,-5 0 2 15,-1 2 0-15,-3 0-1 16,-5 0 2-16,4 0-1 0,-2 0 10 16,3-3-8-16,2 3 14 15,3-5-16-15,4 1 11 16,2-4 15-16,2 2-9 15,1-3-4-15,-1 2 1 16,0-3-14-16,1 1 9 16,-7 2-9-16,-5-1 0 15,-11 3 10-15,-9 0-1 16,-8 1-8-16,-13 4-1 16,-2-3 0-16,-6 3 0 15,0 0 0-15,3 0-132 16,1 5-129-16,-2-1-417 0</inkml:trace>
  <inkml:trace contextRef="#ctx0" brushRef="#br1" timeOffset="127238.17">10551 14219 929 0,'0'0'532'16,"0"0"-382"-16,0 0-124 16,0 0 139-16,0 0-36 15,0 0-107-15,0 0 67 16,75-86-82-16,-53 63-7 15,3 0 28-15,-1 0-16 0,-2 2 12 16,1-1-24 0,-1-2 0-16,-2 2 37 0,-2 2-5 15,-1 1-17-15,-3 5 38 16,-1-2-52-16,-3 8 70 16,-6 2-41-16,-4 4 26 15,0 2 73-15,0 0-110 16,0 0 8-16,0 0-27 15,0 2-18-15,0 18 18 16,-4 9-41-16,-6 10 41 16,-1 6 40-16,3-4-39 15,0 0-1-15,4-7 0 16,4-7-42-16,0-4-11 0,8-11-190 16,13-8-80-16,-1-4-339 15</inkml:trace>
  <inkml:trace contextRef="#ctx0" brushRef="#br1" timeOffset="127796.74">11056 13958 1092 0,'0'0'518'16,"0"0"-471"-16,0 0 91 15,0 0-3-15,0 0 34 16,-62 115-13-16,59-92-76 0,3 0 38 15,0-8-85-15,19 0-17 16,4-3 54-16,4-8-62 16,2-3-8-16,-2-1 0 15,-2 0-39-15,-9-7 17 16,-7-10-15-16,-7-3-32 16,-2-1-3-16,-2-4-109 15,-17 1 112-15,4 1 44 16,3 2 25-16,8 5 81 15,4 3-16-15,2-2-41 16,23 4-24-16,6 2-3 16,2 4 2-16,1 2 1 15,-1 3 0-15,-6 0 24 0,-4 5-24 16,-7 12 12 0,-6 5 49-16,-7 2-11 0,-3 6 41 15,0 0 37-15,0 7-78 16,0-9 93-16,0 2-123 15,0-6-7-15,13-2 32 16,9-8-44-16,7-4 16 16,4-6-17-16,5-4 0 15,1-4-11-15,-6-18 11 16,-8-8-40-16,-10-6 17 16,-11-2-44-16,-4-1 5 15,0 1-10-15,-13 9 41 16,-7 3-15-16,0 10 26 15,-2 7-88-15,-3 7-127 16,3 2-307-16,7 0-887 0</inkml:trace>
  <inkml:trace contextRef="#ctx0" brushRef="#br1" timeOffset="128755.2">12910 12839 522 0,'0'0'1063'16,"0"0"-822"-16,0 0-193 15,0 0 96 1,0 0-24-16,0 0-15 0,0 0-18 16,8-6-63-16,-4 6-1 15,3 14-23-15,3 17 0 16,7 13 41-16,-4 14-5 15,0 12 46-15,-4 10 43 16,-2 4-24-16,-5 4 14 16,-2 1-84-16,0-1-25 15,-5-6 66-15,-15-2-64 16,-2-3-8-16,-2-7 0 16,-1-2-20-16,5-6-19 15,0 2-167-15,8-16-276 16,6-16-320-16</inkml:trace>
  <inkml:trace contextRef="#ctx0" brushRef="#br1" timeOffset="129315.95">13249 13566 902 0,'0'0'1062'0,"0"0"-665"15,0 0-162-15,0 0-38 16,0 0 39-16,0 0-140 16,0 0-47-16,3 0 26 15,10 0-60-15,8 0-3 16,10 0-10-16,9 0 40 15,2 0-45-15,3 0 3 16,-6 0-114-16,15 0-29 16,-14 3-348-16,-4-3-297 0</inkml:trace>
  <inkml:trace contextRef="#ctx0" brushRef="#br1" timeOffset="129830.13">13945 13311 1461 0,'0'0'277'0,"0"0"-203"0,0 0 39 15,0 0 134-15,0 0-159 16,0 0 31-16,-107 132-12 16,99-94-52-16,4 3 44 15,4-6-36-15,0 0-29 16,10-3 77-16,9-2-110 15,8-7 14-15,7-4 19 16,4-6-33-16,2-6 38 16,7-7-39-16,0 0 0 15,0-11 17-15,-3-10-17 16,-4-9 0-16,-11-5-1 0,-9-4 7 16,-11-7-24-16,-9-5 12 15,0-2 6-15,-15 4-1 16,-8 5 17-16,-1 7-5 15,-1 12 1-15,3 6 1 16,2 12-26-16,-1 7-122 16,6 0-161-16,5 19-25 15,4 4-258-15,6-7-206 0</inkml:trace>
  <inkml:trace contextRef="#ctx0" brushRef="#br1" timeOffset="130092.05">14164 12994 1676 0,'0'0'714'0,"0"0"-473"16,0 0-241-16,0 0-6 15,0 0 6-15,-12 107 39 16,-1-40 73-16,1 14-41 15,0 3-28-15,1 1 41 16,3-2-84-16,4-4 0 16,2-9-6-16,0-4-4 15,2-6-40-15,0 1-133 0,0-12-207 16,0-19-286-16</inkml:trace>
  <inkml:trace contextRef="#ctx0" brushRef="#br1" timeOffset="130566.67">14817 12859 1698 0,'0'0'336'0,"0"0"-236"16,0 0-60-16,0 0-26 0,0 0 29 15,-119 147 182 1,77-31-74-16,-5 28-23 0,9-6 12 16,12-29-55-16,13-33 33 15,11-22-118 1,-1 7 1-16,3 7 37 0,0 6-38 15,7-8 0-15,12-6-28 16,6-7-66-16,20-9-30 16,-7-12-343-16,-3-14-368 0</inkml:trace>
  <inkml:trace contextRef="#ctx0" brushRef="#br1" timeOffset="132713.22">15078 13002 880 0,'0'0'565'0,"0"0"-370"16,0 0-71-16,0 0 98 15,0 0 21-15,0 0-119 16,0 0-1-16,8-14-23 16,-8 14-41-16,0 0 53 15,0 0-79-15,-4 0-27 16,-16 6-6-16,-11 16 3 15,-11 8-4-15,-6 8 1 16,2 0 0-16,5-1-5 16,8-10 5-16,8-6 0 15,10-10 11-15,9-7-1 16,6-1-10-16,0-3 0 0,0 0 17 16,2 0-14-16,17 0-3 15,12-8 0-15,8-2-2 16,3-1 2-16,3 4 0 15,-1 0 0-15,-2 4-14 16,-1 0-20-16,-3 3-11 16,-5 0-44-16,-4 0-2 15,2 0-108-15,-8 0-90 16,-6 0-328-16</inkml:trace>
  <inkml:trace contextRef="#ctx0" brushRef="#br1" timeOffset="132964.09">15207 12855 1386 0,'0'0'688'0,"0"0"-688"16,0 0 67-16,0 0 6 16,-45 113 51-16,27-64-6 15,2 4-8-15,6-5-38 16,3-4-14-16,5-6-58 15,2-6 12-15,0-3-40 16,0-7-11-16,13-7-67 16,7-6-4-16,3-9-53 15,12-14-15-15,-3-18-115 16,-3-8-466-16</inkml:trace>
  <inkml:trace contextRef="#ctx0" brushRef="#br1" timeOffset="133440.31">15371 13012 1545 0,'0'0'356'15,"0"0"-187"-15,0 0-162 16,0 0 194-16,0 0-22 16,-21 114-75-16,17-81 8 15,4 1-103-15,0-9-3 16,0-3 68-16,8-4-72 16,7-5 10-16,-1-8-12 15,-3-1 1-15,0-4 12 16,-4 0-13-16,0-8 0 15,-3-13-28-15,0-9-15 0,1-2-41 16,2-5 29-16,6 7 43 16,7 2-8-16,7 9-16 15,7 8-1-15,-1 9 13 16,0 2 34-16,-6 4-10 16,-4 17 9-16,-8 5-8 15,-4 1 117-15,-6 5-39 16,-3 3-3-16,-2-2 39 15,0-2-90-15,2-4 21 16,0-2-46-16,5-7 14 16,-1-4-10-16,6-6-4 15,1-6 0-15,3-2-9 16,1 0 21-16,2-22-12 0,-2-14 0 16,-3-8-50-1,-3-7 49-15,-9 3-78 0,-2 5 59 16,0 9-6-16,0 9 34 15,0 11-15-15,-5 9 7 16,1 5-124-16,2 5-71 16,2 15-388-16,0-1-70 0</inkml:trace>
  <inkml:trace contextRef="#ctx0" brushRef="#br1" timeOffset="133673.17">16054 13221 1378 0,'0'0'729'16,"0"0"-384"-16,0 0-73 0,0 0-131 16,0 0 31-16,0 0-143 15,0 0-29-15,85-30 0 16,-45 28-4-16,2 2-14 15,5 0-85-15,13 0-142 16,-10 0-229-16,-11 0-783 0</inkml:trace>
  <inkml:trace contextRef="#ctx0" brushRef="#br1" timeOffset="136397.44">16812 13060 1219 0,'0'0'310'0,"0"0"-153"16,0 0 44-16,0 0-33 16,0 0 10-16,0 0-39 15,0 0-88-15,9-17 81 16,-9 17-93-16,0 0-8 15,0 0-7-15,0 0-15 16,0 0-18-16,0 0-6 16,0 0-27-16,0 7 12 0,-7 5 27 15,-1 1 3 1,0 2-8-16,2-1 22 0,-1 0-14 16,1 1 0-16,1-1 1 15,0-2 17-15,3 3-18 16,0-3 0-16,2 0 0 15,0 0 18-15,0 0-16 16,0-2-2-16,0-2 0 16,0 1 22-16,4-2-22 15,6-2 0-15,0-1 0 16,1-3 0-16,3-1-6 16,1 0 1-16,1 0 5 15,3 0 5-15,0 0-3 0,1 0-2 16,5 5 0-1,-1 3 0-15,-2 4-4 16,-3-1 4-16,-6 3 0 0,-4-1-17 16,-7 1 28-16,-2 1-11 15,0 2 11-15,-2 3-9 16,-14-2 52-16,-4 2-54 16,-2-3 0-16,-5-5-21 15,0-1-45-15,-2-5-44 16,-10-6-90-16,4-3-100 15,6-14-332-15</inkml:trace>
  <inkml:trace contextRef="#ctx0" brushRef="#br1" timeOffset="136978.18">16914 13089 1545 0,'0'0'190'15,"0"0"-120"-15,0 0-9 16,121 5 33-16,-88 5 57 15,-6 4-123-15,-7 1-28 16,-5 6 70-16,-5 5-63 16,-8 4 70-16,-2 7 6 15,0-1 6-15,0 2 63 16,-7-4-126-16,4-2-20 16,3-6 24-16,0-6-14 15,0-3-17-15,10-5 1 16,5-7 0-16,3-5-11 0,0 0 2 15,-2-5 6-15,-3-22-23 16,-4-7-36-16,-7-9-56 16,-2-1-46-16,0 2 61 15,-2 7 103-15,-7 6 24 16,6 12 69-16,3 2 32 16,0 5-103-16,14 3-22 15,13 0-5-15,4 3-11 16,3 4-20-16,-1 0 25 15,-6 0 11-15,-2 11-12 16,-10 9 28-16,-4-1-3 16,-6 5 33-16,-5 7 35 15,0 0 71-15,0 4-109 16,0-3-9-16,0-6 11 16,9-4-44-16,6-6 14 0,5-4-15 15,7-9 9-15,4-3 18 16,0 0-27-16,-2-21 0 15,-2-11-1-15,-7-8-4 16,-9-6-43-16,-6-3-2 16,-5 1-7-16,0 4 18 15,-11 8 17-15,-12 9-85 16,-24 12-27-16,3 9-367 16,-1 6-238-16</inkml:trace>
  <inkml:trace contextRef="#ctx0" brushRef="#br1" timeOffset="137622.31">14962 13740 1461 0,'0'0'479'0,"0"0"-401"0,0 0 23 16,0 0 63 0,0 0-105-16,0 0-15 0,176 0 1 15,-78 0-4-15,35 0 62 16,44 0-27-16,19-5 22 16,6-4-14-16,-3-5-39 15,-14 3 10-15,-4 4-22 16,-7 0-32-16,-16 6 27 15,-35-1-28-15,-28 0 0 16,-28 2-9-16,-9 0 18 16,4 0-9-16,3 0 0 15,2 0 1-15,-12 0-19 16,-12 0 18-16,-11 0-54 16,-11 0-14-16,-9 0-143 0,-6-2-154 15,-6-10-693-15</inkml:trace>
  <inkml:trace contextRef="#ctx0" brushRef="#br1" timeOffset="138666.97">15423 14279 818 0,'0'0'994'16,"0"0"-733"-16,0 0-194 15,0 0 19-15,0 0-2 16,0 0-83-16,114-79-1 16,-64 47 0-16,6-2-16 15,-2 1 15-15,-2-2-17 16,-4-1-72-16,-7 3 35 15,-10 3 3-15,-8 7 52 16,-10 5 57-16,-7 10-12 16,-4 4 70-16,-2 4-49 15,0 0-64-15,0 12 5 16,-13 17 14-16,-1 5-21 0,1 7 60 16,3 0-59-16,0-4 25 15,8 0-26-15,2-5 1 16,0-6-28-16,0-3-90 15,8-4-147-15,6-6-56 16,1-13-1262-16</inkml:trace>
  <inkml:trace contextRef="#ctx0" brushRef="#br1" timeOffset="139222.12">16129 14034 1360 0,'0'0'304'16,"0"0"-202"-16,0 0-31 16,0 0 131-16,0 0 33 15,-100 131-124-15,92-101 18 16,8-2-19-16,0-2-70 16,6-5 27-16,15-2-56 15,5-4-4-15,-2-8 20 16,1-2-17-16,-3-5-16 15,-4 0 6-15,-7-7-19 16,-4-11 10-16,-7-3-77 0,0-6-35 16,0 1 87-1,0-4-6-15,-4 6 40 0,4 3 1 16,0 6 22-16,15 1-23 16,12 6-38-16,6 4-24 15,3 4 62-15,2 0-60 16,-5 0 60-16,-6 12 15 15,-4 4 4-15,-8 6 51 16,-9 4-22-16,-1 0 29 16,-5 2 54-16,0-1-68 15,2-1-5-15,1-5-34 16,6-3-11-16,-1-4 24 16,8-8-37-16,2-2 0 15,4-4-17-15,3 0 40 16,0-18-24-16,-6-12 1 0,-9-8-43 15,-8-6 12-15,-2-5-92 16,-10 8 16-16,-9 7 82 16,-2 7-21-16,3 11-2 15,7 11-54-15,11 5-145 16,0 0-291-16,2 0-434 0</inkml:trace>
  <inkml:trace contextRef="#ctx0" brushRef="#br1" timeOffset="139815.1">17679 13072 788 0,'0'0'170'0,"0"0"46"0,0 0 96 16,0 0-78-16,0 0-63 16,0 0-54-16,0 0 15 15,2-14-37-15,1 14-72 16,-3 0 26-16,2 0-41 15,0 0 14-15,-2 0-9 16,4 0-7-16,1 0 7 16,1 0-12-16,8 6 0 15,1 10 65-15,6 12-65 16,3 12 41-16,5 20 28 0,3 30 23 16,1 30 16-16,-6 23-37 15,-12 5-26-15,-15-6 48 16,-13-14-92-16,-32-16-2 15,-4-14 0-15,6-20-9 16,6-17-29-16,-15 11-135 16,8-13-178-16,-1-10-639 0</inkml:trace>
  <inkml:trace contextRef="#ctx0" brushRef="#br1" timeOffset="141604.06">1649 15677 1064 0,'0'0'985'0,"0"0"-843"16,0 0-79-16,0 0 120 15,0 0-23-15,0 0-75 16,0 0 37-16,27 0-121 15,4 0 16-15,12 0 44 16,5 0-34-16,10 0-8 16,2 0-19-16,1 0 0 15,-8 0-15-15,-6 0-92 16,-13 2-161-16,-12 10-236 16,-18 0-292-16</inkml:trace>
  <inkml:trace contextRef="#ctx0" brushRef="#br1" timeOffset="141737.6">1742 15869 1228 0,'0'0'949'0,"0"0"-717"15,0 0-192-15,0 0-8 16,141-21-32-16,-54 2-29 16,-14 6-178-16,-5 1-576 0</inkml:trace>
  <inkml:trace contextRef="#ctx0" brushRef="#br1" timeOffset="142501.97">2971 15415 1045 0,'0'0'821'0,"0"0"-670"16,0 0-115-16,0 0 20 15,0 0-45-15,-147-20 79 16,103 47 53-16,1 5-30 16,9 4-12-16,12 3 3 15,9 2-29-15,13-4 43 16,0-2-92-16,13 0-2 16,18-9 14-16,14-2-38 15,11-14 14-15,4-6-14 16,3-4-16-16,-3-4-11 15,-10-16 13-15,-9-6-24 0,-14-6-4 16,-14-7-27-16,-13-1-7 16,0 0 5-16,-23 2 71 15,-6 2 1-15,0 11 9 16,-2 2 17-16,4 9-27 16,6 5-73-16,3 9-53 15,7 0-207-15,6-3-526 0</inkml:trace>
  <inkml:trace contextRef="#ctx0" brushRef="#br1" timeOffset="142746.44">3029 15145 970 0,'0'0'1081'16,"0"0"-865"-16,0 0-181 15,0 0 2-15,0 0 55 16,-58 153 70-16,46-81-23 16,2 6-48-16,3 3-2 15,1 1-89-15,1-2 11 16,2-1-11-16,3-6-87 16,0 7-59-16,0-17-206 15,0-23-575-15</inkml:trace>
  <inkml:trace contextRef="#ctx0" brushRef="#br1" timeOffset="143120.01">3484 15155 1545 0,'0'0'175'0,"0"0"-165"0,0 0 53 15,-114 108 129-15,87-41 41 16,7 9-27-16,9 8-5 16,7 1-97-16,4-6 1 15,0-2-40-15,13-6-50 16,7-4 5-16,2-4-20 16,16 8-106-16,-9-12-131 15,0-19-467-15</inkml:trace>
  <inkml:trace contextRef="#ctx0" brushRef="#br1" timeOffset="152502.04">3838 15552 1068 0,'0'0'593'15,"0"0"-541"-15,0 0 17 16,0 0-33-16,0 0 61 0,0 0 18 16,-7 0-73-16,7 0 56 15,0 0-84-15,0 0 17 16,0 0 11-16,0 0-42 16,0 0-63-16,0 0-37 15,0 0-205-15,-2 0-1213 0</inkml:trace>
  <inkml:trace contextRef="#ctx0" brushRef="#br1" timeOffset="152946.63">3838 15552 924 0,'-2'-5'873'0,"-3"3"-629"15,1-5-95-15,-3-7 8 16,5 2-22-16,2-6-76 16,0 0 54-16,5-8-113 15,15 2-50-15,9 2 21 16,-1 4 28-16,-1 6 1 16,-5 8-6-16,-3 4 16 15,-11 0-20-15,-6 16 10 16,-2 16 0-16,0 4 68 15,-22 9-30-15,-11 8 3 0,-9-2-41 16,-8 0 35 0,0-5-11-16,0-11-24 15,5-7-85-15,7-10 52 16,12-9-64-16,10-9 30 0,12 0 54 16,4-20-97-16,13-5 76 15,16-3 26-15,4 6 8 16,7 4 86-16,1 4-49 15,1 12 5-15,3 2-42 16,-1 2 0-16,-1 12-24 16,8 0-146-16,-8-5-312 15,-12-6-783-15</inkml:trace>
  <inkml:trace contextRef="#ctx0" brushRef="#br1" timeOffset="153148.47">4329 15311 2076 0,'0'0'272'15,"0"0"-266"-15,0 0 53 16,19 125 88-16,-19-67-48 16,0 13 69-16,-17 2-156 15,-5 6-11-15,-5-3-2 16,-9 10-120-16,7-20-131 15,9-17-469-15</inkml:trace>
  <inkml:trace contextRef="#ctx0" brushRef="#br1" timeOffset="153496.14">4859 15637 2242 0,'0'0'493'0,"0"0"-373"16,0 0-85-16,0 0 10 15,0 0-30-15,0 0 3 16,143 5-12-16,-95 4-6 16,15-1-137-16,-12 2-149 15,-8-10-721-15</inkml:trace>
  <inkml:trace contextRef="#ctx0" brushRef="#br1" timeOffset="154018.12">5941 15386 1614 0,'0'0'252'16,"0"0"-76"-16,0 0-87 15,0 0 41-15,-123 14 27 16,92 8-8-16,4 10-5 16,4 1-60-16,10 4-53 15,6 1 126-15,7 1-145 16,2 1 3-16,23-4 29 16,8-4-43-16,10-6 45 15,6-12-46-15,0-5 0 16,3-9-18-16,-2 0 18 15,-5-23-46-15,-7-3 34 16,-13-10-46-16,-12-4 22 16,-13-6-27-16,0 2 56 0,-16 1-22 15,-10 7 50 1,-6 13-21-16,1 4 24 0,2 6-9 16,0 12-30-16,7 1-52 15,4 0-194-15,7 7-2 16,6 0-307-16,5-7-251 0</inkml:trace>
  <inkml:trace contextRef="#ctx0" brushRef="#br1" timeOffset="154230.5">6001 15124 1927 0,'0'0'523'0,"0"0"-371"0,0 0-151 16,0 0-1-1,0 0 152-15,-10 148-58 0,-1-74 39 16,3 6-133-16,-2 2 29 16,4 6-1-16,-1-7-28 15,3 0-49-15,0-10-31 16,4-1-178-16,0-19-320 16,0-23-1357-16</inkml:trace>
  <inkml:trace contextRef="#ctx0" brushRef="#br1" timeOffset="154619.97">6669 15079 317 0,'0'0'1659'0,"0"0"-1478"16,0 0-155-16,0 0 68 0,-124 103 123 15,89-40-61-15,10 12-31 16,2 5 74-16,7 4-165 16,9-2 18-16,7-1 8 15,0-5-58-15,3-6-4 16,17-8-19-16,9-8-100 16,17-13-34-16,-3-13-403 15,-3-12-606-15</inkml:trace>
  <inkml:trace contextRef="#ctx0" brushRef="#br1" timeOffset="159709.97">6786 15703 1470 0,'0'0'561'15,"0"0"-387"1,0 0-9-16,0 0 52 0,0 0-102 16,0 0-17-16,37-20-2 15,-22 14-95-15,4-2 104 16,1 0-82-16,4 1-22 15,5 0 53-15,2 1-53 16,4 2-1-16,6 0 0 16,3 4-59-16,-1 0 50 15,13 0-256-15,-14 0-338 16,-9 0-361-16</inkml:trace>
  <inkml:trace contextRef="#ctx0" brushRef="#br1" timeOffset="160046.84">7407 15695 1807 0,'0'0'240'0,"0"0"-218"16,0 0 26-16,0 0-39 15,0 0-9-15,56-107-69 16,-37 80-132-16,0-4-16 15,-6 5-1-15,0 2 174 16,-4 6-43-16,-3 2 87 0,0 6 179 16,-6 4 102-16,0 6-172 15,0 0-27-15,0 0-71 16,0 24-7-16,0 4 144 16,-2 10-42-16,-6 8 26 15,2 3-88-15,1-1-36 16,3 1 21-16,2 0-29 15,0-6-59-15,0-4-98 16,13-8-134-16,1-18-323 0</inkml:trace>
  <inkml:trace contextRef="#ctx0" brushRef="#br1" timeOffset="160278.63">7913 15276 1371 0,'0'0'687'15,"0"0"-647"-15,0 0 92 16,67 139 50-16,-56-78-30 16,-11 6 49-16,0 9-123 15,-13 8-77-15,-21 6-2 16,-37 23-47-16,8-24-217 15,1-18-698-15</inkml:trace>
  <inkml:trace contextRef="#ctx0" brushRef="#br1" timeOffset="163358.96">8358 15777 821 0,'0'0'627'15,"0"0"-442"-15,0 0-119 16,0 0 141-16,0 0-56 15,0 0-27-15,0 0 17 16,0-19-74-16,0 19 37 16,0 0 27-16,0 0-80 0,0 0 89 15,0 0-116-15,0 0-5 16,0 0 69-16,0 0-68 16,0 0 17-16,0 0-25 15,0 0 22-15,0 0 17 16,6 0-51-16,5 0 0 15,9 0-6-15,8 0 18 16,8 0-12-16,6-5 0 16,6 1-3-16,-2 4-40 15,1-4 7-15,-5 3-107 16,-6 1-57-16,-7 0-95 16,-9 0-101-16,-9 5-280 0</inkml:trace>
  <inkml:trace contextRef="#ctx0" brushRef="#br1" timeOffset="163562.64">8406 15906 1371 0,'0'0'974'0,"0"0"-712"15,0 0 8-15,0 0-122 16,0 0-90-16,0 0-1 15,0 0-56-15,124-31-2 16,-82 30-16-16,21 1-137 0,-12 3-40 16,-6 3-508-16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8:13:09.1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9153 15596 499 0,'0'0'209'16,"0"0"6"-16,0 0 11 15,0 0 14-15,0 0-22 16,0 0-68-16,0-26-78 0,0 21 85 16,0 1-83-1,0 0-16-15,0-1 20 0,0-2-16 16,0 0 36-16,0 3-20 15,0-1-11-15,0 0 83 16,0 3-102-16,0 0 1 16,0 2 14-16,0 0-39 15,0 0 27-15,0 0-51 16,0 0 1-16,0 0 33 16,0 0-27-16,0 0-7 15,0 0 21-15,0 0-13 16,0 0 22-16,0 0-30 15,0 0 0-15,-8 0-23 16,-2 14 23-16,-9 13 0 16,-2 8-1-16,-2 6 8 0,5 8 5 15,3 0-12 1,8-1 0-16,4-2-3 16,3-10 3-16,0-10 0 0,14-4-6 15,11-8 18-15,6-5-18 16,11-9 6-16,8-4-13 15,0-22-25-15,0-11 8 16,-5-11-35-16,-10-3-7 16,-13-2-10-16,-11-5 49 15,-8 4-35-15,-3 6 63 16,0 7 5-16,-11 7 55 16,-7 14 53-16,-1 2-35 15,2 10-67-15,-3 8-3 0,-1 0-3 16,4 10-136-16,1 28-72 15,10 0-313-15,1-3-371 0</inkml:trace>
  <inkml:trace contextRef="#ctx0" brushRef="#br0" timeOffset="216.7">9602 15869 1676 0,'0'0'261'0,"0"0"-225"0,0 0 0 15,0 0 108-15,-50 125-49 16,27-79 38-16,3 6-78 16,7-6-36-16,4 2-38 15,9-4-38-15,0-8-170 16,9-18-90-16</inkml:trace>
  <inkml:trace contextRef="#ctx0" brushRef="#br0" timeOffset="687.37">9895 15529 1275 0,'0'0'483'16,"0"0"-432"-16,0 0 21 15,0 0 75-15,-143 112 30 16,118-74-69-16,8 0-74 16,10-6 60-16,7-6-94 15,0-4-7-15,3-8-5 16,12-9-28-16,5-5 29 15,5 0-30-15,-2-23-61 16,4-12 32-16,-2-6-119 16,-2-11 68-16,-3 6 52 15,-5 2 51-15,-1 12 18 0,-5 18 177 16,-5 14-102-16,-2 5-22 16,0 27-47-16,-2 21 113 15,0 7 29-15,0 10-34 16,0 0 48-16,0-2-92 15,-4-1-34-15,-12-9 74 16,-4-4-108-16,-4-8 11 16,-7-4-2-16,-3-5-4 15,-1-10-11-15,-1-5 4 16,2-10-108-16,1-12-50 16,6-3-314-16,12-20-883 0</inkml:trace>
  <inkml:trace contextRef="#ctx0" brushRef="#br0" timeOffset="1397.88">10269 15584 1807 0,'0'0'690'16,"0"0"-494"-16,0 0-89 15,0 0 35-15,0 0-97 16,0 0-3-16,0 0-42 16,-4-5 24-16,22 5-40 15,9 0 16-15,6 0 0 16,5 0-17-16,-3 0 1 15,-4 0 5-15,-6 0-1 16,-7 0 12-16,-7-4-18 16,-7 4 18-16,-4 0 0 15,0 0-10-15,0 0 2 16,-6 18-10-16,-10 18-12 16,-1 14 30-16,-4 12 14 15,6 8-13-15,-1 0-1 0,5 3 9 16,4-5-3-16,2-3 0 15,1-7-6-15,4-9-77 16,-2-6-4-16,-2-10-183 16,-3-10-197-16,-2-14-97 0</inkml:trace>
  <inkml:trace contextRef="#ctx0" brushRef="#br0" timeOffset="1536.66">10109 16029 2196 0,'0'0'532'0,"0"0"-418"16,0 0-108-16,0 0-6 16,147-48 0-16,-62 38-36 15,-14 2-113-15,-9-1-485 0</inkml:trace>
  <inkml:trace contextRef="#ctx0" brushRef="#br0" timeOffset="1966.92">10775 15596 1570 0,'0'0'633'0,"0"0"-392"16,0 0-149-16,0 0 5 15,0 0-12-15,0 0-79 16,0 0 3-16,89-9-9 16,-57 6 6-16,-1-1 1 15,0 3-7-15,-4-3 0 16,-5-5 0-16,-6 5 8 16,-6 3-8-16,-4 1 0 15,-6 0 15-15,0 0 50 16,0 0-65-16,0 4 0 15,-6 19-15-15,-7 14 38 16,0 11-23-16,2 10 22 0,-2 4-10 16,3 0 52-16,4 1-64 15,1-3 0-15,3-4-6 16,0-6 6-16,2-6-1 16,0-7-52-16,-2-6-133 15,-14-9-26-15,1-8-360 16,-6-9-336-16</inkml:trace>
  <inkml:trace contextRef="#ctx0" brushRef="#br0" timeOffset="2114.61">10628 15973 2343 0,'0'0'347'0,"0"0"-331"0,127-36 45 15,-59 22-61-15,3 0 0 16,4 0-12-16,32-6-101 15,-20 4-275-15,-11-2-757 0</inkml:trace>
  <inkml:trace contextRef="#ctx0" brushRef="#br0" timeOffset="2656.39">11377 15695 1279 0,'0'0'277'0,"0"0"-183"16,0 0 93-16,0 0-116 15,0 0-8-15,0 0 5 16,0 0-19-16,-4 0 52 15,4 0-43-15,0 0-6 16,0 0 25-16,0 0-65 16,0 0 22-16,0 0 19 15,-2 0-19-15,0-4 38 16,2-8-71-16,0-2 16 16,0 0 79-16,6-4-85 15,19 4 2-15,3 0-13 0,6 5 0 16,4 9-6-16,-5 0 6 15,-4 9 0-15,-12 23 1 16,-13 11 17-16,-4 21 34 16,-29 11 34-16,-21 7-48 15,-6 3 57 1,-2-9-94-16,10-14 7 0,9-14 38 16,15-12-34-16,13-14-11 15,11-12-1-15,0-6 12 16,11 1-25-16,17-5 13 15,13 0 0-15,6-5-6 16,4-9 6-16,1-2-18 16,-6 2-27-16,14-7-128 15,-13 7-137-15,-9-1-579 0</inkml:trace>
  <inkml:trace contextRef="#ctx0" brushRef="#br0" timeOffset="3243.78">12048 15927 48 0,'0'0'1934'16,"0"0"-1365"-16,0 0-282 16,0 0-61-16,0 0-49 15,0 0-50-15,0 0-70 16,-6 0 18-16,23-4-75 16,16 1 9-16,12-4-5 15,9 3-4-15,9 4-10 16,1 0-68-16,25 0-126 0,-16 0-73 15,-12-3-1075-15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8:14:22.9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12995 15619 614 0,'0'0'537'0,"0"0"-345"16,0 0-9-16,0 0-84 16,0 0 38-16,0 0 18 15,0-4-27-15,0 4 17 16,0 0-84-16,0 0-39 16,0 0 120-16,0 0-121 15,0 0 15-15,0 0 34 16,0 0-44-16,0 0 58 15,0 0-84-15,-2 0 9 16,-4 0 34-16,-8 0-43 16,-1 0 0-16,-6 8-1 15,-3 11 15-15,-2 12 4 16,1 8-18-16,0 10 10 16,7 6 92-16,7 3-90 0,9 0 7 15,2-12 15-15,2-7-32 16,23-4 40-16,6-17-42 15,9-8 0-15,9-10 37 16,7-2-37-16,5-24-10 16,-9-14 9-16,-4-4-41 15,-13-11 27-15,-15 1-30 16,-11-1 0-16,-9 0 20 16,-4 6-8-16,-17 8 33 15,-3 11 40-15,0 12-38 16,-1 5 19-16,0 13-21 15,1 0-132-15,1 44-15 16,8 1-246-16,3-5-335 0</inkml:trace>
  <inkml:trace contextRef="#ctx0" brushRef="#br0" timeOffset="211.95">13392 16029 1418 0,'0'0'215'16,"0"0"-98"-16,0 0 162 15,-22 136-55-15,6-93-86 16,4-2 21-16,0 0-122 0,1 1-17 16,4 1-20-1,7 5-116-15,0-16-70 16,0-10-335-16</inkml:trace>
  <inkml:trace contextRef="#ctx0" brushRef="#br0" timeOffset="689.63">13558 16106 1947 0,'0'0'417'0,"0"0"-417"15,0 0 0-15,0 0-13 16,104-143 38-16,-64 86-63 16,1-1-1-16,-4-6-49 15,-3 7 86-15,-10 9 4 16,-9 14 67-16,-5 12 70 16,-8 10-41-16,-2 8 136 15,0 4-195-15,0 0-23 0,0 18-32 16,-10 16 32-16,0 16-5 15,-3 4-7-15,-1 8 29 16,3 0-4-16,5 1-29 16,0-10-84-16,2-4-13 15,4-3-147-15,0-11-133 16,0-23-423-16</inkml:trace>
  <inkml:trace contextRef="#ctx0" brushRef="#br0" timeOffset="1091.52">14088 15679 1273 0,'0'0'577'0,"0"0"-470"15,0 0-49-15,0 0 44 16,0 0 78-16,0 0-39 15,0 0-83-15,-2 88 88 16,-3-72-146-16,3-2 1 16,0-4 20-16,2-6-12 15,0-4-8-15,0 0-1 16,2 0-58-16,15 0 30 16,10-9 16-16,4 0-22 15,3-3 26-15,-3 8-5 16,-6 4 13-16,-5 2 0 15,-7 26 13-15,-6 4 63 0,-4 8-37 16,-3 8 28-16,0-4 12 16,-12 1-60-16,-3-9 16 15,-4-4-35-15,4-6 18 16,-3-8-62-16,-2-10-5 16,-18-8-161-16,5-3-143 15,2-18-844-15</inkml:trace>
  <inkml:trace contextRef="#ctx0" brushRef="#br0" timeOffset="1203.98">14139 15579 2096 0,'0'0'314'0,"0"0"-165"16,0 0-149-16,142-27 0 16,-76 27-12-1,-14 9-122-15,0 5-375 0</inkml:trace>
  <inkml:trace contextRef="#ctx0" brushRef="#br0" timeOffset="1677.7">14850 15540 1672 0,'0'0'331'15,"0"0"-142"-15,0 0-124 16,0 0-56-16,0 0 136 0,0 0-131 15,0 0 12 1,-80 21 19-16,69 1 16 0,4 10 72 16,7 7-80-16,0 7-47 15,0 3 114-15,4 1-108 16,10 2 17-16,-1-4 4 16,0-2-18-16,-3-5-1 15,-4-1-14-15,-6-4 0 16,0-4-6-16,-6 2 6 15,-21-6-6-15,-9-2 0 16,-7-8-57-16,-1-10 45 16,5-8-94-16,10-8-38 0,17-24 109 15,12-20-168 1,18-6 57-16,28-6 84 0,14-3 68 16,7-3 28-16,3 6 13 15,-3 6 29-15,-11 0 112 16,-12 10-62-16,-15 7 44 15,-13 14-6-15,-12 4-77 16,-4 9 36-16,-4 10-117 16,-21 4-132-16,-6 0 11 15,-5 18-225-15,5 5-241 16,11-5-728-16</inkml:trace>
  <inkml:trace contextRef="#ctx0" brushRef="#br0" timeOffset="2052.51">15053 15615 1647 0,'0'0'734'0,"0"0"-542"16,0 0-158-16,0 0 127 16,0 0-145-16,0 0 14 15,0 0 21-15,133 8-50 16,-83-4-1-16,4 2 0 15,-2-6 13-15,2 0 11 16,-4 0-24-16,-13 0 0 16,-8 0-9-16,-8 0 9 15,-11 0 0-15,-7-4 1 16,-3 4 16-16,0 0 39 0,0 0-56 16,0 4-3-1,-7 22-30-15,-4 10 45 0,-5 13-12 16,0 11 9-16,1 10 9 15,2-3 18-15,-1 4-36 16,3-5 0-16,5-6-44 16,-2-7 38-16,2-7-64 15,-3-11-75-15,-15-5-126 16,1-12-87-16,-6-9-319 0</inkml:trace>
  <inkml:trace contextRef="#ctx0" brushRef="#br0" timeOffset="2163.45">15294 16116 793 0,'0'0'1323'0,"0"0"-808"0,127-94-400 16,-54 52 24-16,12 7-137 16,8 8-2-16,30-10-51 15,-24 11-417-15,-20 4-1688 0</inkml:trace>
  <inkml:trace contextRef="#ctx0" brushRef="#br0" timeOffset="3224.61">8013 17437 1362 0,'0'0'882'0,"0"0"-848"16,0 0-1-16,0 0 32 15,0 0 15-15,163-10 24 16,-96 6-104-16,2 1 25 16,0-2-20-16,-7 5-5 15,-8 0-49-15,-12 0-101 16,-17 12-219-16,-19-2-272 0</inkml:trace>
  <inkml:trace contextRef="#ctx0" brushRef="#br0" timeOffset="3358.19">8234 17561 1870 0,'0'0'587'0,"0"0"-458"0,0 0 14 16,0 0-96-16,0 0-21 15,180-13-26-15,-101 13-19 16,32-4-139-16,-20 0-422 15,-15 0-521-15</inkml:trace>
  <inkml:trace contextRef="#ctx0" brushRef="#br0" timeOffset="4191.02">9708 17022 580 0,'0'0'860'0,"0"0"-687"16,0 0-102-16,0 0 109 16,0 0-124-16,0 0 19 0,22-107 12 15,0 87-60 1,5 8-9-16,2-5 27 0,6 7-34 16,4 2 70-16,-2 2-74 15,1 6 45-15,-5 0 12 16,-1 10-55-16,-8 12 32 15,-5 6-15-15,-9 11-25 16,-7 2 163-16,-3 8-91 16,-3-1-19-16,-17 1 16 15,-5 6-70-15,-4 3 3 16,-4 0-3-16,-9 22-170 16,6-14-47-16,7-16-462 0</inkml:trace>
  <inkml:trace contextRef="#ctx0" brushRef="#br0" timeOffset="4513.08">9828 17772 1416 0,'0'0'341'15,"0"0"-248"-15,0 0 47 16,0 0-1-16,0 0-53 16,0 0-42-16,0 0-31 15,25 0 46-15,-17 0-56 16,1 0 12-16,-7 0 33 0,-2 0-35 16,0 0 36-16,-13 0 55 15,-11 0-98-15,-1 0 6 16,-2 0-12-16,5 4 0 15,4 10-48-15,7 8 11 16,9 8-102-16,2-2-154 16,0-11-495-16</inkml:trace>
  <inkml:trace contextRef="#ctx0" brushRef="#br0" timeOffset="7560.09">18227 9017 1039 0,'0'0'325'16,"0"0"-208"-16,0 0-80 15,0 0 18-15,0 0 74 16,0 0-66-16,0 0-38 16,0 2 51-16,0-2-36 15,0 0 23-15,0 5-43 0,0-2-12 16,0 6 26 0,0 1-34-16,0 1 0 0,-2 5 6 15,-3-2 7-15,1 5-13 16,0-3 0-16,-3 4 1 15,3-2 2-15,-3 4-3 16,4-1 0-16,-1 0 2 16,4-1-1-16,0 0-2 15,0-3-4-15,0-2 5 16,0 1-16-16,0-2 16 16,0 0 0-16,-2 0 19 15,-2 4-10-15,-1 0 38 16,1 3-16-16,2 0-30 0,-1 2 76 15,3-2-77 1,0 2 0-16,0-2 7 0,0 3 5 16,3-2-24-1,3 2-5-15,-1 1-131 0,-3 5 2 16,-2-7-175-16,0-4-982 0</inkml:trace>
  <inkml:trace contextRef="#ctx0" brushRef="#br0" timeOffset="8333.54">18162 10132 709 0,'0'0'726'0,"0"0"-526"16,0 0-140-16,0 0-51 16,0 0 29-16,0 0-38 15,0 0 0-15,0 24 45 0,0-2-38 16,0 0 14-16,0 2-5 15,0-1-16-15,0-5 15 16,0-2-15-16,0-4 0 16,0 2-12-16,0 0 24 15,0 2-12-15,0 2 0 16,-10 4 1-16,-1 0 47 16,1 0-37-16,4 1-10 15,1 0 48-15,5-1-39 16,0 0-10-16,0 1 0 15,3-4 12-15,7 1-11 16,0 1-1-16,-1-4 0 16,-3 1-7-16,-2 3 23 0,-2-2-13 15,1 4 2-15,0 0 5 16,1 4-13-16,0-1 3 16,5 4-106-16,-2-4-97 15,2-6-723-15</inkml:trace>
  <inkml:trace contextRef="#ctx0" brushRef="#br0" timeOffset="9074.04">18236 11301 768 0,'0'0'359'0,"0"0"-233"0,0 0-53 16,0 0 49-16,0 0-43 16,0 0-30-16,-40 113 60 15,35-90-88-15,3 2-14 16,2-2 12-16,0 3-17 16,0-3-3-16,0-2 1 15,0 2 0-15,0 0 8 16,0 2 0-16,0 1-8 15,0 6 30-15,-6 1-2 16,1 3 32-16,5-2-39 16,0 0-14-16,0-4 35 15,0-2-41-15,7-3-1 16,4-2 1-16,0 1-1 16,-8 6-23-16,-1-3-129 0,-2-6-439 0</inkml:trace>
  <inkml:trace contextRef="#ctx0" brushRef="#br0" timeOffset="10003.18">18232 12576 681 0,'0'0'762'16,"0"0"-705"-16,0 0-19 16,0 0-28-16,0 0-10 15,0 0 79-15,-38 119-46 16,38-97-7-16,0 0 13 0,0-3-38 16,0-4 17-16,7 1-18 15,2 0 7-15,-3 2-11 16,1 2 4-16,-5 6 0 15,-2 5 6-15,0 3 32 16,0 3 42-16,0 4-11 16,0-1-52-16,0-3 99 15,0-2-104-15,0-5 17 16,7-2 18-16,4-2-38 16,0 0 12-16,-2-2-21 15,-2 2-46-15,-5 4 45 16,-2 5-99-16,0 15-43 15,-2-8-81-15,-7-4-607 0</inkml:trace>
  <inkml:trace contextRef="#ctx0" brushRef="#br0" timeOffset="10777.24">18249 13929 789 0,'0'0'408'0,"0"0"-221"16,0 0-120-16,0 0 7 16,0 0 60-16,0 0-82 15,0 0 11-15,-68 114-3 0,65-86-51 16,3-3 41-16,0-1-50 15,0-2 0-15,0-3 5 16,7-3 2-16,2-2-14 16,0-2 4-16,-5 2 3 15,1 0 4-15,-5 4 12 16,0 8-2-16,0 0 66 16,0 5-35-16,0 1 28 15,-5-1-47-15,3 1-13 16,0 0 60-16,2-1-72 15,0-1 0-15,0 2 18 16,0-6-19-16,0 6-1 16,0 12-126-16,0-7-97 15,0-8-281-15</inkml:trace>
  <inkml:trace contextRef="#ctx0" brushRef="#br0" timeOffset="11610.62">18220 15133 1355 0,'0'0'362'0,"0"0"-209"15,0 0-153-15,0 0 8 16,0 0 14-16,0 0-22 16,0 0 26-16,-42 115-21 15,40-79 5-15,2 0 12 16,0-5-22-16,0 1 0 16,0-7 9-16,7-1-8 15,1 2-1-15,0-4 0 16,-4 0 0-16,0 5-2 15,-1 1 2-15,-3-1 0 16,0 4 2-16,0 1 8 16,0-2 3-16,0-2 0 15,0 2-13-15,0-7 24 16,0 2-24-16,0 3 0 16,-3-2-14-16,3 2 14 0,-2 2-51 15,2 11-75-15,0-14-211 16,0 0-780-16</inkml:trace>
  <inkml:trace contextRef="#ctx0" brushRef="#br0" timeOffset="12095.42">18214 16186 1285 0,'0'0'376'0,"0"0"-163"16,0 0-176-16,0 0-19 15,0 0 5-15,0 0-13 16,0 0 21-16,-13 63-18 16,8-36 1-16,3-1 38 15,-1 4-31-15,1 3-14 16,-2-1 8-16,2-6-14 0,2-2 10 16,0-4-11-16,0-2 0 15,0 0-21-15,0-4 21 16,0 4-13-1,0 1 11-15,0-2 4 0,0 1 4 16,0 0-6-16,0-1 1 16,0 0 22-16,4-2-23 15,3-1-1-15,2-1 1 16,2 3-34-16,-2 3 23 16,-2-1-33-16,-7 4-30 15,0-1 26-15,0 11-55 16,-12-6-120-16,-1-3-402 0</inkml:trace>
  <inkml:trace contextRef="#ctx0" brushRef="#br0" timeOffset="12607.11">18205 16990 515 0,'0'0'186'0,"0"0"-15"16,0 0-35-16,0 0 66 15,0 0-15-15,0 0-66 16,11 103 31-16,-4-85-118 16,0-1-8-16,-3 2-15 15,3-1-10-15,-5-4 16 16,0 4-10-16,-2 4-5 16,0-4 69-16,0 3-30 15,0 2-3-15,0 3-36 16,0-4 5-16,0 4 3 15,0-2-10-15,0 6 0 16,-2 2-7-16,-2 0 7 16,1 3 0-16,-3-3-2 0,1 0 2 15,-2 2-6-15,-1 2 6 16,1-4 0-16,-5 5-3 16,4-4 5-16,-1 4-4 15,-1-2-2-15,4-3-52 16,0 8 26-16,3-9-144 15,1-9-224-15</inkml:trace>
  <inkml:trace contextRef="#ctx0" brushRef="#br0" timeOffset="14299.12">18564 8288 720 0,'0'0'308'16,"0"0"-42"-16,0 0-63 16,0 0-24-16,0 0-52 15,0 0-46-15,0 0 71 16,-5-62-93-16,5 57 13 0,0 3 31 15,0 0-23-15,0 2 28 16,0-2-42-16,0 2-60 16,0 0 87-16,0 0-91 15,0 0 11-15,0 0-13 16,0 0 17-16,0 0-34 16,0 8 7-16,0 16 10 15,0 15-27-15,-2 15 54 16,-2 12-24-16,-3 13 36 15,-2 5-10-15,-2 4 58 16,0-2-60-16,-3-4-26 16,5-12 54-16,1-10-45 15,-1-12-10-15,4-10 0 0,1-11 9 16,1-10 1 0,3-8-10-16,0-6 0 0,0-3-10 15,0 0 31-15,0 0-21 16,0-15 0-16,0-17-8 15,12-11 7-15,5-7-60 16,4 2 41-16,-1 8-14 16,0 10 13-16,-2 10 5 15,-5 12-10-15,1 8 26 16,-1 0-22-16,3 12 16 16,-1 16 6-16,-1 4 24 15,-6 8-8-15,-5 1 1 16,-3-2-14-16,-3 1 12 15,-15-3 8-15,-7-3-23 16,0-6-12-16,-2-2-5 16,2-5-30-16,2-10-64 15,6-11-59-15,5 0-152 0,10-11-41 0</inkml:trace>
  <inkml:trace contextRef="#ctx0" brushRef="#br0" timeOffset="14447.02">19072 8693 1160 0,'0'0'883'0,"0"0"-757"16,18 101-37-16,-18-30-11 15,-35 23-20-15,-33 25 39 16,-20 17-97-16,1-11-81 0,-3-20-92 16,30-38-333-16,19-35-1063 15</inkml:trace>
  <inkml:trace contextRef="#ctx0" brushRef="#br0" timeOffset="21687.43">20367 8564 1437 0,'0'0'337'16,"0"0"-236"-16,0 0 51 15,0 0-15-15,0 0-67 16,0 0 76-16,13-33-110 16,-13 33 5-16,0 0 52 15,0 0-65-15,0 0 52 16,0 0-37-16,0 0-35 16,-2 0 41-16,-17 15-49 0,-8 11 0 15,-6 8 18-15,-6 9-16 16,-1 1 17-16,2-1-19 15,1 0 0-15,0-6 0 16,2-2 0-16,4-5-34 16,6-4-28-16,5-6-110 15,4-3-32-15,6-4-109 16,1-13-46-16,4-4-49 16,3-17-719-16</inkml:trace>
  <inkml:trace contextRef="#ctx0" brushRef="#br0" timeOffset="21879.3">20013 8580 1337 0,'0'0'676'0,"0"0"-586"0,0 0-75 16,0 0 68-16,0 0 2 16,0 0 4-16,140 110-7 15,-102-71-60-15,7 2 8 16,-1-6-30-16,4-3-31 15,-6-2 19-15,5 0-176 16,-10-9-162-16,-10-7-395 0</inkml:trace>
  <inkml:trace contextRef="#ctx0" brushRef="#br0" timeOffset="22413.15">20791 8578 1450 0,'0'0'364'16,"0"0"-240"-16,0 0-41 15,0 0 72-15,0 0-116 16,0 0-39-16,0 0 38 15,0-2-30-15,0 2-16 0,0 0 8 16,0 0 0-16,0 0-20 16,0 0 18-16,0 0-67 15,0 0 45-15,0 0-49 16,0 0 64-16,0 0 8 16,0 0 1-16,0 0 68 15,0 0-27-15,0-2 0 16,0 2 55-16,-9 0-81 15,-2 0 14-15,-5 0-29 16,-2 2 0-16,-2 18 42 16,5 8-22-16,2 9 31 15,7 7 32-15,6 2-37 16,0 0 42-16,17-4-24 16,7-7-38-16,1-8 59 15,-1-5-69-15,0-6-15 0,-5-6 37 16,-9-2-29-16,-3-4 5 15,-7-1-14-15,0-2-23 16,0 7 13-16,-22 2-162 16,-7 10 43-16,-18 15-23 15,9-8-346-15,5-2-180 0</inkml:trace>
  <inkml:trace contextRef="#ctx0" brushRef="#br0" timeOffset="24777.9">21687 8707 367 0,'0'0'993'0,"0"0"-724"15,0 0-53-15,0 0 11 16,0 0 13-16,0 0-68 15,0 0-87-15,3-60 100 16,-11 60-150-16,-13 0-27 16,-12 0-8-16,-4 12-5 15,-3 15 5-15,2 8 0 0,5 0 1 16,8 0 4-16,9-5-5 16,10-6-6-16,6-6-2 15,0-7-41 1,0 1 27-16,18-9-30 0,6-3 3 15,5 0 23-15,2-10-41 16,3-14-37-16,0-10-82 16,5-31-108-16,-5 9-49 15,-10 1-496-15</inkml:trace>
  <inkml:trace contextRef="#ctx0" brushRef="#br0" timeOffset="25005.77">21776 8337 1515 0,'0'0'483'0,"0"0"-299"0,0 0 8 15,0 0-158-15,0 0 9 16,0 0-43-16,0 0 6 16,0 63 25-16,-2-13-15 15,-3 8-1-15,1-2 70 16,2 0-79-16,2-5 25 16,0-3-31-16,0-4-1 15,0-6-7-15,0-4-78 16,0-6-67-16,4-5 12 15,0-6-131-15,1-7-89 16,-5-8-787-16</inkml:trace>
  <inkml:trace contextRef="#ctx0" brushRef="#br0" timeOffset="25602.21">21487 8564 1490 0,'0'0'370'16,"0"0"-269"-16,0 0-29 15,0 0 91-15,0 0-77 16,0 0-43-16,0 0-43 16,120 8 9-16,-74 6-2 15,6 1-7-15,2-6 0 0,-1 1-6 16,-2-2 21-1,-6-4-16-15,-7 0 1 16,-9-2 0-16,-12 0-1 16,-5 0 1-16,-10 3 0 0,-2 2-18 15,0 7 24-15,-14 8-6 16,-6 10 68-16,2 2-34 16,1 3 72-16,5-2-75 15,6-6-1-15,6 0 43 16,0-4-66-16,6-4 23 15,12 0-30-15,3-7 16 16,0-3-1-16,2-8-15 16,-7-1-18-16,-3-2 17 15,-4 0-47-15,-7-10 41 0,-2-12-54 16,0-6-121-16,-20-4 83 16,-2-6-59-16,-3-1 99 15,3 0 43-15,2 3 32 16,4 4 25-1,3 3 64-15,7 3 12 0,6 5 91 16,0-2-114-16,0 1-63 16,15 0-31-16,5 1-11 15,2 4 4-15,5 5-29 16,-1 4-92-16,3 8 42 16,3 0-129-16,8 22-36 15,-8 5-49-15,-7 0-235 0</inkml:trace>
  <inkml:trace contextRef="#ctx0" brushRef="#br0" timeOffset="25835.1">22276 8717 901 0,'0'0'392'15,"0"0"-221"-15,0 0-56 16,0 0 26-16,0 0-4 16,6 108-31-16,-4-76 26 15,3 0-103-15,-3 0-13 16,2-4-1-16,-1-4-15 0,-3-4-59 16,0-3-49-16,0-14-61 15,0-1-163-15,0-2-951 0</inkml:trace>
  <inkml:trace contextRef="#ctx0" brushRef="#br0" timeOffset="25980.18">22309 8460 1989 0,'0'0'394'0,"0"0"-280"15,0 0-114-15,0 0-55 0,0 0-239 16,0 0-89-16,-27 150-110 15</inkml:trace>
  <inkml:trace contextRef="#ctx0" brushRef="#br0" timeOffset="26077.17">22172 9222 1250 0,'0'0'176'16,"0"0"-176"-16,0 0-60 15,0 0-692-15</inkml:trace>
  <inkml:trace contextRef="#ctx0" brushRef="#br0" timeOffset="27530.27">23087 8560 1013 0,'0'0'308'0,"0"0"-147"16,0 0 52-16,0 0-3 15,0 0-19-15,0 0 33 16,0 0-153-16,13-40-44 16,-17 40-14-16,-16 18 14 15,-9 14-27-15,-9 15 40 16,-4 7-21-16,1-1 94 16,6 0-100-16,3-7-12 15,8-9 34-15,6-11-14 16,5-5-21-16,6-7 0 15,5-3-119-15,2-6 56 16,0-1-93-16,6-4 14 16,26-9 33-16,-1-17-102 15,0-8-471-15</inkml:trace>
  <inkml:trace contextRef="#ctx0" brushRef="#br0" timeOffset="27705.32">23176 8490 1580 0,'0'0'296'0,"0"0"-262"16,0 0-12-16,34 114 79 16,-23-64 18-16,-1 3-8 15,7-2-80-15,-2-2-10 16,3-3 7-16,0-8-28 16,-3-4-65-16,-8 2-59 15,-3-9-127-15,-4-9-236 0</inkml:trace>
  <inkml:trace contextRef="#ctx0" brushRef="#br0" timeOffset="27850.25">22930 8925 1470 0,'0'0'892'16,"0"0"-685"-16,0 0-170 16,0 0-1-16,0 0-30 15,143-39-12-15,-49 34-55 16,-13 3-308-16,-10 0-393 0</inkml:trace>
  <inkml:trace contextRef="#ctx0" brushRef="#br0" timeOffset="33810.34">23904 8490 39 0,'0'0'268'0,"0"0"-268"16,0 0 77-16,0 0 4 15,0 0 85-15,0 0-19 16,0 0-19-16,-28-68-29 15,25 52 19-15,1 0-5 16,2 0 25-16,0-2 6 16,0 2 23-16,0-1-21 15,0 1 21-15,0 2-31 16,0 0-37-16,0 2 24 16,0 2-68-16,0 5 24 0,2 0-39 15,-2 3-34 1,0 2 44-16,3 0-50 0,-3 0-18 15,0 8 9-15,0 21-41 16,0 14 50-16,0 15 31 16,0 7-25-16,0 1 107 15,0-2-98-15,0-6 19 16,0-8 8-16,0-3-34 16,3-10 6-16,-1-6-14 15,0-11 0-15,0-4 0 16,-2-8 0-16,0-2 0 15,0-4-2-15,0-2-14 16,0 0 14-16,0 0-16 16,0 0-15-16,0 0 5 15,0 0 16-15,2 0 8 0,-2 0-4 16,2 0 4-16,1 0-5 16,1 0 9-16,2-2-25 15,4-9 14-15,1-4-45 16,5-3 39-16,1-2-56 15,3-4-79-15,3 0 14 16,-1 0 25-16,0-1-22 16,1 3 128-16,-6 4-21 15,-1 3 28-15,-3 4 47 16,-1 4 13-16,-6 5 43 16,1 2-43-16,-3 0-50 15,2 12 24-15,0 15-20 16,-4 8 0-16,0 7 31 0,-2 0 9 15,0 0 41 1,0-6-46-16,0-1-29 0,0-6 49 16,0-5-58-16,0-2 2 15,0-5-13-15,0-3 1 16,0-7 14-16,0 0-15 16,0-3 0-16,0-4-18 15,0 0 3-15,0 0-10 16,7 0 18-16,5 0-2 15,7-15-2-15,5-4-36 16,3-6-36-16,2-1 71 16,-5-2-127-16,-4 3 50 15,-3 0 48-15,-5 6 41 0,-5 6 37 16,-3 5-5-16,-4 3 36 16,0 5-9-16,0 0-59 15,0 3 0-15,-4 17-16 16,-5 8 16-16,3 2 99 15,2 2-59-15,1 0-13 16,3-6 48-16,0-4-58 16,0-6 21-16,5-3-38 15,1-8 0-15,-2 0 52 16,1-3-52-16,-3-2 0 16,0 0 17-16,3 0-16 15,4-21-1-15,6-9 0 16,8-6-76-16,4-4 24 15,4 0-86-15,2 8 2 16,3 6 55-16,-5 12 15 0,-2 8 66 16,-5 6 22-16,-3 0 31 15,-6 11 37-15,-1 15-80 16,-8-1 33-16,-1 3 79 16,-3 2-88-16,-2-4 36 15,0 1-15-15,0-8-21 16,0-3 20-16,0-5-54 15,0-4 0-15,0-2 16 16,0-3-9-16,0-1-2 16,0-1-5-16,0 0 0 15,0 0 3-15,0 0-3 16,0 0 0-16,0 0-4 0,0 0 14 16,0 0-19-16,0 0 9 15,0 0 0-15,0 0-7 16,0 0 7-16,0 0-5 15,0 0-8-15,0 0 4 16,0 0 8-16,0 0-11 16,0 0 12-16,0 0 10 15,0 0-10-15,0 0 0 16,0 0 0-16,0 0 9 16,0 0 2-16,0 0-11 15,0 0 0-15,4 0 15 16,0-3-15-16,2-6-23 0,-2-1 21 15,0 0-22-15,3 0 24 16,-3-2-31-16,3 0 29 16,2-3-32-16,2 1 22 15,0-3-19-15,1 1 10 16,-2 2-35-16,-3 0 36 16,0 5-8-16,-5-2 28 15,-2 5 18-15,0 2-8 16,0 2 11-16,0 2 36 15,0 0-56-15,-18 0-2 16,-6 6-2-16,-10 14 3 16,1 8 71-16,2 0-60 15,6 0 15-15,10-4 15 16,3-5-29-16,8-10 14 16,4-1-26-16,0-4 0 0,0-2-37 15,2-2 24-15,16 0-4 16,3 0 16-16,2-3-56 15,6-15 44-15,-2-9-70 16,-2-3-30-16,-5 4 61 16,-7 6-16-16,-4 8 68 15,-7 7 32-15,-2 5-30 16,0 0-4-16,0 0-14 16,0 14 16-16,0 3 111 15,0 3-71-15,0-2 0 16,0-2-1-16,0-6-32 15,0 1 19-15,10-6-26 16,5-3 1-16,1-2 19 16,6 0-20-16,2 0-13 0,3-14 6 15,2-4-57-15,0 0 6 16,-6 2 1-16,-6 8 57 16,-5 4-29-16,-6 4 30 15,-4 0-2-15,-2 4 2 16,0 8 8-16,0 0 40 15,0-3-24-15,0-2-24 16,0-3 48-16,0-2-38 16,2-2-12-16,5 0 1 15,2 0-24-15,9-2 24 16,9-12-49-16,4 0-32 16,2 2 74-16,0 4-51 0,-6 4 48 15,-2 4 10-15,-7 0 9 16,-7 15 37-16,-2 4-46 15,-7 1 0-15,-2 2 2 16,0-4-2 0,0-2 0-16,-2-4-6 0,-7-1-67 15,-16-8-58-15,1-1-141 16,0-2-396-16</inkml:trace>
  <inkml:trace contextRef="#ctx0" brushRef="#br0" timeOffset="33945.14">24705 8608 1807 0,'0'0'396'0,"0"0"-269"15,0 0-127-15,116-39 0 16,-67 34-15-16,27 5 15 16,-13 0-213-16,-5 2-474 0</inkml:trace>
  <inkml:trace contextRef="#ctx0" brushRef="#br0" timeOffset="34426.07">26268 8448 1340 0,'0'0'412'0,"0"0"-412"16,0 0 0-16,-18 118 63 15,4-57 57-15,4 5 26 16,-1-3-9-16,3-3-76 15,2-4-21-15,2-13-40 16,1-5 1-16,1-12-27 16,0-6-5-16,-2-6-125 15,-8-8-43-15,-15-6-96 16,0-2 81-16,-1-16-406 0</inkml:trace>
  <inkml:trace contextRef="#ctx0" brushRef="#br0" timeOffset="34933.75">25976 8802 1213 0,'0'0'401'0,"0"0"72"15,0 0-235-15,0 0-158 16,0 0-3-16,113-62-77 16,-57 51 0-16,4-1 0 15,5-5-4-15,2-1-2 16,-4-5-45-16,-7-8-39 16,-10 1 71-16,-11-4-128 15,-10 2 2-15,-14-1 75 16,-9 8-42-16,-2 4 112 15,0 7 68-15,-6 8-33 16,-12 6 24-16,-4 13-49 16,-5 23 104-16,2 13 31 15,0 9-42-15,6 3 3 0,1 1-68 16,3-4-30-16,3-7 71 16,1-9-67-16,5-12 7 15,1-10-19-15,0-6 6 16,5-9-15-16,0-2-28 15,0-3 22-15,0 0-21 16,16-3 35-16,13-20-32 16,9-9-190-16,5-5-93 15,-1 4 116-15,-9 8 118 16,-6 13 82-16,-10 12 111 16,-5 0-57-16,-6 11 13 15,-3 15 29-15,-3 2 33 16,0 2 41-16,0-2-101 0,0 0-51 15,0-5 38-15,0 0-50 16,0-5-12-16,0-1-26 16,0-6-65-16,20-7-19 15,3-2-115-15,-2-2-162 0</inkml:trace>
  <inkml:trace contextRef="#ctx0" brushRef="#br0" timeOffset="35480.46">26996 8731 1662 0,'0'0'197'0,"0"0"-197"15,0 0 0-15,0 0 84 16,0 0 115-16,0 0-107 0,-133 97 41 16,102-68-59-16,6 0 17 15,5-9 1-15,7-5-92 16,4-4 9-16,5-6-20 15,4-1 1-15,0-4-11 16,0 0-12-16,9 0 33 16,15-16-17-16,5-3-102 15,3-6-43-15,-3 7 102 16,-12 4 60-16,-5 10 13 16,-6 4-1-16,-4 0-11 15,0 6 60-15,0 10-16 16,7 3 14-16,3 1 48 15,7-3-82-15,8-3 27 0,9-4-17 16,9-6-1 0,3-4 6-16,4 0-40 0,-3-19-39 15,-5-4 33-15,-3-9-83 16,-8-5-5-16,-6-6-119 16,-5-1 1-16,-6 3 149 15,-5 10 63-15,-5 9 24 16,-4 12 184-16,-2 10-155 15,0 0-53-15,0 17 14 16,-6 17-1-16,-9 9 104 16,-1 5-69-16,1-2-23 15,-1-4 10-15,5-6-29 16,-3-7-1-16,3-2-5 0,0-6-55 16,-5-3 3-16,1-6-135 15,-24-12-42-15,8 0-78 16,-2-3-721-16</inkml:trace>
  <inkml:trace contextRef="#ctx0" brushRef="#br0" timeOffset="35603.41">26932 8666 2068 0,'0'0'356'16,"0"0"-188"-16,0 0-156 15,0 0-11-15,0 0-1 16,172-28-40-16,-116 28-166 15,-8 0-398-15</inkml:trace>
  <inkml:trace contextRef="#ctx0" brushRef="#br0" timeOffset="37456.18">28238 8608 1069 0,'0'0'390'16,"0"0"-143"-16,0 0-80 15,0 0-12-15,0 0 67 16,0 0-153-16,14-104 21 16,-14 99 11-16,0 5-86 15,0 0 13-15,0 0-28 16,-2 0 3-16,-12 0-25 16,-5 15 19-16,-6 9 3 15,-2 8-11-15,5 6 29 16,6 4-12-16,9 4 9 15,5 2-15-15,2-3 80 16,0-3-79-16,14-6 4 16,1-8 25-16,-1-8-21 15,-6-3 8-15,-1-5-17 0,-3-5 1 16,-4-1-6-16,0-2 5 16,0 0-23-16,-13 2 12 15,-5 1 2-15,-1-2 8 16,2 0 1-16,5-5 0 15,4 0 10-15,6 0-10 16,2-5-1-16,0-13-48 16,25-3-76-16,12-5 30 15,11-1-55-15,7 8-17 16,1 4 109-16,-5 7-1 16,-6 6 59-16,-9 2 72 0,-10 0 32 15,-8 6-5-15,-7 15-51 16,-6 2-47-16,-5 5 99 15,0 0-82-15,0-3 11 16,-7-8 2 0,1-5-29-16,0-4 8 0,6-6-10 15,0 0-3-15,0-2-19 16,0 0 22-16,10-8-3 16,12-13-24-16,7-10-173 15,7 2 131-15,0 0 9 16,-3 9 29-16,-8 11 15 15,-10 9 32-15,-7 0-13 16,-4 21 31-16,-4 7 11 0,0 4 59 16,0-2-13-1,-10-3-51-15,4-10 57 0,1-3-96 16,3-7-1-16,2-5 11 16,0-2-4-16,0 0 1 15,4 0-8-15,17-11-12 16,5-11-2-16,10-5-57 15,2-6-9-15,4 3-29 16,-4 4 42-16,-6 8 67 16,-11 9 18-16,-5 9-3 15,-7 0 70-15,-7 5-84 16,-2 9 23-16,0 2 10 16,0-2 1-16,0-5 0 15,0-4-35-15,0-3 0 16,0-2 37-16,0 0-37 0,18 0-12 15,9 0 3-15,4 0 9 16,5 0-16-16,-5-4 16 16,-2 1 0-16,-10 3-18 15,-5 0 18-15,-7 0-31 16,-7 12-47-16,0 1-23 16,-11 6-6-16,-36 2-69 15,3-3-92-15,-2-8-317 0</inkml:trace>
  <inkml:trace contextRef="#ctx0" brushRef="#br0" timeOffset="37661.11">28649 8538 1696 0,'0'0'228'0,"0"0"-184"15,0 0-30-15,0 0 29 16,0 0-43-16,-29 123 2 16,15-102-16-16,1-10-113 15,7-6-129-15,1-5-550 0</inkml:trace>
  <inkml:trace contextRef="#ctx0" brushRef="#br0" timeOffset="37832.01">28903 8187 1612 0,'0'0'376'0,"0"0"-375"15,0 0-1-15,0 0 7 16,-63 153 2-16,43-95-9 16,18 18-139-16,2-16-76 15,0-14-1070-15</inkml:trace>
  <inkml:trace contextRef="#ctx0" brushRef="#br0" timeOffset="38927.71">29698 8267 1637 0,'0'0'90'0,"0"0"-53"15,0 0-37-15,0 0 67 16,-62 116 90-16,47-46 26 16,1 9-56-16,5 4-16 15,3-5-29-15,1-6-24 16,3-12 74-16,2-8-131 15,0-14 4-15,0-9 5 16,0-6 2-16,0-11-24 16,0-6-17-16,0-1 2 15,0-5 6-15,0 0 33 16,11-12-21-16,9-13 9 16,9-7-230-16,0-3 156 0,1 9 29 15,-7 5-77-15,-5 10 113 16,-5 6 9-16,-5 5 0 15,-4 0 48-15,-2 0-20 16,1 5 24-16,-3 10-25 16,0 5-6-16,0 3 87 15,0-2-99-15,0-1 14 16,0 0-8-16,0-6-4 16,2-2 24-16,6-6-35 15,2-2 9-15,5-4 6 16,5 0-9-16,2-7-12 15,5-20-9-15,0-4-68 16,0-6-30-16,-7 5-71 16,-5 8 184-16,-5 8 31 15,-8 12 3-15,-2 4-16 0,0 0-18 16,0 11 0-16,0 10 122 16,0 2-64-16,-2-4-43 15,-1-1 35-15,0-8-36 16,3-2-10-16,0-5-4 15,0-2 0-15,0-1-9 16,0 0 9-16,0 0 0 16,14-16-11-16,13-8-168 15,9-2 27-15,1 1 43 16,-1 6-51-16,-5 9 152 16,-6 10 8-16,-9 0 52 0,-8 12 70 15,-5 12-90 1,-3 1 59-16,0 4 29 0,-7-3-28 15,-7-4 4 1,1-6-81-16,5-4-14 0,-2-6 20 16,6-1-21-16,4-5-8 15,0 0-15-15,0 0-1 16,18-15-4-16,11-7-451 16,4-4 328-16,3 4 17 15,-3 5 134-15,-4 6 14 16,-6 8 144-16,-8 3-16 15,-6 0 12-15,-4 12-119 0,-5 2-33 16,0 7 4 0,0 2-6-16,-14-4-24 0,-3-1-60 15,-15-6-67-15,5-3-59 16,1-9-272-16</inkml:trace>
  <inkml:trace contextRef="#ctx0" brushRef="#br0" timeOffset="39097.18">30084 8518 2070 0,'0'0'143'0,"0"0"-143"0,0 0-25 16,0 0-6-1,-40 120 29-15,0-50-82 0,6-8-169 16,7-18-921-16</inkml:trace>
  <inkml:trace contextRef="#ctx0" brushRef="#br0" timeOffset="41203.18">31072 8392 1443 0,'0'0'295'0,"0"0"-248"16,0 0-15-16,0 0 37 15,0 0-18-15,0 0-29 16,0 0 82-16,-49 94 8 16,28-46 42-16,2 0-74 15,1-3 16-15,3-6-52 16,1-5-10-16,5-5 12 15,3-9-46-15,3-8 0 16,3-3-13-16,0-9 11 0,0 0-16 16,0 0-22-16,15 0-8 15,15-12 47-15,7-6-143 16,8-3-76-16,-3 0 122 16,-2 8 20-16,-9 9 78 15,-6 4 28-15,-5 4 30 16,-7 18 47-16,-5 6-74 15,-4 2-2-15,-4 4 71 16,0-5-32-16,0-2-2 16,-10-3-33-16,0-6-24 15,-1-2 13-15,-5-2-22 16,1-2-50-16,-6-2-7 16,-1-2-128-16,-12-8-28 0,8 0-93 15,1-16-501-15</inkml:trace>
  <inkml:trace contextRef="#ctx0" brushRef="#br0" timeOffset="42126.93">30992 8460 937 0,'0'0'859'16,"0"0"-714"-16,0 0-127 15,0 0 5-15,166 5 37 16,-96 6-60-16,1-5 0 15,5-2 11-15,-3-4 1 16,-6 0-11-16,-7 0 7 16,-12-8 11-16,-15-2 25 15,-14 2 9-15,-9 1 25 0,-10 7 26 16,0 0-72-16,-7 0 25 16,-15 0-57-16,-5 9 0 15,-2 19 8-15,4 8 8 16,6 12 5-16,7 5 59 15,8 2-43-15,4 2 36 16,0-5-28-16,6-4-43 16,8-8 44-16,-5-8-46 15,-3-6 0-15,-1-6 5 16,-5-4 2-16,0-4-14 16,-11-4-12-16,-12 1-19 15,-8-5 16-15,-4-4-15 0,-1 0-13 16,7-9 7-16,9-12-34 15,15-8-15-15,5-3-56 16,21-6 41-16,21-4 87 16,9-2-10-16,10 0 30 15,3-3 3-15,1 1 43 16,-3 0 77-16,-8 4-5 16,-10 2-26-16,-11 6 60 15,-10 7-100-15,-12 10-9 16,-8 5 18-16,-3 2-37 15,-3 6-24-15,-15 2-71 16,-4 2-47-16,2 0 60 16,0 2-126-16,6 12-25 15,7 0 42-15,7 0 27 16,0-2 83-16,0-3-55 0,10-6-27 16,5-3 97-16,-1 0 42 15,-1 0 2-15,-2-2 88 16,-4-4 9-16,-5-2 47 15,1 4-11-15,-3 1-44 16,0 3 12-16,0 0-102 16,-14 5-1-16,-8 22 0 15,-3 10 18-15,-1 13 91 16,1 6 9-16,4 2-47 16,11-3 82-16,5-6-116 15,5-6 25-15,0-9-18 16,9-10-38-16,9-6 27 15,2-7-33-15,2-6 0 0,3-5 38 16,4 0-31 0,0-19-8-16,2-16 1 0,-4-9-48 15,-2-10 5-15,-6-5-100 16,-3-1 82-16,-7 9 31 16,-3 8 60-16,-4 14-4 15,-2 8 86-15,0 10-48 16,0 8-64-16,0 3-68 15,-6 3-129-15,-3 32-189 16,3 1-152-16,4-1-526 0</inkml:trace>
  <inkml:trace contextRef="#ctx0" brushRef="#br0" timeOffset="42736.35">32362 8673 1416 0,'0'0'269'0,"0"0"-209"16,0 0 54-16,-141 20 97 15,104 2-90-15,8 3-34 16,9 5 23-16,9-3-85 16,6-3 18-16,5-5-34 15,0-2-9-15,0-2 45 16,5-8-45-16,9-3 0 0,1-4 0 15,3 0-13-15,1 0-32 16,2-11-32-16,-3-4-86 16,-1 5 101-16,-3 3 28 15,-5 7 34-15,-3 0 37 16,-6 25-15-16,0 11 43 16,0 10 23-16,-6 9 30 15,-9 3 6-15,-8-3-45 16,-2-1-24-16,-1-8 32 15,1-7-86-15,0-7 34 16,4-11-32-16,0-6 3 16,8-7 25-16,4-6-31 15,6-2 0-15,3-4 42 16,0-26-42-16,25-16-73 16,13-12-36-16,16-10-46 0,8-5-87 15,2 5-106-15,1 8 159 16,-9 12 189-16,-15 16 68 15,-12 15 193-15,-16 10-22 16,-7 7-156-16,-6 0-15 16,0 12-66-16,0 15 8 15,-4 2 32-15,-7 3-29 16,1 0 10-16,2-7-23 16,1-6-9-16,1-5-13 15,-4-3-54-15,-1-8-102 0,-5-3-27 16,-10-12 76-1,2-16-152-15,1-6-606 0</inkml:trace>
  <inkml:trace contextRef="#ctx0" brushRef="#br0" timeOffset="43043.36">32402 8615 1657 0,'0'0'541'16,"0"0"-447"-16,0 0 22 0,0 0-103 15,126-23 10-15,-95 23-23 16,-7 16-2-16,-4 7 1 15,-11 7-32-15,-7 7 30 16,-2 5 3-16,-2 3 6 16,-13-2 61-16,1-4 32 15,5-3-38-15,5-7 8 16,4-4-37-16,0-3-31 0,13-6 68 16,9-5-69-16,7-7 12 15,0-4 1-15,2 0 1 16,-4-18-28-16,-8-9 1 15,-9-6-87-15,-5 0 46 16,-5 1 2-16,0 4 30 16,-15 8-29-16,-8 3-99 15,-12 0-81-15,6 2-84 16,2 1-431-16</inkml:trace>
  <inkml:trace contextRef="#ctx0" brushRef="#br0" timeOffset="43204.17">32707 8283 1896 0,'0'0'308'15,"0"0"-247"-15,0 0-61 16,0 0 0-16,0 0-19 16,0 0-146-16,0 0-159 15,72 99-1333-15</inkml:trace>
  <inkml:trace contextRef="#ctx0" brushRef="#br0" timeOffset="45468.48">19377 9832 821 0,'0'0'649'0,"0"0"-493"0,0 0-86 16,0 0 63-16,0 0 42 15,0 0-81-15,0 0-11 16,0-18-83-16,0 32 0 16,0 14 28-16,0 11 56 15,-6 14 11-15,-1 3-12 16,-1 2-27-16,0 2 71 15,0-1-93-15,3-4 8 16,1-2-9-16,2-9-33 16,2-5 24-16,0-8-24 15,0-7-31-15,0-4 25 16,0-3-149-16,0-5 17 0,4-12-71 16,0 0-111-16,-1 0-260 15</inkml:trace>
  <inkml:trace contextRef="#ctx0" brushRef="#br0" timeOffset="45681.63">19442 9752 1475 0,'0'0'300'15,"0"0"-230"-15,0 0 15 16,0 0 94-16,0 0-116 15,105 102 10-15,-101-40-19 0,-4 10-17 16,0 2 9 0,-18 4-46-16,-10 1 2 0,-13-4-20 15,-7-4-109-15,-41 1-120 16,10-19-157-16,6-14-1062 0</inkml:trace>
  <inkml:trace contextRef="#ctx0" brushRef="#br0" timeOffset="45807.55">18936 10565 1237 0,'0'0'703'16,"0"0"-506"-16,0 0-57 16,156 0-60-16,-87 0-16 15,3 0-57-15,3 0-14 16,23 0-69-16,-19 0-166 16,-13 0-96-16</inkml:trace>
  <inkml:trace contextRef="#ctx0" brushRef="#br0" timeOffset="46118.35">20042 9769 1182 0,'0'0'616'0,"0"0"-541"0,0 0-40 16,-125 34-7-16,85 12 133 15,5 17 19-15,8 10-53 16,11 6-2-16,13 1-85 16,3-2-25-16,3-7 34 15,21-4-38-15,5-12-22 16,5-5-39-16,22-4-87 15,-10-14-135-15,-3-11-422 0</inkml:trace>
  <inkml:trace contextRef="#ctx0" brushRef="#br0" timeOffset="46746.88">20969 9858 1810 0,'0'0'562'0,"0"0"-372"15,0 0 12-15,0 0-108 16,0 0-42-16,0 0-52 16,0 0 0-16,-101 93 20 15,49-28-20-15,-6 8 17 16,4-2-11-16,8-5 6 16,3-5-17-16,9-11 5 15,7-8-61-15,7-10 39 16,5-8-141-16,2-10-80 15,-10-14-97-15,5 0-156 16,1-14-60-16</inkml:trace>
  <inkml:trace contextRef="#ctx0" brushRef="#br0" timeOffset="46912.78">20423 9972 884 0,'0'0'1377'0,"0"0"-887"15,0 0-347-15,0 0-141 16,0 0 2-16,0 0-3 15,163 48 0-15,-103-4 19 16,6 7-20-16,4 2 0 16,-1 1-35-16,14 11-98 15,-19-13-161-15,-11-17-353 0</inkml:trace>
  <inkml:trace contextRef="#ctx0" brushRef="#br0" timeOffset="47641.94">21716 9787 1609 0,'0'0'381'16,"0"0"-177"-16,0 0-63 16,0 0-104-16,0 0-31 15,0 0 20-15,0 0-14 16,-127 131 144-16,64-57-87 15,-3 0-14-15,8-5 11 16,10-15-53-16,15-12 23 16,16-15-22-16,12-6-13 15,5-6 40-15,9 0-33 16,22 1-8-16,9-1 20 16,5 2-2-16,4-2-15 0,0-2-3 15,-5 1-33-15,-3 0 32 16,7 5-201-16,-9 0-152 15,-8-5-316-15</inkml:trace>
  <inkml:trace contextRef="#ctx0" brushRef="#br0" timeOffset="48243.07">22095 9890 1714 0,'0'0'325'16,"0"0"-324"-16,0 0 42 15,0 0 47-15,-76 114 44 16,54-56 28-16,0 2-46 15,6-1-21-15,3-9-52 16,4-11-41-16,2-8 59 16,4-11-60-16,3-10 4 15,0-6-4-15,0-4 11 16,0 0-3-16,21-10-9 16,8-16-42-16,11-10-6 15,3-3-107-15,3 1 77 16,-5 12 43-16,-6 10 35 15,-8 14 7-15,-5 2-7 0,-9 17 0 16,-4 13 30-16,-7 7-30 16,-2 5 53-16,0 4 16 15,0 0-23-15,-8-9 9 16,-6-2-55-16,1-6 1 16,-3-5-16-16,3-6-37 15,-6-4-49-15,2-7-51 16,-16-7-116-16,2-13-41 15,0-10-1161-15</inkml:trace>
  <inkml:trace contextRef="#ctx0" brushRef="#br0" timeOffset="49034.3">21999 9974 1773 0,'0'0'256'0,"0"0"-205"0,0 0-8 16,138-9 47-16,-82 9-20 15,8 0-44-15,5 0 27 16,5 0-38-16,-3-3-15 16,-6-3 0-16,-11-4 0 15,-11 0 24-15,-12 1-24 16,-12 4 0-16,-7-1 89 16,-8 4-63-16,-4 0 46 15,0 2-42-15,0 0-23 16,0 0 26-16,0 0-33 15,0 0 0-15,0 0-29 16,0 0 25-16,-2 0-5 16,-2 0-39-16,1 0 32 15,-2 0-14-15,1 0 12 16,0 0 18-16,-1 0-25 0,3 0 47 16,2 0-24-16,0 0 2 15,0 0 0-15,-2 0 13 16,2 0-13-16,0 0 0 15,-2 0 76-15,2 0-39 16,-2 0 10-16,2 0-47 16,-2 0 6-16,2 0 7 15,0 0-13-15,0 0 0 16,0 0-9-16,0 0 30 16,0 0-23-16,0 0 2 0,0 0 0 15,-4 0-11 1,4 0 11-16,-4 4-14 0,0 16 4 15,-1 9 20-15,3 10 12 16,0 9-11-16,2 6-11 16,0 2 47-16,2 3-41 15,11-3-5-15,1-7 39 16,-1-3-34-16,-3-9 15 16,-4-9-21-16,-4-8 0 15,-2-4-16-15,0-6 7 16,-8-4-60-16,-15-2 53 15,-4-4-32-15,-4 0 9 16,4-17-59-16,9-15-58 16,12-7 17-16,6-11-32 15,11-6 38-15,23-4 42 0,8-3 52 16,5 4 39-16,-1 2 42 16,-3 5 18-16,-10 8 125 15,-11 7 21-15,-10 10 15 16,-8 8 7-16,-4 6-129 15,-2 5-11-15,-18 4-88 16,-7 4-126-16,-2 5 20 16,2 20-167-16,7 16-76 15,6-4 85-15,12-7-347 0</inkml:trace>
  <inkml:trace contextRef="#ctx0" brushRef="#br0" timeOffset="49350.75">23047 9936 1403 0,'0'0'644'16,"0"0"-516"-16,0 0-128 15,0 0 0-15,0 0 25 16,0 0 75-16,-63 156 7 16,57-88 79-16,6 5-89 15,0-4-21-15,15-4 12 16,14-11-61-16,9-10 32 15,7-7-56-15,2-15 11 16,6-11 20-16,0-11-28 16,-1 0-6-16,-6-28 0 15,-9-15 2-15,-18-14-11 0,-12-13-18 16,-7-9 12-16,-3 2 3 16,-18 2 12-16,-6 12 0 15,-4 12-22-15,-19 21-121 16,8 16-94-16,2 12-607 0</inkml:trace>
  <inkml:trace contextRef="#ctx0" brushRef="#br0" timeOffset="50384.61">23742 9735 1877 0,'0'0'668'0,"0"0"-468"15,0 0-105-15,0 0-4 16,0 0-83-16,0 0 56 16,0 0-34-16,91 143-30 15,-72-70 96-15,-11 28-95 16,-8 23-1-16,0-9 0 15,-18-9-48-15,-11-14 47 16,-17 1-219-16,1-13-342 16,3-12-475-16</inkml:trace>
  <inkml:trace contextRef="#ctx0" brushRef="#br0" timeOffset="67525.84">24206 10360 734 0,'0'0'393'16,"0"0"-286"-16,0 0 61 15,0 0-14-15,0 0-19 16,0 0-22-16,11 0-53 16,-9 0 48-1,-2 0 53-15,3 0-37 0,-3 0 4 16,0 0-57-16,0 0-22 15,2 0 58-15,-2-5-70 16,2 3-4-16,0-2 33 16,0 0-60-16,0 2 47 15,-2 2-20-15,3-3-7 0,2 0 48 16,3-3-65-16,5-2 3 16,8-1 41-16,6 0-47 15,10-2 4-15,7-1-10 16,8 3 0-16,2 1-6 15,-1-1-21-15,-2 6-48 16,3 1-40-16,-11 0-350 16,-17 2-555-16</inkml:trace>
  <inkml:trace contextRef="#ctx0" brushRef="#br0" timeOffset="67746.83">24261 10534 1453 0,'0'0'768'16,"0"0"-631"-16,0 0-93 15,0 0 44-15,0 0-30 16,150-32-35-16,-96 29-23 15,17 1-80-15,-11 0-232 16,-9 0-600-16</inkml:trace>
  <inkml:trace contextRef="#ctx0" brushRef="#br0" timeOffset="68417.02">25483 10132 563 0,'0'0'1056'0,"0"0"-893"15,0 0-117-15,0 0 46 16,0 0-26-16,0 0-14 16,-123-19 65-16,90 24-44 15,2 12 16-15,-1 4 6 16,6 5-52-16,4 7 28 0,4 5 16 16,5 0-38-1,9 4 49-15,4-3-65 0,0-4 9 16,12-3 10-16,15-4-37 15,11-6 19-15,4-4-34 16,10-6 6-16,1-7 14 16,3-5-20-16,-5 0-32 15,-4-11 1-15,-7-9-54 16,-13-4 9-16,-11-6-29 16,-12-6-5-16,-4-4 54 15,-2-7 7-15,-21 4 41 16,-1 1 8-16,-3 5 0 15,3 9 70-15,-1 6-33 16,5 9-26-16,2 4-22 16,3 9 10-16,4 0-185 0,3 0-303 15,6 5-293-15</inkml:trace>
  <inkml:trace contextRef="#ctx0" brushRef="#br0" timeOffset="68670.03">25478 9846 1842 0,'0'0'366'0,"0"0"-297"16,0 0-19-16,0 0-33 15,0 0 5-15,0 136 128 0,8-62-3 16,-2 8-50-16,3 4-42 15,-3-3-38-15,-1-4 31 16,0-6-47-16,-5-8-2 16,0-7-10-16,0-11-65 15,0 1-100-15,0-15-128 16,0-13-340-16</inkml:trace>
  <inkml:trace contextRef="#ctx0" brushRef="#br0" timeOffset="69060.82">26094 9701 1657 0,'0'0'577'0,"0"0"-483"16,0 0 16-16,0 0-30 16,0 0-11-16,0 0-69 15,0 0 1-15,-74 124 48 16,37-10 59-16,1 25-10 0,9-7 37 15,9-28-90-15,12-33-2 16,6-24-31-16,0 6-12 16,0 4 8-16,0 2-8 15,6-5-70 1,8-8 2-16,3 0-199 0,-3-11-229 16,-3-12-227-16</inkml:trace>
  <inkml:trace contextRef="#ctx0" brushRef="#br0" timeOffset="80382.37">26471 9663 500 0,'0'0'743'0,"0"0"-595"15,0 0-65-15,0 0 39 16,0 0 53-16,0 0-92 16,0-36 13-16,0 31 28 15,0 0-30-15,0 3 26 16,0 0-39-16,0 2-49 15,0 0 60-15,0 0-73 16,0 0 30-16,0 0 5 0,0 0-34 16,0 0 27-1,0 0-47-15,0 0 16 0,0 0 11 16,0 0-21-16,0 0-6 16,0 0 3-16,-2 11-3 15,-5 10 0-15,1 7-1 16,-4 2 1-16,1 2 8 15,3-6 1-15,-2-3-9 16,6-7 1-16,2-6 10 16,0-6-13-16,0-4 2 15,0 0 0-15,0 0-19 16,12 0 19-16,15-13-12 16,8-7-5-16,7-1-62 15,1 1 45-15,-5 1 9 16,-9 9 25-16,-6 8-17 0,-10 2 17 15,-3 5 0-15,0 14-11 16,-4 8 21-16,-3 4-11 16,-1 1 1-16,-2 1 0 15,0-3 41-15,0-2-34 16,-2-3 11-16,-7-4-11 16,-1-3-1-16,0-2-1 15,1-4-5-15,-5-2-51 16,1-4 51-16,-5 0-152 15,-7-6-88-15,4 0-110 16,0-12-364-16</inkml:trace>
  <inkml:trace contextRef="#ctx0" brushRef="#br0" timeOffset="81059.48">26442 9657 1508 0,'0'0'352'15,"0"0"-266"-15,0 0-70 16,131-21 47-16,-75 21 18 16,4-5-21-16,7 3 16 15,-2-3-66-15,-5 3 6 16,-7-1 2-16,-8 1-17 16,-11 0 8-16,-10 0-9 15,-11 2 0-15,-6-3 8 16,-5 3 1-16,-2 0 19 15,0 0 33-15,0 0-20 16,0 0-2-16,0 0-39 0,0 0 7 16,0 0-10-16,0 0 3 15,0 0 0-15,0 0 0 16,0 0-1-16,0 0-12 16,0 0 5-16,-2 12 8 15,-5 5 3-15,1 1-3 16,1 2 0-16,1 2 0 15,4 2 0-15,0 2 15 16,0 6-15-16,11 5 0 16,4-1 54-16,3 0-47 15,0 0 39-15,-2-6-9 16,-2-4-31-16,-6-2 21 0,-4-6-27 16,-1-4 0-16,-3-2 5 15,0 0 5 1,-5-2-10-16,-17 0 0 15,-5-3-12-15,-6-6-10 0,-1-1-53 16,5 0-11-16,7-16 77 16,11-3-50-16,11-10 20 15,2-3 2-15,31-2-16 16,15-7 44-16,7 3-12 16,4-3 10-16,1 2-12 15,-10 1 6-15,-9 6 17 16,-12 4 34-16,-16 7 53 0,-13 4 57 15,0 3-57-15,-16 2-32 16,-20 6-14-16,-8 4-41 16,-3 2 0-16,1 0-41 15,7 18-34-15,13 13-88 16,12-4-210-16,14-8-246 0</inkml:trace>
  <inkml:trace contextRef="#ctx0" brushRef="#br0" timeOffset="81423.36">27538 9719 967 0,'0'0'899'0,"0"0"-733"15,0 0-104-15,0 0-18 16,0 0 60-16,0 0-41 15,0 0 20-15,-79 125 43 16,76-77-99-16,3-1 45 16,3-1-38-16,16-9-18 15,10-4 20-15,2-12-36 16,5-7 0-16,2-10 31 16,0-4-22-16,-5-10 2 15,-1-19-11-15,-10-10 0 16,-9-5-1-16,-6-4-50 15,-7-2-44-15,0 4 95 16,0 5-24-16,-11 10 15 0,0 8 8 16,-1 9-8-1,-5 14-89-15,3 0-267 0,1 0-496 0</inkml:trace>
  <inkml:trace contextRef="#ctx0" brushRef="#br0" timeOffset="81700.13">28029 9919 1532 0,'0'0'770'0,"0"0"-506"16,0 0-95-16,0 0-4 16,0 0-45-16,0 0-120 15,161-7 14-15,-97 7 12 16,3 0-26-16,-3 0-12 16,13 10-70-16,-19 2-151 15,-12-5-555-15</inkml:trace>
  <inkml:trace contextRef="#ctx0" brushRef="#br0" timeOffset="86496.96">28921 9703 1141 0,'0'0'366'0,"0"0"-246"16,0 0-17-16,0 0 35 16,0 0-11-16,0 0-23 15,0 0-8-15,4-9-30 16,-4 6-15-16,2 3 26 15,-2 0-24-15,0 0-11 16,0 0 13-16,0 0-43 16,0 0 34-16,0 0 9 15,0 0-36-15,0 0 3 0,0 0-22 16,0 0 1 0,0 3-1-16,0 17-37 0,-2 8 37 15,-10 5 23-15,-1 3-16 16,3 0 27-16,-2-5-22 15,3-7-1-15,5-8 13 16,2-8-24-16,2-4 0 16,0-4 0-16,0 0 9 15,0 0-18-15,15 0 6 16,16-14 3-16,10-9-6 16,5-1-39-16,4 2-37 15,-8 5 67-15,-9 5 9 16,-6 8-6-16,-11 4 13 15,-3 0-1-15,-7 9 0 16,0 14-2-16,-6 0 2 16,0 6 24-16,0-1-9 15,0-3 7-15,-8 2-13 0,-1-6-7 16,-1 0 32-16,0-3-34 16,-1-4-15-16,0-4-34 15,-2-3-42-15,-10-7-90 16,4 0-170-16,0-9-430 0</inkml:trace>
  <inkml:trace contextRef="#ctx0" brushRef="#br0" timeOffset="87191.68">29077 9697 1092 0,'0'0'392'0,"0"0"-280"0,0 0-12 15,162-3-18 1,-110 3 29-16,-1 0 32 0,-4 0-26 16,-8 0-41-16,-6 0-31 15,-12 0 11-15,-7 5 14 16,-7 3-60-16,-7 4-4 16,0 9 28-16,-5 6-16 15,-17 12 44-15,-5 2 25 16,0 4-17-16,4-1 9 15,8-2-54-15,7-2-13 0,5-6 6 16,3-4-17 0,3-6-1-16,16-8 0 0,6-6 0 15,4-7 0-15,2-3 0 16,0-7-29-16,-4-17 1 16,-7-8-63-16,-9-4 6 15,-11-3-35-15,0-2 22 16,-6 3 80-16,-15 8-13 15,2 6 31-15,-1 6 9 16,3 7-9-16,9 6 24 16,6 0-3-16,2 3 6 15,4-3-27-15,25-2-3 16,9-3-70-16,7 2 23 16,-1 2-63-16,-1 0 49 15,-8 4 31-15,-8 0 33 0,-10 2 5 16,-3 0 20-16,-7 2 35 15,-7 15 14-15,0 8-21 16,0 5 49-16,-11 9 1 16,-1-2 10-16,1 0-5 15,9-4-73-15,2-4-22 16,0-5 7-16,11-5-10 16,14-8 9-16,6-9-7 15,4-2 12-15,3-6 8 16,-1-20-26-16,-6-10-1 15,-7-6-5-15,-11-6-41 16,-8-2 8-16,-5 6-19 16,0 3 26-16,-18 13 25 15,-4 10-49-15,-17 18-63 16,8 0-190-16,2 13-239 0</inkml:trace>
  <inkml:trace contextRef="#ctx0" brushRef="#br0" timeOffset="87933.38">26948 10347 1247 0,'0'0'268'0,"0"0"-201"16,0 0 102-16,0 0-20 15,0 0-58-15,0 0-41 16,0 0-11-16,56 22 62 0,-14-12-29 15,18 2-1-15,29-2 46 16,40-2-50-16,43-4-14 16,22-4 29-16,9 0-21 15,-3 0 11-15,-3 0-47 16,8-2-14-16,7-8 5 16,4-2-10-16,-4 0 0 15,-19 0-4-15,-18 2-2 16,-42 4 0-16,-37 2-6 15,-29-1 6-15,-18 2 2 16,0 1-2-16,-5-2-1 16,-5-1-8-16,-18 4-43 15,-21-5-78-15,0 1-108 0,-15-7-470 16</inkml:trace>
  <inkml:trace contextRef="#ctx0" brushRef="#br0" timeOffset="92601.11">27759 10985 1309 0,'0'0'640'0,"0"0"-500"0,0 0-104 16,0 0 240-1,0 0-157-15,0 0-118 0,72-41 45 16,-39 19-46-16,3-3 0 16,-1-1 0-16,-2-5 12 15,4-2-46-15,-6 4 34 16,-2-2 0-16,-5 6-22 16,-4 1 23-16,-2 6-1 15,-7 6 12-15,-2 1 12 16,-7 8 104-16,0 1-79 15,-2 2-49-15,0 0 55 16,0 0-40-16,0 0-15 16,0 14 0-16,0 9 11 15,0 6 13-15,0 2-24 0,0 2 0 16,0-1-6-16,2-4 6 16,4 1-15-16,2-6-91 15,5-3-122-15,14-6 13 16,-2-6-148-16,-3-8-255 0</inkml:trace>
  <inkml:trace contextRef="#ctx0" brushRef="#br0" timeOffset="93157.06">28441 10732 1363 0,'0'0'741'0,"0"0"-573"15,0 0-107-15,0 0 185 16,0 0-149-16,0 0-86 0,0 0 102 15,-4 38-71-15,4-20-11 16,0 1-31-16,0 0 33 16,15-3-20-16,1-4-13 15,1-2-7-15,-3-6-27 16,-3-1 17-16,-4-3-11 16,-4 0 16-16,-3 0 12 15,0-3-70-15,0-14 59 16,-8-2-62-16,4 1 54 15,4 0 25-15,0 2-6 16,16 3 0-16,13-5-93 16,9 4 87-16,2 5-90 15,-1 4 20-15,-4 5 63 16,-4 0 14-16,-4 0-1 16,-6 1 51-16,-5 7-44 0,-3 2 134 15,-6-1-106-15,-2 2-1 16,-3 5 73-16,-2 1-53 15,0 6 12-15,0 0 11 16,0 1-75-16,0-1 107 16,0-3-109-16,0 0 0 15,0-3-15-15,13-3 15 16,8-4-19-16,0-6-10 16,6-4-7-16,0 0-25 15,-2-16 59-15,-7-13-74 16,-9-3 63-16,-9-4-81 15,0 0 58-15,-9 4 23 16,-16 3-5-16,-6 12-37 0,-2 5-6 16,-3 6-233-1,9 4-182-15,11 0-1027 0</inkml:trace>
  <inkml:trace contextRef="#ctx0" brushRef="#br0" timeOffset="93840.43">30474 9902 2023 0,'0'0'289'16,"0"0"-267"-16,0 0 58 15,0 0-43-15,0 0-19 16,61 109 69-16,-44-40-14 16,1 13 50-16,-9 5-16 15,-2-5-68-15,-7-6 93 16,0-7-132-16,-5 1 0 16,-21-6-6-16,-13 2 6 15,-32 22-52-15,9-16-172 16,4-16-475-16</inkml:trace>
  <inkml:trace contextRef="#ctx0" brushRef="#br0" timeOffset="95470.77">18889 12351 1285 0,'0'0'327'0,"0"0"-201"16,0 0 97-16,0 0 15 15,0 0-12-15,0 0-108 16,0 0-44-16,0 0 112 15,12 0-148-15,7-3-10 16,15-1 15-16,13-1-42 16,9 0 58-16,8 3-59 15,3 2 1-15,2 0-3 16,-2 0 2-16,-4 0-31 16,-5 0 20-16,-10 0-128 0,-8 7-65 15,-15 2-261-15,-16 1-173 16</inkml:trace>
  <inkml:trace contextRef="#ctx0" brushRef="#br0" timeOffset="95618.22">18970 12533 1343 0,'0'0'793'0,"0"0"-583"16,0 0-171-16,0 0 143 15,0 0-113-15,166-4-53 16,-81 1-14-16,7 3-2 15,32 0-145-15,-20 0-123 16,-21 0-396-16</inkml:trace>
  <inkml:trace contextRef="#ctx0" brushRef="#br0" timeOffset="96115.36">20588 12155 1485 0,'0'0'902'0,"0"0"-784"16,0 0-86-16,0 0 32 15,-118-47-32-15,80 47 43 16,0 6-75-16,1 21 0 16,0 14 74-16,11 5-51 15,10 6 31-15,12 2 22 16,4-2-70-16,11-4 66 16,22-3-72-16,12-9 7 15,9-10 7-15,8-10-14 16,5-11-8-16,-1-5 1 15,1-7-26-15,-4-19 15 0,-12-9-38 16,-15-6-83-16,-16-6 138 16,-14-3-141-16,-6-1 75 15,-10 0 59-15,-15 5 16 16,-6 6 83-16,0 8-91 16,2 10 33-16,4 8-32 15,4 6-1-15,4 8-122 16,5 0-263-16,6 0-503 0</inkml:trace>
  <inkml:trace contextRef="#ctx0" brushRef="#br0" timeOffset="96344.23">20702 11763 1765 0,'0'0'640'0,"0"0"-430"15,0 0-210-15,0 0 1 16,-27 122 103-16,20-40-27 16,5 12-5-16,2 7 10 15,0 1-80-15,0-3 41 16,0-4-43-16,9-5 0 16,-1-5-66-16,4-6 42 15,3 2-177-15,1-20-137 16,0-22-716-16</inkml:trace>
  <inkml:trace contextRef="#ctx0" brushRef="#br0" timeOffset="100211.43">21326 11909 947 0,'0'0'602'0,"0"0"-480"16,0 0-102-16,0 0 134 15,0 0-55-15,0 0-55 16,0 0 140-16,-53 88-100 15,36-37 24-15,5 13 21 16,3 4-22-16,1 6 38 16,6 2-139-16,2-6 21 15,0-3 14-15,5-8-41 16,15-9-7-16,7-7 1 16,8-11-131-16,28-12 6 15,-10-11-223-15,-3-9-287 0</inkml:trace>
  <inkml:trace contextRef="#ctx0" brushRef="#br0" timeOffset="100651.88">21865 12039 1468 0,'0'0'532'15,"0"0"-513"-15,0 0 12 0,0 0 115 16,-136 50-26 0,103-6 31-16,4 10-79 0,9 6-22 15,9-2 142-15,9 1-147 16,2-9-10-16,11-7 8 15,18-8-36-15,8-9 25 16,13-9-32-16,3-11 0 16,8-6-39-16,-1-8 39 15,-5-22-57-15,-8-9 3 16,-12-4-84-16,-14-7 44 16,-12-3-129-16,-9 2-29 15,0 8 252-15,-19 5 0 16,0 10 31-16,-2 10 90 15,2 11-75-15,1 7-46 16,0 0-12-16,7 30-219 0,2-2-34 16,9-3-621-16</inkml:trace>
  <inkml:trace contextRef="#ctx0" brushRef="#br0" timeOffset="100852.57">22242 12371 1337 0,'0'0'367'0,"0"0"-177"16,0 0-4-16,0 0 43 15,-9 132-26-15,0-90-79 16,3 0 1-16,-1-4-125 16,7 0 0-16,0-4-52 0,0-5 15 15,0-2-143 1,20-17-127-16,0-8-209 0,-2-2-946 0</inkml:trace>
  <inkml:trace contextRef="#ctx0" brushRef="#br0" timeOffset="101609.66">22516 12064 1525 0,'0'0'488'0,"0"0"-347"0,0 0 12 15,0 0 49-15,0 0-189 16,0 0 21-16,0 0 1 16,0 0-35-16,0 0 0 15,0 0-14-15,0 0 32 16,0 0-10-16,0 0-8 15,0 0 0-15,0 0-9 16,0 0 9-16,0 0 0 16,0 0-9-16,0 0 31 15,0 0-17-15,0 0-5 16,0 0 0-16,0 0-2 16,0 0 2-16,0 0 0 15,0 0-4-15,0 0 26 0,0 0-10 16,0 0-12-16,0 0 0 15,0 0-25-15,0 2 25 16,-6 14 0-16,-6 2 29 16,1 1-27-16,2 2 63 15,5 2-65-15,4 3 18 16,0 6 40-16,0 1-37 16,22 6-18-16,5-2 51 15,2 1-45-15,2-6 57 16,-4-2-66-16,0-3 9 15,-8-5 30-15,0-4-39 16,-4-2 0-16,-6-4-8 16,-2 0 37-16,-7-1-34 0,0 3 5 15,-5 5 0 1,-19 1-19-16,-10 0 19 0,-1-2-35 16,-1-8 34-16,5-8-32 15,9-2 10-15,6-9-11 16,13-20-100-16,3-9 95 15,16-12-107-15,18-7 94 16,6-5 40-16,-1 0 12 16,2 0 5-16,-10 6-5 15,-10 10 26-15,-10 7 175 16,-9 12-159-16,-2 9 1 16,-9 7-32-16,-18 11-11 0,-6 0-60 15,-6 23-135 1,10 7-283-16,10-6-99 0</inkml:trace>
  <inkml:trace contextRef="#ctx0" brushRef="#br0" timeOffset="101812.12">23040 11988 1431 0,'0'0'1062'15,"0"0"-932"-15,0 0-129 16,0 0 22-16,108 113 117 0,-85-48-80 16,-9 11-54-1,-10 8 69-15,-4 4-75 0,-13 4-23 16,-34 29-23-16,7-25-218 16,0-20-335-16</inkml:trace>
  <inkml:trace contextRef="#ctx0" brushRef="#br0" timeOffset="102846.14">19119 13924 568 0,'0'0'1738'0,"0"0"-1270"15,0 0-443-15,0 0 183 0,0 0-153 16,0 0-13-16,0 0 0 16,46-12-25-16,0 6 4 15,9 0-21-15,6 6 0 16,1 0-56-16,-2 0 56 16,-4 6-104-16,-10 12 11 15,-6 13-229-15,-13-7-219 16,-15-1-409-16</inkml:trace>
  <inkml:trace contextRef="#ctx0" brushRef="#br0" timeOffset="102998.05">19157 14243 1923 0,'0'0'778'16,"0"0"-605"-16,0 0-83 0,0 0 25 15,151-31-4-15,-70 19-111 16,1-3 4-16,1 13-65 15,12 2-17-15,-21 8-309 16,-18 6-609-16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8:17:02.1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20610 13650 933 0,'0'0'290'0,"0"0"-102"16,0 0-38-16,0 0 42 15,0 0-74-15,0 0-43 16,7-9 85-16,-7 9-107 15,0 0 12-15,0 0 24 16,0 0-57-16,0 0 63 16,-13 0-95-16,-10 2 10 15,-6 23-5-15,-8 12 16 16,-4 17-21-16,1 17 67 16,7 8-32-16,6 2 108 15,12 0-96-15,13-10-46 16,2-8 124-16,23-10-124 0,20-20 21 15,15-15-5 1,15-11 13-16,15-7 6 0,5-32-36 16,3-13-23-16,-9-11-4 15,-16-7-21-15,-20-2 7 16,-19-6-6-16,-21 3-76 16,-11 3 115-16,-7 5-32 15,-22 11 40-15,-7 8-6 16,-3 13 13-16,-4 10-13 15,1 17 6-15,-10 10-168 16,14 19-48-16,7 2-400 0</inkml:trace>
  <inkml:trace contextRef="#ctx0" brushRef="#br0" timeOffset="308.57">21288 14101 1918 0,'0'0'637'0,"0"0"-637"0,0 0-33 16,0 0 33-16,-65 122 145 15,48-70-110-15,1 5-15 16,7-1-29-16,9-3 9 16,2 8-173-16,18-15-49 15,0-14-451-15</inkml:trace>
  <inkml:trace contextRef="#ctx0" brushRef="#br0" timeOffset="813.75">21593 13627 1733 0,'0'0'682'0,"0"0"-479"16,0 0-113-16,0 0-54 15,0 0 152-15,0 0-150 16,0 0-37-16,27-26 13 15,14 26 1-15,9 8-13 0,6 0-2 16,0-1 16 0,-7-4-29-16,-9-1 13 0,-11-2-8 15,-11 0-16-15,-11 0 18 16,-5 0-3-16,-2 2 9 16,0 10-22-16,0 8-38 15,-4 17 51-15,-8 15 9 16,-3 12 66-16,1 8-59 15,-1 2 51-15,5-3-58 16,4-3 0-16,2-8-9 16,4-4 9-16,0-6-57 15,0-8-7-15,0-8-154 16,-9-8 30-16,-7-7-170 16,-9-12-259-16</inkml:trace>
  <inkml:trace contextRef="#ctx0" brushRef="#br0" timeOffset="1312.47">21531 14096 2083 0,'0'0'357'0,"0"0"-247"15,149-70-81-15,-66 41 28 16,4-1-57-16,4 2-42 16,-1-2 18-16,-6 4-63 15,-6 3 11-15,-11 0 60 16,-14 6-104-16,-11 2 30 15,-11 0 14-15,-12 4 76 16,-9 2 3-16,-4 5 21 16,-6 0 121-16,0 4 9 0,0 0-99 15,0 0 83 1,0 0-138-16,-2 12 12 0,-2 16 25 16,4 12-36-16,0 13 36 15,0 5-16-15,8 5 6 16,7 0 70-16,3-5-97 15,0-4 1-15,-5-6 42 16,-2-8-37-16,-9-3-6 16,-2-8 0-16,-4 0 13 15,-18-8-69-15,-8-8 56 16,5-8-81-16,0-5 79 16,13-13-69-16,12-25-47 15,2-19-72-15,33-13-92 0,11-6 210 16,8-10-113-16,-4 3 152 15,-7 2 33 1,-10 9 210-16,-16 11 102 0,-13 11-27 16,-4 11-167-16,-18 20 20 15,-18 9-138-15,-11 10-131 16,-13 28-72-16,11 12-279 16,14-7-244-16</inkml:trace>
  <inkml:trace contextRef="#ctx0" brushRef="#br0" timeOffset="2054.55">23084 13786 1283 0,'0'0'809'0,"0"0"-478"16,0 0-167-16,0 0-9 0,0 0-49 15,0 0-96 1,0 0 51-16,-64-36-61 0,53 70-7 16,4 12 7-16,7 12 6 15,0 9 48-15,16 0-54 16,6-2 22-16,3-7 45 15,-3-3-67-15,-2-12 0 16,-4-2-12-16,-10-9 36 16,-6-5-30-16,0-5 6 15,-4-4 0-15,-19-1-74 16,-6-8 74-16,-2-5-62 16,2-4 53-16,9-5-47 15,13-24 55-15,7-13-160 0,14-11-64 16,26-10 152-16,9-4-63 15,4-3 61-15,3 2 75 16,-6 9 29 0,-13 6 181-16,-10 5-37 0,-12 17-51 15,-7 4 75-15,-8 13-181 16,0 9-16-16,-19 5-91 16,-1 14-471-16,3 5-96 0</inkml:trace>
  <inkml:trace contextRef="#ctx0" brushRef="#br0" timeOffset="2411.38">23582 14253 1482 0,'0'0'645'0,"0"0"-592"15,0 0-22-15,0 0 198 16,0 0-187-16,93-108-42 15,-59 56-23-15,-1-8-113 16,-2-6 111-16,3-1-93 16,-5-1 28-16,0 3 82 15,-2 10 8-15,-7 11 139 16,-5 12 90-16,-5 13-25 16,-6 14 72-16,-2 5-265 15,-2 10 13-15,0 26-12 16,0 34-3-16,-18 36 30 0,-9 28-39 15,2-6 32-15,10-24-96 16,11-34 55-16,4 3-137 16,2-12-100-16,9-10-326 0</inkml:trace>
  <inkml:trace contextRef="#ctx0" brushRef="#br0" timeOffset="2536.31">24718 14193 2609 0,'0'0'0'0,"0"0"-226"15,0 0-285-15,0 0-416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8:29:08.87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18961 14742 430 0,'0'0'209'15,"0"0"-11"-15,0 0-148 16,0 0-24-16,0 0-6 16,0 0-12-16,-7 0 99 15,7 0-21-15,0 0 0 16,0 0 67-16,0 0-115 16,0 0-19-16,0 0-3 15,0 0-3-15,2 0 65 16,-2 0-11-16,0 0-27 15,3 0 103-15,-3 0-117 16,0 0 40-16,0 0 38 16,0 0-47-16,0 0 41 15,0 0-98-15,0 0 27 16,0 0-17-16,0 0-10 0,0 0-1 16,0 0-13-16,0 0 28 15,0 0-14-15,0 0 0 16,0 0 0-16,0 0-3 15,0 0 3-15,0 0 0 16,0 0-9-16,0 0 22 16,0 0-13-16,0 0 0 15,0 0 0-15,4 0-22 16,5 0 22-16,2 0 0 16,5 2 37-16,1 6-37 0,3-3 37 15,3 0-37 1,2 3 0-16,-2-6 47 0,6 5-45 15,6-6 4-15,2 3 11 16,3 0-5-16,7-4 7 16,0 0-19-16,4 0 0 15,1 0-3-15,-2 0 3 16,0 0 0-16,-2 0-7 16,0 0 25-16,-1-8-11 15,1 3-7-15,2-4 0 16,-4 4-6-16,1-4 6 15,-5 6 0-15,-3-4-9 16,-4 4 27-16,-6 1-15 16,0-1-3-16,-3-1 0 15,3 4-4-15,2-4 4 0,2 4 0 16,-2-4-1-16,2 4 23 16,0 0-22-16,1 0 0 15,3 0 0-15,1 0-3 16,3 0 3-16,-1 0 0 15,0 0-6-15,-2 0 19 16,2 0-4-16,0 0-9 16,-3 0 0-16,2 0-4 15,-1 0 4-15,-1 0 0 16,6 0-8-16,1 0 23 16,4-4-7-16,-2 0-8 15,1 2 0-15,0-2-11 16,-2-1 11-16,-1 0 0 0,-1 1-6 15,1 1 24-15,3-2 4 16,-1-1-22-16,2 2 0 16,-2 0-1-16,3 0 1 15,0 0 0-15,-2-1-6 16,-1 4 24-16,-1-1-15 16,0 2-3-16,-5 0 0 15,0 0-14-15,0 0 14 16,1 0 0-16,3 0-1 15,3 0 19-15,4 0-24 16,2 0 6-16,1 0 0 16,-2 0-3-16,-2 0 3 15,-5 0 0-15,0 0-11 0,-5 0 25 16,-2 0-10-16,0 0-4 16,-1 0 0-16,2 3-12 15,3 2 12-15,2-1 0 16,3 0-7-16,5-2 23 15,-2 0-14-15,4 1-2 16,0-3 0-16,0 0-8 16,-4 1 8-16,2-1 0 15,-3 0-7-15,-2 2 23 16,0 0-11-16,-5 0-5 16,1 3 0-16,-1-5-18 15,0 0 18-15,1 0 0 0,1 0-1 16,1 0 16-1,1 0-14-15,4 0-1 16,-2 0 0-16,-1 0-9 0,3-5 9 16,-4-1 0-16,1-2 8 15,2-2-7-15,2 0 37 16,1 0-38-16,-2 1 0 16,0-6 13-16,-1 4-7 15,-5-2-6-15,-2-1 13 16,-1 4 1-16,-1-5-2 15,-2 3-12-15,0 3 0 16,0-5-6-16,-3 2 6 16,-1 1 0-16,-5-1-8 15,-2 3 25-15,-7-5-4 16,-1 2-13-16,-3-2 0 0,-3 1 45 16,3-2-45-16,-5-2 0 15,3 3 3-15,-3-8 15 16,2 0 1-16,-1-2-19 15,-2-1 0-15,1 2-2 16,-1-3 2-16,-4 3 0 16,1-4-6-16,-1 1 26 15,4-4-23-15,-4 2 3 16,-1-4 0-16,-1-3-5 16,0 3 5-16,1-2 0 15,0 0-9-15,-1 0 26 16,3 0-14-16,1 0-3 0,6 0 0 15,-3 2-9-15,5-4 9 16,-1 2 0-16,1 1-8 16,-1 3 26-16,1 1-19 15,0-2 1-15,-2 4 0 16,1-4-11-16,1-3 11 16,1 0-25-16,1-4 24 15,3 0 1-15,0 0-30 16,2 0 30-16,-1 1 0 15,0 1-14-15,0 3 14 16,3-2 0-16,0-1-10 16,2 2-8-16,2-2 2 15,2 0-11-15,2 2 14 16,-2 0-27-16,1 2 40 16,-1 1-11-16,-2 1 4 0,0 0 14 15,0-2-16-15,2-2 9 16,-2 0 0-16,2-2-15 15,0 0 15-15,1 2 0 16,-3-2-11-16,2 2 31 16,-2 2-23-16,0-2 3 15,0-1 0-15,2 1-40 16,0 0 40-16,0 2-16 16,3 0 7-16,-1 0 18 15,0 4-25-15,1 2 16 16,-3 0 0-16,2 2-11 15,3 2 11-15,0 1 0 16,2 2-1-16,0-2 13 0,7 1-18 16,1 2 6-1,3 0 0-15,4 0-23 0,1 0 23 16,0 0 0-16,-1 0-1 16,3 0 18-16,-1 1-17 15,3 0 0-15,-2 5 0 16,0-2-10-16,-2 4 10 15,-1 0 0-15,4 0-7 16,4 4 24-16,1-2-17 16,6 2 0-16,-2 0 0 15,1 1-10-15,0 2 10 16,-1-1 0-16,6-1-7 16,1 2 26-16,6 1-18 15,1-2-1-15,4 1 0 0,-1-1-13 16,2 3 13-16,-5-2 0 15,0 2 3 1,1-1 15-16,-1 0-5 0,2 0-13 16,-1-2 0-16,-1 1-6 15,2-1 6-15,1 1 0 16,4-2-1-16,0 2 17 16,1-1-17-16,2-3 1 15,-1 4 0-15,-2-4-8 16,-2 2 8-16,-2 1 0 15,-2-2-10-15,4 2 22 16,0 0-14-16,2 0 2 16,0-1 0-16,3 0-3 0,-3 1 3 15,-1-3 0-15,1 1-7 16,2 0 22-16,5 1 33 16,17-2-48-16,21 2 0 15,17-2 17-15,7 1-8 16,-28 2-9-16,-30 1 2 15,-32 0 11-15,-1-3 6 16,9 3-19-16,10-2 0 16,7 1 32-16,-2 0-32 15,-4 0 0-15,-4 0-1 16,-8 3 19-16,-13-4-23 16,-8 3 5-16,-17 2-7 15,-12 0-36-15,-23 0-24 0,0 0-190 16,-18 0-503-16</inkml:trace>
  <inkml:trace contextRef="#ctx0" brushRef="#br0" timeOffset="1676.55">26255 12971 78 0,'0'0'973'0,"0"0"-715"0,0 0-161 16,0 0 22-16,0 0-7 16,0 0-29-16,0 0 68 15,0-17-100-15,0 11 17 16,0-1 22-16,0 2-47 16,0-1 56-16,-3-1-80 15,1 2-17-15,-2-1 103 16,-1 2-104-16,-2-3 37 15,-4 3-2-15,-3 0-23 16,-3 1-7-16,-5 3-6 16,-3 0 0-16,0 0-18 15,-1 0 18-15,-3 1-9 16,0 12-10-16,0 1 38 0,2 4-32 16,1 0 13-16,3 2 0 15,6 3-9-15,3 2 9 16,5 1 0-16,5 1 6 15,4-1 7 1,0 3 35-16,0-5-48 0,9-2 0 16,11 0 83-16,7-3-75 15,6-6 35-15,5-1 4 16,4-3-45-16,3-6 37 16,-3-3-39-16,1 0 0 15,-3 0 6-15,-3-10-6 16,-1-4 0-16,-3-2-9 15,-6-4 28-15,-2-2-3 0,-5-2-16 16,-3 0 0 0,-1-4-4-16,-7 0 4 0,1 0 0 15,-8-3-5-15,-2 2 19 16,0 0-4-16,0 1-10 16,-2 5 0-16,-12-1-4 15,-7 6 4-15,-2 3-9 16,-9 5 0-16,-4 7-46 15,-2 3 1-15,-2 0-81 16,7 3-76-16,0 18 42 16,10-3-193-16,9-7-473 0</inkml:trace>
  <inkml:trace contextRef="#ctx0" brushRef="#br0" timeOffset="2002.38">26188 12693 1521 0,'0'0'260'0,"0"0"-225"16,0 0 70-16,0 0-97 15,0 0 3-15,0 0 52 16,0 0 24-16,4 106 35 15,-6-55-36-15,-4 4-57 16,2 4 160-16,2 6-162 16,2 0 11-16,0 0 5 0,0 2-31 15,10-2 11-15,3-7-23 16,1-3-57-16,3-9 50 16,-1-7-120-16,1-5-52 15,8-8-57-15,-7-9-253 16,0-12-854-16</inkml:trace>
  <inkml:trace contextRef="#ctx0" brushRef="#br0" timeOffset="2803.98">26785 12753 1440 0,'0'0'272'0,"0"0"-74"15,0 0-46-15,0 0-64 16,0 0 70-16,0 0-153 15,0 0 1-15,-32-15-12 16,11 42 26-16,-4 13 17 16,5 9 2-16,3 9-21 15,3 1 125-15,7 4-142 16,5-3 4-16,2-6 23 0,0-4-17 16,2-8-20-1,11-7 9-15,8-8-102 0,1-6 101 16,0-7-174-16,9-14-77 15,-6-3-98-15,-7-17-374 0</inkml:trace>
  <inkml:trace contextRef="#ctx0" brushRef="#br0" timeOffset="3199.2">26799 12980 1445 0,'0'0'306'0,"0"0"-191"15,0 0 23 1,0 0-83-16,0 0-3 0,0 0 11 15,0 0-42-15,66 72 72 16,-66-32-28-16,0 6-44 16,0 0 114-16,0-1-134 15,-6-6 23-15,4-7 21 16,0-6-44-16,2-6 31 16,0-8-32-16,0-3 1 15,0-9-15-15,6 0 14 16,11 0 0-16,8-21-18 15,4-13-46-15,0-10-17 16,-2-6-165-16,-9 0 29 16,-9 8 203-16,-7 12 14 15,-2 12 56-15,0 12 143 0,0 6-134 16,0 0-49-16,0 20-3 16,-2 9-11-16,2 2 119 15,0 1-115-15,0 1-6 16,4-6 22-16,10-5-21 15,1-4-2-15,3-5-21 16,2-8-110-16,4-5 24 16,-3-18-132-16,-4-12-408 0</inkml:trace>
  <inkml:trace contextRef="#ctx0" brushRef="#br0" timeOffset="3375.1">27416 12733 1859 0,'0'0'327'16,"0"0"-300"-16,22 102 106 0,-22-33-86 16,0 9 24-16,-6 6 33 15,-12-2-95-15,-3-1 37 16,2-12-46-16,3-7-21 16,3-9-16-16,1-9-33 15,12-10-108-15,0-12-68 16,12-13-431-16</inkml:trace>
  <inkml:trace contextRef="#ctx0" brushRef="#br0" timeOffset="3676.02">27721 13060 1207 0,'0'0'938'16,"0"0"-695"-16,0 0-19 16,0 0-108-16,0 0-13 15,0 0-15-15,0 0-80 16,38-17 22-16,-16 17-30 15,3 5-82-15,-5 9 73 0,-9 4-258 16,-11 10-194-16,-18-6 86 16,-8-2-1262-16</inkml:trace>
  <inkml:trace contextRef="#ctx0" brushRef="#br0" timeOffset="3792.95">27681 13254 1403 0,'0'0'802'0,"0"0"-603"15,0 0-170-15,0 0 73 16,0 0-102-16,148 21-27 15,-98-17-103-15,-9-3-776 0</inkml:trace>
  <inkml:trace contextRef="#ctx0" brushRef="#br0" timeOffset="5475.15">28243 12978 1681 0,'0'0'518'15,"0"0"-463"-15,0 0 3 16,0 0 56-16,0 0-34 15,0 0 107-15,0 0-167 16,29-37-20-16,-5 5-8 16,3-3-14-16,2-7-2 15,-2-3-23-15,-2-3-3 16,-6 2 21-16,-5 2 29 16,-5 4 0-16,-7 7 44 15,-2 12-1-15,0 9 28 16,0 6-71-16,0 6 46 15,0 0-70-15,0 11 24 0,-11 22-30 16,-3 11 15 0,1 11 23-16,-1 8-8 0,6 1 0 15,3 1-99-15,3-3 50 16,2 6-179-16,0-15-269 16,0-18-396-16</inkml:trace>
  <inkml:trace contextRef="#ctx0" brushRef="#br0" timeOffset="5620.1">28243 12978 1156 0</inkml:trace>
  <inkml:trace contextRef="#ctx0" brushRef="#br0" timeOffset="5704.04">28243 12978 1156 0,'-47'116'730'0,"47"-116"-419"0,0 0-144 0,0 0 37 15,0 0-24-15,5 0-132 16,17 0 92-16,14-2-140 15,13-1 6-15,6 3-6 16,7 0 0-16,1 0-16 16,-3 0-59-16,5 12-186 15,-14 3-101-15,-16-3-762 0</inkml:trace>
  <inkml:trace contextRef="#ctx0" brushRef="#br0" timeOffset="6262.16">28134 13593 910 0,'0'0'672'16,"0"0"-490"-16,0 0-81 16,0 0 104-16,0 0-41 0,0 0-157 15,0 0 36-15,0 0-21 16,0 47 3-16,0-12 67 15,6 4-58-15,3-6 5 16,1-1-39-16,-2-9 27 16,1-5 8-16,-1-6-35 15,-2-7 0-15,-2-5-8 16,3 0 25-16,-1-9-33 16,6-21 16-16,1-14-129 15,0-10 62-15,-2-6-191 0,0 0 99 16,-4 3 159-1,0 10 65-15,-3 6 169 0,3 10-23 16,-3 11-77 0,1 5 88-16,4 6-166 0,4 6-47 15,10-1 9-15,8 4-10 16,9 0-8-16,5 0 0 16,5 0-31-16,2 5-5 15,-3 8-39-15,8 5-136 16,-14-3-117-16,-11-4-434 0</inkml:trace>
  <inkml:trace contextRef="#ctx0" brushRef="#br0" timeOffset="6970.08">28435 13662 1362 0,'0'0'403'0,"0"0"-272"16,0 0 1-16,0 0 92 15,0 0-107-15,0 0-46 16,0 0-71-16,50-48 21 16,-29 43-29-16,-5 5 8 15,-3 0-23-15,-7 6 11 16,-6 15 13-16,0 5-1 15,-10 6 60-15,-11 0-14 0,2 0 92 16,3-4-110-16,7-6-26 16,5-2 31-16,4-6-27 15,0-5-12-15,2 0-15 16,15-5-2-16,6-4-24 16,6 0 18-16,2-16-92 15,2-12 57-15,1-4-190 16,-5-4 47-16,-9 5 120 15,-5 6 87-15,-5 6 146 16,-8 12 96-16,-2 5-76 16,0 2-47-16,0 0-119 15,0 0 0-15,0 18-12 16,0 4 29-16,-4 3 84 0,0 1-82 16,4-1-19-1,0-4 40-15,0-1-28 0,0-5-13 16,4-4 1-16,4-2-86 15,-1-5 86-15,1-4-69 16,4 0 25-16,1-16 44 16,1-12-166-16,1-4-81 15,-1 0-89-15,-3 2 198 16,-5 9 138-16,-4 10 150 16,-2 6 82-16,0 5-16 15,0 0-176-15,0 12-15 16,0 13 83-16,0 5-47 15,0 2 53-15,0-2-114 16,0 0 2-16,0-4 2 16,0-4-4-16,0-2-44 0,-2-4-56 15,-15-14-199-15,1-2 6 16,-5 0-301-16</inkml:trace>
  <inkml:trace contextRef="#ctx0" brushRef="#br0" timeOffset="7098.01">28713 13638 1345 0,'0'0'1045'0,"0"0"-761"16,0 0-153-16,0 0-130 16,156-77 22-16,-100 70-23 15,4 4-47-15,20 3-69 16,-17 0-383-16,-12 0-692 0</inkml:trace>
  <inkml:trace contextRef="#ctx0" brushRef="#br0" timeOffset="7548.1">29706 12376 1320 0,'0'0'275'0,"0"0"-143"15,0 0-101-15,0 0 35 16,0 0-5-16,0 0 14 15,-61 125 107-15,50-39-73 16,4 30 24-16,3 28-10 16,4 11-60-16,0-10 35 15,0-34-75-15,0-32-21 16,0-19 38-16,0-12-19 16,-2 4-17-16,-10 2 21 15,1 0-10-15,-2-9 15 0,-1-9-30 16,1-4-55-16,-1-6 12 15,-3-11-200-15,1-4-121 16,3-11-489-16</inkml:trace>
  <inkml:trace contextRef="#ctx0" brushRef="#br0" timeOffset="9104.65">29284 14212 1762 0,'0'0'278'15,"0"0"-110"-15,0 0-99 0,0 0 99 16,0 0-17 0,0 0-105-16,0 0 14 0,20-3-45 15,0-1 9-15,7-1-48 16,6 5 9-16,15-11-193 16,-7 2-271-16,-7 0-440 0</inkml:trace>
  <inkml:trace contextRef="#ctx0" brushRef="#br0" timeOffset="9832.7">29600 14069 811 0,'0'0'340'0,"0"0"-197"15,0 0-31-15,0 0-12 16,0 0-30-16,0 0 8 16,0 0-34-16,-4 32-43 15,4-28 74-15,0-2-75 16,0-1 1-16,0 1 5 16,0 1 9-16,0-3-15 15,0 2 0-15,0 2 0 16,0 2 24-16,0 0-18 15,0 4 5-15,0-4 52 16,0 1-41-16,0 4 28 0,0-3-34 16,0-1-7-16,0 4 92 15,0 1-58 1,0 2-3-16,0 2 59 0,0 0-36 16,0-2 22-16,0 2-38 15,0-8-26-15,0 2 38 16,0-6-59-16,4 0 0 15,5 2 18-15,1-1-10 16,5-5 7-16,1 3-15 16,3-3 7-16,6 0-60 15,0-10 42-15,1-8-102 16,4-6 5-16,-4-4-63 16,-1-2 27-16,-3 1 44 0,-2 3 100 15,-2 5 12 1,-5 3 17-16,0 6 24 0,-1 5 57 15,-6 4-53-15,3 1-18 16,3 2-39-16,-4 0 20 16,5 0 49-16,-1 5-68 15,-3 6-1-15,-3 1 48 16,-1 2-42-16,-5-2 14 16,0 2-20-16,0-7 26 15,-7 4 14-15,-15-3-5 16,-8 0-21-16,-7-1 36 15,-5-7-48-15,-3 0-4 16,5 0-13-16,2-11-120 16,7-5-44-16,6 4-136 15,12 0-272-15</inkml:trace>
  <inkml:trace contextRef="#ctx0" brushRef="#br0" timeOffset="12832.53">29783 12022 763 0,'0'0'589'16,"0"0"-476"-16,0 0-35 16,0 0 58-16,0 0-68 15,0 0-25-15,0 0-7 16,23-39-18-16,-19 35 87 16,-2 1-33-16,0 3 16 15,0 0 39-15,-2 0-73 16,0 0 17-16,0 0-68 15,3 3 37-15,1 14 2 0,-1 6-26 16,-3 4-8-16,0 0 72 16,0 0-43-16,0-4-3 15,0-3-13-15,0-5 9 16,0-5 9-16,0-5-39 16,0-1 0-16,0-4-8 15,0 0 25-15,0 0-17 16,0 0 0-16,0 0 27 15,4-11 8-15,16-17-35 16,5-14-131-16,4-8 90 16,-3-5-43-16,-5 5 77 15,-6 10-5-15,-9 11 24 16,-3 12 128-16,-3 9-43 0,0 8-78 16,0 0-7-1,0 10-12-15,0 16 0 0,0 9 0 16,0 4 21-16,0 1 27 15,0-3-48-15,16-2 0 16,2-3-20-16,6-2 20 16,0 2-49-16,10 9-105 15,-8-10-160-15,-1-10-223 0</inkml:trace>
  <inkml:trace contextRef="#ctx0" brushRef="#br0" timeOffset="14723.22">30281 13012 1445 0,'0'0'265'0,"0"0"-160"15,0 0-17-15,0 0 71 16,0 0 77-16,0 0-175 16,0 0-15-16,6 2 45 0,-1-2-56 15,5 0 29 1,6-6-64-16,6-6 30 0,3-2-11 16,2-6-19-1,0-1-38-15,-3-2 30 0,1-4-59 16,-8 1 61-16,-5-2 5 15,-6 2 1-15,-6 2-26 16,0 2 26-16,-2 4-5 16,-16 4-19-16,-7 7 24 15,-6 7 0-15,-4 0-6 16,-3 12 6-16,2 15 17 16,7 7-16-16,5 6-1 15,11 2 89-15,5 2-59 16,8-1 30-16,0-7-23 0,10-2-28 15,17-4 85-15,4-4-94 16,9-6 0-16,4-6 22 16,5-6-20-16,3-4-4 15,-1-4-11-15,-2 0-135 16,5-18 48-16,-12-6-214 16,-11-2-382-16</inkml:trace>
  <inkml:trace contextRef="#ctx0" brushRef="#br0" timeOffset="15310.95">30572 12443 1315 0,'0'0'335'16,"0"0"-101"-16,0 0 26 15,0 0-61-15,0 0 27 16,0 0-192-16,0 0-23 15,65-2 5-15,-36-3-16 16,0 1-27-16,2 1-19 16,10-2-181-16,-6-1-91 15,-8 0-424-15</inkml:trace>
  <inkml:trace contextRef="#ctx0" brushRef="#br0" timeOffset="15690.89">31123 11950 889 0,'0'0'378'16,"0"0"-267"-16,0 0-72 16,0 0 108-16,0 0-54 15,0 0-77-15,0 0 66 16,-44 9-35-16,30 23 48 0,-4 11 54 16,4 3-84-16,2 3 42 15,5 2-86-15,5-5-20 16,2-2 67-16,0-4-67 15,6-6-1-15,7-7 0 16,3-6 5-16,2-7-23 16,0-4-75-16,2-10-131 15,-2 0-46-15,-7-10-612 16</inkml:trace>
  <inkml:trace contextRef="#ctx0" brushRef="#br0" timeOffset="15880.8">30878 12105 1726 0,'0'0'364'0,"0"0"-181"15,0 0-115-15,0 0 63 16,0 0-61-16,134-4-63 16,-88 4-4-16,-3 0-3 15,-1 0-141-15,4 0-60 16,-9-4-369-16,-10-4-832 0</inkml:trace>
  <inkml:trace contextRef="#ctx0" brushRef="#br0" timeOffset="16233.14">31413 11857 606 0,'0'0'891'16,"0"0"-715"-16,0 0-124 16,0 0 165-16,0 0-103 15,0 0-46-15,0 0-7 16,83-63-60-16,-83 63 31 16,0 22-32-16,0 9 0 15,-3 5 94-15,-13 4-68 16,0-1 37-16,3-5 11 15,3-7-39-15,2-3 50 16,8-5-85-16,0-3 0 0,0-2 28 16,8 0-28-1,9-5-11-15,5 1 11 16,3-3-64-16,2-3 9 16,2-4-136-16,-7 0-186 0,-6 0-755 0</inkml:trace>
  <inkml:trace contextRef="#ctx0" brushRef="#br0" timeOffset="16825.36">30989 12530 314 0,'0'0'1323'16,"0"0"-1022"-16,0 0-71 15,0 0 78-15,0 0-122 0,0 0-64 16,0 0-122-1,83-36 24-15,-39 25-22 0,8 0-2 16,4 3-24-16,-4 4 8 16,-2 2-159-16,-8 2-45 15,-13 0-300-15,-11 0-475 0</inkml:trace>
  <inkml:trace contextRef="#ctx0" brushRef="#br0" timeOffset="17209.02">31076 12668 986 0,'0'0'611'0,"0"0"-470"16,0 0 42-16,0 0-58 16,0 0-9-16,0 0-94 15,0 0 9-15,71-37 4 16,-64 37-35-16,-5 0-2 16,-2 10 2-16,0 12 10 0,-2 4 39 15,-7 2 15-15,1-4-63 16,3-4 139-16,5-2-119 15,0-1-21-15,11-6 58 16,18 0-49-16,7-4 14 16,9-4-23-16,5-3-144 15,19 0 51 1,-13-7-295-16,-7-5-688 0</inkml:trace>
  <inkml:trace contextRef="#ctx0" brushRef="#br0" timeOffset="17579.66">31729 13017 1205 0,'0'0'372'15,"0"0"-200"-15,0 0-105 16,0 0 25-16,0 0 32 16,0 0-110-16,0 0 95 15,-133-46-80-15,104 63 12 16,2 7 70-16,4 0-47 16,8 4 7-16,3-3-44 15,8-1-5-15,4-4 36 16,0-5-58-16,0-4 0 0,16-2-15 15,4-9 15-15,6 0 0 16,3-9-23-16,3-17-105 16,-1-11 107-16,2-9-170 15,8-48-66-15,-10 12-76 16,-4-3-1091-16</inkml:trace>
  <inkml:trace contextRef="#ctx0" brushRef="#br0" timeOffset="17843.52">31825 12476 1219 0,'0'0'684'0,"0"0"-344"15,0 0-263-15,0 0-48 16,0 0-29-16,0 0 2 16,0 0 55-16,-63 145 13 15,40-71-27-15,4 4 67 16,7-4-60-16,8-3-13 16,4-7-31-16,0-6 27 15,19-6 4-15,7-8-37 0,6-8-16 16,3-5-5-16,5-12-38 15,1-4-11-15,-4-13 8 16,3-2-58-16,-3-10 102 16,-6-19-139-16,-5-9-59 15,-6-11 38-15,3-35-124 16,-6 9-93-16,-3 4-422 0</inkml:trace>
  <inkml:trace contextRef="#ctx0" brushRef="#br0" timeOffset="18044.4">32186 12649 1235 0,'0'0'626'0,"0"0"-355"15,0 0-45-15,0 0-116 0,0 0-98 16,0 0 1-16,0 0-7 16,10 48-6-16,-10 4 140 15,-8 6-107 1,4 2 2-16,0 0-5 0,1-3-13 16,1-3 9-16,0-3-26 15,0-7 0-15,0-5-40 16,2-6 15-16,-2-8-82 15,-1-4-5-15,0-9-87 16,-5-12-57-16,-1-14-252 16,-2-14-674-16</inkml:trace>
  <inkml:trace contextRef="#ctx0" brushRef="#br0" timeOffset="18162.32">32019 12984 1833 0,'0'0'495'0,"0"0"-287"0,0 0-164 16,0 0 47-16,148-72-45 15,-88 60-46-15,22-2-1 16,-13 2-243-16,-14 0-827 0</inkml:trace>
  <inkml:trace contextRef="#ctx0" brushRef="#br0" timeOffset="39562.48">24489 15195 1139 0,'0'0'323'0,"0"0"-256"15,0 0 32-15,0 0 18 16,0 0-3-16,0 0-10 16,0 5-50-16,0-5 12 15,0 0 28-15,0 0-33 16,0 0 60-16,0 0-45 15,0 0-44-15,0 0 59 16,0 0-40-16,0 0-8 0,0 0 25 16,0 0-56-16,0 0 33 15,0 0-6-15,0 0-21 16,2 0 97-16,3 0-93 16,6 0 4-16,5 0-2 15,8 0 0-15,8 0-24 16,5 0 0-16,3-6 0 15,5 3 4-15,-3-1-4 16,3 3-27-16,-5 1-25 16,6 0-174-16,-7 0-113 15,-14 0-498-15</inkml:trace>
  <inkml:trace contextRef="#ctx0" brushRef="#br0" timeOffset="39827.68">24511 15357 1840 0,'0'0'557'16,"0"0"-412"-16,0 0 59 15,0 0-72-15,0 0-35 0,0 0-36 16,0 0-55 0,105-13-12-16,-53 6 5 0,0 4-86 15,27-1-28-15,-17 2-556 16,-8-1-1207-16</inkml:trace>
  <inkml:trace contextRef="#ctx0" brushRef="#br0" timeOffset="41107.51">25557 15037 134 0,'0'0'1185'16,"0"0"-896"-16,0 0-142 16,0 0 32-16,0 0-34 15,0 0-48-15,0 0-67 16,-38-17-17-16,20 17 104 16,-2 0-95-16,-2 0 46 15,-5 11 12-15,-2 9-10 16,0 8 63-16,0 5-82 15,2 0-19-15,7-1 98 16,9 0-116-16,5-1 4 16,6-9 9-16,0-5-27 15,17 2 56-15,14-12-56 0,8-1 0 16,3-6-39-16,5 0 36 16,-1-13-46-1,-6-9-14-15,-4-6-21 0,-12-2 50 16,-8-1-38-16,-11 3 64 15,-5 1-4-15,0 2 24 16,0 5 13-16,-13 2 49 16,-1 4-47-16,3 6 9 15,-1 4-36-15,-3 4-119 16,2 18-90-16,1 0-610 0</inkml:trace>
  <inkml:trace contextRef="#ctx0" brushRef="#br0" timeOffset="41317.94">25748 15325 1607 0,'0'0'656'15,"0"0"-567"-15,0 0-21 0,0 0 16 16,0 0-32-16,0 0 51 15,0 0-94-15,-4 63 8 16,0-47-17-16,1 2-47 16,3-4-21-16,0-6-167 15,0-2-276-15,9-6-381 0</inkml:trace>
  <inkml:trace contextRef="#ctx0" brushRef="#br0" timeOffset="41670.41">26005 15101 1390 0,'0'0'545'16,"0"0"-485"-16,0 0 19 15,0 0 74-15,0 0-49 16,0 0 55-16,0 0-90 15,-33 90 52-15,33-51-17 0,0-2-41 16,13 4 34 0,0-3-97-16,1-1 12 0,-6-12-4 15,-3 3 4-15,-3-10-12 16,-2 1 0-16,0-8 6 16,-2 4-29-16,-14-7 23 15,-4-3-60-15,-5-1 26 16,-12-8-158-16,6-18-72 15,4-6-670-15</inkml:trace>
  <inkml:trace contextRef="#ctx0" brushRef="#br0" timeOffset="41778.34">25983 15159 1416 0,'0'0'253'0,"0"0"-229"16,116 0-24-16,-64 0 0 15,-4 0-297-15</inkml:trace>
  <inkml:trace contextRef="#ctx0" brushRef="#br0" timeOffset="42135.75">26431 15304 1741 0,'0'0'697'16,"0"0"-517"-16,0 0-150 15,0 0 92-15,0 0-116 16,0 0 1-16,133-14-1 16,-93 14 6-16,-1 0-12 15,-2 0 0-15,-3 0-68 16,-7 0-2-16,-7 0-240 16,-7 0-268-16,-9 0-847 0</inkml:trace>
  <inkml:trace contextRef="#ctx0" brushRef="#br0" timeOffset="42262.67">26651 15173 1572 0,'0'0'759'0,"0"0"-570"16,0 0-189-16,0 0 84 16,0 0 90-16,0 0-132 15,-31 147-39-15,25-101-3 16,-2 14-190-16,2-10-59 15,1-14-608-15</inkml:trace>
  <inkml:trace contextRef="#ctx0" brushRef="#br0" timeOffset="43494.61">27490 15003 1547 0,'0'0'596'16,"0"0"-467"-16,0 0 60 0,0 0-12 15,0 0-72-15,0 0 7 16,0 0-84-16,15-21 2 16,-4-2-30-16,3 0 0 15,1-9-17-15,-1 3 6 16,-1 0-34-16,1-5 36 16,-6 5-20-16,-1 4 23 15,-3 6 5-15,-4 6 1 16,2 5 63-16,-2 4-46 15,0 4-16-15,0 0 11 16,0 0-12-16,0 3-1 16,3 19-50-16,2 14 50 15,-3 14-38-15,0 4 12 0,0 8-135 16,-2 8-41 0,0-15-343-16,0-14-1086 0</inkml:trace>
  <inkml:trace contextRef="#ctx0" brushRef="#br0" timeOffset="43688.62">27245 15240 1230 0,'0'0'1257'0,"0"0"-968"15,0 0-219-15,0 0 96 16,0 0-119-16,0 0-38 15,160-14 3-15,-89 9 5 0,5-3-34 16,2 4 13-16,-4 3-95 16,3 1 7-16,-19 0-375 15,-18 0-380-15</inkml:trace>
  <inkml:trace contextRef="#ctx0" brushRef="#br0" timeOffset="44319.98">27239 15504 1265 0,'0'0'322'15,"0"0"-158"-15,0 0 33 0,0 0-15 16,0 0-26 0,0 0-71-16,0 0 37 0,6 80 3 15,0-45-38-15,1-7 6 16,1 2-35-16,-1-7-56 16,2-6 78-16,-2-7-80 15,-3-2 1-15,0-5 7 16,-1-3-1-16,1 0-14 15,3 0-10-15,2-11-26 16,4-16 42-16,1-10-95 16,1-7-13-16,-3-5-22 15,-1 3 40-15,-3 2 91 16,0 8 30-16,-2 7 34 16,1 4 143-16,1 9-77 15,6 4 2-15,6 1-44 0,6 4-72 16,13 0 22-1,7 7-38-15,10 0 0 0,4 0-11 16,3 0 11-16,-5 5-36 16,-4 3-76-16,-4 5-146 15,-13-2-284-15,-16-2-613 0</inkml:trace>
  <inkml:trace contextRef="#ctx0" brushRef="#br0" timeOffset="44666.65">27561 15601 1048 0,'0'0'826'0,"0"0"-704"16,0 0-11-16,0 0 87 16,0 0-119-16,0 0-48 15,0 0-31-15,85-49 0 16,-66 45 55-16,-7 4-49 16,-6 0 20-16,-6 13 4 0,0 10 13 15,-10 12 97 1,-13-3-49-16,-4 4-43 0,3-2 48 15,4-6-95-15,6-7 32 16,8-1-28-16</inkml:trace>
  <inkml:trace contextRef="#ctx0" brushRef="#br0" timeOffset="47451.88">27817 15816 1207 0,'0'0'486'15,"0"0"-422"-15,0 0 29 16,0 0-8-16,0 0-74 16,0 0 101-16,2 20-112 15,3-20 0-15,0 0-1 16,3 0-47-16,1-3-1 16,3-11-164-16,1-3-176 15,-3-4 205-15,2-2 142 16,-1 3 42-16,-7 5 303 15,1 1 15-15,-2 5 27 16,-3 4-86-16,0 1-101 16,0 4 78-16,0 0-163 15,0 0-31-15,0 0-4 0,0 0-30 16,0 0 16-16,0 0-24 16,0 18 0-16,0 4 34 15,-3 5-20-15,0-1-14 16,3 6 13-16,0-9 13 15,0-3-52-15,0-4 25 16,0-4-129-16,3-4 56 16,2-2-155-16,1-6-17 15,9 0-81-15,-1-14-168 16,-3-4-332-16</inkml:trace>
  <inkml:trace contextRef="#ctx0" brushRef="#br0" timeOffset="47638.48">28069 15687 1551 0,'0'0'543'0,"0"0"-375"0,0 0 2 16,0 0 58-16,0 0-181 16,0 0-27-16,0 0 68 15,3 58-31-15,-3-28 27 16,0 2-84-16,0-6 0 16,0 0-42-16,0-6 10 15,2-2-97-15,0-2-85 16,-2-16-126-16,0 0-154 15,0 0-782-15</inkml:trace>
  <inkml:trace contextRef="#ctx0" brushRef="#br0" timeOffset="47814.38">27910 15651 2248 0,'0'0'493'0,"0"0"-486"16,0 0 87-16,0 0-94 15,152-14 11-15,-76 10-38 16,-13 0-160-16,-10-2-453 0</inkml:trace>
  <inkml:trace contextRef="#ctx0" brushRef="#br0" timeOffset="48554.32">27636 15637 1069 0,'0'0'242'0,"0"0"-58"15,0 0 11-15,0 0 54 16,0 0 0-16,0 0-99 15,0 0-9-15,45-26-141 16,-43 26 25-16,1 9 48 16,-3 12-63-16,0 7 29 15,0 3 61-15,-19 4-35 0,0 0 70 16,-1-3-135 0,4-5 28-16,3-8-1 0,6-10-27 15,5-4 0-15,2-2 12 16,0-3 0-16,11 4-1 15,13-4-11-15,10 0 0 16,9 0-59-16,17-12-32 16,-10-4-207-16,-7 0-394 0</inkml:trace>
  <inkml:trace contextRef="#ctx0" brushRef="#br0" timeOffset="49805.49">28720 14841 1350 0,'0'0'349'0,"0"0"-172"16,0 0-85-16,0 0 31 16,0 0 72-16,0 0-145 0,0 0 35 15,-9-12 8 1,9 12-58-16,0 0 43 0,-2 0-78 15,-2 22 1-15,-4 15 27 16,4 20 2-16,0 6 13 16,4 8 38-16,0 0-42 15,0-3 77-15,6-10-116 16,6-2 20-16,-1-5 19 16,-3-12-39-16,0-3 0 15,-4-6-2-15,-2-2 20 16,-2-4-46-16,0 2 22 15,0 1-98-15,-16-5 70 16,-11 4-191-16,0-4-247 16,6-6-222-16</inkml:trace>
  <inkml:trace contextRef="#ctx0" brushRef="#br0" timeOffset="56086.89">28666 15994 916 0,'0'0'202'0,"0"0"-64"16,0 0 36-16,0 0 22 15,0 0-120-15,0 0-9 16,0-8 41-16,0 8-71 16,0-5 11-16,0 2-1 15,0 1-45-15,0-1 93 16,0 1-70-16,0-1 7 15,-2-2 35-15,0 5-18 16,-3-6 28-16,3 3-63 16,-2 3 1-16,0-4 82 0,-4-1-91 15,2 5-3-15,-3-4 31 16,-2 4-27-16,-5 0 22 16,-4 0-29-16,0 0 0 15,-2 13 64-15,4 1-58 16,3 4 39-16,6-1 13 15,4 6-29-15,5-5 59 16,0 4-64-16,7-4-15 16,15 0 85-16,7-7-88 15,12 0 7-15,0-11 16 0,7 0-20 16,-6-8-18 0,-5-10 4-16,-12-2-40 0,-11-2 3 15,-12 0 27-15,-2-4-26 16,-14 4 39-16,-13-1 2 15,-6 5-30-15,-5 9 6 16,1 5-144-16,-8 4 31 16,7 0-454-16,11 0-1008 0</inkml:trace>
  <inkml:trace contextRef="#ctx0" brushRef="#br0" timeOffset="58124.71">28787 14770 709 0,'0'0'513'0,"0"0"-261"15,0 0-116-15,0 0 14 0,0 0-45 16,0 0-95 0,0 0 31-16,7 0-41 0,-3-4 0 15,3-1 36-15,-1 1-36 16,-1-1 47-16,-1 5 27 15,1-3-34-15,-3 3 81 16,3 0-83-16,-1 0-38 16,0-5 65-16,3 5-51 15,0 0-14-15,0 0 0 16,-3 0 25-16,2 5 43 16,1 7-35-16,0 3-23 15,0 6 99-15,-3 1-87 0,-2 5 33 16,-2-3-1-1,0 1-41-15,0-4 72 0,0-1-85 16,0-6 0-16,0-5 1 16,0-6 5-16,0 2-6 15,0-5 0-15,0 0 14 16,0 0-58-16,2 0 44 16,7-8-56-16,3-15 36 15,1-12-141-15,1-8 25 16,-3-3-70-16,-3 6 14 15,-4 7 192-15,-1 12 64 16,-3 11 83-16,0 5 55 16,0 5-87-16,0 0-25 15,0 0-90-15,5 14 31 16,1 9 63-16,5 7-94 0,7 2 2 16,7 3-8-16,1-3-42 15,19-6-95-15,-9-5-118 16,-5-10-480-16</inkml:trace>
  <inkml:trace contextRef="#ctx0" brushRef="#br0" timeOffset="59220.13">29520 15312 1805 0,'0'0'604'0,"0"0"-577"16,0 0 111-16,0 0-9 16,0 0-81-16,0 0-17 15,132-21-20-15,-86 9-1 16,-3-5-10-16,-3-1-65 15,-7 0 42-15,-10 0-87 16,-10 1 24-16,-9 3 41 0,-4 0-65 16,-4 2 109-16,-20 2-51 15,-10 1 52-15,-2 4 25 16,1 5 17-16,-1 0 22 16,7 14 40-16,5 4-15 15,8 5 33-15,9 3-76 16,7-1-40-16,2 4 115 15,25-7-121-15,9-1 10 16,6-1-10-16,8-8-5 16,-2-3 4-16,2-5-143 15,6-4-130-15,-17 0-60 16,-5-8-599-16</inkml:trace>
  <inkml:trace contextRef="#ctx0" brushRef="#br0" timeOffset="59500.67">29924 14929 1096 0,'0'0'1220'15,"0"0"-990"-15,0 0-136 16,0 0-41-16,0 0-32 16,131-46-15-16,-84 42-6 15,20 0-168-15,-11 1-180 16,-12 0-646-16</inkml:trace>
  <inkml:trace contextRef="#ctx0" brushRef="#br0" timeOffset="59817.5">30684 14471 1557 0,'0'0'302'0,"0"0"-186"0,0 0-2 15,0 0 18-15,0 0-43 16,0 0 7-16,0 111 87 16,0-60-95-16,-2-4-31 15,2-1 11-15,0-2-66 16,0-3 35-16,0-9-37 15,0-5-39-15,6-5 10 16,1-5-116-16,-3-11-56 16,-2-5-139-16,-2-1-472 0</inkml:trace>
  <inkml:trace contextRef="#ctx0" brushRef="#br0" timeOffset="59968.42">30466 14633 2022 0,'0'0'509'16,"0"0"-387"-16,0 0 17 16,0 0-67-16,133 0-13 15,-79 0-59-15,2 5-89 16,15-5-17-16,-13 0-204 16,-10 0-371-16</inkml:trace>
  <inkml:trace contextRef="#ctx0" brushRef="#br0" timeOffset="60272.24">31054 14377 1347 0,'0'0'661'0,"0"0"-535"15,0 0 54-15,0 0-84 16,0 0-78-16,0 0 39 15,0 0-48-15,75-26-6 16,-70 54 17-16,-5 6 1 16,0 8 124-16,-13 3-60 15,-7-2-38-15,-2-4 56 0,6-7-97 16,5-8 9-16,4-6-15 16,7-2 24-16,0-6-81 15,0 2 56-15,11-2-102 16,5-2 7-1,6-6-91-15,-4-2-191 16,-5 0-581-16</inkml:trace>
  <inkml:trace contextRef="#ctx0" brushRef="#br0" timeOffset="60559.04">30343 15069 1642 0,'0'0'563'16,"0"0"-288"-16,0 0-7 15,0 0-47-15,0 0-67 16,0 0-130-16,125-3 38 15,-69-2-62-15,4-1 0 16,-1 2-62-16,-3 2 14 16,6 2-158-16,-16 0-322 0,-15 0-710 15</inkml:trace>
  <inkml:trace contextRef="#ctx0" brushRef="#br0" timeOffset="60941.02">30487 15266 1649 0,'0'0'265'16,"0"0"-156"-16,0 0-11 15,0 0-44-15,0 0 14 0,0 0-53 16,0 0 25 0,116-36 77-16,-104 36-67 0,-5 0 44 15,-7 6-94-15,0 16 7 16,-12 4 75-16,-10 6-27 16,-2-4 30-16,3-3-29 15,10-6-44-15,11-5 61 16,0-1-73-16,9-2 0 15,18-1-27-15,13-5 25 16,34-5-92-16,-10 0-150 16,1 0-468-16</inkml:trace>
  <inkml:trace contextRef="#ctx0" brushRef="#br0" timeOffset="61173.88">31477 15221 1570 0,'0'0'284'0,"0"0"-138"16,0 0 173-16,0 0-189 15,-129-13-89-15,94 26 51 16,6 11-36-16,6 1 19 16,9 3-30-16,10-1-33 15,4-4 56-15,0-2-68 16,12-7-10-16,7-2-2 0,6-7-40 15,2-5-32 1,2 0-56-16,2-43-195 0,-6 2-199 16,-6-5-947-16</inkml:trace>
  <inkml:trace contextRef="#ctx0" brushRef="#br0" timeOffset="61397.75">31527 14829 1485 0,'0'0'953'16,"0"0"-953"-16,0 0 86 15,0 0-86-15,-16 124 110 16,5-57-43-16,4 4 129 16,7-3-150-16,0-1 7 15,0-9 2-15,7-8-54 16,10-1 19-16,4-10-20 16,-1-11-76-16,2-5 61 0,2-14-111 15,1-9-57 1,15-20 1-16,-7-20-388 0,-4-4-411 0</inkml:trace>
  <inkml:trace contextRef="#ctx0" brushRef="#br0" timeOffset="61594.64">31934 14861 2119 0,'0'0'318'16,"0"0"-263"-16,0 0-28 15,0 0-27-15,0 112 85 16,-6-51-27-16,-4 10 86 15,2-8-78-15,1-1-38 16,3-6 52-16,2-5-80 16,0-10 0-16,-1-10-1 15,1-4-71-15,-5-9 37 0,-4-10-176 16,-24-8-99-16,1-21 3 16,-1-5-776-16</inkml:trace>
  <inkml:trace contextRef="#ctx0" brushRef="#br0" timeOffset="61706.58">31843 15087 2203 0,'0'0'372'0,"0"0"-323"15,118-21 46-15,-33 16-95 16,-14 1-182-16,-6-2-561 0</inkml:trace>
  <inkml:trace contextRef="#ctx0" brushRef="#br0" timeOffset="63731.94">18947 17177 1122 0,'0'0'341'0,"0"0"-197"16,0 0-35-16,0 0-5 15,0 0 16-15,0 0-22 16,0 0-64-16,9-16 94 15,-9 16-82-15,0 0 8 16,0 0 23-16,-9 0-57 16,-6 0 26-16,-7 0-46 15,-8 0 0-15,-5 12 44 16,-3 10-38-16,0 2 34 16,2 1 41-16,3 8-35 15,6-3 36-15,7 6-20 0,9 4-54 16,9 0 123-16,2 1-131 15,6-6 8-15,25-3 41 16,12-5-48-16,15-10 60 16,11-12-61-16,6-5 0 15,8-10 1-15,-2-20-1 16,-8-2-1-16,-11-5-13 16,-12-2 26-16,-17 4-38 15,-15 0 26-15,-16 2 0 16,-2-3-21-16,-20 1 21 15,-18 4 0-15,-9-1-11 16,-7 10 29-16,-4 3-19 0,1 16 1 16,-1 3 0-16,5 3-54 15,3 20 40-15,12 5-123 16,18 8-102-16,11-10-246 16,9-8-166-16</inkml:trace>
  <inkml:trace contextRef="#ctx0" brushRef="#br0" timeOffset="63944.85">19039 16910 1582 0,'0'0'873'0,"0"0"-740"16,0 0-41-16,0 0-67 0,-5 102 60 15,1-30 68 1,4 13-95-16,0 4-1 0,0 8-57 15,0-3 42-15,0-3-44 16,0-7 2-16,0-8-91 16,9-7 19-16,13-9-210 15,-2-19-218-15,0-19-800 0</inkml:trace>
  <inkml:trace contextRef="#ctx0" brushRef="#br0" timeOffset="64260.47">19659 16906 954 0,'0'0'1175'15,"0"0"-943"-15,0 0-231 16,0 0 35-16,0 0 84 16,0 0-34-16,-118 151 59 15,89-71-35-15,4 2-55 16,9-2 71-16,11-5-117 16,5-12-3-16,5-1-12 15,19-13-12-15,8-10 5 16,21-7-128-16,-9-13-202 0,-1-7-199 15</inkml:trace>
  <inkml:trace contextRef="#ctx0" brushRef="#br0" timeOffset="65011.14">19875 17165 1825 0,'0'0'539'15,"0"0"-404"-15,0 0-123 16,0 0 82-16,0 0-61 16,0 0-32-16,-118 26 69 15,91 14-19-15,2-1 28 16,8 7-1-16,7 3-59 0,8-5 102 16,2-8-119-16,4-3-2 15,19-8 36-15,8-11-28 16,5-9-7-16,4-5-1 15,5-5-52-15,-4-18 21 16,-2-16-32-16,-8-7-36 16,-9-6 11-16,-10 2-54 15,-8 6 68-15,-4 8 74 16,0 6 1-16,0 16 233 16,-4 4-132-16,-8 6-65 15,1 4-37-15,-2 4-39 16,-5 32-158-16,5-1-307 0,3-2-425 15</inkml:trace>
  <inkml:trace contextRef="#ctx0" brushRef="#br0" timeOffset="65219.28">20131 17464 1627 0,'0'0'540'16,"0"0"-470"-16,0 0 106 15,-17 116 117-15,3-77-148 16,3-2-65-16,4-2-32 16,2-3-33-16,5-6-30 15,0-3-34-15,0-7-108 0,16-14-47 16,1-2-402-16,2 0-695 16</inkml:trace>
  <inkml:trace contextRef="#ctx0" brushRef="#br0" timeOffset="65647.17">20351 17231 1785 0,'0'0'384'16,"0"0"-260"-16,0 0-32 15,0 0 89-15,0 0-99 16,0 0-30-16,0 0 81 15,-31 143-63-15,43-94-10 16,5 1 1-16,4-1-44 0,-5-5 51 16,-1-4-68-16,-5-4 0 15,-2-8 18-15,-6-2-12 16,-2-4-6-16,0 4 0 16,-4-4 17-16,-17 0-50 15,-3-2 33-15,-3-8-75 16,0-2 44-16,8-10-79 15,2-3 16-15,13-26-28 16,4-11-140-16,7-14 40 16,17 0-49-16,7-9 56 15,1 5 162-15,1 2 53 16,-4 3 96-16,-4 7 124 0,-7 11 61 16,-9 7 53-16,-5 12-130 15,-4 11-132-15,0 5-72 16,-11 0-74-16,-9 3-235 15,-1 6-341-15,11 5-903 0</inkml:trace>
  <inkml:trace contextRef="#ctx0" brushRef="#br0" timeOffset="65852.11">20724 17133 1759 0,'0'0'674'0,"0"0"-613"0,0 0 116 16,22 152-85-16,-22-63 38 16,-15 4-27-1,-12 6-68-15,-4 5-6 0,0-20-29 16,-3 10-97-16,-3 13 57 16,7-27-275-16,8-22-364 0</inkml:trace>
  <inkml:trace contextRef="#ctx0" brushRef="#br0" timeOffset="66190.23">21183 17357 2354 0,'0'0'569'0,"0"0"-385"16,0 0-123-16,0 0-11 15,0 0 40-15,0 0-84 16,158-18-6-16,-100 18 0 16,0 0-118-16,-9 16 52 0,-15 3-277 15,-21-2-626-15</inkml:trace>
  <inkml:trace contextRef="#ctx0" brushRef="#br0" timeOffset="66312.53">21146 17628 1698 0,'0'0'761'0,"0"0"-554"16,0 0-103-16,0 0-68 16,153 0-36-16,-90 0-228 15,-3-4-1077-15</inkml:trace>
  <inkml:trace contextRef="#ctx0" brushRef="#br0" timeOffset="68509.53">21796 17263 876 0,'0'0'525'16,"0"0"-449"-16,0 0-56 0,0 0-20 15,0 0 99-15,0 0-89 16,0 0 8-16,-2 0 21 15,2 0-36-15,9-5 17 16,0 5-20-16,0-5 1 16,0 1-32-16,-1-4 31 15,0-2-3-15,0-2 3 16,1-2 0-16,3 0 69 16,-4 0 21-16,-1-2-11 15,-3 6 193-15,-4 1-108 16,0 4-19-16,0 5 10 15,0 0-72-15,0 0 7 16,-13 0-90-16,-7 14 1 16,-5 12 44-16,1 16-33 0,0 2 52 15,7 9 25-15,11-4-59 16,6-1 53-16,0-7-83 16,27-9 6-16,13-10 47 15,9-8-53-15,7-14 0 16,2 0-9-16,-3-27 9 15,-3-4-27-15,-11-13 9 16,-12-2-33-16,-10-7 12 16,-13 2 27-16,-6 8 2 15,0 7-4-15,-15 6 28 16,-5 7 30-16,-1 13-44 16,2 6-4-16,-1 4-39 15,1 9-73-15,4 31-203 0,7-8-264 16,5 4-405-16</inkml:trace>
  <inkml:trace contextRef="#ctx0" brushRef="#br0" timeOffset="68704.23">22353 17503 1925 0,'0'0'382'16,"0"0"-331"-16,0 0 156 15,0 0-22-15,-42 113-76 16,22-73-6-16,2 0-102 16,5 0 9-16,2-7-10 0,6-4-106 15,5 0 5-15,0-14-252 16,3-9-392-16</inkml:trace>
  <inkml:trace contextRef="#ctx0" brushRef="#br0" timeOffset="69071.22">22601 17177 1371 0,'0'0'589'0,"0"0"-243"16,0 0-108-16,0 0-31 15,0 0-18-15,0 0-117 16,0 0-11-16,0-8-61 16,0 30 21-16,0 10 45 15,0 8-46-15,5 4-8 16,5 6 45-16,-1-1-56 16,1-6 35-16,-4-2-36 15,-2-5 23-15,-1-10-14 16,-3-6-9-16,0-5-8 15,0-4-8-15,0 3-7 16,-13-2 17-16,-10-3-42 16,-4-4-64-16,-8-5 88 15,-21-28-203-15,9-16-246 0,7-5-232 16</inkml:trace>
  <inkml:trace contextRef="#ctx0" brushRef="#br0" timeOffset="69186.16">22423 17191 1521 0,'0'0'835'0,"0"0"-538"15,0 0-178-15,162-58 18 16,-99 45-137-16,1 8 38 16,25 5-77-16,-18 0-152 15,-7 0-399-15</inkml:trace>
  <inkml:trace contextRef="#ctx0" brushRef="#br0" timeOffset="69629.65">23272 17427 768 0,'0'0'1406'15,"0"0"-1145"-15,0 0-215 16,0 0 114-16,0 0-81 16,0 0-15-16,0 0-4 15,136 0-59-15,-91 0 99 16,-3 0-100-16,-2-4-12 16,-5 4-6-16,-8-3-99 15,-9 3-75-15,-13-14-117 0,-5 5-384 16,0-5-706-16</inkml:trace>
  <inkml:trace contextRef="#ctx0" brushRef="#br0" timeOffset="69802.55">23495 17281 576 0,'0'0'1578'16,"0"0"-1236"-16,0 0-186 16,0 0-37-16,0 0 5 15,0 0-1-15,-40 134-110 16,26-76 68-16,3 5-81 15,-3 3-69-15,-1 18 0 16,1-16-235-16,4-15-390 0</inkml:trace>
  <inkml:trace contextRef="#ctx0" brushRef="#br0" timeOffset="76480.39">24208 17195 527 0,'0'0'1130'0,"0"0"-953"15,0 0-110-15,0 0 110 16,0 0 39-16,0 0-56 15,22-18-130-15,-17 2-15 16,4-7 26-16,0 4-26 16,4-7-17-16,1-5 2 15,3 3-10-15,-1-7-10 16,-1 4 16-16,-1-1-5 16,-3 2-3-16,-2 2 24 15,-2 6-6-15,-3 3 0 0,-2 7 16 16,-2 7 70-16,2 1-57 15,-2 4-10-15,0 0-6 16,0 0-18-16,0 4-2 16,0 13-16-16,3 15 17 15,-1 5 3-15,-2 11-3 16,0 2-13-16,0 3-35 16,0 10-109-16,0-10-95 15,0-17-251-15</inkml:trace>
  <inkml:trace contextRef="#ctx0" brushRef="#br0" timeOffset="76850.92">24039 17329 1428 0,'0'0'986'0,"0"0"-778"0,0 0-128 15,0 0 23-15,0 0 9 16,131-4-59-16,-53-5-52 16,10 0 90-16,1 1-83 15,-3 2-8-15,-8 3-5 16,-13-2-87-16,-11 5-174 16,-21 0-377-16,-17 0-1286 0</inkml:trace>
  <inkml:trace contextRef="#ctx0" brushRef="#br0" timeOffset="82216.16">23787 17798 1169 0,'0'0'326'16,"0"0"-169"-16,0 0-59 16,0 0 100-16,0 0 1 15,0 0-90-15,0 0 35 16,0-3-27-16,0 3-35 15,0 0 51-15,0-5-94 16,0 5 2-16,0 0-20 16,0 0-15-16,0 0 38 15,0 0-44-15,0 0 0 16,0 0 17-16,0 0-2 16,0 0-15-16,0 0 0 15,0 0 14-15,0 0 4 16,7 0-18-16,3 5 0 0,9 8-5 15,0 9 14-15,6 4-9 16,2 1 0-16,0 1 8 16,-3 2-4-16,3-4-4 15,0-2-31-15,-1-7-27 16,3 2-217-16,-7-11-218 16,-5-3-300-16</inkml:trace>
  <inkml:trace contextRef="#ctx0" brushRef="#br0" timeOffset="82622.77">24180 17522 1337 0,'0'0'343'15,"0"0"-253"-15,0 0 45 16,0 0 74-16,0 0-129 15,0 0 31-15,0 0 52 0,-25 138-80 16,9-84 75-16,-1 1-130 16,0-4 35-16,0-1-20 15,3-9-41-15,1-5 7 16,4-6-9-16,2-8-106 16,5-1 42-16,0-6-167 15,2-10-87-15,0-2-165 16,0-3-678-16</inkml:trace>
  <inkml:trace contextRef="#ctx0" brushRef="#br0" timeOffset="83030.82">24195 17490 1370 0,'0'0'353'16,"0"0"-145"-16,0 0 22 15,0 0-34-15,0 0 11 0,0 0-181 16,0 0 65-16,104 13-6 16,-61-8-24-16,5-1 39 15,8-4-52-15,5 0-47 16,3 0 66-16,2-9-60 16,-4-4-7-16,-7 4 0 15,-4-1-23-15,-5 3-1 16,-13 7-118-16,-4 0-93 15,-12 0-112-15,-9 9-398 0</inkml:trace>
  <inkml:trace contextRef="#ctx0" brushRef="#br0" timeOffset="85095.14">24357 17834 856 0,'0'0'319'16,"0"0"-243"-16,0 0-40 15,0 0 176-15,0 0-90 16,0 0-41-16,0 0 29 16,81-50 16-16,-77 47 42 15,-2 3-64-15,-2 0-67 16,0 0 23-16,0 0-59 15,0 0-1-15,0 0 0 16,0 0-17-16,0 0 4 16,0 0-18-16,0 0 22 15,0 0-26-15,0 0 20 0,0 0 9 16,0 0 6-16,0 0 11 16,-2 0 47-16,2 0-3 15,0 0 4-15,0-5 92 16,0 5-111-16,0 0 32 15,0-4-60-15,0 1 3 16,6 0-30-16,2-5 0 16,-2 4 15-16,-1 4-25 15,-1 0 31-15,0 0-6 16,1 0 0-16,0 0 7 16,-1 4-10-16,-2 10 3 15,-2 4 0-15,0 8-25 16,0 0 25-16,-16 2-6 0,-5-1 4 15,-2-1 2-15,-1-8 21 16,-1-4-21-16,8-7 0 16,0 0-6-16,7-7 18 15,3 0-12-15,4 0 0 16,1 0 2-16,2 0 4 16,0 0-6-16,0 0 0 15,0-2-17-15,0-15-27 16,2 3 27-16,6-7 7 15,0 3-1-15,1-1-5 16,0 2 16-16,4 2 0 16,0-2 4-16,6-4-4 15,-1 3 0-15,1 0-11 16,-1 4-4-16,-5 5 1 16,-1 9-5-16,-8-5 18 15,-4 5-20-15,0 0 34 16,0 14-13-16,0 9 31 0,0 4-14 15,-4 4 33-15,-10 0-41 16,-3 3 9-16,-3-2 64 16,-5-1-75-16,-2-4 16 15,0-1-17-15,3-3 6 16,0-5 7-16,3-8-19 16,6 2 0-16,6-10-27 15,4 2 33-15,5-4-6 0,0 4 0 16,0-4 0-16,0 0-3 15,7 0 3-15,13 0 0 16,7 0 18-16,8 0-12 16,7 0-12-1,6-4 4-15,1-2-39 0,11-12-31 16,-13 2-205-16,-10 2-292 0</inkml:trace>
  <inkml:trace contextRef="#ctx0" brushRef="#br0" timeOffset="85401.07">24745 17784 1493 0,'0'0'507'15,"0"0"-446"-15,0 0-35 16,0 0-2-16,0 0 19 16,0 0 140-16,0 0-60 15,-25 131 40-15,15-91-88 16,1-4-17-16,2 0 17 16,2-6-75-16,3-8 10 15,2-3-10-15,0-7-85 16,0 2 27-16,0-9-137 15,21-5-70-15,-3-5 7 0,-1-16-347 16</inkml:trace>
  <inkml:trace contextRef="#ctx0" brushRef="#br0" timeOffset="85625.23">24897 17772 1475 0,'0'0'331'0,"0"0"-244"15,0 0-53-15,0 0 113 16,0 0 13-16,0 0-40 16,-21 129-49-16,15-89 57 15,2-4-89-15,-1 0-23 0,3-6 3 16,2-7-19 0,0 0-17-16,0-5-73 15,0-3-94-15,0-13-30 0,0-2-287 16,0 0-590-16</inkml:trace>
  <inkml:trace contextRef="#ctx0" brushRef="#br0" timeOffset="85798.03">24656 17842 1798 0,'0'0'771'0,"0"0"-589"16,0 0-39-16,0 0-33 15,0 0-70-15,170-66-22 16,-108 52-18-16,23 1-111 0,-16 0-111 16,-11 3-497-16</inkml:trace>
  <inkml:trace contextRef="#ctx0" brushRef="#br0" timeOffset="87053.12">25378 16910 1452 0,'0'0'228'0,"0"0"-113"15,0 0-77-15,0 0 68 16,0 0-2-16,0 0-84 15,0 0 58-15,-64 44 11 16,53-11-18-16,6 14 111 16,3 12-91-16,2 9 10 15,0 6 29-15,2 2-72 0,12 0 2 16,-1-4-47-16,-2-5 14 16,0-13 14-16,-4-6-41 15,-3-11 0-15,1-11 1 16,-5-6 0-16,0-8-2 15,0-5-14-15,0-1-93 16,-18 2 72-16,-4-3-211 16,-1-5-361-16</inkml:trace>
  <inkml:trace contextRef="#ctx0" brushRef="#br0" timeOffset="87712.25">25468 17839 1099 0,'0'0'287'15,"0"0"-116"-15,0 0-19 0,0 0 19 16,0 0-7-16,0 0 15 16,0 0 8-16,-100 72-16 15,79-36-51 1,8-2 42-16,4 2-89 0,7-1-22 16,2-4-3-16,0-7-42 15,20-7 49-15,9-4-55 16,6-9 0-16,3-4 30 15,-2-4-24-15,-2-14-12 16,-10-12 3-16,-8-2-9 16,-10-8 11-16,-6 0-84 15,0-1-44-15,-20 6 41 16,-16 8-191-16,3 14-268 0,4 5-861 0</inkml:trace>
  <inkml:trace contextRef="#ctx0" brushRef="#br0" timeOffset="98421.2">25470 16495 636 0,'0'0'517'15,"0"0"-312"-15,0 0-135 16,0 0 45-16,0 0 1 15,0 0-52-15,-7-10 44 16,7 10-26-16,0-4-7 16,0 4 20-16,-2 0-48 15,2-4 14-15,0 4-27 16,-2 0 1-16,2 0 54 0,0 0-62 16,-4 0 7-1,-2 0 31-15,-2 0-53 0,-3 0 10 16,-5 0-22-16,1 0 1 15,-3 10 45-15,0 6-45 16,4 1 23-16,1 6 31 16,4 0-32-16,2 0 36 15,7 0-9-15,0-2-50 16,0-3 74-16,0-4-74 16,7 3 0-16,7-8 16 15,1-1-7-15,1 2-9 16,-1-5 0-16,1-5 0 15,-1 0-13-15,3 0 13 16,1 0-26-16,-2-10 13 16,1-7-59-16,-3 0 5 0,-3-8-18 15,-5-1-46-15,-3 0 111 16,-4 4-19 0,0 0 39-16,0 4 40 0,-2 4 6 15,-5 5 28-15,-2-4-41 16,0 7-15-16,0 2-31 15,0 4 13-15,-2 0-88 16,-2 0-53-16,-1 10-254 16,3 3-236-16</inkml:trace>
  <inkml:trace contextRef="#ctx0" brushRef="#br0" timeOffset="98679.92">25617 16758 1311 0,'0'0'559'16,"0"0"-494"-16,0 0-28 15,0 0 103-15,0 0-60 16,0 0 66-16,0 0-110 15,0 94-21-15,-2-68-15 16,0 2-6-16,0-5-55 16,-1-6-222-16,3-5-565 0</inkml:trace>
  <inkml:trace contextRef="#ctx0" brushRef="#br0" timeOffset="99510.93">25802 16503 872 0,'0'0'543'0,"0"0"-407"16,0 0-35-16,0 0 33 15,0 0 17-15,0 0-136 16,0 0 45-16,0-12 5 15,0 12 8-15,0 0 27 16,0 0-53-16,0 0-10 16,0 0 18-16,0 0-40 15,0 0-9-15,0 0-5 0,0 0 0 16,0 0 18 0,0 0-19-16,0 0 0 0,0 0 34 15,0 0-28 1,0 0-7-16,0 0 1 0,0 0 0 15,0 0 14-15,0 0-14 16,0 0 0-16,0 0 0 16,0 12 12-16,0 5 17 15,0 6-9-15,0 5 17 16,4-1 69-16,5-1-66 16,5-3-12-16,-1 3 42 15,1-8-69-15,1 5 38 0,1-9-22 16,1 2-16-16,-1-2 39 15,-3-5-40-15,-1 0 0 16,-6-6 5-16,-1 2 4 16,-3 1-17-16,-2 2 8 15,0-4-7-15,0 5-22 16,-7 2 28-16,-6 1-1 16,2-4-15-16,0-2-1 15,3-2-2-15,6-4-5 16,2 0-2-16,0-22 27 15,6-10-194-15,13-13 75 16,8 1 47-16,4-6-130 16,-2-4 65-16,-4 10 67 15,-8 3 70-15,-5 10 148 16,-10 9 1-16,-2 10-72 0,0 2-31 16,-20 6-46-16,-29 4-54 15,4 18-178-15,1 0-288 0</inkml:trace>
  <inkml:trace contextRef="#ctx0" brushRef="#br0" timeOffset="101049.26">26176 17454 1536 0,'0'0'624'15,"0"0"-565"-15,0 0-24 16,0 0 154-16,0 0-53 16,0 0-37-16,0 0-34 15,0 0-30-15,2-5 60 16,14 1-81-16,9-4-3 15,11-2 12-15,8-4-11 16,3-5-24-16,2-1 12 16,-4 1-52-16,-6-3 37 0,-7 5-63 15,-8-4-3-15,-6 7 35 16,-7 3 2-16,-6-1 44 16,-5 7-8-16,0-7 8 15,-11 6-28-15,-12-2 28 16,-4 0 0-16,-8 6 9 15,-5 2-3-15,-1 0 44 16,-1 14-33-16,7 8-16 16,4 10 80-16,6 4-62 15,7 8 27-15,11-3 4 16,7 2-43-16,0 2 44 16,29-10-51-16,12-6 13 15,10-7 16-15,9-10-29 0,2-10-11 16,3-2-22-1,-3 0-95-15,8-24-90 0,-20-2-331 16,-9 8-1171-16</inkml:trace>
  <inkml:trace contextRef="#ctx0" brushRef="#br0" timeOffset="102505.22">25912 16834 922 0,'0'0'252'0,"0"0"-38"0,0 0-22 15,0 0-68-15,0 0-9 16,0 0-36-16,0 0-32 16,-21 0 42-16,17 0-36 15,-3 0 40-15,0 0 21 16,1 0-61-16,-1 0 24 15,1 3-22-15,-2 12-46 16,4-1 79-16,2 3-60 16,-1 0 6-16,3 1 14 15,0 0-38-15,0 0 34 16,3-8-44-16,13 2 13 16,3-6 33-16,4-1-46 15,6-5 0-15,2 0 0 0,0 0-21 16,0-14 2-16,-4-1-50 15,-4-2-31-15,-8 5 88 16,-6-7-38-16,-4 1 36 16,-5 4 14-16,0-4 6 15,0 6 34-15,-14 1-40 16,-6 4-13-16,-6 2 12 16,-6 2-162-16,-15 3-112 15,9 0-199-15,5 0-1110 0</inkml:trace>
  <inkml:trace contextRef="#ctx0" brushRef="#br0" timeOffset="106501.7">26674 16936 1038 0,'0'0'558'0,"0"0"-420"16,0 0 24-16,0 0-15 15,0 0 19-15,0 0-70 16,0 0-34-16,-4 0 72 16,4 0-57-16,-4 0-10 15,4 0 69-15,0 0-97 16,0 0 21-16,0 0-28 0,0 0-12 15,0 0 30 1,0 0-50-16,4 0 0 0,13 0 16 16,10 0 1-16,6 0-17 15,3 0 0-15,-1 0 0 16,2 0-12-16,-8 0 6 16,-6 0-58-16,-5 0-59 15,-9 10-164-15,-9-6-316 16,0 4-975-16</inkml:trace>
  <inkml:trace contextRef="#ctx0" brushRef="#br0" timeOffset="107579.12">27156 16816 606 0,'0'0'575'16,"0"0"-393"-16,0 0-137 16,0 0 118-16,0 0-9 15,0 0-50-15,0 0 10 16,39-30 28-16,-30 28-16 16,0-3-41-16,0 2-39 15,2 3 39-15,1 0-79 16,1 0 28-16,-3 0-3 15,2 10-1-15,-3 8 58 16,-3 3-50-16,-4 6-21 16,-2-5 60-16,0-1-59 15,0-1 27-15,0-3-29 16,-4-8-15-16,0 0 20 16,0-1-21-16,-1-5-27 15,3-3 17-15,2 0-48 0,0 0 7 16,0 0-9-16,0 0-1 15,0-15 27-15,7-11-534 16,10-6 91-16,3 0 160 16,-2 1-127-16,-2 14 444 15,-8 3 314-15,-5 10 94 16,-3 0-93-16,0 4-153 16,0 0-74-16,-5 8-7 15,-4 14 40-15,3-1 34 16,4 8-54-16,2 0-44 0,0 0 21 15,4-7-78 1,16-4 0-16,2-2-10 0,3-6-26 16,8-10-121-16,-6 0-324 15,-4 0-696-15</inkml:trace>
  <inkml:trace contextRef="#ctx0" brushRef="#br0" timeOffset="108002.98">27550 16566 1515 0,'0'0'335'16,"0"0"-283"-16,0 0 12 16,0 0 70-16,0 0-68 15,0 0 30-15,0 0-68 16,15-5-1-16,-8 5 30 16,-3 0-14-16,1 0 11 15,0 5-54-15,-1 8 7 16,-4 6 54-16,0 7-61 15,0 6 43-15,-4-1 39 16,-8 3-24-16,5-10 15 16,3-2-54-16,4-5-7 15,0-7 40-15,0 0-51 0,2-3-1 16,9 2 0-16,7-4-20 16,0-5 11-16,6 0-76 15,10 0-104-15,-8 0-105 16,-3-3-519-16</inkml:trace>
  <inkml:trace contextRef="#ctx0" brushRef="#br0" timeOffset="108314.95">27204 17124 1512 0,'0'0'740'16,"0"0"-517"-16,0 0-2 15,0 0 0-15,0 0-116 16,0 0-53-16,0 0-31 15,81-4-15-15,-39-1 3 16,5-4-9-16,-3 1-48 16,-1 3 7-16,-3 5-197 0,-9 0-91 15,-13 0-417-15</inkml:trace>
  <inkml:trace contextRef="#ctx0" brushRef="#br0" timeOffset="108677.57">27268 17209 825 0,'0'0'844'15,"0"0"-692"-15,0 0 2 16,0 0 135-16,0 0-87 15,0 0-125-15,0 0-71 0,48-14-4 16,-33 10 39-16,-1-1-35 16,-6 5 36-16,-5 0-12 15,-3 0-18-15,0 11 47 16,-5 11-23-16,-13 3 22 16,-1-2 35-16,0 3-66 15,9-12-3-15,5 0-24 16,5-6 7-16,2-1-19 15,23 0 2-15,8-2-8 16,7-5-15-16,23 0-149 16,-10 0-110-16,-4 0-578 0</inkml:trace>
  <inkml:trace contextRef="#ctx0" brushRef="#br0" timeOffset="109015.54">28101 17339 1272 0,'0'0'710'16,"0"0"-489"-16,0 0-144 0,0 0 40 15,0 0-64 1,0 0-47-16,-143 44 18 0,101-12 5 16,7 2-20-16,12 3 94 15,9-6-94-15,11-4-8 16,3-10 7-16,7-3-8 16,16-5-21-16,6-9-36 15,4 0-103-15,8-44-77 16,-8 3-142-16,-7-3-1327 0</inkml:trace>
  <inkml:trace contextRef="#ctx0" brushRef="#br0" timeOffset="109214.42">28174 16915 1633 0,'0'0'577'15,"0"0"-577"-15,0 0 1 16,0 0 67-1,-7 101 94-15,-1-43-39 0,0 5 6 16,2 5-52-16,4-3-39 16,-1 8 19-16,3-3-57 15,0-5-34-15,0-3-77 16,0-4-96-16,0-14-175 16,3-18-691-16</inkml:trace>
  <inkml:trace contextRef="#ctx0" brushRef="#br0" timeOffset="109495.43">28319 17249 935 0,'0'0'929'0,"0"0"-879"16,0 0-41-16,0 0 193 15,0 0-56-15,0 0-18 16,0 0 59-16,75 102-46 15,-75-56 38-15,0 6-102 16,-4 2-37-16,-9 1 18 16,-1-11-50-16,1-4-1 15,7-12-7-15,1-12 8 16,5-11-26-16,0-5-27 0,0 0-25 16,9-14 43-16,26-53-118 15,-3-3-211-15,-1 1-398 16</inkml:trace>
  <inkml:trace contextRef="#ctx0" brushRef="#br0" timeOffset="109620.36">28488 17307 1476 0,'0'0'895'16,"0"0"-702"-16,0 0-87 15,0 0 4-15,-11 108 18 16,11-64-95-16,2 0-32 16,27-3-1-16,11-1-30 15,34-8-95-15,-7-10-173 16,-7-8-535-16</inkml:trace>
  <inkml:trace contextRef="#ctx0" brushRef="#br0" timeOffset="110196.65">29253 17307 1679 0,'0'0'1032'16,"0"0"-882"-16,0 0-104 15,0 0 210-15,0 0-148 16,0 0-62-16,0 0-31 15,73-5-8-15,-31 2-14 16,1-3-20-16,-3 3-76 16,-9 3 7-16,-10 0-190 15,-11 0-294-15,-10 3-391 0</inkml:trace>
  <inkml:trace contextRef="#ctx0" brushRef="#br0" timeOffset="110335.57">29253 17445 1058 0,'0'0'1271'0,"0"0"-1058"15,0 0-108-15,0 0 121 16,0 0-101-16,0 0-31 16,0 0-94-16,144 4-56 15,-61-4-125-15,-14 0-359 16,-11-8-754-16</inkml:trace>
  <inkml:trace contextRef="#ctx0" brushRef="#br0" timeOffset="111628.23">30102 16980 1508 0,'0'0'339'16,"0"0"-115"-16,0 0-40 15,0 0 11-15,0 0-62 16,0 0-100-16,0 0-4 15,103-92-29-15,-68 87 0 16,1 5-1-16,-3 0 11 16,-4 19-1-16,-9 11 2 15,-11 11 23-15,-9 8 26 0,-2 8-47 16,-27 6-7-16,-7 0 15 16,-6 2-21-16,-14 16-66 15,11-17-130-15,8-15-403 0</inkml:trace>
  <inkml:trace contextRef="#ctx0" brushRef="#br0" timeOffset="111753.9">30033 17682 1470 0,'0'0'1232'0,"0"0"-1181"16,0 0 6-16,0 0-57 15,0 0 0-15,0 0-27 16,0 0-98-16,18-26-473 0</inkml:trace>
  <inkml:trace contextRef="#ctx0" brushRef="#br0" timeOffset="112098.14">30755 16994 1292 0,'0'0'978'0,"0"0"-823"15,0 0-147-15,0 0 94 16,0 0 49-16,31-111-102 16,-8 94 3-16,1 3-36 0,1 10-16 15,-3 4 61-15,-2 0-61 16,-2 12 0-16,-5 20 37 15,-8 12-31-15,-5 10 29 16,-5 14-35-16,-26 11 16 16,-11 7-32-16,-9 2 14 15,-20 28-158-15,13-26-143 16,12-13-462-16</inkml:trace>
  <inkml:trace contextRef="#ctx0" brushRef="#br0" timeOffset="112187.09">30543 17848 1765 0,'0'0'400'0,"0"0"-298"0,0 0-102 16,0 0-333-16</inkml:trace>
  <inkml:trace contextRef="#ctx0" brushRef="#br1" timeOffset="167918.53">18698 15749 644 0,'0'0'543'0,"0"0"-421"15,0 0-5-15,0 0 71 16,0 0-88-16,0 0-14 15,-9-49-1-15,9 44-22 16,-2-3 2-16,2 1-22 16,0 4 13-16,-2-1 39 15,2 0-45-15,-3-2 42 16,0 2-3-16,-1-1-28 16,0-2 23-16,2 2-26 0,-3 4-19 15,3-3 48-15,0 4-55 16,-2 0 4-16,1-4 15 15,-2 4-33-15,1 0 27 16,-5 0-42-16,-7 0 10 16,-7 9-22-16,-9 18 9 15,-2 7 0-15,1 12-9 16,4 2 21-16,7 3-9 16,10-8-3-16,8-2 0 15,4-10 17-15,2-8-16 16,23-6-1-16,6-8 3 15,9-9 5-15,7 0 2 16,3-14-10-16,-6-13-30 16,-9-8 7-16,-8-6 2 15,-14-6-15-15,-8 1 7 0,-5 2-3 16,0 3 32-16,-14 10 2 16,1 8 5-16,-1 11 65 15,4 8-72-15,-3 4-17 16,-3 12-132-16,3 32-190 15,1-2-26-15,8-6-414 0</inkml:trace>
  <inkml:trace contextRef="#ctx0" brushRef="#br1" timeOffset="168107.42">18883 15895 1657 0,'0'0'796'15,"0"0"-791"-15,0 0-5 0,0 0 0 16,0 0 113-16,-11 113-15 16,3-69-10-16,4 6-48 15,4-2-23-15,0-7-17 16,0-2-33-16,12-7-125 16,12-13-38-16,-2-16-185 15,-1-3-812-15</inkml:trace>
  <inkml:trace contextRef="#ctx0" brushRef="#br1" timeOffset="168644.27">19065 15615 910 0,'0'0'1054'16,"0"0"-738"-16,0 0-105 15,0 0 42-15,0 0-113 16,0 0-79-16,0 0 2 16,-8-28-39-16,8 28 17 15,0 0-40-15,0 0 0 0,0 0 11 16,17 0-12-1,10 0 0-15,12 0-2 0,7 0 4 16,8 0-2-16,-4 0 0 16,-3 0-5-16,-5 0-7 15,-10 0-7-15,-8-4-30 16,-8 1 29-16,-11 2-7 16,-5 1 18-16,0 0-12 15,0 0 9-15,-7 8-6 16,-11 16 18-16,-2 10 0 15,0 12 39-15,2 1-28 16,5 8 20-16,1 3-14 16,6-3-11-16,4-4 16 15,-1 0-22-15,3-7-6 16,0-4-13-16,0-8-90 0,0-6-57 16,-15-4-133-16,-7-8-268 15,-7-14-216-15</inkml:trace>
  <inkml:trace contextRef="#ctx0" brushRef="#br1" timeOffset="168764.2">19001 15998 2378 0,'0'0'543'0,"0"0"-499"16,0 0-32-16,158-53-20 16,-86 40 8-16,8 1-42 15,29 1 12-15,-20 8-237 16,-15-6-371-16</inkml:trace>
  <inkml:trace contextRef="#ctx0" brushRef="#br1" timeOffset="170226">19919 15673 1096 0,'0'0'382'16,"0"0"-219"-16,0 0-2 15,0 0-35-15,0 0-40 16,0 0 31-16,0 0-28 16,-6-22-71-16,-1 18 44 15,3-1-28-15,-4 1 0 16,-2 3-4-16,-1 1-30 0,-5 0 16 15,-5 0-16 1,0 0 0-16,-2 8-8 16,3 8 8-16,3 3 0 0,3 6 2 15,7 5 20-15,7 2 39 16,0 5-13-16,2 0-14 16,17 3 51-16,2-3-47 15,2-1 4-15,-1-9-6 16,-1 0-11-16,-6-1-2 15,-5-8-23-15,-2 0 0 16,-8-4 0-16,0 0 0 16,-10 8 0-16,-19-4-1 15,-8 4-9-15,-3-3-10 16,0-7-63-16,9-12-1 16,8 0 67-16,17-17-34 0,6-15 18 15,13-18-11-15,20-2 44 16,14-7 47-16,2 5-32 15,2 1-3-15,-3 4 16 16,-11 7-11-16,-10 12 29 16,-14 8 34-16,-6 8-5 15,-7 6 4-15,0 8-79 16,-5 0-84-16,-10 10-109 16,-1 8-420-16,7-2 7 0</inkml:trace>
  <inkml:trace contextRef="#ctx0" brushRef="#br1" timeOffset="170832.6">20276 15677 1430 0,'0'0'308'0,"0"0"-97"16,0 0 46-16,0 0-64 16,0 0-5-16,0 0-63 15,0 0-75-15,-14-32-6 16,12 32-44-16,2 0-7 15,-4 0-1-15,-1 18 10 0,3 6-2 16,0 6 1-16,2 6-1 16,0 4 70-16,4 0-58 15,14 2 7-15,2 1 8 16,0-4-25-16,-4-1 7 16,-5-4-9-16,-4-1 0 15,-7-8-5-15,0 1 5 16,-7 3 0-16,-20-3-1 15,-6-3-24-15,-7-10-11 16,2-3-24-16,6-10-14 16,9 0 73-16,13-28-72 0,10-16-32 15,14-14 67-15,24-9 38 16,8 0 14-16,8 0 57 16,-3 3-13-1,-7 12 39-15,-7 6-61 0,-14 12 12 16,-11 10 10-16,-12 8-24 15,0 6-34-15,-20 0-4 16,-13 8-137-16,-9 2-54 16,-19 12-69-16,12 5-296 15,11 6-1124-15</inkml:trace>
  <inkml:trace contextRef="#ctx0" brushRef="#br1" timeOffset="172296.17">20517 16016 1575 0,'0'0'289'15,"0"0"-195"-15,0 0-65 16,0 0 118-16,0 0 17 16,0 0-60-16,0 0-11 15,42-40-75-15,-20 14-17 16,1-11 8-16,2 1-9 15,-2-4-21-15,-2 2 10 16,-3 0 22-16,-7 4 25 16,-3 2 86-16,-3 10 24 15,-3 8-5-15,1 2-75 16,-3 7-48-16,0 5-3 0,0 0-15 16,0 0-6-1,0 23-32-15,0 12 38 16,0 14-3-16,-3 6 3 0,-2 10-7 15,3-2 1-15,0 0-63 16,2 12-70-16,0-21-196 16,0-18-411-16</inkml:trace>
  <inkml:trace contextRef="#ctx0" brushRef="#br1" timeOffset="175585.58">21038 15749 728 0,'0'0'702'15,"0"0"-589"-15,0 0-84 16,0 0 67-16,0 0-47 15,0 0-14-15,0 0 101 16,0-28-88-16,0 26 31 16,0 0-4-16,0-3 16 15,0 2 36-15,0 3-76 16,0 0-41-16,0 0 71 16,0 0-72-16,0 0-9 0,0 0 0 15,0 0 9 1,0 0-12-16,0 0 3 0,0 3-3 15,-8 20 3-15,-6 12 15 16,-6 11 58-16,0 3-27 16,-1 1-10-16,2-2 29 15,3-11-65-15,1-3 0 16,3-12 20-16,1-3-14 16,5-10-6-16,2-6 3 15,0 2 3-15,4-5 18 16,0 0-24-16,0 0 0 15,0 0-5-15,0 0 5 16,0 0 0-16,0 0-1 16,0-8-17-16,4-1-28 15,0 4-5-15,2 1 51 0,5-4 32 16,7 4-31-16,7-2-1 16,8 2 0-16,9-2 9 15,6 2-1-15,-2-1-8 16,-1 2-5-16,-5-1-20 15,-5-5-7-15,-8 4-17 16,-6 0-35-16,-8-4-65 16,-9 1 1-16,-4-5-63 15,0-1-184-15,-2-4 99 16,-13 0 208-16,1 1 88 16,3 2 245-16,2 5 49 15,5 6 94-15,-1 2-150 16,2 2-140-16,-1 0-40 0,-2 20-36 15,-8 12 33 1,1 9 37-16,0 3-81 0,-1 6 55 16,7 4-66-16,3 2-62 15,2 4-79-15,2-8-243 16,0-20-382-16</inkml:trace>
  <inkml:trace contextRef="#ctx0" brushRef="#br1" timeOffset="177066.9">21545 15717 863 0,'0'0'542'0,"0"0"-442"16,0 0-98-16,0 0 85 15,0 0-48-15,0 0 88 16,0 0 37-16,0 82-23 15,-7-48 8-15,-3-2-12 16,-2 2-67-16,-2 3 78 0,1-5-109 16,-3-5-24-16,3 0 3 15,2-9-12-15,1-6 9 16,4-2-15-16,4-10 10 16,2 0-35-16,0 0 25 15,0 0-12-15,0 0-7 16,0 0 19-16,0 0-6 15,0 0-18-15,0 0 7 16,6 0-18-16,4 0 35 16,5-4 0-16,5 2-8 15,9-2 16-15,5 0 10 16,5 0-18-16,3 0 8 16,1-2-22-16,-3 1 14 0,-2 2-90 15,-7-7-24-15,-6 2-45 16,-7-6 32-16,-9 0-9 15,-7-3-41-15,-2-1-30 16,-2 0-2-16,-14 0 173 16,2 6 36-16,4 2 193 15,1 4 105-15,2 6-34 16,0 0-91-16,-1 2-35 16,-4 21-119-16,1 3 58 15,0 10 4-15,2 4-11 16,2 4 31-16,3-2-101 15,4 9 6-15,-2-2-33 16,2 9-101-16,0-12-210 16,0-15-255-16</inkml:trace>
  <inkml:trace contextRef="#ctx0" brushRef="#br1" timeOffset="181331.15">22099 15753 868 0,'0'0'222'15,"0"0"-175"-15,0 0-28 0,0 0-1 16,0 0 0 0,0 0 70-16,9-4-52 0,-9 0 59 15,2 4 21-15,-2-1-38 16,2 1 4-16,-2 0-44 15,0-3-37-15,0 0 76 16,0 2-77-16,3-1 0 16,-3 2 36-16,0 0 2 15,0 0 28-15,0 0-19 16,0 0-22-16,0 0 33 16,0 0-57-16,0 0-1 15,0 0 2-15,0 0 6 16,0 0 18-16,0 0-21 15,0 0 2-15,0 0 61 16,0 0-68-16,0 0 30 0,0 0-29 16,0 0 13-16,0 0-11 15,0 0-3-15,0 0 0 16,0 0-8-16,0 0 8 16,0 0 0-16,0 0-1 15,-7 0 1-15,-2 0-16 16,-4 2 16-16,-1 10 0 15,2-3-3-15,-5 8 24 16,0 1 1-16,1 0 18 16,1 4-3-16,-1-4 47 15,5 5-61-15,-1-2-6 16,4 4 80-16,3 0-87 16,1 1 40-16,0-2-6 0,4 3-29 15,0-1 55-15,0-4-70 16,0 0 0-16,0-4 32 15,8 0-31-15,5-1 15 16,3-6-3-16,2 1-12 16,2-8 13-16,1 1-14 15,0-5 0-15,-3 0-23 16,3 0 25-16,-8-5-4 16,-2-7-8-16,-4-6-5 15,-7 0 5-15,0 0-22 16,0-4 32-16,-14 4 20 15,-5-4 2-15,-4 7 30 16,3 2-44-16,-2 9 11 0,-1 0-38 16,3 4-53-16,3 0-151 15,5 18-109-15,3-4-289 16,7-2-727-16</inkml:trace>
  <inkml:trace contextRef="#ctx0" brushRef="#br1" timeOffset="184040.14">22403 15816 626 0,'0'0'302'0,"0"0"-143"15,0 0-138-15,0 0 5 16,0 0 61-16,0 0 22 16,0 0 16-16,0-5-47 15,0 1-47-15,0 4 49 16,0-3-80-16,0 3 19 15,0 0-19-15,0 0-27 16,0 0 16-16,0-2-11 16,0 2 22-16,0 0-10 15,0-3 21-15,-3 3-2 16,3-2 16-16,0 2-18 0,-2-4 78 16,0 4-62-16,0-3-7 15,2 3 47-15,0-6-44 16,-2 6 19-16,2 0-8 15,0 0-29-15,-2 0 95 16,-2 0-85-16,2 0-2 16,-4 0 13-16,-1 0-3 15,-3 0-19-15,-4 6 0 16,-1 8 2-16,-2 7 89 16,0 5-60-16,1 0 30 15,1 6 35-15,3-4-41 16,6 3 18-16,1-5-18 15,3-3-55-15,2 4 113 16,0-9-100-16,0 4 1 16,7-8 20-16,6 1-33 0,1 0 30 15,1-7-31-15,5 1 11 16,1-4 12-16,0-1-23 16,2-4-6-16,1 0 5 15,-1 0-5-15,-2-9-2 16,0-8-4-16,-3-1-28 15,-5-5 10-15,-2-2-15 16,-4-1 19-16,-7 2 25 16,0-7-17-16,0 4 18 15,-9-4 0-15,-6 3 12 16,-1 2 96-16,3 5-52 0,-1 2-25 16,5 6-31-1,3 8-70-15,-1 1-29 16,5 4-119-16,0 0-367 0,2 0-830 0</inkml:trace>
  <inkml:trace contextRef="#ctx0" brushRef="#br1" timeOffset="184591.97">22666 16138 1270 0,'0'0'257'0,"0"0"-139"16,0 0-14-16,0 0 11 0,0 0-91 15,0 0-17-15,0 0 3 16,102-130-10-16,-84 93-7 15,0 2-9-15,-5-4 16 16,-4 7 23-16,-2 0 68 16,-5 6 87-16,-2 12 79 15,0 4-162-15,0 6-55 16,0 4-40-16,0 0-4 16,0 0-15-16,0 14-1 15,0 9 20-15,-9 16 45 16,-2 3-29-16,2 6 21 15,0 1-37-15,3-5 17 16,1-2-22-16,5-2 5 16,0-10-98-16,0-6-61 15,0-16-154-15,11-4-17 0,2-4-853 0</inkml:trace>
  <inkml:trace contextRef="#ctx0" brushRef="#br1" timeOffset="184902.8">23115 15770 25 0,'0'0'1520'15,"0"0"-1422"-15,0 0-60 16,0 0-38-16,0 0 258 16,0 0-58-16,-75 139-35 0,44-98 46 15,2 3-106 1,0-9-2-16,4-2-51 15,4-8-51-15,4-6 44 0,9-5-45 16,4-10 0-16,4 0-12 16,0-4-21-16,0 0-3 15,10 0-29-15,13 0 20 16,8 0 26-16,9 0 19 16,4 0-19-16,3 0 18 15,3 0-38-15,-6-4 0 16,-1-4-75-16,-1-6-145 15,-13 4-18-15,-12-7-459 0</inkml:trace>
  <inkml:trace contextRef="#ctx0" brushRef="#br1" timeOffset="185082.69">23183 15941 1803 0,'0'0'233'0,"0"0"-164"0,-20 107 195 15,9-59-94-15,-1 1-20 16,1 6-69-16,5-6-61 16,2-3-20-16,0-2-10 15,4-5-127-15,4-8-54 16,13-11-298-16,3-13-633 0</inkml:trace>
  <inkml:trace contextRef="#ctx0" brushRef="#br1" timeOffset="186765.69">24135 14775 734 0,'0'0'174'16,"0"0"-70"-16,0 0 73 15,0 0-25-15,0 0-17 16,0 0-44-16,0 0-38 0,-79 71 72 15,66-48-90-15,0 3-14 16,1 6 46-16,-3 8-13 16,-1 1 51-16,1 8 28 15,-1-1-70-15,3-2 62 16,-1 3-100-16,3-9 22 16,5-1 13-16,4-2-47 15,0-5 17-15,2 3-30 16,0-9 10-16,0 6 23 15,0-7-33-15,10 3 0 16,6-6 0-16,4 5-36 16,0-4 27-16,3 4-14 0,-2-5 18 15,2 1-23 1,0 0 28-16,-2-4-19 0,2 1 18 16,1-1-7-16,1-1 1 15,0 3-8-15,1-9 0 16,3 8-19-16,0-8 34 15,4 2-19-15,4-5 19 16,-2-1-41-16,-2-2 33 16,-6 3-11-16,-4-6 19 15,-10 3-7-15,-5 2 23 16,-3 1-16-16,0 0 13 16,-5 5-11-16,2 2-1 15,-2 3-1-15,2 3 0 16,-2-5-10-16,0 6 10 15,0-5 0-15,0-1-2 0,0 2 4 16,0-1-2 0,0 0 0-16,0 0 0 0,0 0-2 15,-6 4 2-15,-2-4-11 16,0 4 5-16,-3-4-8 16,-3 5 0-16,3-9 14 15,3-1 0-15,0-1-15 16,6-2 15-16,0 2-18 15,2-3-29-15,0 0 28 16,0 1-2-16,0-2 20 16,0 2 1-16,0-1 19 15,0-2-18-15,0 0 34 16,-4 1-14-16,-1 1-21 0,1-1 12 16,0 2-12-1,-2-1-4-15,4-2-20 0,2 4-13 16,-2-7 31-16,2 0 5 15,-2 0 1-15,0-2 15 16,-1 2-9 0,-1-1-5-16,0 6 44 0,-3-5-38 15,0 6-7-15,0-7 0 16,5 2 2-16,2-5-9 16,0 0-36-16,0 0-32 15,0 0 56-15,5 0 10 16,6 0 9-16,2 0 14 15,0 0 4-15,1 0 59 16,3 0-55-16,4-5-16 16,4 2 23-16,1-1-28 0,8-6-1 15,-1 6 0-15,-2-6 2 16,0 6 1-16,-4 0-3 16,-4 0-3-16,-6 4-18 15,-3 0-31-15,1 0-58 16,-3 0-171-16,-3 0-550 0</inkml:trace>
  <inkml:trace contextRef="#ctx0" brushRef="#br1" timeOffset="187553.42">24195 14636 1352 0,'0'0'359'16,"0"0"-213"-16,0 0 3 15,0 0 115-15,0 0-170 16,0 0-40-16,0 0-50 15,0-3 7-15,-5 3-22 16,-13 17-7-16,-13 50-124 16,2-5-54-16,2-2-319 0</inkml:trace>
  <inkml:trace contextRef="#ctx0" brushRef="#br1" timeOffset="189400">18851 16455 1272 0,'0'0'267'0,"0"0"-142"16,0 0-80-16,0 0-7 15,0 0 92-15,0 0 2 16,0 0-16-16,-6-14 52 16,6 9-100-16,0 5 17 0,0 0-27 15,0-3-40-15,4-1-11 16,7 2-7-16,5-6-3 16,7 4-25-16,0-7 37 15,11 4-10-15,2 0 1 16,8 4 0-16,8-6 2 15,4 6-2-15,6 3 0 16,1 0-25-16,3 0 25 16,1 0 0-16,0 0 0 15,-3 0 0-15,2 0 3 16,-4 0-3-16,-2-5 0 16,0 5 12-16,-2 0 1 15,3 0-14-15,1 0 1 0,0 0 0 16,-1 0-5-16,-1 0 5 15,-5 0 0-15,1 0-7 16,-3-1 22-16,5 1-15 16,0 0 0-16,7-4 1 15,-1 4-4-15,1 0 3 16,-3 0 0-16,1 0-22 16,-7 0 22-16,-3 4 0 15,-3 2 0-15,-4 2 0 16,-1-4-3-16,-1 1 3 15,1 4 0-15,2-6-6 16,2 8 14-16,-3-7-8 16,2 4 0-16,-4-2 0 0,1 2-6 15,-3-2 6-15,1 2 0 16,3-1-8-16,3 4 17 16,4-7-9-16,5 0 0 15,2 0 0-15,5-2-9 16,0 0 9-16,0 0 0 15,-1 2-3-15,-1 0 9 16,-3-4-6-16,-2 4 0 16,-2 1 0-16,-3 0-3 15,5 2 3-15,0-2 0 16,0-1-2-16,0-2 19 16,-2 2-17-16,-2-4 0 0,-4 0 6 15,0 0 4-15,-4 0-10 16,-3 0-48-16,-1-4-104 15,-11-7-339-15,-11-1-477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25:30.6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3125 5087 679 0,'0'0'237'0,"0"0"-61"16,0 0-15-16,0 0 46 15,0 0-37-15,0 0-66 0,13-18-69 16,-13 18 85-16,2-2-106 16,-2 2 8-16,0-1 49 15,0 1-37-15,0-3 15 16,3 3 14-16,-3-2-47 16,0 2 97-16,0 0-70 15,0 0 4-15,0 0 32 16,0 0-32-16,0 0 33 15,0 0-26-15,0 0-42 16,0 0 58-16,0 0-70 16,-10 8 0-16,-5 12 0 15,-7 6 12-15,-5 9-12 16,-4 6 0-16,-5 3 15 16,1 3-17-16,-6 0 2 15,1 2 0-15,3-3-18 0,-1-3 18 16,4-4-37-16,6-4-43 15,5-5-88-15,3-2 40 16,7-9-182-16,3-8-411 0</inkml:trace>
  <inkml:trace contextRef="#ctx0" brushRef="#br0" timeOffset="359.94">2603 5163 2096 0,'0'0'257'0,"0"0"-176"15,0 0-81-15,0 0 37 16,0 0-14-16,0 0 24 16,0 0 10-16,146 65 44 15,-94-32-95-15,4 2-6 16,0 1 0-16,-2 0-66 15,15 10-1-15,-14-7-206 16,-10-13-328-16</inkml:trace>
  <inkml:trace contextRef="#ctx0" brushRef="#br0" timeOffset="2039.34">3765 4930 1136 0,'0'0'221'16,"0"0"-144"-16,0 0-48 16,0 0 54-16,0 0 34 15,0 0-58-15,0 0 52 16,0 0-111-16,0 0 0 15,0 0 5-15,0 0-4 16,0 0 13-16,0 0-14 16,0 2 9-16,0 1-8 0,0 1-1 15,0 4 0-15,0 6 46 16,0 4-24-16,0 6 36 16,0 7 17-16,-3 2-47 15,-1 7 107-15,0 6-87 16,-2 2 23-16,4 5 3 15,0 0-28-15,2 0 13 16,0-4-22-16,0 0-13 16,0-5 31-16,0-5-55 15,4-6 0-15,8-4 0 16,3-8 6-16,6-4-6 0,3-8 0 16,3-6-9-1,7-3-31-15,1-11 15 0,3-18-52 16,3-10 19-16,-6-5-51 15,-2-4 15-15,-6 2-4 16,-2 5 25-16,-10 4 48 16,-2 7 25-16,-6 7 0 15,-4 9 22-15,-3 7 38 16,0 5 55-16,0 2-25 16,-16 2-82-16,-6 21 50 15,-7 10-52-15,0 7-6 16,2 1 78-16,7 2-69 15,5-7 9-15,3-6-18 16,7-10 16-16,5-8-25 16,0-8 9-16,0-4-61 15,9 0 47-15,14-12-28 0,4-12-23 16,2-7-123-16,-3-4-60 16,-3 5 159-16,-6 8 13 15,-6 12 76-15,-4 10 37 16,-2 7-36-16,-5 22 55 15,0 9 40-15,0 6-46 16,0-2 60-16,0-5-110 16,0-9 1-16,0-9-6 15,0-6 5-15,0-13-118 16,0-2-108-16,0-16-152 0</inkml:trace>
  <inkml:trace contextRef="#ctx0" brushRef="#br0" timeOffset="2204.53">4045 5170 897 0,'0'0'1354'0,"0"0"-1210"15,0 0-115-15,0 0-29 16,0 0 21-16,125-7-37 16,-78 7 16-16,26 0-160 15,-13 3-133-15,-6-3-954 0</inkml:trace>
  <inkml:trace contextRef="#ctx0" brushRef="#br0" timeOffset="3194.34">4730 5719 1685 0,'0'0'392'16,"0"0"-362"-16,0 0-8 16,0 0-1-16,0 0-20 15,116-106-1-15,-72 53 0 16,3-5-20-16,-2-3-2 15,-6-2-42-15,-4 2 47 16,-9 8-9-16,-10 5 27 16,-10 7-1-16,-6 11 65 15,0 12-34-15,0 8 61 16,-6 8-84-16,-10 2 15 0,0 6-12 16,0 18-11-16,1 8 0 15,9 11 36-15,4 7-21 16,2 2 115-16,0 1-114 15,4 0-4-15,7-5 39 16,0-6-51-16,-2-3 0 16,-5-10 21-16,-1-2-9 15,-3-9 1-15,0-7-13 16,0-4 0-16,0-7-30 16,0 0 30-16,8-8-38 15,6-23-19-15,6-6-194 16,4-6 101-16,-1 3 1 15,-6 10 149-15,-3 14 27 16,-5 13 10-16,-5 3-21 16,-2 7 33-16,3 19 41 0,0 4 74 15,-1 4-69-15,7-1-36 16,3-8 43-16,3-3-102 16,6-8 0-16,1-7 3 15,3-7 16-15,-2 0-26 16,-4-8 7-16,-4-13-54 15,-11-6 41-15,-6-4-86 16,0-3-54-16,-11 4 40 0,-14 2 6 16,-1 6 70-16,-3 8 20 15,2 6 17-15,2 4 16 16,0 1-16-16,6 3 0 16,1 0 51-16,5 0 7 15,1-7 19-15,5-3-12 16,7-7-39-16,0-4 38 15,0-8-64-15,12-3 0 16,8 3-9-16,4 0 15 16,3 10-6-16,-2 9 0 15,0 7 0-15,-4 3-44 16,0 8 23-16,-8 10-79 16,-2 0 26-16,0-9-93 15,-2-8-103-15,-2-1-1262 0</inkml:trace>
  <inkml:trace contextRef="#ctx0" brushRef="#br0" timeOffset="3338.39">5621 4812 1796 0,'0'0'201'0,"0"0"-194"15,0 0-7-15,-60 176 2 16,33-98-40-16,2-15-179 0</inkml:trace>
  <inkml:trace contextRef="#ctx0" brushRef="#br0" timeOffset="4710.06">1449 4395 1222 0,'0'0'310'16,"0"0"-150"-16,0 0-1 15,0 0-25-15,0 0 57 16,0 0 45-16,0 0-123 16,21-94-80-16,-21 89 97 0,0 5-104 15,-4 0 0 1,-11 0-13-16,-8 5-5 0,-4 19 4 15,-6 12-12-15,0 15 0 16,4 7-9-16,6 1 9 16,10-1 0-16,11-3-2 15,2-13 16-15,4-9-28 16,23-10-29-16,7-11-81 16,3-10 123-16,3-2-147 15,-3-4-32-15,-8-29-79 16,-12 2-82-16,-11 1-354 0</inkml:trace>
  <inkml:trace contextRef="#ctx0" brushRef="#br0" timeOffset="5207.06">1415 4566 631 0,'0'0'656'15,"0"0"-347"-15,0 0-86 0,0 0-136 16,0 0-76-16,0 0 72 16,0 0-70-16,138-28 11 15,-105 28 25-15,-6 0-37 16,-6 12 51-16,-11 2-27 15,-10 4-35-15,0 4 84 16,0-2-78-16,-15 2-5 16,1-6 14-16,4-7-5 15,7-6-22-15,3-3-4 16,3-8-104-16,23-20 8 16,8-4-225-16,1 4 141 15,-1 5 119-15,-7 7 76 0,-11 15 137 16,-12 1-21-16,-4 8-91 15,0 16 156-15,-12 6-49 16,-7 2-27-16,-2-2 8 16,3-6-77-16,7-5-10 15,5-10-26-15,6-6-10 16,0-3-9-16,4 0-98 16,21-19 10-16,4-8-62 15,2-6-180-15,0 1-151 16,-9 4 110-16,-6 10 390 15,-7 13 358-15,-5 5-163 16,-4 5-18-16,0 19-20 16,0 5-20-16,0 0-28 15,3-5-25-15,1-6-84 16,5-4 76-16,4-7-76 0,3-7 1 16,1 0-11-16,6-11-53 15,1-27-143-15,-1 2-187 16,-8 0-436-16</inkml:trace>
  <inkml:trace contextRef="#ctx0" brushRef="#br0" timeOffset="5312.48">2064 4507 1117 0,'0'0'242'15,"0"0"-121"-15,0 0-8 16,0 0-113-16,0 0-6 16,-13 117-1-16,3-109-186 15,-1-6-215-15</inkml:trace>
  <inkml:trace contextRef="#ctx0" brushRef="#br0" timeOffset="5471.19">1945 4255 1602 0,'0'0'348'0,"0"0"-178"16,0 0-125-16,0 0-28 15,0 0-17-15,0 0-37 16,54 104 10-16,-58-42-174 15,-10-9-587-15</inkml:trace>
  <inkml:trace contextRef="#ctx0" brushRef="#br0" timeOffset="5860.61">1343 4999 1637 0,'0'0'698'16,"0"0"-498"-16,0 0 9 16,0 0-79-16,0 0-120 15,125-78 39-15,-46 43-49 16,32-1-46-16,27 5 33 15,11-1-237-15,-24 9-224 16,-36 5-782-16</inkml:trace>
  <inkml:trace contextRef="#ctx0" brushRef="#br0" timeOffset="7109.17">6101 5386 1687 0,'0'0'504'15,"0"0"-353"-15,0 0-59 16,0 0-43-16,0 0-26 15,0 0 9-15,0 0 73 16,6-37-105-16,19 58 0 16,8 4 18-16,7 8-9 15,3 3 33-15,-1 0-42 16,-1-4 6-16,-4-2-3 16,-1-8-3-16,-3-6-31 0,-2-6-4 15,-2-7-79 1,-2-3-22-16,-4-5-49 0,1-43-101 15,-8 4-66 1,-3-5-541-16</inkml:trace>
  <inkml:trace contextRef="#ctx0" brushRef="#br0" timeOffset="7857.13">6634 5209 1287 0,'0'0'645'16,"0"0"-515"-16,0 0-82 15,0 0-47-15,0 0 81 16,-39 142 48-16,24-91-40 15,1-3 71-15,6-2-137 16,3-8-23-16,3-10 17 0,2-7-18 16,0-12-24-1,4-9-24-15,17 0-29 0,3-9 62 16,5-20-116-16,2-7-142 16,-4-3-18-16,-5 4-6 15,-6 9 297-15,-9 14 44 16,-3 12 58-16,-2 3 6 15,-2 26 11-15,0 7 21 16,2 8 61-16,3-2-70 16,1-3-17-16,6-9-59 15,3-10-44-15,5-8 74 16,7-9-85-16,2-3 0 16,5-10 3-16,1-15-3 15,-1-13-34-15,-8-5-43 16,-3-5-51-16,-10 1 93 0,-9 6-92 15,-4 9 65-15,0 12 62 16,0 14 23-16,-13 6 17 16,-3 9-19-16,3 18-15 15,2 9 158-15,4 2-85 16,7 2-32-16,0-6 23 16,2-3-61-16,14-9 16 15,9-9-25-15,4-11 20 16,6-2 8-16,5-7-28 15,3-19-33-15,-1-9 26 16,-2-3-59-16,-4 2 11 16,-8 2 21-16,-3 10 16 0,-9 10-7 15,-3 12 25 1,-6 2 0-16,-2 19 9 0,-3 10 16 16,-2 5 33-16,0 2 21 15,0-6-79-15,0-8 82 16,0-9-82-16,4-10 0 15,5-3 18-15,9 0-9 16,9-19-16-16,9-10 7 16,8-5-90-16,1-2 77 15,-3 4-33-15,-4 10-8 16,-9 10 48-16,-7 12-43 16,-9 0-7-16,-8 20 32 15,-5 12 24-15,0 3-15 16,-18 4 15-16,-9-3-44 15,-33 1-17-15,8-11-174 16,-2-12-317-16</inkml:trace>
  <inkml:trace contextRef="#ctx0" brushRef="#br0" timeOffset="8019.33">6863 5224 2051 0,'0'0'551'0,"0"0"-362"16,0 0-138-16,0 0 19 15,56-113-68-15,-21 94-2 16,10 10 0-16,6 9-76 16,25 26-66-16,-13 15-351 0,-10 3-323 15</inkml:trace>
  <inkml:trace contextRef="#ctx0" brushRef="#br0" timeOffset="9275.77">8578 5173 1763 0,'0'0'329'0,"0"0"-163"15,0 0-166-15,0 0-15 16,0 0 15-16,0 0 0 16,-143 106 116-16,114-57-82 0,8-2-15 15,11-4 15-15,7-11-34 16,3-8-7-16,3-14-7 15,19-10-12-15,4-2-1 16,8-27 14-16,0-15-135 16,-1-11 36-16,-2-10-107 15,-4-4 29-15,-8-6 13 16,-5 1 45-16,-5 6 94 16,-9 12 38-16,0 13 171 15,0 21 203-15,0 14-166 16,-9 8-138-16,-2 17-34 0,-4 24-27 15,1 15 112 1,1 13-10-16,6 10-71 0,5 2 134 16,2 0-162-16,0-7-1 15,13-10-1-15,10-12 3 16,3-15-11-16,6-14-2 16,5-14-16-16,3-9-31 15,7-16 7-15,1-25-45 16,-4-11-57-16,-2-6-124 15,-9-3 112-15,-10 7 85 16,-10 14 69-16,-8 18 112 16,-5 17 67-16,-5 5-91 15,-21 17-37-15,-8 19-6 16,-2 7 102-16,2 2-47 0,9-2-73 16,4-7 58-16,9-11-85 15,8-11 0-15,4-5-2 16,0-9-41-16,0 0 10 15,18-18-17 1,7-16-65-16,2-7 8 0,-1-5-192 16,-2 5 69-16,-7 9 108 15,-7 13 122-15,-8 17 123 16,-2 2-104-16,0 28 25 16,0 13 188-16,-8 3-110 15,4-2 12-15,4-6-44 16,0-8-79-16,0-11 35 15,10-10-46-15,13-7 10 0,4 0-14 16,6-22 4 0,7-10-48-16,1-10-17 0,-2-4-48 15,-3 0 39-15,-5 5-17 16,-6 12 91-16,-8 14 2 16,-7 15 21-16,-6 0-13 15,-4 32 65-15,0 12 45 16,0 7 11-16,0-5-33 15,0-4-76-15,-2-12 74 16,2-12-96-16,0-8 0 16,0-8-5-16,0-2 19 15,2-4-1-15,13-18-13 16,8-12-104-16,6-6 96 16,6-6-68-16,4 2 48 15,-1 7 22-15,-3 11 12 0,-2 15 22 16,-1 11-28-16,-3 1 23 15,-5 28 18-15,-6 8-41 16,-7 12 0-16,-11 9-16 16,0 6 0-16,-27 24-84 15,-6-16-233-15,-2-14-448 0</inkml:trace>
  <inkml:trace contextRef="#ctx0" brushRef="#br0" timeOffset="9414.01">9210 6016 2322 0,'0'0'490'0,"0"0"-490"16,0 0-36-16,0 0-150 0,0 0 49 15,0 0 75 1,0 0 7-16,-51-72-1048 0</inkml:trace>
  <inkml:trace contextRef="#ctx0" brushRef="#br0" timeOffset="9591.94">8098 5217 2320 0,'0'0'642'16,"0"0"-642"-16,0 0-18 16,0 0 3-16,167-9-72 0,-103 9 53 15,11-2 34-15,35-6-204 16,-13-1-167-1,-13-3-907-15</inkml:trace>
  <inkml:trace contextRef="#ctx0" brushRef="#br0" timeOffset="10289.04">10537 4903 1086 0,'0'0'766'15,"0"0"-471"1,0 0-205-16,0 0-47 0,0 0-43 16,0 0 16-16,0 0-16 15,0 62 15-15,0 2 58 16,0 16 108-16,0 7-157 15,0 1 17-15,0-9-41 16,2-4 30-16,2-13-49 16,-4-12 19-16,0-9-106 15,0-12 16-15,-6-13-178 16,-15-6-27-16,-5-10-301 0</inkml:trace>
  <inkml:trace contextRef="#ctx0" brushRef="#br0" timeOffset="10620.01">10158 5430 1230 0,'0'0'905'16,"0"0"-589"-16,0 0-298 16,0 0 12-16,0 0-26 15,169-76 4-15,-100 59-8 16,5 4 0-16,-1 3 24 16,-1 10-21-16,-7 0-3 15,-10 3 0-15,-13 20 3 16,-10 5 4-16,-12 2-7 15,-9 2 32-15,-7 0-31 16,-4-8 62-16,0-4-63 16,0-8 15-16,0-5 14 15,0-7-15-15,0 0-6 16,0-23 26-16,4-15-32 0,17-10-4 16,8-8-20-16,6 0 22 15,8 6-24-15,1 12 24 16,4 11-10-16,-6 11-4 15,-3 10-68-15,4 6-59 16,-14 12-226-16,-7 5-193 16</inkml:trace>
  <inkml:trace contextRef="#ctx0" brushRef="#br0" timeOffset="11438.5">11143 5317 1778 0,'0'0'587'16,"0"0"-526"0,0 0-13-16,0 0-48 0,0 0 0 15,0 0 67-15,0 0 50 16,-9 104 5-16,9-67-122 16,0-5 23-16,13-6-13 15,1-8-10-15,6-7 0 16,2-11-1-16,5 0 8 15,6-11-23-15,3-15-66 16,5-8-57-16,-4-6 123 16,-1 1-118-16,-7 0 14 15,-9 12 91-15,-9 12 29 16,-7 13 37-16,-2 2-37 16,-2 13 0-16,0 20 143 0,0 4-83 15,0 2 62-15,-4-6-34 16,0-6-87-16,0-10 34 15,4-8-35-15,0-7 0 16,0-2 40-16,0 0-39 16,0-8-1-16,15-14 0 15,5-10-72-15,3-4 7 16,-2 0 12-16,0 6 28 16,-9 12-9-16,-2 10 34 15,-1 8 0-15,-1 0 1 16,4 8 7-16,3 8 56 0,10 0-55 15,4-2 1 1,9-5 83-16,5-9-93 0,1 0 0 16,1-3 0-16,-8-15-36 15,-5-7 2-15,-15 4-44 16,-5-2-36-16,-10 4 53 16,-2 3-39-16,0 7 90 15,0 9 0-15,-9 0 20 16,0 25 11-16,0 18-20 15,2 18 17-15,7 16 134 16,0 15-105-16,0 2 21 16,0 2 8-16,11-3-58 15,-2-12 39-15,-6-5-57 16,-3-9 1-16,0-11 22 16,-14-10-23-16,-15-8 0 0,-9-10 17 15,-7-10-4-15,1-9 8 16,2-9-21-16,8 0 0 15,12-23 12 1,11-12-12-16,11-4 0 0,0-9 12 16,9 2 3-16,13-4-8 15,7 1-7-15,-2 1-82 16,2-1 47-16,-7-8-174 16,-11-41-60-16,-5 10-268 15,-6-1-844-15</inkml:trace>
  <inkml:trace contextRef="#ctx0" brushRef="#br0" timeOffset="11574.47">11722 4717 2076 0,'0'0'377'16,"0"0"-377"-16,-113 93 0 16,50-21-11-16,-19 45-35 15,13-19-88-15,14-16-485 0</inkml:trace>
  <inkml:trace contextRef="#ctx0" brushRef="#br0" timeOffset="13089.12">12742 5206 1328 0,'0'0'522'15,"0"0"-422"-15,0 0-31 16,0 0-68-16,0 0 32 16,0 0 2-16,0 0-35 15,2 58 213-15,-2-17-110 16,0 5-62-16,0-2 28 15,0-5-57-15,0-9 11 16,0-10-23-16,0-8 16 0,0-6-1 16,0-4-15-16,0-2 0 15,0 0-2-15,2-4 13 16,15-17-19-16,8-16 8 16,6-5-105-16,5-4 90 15,2 6-70-15,-2 10 82 16,-1 13 2-16,-4 16 2 15,-2 1 27-15,-4 18-15 16,-8 12 2-16,-5 4 86 16,-5 4-82-16,-5 0-18 15,-2-4 46-15,0-8-39 16,0-6-2-16,0-10-6 16,0-6-15-16,6-4-26 15,4 0 27-15,5-12-44 16,10-15 13-16,6-11-85 0,2-5-18 15,-4 3 51-15,-4 10 97 16,-10 12 14-16,-5 13 28 16,-6 5-41-16,-2 9 27 15,0 17 2-15,0 2 61 16,3 4-24-16,3-4-57 16,2-3 73-16,5-6-82 15,3-9-1-15,3-4 19 16,2-6-13-16,4 0-12 15,2-18-10-15,0-8-120 16,-2-9 19-16,-2-6-102 16,-6 2 9-16,0 6 65 15,-9 7 145-15,-2 12 72 16,-8 14 81-16,0 0-121 16,0 15 69-16,0 19 75 0,-8 9-6 15,4 4 14-15,2 0-132 16,2-5-25-16,0-8-27 15,0-7 25-15,12-13-38 16,1-9 13-16,5-5-60 16,3 0 59-16,6-22-135 15,-2-12-102-15,0-7-25 16,-1-10-123-16,-4 1 100 16,-4 1 69-16,-3 10 217 15,-7 15 378-15,0 12-34 16,-6 10-121-16,0 2-134 0,0 16-80 15,-3 12 209-15,-2 5-72 16,5 4-68 0,0-3 17-16,2-6-86 0,21-8 9 15,6-8-15-15,9-7 26 16,7-5-14-16,-1-5-15 16,3-19-79-16,-7-5 35 15,-5-6-45-15,-10 0-27 16,-7 1 11-16,-9 4-72 15,-9 12 177-15,0 8 88 16,0 10-33-16,-18 5 19 16,0 24-39-16,-2 9 108 15,7 8-13-15,3 3-55 16,10-1 72-16,0-2-147 0,0-6 20 16,19-1-23-16,3-9 3 15,3-6-18-15,2-2-70 16,-8-8-193-16,-12-9-242 0</inkml:trace>
  <inkml:trace contextRef="#ctx0" brushRef="#br0" timeOffset="13220">13847 5847 1986 0,'0'0'821'0,"0"0"-821"15,0 0-61-15,0 0-170 16,0 0-135-16,0 0 82 15,0 0-546-15</inkml:trace>
  <inkml:trace contextRef="#ctx0" brushRef="#br0" timeOffset="13639.93">15044 4850 1986 0,'0'0'350'0,"0"0"-311"16,0 0-39-16,0 0-58 15,0 0 58-15,0 0 19 16,-26 170 214-16,12-89-119 16,3 12-10-16,2 2-52 15,4-14-37-15,3 2 36 16,0-11-51-16,2-14-2 0,0-14-41 15,0-17-14 1,0-8-84-16,0-12-39 0,-11-10-121 16,0-21 63-16,-5-7-846 15</inkml:trace>
  <inkml:trace contextRef="#ctx0" brushRef="#br0" timeOffset="13842.89">14721 5328 1440 0,'0'0'696'0,"0"0"-484"15,0 0-205-15,0 0-6 16,131-44-1-16,-84 44 13 16,0 5 8-16,-2 20-10 15,-8 9-4-15,-5 6 94 16,-8 0-89-16,-9-1 28 16,-7-6-24-16,-4-5 4 0,-4-6-40 15,0-6-1 1,2-16-198-16,0 0-149 0,5-6-477 0</inkml:trace>
  <inkml:trace contextRef="#ctx0" brushRef="#br0" timeOffset="14501.91">15242 5329 1664 0,'0'0'476'0,"0"0"-473"15,0 0-3-15,0 0-65 16,0 133 41-16,9-107-40 15,11-6 64-15,9-10 45 0,11-8-20 16,5-2-25-16,4-12-23 16,-4-17-166-16,-8-4 37 15,-7-4-75-15,-14 0-24 16,-12 5-42-16,-4 8 293 16,-2 12 279-16,-23 12-1 15,-4 1-49-15,-4 30 88 16,2 8-72-16,6 10-66 15,9 3-63-15,7-3-68 16,9-1 30-16,0-11-78 16,20-5 11-16,12-11 1 15,7-13-12-15,7-8 0 16,6-7 0-16,2-21-67 16,-2-9 10-16,-3-12-126 15,-9-1-86-15,-7 0 79 0,-8 9-44 16,-10 7 234-16,-9 15 26 15,-6 12 218-15,0 7-40 16,0 11-162-16,-4 17 38 16,-4 12 147-16,3 6-128 15,3 0-17-15,2 0-28 16,0-6-53-16,17-10 39 16,8-7-40-16,4-14 0 15,4-9-23-15,6-4 23 16,1-21-88-16,-3-15-111 15,-1-7-139-15,3-29 17 16,-6 4-226-16,-7 14-335 16,-8 14 882-16,-16 40 390 0,-2 4 511 15,0 0-498 1,0 12-263-16,0 15-25 0,0 11 34 16,-4 8-42-16,-3 0 72 15,3 0-169-15,-1-2 4 16,3-6-14-16,-5-9-11 15,-1-4-17-15,-6-10-108 16,-37-13-103-16,4-2-54 16,-11 0-1215-16</inkml:trace>
  <inkml:trace contextRef="#ctx0" brushRef="#br0" timeOffset="14639.34">15475 5155 2256 0,'0'0'520'0,"0"0"-368"15,112-80-152 1,-62 58 34-16,-5 8-32 16,-12 14-2-16,-11 14-144 0,-15 8-518 0</inkml:trace>
  <inkml:trace contextRef="#ctx0" brushRef="#br0" timeOffset="17367.18">2799 6404 1485 0,'0'0'528'15,"0"0"-399"-15,0 0-27 16,0 0 36-16,0 0-36 16,0 0 4-16,0 0 95 15,-25-23-179-15,2 41-11 0,-14 11-4 16,-3 12 13-16,-2 7-20 16,2 4 0-16,4 0 9 15,5-6-62-15,6-10 46 16,6-8-135-16,5-12 20 15,-3-14-179-15,3-2-97 16,1-2-513-16</inkml:trace>
  <inkml:trace contextRef="#ctx0" brushRef="#br0" timeOffset="17537.36">2477 6461 1505 0,'0'0'785'0,"0"0"-736"16,0 0-43-16,0 0 71 0,112 117-54 15,-76-71 18-15,0 0-39 16,2-5 30-16,0-7-64 16,-3-5 17-16,-1-12-113 15,13-17-5-15,-7 0-127 16,-7-9-232-16</inkml:trace>
  <inkml:trace contextRef="#ctx0" brushRef="#br0" timeOffset="17754.32">3145 6365 2018 0,'0'0'269'0,"0"0"-227"15,0 0 60-15,-93 134-8 0,72-76 38 16,13-2 19 0,8-2-133-16,2-6 85 0,19-7-103 15,4-9 0-15,0-8 5 16,-5-8-5-16,-7-7-6 15,-9 0-17-15,-4-1-145 16,-21 12-29-16,-13 1-95 16,-6-4-539-16</inkml:trace>
  <inkml:trace contextRef="#ctx0" brushRef="#br0" timeOffset="18898.43">3885 6200 1979 0,'0'0'361'16,"0"0"-252"-16,0 0-16 15,0 0-93-15,0 0 0 16,0 0-2-16,0 0 38 16,-2 107 6-16,4-32 75 0,4 8-90 15,3-2 43 1,-2-6-70-16,2-11 0 0,0-11-7 15,0-12 7-15,-2-8-49 16,1-11-68-16,-1-7-134 16,-7-12-74-16,0-3-199 15,0 0-884-15</inkml:trace>
  <inkml:trace contextRef="#ctx0" brushRef="#br0" timeOffset="19186.79">3781 6541 1639 0,'0'0'552'0,"0"0"-490"16,117-51-46-16,-55 42-4 0,4 7 13 16,-2 2 30-16,-4 9 0 15,-7 20 87-15,-6 3-104 16,-11 4 9-16,-9 0 7 16,-11-2-47-16,-10-5 57 15,-6-8-64-15,0-5 0 16,0-6-26-16,0-6 26 15,0-4 0-15,0 0-9 16,3-24 9-16,14-10-52 16,7-7-40-16,8 2 78 15,6 3-18-15,-2 12 32 16,-1 10-9-16,-1 11-63 16,-5 6-176-16,-9 17-32 15,-9 0-423-15</inkml:trace>
  <inkml:trace contextRef="#ctx0" brushRef="#br0" timeOffset="19817.3">4665 6587 978 0,'0'0'1136'15,"0"0"-1028"-15,0 0-49 16,0 0-40-16,0 0 17 15,0 0 112-15,0 102-18 0,0-86-38 16,0-1-92 0,13-7 6-16,6-7 1 15,2-1-7-15,6 0-19 16,0-18-18-16,0-8-62 0,-3-4-25 16,-3 0-155-16,-8 4 103 15,-5 5 147-15,-5 12 29 16,-3 9 35-16,0 0 9 15,0 20 69-15,0 8 110 16,2 2-111-16,5-2-60 16,6-4 67-16,5-8-107 15,4-3-2-15,5-10 21 16,6-3-29-16,4 0 5 16,-4-18-7-16,-2-4-79 15,-6-4 78-15,-8 0-96 16,-6 2-5-16,-4 4 5 15,-2 3 16-15,-5 12 81 0,0 5 0 16,0 5 24 0,0 26 5-16,0 17 30 0,4 19 26 15,2 12 29-15,3 13-53 16,3-1 63-16,1 1-105 16,-1-6-18-16,-4-10 94 15,-1-11-95-15,-7-16 0 16,0-10-1-16,0-12 19 15,-15-10 10-15,-6-7-28 16,-4-8 0-16,3-2 11 16,0-12-11-16,4-18-12 0,7-12 11 15,7-15-58-15,4-11 48 16,0-9-129-16,2-9-79 16,5-47-25-16,-3 21-385 15,-4 9-857-15</inkml:trace>
  <inkml:trace contextRef="#ctx0" brushRef="#br0" timeOffset="19954.26">5027 6124 722 0,'0'0'1471'15,"0"0"-1145"-15,0 0-232 16,0 0-94-16,0 0-30 16,-126 108-9-16,86-38 39 15,-8 37-46-15,9-17-264 16,10-20-846-16</inkml:trace>
  <inkml:trace contextRef="#ctx0" brushRef="#br0" timeOffset="20891.09">5964 6418 2076 0,'0'0'225'15,"0"0"-224"-15,0 0-2 16,0 0 1-16,21 147 0 0,-19-101 167 15,0-4-146 1,0-8 13-16,0-10-7 16,-2-7-20-16,3-12 10 15,0-5-17-15,1 0 0 0,7-16-46 16,7-17 44-16,7-12-158 16,6-9 61-16,4-2-30 15,3 8 100-15,-5 12 29 16,-2 18 3-16,-4 18 87 15,-2 1-89-15,-6 30 35 16,-5 10 83-16,-3 8-22 16,-9 1 49-16,-2-2-85 0,0-6-53 15,0-7 41 1,0-12-49-16,0-9-8 0,0-8 2 16,0-6-77-16,16 0 59 15,7-18-32-15,8-11-84 16,7-12-39-16,-1-2-86 15,-1-1 33-15,-9 13 232 16,-9 13 0-16,-9 14 202 16,-5 4-139-16,-2 18-18 15,-2 14 160-15,0 3-114 16,2 0 15-16,3-3-22 16,6-8-78-16,7-6 64 15,4-8-70-15,7-10 8 16,7 0-31-16,2-10 23 15,0-14-67-15,-3-6-51 0,-3-6-60 16,-8-3 20-16,-4 0-13 16,-4 8 66-16,-8 10 105 15,-3 11 142-15,-5 10 29 16,0 4-74-16,0 20-32 16,0 10 144-16,0 5-97 15,2-2-76-15,10-3 57 16,1-6-93-16,3-10 0 15,6-6-1-15,2-10-5 16,3-2 0-16,2-7-94 16,6-37-163-16,-10 1-92 15,-4 1-620-15</inkml:trace>
  <inkml:trace contextRef="#ctx0" brushRef="#br0" timeOffset="21025.19">7187 6471 1330 0,'0'0'759'0,"0"0"-678"16,0 0 71-16,0 0 2 15,0 133-108-15,0-90-7 16,-5-3-39-16,5-7-70 16,0-8-1-16,2-14-190 15,16-8-22-15,2-3-299 0</inkml:trace>
  <inkml:trace contextRef="#ctx0" brushRef="#br0" timeOffset="21236.99">7554 6409 1490 0,'0'0'639'16,"0"0"-503"-16,0 0-136 15,0 0-184-15,0 0 154 0,0 0 30 16,-134 33 192-16,119 8-23 16,11 1-122-16,4-1 111 15,2-3-151-15,25-6 5 16,6-5-12-16,5-5-4 15,15-5-57-15,-9-8-209 16,-15-7-722-16</inkml:trace>
  <inkml:trace contextRef="#ctx0" brushRef="#br0" timeOffset="21353.1">7260 7080 2080 0,'0'0'235'0,"0"0"-235"0,0 0-293 15,0 0-876-15</inkml:trace>
  <inkml:trace contextRef="#ctx0" brushRef="#br0" timeOffset="21808.23">8200 6200 2063 0,'0'0'361'0,"0"0"-321"15,0 0-40-15,0 0-80 16,0 0 80-16,-2 138 123 0,-2-65-29 15,0 9 113-15,4 0-176 16,0-2-25-16,0-7 18 16,0-13-23-16,0-14-2 15,0-12-22-15,2-14-94 16,0-8-9-16,-2-12-183 16,0-5 6-16,0-12 41 0</inkml:trace>
  <inkml:trace contextRef="#ctx0" brushRef="#br0" timeOffset="22041.17">8005 6531 1711 0,'0'0'562'0,"0"0"-411"15,0 0-117 1,0 0 56-16,0 0-74 0,142-78-9 16,-104 78 84-16,-2 0-60 15,-3 14 22-15,-2 9 12 16,-4 10-56-16,-4-1 98 15,-6 0-107-15,-5-2 0 16,-4-6 3-16,-3-2-3 16,-3-6-2-16,0-4-48 15,-2-4-165-15,0-8-13 16,0 0-300-16,0-8-155 0</inkml:trace>
  <inkml:trace contextRef="#ctx0" brushRef="#br0" timeOffset="22701.28">8488 6381 2163 0,'0'0'541'0,"0"0"-541"0,0 0-70 15,0 0 39-15,0 0 31 16,3 114 0-16,12-89-5 16,7-4 6-16,7-9-2 15,7-6 1-15,1-6-74 16,-1 0 74-16,-7-16-151 15,-6-7-2-15,-15 0 63 16,-5-2-140-16,-3 3-25 16,0 7 204-16,-7 7 51 0,-6 8 157 15,-1 1-88 1,3 25 114-16,0 10 70 0,7 8-111 16,4 0-34-16,0 2-14 15,11-8-94-15,14-6 102 16,6-11-102-16,4-8 0 15,7-12 38-15,6-1-38 16,-2-14-15-16,1-16-66 16,-5-8-93-16,-6-5 16 15,-10-2-74-15,-7 3-16 16,-13 10 82-16,-4 9 166 16,-2 15 190-16,0 8 15 15,-6 13-139-15,-5 17 194 16,-1 7-71-16,8 7-67 0,2-5 18 15,2 1-95-15,2-6 4 16,16-5-49-16,5-9 33 16,0-6-25-16,2-11-8 15,2-3-45-15,-4 0 27 16,-2-24-100-16,-5-7-115 16,-3-12-119-16,-3-3-42 15,-2-2-106-15,-1 3-9 16,-1 10 509-16,2 12 634 15,-4 18-112-15,0 5-288 16,1 12-122-16,1 18 2 0,-2 10 69 16,0 2-122-1,-2 1-37-15,-2-2 12 0,0-4-36 16,0-8-52 0,0-3-41-16,-10-9-85 0,-30-9 12 15,3-6-142-15,-8-2-722 0</inkml:trace>
  <inkml:trace contextRef="#ctx0" brushRef="#br0" timeOffset="22858.38">8604 6395 2015 0,'0'0'572'0,"0"0"-404"16,0 0-116-16,0 0 48 15,76-108-100-15,-49 96-13 16,0 12-9-16,-1 0-96 0,0 27-95 15,-3 5-118 1,-11 1-337-16</inkml:trace>
  <inkml:trace contextRef="#ctx0" brushRef="#br0" timeOffset="26161.3">16870 5003 1303 0,'0'0'617'16,"0"0"-412"-16,0 0-99 16,0 0-39-16,0 0 60 15,0 0-47-15,0 0 29 16,0-20-45-16,0 20-56 16,0 5-1-16,0 27-7 15,2 17 0-15,-2 21 69 16,0 15-23-16,0 7-16 15,0-4-18-15,0-8-11 16,0-12-2-16,0-12-4 0,0-14-63 16,0-10 6-16,2-7-167 15,5-11-114 1,-3-6-142-16,-4-8-740 0</inkml:trace>
  <inkml:trace contextRef="#ctx0" brushRef="#br0" timeOffset="26799.69">16718 5363 1592 0,'0'0'493'0,"0"0"-444"15,0 0-39-15,0 0-1 0,0 0-8 16,121-85 68 0,-71 74-58-16,6 10-1 0,5 1 15 15,-1 0-16-15,-7 12-9 16,-3 10 9-16,-10 7 15 15,-9 8 20-15,-9 3-10 16,-9 4-15-16,-6-2 72 16,-7-2-81-16,0-6 28 15,0-5 3-15,-7-9-32 16,-1-6-9-16,-1-9-24 16,4-5 15-16,0 0-19 15,3-16 28-15,2-18-55 16,0-12-74-16,23-8-11 15,10-2 30-15,9 6 1 16,3 9-6-16,-5 18 115 0,-2 11-22 16,-11 12 22-16,-5 0 68 15,-9 22 17-15,-3 8 4 16,-6 4-29-16,-2-1-48 16,-2 2 64-16,0-9-68 15,0-2-2-15,0-8-6 16,0-6-3-16,0-4-20 15,0-3-67-15,0-3-27 16,0 0 99-16,-2-4-39 16,-2-17-160-16,2-7-89 15,2-4 143-15,0-3 146 16,15 9 17-16,12 3 65 16,2 9 16-16,2 7-55 15,0 7 74-15,-2 0 63 16,-4 9-68-16,-3 11 31 0,-5 0-72 15,-3 4-40-15,-5-2 82 16,0-1-83-16,-3-4-2 16,2-2-7-16,2-8-4 15,6-2-15-15,4-5-52 16,15-12-88-16,-3-15-79 16,-6 1-310-16</inkml:trace>
  <inkml:trace contextRef="#ctx0" brushRef="#br0" timeOffset="27091.84">18004 5332 1045 0,'0'0'333'0,"0"0"-249"16,0 0 98 0,-8 121 15-16,1-54-89 0,5 9 68 15,-1 6-28-15,1-2-33 16,0 1 31-16,-3-4-91 16,-3-8-8-16,-3-6 1 15,-7-10-35-15,-5-9 28 16,-6-5-11-16,-9-9-29 15,-9-8 58-15,-1-8-59 16,0-6-6-16,13-8 6 16,12 0 33-16,15-16 46 15,8-16-79-15,16-10 15 16,21-8-20-16,17-4 5 16,11-1 0-16,8 1-1 15,5 2-44-15,2 3-85 0,13-4-114 16,-21 10-147-16,-18 9-439 15</inkml:trace>
  <inkml:trace contextRef="#ctx0" brushRef="#br0" timeOffset="32431.07">18999 5217 1003 0,'0'0'214'15,"0"0"-79"-15,0 0 45 16,0 0-32-16,0 0-11 16,0 0 27-16,0 0-74 15,-5-50 20-15,3 46-23 16,0-2-4-16,-1 2 25 16,1 1-30-16,0-2-19 15,-1 1 39-15,3 2-72 0,-2-1-2 16,2-2-17-16,0-1-6 15,0-2 9-15,0-2-10 16,0-2-30-16,7-2 11 16,9 2-15-16,4-2 5 15,2 5 19-15,0 2-13 16,-1 7 22-16,-6 0-25 16,-9 16 26-16,-6 18 4 15,-4 15 30-15,-31 9 13 16,-14 7 9-16,-11-1-44 15,0-6 12-15,4-11-24 16,13-13 0-16,12-14 25 16,13-10-25-16,14-8-6 0,4-2-16 15,11-2-38-15,24-20-13 16,13-6-25-16,2-4 75 16,2 3 1-16,-5 9 40 15,-11 8-18-15,-7 10 30 16,-10 2-17-16,-5 11 27 15,-5 17-17-15,-5 5-22 16,-4 4 80-16,0-1-73 16,0-5-1-16,0-2-7 15,0-10-47-15,0-9-72 16,0-7-107-16,22-8-19 16,3-17 27-16,-2-7-661 0</inkml:trace>
  <inkml:trace contextRef="#ctx0" brushRef="#br0" timeOffset="32617.87">19319 5243 697 0,'0'0'1034'16,"0"0"-693"-16,0 0-186 16,0 0-43-16,0 0-35 15,0 0 63-15,137 67-49 16,-113-29-49-16,1 0 38 16,-6-3-72-16,2-3-8 15,-6-11 0-15,-1-7-65 16,-1-8 2-16,-1-6-68 15,-2 0-50-15,11-38-27 16,-6-2-427-16,1-4-641 0</inkml:trace>
  <inkml:trace contextRef="#ctx0" brushRef="#br0" timeOffset="33031.81">19765 5150 1122 0,'0'0'661'15,"0"0"-513"-15,0 0 23 0,-29 128-11 16,7-69-37-16,2 2-45 15,2-11 32-15,5-10-92 16,7-14-7-16,6-8-11 16,0-9-51-16,0-9-23 15,17 0 5-15,8-7-49 16,8-13-80-16,0-2-22 16,1-3 33-16,-5 8 151 15,-7 5 36-15,-5 8 193 16,-5 4-10-16,-1 0-79 0,1 2 48 15,1 10-69-15,3-2-16 16,1-1-5-16,3-6-38 16,3-1 10-16,1-2-34 15,0-2-35-15,-5-15 15 16,-4-10-99-16,-9-4-124 16,-3-8 89-16,-3 0 34 15,0 6 100-15,0 6 20 16,-3 10 104-16,-1 8 111 15,-5 9-93-15,1 0-69 16,-2 4-1-16,-3 15-33 16,5 2 31-16,-2 4-50 15,10 4-65-15,0-4-140 0,0-11-304 16</inkml:trace>
  <inkml:trace contextRef="#ctx0" brushRef="#br0" timeOffset="33489.11">20137 5217 2085 0,'0'0'562'16,"0"0"-471"-16,0 0-91 16,0 0 11-16,0 0 4 0,0 0 28 15,0 0 18 1,0 108 21-16,0-77-70 16,0-5-5-16,0-6-7 0,0-8 0 15,0-2-15-15,0-6-53 16,0-2-77-16,2-2-24 15,6-9-70-15,-2-17 5 16,-1-3-524-16</inkml:trace>
  <inkml:trace contextRef="#ctx0" brushRef="#br0" timeOffset="33616.93">20145 5015 1538 0,'0'0'705'15,"0"0"-462"-15,0 0-142 16,0 0-80-16,0 0-21 15,0 0-6-15,0 0-84 0,-2-12-463 16,2 24-1313-16</inkml:trace>
  <inkml:trace contextRef="#ctx0" brushRef="#br0" timeOffset="34217.37">20224 5472 2239 0,'0'0'357'0,"0"0"-357"15,0 0-50-15,0 0-26 16,133-24 74-16,-104 0-20 16,-8-5 22-16,0-8-65 15,-13-1-126-15,-6 0 57 16,-2 3 134-16,-4 5 110 16,-13 12 3-16,-4 10 4 15,1 8-117-15,1 0 19 0,2 22 42 16,9 7-15-16,8 3 56 15,0-1-54-15,0 1-18 16,17-1 21-16,6-4-51 16,4-6 0-16,2-3 10 15,4-8-10-15,2-8-15 16,1-2-64-16,-3-5-1 16,-1-18 17-16,-4-9-84 15,-3 0-111-15,-4 2 77 16,-9 6 126-16,-2 12 55 15,-10 12 121-15,0 0-64 16,0 14 24-16,0 16 110 0,-12 6-19 16,2 2 23-16,-1 0-122 15,3-6-30-15,2-8-34 16,4-8 0-16,2-7-9 16,0-9-24-16,0 0-52 15,18 0 43-15,11-12-66 16,13-15-43-16,9-6-123 15,5 1 13-15,-1 1 159 16,-3 9 93-16,-10 8 56 16,-6 14 177-16,-10 0-119 15,-8 9-27-15,-7 18-35 16,-8 4-24-16,-3 6 6 16,-7 1-34-16,-13-4 9 15,-9-4-29-15,-2-7-68 16,-25-14-134-16,9-6-180 0,1-3-1184 0</inkml:trace>
  <inkml:trace contextRef="#ctx0" brushRef="#br0" timeOffset="34389.18">20280 5031 1463 0,'0'0'915'0,"0"0"-673"16,0 0-133-16,0 0-61 15,125-89-21-15,-87 86-27 16,5 3-37-16,1 8 36 0,23 33-225 16,-12-4-58-16,-1-3-462 15</inkml:trace>
  <inkml:trace contextRef="#ctx0" brushRef="#br0" timeOffset="34529.9">21470 5488 2583 0,'0'0'0'15,"0"0"-316"-15,0 0-864 0</inkml:trace>
  <inkml:trace contextRef="#ctx0" brushRef="#br0" timeOffset="35290.35">19134 5416 1064 0,'0'0'403'0,"0"0"-155"16,0 0-99-16,0 0-14 0,0 0 17 16,0 0-34-16,0 0-44 15,6 34-26-15,-4-10 14 16,-2 6 57-16,0 7-63 15,0-4-2-15,-19 1 37 16,-10-1-48-16,-6-3 11 16,-8-6-54-16,-3-7 0 15,-2-3-21-15,-4-11-164 16,7-3-167-16,13 0-489 0</inkml:trace>
  <inkml:trace contextRef="#ctx0" brushRef="#br0" timeOffset="39330.21">10171 6261 709 0,'0'0'304'0,"0"0"-90"15,0 0-90-15,0 0-7 16,0 0-1-16,0 0-34 15,0 0-9-15,0 0-32 0,0 0-18 16,0 0 42-16,0 0-19 16,0 0 9-16,0 0 10 15,0-3-43-15,0-1 43 16,0-1-15-16,2-4-29 16,-2 1 11-16,0 0-18 15,0 1-11-15,0 4 0 16,-6 1 10-16,-10 2-25 15,-4 0 12-15,-9 10 0 16,-2 20 10-16,-2 14 8 16,-1 13 32-16,8 8 68 15,5 3-53-15,12 3 0 16,7-7-5-16,2-6-38 16,5-9 18-16,17-11-40 15,6-11 0-15,9-8-10 0,3-14 9 16,7-5-10-16,1-7-45 15,-1-19-25-15,-2-11 20 16,-8-5-54-16,-8-1-30 16,-6-2 24-16,-9 6 45 15,-8 4 76-15,-4 12 7 16,-2 8 93-16,0 9 34 16,0 6-79-16,-2 0-12 15,-10 0-1-15,0 12-41 16,1 6 44-16,1 2-5 15,6-3-21-15,4 2 11 16,0-5-30-16,16-4 0 16,8-2 0-16,12-8 9 0,6 0-18 15,5-2 0-15,4-18-40 16,3-6 9-16,-3-4-30 16,-7 2 40-16,-10 5 10 15,-12 7 24-15,-13 9-10 16,-9 7 6-16,0 0 0 15,-13 14 42-15,-12 15-42 16,-4 8 74-16,0 3 32 16,7-1-50-16,4-8-4 15,10-7-16-15,5-9-27 16,3-7-7-16,0-8-2 16,9 0-20-16,16-5-4 15,4-15 0-15,2-7-75 16,0-4-66-16,-2-5-52 0,-7 4 102 15,-4 4 30-15,-3 8 85 16,-3 12 8-16,-3 8 17 16,-3 4 14-16,4 20 20 15,-4 8 48-15,1 2-8 16,-3 2-80-16,0-6-18 16,-2-8-1-16,-2-4-11 15,0-14-124-15,-13-4-134 16,-5 0-412-16</inkml:trace>
  <inkml:trace contextRef="#ctx0" brushRef="#br0" timeOffset="39503.68">10762 6079 1800 0,'0'0'557'0,"0"0"-455"15,0 0-79-15,113 7-23 16,-88 25 12-16,-14 9-12 15,-11 12-19-15,0 10 17 16,-34 20-177-16,-1-14-189 16,-1-15-863-16</inkml:trace>
  <inkml:trace contextRef="#ctx0" brushRef="#br0" timeOffset="40701.85">11816 6296 1603 0,'0'0'392'15,"0"0"-124"-15,0 0-133 16,0 0-127-16,0 0 12 15,0 0-7-15,0 0 87 0,10 127 7 16,-4-69-39-16,-2-2 1 16,1-10-69-16,-5-12 18 15,2-12 15-15,-2-11-33 16,2-6 0-16,-2-5-1 16,4 0-9-16,4 0-4 15,5-14-26-15,7-16-32 16,9-15-15-16,7-6-86 15,1-2 34-15,-1 12 102 16,-3 12 37-16,-4 19 59 16,-2 10-49-16,-2 7-1 15,-5 20 59-15,-7 10-25 16,-6 3 48-16,-7-1 0 16,0-2-40-16,0-9-16 15,0-8-35-15,0-8 2 0,0-8-16 16,0-4-42-16,13 0-14 15,7-4 22-15,5-16-2 16,6-11-60-16,-2-2-59 16,0-1 26-16,-9 6 136 15,-7 12 7-15,-6 14 84 16,-4 2-47-16,-3 20-36 16,0 15 103-16,0 4-8 15,0 3-16-15,0-4 31 16,0-6-72-16,2-8-20 15,13-8 12-15,5-7-30 0,7-8 17 16,7-1-18 0,3-1-25-16,3-22 11 0,-3-4-85 15,-6-10 14-15,-8 1 18 16,-2 4-72-16,-10 6 104 16,-4 10 35-16,-7 10 44 15,0 6-14-15,0 3-13 16,0 20-5-16,0 7 114 15,0 4-25-15,2-2-21 16,7-1-53-16,6-7-18 16,1-7 8-16,4-8-17 15,-2-5 0-15,2-4 7 0,-7 0-7 16,-3-7 0-16,-8-8-31 16,-2-10-78-16,-14-3-5 15,-17-4-42-15,-9-2 71 16,-2 2 71-16,3 4 7 15,10 4 7-15,10 4 65 16,9 6 41-16,8 2 68 16,2-2-63-16,2-2-46 15,19-4-9-15,3-2-45 16,3-1-19-16,2 6 8 16,2 2-40-16,-2 8-51 15,5 7-151-15,-7 0-268 16,-10 0-729-16</inkml:trace>
  <inkml:trace contextRef="#ctx0" brushRef="#br0" timeOffset="40916.74">13105 6520 1763 0,'0'0'398'16,"0"0"-344"-16,0 0 2 15,2 119-24-15,-2-85-1 16,0-10 54-16,0-12-72 16,0-4-11-16,0-5-4 15,0-3 1-15,0-3-73 16,0-12-148-16,4-8-294 0</inkml:trace>
  <inkml:trace contextRef="#ctx0" brushRef="#br0" timeOffset="41193.28">12895 6108 1117 0,'0'0'554'0,"0"0"-319"15,0 0 35-15,0 0-45 0,0 0-82 16,0 0-48 0,114 0 51-16,-90 17-100 0,3 3 1 15,0-9-22 1,4-3-12-16,2-6-13 0,5-2-3 16,13-4-141-16,-5-13-104 15,-11 0-696-15</inkml:trace>
  <inkml:trace contextRef="#ctx0" brushRef="#br0" timeOffset="41688.01">14110 6365 1490 0,'0'0'376'16,"0"0"-187"-16,0 0 1 15,0 0 10-15,0 0-44 16,0 0-41-16,0 0-103 15,56-11 1-15,-29 39 39 16,-1 6-52-16,-1 0 0 16,-3-1 0-16,1-9-15 15,-6-6-16-15,3-11-65 16,1-7-63-16,0 0 97 16,13-33-187-16,-8-5-320 15,-1-7-640-15</inkml:trace>
  <inkml:trace contextRef="#ctx0" brushRef="#br0" timeOffset="42481.33">14547 6198 1520 0,'0'0'549'0,"0"0"-485"0,0 0 100 15,-27 135-39-15,10-77-39 16,-2-4 82-16,6-9-102 16,2-12-42-16,6-11-18 15,3-10-6-15,2-8-6 16,0-4-81-16,0 0-63 15,16-2 92-15,2-16-68 16,4-10-201-16,1-2-273 16,-4 0 94-16,-1 5 506 15,-7 11 257-15,-3 11 154 16,-4 3-150-16,-2 3-134 0,0 20 82 16,-2 5 2-16,2 4-85 15,-2-2-36-15,2-6-55 16,3-6-35-16,1-9 5 15,4 0-5-15,3-9-9 16,5 0 3-16,4 0 12 16,2-12-18-16,3-10-3 15,2-8-12-15,-2-7 21 16,-2-2-29-16,-6-1-23 16,-5 5 56-16,-5 8 4 15,-7 10 8-15,-2 10 60 16,0 7-52-16,-7 0-2 0,-11 17-16 15,-1 12 0-15,3 3 78 16,5 1-44-16,9 2 6 16,2-5-28-16,2-4-12 15,23-4 34-15,6-6-34 16,9-8 0-16,2-8 14 16,3 0-7-16,-3-14-14 15,1-12-14-15,-8-6-45 16,-2 0 11-16,-8 2-61 15,-8 6 57-15,-3 9 50 16,-9 14 4-16,-3 1-5 16,-2 5 20-16,0 20-4 15,0 4 113-15,0 3-34 0,-2-1-54 16,2-5 35 0,0-8-66-16,0-8 15 0,0-8-15 15,0-2 0-15,18 0 4 16,6-10-4-16,11-14-18 15,10-7 11-15,3-3-78 16,2 1 76-16,-3 5-10 16,-5 10 19-16,-4 9-18 15,-9 9 16-15,-4 0-2 16,-9 21-24-16,-5 2 39 16,-5 4-21-16,-6-1 10 15,0-1 0-15,-6-1-9 16,-19-1-31-16,-8-3-100 15,-41-5-55-15,7-4-137 0,0-8-376 0</inkml:trace>
  <inkml:trace contextRef="#ctx0" brushRef="#br0" timeOffset="42645.06">14739 6250 1530 0,'0'0'586'15,"0"0"-289"-15,0 0-133 16,0 0-127-16,136-102 18 15,-83 92-47-15,3 8-5 16,-3 2-3-16,-4 6-36 16,7 32-107-16,-14-2-217 15,-11-3-296-15</inkml:trace>
  <inkml:trace contextRef="#ctx0" brushRef="#br0" timeOffset="43492.09">16538 6321 1043 0,'0'0'752'0,"0"0"-502"16,0 0-82-16,0 0-47 16,0 0-110-16,0 0-4 15,-114 13 58-15,78 25 14 16,5 4-2-16,11 1-42 16,7-10-26-16,11-3 13 0,2-13-22 15,2-8-27 1,23-6 11-16,8-3-8 0,7-12-33 15,11-39-178-15,-9 4-154 16,-8-3-255-16</inkml:trace>
  <inkml:trace contextRef="#ctx0" brushRef="#br0" timeOffset="44119.64">16607 5999 1557 0,'0'0'637'0,"0"0"-450"15,0 0-134-15,0 0-23 16,-58 119 62-16,33-49 69 15,10 8-27-15,8 1-53 0,7-6-11 16,9-10-70-16,20-12 0 16,6-14-7-16,5-16 7 15,5-10-6-15,4-11-9 16,2-4-36-16,1-24-48 16,-6-10-124-1,-7-8-28-15,-12-4-67 0,-12 1-53 16,-13 12 371-16,-2 12 12 15,0 17 191-15,-20 8-93 16,-4 14-94-16,-3 21 119 16,2 4 69-16,9 4-23 15,8-2-70-15,8-6-48 16,0-7-41-16,10-8 16 0,15-10-38 16,6-10 0-1,6 0-14-15,3-8 14 0,-1-19-42 16,-1-2-32-16,-2-7-6 15,-10 2 25-15,-3 1-34 16,-9 10 50-16,-6 6 39 16,-5 11 73-16,-3 6-5 15,0 2-67-15,0 20 11 16,0 9 137-16,0-1-88 16,0-2-40-16,4-4 26 15,2-9-36-15,4-4-22 16,1-10-6-16,2-1-4 15,3-1 21-15,2-22-97 16,1-6-121-16,2-8-95 16,-1-1-50-16,2 2 145 0,3 6 87 15,-3 11 131-15,-5 12 125 16,2 7 79-16,-6 2-86 16,-4 20 26-16,-5 7-81 15,-4 2 13-15,0 0-21 16,0-4-21-16,-8-2-34 15,-8-5-2-15,-15-8-119 16,2-3-53-16,0-9-399 0</inkml:trace>
  <inkml:trace contextRef="#ctx0" brushRef="#br0" timeOffset="44317.27">16756 6154 348 0,'0'0'1522'0,"0"0"-1172"0,0 0-146 16,120-12-147-16,-75 12-7 16,-5 10 1-16,-6 6-29 15,-7 0-20-15,-10-2-2 16,-5 0-102-16,-8-2-19 16,-4-7-189-16,-7-2-58 15,-9-3-402-15</inkml:trace>
  <inkml:trace contextRef="#ctx0" brushRef="#br0" timeOffset="44445.28">17107 6072 1711 0,'0'0'481'0,"0"0"-417"16,0 0-63-16,0 0-2 16,122 2-15-16,-122 16-74 0,0-2-104 15,-10-2-416-15</inkml:trace>
  <inkml:trace contextRef="#ctx0" brushRef="#br0" timeOffset="44601.11">16172 6333 2022 0,'0'0'537'16,"0"0"-436"-16,0 0-60 0,0 0-40 15,173-3 4 1,-67-6-5-16,52-10-96 0,-22 5-69 15,-11-2-410-15</inkml:trace>
  <inkml:trace contextRef="#ctx0" brushRef="#br0" timeOffset="46014.15">18667 5967 1420 0,'0'0'544'0,"0"0"-272"0,0 0-139 16,0 0-81-16,0 0-52 16,0 0 0-16,0 0 22 15,-11 149 146-15,-3-62-52 16,1 5-26-16,3-20-42 16,-1 0-2-16,5-16-45 15,0-20 0-15,0-12 29 16,6-14-30-16,0-6 0 15,0-4-28-15,0 0 17 16,0 0-2-16,6-8-29 16,13-16 21-16,12-10-73 0,8-7-95 15,3 6 42 1,0 8 147-16,-7 18 2 16,-4 9 38-16,-6 8-40 15,-9 21 12-15,-9 8 50 0,-7 5-26 16,-7-3 15-16,-22 2 101 15,-9-3-90-15,-7-6 13 16,1-5-53-16,1-8-14 16,12-7 1-16,12-6-9 15,11-6-45-15,8 0 39 16,8-12-84-16,27-18-87 16,19-13-158-16,13-6 168 15,8-6 48-15,3 4-8 16,-4 7 127-16,-12 7 3 15,-17 11 107-15,-18 12 77 0,-16 7-14 16,-11 7-44 0,0 0-1-16,-25 10-97 0,-11 16-10 15,-6 8 105-15,2 2-53 16,4 0-3-16,11-6-52 16,10-10-18-16,11-6 0 15,4-8-17-15,2-5-59 16,20-1 76-16,12 0-36 15,6-11 11-15,2-12-100 16,1-4 9-16,-3-4 49 16,-5-1 15-16,-6 6 44 15,-8 9 8-15,-9 9 1 16,-2 8 23-16,-8 4-18 0,-2 24 31 16,0 6 63-1,0 4-15-15,0-1-38 0,0-8 10 16,-2-9-49-16,-1-9-8 15,3-6 1-15,0-5 10 16,0 0 4-16,0 0-15 16,7-16-43-16,11-8-60 15,2-4-14-15,7 2 91 16,0 2 6-16,2 7 14 16,0 9-2-16,2 8 8 15,5 0 0-15,-1 0 24 16,7 3-24-16,3 1 11 15,1-4-5-15,-1 0 1 16,-5-4-14-16,-11-11-29 0,-8 0-44 16,-13-1-4-16,-8 0-129 15,0 5 136-15,0 8 59 16,-8 3 18-16,-6 11 18 16,1 27 37-16,-1 18 69 15,5 13 53-15,5 12-61 16,2 7-7-16,2 0-10 15,-2-2-45-15,-3-6 19 16,-1-6-28-16,-4-11-39 16,-3-12 50-16,-3-13-55 15,-1-9 0-15,-3-13 17 16,-1-8-12-16,4-7 15 16,1-1-20-16,9 0-1 15,5-15 67-15,2-16-67 16,0-6 0-16,11-10-6 0,9-7-10 15,3-6-2-15,-6-1-75 16,-3-6-113-16,-14-37-26 16,0 16-340-16,-16 1-783 0</inkml:trace>
  <inkml:trace contextRef="#ctx0" brushRef="#br0" timeOffset="46197.97">19186 6009 788 0,'0'0'1361'0,"0"0"-1073"16,0 0-230-16,0 0 37 0,-54 111-20 16,54-67-20-16,4-2 10 15,23-6-57-15,2-6-8 16,7-10-12 0,-2-10-75-16,4-10-24 0,-7-14-161 15,-14-13-352-15</inkml:trace>
  <inkml:trace contextRef="#ctx0" brushRef="#br0" timeOffset="46313.61">19400 6110 1702 0,'0'0'719'15,"0"0"-638"-15,0 0-81 16,158-6-17-16,-92 6-112 16,38-3-16-16,-19 1-219 15,-6 2-532-15</inkml:trace>
  <inkml:trace contextRef="#ctx0" brushRef="#br0" timeOffset="46619.41">20477 6174 51 0,'0'0'1988'0,"0"0"-1653"16,0 0-335-16,0 0-2 15,-112 104 2-15,79-58 60 16,8 4 82-16,12 3-23 15,13-6-56-15,0-1 13 16,22-13-76-16,13-8 0 16,15-14 15-16,3-11-6 0,5 0-18 15,1-28 4-15,-9-10-86 16,-9-11 12-16,-12 0-49 16,-16-4-22-16,-11 7 82 15,-2 8 68-15,0 11 33 16,-13 10 19-16,-3 11-52 15,-3 6-38-15,-6 4-163 16,2 15-37-16,5-2-309 0</inkml:trace>
  <inkml:trace contextRef="#ctx0" brushRef="#br0" timeOffset="46801.85">20802 6453 1950 0,'0'0'478'0,"0"0"-441"0,0 112 3 16,-2-52-3-16,-9-1-37 16,-1-8-15-16,3-12-19 15,5-13-9-15,4-14-65 16,2-12-152-16,16-21-40 16,4-6-844-16</inkml:trace>
  <inkml:trace contextRef="#ctx0" brushRef="#br0" timeOffset="47198.28">21163 6168 2299 0,'0'0'541'0,"0"0"-541"16,0 0-132-16,0 0 33 16,0 0 99-16,0 0 31 15,-25 142 79-15,25-96-67 16,0 1 11-16,0-3-29 15,0-5-24-15,0-2 87 16,8-3-87-16,-2-4 16 16,-4 0-8-16,0 0-7 15,-2-2-4-15,0 0 1 16,-6-2 1-16,-12-3-6 16,-3-5 6-16,2-4-12 15,3-7 11-15,3-5-34 16,6-2 34-16,7-11-9 0,0-24-91 15,11-18-7-15,18-16-58 16,9-11 87-16,0-6 62 16,2 1 17-16,-8 7 5 15,-8 11 69-15,-11 16 14 16,-11 15 33-16,-2 14-121 16,-13 10-18-16,-40 12-142 15,1 0-371-15,4 2-515 0</inkml:trace>
  <inkml:trace contextRef="#ctx0" brushRef="#br0" timeOffset="48969.92">2104 7950 1689 0,'0'0'212'0,"0"0"-99"15,0 0-107-15,0 0 15 0,0 0 163 16,0 0-19-16,0 0-45 15,2-15-65-15,-2 16-46 16,0 24 18-16,0 13-14 16,0 16 48-16,0 8 84 15,0 5-133-15,0-6-6 16,0-6-2-16,0-13 16 16,0-10-38-16,0-9 18 15,5-8-147-15,1-7 24 16,1-8-221-16,-5 0 10 15,0-11-408-15</inkml:trace>
  <inkml:trace contextRef="#ctx0" brushRef="#br0" timeOffset="49213.71">2405 7881 1711 0,'0'0'318'0,"0"0"-243"16,0 0-7-16,0 0 34 15,120 132 3-15,-118-87 62 16,-2 4-8-16,-11 3-102 16,-20 0 86-16,-9-2-133 15,-5-1 8-15,1-12-18 16,3-8-40-16,10-10 39 16,10-8-73-16,9-11-57 15,12 0 13-15,16-32-94 16,19-5-378-16,5 0-200 0</inkml:trace>
  <inkml:trace contextRef="#ctx0" brushRef="#br0" timeOffset="49431.21">2539 8247 945 0,'0'0'620'16,"0"0"-338"-16,0 0-38 15,0 0-65-15,0 0-55 16,64 134-47-16,-49-109-60 16,6-7-10-16,10-10 72 15,11-8-66-15,5-5-1 16,5-20-12-16,-4-12-65 15,-10 0 13-15,-11-5-58 16,-13-1-10-16,-14 5 20 16,0 6 69-16,-19 12 31 15,-7 10 36-15,-1 10-36 16,1 2-20-16,1 32-82 0,11-2-167 16,10-3-79-16</inkml:trace>
  <inkml:trace contextRef="#ctx0" brushRef="#br0" timeOffset="49692.31">3738 8065 1884 0,'0'0'260'0,"0"0"-260"15,0 0-34 1,-119 38 34-16,73-8 20 0,5 5 144 15,12-2-50-15,14-3-4 16,11-1-81-16,4-6-15 16,6-6-3-16,21-7 2 15,9-9-26-15,4-1 8 16,2-10-67-16,-2-17-6 16,-2-32-220-16,-11 7-248 15,-9 2-210-15</inkml:trace>
  <inkml:trace contextRef="#ctx0" brushRef="#br0" timeOffset="49885.25">3785 7732 1993 0,'0'0'531'15,"0"0"-418"-15,0 0-113 0,0 0-77 16,0 0 77 0,0 0 24-16,2 128 55 0,-2-63 7 15,0 4-41-15,0 2-8 16,0-5-37-16,0-6 0 15,2-9-15-15,5-11-31 16,1-11-76-16,0-10-80 16,-2-9-305-16,-4-10-556 0</inkml:trace>
  <inkml:trace contextRef="#ctx0" brushRef="#br0" timeOffset="50246.47">3544 8057 2008 0,'0'0'300'0,"0"0"-300"16,0 0-127-16,0 0 14 15,152-37 113-15,-102 32 122 16,4 5-57-16,-2 0-28 16,-6 0 4-16,-7 16-30 15,-13 8 33-15,-8 6-4 16,-2 7 2-16,-3 2 59 15,3-1-80-15,3 1-14 16,8-10 10-16,6-7 0 16,3-10-34-16,5-12-1 0,-2 0-21 15,-5-18 14 1,-5-12-102-16,-11-8-133 16,-11-2-226-16,-7-4 198 15,0 3 288-15,-19 8 103 0,-4 7 135 16,-6 8-15-16,0 8-192 15,-1 6-31-15,-3-1-7 16,8 4-246-16,5-6-518 0</inkml:trace>
  <inkml:trace contextRef="#ctx0" brushRef="#br0" timeOffset="50429.7">4253 7538 1879 0,'0'0'655'0,"0"0"-640"0,0 0-21 15,-23 162 6-15,4-90-39 16,-13 28 5-16,8-18-193 16,3-16-362-16</inkml:trace>
  <inkml:trace contextRef="#ctx0" brushRef="#br0" timeOffset="50608.99">4458 8342 2105 0,'0'0'538'0,"0"0"-511"15,2 106-27-15,-2-48-46 0,-18 0-52 16,-9-2 22-16,-21 5 67 15,5-18-141-15,1-11-523 0</inkml:trace>
  <inkml:trace contextRef="#ctx0" brushRef="#br0" timeOffset="51129.81">6653 7680 423 0,'0'0'1867'16,"0"0"-1641"-16,0 0-226 16,0 0-52-16,0 0 43 15,0 0 18-15,-122 102 86 16,66-24 48-16,0 5-88 16,3 5 6-16,-3 3-48 15,13-19-12-15,-1-1 15 16,9-11-16-16,6-17-33 15,8-13-19-15,6-14-124 16,1-16-28-16,6-7-91 16,1-17-438-16</inkml:trace>
  <inkml:trace contextRef="#ctx0" brushRef="#br0" timeOffset="51295.89">5967 7899 742 0,'0'0'1591'0,"0"0"-1300"0,0 0-189 15,0 0-93-15,158 54 13 16,-84-13-21-16,6 6 18 16,7 2 30-16,2 2-49 15,-5-3-46-15,17 1-116 16,-25-15-187-16,-18-10-563 0</inkml:trace>
  <inkml:trace contextRef="#ctx0" brushRef="#br0" timeOffset="52069.4">7307 8275 1122 0,'0'0'996'0,"0"0"-744"16,0 0-114-16,0 0 7 15,0 0-111-15,0 0-16 16,0 0-18-16,96-134 0 16,-50 97 6-16,6 4-5 0,-1 11-1 15,-5 10 35 1,-3 12-8-16,-5 4 16 0,-7 26-36 16,-4 6 2-16,-2 2 76 15,-2-1-85-15,0-8 9 16,0-11 8-16,3-7-17 15,1-11 25-15,4 0-25 16,5-25 0-16,-1-8-28 16,1-13-4-16,-5-3-50 15,-4-3 30-15,-7 0-85 16,-2 4-7-16,-7 10-100 16,-2 9 38-16,-7 15 98 15,-2 10-76-15,0 4-535 0</inkml:trace>
  <inkml:trace contextRef="#ctx0" brushRef="#br0" timeOffset="53045.88">8809 7795 1311 0,'0'0'265'0,"0"0"-23"15,0 0-1-15,0 0-58 16,0 0 4-16,0 0-92 16,0 0-39-16,-2 13-26 15,2 21 6-15,0 14 28 16,0 12 9-16,0 5 2 15,0-2 9-15,-5-5-84 16,1-9 0-16,0-11 36 16,2-9-27-16,0-11-10 15,-2-11 1-15,4-2 0 16,0-5-13-16,0 0-1 0,0 0-7 16,0 0-4-16,0-8 11 15,-2-21 14 1,0-17-160-16,2-14 20 0,0-14 94 15,0-8-61-15,4 2 6 16,15 7 88-16,1 13 26 16,2 18 5-16,-4 14 52 15,0 14-5-15,-5 11 23 16,1 3-50-16,-3 17-38 16,-5 19 90-16,-6 10-35 15,0 8 29-15,-11 5-17 16,-11-4-24-16,-1-6 8 15,4-11-51-15,5-11 6 0,7-13-21 16,7-9 15-16,0-5-40 16,7 0-8-16,20 0 14 15,13-14 20-15,5-4-5 16,-1 2-25-16,-3 6 12 16,-8 5 43-16,-6 5-11 15,-8 7 0-15,-9 17 0 16,-10 8 14-16,0 7-14 15,-25 2 0-15,-8 3 81 16,-4-4-81-16,4-5 1 16,6-11-1-16,10-8-45 15,8-8-37-15,9-8-104 16,2-12-65-16,22-17-19 0,5-7-559 16</inkml:trace>
  <inkml:trace contextRef="#ctx0" brushRef="#br0" timeOffset="53247.21">9388 7602 755 0,'0'0'1111'15,"0"0"-908"-15,0 0-112 16,-87 162 145-16,64-86-100 16,7 5-14-16,9-5 20 15,7-4-106-15,9-8-26 16,22-10-10-16,14-10-85 15,6-12 78-15,27-13-202 16,-11-12-117-16,-14-7-391 0</inkml:trace>
  <inkml:trace contextRef="#ctx0" brushRef="#br0" timeOffset="54595.3">9922 7904 649 0,'0'0'864'0,"0"0"-650"15,0 0-171-15,0 0 50 16,0 0 27-16,0 0 20 16,0 0 25-16,-50 0-94 0,46-5-52 15,0-6 81-15,4 0-100 16,0-3 18-16,0-3-18 16,0-1 0-16,0 0 5 15,10 3-5-15,2 1 0 16,-1 3 1-16,0 5 5 15,-4 3-6-15,-3 3 0 16,1 0 0-16,-5 0 18 16,0 0-18-16,0 3 0 15,0 14 20-15,0 0-20 16,0 5 25-16,-5-3-3 16,-1-4-20-16,1-2 16 15,0-6-18-15,3-3 0 0,0-1 19 16,2-3-12-16,-2 0-7 15,2 0 5-15,0 0-4 16,0 0 4-16,-2 0-5 16,2 0 0-16,-2 0 12 15,2-13-12-15,0-2-39 16,0-6 39-16,2-1-30 16,13 2 12-16,3 2-10 15,0 4 15-15,0 8-14 16,-2 3 28-16,-6 3-1 15,-3 9 11-15,-5 15-4 16,-2 10 14-16,0 6 21 16,-21 7-18-16,-11 0 92 15,-1-4-82-15,2-7-7 16,6-10-12-16,7-8 0 0,7-8-30 16,11-8 13-16,0-2-65 15,15-2 9-15,21-17-95 16,9-6-127-16,1 1 47 15,-1 6 87-15,-9 10 146 16,-7 8 60-16,-13 4-21 16,-10 20 67-16,-6 10-56 15,-6 4 50-15,-29 6 51 16,-7 0-49-16,-4-2 4 16,-1-4-73-16,7-6-22 15,7-7-22-15,12-11-52 16,21-14-151-16,0 0-132 15,5-17-295-15</inkml:trace>
  <inkml:trace contextRef="#ctx0" brushRef="#br0" timeOffset="54781.99">10416 7863 2008 0,'0'0'536'0,"0"0"-455"16,0 0-80-16,0 0-1 16,0 0-11-16,0 0-59 15,0 0-34-15,-37 127-266 0,30-102-428 0</inkml:trace>
  <inkml:trace contextRef="#ctx0" brushRef="#br0" timeOffset="54900">10368 8315 1476 0,'0'0'614'0,"0"0"-431"16,-14 117-66-16,10-69-117 16,-1-6-34-16,5-7-70 15,0-14-184-15,2-13-393 0</inkml:trace>
  <inkml:trace contextRef="#ctx0" brushRef="#br0" timeOffset="55278.68">10998 7775 1003 0,'0'0'1186'15,"0"0"-1087"-15,0 0-99 16,0 0 0-16,0 0 29 15,-92 107 105-15,82-66 69 16,8 1-97-16,2 0-50 16,4-4 14-16,21-5-69 15,1-10-2-15,8-5-2 16,-1-13 3-16,0-5-16 16,1 0 10-16,-5-11-54 15,-5-15 30-15,-8-10-101 16,-9-4-8-16,-5-2-61 0,-2 1 76 15,0 8 124 1,-2 10 81-16,-5 9 11 0,-2 12-77 16,-4 2-15-16,-10 7-200 15,3 11-89-15,3-7-466 0</inkml:trace>
  <inkml:trace contextRef="#ctx0" brushRef="#br0" timeOffset="55486.85">11334 8020 1635 0,'0'0'281'0,"0"0"-170"16,0 116-2-16,-10-57-66 16,-3 2 42-16,3-7-24 15,6-8-11-15,4-10-27 16,0-8-23-16,0-12-43 15,24-16-144-15,3 0-121 16,2-14-652-16</inkml:trace>
  <inkml:trace contextRef="#ctx0" brushRef="#br0" timeOffset="55951.51">11812 7800 1435 0,'0'0'179'0,"0"0"-152"16,0 0 27-16,0 0 25 15,0 0 60-15,0 0 37 16,0 0-116-16,-32 42 134 16,32-7-102-16,0 4-49 15,7 7 36-15,9 3-78 16,1-2 64-16,4-1-65 15,-5-3 34-15,-5-5-4 16,-5-8-30-16,-6-3 0 16,0-8 18-16,-11-3-2 0,-11-2-17 15,-7-5 1-15,0-8-40 16,4-1 30-16,6 0-47 16,9-18 12-16,10-9-16 15,2-14-11-15,29-4 42 16,14-10 15-16,9-5 15 15,2-1 42-15,-3-1-30 16,-8 4 38-16,-12 4 87 16,-16 9-6-16,-11 10 14 15,-6 7-60-15,-14 7-73 16,-22 10-12-16,-6 9-39 16,-5 2-83-16,3 11-36 15,3 22-101-15,16-3-227 16,10-4-164-16</inkml:trace>
  <inkml:trace contextRef="#ctx0" brushRef="#br0" timeOffset="56154.85">12291 7686 2232 0,'0'0'366'16,"0"0"-284"-16,89 110-27 15,-62-38-55-15,-16 13 0 16,-11 7 3-16,-17 4 24 0,-28 1 6 16,-16-3-33-1,-45 22-121-15,11-26-187 0,6-20-771 0</inkml:trace>
  <inkml:trace contextRef="#ctx0" brushRef="#br0" timeOffset="81416.66">4607 9958 861 0,'0'0'701'0,"0"0"-521"16,0 0-64-16,0 0-3 15,0 0 27-15,0 0-23 16,0 0 9-16,0 0-29 15,0 0-76-15,0 0 16 16,0 0 11-16,3 0 34 16,-3 0-14-16,0 0-39 15,0 0 7-15,0 0 8 16,0 0-9-16,0 0 23 0,0 0-21 16,0 0 8-16,0 0 8 15,0 0-22-15,0 0-1 16,8 0-6-16,10 0-23 15,14 0-2-15,12 0 2 16,14 0-1-16,6 0 0 16,8 0-3-16,-1-5-48 15,2 2-28-15,10-6-155 16,-21 4-226-16,-14 1-405 16</inkml:trace>
  <inkml:trace contextRef="#ctx0" brushRef="#br0" timeOffset="81665.31">4634 10124 947 0,'0'0'1412'0,"0"0"-1189"15,0 0-198-15,0 0 5 16,119 0 21-16,-51-6-34 16,5-2-17-16,4-1 0 0,-6 2-62 15,7-5-151 1,-18-1-78-16,-15 1-345 0</inkml:trace>
  <inkml:trace contextRef="#ctx0" brushRef="#br0" timeOffset="81830.53">5450 9753 1810 0,'0'0'321'0,"0"0"-176"0,0 0-48 15,0 0-27-15,0 0-9 16,111 123 9-16,-111-43 9 16,-33 30-79-16,-11-1-15 15,-22 21-94-15,13-36-184 16,13-36-403-16</inkml:trace>
  <inkml:trace contextRef="#ctx0" brushRef="#br0" timeOffset="83541.08">7028 9597 1425 0,'0'0'498'15,"0"0"-337"-15,0 0-96 0,0 0-46 16,0 0 20-16,0 0 54 15,0 0 13-15,0-42-37 16,0 42-38 0,0 0-16-16,0 0 77 0,0 0-37 15,0 0-55-15,0 23-1 16,5 12 1-16,-3 15 62 16,2 8-4-16,-4 7-1 15,0-2-18-15,0-2-20 16,0-7-4-16,0-7 15 15,0-6-21-15,0-9-2 16,0-8-7-16,0-8 0 16,0-8 6-16,0-4-6 15,0-4-1-15,0 0-10 0,2 0 11 16,3 0-6-16,9-1 6 16,5-12 1-16,12-5 5 15,10-2-6-15,3 2 0 16,3 4-1-16,-2 2 1 15,-3 6-2-15,-4 3-4 16,-2 3-6-16,-5 0-7 16,-2 0-47-16,-2 0-56 15,-6 0-91-15,-2 0-81 16,-11 0-200-16,-6 0-381 0</inkml:trace>
  <inkml:trace contextRef="#ctx0" brushRef="#br0" timeOffset="83776.15">6932 9622 2090 0,'0'0'507'0,"0"0"-434"15,0 0-48-15,0 0 32 16,163-27-16-16,-92 21 3 15,5 4-1-15,-2 2-42 16,-6 0-1-16,-7 0-6 16,-12 8-78-16,-20 19-160 15,-12-4-312-15,-17 0-163 0</inkml:trace>
  <inkml:trace contextRef="#ctx0" brushRef="#br0" timeOffset="83942.29">7068 9876 1502 0,'0'0'679'16,"0"0"-573"-16,0 0-39 15,156 0-24-15,-93-2-20 16,1 0-22-16,1-1-2 16,24-6-84-16,-17 0-208 15,-12 0-464-15</inkml:trace>
  <inkml:trace contextRef="#ctx0" brushRef="#br0" timeOffset="84164.1">7846 9668 1257 0,'0'0'523'0,"0"0"-412"16,0 0 63-16,-123 101 16 15,94-49-33-15,14 5-51 16,13-1 29-16,2-5-90 15,22-4-17-15,16-10-17 16,10-5 1-16,10-13-12 16,3-8-61-16,4-11-79 0,-2 0-12 15,12-33-142 1,-17-3-243-16,-11-4-156 0</inkml:trace>
  <inkml:trace contextRef="#ctx0" brushRef="#br0" timeOffset="84341.21">8343 9723 1684 0,'0'0'600'16,"0"0"-515"-16,0 0-64 16,0 0 64-16,-80 155 65 15,46-94-31-15,3 2-40 16,4-5-53-16,5-8-26 16,5-10-24-16,3-9-35 15,-1-7-86-15,-21-10-13 16,3-7-130-16,-6-7-278 0</inkml:trace>
  <inkml:trace contextRef="#ctx0" brushRef="#br0" timeOffset="84501.77">7969 9881 1876 0,'0'0'569'16,"0"0"-508"-16,0 0-61 15,146 46 25-15,-103-20-24 16,-1 1 7-16,-4-1-8 15,-1-1 0-15,-2-6-21 16,5-14-114-16,-7-5-101 16,-8 0-328-16</inkml:trace>
  <inkml:trace contextRef="#ctx0" brushRef="#br0" timeOffset="84666.93">8691 9633 1837 0,'0'0'546'0,"0"0"-505"16,0 0-23-16,35 146 13 16,-35-85-23-16,0 3-2 15,-17 4-6-15,-21 22-15 16,5-17-237-16,2-18-580 0</inkml:trace>
  <inkml:trace contextRef="#ctx0" brushRef="#br0" timeOffset="85117.02">9407 9860 1952 0,'0'0'508'15,"0"0"-380"-15,0 0-46 16,0 0-30-16,0 0-1 16,0 0-35-16,122-13 11 15,-70 13-10-15,-2 0-17 16,0 7 0-16,-10 4 0 15,-9 2-68-15,-17 2-129 16,-10-1-185-16,-4-3-381 0</inkml:trace>
  <inkml:trace contextRef="#ctx0" brushRef="#br0" timeOffset="85265.27">9424 10062 897 0,'0'0'1385'16,"0"0"-1200"-16,0 0-134 15,0 0-21-15,168 20-30 16,-106-16-6-16,5-4 4 16,36-4-118-16,-19-14-260 15,-8-3-764-15</inkml:trace>
  <inkml:trace contextRef="#ctx0" brushRef="#br0" timeOffset="85911.16">10410 9697 857 0,'0'0'370'16,"0"0"-94"-16,0 0 5 16,2 133 22-16,-2-85-56 15,0 0-106-15,-2-2-1 16,-7-4-79-16,-3-6-20 15,4-8-24-15,-1-8-16 0,2-8 21 16,2-5-22 0,3-7-12-16,2 0-5 15,0-7 16-15,0-25-29 16,10-12-170-16,11-14 2 0,8 0-32 16,3 5 27-16,-6 18 203 15,-5 19 26-15,-10 13 27 16,-7 3-2-16,-2 21 69 15,-2 7 41-15,0 4 27 16,8 2-72-16,2-4-25 16,15-1-24-16,10-8-21 15,15-7-8-15,10-10-16 16,7-4-22-16,4-4 0 16,-2-19-19-16,-9-9-63 15,-6-6-24-15,-11-3-24 0,-12-1-36 16,-10-1-21-16,-5 9 148 15,-9 10 39-15,-5 12 174 16,-2 12-80-16,0 2-89 16,0 28-4-16,0 13 59 15,-4 15 22-15,-5 12 16 16,-1 10-6-16,8 7-38 16,2 1 7-16,0-2-22 15,0-4-21-15,12-9 3 16,1-8-21-16,1-10 1 15,-5-11-5-15,-3-10 4 16,-2-10-39-16,-2-8-43 16,1-10-55-16,-1-6 15 0,-2-6 70 15,2-65-15 1,-2 3-400-16,5-14-226 0</inkml:trace>
  <inkml:trace contextRef="#ctx0" brushRef="#br0" timeOffset="86075">11404 9752 1722 0,'0'0'553'15,"0"0"-451"-15,0 0-53 16,0 0-12-16,131-37 18 16,-115 55 0-16,-9 14 3 15,-7 13 2-15,-10 9 1 16,-27 8-33-16,-12 6-24 16,-9 4-4-16,-12 14-134 15,12-19-179-15,21-21-407 0</inkml:trace>
  <inkml:trace contextRef="#ctx0" brushRef="#br0" timeOffset="86417.62">12306 9833 990 0,'0'0'1588'0,"0"0"-1236"16,0 0-271-16,0 0-44 15,0 0-21-15,0 0 8 16,0 0 14-16,103 0-38 16,-58 0-2-16,0 0-19 15,-10 0-55-15,-24 4-160 16,-9 6-372-16,-2-1-589 0</inkml:trace>
  <inkml:trace contextRef="#ctx0" brushRef="#br0" timeOffset="86543.45">12251 10056 2552 0,'0'0'388'16,"0"0"-319"-16,0 0-39 15,165 1-30-15,-103-1-44 0,11 0-14 16,-12-11-221-16,-21-4-772 16</inkml:trace>
  <inkml:trace contextRef="#ctx0" brushRef="#br0" timeOffset="87823.26">13163 9668 1285 0,'0'0'518'15,"0"0"-411"-15,0 0-85 16,0 0 9-16,0 0 87 15,0 0 36-15,0 0-42 16,-5 0-35-16,5 0-60 16,0-3 23-16,0-9-9 15,0-5 0-15,3-4-31 16,8-1-7-16,2 4-5 16,3 4 11-16,-6 4 1 15,-3 8 11-15,0 2-11 16,-4 0 9-16,-3 20-6 15,0 8 25-15,-5 6 23 16,-15 6 31-16,-7-2-49 0,-2-2-24 16,0-4-3-1,6-9 3-15,6-8-2 0,5-5-7 16,10-7-1-16,2-3-10 16,6 0 10-16,25-14-28 15,11-7-96-15,7 3 43 16,4 4 75-16,-4 10-2 15,-9 4 9-15,-11 12 4 16,-13 19-2-16,-14 9-2 16,-2 6 53-16,-29 7 8 15,-16 0 15-15,-8 3-28 16,-5-3-37-16,5-7-11 16,8-8-21-16,13-18-142 15,15-8-167-15,13-12-488 0</inkml:trace>
  <inkml:trace contextRef="#ctx0" brushRef="#br0" timeOffset="87975.05">13573 9964 2336 0,'0'0'214'16,"0"0"-214"-16,0 0-42 15,0 0 11-15,0 0-10 16,0 0-158-16,0 0-165 15,24 70-1409-15</inkml:trace>
  <inkml:trace contextRef="#ctx0" brushRef="#br0" timeOffset="88283.9">14146 9668 1980 0,'0'0'238'15,"0"0"-238"-15,0 0 0 16,-123 79 64-16,90-35 23 16,12 2 34-16,11-2-4 15,10-1-33-15,0-9-46 16,13-4-18-16,13-7 1 16,10-10 23-16,5-9-44 15,5-4 12-15,1-6-12 0,-3-19-25 16,-6-10 4-16,-11-5-6 15,-9-4-9-15,-9-1 4 16,-7 10 27 0,-2 6 5-16,0 13 9 0,0 15-9 15,-19 2-188-15,0 20-152 16,1-4-320-16</inkml:trace>
  <inkml:trace contextRef="#ctx0" brushRef="#br0" timeOffset="88481">14422 9990 1667 0,'0'0'644'0,"0"0"-616"16,0 0-21-16,2 137 6 0,-2-88-11 16,0-4 18-16,0-5 4 15,0-8-24-15,0-11-6 16,7-7-83-16,29-14-66 15,-5-14-69-15,1-13-798 0</inkml:trace>
  <inkml:trace contextRef="#ctx0" brushRef="#br0" timeOffset="88872.7">14827 9680 1713 0,'0'0'193'0,"0"0"-192"15,0 0-1-15,0 0 101 16,0 0 65-16,-28 116-11 16,28-80-32-16,7 1-31 15,12 1-6-15,8 3-16 16,-2-4 15-16,0-4-52 16,-8-3-12-16,-8-4-20 15,-6-4-1-15,-3-3-3 16,-9-2-3-16,-18-2-12 15,-6-6 16-15,-4-5-56 16,6-4 18-16,12-8 16 16,9-24-4-16,10-12-44 15,14-14-16-15,24-9 50 16,11-1 38-16,2 0 18 16,0 5 44-16,-9 8 78 0,-13 14 6 15,-11 9-80-15,-15 13-38 16,-3 9-28-16,-18 8-6 15,-18 2-264-15,-22 8-79 16,9 13-136-16,10-4-1092 0</inkml:trace>
  <inkml:trace contextRef="#ctx0" brushRef="#br0" timeOffset="89190.63">15747 9774 2397 0,'0'0'566'0,"0"0"-541"16,0 0-24-16,0 0 0 0,124 24-1 15,-80-12-9 1,-1 3 9-16,-9 2-58 16,-24 5-232-16,-10-3-361 0,0-7-508 15</inkml:trace>
  <inkml:trace contextRef="#ctx0" brushRef="#br0" timeOffset="89313.46">15693 10043 1805 0,'0'0'969'0,"0"0"-794"15,0 0-154-15,174-9-21 16,-92 1-18-16,3 0-12 16,22-6-99-16,-22 2-189 15,-18 0-840-15</inkml:trace>
  <inkml:trace contextRef="#ctx0" brushRef="#br0" timeOffset="90229.18">17178 9803 641 0,'0'0'992'16,"0"0"-710"-16,0 0-132 0,0 0 101 15,0 0-29-15,0 0-15 16,0 0-59-16,0 0-63 15,0-16-34-15,0-10-51 16,12-12-24-16,11-5 24 16,4-4-10-16,0 9-17 15,-3 9 16-15,-6 18-16 16,-7 11-4-16,-11 9-105 16,0 32 67-16,-26 17 69 15,-28 17 23-15,-17 6-13 16,-10 0 4-16,1-11-14 15,11-16 8-15,13-16-8 16,14-16-6-16,13-8-1 0,15-11 13 16,14-3-6-16,0-5 36 15,27-19-36-15,18-5-53 16,11 2 38-16,11 5 15 16,1 8 0-16,-1 10 0 15,0 4-2-15,-7 0-60 16,-6 9-102-16,10-4-108 15,-12-3-296-15,-10-2-1002 0</inkml:trace>
  <inkml:trace contextRef="#ctx0" brushRef="#br0" timeOffset="90404.83">17668 9906 1751 0,'0'0'306'15,"0"0"-202"-15,0 0 52 16,-21 144-13-16,6-93-22 0,1-2-57 15,6-6-40-15,3-12-24 16,3-6-39-16,2-11-89 16,0-10-62-16,31-13 16 15,1-18-128-15,1-10-1456 0</inkml:trace>
  <inkml:trace contextRef="#ctx0" brushRef="#br0" timeOffset="90772.43">18083 9800 1588 0,'0'0'613'16,"0"0"-589"-16,0 0-12 16,-72 112 73-16,28-64 61 15,-4-4 47-15,9-5-97 16,5-13-43-16,14-6-25 0,11-11-27 16,9-6 5-16,0-3 9 15,15 0-13-15,24 0-2 16,7 0 0-16,12-7 0 15,5-3 0-15,1-2-2 16,4-4 1-16,-6-2-6 16,-2-4-65-16,-9-2-35 15,-10-4-38-15,-12-4-33 16,-14-5-80-16,-11 2 6 16,-4 0 155-16,0 10 97 15,-2 9 223-15,-9 13 66 0,-3 3-133 16,-1 17-71-1,-7 22 42-15,-1 16-33 0,-1 13-38 16,2 10-36-16,1 8-20 16,-8 26-74-16,7-20-207 15,0-21-306-15</inkml:trace>
  <inkml:trace contextRef="#ctx0" brushRef="#br0" timeOffset="91440.93">17313 9663 324 0,'0'0'1315'16,"0"0"-941"-16,0 0-234 0,0 0-19 15,0 0 33-15,0 0-1 16,0 0-30-16,18-34-57 15,-7 8-58-15,1-8-8 16,-6 0 2-16,-6 2 7 16,0 3 15-16,-16 12-24 15,-17 8-24-15,-11 9-33 16,-10 14-29-16,-2 25-21 16,-13 35-70-16,18-8-190 15,11-10-516-15</inkml:trace>
  <inkml:trace contextRef="#ctx0" brushRef="#br0" timeOffset="92558.89">6981 11297 1467 0,'0'0'371'0,"0"0"-1"15,0 0-143-15,0 0-62 16,0 0-70-16,0 0-52 16,0 0-43-16,-4-16-15 0,4 58 15 15,2 18 14-15,7 13 22 16,-5 9 7-16,3 2-10 15,-4-3-21-15,1-9-2 16,0-13-10-16,-2-10-16 16,1-17-20-16,-3-12-76 15,0-11-43-15,0-9-41 16,0 0 36-16,-7-47 67 16,-7-4-554-16,6-15-574 0</inkml:trace>
  <inkml:trace contextRef="#ctx0" brushRef="#br0" timeOffset="92745.61">7255 11267 1428 0,'0'0'532'0,"0"0"-326"16,0 0-100-16,123 65-8 15,-110-18-5-15,-13 13 49 16,-11 11 10-16,-27 5-28 16,-11 2-84-16,-5 1-4 15,6-11-36-15,8-14-3 16,11-12-72-16,17-16-101 15,12-15-105-15,34-18-80 16,13-23 98-16,7-10-1144 0</inkml:trace>
  <inkml:trace contextRef="#ctx0" brushRef="#br0" timeOffset="92946.87">7668 11300 1264 0,'0'0'586'0,"0"0"-543"0,0 0-17 15,-97 123 82-15,72-61 53 16,6 8 40-16,13-3-64 16,6 0-63-16,6-5-29 15,23-8-27-15,9-10-9 16,5-8-9-16,5-14-41 16,4-14-23-16,21-16-52 15,-10-22-199-15,-12-7-403 0</inkml:trace>
  <inkml:trace contextRef="#ctx0" brushRef="#br0" timeOffset="93111.8">8069 11508 1677 0,'0'0'296'16,"0"0"-156"-16,-80 154 3 16,40-79 0-16,0-1-66 0,1-8-37 15,6-10-40-15,4-13 0 16,0-9-55-16,-13-22-136 15,7-9-174-15,3-3-920 0</inkml:trace>
  <inkml:trace contextRef="#ctx0" brushRef="#br0" timeOffset="93243.62">7849 11680 1177 0,'0'0'1067'0,"0"0"-895"15,120 0-104-15,-65 20-37 0,-3 9-29 16,-3 5-2-16,-5-3-12 15,8-6-68-15,-10-11-209 16,-11-14-491-16</inkml:trace>
  <inkml:trace contextRef="#ctx0" brushRef="#br0" timeOffset="93423.86">8499 11301 1557 0,'0'0'1113'0,"0"0"-1101"16,0 0-12-16,87 115-12 16,-66-46 4-16,-10 10 8 0,-11 21 2 15,-5-6-2 1,-44 31-42-16,-1-23-242 0,8-33-423 0</inkml:trace>
  <inkml:trace contextRef="#ctx0" brushRef="#br0" timeOffset="94128.37">9328 11689 1984 0,'0'0'467'0,"0"0"-441"16,0 0-17-16,125 23 8 15,-69-13-17-15,2 3 0 16,9-1-19-16,-16-3-218 16,-18-4-400-16</inkml:trace>
  <inkml:trace contextRef="#ctx0" brushRef="#br0" timeOffset="94269.02">9438 11865 2004 0,'0'0'307'0,"0"0"-238"16,0 0-54-16,151 24-15 16,-48-24-64-16,-14-20-216 15,-4-9-670-15</inkml:trace>
  <inkml:trace contextRef="#ctx0" brushRef="#br0" timeOffset="94524.76">10476 11497 1672 0,'0'0'187'0,"0"0"-100"16,-4 151 36-16,-2-87 14 16,1-5-26-16,3-11-8 15,-3-7-33-15,3-12-16 16,0-9-43-16,-1-8 3 15,1-8-14-15,2-4-14 16,0 0-5-16,0-12 10 16,5-22-107-16,30-48-267 15,-1 3 12-15,0 8-309 0</inkml:trace>
  <inkml:trace contextRef="#ctx0" brushRef="#br0" timeOffset="94681.06">10644 11568 887 0,'9'0'503'15,"1"14"-240"-15,0 12-41 0,-1 10-35 16,-3 2-20-16,3 2-25 15,3-4-38-15,3-3-27 16,9-8-31-16,10-8-1 16,9-7 8-16,5-10-53 15,6 0-5-15,0-24-39 16,-2-10-127-16,6-37-137 16,-13 9-181-16,-9 4-392 0</inkml:trace>
  <inkml:trace contextRef="#ctx0" brushRef="#br0" timeOffset="94871.9">11245 11511 1313 0,'0'0'372'0,"0"0"-120"0,0 104 12 16,0-29-94 0,-6 14 7-16,-1 4-40 0,1 2-30 15,6-3-18 1,0-5-49-16,0-9-15 0,13-9-25 16,3-11 0-16,-3-9-1 15,-2-13-35-15,-2-12-25 16,-5-12-47-16,-1-12-57 15,-3 0 76-15,0-50 53 16,-5-6-516-16,-6-12-578 0</inkml:trace>
  <inkml:trace contextRef="#ctx0" brushRef="#br0" timeOffset="95027.9">11484 11572 1272 0,'0'0'1090'15,"0"0"-841"-15,0 0-194 0,0 0-37 16,116-29-18-16,-114 48-9 15,-2 13 9-15,-23 10 20 16,-14 6-20 0,-7 1-2-16,3-3-127 0,19-13-89 15,13-11-291-15,9-13-192 0</inkml:trace>
  <inkml:trace contextRef="#ctx0" brushRef="#br0" timeOffset="95358.3">12108 11446 123 0,'0'0'1226'0,"0"0"-1120"16,-120 0-87-16,46 28 62 15,3 12 129-15,11 1 52 16,13 0-84-16,18-9-55 16,15-6-59-16,14-9-35 15,0-8 10-15,12-7-24 16,19-2 52-16,5 0-41 15,4-11-26-15,-1-12-49 16,-4-1-25-16,-4 1 19 16,-9 11 54-16,-2 7 1 15,-5 5 10-15,-1 30 12 16,1 40 29-16,-1 7 26 16,-1 15-8-16,1 8-4 15,-1-16 1-15,5 7-66 16,-1-15-12-16,2-10-46 0,3-11-79 15,-7-20-117-15,1-17-362 16</inkml:trace>
  <inkml:trace contextRef="#ctx0" brushRef="#br0" timeOffset="95636.14">12594 11662 2061 0,'0'0'653'15,"0"0"-506"-15,0 0-116 16,0 0-30-16,114-2-2 15,-72 2-5-15,0 11-8 16,-5 0-34-16,-27 7-250 16,-10-1-310-16,0-4-800 0</inkml:trace>
  <inkml:trace contextRef="#ctx0" brushRef="#br0" timeOffset="95757.12">12586 11898 1288 0,'0'0'1348'16,"0"0"-1116"-1,0 0-194-15,0 0-38 0,149 0-8 16,-67-5-104-16,-15-7-124 16,-12-2-584-16</inkml:trace>
  <inkml:trace contextRef="#ctx0" brushRef="#br0" timeOffset="101596.06">13778 11439 909 0,'0'0'740'0,"0"0"-505"16,0 0-31-16,0 0 69 16,0 0-148-16,0 0-20 15,-16-39 44-15,12 32-122 16,1 0 19-16,-1-1 4 15,2-2-50-15,2-4 100 16,0-1-100-16,0-3 1 16,0-2 22-16,0 0-23 15,0 0 0-15,0 5-11 16,6 0 29-16,3 5-31 16,-1 3 13-16,0 4 0 15,1 3-59-15,0 0 43 0,-2 18-44 16,-5 14 59-16,-2 12 1 15,-12 12-7-15,-19 9 7 16,-9 1 0-16,-6-3 30 16,1-8-30-16,9-15 0 15,10-11-1-15,7-14 16 16,13-6-20-16,4-9 5 16,2 0-7-16,4-5-52 15,21-21 53-15,12-8-204 16,6-3 67-16,1 8 22 15,-1 9 109-15,-7 11-28 0,-5 9 40 16,-8 15 21-16,-6 19-8 16,-9 14 6-16,-8 6 87 15,0 6-69-15,-17 0 77 16,-10-2-59 0,-4-7-55-16,0-9 88 15,4-6-88-15,5-10-33 0,9-7-86 16,13-19-192-16,0 0-270 15,0-11-846-15</inkml:trace>
  <inkml:trace contextRef="#ctx0" brushRef="#br0" timeOffset="101746.9">14007 11698 2237 0,'0'0'312'15,"0"0"-312"-15,0 0 0 16,0 0-9-16,0 0 9 15,0 0-138-15,0 0-73 16,12 75-40-16,23-90-369 0</inkml:trace>
  <inkml:trace contextRef="#ctx0" brushRef="#br0" timeOffset="102032.13">14324 11456 1463 0,'0'0'532'0,"0"0"-456"15,0 0-31-15,-66 102 195 16,49-56-150-16,11 0 33 0,6-2 1 16,4-8-82-16,25-5 23 15,9-12-65-15,9-10 6 16,2-9 17-16,0 0-23 16,-4-24-2-16,-11-8-17 15,-13-7 34-15,-11-1-15 16,-10-1 0-16,0 0 0 15,-21 3 1-15,-1 6-1 16,2 8 0-16,2 10 2 16,2 12-2-16,1 2-161 15,-1 18-117-15,5 8-87 16,2-2-212-16</inkml:trace>
  <inkml:trace contextRef="#ctx0" brushRef="#br0" timeOffset="102239.66">14779 11710 1491 0,'0'0'298'16,"-2"102"-142"-16,-14-39 16 16,1 1 9-16,1-10-108 15,5-10-17-15,7-12-56 16,2-12-37-16,0-8 28 15,29-12-187-15,2-14-61 0,-2-9-786 16</inkml:trace>
  <inkml:trace contextRef="#ctx0" brushRef="#br0" timeOffset="102671.56">15118 11423 902 0,'0'0'1275'0,"0"0"-1170"15,0 0-90-15,0 0-15 16,0 0 19-16,0 0 46 16,0 0-3-16,-52 111-61 15,50-70 150-15,2-3-120 16,0-1-19-16,4 2 71 16,12-2-82-16,-1 0 22 15,4-2-23-15,-3 0 28 0,1-3-3 16,-3-4-25-16,-5-6 0 15,-7 0-9-15,-2-6 10 16,0 0-1-16,-14-2 0 16,-12-1 16-16,-5-6-44 15,-8-7 28-15,6 0-55 16,6-22 49-16,14-22-64 16,13-14-11-16,4-12 3 15,32-9 18-15,11-3 53 16,1 6 14-16,4 4-1 15,-10 9 134-15,-8 16 13 16,-12 12 31-16,-10 15-23 16,-10 10-159-16,-2 8 50 0,0 2-52 15,-7 0-113 1,-20 23-40-16,1 3-354 0,3 0-318 16</inkml:trace>
  <inkml:trace contextRef="#ctx0" brushRef="#br0" timeOffset="102828.12">15525 11735 1796 0,'0'0'747'0,"0"0"-747"16,0 0-217-16,0 0 109 15,0 0 24-15,0 0-259 16,0 0-1062-16</inkml:trace>
  <inkml:trace contextRef="#ctx0" brushRef="#br0" timeOffset="103141.5">15925 11412 1971 0,'0'0'245'16,"0"0"-178"-16,0 0-67 15,-76 102 108-15,63-61 59 16,7-2-59-16,6 0 38 16,0-8-142-16,21-2 17 15,4-8 43-15,4-6-63 16,4-7-1-16,2-8 0 16,-1 0 24-16,-3-16-50 15,-4-12 26-15,-9-9-58 0,-7-5 30 16,-9 0-71-16,-2 2 98 15,0 5 1-15,0 12 22 16,-4 7 51-16,-3 9-73 16,-1 7-171-16,-2 0-82 15,1 9-635-15</inkml:trace>
  <inkml:trace contextRef="#ctx0" brushRef="#br0" timeOffset="103347.64">16374 11673 2051 0,'0'0'223'0,"0"0"-201"0,0 125 10 16,-4-63-21 0,-7-4 93-16,1-5-103 0,0-9 20 15,3-5-18-15,3-10-3 16,4-7-126-16,0-10-96 15,0-7-374-15</inkml:trace>
  <inkml:trace contextRef="#ctx0" brushRef="#br0" timeOffset="103706.39">16644 11388 1472 0,'0'0'618'16,"0"0"-450"-16,0 0 0 15,0 0 7-15,0 0-51 16,10-115 3-16,9 102-114 16,8 4 26-16,2 9-26 15,-2 0-13-15,-2 18-7 16,-10 18-8-16,-15 14 30 15,0 13 13-15,-29 4 29 0,-15 6-46 16,-4-7 124 0,7-10-135-16,9-14 0 0,14-13-3 15,14-12 3-15,4-5-18 16,14-3-12-16,23-4 30 16,19-2-61-16,15-3 58 15,31-4-145-15,-15-13-177 16,-15-1-540-16</inkml:trace>
  <inkml:trace contextRef="#ctx0" brushRef="#br0" timeOffset="106641.96">17710 11368 1363 0,'0'0'749'0,"0"0"-551"15,0 0-64-15,0 0-7 16,0 0-34-16,0 0 92 16,0 0-166-16,41 0-7 15,-4 0 31-15,13 0-34 16,0 0 38-16,0 0-47 15,-6 0 0-15,-8 0-51 16,-8 5-22-16,-12 10-187 16,-16 9-199-16,-22-2-92 15,-9 0-187-15</inkml:trace>
  <inkml:trace contextRef="#ctx0" brushRef="#br0" timeOffset="106775.03">17692 11586 1294 0,'0'0'712'16,"0"0"-507"-16,0 0-123 15,0 0 174-15,0 0-160 16,175 0-76-16,-104 0-20 16,2-4-70-16,30-14-86 15,-21 2-336-15,-10-3-491 0</inkml:trace>
  <inkml:trace contextRef="#ctx0" brushRef="#br0" timeOffset="107084.12">18656 11221 1618 0,'0'0'199'0,"0"0"-12"16,0 0 32-16,-112 112-47 16,94-67 18-16,11-4-87 15,7-2-11-15,9-7-60 16,20-2-8-16,12-7 70 15,5-11-94-15,6-3 0 16,-1-9-15-16,-5 0 3 16,-8-18-7-16,-9-8 4 15,-11-6-33-15,-9-2 9 16,-9-1-55-16,0 8 6 16,-4 3 76-16,-9 7 3 15,-1 13-4-15,-9 4-167 16,6 18-193-16,1 3-133 0</inkml:trace>
  <inkml:trace contextRef="#ctx0" brushRef="#br0" timeOffset="107289.58">19005 11482 730 0,'0'0'1252'15,"0"0"-1168"-15,0 0-40 16,2 116 65-16,-8-55 2 15,-8 5 12-15,-1 2-4 16,2-6-118-16,3-8 29 0,8-12-30 16,2-12-92-16,0-14 52 15,25-16-199-15,2-12-102 16,-3-14-624-16</inkml:trace>
  <inkml:trace contextRef="#ctx0" brushRef="#br0" timeOffset="107796.93">19356 11292 1698 0,'0'0'327'0,"0"0"-124"15,0 0-167-15,0 0 41 16,0 0 61-16,0 0-128 0,0 0 12 16,-12 58 150-16,-10-8-116 15,-5 1 108-15,-2 4-129 16,3-3-17-16,1-6 6 15,4-6-23-15,6-11-1 16,4-8 0-16,4-10-8 16,5-6-14-16,2-5 22 15,0 0 0-15,0 0-11 16,4 0 11-16,19 0 0 16,6-3-1-16,8-10 16 15,6 1-18-15,6-3 3 16,0-4 0-16,3-1-18 15,-2 0 18-15,-4-2 0 16,-9 0-1-16,-6 1 16 16,-8-2-42-16,-8 0 27 0,-5-3-14 15,-6-6-39-15,-2 7 50 16,-2 3 3-16,0 8 27 16,0 8-26-16,0 6 46 15,0 0-47-15,0 7-38 16,0 24 5-16,-4 13 39 15,-10 12-6-15,-3 9 12 16,1 0 19-16,-3 0-24 16,4-5-7-16,4-6-53 15,2-8 42-15,7-10-218 16,2-16-86-16,2-11-160 16,16-9-930-16</inkml:trace>
  <inkml:trace contextRef="#ctx0" brushRef="#br0" timeOffset="108287.84">20129 11211 1790 0,'0'0'336'0,"0"0"-314"15,0 0-11-15,0 0 192 16,0 0-98-16,0 0-30 15,0 0-46-15,-2 12 1 16,2 22 70-16,0 13-57 0,0 7-41 16,0 4 99-16,12 4-90 15,2-4-11-15,-1-4 28 16,1-6-15 0,-3-6 22-16,-2-5-35 0,-2-7 0 15,-5-6-30-15,-2-2 30 16,0-3-61-16,-14-2 4 15,-13-6-68-15,-6-5 87 16,-7-6-55-16,5-9 50 16,6-21-11-16,13-12 39 15,16-6 15-15,0-7 6 16,24 1 6-16,14 1 91 16,9 0-60-16,3 5-19 15,-4 1 151-15,-4 5-95 16,-8 2-12-16,-8 2 10 0,-10 6-46 15,-11 3 26-15,-5 4-58 16,-7 6-24-16,-18 5-22 16,-6 9-95-16,-4 5-111 15,-1 0-41-15,7 12-309 16,13 0-278-16</inkml:trace>
  <inkml:trace contextRef="#ctx0" brushRef="#br0" timeOffset="108428.01">20922 11393 2163 0,'0'0'450'0,"0"0"-450"16,0 0-290 0,0 0-192-16,0 0-318 0</inkml:trace>
  <inkml:trace contextRef="#ctx0" brushRef="#br0" timeOffset="122490.43">21709 5636 1077 0,'0'0'345'0,"0"0"-218"0,0 0-66 15,0 0-29-15,0 0 26 16,0 0 11-16,0 0-42 16,0 0-6-16,-2 0-21 15,2 0 0-15,0 0-1 16,0 0-21-16,0 3-77 15,0 0-6-15,-2 4 18 16,2-2 55-16,-2 4-24 16,2-4 32-16,-3 0 24 15,3-1 0-15,0-4 13 16,0 1 95-16,0-1-1 16,0 0 4-16,0 0-36 15,0 0 5-15,0 2 1 16,0 3-81-16,0 2 0 15,0 5 0-15,-2 5 0 0,0 0-1 16,0 3-12-16,0 1 13 16,-3 1-6-16,2 5 6 15,1-1-28-15,0 6 6 16,0-1-19-16,2 3 15 16,0 0-6-16,0 1-5 15,0-3 30-15,2-2-6 16,2-2 13-16,2-2-10 15,-4 0 11-15,-2 0-1 16,0 0 0-16,0-2 1 16,0 2 9-16,0-3-10 15,0-1 0-15,0-5 0 16,0-2 8-16,0-2 8 0,0 1-5 16,0 0-5-16,2 3 2 15,2 0-8-15,1 4 0 16,-1 3 5-1,0 1-4-15,1 4-1 0,-3 1 0 16,3 3 1-16,-1 0-2 16,-2 3-5-16,3-1 6 15,-3-2 0-15,0 1 7 16,2 1-7-16,-1 3 0 16,-1 3 0-16,-2 3-1 0,0 5 1 15,0-1 0 1,0 0 6-16,0 0-6 0,0-2 0 15,0-2-1-15,0-1 0 16,0-3 1-16,0-5-1 16,0 2 1-16,0-1 1 15,5 0 0-15,-1 2-1 16,1 0 0-16,-5 5 1 16,0 0-1-16,0 3 1 15,0 3 0-15,0 1 15 16,0 0-16-16,0 0 1 15,0 3 1-15,0-2-2 16,0 4 0-16,0-1 0 16,0-2 1-16,-5 2 8 15,1 0-9-15,1 1 0 0,3-1-7 16,-2-2 7 0,0 2 0-16,-1-1-12 0,-1 2 1 15,2-1-7-15,-2 0 14 16,-1 0-5-16,1-5 9 15,-1-3-3-15,3-4 3 16,-3-4-1-16,3-2 1 16,-2 1-3-16,2-2 3 15,-5 2 0-15,3-1 0 16,-1-1-1-16,0 0 1 16,3 1 0-16,2-4 0 15,0 0 2-15,0-2-2 16,0 0 0-16,0 4 0 15,0 3 2-15,0 5-2 16,0 2 0-16,0 3 1 0,0 4-1 16,0 4 0-16,-2-2 0 15,0 3-1-15,2 2 1 16,0 3 1-16,0 2-1 16,0 7 0-16,0 5-6 15,2 7 6-15,7 7 0 16,0 1 0-16,0 4 0 15,2 1 4-15,2-2-4 16,3 18-10-16,2 14 9 16,0 26-21-16,1 4 10 0,-2-8 12 15,-4-10 0 1,-7-9-1-16,-2 8-10 0,-1 6 11 16,-3 4-1-16,0 2-1 15,-9 1 2-15,-8-1 1 16,-8 7 0-1,-4 5-1-15,0 4 0 0,-2 6 0 16,6 1 12-16,2 0-11 16,8-1 28-16,1-7 26 15,4-3-34-15,5-9-8 16,3-1-13-16,2-6 9 16,0-5 20-16,4-9-20 15,11-5-9-15,-1-21 0 16,-3-23-22-16,-1-19-34 15,-4-9-40-15,-1 10-40 0,-3-10-102 16,-2-9-413-16</inkml:trace>
  <inkml:trace contextRef="#ctx0" brushRef="#br0" timeOffset="123526.29">22496 4871 1290 0,'0'0'363'15,"0"0"-236"-15,0 0-84 16,0 0-10-16,0 0 55 15,0 0 101-15,0 0-10 16,47-87-87-16,-47 78-28 16,0 2 19-16,0 2 18 15,-5-2-52-15,-12 1-41 16,-8 6 4-16,-10 0-12 16,-7 13-10-16,-8 20 9 15,5 13 2-15,10 11-2 16,15 5 1-16,13 4 0 0,7-4-12 15,20-4 12-15,18-7-60 16,15-11 1-16,8-14-78 16,3-15-39-16,17-11-68 15,-17-14-57-15,-14-9-226 0</inkml:trace>
  <inkml:trace contextRef="#ctx0" brushRef="#br0" timeOffset="123878.83">22746 5013 1347 0,'0'0'250'0,"0"0"-166"16,0 0-53 0,0 0 10-16,0 0 48 0,0 0 37 15,0 0 41-15,0-10-73 16,0 10-14-16,0 0-4 16,0 0-33-16,0 0-11 15,0-3-24-15,0 3-7 16,0 0 17-16,0 0-18 15,0 0-11-15,0 0 2 16,7 0-43-16,2 8-4 16,4 13 20-16,-4 11 35 15,-5 6 1-15,-4 8 12 16,-4 3 26-16,-21-1 28 16,1-4 3-16,1-10-11 15,8-10-38-15,5-10-19 16,8-9-1-16,2-5-14 15,16 0-35-15,22-9 24 0,11-13-80 16,22-31-161-16,-13 7-284 16,-8-2-837-16</inkml:trace>
  <inkml:trace contextRef="#ctx0" brushRef="#br0" timeOffset="124023.87">23042 5020 1781 0,'0'0'345'15,"0"0"-244"-15,0 0-80 16,0 0-1-16,0 0-20 16,0 0-9-16,0 0-72 0,0 135-216 15,0-103-670-15</inkml:trace>
  <inkml:trace contextRef="#ctx0" brushRef="#br0" timeOffset="124140.07">22872 5777 1071 0,'0'0'0'0,"0"0"-1071"0</inkml:trace>
  <inkml:trace contextRef="#ctx0" brushRef="#br0" timeOffset="124270.04">22498 5707 1298 0,'0'0'669'0,"0"0"-329"15,0 0-71 1,0 0-69-16,0 0-54 0,0 0-121 15,74-115-17-15,24 101-8 16,38 7-50-16,34 7-72 16,2 0-109-16,-46 0-157 15,-36 0-396-15</inkml:trace>
  <inkml:trace contextRef="#ctx0" brushRef="#br0" timeOffset="124901.68">24997 4930 1741 0,'0'0'511'15,"0"0"-368"-15,0 0-108 16,0 0-35-16,0 0 0 16,0 0 0-16,-140 116 0 15,84-49 78-15,0 4-63 16,5-1-4-16,9-10-2 15,6-8-9-15,9-14 0 16,5-10-33-16,2-7-53 16,4-14-24-16,-1-7-110 0,-3 0-22 15,1-22-155 1,4-18-145-16,6-9 542 0,6-4 36 16,3 0 157-16,8 11 168 15,14 14-83 1,7 12-45-16,6 12-70 15,8 4-69-15,9 10 4 16,5 18-43-16,3 10-54 0,0 7-1 16,-2 3-13-16,18 8-129 15,-13-13-136-15,-10-11-95 0</inkml:trace>
  <inkml:trace contextRef="#ctx0" brushRef="#br0" timeOffset="125096.15">25307 5196 2208 0,'0'0'356'16,"0"0"-356"-16,0 0-15 16,0 0 8-16,0 0 7 15,148 0-1-15,-113 0-26 16,-4 0-206-16,-11 0-77 15,-15 7-409-15</inkml:trace>
  <inkml:trace contextRef="#ctx0" brushRef="#br0" timeOffset="125204">25316 5372 1397 0,'0'0'393'0,"0"0"-260"16,0 0-119-16,183 8-14 15,-103-10-130-15,-4-13-426 16</inkml:trace>
  <inkml:trace contextRef="#ctx0" brushRef="#br0" timeOffset="125688.86">26205 4706 1824 0,'0'0'358'16,"0"0"-224"-16,0 0-116 0,0 0-9 15,0 0-3-15,0 0 17 16,0 0 3-16,-46-38-26 16,30 66-2-16,5 10-7 15,2 8 17-15,6 5-8 16,3-1 6-16,0 1 19 15,0-2 29-15,0-3-53 16,0-6 22-16,-4-3 14 16,-7-3-6-16,-5-6-1 15,-1-7-22-15,3-5-8 16,5-6 0-16,7-6-4 16,2-4-41-16,9 0 11 0,18-1-35 15,4-9 9 1,2 3 33-16,-8 7 27 15,-5 0 51-15,-11 17-35 0,-9 16 38 16,0 11 44-16,-2 9-22 16,-11-4-6-16,3 0-49 15,6-7-8-15,4-8-11 16,0-6-2-16,16-5-132 16,26-21-42-16,-4-2-151 15,0-4-395-15</inkml:trace>
  <inkml:trace contextRef="#ctx0" brushRef="#br0" timeOffset="125981.89">26551 5051 1267 0,'0'0'1084'16,"0"0"-981"-16,0 0-101 16,0 0 5-16,-72 106 51 15,70-69 64 1,2-2-35-16,14 0-25 0,22-8-39 15,10-2-10-15,10-13 17 16,4-11-22-16,0-1-16 16,-6-9-4-16,-10-15-7 15,-13-5-2-15,-13-5-33 16,-13-5-16-16,-5-2 21 16,0 3 38-16,-15 6 11 15,-1 8 56-15,3 11-15 16,1 6-41-16,3 7-22 0,-2 0-149 15,0 16-123-15,6-5-336 16</inkml:trace>
  <inkml:trace contextRef="#ctx0" brushRef="#br0" timeOffset="126157">27068 4993 1164 0,'0'0'1212'0,"0"0"-934"16,0 0-278 0,0 0-99-16,0 0-65 0,0 0-142 15,0 0-45-15,11 76-320 16</inkml:trace>
  <inkml:trace contextRef="#ctx0" brushRef="#br0" timeOffset="126296.18">27106 5421 1557 0,'0'0'349'0,"0"0"-79"16,-2 104-157-16,-12-55-68 16,-1-6-23-16,-1-6-22 15,3-4-9-15,4-13-75 16,9-20-197-16,0 0-282 16,20-7-454-16</inkml:trace>
  <inkml:trace contextRef="#ctx0" brushRef="#br0" timeOffset="126589.96">27516 5368 1340 0,'0'0'872'16,"0"0"-704"-16,0 0-147 15,112-121-5-15,-83 83-16 16,-5-4 0-16,-3-4 8 16,-8 0-8-16,-3 0 0 15,-2 0 0-15,-4 8 0 16,-4 6 26-16,2 11 92 15,-2 11 32-15,0 9-33 16,0 1-94-16,0 11-23 16,0 22-10-16,0 13 10 15,-2 12 49-15,-10 2-37 16,-1 1 0-16,5-5-12 0,0-8-3 16,4-4 1-16,4-5-42 15,0-6-109-15,23-13-101 16,6-12-341-1,2-8-973-15</inkml:trace>
  <inkml:trace contextRef="#ctx0" brushRef="#br0" timeOffset="126844.02">28078 5029 1925 0,'0'0'860'15,"0"0"-697"-15,0 0-163 0,0 0-7 16,0 0-28-16,0 0-12 15,0 0-198-15,0 32 31 16,6 11-175-16,3 8-264 16,-1-7-192-16,-4-1 845 15,-4-21 369-15,0 2 141 16,0 4-163-16,0 7 37 16,0 9-130-16,0 2-78 15,-7 3-108-15,2 3-68 16,3 10-57-16,0-13-143 15,2-17-359-15</inkml:trace>
  <inkml:trace contextRef="#ctx0" brushRef="#br0" timeOffset="127213.07">28657 4831 1684 0,'0'0'606'15,"0"0"-395"-15,0 0-64 16,0 0-41-16,0 0 8 16,0 0-49-16,0 0-45 15,46-81-20-15,-27 101-36 16,-1 12 25-16,-9 12-5 15,-9 13 16-15,-4 5 15 16,-28 4 10-16,-7-2 34 16,0-6-31-16,6-10-16 0,13-7 27 15,8-12-38-15,12-4 1 16,0-4-2-16,21-1-11 16,14-3 2-16,13-5-26 15,9-6-57-15,28-6-102 16,-11-18-194-16,-12-11-490 0</inkml:trace>
  <inkml:trace contextRef="#ctx0" brushRef="#br0" timeOffset="127372.9">29206 5003 2074 0,'0'0'667'0,"0"0"-517"15,0 0-81 1,0 0-54-16,0 0-7 0,0 0-8 15,0 0-48-15,0 14-295 16,-7 15-300-16,-7-4-531 0</inkml:trace>
  <inkml:trace contextRef="#ctx0" brushRef="#br0" timeOffset="127505.17">29077 5588 525 0,'0'0'1750'0,"0"0"-1550"16,0 0-145-16,0 109-55 15,0-68-18-15,0-9-77 0,2-11-162 16,13-9-142-16,5-12-1048 16</inkml:trace>
  <inkml:trace contextRef="#ctx0" brushRef="#br0" timeOffset="128167.82">29658 4923 927 0,'0'0'373'16,"0"0"-146"-16,0 0-41 15,0 0-54-15,0 0-24 16,0 0 8-16,0 0-38 16,0-5 37-16,0 1-16 0,0-1-19 15,0 0-16-15,0-3-14 16,0 1-15-16,0-1 17 16,9-5-46-16,5 1-6 15,1 2-2-15,3 2-22 16,-3 6 23-16,-3 2-14 15,-5 9-2-15,-7 17 5 16,0 12 24-16,-27 10 21 16,-15 6 36-16,-8 1-11 15,4-4-6-15,5-9-31 16,14-7-20-16,17-8 24 16,10-6-25-16,2-2-16 0,25 2 2 15,8-3 3 1,5 2 10-16,-1 0-4 0,-6 3-6 15,-8 0 10-15,-12 5-4 16,-9 0-6-16,-4 0 3 16,0 2-14-16,-15-5 13 15,1-2-70-15,3-12-121 16,7-8-194-16,4-3-436 0</inkml:trace>
  <inkml:trace contextRef="#ctx0" brushRef="#br0" timeOffset="128671.93">30205 4717 1669 0,'0'0'527'0,"0"0"-358"16,0 0-71-16,0 0-9 15,0 0 27-15,0 0-83 16,0 0-33-16,4-11 0 16,-2 11-5-16,2 0-9 15,-2 2-34-15,-2 2 8 16,0-4 28-16,0 2-25 15,0-2 13-15,0 0-13 16,0 0-8-16,0 0-4 16,0 0-41-16,0 0-84 15,0 3-52-15,0-3-88 0,0 5 51 16,0-1-142-16,0-1-487 16</inkml:trace>
  <inkml:trace contextRef="#ctx0" brushRef="#br0" timeOffset="129016.34">30205 4717 816 0,'12'15'361'0,"-12"-15"-58"0,0 0-79 15,0 0-26-15,0 0-43 16,4 0-14-16,-2 0-77 16,2 0-27-16,-2 0 0 15,-2 0-37-15,0 4-19 16,0 14 18-16,0 12 1 16,-2 10 2-16,-18 10 30 15,-5 6 48-15,0 5 8 16,6-3-24-16,7-3-26 15,10-4 4-15,2-7-27 0,14-5 11 16,13-10-26-16,4-7-24 16,0-7-44-16,-6-9-29 15,-4-4-53-15,-7-2 36 16,-7 0 30-16,-3 0 84 16,-4 2 9-16,0 9 56 15,0 15-36-15,0 15 99 16,0 9-16-16,-2 10-27 15,-2 2-25-15,1-2-23 16,3-7-27-16,0-9-10 16,0 0 0-16,0-10-134 0,0-16-404 15</inkml:trace>
  <inkml:trace contextRef="#ctx0" brushRef="#br0" timeOffset="129145.22">30913 5421 639 0,'0'0'0'15,"0"0"-8"-15</inkml:trace>
  <inkml:trace contextRef="#ctx0" brushRef="#br0" timeOffset="130187.18">22376 6513 1307 0,'0'0'321'15,"0"0"-211"-15,0 0-75 0,0 0-4 16,0 0 17-16,0 0 73 16,0 0 47-16,0-20-113 15,0 24-49-15,0 19 14 16,-3 18-17-16,-1 17 49 16,-2 14-18-16,-4 11 12 15,-1 3 7-15,1 0-13 16,2-8 15-16,2-7-37 15,-1-13-10-15,5-12 8 16,0-10-16-16,0-13-9 16,0-8-6-16,2-6-37 15,0-4-4-15,-3-5-23 16,1 0 42-16,-1-17 36 16,3-72-194-16,0 4-403 15,3-9 200-15</inkml:trace>
  <inkml:trace contextRef="#ctx0" brushRef="#br0" timeOffset="130371.54">22516 6559 1349 0,'0'0'566'0,"0"0"-333"16,0 0-159-16,0 0-24 15,0 0-23-15,0 0 22 16,0 0 60-16,65 135-19 16,-85-82 3-16,-5 0-32 15,3-6-50-15,2-6-11 16,9-8-82-16,9-8-64 15,2-11-47-15,33-14-110 16,7-19 108-16,4-13-470 0</inkml:trace>
  <inkml:trace contextRef="#ctx0" brushRef="#br0" timeOffset="130572.08">22901 6428 1610 0,'0'0'304'0,"0"0"-215"15,-88 111-39-15,59-60 12 16,11 2 59-16,11-2-74 16,7-5 14-16,9-4-33 15,20-4-19-15,11-6-9 16,9-12-48-16,9-10-87 16,7-10-8-16,24-22-38 15,-18-14-213-15,-13-4-605 0</inkml:trace>
  <inkml:trace contextRef="#ctx0" brushRef="#br0" timeOffset="130742.32">23372 6523 1676 0,'0'0'374'15,"0"0"-275"-15,0 0-2 16,-105 147-10-16,69-92 44 16,3-2-84-16,6-6-24 15,6-9-23-15,5-9-17 16,7-9-57-16,-1-11-86 15,2-3-51-15,-21-6 59 16,2-18-187-16,-2-3-1025 0</inkml:trace>
  <inkml:trace contextRef="#ctx0" brushRef="#br0" timeOffset="130863.37">23011 6725 1582 0,'0'0'496'16,"0"0"-394"-16,0 0-38 15,137 39-47-15,-96-10-6 16,-1 6-11-16,1 0-59 15,14-6-63-15,-8-9-126 16,-7-12-790-16</inkml:trace>
  <inkml:trace contextRef="#ctx0" brushRef="#br0" timeOffset="131058.06">23694 6673 1288 0,'0'0'1105'0,"0"0"-843"16,0 0-238-16,0 0-23 16,0 0-1-16,113 0 0 15,-78 4 0-15,4 4-19 16,-10 2-102-16,-12 4-143 16,-10-3-96-16,-7-3-348 0</inkml:trace>
  <inkml:trace contextRef="#ctx0" brushRef="#br0" timeOffset="131193.71">23644 6854 1502 0,'0'0'639'15,"0"0"-569"-15,0 0-54 0,0 0-16 16,136 9-67 0,-83-9-3-16,26-19-28 0,-15-8-167 15,-8-1-676-15</inkml:trace>
  <inkml:trace contextRef="#ctx0" brushRef="#br0" timeOffset="131447.74">24180 6566 1592 0,'0'0'248'16,"0"0"-184"-16,0 0-20 16,0 0 39-16,-56 116 37 15,56-78 1-15,17-1-22 0,18-5 5 16,15-6-63-1,6-9 1-15,2-13 0 0,2-4-41 16,-9-2 5-16,-11-18-6 16,-13-6-15-16,-16-3 3 15,-11-2-46-15,-2-2-10 16,-23 3 32-16,-4 4 8 16,-2 4-4-16,2-12-122 15,10 6-106-15,5-4-530 0</inkml:trace>
  <inkml:trace contextRef="#ctx0" brushRef="#br0" timeOffset="131606.62">24841 6250 1964 0,'0'0'363'0,"0"0"-240"16,74 142-78-16,-59-60-36 15,-15 10-9-15,-9 19-21 16,-26-10-19-16,-41 19-50 15,9-22-216-15,7-35-643 0</inkml:trace>
  <inkml:trace contextRef="#ctx0" brushRef="#br0" timeOffset="132532.03">22463 7678 1300 0,'0'0'357'16,"0"0"-259"-16,0 0-75 16,0 0-15-16,0 0 6 15,-2 141 84-15,-3-74 53 16,-4 12-29-16,-2 3-20 16,0 0-53-16,-1-4 15 15,4-8-52-15,1-10-1 16,5-11-4-16,0-13-7 15,2-14-6-15,0-13-56 16,0-6-32-16,0-3 72 16,0-12 5-16,2-25-31 15,11-56-189-15,-1 5-96 0,-1-9-298 16</inkml:trace>
  <inkml:trace contextRef="#ctx0" brushRef="#br0" timeOffset="132688.66">22635 7594 1132 0,'0'0'734'0,"0"0"-436"15,0 0-235-15,0 0-57 16,0 0 25-16,46 118-29 16,-50-56 30-16,-25 6 2 15,-5 1-22-15,1-9-6 16,6-11-6-16,9-12-112 0,18-19-70 16,0-10-177-1,12-8 26-15</inkml:trace>
  <inkml:trace contextRef="#ctx0" brushRef="#br0" timeOffset="132935.7">23067 7478 1565 0,'0'0'270'0,"0"0"-188"16,-112 114-28-16,74-54 40 15,12 2-13-15,15-6 34 16,11-2-44-16,0-8-18 16,29-5-28-16,11-5-14 0,9-9-11 15,4-7-15-15,7-11-102 16,2-9-47-16,21-20-46 16,-16-16-88-16,-9-7-509 0</inkml:trace>
  <inkml:trace contextRef="#ctx0" brushRef="#br0" timeOffset="133102.75">23561 7608 816 0,'0'0'1136'0,"0"0"-922"15,0 0-168-15,0 0-45 16,-122 141 59-16,82-90 2 16,2-1-34-16,7-5-22 15,4-9-6-15,7-9-59 0,2-8-128 16,-4-19-52-1,4 0-97-15,3-16-846 0</inkml:trace>
  <inkml:trace contextRef="#ctx0" brushRef="#br0" timeOffset="133220.81">23321 7754 1655 0,'0'0'582'0,"0"0"-471"16,0 0-52-16,130 36-59 15,-90-7-30-15,-7 2-49 16,9 5-67-16,-9-9-108 15,-4-13-363-15</inkml:trace>
  <inkml:trace contextRef="#ctx0" brushRef="#br0" timeOffset="133417.07">23856 7736 2011 0,'0'0'675'15,"0"0"-675"-15,0 0-47 16,0 0-21-16,0 0 59 16,0 0 8-16,131 39 1 15,-90-32 0-15,16-7-87 16,-12 0-264-16,-7 0-399 0</inkml:trace>
  <inkml:trace contextRef="#ctx0" brushRef="#br0" timeOffset="133573.06">24043 7895 2136 0,'0'0'380'0,"0"0"-380"15,0 0-114-15,0 0 54 16,0 0 44-16,0 0-2 16,145-23-34-16,-103-10-201 15,-8 4-137-15,-10 1-401 0</inkml:trace>
  <inkml:trace contextRef="#ctx0" brushRef="#br0" timeOffset="134168.07">24478 7846 952 0,'0'0'1388'0,"0"0"-1048"16,0 0-276-16,0 0-37 15,0 0-17-15,0 0 2 16,105-143-24-16,-72 90-13 0,-6-1-27 16,-4-1-18-16,-8 9 13 15,-5 6 57-15,-4 14 2 16,-6 12 65-16,0 12 9 15,0 2-76-15,0 26-70 16,-12 20 69-16,-3 15 0 16,3 8 1-16,3 7 0 15,5-6-63-15,4 2-137 16,4-20-94-16,13-23-257 0</inkml:trace>
  <inkml:trace contextRef="#ctx0" brushRef="#br0" timeOffset="134339.59">25073 7497 2119 0,'0'0'535'0,"0"0"-535"16,0 0-78-16,0 0-9 16,56 143-25-16,-62-73 66 15,-35 10 21-15,-39 29-43 16,6-18-177-16,3-16-614 0</inkml:trace>
  <inkml:trace contextRef="#ctx0" brushRef="#br0" timeOffset="135042.67">22654 8657 1058 0,'0'0'282'0,"0"0"-234"16,0 113 17-16,0-38 95 16,-2 12 3-16,-7 5 4 15,1-1-7-15,-2-3-86 16,4-13-30-16,3-9-43 15,3-16-1-15,0-12 21 16,0-13-21-16,0-11-46 0,0-11-26 16,0-3 10-1,0-3 58-15,0-28 2 0,0-49-322 16,-4 6-222-16,-4-9-362 16</inkml:trace>
  <inkml:trace contextRef="#ctx0" brushRef="#br0" timeOffset="135210.07">22724 8661 1340 0,'0'0'745'0,"0"0"-514"16,0 0-172-16,0 0-58 16,0 0-1-16,69 102 9 15,-71-44 10-15,-30 2 23 16,-3 0 14-16,-2-4-56 16,4-7-10-16,12-10-51 0,7-10-104 15,14-19-88-15,8-6-130 16,17-4 100-16</inkml:trace>
  <inkml:trace contextRef="#ctx0" brushRef="#br0" timeOffset="135435.67">23239 8372 1446 0,'0'0'484'0,"0"0"-455"16,0 0-18-16,-141 168 22 15,103-88 54-15,12 0 63 16,14-5-5-16,12-11-85 16,0-10-29-16,27-12-31 15,8-8-2-15,10-11 1 0,9-12-48 16,6-11-33-16,24-10-110 16,-12-16-110-16,-10-9-340 0</inkml:trace>
  <inkml:trace contextRef="#ctx0" brushRef="#br0" timeOffset="135591.57">23682 8610 1551 0,'0'0'308'15,"0"0"-183"-15,-73 137-33 16,28-69-42-16,3-2 6 16,2-8-41-16,3-12-15 15,11-9-16-15,6-16-113 0,-2-18-36 16,3-3-166-1,4-3-772-15</inkml:trace>
  <inkml:trace contextRef="#ctx0" brushRef="#br0" timeOffset="135706.51">23470 8819 2006 0,'0'0'386'0,"0"0"-315"16,0 0-71-16,129 36-109 15,-86 4-125-15,-10-8-60 16,-6-6-393-16</inkml:trace>
  <inkml:trace contextRef="#ctx0" brushRef="#br0" timeOffset="135917.04">24124 8791 2140 0,'0'0'644'0,"0"0"-644"16,0 0-116-16,0 0 55 16,0 0 52-16,0 0 3 15,118 0 4-15,-101 6-93 16,-3 4-217-16,-10-2-311 0</inkml:trace>
  <inkml:trace contextRef="#ctx0" brushRef="#br0" timeOffset="136028.04">24088 8990 1832 0,'0'0'308'16,"0"0"-308"-16,154 3-28 15,-81-3-265-15,-6-12-782 0</inkml:trace>
  <inkml:trace contextRef="#ctx0" brushRef="#br0" timeOffset="136312.97">24741 8678 1239 0,'0'0'942'0,"0"0"-848"0,0 0-81 16,0 0-13-16,0 0 12 15,116 44 68-15,-114-15 6 16,-2 7-7-16,-20 5 82 15,-11 5-58-15,-5-2-52 16,5-7 4-16,10-9-48 16,11-5 7-16,10-7-14 15,0-6-17-15,22-6-21 16,14-4-33-16,8 0-91 16,20-33-85-16,-8-5-300 15,-11-8-386-15</inkml:trace>
  <inkml:trace contextRef="#ctx0" brushRef="#br0" timeOffset="136456.65">25278 8569 2248 0,'0'0'347'15,"0"0"-261"-15,0 0-70 16,140 146-16-16,-111-79 0 16,-13 6-28-16,-16 4 16 15,-20 34-51-15,-20-18-106 16,-7-17-349-16</inkml:trace>
  <inkml:trace contextRef="#ctx0" brushRef="#br0" timeOffset="137125.07">22656 9868 1573 0,'0'0'239'0,"0"0"-218"16,0 143 7-16,-2-62 36 15,-4 9 113-15,-3 5-47 16,-1-5 8-16,4-6-67 16,-1-8-50-16,5-13 3 15,2-17-24-15,0-13-19 16,0-13-2-16,0-9-77 0,0-11-23 15,0 0 40 1,0-46 34-16,0-4-179 16,0-11-572-16</inkml:trace>
  <inkml:trace contextRef="#ctx0" brushRef="#br0" timeOffset="137314.27">22755 9922 1631 0,'0'0'644'15,"0"0"-473"-15,0 0-109 16,0 0-47-16,117 10 4 15,-105 23 6-15,-12 13-7 16,-2 9 54-16,-27 10-5 16,-7-2-46-16,3-3-21 15,6-9-26-15,7-11-96 16,11-11-43-16,9-12-106 16,9-17-102-16,18-12 75 0,6-16-845 15</inkml:trace>
  <inkml:trace contextRef="#ctx0" brushRef="#br0" timeOffset="137749.12">23219 9680 842 0,'0'0'169'16,"0"0"-127"-16,0 0-24 15,0 0 57-15,0 0 13 16,0 0-28-16,0 0-31 0,-19-5-29 16,19 5-42-16,0 0-61 15,0 0 85-15,0 0 6 16,5 0 11-16,0 0 2 16,-1 2-1-16,1-2 52 15,-3 0 86-15,0 0 58 16,0 0-3-16,-2 0-22 15,0 0 33-15,0 0-24 16,0 0-38-16,0 0-47 16,-11 14-95-16,-11 10 0 15,-5 17 0-15,-2 10 0 16,2 14 7-16,7 4 42 16,11 4-11-16,9-7 12 0,0-8-36 15,18-10-7 1,15-10-7-16,12-9-1 0,6-15-50 15,12-14-76-15,26-14-83 16,-13-18-89-16,-9-8-403 0</inkml:trace>
  <inkml:trace contextRef="#ctx0" brushRef="#br0" timeOffset="137928.07">23956 9677 1213 0,'0'0'1071'16,"0"0"-923"-16,0 0-148 15,0 0-18-15,-109 121 18 16,60-59 60-16,0 4-5 16,4 0-36-16,8-6-19 0,6-11-12 15,6-8-44-15,7-10-63 16,-2-19-166-16,2-11-75 16,2-1-283-16</inkml:trace>
  <inkml:trace contextRef="#ctx0" brushRef="#br0" timeOffset="138055.65">23611 9978 1575 0,'0'0'815'0,"0"0"-611"16,140-10-145-16,-64 10-59 15,-1 6 0-15,2 12-52 16,-9 1-45-16,11-2-97 16,-19-5-293-16,-16-9-1063 0</inkml:trace>
  <inkml:trace contextRef="#ctx0" brushRef="#br0" timeOffset="138274.11">24331 9907 1947 0,'0'0'728'15,"0"0"-558"-15,0 0-170 16,0 0 3-16,0 0-9 16,134 0-17-16,-99 0-102 15,-6 11-181-15,-16-2-358 0</inkml:trace>
  <inkml:trace contextRef="#ctx0" brushRef="#br0" timeOffset="138400.15">24324 10090 2198 0,'0'0'357'0,"0"0"-357"16,0 0-28-16,174-1-128 15,-114-14-125-15,-6-2-89 0</inkml:trace>
  <inkml:trace contextRef="#ctx0" brushRef="#br0" timeOffset="138925.87">24859 9851 1149 0,'0'0'387'15,"0"0"-230"-15,0 0-5 16,0 0 53-16,0 0-61 15,0 0-43-15,0 0-24 16,0 0-37-16,0 0 0 16,0 0-33-16,0 0-1 15,0 0 46-15,0 0-34 0,0 0-6 16,0 0 21-16,0 0-11 16,0 0 0-16,0 0-21 15,0 0 13-15,0 0-14 16,0 0-21-16,0 0-6 15,4 0 12-15,3 5 10 16,-1 3 4-16,2 6 2 16,-8 8 4-16,0 5 62 15,-8 8-17-15,-17 7 13 16,-5-3-8-16,1 0-28 16,9-8-19-16,11-9-8 15,9-7-34-15,3-5-27 16,23-2 13-16,8-1 36 0,3 0 12 15,-1 1 2 1,-5 5 7-16,-6 1-2 0,-9 5 7 16,-12 8-2-16,-4 3-12 15,0 5-2-15,-20 4-13 16,-7-9-144-16,8-9-308 16,2-14-423-16</inkml:trace>
  <inkml:trace contextRef="#ctx0" brushRef="#br0" timeOffset="139086.03">25606 9846 2314 0,'0'0'325'0,"0"0"-234"0,0 0-91 16,102 197-30-16,-104-55-10 15,-35-2-63-15,-2-33-134 16,1-37-614-16</inkml:trace>
  <inkml:trace contextRef="#ctx0" brushRef="#br0" timeOffset="140276.23">23274 11502 861 0,'0'0'574'16,"0"0"-298"-16,0 0-20 15,27-114-58-15,-20 84 52 16,-3 7-77-16,0 7-57 16,-4 8-34-16,3 7-25 15,-3 1-47-15,2 8-10 16,0 29-60-16,0 44 60 16,-2 49 27-16,0 44 17 15,-4 11-43-15,-7-17 16 16,7-45 1-16,4-46-18 0,0-22 0 15,0-6-9-15,8-2-1 16,5 3-31-16,5 1-78 16,1-12-63-16,0-8-91 15,-5-12-113-15,-8-12-641 0</inkml:trace>
  <inkml:trace contextRef="#ctx0" brushRef="#br0" timeOffset="140688.14">22650 11933 1446 0,'0'0'608'16,"0"0"-543"-16,138-15-49 15,-38 10-5-15,46-3 18 16,56-6 57-16,39-5 28 16,20-2 3-16,9 1-56 15,-12 0-7-15,16 2 19 16,12 1-47-16,15 2-5 16,19-2-7-16,15-1-1 15,11 2 7-15,-1-4-20 0,-2 2 0 16,-7-2 22-1,-12 1-3-15,-10-4 26 16,-26 2-21-16,-20-4-17 0,-27 4 4 16,-32 4-11-16,-36 5 0 15,-43 6 0-15,-40 4 0 16,-36 2-27-16,-15 0-43 16,-15 5-111-16,-8 7-160 15,-16-3-651-15</inkml:trace>
  <inkml:trace contextRef="#ctx0" brushRef="#br0" timeOffset="141344.62">23236 11260 1753 0,'0'0'388'0,"0"0"-287"16,0 0-101-16,0 0-24 15,0 0 24-15,-117 133 59 16,67-68 20-16,3-1-69 16,5-8-9-16,9-8-1 15,6-7-8-15,2-14-74 16,-8-13-124-16,4-10-87 15,2-4-482-15</inkml:trace>
  <inkml:trace contextRef="#ctx0" brushRef="#br0" timeOffset="141472.57">22847 11388 532 0,'0'0'1575'16,"0"0"-1254"-16,0 0-242 16,0 0-49-16,155 34-29 15,-106 9-1-15,0 14-26 16,18 22-98-16,-13-12-156 15,-8-17-507-15</inkml:trace>
  <inkml:trace contextRef="#ctx0" brushRef="#br0" timeOffset="142170.91">22878 12196 958 0,'0'0'928'0,"0"0"-707"16,0 0-179-16,0 0-42 15,0 0-6-15,0 0-10 16,0 0 16-16,-16 83 63 16,7-25 17-16,-3 5 13 15,1 4 23-15,3-1-63 16,1-3-19-16,5-10-13 15,2-7-21-15,0-12-34 0,0-12-74 16,0-8-39 0,0-9-29-16,0-5 3 0,0-7 110 15,0-25-6 1,-9-54-312-16,0 5 165 0,5-4-271 0</inkml:trace>
  <inkml:trace contextRef="#ctx0" brushRef="#br0" timeOffset="142303.01">22878 12196 1440 0,'29'-16'654'0,"-10"9"-432"15,4 6-119-15,-1 1-49 16,-9 1-45-16,-13 26 13 16,0 11-22-16,-25 10 27 15,-12 8-27-15,-5 2-3 16,-8 9-105-16,13-19-169 16,10-15-338-16</inkml:trace>
  <inkml:trace contextRef="#ctx0" brushRef="#br0" timeOffset="142734.12">23976 11508 1428 0,'0'0'599'0,"0"0"-444"15,0 0-118-15,0 0-31 16,-122-11 59-16,101 36-1 15,11 8 4-15,8 2 34 16,2 3 2-16,8-4-54 16,19-6-10-16,6-6-34 15,3-9 27-15,-1-12-33 16,-1-1-14-16,-5-9 14 16,-9-19-48-16,-9-11-25 15,-9-5-28-15,-2-2 31 16,-9 3-28-16,-8 4-103 0,-1 7-51 15,9 12-132-15,5 12-535 16</inkml:trace>
  <inkml:trace contextRef="#ctx0" brushRef="#br0" timeOffset="143123.06">25407 11590 2143 0,'0'0'86'16,"0"0"-86"-16,132-93-155 16,-79 46 16-16,-8-5 92 15,-9-3 47-15,-11 4 9 16,-8 6 0-16,-6 9 121 16,-6 14 190-16,-3 13-45 15,-2 9-177-15,0 7-98 0,0 29-91 16,-2 20 85-16,-5 16-10 15,2 9 15 1,5 25-142-16,2-20-210 0,12-24-367 16</inkml:trace>
  <inkml:trace contextRef="#ctx0" brushRef="#br0" timeOffset="143685.73">27333 11136 1681 0,'0'0'580'0,"0"0"-429"16,0 0-74-16,0 0-17 16,0 0 38-16,0 0-19 15,0 0-52-15,5-9 2 16,-5 9-28-16,0 0 9 15,0 0 5-15,0 0 3 0,0 0 6 16,0 0-18-16,0 0-6 16,0 0 15-16,9-2-15 15,11-6-9-15,8-2-29 16,7 2 16-16,0 2 21 16,-1 3-11-16,-10 3 12 15,-11 0 0-15,-9 9 0 16,-4 11 0-16,-15 12 23 15,-18 8 38-15,-3 4 3 16,4-6-59-16,13-7 5 16,15-7-10-16,4-6 0 15,23 0-1-15,22-4-13 16,20-2-7-16,13-9-7 16,45-3-51-16,-19-12-227 0,-12-14-553 0</inkml:trace>
  <inkml:trace contextRef="#ctx0" brushRef="#br0" timeOffset="144557.4">28760 10997 933 0,'0'0'401'0,"0"0"-170"15,0 0-15-15,0 0 65 16,0 0-67-16,0 0-83 16,0 0-49-16,0 0-80 0,0 0 21 15,-3 0 0-15,3 0 8 16,0 0 3-16,0 0-28 15,0 0-4-15,0 0 23 16,0 0-10-16,0 0 2 16,0 0-16-16,0 0 0 15,0 0 2-15,0 0-3 16,0 0 0-16,0 0 3 16,0 0-3-16,0 0 13 15,0 0-13-15,0 0 0 16,0 0 6-16,0 0-6 15,0 0 0-15,0 0 2 0,0 0-2 16,0 0 21-16,0 0-9 16,0 0-11-16,0 0 25 15,0 0-26-15,0 0 0 16,0 0 0-16,0 0 0 16,0 0 0-16,0 0-7 15,0 0 7-15,0 0 13 16,0 0-13-16,0 0 0 15,0 0-1-15,0 0 17 16,0 0-12-16,0 0-3 16,0 0 19-16,0 0-11 15,0 0-9-15,3 0-3 16,8 0-5-16,5 0 16 16,2 0-3-16,-3 6-4 15,3 6-1-15,0 3 15 0,0 10-15 16,2 5 0-16,3 7 4 15,2 0 10-15,7 1-14 16,0-2 0-16,-1-4 0 16,-5-4-1-16,-10-3-5 15,-12 0-60-15,-4 5-73 16,-29 7-5-16,-37 18-28 16,1-6-189-16,7-5-320 0</inkml:trace>
  <inkml:trace contextRef="#ctx0" brushRef="#br0" timeOffset="145420.16">23976 12457 1386 0,'0'0'973'0,"0"0"-973"16,0 0-906 0,0 0 557-16</inkml:trace>
  <inkml:trace contextRef="#ctx0" brushRef="#br0" timeOffset="145685.65">25938 12184 2402 0,'0'0'64'0,"0"0"-64"16,0 0-382-16,0 0 157 16,0 0-41-16,0 0-893 0</inkml:trace>
  <inkml:trace contextRef="#ctx0" brushRef="#br0" timeOffset="146151.13">27960 12112 1446 0,'0'0'1411'0,"0"0"-1411"16,0 0-107-16,0 0-179 16,0 0 189-16,0 0 17 15,0 0-248-15,53-2-621 0</inkml:trace>
  <inkml:trace contextRef="#ctx0" brushRef="#br0" timeOffset="146336.03">28796 12242 793 0,'0'0'613'0,"0"0"-613"0</inkml:trace>
  <inkml:trace contextRef="#ctx0" brushRef="#br0" timeOffset="147401.63">29023 10950 773 0,'0'0'123'0,"0"0"505"16,0 0-369-16,0 0-174 15,0 0-70-15,0 0 21 16,0 0 72-16,-20 7-16 16,20-7 8-16,-3 0 12 0,1 0 7 15,0 0-9-15,0 0-86 16,2 0-23-16,0-2 19 15,0 2-19-15,0 0 7 16,0 0-7-16,0 0 0 16,0 0 34-16,0 0-34 15,0 0 0-15,0 0 11 16,0 0-11-16,0 0-2 16,0 0-12-16,0 0-5 15,-4-2 17-15,-1-1-24 16,-1 1 15-16,-2-2-36 15,0 0 32-15,1 0 13 16,1 3-5-16,2-4 6 16,-4 3-1-16,4-1-3 0,-1-1 4 15,1 0 0 1,2-1 1-16,2 2 14 0,0 0 16 16,0-3 18-16,0-2 23 15,15-2-51-15,10-4-21 16,6 2-18-16,7 4 5 15,0 4 13-15,0 4 11 16,-3 0-2-16,-8 16 27 16,-8 10-29-16,-11 5 30 15,-8 9 16-15,0 2-7 16,-22 3 8-16,-5 1-18 16,0-5-24-16,5-7 6 15,8-6-18-15,8-4-17 0,6-2-16 16,2-1-6-1,18 3 26-15,4-1-3 0,1 3-2 16,-9 6 3 0,-16 4-102-16,0 9-63 0,-67 20-4 15,5-8-195-15,-6-12-723 0</inkml:trace>
  <inkml:trace contextRef="#ctx0" brushRef="#br0" timeOffset="167354.41">23102 13622 576 0,'0'0'136'15,"0"0"726"-15,0 0-509 16,0 0-148-16,0 0-21 15,0 0-11-15,0-22 7 16,0 11-50-16,0 0-46 16,0 2-10-16,0-1-39 15,-2 5-4-15,2 0 11 16,-2 2-36-16,2 0 39 16,0 3-45-16,0 0 0 15,0 0-13-15,0 0 8 16,0 0 4-16,0 8-29 0,0 16-16 15,0 18 37-15,0 16 9 16,-4 14 0 0,2 9 8-16,-3-3-2 0,0-4-7 15,1-7 1-15,2-13 0 16,2-10-11-16,-3-12 11 16,3-9-12-16,0-11-10 15,0-7-35-15,0-3 27 16,0-2-9-16,0 0 20 15,0 0-2-15,0 0 30 16,3 0-9-16,13-7 7 16,7-2-1-16,10-1-1 15,4 0 7-15,7 4-11 16,8 2 44-16,-1 2-45 0,4 2 0 16,-3 0 0-16,-5 0-48 15,-7 0-40-15,-7 0-138 16,-12 0-72-16,-19-5-34 15,-2-7-303-15,-4-5-107 0</inkml:trace>
  <inkml:trace contextRef="#ctx0" brushRef="#br0" timeOffset="167560.72">22944 13647 1515 0,'0'0'829'0,"0"0"-743"16,0 0-73-16,125 12 33 16,-63-3-40-16,3-2 3 15,-1 4 10-15,-1 1-19 16,-12 2-48-16,-13 9-113 16,-13-2-106-16,-19-5-283 0</inkml:trace>
  <inkml:trace contextRef="#ctx0" brushRef="#br0" timeOffset="167698.43">23056 13941 1362 0,'0'0'598'0,"0"0"-539"16,0 0-2-16,0 0-16 16,152 56-28-16,-57-54-13 0,-13-2-222 15,-8 0-509-15</inkml:trace>
  <inkml:trace contextRef="#ctx0" brushRef="#br0" timeOffset="167940.39">23896 13629 1415 0,'0'0'380'0,"0"0"-146"15,0 0-20-15,-152 115-80 16,128-61-22-16,13 8-16 0,11 2-21 15,2 1-56-15,27-6 43 16,9-6-61-16,9-9 3 16,4-10-4-16,7-13-50 15,0-9 6-15,0-12-59 16,0 0-84-16,-7-17-33 16,5-37-62-16,-14 2-228 15,-11 0-353-15</inkml:trace>
  <inkml:trace contextRef="#ctx0" brushRef="#br0" timeOffset="168100.04">24355 13830 1247 0,'0'0'656'16,"0"0"-473"-16,0 0-139 15,0 0 42-15,0 0 20 16,-36 134-26-16,16-77-3 16,1-5-69-16,-2 0-8 0,4-9 0 15,-1-2-36-15,0-11-44 16,-6-11-149-16,3-7-116 15,-1-12-359-15</inkml:trace>
  <inkml:trace contextRef="#ctx0" brushRef="#br0" timeOffset="168265.94">24001 14061 1257 0,'0'0'907'15,"0"0"-792"-15,0 0 24 16,140 52-90-16,-91-24-40 15,-4-4 3-15,-3-2-12 0,-2-6-6 16,-2-7-80-16,14-9-16 16,-11-5-133-16,-4-15-425 0</inkml:trace>
  <inkml:trace contextRef="#ctx0" brushRef="#br0" timeOffset="168421.96">24940 13714 950 0,'0'0'1313'0,"0"0"-1204"16,0 0-97-16,15 116-11 15,-15-28-1-15,-38 37 0 16,-31 17-30-16,2-20-156 16,6-32-371-16</inkml:trace>
  <inkml:trace contextRef="#ctx0" brushRef="#br0" timeOffset="168981.55">23142 14950 1179 0,'0'0'986'16,"0"0"-776"-16,0 0-199 15,0 0-11-15,0 0-12 16,0 0 12-16,0 105 50 16,0-36 23-16,0 2-15 15,-6 4 31-15,-1-1-59 16,1 0-16-16,2-8-4 16,0-7-10-16,2-14-42 15,2-10-75-15,0-13-27 16,0-13-19-16,0-9-81 15,0-25 5-15,0-8-243 0</inkml:trace>
  <inkml:trace contextRef="#ctx0" brushRef="#br0" timeOffset="169186">23250 15043 871 0,'0'0'598'16,"0"0"258"-16,0 0-733 15,0 0-123-15,0 0 48 16,0 0-30-16,0 0 26 15,111 143 43-15,-111-89-11 16,-24 10-17-16,-12 1-44 16,-2-2-7-16,-2-5-8 15,2-5 0-15,9-12-81 16,9-6-88-16,18-17-124 16,2-10-73-16,0-8-323 0</inkml:trace>
  <inkml:trace contextRef="#ctx0" brushRef="#br0" timeOffset="169819.47">22893 14930 1852 0,'0'0'386'16,"0"0"-273"-16,0 0-90 16,0 0-20-16,0 0 3 15,0 0 76-15,0 0 50 16,122 110-59-16,-72-67 52 15,-2 1-48-15,-3 1-22 16,-3-4-13-16,-3-2-41 16,-8-3 12-16,-5-4-13 0,-3-6-18 15,-7-2 17-15,-3-6-76 16,-3-2-53-16,0-2-109 16,-1-14-101-16,-5 0-234 15,0-18-885-15</inkml:trace>
  <inkml:trace contextRef="#ctx0" brushRef="#br0" timeOffset="170036.75">23586 14879 1265 0,'0'0'789'16,"0"0"-499"-16,0 0-133 15,0 0-71-15,0 0-84 16,0 0 26-16,0 0 42 15,-69 134 9-15,36-64-52 0,-6 6-20 16,6 1-7-16,2-5-10 16,8-6-75-16,13-8-54 15,10-8-100-15,0-16-117 16,4-16-590-16</inkml:trace>
  <inkml:trace contextRef="#ctx0" brushRef="#br0" timeOffset="170429.58">23092 15011 1332 0,'0'0'830'15,"0"0"-530"-15,0 0-176 16,0 0-57-16,0 0-66 15,0 0 45-15,0 0 51 0,110 101-31 16,-69-62-17-16,-1 1-28 16,0-1-15-16,-2-7-6 15,-2-3-13-15,-1 0-84 16,1-12-111 0,-7-3-276-16,-6-8-214 0</inkml:trace>
  <inkml:trace contextRef="#ctx0" brushRef="#br0" timeOffset="170666.31">23738 14853 54 0,'0'0'1559'0,"0"0"-1193"15,0 0-123-15,0 0-165 16,0 0-32-16,0 0-24 15,0 0-14-15,-125 106 76 16,90-40-24-16,1 10-30 16,3-5-30-16,2 2-12 15,6-2-118-15,3 3-69 16,7-18-280-16,7-20-996 0</inkml:trace>
  <inkml:trace contextRef="#ctx0" brushRef="#br0" timeOffset="170999.81">24083 14839 1661 0,'0'0'323'16,"0"0"-263"-16,0 0-9 15,-118 76 55-15,84-16 5 16,11 12-25-16,9 8 9 16,9-3-21-16,5-2 37 15,9-12-77-15,18-5-15 16,2-8-11-16,6-6-8 0,1-14-78 15,3-7-72-15,9-23-104 16,-5 0-76-16,-8-13-488 0</inkml:trace>
  <inkml:trace contextRef="#ctx0" brushRef="#br0" timeOffset="171210.01">24545 15003 816 0,'0'0'1468'15,"0"0"-1196"-15,0 0-272 0,0 0 9 16,0 0 8 0,-101 144 68-16,57-70-18 0,1 7-14 15,3-5-10-15,7 0-43 16,8-10-13-16,10-11-26 16,6-11-71-16,6-12-47 15,3-18-104-15,0-6-132 16,0-8-456-16</inkml:trace>
  <inkml:trace contextRef="#ctx0" brushRef="#br0" timeOffset="171398.97">24226 15230 1145 0,'0'0'1245'0,"0"0"-1128"15,0 0-117-15,0 0 0 0,0 0 29 16,114 86-27-16,-85-58 4 15,0-3 10-15,4-4-15 16,3-3-2-16,-1-8-41 16,10-6-79-16,-11-4-147 15,-10 0-353-15</inkml:trace>
  <inkml:trace contextRef="#ctx0" brushRef="#br0" timeOffset="171574.81">24857 15015 2136 0,'0'0'332'0,"0"0"-326"16,0 0 47-16,67 148-39 15,-65-85 15-15,-2 5 22 16,-13 1-35-16,-12-2-16 16,0-7-79-16,1-5-105 15,9-17-110-15,5-18-319 0</inkml:trace>
  <inkml:trace contextRef="#ctx0" brushRef="#br0" timeOffset="171749.16">25341 15279 2510 0,'0'0'102'0,"0"0"-102"0,0 0-244 16,0 0-120-16,0 0-269 0</inkml:trace>
  <inkml:trace contextRef="#ctx0" brushRef="#br0" timeOffset="174037.04">25543 6673 426 0,'0'0'266'0,"0"0"590"15,0 0-601-15,0 0-149 16,0 0 13-16,0 0 91 16,0-3-22-16,0 3-50 15,0 0 17-15,3-3-73 16,-1 3-13-16,7-2-13 15,6 2-50-15,14 0 3 16,12 0-9-16,9 0 0 16,8 0-22-16,0 0 19 15,-4 8-120-15,-8 4-125 16,-11-3-129-16,-18-1-471 0</inkml:trace>
  <inkml:trace contextRef="#ctx0" brushRef="#br0" timeOffset="174182.81">25642 6880 785 0,'0'0'1221'15,"0"0"-1038"-15,0 0-131 16,0 0-52-16,187 0-60 16,-120-6-139-16,-9-7-352 0</inkml:trace>
  <inkml:trace contextRef="#ctx0" brushRef="#br0" timeOffset="176185.28">26801 6534 772 0,'0'0'1'0,"0"0"-1"16,0 0 0-16,0 0 252 16,0 0 61-16,0 0-149 15,0 0-14-15,29 17-11 16,-29-17-17-16,0 0 38 16,2 0-54-16,-2 0-23 0,0 0-15 15,0 0-30 1,0 0 13-16,0 0-13 0,0 0-15 15,0 0 58-15,0 0-42 16,0 0 13-16,0 0-4 16,-4-8-48-16,-6-4 4 15,-1 1-4-15,-2-1-7 16,-3 1 5-16,-4 0-12 16,-4 4 14-16,-1 4-15 15,-1 3 15-15,1 0-7 16,0 14-8-16,8 16 15 15,1 9-12-15,5 9 21 16,9 4-9-16,2-2 0 16,0-3 13-16,15-10 1 0,16-10-14 15,14-10-15 1,9-10 13-16,4-7-99 0,17-15-163 16,-17-11-315-1,-11-2-369-15</inkml:trace>
  <inkml:trace contextRef="#ctx0" brushRef="#br0" timeOffset="176881.44">27008 6236 1287 0,'0'0'216'0,"0"0"-145"15,0 0 37-15,0 0 64 16,0 0 23-16,0 0-37 16,0 0-15-16,-20-16-85 15,18 16-22-15,-3 12-35 16,1 12 28-16,2 4 26 15,2 2-32-15,0-3-7 0,0-5 27 16,13-8-41-16,3-9 21 16,1-1-14-16,1-4 0 15,-2 0 6-15,2-4-15 16,-5-11-10-16,-4-7-1 16,-4-7-60-16,-5 0 51 15,0-4-39-15,0 5 25 16,-12 5 34-16,1 4-15 15,0 9-1-15,-3 7-47 16,-3 3-169-16,-1 9-90 16,3 2-394-16</inkml:trace>
  <inkml:trace contextRef="#ctx0" brushRef="#br0" timeOffset="177836.07">27073 6745 973 0,'0'0'584'16,"0"0"-478"-16,0 0-48 15,0 0 45-15,0 0 53 16,0 0-3-16,0 0-42 15,-14-7 1-15,14 4-47 16,0 3-20-16,0-2 29 16,0 2-73-16,0 0 18 15,0 0-19-15,0 0 0 16,0 0 0-16,0 0 0 16,0 0-19-16,0 0 18 15,0 0-18-15,0 0 19 16,-2 9 0-16,-5 1 12 15,1 2 11-15,-1-2-23 16,3-5 0-16,4-2-1 0,0-1 11 16,0-2-5-16,0 0-4 15,0 0 22-15,0 0 24 16,0 0-38-16,0-6 17 16,4-5 15-16,3 0-39 15,-3 0 16-15,0 1 10 16,1 4-10-16,-3 2 3 15,3 0-21-15,2 0 0 16,1 0 0-16,5-1-6 16,1 0 6-16,1 5-23 15,-1 0 9-15,-3 0 8 16,-5 5-22-16,-2 15 28 0,-4 8 0 16,0 9 19-1,-17 7 36-15,-1 1-26 16,-1-3-16-16,3-6 10 15,7-10-23-15,9-6-8 0,0-8-22 16,2-2-20-16,19 0 33 16,0-2 1-16,0-2 16 15,-7 4-5-15,-8 0 5 16,-6 8-15-16,0 10-43 16,-23 8 19-16,-8 7 7 15,0 0-56-15,-2-1-124 16,8-9-178-16,12-15-591 0</inkml:trace>
  <inkml:trace contextRef="#ctx0" brushRef="#br0" timeOffset="179263.95">27715 6471 791 0,'0'0'0'0,"0"0"0"15,0 0 0-15,0 0 706 16,0 0-446-16,0 0-140 15,0 0-41-15,2-58-36 16,-2 44 43-16,0 1-47 16,-7 4 2-16,1 0 0 0,-2 4-10 15,2 2 30-15,-3 3-23 16,-7 0-20-16,-5 0-5 16,-6 22-2-16,-2 7-5 15,0 9 50-15,6 3-16 16,6 0 11-16,7-3-2 15,10-3-21-15,0-8 20 16,5-3-38-16,17-6 4 16,7-7 11-16,5-8-16 15,3-3 8-15,2-2-17 16,-4-18-16-16,-8-4 15 16,-7-2-39-16,-6-6 14 15,-12 0-14-15,-2 1-11 16,0-1 35-16,-2 11 16 0,-7 3 11 15,1 10-11 1,4 8-15-16,0 0-123 0,-1 20-193 16,1 5-20-16,4-3-441 0</inkml:trace>
  <inkml:trace contextRef="#ctx0" brushRef="#br0" timeOffset="179451.73">27941 6671 806 0,'0'0'330'16,"0"0"218"-16,0 0-428 16,6 115-2-16,-6-76 18 15,-10 4-18-15,4-4-43 16,-1-5 7-16,7-3-82 0,0-7-11 16,0-9-150-16,13-15-65 15,8 0-72 1,1-7-928-16</inkml:trace>
  <inkml:trace contextRef="#ctx0" brushRef="#br0" timeOffset="180148.74">28205 6312 441 0,'0'0'728'15,"0"0"-519"-15,0 0-127 16,0 0 10-16,0 0 11 16,0 0-44-16,0 0-36 15,0-20 22-15,0 19-20 16,0 1 48-16,0-3 14 16,0 3 34-16,0-1 2 0,0 1-35 15,-2 0-24-15,-3-3-9 16,-1 3-54-16,-6 0 18 15,-3 0-19-15,-3 12 0 16,-2 11 12-16,2 7-11 16,7 3-1-16,4 6 25 15,7 2 15-15,0 2 21 16,5-2-25-16,10-2 15 16,4-3-11-16,-2-7-32 15,-3-2-7-15,-1-7 16 16,-7-4-16-16,-4-1-2 15,-2-5-10-15,0 1-23 16,-15 4 13-16,-12-4-25 0,-4 0-8 16,0-8-4-16,6-3-16 15,12-5-32-15,13-23-71 16,5-11 28-16,30-8-35 16,9-4 81-16,4-3 103 15,-1 2 33-15,-7 1 106 16,-11 5 71-16,-7 7 29 15,-11 3-27-15,-7 4-41 16,-4 7-108-16,0 5-63 16,-8 8-92-16,-17 12-90 15,2 0-291-15,4 4-282 0</inkml:trace>
  <inkml:trace contextRef="#ctx0" brushRef="#br0" timeOffset="180430.54">28528 6171 1850 0,'0'0'192'0,"0"0"-164"15,0 0-28-15,63 113 77 0,-48-52 16 16,-3 7 4 0,-10 2-63-16,-2 4-5 0,-4-2-29 15,-25 1-9-15,-12-4-33 16,-30 12-119-16,8-21-109 16,5-16-445-16</inkml:trace>
  <inkml:trace contextRef="#ctx0" brushRef="#br0" timeOffset="181035.61">27523 6229 1066 0,'0'0'343'0,"0"0"-171"16,0 0-38-16,0 0-15 16,0 0-19-16,0 0-62 0,-134 92 32 15,114-39 21 1,4 10-1-16,10 0 9 0,6 3-24 15,0-3-50 1,6-1-9-16,15-6-16 0,3-5-1 16,2-5-32-16,9-8-103 15,13-11-63-15,-5-6-151 16,-3-13-639-16</inkml:trace>
  <inkml:trace contextRef="#ctx0" brushRef="#br0" timeOffset="182453">28809 6128 639 0,'0'0'120'16,"0"0"-98"-16,0 0 777 15,0 0-506-15,0 0-115 16,0 0-21-16,0 0 5 15,31-22-15-15,-31 22-44 16,0 0-46-16,0 0-50 16,0 0-7-16,0 7-12 15,0 16-19-15,-4 7 31 0,4 4 18 16,0-2-3 0,0-6 0-16,9-4-2 0,13-7-12 15,7-6 13-15,9-6-14 16,5-3-24-16,-3 0-25 15,-7-19-39-15,-8-3-7 16,-15-6-19-16,-10-2-43 16,0 0 13-16,-15 2 54 15,-9 3 90-15,-5 10 12 16,-3 6 43-16,6 7-34 16,-1 2-15-16,2 0-6 15,3 25-35-15,4-1-144 16,9-4-422-16</inkml:trace>
  <inkml:trace contextRef="#ctx0" brushRef="#br0" timeOffset="182780.51">29364 6157 940 0,'0'0'1136'0,"0"0"-991"16,0 0-130-16,0 0-14 0,0 0-1 16,0 0 43-16,0 0 39 15,-131 157 21 1,116-94-38-16,7 2-13 0,8 1-9 15,0-1-34-15,8-5-7 16,11-4-2-16,8-7-116 16,2-12-65-16,15-9-35 15,-5-11-106-15,-4-15-720 0</inkml:trace>
  <inkml:trace contextRef="#ctx0" brushRef="#br0" timeOffset="183187.71">29669 6232 1796 0,'0'0'248'0,"0"0"-173"16,0 0-58-16,0 0 57 16,-89 136 65-16,89-93-32 15,0-4 10-15,3-3-63 0,14-5-15 16,8-7 7 0,0-8-27-16,2-7-7 0,0-4 10 15,1-5-22-15,-4 0 0 16,1-14-15-16,-7-12-12 15,-3-6-18-15,-6-5-52 16,-4 3 45-16,-5 5 52 16,0 4 20-16,0 11 78 15,0 7-45-15,0 3-23 16,-7 4-30-16,-4 0-24 16,-12 14-162-16,6 5-144 15,3-2-393-15</inkml:trace>
  <inkml:trace contextRef="#ctx0" brushRef="#br0" timeOffset="183399.87">30038 6523 363 0,'0'0'1413'16,"0"0"-1224"-16,0 0-122 15,2 106 48-15,-9-64-1 16,-4 0 7-16,0-3 5 15,-1-3-99-15,6-4-16 16,-1-5-11-16,5-4-90 16,2-5-68-16,0-11-119 15,0-4-57-15,0-3-537 0</inkml:trace>
  <inkml:trace contextRef="#ctx0" brushRef="#br0" timeOffset="183722.22">30213 6234 1280 0,'0'0'1038'0,"0"0"-831"16,0 0-183-16,0 0-24 15,0 0 0-15,0 0 0 16,0 0 43-16,123-17-41 15,-111 46 10-15,-8 5 8 16,-4 8 43-16,-7 8 21 16,-15 3-4-16,-1-2-41 15,8-2 9-15,3-8-38 0,12-6 4 16,0-5-14-16,21-6 0 16,12-6-12-1,12-6-14-15,6-6-24 16,5-6-16-16,15-14-131 0,-13-14-124 15,-13-6-319-15</inkml:trace>
  <inkml:trace contextRef="#ctx0" brushRef="#br0" timeOffset="183930.21">30784 6180 2102 0,'0'0'379'0,"0"0"-281"0,0 0-98 16,0 0 21-16,0 0 31 15,91 153 36-15,-82-94-15 16,-4 6-58-16,-5-2-14 16,0-5 0-16,-7 0-1 15,-15-9-64-15,-2-6-60 16,-12-4-94-16,7-10-258 16,9-15-286-16</inkml:trace>
  <inkml:trace contextRef="#ctx0" brushRef="#br0" timeOffset="185014.1">31076 5877 666 0,'0'0'362'0,"0"0"-232"15,0 0-73-15,0 0 21 16,0 0 60-16,0 0-20 16,0 0-30-16,0-8 6 15,0 6-20-15,0 2 18 16,0 0 14-16,0 0-26 0,0 0-27 15,0 0-13 1,0-2 10-16,0 2 2 0,0 0-16 16,0-2 2-16,0 2 20 15,0 0-33-15,0-2-4 16,0 2 3-16,0 0-12 16,0 0 5-16,0 0 1 15,0 0 8-15,0 0 27 16,0 0-38-16,0 0-3 15,0 0-12-15,0 0-16 16,0 0 15-16,0 0-19 16,0 0-4-16,0 0 23 15,0 0-3-15,0 0 4 16,0 0 10-16,0 0-10 16,0 0 15-16,0-2 6 0,0 2-3 15,3-2 24 1,3-1-42-16,3 0-1 0,0-1 1 15,4 4-11-15,-2 0 10 16,1 0 1-16,-6 7 0 16,-1 10-1-16,-5 7 2 15,0 6 22-15,-3 3 9 16,-7 1-20-16,2-5 5 16,4 0-9-16,4-4-7 15,0-3 11-15,2-3-12 16,12-2-12-16,-3 0 12 15,1 1 0-15,-6 5-1 16,-6 2-39-16,-2 9-105 16,-48 14-18-16,2-5-309 0,-1-14-1313 15</inkml:trace>
  <inkml:trace contextRef="#ctx0" brushRef="#br0" timeOffset="186432.81">25748 7895 1264 0,'0'0'482'16,"0"0"-327"-16,0 0-90 15,0 0 52-15,0 0 32 16,0 0-49-16,0 0 12 16,79-5-38-16,-50 5-64 15,0 0-2-15,-6 0-8 16,0 0-82-16,-11 14-47 16,-8 0-223-16,-4-1-451 0</inkml:trace>
  <inkml:trace contextRef="#ctx0" brushRef="#br0" timeOffset="186561.73">25804 8029 1086 0,'0'0'760'15,"0"0"-642"-15,0 0-87 16,123 8-9-16,-65-4-17 0,29-4-5 16,-12 0-75-16,-9 0-417 15</inkml:trace>
  <inkml:trace contextRef="#ctx0" brushRef="#br0" timeOffset="186867.29">26743 7606 1365 0,'0'0'259'0,"0"0"-185"15,0 0-51-15,-141 26 37 16,112 6 53-16,9 7 16 16,14 7-28-16,6 0-20 15,6 1-20-15,26-1-23 16,5-3-27-16,7-7-11 15,6-4-36-15,10-8-88 16,-11-8-133-16,-9-12-417 0</inkml:trace>
  <inkml:trace contextRef="#ctx0" brushRef="#br0" timeOffset="187128.73">26930 7374 1627 0,'0'0'351'0,"0"0"-274"0,0 0-77 15,0 0-23-15,0 0 23 16,-13 123 15-16,11-60-15 15,2 5-11-15,0 12-145 16,8-20-138-16,5-14-503 0</inkml:trace>
  <inkml:trace contextRef="#ctx0" brushRef="#br0" timeOffset="187798.08">27084 7990 704 0,'0'0'352'16,"0"0"-180"-16,0 0 2 16,0 0 11-16,0 0-44 15,0 0 14-15,0 0-80 16,0 0-43-16,0 0-16 15,0 0-8-15,0 0-9 16,0 0 1-16,0 0-9 0,0 0-3 16,0 0 8-16,0 0 3 15,0 0 1-15,0 0 1 16,0 0 26-16,0 0-9 16,0 0-12-16,0 0 43 15,0 0-15-15,0 0 16 16,0 0 12-16,2-1-40 15,2-2-12-15,6 2-10 16,-2-1 0-16,3 2 11 16,-1 0-4-16,-4 0 20 0,-4 3-16 15,0 14 13-15,-2 5 40 16,0 6-8-16,-8 0-27 16,-4 1 39-16,6-6-49 15,6-3 7-15,0-2 6 16,11-4-17-16,13-2 3 15,5-2-12-15,-2-2 0 16,-4 0 13-16,-11 2-19 16,-9 4-13-16,-3 9-18 15,-11 3-38-15,-18 6 38 16,-7 5-92-16,9-7-130 16,9-11-286-16</inkml:trace>
  <inkml:trace contextRef="#ctx0" brushRef="#br0" timeOffset="188284.74">27810 7536 1570 0,'0'0'328'15,"0"0"-216"-15,0 0 52 0,0 0-46 16,0 0-54-16,0 0-55 15,0 0 4-15,-53 79 47 16,35-30 32-16,4 5 27 16,6-2-13-16,8-3-35 15,0-10-26-15,2-2-30 16,20-9 24-16,8-11-38 16,3-4-1-16,4-13-2 15,3 0-8-15,-1-8 4 16,-6-16-28-16,-8-9-37 15,-10-2-38-15,-11-4-2 16,-4 0 35-16,0 10 58 0,-2 7 18 16,-9 8 0-16,1 10-18 15,-11 4-189-15,5 6-111 16,3 4-249-16</inkml:trace>
  <inkml:trace contextRef="#ctx0" brushRef="#br0" timeOffset="188489.76">28122 7798 1267 0,'0'0'328'0,"0"0"-217"16,0 0 29-16,0 125 11 16,-9-79-41-16,1-4-60 0,1-6-23 15,5-5-20 1,-1-6-7-16,3-6-16 0,0-10-117 15,12-9-23-15,5 0-107 16,1-7-657-16</inkml:trace>
  <inkml:trace contextRef="#ctx0" brushRef="#br0" timeOffset="188886.46">28348 7624 1362 0,'0'0'362'16,"0"0"-266"-16,0 0-96 0,0 0 1 16,0 0 2-16,0 0 111 15,0 0 17-15,-9 102 13 16,18-58-33-16,4 2-22 16,5 1 31-16,-5-3-53 15,1-4-36-15,-5-4 6 16,-5-8-36-16,-4-7 7 15,0-4-8-15,0-5-13 16,-15-4 13-16,-6-4-14 16,1-4-36-16,3 0 32 15,3-12-91-15,9-20-107 16,5-11-113-16,0-4 23 16,23-6 190-16,2 0 116 0,2 8 151 15,-8 6 49 1,-3 4 27-16,-7 10 29 0,-9 4-112 15,0 7-88-15,-2 5-56 16,-15 6-216-16,0-1-54 16,3 2-97-16,8-1-894 0</inkml:trace>
  <inkml:trace contextRef="#ctx0" brushRef="#br0" timeOffset="189097.53">28903 7475 1685 0,'0'0'180'15,"0"0"-142"-15,2 136-4 16,-7-69 3-16,-17 1-2 16,-7-4 7-16,-4-2 2 15,-7-6-42-15,-8-3-2 16,-27 3-85-16,13-15-101 15,2-15-351-15</inkml:trace>
  <inkml:trace contextRef="#ctx0" brushRef="#br0" timeOffset="189363.39">27338 7439 1405 0,'0'0'250'16,"0"0"-110"-16,-31 147 55 16,31-69-10-16,13 4-89 15,25 2-31-15,13-3-44 16,12-9-20-16,10-12-1 15,49-8-105-15,-16-18-75 16,-6-18-377-16</inkml:trace>
  <inkml:trace contextRef="#ctx0" brushRef="#br0" timeOffset="189771.56">29177 7520 1654 0,'0'0'670'0,"0"0"-526"16,0 0-87-16,0 0-45 16,37-103 62-16,-25 61-17 15,-1-5-50-15,1 1 14 16,-6 2 10-16,-1 6 27 16,-3 13 23-16,-2 9-24 15,0 10-21-15,0 6-36 16,0 6-2-16,0 24-56 15,0 16 50-15,0 15-8 16,-5 10 15-16,1 1-69 16,2-1-71-16,2 9-39 15,0-18-139-15,0-20-291 0</inkml:trace>
  <inkml:trace contextRef="#ctx0" brushRef="#br0" timeOffset="189918.07">29304 7867 1330 0,'0'0'1343'16,"0"0"-1343"-16,0 0-205 15,0 0-69-15,0 0 162 16,0 0-96-16,0 0-373 0</inkml:trace>
  <inkml:trace contextRef="#ctx0" brushRef="#br0" timeOffset="190509.96">30134 7467 810 0,'0'0'165'16,"0"0"466"-16,0 0-412 16,0 0 9-16,0 0-44 15,0 0-98-15,0 0-62 16,-114-30-14-16,95 72 52 15,4 8 10-15,9 3-14 0,6-3 31 16,0-5-31-16,6-10-31 16,12-7-12-16,2-7-3 15,0-10 1-15,0-8-13 16,2-3-12-16,1-1 11 16,-3-21-13-16,0-10-32 15,-2-6-34-15,-5-4 23 16,-7-1 38-16,0 7 18 15,-4 8 1-15,-2 12-8 16,0 10-11-16,0 6-156 16,0 5-177-16,-12 4-301 0</inkml:trace>
  <inkml:trace contextRef="#ctx0" brushRef="#br0" timeOffset="190704.74">30316 7611 818 0,'0'0'994'16,"0"0"-889"-16,0 0-42 16,2 117 21-16,-2-67-2 15,0 0-43-15,0-6-17 16,0-5 13-16,0-7-35 16,0-8-3-16,7-8-75 15,8-13-66-15,-1-3-115 16,1 0-400-16</inkml:trace>
  <inkml:trace contextRef="#ctx0" brushRef="#br0" timeOffset="191094.68">30574 7437 918 0,'0'0'860'0,"0"0"-689"15,0 0-133-15,0 0 7 0,0 0 17 16,0 0 40 0,0 0-37-16,21-16-46 0,-4 16-3 15,3 4-9 1,1 16-6-16,-8 9 29 0,-11 8 1 15,-2 8 30-15,-11 1 26 16,-14 0-5-16,-4-4 16 16,5-8-32-16,9-9-49 15,6-8 20-15,9-5-37 16,0-4-6-16,4 1-12 16,18-6-4-16,12-1 2 15,4-2-53-15,4-4-111 16,12-43-42-16,-12 4-297 15,-6-7-665-15</inkml:trace>
  <inkml:trace contextRef="#ctx0" brushRef="#br0" timeOffset="191283.6">31074 7287 1350 0,'0'0'891'16,"0"0"-766"-16,0 0-98 15,0 0-27-15,0 0 77 16,76 148 5-16,-74-88-24 15,-2 2-30-15,-2 5-22 16,-23-5-6-16,-11-6-26 16,-10-5-72-16,-10-8 28 15,-35-5-164-15,10-9-64 16,4-14-453-16</inkml:trace>
  <inkml:trace contextRef="#ctx0" brushRef="#br0" timeOffset="191537.1">29652 7305 1350 0,'0'0'281'0,"0"0"-93"16,-67 160 13-16,55-79-46 15,12-2-41-15,0-1-28 16,34-6-45-16,13-7-33 16,13-10 23-16,13-10-31 0,10-13-49 15,40-21-133-15,-23-9-202 16,-9-2-273-16</inkml:trace>
  <inkml:trace contextRef="#ctx0" brushRef="#br0" timeOffset="192167.74">31440 7006 742 0,'0'0'312'16,"0"0"-198"-16,0 0-10 0,0 0 150 16,0 0-67-16,0 0-28 15,0 0-8-15,0-4 18 16,-2 2-57-16,0 1-64 15,2 1-47-15,0 0 42 16,0 0-24-16,0-3 18 16,0 3 12-16,0-4-1 15,8 2-5-15,-1-2-18 16,-3 4-24-16,-2 0 37 16,-2 0-26-16,0 0-12 0,-4 22-36 15,-19 15 36 1,-3 8 61-16,-1 7-8 0,1 1-28 15,7-8 17-15,13-8-32 16,6-7 16-16,6-6-8 16,28-8 1-16,13-6-9 15,15-6-10-15,36-4-82 16,-13-8-100-16,-12-10-451 0</inkml:trace>
  <inkml:trace contextRef="#ctx0" brushRef="#br0" timeOffset="193465.66">26007 8997 1532 0,'0'0'674'0,"0"0"-484"16,0 0-8-16,0 0-4 15,0 0-89-15,0 0-53 16,0 0-36-16,109-4-7 16,-76 3-35-16,-6 1-91 0,-9 0-72 15,-18 1-130 1,-2 9-347-16,-18 0-150 0</inkml:trace>
  <inkml:trace contextRef="#ctx0" brushRef="#br0" timeOffset="193566.6">26007 8997 689 0,'44'71'1050'0,"-44"-71"-735"15,14 0-216-15,13 0-52 16,7 0-19-16,10 1-28 16,32-1-19-16,-9-4-253 15,-3-11-973-15</inkml:trace>
  <inkml:trace contextRef="#ctx0" brushRef="#br0" timeOffset="193820.7">26785 8689 1467 0,'0'0'254'0,"0"0"-192"0,0 0-52 15,-121 90 97-15,98-48 30 16,9-3 11-16,11 0-33 16,3-6-26-16,5 0-23 15,22-3-33-15,6-6-31 16,5-4 7-16,7-3-9 16,-1-12-93-16,5-5-86 0,-9 0-148 15,-11-8-321-15</inkml:trace>
  <inkml:trace contextRef="#ctx0" brushRef="#br0" timeOffset="194269.97">27106 8570 1523 0,'0'0'375'0,"0"0"-227"15,0 0-54-15,0 0 21 16,0 0 1-16,0 0-9 16,0 0-70-16,11-22-37 15,3 22 22-15,-1 0-21 16,-1 12 6-16,-10 10-6 16,-2 11 24-16,0 4 63 15,-21 7 20-15,1-4-41 16,3-3-2-16,7-11-57 15,10-6-4-15,0-6-4 16,5-4-52-16,19 0 16 0,9 0-43 16,21-10-120-16,-7 0-267 15,-7 0-390-15</inkml:trace>
  <inkml:trace contextRef="#ctx0" brushRef="#br0" timeOffset="195067.44">27239 9036 857 0,'0'0'331'0,"0"0"-210"15,0 0-88-15,0 0-33 16,0 0-9-16,0 0 9 16,0 0 0-16,-4 5 0 15,4-5 19-15,0 0 30 16,0 0 55-16,0 0 17 15,0 0-28-15,0 0-21 0,0 0-40 16,0 0-26-16,0 0 19 16,0 0-19-16,-2 0 1 15,2 0-7-15,0 0 0 16,0 0 28-16,0 0 9 16,0 0-7-16,0 0 22 15,0 0-31-15,0 0-3 16,0 0-6-16,0 0-12 15,0 0 6-15,0 0-6 16,0 0 0-16,0 0 43 16,-2 0-20-16,0 0 4 15,-3 0-11-15,1 0-6 0,-3 2-10 16,0 1 0-16,3-1 0 16,-1-2 3-16,3 0-3 15,2 2 9-15,0-2 2 16,0 0 8-16,0 0 49 15,0 0-21-15,0 0-22 16,0 0 24-16,2 0-49 16,5 0 0-16,-1 1 7 15,2 5-5-15,-4 2 21 16,-4 7-6-16,0 4-4 16,0 10 81-16,-2 0-45 15,-8 3-13-15,8-1-24 16,2-2 4-16,2-8-16 15,23-1-18-15,8-5-4 16,-1-6 11-16,-3-1 6 16,-11-4 5-16,-9 0 0 0,-7 0-1 15,-2 4-7-15,0 8-44 16,-20 11 52-16,-4 4-28 16,-14 20-21-16,7-10-243 15,6-10-466-15</inkml:trace>
  <inkml:trace contextRef="#ctx0" brushRef="#br0" timeOffset="195569.06">28047 8558 1809 0,'0'0'348'16,"0"0"-192"-16,0 0-92 15,0 0-64-15,0 0 0 16,0 0 38-16,-131 171 35 16,106-95 13-16,5-2-40 15,7-6-34-15,8-8 20 16,5-10-32-16,0-6-36 0,7-9-76 16,24-11-152-16,-2-12-60 15,-2-12-358-15</inkml:trace>
  <inkml:trace contextRef="#ctx0" brushRef="#br0" timeOffset="195839.87">28217 8787 380 0,'0'0'1328'16,"0"0"-1031"-16,0 0-218 15,0 0-45-15,-97 124 42 16,90-91 72-16,7-4-65 15,0-5 11-15,21-6-14 16,10-6-26-16,2-5-11 16,5-7-31-16,-2 0-11 0,-5-5-1 15,-4-11 0-15,-7-5-25 16,-9-6-36-16,-9 3-6 16,-2 1 15-16,0 4 37 15,-9 6-38-15,-13 13-91 16,2 0-434-16,4 0-490 0</inkml:trace>
  <inkml:trace contextRef="#ctx0" brushRef="#br0" timeOffset="196019.83">28437 9017 757 0,'0'0'1104'0,"0"0"-996"16,0 0-25-1,-16 111-44-15,10-77-39 0,3-5 16 16,3-5-16-16,0-7-75 16,15-17 3-16,10 0-147 15,2-4-353-15</inkml:trace>
  <inkml:trace contextRef="#ctx0" brushRef="#br0" timeOffset="196426.57">28707 8736 905 0,'0'0'781'16,"0"0"-549"-1,0 0-232-15,0 0-47 0,0 0 47 16,0 0 107-16,0 0 6 16,33 124-16-16,-24-91-3 15,-1-3-35-15,0 0-19 16,1-4-6-16,-5-2-21 15,-4 2 5-15,0-2-18 16,-7 1 10-16,-15-4-17 16,-9-2 7-16,-3-4-16 15,1-6-32-15,4-9-27 16,9 0 30-16,11-4 8 16,9-20-64-16,2-7 40 0,29-6 45 15,9-6 16 1,7-3 74-16,5 0 38 0,-6-2 0 15,-6 4-30-15,-6 2-27 16,-12 5 50-16,-8 8-47 16,-14 4-12-16,0 10-46 15,-8 3-40-15,-11 5-122 16,-6 5-165-16,7 2-208 16,9 0-493-16</inkml:trace>
  <inkml:trace contextRef="#ctx0" brushRef="#br0" timeOffset="196629.81">29056 8570 789 0,'0'0'1158'0,"0"0"-1021"0,0 0-106 16,0 0 33-16,72 133 67 16,-65-80-20-16,-7 0-35 15,0-2-39-15,-12-2-28 16,-5-7-1-16,1-8-8 15,-2-6-85-15,5-5 3 16,2-8-168-16,4-6-81 16,5-8-431-16</inkml:trace>
  <inkml:trace contextRef="#ctx0" brushRef="#br0" timeOffset="196946.56">29291 8298 1805 0,'0'0'393'0,"0"0"-234"16,0 0-29-16,0 0-38 16,0 0-16-16,0 0-18 15,0 0-44-15,80-9-4 16,-67 38-4-16,-11 9 6 15,-2 10 63-15,-13 6-35 16,-16 6 21-16,-4-4-10 16,4-8-51-16,9-9 7 0,11-15-7 15,9-6-28-15,0-6 20 16,15-1-62-16,18-2 6 16,30-8-51-16,-7-1-132 15,-5 0-351-15</inkml:trace>
  <inkml:trace contextRef="#ctx0" brushRef="#br0" timeOffset="197069.91">29594 8828 1650 0,'0'0'726'0,"0"0"-674"16,0 0-52-16,0 0-10 16,0 0 9-16,0 0-45 15,0 0-186-15,-2 67-489 0</inkml:trace>
  <inkml:trace contextRef="#ctx0" brushRef="#br0" timeOffset="198227.54">30202 8617 1249 0,'0'0'361'16,"0"0"-151"-16,0 0-15 16,0 0 32-16,0 0-14 15,0 0-41-15,0 0-40 16,0-21-47-16,-6 21-58 0,-4 7-8 16,-5 18-19-16,-3 15 0 15,5 9 0-15,4 4 0 16,9-8 12-16,0-7-12 15,9-8-18-15,16-12 6 16,6-8 6-16,2-8 6 16,3-2-18-16,-7-2-19 15,-5-16-8-15,-8-6-10 16,-7-5-20-16,-9 0 7 16,0-3-12-16,0 6 65 15,0 4 9-15,-5 8 4 16,3 8-21-16,0 6-133 15,-1 0-196-15,3 1-359 0</inkml:trace>
  <inkml:trace contextRef="#ctx0" brushRef="#br0" timeOffset="198426.44">30624 8729 1373 0,'0'0'535'16,"0"0"-492"-16,0 0-8 15,-12 136 103-15,-5-86-7 16,1-1-44-16,3-7-32 16,4-7-43-16,4-7-12 15,5-7-54-15,0-5-105 16,9-12 22-16,9-4-56 16,2 0-424-16</inkml:trace>
  <inkml:trace contextRef="#ctx0" brushRef="#br0" timeOffset="198798.59">30811 8528 709 0,'0'0'1327'16,"0"0"-994"-16,0 0-235 0,0 0-28 16,0 0-61-16,0 0 4 15,0 0 5-15,143-43-10 16,-114 50-4-16,-12 15 7 16,-10 10 12-16,-7 8 22 15,-9 9 39-15,-22 5 2 16,0-4 14-16,4-7-76 15,10-9-6-15,9-7-15 16,8-10-3-16,0-3-21 16,18 1-16-16,13-1-6 15,7-6 19-15,9-6-96 16,24-2-76-16,-13-20-138 16,-6-6-317-16</inkml:trace>
  <inkml:trace contextRef="#ctx0" brushRef="#br0" timeOffset="199000.87">31457 8395 1886 0,'0'0'291'16,"0"0"-291"-16,0 0 0 16,4 143 87-16,-8-77-3 15,-17 5-23-15,-11 1 22 16,-8-4-71-16,-7-6-12 15,-6-7-9-15,-3-4-62 16,-34 0-91-16,15-16-151 16,3-7-487-16</inkml:trace>
  <inkml:trace contextRef="#ctx0" brushRef="#br0" timeOffset="199300.37">29922 8402 1230 0,'0'0'388'15,"0"0"-304"-15,-29 112 35 0,29-36 24 16,2 9 13-16,29 1-16 16,15-7-78-16,10-10-29 15,7-14-23-15,9-12-10 16,38-14-70-16,-14-15-129 16,-7-13-531-16</inkml:trace>
  <inkml:trace contextRef="#ctx0" brushRef="#br0" timeOffset="199622.75">31866 8205 1124 0,'0'0'507'16,"0"0"-427"-16,0 0-12 15,24-132 96-15,-24 102 64 16,2 7 38-16,-2 11-62 16,0 10-92-16,0 2-112 15,3 7-17-15,-3 27-36 16,0 22 30-16,0 16 22 15,-3 14 1-15,-8 9-86 0,-11 23-58 16,4-23-251-16,2-24-869 16</inkml:trace>
  <inkml:trace contextRef="#ctx0" brushRef="#br0" timeOffset="200326.79">26419 10277 523 0,'0'0'1387'0,"0"0"-871"16,0 0-402-16,0 0 19 16,0 0-17-16,0 0-58 15,0 0-5-15,52-7-53 16,-25 5-1-16,-3 1-21 16,-2 1-80-16,-15 6-126 15,-7 12-254-15,0 0-308 0</inkml:trace>
  <inkml:trace contextRef="#ctx0" brushRef="#br0" timeOffset="200443.51">26319 10464 629 0,'0'0'1333'0,"0"0"-1101"0,0 0-173 16,0 0-50-16,168 0-9 16,-80-7-62-16,-12-6-74 15,-9 1-361-15</inkml:trace>
  <inkml:trace contextRef="#ctx0" brushRef="#br0" timeOffset="200826.01">27775 10036 667 0,'0'0'1291'16,"0"0"-1087"-16,0 0-122 15,0 0-82-15,0 0-14 16,0 0 14-16,-147-51 12 15,109 77 12-15,5 11 22 16,6 9 34-16,8 2-5 16,15 4 17-16,4-2-38 0,2-1-20 15,27-9-25-15,9-8-9 16,9-11 0-16,9-8-73 16,0-11-62-16,15-10-69 15,-15-16-168-15,-12-8-1210 0</inkml:trace>
  <inkml:trace contextRef="#ctx0" brushRef="#br0" timeOffset="201469.23">28000 9765 838 0,'0'0'104'15,"0"0"-57"-15,0 0 325 16,0 0-218-16,0 0-116 16,0 0 99-16,0 0-13 15,0 21 28-15,0-21-20 16,0 0-76-16,0 0 10 15,0 0-5-15,0 0-22 16,0 0 3-16,0 0-42 0,0 0 14 16,0 0 20-16,0 0-22 15,0 0 6-15,0 0 1 16,0 0-19-16,0 0 14 16,0 0-14-16,0 0-17 15,0 0 11-15,0 0-5 16,0 0 2-16,0 0 3 15,0 0 0-15,0 0 5 16,0 0 1-16,0 0-1 16,7 0-14-16,6 0-15 15,5 0 23-15,2 0 6 16,2 0 1-16,-4 0 7 16,-5 0 11-16,-6 7-6 0,-7 11-3 15,0 8 4 1,-22 9 44-16,-7 3 16 0,2 0-26 15,5-4 23-15,9-5-49 16,8-6-8-16,5-5-13 16,0-1-9-16,13-6 1 15,5 1 8-15,0-3 0 16,-5 3 0-16,-3-1 0 16,-10 5-1-16,0 6-36 15,-7 9-2-15,-15 5 3 16,-14 10-136-16,9-7-332 15,7-13-423-15</inkml:trace>
  <inkml:trace contextRef="#ctx0" brushRef="#br0" timeOffset="202011.86">28033 10430 548 0,'0'0'757'15,"0"0"-567"-15,0 0-123 16,0 0-67-16,0 0 18 16,0 0 62-16,0 0-34 15,0 0-6-15,0 0 17 16,0 0 17-16,0 0 22 15,0 0-35-15,0 0-19 16,0 0-5-16,0 0-31 0,0 0 19 16,0 0 3-16,0 0-6 15,0 0 42-15,0 0-23 16,0 0 5-16,0 0 22 16,0 0-22-16,3 0-8 15,1 0-16-15,-1 0-21 16,-1 0 26-16,-2 0-27 15,0 0 0-15,0 0 19 16,0 0-9-16,0 0-10 16,0 7-4-16,-2 9 4 0,-1 2 40 15,3 1-34 1,0 2-6-16,18-3-3 0,8-1-3 16,3-3 6-16,1-5 0 15,-8 2-1-15,-7-4-10 16,-13 5 11-16,-2 7 0 15,-8 6 8-15,-19 9-8 16,-4 4-14-16,-7 8-142 16,9-9-225-16,6-13-435 0</inkml:trace>
  <inkml:trace contextRef="#ctx0" brushRef="#br0" timeOffset="202798.37">28809 9881 633 0,'0'0'527'15,"0"0"-404"-15,0 0-30 16,0 0 9-16,0 0 39 15,0 0-17-15,0 0-58 16,-44 43 61-16,19 3 30 16,1 15 2-16,3 6-39 15,6 3 5-15,11-3-38 16,4-9-45-16,0-12-14 0,13-13 20 16,11-12-35-16,5-13 8 15,3-8-9-15,1 0-12 16,0-15-5-16,-6-14-38 15,-6-9-43-15,-11-8-5 16,-5-5-74-16,-5 2 10 16,0 4 34-16,-3 9 115 15,-5 13 6-15,1 16 0 16,0 7-104-16,3 7-216 16,1 8-30-16</inkml:trace>
  <inkml:trace contextRef="#ctx0" brushRef="#br0" timeOffset="203004.31">29156 10162 798 0,'0'0'948'16,"0"0"-829"-16,0 0-31 16,-8 152 46-16,-1-94-10 15,-2-5-59-15,4-7 8 16,3-6-56-16,4-9-17 15,0-9-25-15,0-8-100 16,18-14-17-16,-1 0-44 16,3-7-337-16</inkml:trace>
  <inkml:trace contextRef="#ctx0" brushRef="#br0" timeOffset="203459.78">29511 9767 618 0,'0'0'86'16,"0"0"-79"-16,0 0 827 16,0 0-622-16,0 0-130 15,0 0 38-15,0 0-14 16,-46 34-30-16,44 2 54 15,2 8-42-15,0 9-11 16,2 1 6-16,11-2-21 16,3-2 2-16,-1-5-23 0,-4-7-30 15,-2-6 30-15,-4-8-32 16,-5-4-9-16,0-4-15 16,0-2-17-16,-21-2-2 15,0-4-11-15,-4-5-45 16,2-3 48-16,11-1-20 15,6-25-12-15,6-13-85 16,14-8 36-16,17-7 89 16,7-3 20-16,0 3 14 15,-5 6 94-15,-8 8 64 16,-9 10-7-16,-10 12 75 16,-6 8-126-16,0 6-100 15,0 2-28-15,-2 2-164 0,-7 0-280 16,4 0-269-16</inkml:trace>
  <inkml:trace contextRef="#ctx0" brushRef="#br0" timeOffset="203672.48">29999 9733 978 0,'0'0'1090'0,"0"0"-985"16,0 0-104-16,12 107 19 15,-12-47 36-15,0 8 16 16,-16 2-17-16,-7-2-45 16,-4-1-9-16,-4-5-2 0,-6-6-14 15,-3-7-99-15,-20 0-94 16,8-15-163-16,6-13-722 0</inkml:trace>
  <inkml:trace contextRef="#ctx0" brushRef="#br0" timeOffset="204300.51">28483 9898 1478 0,'0'0'331'0,"0"0"-230"16,0 0-36-16,-62 118 49 0,51-60-13 15,11 4-31 1,0 5 20-16,9-7-54 0,16-9-17 16,10-5-9-1,8-13 7-15,5-8-17 0,10-6-9 16,32-12-105-16,-12-2-133 16,-11-5-389-16</inkml:trace>
  <inkml:trace contextRef="#ctx0" brushRef="#br0" timeOffset="205335.67">30192 9471 649 0,'0'0'133'0,"0"0"-94"15,0 0-39-15,0 0 0 16,0 0 0-16,0 0 216 0,0 0 312 16,0 28-364-16,0-28-73 15,0 0 13-15,0 0-29 16,0 0-4-16,0 0-44 15,0 0-16-15,0 0 11 16,0 0 9-16,0 0 37 16,2 0 3-16,-2 0-41 15,4 0 29-15,-2 0-25 16,3 0-11-16,-1 0-19 16,2 0-3-16,4-5-1 15,-4 1 0-15,-3 3 0 16,-1 1 2-16,-2 0-2 15,0 0 0-15,0 0-1 16,0 0-8-16,0 0 7 16,0 0-20-16,-7 0-20 0,3 0 36 15,0 0-22 1,-2 0 7-16,4 0 1 0,0 0 5 16,0 0 15-16,0 0-1 15,0 0 1-15,-1 0 17 16,3 0-16-16,0 0 9 15,0 0 15-15,0 0-24 16,0 0 0-16,0 0-1 16,0 0 0-16,0 0 10 15,0 0 6-15,5 0 1 0,-1 0 5 16,6 0-7 0,-2 0 10-16,5 0-25 0,-1 5 13 15,-1 4-5-15,-3 1-8 16,-3 2-2-16,0 0-4 15,-3 2 6-15,0-1 0 16,3 1 0-16,-1 1 0 16,2 2 27-16,1 0-25 15,-2 3 12-15,-5 6-5 16,0 2-1-16,0 6 2 16,-20 3-4-16,-7 1-6 15,-2-1-22-15,-2 2-130 16,6-11-195-16,10-12-456 0</inkml:trace>
  <inkml:trace contextRef="#ctx0" brushRef="#br0" timeOffset="206304.63">30651 9682 538 0,'0'0'146'15,"0"0"-117"-15,0 0-22 16,0 0 54-16,0 0 109 16,0 0-38-16,0 0-11 15,-8 0-3-15,8 0 14 0,0 0-4 16,0 0-21-16,3 0-15 15,-3 0 28-15,0 0-52 16,0 0-37-16,0 3 0 16,0 19 3-16,-7 9 99 15,-8 10-30-15,-3 12-36 16,0 3 53-16,0 4-16 16,7-2-20-16,4-4-19 15,7-6-32-15,0-7-12 16,7-9-13-16,13-8-7 15,2-8-2-15,3-6-19 16,0-6-27-16,-4-4 24 16,0 0-21-16,-5-23 8 0,-5-7-18 15,-1-8-33 1,0-5 12-16,-4-8-3 0,3-2 48 16,0 0 30-16,0 7 8 15,-4 4 76-15,-1 9-4 16,-4 10 5-16,0 7 37 15,0 6-89-15,0 1-6 16,0 4-11-16,0-2-16 16,0 1-23-16,-9-1-44 15,0-2-39-15,-2 1 32 16,-2 2-64-16,-1 3-115 16,3 3-238-16,3-3-857 0</inkml:trace>
  <inkml:trace contextRef="#ctx0" brushRef="#br0" timeOffset="206599.94">31004 10194 538 0,'0'0'989'0,"0"0"-794"0,0 0-132 16,0 0-8-16,-15 125 35 16,7-95 5-16,-2 0-10 15,4-4-62-15,-1-4-23 16,5 0-33-16,0-7-156 15,2-10-213-15</inkml:trace>
  <inkml:trace contextRef="#ctx0" brushRef="#br0" timeOffset="206913.3">31125 9729 1290 0,'0'0'949'0,"0"0"-721"0,0 0-182 16,0 0-46-16,0 0 0 15,0 0 8-15,0 0 14 16,105-61-14-16,-85 82 21 16,-6 9-2-16,-10 11-5 15,-4 9 63-15,-11 5-22 16,-16 4 9-16,0-5-22 15,5-10-38-15,9-10 5 16,9-8-17-16,4-7-22 16,4-3 21-16,21-2-44 15,10-3-13-15,25-11-55 16,-7 0-105-16,-6-2-335 0</inkml:trace>
  <inkml:trace contextRef="#ctx0" brushRef="#br0" timeOffset="207141.74">31649 9597 205 0,'0'0'2054'16,"0"0"-1821"-16,0 0-233 16,0 0-15-16,0 0 15 15,20 126 60-15,-20-63-4 16,-4 9-28-16,-21 4-19 15,-8 1-9-15,-9 1-3 0,-8-7-84 16,-4-5-13-16,-21-1-134 16,11-19-235-16,6-16-428 0</inkml:trace>
  <inkml:trace contextRef="#ctx0" brushRef="#br0" timeOffset="207709.71">30651 9633 633 0,'0'0'47'0,"0"0"-12"15,0 0 621-15,0 0-159 16,0 0-365-16,0 0-74 15,0 0 49-15,-61 42-17 16,28 4 8-16,-5 17 12 16,2 7-27-16,3 8-20 15,4-2-8-15,8-4-39 0,10-3 32 16,7-10-47 0,4-6-1-16,7-9-23 0,20-10-75 15,31-6-2-15,-3-10-118 16,-1-12-341-16</inkml:trace>
  <inkml:trace contextRef="#ctx0" brushRef="#br0" timeOffset="208181.89">31845 9319 504 0,'0'0'336'16,"0"0"361"-16,0 0-488 16,0 0-149-16,0 0 61 15,-135 83 79-15,112-46-17 16,7 0-59-16,12 0-1 16,4-6-53-16,0-2 0 0,6-7-25 15,10-7-27 1,3-3 30-16,-4-5-48 0,3-7 13 15,-1 0 14-15,-1-2-20 16,-1-22-7-16,1-6-22 16,-5-6-20-16,-2 0 23 15,-4 2-41-15,-1 7 8 16,-4 10-79-16,0 12-120 16,0 5-241-16,0 0-707 0</inkml:trace>
  <inkml:trace contextRef="#ctx0" brushRef="#br0" timeOffset="208519.91">31892 9970 963 0,'0'0'403'15,"0"0"616"-15,0 0-829 0,0 0-144 16,0 0 1-1,0 0-28-15,0 0 0 0,94 2-19 16,-65-2-43 0,-5 0-54-16,-8 4-111 0,-10 2-178 15,-6 2-644-15</inkml:trace>
  <inkml:trace contextRef="#ctx0" brushRef="#br0" timeOffset="208649.95">31899 10150 1136 0,'0'0'1013'15,"0"0"-879"-15,0 0-115 16,0 0 64-16,0 0-9 16,0 0-74-16,167 25-60 0,-116-27-321 15,-7-15-1445-15</inkml:trace>
  <inkml:trace contextRef="#ctx0" brushRef="#br0" timeOffset="209362">32188 8388 1659 0,'0'0'719'16,"0"0"-612"-16,0 0-11 16,0 0 41-16,0 0-59 15,147-14-50-15,-104 12-28 16,-7 2-61-16,-7 0-23 15,-10 0-111-15,-5 0-304 16,-9 0-1066-16</inkml:trace>
  <inkml:trace contextRef="#ctx0" brushRef="#br0" timeOffset="209533.42">32198 8635 1724 0,'0'0'379'0,"0"0"-264"16,0 0-14-16,0 0-82 15,144 0-19-15,-90-7-198 16,-5-3-470-16</inkml:trace>
  <inkml:trace contextRef="#ctx0" brushRef="#br0" timeOffset="213250.11">31700 8201 722 0,'0'0'510'16,"0"0"-281"-16,0 0-41 0,0 0 40 15,0 0-19-15,0 0-36 16,0 0-44-16,0-10-43 15,0 10 13-15,0 0-5 16,0-2-6-16,0 2 18 16,0 0-49-16,2 0-9 15,0-2-6-15,2 2-20 16,-2-2 5-16,2-1-8 16,2-4-17-16,5-5 31 15,7-6-33-15,3-3-14 16,0-6-11-16,4 1-59 15,0 2-61-15,2 4-123 16,6 4-11-16,-4 5-117 16,-9 8-288-16</inkml:trace>
  <inkml:trace contextRef="#ctx0" brushRef="#br0" timeOffset="213918.28">32106 6956 834 0,'0'0'58'15,"0"0"818"-15,0 0-318 16,0 0-393-16,0 0 15 15,0 0 10-15,0 0-83 0,20-3-53 16,0 3-49-16,7 0-5 16,4 0-9-16,0 0-62 15,-2 12-117-15,-8 22-65 16,-13-8-215-16,-5-1-133 0</inkml:trace>
  <inkml:trace contextRef="#ctx0" brushRef="#br0" timeOffset="214064.13">32138 7163 1573 0,'0'0'368'0,"0"0"-271"16,0 0-16-16,0 0 51 15,0 0-71-15,0 0-61 0,144 15-32 16,-99-15-266-16,-8-5-689 16</inkml:trace>
  <inkml:trace contextRef="#ctx0" brushRef="#br0" timeOffset="-214617.85">31685 6249 952 0,'0'0'633'0,"0"0"-484"15,0 0-37-15,0 0 45 16,0 0-56-16,149 3-42 15,-107 1-59-15,-6 1-61 16,-11 6-81-16,-15-3-185 16,-10 0-398-16</inkml:trace>
  <inkml:trace contextRef="#ctx0" brushRef="#br0" timeOffset="-214487.88">31685 6353 1355 0,'0'0'318'16,"0"0"-211"-16,0 0 49 15,0 0 0-15,140 1-105 16,-82 3-51-16,22 1-19 16,-13-1-189-16,-11-3-682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30:25.3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29518 6537 512 0,'0'0'565'0,"0"0"-398"0,0 0-63 16,0 0 25-16,0 0 1 16,0 0 20-16,0-65-54 15,0 54-27-15,0 0 24 16,0 2-16-16,0-2-19 15,0 2-23-15,0 1 3 16,0 4 45-16,0-1-21 16,0 4-29-16,0 1-6 15,0 0 7-15,0 0 3 16,0 0-18-16,0 0-13 16,0 0 18-16,0 0-24 15,-3 0 7-15,1 0-7 16,0 0-9-16,-2 0 1 0,-3 0-11 15,-4 10 8 1,-5 5 5-16,-2 7 7 0,1 4-1 16,-1 5 8-16,0 5-7 15,0 4-2-15,0 2-7 16,3 3 8-16,1 0 2 16,3 4-2-16,5 1 8 15,1 1-8-15,1 5 0 16,1 1 0-16,3 5 0 15,0-2 0-15,0 3 0 16,0-5 6-16,0-2-1 16,3-5-4-16,4 0 4 0,-1-3 2 15,1-1-7-15,2-4 0 16,0 0 15-16,-1-4-15 16,3 0-2-16,3-3 2 15,-1-4 10-15,3-3-4 16,-1-3-6-16,3-5 1 15,1-1 3-15,-2-3 6 16,-1-6-20-16,-1 1 19 16,3-1-9-16,0-4 9 15,0 1-9-15,-3 1 0 16,3-1 0-16,-2-3 1 16,-1 2-1-16,1-4-1 15,0 1 1-15,0-1 9 16,-1-3-9-16,1 0-1 15,-1 0-5-15,1 0 12 0,-3 0-11 16,3 0 6-16,-5-3-1 16,2-4 15-16,-1-4-15 15,0-3 0-15,5-2-1 16,0-1-8-16,1-6 9 16,-3 0-8-16,1-4 8 15,-1 1-1-15,1-4-15 16,-1 0-12-16,2-2 12 15,-1-1-15-15,-1 0 22 16,1 1-20-16,-3-2 15 16,0 1 2-16,-4 2-22 15,0-1 28-15,-3-2 0 16,-1 5-3-16,0 0 0 16,-3-3 4-16,-2 3 5 15,2-2 0-15,-2 2-9 0,3 0 9 16,-1 0 0-16,0 0-1 15,0 1 1-15,-2 0-10 16,2 1-4-16,-2 1 8 16,0-1-22-16,0 1 8 15,0 0 5-15,0 0 6 16,-8 0 9-16,-2-2-2 16,-1 1 2-16,0-2 11 15,-5 0-10-15,1-3 5 16,-3 0-6-16,-5 0 6 0,0-3 20 15,-6 3-5 1,-3-3-6-16,-2 0 10 0,1 1-4 16,-1 3-12-16,1 1 7 15,0 0-10-15,4 5-5 16,2 4-1-16,4 3 0 16,8 6 0-16,7 5-31 15,3 7-36-15,5 0-168 16,0 15-472-16,0-2-519 0</inkml:trace>
  <inkml:trace contextRef="#ctx0" brushRef="#br0" timeOffset="584.09">29304 6210 869 0,'0'0'358'0,"0"0"-160"16,0 0-103-16,0 0-48 15,0 0 23-15,0 0-9 16,93-104-33-16,-58 76-21 16,-4 0 2-16,-5-1-8 15,-4 3 0-15,-4 5 22 16,-7 2 56-16,-2 8 3 16,-4 2-6-16,-3 6-42 15,-2 0-15-15,0 3-3 16,0 0-16-16,0 0-6 0,0 18-3 15,-4 10 9-15,-6 11 0 16,2 4 2-16,1 1-2 16,7 0 6-16,0-1-6 15,0-7-1-15,17-6-55 16,31-6-42-16,-6-10-223 16,1-10-170-16</inkml:trace>
  <inkml:trace contextRef="#ctx0" brushRef="#br0" timeOffset="873.06">29917 6007 1264 0,'0'0'210'0,"0"0"-49"15,0 0-37-15,0 0-26 16,3 121-11-16,30-101-29 15,11-6-11-15,10-8-26 16,4-6-8-16,-2-2-4 16,-6-19-9-16,-9-11 0 15,-14-2-9-15,-14-6 7 16,-9-4-26-16,-4 0-30 16,-6 5 29-16,-17 4 8 15,-4 12-11-15,-19 23-66 0,5 0-189 16,1 5-79-16</inkml:trace>
  <inkml:trace contextRef="#ctx0" brushRef="#br0" timeOffset="1494.05">29306 6996 1380 0,'0'0'326'0,"0"0"-199"16,0 0-96-16,0 0 90 15,132-46-8-15,-67 37-41 16,8 2-4-16,5 3-43 16,-5 2-13-16,-1 2-12 0,-7 0-9 15,10 0-96-15,-19 0-210 16,-11 0-630-16</inkml:trace>
  <inkml:trace contextRef="#ctx0" brushRef="#br0" timeOffset="3084.02">29500 7307 540 0,'0'0'71'15,"0"0"-55"-15,0 0-5 16,0 0-11-16,0 0-3 16,0 0 3-16,0 0 11 0,11 0-9 15,-7 0-2-15,-1 0 0 16,-3 0 223-16,0 0-83 15,0 0-98-15,0 0-36 16,0 0 14-16,0 0 28 16,0 0-1-16,0 0-3 15,0 0 18-15,0 0 6 16,0 0-10-16,0 0-4 16,0 0-8-16,0 0 24 15,0 0 9-15,0-2-56 16,0-7-2-16,0 2-14 15,11-3-6-15,2-2-1 16,3 2-14-16,-1 0 12 0,2 3-8 16,-9 3 7-16,-1 3-4 15,-7 1 7-15,0 0-9 16,0 10 9-16,-2 12 29 16,-14 2 18-16,-2 4 1 15,-4 2 19-15,0-4 2 16,0-2-39-16,3-3 0 15,6-6-8-15,3-3-13 16,2-4 3-16,6-5-12 16,2 0 0-16,0-3 13 15,6 0-13-15,13-4 0 16,8-8-47-16,-1-4 8 16,1 2 24-16,-5 5 3 15,-8 3 12-15,-8 6-7 16,-4 0 2-16,-2 13 5 0,0 11 6 15,-15 6 15-15,-9 6 13 16,-3 0-12-16,2 0-12 16,2-1-3-16,8-7-7 15,9-6-10-15,6-4-53 16,4-16-119-16,16-2-216 16,0 0-498-16</inkml:trace>
  <inkml:trace contextRef="#ctx0" brushRef="#br0" timeOffset="6739.72">29549 6633 514 0,'0'0'117'0,"0"0"73"16,0 0 148-16,0 0-225 16,0 0-111-16,0 0 24 15,0 0 10-15,62 12-8 16,-48-16-12-16,-3-1 7 16,-2 2-1-16,-4 1 28 15,-1 2 22-15,-2 0-23 16,-2 0-17-16,0 0-31 0,0 5-1 15,0 16 39-15,0 9 2 16,2 4 31-16,1 9-12 16,1-4-22-16,2 4-10 15,2-6-27-15,0 0 9 16,1-7-10-16,1-4 0 16,-4-2-10-16,1-6-50 15,-7-5-117-15,0-4-108 16,-9-9-6-16</inkml:trace>
  <inkml:trace contextRef="#ctx0" brushRef="#br0" timeOffset="6862.76">29525 6927 479 0,'0'0'105'0,"0"0"-64"15,0 0 529-15,0 0-219 0,0 0-225 16,0 0-105 0,0 0-8-16,115-90-13 0,-32 75-17 15,-11 0-206-15,-10 1-345 0</inkml:trace>
  <inkml:trace contextRef="#ctx0" brushRef="#br0" timeOffset="7094.59">30129 6590 689 0,'0'0'37'15,"0"0"359"-15,0 0-196 0,0 0-100 16,-29 107 38-16,26-79-64 16,3 1-20-16,0-5-30 15,0-2-17-15,3-2-7 16,4-4-23-16,-7-10-140 16,0-4-122-16,0-2-659 0</inkml:trace>
  <inkml:trace contextRef="#ctx0" brushRef="#br0" timeOffset="7200.92">30059 6743 668 0,'0'0'29'0,"0"0"582"16,0 0-347-16,125-59-148 15,-62 40-64-15,26-3-52 16,-13 6-99-16,-16 0-280 0</inkml:trace>
  <inkml:trace contextRef="#ctx0" brushRef="#br0" timeOffset="8317.6">29877 7354 666 0,'0'0'0'0,"0"0"-13"16,0 0 13-16,0 0 269 16,0 0-60-16,0 0-151 15,0 0 2-15,-2 0 77 16,-1 0-22-16,3 0-44 16,0 0-34-16,0 0-20 15,0 0-12-15,0 0-5 0,0 0 0 16,0 0-1-16,0-1 1 15,0-3 0-15,0-3-1 16,0 0 1-16,3 0 12 16,-3 0-12-16,0 1 26 15,0 2 15-15,0 0-2 16,0 4-7-16,0 0-21 16,0 0-10-16,2 0-1 15,-2 1-22-15,0 22 16 16,0 7 6-16,0 15 27 15,0 4 53-15,0 7-10 16,0 3-8-16,0-7-20 16,0-4-17-16,0-6-1 15,0-5-13-15,-5-8-9 16,-3-3 10-16,-4-8-12 16,1-4 0-16,-2-4 16 0,-1-6-15 15,1-4 11-15,2 0 10 16,2-4 33-16,7-15 14 15,2-6-32-15,0-7-28 16,18-2-9-16,13 1-1 16,7-2-61-16,6 0-28 15,21-11-79-15,-12 11-136 16,-5-1-219-16</inkml:trace>
  <inkml:trace contextRef="#ctx0" brushRef="#br0" timeOffset="8690.76">30215 7289 553 0,'0'0'87'16,"0"0"-64"-16,0 0-22 15,0 0 525-15,0 0-378 16,0 0-113-16,0 0-28 16,-13 4-7-16,13-2-13 15,0-1-47-15,3 5 38 16,3-1 21-16,0 3-6 15,0 5 7-15,0 8 18 16,-4 7 24-16,1 10 54 16,-3 11 29-16,0 4-6 15,0 8-30-15,0-1-14 0,0 0-40 16,-3-9-10-16,-7-2 8 16,-2-8 14-16,1-10 0 15,-1-6-3-15,2-9-6 16,3-9-14-16,5-2 11 15,0-5 48-15,2 0-5 16,0-7 1-16,2-12-60 16,17-11-19-16,12-5-80 15,25-27-78-15,-8 10-166 16,-6 2-456-16</inkml:trace>
  <inkml:trace contextRef="#ctx0" brushRef="#br0" timeOffset="9797.44">28346 6609 662 0,'0'0'21'0,"0"0"-1"15,0 0 53-15,0 0 23 16,0 0 35-16,-114 24 1 0,87 8-15 16,-2 18 37-16,-4 35 7 15,1 39-11-15,8 24-30 16,9-8-13-16,12-33-20 16,3-40-48-16,0-24-7 15,13 2-10-15,8-2 16 16,3 1-10-16,2-11-19 15,1-9 15-15,2-11-23 16,0-11 15-16,0-2 4 16,5-5-9-16,1-26 11 15,4-10-22-15,-4-16-22 16,-4-15-20-16,-2-27-20 16,-4-34-39-16,-12-25 0 15,-9-5-49-15,-4 32 48 0,0 43 66 16,-8 37 36-16,-3 18 57 15,1 3 2-15,-3 6-44 16,-1 7-15-16,-11 17-117 16,0 5-171-16,0 10-273 0</inkml:trace>
  <inkml:trace contextRef="#ctx0" brushRef="#br0" timeOffset="10291.68">27025 6553 727 0,'0'0'0'16,"0"0"40"-16,0 0 212 15,-155 97-86-15,97 10 9 16,4 50 34-16,14 15-5 16,23-23-53-16,17-44-25 15,0-50-72-15,8-13 32 0,19 2-18 16,7 0-16-16,8-2-9 15,7-13-21-15,3-14-10 16,0-12 13-16,0-3-15 16,-1-20 4-16,-6-21-8 15,-8-17-5-15,-6-30-1 16,-12-42-12-16,-17-37-12 16,-2-5 2-16,-9 30-31 15,-11 45 45-15,3 47 8 16,-4 14 10-16,-1 4-5 15,-5 4-5-15,-4 9-52 16,-3 19-110-16,-26 17-162 0,4 17-41 16,6 0-127-16</inkml:trace>
  <inkml:trace contextRef="#ctx0" brushRef="#br0" timeOffset="12410.69">26450 8598 795 0,'0'0'91'16,"0"0"-74"-1,119 10-15-15,-55-10 160 0,37 0-43 16,46-24 16-16,62-12-24 15,39-6 48-15,19 1 23 16,9 3-64-16,-12 6 4 16,14 2-59-16,12-2-4 15,7 2 7-15,-1 2 1 16,-10 5 29-16,-24 2-25 16,-23 4-23-16,-23 4 4 15,-24 6-32-15,-23 2-11 16,-39 5 2-16,-32 0-11 15,-29 0-27-15,-9 2-49 0,23 18-106 16,-12-2-105 0,-9-4-354-16</inkml:trace>
  <inkml:trace contextRef="#ctx0" brushRef="#br0" timeOffset="88313.1">2115 6761 717 0,'0'0'247'0,"0"0"-152"16,0 0-25-16,0 0 6 15,0 0 20-15,0 0 37 16,22-50 2-16,-22 50 29 15,0-2-36-15,0 2 3 16,0 0 37-16,0 0-33 16,-2 0 22-16,-3 0-31 15,-1 0-45-15,-1 4-22 16,-6 7-35-16,-7 7-22 16,-5 10 29-16,-8 9-21 15,-6 12 17-15,-3 7-9 16,-4 2-18-16,-5 3 11 15,1-4-11-15,4-6 0 16,3-9-15-16,7-6-3 0,10-10-93 16,6-6-61-16,4-20-86 15,7 0-288-15,3-18-370 0</inkml:trace>
  <inkml:trace contextRef="#ctx0" brushRef="#br0" timeOffset="88522.65">1522 6865 1585 0,'0'0'400'0,"0"0"-268"15,0 0-55-15,0 0 0 0,0 0 52 16,51 114 73-16,-9-62-53 16,10 1-70-16,8-3-45 15,5-2-25-15,-1-6-9 16,1-3-118-16,13 1-110 15,-18-10-109-15,-13-12-430 0</inkml:trace>
  <inkml:trace contextRef="#ctx0" brushRef="#br0" timeOffset="89108.4">2534 6685 616 0,'0'0'370'0,"0"0"326"16,0 0-559-16,0 0-83 15,0 0 28-15,0 0 2 16,0 0-30-16,-34 24 27 0,34-24-23 16,0 0-30-16,0 0 28 15,8-4-3-15,-4-2-35 16,-4 1 49-16,0-2 3 15,0 4-14-15,0 3-14 16,-10 0-27-16,-5 0 0 16,-5 0-15-16,0 19-9 15,-2 9 8-15,-1 8 2 16,6 9-1-16,8 4 0 16,4 4 24-16,5-2 18 15,0 0-18-15,21-3 16 16,5-4 15-16,3-6-32 15,3-3 11-15,-3-12-19 0,-8-5-6 16,-5-5 6-16,-9-5-15 16,-7-2 0-16,0 2 15 15,-29 5-1-15,-11 2 8 16,-9 2-22-16,-3 0-6 16,6-1-4-16,4-6-155 15,13-4-205-15,13-6-801 0</inkml:trace>
  <inkml:trace contextRef="#ctx0" brushRef="#br0" timeOffset="90573.58">3114 6999 7 0,'0'0'565'0,"0"0"106"16,0 0-63-16,0 0-490 0,0 0-57 16,0 0-7-1,0 0-27-15,-2 70 100 0,-3-26 13 16,2 7-12-16,1 4-19 16,-2-4-51-16,2-2-18 15,-5-8-25-15,3-12-6 16,-1-7 6-16,0-10-15 15,3-8 0-15,2-4 22 16,0 0-15-16,0-12 29 16,0-17-36-16,10-17-74 15,9-9 17-15,6-6-35 16,4 1 10-16,2 9 67 16,-2 15-11-16,-4 16 26 15,-4 20 0-15,0 0 23 0,-7 29 21 16,-6 16-16-16,-5 5 45 15,-3 5 2-15,0-2-56 16,0-7 13-16,-7-10-19 16,1-8-10-16,3-10 1 15,0-8-4-15,3-10-25 16,0 0 7-16,14-14-49 16,13-20-39-16,9-12-64 15,-1-8-41-15,1-3 80 16,-10 10 23-16,-9 17 108 15,-11 17 108-15,-6 13-65 16,0 17-30-16,0 21 42 16,-9 10 20-16,-2-1 2 0,4-1 34 15,7-7-54 1,0-11-2-16,4-8-48 0,19-12 14 16,10-8-21-16,7 0 0 15,7-23-31-15,-2-6-50 16,0-7-12-16,-8-4 25 15,-8 2 29-15,-10 5 39 16,-9 13 6-16,-10 13 77 16,0 7-2-16,0 7-79 15,-6 20 17-15,-2 3 36 16,8-2-15-16,0-1 8 16,4-8-30-16,17-5-11 15,6-10 11-15,0-4-18 16,2 0-9-16,-4-16 3 15,-10-8-2-15,-8-2 7 0,-7-4-14 16,-7 2-6 0,-22-1-31-16,-13 7-61 0,-10 5-53 15,-6 2-74-15,0 5-135 16,5 2 30-16,13-5-15 16,11-3-229-16,13-9 589 15,12-7 655-15,4-2-334 16,17-7-38-16,17 1 3 15,9-1-42-15,5 7-35 16,4 4-56-16,-1 8-59 16,-4 8-53-16,-5 7-23 0,-6 7-18 15,2 9-96-15,-12 17-180 16,-7-4-451-16</inkml:trace>
  <inkml:trace contextRef="#ctx0" brushRef="#br0" timeOffset="90774.49">4159 7222 694 0,'0'0'935'16,"0"0"-760"-16,0 0-29 16,0 0 34-16,0 0-73 15,-35 117-16-15,32-105-42 16,3-6-49-16,0-2-10 0,0-4-163 15,0-4-346-15,0-13-418 16</inkml:trace>
  <inkml:trace contextRef="#ctx0" brushRef="#br0" timeOffset="91109.42">4014 6653 462 0,'0'0'153'15,"0"0"613"-15,0 0 30 16,0 0-561-16,0 0-136 15,0 0-29-15,0 0-13 16,10 32 29-16,-2-18 7 16,5-4-53-16,5-2 8 15,3-1-20-15,5-7-4 16,1 0 12-16,4 0-36 16,2 0-57-16,10-15-94 15,-8 5-184-15,-8-5-628 0</inkml:trace>
  <inkml:trace contextRef="#ctx0" brushRef="#br0" timeOffset="92322.83">4977 6810 485 0,'0'0'156'0,"0"0"884"0,0 0-810 15,0 0-145-15,0 0 48 16,0 0-5-16,0 0-48 16,-22-32 21-16,22 32-7 15,0 10-76-15,0 19-4 16,0 19 31-16,0 15 25 16,0 9 26-16,-2 2-67 15,-3 1-8-15,1-12 29 16,0-5-49-16,-1-13 15 15,2-9-16-15,1-8 12 16,2-10-31-16,0-8 19 0,0-6-90 16,0-4 31-1,5 0-86-15,33-30 4 0,-3-9-99 16,1-7-425-16</inkml:trace>
  <inkml:trace contextRef="#ctx0" brushRef="#br0" timeOffset="92674.02">5238 6938 590 0,'0'0'66'0,"0"0"667"16,0 0-470-16,0 0-60 16,-118 136-55-16,73-86-57 15,1 1-7-15,8-9-2 16,12-10-15-16,14-6 4 0,10-6-70 16,5-7 9-1,29-2 42-15,10-2-46 0,7-6-6 16,5-3 0-16,-3 0-4 15,-3 0-7 1,-9 0 11-16,-6-10 0 0,-9 0-16 16,-6 1 28-16,-6-4-15 15,-7-1 3-15,-3-3-37 16,-4-1 36-16,0 2-74 16,0 4 39-16,0 9 27 15,0 3 1-15,0 3-7 16,0 21-15-16,0 7 30 15,-4 4 3-15,-1-6-3 16,5 0 0-16,0-10-7 16,0-19-124-16,11 0-246 15,-2-5-450-15</inkml:trace>
  <inkml:trace contextRef="#ctx0" brushRef="#br0" timeOffset="92822.09">5450 6861 573 0,'0'0'862'16,"0"0"-692"-16,0 0-170 15,0 0-227-15,0 0-1027 16,0 0 1151-16</inkml:trace>
  <inkml:trace contextRef="#ctx0" brushRef="#br0" timeOffset="93353.28">5698 7296 1071 0,'0'0'925'0,"0"0"-883"0,0 0-42 15,0 0-114-15,122-97-101 16,-107 52 155-16,-5-3 58 16,-10 2-4-16,0 8-12 15,-10 10 18-15,-17 10 3 16,-6 14 66-16,0 4 40 15,-1 18 30-15,7 17 6 16,10 9-28-16,10 2 28 16,7-2-42-16,0-6-43 15,12-6 32-15,12-11-67 16,4-6 1-16,9-10-16 0,0-5-1 16,3 0-18-16,1-21-10 15,1-6-82-15,-2-5 87 16,-5 3-47-1,-6 4 0-15,-8 9 1 0,-11 13 29 16,-6 3 19-16,-4 10-8 16,0 20 20-16,0 5 101 15,-10 0-67-15,4-6 21 16,1-8-25-16,3-9-21 16,2-6 4-16,0-6-13 15,2 0 0-15,15 0-24 16,12-18 5-16,8-6-103 0,3-7 28 15,4 1 24-15,1 4 69 16,-7 9-4-16,-5 10 5 16,-8 7 56-16,-7 4-55 15,-5 18 0-15,-7 7-1 16,-6 1-1-16,0-1-14 16,-4-3-100-16,-14-6-147 15,-4-14-296-15</inkml:trace>
  <inkml:trace contextRef="#ctx0" brushRef="#br0" timeOffset="93532.29">5550 6844 755 0,'0'0'313'0,"0"0"809"15,0 0-939-15,0 0-120 16,138-116-49-16,-82 112-14 15,0 4-19-15,-3 65-157 16,-13 0-386-16,-15 9-664 0</inkml:trace>
  <inkml:trace contextRef="#ctx0" brushRef="#br0" timeOffset="95129.87">7229 6587 717 0,'0'0'53'0,"0"0"278"15,0 0 232-15,0 0-432 16,0 0 91-16,0 0-117 16,0 0-52-16,-18-56 18 15,15 88-56-15,1 22 85 16,-2 34 102-16,-3 32-102 15,1-4 54-15,-1-11-106 16,2-20-17-16,3-26 27 16,-3 0-37-16,3-5 19 15,0-17-40-15,0-10 0 16,2-15-8-16,0-5 8 16,0-7 0-16,0 0 0 15,0-23 6-15,13-19-12 0,7-18-72 16,7-11-67-16,4-2 66 15,3 8-13-15,-5 15 71 16,-2 22 9-16,-5 16 17 16,-5 12-16-16,0 2-2 15,-7 26 13-15,-1 8 48 16,-2 10-5-16,-2 2 16 16,-3 3 3-16,-2-5-42 15,0-7 27-15,4-6-47 16,0-9 0-16,5-6 1 15,9-9 1-15,7-4-2 16,11-5 6-16,11-2-6 16,10-22-8-16,11-12-46 15,-4-11-35-15,-2-1 88 16,-12 0-93-16,-15 9 70 0,-15 10 24 16,-16 14 1-16,-4 8 73 15,-15 7-74-15,-21 5 2 16,-9 16 25-16,1 9 5 15,-1 4 0-15,5 2 35 16,11-2-66-16,7-1 55 16,7-8-56-16,10-2 9 15,5-8-2-15,0-2-7 16,7-6 0-16,18-7-7 16,6 0 24-16,6 0-34 0,7-21 11 15,2-7-75 1,-4-8 80-16,-2-4-70 15,-6 0 45-15,-10 5-2 16,-6 10 7-16,-10 10 2 0,-2 13 19 16,-6 2-40-16,0 20 40 15,-3 16 27-15,-6 7 47 16,0 3-8-16,3-7-56 16,4-4 45-16,2-9-55 15,0-10 0-15,0-3 12 16,0-10-12-16,0-3 0 15,0 0 0-15,2 0 15 16,8-12-30-16,11-11-3 0,6-14-95 16,2-1 70-1,0-3-93-15,-10 10 84 0,-3 11 43 16,-9 13 18-16,-7 7-7 16,0 7-2-16,0 14 0 15,0 6 139-15,0-1-90 16,13-5-18-16,11-7 36 15,12-5-55-15,13-9 48 16,5 0-60-16,2-9-39 16,-3-14 30-16,-6-5-59 15,-9-4 13-15,-9-2-3 16,-13 3-18-16,-10 5 33 16,-6 8-18-16,-2 14 61 15,-18 4 15-15,-7 22-8 16,0 23 39-16,5 14 72 0,4 11-50 15,7 7 32-15,6 3-58 16,5-1-42-16,0-3 98 16,0-4-92-16,0-11 9 15,7-6-15-15,-2-11 30 16,-5-9-24-16,0-12-6 16,0-9-43-16,0-10 32 15,-2-4-69-15,-8-2-31 16,-12-56-112-16,2 3-302 15,-5-8-945-15</inkml:trace>
  <inkml:trace contextRef="#ctx0" brushRef="#br0" timeOffset="95281.4">7793 6810 1854 0,'0'0'762'0,"0"0"-762"16,0 0-1-16,116 2-1 15,-54 3-129-15,43-5-16 16,-14 0-154-16,-10 0-1366 0</inkml:trace>
  <inkml:trace contextRef="#ctx0" brushRef="#br0" timeOffset="95961.81">9453 7031 563 0,'0'0'1242'16,"0"0"-868"-16,0 0-316 16,0 0-15-16,-113 1-52 15,66 24 22-15,0 8 8 16,4 5 117-16,12 5-76 16,14-2-37-16,10-6-25 15,7-7 23-15,14-10-26 16,19-12 3-16,11-6-36 0,10-4 28 15,2-24-79-15,-3-15-35 16,-4-8-2-16,-11-9-50 16,-9-8 90-16,-11-3-74 15,-12-1-11-15,-6 4 90 16,0 9 79-16,-11 13 8 16,-7 14 248-16,1 17-33 15,-1 15 62-15,3 3-192 16,-2 33-66-16,7 18 77 15,1 17-39-15,6 11 17 16,3 1-55-16,0 2 6 16,3-10-42-16,10-10 9 15,0-12-110-15,1-14 32 16,-3-10-123-16,-7-19-77 0,-2-8-295 16,-2-2-850-16</inkml:trace>
  <inkml:trace contextRef="#ctx0" brushRef="#br0" timeOffset="96753.25">9099 6986 690 0,'0'0'1108'0,"0"0"-806"16,0 0-214-16,0 0-88 16,0 0 24-16,127 38 5 15,-67-20-29-15,9 2 0 16,5 0 26-16,2 1-17 15,-2 0 78-15,-12 5-60 16,-11 2-2-16,-13 3 14 0,-14 0-23 16,-10-1 11-1,-5-4 35-15,-5-3-53 0,0-5 6 16,0-8-15-16,4-8-4 16,3-2-32-16,7-4 26 15,11-20-143-15,2-10-44 16,2-4-48-16,-6 0-81 15,-7 4 266-15,-11 14 60 16,-9 12 321-16,0 8-164 16,-2 14-113-16,-10 18 158 15,6 4-76-15,4 3-18 16,2-7-75-16,0-6-15 16,25-7 13-16,6-9-31 15,6-10-19-15,7 0 19 16,4-10-103-16,-4-16-38 0,-3-6-42 15,-12-4-75-15,-8-2 56 16,-9 4 39-16,-8 7 163 16,-4 14 188-16,0 8 80 15,-4 5-80-15,-10 14-55 16,5 13-43-16,3 3 79 16,6-1-152-16,0-2 5 15,0-5 8-15,11-8-20 16,3-5-20-16,1-2 10 15,-1-7-66-15,-8 0 44 0,-6-2-30 16,0-16-67 0,-2-7 44-16,-14-2 5 0,3-7 70 15,7-7 16-15,6 0 15 16,10-2 86-16,28 4-117 16,9 5 0-16,4 7-3 15,0 13 13-15,-1 9 29 16,-13 5 4-16,-12 14-31 15,-14 18 75-15,-11 11-14 16,-2 7 102-16,-19 5-26 16,0-3-92-16,3-6 12 15,7-8-69-15,9-5 12 16,2-10-11-16,8-5-1 0,21-8-12 16,11-3 0-1,12-7-74-15,4 0-46 0,19-37-145 16,-15 3-223-16,-15-8-380 15</inkml:trace>
  <inkml:trace contextRef="#ctx0" brushRef="#br0" timeOffset="96972.84">10541 6699 312 0,'0'0'807'0,"0"0"154"16,0 0-730-16,0 0-202 16,0 0 19-16,-107 106-48 15,72-43 26-15,-2 5-14 0,2 2-12 16,2-6-86-16,-19-10-143 16,12-19-291-16,-4-19-796 0</inkml:trace>
  <inkml:trace contextRef="#ctx0" brushRef="#br0" timeOffset="97205.8">9953 6814 367 0,'0'0'1917'16,"0"0"-1707"-16,0 0-210 0,0 0-30 15,2 160-72 1,-2-82-39-16,0 9-408 0,0 3-28 15,0-3 189-15,-9 0 343 16,-5-9 45-16,-1-7 121 16,-3-15 188-16,5-14 71 15,4-12-176-15,9-12-118 16,0-8-86-16,0-10-270 0</inkml:trace>
  <inkml:trace contextRef="#ctx0" brushRef="#br0" timeOffset="98808.49">11292 7050 531 0,'0'0'1347'15,"0"0"-972"-15,0 0-148 16,0 0-103-16,0 0-123 15,0 0 20-15,0 0 3 16,-29 113 70-16,23-54 12 16,2 0-94-16,1-12-1 0,3-10-11 15,0-16 25-15,0-8-18 16,0-12-7-16,0-1 0 16,7-11 44-16,10-21-44 15,8-17-63-15,4-10-13 16,0-5-39-16,-4 6 115 15,-7 13-19-15,-12 22 19 16,-6 23 21-16,0 7-21 16,0 31 0-16,-11 11 73 15,6-2-52-15,5-2 72 16,0-11-82-16,25-11-9 16,10-14 47-16,15-9-49 15,8-8 12-15,4-25-12 16,-2-18-44-16,-4-11 32 15,-9-15-91-15,-8-21-25 0,-6-26 58 16,-20-23-101-16,-13 17-49 16,0 34 102-16,-11 39 118 15,-7 36 141-15,-5 9 10 16,-2 9-71-16,-6 3-4 16,0 33-52-16,-2 23 76 15,1 32 6-15,8 30-68 16,13 24 85-16,11-11-80 15,0-29-43-15,0-33 63 16,9-23-63-16,2-1 0 16,4 0-1-16,1-7 22 15,0-15-37-15,2-11 16 16,2-10-9-16,6-2-23 0,13-14 32 16,3-23-58-16,5-7-90 15,-3-3-49-15,-11 8 175 16,-12 10 22-16,-13 19 12 15,-8 10 58-15,0 14-58 16,-8 21 32-16,-4 6 27 16,8 4-70-16,4-7 79 15,2-5-80-15,27-8 1 16,14-9 35-16,11-10-35 16,12-6-2-16,10-1-22 15,4-22-122-15,-2-7 79 16,-6-9-71-16,-10-5-31 15,-18-2 49-15,-17 3-60 0,-23 9 179 16,-4 14 62-16,-35 20 50 16,-14 0 45-16,-7 33-8 15,-2 10-26-15,7 3-4 16,11-2-62-16,13-6-11 16,13-9-46-16,12-6 26 15,2-9-60-15,18-8 19 16,18-6-41-16,11 0-18 15,9-10-139-15,-3-12-42 16,-4-4 50-16,-11-2 23 16,-11 4 70-16,-14 8 112 15,-13 7 83-15,0 9 122 0,-5 0-61 16,-10 20 34-16,-1 1-43 16,5 1-70-16,9-5 51 15,2-5-114-15,11-7-1 16,18-5 29-16,12 0-30 15,1-5 0-15,0-15-59 16,-4 5-58-16,-6-3 117 16,-9 4-32-16,-5 3 32 15,-7 8 17-15,-3 3-17 16,-8 0 20-16,0 18-14 16,0 8 41-16,0 4 57 15,0-4-91-15,0-4 2 16,15-5 25-16,10-10-40 15,6-5 25-15,6-2-25 16,6-4-44-16,-1-13 35 16,-2-4-45-16,-4-1 41 15,0-1-2-15,-3 6 30 0,-1 1-14 16,-6 6 17-16,-2 8-5 16,-3 2 107-16,-3 0-120 15,-3 19 0-15,-1 7 22 16,-3 5-7-16,-3-3 15 15,-3 0-30-15,0-6 0 16,-5-2-49-16,0-5 29 16,0-6-144-16,-29-6-23 15,-5-3-194-15,-6 0-622 0</inkml:trace>
  <inkml:trace contextRef="#ctx0" brushRef="#br0" timeOffset="98971.77">12366 6842 530 0,'0'0'1466'16,"0"0"-1130"-16,0 0-250 15,143-72-30-15,-78 66-56 16,2 6-62-16,7 39 21 16,-14 12-232-16,-22 1-395 0</inkml:trace>
  <inkml:trace contextRef="#ctx0" brushRef="#br0" timeOffset="99068.99">12472 7657 416 0,'0'0'642'0,"0"0"289"15,0 0-931-15,0 0-170 0</inkml:trace>
  <inkml:trace contextRef="#ctx0" brushRef="#br0" timeOffset="102106.57">5771 7574 707 0,'0'0'7'0,"0"0"1"16,0 0 3-16,0 0 606 15,0 0-389-15,0 0-81 16,0 0-52-16,-27 44-81 16,27-44 58-16,0 0-21 0,0 0-12 15,0 0 25 1,0 0-47-16,0 0 14 0,0 0 14 16,0 0-44-16,0 0 96 15,0 2-97-15,0-2 9 16,0 2-18-16,0 0 10 15,0-1-1-15,4 2 0 16,1-3 2-16,0 0 48 16,-3 0 1-16,0 0-14 15,0 0 44-15,-2 0-41 16,0 0 6-16,0 0-46 16,0-3-51-16,0-11 50 15,0 5-170-15,2-7-488 0</inkml:trace>
  <inkml:trace contextRef="#ctx0" brushRef="#br0" timeOffset="109169.25">14032 6551 140 0,'0'0'755'16,"0"0"-755"-16,0 0-137 16,0 0 81-16,0 0 37 15,0 0 19-15,27-19 0 16,-27 19 0-16,0 0 0 15,0-1 209-15,0 1-43 16,0-2-83-16,0 0-43 16,0 2 83-16,0-2-11 15,-3 2-3-15,1 0-34 16,2 0-60-16,-2 0 42 16,0 4-57-16,-4 13 0 0,-4 15 98 15,-3 15 7-15,-5 13 18 16,3 16 52-1,-4 23-88-15,9-6 94 16,1 2-91-16,6-2-23 0,3-23 40 16,0 1-84-16,0-11-7 15,12-16-16-15,1-9 15 16,1-12-1-16,-4-10-14 16,6-6-15-16,-1-7-2 15,6 0-1-15,8-7-12 16,4-18-25-16,7-8-90 15,0-9 110-15,-2-4-91 16,-8-4-14-16,-11 4 96 0,-9 9 42 16,-10 13 2-1,0 15 126-15,-17 9-94 0,-16 12 57 16,-9 21-74-16,-5 12 49 16,3 2 65-16,7 2-98 15,11-9-1-15,10-5-30 16,12-12-6-16,4-7-15 15,6-8-52-15,23-8-38 16,11 0-30-16,18-21-159 16,-6-11-305-16,-10 1-314 0</inkml:trace>
  <inkml:trace contextRef="#ctx0" brushRef="#br0" timeOffset="109276.13">14328 7308 823 0,'0'0'170'0,"0"0"54"15,0 0 34-15,0 0-76 16,-8 105-151-16,6-79 27 0,2-10-58 15,0-16-87-15,0 0-172 16,0-16-827-16</inkml:trace>
  <inkml:trace contextRef="#ctx0" brushRef="#br0" timeOffset="109409.65">14289 6934 1868 0,'0'0'219'0,"0"0"-210"16,160-52-9-16,-93 30-383 16,-7-1-1140-16</inkml:trace>
  <inkml:trace contextRef="#ctx0" brushRef="#br0" timeOffset="109904.79">15015 7002 540 0,'0'0'1086'16,"0"0"-806"-16,0 0-134 0,0 0-135 15,0 0 20-15,0 0 51 16,-36 113 116-16,29-50 0 16,1 12-58-16,-3 7-70 15,0 0 72-15,0 3-99 16,1-5 14-16,1-5 9 15,5-8-65-15,2-9 61 16,0-8-62-16,0-10 0 16,2-8-6-16,2-8 6 15,1-5 0-15,-1-5-2 16,0-8 11-16,-2-2-39 0,1-3 6 16,-1-1-41-16,3 0 47 15,2-1-21-15,1-20 21 16,3-11-24-1,1-12-103-15,1-14 17 0,9-52-116 16,-4 12-77 0,0 0-362-16</inkml:trace>
  <inkml:trace contextRef="#ctx0" brushRef="#br0" timeOffset="110087.9">15144 7084 694 0,'0'0'1'0,"0"0"-1"16,0 0 804-16,67-126-246 15,-38 108-449-15,5 8-78 16,3 10 2-16,0 10-32 0,-4 22 103 15,-9 16-35-15,-8 9 16 16,-14 7 74-16,-2-1-105 16,-20 3-27-16,-20-8-27 15,-10-3 31-15,-2-5-67 16,-9 2-32 0,14-13-191-16,16-17-294 0</inkml:trace>
  <inkml:trace contextRef="#ctx0" brushRef="#br0" timeOffset="110543.78">15793 7291 786 0,'0'0'9'16,"0"0"979"-16,0 0-589 16,0 0-219-16,0 0-51 15,0 0 136-15,0 0-128 0,-25 12-47 16,28-12 9-16,10 0-72 16,8 0 12-16,4 0-39 15,4-4 7-15,0 0-7 16,1 2 0-16,-4 2-27 15,-1 0 21-15,-4 0-86 16,-9 0-73-16,-12 2-120 16,0 10-307-16,-6-4-92 0</inkml:trace>
  <inkml:trace contextRef="#ctx0" brushRef="#br0" timeOffset="110678.8">15715 7427 758 0,'0'0'43'0,"0"0"882"16,0 0-633-16,0 0-138 15,0 0 25-15,0 0-65 16,129 56-114-16,-64-54-12 16,18-2-4-16,-15 0-313 15,-14-15-881-15</inkml:trace>
  <inkml:trace contextRef="#ctx0" brushRef="#br0" timeOffset="111737.22">16729 7453 783 0,'0'0'0'0,"0"0"-3"15,0 0 3-15,0 0 577 0,0 0-267 16,0 0-129-16,0 0 6 16,-49 32-17-16,47-32-40 15,2 0 40-15,0 0-92 16,0 0-5-16,0 0 45 15,16 3-54-15,17 1 24 16,21 1-31-16,19 1-30 16,16 2 76-16,11-2-96 15,5-2-7-15,2-1 24 16,-2-3-9-16,-7 0-30 16,-4-3 8-16,-7-5-104 15,15 2 12-15,-21 2-230 16,-21 0-342-16</inkml:trace>
  <inkml:trace contextRef="#ctx0" brushRef="#br0" timeOffset="115159.55">17202 6553 500 0,'0'0'228'0,"0"0"-228"0,0 0-38 16,0 0 31-16,0 0 14 15,0 0 513-15,0 0-264 16,17-8-166-16,-14-3 65 15,-1 2-25-15,0-1-47 16,1 2 71-16,-1 0-113 16,-2 2-1-16,0 1 7 15,0 2-28-15,0-1 70 16,0 2-61-16,0-3-28 16,0 3 54-16,-9-1-54 15,-9 1 0-15,-4 2-8 16,-7 0 17-16,-7 0-16 15,-4 5 7-15,-5 13 0 0,1 5 20 16,1 5-20 0,4 6 43-16,3 8 38 0,5 8-34 15,10 4 125-15,11 4-116 16,8-1-15-16,2-3 50 16,12-8-72-16,20-10 5 15,7-8-6-15,11-10 11 16,10-12 12-16,5-6-41 15,1-2-83-15,2-16-35 16,5-16-145-16,-15 5-84 16,-16 2-354-16</inkml:trace>
  <inkml:trace contextRef="#ctx0" brushRef="#br0" timeOffset="115919.8">17550 6291 162 0,'0'0'368'0,"0"0"-266"16,0 0-89-16,0 0 347 16,0 0 137-16,0 0-286 15,0 0-24-15,-61 28-38 16,59-28 12-16,2 0-33 16,0 0-52-16,0 0 52 15,0-3-114-15,11-3-13 16,7-2-1-16,7 1 10 15,0 0-17-15,-4 6 7 0,-3 1 0 16,-7 0 3-16,-9 1-3 16,-2 18 0-16,-8 8 49 15,-21 9 40-15,-11 5 52 16,0-2-85-16,1-3-44 16,10-7 59-16,12-10-70 15,13-7-1-15,4-3 0 16,4-1 22-16,23-2-70 15,11-2 48-15,6-2-154 16,7-2-13-16,14 0-177 16,-16 0-308-16,-13-9-499 0</inkml:trace>
  <inkml:trace contextRef="#ctx0" brushRef="#br0" timeOffset="116385.64">17489 6754 544 0,'0'0'147'16,"0"0"966"-16,0 0-735 15,0 0-168-15,0 0 16 16,0 0-83-16,0 0-40 16,-27 5-58-16,48-5-26 15,6 2 32-15,6-2-51 16,0 0 0-16,1 0-19 0,-5 0 11 16,-5-2-4-16,-6-1-33 15,-7-1-50-15,-4 1 86 16,-5 1-25-16,-2 2 26 15,0 0-8-15,0 0 4 16,-2 9-2-16,-9 17-5 16,-1 9 19-16,-1 11 31 15,0 11-17-15,2 1 4 16,0 2 31-16,3-2-49 16,4-5 25-16,2-10-25 15,2-4-57-15,0-12 45 0,0-6-170 16,0-7-60-16,0-8-151 15,-4-3-249-15</inkml:trace>
  <inkml:trace contextRef="#ctx0" brushRef="#br0" timeOffset="116522.62">17420 7104 1573 0,'0'0'587'0,"0"0"-442"15,0 0 7-15,175-80-133 16,-107 58-18-16,3 4-2 15,21 1-48-15,-18 6-151 16,-16 1-650-16</inkml:trace>
  <inkml:trace contextRef="#ctx0" brushRef="#br0" timeOffset="117386.73">17207 7903 784 0,'0'0'1'0,"0"0"-1"0,0 0 339 16,0 0 58-16,0 0-152 16,0 0-118-16,0 0 83 15,-32 32-139-15,32-32-12 16,0 0 46-16,0 0-64 16,-2 0 2-16,-2 0-43 15,-6 0 11-15,-5 0 26 16,-12 0-37-16,-8 0-6 15,-10 0-6-15,-6 12 24 16,-3 12 29-16,5 8 13 16,9 8-26-16,13 2 145 15,17 4-127-15,10-2 5 16,6-2 3-16,34-6-33 0,11-6 27 16,14-12-48-16,6-8-30 15,3-10-2-15,-1 0-90 16,12-15-103-16,-16-9-113 15,-18-1-377-15</inkml:trace>
  <inkml:trace contextRef="#ctx0" brushRef="#br0" timeOffset="117841.49">17407 7788 522 0,'0'0'202'15,"0"0"-183"-15,0 0-11 16,0 0 359-16,0 0-23 15,0 0-138-15,0 0-76 16,-16 5-20-16,16-5 47 16,0 0-132-16,0 0 12 15,3 0 13-15,3 0-49 16,4 0 77-16,-4 0-42 16,-2 2-18-16,-4 15 35 0,0 10-37 15,0 6 44-15,-22 6 15 16,-3 0-15-16,1-4 90 15,4-7-84-15,6-9-60 16,12-6 36-16,2-5-41 16,12-4-1-16,19-3 0 15,7-1 10-15,6 0-44 16,5-1-33-16,14-17-117 16,-14 2-78-16,-9 0-460 0</inkml:trace>
  <inkml:trace contextRef="#ctx0" brushRef="#br0" timeOffset="118373.89">17391 8233 770 0,'0'0'137'0,"0"0"172"16,0 0 82-16,0 0-212 16,0 0-107-16,0 0 55 0,0 0-14 15,-18 10-39-15,16-10 71 16,2 0-114-16,-2 0-6 15,2 0 28-15,0 0-41 16,0 0 13-16,0 0-25 16,0 0 0-16,0 0 20 15,0 0-19-15,0 0-1 16,-2 0 51-16,0 0 14 16,2 0 47-16,-3 0-51 15,3 0-60-15,0 0 118 16,0 0-100-16,0 0 13 15,-2 0 21-15,2 2-52 16,-2 6 19-16,-4 6-20 0,-2 8 0 16,2 11 49-16,-3 3-43 15,3 4 3-15,-2-2-9 16,6-4 19-16,2-2-40 16,0-6 11-16,0-4-143 15,4-3-93-15,21-12-81 16,0-7-53-16,-3 0-194 0</inkml:trace>
  <inkml:trace contextRef="#ctx0" brushRef="#br0" timeOffset="118636.29">17498 8372 515 0,'0'0'1266'16,"0"0"-952"-16,0 0-236 15,0 0 25-15,0 0-11 0,0 0 95 16,0 0-11-16,-31 127-96 15,31-92 47-15,20-5-118 16,5-8 3-16,4-5 33 16,0-14-44-16,0-3 9 15,-2 0-10-15,-10-17 30 16,-5-10-37-16,-10-4 7 16,-2-6-64-16,-2 1 63 15,-16 4-92-15,-3 6-46 16,2 8 39-16,-4 8-169 15,5 6-288-15,5 1-389 0</inkml:trace>
  <inkml:trace contextRef="#ctx0" brushRef="#br0" timeOffset="119275.55">18152 7455 756 0,'0'0'62'16,"0"0"780"-16,0 0-190 15,0 0-439-15,0 0 39 16,0 0-35-16,0 0-144 16,29-16 18-16,4 4-91 15,2 0 21-15,-1 6-30 16,-1 3 9-16,-4 3-43 0,-4 0-41 15,-11 7-222-15,-8 12-187 16,-6-7-367-16</inkml:trace>
  <inkml:trace contextRef="#ctx0" brushRef="#br0" timeOffset="119409.79">18102 7654 831 0,'0'0'85'15,"0"0"888"-15,0 0-773 16,0 0-43-16,0 0 40 15,0 0-165-15,156 17-4 16,-78-26-28-16,-13-1-263 16,-7-4-393-16</inkml:trace>
  <inkml:trace contextRef="#ctx0" brushRef="#br0" timeOffset="127453.74">18968 7520 603 0,'0'0'261'15,"0"0"-138"-15,0 0-123 0,0 0-172 16,0 0 108-16,0 0 64 15,0 16 104-15,0-13 102 16,0-1-111-16,0 0-78 16,0-2 112-16,0 0-27 15,-3 0-62-15,3 0 24 16,0 0-30-16,0 0-4 16,0 0-12-16,0 0-11 15,-2 0 38-15,2 0-43 16,0 0-2-16,-2 0 75 15,2 0-44-15,0 0-6 16,0 0-25-16,0 0 9 16,0 0-14-16,0 0 5 15,0 0 0-15,0 0-10 16,-2 0 23-16,2 0-13 0,0 0 0 16,0 0 0-1,0 0 9-15,0 0 4 0,0 0-13 16,0 0 54-16,0 0-35 15,0 0 26-15,0 0-25 16,0 0-19-16,0 0 90 16,0 0-91-16,0 0 6 15,-3 0 27-15,1 0-32 16,-1 0 37-16,3 0-38 16,0 0 9-16,0 3 17 15,0-3-20-15,0 0-6 16,0 0 31-16,0 0-30 0,0 0 41 15,0 2-42 1,0 0 17-16,0 0 36 0,3 2-46 16,4-3 12-16,2 3 13 15,-3-1-32-15,3 0 42 16,-2 0-42-16,0-1 7 16,-1 0-6-16,-1-1-1 15,-1 2 0-15,-2-2-7 16,1 2 26-16,1-3-20 15,1 1 1-15,-1-1 0 16,0 3 7-16,1-2-7 16,4-1 0-16,-2 0 2 15,4 3 19-15,-3-3-16 16,2 0-5-16,-2 2 0 16,-1-2-3-16,-3 0 4 0,4 0-1 15,-4 0 0-15,0 0 12 16,3 0-2-16,-1 0-10 15,4 0 0-15,-2 0 6 16,1 0 3-16,1 0-9 16,1 0 9-16,-1 0 22 15,4 0-11-15,-1 0-20 16,-1 0 0-16,-1 0-8 16,-3 0 8-16,1 0 0 15,-2 0 0-15,2 0 14 16,-2 0-14-16,-1 0 0 0,1 0 0 15,0 0-11 1,-1 0 13-16,1-2-2 0,0 2 0 16,0 0 20-16,1 0-11 15,1 0-9-15,1 0 0 16,0 0-13-16,3 0 14 16,1 0-1-16,-1 0 0 15,1 0 12-15,-1 0-9 16,-1 0-3-16,1 0 0 15,-2 0-5-15,3 0 11 16,-2 0-6-16,2 0 0 16,4 0 20-16,0 0-11 0,-1 0-9 15,4 0 0 1,-3 0-3-16,-1 0 16 16,3 0 0-16,1 0 8 0,0-3-10 15,2 2 83-15,-1-2-94 16,1-1 0-16,-4 3-2 15,0-3 19-15,-4 2-17 16,-3 2 0-16,-2-2 1 16,-1 2-13-16,1 0 12 15,3 0-61-15,13 0-48 16,-3 5-192-16,-4-2-523 0</inkml:trace>
  <inkml:trace contextRef="#ctx0" brushRef="#br0" timeOffset="133617.72">19197 6747 700 0,'0'0'412'0,"0"0"-337"15,0 0-75-15,0 0-17 16,0 0 17-16,0 0 278 16,-5 5 24-16,1-5-215 15,-2-7 63-15,1-3 7 16,1 0-58-16,2-2 15 15,-1 1-21-15,0-2-10 16,3 3-56-16,0 2 13 16,0 2 79-16,0 4-81 15,-2 1 41-15,2 1 13 16,0 0-68-16,0 0 41 0,0 0-65 16,0 0 1-16,0 0-3 15,0 0 2-15,21 0-7 16,12 3-10-16,12 3 34 15,8-2-14-15,5-2-3 16,0-2 0-16,-2 0-44 16,-10 0 44-16,-5-2-29 15,-12-3 28-15,-12-2-34 16,-5 6 20-16,-8-2 15 16,-4 3 0-16,0 0-25 15,0 0 25-15,0 0-14 16,0 11 2-16,-8 14-24 15,-4 13 17-15,1 13 19 0,-3 9 0 16,3 8 16-16,3-1-16 16,1 2 0-16,4-7-9 15,1-4 29-15,2-9-62 16,0-10 42-16,0-10-173 16,5-9 13-16,0-6-136 15,-5-14-54-15,-8 0-20 16,-16 0-249-16</inkml:trace>
  <inkml:trace contextRef="#ctx0" brushRef="#br0" timeOffset="133752.15">19199 7108 1825 0,'0'0'360'0,"0"0"-61"16,0 0-182-16,145-71-32 16,-62 52 2-16,10 5-87 15,1 4-1-15,-3 8-38 16,23 2-179-16,-25 0-139 0,-18 4-664 15</inkml:trace>
  <inkml:trace contextRef="#ctx0" brushRef="#br0" timeOffset="134568.81">18934 8402 992 0,'0'0'948'15,"0"0"-592"-15,0 0-184 0,0 0-105 16,0 0 31-16,0 0-44 16,0 0-35-16,102-74 20 15,-48 39-39-15,4-1-10 16,5-4-4-16,-5-2-35 15,-3 3 9-15,-10 0-23 16,-12 7 37-16,-13 4 3 16,-7 8 23-16,-8 9 0 15,-5 2 58-15,0 9-52 16,0 0-5-16,-3 9-1 16,-7 16 0-16,-6 8 1 15,0 7 0-15,0 7 35 0,1 1 22 16,1 0-34-16,1-2 34 15,5-2-58-15,3-5-2 16,5-5-38-16,0-8-70 16,0-4-35-16,16-8-46 15,15-14-71-15,-4 0-124 16,-3-2-468-16</inkml:trace>
  <inkml:trace contextRef="#ctx0" brushRef="#br0" timeOffset="134947.87">19578 8183 1264 0,'0'0'366'0,"0"0"-245"15,0 0-111-15,0 0 82 16,0 0 104-16,0 0-66 0,-40 110 22 16,29-75-69-16,4-3-40 15,3-9-16-15,2-4-1 16,2-7-8-16,0-6-18 15,0-4-31-15,4-2 10 16,14 0 11-16,8-10-12 16,5-7-8-16,6 3-106 15,-6-2 100-15,-4 11-4 16,-6 5 27-16,-7 0-2 16,-5 21 30-16,-9 8-15 15,0 9 55-15,0 6-54 0,-18 0 109 16,-2-2-107-1,0-2 7-15,0-6 12 0,4-5-22 16,0-10 0-16,3-4 0 16,0-8-78-16,0-7 23 15,-3-7-97-15,3-18-226 16,4-8-310-16</inkml:trace>
  <inkml:trace contextRef="#ctx0" brushRef="#br0" timeOffset="135124.96">19607 8083 1685 0,'0'0'350'0,"0"0"-225"16,0 0-78-16,167-32 30 16,-102 20-16-16,2-2-54 15,2 2 3-15,14-2-10 16,-19 1-249-16,-12 1-364 0</inkml:trace>
  <inkml:trace contextRef="#ctx0" brushRef="#br0" timeOffset="135290.94">20621 7533 1872 0,'0'0'0'0,"0"0"-70"0,0 0-330 16,0 0-629-16</inkml:trace>
  <inkml:trace contextRef="#ctx0" brushRef="#br0" timeOffset="142188.68">2088 9643 345 0,'0'0'721'16,"0"0"-627"-16,0 0 136 16,0 0-38-16,0 0-83 15,0 0-45-15,-14-21 1 16,14 12-33-16,0-3 3 16,0 1 56-16,0-1-2 0,0 3-11 15,0-1 40-15,0 2-4 16,0 1-29-16,0 2-2 15,0 3-26-15,0 2 13 16,0 0-55-16,-2 0 14 16,-2 0-13-16,-5 0-16 15,-7 15 0-15,-11 14-1 16,-8 9 1-16,-11 14 6 16,-10 6 5-16,-4 4 13 15,-3 3-16-15,7-5-7 16,7-4 7-16,7-8-8 15,11-11-15-15,10-4 14 0,8-8-64 16,9-9-63-16,4-7-40 16,0-7-90-16,11-9-2 15,5-18-54-15,-1-7-276 16</inkml:trace>
  <inkml:trace contextRef="#ctx0" brushRef="#br0" timeOffset="142392.71">1673 9668 1446 0,'0'0'518'16,"0"0"-361"-16,0 0-107 15,0 0-40-15,0 0 102 16,0 0 37-16,83 116-11 0,-45-67-73 16,7 4-38-16,6-3-25 15,7-4 10-15,6-4-12 16,1-2-90-16,9 0-119 15,-16-9-339-15,-16-16-604 0</inkml:trace>
  <inkml:trace contextRef="#ctx0" brushRef="#br0" timeOffset="142985.67">2618 9261 1317 0,'0'0'603'16,"0"0"-420"-16,0 0-100 15,0 0-54-15,0 0-29 16,0 0 0-16,0 0 68 15,-48 150 56-15,28-68-2 16,7 3 11-16,-1 2-32 16,7-9-44-16,5-6-30 15,2-11 7-15,0-10-33 16,11-8 9-16,11-11-10 16,8-8 9-16,5-7-9 15,7-12-19-15,7-5-23 16,3-2-24-16,2-20-58 0,-6-8 4 15,-10-2 8-15,-11 0 43 16,-13 4 49-16,-14 7 16 16,0 12 4-16,-19 9 46 15,-14 2-33-15,-11 28 27 16,-3 7 42-16,3 10-5 16,5-3-5-16,14-4-57 15,12-11-14-15,9-6-1 16,4-11-17-16,6-6-41 15,21-6-27-15,9 0 20 16,7-15-62-16,-1-11-83 0,0-6-3 16,-9 1 48-1,-11 9 102-15,-8 10 63 16,-9 10 6-16,-5 2-6 16,0 4 0-16,0 12-6 0,0 0-4 15,-2-4-87-15,2-7-510 16</inkml:trace>
  <inkml:trace contextRef="#ctx0" brushRef="#br0" timeOffset="143117.97">2942 9633 400 0,'0'0'1463'16,"0"0"-1222"-16,0 0-179 15,129-60-62-15,-75 60-79 16,-10 0-265-16</inkml:trace>
  <inkml:trace contextRef="#ctx0" brushRef="#br0" timeOffset="144197.41">3419 10185 1117 0,'0'0'401'0,"0"0"-247"16,0 0-23-16,0 0 8 15,0 0-47-15,145-95-62 16,-80 43-30-16,4-6-19 16,-5-4-16-16,-3 0 5 15,-15-1 29-15,-15 10-18 16,-13 7 19-16,-13 11 22 0,-5 12-7 16,-7 9 4-1,-13 14 10-15,-7 0-20 0,3 11 23 16,2 24 33-16,5 6 44 15,9 11-23-15,6 5-19 16,2-1-11-16,0-4-20 16,2-4 0-16,2-6 4 15,-4-8-39-15,0-6 8 16,0-5-4-16,0-9-4 16,-2-9-2-16,2-5-3 15,0 0-5-15,12-12 9 16,17-16-128-16,6-9-94 15,5-2 129-15,-4 5 48 0,-12 12 45 16,-11 13 28-16,-7 9-5 16,-6 2 30-16,0 22 57 15,0 8-1-15,0 5 0 16,0-5-50 0,0-4-8-16,10-5-35 15,11-8-15-15,2-7 24 0,6-6-25 16,3-2-14-16,-3 0-8 15,-2-15-44-15,-11-6 2 16,-12-3-11-16,-4-2-56 16,-14 1 100-16,-21-4-13 15,-5 5 28-15,-2-1 16 0,3 4 5 16,10-1 69-16,10-2 5 16,11-4 17-16,8-9-17 15,0-3-58-15,25-1-15 16,6 2 24-16,2 9-30 15,2 15 0-15,-4 10-12 16,0 5-9-16,-2 12 20 16,-5 19-37-16,3 1-10 15,10 7-66-15,-8-8-136 16,-2-16-343-16</inkml:trace>
  <inkml:trace contextRef="#ctx0" brushRef="#br0" timeOffset="144348.87">4535 9281 546 0,'0'0'1688'0,"0"0"-1462"15,0 0-226-15,0 0-10 16,-50 169 3-16,19-48-57 16,2-17-180-16,6-18-649 0</inkml:trace>
  <inkml:trace contextRef="#ctx0" brushRef="#br0" timeOffset="145200.62">5025 9624 1185 0,'0'0'479'15,"0"0"-263"-15,0 0-46 16,0 0-73-16,0 0-22 16,0 0 36-16,0 0-77 0,12-51-34 15,-9 81 0-15,-1 18 14 16,-2 12 125-16,0 10-8 16,0 3-40-16,0-1-9 15,-2-8-67-15,-3-6-7 16,3-10-8-16,2-9 0 15,0-12-1-15,0-7-11 16,2-9-30-16,13-10-30 16,8-1-16-16,10-16 8 15,10-22-40-15,24-54-172 16,-9 6-354-16,-7 2-651 0</inkml:trace>
  <inkml:trace contextRef="#ctx0" brushRef="#br0" timeOffset="145506.37">5405 9731 920 0,'0'0'739'15,"0"0"-594"-15,0 0-34 0,-120 104 15 16,76-49-4-16,7-4-5 16,13-2-8-16,13-7-26 15,11-10-62-15,0-6 15 16,26-8-2-16,12-8-7 16,9-8 4-16,7-2-31 15,2-7-7-15,-1-20-19 16,-1-7-33-16,-11-4 8 15,-10 2-20-15,-11 4-43 16,-15 10 114-16,-7 12 32 16,0 10 31-16,-2 0-26 0,-14 18-36 15,1 10 33-15,-1 4-7 16,7 2 0-16,7-4-12 16,2-6-15-1,0-3-27-15,13-4-56 16,7-8-133-16,5-9-65 0,-8-7-113 15,-6-12-539-15</inkml:trace>
  <inkml:trace contextRef="#ctx0" brushRef="#br0" timeOffset="146085.66">5639 9906 1475 0,'0'0'654'16,"0"0"-522"-16,0 0-94 16,0 0-29-16,0 0 39 15,0 0 3-15,0 0-19 16,103 96-7-16,-60-92-15 0,3-4 2 15,-1-4-12-15,-5-16-18 16,-9-6-26-16,-8 0 8 16,-15-4-62-16,-8 4-26 15,0 3 65-15,-16 9 59 16,-10 10 9-16,-1 4-8 16,0 18 60-16,5 17 33 15,7 3 7-15,5 3 13 16,10 0-8-16,0-4-57 15,12-11-1-15,12-3-31 16,3-9 1-16,4-7-3 16,2-7-15-16,1 0 0 15,2-17-4-15,-1-10-11 0,-1-6-45 16,-3 1 4-16,-6 4 14 16,-8 8 8-16,-5 10 32 15,-8 10-5-15,-4 0-27 16,0 16 34-16,0 12 41 15,0 0 28-15,0-3-8 16,0-4-33-16,0-7-13 16,0-10-5-16,0-4-10 15,6 0-7-15,13-4-5 16,8-17-1-16,8-4-69 16,7-8-15-16,3-1 54 15,-1 5 12-15,-2 5 10 16,-3 10 21-16,-8 11 1 15,-8 3 11-15,-8 7 9 0,-7 17-15 16,-6 6-4-16,-2 2 8 16,0 0-10-16,0-2-7 15,-10-4 6-15,-9-4-97 16,-23-3-70-16,5-8-311 16,-6-8-220-16</inkml:trace>
  <inkml:trace contextRef="#ctx0" brushRef="#br0" timeOffset="146253.29">5719 9617 1741 0,'0'0'388'16,"0"0"-116"-16,0 0-167 0,123-85-67 16,-74 84-21-1,3 1-17-15,-2 28-48 0,0 62-72 16,-15-4-150-16,-14 2-360 15</inkml:trace>
  <inkml:trace contextRef="#ctx0" brushRef="#br0" timeOffset="146347.7">6024 10483 1096 0,'0'0'239'16,"0"0"-239"-16,0 0-90 0</inkml:trace>
  <inkml:trace contextRef="#ctx0" brushRef="#br0" timeOffset="147918.04">7320 9356 1243 0,'0'0'237'0,"0"0"-117"16,0 0-98-16,0 0-13 16,0 0 109-16,0 137 99 15,6-59-29-15,2 4-17 16,0 3-12-16,1-5-21 16,0-8-20-16,-2-9-75 0,0-5-6 15,-3-13-28 1,0-11-3-16,-2-9 9 0,-2-12-15 15,3-6 0-15,-3-7 6 16,0 0-6-16,2 0 17 16,3-20 12-16,6-15-29 15,7-13-109-15,6-6-50 16,9-2-40-16,1 12 76 16,0 12 32-16,-5 16 7 15,-3 11 58-15,-2 5 21 16,-5 8 5-16,-2 17 27 15,-3 5 60-15,-8 8-18 16,-1 1-11-16,-5 2 0 16,0-4-8-16,0-4-26 15,0-8 7-15,2-4-30 0,7-7 7 16,9-6 22-16,6-8-29 16,16 0-2-16,10-8-7 15,10-20-63 1,4-11-27-16,-1-8-18 0,-5-3-9 15,-16 4 35-15,-15 8 41 16,-16 14 49-16,-11 14 85 16,-7 10 11-16,-27 0-61 15,-7 18-4-15,-9 14 46 16,0 5 19-16,4 7-23 0,9-5 12 16,12-1-42-1,10-6-12-15,10-8-7 0,5-6-15 16,3-5 3-16,18-10-12 15,11-3-3-15,8 0 3 16,4-12-27-16,4-13-33 16,-2-12-16-16,-1-3 8 15,-7-1-15-15,-9 8 7 16,-9 8 33-16,-11 10 43 16,-7 15 11-16,-2 0-2 15,0 15-9-15,-7 18 83 16,-4 3-1-16,2 2 44 15,3-2-55-15,3-8-30 16,3-7-32-16,0-10-3 16,0-6-6-16,0-3 0 0,0-2 0 15,5 0-1 1,12-17-24-16,8-9-84 0,2-6 12 16,4-2-18-16,-4 5 39 15,-7 12 47-15,-7 11 27 16,-1 6 2-16,-4 2 0 15,1 16 34-15,5 2 37 16,5 2 12-16,6-3 10 16,6-6-60-16,7-6 0 15,5-7-11-15,-1 0-21 16,3-17-1-16,-7-12-56 16,-7-3-29-16,-9-5 12 15,-7-3-7-15,-8 4 15 16,-7 2 22-16,0 10 42 15,0 12 1-15,-4 12 47 0,-9 4-46 16,-3 32 26-16,-2 18 44 16,0 18 1-16,2 12 78 15,5 11-60-15,3-3-4 16,3-2-29-16,1-8-12 16,-1-9-4-16,0-12-41 15,1-8 0-15,0-11-1 16,-3-12-8-16,5-8 8 15,-2-12-49-15,4-6-44 16,-3-4-43-16,-4-24 26 16,1-12-224-16,-1-7-668 0</inkml:trace>
  <inkml:trace contextRef="#ctx0" brushRef="#br0" timeOffset="148183.81">7875 9555 2112 0,'0'0'354'15,"0"0"-250"-15,0 0-104 16,0 0-2-16,151-6-4 16,-45 6-16-16,-17 8-180 15,-12-1-651-15</inkml:trace>
  <inkml:trace contextRef="#ctx0" brushRef="#br0" timeOffset="148730.97">9716 9823 1517 0,'0'0'338'0,"0"0"-80"16,0 0-149-16,0 0-57 15,0 0-18-15,0 0-22 16,-116-25-5-16,58 62 18 15,-2 11 18-15,12 5 25 16,10-1-54-16,17-9 0 16,15-12-14-16,6-9-12 15,17-12 11-15,21-10-9 16,13 0-16-16,10-25-59 0,3-16-110 16,8-43-145-16,-14 9-204 15,-16 2-681-15</inkml:trace>
  <inkml:trace contextRef="#ctx0" brushRef="#br0" timeOffset="148904.15">9808 9471 1527 0,'0'0'557'16,"0"0"-393"-16,0 0-116 15,0 0-30-15,-63 134 56 16,50-66 20-16,2 11 4 16,8-1-36-16,3-1-36 15,0 1-19-15,3-11-7 16,11-9-57-16,3-8-29 15,1-12-41-15,-3-15-84 0,-5-11-178 16,-8-12-365-16</inkml:trace>
  <inkml:trace contextRef="#ctx0" brushRef="#br0" timeOffset="149669.12">9404 9752 1707 0,'0'0'470'0,"0"0"-381"15,0 0-77-15,134-19-1 16,-67 19-9-16,4 7 22 16,3 16 24-16,-6 10 4 15,-4 6 17-15,-14 7 30 16,-7 5-17-16,-14-3-10 16,-7-2-28-16,-6-6-24 15,-7-8 0-15,-1-10-20 0,0-7 0 16,0-12 0-16,5-3-22 15,6 0 1-15,3-20 3 16,5-14-39-16,-1-7-32 16,-1-5 19-16,-5 9 15 15,-11 9 55-15,-5 15 83 16,-4 13-58-16,0 0-25 16,-4 27 0-16,-3 5 84 15,3 6-26-15,4 1-21 16,0-5 6-16,2-8-41 15,15-6-2-15,1-11 0 16,7-4 6-16,2-5-22 0,0-2 1 16,2-21 7-16,-3-7-26 15,-4-7-2-15,-3 2 4 16,-6 3 5-16,-7 12 27 16,-3 10 50-16,-3 10-50 15,0 0-4-15,0 10 2 16,2 12 2-16,3 4 33 15,3-1-21-15,5 1-1 16,1-9-3-16,-3-5-8 16,-1-4-1-16,-6-6-17 15,-4-2 15-15,0 0 3 16,-2-14 0-16,-17-11-83 16,-1-8 56-16,3-6-12 15,5 0 36-15,12-3-4 16,7 0-5-16,31 5-10 0,12 7-8 15,4 10 15-15,2 12 14 16,-6 8 1-16,-13 0 0 16,-10 24 11-16,-16 6 19 15,-11 11 68-15,0 3 44 16,-6 3-61-16,-10-1 28 16,5-2-67-16,9-7-17 15,2-7-1-15,0-5-24 16,22-8 0-16,7-5 0 15,9-7-43-15,7-5 13 16,-1-3-75-16,3-43-108 16,-11 4-58-16,-12-5-442 0</inkml:trace>
  <inkml:trace contextRef="#ctx0" brushRef="#br0" timeOffset="149854.62">10657 9523 1748 0,'0'0'283'0,"0"0"-209"15,0 0-21-15,-89 145 3 16,60-92-6-16,2 3-49 0,2-3-1 16,-3-7-112-1,6-15-135-15,-1-14-351 0</inkml:trace>
  <inkml:trace contextRef="#ctx0" brushRef="#br0" timeOffset="150006.84">10381 9541 1984 0,'0'0'336'16,"0"0"-286"-16,0 0-50 15,10 153 0-15,-10-32-46 16,-19 36-171-16,-3-19-159 15,1-29-231-15</inkml:trace>
  <inkml:trace contextRef="#ctx0" brushRef="#br0" timeOffset="150074.93">10236 10539 517 0,'0'0'0'0</inkml:trace>
  <inkml:trace contextRef="#ctx0" brushRef="#br0" timeOffset="151565.34">11598 9810 1817 0,'0'0'358'0,"0"0"-358"16,0 0 19-1,0 0-1-15,-52 148 82 0,41-95-26 16,5-4-10-16,4-11-33 15,2-12-29-15,0-10 6 16,0-12-7-16,6-4 8 16,15-2 38-16,10-25-47 15,9-12-3-15,4-9-109 16,3 0-14-16,-5 4-1 16,-9 12 28-16,-12 18 68 15,-13 14 23-15,-8 5 8 16,0 27 23-16,0 9 73 0,-4-3 47 15,4-4-45-15,0-5-40 16,14-12-27-16,13-9 23 16,4-8-11-16,9-2 7 15,0-28-50-15,3-12-16 16,-4-13-39-16,-3-10-51 16,-5-14-20-16,-2-21-19 15,-6 1-125-15,-10-3-231 16,-4 7 376-16,-9 24 125 15,0 10 381-15,-2 24-96 16,-8 21-93-16,0 16-93 16,-2 9-84-16,-3 30 42 15,-6 21 43-15,4 17 17 0,-3 13 5 16,5 5-34-16,1-2-37 16,5-5-17-16,5-5-20 15,2-16-13-15,2-9-1 16,0-14 1-16,0-13-1 15,10-11-4-15,5-8-28 16,10-12-6-16,8 0-31 16,8-10-19-16,8-17-37 15,0-6-105-15,-5 1 24 16,-9 4 67-16,-14 12 139 16,-7 12 12-16,-12 4 18 15,-2 4 58-15,0 18 40 16,2 4-27-16,9-2-19 15,7-1-59-15,14-9 26 16,7-7 10-16,13-7-40 0,8 0-17 16,0-16-2-16,-4-12-21 15,-7-2 9-15,-14-4-13 16,-12 5 0-16,-17 2 25 16,-6 8 12-16,-17 14 17 15,-21 5-17-15,-11 10-6 16,-3 19 55-16,2 9 21 15,2 1-9-15,15 0 13 16,11-8-57-16,13-7-16 16,9-4-13-16,0-7-20 15,11-8-10-15,20-5-23 16,10 0 5-16,5-4-55 16,1-20-19-16,-3-6 4 15,-6 0 35-15,-9 0 18 16,-13 9 65-16,-12 9 65 0,-4 9 28 15,0 3-42-15,0 0-51 16,-8 15 67-16,4-1-2 16,0 1-5-16,4-5-10 15,0-3-36-15,6-2-8 16,13-5 22-16,10 0-27 16,7 0-2-16,2-16-71 15,0-2 1-15,-3-2 41 16,-6 4 2-16,-4 6 21 15,-12 4 6-15,-5 6-7 0,-4 0 8 16,-4 3 0-16,0 10 5 16,2-1 32-16,2-3-27 15,7-2 7-15,5-2 23 16,7-5-13-16,10 0 16 16,5 0-38-16,8-5-4 15,3-4-2-15,-1 0-4 16,-6 6 5-16,-3 3 0 15,-7 0-34-15,-3 19-5 16,-9 1-22-16,-7 2-12 16,-6 1-26-16,-7-3-70 15,-16-3-14-15,-15-3-62 16,-4-7-159-16</inkml:trace>
  <inkml:trace contextRef="#ctx0" brushRef="#br0" timeOffset="151750.64">12460 9705 876 0,'0'0'1185'15,"0"0"-708"-15,0 0-332 16,101-110-53-16,-47 93-70 16,8 10-13-16,3 7-9 15,3 18-12-15,6 52-169 16,-19-3-140-16,-19 3-583 0</inkml:trace>
  <inkml:trace contextRef="#ctx0" brushRef="#br0" timeOffset="151853.68">12748 10573 1468 0,'0'0'70'0,"0"0"-70"15,0 0-863-15</inkml:trace>
  <inkml:trace contextRef="#ctx0" brushRef="#br0" timeOffset="155049.76">11081 9617 1098 0,'0'0'326'0,"0"0"-146"15,0 0-2-15,0 0-79 16,0 0 29-16,0 0-20 16,0 0-61-16,-13-88 72 15,13 77-53-15,0 6-17 16,0 0 97-16,0 5-93 0,0 0-11 15,0 0-9 1,0 0-11-16,0 7-3 0,0 13-19 16,0 14 0-16,0 7 97 15,0 6-83-15,2-1 25 16,6-6-29-16,3-9 23 16,-1-12 3-16,3-6-36 15,1-9 10-15,5-4 50 16,6 0-48-16,4-12 2 15,4-17-14-15,1-7-5 16,-3-8-17-16,2-4-68 16,6-32-153-16,-8 9-142 0,-7 7-604 15</inkml:trace>
  <inkml:trace contextRef="#ctx0" brushRef="#br0" timeOffset="155388.46">11301 8444 1340 0,'0'0'330'0,"0"0"-213"16,0 0 17-16,-31 157 67 0,18-77 28 16,1 4-88-16,6-6-41 15,1-8-68-15,5-10 7 16,0-11-22-16,0-10-17 16,3-8-53-16,8-9-18 15,0-8-86-15,4-11-59 16,6-3 38-16,14-37-65 15,-4-7-102-15,-2-11-882 0</inkml:trace>
  <inkml:trace contextRef="#ctx0" brushRef="#br0" timeOffset="155589.57">11464 8731 894 0,'0'0'750'16,"0"0"-381"-16,0 0-279 0,0 0-78 16,0 0 139-1,-116 134-51-15,79-84 25 16,2-6-29-16,12-8-95 0,11-7 67 15,12-10-68-15,0-2 0 16,29-2 2-16,14 0-2 16,13-1-9-16,6-3-34 15,5-4-102-15,-5-5 74 16,-2-2-81-16,7-13-81 16,-15-11-241-16,-15-6-432 0</inkml:trace>
  <inkml:trace contextRef="#ctx0" brushRef="#br0" timeOffset="155796.65">11883 8562 1232 0,'0'0'644'0,"0"0"-605"16,0 0 1-16,-89 164 183 16,46-88-77-16,4 1 7 15,1-3-4-15,2-3-148 16,7-10 60-16,7-4-61 15,10-13-48-15,12-8-9 16,0-11-124-16,18-23-79 16,9-2-61-16,0 0-307 0</inkml:trace>
  <inkml:trace contextRef="#ctx0" brushRef="#br0" timeOffset="156112.13">12050 8531 1437 0,'0'0'216'16,"0"0"-11"-16,-51 150 109 15,22-75-109-15,2 0-15 16,5-5 7-16,6-7-122 16,5-14-32-16,5-6-37 15,4-16 34-15,2-9-29 16,0-8-11-16,0-10 0 15,0 0-2-15,17-5 2 16,12-21-13-16,11-4-44 0,5-5-89 16,-1 10 145-16,-5 8-28 15,-13 15 23-15,-6 2-23 16,-11 24 29-16,-9 19-5 16,0 6 4-16,-5 33-157 15,-12-13-27-15,-1-14-579 0</inkml:trace>
  <inkml:trace contextRef="#ctx0" brushRef="#br0" timeOffset="157436.81">14491 9370 980 0,'0'0'401'0,"0"0"-59"15,0 0-68-15,0-104-10 16,0 87-132-16,0 6-21 16,0 8-66-16,0 3-29 15,0 3-17-15,0 27 1 16,-4 21 0-16,-5 20 104 16,2 15-5-16,-2 9-37 15,5-1-27-15,-1-7-6 16,3-9 12-16,2-8-41 0,0-8 0 15,0-8-30 1,0-4 28-16,0-8-56 0,9-6-104 16,0-7-128-16,-9-13 32 15,0-9-279-15,-2-7-97 0</inkml:trace>
  <inkml:trace contextRef="#ctx0" brushRef="#br0" timeOffset="158255.23">14215 9789 1694 0,'0'0'310'0,"0"0"-254"16,130-8-39-16,-64 8 8 15,3 6-25-15,-2 17 0 16,-5 4 28-16,-8 8 20 0,-12 5 51 16,-11-1-9-16,-8 2-63 15,-12-2 63-15,-6-6-79 16,-5-7-3-16,0-6 3 15,0-8-5-15,-5-6-6 16,-6-6 0-16,0 0 12 16,2-20-29-16,6-12 17 15,3-10-101-15,18-7-51 16,20-2-80-16,7 9 55 16,-3 14 62-16,-2 18 93 15,-8 10 22-15,-8 4 23 16,-4 19 58-16,-5 3 81 15,-1 3-56-15,-5-1 7 16,0-4-47-16,-4-4-65 16,-3-6 68-16,-2-5-69 0,0-6 0 15,0-1-22-15,0-2 20 16,-10 0 2-16,-1 0-34 16,5 0-56-16,6-5 78 15,0-15-142-15,11-1-41 16,18-1 48-16,8 5 13 15,6 5 99-15,-1 9 35 16,-4 3 0-16,-7 0 192 16,-4 0-65-16,-7 15-40 0,-1 2 33 15,-4 3-50 1,-1 0-14-16,-4-4-56 0,-1-2 30 16,1-6-11-16,0-8-19 15,3 0 0 1,10-8-12-16,4-19-26 0,2-6-119 15,0-6-44-15,-7 2-18 16,-2 0 89-16,-6 14 130 16,-8 11 46-16,-6 12 89 15,0 10-129-15,-2 31 174 16,-18 17 13-16,-3 29-24 16,-1 27 26-16,4-5-69 15,4-15 20-15,5-16-15 16,0-23-72-16,-3 4 3 15,-5 2-62-15,-8-9 32 0,-6-11-11 16,-10-12-21 0,-3-9 0-16,-2-14 15 0,6-6-9 15,11-9 37-15,13-20-29 16,16-17 20-16,2-15-30 16,37-7-4-16,21-8-59 15,17 2 41-15,9 7-157 16,41-4-44-16,-20 18-95 15,-16 12-409-15</inkml:trace>
  <inkml:trace contextRef="#ctx0" brushRef="#br0" timeOffset="158842.87">16299 10055 1343 0,'0'0'528'16,"0"0"-348"-16,0 0 117 15,0 0-168-15,0 0-62 16,0 0 41-16,0 0-51 16,60-51-20-16,-20 19-37 15,5-8 23-15,-1-4-56 16,-1-2 33-16,-3-3-61 16,-7 9 59-16,-6 8-38 0,-6 12 32 15,-10 16-3-15,-7 4-97 16,-4 24 89-16,0 20-6 15,0 16 25 1,0 8 52-16,-4 1-31 0,4-5-6 16,0-8-15-16,0-7 3 15,15-14-37-15,11-8-29 16,8-12-171-16,17-15 10 16,-5-18-319-16,-9-12-669 0</inkml:trace>
  <inkml:trace contextRef="#ctx0" brushRef="#br0" timeOffset="159279.68">16935 9904 1523 0,'0'0'372'0,"0"0"-284"16,0 0-61-16,0 0 158 15,-63 139-77-15,63-100-30 16,0-3-1-16,15-4-62 16,10-7 19-16,0-11-34 15,-3-9 21-15,-2-5-16 16,-2 0-5-16,-7-19 0 15,0-14-14-15,-4-8-20 16,2-4 3-16,4-5-8 16,5 2-18-16,6 6 22 15,8 7 16-15,1 15-23 16,5 15 41-16,-5 5-23 16,-4 4 24-16,-9 22 21 15,-6 10-5-15,-9 7 132 0,-5 6-78 16,0-1 10-16,0 0 56 15,0-8-69-15,0-5-12 16,0-12-55-16,0-7 20 16,17-9-8-16,8-7-12 15,4-5 0-15,2-21-2 16,-7-15-25-16,-3-12 8 16,-12-5-77-16,-9-5 2 15,0 5 94-15,-9 12-101 16,-9 14 37-16,-1 15 5 15,2 15-93-15,-1 7-126 16,3 18-258-16,5 0-755 0</inkml:trace>
  <inkml:trace contextRef="#ctx0" brushRef="#br0" timeOffset="160905.62">18428 9714 750 0,'0'0'234'0,"0"0"-40"16,0 0 35-16,0 0 88 15,-23-121-58-15,21 106-11 16,2 1-106-16,0 11 53 16,0 1-177-16,0 2-12 15,0 5-12-15,0 21 3 16,0 20 3-16,-6 19 132 0,-5 13-96 15,-7 7 87-15,-1-1-101 16,2-8-16-16,3-14 21 16,8-12-20-16,1-15-1 15,5-13-6-15,0-10-19 16,0-7-13-16,14-5-29 16,10 0 2-16,9-20 59 15,8-16-93-15,8-14-80 16,2-11-59-16,1-10-92 15,-6 6-19-15,-7 12 212 16,-16 17 131-16,-11 16 294 16,-12 18-167-16,-2 2-78 15,-27 15-4-15,-14 16 65 0,-7 8 55 16,-9 4-73-16,4 1-13 16,7-1 20-16,13-11-88 15,14-6-8-15,19-9-3 16,2-5-118-16,29-4 102 15,19-4-29-15,7-4-52 16,8 0-29-16,-7-4 8 16,-8-6 98-16,-12 4 20 15,-10 5 45-15,-7 1 70 16,-8 3-87-16,-2 15-1 16,-2 4 42-16,-1 0-58 15,3-1 5-15,-2-7-16 16,2-5 12-16,-3-4-45 15,5-5 24-15,-1 0-98 16,-2-13 43-16,1-13-198 16,-5-10-23-16,-2-8 202 0,-2-8 72 15,0-2-7-15,0-2 36 16,0 6 24-16,0 8 229 16,0 12 16-16,0 11-8 15,0 13-148-15,0 6-112 16,4 0-38-16,6 18-36 15,5 12 1-15,1 8 22 16,3 5-20-16,-2-3 19 16,6-8 17-16,-1-9 16 15,4-11 13-15,8-7-1 16,4-5 22-16,4-8-6 16,1-18-28-16,-5-6-1 0,-9-4-34 15,-12-2-52 1,-12 4 85-16,-5 2-38 15,-7 8 40-15,-17 10 92 0,-5 14-52 16,-2 0-9-16,0 24 16 16,8 13-16-16,7 6 154 15,14 0-124-15,2 0-20 16,2-8 18-16,18-4-53 16,7-7 19-16,4-10-24 15,5-8 25-15,-1-6 2 16,6 0-28-16,-1-16-42 15,2-12 42-15,1-3-86 0,-1-1 14 16,-2 6 8 0,-9 3-31-16,-7 11 95 0,-12 10-49 15,-10 2 9-15,-2 5 40 16,0 15 18-16,-9 9 109 16,-4 0-13-16,-1-3-81 15,3-5 43-15,5-5-76 16,4-7 0-16,2-4-24 15,0-3 24-15,0-2-24 16,17 0-31-16,14-7-61 16,14-10 94-16,7-5-81 15,3 1 16-15,-4-2 85 0,-6 9 2 16,-5 7 53 0,-9 7 1-16,-6 0-48 0,-8 12 60 15,-5 8-66-15,-6 3-14 16,-3 1-3-16,-3 0 10 15,0 0-38-15,-17 4-48 16,-6-5-151-16,-8-10-258 0</inkml:trace>
  <inkml:trace contextRef="#ctx0" brushRef="#br0" timeOffset="161082.4">19050 9647 1597 0,'0'0'473'0,"0"0"-218"16,113-64-200-16,-57 47-47 0,0 15 5 15,-2 2-13-15,0 58-25 16,-15 2-181-16,-19 5-374 0</inkml:trace>
  <inkml:trace contextRef="#ctx0" brushRef="#br0" timeOffset="161196.41">19159 10522 1932 0,'0'0'357'15,"0"0"-357"-15,0 0-218 16,0 0-517-16</inkml:trace>
  <inkml:trace contextRef="#ctx0" brushRef="#br0" timeOffset="165982.37">1896 11099 829 0,'0'0'146'16,"0"0"-98"-16,0 0-38 16,0 0 5-16,0 0 3 15,0 0 55-15,0 0-1 16,-2-55-2-16,2 48 70 15,0-3-29-15,0 1 1 16,0 2-13-16,0-3-23 16,0-1 6-16,0 2-21 15,0-1-5-15,0 1 66 16,0 4-63-16,0 3 21 0,-2 0 2 16,-5 2-68-16,-6 0 20 15,-11 18-34-15,-12 15 0 16,-13 15 12-16,-3 7-11 15,4 3 12-15,7-8 9 16,12-8-21-16,12-12 20 16,8-10-21-16,9-9 0 15,0-10-35-15,22-1 32 16,16-4-4-16,8-18 6 16,8-10-80-16,0-12-31 15,-3-8-40-15,-6-10 7 16,-6-11 73-16,-5-9-60 15,-7-2 23-15,-5 2 9 0,-9 8 100 16,-9 16 141-16,-4 16 67 16,0 19-28-16,0 20 20 15,-15 4-185-15,-9 35-13 16,-10 25 42-16,1 15 58 16,0 12 2-16,8 4-22 15,9-5-18-15,16-9 52 16,0-11-109-16,18-16-6 15,18-10 0-15,9-17 17 16,5-11-32-16,4-10 14 16,2-3-73-16,-7-11 61 15,-9-11-89-15,-7-2 43 16,-12 2 19-16,-13 8 33 0,-3 7-1 16,-5 7 7-1,0 0 0-15,0 1-15 0,6 13 36 16,6 0-18-16,5-3 80 15,10 0-55-15,4-9 44 16,1-2-72-16,-6 0 7 16,-5-6 20-16,-15-12-27 15,-6-4 9-15,-4-3-9 16,-23 0-44-16,-6 3-40 16,-3 12-73-16,-11 10-143 15,11 10-243-15,7 8-480 0</inkml:trace>
  <inkml:trace contextRef="#ctx0" brushRef="#br0" timeOffset="167284.62">3622 10909 1189 0,'0'0'322'0,"0"0"9"16,0 0-85-16,0 0-68 16,0 0-47-16,0 0-120 15,0 0 32-15,-92 21-43 16,34 35 0-16,-4 13 84 0,-5 1-38 16,9-4-12-16,10-10-34 15,11-10 22-15,13-11-60 16,13-12 30-16,6-6-148 15,5-12-59-15,0-9-305 16,5-18 274-16,4-7-719 0</inkml:trace>
  <inkml:trace contextRef="#ctx0" brushRef="#br0" timeOffset="167454.04">3237 10930 1265 0,'0'0'658'15,"0"0"-377"-15,0 0-73 16,0 0-178-16,0 0 7 0,133 32 63 15,-86 9-61-15,2 7 16 16,0 4-55-16,5 0 20 16,-4-4-54-16,2-5-31 15,-3-10-118-15,14-11-67 16,-17-9-245-16,-6-13-146 0</inkml:trace>
  <inkml:trace contextRef="#ctx0" brushRef="#br0" timeOffset="167887.3">4090 10848 120 0,'0'0'1100'0,"0"0"-822"16,0 0-100-16,0 0-51 0,0 0 28 15,0 0-76-15,0 0-31 16,-20-4 27-16,20 2-57 15,0 2-2-15,0 0 8 16,0 0-14-16,0 0 32 16,0 0-42-16,0 0-3 15,0-2-5-15,0 2 16 16,-4-4 4-16,-1 2 4 16,-4-2 13-16,0 2 4 15,-2 2-15-15,-5 0-17 16,1 0 25-16,-1 20-26 0,1 10 0 15,3 9 53 1,10 4 13-16,2 5 93 16,0-4-93-16,14-3-39 15,3-7 32-15,1-10-47 0,-7-7 9 16,-3-5-21-16,-8-7 30 16,0-1-21-16,-4 1-9 15,-17 8-5-15,-10 6-27 16,-5 4-59-16,-9 3-160 15,12-4-215-15,10-14-629 0</inkml:trace>
  <inkml:trace contextRef="#ctx0" brushRef="#br0" timeOffset="168767.58">4886 11133 1795 0,'0'0'288'0,"0"0"-109"16,0 0-172-16,0 0 14 15,0 0-6-15,0 0 71 16,0 0 64-16,-31 140-34 15,22-102-76-15,4-7 36 0,5-9-76 16,-2-8 2-16,2-9-11 16,0 0 9-16,0-5-8 15,0 0-1-15,18-15-45 16,11-12 41-16,8-12-121 16,9-7-38-16,0 0 0 15,-1 8-33-15,-7 9 136 16,-11 16 69-16,-12 13 4 15,-8 0 117-15,-5 20 16 16,-2 10-51-16,0 6 104 16,-7 0-68-16,-2-1-67 15,1-9-39-15,3-9 17 16,3-5-30-16,2-8-3 0,0-4-40 16,0 0 23-1,17 0-39-15,12-16 5 0,11-9 27 16,3-8-106-16,-1-4 56 15,-6 8-24-15,-10 5 61 16,-12 12 28-16,-12 12 9 16,-2 0 0-16,0 16 18 15,-6 10 65-15,-6 6 50 16,6-2-36-16,6-2-69 16,0-3 64-16,2-7-92 15,18-4 16-15,12-5-16 16,5-6 18-16,5-3-41 15,3-3 15-15,-1-15-77 16,-5-4 51-16,-13-1-47 16,-6 0 38-16,-13 5 38 15,-7 9 5-15,0 4 128 16,0 5-128-16,-5 0 10 0,-3 6 19 16,-1 8 18-16,7 3 10 15,2-2 10-15,0 1-66 16,0-2 48-16,15-1-49 15,6-5 1-15,3-5 3 16,2-3-4-16,1 0 0 16,-4-6-6-16,-5-12 15 15,-10-4-31-15,-8-1 2 16,0-6-53-16,-20-1 72 16,-13 0-65-16,-9-2 31 0,-8 4 35 15,4 4-68-15,3 6 2 16,8 4-83-16,8 5-150 15,9 6-86 1,7 1-270-16</inkml:trace>
  <inkml:trace contextRef="#ctx0" brushRef="#br0" timeOffset="168897.51">5467 11051 844 0,'0'0'399'0,"0"0"-47"16,0 0-50-16,0 0-149 16,0 0 2-16,0 0-35 15,117-58-93-15,-75 58 7 16,3 0-34-16,-1 4-68 15,12 17 1-15,-13 0-242 16,-12-8-331-16</inkml:trace>
  <inkml:trace contextRef="#ctx0" brushRef="#br0" timeOffset="169081.31">5967 11139 902 0,'0'0'680'0,"0"0"-514"15,0 0-49-15,0 0 65 16,9 110 40-16,-7-86-142 16,0-1 5-16,5-5-85 15,-3-4-12-15,6-3-2 16,-4-8-147-16,1-3-177 16,-5 0-559-16</inkml:trace>
  <inkml:trace contextRef="#ctx0" brushRef="#br0" timeOffset="169346.43">5862 10735 977 0,'0'0'334'15,"0"0"-41"-15,0 0 7 16,0 0-51-16,0 0-137 15,0 0 53-15,0 0 79 16,40 70-113-16,-26-47-12 16,3 0-69-16,3-9-50 15,9-1 96-15,7-6-96 16,7-6-14-16,5-1-5 0,31 0-168 16,-13-14-83-16,-5-4-373 0</inkml:trace>
  <inkml:trace contextRef="#ctx0" brushRef="#br0" timeOffset="170147.63">7369 10819 1048 0,'0'0'490'0,"0"0"-259"15,0 0-111-15,0 0-16 16,0 0-50-16,0 0-22 15,0 0-32-15,13-26 12 16,-8 65 101-16,-3 11 48 16,0 8-2-16,1 3 15 15,-3-3-90-15,2-2-24 16,0-8-50-16,1-6 16 0,3-8-12 16,0-8-14-16,6-7-58 15,1-7 9-15,8-8-61 16,2-4 20-16,14-3-32 15,19-54-166-15,-10 4-197 16,-1-9-213-16</inkml:trace>
  <inkml:trace contextRef="#ctx0" brushRef="#br0" timeOffset="170449.1">7754 10906 1497 0,'0'0'331'16,"0"0"-232"-16,0 0 21 15,-135 131 70-15,101-79-76 16,12-2 9-16,13-9-29 15,9-6-94-15,7-7 82 16,24-8-63-16,14-6-13 16,8-10 15-16,7-4-21 15,4 0-66-15,-3-18-24 0,-5-6-127 16,-11-6 75-16,-12 3-33 16,-16 4 143-16,-9 7 32 15,-8 8 155-15,0 8 11 16,0 0-122-16,-2 18-13 15,-4 9 32-15,6 0-34 16,0-1-27-16,0-2 5 16,2-6-7-16,12-6-65 15,5-3-80-15,0-9-102 16,-5-11-45-16,-3-9-437 0</inkml:trace>
  <inkml:trace contextRef="#ctx0" brushRef="#br0" timeOffset="170989.41">8109 11029 1272 0,'0'0'701'15,"0"0"-398"1,0 0-225-16,0 0-33 0,0 0-22 16,0 0 5-16,0 0-7 15,98 90 5-15,-62-73 16 16,4-6-42-16,2-7-11 16,-1-4-7-16,-6-3-48 15,-8-14-37-15,-7-4 22 16,-13-6-70-16,-7 5 129 15,0 4-32-15,-20 5 54 0,-3 13 32 16,-2 0 27-16,6 14 24 16,5 13 60-16,8 3-58 15,6-2 98-15,0 0-99 16,10-5-78-16,13-3 45 16,6-9-51-16,2-5 0 15,3-6 0-15,1 0-32 16,2-6 10-16,-2-14-20 15,1-3-71-15,-7 2 86 16,-5 3-25-16,-9 8 52 16,-8 6-10-16,-2 4 32 15,-5 0-35-15,0 18 26 16,0 2-10-16,0 0 95 16,0-4-89-16,0-4 3 15,2-6-9-15,18-2 30 0,11-4-66 16,12 0 33-16,7-6-114 15,4-10 87-15,2-2-18 16,-7 2 45-16,-4 6-9 16,-8 7 18-16,-8 3 46 15,-6 0-55-15,-7 5 6 16,-10 11-21-16,-6 1 15 16,0 4-31-16,-11-1 3 15,-40 2-83-15,2-4-9 16,-5-7-555-16</inkml:trace>
  <inkml:trace contextRef="#ctx0" brushRef="#br0" timeOffset="171163.61">8152 10868 1735 0,'0'0'557'0,"0"0"-330"15,0 0 81-15,119-116-239 16,-65 99-54-16,4 10-5 15,0 7-10-15,-2 24-112 16,-10 68-125-16,-14-4-144 16,-18 3-294-16</inkml:trace>
  <inkml:trace contextRef="#ctx0" brushRef="#br0" timeOffset="171252.61">8452 11560 1272 0,'0'0'567'0,"0"0"-567"16,0 0-88-1,0 0-318-15</inkml:trace>
  <inkml:trace contextRef="#ctx0" brushRef="#br0" timeOffset="173000.62">10291 10972 1420 0,'0'0'396'15,"0"0"-159"-15,0 0-76 16,0 0 43-16,0 0-134 15,0 0-69-15,0 0-2 16,-142-1-6-16,108 31 7 16,9 1 0-16,10 1 13 15,11 1 6-15,4-5-19 16,0-6-2-16,19-1-20 16,8-12-5-16,5-6-53 0,6-3-25 15,4-7-60-15,10-44-74 16,-10 2-387-16,-7-3-413 0</inkml:trace>
  <inkml:trace contextRef="#ctx0" brushRef="#br0" timeOffset="173197.63">10428 10601 747 0,'0'0'964'16,"0"0"-599"-16,0 0-105 16,0 0-128-16,0 0-132 15,0 0 29-15,0 0-6 16,-81 114 55-16,65-36-38 15,8 3 35-15,3 0-74 0,5-9 0 16,0-6-1-16,3-8-51 16,9-9-10-16,7-10-114 15,-1-11-137-15,-5-11-231 16,-9-14-541-16</inkml:trace>
  <inkml:trace contextRef="#ctx0" brushRef="#br0" timeOffset="173962.59">9984 10810 1590 0,'0'0'355'15,"0"0"-188"-15,0 0-59 16,0 0-102-16,131-20 4 16,-64 35-10-16,9 12 8 0,7 6-8 15,-1 4 0-15,0 1 0 16,-5-2 47-16,-13 1-23 15,-13-6 11-15,-13 0 1 16,-14-3-27-16,-8-4 41 16,-7-3-50-16,-3-4 0 15,2-5 0-15,-2-4 0 16,7-2-1-16,5-6-20 16,7 0-66-16,4 0-40 15,0-20-73-15,0-6-54 16,-7 0 222-16,-6 3 32 15,-10 8 166-15,-6 10 92 16,0 5-130-16,0 0-57 16,-2 20-56-16,-4 6 15 15,4-1 132-15,2-1-131 16,0-2-10-16,4-6-9 0,16-6 5 16,4-6-34-16,5-4 17 15,0 0-59-15,-2-2 46 16,-2-18-57-16,-5-4-34 15,-5-5 41-15,-4 6-7 16,-6 1 70-16,-5 9 40 16,0 6 48-16,0 7 25 15,0 0-107-15,0 0 2 16,0 10 5-16,0 4 21 16,7 1 41-16,1-1-75 0,1-3 17 15,-2-5-20-15,-2-4 3 16,-5 0-35-16,0-2 9 15,0 0-15 1,-12-2 33-16,-5-11-146 16,-2-7 25-16,11-1 116 0,8-4-15 15,4-3 3-15,32 3 0 16,9 3 25-16,3 4 45 16,2 7 41-16,-8 11-28 15,-6 0 50-15,-7 4-95 16,-10 19 16-16,-10 5 38 15,-6 6-6-15,-3 2 22 16,0 0-80-16,0-1 21 16,0-10-9-16,0-1-15 0,2-8-24 15,11-6-37-15,3-4-75 16,8-6-9-16,-1-14-140 16,-7-12-676-16</inkml:trace>
  <inkml:trace contextRef="#ctx0" brushRef="#br0" timeOffset="174166.95">11334 10747 1106 0,'0'0'779'0,"0"0"-618"0,0 0-151 15,0 0 33 1,-46 116 58-16,28-70-65 0,3 2-7 15,-1-2-29-15,1-2-79 16,-4-6-14-16,9-13-251 16,-4-13-496-16</inkml:trace>
  <inkml:trace contextRef="#ctx0" brushRef="#br0" timeOffset="174312.01">11025 10668 1854 0,'0'0'556'0,"0"0"-556"16,0 0-83-16,18 130-54 15,-18-42-196-15,-2 2-832 0</inkml:trace>
  <inkml:trace contextRef="#ctx0" brushRef="#br0" timeOffset="174969.34">11070 11388 2080 0,'0'0'510'0,"0"0"-343"15,0 0-93-15,0 0-74 16,0 0-133-16,0 0-44 16,0 0-135-16,53 17-193 0</inkml:trace>
  <inkml:trace contextRef="#ctx0" brushRef="#br0" timeOffset="175396.15">12447 10814 1807 0,'0'0'338'0,"0"0"-159"15,0 0-118-15,0 0 49 16,0 0-110-16,0 0 14 15,0 0-11-15,18 22 58 16,-18 30 69-16,0 6-17 16,-2 4-53-16,-3 1 46 15,1-3-106-15,1-9 18 0,3-4-15 16,0-11-2-16,0-9-1 16,3-9 0-16,8-7-81 15,9-4 11-15,4-7-75 16,12 0-15-16,5-23 21 15,23-51-240-15,-8 4-229 16,-10-1-500-16</inkml:trace>
  <inkml:trace contextRef="#ctx0" brushRef="#br0" timeOffset="175569.08">12815 10917 1568 0,'0'0'734'16,"0"0"-556"-16,0 0-118 16,0 0-19-16,0 0 2 0,-152 101 69 15,119-64-61-15,12 1-39 16,15-6 52-16,6 0-55 15,12-4-6 1,23-6 21-16,14-3-15 0,9-6-18 16,8-6-4-16,6-7-144 15,31-11 38-15,-21-13-174 16,-11-7-347-16</inkml:trace>
  <inkml:trace contextRef="#ctx0" brushRef="#br0" timeOffset="175765.22">13457 10666 186 0,'0'0'1681'0,"0"0"-1370"16,0 0-281-1,0 0 72-15,-140 127-16 0,82-56 68 16,-7 8 43-16,5-1-136 16,2-3-13-16,11-10-48 15,11-11 0-15,16-9-45 16,13-9-43-16,12-7-149 15,22-8-87-15,6-16-351 16</inkml:trace>
  <inkml:trace contextRef="#ctx0" brushRef="#br0" timeOffset="176131.71">13682 10571 1739 0,'0'0'288'16,"0"0"-274"-16,0 0 30 16,-60 132 214-16,38-63-59 15,1 3 2-15,4 5-46 16,5-4-90-16,1-3 23 16,5-3-67-16,-1-11-3 15,4-10 22-15,3-12-40 16,0-12 0-16,0-11-13 15,0-7 7-15,0-4-6 16,21-4 3-16,12-21-54 16,12-10 48-16,9-4-155 15,-1 3 108-15,-6 10 62 16,-9 12 2-16,-9 14 55 0,-11 0-57 16,-10 22 18-16,-8 16-30 15,0 8 12-15,0 8-51 16,-22 15-159-16,5-11-278 15,1-19-515-15</inkml:trace>
  <inkml:trace contextRef="#ctx0" brushRef="#br0" timeOffset="177761.6">14779 10909 988 0,'0'0'520'16,"0"0"-272"-16,0 0 13 16,0 0-94-16,0 0-21 15,0 0-51-15,0 0-78 16,0-3-16-16,0 43 62 0,0 13 49 15,-9 9 69-15,-5-1-113 16,1-3-30-16,0-9 16 16,4-11-53-16,5-13 12 15,1-12-13-15,3-7 12 16,0-6-3-16,0 0-9 16,7-7 1-16,15-20-1 15,12-11-105-15,8-10-11 16,7-4-51-16,-5 3-19 15,-10 14 153-15,-12 17 1 16,-11 16 24-16,-11 2 2 16,0 24 12-16,0 10 79 15,0 4 42-15,0-1-71 16,0-5 73-16,0-11-97 16,23-7-13-16,6-9 57 0,6-5-58 15,8-1 13-15,3-24-31 16,2-14-46-16,-2-9 25 15,-1-12-122-15,-3-13-94 16,-1-9 42-16,-6-8-128 16,-8 0-204-16,-12 10 527 15,-11 20 21-15,-4 21 456 16,0 23-285-16,-10 16-107 16,-13 11-11-16,-6 28 3 15,-4 16 140-15,2 15-43 16,2 8-62-16,6 4 21 15,6 3-92-15,5-5-31 0,8-7 36 16,4-8-38-16,0-14-8 16,0-10 0-16,16-11 9 15,1-12-41-15,8-10 32 16,6-8-31-16,10-2 16 16,7-26-43-16,6-8-51 15,0-6-50-15,-8 4 22 16,-11 8 117-16,-12 14-6 15,-14 10 26-15,-6 6 6 16,-3 0 27-16,0 20-6 16,0 3 87-16,6 3-52 15,11 1 18-15,12-1-60 16,14-6-14-16,10-6 43 0,13-10-49 16,7-4 0-16,7-4-43 15,4-17-78-15,-3-10 57 16,-8-5-36-16,-15-2-16 15,-15 5 81-15,-20 1 20 16,-21 11 15-16,-2 13 98 16,-27 8-83-16,-16 0 47 15,-8 22-2-15,-2 8 7 16,1 4 72-16,8-1-65 16,11-2-29-16,10-7-37 15,11-6 5-15,12-6-26 16,0-4 4-16,6-2-27 15,17-6 12-15,12 0-9 0,7 0-69 16,2-7-5-16,1-12-25 16,-10 1 94-16,-8 4-2 15,-12 7 40-15,-9 7 2 16,-6 0-2-16,0 9 0 16,-12 15 101-16,-1 2 3 15,3-3-8-15,8-5-86 16,2-7 3-16,0-6 35 15,0-5-40-15,20 0 4 16,12 0-12-16,11-7-33 16,9-11-82-16,4 0-39 15,-2-2 59-15,-8 4 80 16,-9 8-2-16,-16 5 16 16,-9 3-9-16,-8 0 10 15,-4 15 76-15,0 2 18 0,0-5-56 16,0-3 64-16,0-5-90 15,0-4 22-15,18 0 20 16,13 0-20-16,14 0 17 16,11-8-51-16,6 0-72 15,1 2 71-15,-3 6-71 16,-7 0 39-16,-8 0 12 16,-12 17-10-16,-13 1-3 15,-15 2-100-15,-5-3-38 16,-23 1 114-16,-59-5-84 0,2-8-255 15,-3-2-469-15</inkml:trace>
  <inkml:trace contextRef="#ctx0" brushRef="#br0" timeOffset="177913.59">16060 11035 1652 0,'0'0'532'0,"0"0"-325"15,83-143 58-15,-27 93 11 16,4 10-176-16,5 14-51 15,2 18-49-15,-3 8-15 16,-4 71-70-16,-18 0-264 16,-21 8-542-16</inkml:trace>
  <inkml:trace contextRef="#ctx0" brushRef="#br0" timeOffset="178014.59">16219 11814 1219 0,'0'0'0'15,"0"0"-181"-15</inkml:trace>
  <inkml:trace contextRef="#ctx0" brushRef="#br0" timeOffset="179310.57">18167 11044 1119 0,'0'0'275'16,"0"0"0"-16,0 0 1 16,0 0-50-16,0 0-91 15,0 0-123-15,0 0 1 16,-84 7-3-16,32 31 21 0,3 8 156 16,7 1-100-16,13-3-34 15,10-5-13-15,15-7-39 16,4-8 4-16,10-8-5 15,21-7-45-15,11-9 30 16,10 0-106-16,0-28-54 16,0-13-14-16,-3-10-36 15,-9-14-56-15,-9-7 64 16,-8-4 106-16,-15 2 111 16,-8 9 135-16,0 21 210 15,-4 19 40-15,-18 22-136 0,-7 6-165 16,-7 34-73-16,1 15 25 15,1 9 78-15,12 2-54 16,9 4-15 0,13-7 6-16,0-4-45 0,23-6 22 15,16-8-16-15,12-7-12 16,7-12 15-16,6-10-15 16,4-12-44-16,-4-1-35 15,-3-19-36-15,-11-13 17 16,-15-9-58-16,-16-1 12 15,-19 5 115-15,0 11 29 16,-27 15 38-16,-8 11 45 16,-7 11-53-16,4 18 97 15,7 9-10-15,10 0-49 0,15 0 13 16,6-3-57-16,4-5-8 16,25-6 27-16,13-8-34 15,10-9 15-15,4-7-24 16,4 0-2-16,0-18 1 15,-7-11-74-15,-4-10-37 16,-9-2 28-16,-9 0-68 16,-10 7 84-16,-13 10 68 15,-8 14 117-15,0 10 8 16,-10 0-124-16,-13 22 41 16,4 8 39-16,2 3-33 15,7 0-5-15,10-3-30 16,0-4-12-16,0-6 23 0,19-5-24 15,6-7-29-15,4-8 3 16,2 0-67-16,4-12-1 16,4-16-144-16,-3-8-26 15,-3-7-108-15,-4 4 39 16,-6 2 331-16,-11 10 2 16,-5 13 556-16,-3 14-292 15,-2 0-193-15,1 12-58 16,-3 15 125-16,0 5-35 15,0 2-51-15,0 0-6 16,0-4-46-16,-3 1-1 16,-5-3-130-16,-21-6-91 15,0-8-86-15,-2-10-592 0</inkml:trace>
  <inkml:trace contextRef="#ctx0" brushRef="#br0" timeOffset="179512.98">18415 10921 2125 0,'0'0'626'0,"0"0"-483"16,0 0-77-16,0 0-60 16,0 0-7-16,0 0 1 15,115 27-14-15,-90-7-41 16,2 1-181-16,4-9-34 0,-9-7-109 15,-1-5-553-15</inkml:trace>
  <inkml:trace contextRef="#ctx0" brushRef="#br0" timeOffset="179631.42">18868 10742 654 0,'0'0'1198'0,"0"0"-907"15,0 0-186-15,153-14-105 16,-117 38-58-16,-12 4-156 15,-19-1-371-15</inkml:trace>
  <inkml:trace contextRef="#ctx0" brushRef="#br0" timeOffset="179792.39">17603 10983 1787 0,'0'0'567'16,"0"0"-317"-16,114-16-192 15,13 7-18-15,56 9-40 16,33 0-79-16,-40 9-156 16,-34-1-451-16</inkml:trace>
  <inkml:trace contextRef="#ctx0" brushRef="#br0" timeOffset="181281.69">20274 10444 1603 0,'0'0'292'16,"0"0"-234"-16,0 0-58 16,0 0 8-16,-79 162 120 15,42-38 155-15,3-3-88 16,10-17-22-16,9-36-54 0,7-24-73 15,2 2-10 1,-1-6-36-16,5-4 8 16,0-14-5-16,2-14-3 0,0-6 0 15,0-2 20-15,0-2-19 16,15-20-2-16,16-12-23 16,14-7-138-16,11-8 46 15,4 5-67-15,-5 9 36 16,-10 16 119-16,-9 15-10 15,-14 4 38-15,-13 15 12 16,-7 16 40-16,-2 4 52 16,-13 6-51-16,-18-1 72 15,-10-2 11-15,-7-4-54 16,-8-6-17-16,2-6-65 16,6-8 14-16,7-6-5 0,12-1-9 15,16-7-11-15,13 0 11 16,15 0-109-16,39-5-50 15,35-14 1 1,7-3-49-16,9-7-3 0,-1-5 4 16,-17 4-59-16,1-5 162 15,-20 3 103-15,-18 6 157 16,-21 6 81-16,-18 6 40 16,-11 11-25-16,-9 3-146 15,-24 0-76-15,-15 17-7 16,-5 12 20-16,0 3 80 15,3 4-45-15,13-4-41 16,12-4 14-16,14-8-52 0,11-3 0 16,0-5-14-16,18-4 9 15,11-7 4-15,8-1-7 16,6 0-34-16,1-16 20 16,4-8-51-16,-2-3 4 15,-3-6 2-15,-6 3-12 16,-5 6 55-16,-12 6 21 15,-9 12 3-15,-9 6 0 16,-2 2 0-16,0 23 0 16,0 6 136-16,-2 5-47 15,-5-2-1-15,-1-2-41 16,0-10-37-16,4-6 17 16,0-6-27-16,1-6 0 15,3-4-9-15,0 0 9 0,0 0 0 16,0-6-2-16,13-16-102 15,14-5-50-15,7-6-6 16,-1 1-27-16,-2 6 101 16,-6 10 80-16,-7 10 6 15,-5 6 8-15,1 0 33 16,1 6 57-16,5 8-60 16,7-2 14-16,5-2 15 15,7-4-66-15,4-6 32 16,-1 0-31-16,-2-6-2 15,-7-14-9-15,-6-5-66 16,-11 0-37-16,-9 1 52 16,-7 4 10-16,0 9 50 15,-5 11 16-15,-13 7-15 16,-3 31 45-16,-2 16 34 0,1 17 45 16,1 8 85-16,6 7-95 15,1 3-2-15,3-3-44 16,1-2-24-16,-2-8 3 15,-1-9-48-15,-1-13 0 16,-3-10-3-16,-6-14 4 16,-4-10-1-16,-2-12 0 15,0-8 0-15,0 0-1 16,5-16 0-16,6-10 1 16,10-4 3-16,5-2 7 15,3-2-20-15,3 2 7 0,14 0-38 16,5 4 7-1,3-1-101-15,-4 1-76 0,-2-19 4 16,-3 6-144 0,-10-1-435-16</inkml:trace>
  <inkml:trace contextRef="#ctx0" brushRef="#br0" timeOffset="181479.37">20833 10610 1936 0,'0'0'367'0,"0"0"-265"16,0 0-75-16,0 0-26 0,0 0 36 15,0 0-13 1,-42 122-22-16,75-90 15 0,9-3-17 16,24-12-98-16,-14-8-168 15,-4-9-602-15</inkml:trace>
  <inkml:trace contextRef="#ctx0" brushRef="#br0" timeOffset="181596.57">21092 10604 1568 0,'0'0'603'0,"0"0"-522"16,0 0-27-16,149 4-54 16,-62 26-1-16,-11-4-169 15,-5-4-445-15</inkml:trace>
  <inkml:trace contextRef="#ctx0" brushRef="#br0" timeOffset="181928.15">22064 10796 1714 0,'0'0'297'0,"0"0"-181"16,-123 75 43-16,80-25 31 15,10 8-28-15,18-2-13 16,13-2-43-16,2-7-58 16,13-6 14-16,14-9-44 15,8-10-11-15,3-13 41 16,5-9-48-16,-4 0-5 16,-1-23 4-16,-4-14-33 0,-10-8-17 15,-3-9-18-15,-13-6-36 16,-4-1 105-16,-4 10-3 15,0 10 3-15,-2 17 48 16,-13 16-48-16,-3 8-62 16,-7 38-175-16,6 6-96 15,3-5-446-15</inkml:trace>
  <inkml:trace contextRef="#ctx0" brushRef="#br0" timeOffset="182116.62">22293 11180 2038 0,'0'0'295'16,"0"0"-252"-1,0 0-12-15,0 0 33 0,5 130 23 16,-12-90-54-16,-2 0-32 16,3-4-2-16,6-4-74 15,0-10-70-15,17-8-121 16,8-11-497-16</inkml:trace>
  <inkml:trace contextRef="#ctx0" brushRef="#br0" timeOffset="182521.29">22781 10793 1739 0,'0'0'303'0,"0"0"-182"0,0 0-121 16,0 0 59-16,0 0 15 15,0 0-50-15,0 0 79 16,-40 119 41-16,36-56-26 16,4 1 21-16,0-2-45 15,11-2-46-15,9-6 0 16,0-6-33-16,-2-11-2 16,-7-9-13-16,-6-9 0 15,-5-6-12-15,-9-5-24 16,-20-8-10-16,-12 0 45 15,-1-3-69-15,5-16 40 0,10-9-24 16,15-6-12 0,12-10 35-16,16 1-11 0,28-7 42 15,14 0 18-15,12-4-3 16,3 0 9-16,0 1-21 16,-8 2 3-16,-13 5 9 15,-19 5-5-15,-19 10-8 16,-14 8-2-16,-16 14-5 15,-35 9-229-15,2 3-230 16,9 8-267-16</inkml:trace>
  <inkml:trace contextRef="#ctx0" brushRef="#br0" timeOffset="182621.93">23205 10894 755 0,'0'0'0'0</inkml:trace>
  <inkml:trace contextRef="#ctx0" brushRef="#br0" timeOffset="185719.24">1609 12749 801 0,'0'0'408'16,"0"0"-240"-16,0 0 48 16,-67 130-25-16,49-75-72 15,3 1-52-15,5-6 19 16,4-10-55-16,2-14-22 15,4-10 33-15,0-10-41 0,0-6 80 16,0 0 36 0,2-18-25-16,16-17-71 0,1-8-21 15,6-11-64-15,6-6 46 16,5-4-48-16,5 1 14 16,0 7 15-16,-1 14 33 15,-3 17 4-15,-6 16 26 16,-2 9-2-16,2 16 59 15,0 23-25-15,3 8 65 16,-1 8 15-16,0 1-75 16,1-3 40-16,1-7-72 15,-1-11-19-15,-3-12 12 16,-2-6-11-16,-2-8-8 16,-1-9-5-16,1 0-54 15,0-17 34-15,-2-13-72 0,2-14-69 16,-6-15 20-16,2-11-79 15,-8-6 15-15,-1 2-21 16,-10 8 226-16,-4 18 148 16,0 24 174-16,-6 20-153 15,-15 8-90-15,-6 33-78 16,-2 16 32-16,3 7 74 16,8 2-22-16,14-3 60 15,4-10-121-15,15-7-23 16,21-7 32-16,15-13-25 15,12-12 4-15,11-10-12 16,5-2 7-16,2-21-17 16,-6-8-77-16,-9-6-43 15,-18-4 74-15,-17-2-43 16,-19 2 50-16,-12 6 19 0,-16 12 30 16,-24 18 35-16,-7 5-35 15,-5 22 36-15,8 19 74 16,9 5-41-16,12 1 14 15,17-1-31-15,6-6-34 16,6-6 35-16,28-8-53 16,8-9 0-16,13-11 26 15,11-6-26-15,3-4-1 16,2-20-16-16,-5-6-55 16,-8-5 35-16,-10 1-36 0,-15 3-6 15,-8 4 78 1,-12 10-33-16,-11 10 34 0,-2 7 0 15,0 0 1-15,-2 22 2 16,-9 4 9-16,-1 3 32 16,6-5 58-16,3-4-95 15,3-8 2-15,0-6-9 16,0-5 0-16,11-1-9 16,10 0-15-16,6-5-37 15,6-14 48-15,5-3-84 16,0-2 37-16,-2 2 48 15,-5 5 12-15,-6 7 60 16,-6 6-60-16,-1 4 10 0,-7 4-5 16,-1 18-5-1,-10 3-1-15,0 8 0 0,-6 1-26 16,-17 2-31-16,-38-4-183 16,5-8-384-16,-4-14-734 0</inkml:trace>
  <inkml:trace contextRef="#ctx0" brushRef="#br0" timeOffset="185886.42">2652 12562 1637 0,'0'0'396'0,"45"-102"-54"16,7 51-70-16,10 0-161 16,11 19-96-16,5 16 7 15,-2 16-22-15,0 2-34 16,-11 30-98-16,-1 38-79 0,-20-5-133 15,-10-9-371-15</inkml:trace>
  <inkml:trace contextRef="#ctx0" brushRef="#br0" timeOffset="186868.92">5808 12552 1455 0,'0'0'338'16,"0"0"-88"-16,0 0-145 15,0 0-67-15,0 0-22 16,0 0-16-16,0 0 82 16,-153 153-17-16,100-95-43 15,-3-2 64-15,4-1-55 0,3-9-13 16,7-4-5 0,6-4-13-16,5-9-41 0,4-3-93 15,-4-21-136-15,9-5-110 16,4 0-185-16</inkml:trace>
  <inkml:trace contextRef="#ctx0" brushRef="#br0" timeOffset="187060.1">5274 12573 1463 0,'0'0'510'0,"0"0"-227"16,0 0-146-16,0 0-90 15,140 49 50-15,-78-3 49 16,6 9-72-16,5 3-13 0,-2-4-15 15,3-3-45 1,-5-5-2-16,-2-10-40 0,-1-4-111 16,19-12-62-1,-15-8-340-15,-10-10-716 0</inkml:trace>
  <inkml:trace contextRef="#ctx0" brushRef="#br0" timeOffset="187838.3">6852 13043 1585 0,'0'0'331'16,"0"0"-114"-16,0 0-116 15,5-120 14-15,26 85-49 16,11 2-66-16,11 6 0 16,8 8 0-16,1 14 6 15,0 5-6-15,-4 5 2 16,-2 25 23-16,-2 5 52 16,-6 0 11-16,2 0-45 15,1-8 87-15,2-8-90 16,3-9 7-16,-2-10-24 15,-3 0-14-15,-4-20 21 16,-10-12-30-16,-6-7 0 16,-6-3-11-16,-7-2 11 15,-5 2-1-15,1 7-17 16,-3 10-79-16,9 18-64 0,-2 7-127 16,-2 0-653-16</inkml:trace>
  <inkml:trace contextRef="#ctx0" brushRef="#br0" timeOffset="188602.47">8649 12613 1450 0,'0'0'622'16,"0"0"-401"-16,0 0-220 15,0 0-1-15,0 0 0 16,0 0 67-16,-42 134 122 15,28-72-15-15,1-2-100 16,3 1 37-16,4-9-105 0,4-8-6 16,2-8 12-1,0-9-2-15,0-10-10 0,0-7 0 16,0-5-24-16,0-4-10 16,0-1 28-16,0 0 6 15,6-24-19-15,4-16-28 16,5-12-91-16,1-15-7 15,1-5-55-15,1-2 83 16,0 2 21-16,2 10 96 16,-2 8 12-16,0 11 71 15,0 14 41-15,-5 9-31 16,-5 10-66-16,2 8 73 16,-4 2-81-16,1 5-10 15,-5 19 71-15,-2 12-29 16,0 11 34-16,-13 8 21 0,-14 3-96 15,0-3 97-15,1-6-79 16,6-14-27-16,6-10 19 16,8-10-20-16,4-7-6 15,2-5-8-15,0-3-19 16,10 0-17-16,22-4 35 16,13-15-37-16,13 0 1 15,6 0-82-15,-1 7 96 16,-8 11 24-16,-8 1 13 15,-10 12 3-15,-12 12 4 16,-13 3 10-16,-12 4 47 16,-12-1-17-16,-26 0 34 15,-13 0-17-15,-12-1-64 16,1-6 54-16,4 0-54 16,12-3-57-16,15-3-116 0,12-3-211 15,17-12-480-15</inkml:trace>
  <inkml:trace contextRef="#ctx0" brushRef="#br0" timeOffset="188896.84">9689 12402 1397 0,'0'0'737'16,"0"0"-624"-16,-118 95-56 15,70-26 124-15,5 10 36 16,14 2-76-16,14-2-26 16,13-6-84-16,2-7-4 15,15-8-27-15,16-10-7 16,14-6-14-16,11-10-57 15,37-16-238-15,-11-9-27 16,-8-7-1202-16</inkml:trace>
  <inkml:trace contextRef="#ctx0" brushRef="#br0" timeOffset="190029.68">9747 13006 1134 0,'0'0'607'0,"0"0"-370"0,0 0-43 15,0 0 4-15,0 0 13 16,0 0-83-16,0 0-62 16,77-35-31-16,-29 3-35 15,8-2-61-15,2-7-18 16,0-4-47-16,-2-4 60 16,-10 0-73-16,-7 1 78 15,-11 6 48-15,-12 7 26 16,-7 10-8-16,-5 9 120 15,-4 8-16-15,0 6-5 0,0 2-104 16,0 2-1-16,-9 22 1 16,-8 10 0-16,1 10 97 15,-2 7-10-15,3 0-50 16,4 2 21-16,1-3-58 16,6-7 0-16,4-1-31 15,0-7 27-15,0-5-108 16,7-5-54-16,9-11-24 15,6-2-7-15,20-15-32 16,-6-17-146-16,-3-8-269 0</inkml:trace>
  <inkml:trace contextRef="#ctx0" brushRef="#br0" timeOffset="190577.79">10459 12625 1423 0,'0'0'609'0,"0"0"-447"16,0 0-132-16,0 0 53 15,0 0-9-15,-89 152 9 16,69-96 82-16,9-6-31 16,5-3-34-16,6-6-69 15,0-12-13-15,14-5 35 16,9-10-53-16,3-4 0 16,3-8 54-16,0-2-52 15,2-2 4-15,-4-17-6 16,-7-6-18-16,-9-5 18 15,-11-7-88-15,0-3-5 16,-13 1 92-16,-7 2-57 16,2 9 58-16,9 8 0 15,9 8 28-15,2 4-28 16,29 2-22-16,12 5-126 0,9 1 103 16,0 0-35-16,0 0 50 15,-8 1 20-15,-3 10 10 16,-10 1 65-16,-11 5 14 15,-9 7-12-15,-11 8 52 16,0 8-45-16,-2 7 24 16,-12 1-20-16,8-2-41 15,4-4 22-15,2-7-59 16,4-6 0-16,21-11 10 16,8-7-8-16,9-11-4 15,5 0-4-15,3-26 3 0,-6-13-18 16,-9-12 2-1,-8-4-59-15,-9-10 59 0,-11 1-53 16,-7 4 23-16,0 10 23 16,0 16 26-16,-9 14-13 15,0 18-57-15,0 9-185 16,5 16-42-16,1 0-403 0</inkml:trace>
  <inkml:trace contextRef="#ctx0" brushRef="#br0" timeOffset="190828.15">11654 12649 2111 0,'0'0'717'16,"0"0"-569"-16,0 0-118 16,0 0-30-16,0 0-130 15,0 0-215-15,0 0 111 16,2 84-322-16,0-50-13 0</inkml:trace>
  <inkml:trace contextRef="#ctx0" brushRef="#br0" timeOffset="190945.52">11725 12962 684 0,'0'0'800'0,"0"0"-417"15,0 0-69-15,4 102-110 16,-13-58-78-16,-26 7-50 16,-17 11-76-16,-14 1-16 15,-34 16-102-15,12-17-414 16,8-20-1168-16</inkml:trace>
  <inkml:trace contextRef="#ctx0" brushRef="#br0" timeOffset="192378.84">12806 12221 1475 0,'0'0'342'0,"0"0"-141"15,0 0-36-15,0 0-10 16,0 0-63-16,0 0-24 15,0 0 55-15,9-17-45 16,22 17 4-16,10 0-1 16,9 0-52-16,4 0-6 15,4 0-23-15,-2 0 0 16,-10 0-18-16,-5 0 18 16,-15-6-26-16,-8-1 26 0,-11 3-1 15,-7 1 0-15,0 3 1 16,0 0 0-16,-7 0-33 15,-11 10 29-15,-1 20-14 16,-4 12 18-16,0 10 18 16,6 8 41-16,-1 1-30 15,7-1-20-15,2-4 48 16,2-6-57-16,5-6 0 16,0-6-1-16,0-6-57 15,2-4-127-15,0-3-49 16,-11-10-62-16,1-3-236 15,-5-12-241-15</inkml:trace>
  <inkml:trace contextRef="#ctx0" brushRef="#br0" timeOffset="192532.57">12927 12503 1475 0,'0'0'399'0,"0"0"-68"16,0 0-99-16,162-45-83 15,-93 45-114-15,3 0-21 16,1 0-19-16,-3 14 5 15,-8 4-89-15,0 13-74 16,-17-7-153-16,-14-5-361 0</inkml:trace>
  <inkml:trace contextRef="#ctx0" brushRef="#br0" timeOffset="192808.19">12545 12922 1475 0,'0'0'621'16,"0"0"-363"-16,0 0 8 16,0 0-20-16,0 0-134 15,0 0-106-15,149-10 30 16,-75 6-30-16,6 0-6 15,9 1 0-15,5 2-3 0,5 1 2 16,-4 0-31 0,-3 0-161-16,12 0-42 15,-23 0-323-15,-19 0-1032 0</inkml:trace>
  <inkml:trace contextRef="#ctx0" brushRef="#br0" timeOffset="193207.4">12494 13397 829 0,'0'0'1101'15,"0"0"-857"-15,0 0-216 0,0 0-28 16,138-40 18-16,-80 14-18 15,-2-7-7-15,0-2-42 16,-8-2-48-16,-7 2 91 16,-10 0-13-16,-14 7 19 15,-5 6 91-15,-7 8 36 16,-5 11 33-16,0 3-142 16,0 0-1-16,0 9-27 15,-10 19 20-15,-3 10 10 16,2 6 72-16,-3 4-4 15,1 5 34-15,2-5-82 16,0-1-34-16,2-4 21 16,3-7-27-16,0-4-7 0,6-8-99 15,0-4-135-15,6-10-76 16,11-10-366-16,3 0-760 16</inkml:trace>
  <inkml:trace contextRef="#ctx0" brushRef="#br0" timeOffset="193604.58">13178 13214 1228 0,'0'0'542'15,"0"0"-542"-15,0 0 8 16,0 0 74-16,0 0 49 16,0 0 63-16,-54 139-29 15,39-93 0-15,-3-4 6 16,1-2-65-16,1-8-42 0,5-8-55 15,4-7 12-15,2-7-9 16,5-8-12-16,0-2-8 16,0 0-6-16,14 0-48 15,13-12 4-15,11-11-43 16,9 0-72-16,1 0 97 16,-3 3-57-16,-3 8 67 15,-10 9 66-15,-8 3 57 16,-6 0 38-16,-5 15-27 15,-6 8-40-15,-5 4 90 16,-2 1-47-16,0-2-26 16,0 1-11-16,-9-6-33 15,-4 0 12-15,-3-5-13 16,0-2-33-16,1-5-17 16,-1 1-130-16,-1-10-38 0,3 0-133 15,3-3-437-15</inkml:trace>
  <inkml:trace contextRef="#ctx0" brushRef="#br0" timeOffset="193794.31">13132 13180 1657 0,'0'0'486'0,"0"0"-431"16,0 0-43-1,122 0 87-15,-61 0-59 0,3 0-30 16,32 0-10 0,-13 2-124-16,-15-2-223 0</inkml:trace>
  <inkml:trace contextRef="#ctx0" brushRef="#br0" timeOffset="194092.77">14246 12545 1385 0,'0'0'215'0,"0"0"-24"16,56 155 121-16,-46-56-42 16,-10 25-1-16,-25 28-139 15,-27 13-2-15,-13-8-112 16,-1-17-16-16,-2-37-76 16,20-35-388-16,7-30-427 0</inkml:trace>
  <inkml:trace contextRef="#ctx0" brushRef="#br0" timeOffset="195662.36">3071 15034 1219 0,'0'0'822'15,"0"0"-493"-15,0 0-100 16,0 0 17-16,0 0-96 16,0 0-99-16,0 0-23 15,60-31-28-15,7 25 1 16,11 0-11-16,5 0 10 15,1 3-25-15,-3-3-40 16,12 6-165-16,-21 0-85 0,-19 0-362 16</inkml:trace>
  <inkml:trace contextRef="#ctx0" brushRef="#br0" timeOffset="195849.03">3200 15119 1794 0,'0'0'290'16,"0"0"-174"-16,0 0 25 16,0 0-51-16,0 0 59 15,137 22-76-15,-73-16-73 16,5 1-2-16,-1-6-89 16,11-1-53-16,-16 0-151 15,-12-10-527-15</inkml:trace>
  <inkml:trace contextRef="#ctx0" brushRef="#br0" timeOffset="196015.05">3956 14744 1914 0,'0'0'353'0,"0"0"-246"16,0 0-85-16,0 0-13 16,0 0 22-16,51 160 3 15,-63-79 18-15,-23 7-52 16,-2 7-31-16,-17 25-86 15,10-25-193-15,13-20-580 0</inkml:trace>
  <inkml:trace contextRef="#ctx0" brushRef="#br0" timeOffset="197042.31">5590 14734 641 0,'0'0'1053'16,"0"0"-908"-16,0 0-145 16,0 0 0-16,0 0 53 15,-2 136 95-15,2-61 8 16,0 0-5-16,0 0-34 16,9-11 5-16,4-5-39 15,-2-15-13-15,-2-8-28 0,-2-14-42 16,-2-5 7-16,-3-10 1 15,0-5-2-15,-2-2-6 16,0 0 31-16,0 0-19 16,2-2 18-16,5-14-30 15,4-1-20-15,7-3 19 16,6 5-40-16,7 5-5 16,9 6 31-16,8 4-3 15,5 0 17-15,5 1-8 16,0 12-1-16,-3-5 9 15,-3 6-60-15,-7-8-24 16,-5 2-31-16,-5-4-99 0,-10-4-155 16,-10 0-347-16</inkml:trace>
  <inkml:trace contextRef="#ctx0" brushRef="#br0" timeOffset="197277.31">5588 14766 1373 0,'0'0'704'0,"0"0"-486"16,0 0-69-16,147 0 41 0,-74 0-86 15,8 0-61-15,0 0-17 16,-4 4-26-16,-5 10-99 15,-10 14-93-15,-20-1-151 16,-19-5-344-16</inkml:trace>
  <inkml:trace contextRef="#ctx0" brushRef="#br0" timeOffset="197444.17">5637 15034 1788 0,'0'0'361'15,"0"0"-228"-15,0 0 16 16,140 23-46-16,-64-11-103 0,9 2-30 16,9-4-55-1,41-10-191-15,-21 0-352 0,-14-2-111 0</inkml:trace>
  <inkml:trace contextRef="#ctx0" brushRef="#br0" timeOffset="197665.2">6751 14717 1382 0,'0'0'360'16,"0"0"-102"-16,0 0-76 16,-131-17-27-16,79 43 22 15,6 18-1-15,9 15-57 16,12 13-49-16,18 2-12 16,7-2-20-16,18-10-20 15,19-8 13-15,10-9-30 16,9-9-1-16,5-10-6 0,3-12-57 15,3-8-89-15,-1-6-101 16,17-28-65-16,-18-13-245 16,-14 2-531-16</inkml:trace>
  <inkml:trace contextRef="#ctx0" brushRef="#br0" timeOffset="197842.61">7213 14825 1565 0,'0'0'665'0,"0"0"-502"16,0 0-148-16,0 0 13 15,-72 137 130-15,35-74 0 16,-1 1-46-16,3-6-45 16,0-5-60-16,7-9-7 0,4-12 0 15,3-4-71 1,-1-7-137-16,-16-12-37 0,2-6-104 16,1-3-673-16</inkml:trace>
  <inkml:trace contextRef="#ctx0" brushRef="#br0" timeOffset="197996.41">6861 14991 1898 0,'0'0'382'15,"0"0"-268"-15,114 38-49 16,-66-6-47-16,2 0 9 16,-1 2-8-16,-1-2-19 15,2-5-50-15,17-13-115 0,-14-6-312 16,-9-8-1147-16</inkml:trace>
  <inkml:trace contextRef="#ctx0" brushRef="#br0" timeOffset="198184.56">7623 14691 2061 0,'0'0'344'16,"0"0"-289"-16,0 0-55 15,56 139 0-15,-52-70 60 16,-4 3-29-16,0 4-4 16,-10 1-27-16,-29 17-45 0,6-18-124 15,1-13-382-15</inkml:trace>
  <inkml:trace contextRef="#ctx0" brushRef="#br0" timeOffset="198979.25">8439 15049 1612 0,'0'0'382'15,"0"0"-193"-15,0 0-35 16,0 0-40-16,0 0-29 15,0 0-36-15,0 0-3 16,56-6 11-16,-25 6-57 16,2 6 1-16,1 2 9 0,1 1-9 15,3-9-2 1,3 5-50-16,-6-1-69 0,1-1-49 16,-5-3-100-16,-9 0-206 15,-11 0-95-15</inkml:trace>
  <inkml:trace contextRef="#ctx0" brushRef="#br0" timeOffset="199139.81">8372 15129 1159 0,'0'0'545'0,"0"0"-397"16,0 0-104-16,0 0 129 15,0 0-20-15,158 43-103 16,-81-29-50-16,38-10-103 15,-14-3-155-15,-14-1-384 0</inkml:trace>
  <inkml:trace contextRef="#ctx0" brushRef="#br0" timeOffset="199842.21">9475 14865 1058 0,'0'0'356'0,"0"0"-299"16,0 0-47-16,0 0 153 15,-20 150 51-15,11-82 9 16,1-1-21-16,1 1-45 16,3-7-47-16,-3-10-25 15,2-7-30-15,1-16-19 0,0-8-35 16,1-12 8-16,1-2 0 15,2-6-9-15,-2 0 0 16,2-12 6-16,0-12-6 16,0-7-85-16,15-13-73 15,14-5-55-15,11-6-67 16,1 2-201-16,1 10 403 16,-7 13 78-16,-3 18 116 15,-8 8-58-15,-3 4 31 16,-6 12 47-16,-3 12 24 15,-4 6-24-15,3 7 4 16,1-7-31-16,5 2-29 16,8-10 25-16,6-4-47 15,6-8 24-15,11-6-10 16,3-4-53-16,4-8-19 0,-1-15-31 16,0-4-72-16,-5-8-41 15,-5-2-37-15,-4-6-44 16,-6 1-36-16,-10-1-37 15,-6 11 298-15,-9 9 98 16,-9 20 124-16,0 3-171 16,0 26-39-16,-11 23 124 15,-5 13 59-15,-1 10-4 16,1 13 22-16,1 2-44 16,-1 8-69-16,0 4-8 0,0-5-21 15,3-7-35 1,7-9-8-16,6-20-28 0,0-12-10 15,0-12 1-15,0-15-8 16,0-2 2-16,2-13-31 16,0-3-15-16,3-1 37 15,-1-1 7-15,2-25 17 16,8-15-218-16,4-53-80 16,0 5-29-16,-5-4-529 0</inkml:trace>
  <inkml:trace contextRef="#ctx0" brushRef="#br0" timeOffset="200016.17">10603 14936 1820 0,'0'0'348'15,"0"0"-273"-15,0 0-48 0,0 0-5 16,112 151 25-16,-112-97 11 16,-20 5 42-16,-18-7-32 15,-11 1-31-15,-4-1-37 16,-7-5-16-16,-14 3-90 15,15-14-153-15,18-14-364 0</inkml:trace>
  <inkml:trace contextRef="#ctx0" brushRef="#br0" timeOffset="200300.42">11056 15137 1048 0,'0'0'925'0,"0"0"-450"15,0 0-232-15,0 0-43 16,0 0-110-16,0 0-80 15,0 0-1-15,143 0-9 16,-101 13-46-16,-4 5-78 16,0 8-139-16,-11-2-44 15,-14-10-484-15</inkml:trace>
  <inkml:trace contextRef="#ctx0" brushRef="#br0" timeOffset="200426.62">11183 15276 1859 0,'0'0'476'0,"0"0"-430"16,0 0-20-16,114 10-26 16,-40 6-102-16,-12 2-122 15,-7-8-410-15</inkml:trace>
  <inkml:trace contextRef="#ctx0" brushRef="#br0" timeOffset="201095.21">12445 15194 1661 0,'0'0'324'16,"0"0"-324"-16,0 0 8 0,0 0-5 15,141-12 26-15,-72-15-29 16,6-9-10-16,-1-14-49 16,-5-6-74-16,-9-7 4 15,-11-4 71-15,-13 9 58 16,-11 3 41-16,-15 19 166 16,-5 14 50-16,-5 18-55 15,0 4-132-15,-18 29-69 16,-6 18 11-16,-7 15 146 15,2 5-133-15,2-1 44 16,4-2-25-16,10-16-43 16,9-6-1-16,4-7-54 15,0-9-70-15,17-8-10 16,12-9-36-16,11-4 23 16,20-18-151-16,-6-13-265 0,-7-7-218 15</inkml:trace>
  <inkml:trace contextRef="#ctx0" brushRef="#br0" timeOffset="201530.78">13254 14955 354 0,'0'0'1109'0,"0"0"-516"16,0 0-404-16,0 0-90 16,0 0-41-16,0 0 44 15,0 0 34-15,-109 136-62 16,109-103-20-16,0-10-21 16,13-2-17-16,7-7 7 15,5-9-8-15,-5-5-14 16,-3 0 29-16,-5-1-30 0,-3-15-9 15,-5-7-56-15,1-5-39 16,8-12 7-16,7-6-3 16,13 1-47-16,12 2 75 15,2 7 35-15,2 15 22 16,-5 16 15-16,-10 5 19 16,-8 14 30-16,-7 16-2 15,-11 10 48-15,-3 4 95 16,-2 0-48-16,-3-2-32 15,0-6-26-15,4-6-30 16,2-7-14-16,5-9-17 16,7-6-13-16,9-7 40 15,5-1-40-15,5-5 10 16,1-22-20-16,-3-5-8 16,-6-16 7-16,-6-2-34 0,-9-9-10 15,-6 7 30-15,-5 7-12 16,-3 15 20-16,0 20-21 15,0 10-85-15,-3 21-215 16,-5 16-183-16,-2-1-134 0</inkml:trace>
  <inkml:trace contextRef="#ctx0" brushRef="#br0" timeOffset="201763.67">14603 14788 1910 0,'0'0'308'0,"0"0"-261"16,0 0-30-16,-121 73 45 16,81-30 19-16,5 3-23 15,4-2-49-15,6-4-9 16,9-5-12-16,-1-3-81 15,3-14-167-15,1-12-398 0</inkml:trace>
  <inkml:trace contextRef="#ctx0" brushRef="#br0" timeOffset="201892.81">14212 14939 1898 0,'0'0'473'15,"0"0"-421"-15,135 14-14 0,-71 12-27 16,5 10-11-16,29 22-36 15,-15-7-198-15,-14-12-399 0</inkml:trace>
  <inkml:trace contextRef="#ctx0" brushRef="#br0" timeOffset="202574.87">15559 14362 1530 0,'0'0'528'0,"0"0"-385"16,0 0-143-16,0 0 0 15,0 0 0-15,0 0 1 16,154-7 11-16,-105 7-11 16,-4 0 0-16,-8 0 12 0,-8 0-7 15,-10 0-6-15,-11 0 32 16,-6 0 10-16,-2 0 29 16,0 0-36-16,-2 2-35 15,-12 23 0-15,-3 13 0 16,-3 13 23-16,-1 2 54 15,6 1 8-15,4 1-41 16,2-12-27-16,4-1-10 16,3-3-7-16,0-6-24 15,0-2-105-15,-14-6-67 16,1-6-140-16,-6-15-209 0</inkml:trace>
  <inkml:trace contextRef="#ctx0" brushRef="#br0" timeOffset="202720.83">15581 14558 1713 0,'0'0'390'0,"0"0"-156"16,168-17-87-16,-87 17-95 15,2 0-23-15,0 11-29 16,-8 7-20-16,-1 13-90 16,-20 1-121-16,-21-9-417 0</inkml:trace>
  <inkml:trace contextRef="#ctx0" brushRef="#br0" timeOffset="202960.39">15093 15003 2029 0,'0'0'614'0,"0"0"-462"0,0 0-5 15,127 5-37-15,-49-2-57 16,27 6-23-16,-2-4-30 16,1 1-14-16,4 0-17 15,-19 0-39-15,2-2-123 16,-2 0-138-16,-22-1-268 16,-23-3-489-16</inkml:trace>
  <inkml:trace contextRef="#ctx0" brushRef="#br0" timeOffset="203326.84">15136 15325 1365 0,'0'0'702'16,"0"0"-475"-16,0 0 4 15,0 0 79-15,0 0-144 16,0 0-134-16,122-67-26 16,-84 41-6-16,-5-1-11 15,-6 4 11-15,-6 4-6 16,-11 10 6-16,-5 2-1 0,-5 7 1 16,0 0-1-16,0 16-35 15,-9 15 15-15,-9 11 21 16,1 6 15-16,-2 5 1 15,1-2 20-15,5 2-28 16,0-7 2-16,6-4-10 16,0-1-10-16,7-10-39 15,0-3-193-15,7-6-77 16,13-12-63-16,3-10-300 0</inkml:trace>
  <inkml:trace contextRef="#ctx0" brushRef="#br0" timeOffset="203576.55">15662 15284 1631 0,'0'0'262'15,"0"0"-221"-15,0 0 36 16,0 0 114-16,0 0-15 16,-19 134 5-16,19-90 1 15,0-4-58-15,0-4-45 16,3-12-48-16,4-3 22 15,-3-8-52-15,-2-8 8 16,-2-3-9-16,0-2-21 16,-6 0-34-16,-17 0-36 15,-6 0-56-15,-8-19-109 16,3-8-222-16,10-10-495 0</inkml:trace>
  <inkml:trace contextRef="#ctx0" brushRef="#br0" timeOffset="203677.72">15622 15276 1472 0,'0'0'806'15,"0"0"-579"-15,129-18-169 16,-67 18-58-16,7 0-46 16,32 0-91-16,-17 0-107 15,-10 0-557-15</inkml:trace>
  <inkml:trace contextRef="#ctx0" brushRef="#br0" timeOffset="203990.33">16825 14870 1587 0,'0'0'973'16,"0"0"-634"-16,0 0-142 15,0 0-95-15,0 0-55 16,0 0-46-16,0 0-1 16,105-1-42-16,-74 23-57 0,-4 17-186 15,-9-2-246-15,-14-10-382 16</inkml:trace>
  <inkml:trace contextRef="#ctx0" brushRef="#br0" timeOffset="204113.17">16702 15105 1722 0,'0'0'909'16,"0"0"-697"-16,0 0-152 16,139-4-60-16,-70 0-67 15,40 4-158-15,-15 0-125 16,-14 0-719-16</inkml:trace>
  <inkml:trace contextRef="#ctx0" brushRef="#br0" timeOffset="205730.73">5441 16641 1190 0,'0'0'158'15,"0"0"-72"-15,0 0 104 16,66 117-29-16,-31-73 0 16,0 2-2-16,1-2-41 15,3-7 41-15,2-8-103 16,-1 0-55-16,2-8-1 0,-3-7-37 16,11-2-110-16,-12-8-158 15,-4-4-427-15</inkml:trace>
  <inkml:trace contextRef="#ctx0" brushRef="#br0" timeOffset="205957.55">6271 16433 1625 0,'0'0'625'15,"0"0"-531"-15,0 0-66 16,-133 138 9-16,73-58 71 15,0 5 34-15,2-1-5 0,12-9-71 16,10-6-37-16,20-11-27 16,16-6-2-16,0-7-85 15,36-13-158-15,46-22 21 16,-5-10-244-16,-2 0-562 0</inkml:trace>
  <inkml:trace contextRef="#ctx0" brushRef="#br0" timeOffset="206174.31">6450 16749 1629 0,'0'0'349'16,"0"0"-186"-16,-129 107-16 16,89-53-22-16,16 9-18 0,17-5-6 15,7 0-53-15,25-10-38 16,19-8-10-16,14-12-16 15,11-10-38-15,9-14-47 16,3-4-83-16,21-36-27 16,-19-4-334-16,-16-5-37 0</inkml:trace>
  <inkml:trace contextRef="#ctx0" brushRef="#br0" timeOffset="206345.04">7033 16811 722 0,'0'0'1082'0,"0"0"-868"15,0 0-91-15,-135 139 23 16,91-77-35-16,1 0-16 0,6-3-55 16,6-6-25-16,8-8-15 15,8-13-15-15,4-10-114 16,4-12-62-16,-18-10-51 16,6-10-80-16,-8-12-567 0</inkml:trace>
  <inkml:trace contextRef="#ctx0" brushRef="#br0" timeOffset="206490.28">6669 16946 1280 0,'0'0'733'16,"0"0"-452"-16,113-10-123 15,-59 10-79-15,-2 18-10 16,-3 8-46-16,-7 2-23 16,-2 2-37-16,-5 2-53 0,8-18-127 15,-9-9-352-15,-7-5-865 16</inkml:trace>
  <inkml:trace contextRef="#ctx0" brushRef="#br0" timeOffset="206662.01">7440 16705 1984 0,'0'0'508'15,"0"0"-471"-15,-6 111 15 16,-17-49 34-16,-10 18 65 15,-13 19-71-15,-2-5-80 16,-3 32-71-16,13-20-230 0,18-40-348 16</inkml:trace>
  <inkml:trace contextRef="#ctx0" brushRef="#br0" timeOffset="207397.53">8071 16932 1602 0,'0'0'644'16,"0"0"-382"-16,0 0 5 15,0 0-86-15,0 0-97 16,0 0-68-16,0 0-9 16,172 0-7-16,-111 0-3 15,-1 0-11-15,-7 0 13 16,-8 0-80-16,-12 14-126 15,-24 13-82-15,-9-1-264 16,-5-9-42-16</inkml:trace>
  <inkml:trace contextRef="#ctx0" brushRef="#br0" timeOffset="207516.73">8065 17096 1558 0,'0'0'636'16,"0"0"-449"-16,0 0-122 15,0 0 17-15,0 0-57 16,171 19-25-16,-39-10-88 15,-14 0-219-15,-13-5-405 0</inkml:trace>
  <inkml:trace contextRef="#ctx0" brushRef="#br0" timeOffset="208161.34">9293 16758 1099 0,'0'0'773'0,"0"0"-773"16,0 0 22-16,0 0-22 15,0 120 118-15,-9-62 203 16,0 5-217-16,0-4-69 16,0-2 31-16,1-16 18 15,0-6-33-15,2-14-23 16,4-6-10-16,2-11-16 15,-3-4 28-15,3 0 4 16,0-4-18-16,3-18-16 16,17-10-89-16,9-8-130 15,2-4 78-15,2 0 2 16,-6 11 135-16,-9 8 4 16,-9 14 189-16,-5 11-110 0,-4 0-78 15,0 23 50-15,3 9 198 16,3-5-148-16,8-1-77 15,5-4-14-15,10-8 16 16,11-10 11-16,8-4-19 16,7-4-18-16,3-20-64 15,1-6-171-15,-7-2 42 16,-4-3-69-16,-11 0-106 16,-10 3 200-16,-9 10 168 15,-11 12 290-15,-7 10-92 16,0 6-137-16,-7 29 83 15,-11 18 52-15,-2 11-40 0,-2 15-8 16,-3 11-60-16,3-1-16 16,-1 10-29-16,4-6-14 15,3-7-11-15,9-10-18 16,5-10 1-16,2-18-2 16,0-12-12-16,9-8-35 15,5-15-33-15,-1-13 8 16,5 0 32-16,1-31 24 15,4-15-82-15,2-15-84 16,6-64-45-16,-4 13 30 16,-3 0-504-16</inkml:trace>
  <inkml:trace contextRef="#ctx0" brushRef="#br0" timeOffset="208296.84">10125 16895 1790 0,'0'0'525'0,"0"0"-444"15,0 0-57-15,0 0 14 16,0 0 23-16,79 145 15 15,-101-87 12-15,-22 9-61 16,-14 3-27-16,-34 16-75 16,17-16-176-16,7-20-579 0</inkml:trace>
  <inkml:trace contextRef="#ctx0" brushRef="#br0" timeOffset="209692.26">18310 14698 1620 0,'0'0'329'16,"0"0"-172"-16,0 0-48 0,-40-111 14 15,35 70 12-15,5-3-42 16,0 1 37-16,3 7 4 16,16 8-53-16,4 2-9 15,1 14-54-15,5 10-17 16,0 2 6-16,-2 19-7 15,-10 20-6-15,-11 16-19 16,-6 13-4-16,-18 14-20 16,-18 8-79-16,-9 0-111 15,-17 13-57-15,11-22-253 16,10-23 3-16</inkml:trace>
  <inkml:trace contextRef="#ctx0" brushRef="#br0" timeOffset="209769.97">18091 15125 995 0,'0'0'579'0,"0"0"-301"16,0 0-196-1,0 0-82-15,0 0-252 0</inkml:trace>
  <inkml:trace contextRef="#ctx0" brushRef="#br0" timeOffset="213108.6">18341 14564 1505 0,'0'0'322'0,"0"0"-190"0,0 0-15 16,0 0-11-16,0 0 20 15,0-102-5-15,0 86-14 16,0 6 21-16,0 6 17 15,0 4-82-15,0 0-59 16,0 14-4-16,-7 16-1 16,-3 10 1-16,-2 5 17 15,3 1-17-15,5-3 6 16,4-13-5-16,0-6-1 16,0-8-7-16,4-4-56 15,9-5-31-15,1-6-41 16,1-1 16-16,1-3 4 0,-1-22 0 15,1-11-119 1,-1-7-19-16,2 4 136 0,-7 3 117 16,0 14 25-16,-1 15 241 15,-3 7-140-15,1 12-113 16,0 29 13-16,-3 10-5 16,1 14-6-16,12 25-15 15,-1-20-111-15,4-17-286 0</inkml:trace>
  <inkml:trace contextRef="#ctx0" brushRef="#br0" timeOffset="213689.53">19157 14488 1356 0,'0'0'1027'16,"0"0"-663"-16,0 0-219 15,0 0-39-15,0 0-46 16,0 0-60-16,149-137-2 16,-89 83-21-16,-2-10-13 15,-4-3 19-15,-8 4 11 16,-10 5 6-16,-11 15 23 16,-11 12-5-16,-12 17 10 15,-2 14-28-15,0 5-33 0,-21 32 5 16,-8 21 9-1,-4 12 19-15,2 10 13 0,2 0-13 16,8-3-9-16,11-5-70 16,7-13-91-16,8 4-71 15,20-20-226-15,1-16-297 0</inkml:trace>
  <inkml:trace contextRef="#ctx0" brushRef="#br0" timeOffset="214108.57">20108 14120 1555 0,'0'0'400'0,"0"0"-38"15,0 0-119-15,0 0-170 16,0 0-73-16,-142 57 1 16,66-1 55-16,-4 8 4 0,8-2-20 15,17-12-9-15,15-11-10 16,19-11-3-16,17-16-18 15,4-3-15-15,14-4 2 16,21-3-4-16,19-2 17 16,13 0 0-16,6-2-15 15,8-10 0-15,-4 0-64 16,-1 5-19-16,-9 0 4 16,-9 7-10-16,2-5-80 15,-15 5-186-15,-13-5-393 0</inkml:trace>
  <inkml:trace contextRef="#ctx0" brushRef="#br0" timeOffset="214297.45">20253 14122 977 0,'0'0'1136'0,"0"0"-989"15,0 0-96-15,-75 125 76 16,46-63-54-16,2 6 7 15,3-1-57-15,5 1-23 16,8-5-24-16,11 0-120 16,0-10-177-16,3-24-418 0</inkml:trace>
  <inkml:trace contextRef="#ctx0" brushRef="#br0" timeOffset="-211733.37">20744 14200 1207 0,'0'0'335'0,"0"0"-246"15,0 0-53-15,0 0 72 16,0 0-5-16,0 0-43 16,0 0-48-16,-69-13 14 15,46 26 72-15,2 4 26 16,2 9 13-16,9 6-18 16,8 0-45-16,2 0 10 15,0-2-13-15,25-4 10 16,10-8-41-16,9-6-16 15,10-7-11-15,1-5-13 16,0-5-16-16,-5-19-20 16,-8-10-3-16,-10-5 27 0,-13-8 0 15,-12-3 2-15,-7-4 10 16,0 2-6-16,-9 3 6 16,-13 10 6-16,-2 8-5 15,-5 17-1-15,-8 14-87 16,-5 10-115-16,-29 57-5 15,9-3-280-15,6-2-379 0</inkml:trace>
  <inkml:trace contextRef="#ctx0" brushRef="#br0" timeOffset="-211154.94">19371 14766 1393 0,'0'0'292'0,"0"0"-175"16,0 0 94-16,0 0 57 16,0 0-25-16,0 0-51 15,0 0-62-15,-34-9-45 16,34 9-37-16,7 0-30 0,22 0-10 16,35 0 1-16,50 0 3 15,49 0 7-15,25-5-18 16,8-8 1-16,-14-4-1 15,-24 3-1-15,-10 6 11 16,-32 2-11-16,-27 3 1 16,-27 3-8-16,-12 0-12 15,0 0-67-15,2 0-112 16,-6 12-27-16,-19 3-69 16,-13-1-238-16,-12-4-163 0</inkml:trace>
  <inkml:trace contextRef="#ctx0" brushRef="#br0" timeOffset="-210638.79">20058 15115 431 0,'0'0'1465'0,"0"0"-1172"15,0 0-210-15,0 0 3 16,0 0 42-16,0 0-15 0,0 0-22 16,-39-32-30-16,39 15-52 15,3 2-8 1,14-3-1-16,6 0 0 15,4 6-19-15,4 0 2 0,0 6 17 16,-4 6 9-16,-5 0 0 16,-6 3 15-16,-12 17-8 15,-4 1 22-15,-2 11-1 16,-25 0 23-16,-4 7-2 16,0-6-17-16,6 2-35 15,14-9-6-15,11 2-2 16,11 2-19-16,34-2 5 15,15 2-17-15,9-9 12 0,0-1 21 16,-11-3 1 0,-15-2 23-16,-24-6-23 0,-19 8-1 15,-8 0-13-15,-36 5 1 16,-20 5 12-16,-5 4-1 16,5-4-54-16,6 4-147 15,18-7-107-15,18-7-381 0</inkml:trace>
  <inkml:trace contextRef="#ctx0" brushRef="#br0" timeOffset="-210406.96">21950 14739 2041 0,'0'0'2'0,"0"0"-2"16,0 0-126-16,0 0 13 16,-147 61-721-16</inkml:trace>
  <inkml:trace contextRef="#ctx0" brushRef="#br0" timeOffset="-207333.17">18312 14737 831 0,'0'0'1133'0,"0"0"-849"15,0 0-162-15,0 0-62 16,0 0-38-16,0 0-4 15,0 0 14-15,-2-34-24 16,2 49-7-16,0 4 13 16,0 2 23-16,11 1-4 15,2-2-32-15,8-4-1 0,0-2 0 16,6-5-41-16,-2-5-28 16,0-4-35-16,-5-9 24 15,-5-14 37-15,-2-12-25 16,-1 1 38-16,-6 6 30 15,1 12 16-15,-5 14-16 16,-2 14-103-16,0 19-552 16,0 0-5-16</inkml:trace>
  <inkml:trace contextRef="#ctx0" brushRef="#br0" timeOffset="-205721.4">10584 16954 1083 0,'0'0'308'0,"0"0"-181"15,0 0-45-15,0 0 83 16,0 0-17-16,0 0-25 16,0 0 23-16,11-54-52 15,-11 49 1-15,-7 5-3 16,-9-3-6-16,-9 3-56 15,-10 0-30-15,-14 18-18 16,-4 13 18-16,-1 4 5 16,8 1 22-16,7 0-6 15,18-10 1-15,9-4 1 16,12-7-23-16,0-6-26 0,24-5-11 16,16-4 16-16,12 0-53 15,2-13-97 1,-1-14-35-16,-6-5-1 0,-10 2 5 15,-8-2 52-15,-11 10 150 16,-7 4 48-16,-6 9 240 16,-5 9-138-16,0 0-111 15,0 27-38-15,-13 13 122 16,-2 10 19-16,-4 16 27 16,1 7-25-16,-1 7-28 15,-2 5-54-15,5-6-47 16,5-3-15-16,11-1-5 15,0-15-114-15,23-12-133 0,8-16-81 16,0-15-399-16</inkml:trace>
  <inkml:trace contextRef="#ctx0" brushRef="#br0" timeOffset="-205456.57">10918 17016 1739 0,'0'0'558'0,"0"0"-423"0,0 0-98 15,0 0 32-15,0 0 33 16,115 0-58-16,-72 0-38 15,-1 6-6-15,-3 3-105 16,-11 5-115-16,-10-2-300 16,-16 1-719-16</inkml:trace>
  <inkml:trace contextRef="#ctx0" brushRef="#br0" timeOffset="-205338.2">10933 17258 1751 0,'0'0'569'16,"0"0"-466"-16,0 0-34 15,0 0-3-15,141 0-66 16,-47 0-102-16,-17 0-154 0,-9 0-1116 16</inkml:trace>
  <inkml:trace contextRef="#ctx0" brushRef="#br0" timeOffset="-204344.13">12235 17089 1579 0,'0'0'493'0,"0"0"-267"15,0 0-19-15,0 0 8 16,0 0-64-16,0 0-78 16,0 0-73-16,83-90-32 15,-43 52-60-15,3-3-45 16,-1 4-27-16,-2-9 23 15,-7 7 6-15,-8 4 41 16,-7 12 74-16,-10 4 20 16,-8 12 119-16,0 7-16 15,0 0-60-15,-6 14-43 16,-12 20 0-16,-2 12 65 16,-2 6 21-16,1 6-47 15,6 0-6-15,4 0-22 0,6-8-11 16,5-6-14-1,0-3-107-15,18-15-159 16,4-12-319-16,1-11-817 0</inkml:trace>
  <inkml:trace contextRef="#ctx0" brushRef="#br0" timeOffset="-202882.49">12895 16869 1288 0,'0'0'654'0,"0"0"-483"16,0 0-109-16,0 0-62 16,0 0-5-16,0 0 5 15,0 0 96-15,-107 89 21 16,94-57-37-16,6-6-4 15,7-4 17-15,0-3-32 0,13-6-13 16,12-3-8-16,4-1-14 16,2-9-26-16,-2 0-43 15,-4 0-8-15,-8-10 11 16,-8-7-1-16,-6 0-23 16,-3-6 17-16,0 0 14 15,0 0 14-15,0 1 17 16,0 0 2-16,9 5 0 15,22 2-4-15,7 3-21 16,1 7 13-16,-2 5 0 16,-6 0 12-16,-12 0 1 15,-2 19 28-15,-13 8 40 16,-2-2 43-16,-2 8 6 16,0 0-5-16,0-5-49 15,0 3-22-15,0-12-21 0,13 3-10 16,12-9 4-16,4-4-15 15,6-4-6-15,-1-5-12 16,0-9-13-16,-7-14 2 16,-8-18-48-16,-7 1-26 15,-10-7 48-15,-2 1 1 16,0 7 36-16,-12 6 12 16,-1 16-10-16,2 13-38 15,0 4-149-15,2 18-403 16,3-1-71-16</inkml:trace>
  <inkml:trace contextRef="#ctx0" brushRef="#br0" timeOffset="-202371.01">13972 16825 1729 0,'0'0'614'16,"0"0"-409"-16,0 0-142 0,0 0-38 16,0 0-13-1,0 0 46-15,-138 77-7 0,105-38-13 16,8-7-18-16,4-1-20 16,6-4-24-16,6-1-58 15,4-9-134-15,-7-7-46 16,0-1-252-16,-1-9-37 0</inkml:trace>
  <inkml:trace contextRef="#ctx0" brushRef="#br0" timeOffset="-202253.22">13655 16954 920 0,'0'0'995'15,"0"0"-521"-15,0 0-192 16,0 0-65-16,0 0-146 16,0 0-51-16,127-25-20 15,-83 50-55-15,22 25-125 16,-13-6-146-16,-4-8-379 0</inkml:trace>
  <inkml:trace contextRef="#ctx0" brushRef="#br0" timeOffset="-201275.35">14669 16612 1330 0,'0'0'593'0,"0"0"-392"15,0 0-19-15,0 0-31 0,0 0-17 16,0 0-54-16,0 0-14 15,5-25-65-15,24 25 14 16,11 6-12-16,7 2 33 16,6-2-36-16,-1-1 6 15,-1-5-6-15,-2 0-18 16,-5 0-58-16,-3-5-23 16,-8-9 14-16,-8 0 0 15,-12 1-8-15,-9 4 44 16,-4 6 49-16,0 3 34 15,-6 0-11-15,-12 17-22 16,0 17 20-16,0 2 11 16,3 6 1-16,5 3-11 15,4-6-11-15,4 2-11 0,0-5 0 16,2-2-54-16,-7-2-169 16,3-10-318-16,-8-13-465 0</inkml:trace>
  <inkml:trace contextRef="#ctx0" brushRef="#br0" timeOffset="-201138.61">14928 16758 1759 0,'0'0'485'0,"0"0"-344"16,142-37-100-16,-72 30-29 16,1 7-12-16,16 0-62 15,-16 4-161-15,-17 6-459 0</inkml:trace>
  <inkml:trace contextRef="#ctx0" brushRef="#br0" timeOffset="-200899.45">14663 16994 1962 0,'0'0'631'0,"0"0"-446"16,0 0-48-16,0 0-33 16,0 0-57-16,129 14-12 0,-57-14-26 15,7 4-9 1,13-4-39-16,4 0-46 16,29 0-180-16,-27 0-253 0,-20-4-498 15</inkml:trace>
  <inkml:trace contextRef="#ctx0" brushRef="#br0" timeOffset="-199922.87">14634 17594 606 0,'0'0'1290'0,"0"0"-918"0,0 0-194 16,0 0-25-16,0 0 2 15,0 0-142-15,0 0-13 16,151-127-69-16,-93 87-23 16,-4-4-5-16,-5 0 32 15,-9 4 28-15,-8 4-31 16,-13 8 29-16,-7 10 18 16,-10 6 21-16,-2 7 40 15,0 5-8-15,0 0-16 16,-14 12-16-16,-5 13 7 15,0 8 35-15,-1 13-1 16,5-5-2-16,6 3-12 0,5 0-27 16,4-8 0-16,0 0-36 15,17-5-115-15,8-7-160 16,2-16-359-16</inkml:trace>
  <inkml:trace contextRef="#ctx0" brushRef="#br0" timeOffset="-199683.29">15261 17321 1707 0,'0'0'365'15,"0"0"-287"-15,0 0-46 16,0 0 94-16,-70 134-17 16,63-90-12-16,7 5-3 0,0-10-20 15,0-2-26 1,0-11-23-16,5-6-5 0,-3-8-19 15,-2-3-1-15,0-4-6 16,0-1-79-16,-11 0 1 16,-7-4-48-16,-10-8-59 15,3-18-142-15,5-14-642 0</inkml:trace>
  <inkml:trace contextRef="#ctx0" brushRef="#br0" timeOffset="-199571.03">15160 17307 367 0,'0'0'1805'0,"0"0"-1226"15,0 0-510-15,143-49-69 16,-85 49-36-16,2 0-112 16,20 0-43-16,-15 0-192 15,-9 0-808-15</inkml:trace>
  <inkml:trace contextRef="#ctx0" brushRef="#br0" timeOffset="-199185.97">16237 16808 1894 0,'0'0'322'0,"0"0"-236"16,0 0-71-16,0 0 13 15,-129 70 35-15,79-24 31 16,-1 10-11-16,7-5-26 15,6-3-56-15,9-8-1 16,11-12-22-16,7-6-82 16,7-8-59-16,-4-14-112 0,4 0-108 15,2-18-900-15</inkml:trace>
  <inkml:trace contextRef="#ctx0" brushRef="#br0" timeOffset="-199066.83">15967 16968 1245 0,'0'0'736'16,"0"0"-460"-16,0 0-171 15,0 0-59-15,129 31-43 16,-100 4-3-16,-2 5-43 16,8 6-127-16,-6-5-354 15,-2-16-877-15</inkml:trace>
  <inkml:trace contextRef="#ctx0" brushRef="#br0" timeOffset="-198292.78">17198 16485 1335 0,'0'0'246'16,"0"0"-165"-16,0 0 2 15,0 0 17-15,0 0-32 16,0 0-19-16,0 0 22 16,-8-4 19-16,8 4-22 15,-2-4 4-15,2 4-13 16,0 0-44-16,0 0 4 16,0 0-19-16,0 0 0 15,0 0 7-15,0 0 7 16,0-4 27-16,0 4-2 15,0-4 0-15,0 2 45 16,0-3-52-16,0 2 21 0,-2-1 4 16,0-1-9-16,0 5-20 15,0 0-7-15,-3 0-15 16,1 0-6-16,-6 0-5 16,4 12-1-16,-1 7-9 15,5 8 15-15,2 8 11 16,0 5 2-16,0-4 29 15,9 1 16-15,5-6-22 16,-1-4-4-16,-5-5-14 16,0-9-12-16,-4 0 1 15,-4-8-7-15,0 4-15 16,-7-6 14-16,-10 4-19 16,-2-3 13-16,2-4-32 0,7 0 9 15,8-6-10 1,2-20-116-16,12-14-12 0,17-8 37 15,9-7 59-15,-3-6 72 16,1 6 43-16,-9 6 90 16,-9 14 91-16,-10 12-135 15,-5 14-89-15,-3 9-89 16,-13 14-209-16,-8 4-463 0</inkml:trace>
  <inkml:trace contextRef="#ctx0" brushRef="#br0" timeOffset="-197933.58">16787 17066 1874 0,'0'0'707'15,"0"0"-456"-15,0 0-81 0,0 0-26 16,0 0-84-16,125 0-41 15,-49 0-19-15,10-4-6 16,7-1 6-16,2-4-30 16,-5 6-49-16,5-4-214 15,-24 7-287-15,-21-4-452 0</inkml:trace>
  <inkml:trace contextRef="#ctx0" brushRef="#br0" timeOffset="-197536.51">16716 17540 1493 0,'0'0'603'16,"0"0"-354"-16,0 0-78 15,0 0 2-15,0 0-69 16,0 0-98-16,0 0-6 16,140-125-46-16,-109 84-4 15,-4 6 4-15,-4-2 21 16,-8 10 25-16,-3 5 57 16,-8 10 74-16,-2 6-29 0,-2 6-80 15,0 0-22-15,0 2-14 16,0 19-5-16,-4 11 19 15,-5 7 37-15,-1 6-7 16,4 4-1-16,0 6-28 16,1-4 0-16,3 4-1 15,2-6-42-15,0-5-191 16,17-13-96-16,8-13-295 16,-2-18-435-16</inkml:trace>
  <inkml:trace contextRef="#ctx0" brushRef="#br0" timeOffset="-197288.25">17278 17413 1714 0,'0'0'314'0,"0"0"-314"16,0 0 0-16,0 0 0 16,0 0 98-16,0 0 8 15,0 0 36-15,-11 139-3 16,11-97-32-16,2 2-13 15,13-5-43-15,1-2-18 16,-1-2-27-16,-3-12-6 16,-6 0-23-16,-3-6-105 15,-3 0-40-15,0-7 46 16,-27-10 0-16,0-5-187 16,3-17-570-16</inkml:trace>
  <inkml:trace contextRef="#ctx0" brushRef="#br0" timeOffset="-197195.22">17574 17369 1647 0,'0'0'0'16,"0"0"-44"-16</inkml:trace>
  <inkml:trace contextRef="#ctx0" brushRef="#br0" timeOffset="-196499.18">15737 16883 978 0,'0'0'1314'0,"0"0"-935"15,0 0-273-15,0 0-86 16,0 0 1-16,0 0-3 16,151 53-8-16,-92-25-10 15,-1 7-73-15,6 14-152 16,-17-8-116-16,-11-10-632 0</inkml:trace>
  <inkml:trace contextRef="#ctx0" brushRef="#br0" timeOffset="-195686.18">17969 16929 82 0,'0'0'1823'16,"0"0"-1293"-16,0 0-373 16,0 0-47-16,0 0 2 15,0 0-43-15,0 0-15 16,-7-19-14-16,34 19-28 15,9 5 17-15,10 4-7 0,3-1-22 16,-2 6-47-16,-4-2-189 16,-19 10-114-16,-13-3-318 15,-11-6-451-15</inkml:trace>
  <inkml:trace contextRef="#ctx0" brushRef="#br0" timeOffset="-195576.92">17991 17093 1580 0,'0'0'580'0,"0"0"-397"15,0 0-54-15,142 0-2 16,-26 10-127-16,-12-2-87 16,-13-4-227-16</inkml:trace>
  <inkml:trace contextRef="#ctx0" brushRef="#br0" timeOffset="-184670.53">19583 16477 823 0,'0'0'1095'0,"0"0"-803"16,0 0-137-16,0 0 16 16,0 0 2-16,0 0-61 15,0 0-112-15,-27-94-2 16,56 67-51-16,8 5 27 15,2 8 7-15,-4 10 8 16,-3 4 1-16,-15 9-12 16,-10 22 21-16,-7 17-16 15,-16 10 17-15,-26 7 8 16,-16 6-7-16,-6-10 6 16,-6-15-7-16,3-11-15 15,7-13 14-15,9-17-4 0,13-5-8 16,16 0 7-16,17-23 6 15,5-3-1-15,34-1-10 16,19-1-45-16,15 10 35 16,9 14-1-16,2 4-21 15,-4 6-46-15,10 20-86 16,-21-4-351-16,-16-8-1054 0</inkml:trace>
  <inkml:trace contextRef="#ctx0" brushRef="#br0" timeOffset="-183865.54">20238 16540 593 0,'0'0'264'0,"0"0"-239"15,0 0-24-15,0 0 261 16,0 0 235-16,0 0-311 15,0 0-88-15,-31 35-48 16,31-56-14-16,17-8-36 16,6 3-1-16,4 0 1 15,0 8 21-15,-3 8 44 16,-2 10 31-16,-6 0-50 16,-7 17-11-16,-9 20 8 15,-13 11 3-15,-30 10 18 16,-20 0-23-16,-10 0-8 0,-7-3-17 15,2-15-15-15,8-14 0 16,14-8-1-16,17-18-3 16,12 0-4-16,20-4 7 15,7-22-2-15,23-2-18 16,21-2 3-16,14 3 16 16,7 13 1-16,4 9-5 15,0 5-5-15,0 0 8 16,22 18-100-16,-14 0-103 15,-13-8-382-15</inkml:trace>
  <inkml:trace contextRef="#ctx0" brushRef="#br0" timeOffset="-183604.91">20887 16467 694 0,'0'0'918'15,"0"0"-623"-15,0 0-189 16,-129 112-5-16,68-58 3 15,-1-1 24-15,6-8-68 16,16-9-28-16,13-13-3 16,14-9-29-16,13-7-5 15,4-2-35-15,34-5-5 16,18 0 44-16,18 0-29 16,10 0-69-16,6-12-34 15,-1 2 7-15,-5-5 21 0,-8 3 11 16,-9-2-87-1,-5-3 52-15,-17 2-63 16,-16-2-218-16</inkml:trace>
  <inkml:trace contextRef="#ctx0" brushRef="#br0" timeOffset="-183453.29">21152 16517 1265 0,'0'0'678'0,"0"0"-601"16,0 0-32-16,-20 134 40 15,13-67 4-15,-1 5-58 16,-2 4-31-16,-3 12-42 16,-1-16-247-16,3-19-535 0</inkml:trace>
  <inkml:trace contextRef="#ctx0" brushRef="#br0" timeOffset="-182828.26">19128 17177 773 0,'0'0'130'15,"0"0"942"-15,0 0-705 16,0 0-216-16,0 0-83 16,0 0-15-16,0 0-22 15,85 6 19-15,4-6 61 16,42 0-32-16,48-4 2 16,17-10-24-16,2 0-13 15,-13 1 10-15,-17 12-54 16,-2-3 1-16,-8 4-2 15,-15-5-41-15,-26 5-37 16,-30 0-105-16,0 0-64 16,-27 0-41-16,-12-8-394 0</inkml:trace>
  <inkml:trace contextRef="#ctx0" brushRef="#br0" timeOffset="-182229.29">20353 17369 684 0,'0'0'731'0,"0"0"-199"15,0 0-396-15,0 0-72 16,0 0-16-16,0 0-8 16,-117 40 19-16,72-12 23 15,-1 2 4-15,3 6-3 16,9-3-25-16,10 3-19 15,13-10-29-15,9-5-10 0,2-2 0 16,15-7-43-16,21-10-6 16,6-2-33-16,8-10-35 15,-2-16-40-15,-5-6-15 16,-7-4-26-16,-12 1 14 16,-11 8 129-16,-8 8 55 15,-5 11 255-15,0 8-93 16,-9 19-107-16,-7 29-6 15,-3 32 4-15,-6 32 80 16,2-3-30-16,1-9 1 16,2-19 29-16,0-23-15 15,-5 0 14-15,-6 1-54 16,-2-14-24-16,-5-13 13 16,-5-11-41-16,-5-8-4 15,-2-7-14-15,0-6-7 0,5-2-1 16,9-20-30-16,20-32-139 15,9 1-405-15,7-1-702 0</inkml:trace>
  <inkml:trace contextRef="#ctx0" brushRef="#br0" timeOffset="-181595.4">21655 17161 980 0,'0'0'0'0,"0"0"1"16,0 0 478-16,0 0-121 15,0 0-176-15,0 0-88 16,0 0 1-16,-39 0-9 0,39 0-64 16,0 0-20-16,0 0-1 15,0 0-1-15,0 0 1 16,0 0 1-16,0 0 36 16,0 0 51-16,0 0 15 15,0-5-6-15,-11 3-57 16,-3 2-41-16,-1 0-60 15,-1 7-83-15,7 9-113 16,5-2-419-16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1-10-07T07:38:37.2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2555 9798 0</inkml:trace>
  <inkml:trace contextRef="#ctx0" brushRef="#br0" timeOffset="15416.95">10220 10468 0</inkml:trace>
  <inkml:trace contextRef="#ctx0" brushRef="#br0" timeOffset="15651.39">10220 10468 0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37:47.5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1524 6469 662 0,'0'0'218'0,"0"0"-135"16,0 0-80-16,0 0 20 0,0 0-15 15,0 0 8-15,25-30-16 16,-25 28 12-16,0 0 1 16,0-1 10-16,0 3-23 15,0 0 0-15,0 0 8 16,0 0 4-16,0 0-12 15,0 0 7-15,0 0 10 16,0 0-34-16,0 0 11 16,0 0 6-16,0 0-16 15,0 0 24-15,0 0-8 0,0 0 72 16,0 0-14-16,0 0-58 16,0 0-60-16,0 0 43 15,0 0-3-15,0 0 20 16,0 0-6-1,0 0 6-15,0 0 2 0,0 0 134 16,0 0-37-16,0 0-31 16,0 0-9-16,0 0-59 15,0 0-87-15,0 3-146 16,-2 3-333-16</inkml:trace>
  <inkml:trace contextRef="#ctx0" brushRef="#br0" timeOffset="1767.47">1903 6128 864 0,'0'0'240'0,"0"0"-130"16,0 0 7-16,0 0-89 15,0 0 23-15,0 0-51 16,0 0 0-16,20-6 143 16,-18 2 13-16,0 2-81 15,1-3-24-15,-3 2-41 16,3-1 63-16,-1-1-48 15,-2 2 12-15,0-1 48 16,0-1-53-16,0 4 52 16,0-1 45-16,0 0-92 15,0 2 126-15,0 0-92 16,0 0-53-16,-8 0 28 16,-7 14-34-16,-5 12-10 0,-9 8 14 15,-7 8-1-15,-6 6 89 16,-7 6-104-16,-3 2 2 15,-1-1 20-15,2-5-21 16,5-6-1-16,5-6 0 16,5-3 14-16,7-9-64 15,7-3 50-15,5-3-120 16,3-5-53-16,9-14-212 16,5-1-224-16,0 0-817 0</inkml:trace>
  <inkml:trace contextRef="#ctx0" brushRef="#br0" timeOffset="1996.94">1297 6191 1570 0,'0'0'394'0,"0"0"-218"15,0 0-30-15,0 0-110 16,138 3 22-16,-84 29 72 15,4 6-5-15,4 8-29 16,0 2-96-16,1 3 36 16,-3-1-54-16,-4-1 18 15,10 14-197-15,-16-13-135 16,-13-16-485-16</inkml:trace>
  <inkml:trace contextRef="#ctx0" brushRef="#br0" timeOffset="3171">2516 6025 1054 0,'0'0'488'15,"0"0"-332"-15,0 0-92 16,0 0 6-16,0 0 2 16,0 0-25-16,0 0 105 15,11-23-102-15,-9 23-41 16,-2 19 47-16,0 17 15 16,0 13 47-16,0 16 12 0,0 6-68 15,-8 6 113 1,1-1-123-16,3-4-51 0,2-10 84 15,2-10-84-15,0-6 15 16,10-8-16 0,11-6 21-16,3-4-26 15,7-8 5-15,0-6-34 0,3-7 17 16,2-7-23-16,1-5-3 16,1-18-44-16,1-10-100 15,-8-2 144-15,-7-6-67 16,-6 1 37-16,-7 4 72 15,-7 10-1-15,-4 7 2 16,0 11 86-16,0 8-71 0,-13 0 64 16,-12 25-79-1,-6 9 0-15,0 6 22 0,2 2-16 16,6-4 22-16,8-4-28 16,9-9 30-16,6-9-29 15,0-6-1-15,4-8-80 16,21-2 52-16,6-2-60 15,2-19-97-15,3-7-60 16,-5 0-1-16,-4 4 190 16,-10 6 31-16,-1 9 25 15,-9 9 73-15,-1 0-66 16,-4 21 54-16,-2 7 18 16,0 2-77-16,0-2 77 15,0-1-79-15,0-11-37 0,0-6-61 16,0-10-493-16</inkml:trace>
  <inkml:trace contextRef="#ctx0" brushRef="#br0" timeOffset="3315.21">2873 6302 1562 0,'0'0'331'0,"0"0"-252"16,0 0-79-16,113 17-97 15,-74 0-47-15,-6 0-541 0</inkml:trace>
  <inkml:trace contextRef="#ctx0" brushRef="#br0" timeOffset="6729.38">3386 6764 656 0,'0'0'804'0,"0"0"-565"16,0 0-131-16,0 0 38 16,0 0-14-16,0 0-57 15,0 0 139-15,0 0-123 16,0 0-17-16,0 0 53 16,0 0-66-16,0 0 43 15,0 0-59-15,0-7-36 16,4-3 88-16,7-9-97 15,7-7 0-15,6-11-19 0,5-3 14 16,8-4 5-16,-2-3-28 16,3 1-23-16,-1 0 12 15,-3 3 6-15,-5 4-13 16,-5 3 40-16,-3 8-27 16,-8 4 18-16,-7 8 15 15,0 4 0-15,-6 6 18 16,0 4-16-16,0 2-2 15,0 0 22-15,-4 0-2 16,-2 0-22-16,-3 0 2 16,3 8-9-16,-1 9-37 15,0 9 46-15,3 6 0 16,1 5-15-16,3 6 33 0,0-1-6 16,0 0-12-1,5-5 0-15,7-4 10 0,-2-5-10 16,-1-5 0-16,1 0-1 15,-4-3 19-15,-2-4-12 16,-4 0-6-16,0 0 0 16,0 0-8-16,-4 1 8 15,-12-2 0-15,1-1-13 16,-1-1 19-16,3-4-30 16,1-4 15-16,8-1-12 15,-1-4-27-15,5 0 48 16,0 0-40-16,7-4 10 0,18-14-157 15,6-5 26 1,6-3 44-16,6-2-66 0,-1 1 119 16,-4 1-21-16,-6 5 85 15,-6 7 4-15,-8 2 18 16,-7 6 94-16,-7 6-56 16,-4 0-35-16,0 0 54 15,0 4-64-15,0 13 38 16,-6 4 32-16,4 1-63 15,2-2 60-15,0-2-82 16,4-1 1-16,16-8 83 16,7 0-83-16,2-9 17 15,5 0-18-15,-5 0 23 16,-2-12-57-16,-10-5 31 16,-8-1 3-16,-9-2-44 0,0 0 20 15,-7 0 9-15,-17 4 9 16,-7 2 0-16,0 6-20 15,-3 4 26-15,0 4-40 16,5 0 34-16,6 0-139 16,0 0-41-16,7 0-112 15,5-6-634-15</inkml:trace>
  <inkml:trace contextRef="#ctx0" brushRef="#br0" timeOffset="6898.09">3925 6372 1255 0,'0'0'363'16,"0"0"-163"-16,0 0-90 0,0 0-5 16,130-50 4-1,-99 49-86-15,0 1 53 0,-2 0-76 16,-5 0-118-16,3 0-45 16,-9 0-163-16,-3-7-906 0</inkml:trace>
  <inkml:trace contextRef="#ctx0" brushRef="#br0" timeOffset="7037.7">4427 6057 1187 0,'0'0'408'0,"0"0"-330"16,0 0-49-16,-25 139-29 15,16-89-276-15,3-9-1030 0</inkml:trace>
  <inkml:trace contextRef="#ctx0" brushRef="#br0" timeOffset="7812.11">4819 5939 1362 0,'0'0'222'16,"0"0"-168"-16,0 0 19 16,0 0-44-16,0 0 22 15,0 0 201-15,2 102-120 16,-2-51-25-16,0 2 27 15,0 8-43-15,0-1 56 16,-2 0-50-16,-2-4-91 16,-1-6 85-16,2-6-91 15,3-5 0-15,-2-11 5 16,2-6 5-16,0-4-1 16,-2-9-9-16,2-2 0 15,0-2-43-15,0-5 43 0,0 0-3 16,0 0-18-16,0-15 37 15,10-8-37-15,7-6-44 16,3-1 29-16,3-1-21 16,-2 5 48-16,0 8-23 15,1 9 32-15,-4 4-33 16,2 5 14-16,-3 0-2 16,-3 7 11-16,-3 10-35 15,-3 10 45-15,-8 4 0 16,0 8 37-16,-6 0-31 15,-15 2 98-15,-11-1-77 16,-2-2-6-16,1-4 57 16,-1-6-78-16,8-5 0 15,2-7 1-15,8-7 19 16,7-6-6-16,5-3-14 0,4 0 0 16,0-17-41-16,2-12-11 15,20-10-69-15,12-7-29 16,6 0-118-16,4 2 135 15,1 8 18-15,-5 10 77 16,-5 12 21-16,-8 12 34 16,-9 2-10-16,-5 12 40 15,-8 14 6-15,-5 6 82 16,0 2-32-16,0-2-50 16,0 0 51-16,-3-3-104 0,-1-8 0 15,0-5 0 1,2-5-33-16,2-11-94 0,0 0-203 15,0-7-407-15</inkml:trace>
  <inkml:trace contextRef="#ctx0" brushRef="#br0" timeOffset="7917.57">5212 6330 1298 0,'0'0'609'15,"0"0"-609"-15,0 0-119 16,0 0-75-16</inkml:trace>
  <inkml:trace contextRef="#ctx0" brushRef="#br0" timeOffset="8661.16">5864 6442 1121 0,'0'0'625'0,"0"0"-489"16,0 0-65-16,0 0 149 15,-129 0-123-15,102 20 1 16,9 3 44-16,5 3-112 16,7 0 59-16,6-2-78 15,0 0 25-15,0-5 13 16,10-6-49-16,7-3 0 0,2-8-8 15,6-2 8-15,-1 0-40 16,3-20-31-16,-2-11-74 16,-1-10 90-16,-2-11-211 15,-1-8-9-15,-4-5-51 16,-1 1-250-16,-5 8 576 16,-2 14 81-16,-4 12 327 15,-5 16-29-15,0 12-230 16,0 2-110-16,0 12 6 15,-2 20-22-15,-12 12 103 16,1 7-1-16,4 7-54 16,-1 0 82-16,8-3-95 15,2-4 7-15,0-3 18 16,2-8-75-16,14-5 20 0,2-6-28 16,6-7 16-16,1-7-2 15,2-8-14-15,2-7 0 16,0 0-29-16,-2-6 23 15,-1-15 5-15,-6-8-24 16,-4 3 25-16,-5 3-31 16,-9 8 31-16,-2 9 0 15,0 6 23-15,0 0-14 16,0 18-9-16,-6 6 0 16,4 4 1-16,2 1 18 15,0-3-19-15,10-6 0 16,11-3 9-16,1-6-3 0,0-8 22 15,-2-3-28-15,1 0 8 16,-8-2-1-16,-5-17-7 16,-6-8-19-16,-2-2 19 15,0-6-55-15,-19 1 44 16,-6 6-75-16,1 6-51 16,-3 5 86-16,-2 2-264 15,7 4-234-15,4-2-784 0</inkml:trace>
  <inkml:trace contextRef="#ctx0" brushRef="#br0" timeOffset="8937.44">6261 6122 1378 0,'0'0'393'16,"0"0"-84"-16,0 0-120 15,0 0-142-15,0 0 138 16,0 0-170-16,0 0 21 16,6-70-12-16,15 61 0 15,4 5-33-15,-1 4 9 16,3 0 0-16,-3 9-33 16,-4 15 33-16,-9 8-3 15,-11 9-13-15,0 2 23 16,-22 3-20-16,-40 11-76 15,4-12-163-15,-2-11-87 0</inkml:trace>
  <inkml:trace contextRef="#ctx0" brushRef="#br0" timeOffset="9081.11">5499 6292 1275 0,'0'0'1072'16,"0"0"-992"-16,0 0-52 15,0 0-56-15,182-56-37 16,-117 52-235-16,-7 1-454 0</inkml:trace>
  <inkml:trace contextRef="#ctx0" brushRef="#br0" timeOffset="10545.34">7108 6145 1527 0,'0'0'199'0,"0"0"-86"16,0 0-113 0,-44 105 12-16,32-41 99 0,1 4 15 15,7 4 60-15,4-6-67 16,0-3-99-16,0-10 98 16,11-12-117-16,11-7-1 15,7-10 67-15,7-7-41 16,11-12 27-16,6-5-53 15,3-5-24-15,2-19-6 16,-4-9-24-16,-8-5-72 16,-7 2 24-16,-10 4-33 15,-14 8 101-15,-11 8 34 16,-4 12 59-16,-2 4 154 16,-25 0-200-16,-6 16-11 15,-7 10 66-15,0 6-10 0,4 2 45 16,7-2-103-16,11-4 37 15,6-6-37-15,12-5 0 16,0-10-94-16,12-5 54 16,15-2-14-16,11-5 53 15,2-22-86-15,3-5-128 16,-8 0 105-16,-6 3-36 16,-12 6 146-16,-7 11 5 15,-8 10 78-15,-2 2 4 16,0 5-87-16,0 12 17 15,-2 5 165-15,0-3-158 16,2-2-3-16,0-2 25 16,6-6-39-16,15-4 33 15,2-5-40-15,4 0-1 16,-2 0-53-16,0-9-4 16,-8-5-17-16,-3 2 17 0,-6 4-38 15,-3 0 96-15,-3 6 13 16,-2 2 11-16,0 0 68 15,0 0-92-15,0 12 0 16,0 5 50-16,4 1-48 16,8-5 60-16,5-3-62 15,6-6-7-15,6-4-36 16,2 0 12-16,-2-9-117 16,-6-9-77-16,-8-5-20 0,-6 1 47 15,-4 1 5 1,-3 2 193-16,-2 6 90 0,2 10 187 15,-2 3-50-15,0 3-148 16,0 29-66-16,0 19 85 16,0 18-2-16,0 11-9 15,0 11 76-15,-4-2-106 16,-3-1 26-16,-5-10 5 16,2-10-48-16,-6-11 66 15,-6-13-106-15,-3-9 12 16,-6-4 70-16,0-11-72 15,-2-5-4-15,4-12 0 16,6-3 18-16,10 0 36 16,13-23-60-16,0-14 1 15,13-7-14-15,18-8 13 0,11-4 0 16,3 0-6-16,1 0-47 16,-3 3 38-16,-7 6-98 15,-16-12-143-15,-11 15-17 16,-9 6-504-16</inkml:trace>
  <inkml:trace contextRef="#ctx0" brushRef="#br0" timeOffset="10744.55">7378 6495 1373 0,'0'0'631'0,"0"0"-378"0,0 0-177 15,0 0-42-15,0 0-15 16,133-100-19-16,-92 89-55 16,-5 4 36-16,1 0-233 15,-10 5-38-15,-6-3-258 0</inkml:trace>
  <inkml:trace contextRef="#ctx0" brushRef="#br0" timeOffset="10866.49">7733 6157 1610 0,'0'0'291'16,"0"0"-190"-16,0 0-100 15,-23 193-1-15,7-108-18 16,10-13-315-16</inkml:trace>
  <inkml:trace contextRef="#ctx0" brushRef="#br0" timeOffset="11782.76">8466 6695 965 0,'0'0'817'0,"0"0"-561"15,0 0-231-15,0 0-9 16,0 0 62-16,0 0-15 16,0 0 109-16,0 2-68 15,0-2-103-15,0 0 190 16,0 0-144-16,4-2 7 0,9-14-35 16,5-6-19-16,7-6 0 15,2-6-105-15,2-6-29 16,0-2 127-16,-5 0-63 15,-8 3 39-15,-10 7 25 16,-6 9 12-16,0 9 61 16,-17 9-67-16,-8 5 0 15,-1 0-21-15,3 7 21 16,6 7 0-16,9 2 2 16,8 7 14-16,6 6 27 15,19 9-17-15,14 4-7 16,1 2 109-16,2 0-122 15,-4-4 14-15,-9-4 3 0,-9-10-5 16,-8-5 11 0,-8-10-29-16,-2-4 0 0,-2-6 19 15,2-1-19-15,3 0 0 16,5 0 1-16,9 0 27 16,10-14-56-16,8-9 20 15,6-6-138-15,4-7 107 16,-8-2-166-16,-2-1 110 15,-10 4 88-15,-12 7 7 16,-9 10 133-16,-6 11 29 16,0 7-90-16,-13 0 37 15,-11 15-109-15,-1 12 0 16,0 7 53-16,8 4-53 16,5-6 68-16,10-3-68 0,2-9 0 15,0-10-16-15,10-6 16 16,7-4-14-16,5 0 2 15,-1-8-74-15,-6-10 66 16,1 0-96-16,-7 2 91 16,-3 6 1-16,1 8 45 15,0 2-21-15,4 4 16 16,7 22-1-16,8 11 31 16,10 4-46-16,35 15-67 15,-6-11-116-15,-5-16-728 0</inkml:trace>
  <inkml:trace contextRef="#ctx0" brushRef="#br0" timeOffset="14215.6">1370 8058 808 0,'0'0'953'0,"0"0"-721"15,0 0 0-15,0 0-38 16,0 0-44-16,0 0-3 15,0 0-57-15,0-17-35 16,0 15-13-16,0 2-14 16,0-2 23-16,0 2-10 15,0 0-13-15,0 0 15 0,0 0-26 16,0 0-2 0,2 0-15-16,15 0-5 0,12 0 4 15,10 0 1-15,9 0-1 16,4 0 1-16,6 0-50 15,-2-5-29-15,-2 0-96 16,-2 1-154-16,-15 1-280 16,-17 3-994-16</inkml:trace>
  <inkml:trace contextRef="#ctx0" brushRef="#br0" timeOffset="14502.92">1359 8117 1739 0,'0'0'512'15,"0"0"-437"-15,0 0-9 16,0 0 20-16,0 0-36 15,0 0 14-15,0 0 3 16,163 2-49-16,-105 1-18 16,0-1-5-16,0-2-28 15,-6 0-99-15,-2 0-170 16,-14 0-168-16,-14-2-416 0</inkml:trace>
  <inkml:trace contextRef="#ctx0" brushRef="#br0" timeOffset="14677.61">2084 7824 1252 0,'0'0'598'15,"0"0"-540"-15,0 0-22 16,0 0-11-16,40 150 42 16,-40-89 19-16,-29 3-41 15,-7 2-16-15,-28 21-29 16,6-17-149-16,6-16-249 0</inkml:trace>
  <inkml:trace contextRef="#ctx0" brushRef="#br0" timeOffset="15351.74">3176 7793 1562 0,'0'0'255'0,"0"0"-185"16,0 0-54-16,0 0 9 15,0 0 9-15,0 0 65 16,0 0 7-16,-127 111 14 16,82-61-9-16,-4 3-13 15,1 1-39-15,-2-2-8 0,6-4-23 16,1-2-26-1,5-6-1-15,5-1-1 0,4-7-24 16,6-4-49-16,4-6-123 16,3-8-184-1,7-13-373-15</inkml:trace>
  <inkml:trace contextRef="#ctx0" brushRef="#br0" timeOffset="15562.8">2581 7935 1597 0,'0'0'618'15,"0"0"-562"-15,0 0-4 0,133 68 24 16,-77-26-5-16,2 2 0 16,7 3-19-16,-1-1-38 15,2-5-14-15,-4-3-47 16,7-3-101-16,-15-11-230 15,-15-12-744-15</inkml:trace>
  <inkml:trace contextRef="#ctx0" brushRef="#br0" timeOffset="16527.8">3577 8256 1465 0,'0'0'524'0,"0"0"-280"15,0 0-8-15,0 0-64 16,0 0-64-16,0 0-31 0,0 0-32 16,-11-100-17-16,29 77-28 15,7 1-6-15,6 0-1 16,4 2-16-16,3 4 10 15,1 2 12-15,-4 6-1 16,-2 6-4-16,-4 2 6 16,-2 0 0-16,-5 8-1 15,-4 13-5-15,3 6 6 16,-4 3 10-16,3 0-9 16,1 0 7-16,0-4-7 15,2-6 8-15,-1-6 19 16,3-4-20-16,-1-8 5 15,0-2 16-15,3 0-28 0,0-9 15 16,0-14-14 0,0-1 4-16,0-6 4 0,0-4-10 15,-4-3-1-15,0 4-52 16,-7 3-26-16,-5 6-15 16,-7 6-89-16,-4 10-123 15,0 2-358-15</inkml:trace>
  <inkml:trace contextRef="#ctx0" brushRef="#br0" timeOffset="17475.59">4815 7849 1485 0,'0'0'357'0,"0"0"-161"15,0 0-93-15,0 0 29 16,0 0 19-16,0 0-53 16,0 0-12-16,15-35-52 15,-15 35-34-15,2 19-25 16,2 15 25-16,-1 10 30 16,-3 6 23-16,2 4-9 15,-2 0-22-15,0-6-10 0,0-4-12 16,0-2 2-16,0-3-12 15,3-4-5-15,-1-1-79 16,5-5-86-16,5-8-130 16,0-4-161-16,1-13-422 0</inkml:trace>
  <inkml:trace contextRef="#ctx0" brushRef="#br0" timeOffset="17778.36">5207 7708 1694 0,'0'0'321'0,"0"0"-182"16,0 0-77-16,0 0-21 15,0 0-41-15,0 0 71 16,0 124 53-16,0-57-37 15,0 5 2-15,0 0-32 16,0-2-28-16,0-4-9 16,0-3-20-16,0-7 0 15,0-8 0-15,0-4-27 16,0-10-62-16,0-5-63 16,-7-17-145-16,-2-3-60 15,-4-9-648-15</inkml:trace>
  <inkml:trace contextRef="#ctx0" brushRef="#br0" timeOffset="17949.09">4749 8069 1748 0,'0'0'260'15,"0"0"-200"-15,148 20-60 16,-70-10-10-16,7 1-20 15,38-8-59-15,-23-1-69 16,-13-2-408-16</inkml:trace>
  <inkml:trace contextRef="#ctx0" brushRef="#br0" timeOffset="18295.34">5814 7664 1305 0,'0'0'813'0,"0"0"-701"15,0 0-81 1,-114 19-30-16,71 24 32 0,1 15 41 16,6 16 54-16,12 11-4 15,11 7-48-15,13 0-34 16,0-4-23-16,29-5-18 16,8-7-2-16,5-9-14 15,25 6-116-15,-13-18-99 16,-7-20-323-16</inkml:trace>
  <inkml:trace contextRef="#ctx0" brushRef="#br0" timeOffset="24996.35">6022 7886 796 0,'0'0'509'15,"0"0"-330"-15,0 0-75 16,0 0 57-16,0 0-93 15,0 0 20-15,0 0 3 16,8-4-69-16,-8 4 97 0,2 0-48 16,-2 0-26-16,0 0 61 15,0 0-106-15,0 0 15 16,0 0-15-16,0 0 40 16,0 0-59-16,0 0 19 15,0 0 0-15,0 8-17 16,0 10 41-16,0 9-9 15,0 3 28-15,0 4-24 16,0 2 72-16,0 2-51 16,0 2-30-16,0-2 81 15,0 0-64-15,0-4 15 16,0-1-14-16,-2-10 14 16,2-1-10-16,0-8-32 15,0-1 0-15,0-5-18 16,0 0 19-16,0-5-1 0,0 4 0 15,0-3-27-15,0 2-11 16,0-1-23-16,0 2-98 16,0-1 59-16,0-2-107 15,0-4-45-15,0 0-54 16,0-12-184-16</inkml:trace>
  <inkml:trace contextRef="#ctx0" brushRef="#br0" timeOffset="25318.37">6047 7882 1610 0,'0'0'289'15,"0"0"-230"-15,0 0 29 16,0 0 52-16,0 0-114 15,0 0 132-15,0 0-103 16,118 13-31-16,-82 8 47 16,-1 8-44-16,4 5 42 15,1 0-20-15,-1 2-40 16,2 0 80-16,-3-4-89 16,-3-2 0-16,-3-4-7 15,-6-2 7-15,-1-2 0 0,-5-1-91 16,-4-4-132-16,-6 1 2 15,-2-4-256-15,-4-7-279 0</inkml:trace>
  <inkml:trace contextRef="#ctx0" brushRef="#br0" timeOffset="25694.97">6705 7720 1728 0,'0'0'395'0,"0"0"-198"16,0 0-48-16,0 0 24 16,0 0-140-16,0 0-7 15,0 0-27-15,6 44 1 16,-1-1 0-16,-3 10 45 16,0 10-44-16,-2-1 35 15,0 2-36-15,0-2 0 16,0-2-54-16,0-2 39 15,-4 9-132-15,-1-14-123 0,1-14-328 0</inkml:trace>
  <inkml:trace contextRef="#ctx0" brushRef="#br0" timeOffset="26265.53">7070 8240 869 0,'0'0'1078'0,"0"0"-792"16,0 0-141-16,0 0 89 15,0 0-126-15,0 0-29 16,0 0-17-16,16 0-41 15,4 0 31-15,9 0-52 16,6 0 0-16,6 0 15 16,1 0-15-16,0 0 0 15,-5 2-1-15,-6 1-108 16,-7 4 13-16,-15 2-163 0,-9 2-242 16,0-6-3-16</inkml:trace>
  <inkml:trace contextRef="#ctx0" brushRef="#br0" timeOffset="26408.74">7120 8369 1709 0,'0'0'269'0,"0"0"-122"16,0 0-44-16,0 0-72 16,117 0 15-16,-63-1-46 15,-7-3-196-15,-9-2-424 0</inkml:trace>
  <inkml:trace contextRef="#ctx0" brushRef="#br0" timeOffset="27916.41">7617 8342 1270 0,'0'0'356'0,"0"0"-93"16,0 0-146-16,0 0 69 16,0 0 23-16,0 0-81 15,0 0 50-15,0 0-99 0,0 0-55 16,8 0 109-16,8-12-112 16,6-7-10-16,9-4-11 15,3-4 27-15,0-1-56 16,1 0 29-16,-4 0-31 15,-2 0-13-15,-2-2 21 16,-5 1-13-16,-2 0 25 16,-4-1-14-16,-5 5 4 15,-2-2 21-15,-5 6 0 16,1 8 6-16,-5 3-5 16,0 6-1-16,0 1 0 15,0 3 29-15,0 0-28 0,3 0-1 16,-3 0 0-16,0 0-28 15,0 0 28-15,0 3-19 16,0 13 18-16,0 8 1 16,0 5 6-16,0 6-6 15,-5-1 0-15,-2 0-3 16,2-1 3-16,-1 2-7 16,-1-1-1-16,3-1-181 15,4 3 14-15,0-10-333 16,0-8-166-16</inkml:trace>
  <inkml:trace contextRef="#ctx0" brushRef="#br0" timeOffset="28489.62">8390 7965 1174 0,'0'0'408'0,"0"0"-330"15,0 0 4-15,0 0 86 0,0 0-117 16,0 0 130-16,0 0-88 16,-103 80-28-16,95-47 77 15,4-1-99-15,4 1 20 16,0 1 7-16,0-3-62 16,6 1 107-16,11-7-115 15,4-2 8-15,3-5 27 16,3-4-21-16,2-6-8 15,2-6-6-15,3-2 21 16,-1 0-6-16,-2-8-15 0,-2-13-24 16,-4-5 3-1,-6-6 0-15,-2-6-49 0,-11-4 1 16,-4-4-15 0,-2-2 45-16,0 6 39 15,-4 1 0-15,-9 9 46 0,-3 6 14 16,3 6 36-16,-1 7-78 15,1 3 27-15,1 6-82 16,-1 4 37-16,3 0-154 16,-4 4-30-16,-2 22-173 15,5-5-116-15,4 0-1021 0</inkml:trace>
  <inkml:trace contextRef="#ctx0" brushRef="#br0" timeOffset="28875.56">8782 8115 1824 0,'0'0'525'0,"0"0"-198"15,0 0-201-15,0 0-42 16,0 0 10-16,0 0-86 16,0 0-7-16,0-18-1 15,0 18-255-15,-2 10-276 16,-2 2-405-16</inkml:trace>
  <inkml:trace contextRef="#ctx0" brushRef="#br0" timeOffset="29042.22">8760 8478 1795 0,'0'0'241'0,"0"0"-226"15,0 0 248-15,0 0-139 16,-55 102-27-16,19-64-11 16,-5 8-86-16,-5 5 0 15,-30 13-211-15,11-15-340 16,5-5-1118-16</inkml:trace>
  <inkml:trace contextRef="#ctx0" brushRef="#br0" timeOffset="29929.56">9324 7958 1465 0,'0'0'308'0,"0"0"-123"0,0 0 136 16,0 0-164-16,0 0-52 16,0 0 75-16,0 0-135 15,2-18-12-15,-2 18-33 16,4 13 3-16,2 11-18 15,-2 12 15-15,0 6 0 16,1 2 57-16,-3-4-51 16,2-4 3-16,-2-6-9 15,0-4 25-15,-2-8-16 16,0-2-9-16,0-6-45 16,0 1 45-16,0-6-97 15,0-3-15-15,0-2 2 16,-4-4-69-16,-7-18 106 15,5-10-431-15</inkml:trace>
  <inkml:trace contextRef="#ctx0" brushRef="#br0" timeOffset="30148.35">9402 7935 1039 0,'0'0'796'16,"0"0"-728"-16,0 0-30 15,0 0 32-15,0 0-11 16,140 71 123-16,-113-45-65 15,0 7-53-15,-2-1 51 16,-1-2-90-16,-4-1 6 0,0-3-31 16,-4-3 21-1,-3-2-45-15,-2-5 24 0,1-2-128 16,-2-3 11-16,13-11-141 16,-4 0 7-1,0 0-102-15</inkml:trace>
  <inkml:trace contextRef="#ctx0" brushRef="#br0" timeOffset="30376.6">10019 7932 1676 0,'0'0'513'0,"0"0"-489"0,0 0-5 16,0 0 14-1,0 0-1-15,-80 121 183 0,56-84-172 16,2 2-11-16,1-7 6 15,6-4-26-15,3-6-10 16,6-5-2-16,4-7-109 16,0-6 93-16,2-4-158 15,0-9-62-15,8-16 141 16,8-6-261-16</inkml:trace>
  <inkml:trace contextRef="#ctx0" brushRef="#br0" timeOffset="30538.32">10044 7923 886 0,'0'0'867'16,"0"0"-740"-16,0 0 49 16,42 106 97-16,-30-57-175 0,-6-3-3 15,1 1 18 1,1-4-77-16,2-4 29 0,1-3-65 16,2-3-86-16,7-1 43 15,-2-8-269-15,0-12-267 0</inkml:trace>
  <inkml:trace contextRef="#ctx0" brushRef="#br0" timeOffset="31505.51">10421 8208 1452 0,'0'0'813'0,"0"0"-662"16,0 0-127-16,0 0 70 15,0 0-93-15,0 0 52 16,0 0-35-16,145 0 22 0,-103 0-10 16,-2 3-30-16,-4 3-41 15,-7 3 32-15,-9 3-194 16,-9-3-174-16,-9-3-238 0</inkml:trace>
  <inkml:trace contextRef="#ctx0" brushRef="#br0" timeOffset="31658.48">10468 8356 1592 0,'0'0'556'0,"0"0"-489"16,0 0 8-16,0 0-75 16,140 0 41-16,-80 0-88 15,-11 0-87-15,-7-2-463 0</inkml:trace>
  <inkml:trace contextRef="#ctx0" brushRef="#br0" timeOffset="32299.31">11350 7908 1595 0,'0'0'358'0,"0"0"-82"0,0 0-181 16,0 0-2-1,0 0-17-15,0 0-67 0,0 0 13 16,-87-43-22-16,54 56 6 15,0 13 28-15,-3 10-34 16,3 9 0-16,2 5 110 16,6 4-34-16,7-2 19 15,7-4-68-15,7-2-6 16,4-6 43-16,0-5-64 16,15-5 0-16,12-5 38 15,4-4-37-15,4-5 40 16,3-8-41-16,-2-8 1 15,-2 0-30-15,-5-3 29 16,-10-14-21-16,-7-9 12 0,-8-5-45 16,-4-2 36-16,0-4-20 15,-14 5 38-15,-5 4-23 16,-4 4 23-16,3 8 0 16,-2 6-16-16,2 8-4 15,0 2-69-15,-2 0-123 16,4 14-297-16,9 0-52 0</inkml:trace>
  <inkml:trace contextRef="#ctx0" brushRef="#br0" timeOffset="32631.75">11625 8127 80 0,'0'0'2291'16,"0"0"-1810"-16,0 0-479 15,0 0-4-15,0 0-2 0,0 0-159 16,0 0-87-16,2 29-539 16</inkml:trace>
  <inkml:trace contextRef="#ctx0" brushRef="#br0" timeOffset="32765.5">11635 8444 644 0,'0'0'1152'16,"0"0"-1043"-16,0 0 68 15,0 0-148-15,-44 132 4 16,4-86-8-16,-40 18-25 16,9-11-99-16,3-10-628 0</inkml:trace>
  <inkml:trace contextRef="#ctx0" brushRef="#br0" timeOffset="34312.45">12162 8185 1547 0,'0'0'328'16,"0"0"-158"-16,0 0-45 0,0 0 97 16,0 0-107-16,0 0-21 15,0 0-2-15,9-24-78 16,-7 24 34-16,0 0-48 16,0 0 1-16,3 16-31 15,2 12 30-15,-1 10 0 16,1 7 44-16,-3-1-44 15,1 0 67-15,-5-8-67 16,2-7 14-16,-2-8 11 16,0-7-25-16,0-8 0 15,0-3-10-15,0-3 36 16,0 0-24-16,0 0-2 0,0 0 0 16,0-7-31-1,2-18 31-15,7-14-145 0,9-11-46 16,6-11-85-1,10 1 52-15,3 11 91 0,2 6 133 16,-3 16 56-16,-10 10 111 16,-6 11 56-16,-6 6-58 15,-3 0-119-15,0 9 57 16,-4 12-99-16,-3 9 14 16,-4 6 42-16,0 2-60 15,0 4 0-15,0-1-8 16,0-3-54-16,0 1-72 15,0-12-234-15,0-10-411 0</inkml:trace>
  <inkml:trace contextRef="#ctx0" brushRef="#br0" timeOffset="34556.68">12821 8151 2111 0,'0'0'590'0,"0"0"-535"15,0 0-1-15,0 0-54 16,123 0 0-16,-82 0 9 16,-2 0-9-16,-1 6-15 15,-7 5-66-15,-8 0-115 0,-19 4 28 16,-4-4-452-16,0-1-670 15</inkml:trace>
  <inkml:trace contextRef="#ctx0" brushRef="#br0" timeOffset="34690.08">12852 8320 1729 0,'0'0'476'0,"0"0"-383"15,0 0 36-15,0 0-21 16,135 0-108-16,-58 0-73 15,-9-2-84-15,-11-2-454 0</inkml:trace>
  <inkml:trace contextRef="#ctx0" brushRef="#br0" timeOffset="35229.11">13512 7999 1476 0,'0'0'705'0,"0"0"-549"15,0 0 37-15,0 0-151 16,0 0-18-16,0 0 78 0,0 0-96 15,0-71-6 1,14 56 0-16,2 1 14 0,2 3-10 16,1 5-4-16,-1 6-3 15,1 0-28-15,-6 4 46 16,-7 21-15-16,-4 3 0 16,-2 7 30-16,-6 6 37 15,-19-3-33-15,-4-1-23 16,-2-3 60-16,4-7-69 15,5-8-2-15,8-6 0 16,8-7-8-16,4-1-42 16,2-5 15-16,0 0-127 15,13 0 117-15,11 0-15 0,6 0 50 16,1 0 1-16,0 5 9 16,-4 4 19-16,-7 9-19 15,-7 3 1-15,-6 6 58 16,-7 5-57-16,0 2 16 15,0 0-18-15,-18-1 30 16,-2 0-39-16,0-5 9 16,-4-4-120-16,3-5-64 15,8-10-380-15</inkml:trace>
  <inkml:trace contextRef="#ctx0" brushRef="#br0" timeOffset="35509.45">14059 7744 2194 0,'0'0'297'0,"0"0"-297"16,0 0 0-16,78 114 62 15,-58-56-32-15,-9 9 137 16,-4 5-126-16,-7 2-29 16,0 4 27-16,-13-2-25 0,-19-1-11 15,-6-1-3-15,-16 8-114 16,10-18-29-16,6-20-450 0</inkml:trace>
  <inkml:trace contextRef="#ctx0" brushRef="#br0" timeOffset="35661.25">14567 8303 2483 0,'0'0'0'0,"0"0"-2268"0</inkml:trace>
  <inkml:trace contextRef="#ctx0" brushRef="#br0" timeOffset="48209.4">1268 9772 869 0,'0'0'496'0,"0"0"-371"16,0 0-33-16,0 0 97 16,0 0-82-16,0 0-53 15,20-53 117-15,-17 43-135 16,-3 2 61-16,2 1-20 0,2-5-65 15,0 5 75 1,1 0-85-16,-1 0 8 0,0 2 20 16,4-2-24-16,-2 1-6 15,1-1 0-15,-3 4 22 16,-2-1 8-16,0 2-12 16,-2-1 16-16,0 3 101 15,0 0-94-15,0 0 12 16,-2 0-44-16,-13 0 32 15,-7 0-8-15,-12 0-33 16,-6 12-8-16,-11 8-20 16,-1 6 28-16,4 6 0 15,3 1-2-15,11-1 13 16,10-5-11-16,11-10 0 16,13-5-20-16,0-3 1 0,15-9-15 15,23 0 25-15,11 0-8 16,7-16-145-16,4-9 75 15,-2-4-142-15,-6-5-20 16,-10 1 83-16,-13 6-51 16,-14 3 135-16,-8 7 82 15,-7 9 88-15,0 4 104 16,0 4-160-16,0 0-20 16,-9 20 23-16,-4 10 43 15,-1 4 23-15,3 7-2 16,2 0-98-16,7-2 59 15,2-7-60-15,0-4-75 16,11-14-85-16,7-8-185 16,-5-6-840-16</inkml:trace>
  <inkml:trace contextRef="#ctx0" brushRef="#br0" timeOffset="48386.5">1640 9432 2020 0,'0'0'220'0,"0"0"-119"16,0 0-60-16,31 146 39 16,-31-71-41-16,-8 7-32 15,-19 6 26-15,-7 3-33 16,-24 21-151-16,9-21-124 0,5-23-587 0</inkml:trace>
  <inkml:trace contextRef="#ctx0" brushRef="#br0" timeOffset="52723.47">2175 9948 1470 0,'0'0'256'0,"0"0"-216"15,0 0 105-15,0 0-91 0,0 0-25 16,0 0 81-16,0 0-53 16,5-7-12-16,-3 7 26 15,-2-2-5-15,0 2 102 16,2 0-161-16,-2-3-1 16,0 3 64-16,0-2-55 15,0 2 22-15,0 0-5 16,0 0-20-16,0 0 81 15,0 0-93-15,0 0 0 16,0 0-1-16,0 5 8 16,0 16-7-16,2 7 0 15,0 12 8-15,1 6 46 16,-1 4-54-16,-2 2 0 0,0-2 22 16,0-3-8-1,0-4-10-15,-2-4-4 0,-3-9 0 16,3-4-58-1,0-7 52-15,2-2-121 0,0-5 0 16,0 0-95-16,0-10-75 16,0-2-248-16,0 0-784 0</inkml:trace>
  <inkml:trace contextRef="#ctx0" brushRef="#br0" timeOffset="53466.02">1956 9861 1498 0,'0'0'359'15,"0"0"-175"-15,0 0 73 16,0 0-124-16,0 0-41 15,0 0 9-15,0 0-72 16,50-26 11-16,-8 24-40 16,9 2 0-16,9 0 4 15,3 0-4-15,-1 2 0 16,-6 10-1-16,-4 2 22 16,-10 6-7-16,-7 1-14 0,-10 3 0 15,-9 1-3-15,-8 6 4 16,-5-2-1-16,-3 3 17 15,0-6 2-15,-7-1-4 16,-1-6-15-16,-2-5 0 16,8-9-31-16,0-1 31 15,2-4-32-15,0 0 31 16,4-9-53-16,16-14 47 16,7-5-170-16,0-2 61 15,-3 6 113-15,-4 6 6 16,-11 11 13-16,-4 7 55 15,-5 0-60-15,0 0 26 16,2 17-21-16,3 0-15 16,5 0 81-16,9-5-74 15,7-3 27-15,8-9-35 0,6 0 11 16,5-7-25-16,-5-17-69 16,-5-8-104-16,-6-9 40 15,-6-5-54-15,-8-5 2 16,-4-2 22-16,-2 5 131 15,-5 7 46-15,-1 12 175 16,-1 14 62-16,-2 10-17 16,0 5-205-16,0 8-15 15,0 22 51-15,0 11 31 16,0 9 81-16,0 2-84 16,0 2-61-16,0-4 80 0,0-1-89 15,0-8-9-15,4-3 0 16,-2-6-42-1,-2-4 25-15,0-5-123 16,-2-6-89-16,-29-17-20 0,4 0-145 16,-2-9-1019-16</inkml:trace>
  <inkml:trace contextRef="#ctx0" brushRef="#br0" timeOffset="53621.32">2788 9406 1750 0,'0'0'513'0,"0"0"-513"0,0 0-54 16,-78 109 45-16,20-2-50 15,7-12 9-15,8-12-345 0</inkml:trace>
  <inkml:trace contextRef="#ctx0" brushRef="#br0" timeOffset="54395.25">3907 9743 1805 0,'0'0'331'0,"0"0"-205"15,0 0-72-15,0 0-53 16,0 0 4-16,0 0 14 16,0 0-19-16,-2 138 178 15,-5-69-115-15,-4 3 37 16,2 2-18-16,0-4-72 15,0-3 60-15,3-7-70 16,-1-8 0-16,1-8 3 0,1-6-3 16,2-10-10-1,1-7-7-15,0-8-121 0,2-7 36 16,0-4-109-16,0-10-87 16,0-17 177-16,0-12-639 0</inkml:trace>
  <inkml:trace contextRef="#ctx0" brushRef="#br0" timeOffset="54608.45">4076 9742 1846 0,'0'0'232'0,"0"0"-195"16,0 0 99-16,0 0-84 15,87 132 38-15,-87-80 32 16,0 7-85-16,-17-1 81 0,-12 0-114 15,-7 1 13-15,0-7-25 16,3-6 8-16,6-7-92 16,12-11-88-16,8-10-346 15,7-16-221-15</inkml:trace>
  <inkml:trace contextRef="#ctx0" brushRef="#br0" timeOffset="54905.45">4699 9659 527 0,'0'0'1341'16,"0"0"-1154"-16,0 0-133 0,0 0-33 15,-121 30-15-15,76 14 161 16,3 12-65-16,7 11 24 15,8 3 25-15,9 1-84 16,9 1 9-16,9-5-76 16,0-5 40-16,16-6-17 15,10-8-23-15,8-10-42 16,6-6 9-16,2-15-152 16,25-17-20-16,-9-8-126 15,-7-20-511-15</inkml:trace>
  <inkml:trace contextRef="#ctx0" brushRef="#br0" timeOffset="55125.42">5064 9756 1625 0,'0'0'623'0,"0"0"-538"16,0 0-71-16,0 0 38 15,-111 156 156-15,75-92-107 16,5 3-3-16,4 3-30 15,4-8-61-15,8-6 22 16,4-8-29-16,4-11-46 16,1-8 20-16,1-11-133 15,-1-9-39-15,-17-9-101 16,-1-12-8-16,-3-15-420 0</inkml:trace>
  <inkml:trace contextRef="#ctx0" brushRef="#br0" timeOffset="55287.47">4610 9968 2141 0,'0'0'341'0,"0"0"-145"16,0 0-187-16,0 0 12 15,0 0 21-15,145 82-26 16,-108-43-17-16,1 0 1 16,0-1-141-16,9-1 31 15,-7-14-359-15,-7-9-533 0</inkml:trace>
  <inkml:trace contextRef="#ctx0" brushRef="#br0" timeOffset="55515.21">5280 9980 2061 0,'0'0'536'0,"0"0"-484"16,0 0 25-16,0 0-71 16,0 0 12-16,138 28-12 15,-95-16 21-15,-3 0-54 16,-7 2-52-16,-17 4-137 16,-9-4-167-16,-7-3-620 0</inkml:trace>
  <inkml:trace contextRef="#ctx0" brushRef="#br0" timeOffset="55638.48">5241 10203 2015 0,'0'0'370'0,"0"0"-329"15,0 0 53-15,0 0-94 16,133 5-38-16,-66-3 26 16,-5-2-494-16</inkml:trace>
  <inkml:trace contextRef="#ctx0" brushRef="#br0" timeOffset="56322.63">6148 10026 1463 0,'0'0'223'0,"0"0"-172"15,0 0 51-15,0 0-53 16,0 0 8-16,127-61 52 16,-100 58-13-16,-8 3 80 15,-5 0-176-15,-12 12 21 16,-2 13 19-16,-22 14 10 15,-30 12 73-15,-15 7-33 16,-10 2-78-16,1-4 79 16,11-12-90-16,18-11-1 15,21-13 13-15,14-8 12 16,12-5-11-16,2-3-14 16,32-2 0-16,17-1 40 15,16-1-40-15,11 0 0 0,7 0-6 16,-3-9-86-16,17-17-47 15,-24 1-145-15,-17-2-366 0</inkml:trace>
  <inkml:trace contextRef="#ctx0" brushRef="#br0" timeOffset="56508.34">6805 9791 616 0,'0'0'1517'0,"0"0"-1295"15,0 0-147-15,0 0-24 16,136 136 117-16,-123-64-94 16,-13 25 10-16,0-4-50 15,-27 5-16-15,-14-2-36 16,-36-3-118-16,8-9-167 0,9-26-375 0</inkml:trace>
  <inkml:trace contextRef="#ctx0" brushRef="#br0" timeOffset="61476.23">6163 9990 846 0,'0'0'196'16,"0"0"-64"-16,0 0-25 16,0 0 90-16,0 0-150 15,0 0-20-15,0 0-24 16,2-32 19-16,0 27-32 15,-2 3 10-15,0-1 0 16,0-1 119-16,3-1-37 16,-3 2 59-16,2-1 21 15,0-1-48-15,-2 2 47 16,0 1-74-16,0-1-48 16,0 2 126-16,0 1-125 15,0-2 20-15,0 2 16 0,0-4-45 16,2-1 65-16,-2 2-96 15,0-6 6-15,0 0 45 16,0-5-51-16,5-4 0 16,0-4 0-16,1-4 26 15,1-1-29-15,-3-3 3 16,0-2 0-16,2 0-11 16,-4 0 12-16,-2 3-1 15,0 6 7-15,0 5 30 16,0 6-1-16,0 5-36 15,0 4-12-15,0 3-20 16,0 0-39-16,0 0-114 16,0 0-273-16,0 3-305 15,0 4-54-15</inkml:trace>
  <inkml:trace contextRef="#ctx0" brushRef="#br0" timeOffset="61777.6">6215 9515 1388 0,'0'0'552'0,"0"0"-293"15,0 0-128-15,0 0 76 16,0 0-175-16,0 0-31 15,0 0 56-15,-45 2-56 0,18 12 10 16,-2 2-11 0,5 1 6-16,4-3-3 0,7-2-3 15,3-1-59-15,6-5-22 16,4-3-144-16,0-3-74 16,8 0 71-16,13-13 34 15,-1-6-434-15</inkml:trace>
  <inkml:trace contextRef="#ctx0" brushRef="#br0" timeOffset="61896.44">6215 9515 1245 0,'4'-46'523'0,"7"46"-378"0,5 0 48 16,1 0-162-1,3 2-3-15,3 12 8 0,2 2-29 16,-2 3-14-16,9 4-70 16,-10-7-149-16,-1-9-67 15</inkml:trace>
  <inkml:trace contextRef="#ctx0" brushRef="#br0" timeOffset="62572.04">6313 9056 871 0,'0'0'751'0,"0"0"-630"16,0 0-58-16,0 0 23 15,0 0-68-15,0 0 82 16,0 0-11-16,4 40-20 16,-2-21 88-16,-2 4-126 0,0-4 36 15,0 1-20-15,0 1-27 16,0-5 39-16,0 0-59 15,-4-2 0-15,-1-2 3 16,3-2-2-16,0-4-1 16,2-2 0-16,0-2-26 15,0-2-5-15,0 0 0 16,0 0-49-16,2 0 74 16,13 0-51-16,6-14 32 15,1-1-106-15,-2-6-67 16,-2-1 151-16,-5 2-41 15,-4 2 82-15,-4 2 6 16,-3 2 26-16,-2 7 86 16,0-2 20-16,0 6-22 15,0 2 99-15,0 1-135 0,0 0-13 16,0 0 16-16,0 0-69 16,0 0-7-16,0 10-1 15,0 6 6-15,0 6-41 16,13 1 35-16,9 3-53 15,20 8-13-15,-3-7-192 16,-6-7-282-16</inkml:trace>
  <inkml:trace contextRef="#ctx0" brushRef="#br0" timeOffset="63348.05">7416 10038 1528 0,'0'0'850'16,"0"0"-584"-16,0 0-135 15,0 0 92-15,0 0-147 16,0 0-55-16,0 0 34 16,16 0-38-16,3 0-17 15,8 0 0-15,4 0 9 16,2-2-20-16,4 0 11 15,-4 2-54-15,-2 0 6 16,1 0-86-16,-3 0-114 16,-8 0-243-16,-9 2-123 0</inkml:trace>
  <inkml:trace contextRef="#ctx0" brushRef="#br0" timeOffset="63488.08">7376 10186 1497 0,'0'0'701'0,"0"0"-626"16,0 0-38-16,0 0-31 16,118 8 24-16,-47-6-60 15,-11 0 14-15,-8-2-465 0</inkml:trace>
  <inkml:trace contextRef="#ctx0" brushRef="#br0" timeOffset="67649.03">8265 10128 1330 0,'0'0'178'16,"0"0"-130"-16,0 0 15 16,0 0-11-16,0 0 15 15,0 0-20-15,0 0 12 16,0 0 144-16,0 0-81 0,0 0 39 16,0 0-36-16,0 0-94 15,0 0 66-15,0 0-94 16,0 0 18-16,0 0 81 15,0 0-101-15,0 0 41 16,0 0 16-16,0 0-58 16,0 0 78-16,0 0-78 15,0 0 3-15,6 0 15 16,4 0-18-16,5 0 0 16,3-1-11-16,5-4 35 15,1 1-16-15,5-1-8 16,0 0 0-16,2-2 1 0,2 4-1 15,2-3 0 1,0 0-7-16,-2 2 26 0,1-2-16 16,-3 2-3-16,-4 1 0 15,-3 0-9-15,-2-1 9 16,-2 2 0-16,3-1 0 16,0 3 26-16,0-1-26 15,6 0 0-15,0-2 0 16,2 1-18-16,1 0 18 15,-1 0 0-15,2-1-1 16,-2 3 24-16,2-3-28 16,-8 3 5-16,4 0 0 15,-2-2-16-15,0 2 16 16,0 0 0-16,0-2 0 16,2 2 21-16,-2 0-24 0,0 0 3 15,-4 0 0-15,4 0-19 16,2 0 20-16,0 0-1 15,2 0 0-15,1 0 18 16,-3 0-17-16,2 0-1 16,-2 0 0-16,2 0-22 15,-2 0 28-15,0 0-6 16,2 0 0-16,-2 0 15 16,0 0-17-16,0 0 2 15,0 0 0-15,3 0-18 16,-1 0 26-16,2 0-8 15,-2 0 0-15,3 0 10 16,-3 0-8-16,0 0-2 16,2 0 0-16,2 2-24 15,2 0 42-15,1 1-18 0,4-3 0 16,3 3 9-16,1-1-12 16,4 0 3-16,1-2 0 15,2 2-8-15,-1-2 17 16,-1 0 27-16,3 0-30 15,-1 0 23-15,0 0 27 16,-1 0-56-16,-4 0 0 16,-5 3-3-16,-5-3 24 15,-7 1-18-15,-6-1-3 16,-5 4-91-16,-9 0 84 16,-11 1-268-16,0 0-399 0,-2-5-1030 15</inkml:trace>
  <inkml:trace contextRef="#ctx0" brushRef="#br0" timeOffset="74602.78">8736 9354 142 0,'0'0'748'0,"0"0"-564"16,0 0-64-16,0 0-44 15,0 0 139-15,0 0-138 16,31-61-8-16,-29 54 11 16,0-1-80-16,0 0 28 15,-2 2 14-15,3 3-23 16,-1-4 98-16,-2 2-49 15,2-2 28-15,0 0 36 16,0 2-72-16,0 1 25 16,-2 0-20-16,4 0-50 15,-4 1 80-15,0 3-73 16,0-1-4-16,0 1 44 0,0 0-60 16,-6-2 38-16,-9 2-40 15,-7 0 11-15,-10 0-38 16,-3 0 27-16,-7 10-3 15,-1 10-18-15,-3 6 42 16,-4 6-11-16,3 4 2 16,5 2 7-16,9-1 95 15,6-4-98-15,12-1 13 16,9-2 27-16,6 3-48 16,3-3 67-16,19-2-75 15,7-3 22-15,9-6 27 16,5-3-47-16,7-8-2 15,4-2 0-15,0-2 0 16,0-4-6-16,-8 0-109 0,3 0-197 16,-13-4-24-16,-9-8-544 0</inkml:trace>
  <inkml:trace contextRef="#ctx0" brushRef="#br0" timeOffset="75628.35">9027 9003 1000 0,'0'0'620'16,"0"0"-484"-16,0 0-22 15,0 0 21-15,0 0 90 16,0 0-151-16,0 0 28 15,12-11-10-15,-12 11-52 16,0 0 79-16,0 0-68 16,0 0-35-16,0 0 26 15,0 1-42-15,0 13 0 16,0 6 37-16,-4 3-20 16,-2 0 59-16,2 0-76 15,2-5 30-15,0-1 1 0,0-4-31 16,2-1 0-16,-3 0-9 15,1 0 30-15,0-1-31 16,0 1 10-16,0 3-102 16,0-3 93-16,2 2-209 15,0-6-30-15,0-8-99 16,4 0-129-16,9-8-129 0</inkml:trace>
  <inkml:trace contextRef="#ctx0" brushRef="#br0" timeOffset="75958.03">9268 9029 1277 0,'0'0'309'16,"0"0"-200"-16,0 0-83 15,0 0 66-15,0 0-92 16,0 0 0-16,0 0 51 16,-138 36-42-16,101-19 79 15,8-3 25-15,4-2-55 16,13-2 93-16,8 0-129 16,4 0-13-16,0 4 99 15,12 2-39-15,9 2 18 16,6 2-49-16,4 0-6 15,3-2-6-15,-5 2-26 0,4 2-142 16,-6-1-120 0,-9-12-391-16</inkml:trace>
  <inkml:trace contextRef="#ctx0" brushRef="#br0" timeOffset="76620.5">8887 9559 682 0,'0'0'906'0,"0"0"-710"15,0 0-114-15,0 0 103 16,0 0-164-16,0 0 1 15,0 0 56-15,3 0-14 16,-3 0 76-16,0 0-21 16,0 0-64-16,0 0 79 15,0 0-133-15,0 0-1 16,0 0 0-16,0 12 25 16,-3 6 51-16,-3 3-76 0,-2-2 1 15,2 3 73-15,-3-5-74 16,3 4 0-16,-2-5 1 15,4 0 24-15,0 1-19 16,-1-3-6-16,3-1-79 16,0 1 70-16,0-2-192 15,0-7-52-15,2-3-117 16,0-2-222-16</inkml:trace>
  <inkml:trace contextRef="#ctx0" brushRef="#br0" timeOffset="76834.32">8856 9583 1470 0,'0'0'275'15,"0"0"-155"-15,0 0 54 0,0 0-75 16,0 0 38-16,0 0-66 16,136 30-13-16,-112-14 34 15,1 0-82-15,-2 2-8 16,-6 1-2-16,-1-2-40 15,-1 1 31-15,3-4-190 16,-5-3-158-16,-1-10-263 0</inkml:trace>
  <inkml:trace contextRef="#ctx0" brushRef="#br0" timeOffset="77064.73">9369 9587 1549 0,'0'0'307'16,"0"0"-170"-16,0 0-91 16,0 0 69-16,0 0 30 15,0 0-61-15,0 0 94 16,-116 102-148-16,93-77-19 16,5-6 2-16,3-3-13 15,6-2-18-15,2-3-73 16,3-10-193-16,4-1 31 15,0-12-90-15,0-9-490 0</inkml:trace>
  <inkml:trace contextRef="#ctx0" brushRef="#br0" timeOffset="77211.97">9338 9589 1472 0,'0'0'582'16,"0"0"-527"-16,0 0 98 15,0 0 0-15,0 0-71 16,21 126 78-16,-16-89-160 15,2 0-11-15,2-1-20 16,15-7-164-16,-1-9-167 16,1-13-1184-16</inkml:trace>
  <inkml:trace contextRef="#ctx0" brushRef="#br0" timeOffset="77569.92">9732 9723 1538 0,'0'0'213'15,"0"0"-125"-15,0 0 29 16,0 0 49-16,0 0-78 0,0 0-44 16,0 0 96-16,15 38-139 15,-4-38 5-15,-1 0-3 16,-6 0 21-16,-4-5-48 16,0-8-9-16,0 1 33 15,-8 2-38-15,-6 3 38 16,5 4-45-16,3 3-62 15,6 0-224-15,0 0-442 0</inkml:trace>
  <inkml:trace contextRef="#ctx0" brushRef="#br0" timeOffset="78053.89">10483 9282 766 0,'0'0'211'0,"0"0"-62"16,0 0 84-16,0 0 23 15,-152 37-109-15,110-10 48 16,0 12 75-16,2 7-113 16,11 8 17-16,7 0-34 15,15 0-86-15,7-2 116 16,7-6-170-16,24-6 0 16,13-6-5-16,10-6 6 15,8-10-2-15,5-8-92 16,24-10-217-16,-16 0-38 0,-16-15-1622 15</inkml:trace>
  <inkml:trace contextRef="#ctx0" brushRef="#br0" timeOffset="82584.05">10693 9238 905 0,'0'0'361'16,"0"0"-163"-16,0 0-44 16,0 0-30-16,0 0 59 15,0 0-76-15,0 0-22 16,0-12 76-16,0 10-106 15,0 2 28-15,0 0 9 0,0 0-92 16,0 0 97-16,0 0-97 16,0 0 1-16,0 0 51 15,0 0-46-15,0 0-6 16,0 0 0-16,0 0 21 16,0 0-23-16,0 0 2 15,0 0 0-15,0 0 12 16,0 0-2-16,0 0-10 15,0 0 0-15,0 0 20 16,0 0-23-16,0 0 3 16,0 0 0-16,0 0-21 15,0 0 22-15,0 0-1 16,0 0 0-16,0 0 15 0,0 6-42 16,0 8 27-1,0 3 0-15,-3 0 48 0,-1 3-48 16,2-4 27-16,0-2-27 15,0-2 24-15,-1-1-5 16,1-4-19-16,2-2 0 16,0-3-13-16,0 0 20 15,-2-2-7-15,2 0 0 16,0 0 8-16,0 0-38 16,0 0 30-16,0 0-15 15,0 0-7-15,11-11 19 16,11-9-21-16,7-4-107 15,3-4-15-15,3 2 145 16,-4 3-82-16,-2 8 66 16,-4 3 17-16,-10 7 14 15,-3 2 85-15,-6 3-62 16,-3 0-18-16,1 3 41 0,-2 12-45 16,0 7 1-16,0 2 53 15,-2 5-48-15,0-3 44 16,0 3-65-16,-2 0-10 15,-2 0-22-15,4 0-157 16,0-9-277-16,0-10-448 0</inkml:trace>
  <inkml:trace contextRef="#ctx0" brushRef="#br0" timeOffset="82839.39">11157 9286 1582 0,'0'0'520'0,"0"0"-328"16,0 0-29-16,0 0-54 15,0 0 15-15,0 0-124 16,142 0 10-16,-99 2-26 15,-1 3 7-15,-2 2-70 16,9 0-97-16,-11 0-199 0,-9-5-361 16</inkml:trace>
  <inkml:trace contextRef="#ctx0" brushRef="#br0" timeOffset="83601.39">11727 9110 950 0,'0'0'642'0,"0"0"-487"0,0 0-28 15,0 0 12-15,0 0-13 16,0 0 37-16,0 0-110 16,2-2 15-16,-2 2-31 15,0 0-35-15,0 0-4 16,0 0 1-16,0 0 1 16,0 0-3-16,0 0 3 15,0 0 0-15,0 0 4 16,0 0-2-16,0 0 29 15,0 0-31-15,0 0 1 16,0 0 9-16,0 0-10 16,0 0 0-16,0 0 0 15,0 0 0-15,2 0 4 16,6 0-4-16,-4 0 0 16,0 0-1-16,0 0 1 0,1 0-1 15,-3 0 1-15,-2 0 0 16,2 0 16-16,-2 0-16 15,0 0 0-15,0 0 109 16,0 0-76-16,0 0 23 16,0 0-18-16,0 0-25 15,0 0 38-15,0 0-51 16,0 0 0-16,0 0-15 16,0 0 15-16,0 11 0 15,0 10-1-15,0 3 1 0,0 3 46 16,0 4-46-1,0-1 0-15,-2-4 46 0,-2 1-32 16,1-8-11-16,1-3-3 16,2-3 0-16,0-6 4 15,-2 1-4 1,2-2-52-16,-2-2 51 0,2 0-92 16,0 0-17-16,0-4-54 15,0 2-26-15,0-2 11 16,0 0-35-16,0 0-21 15,0 0 152-15,0 0-55 16,0-3 44-16,0-4 23 16,11-6-24-16,-2 1-58 15,2-1-540-15</inkml:trace>
  <inkml:trace contextRef="#ctx0" brushRef="#br0" timeOffset="83872.39">12069 9164 1313 0,'0'0'351'15,"0"0"-217"-15,0 0-1 16,0 0-67-16,0 0-21 16,0 0-45-16,-121 25 10 15,83-6 73-15,4-1-46 16,9 0 47-16,13-1-4 0,7-2-61 15,5 2 72-15,0 0 10 16,17 1-23 0,13 0 63-16,6-1-127 0,4-2-14 15,26-1-20-15,-10-4-214 16,-6-3-400-16</inkml:trace>
  <inkml:trace contextRef="#ctx0" brushRef="#br0" timeOffset="91740.84">10728 9719 570 0,'0'0'862'16,"0"0"-656"-16,0 0-88 15,0 0 54-15,0 0-13 0,0 0-2 16,0-4-83-16,0 4-73 15,0 0 96-15,0 0-87 16,0 0 30-16,0 0 11 16,0 0-44-16,0 0 57 15,0 0-64-15,0 0 6 16,0 8-19-16,-9 12 46 16,-4 9-33-16,0-1 38 15,2 2-20-15,2-2 34 16,-1-5-52-16,6-2 0 15,0-4 8-15,0 0-8 16,1-5-8-16,1 0-36 0,0-2-98 16,0 0 62-16,2-5-210 15,-3-2-71-15,3-3-150 16</inkml:trace>
  <inkml:trace contextRef="#ctx0" brushRef="#br0" timeOffset="91949.37">10753 9726 1502 0,'0'0'514'0,"0"0"-481"15,0 0-22-15,0 0 107 16,0 0-43-16,0 0 14 16,0 0-67-16,129 75 9 0,-107-51 9 15,1-2-40-15,2 0-27 16,-6-1-19-16,6-4-169 15,-5-5-51-15,-5-7-125 0</inkml:trace>
  <inkml:trace contextRef="#ctx0" brushRef="#br0" timeOffset="92136.15">11099 9694 1699 0,'0'0'477'0,"0"0"-443"16,0 0-24-16,0 0 162 0,-52 102-144 16,38-65-15-1,4 4 5-15,3 3-18 0,5 3-73 16,2-8-222-16,0-15-367 0</inkml:trace>
  <inkml:trace contextRef="#ctx0" brushRef="#br0" timeOffset="92366.93">11257 9833 651 0,'0'0'1331'16,"0"0"-951"-1,0 0-289-15,0 0-90 0,0 0 103 16,0 0-103-16,0 0-1 16,120 36 0-16,-73-22-26 15,-9-2-111-15,-4-5-352 0</inkml:trace>
  <inkml:trace contextRef="#ctx0" brushRef="#br0" timeOffset="92657.01">11716 9726 1141 0,'0'0'817'0,"0"0"-666"16,0 0-108-16,0 0-22 15,0 0 14-15,0 0 26 16,0 0 32-16,-23 85-14 15,13-50 71-15,-2 0-95 16,1-4-6-16,5-2-49 16,-3-2 37-16,4-7-32 15,0-2-5-15,3-6-105 16,0-6 46-16,2-4-116 16,0-2 22-16,0-20 13 15,7-12-163-15,9-3-636 0</inkml:trace>
  <inkml:trace contextRef="#ctx0" brushRef="#br0" timeOffset="92972.39">11768 9789 725 0,'0'0'1097'0,"0"0"-790"16,0 0-126-16,0 0-115 15,0 0-49-15,0 0 101 16,0 0-43-16,75 67 11 16,-61-42-26-16,-3-4-44 15,4-4 78-15,1 0-94 16,2-5 0-16,4-7-1 15,0-2 2-15,3-3-2 16,2-5-27-16,0-19-107 16,2-8 94-16,0-5-205 15,-1-3-1-15,1 1 164 0,-5 5 83 16,-3 10 21-16,-8 8 196 16,-6 5-10-16,-3 11 59 15,-4 0-217-15,0 0-49 16,0 9 0-16,3 14 29 15,-1 11-24-15,-2 6-5 16,0 6-72-16,0 18 50 16,0-14-284-16,0-13-434 0</inkml:trace>
  <inkml:trace contextRef="#ctx0" brushRef="#br0" timeOffset="93716.21">11020 10128 1358 0,'0'0'591'0,"0"0"-438"16,0 0-43-16,0 0 0 15,0 0-109-15,0 0 95 16,0 0-95-16,29 0 11 15,-12 0 49-15,4-1-18 16,8-4 58-16,4 0-15 16,13 3-80-16,9 0 97 15,12 2-92-15,13 0-5 16,7 0 61-16,8 0-58 0,4 0 36 16,1 0-45-16,-4 0 22 15,0 0-20-15,-5-3-2 16,-4 1-23-16,-6 0 11 15,-8 2-52-15,-9 0-32 16,6-5-129-16,-21-2-313 16,-11-1-697-16</inkml:trace>
  <inkml:trace contextRef="#ctx0" brushRef="#br0" timeOffset="94353.61">9988 10608 973 0,'0'0'489'15,"0"0"-336"-15,0 0-22 16,0 0-14-16,0 0 40 15,0 0-103-15,0 0-18 16,-95-51 50-16,47 51-68 0,-8 0-8 16,2 21 95-16,-5 5-73 15,8 8 87-15,7 2-89 16,9 4-24 0,12-2 137-16,11 3-96 0,10-4 10 15,2-2-6-15,22 0-35 16,18-7 83-16,18-3-99 15,11-7 13-15,12-8-4 16,4-8-9-16,-3-2-68 16,14-4-118-16,-21-13-306 15,-19-1-268-15</inkml:trace>
  <inkml:trace contextRef="#ctx0" brushRef="#br0" timeOffset="97315.03">10200 10447 1324 0,'0'0'214'0,"0"0"-158"15,0 0-30-15,0 0 0 16,0 0 54-16,0 0-74 16,0 0 13-16,2 0 75 0,-2 4-86 15,0 2 107 1,0 1-6-16,0 2-76 0,0 1 73 15,0 4-82-15,0 0-17 16,0 2 100-16,0 3-107 16,0-5 28-16,-2-1-28 15,0-3 31-15,0-3-22 16,2-3-9-16,0-2 0 16,0-1-7-16,0-1 7 15,0 0 0-15,0 0 0 16,0 0 16-16,0 0-10 15,0 0-6-15,0 0 0 16,0 0-10-16,0 0 23 0,0 0-13 16,0 0 0-1,0 0 24-15,0 0 3 0,0 0-27 16,0 0 0-16,0-3 44 16,8-16-44-16,11-1-56 15,0-4 23-15,4-2-54 16,1 0 81-16,1 0-45 15,0 3 47-15,-6 6 4 16,-1 1 55-16,-3 5 35 16,2 4-39-16,-4 0-34 15,0 7 65-15,3 0-82 16,-3 0 0-16,0 17 5 16,-4 7 7-16,-4 7-12 15,-5 8 0-15,0 7-11 16,0 3-23-16,-16 6-137 0,1-11-310 15,1-13-971-15</inkml:trace>
  <inkml:trace contextRef="#ctx0" brushRef="#br0" timeOffset="98175.39">10283 10997 1096 0,'0'0'521'16,"0"0"-320"-16,0 0-117 16,0 0-33-16,0 0 88 15,0 0-133-15,0 0 31 16,2 2-12-16,-2 2-9 15,0 6 21-15,0 6 1 16,-9 6 7-16,0 3 91 16,0 6-103-16,1-2 23 0,0 3 19 15,4-6-75 1,-1-1 88-16,3-5-88 0,2-4 0 16,0-4-1-16,-2-4 1 15,2-2 0-15,0-3-2 16,0-3-81-16,0 0 83 15,0 0-73-15,0 0-32 16,0 0 96-16,0-11-86 16,9-7-236-16,3-2 193 15,0-4-106-15,2 2 183 16,-1 1 21-16,0 0 40 16,1 1 59-16,-1 3-17 15,1 4 59-15,-1 3-3 16,3 4-98-16,1 0 142 0,4 2-67 15,3 2-2 1,5 2 57-16,3 0-32 0,-3 0 19 16,0 0-39-16,-2 9-76 15,-4 6 98-15,0-1-100 16,-5 4 0-16,-1 0-29 16,-1 0 29-16,-5 1-55 15,3-5-77-15,-1-5-184 16,-2-3-8-16,-4-6-442 0</inkml:trace>
  <inkml:trace contextRef="#ctx0" brushRef="#br0" timeOffset="98373.35">10873 10877 1098 0,'0'0'1197'16,"0"0"-1133"-16,0 0-33 15,0 0-6-15,0 0 27 16,-31 126-4-16,22-81-48 16,5 4 16-16,2-1-56 15,2-2-76-15,0-14-264 16,4-12-1144-16</inkml:trace>
  <inkml:trace contextRef="#ctx0" brushRef="#br0" timeOffset="101343.03">12652 9964 1355 0,'0'0'338'16,"0"0"-249"-16,0 0 26 0,0 0-15 15,0 0-39 1,0 0 78-16,0 0-48 0,0 0-3 15,0 0 39-15,0 0-22 16,0 0 24-16,0 0-62 16,0 0-37-16,0 0 73 15,0 0-89-15,9 0-13 16,9 0 28-16,9 0-11 16,6 0-3-16,3 0-15 15,4 0 6-15,-3 0-5 16,2 0-1-16,-3 0-19 15,-3 0 18-15,-4 1-110 16,-7 8-72-16,-15 7-171 16,-5-2-361-16,-2-2-795 0</inkml:trace>
  <inkml:trace contextRef="#ctx0" brushRef="#br0" timeOffset="101526.03">12670 10294 1618 0,'0'0'600'16,"0"0"-382"-16,0 0-143 15,0 0 4-15,138 0-22 16,-91 0-56-16,2 0-2 0,16-1-101 16,-14-5-289-1,-9-4-475-15</inkml:trace>
  <inkml:trace contextRef="#ctx0" brushRef="#br0" timeOffset="103391.37">14030 9423 1024 0,'0'0'310'16,"0"0"-117"-16,0 0-36 16,0 0-15-16,0 0 2 15,0 0 26-15,0 0 22 16,2-31-106-16,-2 25-33 15,0 1 81-15,0-2-101 16,0 0 16-16,-5 0-27 16,-10 0-22-16,-5-2 0 15,-7 5-7-15,-6 3-21 0,-7 1 8 16,-1 0 11-16,-1 5 8 16,0 14 1-16,6 3 0 15,5 6 31 1,7 3-30-16,6 8 21 0,11-2 71 15,7 4-80-15,0-5 49 16,15-2-34-16,14-2-18 16,11-6 19-16,7-6-29 15,5-3-32-15,4-10 31 16,-1-2-162-16,5-5-59 16,-13 0-273-16,-13-12-444 0</inkml:trace>
  <inkml:trace contextRef="#ctx0" brushRef="#br0" timeOffset="104872.54">14277 9071 895 0,'0'0'710'16,"0"0"-494"-16,0 0-49 16,0 0 45-16,0 0-79 15,0 0-35-15,0 0 19 16,-7-33-69-16,16 19 1 15,9 0-31-15,5-3-3 16,4 3 13-16,-4 2-28 16,2 6 0-16,-4 4-9 15,-6 2 9-15,-6 0 0 16,-9 12-9-16,0 12 9 16,-2 5 50-16,-20 7-42 0,-7-2 23 15,2-2 51 1,2-6-68-16,10-9 6 0,7-6-20 15,6-7 1-15,2-2-2 16,0 1-16-16,14-3-37 16,11 5 34-16,8-1-54 15,25-4-81-15,-9 0-161 16,-6 0-525-16</inkml:trace>
  <inkml:trace contextRef="#ctx0" brushRef="#br0" timeOffset="108835.34">14351 9535 995 0,'0'0'316'0,"0"0"-181"16,0 0-45-16,0 0 81 16,0 0-148-16,0 0 18 15,0 0 13-15,0-20-42 16,2 16 87-16,-2-1-31 16,0 5-20-16,0-3 123 15,0-1-118-15,0 2-11 16,0-1-22-16,-2-1-5 15,-4 3 10-15,-2-2-25 16,-1 3 0-16,-1 0-6 16,-6 0 6-16,-5 0 0 15,-2 15 5-15,-2 7 8 16,2 6 49-16,1 4-32 16,7 4-13-16,4 1 124 0,3-2-141 15,8 0 58-15,0-4-13 16,0-1-39-16,12-3 54 15,5-6-60-15,6-2 0 16,4-8-23-16,0 0 23 16,-6-6-40-16,2-5 16 15,-9 0-40-15,-6 0 39 16,-6-13 14-16,-2-6-15 16,0-2-10-16,-18 0 51 15,-3 1-15-15,-4 5 1 16,2 3 32-16,3 4-39 15,1 5 6-15,5 3-117 16,5 0-64-16,7 0-409 0,2 4-921 16</inkml:trace>
  <inkml:trace contextRef="#ctx0" brushRef="#br0" timeOffset="109266.1">14779 9675 1594 0,'0'0'553'15,"0"0"-518"-15,0 0-23 16,0 0 77-16,0 0-88 16,0 0 1-16,0 0-2 15,6 2 15-15,3 1-21 16,1-3 6-16,-6 0 0 15,-2 0 4-15,-2 0 5 0,0 0 27 16,0 0 79-16,0 0-83 16,-11 0 112-16,0 0-144 15,0-5-12-15,1 3-13 16,6 2-78-16,0 0-178 16,4 0-359-16</inkml:trace>
  <inkml:trace contextRef="#ctx0" brushRef="#br0" timeOffset="109932.34">15340 9324 1181 0,'0'0'284'0,"0"0"-102"15,0 0-58-15,0 0 37 16,0 0-70-16,0 0-11 16,0 0 124-16,-42-48-164 0,22 42-28 15,-9 2 63 1,-7 4-48-16,-6 0 31 0,-5 15-42 15,-3 11-1-15,0 13 121 16,10 5-105-16,7 2 18 16,13 3 54-16,11-3-73 15,9-2 45-15,2-4-75 16,27-6 15-16,9-3-3 16,10-8-12-16,4-3-20 15,4-8 19-15,0-4-106 16,6-8-97-16,-14 0-355 15,-11-17-911-15</inkml:trace>
  <inkml:trace contextRef="#ctx0" brushRef="#br0" timeOffset="113074.36">15577 9191 1356 0,'0'0'342'0,"0"0"-262"16,0 0 124-16,0 0 4 0,0 0-67 15,0 0 52-15,0 0-86 16,0 0-22-16,4 0-28 16,2-7-32-16,4-5 15 15,1-4-40-15,3-2 0 16,-1-1-39-16,3-3 39 15,-1-4-16-15,1 3 15 16,-1-6-24-16,-1 5-5 16,-1 0 30-16,-4 6 0 15,-2 6 56-15,-3 3-29 16,-4 7 33-16,0 2-60 16,0 0 48-16,0 0-78 15,0 2 30-15,0 21-106 16,0 12 93-16,-4 13-69 15,-10 24-88-15,3-10-149 0,0-12-455 0</inkml:trace>
  <inkml:trace contextRef="#ctx0" brushRef="#br0" timeOffset="116944.12">15537 9694 806 0,'0'0'669'0,"0"0"-513"15,0 0-37-15,0 0-9 16,0 0-28-16,0 0 33 16,38-51-25-16,-34 44-28 15,0 4 82-15,0-1-75 16,0-1 68-16,-4 3-12 16,0 2-97-16,0 0 41 0,0 0-69 15,0 0 0 1,0 0-27-16,0 0 27 0,0 0-27 15,-4 14 18-15,-8 7 9 16,-4 4 42-16,-2 7-42 16,-4 1 1-16,-3-1 28 15,3-4-29-15,2-2 0 16,2-8-6-16,7-5 26 16,4-5-53-16,5-6 33 15,2 0-67-15,0-2 51 16,0 0-59-16,0 0 23 15,0 0 50-15,13 0-26 0,8-8 7 16,3 0 8 0,3-1 13-16,7 4 0 15,1-1 18-15,5 1 7 0,1 2-1 16,-4-1 3-16,1-1-30 16,-5 1 3-16,-4-1-95 15,-4-2 71-15,-8 0-139 16,-5-4-32-16,-3-3 12 15,-7 0-50-15,-2-4 197 16,0 1 33-16,0 5 3 16,0 1 150-16,0 5-42 15,0 3 40-15,0 3-52 16,-2 0-86-16,-3 0 12 0,-1 20-22 16,-2 6 0-1,0 8 20-15,-3 6-14 0,-1 4-12 16,-1 0 1-16,-14 7-187 15,8-10-100-15,-1-13-1276 0</inkml:trace>
  <inkml:trace contextRef="#ctx0" brushRef="#br0" timeOffset="117680.93">13687 10258 1517 0,'0'0'401'0,"0"0"-326"16,0 0 77-16,0 0-85 15,0 0-67-15,0 0 46 16,0 0 0-16,160-22 25 16,-96 15 22-16,11-1-39 15,6 2 114-15,9-1-123 0,1 4-8 16,8-2 48-16,-1 1-70 16,22-2 15-16,18 1-9 15,23-4 3-15,1 1 28 16,-31 2-52-16,-32 3 0 15,-34 0-13-15,-5 1 28 16,11-2-15-16,10 3 0 16,8-4 6-16,-5 1-6 15,-6 0 0-15,-7 3 0 16,-6 1-24-16,-12 0 30 16,-7 0-12-16,-11 0-6 15,-8 0-69-15,-10 0 69 16,-7 0-230-16,-4 0-234 0,-6 0-199 15</inkml:trace>
  <inkml:trace contextRef="#ctx0" brushRef="#br0" timeOffset="118519.31">14255 10645 1001 0,'0'0'322'0,"0"0"-137"15,0 0-29-15,-136 49-49 16,100-21 74-16,5 2-68 15,13 4-51-15,11-1 128 0,7-1-111 16,9 2 29-16,28-7 14 16,9-3-55-16,12-5 26 15,6-7-93-15,1-7-5 16,-1-5-35-16,11 0-91 16,-22-8-139-16,-13-6-331 0</inkml:trace>
  <inkml:trace contextRef="#ctx0" brushRef="#br0" timeOffset="120014.3">14634 10485 795 0,'0'0'386'0,"0"0"-136"16,0 0-59-16,0 0-56 15,0 0 7-15,0 0-61 16,0 0-75-16,-7-12 108 15,5 8-59-15,-2 0-13 16,2 3 63-16,-4-4-60 16,4 3 30-16,2 0-9 15,0 0-56-15,0 2 78 16,0-2-87-16,0-2 10 16,0 1 24-16,10-4-35 15,3 0-6-15,5 0 5 0,-3 2 2 16,1 5-6-16,-3 0 5 15,-1 0 0-15,-6 0-4 16,-3 5 17-16,-3 9-13 16,0 2 0-16,-12 4 12 15,-12 2 90-15,-5 0-102 16,0-4 0-16,4-3 17 16,7-5-1-16,12-6-32 15,6-3-2-15,0-1-118 16,6 0 114-16,14 0-63 15,3 0 70-15,-1 0-9 16,-4 0 41-16,-7 0-17 0,-6 4 0 16,-5 2 0-1,0 9-22-15,-10 3 22 0,-9 3-45 16,-10 12-21-16,6-6-311 16,7-8-473-16</inkml:trace>
  <inkml:trace contextRef="#ctx0" brushRef="#br0" timeOffset="120381.65">14611 10921 1207 0,'0'0'521'0,"0"0"-289"16,0 0-141-16,0 0 46 0,0 0-5 15,0 0-112-15,0 0 28 16,108-9-48-16,-79-4-77 16,0-4 50-16,-2-2-168 15,-6-4 9-15,0 2 122 16,-5 7 64-16,-8 2 85 16,-3 7 18-16,-5 3-44 15,0 2 82-15,0 0-141 16,0 12 0-16,0 9 81 15,-7 8-30-15,-1 3 64 16,-2 5-75-16,1 1-22 16,3-3 34-16,2 0-52 15,4-1-12-15,0-6-40 16,0-5-121-16,15-8-111 16,-1-9-247-16</inkml:trace>
  <inkml:trace contextRef="#ctx0" brushRef="#br0" timeOffset="120647.18">15020 10928 1094 0,'0'0'809'0,"0"0"-738"16,0 0 27-16,0 0 59 16,0 0-50-16,-23 109 105 15,23-82-111-15,11-2-19 16,16-4 8-16,6-9-60 15,6-3 44-15,3-9-74 16,-7 0 1-16,-6-2-27 16,-10-20 26-16,-13-4-40 0,-6-7-20 15,-9 0-11-15,-17 1 42 16,-10 6-102-16,-20 13-87 16,11 8 88-16,5 5-406 0</inkml:trace>
  <inkml:trace contextRef="#ctx0" brushRef="#br0" timeOffset="129263.36">16219 9999 26 0,'0'0'916'16,"0"0"-611"-16,0 0-131 0,0 0 66 15,0 0 5-15,0 0-68 16,0-25 119-16,2 21-185 16,-2-1-16-16,2 2 72 15,-2 1-115-15,0 0 13 16,3 0-16-16,-3-1-24 16,0 3 65-16,0 0-87 15,0 0 9-15,0 0 60 16,4-2-71-16,3 2 34 15,10-1-35-15,10-3 39 16,9 2-30-16,6-1-9 16,2 3-33-16,4 0 12 15,-2 0-47-15,-3 0-14 0,-10 7-52 16,-12 5-224-16,-13 0-30 16,-8-2-468-16</inkml:trace>
  <inkml:trace contextRef="#ctx0" brushRef="#br0" timeOffset="129451.29">16092 10256 1930 0,'0'0'650'16,"0"0"-601"-16,0 0-10 15,0 0 71-15,0 0-101 16,0 0 3-16,120 26-12 0,-70-15-87 15,16 1 26-15,-10-3-193 16,-5-7-321-16</inkml:trace>
  <inkml:trace contextRef="#ctx0" brushRef="#br0" timeOffset="130009.7">17039 9868 1272 0,'0'0'364'16,"0"0"-227"-16,0 0-14 16,0 0 50-16,0 0-33 15,0 0 27-15,0 0-61 0,0-26-84 16,0 19 137-16,0 2-139 15,0 0-20 1,0-1 61-16,4 2-61 16,4-1 30-16,-2-2-30 0,7 0 14 15,1-3-58-15,3-4 44 16,4-1 0-16,-1 0 4 16,-1-1 29-16,0 7 25 15,-1 6-58-15,-3 3 27 16,1 0-28-16,-1 17 1 15,-4 9 0-15,-4 6-2 16,-2 4 20-16,-5 3 0 16,0 3-18-16,-7 3 9 15,-13 8 7-15,-5 9-16 16,-19 26-127-16,8-13-159 0,2-17-645 0</inkml:trace>
  <inkml:trace contextRef="#ctx0" brushRef="#br0" timeOffset="130130.84">17022 10479 889 0,'0'0'1705'0,"0"0"-1346"15,0 0-359-15,0 0-25 16,0 0 19-16,0 0-572 0</inkml:trace>
  <inkml:trace contextRef="#ctx0" brushRef="#br0" timeOffset="132386.84">1194 11951 1279 0,'0'0'236'15,"0"0"-144"-15,0 0 0 16,0 0-31-16,0 0 70 16,0 0-43-16,0 0 27 15,4-47 1-15,-4 44-38 16,0 0 20-16,0 3-34 0,0 0-48 15,0 0 17-15,0 0-26 16,0 0-8-16,0 3 1 16,0 17-17-16,0 14 17 15,0 14 41-15,0 15 29 16,0 4 46-16,0 4-61 16,0-2-6-16,0 0 1 15,0-7-25-15,-2-6 5 16,0-10-30-16,2-7 7 15,0-8 2-15,0-8-9 16,0-3 0-16,0-6 0 16,0-2-18-16,0-3 10 15,0-4-10-15,0-1-31 16,0-4 48-16,0 0-37 16,0 0 32-16,0 0 5 0,2 0-4 15,3-9-4-15,0-16 6 16,3-8-76-16,3-8 45 15,3-8-62-15,5 3 28 16,2 0 46-16,-1 4-5 16,3 9 27-16,-6 6 11 15,-3 8 10-15,-3 8 47 16,-5 8-41-16,1 3-15 16,2 0-11-16,4 5 7 15,1 16-9-15,-3 13 2 0,-7 5 7 16,-4 9 50-16,0 5-24 15,-4 1 5 1,-16-4-6-16,-2-2-25 16,-1-6-1-16,-1-8-7 0,3-3-26 15,4-8-10-15,1-5-82 16,-1-8-29-16,1-6-154 16,3-4-210-16</inkml:trace>
  <inkml:trace contextRef="#ctx0" brushRef="#br0" timeOffset="132568.26">1640 12216 1960 0,'0'0'352'0,"0"0"-303"0,0 0-31 16,31 123 53-16,-31-62 0 15,0 10-10-15,-8 8-16 16,-17 4-45-16,-17 25-83 15,3-21-109-15,6-24-402 0</inkml:trace>
  <inkml:trace contextRef="#ctx0" brushRef="#br0" timeOffset="139017.79">2967 12296 1445 0,'0'0'198'16,"0"0"-144"-16,0 0 32 15,0 0-32-15,0 0 31 16,0 0-5-16,8-16-54 16,-8 15 104-16,0 1-72 15,0 0 30-15,0 0 25 16,0 0-95-16,0 0 11 15,0 0-29-15,0 0 17 16,0 0-8-16,0 0-9 16,0 0 0-16,0 0-8 0,0 0 14 15,3 3-7-15,1 20 1 16,2 14 0-16,4 9 70 16,-1 12-45-16,-1 4 5 15,-2 3 45-15,-2 1-49 16,-4-5 18-16,2 0-43 15,-2-8 41-15,0-8-23 16,2-7-19-16,-2-8 0 16,2-7-27-16,0-5 8 15,1-6-17-15,-1-4-70 16,-2-2-94-16,0-6-8 16,0 0-112-16,0-14-78 0</inkml:trace>
  <inkml:trace contextRef="#ctx0" brushRef="#br0" timeOffset="139247.01">3089 12276 869 0,'0'0'1069'0,"0"0"-985"16,0 0-81-16,0 0 89 15,0 0-37-15,134-14 35 16,-112 40 10-16,-5 11-68 15,-9 6 103-15,-8 5-134 16,-8 7 20-16,-25 3 7 16,-7 2-28-16,-6 0-41 15,-10 0-96-15,11-14-229 16,14-20-399-16</inkml:trace>
  <inkml:trace contextRef="#ctx0" brushRef="#br0" timeOffset="139630.06">3794 12462 1829 0,'0'0'752'0,"0"0"-567"15,0 0-124-15,0 0-47 16,0 0 107-16,0 0-108 15,0 0 1-15,151-18 19 16,-95 13-14-16,-8 0-7 16,-2 3-12-16,-7 2-91 15,-10 0 50-15,-17 9-224 16,-10 7-287-16,-2-1-279 0</inkml:trace>
  <inkml:trace contextRef="#ctx0" brushRef="#br0" timeOffset="139767.79">3791 12668 2203 0,'0'0'329'16,"0"0"-297"-16,0 0 120 15,138-23-152-15,-76 9 8 16,8 4-17-16,24 2-54 16,-19 2-169-16,-13 0-481 0</inkml:trace>
  <inkml:trace contextRef="#ctx0" brushRef="#br0" timeOffset="140916.27">5258 12054 920 0,'0'0'352'0,"0"0"-200"16,0 0 12-16,0 0 7 16,0 0-26-16,0 0 44 15,0 0-2-15,8-41-100 16,-8 41 86-16,0 0-127 16,0 0-18-16,0 0-6 0,0 2-22 15,4 18 0-15,0 14 15 16,-2 9 20-16,2 7 142 15,-4 2-154-15,0 0 2 16,0-4 15-16,0-4-25 16,0-5-1-16,0-7-14 15,0-6-11-15,0-5-43 16,0-5-2-16,0-5-83 16,0-3-15-16,0-8-76 15,0-14 1-15,-4-15 48 16,0-13-897-16</inkml:trace>
  <inkml:trace contextRef="#ctx0" brushRef="#br0" timeOffset="141099.87">5405 12115 1925 0,'0'0'236'16,"0"0"-195"-16,0 0 82 16,0 0-64-16,116 71 72 15,-89-36-31-15,-2 0-99 16,-1 2 64-16,-2-2-65 15,1-5-33-15,-6-2-29 16,3-4-133-16,5-13-118 16,-2-8-200-16,-6-3-912 0</inkml:trace>
  <inkml:trace contextRef="#ctx0" brushRef="#br0" timeOffset="141320.87">5991 11976 1220 0,'0'0'793'0,"0"0"-722"16,0 0-56-16,0 0 205 15,-82 124-78-15,53-74-20 16,5-6 17-16,5-3-105 16,6-10-3-16,7-9-31 15,6-8-32-15,0-6 15 16,0-8-141-16,9 0 14 15,17-22 66-15,-1-10-389 16,-3-8-899-16</inkml:trace>
  <inkml:trace contextRef="#ctx0" brushRef="#br0" timeOffset="141462.97">6105 11918 472 0,'0'0'1543'16,"0"0"-1369"-16,0 0-140 15,0 0 125-15,58 130-116 16,-47-77-30-16,-2 0 5 15,-2-1-18-15,-7 14-58 16,0-13-204-16,-4-14-287 0</inkml:trace>
  <inkml:trace contextRef="#ctx0" brushRef="#br0" timeOffset="141754.84">5140 12717 1979 0,'0'0'358'0,"0"0"-64"15,0 0-157-15,0 0-32 16,0 0-25-16,0 0-78 15,140-8 65-15,-61-1-67 16,12-2 2-16,5 2 13 16,4-3-15-16,-4 7-38 15,-3 3 4-15,13 0-184 0,-25 2-266 16,-15-2-539-16</inkml:trace>
  <inkml:trace contextRef="#ctx0" brushRef="#br0" timeOffset="142061.04">5528 12974 1709 0,'0'0'615'0,"0"0"-615"15,0 0 48-15,0 0 8 16,0 0-7-16,-71 127 33 16,57-80 53-16,1 1-103 15,1-4 11-15,6-4-43 16,1-6 6-16,3-9-49 16,0-9 43-16,2-8-87 15,0-8 20-15,0 0-72 16,0-34 29-16,0-7-230 15,11-5-388-15</inkml:trace>
  <inkml:trace contextRef="#ctx0" brushRef="#br0" timeOffset="142231.67">5617 13012 1600 0,'0'0'722'0,"0"0"-600"16,0 0 37 0,0 0-128-16,139 28 26 0,-106 0 64 15,-2 5-73-15,0 4 23 16,0 1-71-16,-2 0 9 15,-2-3-31-15,-1-5 22 16,1-9-73-16,-4-7-59 16,1-14-100-16,-3-5-83 15,-8-20-427-15</inkml:trace>
  <inkml:trace contextRef="#ctx0" brushRef="#br0" timeOffset="142381.01">6161 12937 2264 0,'0'0'580'0,"0"0"-580"16,0 0-60-16,0 0 47 0,0 0 26 16,2 153-10-1,-2-95-3-15,0 2-89 0,0-2-78 16,11-15-313-16,5-18-249 0</inkml:trace>
  <inkml:trace contextRef="#ctx0" brushRef="#br0" timeOffset="142733.94">6772 12596 2009 0,'0'0'626'16,"0"0"-465"-16,0 0 29 15,0 0-136-15,0 0-28 16,0 0 12-16,0 0-38 15,55 3 0-15,-21 7-14 0,3 0 22 16,-1 0-16 0,-5-2-78-16,-10 2-189 0,-13-2-52 15,-8-4-682-15</inkml:trace>
  <inkml:trace contextRef="#ctx0" brushRef="#br0" timeOffset="142845.07">6776 12775 1482 0,'0'0'697'15,"0"0"-552"-15,0 0-115 16,0 0 67-16,151-12-97 16,-84 0-297-16,-7 0-300 0</inkml:trace>
  <inkml:trace contextRef="#ctx0" brushRef="#br0" timeOffset="146765.14">8198 11898 1117 0,'0'0'302'16,"0"0"-121"-16,0 0-7 15,0 0-51-15,0 0 32 16,0 0-30-16,0 0-61 16,-40-13 85-16,29 13-141 15,-4 0 8-15,-6 19 43 0,-6 10-39 16,-2 9 82-1,0 6-1-15,0 7-75 0,6 0 148 16,4 0-162-16,6-3 8 16,8-8 34-16,5-3-47 15,0-8 20-15,18-3-27 16,9-6 1-16,6-3-3 16,5-7 2-16,3-7-31 15,-1-3 25-15,-7 0-35 16,-6-3 31-16,-9-14-11 15,-11-5-9-15,-7-4-16 16,-3-2 16-16,-21-1 12 16,-7 6-3-16,-3 8 14 15,1 4 5-15,-4 11-120 16,6 0-146-16,-6 28 17 0,10 0-301 16,7-3-514-16</inkml:trace>
  <inkml:trace contextRef="#ctx0" brushRef="#br0" timeOffset="147050">7692 12677 1654 0,'0'0'605'0,"0"0"-350"16,0 0-94-16,0 0-30 0,0 0-71 15,0 0-59-15,159 0 112 16,-90 0-113-16,6 0 0 16,4 0 0-16,3 0 0 15,0 0-22-15,15 0-177 16,-20 0-409-16,-17 0-921 0</inkml:trace>
  <inkml:trace contextRef="#ctx0" brushRef="#br0" timeOffset="147485.11">7548 13159 1448 0,'0'0'964'16,"0"0"-851"-16,0 0-67 15,0 0 21-15,0 0-61 16,0 0 76-16,118-33-82 15,-70 11-9-15,4-7-1 16,-4 0-6-16,0-3 8 0,-8 0-26 16,-9 4-3-16,-9 8 37 15,-11 6 14-15,-6 7 12 16,-5 7 41-16,0 0-57 16,0 0 20-16,0 5-30 15,-14 13 14-15,-1 10-20 16,-3 5 6-16,0 8 0 15,3 3 22-15,2 2-7 16,3 2-11-16,6-2-4 16,4-2-109-16,6 1 17 15,17-13-251-15,2-17-168 0</inkml:trace>
  <inkml:trace contextRef="#ctx0" brushRef="#br0" timeOffset="147763.78">8212 13068 1758 0,'0'0'605'15,"0"0"-605"-15,0 0 0 0,0 0 101 16,0 0-37-16,0 0 20 16,-14 114-29-16,43-91-45 15,7-6 60-15,7-5-70 16,-1-9 0-16,-5-3-12 15,-5-3 32-15,-12-14-20 16,-16-7 0-16,-4-7-103 0,-13-3 95 16,-23 0-35-1,-4 2 7-15,-4 6 22 0,3 10-99 16,1 5-83-16,13 10-133 16,10-1-373-16</inkml:trace>
  <inkml:trace contextRef="#ctx0" brushRef="#br0" timeOffset="148133.18">8898 12573 1766 0,'0'0'715'0,"0"0"-418"16,0 0-162-16,0 0 6 15,0 0-98-15,0 0-13 16,0 0 30-16,54 0-60 16,-19-9 0-16,3 2-10 0,-1 0 10 15,-6 7-56 1,-18 0-107-16,-9 9-364 16,-4 5-249-16</inkml:trace>
  <inkml:trace contextRef="#ctx0" brushRef="#br0" timeOffset="148250.26">8802 12775 1610 0,'0'0'392'16,"0"0"-208"-16,0 0-20 15,143-3-87-15,-47-11-77 16,-16 3-213-16,-6-1-163 0</inkml:trace>
  <inkml:trace contextRef="#ctx0" brushRef="#br0" timeOffset="149249.03">10007 12390 834 0,'0'0'771'16,"0"0"-618"-16,0 0-46 16,0 0 22-16,0 0 80 15,0 0-171-15,0 0-29 16,-8-22 10-16,-5 22-1 16,-3 0 0-16,-6 8 45 15,-2 13-18-15,-1 4 117 16,0 8-61-16,6 4-40 0,3 1 39 15,9 1-68-15,5-3 6 16,2-4-38-16,5-4 35 16,17-4-7-16,9-6-28 15,5-6 0 1,4-8-9-16,5-4 9 0,-3 0 0 16,-5-18-1-16,-6-7-17 15,-8-4-53-15,-14-7 69 16,-7-6-85-16,-2-2 87 15,-2 2-19-15,-11 3 19 16,-3 12 46-16,1 6-38 16,2 11 75-16,1 6-83 15,-1 4-97-15,-5 24-107 16,3 9-297-16,1-4-97 0</inkml:trace>
  <inkml:trace contextRef="#ctx0" brushRef="#br0" timeOffset="149447.29">10285 12759 671 0,'0'0'1426'0,"0"0"-1302"16,0 0-100-16,0 0 21 16,4 106-5-16,-10-63 122 15,-8 0-125-15,1 3-36 16,-1 0 7-16,8-7-8 15,6-5-81-15,0-12-201 0,2-13-366 16</inkml:trace>
  <inkml:trace contextRef="#ctx0" brushRef="#br0" timeOffset="149895.87">10835 12250 1506 0,'0'0'280'0,"0"0"-119"0,0 0-115 16,0 0 22-16,-124 16 22 15,88 23 10-15,0 12 172 16,2 9-144-16,9 0-21 16,4 1 50-16,7-2-90 15,8-6 9-15,6-2-74 16,0-5 35-16,12-5-8 16,13-7-29-16,10-5-6 15,2-7-21-15,1-11 3 16,-2-6-9-16,-5-5 2 0,-9 0-13 15,-13-23-16 1,-9-7 38-16,-2-6-85 0,-27 0 93 16,-11 4 28-16,-5 8-8 15,1 8-6-15,4 8 38 16,11 8-87-16,21-3-88 16,8 0-460-16,0-3-603 0</inkml:trace>
  <inkml:trace contextRef="#ctx0" brushRef="#br0" timeOffset="150016.01">11419 12521 1998 0,'0'0'0'16,"0"0"-9"-16,0 0-687 0</inkml:trace>
  <inkml:trace contextRef="#ctx0" brushRef="#br0" timeOffset="151862.97">2215 14185 1633 0,'0'0'312'15,"0"0"45"-15,0 0-161 16,0 0-87-16,0 0 4 0,0 0-79 16,0 0-12-16,0 18-22 15,0 20 0-15,0 18 31 16,0 9 8-16,0 5-6 16,0 2 56-16,0-6-72 15,0-8 2-15,0-10-19 16,2-12 27-16,3-9-19 15,-3-12-8-15,0-7 0 16,0-4-24-16,0-4 24 16,2 0 0-16,0 0-2 15,7 0-7-15,7 0-13 16,6 0 22-16,10-8 0 0,6 2-21 16,2-2 22-16,3 4-1 15,-1 3 0-15,3 1 18 16,-5 0-15-16,1 0-3 15,-7 0 0-15,-3 0-30 16,-4 0-12-16,-10 0-100 16,-3 0-59-16,-16 0-300 15,0 0 18-15,-2-9-699 0</inkml:trace>
  <inkml:trace contextRef="#ctx0" brushRef="#br0" timeOffset="152092.24">2273 14119 2002 0,'0'0'562'16,"0"0"-309"-16,0 0-193 16,0 0 4-16,0 0-64 15,165-44 36-15,-105 44-18 16,-2 0-18-16,-6 12-48 15,-8 8 36-15,-11 6-133 16,-21 18-126-16,-12-4-233 16,0-4-131-16</inkml:trace>
  <inkml:trace contextRef="#ctx0" brushRef="#br0" timeOffset="152232.06">2195 14476 1659 0,'0'0'669'16,"0"0"-613"-16,0 0 61 15,0 0 28-15,0 0-51 16,170 19-94-16,-93-10-9 16,44-1-40-16,-20-8-278 15,-14 0-346-15</inkml:trace>
  <inkml:trace contextRef="#ctx0" brushRef="#br0" timeOffset="152472.75">3208 14096 1217 0,'0'0'791'15,"0"0"-634"-15,0 0-150 16,-114 65 101-16,78-14 28 16,7 16-73-16,11-3 112 15,11 1-85-15,7-5-65 16,3-6 59-16,21-6-84 15,14-8 8-15,7-8-8 16,8-6-100-16,38-15-8 16,-12-8-230-16,-8-3-478 0</inkml:trace>
  <inkml:trace contextRef="#ctx0" brushRef="#br0" timeOffset="152682.87">3723 14249 2060 0,'0'0'348'0,"0"0"-310"16,0 0-4-16,-79 102 91 15,48-44-54-15,-2 4 14 16,4 1-63-16,2-5 19 16,6-10-37-16,4-8-4 15,3-8-112-15,1-10 13 16,-9-16-147-16,4-6-84 15,-4 0-458-15</inkml:trace>
  <inkml:trace contextRef="#ctx0" brushRef="#br0" timeOffset="152847.87">3276 14423 880 0,'0'0'1649'16,"0"0"-1388"-16,0 0-207 15,0 0 59-15,0 0-111 16,152 27 16-16,-103-1-18 15,2 4 16-15,3 0-58 16,-1-2-10-16,18-5-145 16,-12-6-11-16,-12-11-590 0</inkml:trace>
  <inkml:trace contextRef="#ctx0" brushRef="#br0" timeOffset="153059.75">3974 14168 2386 0,'0'0'491'16,"0"0"-491"-16,0 0-80 15,0 0 79-15,65 116 1 16,-52-45 18-16,-6 4-18 16,-7 11 6-16,0-2-22 15,-16-2 16-15,-7-10-36 16,2-1-155-16,5-24-175 15,11-18-232-15</inkml:trace>
  <inkml:trace contextRef="#ctx0" brushRef="#br0" timeOffset="153350.29">4651 14444 1694 0,'0'0'1123'15,"0"0"-957"-15,0 0-151 0,0 0 20 16,0 0-16-16,0 0-19 15,0 0 0-15,143-12-45 16,-105 17-12-16,-9 12-100 16,-8-7-149-16,-15-3-614 0</inkml:trace>
  <inkml:trace contextRef="#ctx0" brushRef="#br0" timeOffset="153461.34">4581 14658 2078 0,'0'0'481'15,"0"0"-457"-15,0 0 26 16,137 0-50-16,-63 0-65 16,-3 0-429-16</inkml:trace>
  <inkml:trace contextRef="#ctx0" brushRef="#br0" timeOffset="157530.69">5662 14235 555 0,'0'0'1002'0,"0"0"-766"16,0 0-119-16,0 0-36 15,0 0 132-15,0 0-153 16,0 0-17-16,0 0 30 16,0 0-63-16,0 0 15 15,0 0-25-15,0 0 26 0,0 0-1 16,0 14-6-16,0 7-17 15,0 6 93-15,0 1-71 16,-3 6 25-16,-1 2-18 16,1 1-10-16,-1-1 56 15,0-4-77-15,-1-3 0 16,3-4 60-16,-2-4-54 16,1-9 5-16,1-3-11 15,2-4 16-15,-2-2-7 16,2 0-9-16,0-3-4 15,0 0-20-15,0 0 34 16,0 0-10-16,0 0 0 16,0 0 1-16,0-11 10 15,0-15-11-15,9-10-147 16,8-16 43-16,15-7-37 0,5 0-5 16,13 2 46-16,3 8 44 15,3 10 44-15,-5 13 24 16,-6 12 20-16,-7 12 113 15,-7 2-101-15,-4 16 28 16,-7 16 18-16,-7 6-54 16,-7 4 121-16,-6 3-99 15,0 0-27-15,0-3 33 16,-4 3-64-16,-4-3-1 16,1 4-23-16,7-2-179 0,0-13-115 15,0-8-637-15</inkml:trace>
  <inkml:trace contextRef="#ctx0" brushRef="#br0" timeOffset="157743.16">6373 14592 2395 0,'0'0'308'0,"0"0"-308"0,0 0-76 15,0 0-153-15,0 0-370 0</inkml:trace>
  <inkml:trace contextRef="#ctx0" brushRef="#br0" timeOffset="158153.14">6749 14226 1445 0,'0'0'374'0,"0"0"-293"16,0 0-81-16,0 0 0 15,0 0 28-15,0 0 26 0,0 0 168 16,0 73-104-16,0-35-34 16,0 4 93-16,0 11-84 15,-9 9-22-15,1 5 25 16,-2 5-80-16,-1 7 81 16,1-3-97-16,-2-3 15 15,3-5 8-15,3-9-17 16,-1-10-6-16,2-8 0 15,3-10 19-15,2-8-31 16,0-5 12-16,0-5-78 16,0-8 77-16,0-1-111 0,0-4 28 15,0 0 29-15,7-7 48 16,2-17-31-16,0-20-104 16,4-45-112-1,-2 8-24-15,-2-3-430 0</inkml:trace>
  <inkml:trace contextRef="#ctx0" brushRef="#br0" timeOffset="158351.01">6848 14177 1667 0,'0'0'538'0,"0"0"-390"16,0 0 13-16,0 0-126 16,0 0-28-16,122-26 91 15,-102 60-89-15,-11 14 33 0,-9 10 4 16,0 8-44-16,-24 4 32 15,-14 0-34-15,-7-1-48 16,-1-7 29-16,1-6-175 16,13-14-160-16,12-24-413 0</inkml:trace>
  <inkml:trace contextRef="#ctx0" brushRef="#br0" timeOffset="158650.1">7451 14400 2061 0,'0'0'659'16,"0"0"-541"-16,0 0-21 16,0 0-52-16,0 0-29 15,0 0-2-15,147-12-14 16,-113 12-87-16,-10 3 26 16,-17 19-236-16,-7-5-351 15,0-3-556-15</inkml:trace>
  <inkml:trace contextRef="#ctx0" brushRef="#br0" timeOffset="158769.67">7425 14607 2092 0,'0'0'481'15,"0"0"-451"-15,0 0-21 16,0 0 43-16,194-20-52 16,-123 15-136-16,-7-2-228 0</inkml:trace>
  <inkml:trace contextRef="#ctx0" brushRef="#br0" timeOffset="159928.04">9737 14497 2352 0,'0'0'491'0,"0"0"-491"15,0 0-246-15,0 0 67 16,0 0-335-16,0 0-224 0</inkml:trace>
  <inkml:trace contextRef="#ctx0" brushRef="#br0" timeOffset="160290.17">10238 14151 1551 0,'0'0'525'0,"0"0"-525"16,0 0 0-16,-116 88 93 15,82-40 112-15,7 2-9 16,12-1-100-16,9-8 66 16,6-4-140-16,0-7-21 15,17-8 51-15,12-9-51 16,10-4 7-16,3-7-8 15,0-2-34-15,-1-6 7 16,-8-20-39-16,-6-6-7 0,-8-7 45 16,-7-3-77-1,-8-2 81-15,-4 9 24 0,0 3 70 16,0 11 140-16,-4 11-210 16,-6 10-1-16,-3 5-102 15,3 12-269-15,0 1-213 0</inkml:trace>
  <inkml:trace contextRef="#ctx0" brushRef="#br0" timeOffset="160468.37">10450 14497 1800 0,'0'0'514'0,"0"0"-410"15,0 0-57-15,0 0 126 16,-7 139-69-16,-2-93-102 0,0 4 66 15,5-3-68-15,4-1-58 16,0-13-60-16,16-4-176 16,6-21-353-16</inkml:trace>
  <inkml:trace contextRef="#ctx0" brushRef="#br0" timeOffset="160834.75">10987 14047 2218 0,'0'0'280'0,"0"0"-100"16,0 0-108-16,0 0-71 0,0 0-1 16,0 0 31-16,-116 94-28 15,76-35 79-15,5 8-67 16,6-2 118-16,10-2-109 15,11-4-11-15,8-1 22 16,0-12-25-16,2-4-10 16,20-9 0-16,0-8 14 15,7-11-80-15,2-12 66 16,-2-2-64-16,0-16 55 16,-8-14-44-16,-13-6-11 15,-8-2 7-15,0 4 57 0,-17 8 23 16,-8 12-23-16,1 10-53 15,-1 4 17-15,10 12-204 16,3 12-239-16,10-7-202 16</inkml:trace>
  <inkml:trace contextRef="#ctx0" brushRef="#br0" timeOffset="161057.78">11290 14441 1341 0,'0'0'1277'15,"0"0"-973"-15,0 0-196 16,0 0 42-16,0 0-150 0,0 0 0 16,0 0 0-16,154-23-102 15,-112 23 96-15,-3 12-169 16,-13 4-144-16,-17-4-319 0</inkml:trace>
  <inkml:trace contextRef="#ctx0" brushRef="#br0" timeOffset="161190.29">11221 14598 1702 0,'0'0'479'0,"0"0"-396"15,0 0 135-15,121 0-202 16,-55 0-16-16,37-11-19 15,-16-1-347-15,-14 1-1021 0</inkml:trace>
  <inkml:trace contextRef="#ctx0" brushRef="#br0" timeOffset="192689.12">9110 14261 972 0,'0'0'332'15,"0"0"-231"-15,0 0-14 16,0 0 47-16,0 0-81 16,0-20 43-16,0 18 50 15,0-6-77-15,0 2 54 16,0-2-50-16,0 0-11 15,0 2 56-15,0 3-80 0,0-6 11 16,0 1-49-16,0 2 27 16,0-5 31-16,0-1-52 15,0 0-5-15,0-1 70 16,4-1-62-16,10 0 0 16,6-4-9-16,2 4 19 15,1 6-20-15,-6 2 1 16,-3 6-21-16,-5 0-6 15,-3 9 26-15,-1 18 1 16,-5 11 0-16,0 10 28 16,-11 4 47-16,-14 0-54 15,-4-4-21-15,3-3 56 0,1-18-50 16,7-6 23 0,7-7-29-16,5-13 24 0,3 1-9 15,3-2-15-15,0 0-51 16,7-2 31-16,17-13-54 15,12-6-66-15,2 3 79 16,-3 4 58-16,-3 10-30 16,-10 4 33-16,-7 2 0 15,-11 21-9-15,-4 7 21 16,0 8 22-16,-28 6 14 16,-12 6-30-16,-9 5 99 15,-5-4-117-15,3-1 0 16,7-1-19-16,5-4-48 0,13-10-185 15,12-17-592-15</inkml:trace>
  <inkml:trace contextRef="#ctx0" brushRef="#br0" timeOffset="193642.53">11972 14703 1506 0,'0'0'778'16,"0"0"-575"-16,0 0-50 16,0 0-22-16,0 0-101 15,0 0 65-15,0 0-95 16,60-35 0-16,-21 7-32 15,1-5 3-15,-1-4-17 16,2-4-33-16,-3-3-115 16,-3-2 165-16,-1 2-71 15,-3-6 39-15,-4 4 60 16,-5 0 2-16,-5 10 23 0,-3 2 87 16,-3 14-84-16,-6 8 119 15,-3 8-146-15,-2 4 0 16,0 0-25-16,0 4 19 15,0 24 6-15,-9 12 17 16,-6 16-16-16,-8 6 156 16,-1 10-126-16,-1 2-30 15,2 4 23-15,6-3-24 16,3-3-50-16,12-1-140 16,2-17-271-16,0-18-222 0</inkml:trace>
  <inkml:trace contextRef="#ctx0" brushRef="#br0" timeOffset="193829.68">12677 14592 1575 0,'0'0'471'0,"0"0"-471"15,0 0 0-15,-49 142 104 16,28-93-9-16,4-2-44 15,3-2-51-15,12-5-172 16,2-10-50-16,0-18-427 0</inkml:trace>
  <inkml:trace contextRef="#ctx0" brushRef="#br0" timeOffset="194263.14">13161 14297 1185 0,'0'0'1049'16,"0"0"-901"-16,0 0-126 15,0 0 22-15,0 0-29 16,0 0 15-16,0 0 35 16,-56 93-48-16,46-47 33 15,6 3 25-15,4 2-54 16,0-3 56-16,12 1-77 0,12-2 0 15,5-1 45-15,0-6-45 16,0-4 0-16,-7-5-1 16,-4-9 16-16,-9-7-45 15,-7-4 17-15,-2-4-124 16,-16 0 135-16,-19-7-50 16,-9 0 15-16,-2-4-35 15,9-22 13-15,14-10 50 16,17-17-65-16,6-9-53 15,27-7 125-15,18-1-61 16,7-8 63-16,4 6 57 16,-2 9 54-16,-4 10 69 15,-13 14-130-15,-10 12-36 16,-16 15-28-16,-16 12-99 16,-19 4-534-16,-12 12-344 0</inkml:trace>
  <inkml:trace contextRef="#ctx0" brushRef="#br0" timeOffset="199790.37">1883 16022 1217 0,'0'0'319'15,"0"0"-163"-15,0 0-29 16,0 0 148-16,0 0-89 16,0 0-20-16,-27-54-10 0,25 49-59 15,0-1 19 1,2 4-45-16,0 1-54 0,0 1 67 16,0 0-84-16,0 0 0 15,0 0-1-15,0 0 17 16,0 5-40-16,20 14 24 15,11 6 0-15,5 1-7 16,6 11 7-16,5-5 0 16,2 3 0-16,0 0 24 15,3-3-21-15,-4-2-3 16,-1 2 0-16,-5-4-40 16,1 2-25-16,-5 3-87 15,2 2-110-15,-7-4-314 16,-10-14-99-16</inkml:trace>
  <inkml:trace contextRef="#ctx0" brushRef="#br0" timeOffset="200024.87">2844 15770 1932 0,'0'0'205'0,"0"0"-177"15,0 0 35-15,0 0-61 16,0 0 20-16,0 0 96 16,-107 162-43-16,67-94 55 15,0 7-113-15,1-5-7 16,8 3-7-16,12-3-3 16,14 17-97-16,5-21-178 15,0-20-491-15</inkml:trace>
  <inkml:trace contextRef="#ctx0" brushRef="#br0" timeOffset="200945.13">3123 15994 235 0,'0'0'1186'0,"0"0"-908"16,0 0-141-16,0 0 23 16,0 0 17-16,0 0-66 15,0 0 56-15,-14-40-101 16,12 36-17-16,-1 4 63 0,1 0-80 16,-4 0 10-1,-3 0-42-15,-7 0 26 0,-1 4-24 16,-8 13-2-16,0 6 0 15,-1 9 12-15,3 4-10 16,4 8 8-16,5-5-7 16,5 2 27-16,7-1 28 15,2-4-58-15,0 0 1 16,11-5 19-16,13 1-19 16,5-6 5-16,9-4-6 15,5-4-4-15,3-9-36 16,6-4-14-16,-1-5-167 15,12-12-48-15,-13-13-271 16,-11-4-407-16</inkml:trace>
  <inkml:trace contextRef="#ctx0" brushRef="#br0" timeOffset="201150.93">3557 16012 1485 0,'0'0'613'16,"0"0"-526"-16,0 0-42 15,0 0 14-15,-89 121 54 16,51-58-14-16,3 7-52 16,-1-6 66-16,7 3-113 15,7-15 0-15,3-6-8 16,11-6-71-16,3-14-66 16,1-16-163-16,0-6-219 15,-6-4-266-15</inkml:trace>
  <inkml:trace contextRef="#ctx0" brushRef="#br0" timeOffset="201354.6">3279 16154 1423 0,'0'0'841'16,"0"0"-716"-16,0 0-125 16,0 0 0-16,0 0 122 15,84 112-95-15,-54-80 14 16,3 2-20-16,0-1-3 15,-2-10-36-15,1-2-13 16,-8-7-127-16,-1-8-24 16,-10-8-123-16,-5-16 30 0,-3-8-718 15</inkml:trace>
  <inkml:trace contextRef="#ctx0" brushRef="#br0" timeOffset="201533.92">3691 15895 1437 0,'0'0'759'0,"0"0"-716"16,0 0 40-16,38 105-46 16,-32-43 74-16,-3 12-8 15,-3 8-56-15,0-2 32 16,-5 0-79-16,-3-9-46 16,0-7 8-16,6-11-188 15,2-18-268-15,0-21-260 0</inkml:trace>
  <inkml:trace contextRef="#ctx0" brushRef="#br0" timeOffset="201774.18">4141 16316 2105 0,'0'0'320'0,"0"0"-225"16,0 0-62-16,0 0-26 15,0 0 90-15,138 0-97 0,-88 0-24 16,-4 0-40 0,-8 0-82-16,-11 0-161 0,-16 9-456 0</inkml:trace>
  <inkml:trace contextRef="#ctx0" brushRef="#br0" timeOffset="201877.54">4246 16436 1947 0,'0'0'289'0,"0"0"-127"15,0 0-147-15,118 0-15 16,-49 0-99-16,0 0-291 0</inkml:trace>
  <inkml:trace contextRef="#ctx0" brushRef="#br0" timeOffset="205526.46">4888 16070 1543 0,'0'0'282'0,"0"0"-240"16,0 0 87-16,0 0-117 16,0 0 31-16,0 0 78 15,0 0-66-15,0-18-26 16,0 18 5-16,0 0-1 15,0 0 99-15,0 4-132 16,2 24 0-16,0 16 43 16,-2 10 42-16,0 8 6 0,0 5-18 15,0-9-72 1,-6-4 114-16,-3-10-106 0,0-8-9 16,2-12 19-1,3-4-4-15,2-13-3 0,2-4-12 16,0-3-15-16,0 0-31 15,0 0 24-15,0-17-10 16,0-20 31-16,10-17-277 16,13-12-36-16,8-10 73 15,7 9-12-15,0 13 234 16,0 13 14-16,-7 20 5 16,-6 13 94-16,-8 8-37 0,-5 17 50 15,-5 22 1-15,-5 12-29 16,-2 2 121-16,0 1-132 15,0-1 15-15,-7-9-32 16,7-9-51-16,0-10 44 16,2-4-44-16,23-12 0 15,13-6-47-15,6-3 44 16,10-7-110-16,-1-25-93 16,14-30-23-16,-15 4-70 15,-13 4-312-15</inkml:trace>
  <inkml:trace contextRef="#ctx0" brushRef="#br0" timeOffset="205773.02">5563 16174 895 0,'0'0'596'16,"0"0"-444"-16,0 0-81 0,0 0-71 16,0 0 1-1,0 0 94-15,-35 110-33 0,24-64 78 16,1 14 29-16,-3 9-63 16,0 1 90-16,-1 6-86 15,-1 1-31-15,-1-1 41 16,3-4-91-16,2-7-1 15,4-6-28 1,3-9 29-16,4-9-26 0,0-7-3 16,0-10-62-16,0-12 56 15,0-3-94-15,2-9-8 16,2 0 44-16,1-21-8 16,-1-56-54-16,-2 5-365 15,1-8-232-15</inkml:trace>
  <inkml:trace contextRef="#ctx0" brushRef="#br0" timeOffset="205955.1">5639 16058 508 0,'0'0'1486'0,"0"0"-1320"15,0 0-113-15,0 0 21 16,132 17-22-16,-116 18 111 16,-14 9-89-16,-2 10-7 15,-10 4 21-15,-19 5-87 16,-6-4 20-16,-3 2-21 15,3-2-83-15,8-18-19 16,9-7-375-16,13-24-398 0</inkml:trace>
  <inkml:trace contextRef="#ctx0" brushRef="#br0" timeOffset="206329.12">6181 16186 1461 0,'0'0'233'0,"0"0"-90"16,-161 98 42-16,99-52 33 15,11-1-82-15,17-11-87 16,17-12 59-16,12-4-108 16,5-8 0-16,13-7 12 15,18-3-10-15,12 0 32 0,6-21-34 16,2-5-98-1,-1-11 47-15,-4 2-135 0,-10-1 17 16,-7 5 89-16,-9 13 80 16,-9 9 39-1,-9 9 58-15,-2 21-95 0,0 41 208 16,0 37-74-16,-13 5 40 16,1-6-45-16,-1-10-85 15,7-19 32-15,-1 7-78 16,2-1-4-16,3-8-33 15,2-17-65-15,0-15-120 16,7-17-238-16,2-18-342 0</inkml:trace>
  <inkml:trace contextRef="#ctx0" brushRef="#br0" timeOffset="206932.09">6520 16508 1053 0,'0'0'289'16,"0"0"-178"-16,0 0-31 15,0 0-72-15,0 0 29 16,0 0-18-16,0 0-5 16,46 0 41-16,-38 0-55 0,-6 0 67 15,-2-5 24-15,0-3-90 16,0 2 90-16,-2 4-34 15,-8 2-25-15,1 0 83 16,3 0-81-16,2 2-15 16,4 8 32-16,0 4-43 15,0-7 23-15,8 4-31 16,10-7 9-16,2-4 13 16,0 0-22-16,-5 0-13 15,-5-15 4-15,-10-2-34 16,0-17-125-16,-12 10-78 0,-3-2-682 15</inkml:trace>
  <inkml:trace contextRef="#ctx0" brushRef="#br0" timeOffset="212704.01">7336 15669 785 0,'0'0'682'0,"0"0"-473"16,0 0-3-16,0 0 23 15,0 0-93-15,0 0 116 16,0 0-150-16,-12-81-33 16,10 77 38-16,2 3-83 15,0 1 12-15,-2 0-36 0,2 0 27 16,-2 0 5-16,-3 0-32 15,-1 10-6-15,-6 12-8 16,-5 17 28-16,-3 16 15 16,-3 3-29-16,6 4 19 15,1-4-2-15,5-5-17 16,4-7 0-16,3-6-12 16,1-14 27-16,3-3-30 15,0-14-29-15,0-1-105 16,0-6 60-16,0-2-93 15,0 0 44-15,0-36 69 0,3-6-150 16,4-11-678-16</inkml:trace>
  <inkml:trace contextRef="#ctx0" brushRef="#br0" timeOffset="212892.97">7347 15596 1382 0,'0'0'497'0,"0"0"-400"15,0 0-97-15,0 0 127 16,0 0-72-16,138 90 42 15,-109-38 38-15,-3 7-86 16,-3-5 37-16,-1 1-86 16,-1-7 0-16,-4-8-41 15,3-12 41-15,0-2-112 16,0-16-64-16,1-10-125 16,-6-18-10-16,-3-10-1062 0</inkml:trace>
  <inkml:trace contextRef="#ctx0" brushRef="#br0" timeOffset="213052.36">7860 15450 1392 0,'0'0'590'0,"0"0"-527"16,-3 120 22-16,-8-53 81 16,0 1-95-16,0 2-65 15,5 3 7-15,6 11-13 16,0-18-185-16,0-16-285 0</inkml:trace>
  <inkml:trace contextRef="#ctx0" brushRef="#br0" timeOffset="213270.17">8076 15923 1694 0,'0'0'636'16,"0"0"-526"-16,0 0-29 16,0 0-79-16,0 0 41 15,143 4-43-15,-95-4-9 16,2 0-3-16,5 0-243 16,-13 0-245-16,-8-9-1049 0</inkml:trace>
  <inkml:trace contextRef="#ctx0" brushRef="#br0" timeOffset="213611.25">8609 15816 1458 0,'0'0'482'16,"0"0"-384"-16,0 0-98 15,0 0 0-15,0 0 101 16,0 0-11-16,0 120 87 15,-5-88-84-15,0-6-36 16,3-8 14-16,0-4-70 16,2-6 23-16,0-8-24 15,0 0-35-15,0 0-9 16,6-8 29-16,15-23-38 16,10-9-58-16,5-6-170 0,6-6-44 15,0 6 180-15,-4 12 145 16,-5 15 309-16,-6 10-33 15,-8 9-134-15,-7 12-34 16,-4 26-77-16,-8 14 23 16,0 10-54-16,-25 33-54 15,-6-16-33-15,2-16-499 0</inkml:trace>
  <inkml:trace contextRef="#ctx0" brushRef="#br0" timeOffset="214228.01">7124 16485 1721 0,'0'0'491'16,"0"0"-351"-16,0 0 46 16,0 0-23-16,0 0-61 15,0 0-60-15,0 0-24 16,118 0 122-16,-15-4-65 16,48-15-15-16,50-7 84 15,17-1-82-15,-1 1 3 16,-24 8-61-16,-32 6 41 15,-14 7-90-15,-27 5 44 16,-26 0-137-16,-25 0 12 16,18 17-155-16,-13 1-409 15,-8-11-877-15</inkml:trace>
  <inkml:trace contextRef="#ctx0" brushRef="#br0" timeOffset="-209712.08">7338 16822 1058 0,'0'0'616'15,"0"0"-504"-15,0 0 21 16,0 0 93-16,0 0-66 16,0 0-48-16,0-6 31 15,0 6-73-15,0 0-15 16,0 0-15-16,0 0-8 16,0 0 18-16,0 0-50 0,0 0 0 15,-2 9-4-15,-2 14 23 16,-4 12-17-16,0 14 26 15,-1 1-14-15,1 2 20 16,4-6-34-16,0-2 0 16,4-7-6-16,0-3 6 15,0-10-13-15,0-6-44 16,0-2-70-16,0-11-4 16,0 0-113-16,0-10-79 15,-2-16 71-15,-5-7-385 0</inkml:trace>
  <inkml:trace contextRef="#ctx0" brushRef="#br0" timeOffset="-209497.58">7434 16758 1751 0,'0'0'291'0,"0"0"-244"16,0 0 0-16,0 0 45 15,0 0-36-15,131 86 33 16,-104-47-12-16,-2 2-29 15,-5-4-2-15,-3 1-46 16,-3 1-18-16,-1-7 9 16,-2 1-86-16,-1-12-81 15,-2-17-120-15,-1 1-251 16,-3-5-577-16</inkml:trace>
  <inkml:trace contextRef="#ctx0" brushRef="#br0" timeOffset="-209323.63">7814 16749 1068 0,'0'0'1121'16,"0"0"-959"-16,0 0-140 15,0 0 28-15,-8 143 80 16,-1-85-41-16,1 8-28 16,4-2-46-16,4-2-15 15,6 8-118-15,13-19-239 16,4-19-473-16</inkml:trace>
  <inkml:trace contextRef="#ctx0" brushRef="#br0" timeOffset="-209124.83">8034 17120 1818 0,'0'0'696'0,"0"0"-668"16,0 0-12-16,0 0-16 16,0 0 0-16,146 22-19 15,-72-22 1-15,-11 0-278 16,-10 0-459-16</inkml:trace>
  <inkml:trace contextRef="#ctx0" brushRef="#br0" timeOffset="-208887.65">8551 17195 1750 0,'0'0'314'16,"0"0"-298"-16,0 0-32 15,0 0-9-15,84-133-143 16,-62 87-108-16,-1 3 57 16,-4 2 219-16,-7 11 23 15,-4 11 316-15,-4 10 197 16,-2 9-394-16,0 0-43 15,0 26-33-15,-4 10-13 16,-5 15 11-16,0 7-52 16,7 3-12-16,2 12-32 0,18-15-221 15,4-14-422-15</inkml:trace>
  <inkml:trace contextRef="#ctx0" brushRef="#br0" timeOffset="-208241.36">9489 16298 1440 0,'0'0'739'16,"0"0"-514"-16,0 0-62 16,0 0 50-16,0 0-111 15,0 0-35-15,0 0-22 16,-11 0-9-16,11 0 22 0,0 0-50 15,4 0-2 1,12 0 27-16,11 0-32 0,6 9 25 16,7-4-26-16,3 3-21 15,-3 1-16-15,-7 8-104 16,-12-2-202-16,-17-1-475 0</inkml:trace>
  <inkml:trace contextRef="#ctx0" brushRef="#br0" timeOffset="-208111.61">9436 16641 1237 0,'0'0'956'16,"0"0"-777"-16,0 0-129 15,0 0 117-15,127 0-163 16,-40 0-4-16,-14-4-151 16,-9-6-469-16</inkml:trace>
  <inkml:trace contextRef="#ctx0" brushRef="#br0" timeOffset="-206177.25">10423 16142 1121 0,'0'0'546'0,"0"0"-397"15,0 0-49-15,0 0 43 16,0 0 33-16,0 0-74 16,0 0 16-16,-9-9-49 15,9 0 2-15,0-5-1 16,0-4-61-16,0 1 5 16,2-2-20-16,12 3 6 15,3 2-9-15,-1 4 7 16,2 7-19-16,-4 3 21 15,1 3-27-15,-3 21 27 16,-6 11 3-16,-4 10 4 16,-2 7 29-16,-8 6 18 15,-19 0-14-15,-5-3 21 16,-1-8-37-16,4-6-18 0,4-13 31 16,7-10-31-16,7-10-6 15,7-6 6-15,4-2-6 16,0 0-6-16,9-10-34 15,18-12-42-15,10-10-45 16,6-1 8-16,-1 12 79 16,-6 5 40-16,-7 14-1 15,-9 2 1-15,-7 14 1 16,-7 11-1-16,-6 18 60 16,0 9-37-16,-19 3 25 15,-12 6 6-15,-8-3-38 16,2-3 7-16,1-7-23 15,5-2-143-15,8-17-124 0,10-14-524 16</inkml:trace>
  <inkml:trace contextRef="#ctx0" brushRef="#br0" timeOffset="-206025.23">10851 16571 1899 0,'0'0'622'15,"0"0"-603"-15,0 0-19 16,0 0-13-16,0 0-42 16,-34 106-281-16,34-92-516 0</inkml:trace>
  <inkml:trace contextRef="#ctx0" brushRef="#br0" timeOffset="-203065.63">11328 16240 788 0,'0'0'774'0,"0"0"-555"16,0 0-129-16,0 0 60 16,0 0-9-16,0 0-7 15,0 0 29-15,0-40-76 16,0 36 5-16,-2 4 30 0,-5 0-55 15,1 0-20 1,-8 0-36-16,-6 0-10 0,-9 22 5 16,0 9-6-16,0 4 0 15,5 10 9-15,8 1-8 16,7-2 31-16,9-4-27 16,0-4-4-16,18-4 4 15,16-5-5-15,5-10-33 16,11-13 8-16,0-4-38 15,2-9-7-15,-7-17-6 16,-12-11 0-16,-11-4 58 16,-10-6-57-16,-10 1 28 15,-2-3 47-15,-4 10 10 16,-15 7 38-16,2 6 28 16,1 11 1-16,0 11-16 0,3 4-61 15,2 0-58 1,2 45-112-16,2-6-200 0,7 2-333 0</inkml:trace>
  <inkml:trace contextRef="#ctx0" brushRef="#br0" timeOffset="-202894.64">11587 16637 2089 0,'0'0'285'0,"0"0"-204"16,0 0-6-16,-27 112 44 15,15-71-77-15,6-6-40 16,4 6-2-16,2-1-56 0,0-14-152 16,16-8-324-16,1-10-748 15</inkml:trace>
  <inkml:trace contextRef="#ctx0" brushRef="#br0" timeOffset="-202444.32">11988 16078 1114 0,'0'0'1091'15,"0"0"-798"-15,0 0-196 16,0 0 4-16,0 0 14 16,0 0-78-16,0 0-14 15,-133 6-23-15,94 43 0 16,1 12 128-16,7 7-62 16,9 0 3-16,11 3-14 15,11-10-46-15,0-3 10 16,17-3-19-16,12-15-23 15,8-8 5-15,2-9-22 16,-1-16-16-16,0-7 12 16,-4 0-6-16,-8-26 23 0,-8-6-15 15,-11-8-52-15,-7 4 32 16,0 1-17-16,-25 8 79 16,-6 13 3-16,-5 14-2 15,-1 0-2-15,-3 28-67 16,13 2-183-16,9-8-303 0</inkml:trace>
  <inkml:trace contextRef="#ctx0" brushRef="#br0" timeOffset="-202287.65">12262 16566 2237 0,'0'0'197'0,"0"0"-197"15,0 0-84-15,0 0 64 16,0 107-234-16,0-89-394 0</inkml:trace>
  <inkml:trace contextRef="#ctx0" brushRef="#br0" timeOffset="-201927.25">12499 16204 1722 0,'0'0'239'0,"0"0"-208"0,0 0 30 16,0 0 80-16,-96 116 18 16,80-67 14-16,5 5-21 15,7-4-55-15,4-3 2 16,0-6-80-16,11-4 9 15,11-11-25-15,5-9-1 16,4-11-4-16,0-6-26 16,-2 0 1-16,-3-23 12 15,-3-14 15-15,-9-10-9 16,-6-12-25-16,-6-3-20 16,-2-1 5-16,0 14 10 15,0 12 39-15,-4 17 46 16,-2 14-46-16,-2 6-97 15,0 22-247-15,-1 10-17 16,-1-1-457-16</inkml:trace>
  <inkml:trace contextRef="#ctx0" brushRef="#br0" timeOffset="-201691.97">12790 16529 1502 0,'0'0'218'16,"0"0"-46"-16,0 0 75 15,-2 104-2-15,-5-64-92 0,3 5-38 16,0-1-27-16,2 2-58 16,2-6-23-16,0-5-7 15,0-8-13 1,0-5-131-16,10-8-145 0,3-14-295 0</inkml:trace>
  <inkml:trace contextRef="#ctx0" brushRef="#br0" timeOffset="-201222.9">13203 16214 1455 0,'0'0'791'0,"0"0"-755"0,0 0-22 15,-31 111 57-15,2-49 50 16,-5 1 5-16,1 0-40 16,0-10-4-16,4-4-62 15,4-19-14-15,5-12 24 16,4-8-30-16,7-6 0 16,4-4 27-16,5 0-19 15,0-4-1-15,10-10-7 16,14-8-13-16,12 4-1 15,4 4 10-15,6 2 4 16,6 5-17-16,0 0 26 16,1 3-16-16,-2-5 7 15,0 0-6-15,-4-5 5 16,-9-4-108-16,-6-4 0 0,-11-4 73 16,-9-2-42-16,-8-2 58 15,-4 1 20-15,0 9 66 16,-6 11 127-16,-10 4-78 15,-4 5-60-15,-4 13-11 16,-6 19-34-16,1 14 11 16,3 10 5-16,5 7-16 15,6-2 4-15,9 3-14 16,6-6-38-16,0-5-10 16,4-7-192-16,13-11-145 15,4-18-628-15</inkml:trace>
  <inkml:trace contextRef="#ctx0" brushRef="#br0" timeOffset="-200943.58">13789 16535 1309 0,'0'0'704'15,"0"0"-520"-15,0 0-29 16,0 0 11-16,0 0-66 16,0 0-54-16,0 0-3 15,18 70-43-15,-14-70 0 16,-1 0 11-16,-3 0-11 0,0-7 54 16,0-8-54-1,0-2 6-15,0-2-18 0,-3 1-127 16,1 6-111-1,2 3-509-15</inkml:trace>
  <inkml:trace contextRef="#ctx0" brushRef="#br0" timeOffset="-198571.1">14086 15954 912 0,'0'0'840'16,"0"0"-583"-16,0 0-107 15,0 0 21-15,0 0-27 16,0 0-13-16,0 0-30 15,0 1-33-15,0-1 33 16,4 0-65-16,16-10 10 16,11-12-46-16,7-6-6 15,9-8-21-15,-3 2-80 16,-2-7-74-16,-3 6 64 16,-12 3-23-16,-8 1 68 15,-5 8-5-15,-9 11 77 16,-3 3 52-16,-2 8 38 15,0 1-17-15,0 0 4 16,0 10-77-16,-13 16 0 0,-5 18 36 16,-7 10 58-16,-2 10 12 15,2 3-66-15,6-5-31 16,3-4 3-16,7-4-12 16,9-1-15-16,0-14-122 15,0-11-57-15,25-10-117 16,0-13-5-16,-6-5-238 0</inkml:trace>
  <inkml:trace contextRef="#ctx0" brushRef="#br0" timeOffset="-198271.58">14580 15781 1850 0,'0'0'564'0,"0"0"-468"0,0 0-85 16,0 0 33-16,0 0 89 15,-27 125-18-15,27-91-11 16,0-3-54-16,8-2-22 16,15-7 20-16,12-8-48 15,7-6 1-15,0-8 20 16,3 0-10-16,-8-8-22 16,-5-16 9-16,-10-7 2 15,-13-9 6-15,-9-4-6 16,0-2-9-16,-9 2-12 0,-13 7 9 15,-1 8 12 1,1 15-44-16,2 10-99 0,2 12-129 16,5 19-350-16,9-4-78 0</inkml:trace>
  <inkml:trace contextRef="#ctx0" brushRef="#br0" timeOffset="-197878.04">15122 15950 2140 0,'0'0'603'0,"0"0"-415"16,0 0-66-16,0 0-39 15,0 0-57-15,0 0-25 16,0 0 1-16,81 0-2 0,-37 0-21 16,3 0-15-1,17 0-85-15,-12 0-205 0,-10 0-380 0</inkml:trace>
  <inkml:trace contextRef="#ctx0" brushRef="#br0" timeOffset="-197398.8">15847 15605 823 0,'0'0'1045'0,"0"0"-700"15,0 0-131-15,0 0-53 16,0 0-45-16,0 0-34 16,0 0-73-16,-48-39 6 15,42 34-3-15,4-8-3 16,2-1 40-16,0 0-49 16,0-6-7-16,16 0 1 15,5 4 8-15,4 2-8 16,0 5 4-16,2 9 2 15,-3 0-12-15,-4 0 11 0,-9 25 1 16,-8 9 27 0,-3 13-8-16,-9 4 47 0,-18 5-5 15,0-5-15 1,3-3 2-16,5-11-48 16,11-11-9-16,6-3 9 0,2-5-43 15,2-1 29-15,14-8-6 16,-1-1 20-16,1 2-6 15,-7 2 6-15,-7 7-11 16,-2 8-32-16,-36 27-122 16,-11-1-133-16,-1-9-862 0</inkml:trace>
  <inkml:trace contextRef="#ctx0" brushRef="#br0" timeOffset="-196781.86">14291 16593 1840 0,'0'0'541'0,"0"0"-383"16,0 0 79-16,0 0-102 15,0 0-87-15,0 0-24 16,0 0-24-16,137 8 33 16,-35-8 29-16,39 0-27 15,44-8 88-15,12-6-74 16,-12 1-31-16,-25 1-18 15,-48 7-18-15,-27 5-97 16,0 0-81-16,-28 0-168 16,-10 0-289-16</inkml:trace>
  <inkml:trace contextRef="#ctx0" brushRef="#br0" timeOffset="-194629.06">14370 17120 1446 0,'0'0'332'16,"0"0"-190"-16,0 0-65 15,0 0 77-15,0 0-44 0,0 0-42 16,0 0 55-1,61-14-60-15,-32-3-53 0,4-10 11 16,-2-1-21-16,0-2-47 16,-4-1-13-16,-6-1 4 15,-7 9 48-15,-6 7 1 16,-8 6 7-16,0 6 86 16,0 4-52-16,0 0-34 15,0 7-6-15,-12 22 6 16,-1 11 9-16,-3 12 16 15,1 6-10-15,1 5 64 16,4-3-78-16,5 1 10 16,5-12-11-16,0-5-67 15,15-12-80-15,8-9-245 16,2-20-257-16</inkml:trace>
  <inkml:trace contextRef="#ctx0" brushRef="#br0" timeOffset="-194344.41">14802 17093 1418 0,'0'0'711'0,"0"0"-612"15,0 0-77-15,0 0 79 16,-59 104 45-16,59-74-81 16,0-8 15-16,11-1-39 15,16-6-27-15,6-5 4 16,3-3-18-16,-3-7 0 0,-4 0-15 15,-8-7 10 1,-6-7 4-16,-8-4-6 0,-7-4 7 16,0 0 37-16,-4-2-31 15,-12 6 4-15,0 2-16 16,1 6 6-16,2 10-82 16,-1 0-147-16,3 0-343 15,5 0-875-15</inkml:trace>
  <inkml:trace contextRef="#ctx0" brushRef="#br0" timeOffset="-194178.42">15165 17200 2140 0,'0'0'461'0,"0"0"-387"15,0 0-28-15,0 0-28 0,0 0-17 16,164 0-1-16,-83 0-26 15,-12-9-192-15,-11 1-407 0</inkml:trace>
  <inkml:trace contextRef="#ctx0" brushRef="#br0" timeOffset="-192414.42">15811 17223 147 0,'0'0'1055'16,"0"0"-821"-16,0 0-153 16,0 0 8-16,0 0 22 15,0 0-12-15,0 0-16 16,-2 0 21-16,2 0 53 15,0 0-46-15,0 0 40 16,0 0-48-16,0 0-33 16,0 0 0-16,0 0-48 15,0 0-3-15,0 0 4 16,0 0-17-16,4-14-12 16,3-4-63-16,3-4-5 15,4-9 47-15,1 4-41 16,4-5-13-16,-1-2 32 0,-3 1 1 15,1 8 47 1,-5 2 1-16,-5 5 17 0,-1 8 93 16,-5 6-7-16,2 1 4 15,-2 3-10-15,0 0-75 16,0 0 12-16,0 0-13 16,0 0-7-16,0 0 28 15,0 0-28-15,0 0 0 16,0 0 20-16,0 0-23 15,0 0 0-15,0 0-10 0,0 0-1 16,0 0 11 0,0 0-11-16,0 0 0 0,0 0 10 15,0 0-10-15,0 0-1 16,0 12 0-16,0 15 1 16,0 9 36-16,0 8-36 15,0 14 1 1,0 1 19-16,0 7-20 0,0 2 0 15,0-5-57-15,0 12-112 16,7-18-180-16,2-22-678 0</inkml:trace>
  <inkml:trace contextRef="#ctx0" brushRef="#br0" timeOffset="-191812.31">16230 16485 1084 0,'0'0'1097'15,"0"0"-761"-15,0 0-175 16,0 0 31-16,0 0-18 16,0 0-83-16,0 0-6 0,0-4-37 15,2 4-34-15,18 0 5 16,11-4-19-16,12 0 0 16,5 4 0-16,2-4-67 15,-5 4-43-15,-10 0-65 16,-17 8-168-16,-14 6-302 15,-4 3-379-15</inkml:trace>
  <inkml:trace contextRef="#ctx0" brushRef="#br0" timeOffset="-191686.04">16237 16699 637 0,'0'0'1359'0,"0"0"-1038"16,0 0-213-16,0 0 20 0,0 0 8 15,0 0-54-15,166 15-82 16,-52-15-9-16,-16 0-210 15,-13-10-388-15</inkml:trace>
  <inkml:trace contextRef="#ctx0" brushRef="#br0" timeOffset="-191236.09">17153 16177 1872 0,'0'0'530'16,"0"0"-373"-16,0 0-52 15,0 0-28-15,0 0 28 16,0 0-104-16,0-129 26 15,0 98 19-15,6 4-24 16,8 5 28-16,3-1-22 16,4 14-27-16,6 0 5 15,2 9-6-15,4 5-2 16,-4 22-7-16,-4 17-3 16,-14 33 11-16,-11 34-15 0,-23 27-3 15,-12-8-17-15,-3-23-115 16,11-36-67-16,9-31-103 15,1-3 52-15,-2 2 128 16,4-2 107-16,3-16 34 16,6-7 169-16,4-5 61 15,2-1-43-15,0 2-117 16,0-2-70-16,0 1-250 16,4-9-1492-16</inkml:trace>
  <inkml:trace contextRef="#ctx0" brushRef="#br0" timeOffset="-190578.6">17084 17004 1962 0,'0'0'733'0,"0"0"-621"16,0 0-95-16,0 0-5 15,0 0 18-15,0 0-24 16,0 0-6-16,-7 4-23 16,7 0-17-16,0 0-3 15,0 2-4-15,0-6 16 16,0 0 31-16,0 0-9 16,0 4 9-16,0 1-1 0,5-2-112 15,1 3-91-15,3-1-279 16</inkml:trace>
  <inkml:trace contextRef="#ctx0" brushRef="#br0" timeOffset="-187465.34">18448 7037 1352 0,'0'0'0'0,"0"0"-277"16,0 0-522-16,0 0 799 15,0 0 221-15,0 0 133 0,0 0-207 16,18-5-95-16,-18 5-52 16,0 2-90-16,-3 10 24 15,-3-4-145-15</inkml:trace>
  <inkml:trace contextRef="#ctx0" brushRef="#br0" timeOffset="-186985.7">18448 7037 1222 0,'-18'109'353'16,"18"-109"-259"-16,0 0 64 15,0 0-69-15,0 0-52 0,0 3-25 16,0 1-12-1,0 6-44-15,2 2 4 0,2 5-18 16,2 2 28-16,-2 1 3 16,-2-1 18-16,-2 1 0 15,0-3 18-15,0 3 8 16,0 1-17-16,0 4 0 16,0 1 31-16,0 2-31 15,0 6 0-15,5 0 2 16,1 2 9-16,-2 1-22 15,-1-3 5-15,-1-2 6 16,0-1 1-16,-2-5 26 16,0 3-16-16,0-3 83 15,0 0-75-15,0 3 69 16,0-3-71-16,0 0-6 0,0 6 83 16,0-5-94-16,0 4 1 15,0 0 11-15,0 1 4 16,0 2-7-16,0-1-9 15,0 3 0-15,-4 2-6 16,-12 3 6-16,-2-1 0 16,3 8-13-16,1-4 29 15,3 0-35-15,7 0-27 16,4 9-124-16,0-8 21 16,0-11-386-16</inkml:trace>
  <inkml:trace contextRef="#ctx0" brushRef="#br0" timeOffset="-186041.28">18450 9281 1169 0,'0'0'384'16,"0"0"-127"-16,0 0-162 15,0 0 65-15,0 0-4 16,0 0-84-16,0 0-9 16,0-20-63-16,0 20-45 15,0 0 16-15,0 20-72 16,-2 15 70-16,-7 12 22 16,-2 11 18-16,0 6-4 0,-1 0-5 15,4 2-21-15,1-1-37 16,3-3 29-16,2-3-38 15,2 0 45-15,0-5-6 16,0-3 9-16,0 4 19 16,0-1 0-16,0 3-12 15,0-2 12-15,2 3 0 16,9-3-14-16,2-3-43 16,1-4 42-16,-4-3-30 15,2-6 45-15,-5-3-31 16,-5-4 50-16,-2 2-19 15,0 0 83-15,0 4-40 16,0 3 26-16,-9 1-69 16,-1 4 0-16,4 0-16 15,0 4 16-15,3 0-89 0,-1 3 1 16,2-3-77-16,0 0 56 16,-4-2 25-16,0-1 81 15,-3-1-7-15,1 0 20 16,-2-3 7-16,2 2 5 15,1-1-22-15,7 14-16 16,0-14-166-16,0-7-479 0</inkml:trace>
  <inkml:trace contextRef="#ctx0" brushRef="#br0" timeOffset="-185343.25">18459 12637 1159 0,'0'0'601'16,"0"0"-534"-16,0 0-41 16,0 0-26-16,0 0-7 15,0 0-2-15,0 0-29 16,0 36 38-16,0 6 97 16,0 10-82-16,0 13-4 15,0 7 7-15,0 4-6 16,0 2 14-16,0 2-26 15,-6 0 0-15,-3-1-10 16,1-5 10-16,6-4-11 16,0-3 4-16,2-6-38 15,0-1 44-15,0-2-59 0,0 1-95 16,0-3 66-16,0 0-78 16,0 12-13-16,-4-14-106 15,2-9-617-15</inkml:trace>
  <inkml:trace contextRef="#ctx0" brushRef="#br0" timeOffset="-185031.16">18305 14812 122 0,'0'0'117'16,"0"0"-7"-16,0 0-12 15,0 127 10-15,0-90 45 16,0 2-71-16,0 0-12 16,0-4-10-16,0 0-6 15,0-4 11-15,2 1-39 16,1 2-20-16,-1 3 20 15,-2 3-26-15,2-4-39 16,2 18-65-16,-1-10-61 16,0-3-135-16</inkml:trace>
  <inkml:trace contextRef="#ctx0" brushRef="#br0" timeOffset="-184862.64">18324 15683 560 0,'0'0'215'0,"0"0"-56"0,-21 153-19 15,15-83-82-15,1 2-35 16,0 8 81-16,3 4-28 15,0 18-1-15,2 19 6 16,0-9-28-16,0-14 11 16,0-10-18-16,0-23-40 15,0 9 42-15,0 7-48 16,2 12-51-16,8-24-38 16,-4-16-279-16</inkml:trace>
  <inkml:trace contextRef="#ctx0" brushRef="#br0" timeOffset="-182970.14">19984 6055 1279 0,'0'0'626'15,"0"0"-537"-15,0 0-77 16,0 0 34-16,-113-49-18 16,70 49 96-16,1 0-31 15,1 8-75-15,5 19 118 0,10 14-128 16,6 10 59-16,11 14 56 15,9 3-88-15,5 2 9 16,26-6-44-16,13-5 32 16,10-15-79-16,6-13 47 15,2-14-114-15,-1-11 48 16,-5-6-90-16,-12 0-73 16,-13-20-47-16,-13 3-298 15,-11 2-391-15</inkml:trace>
  <inkml:trace contextRef="#ctx0" brushRef="#br0" timeOffset="-182707.7">20091 6457 848 0,'0'0'331'16,"0"0"-11"-16,0 0-99 16,0 0 101-16,0 0-108 0,0 0-54 15,0 0 41 1,-18-54-102-16,27 43-48 0,7 1-51 16,2 7 1-16,1 3-22 15,-1 0 21-15,-3 7-9 16,-5 18-13-16,-10 6 31 15,0 8-9-15,-22 5 1 16,-14 0 17-16,-2-2 82 16,7-8-100-16,9-9 0 15,10-11-9-15,12-7 9 16,0-1-10-16,27 2-22 16,11-2-54-16,9-2 28 15,24-4-226-15,-13-4-221 16,-5-12-172-16</inkml:trace>
  <inkml:trace contextRef="#ctx0" brushRef="#br0" timeOffset="-182396.5">20689 6314 2152 0,'0'0'561'0,"0"0"-561"15,0 0-93-15,0 0 16 16,0 0-97-16,0 0 26 16,-23 127-78-16,11-94-578 0</inkml:trace>
  <inkml:trace contextRef="#ctx0" brushRef="#br0" timeOffset="-182093.52">19605 7070 1580 0,'0'0'1024'16,"0"0"-834"-16,0 0-131 15,154-6-55-15,-19-10 29 16,50-1 12-16,12-3-45 0,-14 5-27 16,-34 5-9-16,-62 6-246 15,-27-2-427-15</inkml:trace>
  <inkml:trace contextRef="#ctx0" brushRef="#br0" timeOffset="-177998.28">19583 7738 538 0,'0'0'1312'0,"0"0"-973"0,0 0-142 16,0 0-146-16,0 0 59 15,0 0-110-15,0 0 0 16,-136-6 81-16,89 30-57 15,7 4 11-15,9 4-16 16,8-2 15-16,15-2-13 16,8-3-21-16,0-6-31 15,26-6-4-15,10-8-21 16,8-5-7-16,6-4-7 16,-2-21-82-16,-5-12 44 15,-5-1 3-15,-12 2 83 0,-11 8 22 16,-5 12 31-16,-10 13 112 15,0 3-88-15,0 3-21 16,0 23-59-16,0 12 25 16,0 9 0-16,0 1-45 15,20-9-98-15,4-10-186 16,1-19-364-16</inkml:trace>
  <inkml:trace contextRef="#ctx0" brushRef="#br0" timeOffset="-177831.95">19988 7525 1773 0,'0'0'297'15,"29"117"-207"-15,-27-7 37 16,-2 33-29-16,-15 5-98 0,-18-26 58 16,1-31-58-16,-7-10-96 15,4-26-80-15,6-11-543 0</inkml:trace>
  <inkml:trace contextRef="#ctx0" brushRef="#br0" timeOffset="-177262.91">21105 7367 1627 0,'0'0'370'16,"0"0"-312"-16,0 0-58 16,0 0-39-16,0 0 39 15,-11 104 89-15,-7 4 134 16,-2 39-58-16,2 8-32 16,7-28 30-16,7-34-145 15,4-38 3-15,0-12-21 16,0 3 25-16,0 0-37 0,2 0 12 15,5-11-97-15,-3-12 23 16,0-11-133-16,-1-12-30 16,-3-17 16-16,0-19 78 15,0-12-673-15</inkml:trace>
  <inkml:trace contextRef="#ctx0" brushRef="#br0" timeOffset="-177079.88">21317 7493 1735 0,'0'0'385'16,"0"0"-335"-16,0 0-25 16,101 125 35-16,-88-57-11 15,-13 7 101-15,-9 6-100 16,-32 0-29-16,-7-4 48 16,-8-6-69-16,4-11-61 0,8-9-71 15,11-16-174-15,19-19-233 16</inkml:trace>
  <inkml:trace contextRef="#ctx0" brushRef="#br0" timeOffset="-176832.72">21865 7333 2263 0,'0'0'182'15,"0"0"-175"-15,-129 134 22 16,80-58-29-16,13 9 105 16,23-3-60-16,13-2 71 0,9-3-116 15,28-9 17-15,13-9-47 16,10-8 28-16,5-15-136 16,3-13-32-16,24-23-124 15,-18-7-200-15,-12-21-653 0</inkml:trace>
  <inkml:trace contextRef="#ctx0" brushRef="#br0" timeOffset="-176647.73">22585 7485 624 0,'0'0'1655'0,"0"0"-1403"16,0 0-220-16,-80 125-6 15,29-53-10-15,0 7-14 16,1-4 90-16,6-3-92 15,6-9 0-15,5-11-10 16,2-9-114-16,-23-5 8 16,9-13-190-16,-1-13-334 0</inkml:trace>
  <inkml:trace contextRef="#ctx0" brushRef="#br0" timeOffset="-176504.35">22014 7786 2060 0,'0'0'556'15,"0"0"-449"-15,0 0-89 0,158 14 11 16,-102 8-32 0,2 5 3-16,3-2-59 0,17 5-21 15,-16-9-257-15,-8-10-291 16</inkml:trace>
  <inkml:trace contextRef="#ctx0" brushRef="#br0" timeOffset="-176048.99">22911 7800 2140 0,'0'0'604'0,"0"0"-402"0,0 0-139 16,0 0 43-16,0 0-106 16,0 0 6-16,0 0-29 15,120-14 23-15,-75 14-61 16,-10 0-35-16,-15 18-190 15,-13 0-194-15,-7 0-329 0</inkml:trace>
  <inkml:trace contextRef="#ctx0" brushRef="#br0" timeOffset="-175917.98">22808 7994 1824 0,'0'0'513'0,"0"0"-347"15,0 0-141-15,0 0 29 16,170 19-54-16,-99-19-11 0,5 0-12 15,24-16-206 1,-19-9-270-16,-15 0-282 0</inkml:trace>
  <inkml:trace contextRef="#ctx0" brushRef="#br0" timeOffset="-175657.72">23522 7587 1575 0,'0'0'666'15,"0"0"-496"-15,0 0-152 0,0 0 84 16,0 0-85 0,102 111 61-16,-96-55 30 15,-6 4-71-15,0-2 69 0,-4-5-106 16,-5-11 28-16,3-9 4 16,4-6-32-16,2-9 0 15,4-6-6-15,23-3 28 16,8-4-55-16,10-5 14 15,4 0-118-15,0-26 8 16,2-48-168-16,-12 6-219 16,-10-7-305-16</inkml:trace>
  <inkml:trace contextRef="#ctx0" brushRef="#br0" timeOffset="-175492.44">24122 7433 2009 0,'0'0'372'0,"0"0"-224"16,0 0-96-16,68 127-20 15,-50-56 161-15,-7 6-137 16,-11 11-7-16,0 4-13 16,-18 5-21-16,-19-4-30 15,-13-6 13-15,-27 8-168 16,8-23-22-16,9-23-502 0</inkml:trace>
  <inkml:trace contextRef="#ctx0" brushRef="#br0" timeOffset="-175054.9">25029 7850 2316 0,'0'0'464'16,"0"0"-405"-16,0 0-25 16,0 0-20-16,0 0 35 15,0 0-49-15,152 22-1 16,-104-13-46-16,-8 5-80 15,-13-2-235-15,-20-3-418 0</inkml:trace>
  <inkml:trace contextRef="#ctx0" brushRef="#br0" timeOffset="-174929.42">24899 8085 2094 0,'0'0'538'0,"0"0"-538"15,0 0 0-15,0 0-50 16,147 22 50-16,-49-22-167 15,-11 0-164-15,-11-8-1178 16</inkml:trace>
  <inkml:trace contextRef="#ctx0" brushRef="#br0" timeOffset="-173443.81">19772 9206 1365 0,'0'0'358'0,"0"0"-22"16,0 0-113-16,0 0-73 16,0 0 16-16,0 0-57 15,0 0-3-15,-2-87-106 16,2 101-17-16,0 44 2 15,0 47 30-15,0 39 31 16,0-6 57-16,0-22-103 16,0-43 51-16,0-29-51 15,0-1 0-15,0-5-20 0,0-4 20 16,0-14-40-16,0-10 1 16,6-8-59-16,6-2 97 15,5-8-32-15,12-20-18 16,8-11 33-16,0-4-174 15,-3 4 69-15,-8 10 123 16,-10 13 141-16,-7 16 7 16,-5 0-148-16,-4 25 0 15,0 17 14-15,-9 9 5 16,-15 2-19-16,-5 0 21 16,2-9-2-16,3-11-38 15,5-8-41-15,11-17-181 16,8-16 90-16,6-19-181 0,17-14-888 15</inkml:trace>
  <inkml:trace contextRef="#ctx0" brushRef="#br0" timeOffset="-173304.75">20320 9559 2304 0,'0'0'468'0,"0"0"-468"16,0 0 21-16,18 135-21 15,-36-40 0-15,-30 30-22 16,-15 21 22-16,-1-10-132 15,14-38-183-15,21-39-668 0</inkml:trace>
  <inkml:trace contextRef="#ctx0" brushRef="#br0" timeOffset="-172415.7">22089 9508 1896 0,'0'0'715'16,"0"0"-599"-16,0 0-77 16,0 0-39-16,0 0 32 15,0 0-32-15,-143 128 14 0,76-49-1 16,0 9 41-16,7-1-54 16,6-7 0-16,9-7-15 15,8-15-24-15,5-9-14 16,8-14-161-16,-1-17-143 15,-11-18 105-15,5-21-320 16,2-12-603-16</inkml:trace>
  <inkml:trace contextRef="#ctx0" brushRef="#br0" timeOffset="-172267.75">21453 9756 818 0,'0'0'1016'0,"0"0"-532"16,0 0-215-16,0 0-104 15,0 0-150-15,138-53 46 16,-82 83-61-16,8 12 8 0,6 13-34 15,1 3 26-15,0 4-123 16,1-6-35-16,22-10-142 16,-19-14-195-16,-13-18-1109 0</inkml:trace>
  <inkml:trace contextRef="#ctx0" brushRef="#br0" timeOffset="-172104.72">22471 9881 1400 0,'0'0'1142'0,"0"0"-922"16,0 0-159-16,0 0-61 15,0 0 0-15,133-3-61 16,-96 13 22-16,-6 9-187 16,-8 0-137-16,-17-4-323 0</inkml:trace>
  <inkml:trace contextRef="#ctx0" brushRef="#br0" timeOffset="-171994.43">22434 10078 1109 0,'0'0'743'0,"0"0"-502"16,0 0-156-16,0 0 8 15,143 12 27-15,-41-12-120 16,-13 0-146-16,-8 0-433 0</inkml:trace>
  <inkml:trace contextRef="#ctx0" brushRef="#br0" timeOffset="-171501.11">23455 9276 1989 0,'0'0'363'0,"0"0"-254"15,0 0-43-15,0 0-17 16,0 0 18-16,0 0-61 16,0 0 33-16,-20-32-34 15,7 49-5-15,-1 10 0 16,5 9-13-16,3 8 29 0,4 4 2 16,2 5-18-16,0-2 1 15,0 0 2-15,-4-3-3 16,-4 1 0-16,-7 2-21 15,-10 2 42-15,-4 0-18 16,-2-2-3-16,4-8-55 16,9-4 40-16,11-7-129 15,7-8-62-15,0-6 76 16,7-7 37-16,4-2 93 16,-2-1 43-16,-5 1 45 15,-4 8 142-15,0 10-143 16,0 9-9-16,-2 5 21 15,-4 4-81-15,4-1 26 16,2-4-44-16,0-8-17 16,24-4-21-16,14-12-90 0,29-16-102 15,-7 0-163-15,-6-14-1305 16</inkml:trace>
  <inkml:trace contextRef="#ctx0" brushRef="#br0" timeOffset="-171218.75">23869 9645 2102 0,'0'0'281'0,"0"0"-259"16,-71 107 21-16,53-53 88 16,13 4-61-16,5-4 98 15,10-4-147-15,16-7-15 0,7-11 29 16,4-11-24-16,3-11 12 15,-3-10-23-15,-1 0 12 16,-7-22 0-16,-5-16-12 16,-5-12-85-16,-9-8-5 15,-5-4-50-15,-5 2 54 16,0 11 51-16,0 17 10 16,0 20-25-16,0 8-224 15,0 4-778-15</inkml:trace>
  <inkml:trace contextRef="#ctx0" brushRef="#br0" timeOffset="-171047.37">24409 9761 1461 0,'0'0'749'16,"0"0"-587"-16,0 0-162 15,0 0-186-15,0 0-147 16,0 0-191-16</inkml:trace>
  <inkml:trace contextRef="#ctx0" brushRef="#br0" timeOffset="-170925.75">24246 10279 1386 0,'0'0'361'15,"0"0"-105"-15,0 0-90 16,0 0-52-16,0 0-114 0,-76 124-62 15,63-104-207-15,7-8-1123 16</inkml:trace>
  <inkml:trace contextRef="#ctx0" brushRef="#br0" timeOffset="-170612.54">24959 9890 2421 0,'0'0'192'16,"0"0"-192"-16,0 0-82 15,108-104 68-15,-73 65-14 0,-2-5 4 16,-4-2-65-16,-4-1-62 16,-5 1 151-16,-6 7 45 15,-6 11 205-15,-6 12 29 16,0 9-224-16,-2 7 59 15,0 9-114-15,0 25-15 16,-10 13 7-16,-6 16 16 16,-4 9 4-16,2 3-12 15,3 0-59-15,-1 0 52 16,5 0-193-16,5-18-287 16,3-21-533-16</inkml:trace>
  <inkml:trace contextRef="#ctx0" brushRef="#br0" timeOffset="-170377.72">25530 9726 1590 0,'0'0'1321'16,"0"0"-1279"-16,0 0-42 16,0 0-223-16,0 0 73 15,-33 118 52-15,8-46-241 16,2 9 63-16,6-9-273 15,5-9 549-15,4-13 98 16,1-10 208-16,3-6-22 16,2-1-86-16,0 1-140 15,2 6-58-15,0-8-83 16,0-12-1036-16</inkml:trace>
  <inkml:trace contextRef="#ctx0" brushRef="#br0" timeOffset="-169997.75">26319 9493 2123 0,'0'0'232'0,"0"0"-75"16,0 0-148-16,60-103 92 15,-44 85 44-15,-3 6-108 16,0 6-15-16,1 3-5 16,1 3 5-16,1 5 42 0,-1 27-64 15,-3 19 0-15,-7 13 24 16,-5 11-15-16,-11 6 39 16,-16-5-16-16,-2-8-1 15,2-11 48-15,7-11-79 16,7-13 0-16,5-2-12 15,6-7 12-15,2 0-13 16,0-4-14-16,14-2-63 16,6-5 60-16,6-2-43 15,5-11-85-15,23-11-73 16,-9-20-356-16,-3-8-483 0</inkml:trace>
  <inkml:trace contextRef="#ctx0" brushRef="#br0" timeOffset="-169897.19">26765 9811 1840 0,'0'0'246'15,"0"0"-246"-15,0 0 0 16,0 0-107-16,0 0-24 16,0 0-142-16,0 0-235 0</inkml:trace>
  <inkml:trace contextRef="#ctx0" brushRef="#br0" timeOffset="-169537.38">27090 9689 2136 0,'0'0'873'0,"0"0"-667"15,0 0-135-15,0 0-29 16,0 0 182-16,0 0-209 16,0 0 2-16,0-7-7 15,0 7-1-15,0 0-9 16,0 0 0-16,0 0-48 16,0 0 6-16,0 0-27 0,0 0-59 15,0 0 69 1,0 0-71-16,0 0 77 0,0 0 32 15,0 0-101-15,2-2 74 16,10-3-307-16,-1-2-997 0</inkml:trace>
  <inkml:trace contextRef="#ctx0" brushRef="#br0" timeOffset="-169296.67">27150 9922 1401 0,'0'0'1049'15,"0"0"-1049"-15,0 0-42 0,0 0 42 16,0 0 152-16,-33 126-78 16,16-76-13-16,-4 8 20 15,-1 3-57-15,0-1-5 16,0-2-19-16,-3 0-55 15,-4 2-6-15,8-14-259 16,11-16-585-16</inkml:trace>
  <inkml:trace contextRef="#ctx0" brushRef="#br0" timeOffset="-168306.28">28016 9497 1056 0,'0'0'742'0,"0"0"-544"16,0 0-3-16,0 0 14 16,0 0-208-16,0 0 103 15,0 0-104-15,6-28 6 16,1 19-12-16,0 2 31 16,-3 2-25-16,-1 3 18 15,-3 2 24-15,2 0-23 16,-2 0-19-16,0 0 0 15,0 0-39-15,0 0 36 16,0 0-1-16,0 0-6 16,0 0 5-16,0 0-10 15,0 0 15-15,0 0 0 16,0 0 20-16,0 0-7 0,0 0 11 16,0-2 44-16,0-2-56 15,6 0 127-15,5-4-139 16,1 3 18-16,-2-2-32 15,-1 4 14-15,1 1 0 16,-4 2 0-16,-2 0-4 16,-4 12-27-16,0 13 31 15,-20 16 0-15,-15 5 56 16,-5 6-35-16,-2-3 3 16,5-3-24-16,11-5 24 0,8-4-14 15,10-6-10 1,8-3-22-16,0-1-6 0,0-8-4 15,6 2 32-15,7-3-6 16,-3 0 17-16,-4 4-26 16,-6 6 15-16,0 6 0 15,0 10 36-15,-4 2-35 16,-10 5-1-16,3-4 0 16,-1-2 22-16,6-7-77 15,4-8 44-15,0-6-148 16,-1-6 55-16,-1-7-186 15,-2-2-232-15,-2-9-859 0</inkml:trace>
  <inkml:trace contextRef="#ctx0" brushRef="#br0" timeOffset="-167774.66">28633 9293 2116 0,'0'0'476'16,"0"0"-379"-16,0 0-14 16,0 0 122-16,0 0-205 15,0 0 31-15,0 0-31 16,14 61 1-16,-8-21-1 15,1 2 0-15,-3 1 22 16,0-4-14-16,-2-5-8 0,-2-3 0 16,0-4-12-16,0-6 12 15,0 1 0-15,-10 5-1 16,-11 2 29-16,-5 7-18 16,-3 5-10-16,-2 3 0 15,4-2-16-15,5-4 16 16,1-4 0-16,6-2-7 15,1-4 30-15,6-1-30 16,-1-1 7-16,-1 6 0 16,6-1-15-16,2 1 15 15,2-2-6-15,0 0-1 16,0-3 4-16,16-3-27 0,1-5 30 16,2 0 0-16,1-4-26 15,-1-3 26-15,-3 3-12 16,-5-1 2-16,1 3-72 15,-8 4 73-15,-2 2-99 16,-2 8-53-16,-11 10 82 16,-13-6-251-16,-1-7-298 0</inkml:trace>
  <inkml:trace contextRef="#ctx0" brushRef="#br0" timeOffset="-166557.99">19977 11155 1930 0,'0'0'510'0,"0"0"-449"16,0 0 22-16,0 0-83 0,0 0 0 15,-13 199 143-15,1-63-70 16,4-4 20-16,3-25-93 16,3-38 10-16,2-18-8 15,0 1-2-15,0 0-9 16,0-4 9-16,0-14-97 16,0-15 11-16,0-12-78 15,0-7-20-15,0 0 183 16,0-20-46-16,0-68-155 15,0 4-150-15,0-14-200 0</inkml:trace>
  <inkml:trace contextRef="#ctx0" brushRef="#br0" timeOffset="-166380.85">20224 11133 1500 0,'0'0'591'0,"0"0"-462"16,0 0-99-16,61 122-2 15,-61-56 145-15,0 6-88 16,-25 0 22-16,-11-1 20 15,-1-6-119-15,-1-7 32 16,7-9-40-16,11-6-130 16,13-11 0-16,11-22-236 15,23-9-181-15,4-1-504 0</inkml:trace>
  <inkml:trace contextRef="#ctx0" brushRef="#br0" timeOffset="-166172.75">20639 11064 1677 0,'0'0'538'16,"0"0"-537"-16,-91 133 111 15,58-55 75-15,12 5-54 16,17-5 2-16,4-3-135 16,18-8 14-16,15-9-23 15,12-12 9-15,4-14-58 16,7-11-57-16,2-17-106 15,24-17-66-15,-12-17-234 16,-13-10-887-16</inkml:trace>
  <inkml:trace contextRef="#ctx0" brushRef="#br0" timeOffset="-166031.72">21159 11311 1205 0,'0'0'786'0,"0"0"-704"15,0 0-18-15,-143 154 65 16,94-90-67-16,2-4 5 15,7-5-67-15,3-9-82 16,-11-10 16-16,8-11-228 16,5-20-302-16</inkml:trace>
  <inkml:trace contextRef="#ctx0" brushRef="#br0" timeOffset="-165895.68">20733 11529 1358 0,'0'0'767'16,"0"0"-572"-16,139-9-31 0,-77 9-131 15,-2 18 8-15,-3 8-44 16,-5 4 3-16,8 4-124 16,-11-6-213-16,-11-11-472 0</inkml:trace>
  <inkml:trace contextRef="#ctx0" brushRef="#br0" timeOffset="-165595.72">21613 11474 1579 0,'0'0'1167'0,"0"0"-890"16,0 0-249-16,0 0 24 15,0 0-52-15,0 0-19 16,0 0-32-16,116 0-27 16,-80 6-201-16,-11 4-66 15,-10-3-411-15</inkml:trace>
  <inkml:trace contextRef="#ctx0" brushRef="#br0" timeOffset="-165463.32">21513 11622 1729 0,'0'0'546'0,"0"0"-337"16,0 0-208-16,0 0 20 16,163 0-21-16,-63 0-89 15,-13 0-149-15,-7 0-388 16</inkml:trace>
  <inkml:trace contextRef="#ctx0" brushRef="#br0" timeOffset="-165217.54">22224 11347 1015 0,'0'0'671'0,"0"0"-377"16,0 0-19-16,0 0-16 15,0 0-204-15,0 0-17 16,0 0 140-16,-20 115-140 15,51-80 10-15,7-9 12 16,2-6-59-16,0-5 58 16,-3-11-59-16,-8-4 0 15,-8 0 0-15,-5-12 0 16,-9-12-33-16,-7-5-11 16,0-18-166-16,-7 4-55 15,-2 4-501-15</inkml:trace>
  <inkml:trace contextRef="#ctx0" brushRef="#br0" timeOffset="-165056.25">22824 11076 1768 0,'0'0'374'0,"0"0"-234"16,15 127 114-16,-15-55-107 15,0 25-108-15,-31 23 34 16,-29 28-73-16,-16-9-122 15,10-37-165-15,12-42-688 0</inkml:trace>
  <inkml:trace contextRef="#ctx0" brushRef="#br0" timeOffset="-164575.39">20218 12503 2210 0,'0'0'769'0,"0"0"-769"15,0 0-329-15,0 0-214 16,0 0-138-16</inkml:trace>
  <inkml:trace contextRef="#ctx0" brushRef="#br0" timeOffset="-164446.26">20079 12982 1716 0,'0'0'0'0</inkml:trace>
  <inkml:trace contextRef="#ctx0" brushRef="#br0" timeOffset="-164331.69">20189 13214 1580 0,'0'0'0'0,"0"0"-657"0</inkml:trace>
  <inkml:trace contextRef="#ctx0" brushRef="#br0" timeOffset="-163821.58">20056 13886 1445 0,'0'0'382'0,"0"0"-205"15,0 0 61-15,0 0-128 16,0 0-109-16,0 0 70 15,0 0-31-15,0 76-20 16,0 5 127-16,-5 5-105 16,-2 4 31-16,2-5-73 15,5-12 0-15,0-14-31 16,0-13 31-16,0-16-101 16,0-13-48-16,5-12-66 15,2-5 79-15,6-58 1 0,-2 0-502 16,3-10 9-16</inkml:trace>
  <inkml:trace contextRef="#ctx0" brushRef="#br0" timeOffset="-163648.22">20394 13759 1906 0,'0'0'303'16,"0"0"-232"-16,0 0-14 16,0 0-21-16,25 159 111 15,-52-93-61-15,-12 0-59 16,0-6 71-16,5-9-98 15,7-12-40-15,14-18-21 16,13-13-168-16,27-12-99 16,17-21 75-16,6-9-806 0</inkml:trace>
  <inkml:trace contextRef="#ctx0" brushRef="#br0" timeOffset="-163468.58">20762 13629 1452 0,'0'0'669'15,"0"0"-567"-15,-102 137-46 16,61-59 97-16,12 4-81 16,12 0-43-16,17-10 66 15,0-7-95-15,29-15-31 16,17-14-17-16,18-16-68 16,48-20-54-16,-16-6-401 0,-9-20-1028 15</inkml:trace>
  <inkml:trace contextRef="#ctx0" brushRef="#br0" timeOffset="-163301.89">21408 13808 1667 0,'0'0'493'0,"0"0"-418"16,0 0-54-16,-127 147 112 16,78-81-82-16,5 2-40 15,6-3 18-15,7-12-29 16,8-9-91-16,5-20-98 15,9-12-124-15,3-12-305 0</inkml:trace>
  <inkml:trace contextRef="#ctx0" brushRef="#br0" timeOffset="-163152.15">21101 13950 1908 0,'0'0'736'15,"0"0"-659"-15,0 0-75 16,0 0-2-16,0 0 19 15,138 111-38-15,-94-71-10 16,19 0-191-16,-12-10-139 16,-7-16-1336-16</inkml:trace>
  <inkml:trace contextRef="#ctx0" brushRef="#br0" timeOffset="-162827.69">21798 13975 2311 0,'0'0'541'0,"0"0"-461"16,0 0-80-16,0 0 0 16,0 0-53-16,150 15 53 0,-99-3-84 15,-2 2-168-15,-16-4-359 16,-15-2-1201-16</inkml:trace>
  <inkml:trace contextRef="#ctx0" brushRef="#br0" timeOffset="-162687.98">21736 14173 2125 0,'0'0'488'15,"0"0"-432"-15,0 0-56 16,156 0 0-16,-78 0-282 15,-7 0-533-15</inkml:trace>
  <inkml:trace contextRef="#ctx0" brushRef="#br0" timeOffset="-162134.76">22378 13805 1704 0,'0'0'795'15,"0"0"-709"-15,0 0-28 16,0 0-58-16,0 0 0 16,0 0-8-16,0 0 28 15,-5 0-11-15,5 0-9 16,13-12 0-16,1 1-5 15,1-1 5-15,-1 4 0 16,-7 4 6-16,-3 4 5 16,-4 0-5-16,0 4-6 0,0 18 0 15,0 4 104-15,-8 6-68 16,-1 2-9-16,5-1 29 16,4-1-45-16,0 3 55 15,10 0-66-15,15 1 13 16,-1-4-2-16,-2-6-11 15,-3-4-11-15,-13-2 5 16,-6-4-39-16,0 1 24 16,-9 3-89-16,-13-20-135 15,4 3-78-15,5-3-674 0</inkml:trace>
  <inkml:trace contextRef="#ctx0" brushRef="#br0" timeOffset="-161960.79">22866 13704 1642 0,'0'0'1066'0,"0"0"-960"16,0 0-82-16,0 0 65 15,70 114-89-15,-70-32 11 16,-23 34 48-16,-41 29-58 16,-6-9-2-16,-16-18-146 15,20-39-417-15,22-49-893 0</inkml:trace>
  <inkml:trace contextRef="#ctx0" brushRef="#br0" timeOffset="-160985.36">25974 12011 1864 0,'0'0'521'15,"0"0"-428"1,0 0-91-16,0 0 136 0,0 0-138 16,0 0 0-16,38 139 49 15,-28 11 33-15,-5 30 71 16,-5 8-81-16,0-13-71 15,0-24 109-15,0-15-110 16,0-27 0-16,0-29-7 16,0-22-20-16,5-14 26 15,2 0-81-15,-1-1-131 16,-2 3 9-16,-2-17-349 16,-2-16-173-16</inkml:trace>
  <inkml:trace contextRef="#ctx0" brushRef="#br0" timeOffset="-160671.75">25227 12787 2136 0,'0'0'431'0,"0"0"-416"15,0 0-29-15,147 0 14 16,22 10 0-16,86-8 0 15,46-2 0-15,23-10 0 16,4-14 29-16,-13 0 9 16,12 6 107-16,13 2-91 15,-1 4-42-15,-3 0 43 0,-4-3-55 16,-13 4 0-16,-18-4-5 16,-27 2 23-16,-31-1-27 15,-34 2 9-15,-35 2 0 16,-42 6-73-16,-41 2 55 15,-8 2-132-15,-27 0-84 16,-14-3-368-16</inkml:trace>
  <inkml:trace contextRef="#ctx0" brushRef="#br0" timeOffset="-159234.75">20216 15543 1033 0,'0'0'1251'0,"0"0"-1019"16,0 0-214-16,0 0 106 15,0 0-115-15,0 0-9 16,114 0 14-16,-41 0 2 16,12 0-6-16,2 0-10 15,-4 0-108-15,-8 0 108 16,5 0-228-16,-21 2-243 16,-20-2-426-16</inkml:trace>
  <inkml:trace contextRef="#ctx0" brushRef="#br0" timeOffset="-159080.97">20446 15605 1016 0,'0'0'1052'0,"0"0"-913"16,0 0-126-16,0 0 24 16,131 24-28-16,-62-16-9 15,34-8-42-15,-17-10-213 16,-12-10-431-16</inkml:trace>
  <inkml:trace contextRef="#ctx0" brushRef="#br0" timeOffset="-158919.55">21286 15325 1774 0,'0'0'564'0,"0"0"-543"16,0 0 35-16,8 123-38 15,-8-51-10-15,-13 4 67 16,-7 5-75-16,3-5-34 15,12-8-101-15,5-20-217 16,0-22-271-16</inkml:trace>
  <inkml:trace contextRef="#ctx0" brushRef="#br0" timeOffset="-158599.59">21941 15312 1743 0,'0'0'158'0,"0"0"-141"16,0 0 136-16,-41 142-25 15,20-80 29-15,-2 5-25 16,3 1-21-16,5-10 13 16,3-6-90-16,6-9-26 15,3-10 56-15,3-11-64 16,0-6 0-16,0-4-8 15,21-4 31-15,14-8-20 0,15 0-3 16,12 0 0 0,11-12-50-16,8-2 49 15,-4 0-27-15,0 2-2 16,-11 5-100-16,-8 4 48 0,0-1-136 16,-18 4-144-16,-11 0-416 15</inkml:trace>
  <inkml:trace contextRef="#ctx0" brushRef="#br0" timeOffset="-158383.33">21906 15366 2070 0,'0'0'607'16,"0"0"-540"-16,0 0-26 15,180-6-41-15,-98 6 0 16,3 0-21-16,-2 2 21 16,-4 19-113-16,-23-2-144 15,-27 1-396-15</inkml:trace>
  <inkml:trace contextRef="#ctx0" brushRef="#br0" timeOffset="-158246.07">21927 15647 1285 0,'0'0'875'16,"0"0"-563"-16,0 0-281 0,0 0-13 16,139 22 14-1,-41-18-32-15,45-4-82 0,-23 0-279 16,-11-19-675-16</inkml:trace>
  <inkml:trace contextRef="#ctx0" brushRef="#br0" timeOffset="-158044.93">22936 15320 1704 0,'0'0'366'0,"0"0"-197"15,0 0 73-15,-135 95-82 16,104-37-82-16,7 7 77 16,11 2-130-16,13 1-10 15,0-6 0-15,29-14-3 16,17-10-24-16,14-16-50 15,12-14-128-15,37-30 65 0,-18-17-504 16,-10-10-696-16</inkml:trace>
  <inkml:trace contextRef="#ctx0" brushRef="#br0" timeOffset="-157878.76">23561 15351 821 0,'0'0'1459'15,"0"0"-1297"-15,0 0-75 16,-91 115-51-16,43-51 37 15,-2 4 91-15,5-1-142 16,10-5-16-16,10-19-6 16,8-6-106-16,8-19-49 15,-7-18-193-15,3-9-232 16,-5-17 210-16</inkml:trace>
  <inkml:trace contextRef="#ctx0" brushRef="#br0" timeOffset="-157729.06">23165 15432 1573 0,'0'0'813'0,"0"0"-718"16,0 0-13-16,114 48-55 15,-68-12-8-15,3 13-34 16,-4 5 15-16,18 10-148 16,-13-12-237-16,-4-20-577 0</inkml:trace>
  <inkml:trace contextRef="#ctx0" brushRef="#br0" timeOffset="-157432.95">24064 15316 2013 0,'0'0'498'16,"0"0"-498"-16,0 110-13 0,-8-37 13 16,-13 8 109-16,-13 8-109 15,-9 0 13-15,-3 1-47 16,-16-2-50-16,10-24-232 15,12-20-396-15</inkml:trace>
  <inkml:trace contextRef="#ctx0" brushRef="#br0" timeOffset="-157247.92">24362 15741 2354 0,'0'0'108'0,"0"0"-108"0,0 0-22 16,-49 146 1-16,31-93 21 15,18 2-86-15,0-12-158 16,9-15-363-16</inkml:trace>
  <inkml:trace contextRef="#ctx0" brushRef="#br0" timeOffset="-156626">24919 15240 2562 0,'0'0'257'0,"0"0"-257"0,0 0 0 16,0 0 14-16,0 0 41 15,94 138 65-15,-65-80-92 16,0-6-15-16,2-2 71 16,0-9-73-16,0-9 1 15,-4-10-9-15,-4-4 21 16,-8-8-23-16,-4-2-1 16,-4-8 0-16,-2 0 2 15,-5 0-2-15,2 0 0 16,-2 0-1-16,0 0 22 0,2 0-26 15,2 0 5 1,3 0-108-16,4-10 102 0,0-4-85 16,0-2 4-16,-1 2 59 15,-4 0 28-15,-4 6 79 16,-2 2-67-16,0 3 9 16,0 3 9-16,0 0-30 15,0 0-19-15,0 0 2 16,0 0-29-16,0 0 29 15,0 0 10-15,0 0 7 16,0 0-12-16,0 0 12 16,0 0 0-16,0 0-6 15,0 0-12-15,0 0 17 16,0 0-87-16,0 0-74 16,0 0 92-16,0-4-28 0,2-6 98 15,7-8-22-15,3-10 10 16,5-8-6-16,8-8 18 15,8-8 0-15,10-3-39 16,5-10-55-16,6-3-107 16,0-4 19-16,-6 6-13 15,-3 3 160-15,-16 22 11 16,-11 18-339-16</inkml:trace>
  <inkml:trace contextRef="#ctx0" brushRef="#br0" timeOffset="-156323.97">26103 15093 1397 0,'0'0'867'0,"0"0"-867"16,0 0-50-16,-114 58 50 16,70-4 149-16,1 13 47 15,8 7-47-15,12 4-95 16,14 0 49-16,9-5-102 16,5-11-1-16,22-12 0 15,10-10-65-15,39-26-8 0,-7-10-172 16,-4-4-337-16</inkml:trace>
  <inkml:trace contextRef="#ctx0" brushRef="#br0" timeOffset="-156103.45">26695 15101 2160 0,'0'0'577'0,"0"0"-525"15,0 0-8-15,0 0-44 16,0 0 0-16,-71 131 101 15,30-58-59-15,-11 8 8 0,0 1-41 16,2-3 25 0,5-7-54-16,5-11 20 15,9-6-80-15,6-20 35 16,5-8-157-16,2-27-74 0,4 0-252 16,1-16-126-16</inkml:trace>
  <inkml:trace contextRef="#ctx0" brushRef="#br0" timeOffset="-155916.75">26226 15263 1672 0,'0'0'906'15,"0"0"-620"-15,0 0-256 16,0 0-23-16,0 0 16 16,0 0-2-16,104 123 16 15,-68-77-37-15,4 2 0 0,4-8-28 16,8-8 28-16,4-5-63 15,19-18-76-15,-13-4-147 16,-8-5-241-16</inkml:trace>
  <inkml:trace contextRef="#ctx0" brushRef="#br0" timeOffset="-155731.02">27173 15049 2121 0,'0'0'394'15,"0"0"-394"-15,0 0 0 16,4 163 135-16,-25-91-54 0,-11 6-31 16,-6 1 91-16,-2 6-122 15,0-4-19 1,7-8-6-16,12-4-204 0,13-21-94 16,8-26-521-16</inkml:trace>
  <inkml:trace contextRef="#ctx0" brushRef="#br0" timeOffset="-155634.01">27532 15598 1698 0,'0'0'669'15,"0"0"-669"-15,0 0-730 0</inkml:trace>
  <inkml:trace contextRef="#ctx0" brushRef="#br0" timeOffset="-153743.68">18328 11846 1292 0,'0'0'513'0,"0"0"-314"16,0 0-37-16,0 0 51 15,0 0-54-15,0 0-109 16,0 0 122-16,0-12-129 16,0 11-12-16,0-1 62 0,0 0-74 15,0-1 17 1,0 3-36-16,0 0 21 0,0 0-39 15,0 0 18-15,0 11-66 16,0 17 50-16,0 12-20 16,0 8 36-16,-2 7 0 15,2 1-25-15,0 23 5 16,0-10-217-16,4-19-439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46:50.34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2244 5849 901 0,'0'0'387'0,"0"0"-237"15,0 0-46-15,0 0-12 16,0 0-41-16,0 0-10 16,2-50 4-16,1 44-14 15,-3 2-21-15,0-1 10 16,2 2-11-16,-2 1 3 16,0 0 27-16,0 0 35 15,0 0-7-15,0-1 5 16,0 3-37-16,0-3 4 15,0 3 3-15,0-2 9 0,0 2-8 16,0 0-2-16,0 0-14 16,0 0 25-16,-7 0-27 15,-13 0-16-15,-9 0-9 16,-9 12-1-16,-11 12 1 16,-2 8 0-16,-5 10-1 15,5 4-5-15,4 4 7 16,14 0-1-16,8 1 0 15,16-7 0-15,9-3 12 16,3-7-12-16,26-5 1 16,11-7-9-16,11-8 8 15,4-9-29-15,8-5-78 16,17-3-132-16,-17-15-13 0,-14 0-250 16</inkml:trace>
  <inkml:trace contextRef="#ctx0" brushRef="#br0" timeOffset="656">2043 6060 1475 0,'0'0'382'16,"0"0"-302"-16,0 0-44 15,0 0-35-15,0 0 20 16,125-8 11-16,-76 8 0 15,3 0-13-15,-1 0-19 16,-2 0 0-16,-4 0 13 16,-7 8-13-16,-9 4 0 0,-10 3 19 15,-3 4 0-15,-11 5 3 16,-5 3-3-16,0 7 3 16,0-3 29-16,-9 1-31 15,-1-4-8-15,4-8-7 16,4-6-5-16,2-8-24 15,0-6-59-15,12 0-8 16,11-13 69-16,11-14-78 16,2-6-61-16,-3-6 36 15,-4 5 42-15,-9 6 83 16,-8 10 16-16,-6 8 61 16,-4 10 18-16,-2 0-50 15,0 13-24-15,0 13 59 16,0 6-2-16,0 3-21 0,0-5-7 15,11-4-41-15,7-8 23 16,5-8-17-16,4-6-6 16,2-4-9-16,-1-4-2 15,-4-15-45-15,-5-8-27 16,-13-5 3-16,-6-4 8 16,0-1-26-16,0 0 68 15,-11 5 21-15,2 6 19 16,4 8 120-16,5 10 31 15,0 8-93-15,5 0-33 16,15 1-44-16,7 17 37 0,2 4 36 16,0 5-32-16,-2-1-12 15,-4-1-13 1,-8-2-15-16,-2-3 17 16,-6-4-18-16,-3-3 0 0,-4-4-35 15,0-5-91-15,-4-2-133 16,-12-2-290-16</inkml:trace>
  <inkml:trace contextRef="#ctx0" brushRef="#br0" timeOffset="797.93">2978 5733 1691 0,'0'0'494'16,"0"0"-280"-16,0 0-103 0,0 0-111 15,0 0-35-15,0 0-59 16,18 170-79-16,-18-85-341 0</inkml:trace>
  <inkml:trace contextRef="#ctx0" brushRef="#br0" timeOffset="900.52">2915 6650 431 0,'0'0'1151'0,"0"0"-871"0,0 0-164 16,0 0-69-16,0 0-47 15,0 0-116-15,0 0-477 0</inkml:trace>
  <inkml:trace contextRef="#ctx0" brushRef="#br0" timeOffset="1573.66">4327 5763 1662 0,'0'0'291'16,"0"0"-112"-16,0 0-92 15,0 0-47-15,0 0-28 16,0 0 66-16,-143 112 8 16,93-50-32-16,0 8-35 0,3-2 18 15,-1-1-37-15,11-6 1 16,3-14-1-16,10-10-24 15,2-10-35-15,-14-13-162 16,4-8-130-16,3-6-431 0</inkml:trace>
  <inkml:trace contextRef="#ctx0" brushRef="#br0" timeOffset="1733.32">3756 5953 1950 0,'0'0'269'0,"0"0"-183"15,129 26 4-15,-65 4-26 16,3 4-11-16,3 5 40 16,-6 3-77-16,-1 0-16 15,8 16-94-15,-15-12-133 0,-12-9-310 0</inkml:trace>
  <inkml:trace contextRef="#ctx0" brushRef="#br0" timeOffset="2447.12">5008 5513 1677 0,'0'0'274'16,"0"0"-128"-16,0 0 15 15,0 0-92-15,0 0-21 16,0 0 7-16,0 0-18 16,-39 60-36-16,18 33 29 15,3 37 57-15,5 11-12 16,11-25-8-16,2-27 21 16,0-37-45-16,2-10-20 15,13-3-14-15,8 2-8 16,8-8 6-16,4-15-6 0,10-15 0 15,7-3 17-15,1-21-18 16,-2-18 0-16,-3-10-39 16,-15-6-4-16,-11-3 11 15,-11 4-20-15,-11 8 15 16,0 14 37-16,-14 15 1 16,-13 17 21-16,-8 5-22 15,0 25 2-15,1 8 19 16,5 3-11-16,14 0-9 15,10-7 12-15,5-8-7 0,0-6-6 16,22-10-1-16,7-4-18 16,5-6 19-1,-1 0-12-15,0 0 9 0,-6 0-12 16,-6 0 15-16,-3 11 0 16,-7 3 0-16,-5 9 1 15,-2 1 6-15,-1-1-7 16,-3-3-1-16,2-8-11 15,-2-7-133-15,0-5-57 16,-2-1-77-16,-11-13-74 0</inkml:trace>
  <inkml:trace contextRef="#ctx0" brushRef="#br0" timeOffset="2573.27">5189 5920 1667 0,'0'0'623'15,"0"0"-427"-15,0 0-89 16,114-78-63-16,-56 71-44 15,7 7-4-15,18 7-137 16,-15 14-360-16,-8-1-1320 0</inkml:trace>
  <inkml:trace contextRef="#ctx0" brushRef="#br0" timeOffset="3797.44">5742 6384 1627 0,'0'0'583'16,"0"0"-502"-16,0 0-67 0,0 0 3 16,0 0-11-16,163-118 28 15,-104 64-11-15,1-6-11 16,-2-2-2-16,-8 6-10 16,-17 5 0-16,-12 14 12 15,-15 8-11-15,-6 12 57 16,0 10 21-16,0 7-39 15,-4 0-37-15,-1 14-3 16,3 16-16-16,2 11 16 16,0 6 6-16,18 6 28 15,0-1-17-15,-5-4-7 16,-4-6-3-16,-6-6-7 16,-3-8 0-16,0-5 13 0,0-9-12 15,-6-7-2 1,6-7-2-16,0 0 3 0,0-16-16 15,14-18-108-15,11-6-82 16,4-2 89-16,-2 10 42 16,-4 13 75-16,-4 12 10 15,-6 7 35-15,-4 18-6 16,-2 14 7-16,-1 6 22 16,3-3 3-16,3 2-48 15,5-9-7-15,5-5-10 16,5-9 19-16,2-10-5 15,2-4-20-15,-4 0 2 0,-6-14-2 16,-10-11 0-16,-11-3-22 16,0-2-22-16,-25 0 2 15,-15 2 20-15,-7 4-14 16,-5 7-4-16,6 0 8 16,4 5-10-16,5-2-70 15,12-3-56-15,8-4 33 16,11-5 59-16,6-6 62 15,0-3 14-15,19 1 90 16,8 6 64-16,4 6 31 16,6 6-7-16,3 8-56 15,0 8-21-15,-1 0-34 16,2 0-24-16,-5 8-13 16,-3 2-23-16,-4-1-7 15,-2-4-14-15,-5-5-56 16,0 0-9-16,1-1-34 15,-5-22-78-15,-3-7-75 0,-1-9 30 16,-1-7 98-16,1-5-100 16,-1 0 80-16,0 7 158 15,-2 11 272-15,-4 14 43 16,-3 13 28-16,-4 6-187 16,0 22-115-16,0 24-40 15,-6 17 7-15,-15 31 2 16,-3 35-10-16,2-20-143 15,6-17-680-15</inkml:trace>
  <inkml:trace contextRef="#ctx0" brushRef="#br0" timeOffset="4265.05">7764 5484 1149 0,'0'0'480'16,"0"0"-229"-16,0 0 26 0,0 0-110 16,0 0-105-16,0 0-40 15,-54 140-8-15,29-42 35 16,8-1 70-16,10-7-28 15,7-20-45-15,0 4-37 16,9 3 1-16,9-16 5 0,6-14-15 16,1-15-17-1,2-11-32-15,0-12-34 0,-8-9-28 16,-7 0-74-16,-12-20-81 16,-23-8-263-16,-12-4-295 0</inkml:trace>
  <inkml:trace contextRef="#ctx0" brushRef="#br0" timeOffset="4937.08">7490 6062 1340 0,'0'0'382'16,"0"0"-64"-16,0 0-87 16,0 0-149-16,0 0-59 15,142-45-11-15,-62 34-6 16,10-3-6-16,1 0-16 16,-4 2 8-16,-14 1 2 15,-17 5-1-15,-25 6 7 16,-22 0 2-16,-9 12 6 0,-26 20 38 15,-17 13 124-15,-9 4-26 16,2 0-63-16,7-7-53 16,12-12-11-16,13-9-16 15,12-12-1-15,6-7-5 16,0-2-6-16,19-4-31 16,15-16 8-16,4-8-24 15,2-4-64-15,-6 0-6 16,-10 4 51-16,-9 10 53 15,-7 7 24-15,-6 11 42 16,-2 5-25-16,0 22-15 16,0 10 81-16,0 5 0 15,0-3-17-15,0-4-33 0,17-9-17 16,10-9 2 0,4-12-8-16,3-5 2 15,1 0-7-15,-4-22-5 16,-4-7-45-16,-4-6-35 0,-7-3 7 15,-3 2 47-15,-5 2 3 16,-3 10 23-16,-2 12 53 16,-1 9 7-16,-2 3-56 15,4 19-3-15,3 11-1 16,6 6 22-16,9-2-13 16,5-3-9-16,2-6 19 15,0-9-19-15,0-8-1 16,-6-8-38-16,-4 0-33 0,-5-12 17 15,-7-13-72-15,-1-6-127 16,-4-3 137-16,0 0 57 16,3 8 60-16,-2 6 25 15,1 11 186-15,-2 9-57 16,5 3-108-16,-1 23-21 16,3 6 49-16,3 6-16 15,-2 2-27-15,-1-4-31 16,-2-6-14-16,-4-3-87 15,-10-13-141-15,-18-9-132 16,-8-5-869-16</inkml:trace>
  <inkml:trace contextRef="#ctx0" brushRef="#br0" timeOffset="5073.35">8109 5831 1905 0,'0'0'389'16,"0"0"-248"-16,0 0-141 15,147-35-53-15,-62 35-110 16,-14 0-90-16,-4 11-396 0</inkml:trace>
  <inkml:trace contextRef="#ctx0" brushRef="#br0" timeOffset="6298.58">9600 5703 1341 0,'0'0'186'16,"0"0"-142"-16,0 0-31 16,0 0 18-16,0 0 92 15,50-117 103-15,-50 102-30 16,-29 8-37-16,-17 7-60 15,-11 14-64-15,-10 28-12 16,-2 23 35-16,4 11-5 0,14 8 31 16,15 0-34-16,23-4-29 15,13-5 28-15,13-11-22 16,32-9 6-16,18-14-18 16,14-15-9-16,15-14-1 15,6-12-5-15,5-7-35 16,-8-22 13-16,-5-9-41 15,-15-6-11-15,-19 4 7 16,-21 8 28-16,-16 10 39 16,-19 12 89-16,-7 10-16 15,-32 0-19-15,-13 24-38 16,-9 8-8-16,6 2 3 16,7 0-10-16,17-6 3 0,16-11-4 15,11-6-18-15,4-7-7 16,11-4-57-16,20 0 59 15,6-15 22-15,4-4-18 16,-5 0-26-16,-10-1 7 16,-13 8 38-16,-6 9 1 15,-7 3 22-15,0 0-8 16,0 15-14-16,0 8 5 16,0-1 11-16,14 0-14 15,11-6 3-15,10-9 15 16,7-7-5-16,5 0 3 15,4-25-19-15,-6-8-26 16,-7 1 0-16,-12-3-2 16,-5 7 20-16,-12 10 8 15,-5 7 9-15,-4 11 44 0,0 11-47 16,0 29 7-16,0 36-13 16,0 5 42-16,0 11 25 15,8 5 21-15,6-16-61 16,1 3-8-16,2-12-10 15,0-14-9-15,-3-12 0 16,-6-16-7-16,-1-9-26 16,-4-14 0-16,-3-7-28 15,0 0 41-15,0-28 19 16,-14-21-122-16,5-36-13 16,9-39-36-16,9-35-151 15,24 16 24-15,7 27 97 16,-3 51 202-16,-6 33 109 15,2 6 166-15,7 6 32 0,0 3-137 16,-4 15-108-16,-10 2 13 16,-5 15-31-16,-10 11-15 15,-11 10-10-15,0 2-18 16,-24 4 11-16,-17-2-12 16,-14-6-10-16,-13-8-42 15,-9-8-64-15,-29-14-72 16,-29-10-155-16,21-18-259 15,16-10-655-15</inkml:trace>
  <inkml:trace contextRef="#ctx0" brushRef="#br0" timeOffset="6418.54">9951 5821 1485 0,'0'0'378'16,"0"0"-69"-16,0 0-131 0,135-99-138 16,-92 89-9-16,-5 10-31 15,-7 21-108-15,-25 74-142 16,-6-2-31-16,-2 7-620 0</inkml:trace>
  <inkml:trace contextRef="#ctx0" brushRef="#br0" timeOffset="6508.08">9919 6631 851 0,'0'0'524'0,"0"0"-284"16,0 0-166-16,0 0-61 16,0 0-13-16,0 0-203 0</inkml:trace>
  <inkml:trace contextRef="#ctx0" brushRef="#br0" timeOffset="7137.48">11290 5504 1691 0,'0'0'210'16,"0"0"-182"-16,0 0-15 15,0 0-13-15,0 0 6 16,0 0 37-16,5 150 158 16,-5-23 27-16,0-3-48 15,0-20-55-15,0-31-52 16,0-25-46-16,0 0-12 15,0-6 19-15,0-4-22 0,0-16-3 16,0-11-8-16,0-11 7 16,0 0 16-16,6-16-9 15,17-19-15-15,8-14-12 16,11-12-64-16,5 3 14 16,2 7 28-16,-4 22 33 15,-10 16 0-15,-10 13 1 16,-9 16 0-16,-16 21 0 15,0 6 9-15,-29 7 17 16,-14 1 15-16,-6-5-16 16,-2-7-1-16,4-5-24 15,11-15-14-15,9-7-53 16,16-10-146-16,11-2 9 16,21-30-119-16,16-7-382 0,3 0 24 15</inkml:trace>
  <inkml:trace contextRef="#ctx0" brushRef="#br0" timeOffset="7638.18">11544 6156 492 0,'0'0'990'15,"0"0"-662"-15,0 0-74 16,0 0-59-16,0 0-66 16,0 0-77-16,0 0-5 15,145 0 39-15,-103-6-41 16,1-14-29-16,-3-9-16 16,-11 2-20-16,-13 1 20 15,-14 2-25-15,-2 7 11 0,-20 9 13 16,-14 8-35-1,-1 5 12-15,2 20 24 16,6 12 41-16,11 1 1 0,11 3 9 16,5 0-27-16,7-5 2 15,20-8-11-15,10-8-4 16,11-10 1-16,3-8-11 16,5-2-1-16,-3-12-3 15,-2-12-19-15,-1-5 5 16,-10 0-12-16,-9 3 17 15,-9 9 12-15,-13 4 15 16,-7 13 49-16,-2 0-34 16,0 13-30-16,-6 10 10 15,-3 5-9-15,-1-4 24 16,8-4-6-16,2-8-8 0,0-6-4 16,16-6 1-1,13 0-1-15,13 0 7 0,8-14-14 16,6-6-9-16,-4 2-6 15,-2 3 15-15,-8 10 0 16,-7 5 0-16,-6 0-1 16,-11 12-7-16,-9 14-40 15,-9 2 2-15,0 2 25 16,-15 0-58-16,-14-6-50 16,-36-10-104-16,7-6-148 15,-6-8-606-15</inkml:trace>
  <inkml:trace contextRef="#ctx0" brushRef="#br0" timeOffset="7806.64">11678 5881 2029 0,'0'0'542'0,"0"0"-465"16,121-48-26-16,-69 36-30 15,2 4-21-15,-2 6-8 16,-8 0-54-16,3-6-108 15,-13 3-213-15,-10-7-328 0</inkml:trace>
  <inkml:trace contextRef="#ctx0" brushRef="#br0" timeOffset="7918.02">12150 5600 1883 0,'0'0'360'15,"0"0"-360"-15,0 0-18 0,-64 175-35 16,26-93-198-16,5-7-422 15</inkml:trace>
  <inkml:trace contextRef="#ctx0" brushRef="#br0" timeOffset="8503.63">13232 5576 1448 0,'0'0'347'0,"0"0"-84"16,0 0-25-16,0 0-158 16,0 0-80-16,0 0 6 15,4 111-2-15,-4-31 75 16,-2 10 44-16,-2 4-13 15,2 1-44-15,-1-8-52 16,1-8-3-16,0-11-11 0,-1-12-9 16,-1-11-49-1,-1-13-74-15,-3-10-51 0,-8-8-46 16,-33-14-14-16,0-2-117 16,-3-18-469-16</inkml:trace>
  <inkml:trace contextRef="#ctx0" brushRef="#br0" timeOffset="9388.62">12875 6094 1497 0,'0'0'230'16,"0"0"-154"-16,160-20-31 15,-86 20 8-15,4 4 44 16,-4 24 36-16,-7 8 37 16,-12 8-28-16,-10 6-19 15,-16 2-26-15,-11-4-46 0,-12-3-18 16,-6-12-2-1,0-6-16-15,0-11-9 0,0-11 19 16,-6-5-14-16,-1 0 16 16,3-21-21-16,4-17-6 15,0-15-66-15,13-9-126 16,16-2 64-16,7 6 14 16,1 10 44-16,0 20 54 15,-4 13 16-15,-4 14 31 16,-3 1 19-16,1 8-23 15,-3 9-3-15,-1 2 1 16,-3-4 8-16,-4-3 10 16,-6-5-25-16,-2-3-3 0,-8-1-4 15,0 0 10-15,0 1 21 16,0 4-18-16,-10 4-23 16,-1 5-1-16,3 6 2 15,3 1-1-15,5-2 21 16,0-2-16-16,7-5 5 15,10-8-10-15,4-5 6 16,3-2 16-16,-1-4-23 16,-4-17 1-16,-1-9-1 15,-2-7-12-15,0-5-37 16,1-2 12-16,1 5 7 16,5 10 30-16,-4 12 12 15,1 12 31-15,3 5-25 16,0 7-5-16,-2 16 17 15,4 7 15-15,-3 4-4 0,1 0 1 16,3 0-19-16,3-6-5 16,10-5 8-16,5-6-5 15,9-8-1-15,8-9 17 16,1 0-37-16,-2-21 0 16,-6-7-11-16,-12-4-2 15,-11-3 4-15,-13-4-3 16,-13 1-61-16,-5 8 17 15,-19 7-17-15,-16 18 34 16,-5 5 10-16,-3 26 14 0,3 22 15 16,9 16 11-1,6 8 16-15,12 8 22 16,4 3 16-16,5-2-17 0,1-2-8 16,1-5-16-16,-4-9-17 15,-8-9-7-15,-8-10 0 16,-7-12 9-16,-6-13 0 15,-2-11 10-15,6-10 4 16,12-1-1-16,9-29 19 16,10-16-41-16,12-14-5 15,28-13 4-15,16-5-26 16,12 2-31-16,11 6-72 16,39-1-110-16,-20 22-152 15,-13 12-532-15</inkml:trace>
  <inkml:trace contextRef="#ctx0" brushRef="#br0" timeOffset="10566.6">15327 5981 15 0,'0'0'1540'15,"0"0"-1169"-15,0 0-125 16,0 0-119-16,0 0-110 0,0 0-9 16,0 0 15-16,19 89 76 15,-19-26 24-15,-12 4-17 16,1-6-39-16,-1-13-43 16,6-15-22-16,-1-12 12 15,5-12-14-15,2-7 7 16,0-2 8-16,0 0-9 15,9-24-1-15,11-12-5 16,11-14-114-16,5-8 31 16,1 0-49-16,4 6 25 15,-5 18 79-15,-7 15 28 16,-2 19 17-16,-8 3-5 0,-5 26 3 16,-8 12 38-1,-6 5-9-15,0 0 8 0,0-2-2 16,-2-9-19-16,-4-10-13 15,0-11-18-15,6-7 2 16,0-7-14-16,0 0 12 16,14-5-9-16,15-16-3 15,7-11-68-15,6-11 38 16,3-1 0-16,-7 4 5 16,-7 5 32-16,-13 16 5 15,-7 11 40-15,-7 8-36 16,-4 11 7-16,0 20-11 15,0 7 16-15,0 4 12 16,0-1 7-16,10-8-29 0,5-5 4 16,10-5-10-16,6-11 8 15,11-8 11-15,3-4-19 16,1-4-1-16,-5-17-7 16,-10-5-41-16,-9-2 23 15,-8 4 20-15,-8 2 6 16,-4 8 6-16,-2 7 65 15,0 7-13-15,0 0-24 16,0 0-34-16,0 5-9 16,5 13 9-16,4 5 13 15,6 0 17-15,8 0-9 16,2-6-2-16,-4-5 2 16,2-3-19-16,-9-8 16 15,-8-1-1-15,-6 0-6 16,0-10-2-16,-29-12-9 0,-16-8-81 15,-13-6 1-15,-1-4-50 16,-2-2 50-16,14 1 55 16,16 3 25-16,15 6 1 15,14 5 0-15,2 3 33 16,5 3 36-16,19 5-18 16,9 7 61-16,6 0-47 15,3 9-53-15,3 0-8 16,-1 0-5-16,-4 21-31 15,-5 4-65-15,0 20-110 16,-12-9-286-16,-7-4-384 0</inkml:trace>
  <inkml:trace contextRef="#ctx0" brushRef="#br0" timeOffset="10765.57">16437 6258 1759 0,'0'0'511'0,"0"0"-451"15,0 0-49-15,0 0 27 16,25 102 16-16,-23-78 15 16,0-5 0-16,1-6-47 15,-1-4-8-15,0-6-14 16,0-3-21-16,3 0-73 16,1-10-31-16,1-12-95 0,-3-6-917 15</inkml:trace>
  <inkml:trace contextRef="#ctx0" brushRef="#br0" timeOffset="11004.39">16320 5678 552 0,'0'0'1355'15,"0"0"-1020"-15,0 0-241 16,0 0-74-16,0 0 33 15,0 0 14-15,0 0 80 16,60 121-35-16,-39-99-18 0,6-6-52 16,7-4-4-1,11-7 3-15,5-5-41 0,10 0-27 16,25-26-93-16,-16 3-240 16,-11-1-795-16</inkml:trace>
  <inkml:trace contextRef="#ctx0" brushRef="#br0" timeOffset="12264.53">17703 5893 103 0,'0'0'1726'0,"0"0"-1222"16,0 0-410-16,0 0-17 16,0 0-59-16,-137 24-8 15,72 8 81-15,0 9-30 16,10 1-7-16,14 0-44 16,14-6-2-16,14-6-8 15,13-11-6-15,0-7-28 16,20-5 17-16,16-7 16 0,8-4 0 15,3-20-31-15,-3-8-41 16,-6-8-22-16,-7-2 34 16,-6 1 35-16,-9 7 25 15,-5 10 1-15,-5 8 47 16,-4 12 22-16,2 4-68 16,-4 10-1-16,0 29-12 15,0 16 12-15,2 18 75 16,0 7 4-16,-2 4-14 15,0-1-21-15,0-10-34 16,0-8 3-16,-2-15-4 16,-10-10-8-16,-3-14 15 15,-3-8-5-15,-5-7 7 16,2-11-2-16,-4 0-5 0,4-15 12 16,6-21-23-16,13-17-28 15,2-20-54-15,24-11-91 16,25-7-41-16,14 7 19 15,1 12 102-15,1 18 93 16,-7 20 28-16,-13 15 54 16,-10 14 41-16,-8 5-32 15,-9 3-16-15,-7 19 21 16,-4 6-35-16,-5 5-17 16,-2 2-21-16,0-3-22 15,0-3 11-15,0-12-12 16,0-4-37-16,-2-9-64 15,0-4 32-15,-1 0 47 16,3-20 21-16,0-9-124 0,0-10 54 16,5-3 38-16,13 4 33 15,-1 6 79-15,4 9 44 16,1 14 6-16,-2 9-84 16,2 0-39-16,3 16 19 15,-4 5-25-15,2 7 1 16,-3-2 21-16,-2 1-7 15,-4-3 5-15,-4-4-5 16,0-2-8-16,-1-2 35 16,-1-4-14-16,1 0-13 15,3-3-3-15,5-2-11 0,10-5 11 16,4-2-12-16,10-2-3 16,-1-22 2-1,-5-8-30-15,-10-6 3 0,-12-2-19 16,-13 2 12-16,0 6 23 15,-13 9 12-15,-18 11 11 16,-3 8-1-16,-1 4-10 16,1 0 0-16,5 14-1 15,9 2-31-15,9-2-81 16,6-1-68-16,5-5-90 16,0-8-47-16,0 0-213 15,0-7-655-15</inkml:trace>
  <inkml:trace contextRef="#ctx0" brushRef="#br0" timeOffset="12438.47">18305 5796 935 0,'0'0'1058'0,"0"0"-782"15,0 0-169-15,0 0-35 16,0 0-14-16,0 0-7 16,0 0-15-16,77 95-20 15,-77-74-16-15,0-6-25 16,-10-3-60-16,-13-7-57 15,-21-5-157-15,2-9-419 16,2-10-538-16</inkml:trace>
  <inkml:trace contextRef="#ctx0" brushRef="#br0" timeOffset="12543.26">18133 5697 758 0,'0'0'1160'0,"0"0"-877"16,0 0-178-16,152-61-41 15,-80 61-64-15,48 3-67 16,-18 15-251-16,-6-4-725 0</inkml:trace>
  <inkml:trace contextRef="#ctx0" brushRef="#br0" timeOffset="13114.17">19634 5937 971 0,'0'0'668'16,"0"0"-554"-16,0 0-60 16,0 0 23-16,-134 30 27 15,112-4-4-15,8 6 19 16,12 3-23-16,2-1 11 16,12-3-52-16,16-2-8 15,6-12-29-15,4-6 10 16,-3-11 14-16,-6 0 0 15,-6-16-27-15,-10-10 6 16,-11-4-5-16,-2-2-16 16,-11 2-43-16,-16 2-11 15,-6 5-26-15,-7-4-147 0,6 6-144 16,12-1-436-16</inkml:trace>
  <inkml:trace contextRef="#ctx0" brushRef="#br0" timeOffset="13296.29">19701 5636 1597 0,'0'0'304'0,"0"0"-197"15,0 0 54-15,40 122-63 16,-36-79-18-16,-4-7-40 16,0-2-25-16,0-8-15 0,-15-3-11 15,-6-9-39-15,-12-14-108 16,4 0-161-16,4 0-464 0</inkml:trace>
  <inkml:trace contextRef="#ctx0" brushRef="#br0" timeOffset="13436.03">19904 5548 1515 0,'0'0'525'0,"0"0"-452"15,0 0-5-15,0 0-41 16,19 120-27-16,-50-69 0 15,-33 14-16-15,1-7-168 16,10-17-646-16</inkml:trace>
  <inkml:trace contextRef="#ctx0" brushRef="#br0" timeOffset="14567.29">20479 5441 1692 0,'0'0'504'0,"0"0"-427"15,0 0-27-15,0 0-20 16,0 0-30-16,0 0-3 15,-7 142 3-15,-2-18 120 16,5-3 20-16,4-17-45 16,0-34-49-16,0-20 8 0,0 4-29 15,0-3-13-15,0-2 2 16,2-17-14-16,-2-14 6 16,2-10-6-16,-2-8 8 15,2 0 18-15,3 0-9 16,6-26 11-16,9-12-28 15,9-14-86-15,4-2 4 16,6 3 19-16,-6 17 41 16,-4 18 22-16,-10 16 0 15,-2 0-12-15,-11 31-4 16,-6 9 16-16,0 6 9 16,-17 3 17-16,-14 0 7 15,-8-5 6-15,3-8-17 0,5-8-11 16,9-11 1-1,9-8-6-15,6-6-6 0,7-3-16 16,0 0-6-16,18-9-2 16,13-13-59-16,14-8-72 15,3-2 103-15,4 0 41 16,-3 3 11-16,-5 2 23 16,-6 3 5-16,-7 2-15 15,-8 5-7-15,-9 2 2 16,-12 3 50-16,-2 0-21 15,0 2-21-15,-10 4-16 16,-7 3-9-16,-1 3 2 16,-2 10-14-16,4 16 20 15,8 11 1-15,5 3 16 16,3 0 5-16,7-4-8 0,20-7 4 16,4-8 18-16,9-11-29 15,5-10 12-15,3 0-18 16,0-17-19-16,-4-9-23 15,-7-9-26-15,-5 3 2 16,-10 2 36-16,-8 8 8 16,-5 8 22-16,-7 8 67 15,-2 6-36-15,0 0-31 16,0 10 1-16,-2 12-1 16,-3 2 55-16,3 1-34 15,2-8-9-15,0-5 0 16,0-6-11-16,0-3-1 0,15-3 12 15,12 0-12 1,9-13 0-16,7-5-3 0,3-4-12 16,-1 0 9-16,-1 4 6 15,-6 7 3-15,-2 10 27 16,-5 1-12-16,-5 4 4 16,-3 16-20-16,-7 3-1 15,-5 2-1-15,-5-1-24 16,-6-2-10-16,0-3-44 15,-8-5-57-15,-37-11-20 16,5-3-174-16,-4 0-374 0</inkml:trace>
  <inkml:trace contextRef="#ctx0" brushRef="#br0" timeOffset="14747.55">20766 5847 1478 0,'0'0'801'15,"0"0"-628"-15,0 0-155 16,139-19-18-16,-91 19-17 16,2 0-5-16,-6 0-5 15,-3-5-94-15,-2-13-88 16,-10-3-64-16,-8 0-601 0</inkml:trace>
  <inkml:trace contextRef="#ctx0" brushRef="#br0" timeOffset="14865.24">21230 5548 1521 0,'0'0'684'16,"0"0"-548"-16,0 0-136 0,0 0-60 16,-38 113 48-16,7-45 3 15,-9 38 9-15,4-16-149 16,12-13-422-16</inkml:trace>
  <inkml:trace contextRef="#ctx0" brushRef="#br0" timeOffset="16148.06">22529 5649 1222 0,'0'0'402'16,"0"0"-152"-16,0 0 12 15,0 0-99-15,0 0-101 16,0 0-19-16,0 0-43 0,-147-58 11 16,101 89 4-1,-1 15 8-15,5 10 25 0,6 9 25 16,11 0-20-16,9-2-9 15,12-6-28-15,4-7-3 16,2-8-5-16,23-11-8 16,8-4 11-16,12-13-10 15,8-7-1-15,9-7 17 16,4-7-17-16,3-20-23 16,0-9-17-16,-5-3-31 15,-6-2 26-15,-15 4-3 16,-14 6 11-16,-14 13 37 15,-10 6 24-15,-5 10 15 16,-3 2-39-16,-19 0-3 16,-4 5 1-16,-5 12-4 0,2 5 6 15,6 5 10-15,5-1 5 16,7-1-3-16,5 1-11 16,6-3 10-1,0-3 19-15,0-7-30 0,10-1 0 16,7-3-1-16,0-5-7 15,1-4 8-15,1 0-1 16,2-11-17-16,-1-10-22 16,-2-7-30-16,-2 0-23 15,-6 1 3-15,-3 8 88 16,0 7 2-16,-5 5 43 16,1 7-43-16,-1 0 0 0,2 0-18 15,3 12 18-15,1 9 31 16,4 0-10-16,1 4 13 15,7-3 0-15,5-2 24 16,8-2 25-16,7-8-42 16,10-6-12-16,3-4-6 15,0 0-23-15,-1-18-7 16,-8-9-51-16,-6 0-19 16,-9-5-39-16,-11 0-14 15,-9 3-123-15,-9 9 144 16,0 10 102-16,-16 10 7 15,-6 0 0-15,-5 29 7 16,3 10 53-16,2 17 38 16,5 11 27-16,9 9 31 15,6 3-69-15,2 2 4 0,0-5-14 16,0-5-43-16,0-9 4 16,0-12-37-16,0-10 6 15,-3-10-2-15,-15-12 2 16,-5-8-7-16,-12-6 24 15,-2-4-3-15,-1-4-3 16,5-14-8-16,10-10 5 16,12-3 7-16,11-8-22 15,0-3-1-15,27-2-1 16,6-5-27-16,9 5-79 16,-2 0-61-16,-1-16-92 15,-15 12-286-15,-11 4-866 0</inkml:trace>
  <inkml:trace contextRef="#ctx0" brushRef="#br0" timeOffset="16319.51">23056 5613 1737 0,'0'0'397'0,"0"0"-270"15,0 0-50-15,0 0-57 16,0 0-12-16,0 0-6 15,33 130-4-15,-71-56-27 16,0-12-146-16,9-9-333 0</inkml:trace>
  <inkml:trace contextRef="#ctx0" brushRef="#br0" timeOffset="17113.22">22730 5913 1149 0,'0'0'394'0,"0"0"-199"16,0 0 66-16,0 0-14 15,0 0-66-15,0 0-3 16,0 0-57-16,-26-68-88 16,-6 68-8-16,-1 9-24 15,-2 20-1-15,3 5 15 16,10 4-14-16,8-1-1 15,10-5 0-15,4-6 8 16,0-9-19-16,24-9 11 16,7-8-29-16,9 0-65 15,3-15-97-15,3-34-158 0,-7 8-219 16,-10-2-158-16</inkml:trace>
  <inkml:trace contextRef="#ctx0" brushRef="#br0" timeOffset="17215.45">22730 5913 1397 0,'103'-66'477'16,"-101"73"-395"-16,0 18-73 15,-2 13 55-15,0 12-13 16,0 8-33-16,0 25-18 16,0-15-102-16,2-15-383 0</inkml:trace>
  <inkml:trace contextRef="#ctx0" brushRef="#br0" timeOffset="17836.9">24097 5722 1487 0,'0'0'788'16,"0"0"-562"-16,0 0-163 0,0 0-30 15,0 0-23-15,-127 48 1 16,67-1 27-16,2 10 32 16,4 3-38-16,10-1-9 15,10-6-23-15,12-9 0 16,8-12 0-16,10-9-30 15,4-12-73-15,0-8-32 16,18-3-5-16,26-19 44 16,-1-11-233-16,-3-5-501 0</inkml:trace>
  <inkml:trace contextRef="#ctx0" brushRef="#br0" timeOffset="18003.21">24079 5773 1551 0,'0'0'498'0,"0"0"-427"0,0 0-21 15,0 0-13-15,0 0-16 16,118 143 13-16,-91-93-19 16,-5 0 7-16,-2-2-13 15,-6-6-9-15,-8-6-24 16,-6-2-121-16,-18-7-70 16,-6-13-153-16</inkml:trace>
  <inkml:trace contextRef="#ctx0" brushRef="#br0" timeOffset="18174.22">23649 6016 1549 0,'0'0'884'16,"0"0"-689"-16,0 0-159 16,0 0-13-16,155 5-22 15,-72 6-2-15,13-4 1 0,9 2-124 16,35-5-138-16,-24-3-118 15,-20-1-256-15</inkml:trace>
  <inkml:trace contextRef="#ctx0" brushRef="#br0" timeOffset="18241.93">24668 6053 798 0,'0'0'632'0,"0"0"-364"16,0 0-268-16,0 0-827 0</inkml:trace>
  <inkml:trace contextRef="#ctx0" brushRef="#br0" timeOffset="20221.39">4396 6886 1502 0,'0'0'275'0,"0"0"-179"16,0 0-31-16,0 0-9 15,0 0-17-15,0 0 30 16,0 0 42-16,-114 67-1 16,62-16 2-16,-6 9 1 15,-4 7-43-15,-1-1-29 16,1 0-23-16,6-8-6 15,10-5 8-15,6-10-19 16,6-7-2-16,12-6-21 16,4-6-81-16,11-10-111 15,3-6-139-15,4-8-259 0</inkml:trace>
  <inkml:trace contextRef="#ctx0" brushRef="#br0" timeOffset="20442.55">3677 6970 1512 0,'0'0'630'15,"0"0"-587"-15,0 0 7 16,135 78 95-16,-73-27-1 0,11 0 6 16,6-1-56-1,2-3-40-15,4-7-42 16,-4-11-12-16,-8-3-1 15,-10-3-79-15,-12 3-113 0,-18-8-174 16,-14-4-354-16</inkml:trace>
  <inkml:trace contextRef="#ctx0" brushRef="#br0" timeOffset="21163.12">5189 7389 1220 0,'0'0'834'16,"0"0"-679"-16,0 0-113 15,0 0-42-15,31-110-51 0,-2 84 18 16,0 6 27-16,2 9 6 16,-2 11 15-16,0 0 38 15,-4 27-2-15,1 11 52 16,-3 6-3-16,1 0 14 15,1-4-53-15,2-8-31 16,6-12-2-16,5-12 10 16,7-8 0-16,3-11-2 15,4-21-25-15,-8-9-11 16,-3-1-26-16,-12-4-7 16,-12 1-52-16,-3 6-2 15,-10 7-86-15,-4 13-108 16,0 12-204-16,0 7-364 0</inkml:trace>
  <inkml:trace contextRef="#ctx0" brushRef="#br0" timeOffset="21729.31">6653 6946 1783 0,'0'0'533'0,"0"0"-294"0,0 0-90 16,0 0-92-16,0 0-36 16,0 0-21-16,0 0 0 15,0 104 19-15,0-26 55 16,0 13 3-16,-6 1-26 16,-3-4-27-16,2-9-13 15,0-14-11-15,3-11 0 16,0-13-9-16,2-13 3 15,2-12-12-15,0-8-34 16,-3-4-41-16,1-4 23 16,-2 0 13-16,-16-40-2 15,1-4-144-15,2-13-664 0</inkml:trace>
  <inkml:trace contextRef="#ctx0" brushRef="#br0" timeOffset="21919.49">6732 6888 375 0,'0'0'1415'0,"0"0"-1134"16,0 0-74-16,0 0-93 16,114 136-24-16,-108-72-14 15,-6 5 7-15,-4 1 1 16,-23-6-36-16,-4-4-22 16,-6-8-2-16,2-6-24 15,4-7-47-15,4-11-101 16,14-8-79-16,4-8-155 15,9-12-399-15</inkml:trace>
  <inkml:trace contextRef="#ctx0" brushRef="#br0" timeOffset="22184.12">7262 6932 1202 0,'0'0'408'16,"0"0"-305"-16,-150 67-28 15,92-9 62-15,14 9 30 16,17 8 18-16,17-1-18 0,10-5-67 16,10-4-39-1,24-8-36-15,9-10-18 16,3-5-7-16,6-9-89 0,12-8-110 15,-15-8-156-15,-9-12-693 0</inkml:trace>
  <inkml:trace contextRef="#ctx0" brushRef="#br0" timeOffset="25081.01">7843 7212 1060 0,'0'0'542'0,"0"0"-338"16,0 0 35-16,0 0-49 15,0 0-14-15,0 0-28 16,0 0-36-16,0-15-24 16,0 10-19-16,0-2-21 15,0-5-10-15,0 0-17 16,0 0-7-16,6-5-14 16,-2 2 0-16,3-3 0 15,3-4-16-15,4 2-14 16,1 0 22-16,-1 5 0 15,-5 4 8-15,-3 8 0 16,-3 3-6-16,-1 0-3 0,-2 14-42 16,0 12 29-1,0 10 22-15,-7 8 6 0,-17 3-5 16,-10 0 12-16,-8-2-4 16,-9-5 9-16,-5-5-18 15,0-8 2-15,3-5 5 16,10-7 1-16,12-10-10 15,12-3 2-15,11-2-23 16,8-2 22-16,0-18-49 16,21-4-193-16,8-1 124 15,0 6 72-15,0 9 47 16,0 10 3-16,0 0 4 16,-2 15 26-16,2 14 14 0,2 0 5 15,2 6 15-15,5-4-28 16,4-4-20-16,7-4-10 15,5-9-9-15,2-10-38 16,15-7-84-16,-13-15-207 16,-14-7-470-16</inkml:trace>
  <inkml:trace contextRef="#ctx0" brushRef="#br0" timeOffset="25253.64">8437 7090 1877 0,'0'0'314'0,"0"0"-172"16,0 0-53-16,93 105-6 16,-82-51 17-16,-11 5-31 15,0 12-35-15,-33 5-34 0,-13 5-72 16,-39 14-106-16,8-20-312 16,9-20-948-16</inkml:trace>
  <inkml:trace contextRef="#ctx0" brushRef="#br0" timeOffset="29322.32">6426 7839 599 0,'0'0'169'16,"0"0"-11"-16,0 0-37 15,0 0 43-15,0 0 54 16,0 0-55-16,0 0-27 15,0 0-27-15,0 0-33 16,0-3 65-16,0-1-51 16,0 2-24-16,0-1 21 0,0 0 11 15,0 3 12 1,0-2 16-16,0 2-45 16,3 0 14-16,3-2-54 0,5-2-17 15,9 0-17-15,9-1 2 16,7-2-10-16,4 2 1 15,5 0-30-15,17 5-6 16,-10 0-282-16,-13-2-543 0</inkml:trace>
  <inkml:trace contextRef="#ctx0" brushRef="#br0" timeOffset="34951.51">2351 8358 525 0,'0'0'689'16,"0"0"-598"-16,0 0 9 16,0 0 96-16,-115 6 3 0,74 13-65 15,1 8 41-15,0 7-84 16,5 7-1-16,8 0-5 16,9 3-36-16,11-4-28 15,7-1 19-15,2-6-28 16,23-4 7-16,11-7-19 15,3-6-49-15,9-9-38 16,4-7-150-16,-9 0-78 16,-16-16-398-16</inkml:trace>
  <inkml:trace contextRef="#ctx0" brushRef="#br0" timeOffset="35501.18">2173 8480 995 0,'0'0'246'0,"0"0"-103"0,0 0 20 16,144-12-38-16,-98 18-18 16,-7 19-8-16,-5 4 35 15,-10 7-35-15,-5 3 15 16,-11 0-17-16,-6 1-37 16,-2-5-25-16,0-5 7 15,0-7-33-15,0-11-9 16,3-5-28-16,7-7-51 15,11 0 26-15,8-12 2 16,2-16-106-16,0-6-91 16,-4-5-23-16,-7 5 173 15,-9 10 98-15,-6 12 205 0,-5 12-83 16,0 0-82-16,0 26 28 16,-11 8 84-16,2 3-25 15,6-1-25-15,3-5-58 16,0-2-26-16,12-12-12 15,5-2-6-15,3-7-50 16,-1-7-26-16,-6-1-14 16,-3 0 37-16,-4-21 21 15,-4-9-34-15,-2-10 47 16,2-9-21-16,2-2 5 16,3-2 35-16,4 7 13 15,5 12 40-15,0 12 80 16,-1 14-37-16,5 8-19 15,2 0-44-15,2 13 20 16,1 19 8-16,0 3-24 0,-3 7 0 16,-4 4-25-16,-2 0-12 15,-8-3 0-15,-1-4-79 16,-7-6-172-16,0-13-142 16,-4-10-806-16</inkml:trace>
  <inkml:trace contextRef="#ctx0" brushRef="#br0" timeOffset="35651.15">2936 8289 1480 0,'0'0'851'0,"0"0"-707"16,0 0-133-16,0 0-11 16,0 0-211-16,-21 205 72 15,1-81-126-15,0 2-400 0</inkml:trace>
  <inkml:trace contextRef="#ctx0" brushRef="#br0" timeOffset="35744.43">2777 9326 988 0,'0'0'686'0,"0"0"-370"15,0 0-203-15,0 0-113 16,0 0-35-16,0 0-334 0</inkml:trace>
  <inkml:trace contextRef="#ctx0" brushRef="#br0" timeOffset="36062.49">3715 8673 2094 0,'0'0'300'16,"0"0"-119"-16,0 0-49 16,0 0-30-16,0 0-41 15,0 0-9-15,0 0-37 16,99-14 0-16,-46 37 1 0,3 10-16 16,-3-1 0-16,-1 2 0 15,-8-4-26-15,-4-4-41 16,-4-8-102-16,2-13-128 15,-7-5-174-15,-8 0-254 0</inkml:trace>
  <inkml:trace contextRef="#ctx0" brushRef="#br0" timeOffset="36215.14">4420 8468 1877 0,'0'0'672'0,"0"0"-672"16,0 0 8-16,-51 142 74 15,13-67-12-15,-5 10-10 16,-1 0-32-16,-1 4-28 16,1 24-98-16,8-22-124 0,9-21-243 15</inkml:trace>
  <inkml:trace contextRef="#ctx0" brushRef="#br0" timeOffset="37295.75">5142 8249 1003 0,'0'0'614'16,"0"0"-383"-16,0 0-38 15,0 0-21-15,0 0-36 0,0 0-81 16,0 0-13-16,5-41-42 16,-15 93-12-16,-16 42 12 15,-8 46 104-15,-1 15 6 16,10-23 22-16,12-34-55 15,11-47-24-15,2-14-9 16,0 3-43-16,17-1 13 16,8-2-14-16,10-9 0 15,6-8-1-15,8-15 1 16,2-5-14-16,5-3-7 16,-2-24-46-16,-4-11-9 15,-7-6-51-15,-9-7-17 16,-13 5 7-16,-9 8-2 0,-12 9 139 15,0 18 84-15,-9 11-11 16,-17 0-48-16,-3 23-24 16,-3 6 5-16,5 9 50 15,9-1-1-15,10-3-28 16,5-3-17-16,3-4-9 16,3-5-2-16,10-4-29 15,0-4-66-15,0-5-38 16,-10-9-106-16,-3 0-25 15,0 0-42-15</inkml:trace>
  <inkml:trace contextRef="#ctx0" brushRef="#br0" timeOffset="37431.25">5305 8608 1699 0,'0'0'619'16,"0"0"-452"-16,0 0-87 15,118-50-30-15,-63 49-43 16,9 1-7-16,22 19-60 15,-14 8-187-15,-12-3-418 0</inkml:trace>
  <inkml:trace contextRef="#ctx0" brushRef="#br0" timeOffset="38885.8">6159 9064 1232 0,'0'0'592'0,"0"0"-402"0,0 0-3 16,0 0 8-16,0 0-14 15,0 0-15-15,0 0-153 16,127-132-13-16,-71 77-16 16,-1-6-35-16,-2-2 47 15,-6 0-2-15,-7 4-9 16,-11 8 15-16,-10 14 25 15,-11 14 36-15,-6 9-13 16,-2 10-35-16,0 4 5 16,0 0-18-16,0 18-9 15,0 19-26-15,0 14 35 16,0 14 38-16,0 2 2 0,0-2-34 16,0-10-4-16,0-9 29 15,0-11-19-15,-6-7 3 16,-7-5-5-16,-1-8-2 15,3-3-14-15,5-7 6 16,4-5-2-16,2 0-7 16,6-14 0-16,21-17-46 15,13-11-195-15,4-2 122 16,-1 4 64-16,-12 12 52 16,-12 12 12-16,-7 9 82 15,-10 7-33-15,0 0-32 16,1 12 7-16,1 2 8 15,6 5 0-15,2-3-26 16,4-2 20-16,4-2-1 16,0-2-20-16,0-6-5 0,-4-1-22 15,-8-3-8-15,-8 0 19 16,0-11 1-16,-8-10-50 16,-19-10 34-16,-2-7 5 15,-2-2 21-15,8-3 1 16,8 3 17-16,13 7 55 15,2 4-7-15,4 10 4 16,19 4-45-16,6 9-25 16,4 6-12-16,1 0-4 15,1 21-26-15,-4 0-7 16,-2 4-60-16,0-8-31 0,11-15-55 16,-7-2-133-1,-4-5-287-15</inkml:trace>
  <inkml:trace contextRef="#ctx0" brushRef="#br0" timeOffset="39026.8">7340 8249 1324 0,'0'0'1066'15,"0"0"-865"-15,0 0-201 16,0 0-3-16,0 0 2 16,-74 151-28-16,34-40-72 15,9-16-218-15,6-12-877 0</inkml:trace>
  <inkml:trace contextRef="#ctx0" brushRef="#br0" timeOffset="39479.78">8223 8340 1337 0,'0'0'383'0,"0"0"-73"16,0 0-47-16,0 0-134 15,0 0-49-15,0 0 30 16,0 0-71-16,9-29-30 16,-27 90 38-16,-4 32 59 15,1 0-13-15,11 3-44 16,5-6-37-16,5-23 3 15,9-4-15-15,13-16-12 16,10-13-7-16,3-11-48 16,3-9-11-16,-1-11-61 15,-10-5-140-15,-11-18-236 0,-13-6-837 16</inkml:trace>
  <inkml:trace contextRef="#ctx0" brushRef="#br0" timeOffset="40194.96">7984 8622 1770 0,'0'0'496'0,"0"0"-324"16,0 0-35-16,0 0-118 16,145-60-19-16,-65 44-3 15,11 4-3-15,1 4 6 16,-5 4-19-16,-11 4 6 0,-18 0 13 16,-18 0 5-1,-17 0 22-15,-19 0-27 0,-4 6 46 16,-18 16-46-16,-20 10 71 15,-6 10 26-15,-6 2-56 16,8-4-22 0,11-8-19-16,13-11-4 0,9-7-2 15,9-10-42-15,3-2-45 16,23-2-42-16,10 0 80 16,4-16-28-16,0-14-119 15,-4-9 34-15,-9 0 122 16,-10 4 46-16,-8 9 77 15,-7 14 219-15,-2 12-148 16,0 2-93-16,-13 29-49 16,0 9 48-16,3 3 32 0,8 1-10 15,2-6-5-15,2-6-30 16,21-11-32-16,4-7 2 16,6-8-11-16,1-6-5 15,-3 0-7-15,0-22-1 16,-6-12-42-16,-3-9-29 15,-9-2-46-15,-1 2 19 16,-8 10 69-16,-2 13 42 16,-2 15 91-16,0 5-91 15,0 10 16-15,0 19-13 16,0 4 64-16,9 6-1 16,9-4-16-16,4-6-23 15,7-7-9-15,2-10-18 16,-2-10-18-16,0-2-49 0,-6-10-37 15,-5-19-2-15,-5-6-66 16,-2-4-87-16,-2-1 141 16,0 8 102-16,-5 11 16 15,0 7 277-15,-1 11-62 16,2 3-133-16,1 8-82 16,1 17 25-16,1 7 3 15,-1 3-9-15,3 2-14 16,-4-5-5-16,-2-5-66 15,-4-6-82-15,-8-15-148 16,-17-4-253-16,-8-2-861 0</inkml:trace>
  <inkml:trace contextRef="#ctx0" brushRef="#br0" timeOffset="40352.07">8541 8322 2074 0,'0'0'485'15,"0"0"-408"-15,128-19-62 16,-59 19-15-16,6 0-13 16,4 3-33-16,39 14-125 15,-22-3-307-15,-9-2-1094 0</inkml:trace>
  <inkml:trace contextRef="#ctx0" brushRef="#br0" timeOffset="41508.44">9984 8296 1290 0,'0'0'713'0,"0"0"-608"16,0 0-62-16,0 0-41 16,0 0-1-16,25-114 37 15,-27 100 38-15,-25 5-30 16,-16 9-38-16,-15 9 0 16,-11 28 26-16,-14 33 76 15,14 9 16-15,13 7-10 16,19 6-69-16,30-16-4 0,7 2-10 15,15-11-8 1,33-13 11-16,16-18-35 0,15-14 6 16,8-15-7-16,3-7-28 15,-1-12-41-15,-6-23-63 16,-9-11-7-16,-17-4 35 16,-14-1 18-16,-20 9 86 15,-21 10 8-15,-4 17 121 16,-39 12-91-16,-10 3-2 15,-9 18 0-15,2 14 34 16,11 0-30-16,11 0-21 16,18-6-13-16,14-3-6 15,4-7-41-15,18-4-7 16,18-7 6-16,5-5-4 0,5 0-39 16,-7-1 23-16,-7-10 22 15,-14-3 22-15,-7 9 18 16,-9 3 79-16,-2 2-12 15,0 0-57-15,0 0-10 16,2 2-12-16,8 8 11 16,7-1 2-16,12 0 24 15,8-7-25-15,11-2 0 16,-1-14-70-16,-3-14-116 16,-6-6-120-16,-11 0 60 15,-9 3 106-15,-7 6 140 16,-7 8 18-16,-4 11 227 15,0 6-21-15,0 14-143 16,0 29-59-16,0 20 195 16,-7 16-89-16,-1 13 1 15,0 4 6-15,4 0-61 0,2-5-11 16,2-8-43-16,0-13-19 16,0-12 13-16,2-19-14 15,2-12-9-15,0-15-15 16,-4-9-2-16,0-3 26 15,0-10 7-15,0-24-7 16,0-32-105-16,17-40-41 16,28-44-88-16,19-19-162 15,12 4 45-15,-6 42-227 16,-20 45 578-16,-12 32 3 0,-7 23 601 16,0 3-266-1,3 5-121-15,-2 10-123 0,-9 5-24 16,-7 5-30-16,-9 22 2 15,-7 7-4-15,0 7 35 16,-17 5-39-16,-12 0-16 16,-10-4-18-16,-3-7 0 15,-10-6-58-15,-8-12-13 16,-9-10-70-16,-55-11-85 16,14-18-134-16,10-8-291 0</inkml:trace>
  <inkml:trace contextRef="#ctx0" brushRef="#br0" timeOffset="41743.37">10207 8300 1232 0,'0'0'501'0,"0"0"-125"0,0 0-79 16,147-125-90-16,-87 109-127 15,-2 14-61-15,-2 2-19 16,-12 37-47-16,-15 39-154 16,-29 46-92-16,-19 38-72 15,-31-7-235-15,-8-30 73 16,12-40 527-16,9-35 207 15,-2 3 180-15,-1-1-57 16,1-4-81-16,13-14-66 16,8-10-103-16,12-8-55 15,6-4-25-15,6-10-137 16,19 0-66-16,4 0-879 0</inkml:trace>
  <inkml:trace contextRef="#ctx0" brushRef="#br0" timeOffset="42880.2">11836 8035 971 0,'0'0'797'16,"0"0"-797"-16,0 0-205 15,0 0 157-15,0 0 48 16,0 0 147-16,0 0 52 16,-20 140 31-16,1-24 3 15,-2 26-25-15,3-5-79 16,5-29-32-16,4-35-30 16,0-27-25-16,0 0-5 15,-2-3-25-15,2-4-11 16,2-13 6-16,5-13-7 0,0-8 1 15,2-5 0-15,0 0 16 16,0 0 8-16,0-22-13 16,13-18-12-16,18-14-62 15,8-10-50-15,5 1-50 16,-1 13 99-16,-6 21 63 16,-8 17 0-16,-9 12-2 15,-6 5-10-15,-12 23 12 16,-2 9 18-16,-11 5 54 15,-23 0-11-15,-6 2 21 16,-6-5-10-16,3-12-49 16,7-5-14-16,9-11-7 0,15-4-1 15,5-5-1-15,7-2-21 16,2 0-8-16,22-9-1 16,15-10-120-16,7-3 25 15,3 0 62-15,2 4 19 16,-6 4 44-16,-3 2 25 15,-1-2-4-15,-1 2 1 16,-3-5-22-16,-1 0 0 16,-2-1 0-16,-10-5-22 15,-10 2 21-15,-12-1 0 16,-2 2-24-16,-12 4-8 16,-14 6 9-16,-8 10 24 15,-2 0 0-15,3 19 39 0,6 13 33 16,10 6-9-16,10 1 16 15,7 0-18-15,0-4-25 16,24-7-10-16,13-7-5 16,7-10-15-16,9-7-4 15,8-4-2-15,-1-6-8 16,-2-15-33-16,-3-6-22 16,-8-4-22-16,-11 4 34 15,-10 3 25-15,-9 10 26 16,-13 7 42-16,-4 7 16 15,0 3-56-15,-4 20 19 16,-8 1-5-16,-1 1 36 16,6-5-28-16,2-6-7 15,5-7-17-15,0-4-5 16,2-3 5-16,21 0-13 0,10 0 12 16,8-3-23-16,3-10-40 15,3-3 13-15,-3 0 35 16,-4 2 16-16,-1 4 18 15,-10 8 14-15,-5 2-9 16,-4 0-11-16,-6 8-12 16,-5 2-1-16,-7 2-20 15,-2-3-37-15,0 0 8 16,-23-1-47-16,-46-4 1 16,3 0-201-16,-6-4-302 0</inkml:trace>
  <inkml:trace contextRef="#ctx0" brushRef="#br0" timeOffset="43043.02">12055 8383 565 0,'0'0'1540'0,"0"0"-1176"16,0 0-255-16,120-51-84 16,-78 42-16-16,3 4-9 15,-3-2-16-15,12-13-106 16,-14 1-195-16,-9-4-400 0</inkml:trace>
  <inkml:trace contextRef="#ctx0" brushRef="#br0" timeOffset="43166.44">12628 7990 1940 0,'0'0'357'0,"0"0"-357"16,0 0-20-16,0 0-13 15,2 146 17-15,-42-44 4 16,1-15-94-16,8-6-275 15</inkml:trace>
  <inkml:trace contextRef="#ctx0" brushRef="#br0" timeOffset="45855.45">14152 7836 1650 0,'0'0'277'0,"0"0"-201"16,0 0-57-16,0 0-6 15,0 0 15-15,0 0 53 16,0 0-43-16,-11 50-25 16,-5 14 203-16,-3 15-39 15,-1 5-87-15,1 0-64 16,2-6 6-16,3-6-22 15,3-9-10-15,5-9 0 16,-1-7-9-16,5-10-40 16,2-3-80-16,0-3-75 15,0-8-81-15,-5-5-107 0,-2-9-359 16</inkml:trace>
  <inkml:trace contextRef="#ctx0" brushRef="#br0" timeOffset="46794.48">13651 8310 1482 0,'0'0'672'16,"0"0"-511"-16,0 0-124 15,0 0-24-15,173-33-13 16,-94 31 1-16,4 2 13 16,0 0-13-16,-2 0-2 0,-7 4-4 15,-9 8 5-15,-15 4 0 16,-11 7 0-16,-18 5 0 15,-9 9 39-15,-12 7-20 16,0 3 42-16,-2 5-10 16,-14-1 7-16,1-8-32 15,1-4-12-15,5-12-8 16,5-8-3-16,2-10-3 16,2-4-30-16,0-5 15 15,0 0 15-15,0-5-4 16,4-21 4-16,17-15-61 15,10-14-89-15,9-6-4 16,8-4-10-16,6 11 9 16,-3 13 71-16,-1 16 39 0,-10 11 30 15,-9 10 15-15,-7 4 27 16,-4 0 15-16,-6 0 27 16,-6 11 3-16,-3 3-15 15,-5 9 4-15,0 5-3 16,-9 9-9-16,-16 2 70 15,-1 3-33-15,1 0-23 16,3-8-1-16,10-6-29 16,6-7-2-16,6-7-11 15,0-6-19-15,6-7-2 16,13-1-5-16,3 0 5 16,0-18-16-16,0-11-27 15,-1-12-61-15,-2-7 25 0,-3 1-53 16,-1 1 84-16,-1 15 42 15,-3 11 7-15,3 13 34 16,5 7-32-16,4 0 16 16,6 11-6-16,6 7 10 15,8-2 24-15,6 0-45 16,7-7 15-16,0-4-15 16,-3-5 0-16,-6 0-1 15,-14-2-2-15,-10-13-23 16,-13-5-6-16,-4 1-106 15,-6 0 17-15,0 0 40 16,0 8 80-16,-6 10 30 16,-4 1-29-16,-6 19 0 0,-2 25 24 15,-2 17 71-15,-2 31 47 16,4-1-20-16,0 5-43 16,5-3 51-16,0-18-40 15,-1 3-20-15,1-8-29 16,-5-11-23-16,-5-12 11 15,-10-10-6-15,-9-7 3 16,-10-12 30-16,-6-8-57 16,-2-10-1-16,10 0 1 15,9-23 8-15,21-16 4 16,20-14-12-16,13-12-26 16,39-12 16-16,21-1-21 0,16 3 8 15,11 6-72-15,43-1-151 16,-25 16-230-16,-15 11-279 0</inkml:trace>
  <inkml:trace contextRef="#ctx0" brushRef="#br0" timeOffset="47669.31">16045 8432 1837 0,'0'0'327'0,"0"0"-301"16,0 0-9-16,0 0 49 16,-34 118 105-16,15-70-14 15,0 1-62-15,4-7-47 0,4-7-28 16,2-8-1-16,2-8-19 16,5-12 0-16,2-3-1 15,0-4-7-15,0 0 8 16,9-14-7-16,18-18-47 15,8-13-116-15,10-9 7 16,4 0-164-16,-2 8 58 16,-11 16 269-16,-10 16 51 15,-10 14 14-15,-9 5 4 16,-7 20 79-16,0 8 23 16,0 2-23-16,-12 2-22 15,1-7-24-15,0-6-44 16,6-7-34-16,3-8-23 0,2-8-2 15,0-1-6-15,12 0-14 16,17-3 9-16,7-16-22 16,8-10-72-16,5-8 17 15,-3-5-34-15,-5 2 34 16,-8 10 84-16,-13 10 5 16,-11 14 85-16,-6 6-60 15,-3 3-24-15,0 16 11 16,0 8 40-16,2 0 16 15,6 1-35-15,6-1-2 16,8-8-4-16,5-6 1 16,8-8-9-16,2-5-19 0,0 0-26 15,-5-10-4-15,-8-10-43 16,-6-4-27-16,-7 0-6 16,-4 4 61-16,-5 6 45 15,-2 7 120-15,0 4-35 16,0 3-76-16,0 3-9 15,0 16 0-15,0 7 62 16,0 8 8-16,0 1-8 16,9-2-31-16,5-3-19 15,5-3 6-15,1-6-18 16,1-10 0-16,-2-3-1 16,-5-8-5-16,-5 0 6 15,-9-10-2-15,0-16-72 0,-23-8-29 16,-15-7-50-16,-6-3 1 15,-1-4 31-15,8-2 65 16,10 4 37-16,13 2 19 16,9 7 29-16,5 7 130 15,0 7 3-15,12 4-33 16,5 6-94-16,8 4-26 16,0 4-9-16,2 5-13 15,0 0-54-15,0 0-34 16,4 5-126-16,-5 8-35 15,-6-4-306-15</inkml:trace>
  <inkml:trace contextRef="#ctx0" brushRef="#br0" timeOffset="47877.78">17048 8545 1275 0,'0'0'200'15,"0"0"-25"-15,0 0-7 16,-9 119 19-16,7-90-37 16,0-5 30-16,2-5-94 15,0-2-66-15,0-3-20 16,2-6-82-16,7-4-181 16,0-4-266-16</inkml:trace>
  <inkml:trace contextRef="#ctx0" brushRef="#br0" timeOffset="48235.58">16986 7927 1753 0,'0'0'309'0,"0"0"-225"15,0 0 32-15,-43 104 26 16,41-71-33-16,2-10 31 15,2 0-49-15,21-9-48 16,10-2 5-16,7-9-17 16,9-3-31-16,5 0-10 15,15-22-184-15,-15-5-266 16,-6 1-727-16</inkml:trace>
  <inkml:trace contextRef="#ctx0" brushRef="#br0" timeOffset="49496.12">18071 8270 1300 0,'0'0'599'16,"0"0"-376"-16,0 0-21 15,0 0-73-15,0 0-20 16,0 0-26-16,0 0-44 16,20-121-39-16,16 99-34 15,1 6 28-15,2 8-2 16,-8 8 5-16,-9 7 3 16,-13 19 0-16,-9 15 16 15,-4 8 39-15,-30 7-4 16,-12-1 3-16,-6 0 13 15,4-8-56-15,5-12-4 0,9-10 2 16,12-13 1-16,13-3-10 16,9-9-20-16,0 0 11 15,25-9-4-15,19-20-71 16,14-3-120-16,4 0 77 16,-4 6 18-16,-8 10 82 15,-17 14 27-15,-10 2 18 16,-15 14 0-16,-8 16 2 15,-2 8 37-15,-23 3 11 16,-6-2-22-16,0-1 27 16,4-6-49-16,8-3-24 15,16-10-49-15,3-5-134 0,58-11-66 16,4-3 57 0,10 0-537-16</inkml:trace>
  <inkml:trace contextRef="#ctx0" brushRef="#br0" timeOffset="50375.4">18845 8311 310 0,'0'0'1433'0,"0"0"-1153"16,0 0-213-16,0 0-22 15,-152 35 57-15,107 1 8 16,8 4-17-16,10 2-48 16,14-2-17-16,13-1-28 15,0-10-15-15,15-7 0 16,18-8-15-16,4-9 7 0,3-5-29 15,-3-7-111-15,-6-19 10 16,-2-8 27-16,-8-4 41 16,-6 2 63-16,-3 4-23 15,-6 10 45-15,-6 14 177 16,0 8-96-16,0 10-70 16,-4 30 63-16,-10 16 56 15,-1 17 18-15,-1 9-7 16,1 3-20-16,-1-1-15 15,3-6 1-15,-3-11-37 16,3-13-37-16,-1-10-22 16,1-13 14-16,-3-9-24 15,1-10 19-15,-2-8-14 0,-2-4-4 16,3 0 2 0,9-26-4-16,7-15-33 0,9-15-85 15,41-29-92-15,10-2-52 16,13-7-112-16,7 2 71 15,-11 25 271-15,-2 6 32 16,-15 17 360-16,-19 21 2 16,-15 11-143-16,-11 12-116 15,-5 0-57-15,-2 1-28 16,0 22 31-16,0 7-1 16,0 2-29-16,-2 0 8 15,-5-6-27-15,5-6-9 0,0-10-61 16,0-6-87-16,0-4-17 15,-8 0 37-15,-3-11 44 16,-5-17-263-16,0-11-39 16,7-9 315-16,11-6 80 15,0 2 138-15,16 3 169 16,13 11-84-16,8 13-22 16,3 10-25-16,5 11-130 15,2 4-3-15,-2 4-21 16,-1 19-5-16,-5 3-7 15,-11 7-9-15,-8 4 0 16,-9 2 24-16,-11 5 4 16,0-3 10-16,0-1 35 15,-2-3-7-15,-1-4-11 16,3-3-41-16,0-6-5 0,10-2-10 16,14-5 6-16,7-7-12 15,5-10-6-15,2 0-13 16,-5-13-2-16,-6-17-28 15,-12-5-22-15,-7-4 7 16,-8 3 48-16,0 8 22 16,-12 4 0-16,-11 10 0 15,2 5-54-15,-2 2-86 16,-1-5-98-16,6 0-148 16,7-4-1120-16</inkml:trace>
  <inkml:trace contextRef="#ctx0" brushRef="#br0" timeOffset="50558.98">19636 8168 1753 0,'0'0'207'0,"0"0"-116"16,0 0 46-16,13 109 6 16,-13-75-37-16,0-1-66 15,-4-5-30-15,-9-5-10 16,-5-4-24-16,-18-11-93 15,3-6-143-15,0-2-557 0</inkml:trace>
  <inkml:trace contextRef="#ctx0" brushRef="#br0" timeOffset="50676.18">19395 7989 1405 0,'0'0'603'0,"0"0"-530"16,161-22-73-16,-85 16-125 15,-3 2-218-15</inkml:trace>
  <inkml:trace contextRef="#ctx0" brushRef="#br0" timeOffset="53377.39">20617 8267 867 0,'0'0'859'15,"0"0"-611"-15,0 0-105 16,0 0-31-16,-121-15-35 16,88 26-1-16,4 15 19 15,12 5-6-15,9 3-9 16,8 0-26-16,10-2 19 16,25-4-39-16,12-6-1 15,11-10-28-15,2-8-5 16,-4-4-6-16,-9-8-53 15,-14-12 21-15,-13-6 30 16,-13 0-16-16,-7-2 12 0,-2 4-13 16,-20 2-5-16,-5 5 18 15,-2 8-7-15,4 4-49 16,2 5-53-16,11 0-188 16,5 0-342-16</inkml:trace>
  <inkml:trace contextRef="#ctx0" brushRef="#br0" timeOffset="53583.1">20905 7965 1770 0,'0'0'381'0,"0"0"-288"16,0 0-5-16,0 0 9 0,24 106-23 15,-24-73-27-15,0 2-47 16,0-6-6-16,-9-6-17 15,-2-6-101-15,-1-4-81 16,-5-13-85-16,-1 0-193 16,5-7-815-16</inkml:trace>
  <inkml:trace contextRef="#ctx0" brushRef="#br0" timeOffset="53731.27">21206 7778 1610 0,'0'0'330'0,"0"0"-224"16,0 0-61-16,0 0-24 16,55 119 33-16,-77-67-39 15,-52 31-15-15,5-12-59 0,3-11-247 16</inkml:trace>
  <inkml:trace contextRef="#ctx0" brushRef="#br0" timeOffset="55013.01">22386 7533 1967 0,'0'0'370'0,"0"0"-235"16,0 0-114-16,0 0-21 15,0 0-6-15,0 0-15 16,-23 129 21-16,-8 11 125 15,-6 19-14-15,6-1 21 16,9-37-64-16,6-43-20 16,8-20-19-16,-1-12-23 15,2 0 13-15,0-3-17 16,3-4 8-16,2-15-7 16,2-12-3-16,0-6 0 15,0-6 1-15,0 0 0 16,0 0 14-16,0-12-14 0,0-20-2 15,24-19-8-15,12-13-120 16,10 0 55-16,3 13 36 16,1 15 25-16,-6 19 13 15,-6 17-30-15,-9 0 9 16,-7 17 15-16,-8 11-2 16,-12 4 8-16,-2 2 17 15,-16 4 11-15,-17 1 30 16,-14-2-4-16,-6-1-37 15,-3-5 6-15,9-8-23 16,9-5-20-16,13-10-42 16,17-6-12-16,8-2-11 15,4-5 6-15,27-18-111 0,12-2-205 16,1 1 249-16,4 4 146 16,-9 11 56-16,-5 6 140 15,-3 3-33-15,0 0-73 16,2 0-50-16,5 0 2 15,3 0-35-15,3-9 0 16,-1-5-7-16,-5-4-35 16,-12-4 2-16,-8-2-36 15,-11 0-14-15,-7 4 33 16,0 3 16-16,-20 12 33 16,-7 5-2-16,0 0 3 15,-2 23 37-15,6 8 26 0,11 2 54 16,7 4-25-16,5-3-15 15,2-4-10-15,25-4-28 16,7-8-14-16,5-6-16 16,4-12-9-16,4 0-27 15,0-8-52-15,-1-17-7 16,-1-4 13-16,-3-2-24 16,-6-1 69-16,-7 8 28 15,-11 10 0-15,-9 9 74 16,-5 5-38-16,-4 0-35 15,0 17 7-15,0 6 24 16,0 5 16-16,0-2 8 0,-2-6-45 16,2-6 3-1,0-7 3-15,0-6-17 0,0-1-2 16,14 0-27-16,12 0 11 16,6-10-11-16,8-7-40 15,-1-3 38-15,4-1 25 16,-5 3 6-16,-7 6 29 15,-6 5 38-15,-8 7-42 16,-5 0-2-16,-6 0-23 16,-1 9-23-16,-5 1 7 15,0 3-35-15,0 1 17 16,-7-5-50-16,-13 1-58 16,-32-8-45-16,6-2-305 15,-6 0-810-15</inkml:trace>
  <inkml:trace contextRef="#ctx0" brushRef="#br0" timeOffset="55194.67">22685 8029 1798 0,'0'0'592'16,"0"0"-519"-16,0 0-44 15,143-4-28-15,-95 4 7 16,-2 0 3-16,-1 0-11 15,-3-12-32-15,5-24-84 16,-14 2-197-16,-9-2-320 0</inkml:trace>
  <inkml:trace contextRef="#ctx0" brushRef="#br0" timeOffset="55309.64">23221 7678 1724 0,'0'0'535'0,"0"0"-535"15,0 0-20-15,0 0-11 16,-9 166 3-16,-11-60-81 15,1-17-162-15,11-17-1458 0</inkml:trace>
  <inkml:trace contextRef="#ctx0" brushRef="#br0" timeOffset="56726.4">24558 7793 1194 0,'0'0'758'16,"0"0"-631"-16,0 0-84 16,0 0-43-16,-127-35-8 15,71 38 8-15,-2 26 22 16,-4 13 43-16,0 14 45 16,4 13-8-16,8 5 30 15,12 2-41-15,12-4-40 16,13-6-7-16,10-10-21 0,3-8 20 15,18-9-31-15,20-9-2 16,9-8 32-16,11-9-42 16,6-8 0-16,3-5-6 15,1-5-7-15,-2-18-37 16,-3-9-29-16,-8-6-50 16,-6 0 65-16,-10 4-31 15,-16 3 70-15,-7 7 25 16,-9 6 16-16,-7 2 48 15,0 6-51-15,0 3-3 16,-11 2-20-16,-3 3 10 16,-1 2-18-16,-5 0 12 15,-1 10-13-15,2 6 19 16,-2 6-9-16,1 2 9 16,3 4 61-16,1 0-37 15,3 2 22-15,6-3 7 0,3-5-52 16,4-4 31-16,0-4-17 15,0-4-8-15,2-2 33 16,11-4-22-16,3-1 2 16,4-3 3-16,4 0-21 15,3-6 20-15,4-13-22 16,3-7-49-16,1-6 33 16,1-1-48-16,-2 1-38 15,-6 6 49-15,-5 8 22 16,-7 11 23-16,-8 7-19 15,-6 0-9-15,-2 13 36 16,0 16 29-16,0 7 46 0,-8 2 10 16,-6-2-38-1,1-4-12-15,2-8-34 0,4-10-1 16,2-4 14-16,3-6-14 16,2-4 9-16,0 0-9 15,0 0-4-15,11-8 2 16,14-16-63-16,10-10-152 15,4-4 63-15,-2-1-13 16,-5 7 105-16,-12 14 62 16,-11 9 122-16,-5 9-94 0,-4 0-28 15,0 8 0 1,2 11 74-16,7 8 11 0,7-1-14 16,9 1-16-16,10-8 25 15,9-3-3-15,6-6-51 16,1-9-16-16,-5-1-10 15,-5-5-42-15,-10-15-31 16,-7-6-35-16,-8-6-77 16,-7-1-23-16,-5-1 47 15,-4 6 105-15,0 8 56 16,0 10 106-16,-2 10-39 16,-11 0-67-16,-5 30 1 15,-2 17 70-15,-4 13 31 16,1 14 18-16,3 10 4 15,7 5 16-15,2-2-25 0,4 0-39 16,2-9-12-16,1-6-9 16,0-11-54-16,-5-13 0 15,-3-13 14-15,-3-9-15 16,-5-9 13-16,-9-7-13 16,-5-10 2-16,-1 0-2 15,2-5-8-15,6-17 8 16,11-6 5-16,16-7-5 15,0-6-27-15,24-5-3 16,19-2 20-16,8-2 8 16,7 2-62-16,16-18-84 15,-14 12-150-15,-16 5-272 0</inkml:trace>
  <inkml:trace contextRef="#ctx0" brushRef="#br0" timeOffset="56929.21">25053 7638 1706 0,'0'0'693'16,"0"0"-548"-16,0 0-121 16,0 0 1-16,0 0-25 15,0 0 0-15,0 0 0 16,111 144-73-16,-137-66-43 15,-8-11-177-15,5-15-394 0</inkml:trace>
  <inkml:trace contextRef="#ctx0" brushRef="#br0" timeOffset="57223.85">26286 8045 1642 0,'0'0'569'15,"0"0"-569"-15,0 0-155 16,0 0 155-16,-139 100 127 16,81-48 22-16,1 8-29 15,-3 8-29-15,6 5-54 0,9-6-19 16,9-1-18-16,14-13 11 15,11-6-23-15,9-14-27 16,2-12-71-16,6-13-28 16,37-19 4-16,-3-19-79 15,-2-9-523-15</inkml:trace>
  <inkml:trace contextRef="#ctx0" brushRef="#br0" timeOffset="57427.42">26265 8073 1987 0,'0'0'292'16,"0"0"-258"-16,0 0-28 0,0 0-5 16,56 102 66-1,-45-48 8-15,3 5-3 0,-3-1-37 16,3 0-17-16,-4-6-13 16,-1-6 5-16,-1-5-10 15,-6-8 0-15,-2-6-120 16,-21-10-179-16,-10-5-56 15,-4-12-1096-15</inkml:trace>
  <inkml:trace contextRef="#ctx0" brushRef="#br0" timeOffset="57567.4">26027 8378 2058 0,'0'0'683'0,"0"0"-616"16,128 0-66-16,-66 5-2 0,5 4-45 15,24-3-27-15,-18-2-152 16,-6-4-604-16</inkml:trace>
  <inkml:trace contextRef="#ctx0" brushRef="#br0" timeOffset="57676.42">27008 8325 2451 0,'0'0'198'16,"0"0"-198"-16,0 0-670 15,0 0-835-15</inkml:trace>
  <inkml:trace contextRef="#ctx0" brushRef="#br0" timeOffset="86248.56">2851 10154 901 0,'0'0'601'16,"0"0"-511"-16,0 0 15 16,0 0 51-16,0 0-52 15,0 0 21-15,-9-32 19 16,9 28-80-16,-2 1 97 15,-1-2-106-15,-2 1 21 16,3 2 36-16,2-1-70 16,-2 3 28-16,0 0-15 0,2 0-47 15,-2 0 108-15,2 0-114 16,0 0 4-16,0 0 36 16,0 0-36-16,0 0 16 15,0 0-22-15,0 0 9 16,0 0 7-16,18 0-16 15,13 0 0-15,15-3 15 16,15-3-9-16,8-2 24 16,3-2-30-16,-2-2-50 15,-1 2 17-15,-3 4-107 16,9-2-212-16,-15 4-233 16,-16-2-497-16</inkml:trace>
  <inkml:trace contextRef="#ctx0" brushRef="#br0" timeOffset="86714.68">2880 10221 1833 0,'0'0'517'16,"0"0"-400"-16,0 0 65 16,0 0-61-16,0 0-80 15,0 0 56-15,0 0-88 0,71 0-9 16,-13 0 11-1,8 0 23-15,11 0-32 0,2 0-2 16,2 0-153-16,12 0-91 16,-18 0-365-16,-15-6-1026 0</inkml:trace>
  <inkml:trace contextRef="#ctx0" brushRef="#br0" timeOffset="87105.02">3522 9789 1778 0,'0'0'576'16,"0"0"-349"-16,0 0-142 16,0 0 7-16,0 0-53 15,0 0-6-15,0 0 18 16,55-2-50-16,-10 21 8 16,13 5 45-16,4 2-54 15,2 1 24-15,2 2-24 16,-9-2 18-16,-8 4-17 15,-17-2-1-15,-22 8-16 16,-10 11-2-16,-48 28 15 16,-52 32-3-16,-41 27-51 0,-15-1-189 15,34-35-106-15,35-35-1352 0</inkml:trace>
  <inkml:trace contextRef="#ctx0" brushRef="#br0" timeOffset="91739.3">5040 9972 1260 0,'0'0'403'0,"0"0"-212"0,0 0-58 16,0 0-41-16,0 0 109 15,0 0-109-15,0 0-2 16,-25-42 13-16,25 38-45 15,0 0 93-15,-2 0-89 16,2 2-53-16,-2 0 132 16,2 2-141-16,0 0 6 15,0 0 11-15,0 0 1 16,0 0-11-16,0 0-7 16,2 0 0-16,16 2-22 15,11 12 29-15,11 4-7 16,11 4 17-16,5 2-3 0,3 0 3 15,3-2-17 1,0 2 0-16,-2-2-52 0,-3-2 8 16,-1 2-102-16,-2-1-81 15,8 3-92-15,-14-7-7 16,-9-2-245-16</inkml:trace>
  <inkml:trace contextRef="#ctx0" brushRef="#br0" timeOffset="92070.34">6221 9726 1490 0,'0'0'486'0,"0"0"-417"16,0 0-62-16,0 0 9 15,0 0 124-15,-172 167-8 16,105-86 4-16,-1 7 74 16,1 4-125-16,13-15 2 15,-2 6 1-15,5-11-73 16,9-3 34-16,4-5-49 15,7-1-75-15,0 17-20 16,8-16-254-16,9-18-314 0</inkml:trace>
  <inkml:trace contextRef="#ctx0" brushRef="#br0" timeOffset="92603.37">6468 10275 1798 0,'0'0'368'16,"0"0"-286"-16,0 0-47 15,0 0-26-15,65-107 15 16,-36 93-23-16,0 9 1 0,-2 5 79 16,2 0-80-16,2 17-1 15,-2 11 108-15,2 2-30 16,3 4 17-16,1-3-31 16,6-6-55-16,3-6 97 15,8-12-100-15,0-7-6 16,4 0 30-16,0-26-23 15,-2-9-2-15,-8-5-5 16,-5-5-61-16,-10 5 52 16,-4 3-206-16,-8 9-100 15,-5 8-165-15,-5 8-553 0</inkml:trace>
  <inkml:trace contextRef="#ctx0" brushRef="#br0" timeOffset="93366.32">8214 9800 1430 0,'0'0'480'0,"0"0"-272"16,0 0-25-16,0 0-40 16,0 0-123-16,0 0 131 0,0 0-143 15,9-7 9-15,-5 32-1 16,-2 13 1-16,1 13 84 16,-3 18 15-16,0 10-116 15,0 4 141-15,-3 0-141 16,-3-5 0-16,-1-8 12 15,5-12-2-15,2-9-17 16,0-8 7-16,0-7-71 16,0-7 52-16,0-8-114 15,0-5-101-15,5-14-19 16,1 0-228-16,1-19 156 0</inkml:trace>
  <inkml:trace contextRef="#ctx0" brushRef="#br0" timeOffset="93577.56">8408 9781 1874 0,'0'0'320'16,"0"0"-217"-16,0 0-45 16,0 0-31-16,114 65 133 15,-95-25-115-15,-9 6 7 16,-10 7 9-16,-2 5-54 15,-27 7-11-15,-16 3 4 16,-24 17-195-16,9-20-10 16,10-17-609-16</inkml:trace>
  <inkml:trace contextRef="#ctx0" brushRef="#br0" timeOffset="93937.85">9272 9675 1392 0,'0'0'339'0,"0"0"-225"16,-119 40-32-16,59 10 7 15,-1 18 124-15,6 13-41 16,9 4-65-16,11-2 124 16,15-3-190-16,11-7 7 15,9-6-9-15,6-6-33 16,28-6-12-16,9-8-109 15,34-7-189-15,-9-16-77 16,-8-11-1083-16</inkml:trace>
  <inkml:trace contextRef="#ctx0" brushRef="#br0" timeOffset="94272.32">9610 9924 1896 0,'0'0'299'0,"0"0"-222"16,0 0-61-16,-126 52 70 15,82-2 12-15,6 14-29 16,7 6 135-16,13 1-167 16,9-5 14-16,9-8-30 15,0-14 9-15,18-13 7 16,6-8-37-16,7-11 0 0,5-10-8 15,3-2 8 1,-6 0-12-16,-8-18 6 0,-12-8-56 16,-13-6 50-16,0-4-49 15,-23 0-14-15,-8 8 57 16,-5 10-13-16,1 12-3 16,6 6-32-16,11 0-236 15,9 6-199-15</inkml:trace>
  <inkml:trace contextRef="#ctx0" brushRef="#br0" timeOffset="94456.34">10065 9787 2271 0,'0'0'513'15,"0"0"-489"-15,0 0-6 16,23 171 59-16,-69-47-41 15,-37 34-7-15,-15 13-29 16,-7-27-151-16,30-47-152 16,21-48-882-16</inkml:trace>
  <inkml:trace contextRef="#ctx0" brushRef="#br0" timeOffset="109533.93">1834 11812 1128 0,'0'0'602'15,"0"0"-466"-15,0 0 35 16,0 0-24-16,0 0-18 16,0 0 4-16,2-11-42 15,-2 8-38-15,0 3-1 16,0 0-7-16,0 0 22 16,0 0-30-16,0 0 1 15,0 0 19-15,0 0-38 16,0 0-18-16,0 0 5 15,0 16-6-15,0 19-11 0,0 17 11 16,0 18 12-16,0 13 29 16,0 9-41-16,0 0 0 15,-7 2 6-15,1-5 3 16,-1-9-18-16,5-8-9 16,2-12-24-16,0-13-43 15,2-10-157-15,9-15-128 16,-2-15-428-16</inkml:trace>
  <inkml:trace contextRef="#ctx0" brushRef="#br0" timeOffset="109919.79">1277 11756 1833 0,'0'0'716'0,"0"0"-626"15,0 0-42-15,0 0-41 16,147 0 41-16,-27 5 15 16,30-1-18-16,-8 2-30 15,-26-1-15-15,-9 10-68 16,-42-1-218-16,-11-5-673 0</inkml:trace>
  <inkml:trace contextRef="#ctx0" brushRef="#br0" timeOffset="110703.82">2271 12406 1495 0,'0'0'237'0,"0"0"-152"15,0 0 82-15,0 0 90 16,-18 135 11-16,9-95-110 16,3 0-73-16,2-4-59 15,0-6-3-15,4-8-18 16,0-5 1-16,0-5 1 15,0-11-7-15,0-1-49 16,14-1 1-16,11-25-5 16,8-15-34-16,5-11-64 15,0-6-122-15,-5 1 65 16,-8 11 133-16,-7 17 75 16,-12 14 222-16,-3 13-31 15,-3 2-81-15,0 20-80 0,-11 19 22 16,-5 6 92-16,3 5-41 15,1-1 6-15,6-5-47 16,6-8-27-16,0-8-10 16,26-8-25-16,12-10 15 15,11-10-33-15,10-7 18 16,3-27-46-16,0-15-35 16,-6-11-75-16,-7-10 17 15,-11-6 26-15,-9-1-72 16,-12 9 103-16,-10 12 82 15,-7 16 22-15,0 20 133 16,0 15 5-16,-7 5-87 16,-5 23-61-16,0 19 10 15,3 14 62-15,7 10-26 0,2 4-8 16,6 3 13-16,15-7-30 16,4-6 4-16,-1-7-34 15,-2-6 5-15,-8-10-4 16,-6-5-4-16,-8-5-18 15,0-5-41-15,-24-4-68 16,-41-18-49-16,5 0-181 16,0-14-622-16</inkml:trace>
  <inkml:trace contextRef="#ctx0" brushRef="#br0" timeOffset="110865.38">2661 11458 1731 0,'0'0'549'16,"0"0"-549"-16,-101 221-10 0,24-49 9 15,3 12 1-15,23-42-233 16,24-49-541-16</inkml:trace>
  <inkml:trace contextRef="#ctx0" brushRef="#br0" timeOffset="111486.45">4126 11983 1196 0,'0'0'734'16,"0"0"-734"-16,0 0-83 0,0 0 83 16,0 0 132-16,0 164 43 15,0-85 27-15,0 5-80 16,2 1-14-16,0-1-87 15,2-6-8-15,1-8 11 16,-1-10-24-16,1-12-15 16,0-13-71-16,-1-16-92 15,-4-19-72-15,0-5 14 16,-2-24-22-16</inkml:trace>
  <inkml:trace contextRef="#ctx0" brushRef="#br0" timeOffset="111821.07">4201 11933 796 0,'0'0'1178'15,"0"0"-1027"-15,0 0-48 0,99 108 32 16,-82-23-43-16,-15 31 0 16,-12 30-15-16,-42 9-53 15,-8-25-6-15,0-33-18 16,11-35-13-16,-5-11-72 15,-10 3-41-15,-17 3-122 16,-6-8-32-16,10-17-121 16,12-20 134-16,20-12 186 15,28-12 81-15,17-17 114 0,15-5 79 16,37 2 82 0,16 3 105-16,15 8-150 0,11 4-108 15,3 8-38-15,-1 5-63 16,-7 4-4-16,-8 0-17 15,-14 0-29-15,4 0-82 16,-18 1-173 0,-11-1-238-16</inkml:trace>
  <inkml:trace contextRef="#ctx0" brushRef="#br0" timeOffset="112035.78">4853 11988 1894 0,'0'0'287'16,"-114"163"-206"-16,49-26 77 15,11 16 13-15,37-11-28 16,17-34-61-16,19-36-55 16,13-17-27-16,6-14-27 15,38 8-164-15,-10-9-91 16,1-12-505-16</inkml:trace>
  <inkml:trace contextRef="#ctx0" brushRef="#br0" timeOffset="114208.92">5142 12123 1298 0,'0'0'321'16,"0"0"-178"-16,0 0 21 15,0 0 56-15,0 0 15 0,0 0-61 16,0 0-21 0,-5-23-47-16,5 23-47 0,0 0 27 15,0 0-69-15,0 0-5 16,5 5-12-16,13 18 0 16,7 9 23-16,6 6-11 15,4 4-6-15,5 0 26 16,3-2-32-16,1-2 0 15,6-1-23-15,0-5-67 16,0-4-92-16,6-2-125 16,-14-10-294-16,-9-9-391 0</inkml:trace>
  <inkml:trace contextRef="#ctx0" brushRef="#br0" timeOffset="114471.42">5951 11959 1465 0,'0'0'656'0,"0"0"-606"16,0 0-28-16,0 0 86 16,-64 153 88-16,24-76-56 15,-9 10 30-15,-5 1-101 16,0 3-32-16,1-5-19 0,0-5-17 15,3-3-2 1,4-8-18-16,1-7-71 0,9-5-63 16,5-3-173-16,11-16-286 15,11-16-887-15</inkml:trace>
  <inkml:trace contextRef="#ctx0" brushRef="#br0" timeOffset="114878.34">6379 12371 1774 0,'0'0'399'16,"0"0"-242"-16,0 0-34 15,0 0-29-15,0 0-26 16,0 0 54-16,154 0-52 16,-96 0-22-16,2 3-37 15,-6 3-5-15,-6 2-12 0,-5 4-18 16,-18 9-155-16,-14-1-117 16,-11-4-396-16</inkml:trace>
  <inkml:trace contextRef="#ctx0" brushRef="#br0" timeOffset="115030.43">6397 12601 1864 0,'0'0'610'0,"0"0"-515"16,0 0-65-16,129 4 47 0,-73 0-77 16,7 0-1-1,22-2-48-15,-14 0-205 0,-11-2-426 0</inkml:trace>
  <inkml:trace contextRef="#ctx0" brushRef="#br0" timeOffset="117018.02">7360 12191 606 0,'0'0'1025'0,"0"0"-833"16,0 0-41-16,0 0 22 16,0 0-52-16,0 0-30 15,0 0-46-15,16-45-3 16,-16 42-5-16,0 1 3 16,0 2 42-16,0 0-30 15,0 0-13-15,0 0 21 16,0 0-29-16,0 0-3 15,0 0-28-15,0 9-1 16,-2 14-16-16,-5 16 17 16,-5 9 9-16,-1 4 48 15,3 0-12-15,-4-6-5 16,5-6-14-16,-1-10-13 16,4-7-1-16,4-8-12 15,0-8 0-15,2-3-6 0,0-3 6 16,0-1-6-16,0 0 5 15,0 0 1-15,14-12-1 16,12-9-5-16,8-8-68 16,6 0 54-16,-1 4-13 15,-3 9 25-15,-7 10 7 16,-2 6-13-16,-7 0 14 16,1 6-7-16,-6 12 7 15,-4 9 25-15,0 5-23 16,-6 4 26-16,-5 1 12 0,0 2-23 15,0-1 14 1,-14-4-25-16,-1-2 0 0,-6-6 11 16,2-2-16-16,-2-6-2 15,-1-2-7-15,-1-4-37 16,2-3-43-16,-6-6-45 16,-9-9-111-16,7-17-86 15,5-14-538-15</inkml:trace>
  <inkml:trace contextRef="#ctx0" brushRef="#br0" timeOffset="117190.49">7271 12146 1982 0,'0'0'512'16,"0"0"-429"-16,0 0-13 0,134-13-18 15,-72 13-21-15,7 0-17 16,5 18-14-16,-3 7-69 15,14 0-147-15,-20-4-272 16,-14-8-320-16</inkml:trace>
  <inkml:trace contextRef="#ctx0" brushRef="#br0" timeOffset="117419.1">8165 12023 1677 0,'0'0'316'16,"0"0"-168"-16,33 124 22 16,-24-49-22-16,-7 8 52 15,-2 4-82-15,-2 4-27 0,-20-3-50 16,-7-2-39-16,-9-5 41 16,-4-5-43-16,0-11-30 15,-1-7-47-15,1-5-149 16,13-19-150-16,8-15-469 0</inkml:trace>
  <inkml:trace contextRef="#ctx0" brushRef="#br0" timeOffset="117844.07">9048 12468 1721 0,'0'0'691'0,"0"0"-520"15,0 0-77-15,0 0 90 16,0 0-87-16,0 0-48 16,0 0-20-16,66 4-23 15,-23 0 28-15,10 3-18 16,3-3-10-16,-2 1 8 15,-1 2-14-15,-2-2 0 16,-6 2-29-16,-7-2-62 16,-9 5-139-16,-9 1-155 15,-18-7-429-15</inkml:trace>
  <inkml:trace contextRef="#ctx0" brushRef="#br0" timeOffset="117986.34">9048 12709 1960 0,'0'0'781'16,"0"0"-671"-16,0 0-89 16,0 0-21-16,160 12 0 15,-59-7-11-15,-17 2-134 16,-10-5-435-16</inkml:trace>
  <inkml:trace contextRef="#ctx0" brushRef="#br1" timeOffset="128899.08">7409 13150 924 0,'0'0'0'0,"0"0"0"15,0 0 718-15,0 0-477 16,0 0-67-16,0 0-63 15,21 0-39-15,-21-2-2 0,0 2-33 16,0-1 3 0,0 1 33-16,0 0-72 0,0 0 26 15,0 0 30-15,0 0 4 16,0 0 19-16,0 0-17 16,0 0-23-16,0 0 48 15,0 0-86-15,0 0 14 16,0 0-15-16,0 0 8 15,-5 0-18-15,-4 12-5 16,-6 11 14-16,-6 12 0 16,-1 4 8-16,-7 10-8 15,-1 4 0-15,-3 2 8 16,-2 1-16-16,-1-2-62 16,5-8-150-16,0-1-24 15,6-13-300-15,6-15-39 0</inkml:trace>
  <inkml:trace contextRef="#ctx0" brushRef="#br1" timeOffset="129317.49">7146 13329 1482 0,'0'0'292'15,"0"0"-204"-15,0 0-70 16,0 0 23-16,0 0-18 15,0 0 37-15,-69 133 102 16,40-82-105-16,2 0 8 16,2-6 30-16,6-7-24 15,5-8-26-15,5-3-32 16,9-10-13-16,0 0 50 16,5-5-49-16,24-3 13 0,14-2 2 15,7-1-10 1,8-2 9-16,2-1-15 0,-4 2-40 15,2 7-6-15,-16-3-215 16,-10 4-343-16</inkml:trace>
  <inkml:trace contextRef="#ctx0" brushRef="#br1" timeOffset="129736.37">6950 14061 1894 0,'0'0'349'0,"0"0"-203"15,0 0-100-15,0 0-4 16,0 0-7-16,0 0-21 16,0 0 20-16,0 18-22 15,0-4 58-15,2 6 39 16,-2 8-44-16,2-4-18 16,-2 6-4-16,0 1-33 15,0 1 11-15,0-1-21 16,0-4 0-16,0-1-19 15,0-6 16-15,0-5-31 16,0-1-20-16,0-4-37 0,0-2-23 16,0-2-49-16,0-6-105 15,0-6 77-15,14-15-80 16,1-8-546-16</inkml:trace>
  <inkml:trace contextRef="#ctx0" brushRef="#br1" timeOffset="129933.03">7336 14038 1513 0,'0'0'300'16,"0"0"-263"-16,0 0-31 0,0 0 126 15,-147 125-8 1,99-76-13-16,11-8 18 16,14-3-60-16,19-6-18 15,4-4-18-15,33-5-32 0,21-9 32 16,17-7-33-16,30-7-116 15,-17-12-278-15,-16-7-1513 0</inkml:trace>
  <inkml:trace contextRef="#ctx0" brushRef="#br1" timeOffset="131016.9">9484 10810 1166 0,'0'0'505'0,"0"0"-356"16,0 0 3-16,0 0 23 15,0 0-5-15,0 0-27 16,0 0-95-16,12-63-1 0,-10 58 35 16,-2 1-24-1,2 1 25-15,-2 3-16 0,0 0-55 16,0 0 50 0,0 0-57-16,0 0-4 0,0 0-2 15,2 0-8-15,5 5 1 16,7 13-5-16,3 6 13 15,3 4 18-15,1 4-18 16,-2 3 0-16,2-3 9 16,-3-1-8-16,1 0-2 15,4-3-7-15,-3-4-71 16,2 0 3-16,-2-4-115 16,-2-2-136-16,-5-6-259 15,-6-6-980-15</inkml:trace>
  <inkml:trace contextRef="#ctx0" brushRef="#br1" timeOffset="131357">9550 11087 1219 0,'0'0'916'15,"0"0"-699"-15,0 0-152 16,0 0 7-16,0 0 0 16,0 0 6-16,0 0-32 0,113 35-24 15,-78-22 68-15,6 0-69 16,-1-2-3-16,-3-2 25 16,2-4-42-16,-6-3 19 15,-4-2-20-15,-2 0 12 16,-5-2 17-16,-2-14-29 15,-2-5 0-15,-3-5 9 16,-6-6-9-16,-1 1-17 16,-6-1-26-16,0 2-96 15,-2 2-41-15,2 6-348 16,-2 5-664-16</inkml:trace>
  <inkml:trace contextRef="#ctx0" brushRef="#br1" timeOffset="131684.79">10437 11127 1433 0,'0'0'175'16,"0"0"-102"-16,0 0 68 16,0 0 51-16,0 0-14 15,-139 130-58-15,114-103-34 0,8-4-86 16,1-2-36-16,12-10-54 15,4-7-203-15,0-4-196 0</inkml:trace>
  <inkml:trace contextRef="#ctx0" brushRef="#br1" timeOffset="131865.96">10445 10805 998 0,'0'0'1516'0,"0"0"-1224"0,0 0-244 15,0 0-48-15,0 0 6 16,0 0 3-16,31 166 34 16,-20-89-43-16,-3 10-34 15,0 18-84-15,-3-17-186 16,-1-24-394-16</inkml:trace>
  <inkml:trace contextRef="#ctx0" brushRef="#br1" timeOffset="135936.01">10967 12097 1280 0,'0'0'381'0,"0"0"-215"16,0 0-137-16,0 0 103 15,0 0 59-15,0 0-110 16,0 0 91-16,0 0-105 15,0 0-16-15,0 0 93 16,0 0-84-16,0 0-8 16,0 0-52-16,0 0 34 15,0 0 12-15,4 0-46 16,10 0 0-16,6 0 71 16,2 0-70-16,7 0 12 0,4 0-13 15,4-4 23-15,3-4-22 16,1-2-1-16,2-1-28 15,-5 1 1-15,-5-3-6 16,-6 1-27-16,-9 0 27 16,-5 0-4-16,-8 0-15 15,-3-5 40-15,-2 0-63 16,0-3 49-16,-9-1-12 16,-11 1 6-16,-5 3 20 15,-6 1 12-15,-2 4-2 16,-1 6 2-16,-3 5 0 15,1 1 58-15,-2 1-56 16,0 24 22-16,2 8 2 0,3 12-9 16,8 2 90-16,7 3-50 15,12 0-42 1,6-4 85-16,0-3-87 16,20-7 23-16,13-4-15 0,17-6 5 15,12-8 5-15,7-8-31 16,4-8-76-16,-3-2-11 15,7-5-188-15,-16-14-244 16,-16-3-419-16</inkml:trace>
  <inkml:trace contextRef="#ctx0" brushRef="#br1" timeOffset="136921.25">11332 11555 1265 0,'0'0'585'0,"0"0"-365"0,0 0-64 16,0 0 139-16,0 0-126 16,0 0-47-16,0 0 0 15,8-17-75-15,13 15 14 16,15 0-61-16,11 2 28 16,9 0-5-16,4 0-23 15,0 0-44-15,-2 9-11 16,9 3-209-16,-18 2-207 15,-9-5-318-15</inkml:trace>
  <inkml:trace contextRef="#ctx0" brushRef="#br1" timeOffset="137334.37">12098 11251 1609 0,'0'0'346'0,"0"0"-205"16,0 0-46-16,0 0 130 16,0 0-150-16,0 0-74 15,0 0 60-15,-85 46-9 16,58-4 39-16,4 7-24 0,8 5-59 15,10 1 128-15,5 3-136 16,7-7 0-16,22-5-2 16,5-8 2-16,5-11-40 15,3-11-21-15,-3-14-120 16,-3-2 132-16,-10-9-162 16,-8-17 30-16,-11-3 66 15,-7-2-32-15,0 1 91 16,-20 6 56-16,-5 7 25 15,-4 12 51-15,-2 5-76 16,-5 4-70-16,-15 34 36 16,11-2-205-16,7-2-481 0</inkml:trace>
  <inkml:trace contextRef="#ctx0" brushRef="#br1" timeOffset="137799.11">12441 12110 1711 0,'0'0'318'15,"0"0"-243"-15,0 0-67 16,0 0 92-16,0 0-100 15,0 0 12-15,0 0 40 16,31 18-45-16,-14-17 2 16,1-1-9-16,-5 0 9 15,-5 0-36-15,-8-3 27 16,0-8 0-16,-12 1-6 0,-12 2 31 16,-3 3-25-16,3 5 3 15,3 0-3-15,10 1-22 16,7 14-198-16,4-4-122 0</inkml:trace>
  <inkml:trace contextRef="#ctx0" brushRef="#br1" timeOffset="146003.18">13392 11636 743 0,'0'0'337'16,"0"0"-159"-16,0 0-39 16,0 0-56-16,0 0-21 15,0 0 5-15,-9-15-20 16,7 12-8-16,0-1 22 0,2 0-20 16,-2 2-29-1,0-2 60-15,0 1-37 0,-1 3 0 16,0 0 8-16,1-3-24 15,-2 1 8-15,0 2-25 16,-3-2-1-16,-1 2 22 16,-2 0-22-16,-3 0-1 15,-3 0 18-15,-1 0-8 16,-6 12 33-16,-2 6 1 16,1 6 11-16,-3 8 59 15,5 2-64-15,2 6 2 16,5 3-6-16,3 0-16 15,8 0 37-15,4-1-29 16,0-2-20-16,8-4 30 16,10-3-30-16,5-8 0 0,1-4-3 15,0-8-8-15,-1-1 13 16,0-5-20-16,-4-4 7 16,-1-3 3-1,0 0-10-15,-2 0 0 0,-6-1 0 16,-2-12 0-16,-6-3 4 15,-2-1-3-15,0-8 0 16,-20 4 49-16,-12-4-49 16,-5 7 5-16,-6 6-6 15,-1 9-38-15,2 3-32 16,3 1-82-16,14 23-91 16,12 0-145-16,9-8-332 0</inkml:trace>
  <inkml:trace contextRef="#ctx0" brushRef="#br1" timeOffset="146823.67">13687 11381 1408 0,'0'0'252'0,"0"0"-133"15,0 0-34-15,0 0 2 16,0 0-39-16,0 0-35 0,0 0 57 15,0-9-53 1,0 9 33-16,0 0 31 0,0 0-7 16,0 0-21-16,0 0-25 15,0 0-17-15,0 0 21 16,0 0-32-16,-5 14 0 16,-4 12 31-16,-2 6 21 15,0 2 30-15,-1 2-15 16,4-2-30-16,1-4 37 15,1-2-48-15,1-4-12 16,0-4-2-16,3-6-6 16,0-5 0-16,2-2-6 0,0-5 0 15,0-2-5-15,0 0 5 16,0 0 0-16,0 0-6 16,2 0 6-16,21-2-19 15,6-11-33-15,8-6-51 16,6 1 27-16,-5 3-21 15,-7 6 63-15,-8 4 28 16,-10 5 2-16,-5 0 4 16,0 9 7-16,-6 11 33 15,0 6 6-15,-2 2-28 16,0 2 28-16,0 0 8 16,-14-1-26-16,1-1 9 15,-3-4-25-15,1-2-12 0,-1-2 0 16,3-4-31-1,-5-2-44-15,3-4-28 0,-17-10-73 16,5 0-87-16,5-3-237 0</inkml:trace>
  <inkml:trace contextRef="#ctx0" brushRef="#br1" timeOffset="147000.72">13724 11332 1565 0,'0'0'618'0,"0"0"-435"16,0 0-45-16,156-63-16 16,-96 51-46-16,1 6-36 0,-6 6-40 15,-3 0-33 1,-1 10-101-16,-13 6-210 0,-16-1-506 16</inkml:trace>
  <inkml:trace contextRef="#ctx0" brushRef="#br1" timeOffset="148120.93">10648 12680 1300 0,'0'0'584'16,"0"0"-416"-16,0 0-131 15,0 0 15-15,0 0 82 16,0 0-33-16,0 0-34 16,32 0-29-16,-10 0-17 0,4-3 35 15,3 1-39-15,8 2 17 16,4 0-15-16,4 0-18 15,4 0 16-15,3 0-16 16,6 0 7-16,2 0 15 16,4-4-23-16,5 1 0 15,4-2 6-15,4 1-4 16,3-1 8-16,-2 0-10 16,0 1 0-16,-5 0 7 15,-4 2-7-15,3 2 0 16,-3-2-1-16,4 2 7 15,5-3-2-15,1 2-4 16,3-1 0-16,5-2-6 16,2-2 13-16,0-2-7 0,3 0 11 15,-1-1-11-15,3 0 23 16,-1-2-19-16,1 4-2 16,1 0 21-16,-2 4-23 15,-7 1 0-15,-3 2 1 16,-7 0-1-16,-7 0 1 15,-9 0-1-15,-6 0 2 16,-6 0 5-16,-7 0-7 16,-6 0-1-16,-6 0 0 15,-7 0-21-15,-4 0-44 16,-7 0-115-16,-4 0-170 16,-7 2-314-16</inkml:trace>
  <inkml:trace contextRef="#ctx0" brushRef="#br1" timeOffset="148871.91">12360 13055 897 0,'0'0'675'0,"0"0"-518"15,0 0-76-15,0 0 36 16,0 0 36-16,0 0-92 16,0 0-36-16,9-12-12 0,-9 12-12 15,0 0 14-15,0 0-15 16,0 0-3-16,0 17 3 15,-7 10 24-15,-4 8 85 16,-3 5-9-16,-1 6-23 16,1-3 11-16,4-6-33 15,1-2-40-15,3-9 12 16,3-6-26-16,3-6 12 16,0-6-13-16,0-4-22 15,0-2-30-15,0-2-14 16,11 0 2-16,12 0 63 15,8-13-69-15,4-4-92 16,3-1 25-16,-5 2 60 16,-4 4 60-16,-6 7 17 0,-6 5 12 15,-3 0 49-15,-1 3-13 16,-3 12 12-16,-2 6-17 16,-6 5-21-16,-2 2 18 15,0 6-16-15,0-1 7 16,-20 4 24-16,-1-3-33 15,-4-1-1-15,-2-6-8 16,4-5-13-16,4-4-12 16,3-3-7-16,3-7-11 15,-1-5-23-15,3-1-32 16,-7-2-47-16,5-3-40 16,-1-14-347-16</inkml:trace>
  <inkml:trace contextRef="#ctx0" brushRef="#br1" timeOffset="149107.63">12289 13080 1239 0,'0'0'374'16,"0"0"-253"-16,0 0-45 15,118-44 72-15,-65 37-6 16,10 0-52-16,2 2-46 16,2 5-32-16,-5 0-12 15,11 0-44-15,-15 0-175 0,-11 0-437 16</inkml:trace>
  <inkml:trace contextRef="#ctx0" brushRef="#br1" timeOffset="149400.79">13085 12925 1185 0,'0'0'215'0,"0"0"-157"15,0 0 92-15,0 0 4 16,0 0-7-16,-7 118 58 16,-9-65-44-16,1 7-47 15,-3 6 0-15,-2 3-55 16,2 0-15-16,0 1-44 16,5-3-35-16,2 5-58 15,4-17-211-15,2-17-263 0</inkml:trace>
  <inkml:trace contextRef="#ctx0" brushRef="#br1" timeOffset="149559.47">12989 13788 1862 0,'0'0'279'16,"0"0"-279"-16,0 0-22 15,0 0 22-15,0 0-2 16,0 0-18-16,0 0-124 15,13 72-173-15,-1-72-795 0</inkml:trace>
  <inkml:trace contextRef="#ctx0" brushRef="#br1" timeOffset="150502.94">14509 12458 1482 0,'0'0'376'0,"0"0"-182"15,0 0-39-15,0 0 18 16,0 0-63-16,0 0-59 16,0 0-45-16,71-29-6 15,-32 18-1-15,1 7-11 16,-1 2 12-16,-1 2 2 16,-4 0-2-16,-2 14 0 15,-3 4 7-15,-4 2-7 16,0 3 23-16,4-6-23 15,2 0 1-15,7-5 35 0,9-7-35 16,7-5 19-16,4 0-17 16,-2-1-3-16,-6-15-17 15,-4-1-28-15,-9 2-81 16,-6-6-57-16,-8 6-150 16,-12 3-315-16</inkml:trace>
  <inkml:trace contextRef="#ctx0" brushRef="#br1" timeOffset="150900.17">14530 12959 1101 0,'0'0'272'0,"0"0"-128"16,0 0 34-16,0 0-53 16,0 0-57-16,0 0-54 15,0 0 45-15,122-90-8 16,-89 86-12-16,1 3 96 15,-1 1-50-15,-2 0 1 16,0 0-9-16,3 10-31 16,-1 4 0-16,8-2-12 0,5-4-11 15,8-3 35-15,6-2-45 16,9-3 1-16,2 0-11 16,3-7-3-1,20-11-60-15,-16 3-135 0,-13-2-373 0</inkml:trace>
  <inkml:trace contextRef="#ctx0" brushRef="#br1" timeOffset="160951.24">16469 12140 1200 0,'0'0'209'0,"0"0"-177"0,129-39-4 15,-73 30 84-15,-8 4-15 16,-5 5 89-16,-7 5-128 16,-11 20 10-16,-8 12 50 15,-13 9-62-15,-4 10-4 16,-4 8-37-16,-25 8 5 15,-7 4 123-15,-6 1-143 16,-20 25-89-16,10-20-61 16,5-18-237-16</inkml:trace>
  <inkml:trace contextRef="#ctx0" brushRef="#br1" timeOffset="161089.78">16312 13072 2020 0,'0'0'0'16,"0"0"-75"-16,0 0-76 16,0 0 36-16,0 0-281 0</inkml:trace>
  <inkml:trace contextRef="#ctx0" brushRef="#br1" timeOffset="161413.07">17296 12305 1699 0,'0'0'209'0,"0"0"-128"15,0 0-81-15,0 0 36 16,-7-109-14-16,16 85-10 15,13 3-9-15,4 8 7 16,6 6 11-16,0 7-14 16,3 0 64-16,-1 19-58 15,-3 15 126-15,-9 14-127 16,-9 13 9-16,-13 12 73 16,0 7-6-16,-29 7-63 15,-11 1-25-15,-34 29-227 16,10-22 38-16,8-19-496 0</inkml:trace>
  <inkml:trace contextRef="#ctx0" brushRef="#br1" timeOffset="161517.07">17048 13193 1685 0,'0'0'590'0,"0"0"-590"16,0 0-213-16,0 0 121 15,0 0-200-15</inkml:trace>
  <inkml:trace contextRef="#ctx0" brushRef="#br1" timeOffset="161811.04">18052 12244 2237 0,'0'0'319'16,"0"0"-319"-16,0 0 40 16,0 0-19-16,0 0-21 15,0 0 0-15,142-94-19 16,-111 94 31-16,2 27-12 16,-4 17 0-16,-4 14 6 15,-9 14-23-15,-14 11 17 16,-2 24-91-16,-29-11 22 0,-38 28-148 15,7-23-126-15,6-33-366 16</inkml:trace>
  <inkml:trace contextRef="#ctx0" brushRef="#br1" timeOffset="161885">17884 13212 199 0,'0'0'1467'0,"0"0"-1231"16,0 0-236-16,0 0-617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50:55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26288 5043 872 0,'0'0'666'0,"0"0"-470"15,0 0-93-15,0 0 165 16,0 0-76-16,0 0-84 15,35-81 20-15,-32 69-71 16,1 3-2-16,-2 0-29 16,3 4-25-16,-5 1 95 15,0 2-82-15,0 2 9 16,0 0 50-16,0 0-54 16,0 0 20-16,0 0-39 15,0 0 24-15,0 0 5 16,0 0-29-16,0 2-6 15,-11 16-8-15,-9 10 14 16,-7 14 0-16,-8 6 0 16,-4 6 9-16,-3 0-10 15,-3 0 1-15,3-1-21 0,-2-3 7 16,3-2-69-16,4-8-46 16,3-4-67-16,1-8-127 15,6-8 16-15,7-12-310 0</inkml:trace>
  <inkml:trace contextRef="#ctx0" brushRef="#br0" timeOffset="271.77">25929 4954 801 0,'0'0'1082'0,"0"0"-901"16,0 0-175-16,0 0 85 16,0 0 26-16,0 0 18 15,160 99-40-15,-104-57-50 16,0 2 5-16,-2 1-50 16,-3-1 19-16,-5-1-57 15,-3 2 33-15,-5-5-164 16,4-1-93-16,-9-10-274 15,-8-12-1017-15</inkml:trace>
  <inkml:trace contextRef="#ctx0" brushRef="#br0" timeOffset="442.44">26812 5081 2179 0,'0'0'505'0,"0"0"-498"16,0 0-7-16,0 0-104 16,0 0-236-16,0 0 42 15,0 0-638-15</inkml:trace>
  <inkml:trace contextRef="#ctx0" brushRef="#br0" timeOffset="541.14">26832 5537 1846 0,'0'0'124'0,"0"0"-124"0,0 0-176 16,0 0-1215-16</inkml:trace>
  <inkml:trace contextRef="#ctx0" brushRef="#br0" timeOffset="1200.31">27191 5504 2096 0,'0'0'491'0,"0"0"-491"16,0 0-8-16,0 0 8 15,82-126 8-15,-39 73 4 16,3-1-12-16,1-1-94 15,-3-4 33-15,-1 1-16 16,-9-2 27-16,-10 2 49 16,-6 2 1-16,-9 3 68 15,-7 9 39-15,-2 12 6 16,0 11 92-16,0 12-131 16,0 9-48-16,-4 0-26 15,-12 30-44-15,-4 20 44 16,0 17-11-16,2 8 26 0,5 4 58 15,11-5-65 1,2-6 7-16,4-11 9 0,18-9-23 16,5-11 23-16,4-8-24 15,5-11-8-15,0-12-29 16,4-6 34-16,5 0-53 16,1-26-18-16,1-12-40 15,0-11 9-15,-5-11-81 16,-4-5-129-16,-5-6-18 15,-8 5-44-15,-5 8 377 16,-9 12 10-16,-4 13 214 16,-5 13 36-16,0 11-55 15,-2 4-81-15,0 5 12 0,0 0-116 16,0 9-19-16,0 20-1 16,-4 14 102-16,-5 9 35 15,-3 8-51-15,2 2-80 16,1 0 48-16,-1-4-54 15,4-2 0-15,-1-5 0 16,1-5-12-16,2-8-21 16,-4-9-86-16,-3-6-79 15,1-9-75-15,-4-12-367 0</inkml:trace>
  <inkml:trace contextRef="#ctx0" brushRef="#br0" timeOffset="1342.52">27764 5150 1844 0,'0'0'635'0,"0"0"-483"0,0 0-100 16,0 0-13-16,0 0 15 15,0 0-54-15,177-7-135 16,-98 7-212-16,-6 4-336 0</inkml:trace>
  <inkml:trace contextRef="#ctx0" brushRef="#br0" timeOffset="1466.61">28637 5121 2225 0,'0'0'386'15,"0"0"-386"-15,0 0-184 16,0 0-96-16,0 0-638 0</inkml:trace>
  <inkml:trace contextRef="#ctx0" brushRef="#br0" timeOffset="2474.79">24130 6075 829 0,'0'0'284'16,"0"0"-127"-16,0 0 58 16,0 0-27-16,0 0 31 0,0 0 7 15,0 0-28-15,0 0 23 16,0 0-86-16,0 0-30 15,0 0 44-15,0 0-148 16,0 0 14-16,0 0-15 16,0 12-28-16,0 21 28 15,0 18-34-15,0 30 34 16,0 5 52-16,0 8-42 16,-4 1 7-16,0-15-1 15,-2 4-14-15,4-9 28 16,2-7-30-16,0-12 0 15,0-6-17-15,0-12 17 16,0-5-12-16,2-12-16 16,4-5-59-16,-2-5 29 15,-2-10-90-15,2-1 44 0,3-14 97 16,7-60-105 0,-3 4-606-16,-1-7 116 0</inkml:trace>
  <inkml:trace contextRef="#ctx0" brushRef="#br0" timeOffset="2684.57">24336 6066 1446 0,'0'0'351'0,"0"0"-188"16,0 0-58-16,139 4 6 16,-112 32-12-16,-11 15-30 0,-16 12 35 15,0 9-21 1,-31 4-46-16,-12 3 50 0,-11-6-74 15,0-1-26-15,0-9-8 16,2 3-134-16,15-20-103 16,14-15-336-16</inkml:trace>
  <inkml:trace contextRef="#ctx0" brushRef="#br0" timeOffset="3048.86">24911 6124 1698 0,'0'0'298'0,"0"0"-231"16,0 0-27-16,-130 50 130 15,86 5-61-15,1 14 29 16,9 12-20-16,13 2-39 16,11 1 21-16,10-5-93 15,2-9 2-15,23-9 20 0,8-10-29 16,6-9-14-16,5-11-75 15,3-13-87-15,20-18-10 16,-11 0-174-16,-10-23-283 0</inkml:trace>
  <inkml:trace contextRef="#ctx0" brushRef="#br0" timeOffset="3272.36">25341 6280 1420 0,'0'0'525'16,"0"0"-468"-16,0 0-36 16,0 0 52-16,0 0 41 15,-72 127 47-15,41-69-39 16,2 6-59-16,3-1-10 16,1 0-53-16,5-7-14 0,7-8 5 15,3-5-117-15,4-11-46 16,-5-14-64-16,1-9-149 15,-1-9-884-15</inkml:trace>
  <inkml:trace contextRef="#ctx0" brushRef="#br0" timeOffset="3422.35">25053 6471 1521 0,'0'0'759'0,"0"0"-709"0,0 0-50 16,0 0 0-1,118 72-23-15,-85-32-13 0,25 13-114 16,-6-12-34-16,-1-9-489 16</inkml:trace>
  <inkml:trace contextRef="#ctx0" brushRef="#br0" timeOffset="4732.35">26159 6304 1420 0,'0'0'406'0,"0"0"-189"16,0 0-1-16,0 0-111 15,0 0 4-15,0 0 5 16,0 0-75-16,0-9-6 15,-2 9-33-15,-14 9 12 0,-11 15 4 16,-7 11 0 0,-7 2-16-16,-7 5 41 0,2 1-40 15,1-8 38-15,7-2-39 16,9-8 7-16,9-8 11 16,11-5-18-16,5-6 0 15,4-2 11-15,0 3-1 16,8 2-7-16,15 3 8 15,6 5 7-15,4-2 22 16,5 2-39-16,1-2 5 16,-4-3 14-16,-1 0-20 15,-3 0-1-15,-2 0-17 16,-5 2-125-16,0 3-34 16,-3-2-292-16,-9-4-146 0</inkml:trace>
  <inkml:trace contextRef="#ctx0" brushRef="#br0" timeOffset="5308.8">26544 6386 1003 0,'0'0'683'0,"0"0"-473"16,0 0-123-16,0 0-10 15,0 0 66-15,0 0-91 16,0 0 13-16,-117 85 64 16,76-43-64-16,1 2 32 15,7-4-51-15,6-1-38 16,6-8 50-16,8-4-58 15,2-6-18-15,6-5-52 16,3-4-112-16,2-12-77 16,0 0-131-16,0 0-799 0</inkml:trace>
  <inkml:trace contextRef="#ctx0" brushRef="#br0" timeOffset="5483.11">26288 6453 1735 0,'0'0'627'0,"0"0"-600"16,0 0 9-16,0 0 32 16,0 0-29-16,118 86 89 15,-80-52-113-15,7 2-15 16,-1-2 0-16,16 5-95 16,-10-12-126-16,-10-7-377 0</inkml:trace>
  <inkml:trace contextRef="#ctx0" brushRef="#br0" timeOffset="6030.67">27088 6304 1986 0,'0'0'554'15,"0"0"-514"-15,0 0-32 16,0 0 26-16,0 0-19 15,0 0-3-15,-129 56-6 0,83-20-5 16,5 5 79 0,5-4-56-16,12-3 16 0,11-3 14 15,6-4-47-15,7-3 29 16,0-1-14-16,11 0-21 16,11 0 79-16,8 0-80 15,3-3-17-15,4-2-11 16,3-3-134-16,10-5-127 15,-13-3-286-15,-5-7-1252 0</inkml:trace>
  <inkml:trace contextRef="#ctx0" brushRef="#br0" timeOffset="6388.15">27453 6399 770 0,'0'0'1098'16,"0"0"-950"-16,0 0-114 16,0 0 62-16,-126 0 64 15,84 24-22-15,4 6-60 16,4 3-30-16,10 4 37 16,8-3-75-16,7-4 5 15,9-4 4-15,0-3-8 16,2-4-22-16,17-7-32 0,2-6-58 15,4-6 67 1,4 0-109-16,0-11-123 0,2-10-41 16,-4-1 105-16,0 4 202 15,-6 6 15-15,0 8 186 16,-3 4 51-16,-3 7-91 16,3 20-62-16,-3 11-58 15,2 7-41-15,-7 12-77 16,-3-6-187-16,-7-14-611 0</inkml:trace>
  <inkml:trace contextRef="#ctx0" brushRef="#br0" timeOffset="7949.46">25399 6282 879 0,'0'0'337'16,"0"0"-91"-16,0 0-1 15,0 0-73-15,0 0 20 16,0 0-40-16,0 0-28 15,2-21 4-15,-2 21-73 16,0 0-14-16,0 0 53 0,0 0-82 16,0 0 15-1,0 0-27-15,0 0 7 0,0 0-7 16,0 0 0-16,0 0 0 16,0 0-16-16,0 0 17 15,2 0-2-15,-2 0-8 16,0 0 9-16,0 0 3 15,0 0-3-15,0 0 0 16,0 0 25-16,0 0-19 16,0-3 9-16,0 3-15 15,0 0 6-15,0 0 26 16,0 0-32-16,0 0 0 16,0 0 38-16,0 0-36 15,0 0 10-15,0 0-12 16,-18 0 6-16,-4 6-18 0,-14 12 12 15,-8 9 0-15,-6 9 4 16,0 5 5-16,2 8 6 16,9 1 3-16,10-4-9 15,10-4 24-15,11-6-33 16,6-6 0-16,2-7 16 16,4-6-14-16,18-7-3 15,5-5 1-15,9-5-4 16,4 0-7-16,7-21-104 15,-1-11-68-15,1-8 74 16,-2-8-148-16,-10-5 7 16,-6 3-47-16,-13 7 45 15,-9 8 252-15,-7 16 173 0,0 11 78 16,0 8 3-16,-9 4-181 16,-7 24 23-16,-1 13 27 15,1 10-10-15,9 5 26 16,7-3-86-16,0 0-27 15,17-7 35-15,16-6-49 16,4-5-24-16,5-8-5 16,8-6-85-16,27-18-24 15,-9-3-334-15,-8 0-345 0</inkml:trace>
  <inkml:trace contextRef="#ctx0" brushRef="#br0" timeOffset="9000.12">27340 6092 1114 0,'0'0'338'15,"0"0"-145"-15,0 0-12 16,0 0 64-16,0 0-17 0,0 0-54 16,0 0-27-1,-2-93-90-15,2 91 19 16,-2 2-29-16,2 0-33 0,-3 0-7 16,-1 10-7-16,-3 21-15 15,-4 17 15-15,-3 11 9 16,-1 8 39-16,-3 5-12 15,5-2-27-15,-1-3 46 16,6-5-42-16,1-11-12 16,5-7 28-16,0-5-18 15,2-11-11-15,0-6 0 16,0-5 0-16,0-7-19 16,0-7 19-16,0-3 0 15,0 0-9-15,0 0 24 16,0 0-15-16,0-6 6 0,13-15 9 15,5-13-23 1,9-3 8-16,1-7-34 0,4 0 22 16,1 5-90-16,-1 9 59 15,-1 9 5-15,-2 9-5 16,-2 7 30-16,-4 5 13 16,-2 0 0-16,-3 23-26 15,-5 7 47-15,-7 8-21 16,-3 6 35-16,-3 0-35 15,0-2 94-15,-9-4-71 16,-11-2 8-16,-2-4 40 16,-5-4-70-16,0-5 20 15,-2-5-21-15,0-3 2 16,0-5-32-16,2-1 15 16,1-7-50-16,3-2-48 0,10-12-102 15,4-14-127-15,9-2-703 16</inkml:trace>
  <inkml:trace contextRef="#ctx0" brushRef="#br0" timeOffset="9282.72">27848 6116 1829 0,'0'0'215'16,"0"0"-202"-16,0 0 7 0,45 106 76 16,-34-46 53-1,-5 7-3-15,-6 0-3 0,0 3-79 16,0-1-8-16,-17-5-1 16,-10-1-46-16,-6-7 8 15,0-5-17-15,1-4-54 16,3-9-28-16,7-10-119 15,7-10-172-15,5-14-177 0</inkml:trace>
  <inkml:trace contextRef="#ctx0" brushRef="#br0" timeOffset="9772.58">28140 6508 1061 0,'0'0'394'15,"0"0"-203"-15,0 0-76 16,0 0 59-16,0 0-11 16,0 0-96-16,0 0 77 0,0 0-60 15,0 0-1-15,0 0 24 16,0 0-75-16,0 0 3 16,0 0-35-16,0 0 17 15,0 0 11-15,0 0-28 16,0 0 0-16,0 0 39 15,0 0-8-15,0 0 30 16,0 0-4-16,0 0-33 16,7 0 67-16,5 0-79 15,7 0-4-15,8-1 16 16,4-1-16-16,5 0-8 16,2-1 0-16,0 3 6 15,-5 0-46-15,-2 0-12 0,-8 0-135 16,-14 5-63-16,-9 5-335 15,0-2-166-15</inkml:trace>
  <inkml:trace contextRef="#ctx0" brushRef="#br0" timeOffset="9933.64">28103 6709 1370 0,'0'0'611'15,"0"0"-534"-15,0 0 69 16,0 0 96-16,0 0-131 15,0 0-34-15,149-1-77 16,-100-4 2-16,15 1-27 0,-12 2-166 16,-9-1-539-16</inkml:trace>
  <inkml:trace contextRef="#ctx0" brushRef="#br0" timeOffset="10658.54">29507 5959 618 0,'0'0'670'0,"0"0"-414"16,0 0-90-16,0 0 9 15,0 0-23-15,0 0 6 16,0 0 33-16,-11-85-120 16,4 85-24-16,-2 0-6 15,-2 0-41-15,-5 1 12 16,-3 24-12-16,0 19 0 0,1 16 69 15,5 28-35-15,7-2-5 16,4 8 35-16,2 1 1 16,0-21-5-16,4 5-26 15,7-10-14-15,3-9 32 16,-6-7-51-16,-1-12-1 16,-5-9 2-16,-2-4 7 15,0-6-18-15,0-3-5 16,-13-2-62-16,-7 2 30 15,-9-4-199-15,2-3-239 16,5-5-324-16</inkml:trace>
  <inkml:trace contextRef="#ctx0" brushRef="#br0" timeOffset="11289.34">29318 7113 1043 0,'0'0'405'0,"0"0"-252"16,0 0-25-16,0 0 95 15,-146 50-52-15,115-26-16 16,7 0-71-16,8-2-42 0,7-5-6 16,9-2-36-16,0-7 20 15,12-6-12-15,14-2-8 16,4 0-22-16,1-19-102 15,0-8-41-15,-4-2 103 16,-8 2 24-16,-3 4 38 16,-5 9 35-16,-7 6 105 15,-2 8-20-15,1 0-68 16,1 4-46-16,6 17 30 16,3 3-1-16,7 2-33 15,5-2 67-15,4-4-69 16,4-9 0-16,7-8-29 0,0-3-90 15,5-21-99-15,-10-8-152 16,-10-4-291-16</inkml:trace>
  <inkml:trace contextRef="#ctx0" brushRef="#br0" timeOffset="11972.34">29735 5310 1408 0,'0'0'186'16,"0"0"-163"-16,0 0 125 16,0 0-11-16,-19 143 65 15,7-74-7-15,-5 1-48 16,4-3-18-16,0-9-63 15,4-12-48-15,-1-10 23 16,4-12-32-16,2-10-9 16,1-6 0-16,1-4 0 15,2-4 25-15,0 0-25 16,0-12 0-16,9-16-2 0,13-11-95 16,5 0 33-16,4 3 23 15,1 12 39-15,-10 12-22 16,-5 12 24-16,-7 4 0 15,-10 24 18 1,0 7 0-16,-12 6 22 0,-19 3 0 16,-7 2-14-16,-4 0-1 15,2-3-25-15,4-4-104 16,5 0-110-16,8-13-325 16,15-10-709-16</inkml:trace>
  <inkml:trace contextRef="#ctx0" brushRef="#br0" timeOffset="12681.37">29694 6381 1440 0,'0'0'767'0,"0"0"-717"16,0 0-38-16,0 0 106 15,0 0-66-15,0 0-21 16,120-51-31-16,-84 28-16 16,-3-2 15-16,-6-1-58 15,-9-1-9-15,-7 1 47 16,-9 3-62-16,-2 5 21 16,0 6 46-16,-4 7 16 15,-9 5 0-15,-1 9-47 0,1 19 47 16,-1 10 71-1,3 10-18-15,3 8 27 0,-2 9 7 16,1 0-10-16,1 1 44 16,-1 1-57-16,0-5-63 15,0-6 44-15,-2-7-37 16,2-5-4-16,-4-8-3 16,2-9 0-16,-3-5-2 15,1-7 1-15,-1-9-19 16,1-3-2-16,-1-3 13 15,1 0 7-15,2-15 0 16,4-9-36-16,7-7 35 16,0-3-33-16,7-2 35 15,15 0-3-15,9-1 9 16,8-2-7-16,3-1 1 0,4 0-32 16,1-4-24-1,3-4-32-15,-6-3 10 0,-1-2 63 16,-5 0-35-16,-7 5 50 15,-12 10 14-15,-5 8 49 16,-7 11 83-16,-7 14-38 16,0 5-68-16,-9 0-40 15,-14 20 6-15,-1 14-6 16,-1 13 20-16,3 2-8 16,4 6 26-16,9-5-38 15,5-3 0-15,4-6-1 16,0-7 7-16,2-7-12 0,13-6-30 15,1-7-67-15,2-8-26 16,6-6-117-16,-3-14-118 16,-6-11-402-16</inkml:trace>
  <inkml:trace contextRef="#ctx0" brushRef="#br0" timeOffset="13039.15">30207 6330 1498 0,'0'0'621'0,"0"0"-559"15,0 0-47-15,0 0 66 16,0 0-7-16,10 131 36 16,-12-89 34-16,-8-2-81 15,-3-5-28-15,3-9-21 0,4-5-8 16,3-10 10-16,3-4-16 16,0-7-52-16,0 0 34 15,7-7-41-15,11-18-37 16,1-11-101-16,8-32-125 15,-2 3-241-15,-7 14-327 16,-7 13 890-16,-9 34 4 16,-2 4 937-16,0 0-593 15,0 4-197-15,0 17-69 16,2 8 95-16,3 7-63 16,2 1-52-16,0 0 11 15,1-5-60-15,6-4 3 16,3-6-16-16,4-8-9 15,1-6 3-15,10-8-90 16,-9-4-153-16,0-14-352 0</inkml:trace>
  <inkml:trace contextRef="#ctx0" brushRef="#br0" timeOffset="13232.13">30707 6150 1927 0,'0'0'282'15,"0"0"-271"-15,0 0-8 16,0 0 70-16,10 142 14 16,-10-85 4-16,-8 1-56 15,-8 0-33-15,-7-3-4 16,-1-2-82-16,-10-2-168 0,8-18-117 16,6-13-1068-16</inkml:trace>
  <inkml:trace contextRef="#ctx0" brushRef="#br0" timeOffset="13548.46">30882 6334 1763 0,'0'0'309'0,"0"0"-298"16,0 0 19-16,0 0-11 15,-138 22 3-15,95 6 22 16,8 4 23-16,8 2-42 16,12-3 9-16,8-4-18 15,7-6-10-15,0-5 40 16,13-8-45-16,10-6-1 15,8-2 0-15,13-23-111 16,-5-9-210-16,-6-1-306 0</inkml:trace>
  <inkml:trace contextRef="#ctx0" brushRef="#br0" timeOffset="13767.7">31014 5929 1857 0,'0'0'210'15,"0"0"-210"-15,0 0-12 16,0 0 12-16,0 0 51 16,-20 133 98-16,7-65-57 15,-1 5-40-15,5 2 15 16,1 1-48-16,4-5 3 16,2-8-22-16,2-8-35 15,0-9-10-15,0-11-121 16,0-16-65-16,0-12-121 0,0-7-683 15</inkml:trace>
  <inkml:trace contextRef="#ctx0" brushRef="#br0" timeOffset="13972.7">31118 6326 1279 0,'0'0'408'15,"0"0"-331"-15,0 0-37 16,0 0 58-16,0 0 57 15,-24 143 32-15,6-99-46 16,2-4-76-16,3-6 45 16,7-10-88-16,3-6-16 15,3-8-6-15,0-8-13 16,36-4-54-16,0-20-58 16,-3-6-461-16</inkml:trace>
  <inkml:trace contextRef="#ctx0" brushRef="#br0" timeOffset="14098.45">31205 6409 1785 0,'0'0'638'0,"0"0"-610"16,0 0-22-16,0 0 61 15,-4 120-56-15,31-90-2 16,31-2-9-16,-7-8-272 16,-4-10-822-16</inkml:trace>
  <inkml:trace contextRef="#ctx0" brushRef="#br0" timeOffset="19788.55">25546 8170 967 0,'0'0'322'0,"0"0"-148"16,0 0-63-16,0 0-31 0,0 0 70 15,0 0-81-15,0 0-27 16,0-34 45-16,0 31-2 15,2-1 50-15,-2-1-18 16,2 5-52-16,-2-2 88 16,0-1-111-16,0 3 1 15,0 0 1-15,0 0-21 16,0 0 3-16,3 0-26 16,-3 0 12-16,0 0 1 15,0 0-13-15,0 0 0 16,0 0 0-16,0 0 15 15,0 0-23-15,0 0 8 16,0 0 0-16,0 0 6 16,0 0-6-16,0 0 0 15,0 0-6-15,0 0 15 0,0 0 1 16,0 0-10-16,0 0 6 16,0 0 17-16,0 0-16 15,0 0-7-15,0 0 30 16,0 0-13-16,0 0 9 15,0 0-26-15,0 0 6 16,2 0-37-16,2 14 31 16,2 18 0-16,1 14 0 15,0 6 1-15,0 7 36 16,-5-5-37-16,0-4 11 16,3-8-2-16,-1-4-9 15,0-6-9-15,1-6-11 16,-2-4-59-16,1-4-40 15,0-4-45-15,-4-14-110 0,0 0-22 16,0-1-339-16</inkml:trace>
  <inkml:trace contextRef="#ctx0" brushRef="#br0" timeOffset="20012.59">25611 8013 1840 0,'0'0'565'16,"0"0"-455"-16,0 0-58 16,0 0-1-16,151-70 24 15,-86 58-10-15,1 6-65 16,-3 6 22-16,-10 0-34 16,-11 2 12-16,-13 16-73 15,-17 4-76-15,-28 24-90 0,-21-6-142 16,-17-3-101-16</inkml:trace>
  <inkml:trace contextRef="#ctx0" brushRef="#br0" timeOffset="20151.16">25486 8298 1685 0,'0'0'334'16,"0"0"-199"-16,0 0-36 16,0 0 59-16,156 20-83 15,-83-16-62-15,3-1-13 0,-3 2-68 16,21-5-203-1,-23 0-60-15,-11 0-753 0</inkml:trace>
  <inkml:trace contextRef="#ctx0" brushRef="#br0" timeOffset="20381.34">26363 8065 1472 0,'0'0'314'16,"0"0"-179"-16,0 0-23 15,0 0-68-15,0 0 101 16,-150 59 21-16,109-8-37 16,12 3-15-16,9 5-47 15,13-3-55-15,7-5 47 0,7-2-59 16,19-8-2-16,9-8-38 16,2-6-63-16,3-10-40 15,7-13-140-15,-9-4-79 16,-11 0-310-16</inkml:trace>
  <inkml:trace contextRef="#ctx0" brushRef="#br0" timeOffset="20797.21">26446 8235 1084 0,'0'0'690'0,"0"0"-545"15,0 0-114-15,0 0 4 16,0 0 118-16,0 0-60 15,0 0 31-15,81 116-26 0,-84-72 18 16,-17 0 24-16,0-5-79 16,0-6-33-16,6-4 34 15,6-11-62-15,6-7-1 16,2-8-29-16,0-3-16 16,6 0 21-16,12-6-28 15,5-15-34-15,-2-13-46 16,0-9-128-16,-3-5 3 15,-9 2 51-15,-3 8 88 16,-4 9 119-16,-2 15 279 16,0 9-74-16,0 5-28 15,2 0-131-15,1 18 8 16,1 9 64-16,3 5-33 16,4 5-15-16,2-6-70 15,3-2 6-15,-1-9-13 16,3-5 7-16,1-8-20 0,-2-5-45 15,-3-2-71-15,-1-7-52 16,-5-16-151-16,-2-5-490 0</inkml:trace>
  <inkml:trace contextRef="#ctx0" brushRef="#br0" timeOffset="21000.08">27042 8035 1949 0,'0'0'459'0,"0"0"-459"15,0 0 0-15,0 0 72 0,10 130 1 16,-10-84 11-16,0 4 62 16,-10-1-105-16,1-3-13 15,1-7-25-15,4-4 8 16,2-5-22 0,2-4-32-16,0-6-135 0,0-10-8 15,14-6-202-15,-1-4-510 0</inkml:trace>
  <inkml:trace contextRef="#ctx0" brushRef="#br0" timeOffset="21156.27">27369 8293 1735 0,'0'0'314'0,"0"0"-314"0,0 0-167 16,0 0 112-16,0 0 12 15,-31 113-241-15,20-80-740 0</inkml:trace>
  <inkml:trace contextRef="#ctx0" brushRef="#br0" timeOffset="21222.93">27309 8534 1015 0,'0'0'399'0,"0"0"-162"16,0 0-159-16,0 0-78 16,0 0-158-16</inkml:trace>
  <inkml:trace contextRef="#ctx0" brushRef="#br0" timeOffset="23131.2">27964 8328 765 0,'0'0'590'15,"0"0"-422"-15,0 0-102 16,0 0 15-16,0 0-19 15,0 0-33-15,0 0-13 16,-13-6-16-16,13 6 0 16,0 0-3-16,0 0 3 0,0 0-1 15,0 0-6-15,0 0 7 16,0 0 24 0,0 0-16-16,0 0 14 15,0 0 87-15,0 0-70 0,0 0-2 16,0 0-26-16,0 0-10 15,0 0 9-15,0 0-10 16,0 0 0-16,0 0-8 16,0 0 19-16,0 0-11 15,0 0 12-15,0 0 10 16,0 0 37-16,0 0-51 16,0 0-6-16,0 0 24 15,0 0-20-15,0 0 8 16,0 0 3-16,0 0 3 15,0 0 58-15,0 0-34 0,0 0-1 16,0 0 25-16,0 0-62 16,0 0 18-16,0 0-23 15,0 0 0-15,0 0 11 16,0 0-12-16,0 0 0 16,0 0-12-16,0 0 23 15,0 0-13-15,0 0 2 16,0 0 0-16,0 0-13 15,0 0 13-15,0 0 0 16,0 0-14-16,0 0 23 16,0 0-9-16,0 0 0 15,0 0 6-15,0 0-9 0,0 0 3 16,0-2 0-16,0 0-7 16,0-2 7-16,4-3-9 15,1-4-53-15,1-6-97 16,4-1 90-16,1-3-134 15,-1-2 102-15,0 1 3 16,-1 2 53-16,-3 6 45 16,-2 4 123-16,-4 6 54 15,0 2-29-15,0 2-105 16,0 0-19-16,0 18 8 16,0 18-24-16,0 14 113 15,-10 15-14-15,-4 3-36 16,3 3 59-16,0-6-79 15,-1-5-20-15,6-7 11 16,2-11-35-16,4-8-5 0,0-10-2 16,0-8-61-16,0-7 32 15,0-7-92-15,0-2 40 16,0 0 72-16,0-11-18 16,-3-24-50-16,3-18-253 15,9-56 71-15,16 12-120 16,4 8-392-16</inkml:trace>
  <inkml:trace contextRef="#ctx0" brushRef="#br0" timeOffset="23282.45">28143 8173 842 0,'0'0'743'0,"0"0"-434"16,0 0-114-16,0 0-62 15,0 0-74-15,0 0-1 16,0 0 51-16,76 56-59 16,-94-15 15-16,-11 4-49 15,-3-2-7-15,1-3-18 16,4-6-59-16,10-10-107 0,17-12-84 15,0-6-89-15,7-6-300 0</inkml:trace>
  <inkml:trace contextRef="#ctx0" brushRef="#br0" timeOffset="23557.24">28491 8131 833 0,'0'0'529'0,"0"0"-365"15,0 0-26-15,-12 118 2 16,1-57 55-16,-3 5-42 0,1 2 51 16,3-1-93-16,2 0-43 15,2-7 20-15,1-5-79 16,5-9 24-16,0-10-33 16,0-10 6-16,0-8-12 15,0-6 6-15,0-8-64 16,0-2 34-16,0-2-7 15,0-4 37-15,0-22 0 16,0-16-177-16,0-59-31 16,0 9-285-16,5 0-448 0</inkml:trace>
  <inkml:trace contextRef="#ctx0" brushRef="#br0" timeOffset="23702.46">28626 8179 1513 0,'0'0'705'0,"0"0"-564"0,0 0-27 16,0 0-71-16,0 0 43 15,0 0-26-15,81 110-51 16,-81-74 56-16,-12 0-65 16,-7-2-42-16,-2-2-84 15,3-9-233-15,7-15-237 0</inkml:trace>
  <inkml:trace contextRef="#ctx0" brushRef="#br0" timeOffset="23820.84">29019 8083 1326 0,'0'0'0'15,"0"0"-682"-15</inkml:trace>
  <inkml:trace contextRef="#ctx0" brushRef="#br0" timeOffset="25295.16">24480 7406 1386 0,'0'0'211'16,"0"0"-172"-16,0 0-39 16,0 0-13-16,0 0 13 15,0 0 58-15,-113 93 6 16,70 12 54-16,-8 52 1 16,-5 29-2-16,3 14 85 15,8 4-97-15,14-10-2 16,11-3-21-16,16-6-36 15,4-14 25-15,6-11-33 0,14-10-38 16,6-8 58-16,3-13-57 16,0-27-1-16,-2-23 10 15,-2-23-8-15,0-8 1 16,4 2-3-16,4-2 0 16,-2-3 1-16,-2-10-1 15,-8-15-15-15,-6-8 3 16,-1-7-16-16,-1-5 4 15,2 0-58-15,5-9-87 16,-2-8-157-16,-5-3-616 0</inkml:trace>
  <inkml:trace contextRef="#ctx0" brushRef="#br0" timeOffset="25978.2">24915 10249 576 0,'0'0'752'0,"0"0"-429"15,0 0-208-15,0 0 103 16,0 0 25-16,0 0-70 16,0 0-13-16,9-51-72 15,-7 51-71-15,-2 0 7 16,0 23-24-16,0 19 0 16,0 18 49-16,0 12 25 15,0 9 35-15,0-2-74 16,0-5-34-16,-5-5 44 15,3-9-31-15,2-8-14 16,0-11 0-16,0-7-11 0,0-10 9 16,0-7-77-16,0-7-44 15,2-6 61-15,1-4-107 16,1-19 43-16,0-14 13 16,-2-13-507-16</inkml:trace>
  <inkml:trace contextRef="#ctx0" brushRef="#br0" timeOffset="26172.2">24897 10203 1662 0,'0'0'544'15,"0"0"-279"-15,0 0-125 16,0 0-64-16,129-59-24 0,-62 53-1 16,4 6 22-16,0 0-73 15,-6 6 6-15,-11 12-27 16,-13 5 21-16,-20 4-80 15,-13 5-105-15,-31 26-127 16,-20-9-38-16,-12-7-230 0</inkml:trace>
  <inkml:trace contextRef="#ctx0" brushRef="#br0" timeOffset="26306.29">24810 10476 1515 0,'0'0'525'15,"0"0"-394"-15,0 0 62 16,0 0-72-16,0 0-14 15,138 5-71-15,-67 3-36 16,6 2-67-16,23 2-164 16,-20-1-273-16,-11-6-355 0</inkml:trace>
  <inkml:trace contextRef="#ctx0" brushRef="#br0" timeOffset="26569.67">25854 10011 1674 0,'0'0'329'0,"0"0"-265"16,0 0-43-16,-164 106 157 16,114-37-25-16,11 10-17 15,15 3 4-15,15-2-108 16,9-8 13-16,6-7-17 15,23-10-28-15,10-8 0 0,3-10 0 16,7-8-136-16,2-12-2 16,11-17-193-16,-10 0-191 15,-9-11-211-15</inkml:trace>
  <inkml:trace contextRef="#ctx0" brushRef="#br0" timeOffset="27020.03">26145 10080 1476 0,'0'0'295'16,"0"0"-101"-16,0 0-13 16,0 0-60-16,0 0-53 15,0 0-50-15,-9 127 131 0,-4-49-21 16,-1 9-56-16,-1-4 13 15,1-4-39-15,4-12-25 16,-2-11 49-16,5-7-69 16,3-15 9-16,0-10-10 15,4-10 9-15,0-6-18 16,0-6 6-16,0-2 3 16,0 0 5-16,6-21-4 0,17-16-2 15,8-9-123 1,5-7-10-16,1 5 80 0,-4 13 12 15,-8 12 42-15,-9 15 5 16,-7 8 2-16,-5 2 13 16,-4 22 18-16,0 11 25 15,-8 9 38-15,-21 3-45 16,-7 6-34-16,-3-5 15 16,4-4-37-16,2-7-10 15,8-6-51-15,6-11-141 16,9-16-55-16,6-4-253 15,4-4-207-15</inkml:trace>
  <inkml:trace contextRef="#ctx0" brushRef="#br0" timeOffset="27212.73">26583 10131 1565 0,'0'0'486'16,"0"0"-389"-16,68 132 38 15,-55-60-2-15,-13 6-56 16,0 2 12-16,-11 0-58 16,-13-3-30-16,-1-6-2 15,1-2-138-15,4-17-167 16,9-20-221-16</inkml:trace>
  <inkml:trace contextRef="#ctx0" brushRef="#br0" timeOffset="27450.27">27035 10529 1237 0,'0'0'1100'15,"0"0"-998"-15,0 0-72 16,125 0-20-16,-75 0-9 16,4 0-1-16,18 0-13 0,-17 0-273 15,-8-5-463-15</inkml:trace>
  <inkml:trace contextRef="#ctx0" brushRef="#br0" timeOffset="27757.46">27904 10182 1520 0,'0'0'784'0,"0"0"-784"16,0 0-185-1,0 0 185-15,-23 120 152 0,2-48-53 16,-4 7 16-16,2-1-89 16,4-3-20-16,5-12 49 15,6-6-55-15,3-13 15 16,3-9-15-16,2-8-46 16,0-11 3-16,0-6-145 15,9-10-104-15,1-16-42 16,-3-10-709-16</inkml:trace>
  <inkml:trace contextRef="#ctx0" brushRef="#br0" timeOffset="27946.78">27800 10186 1827 0,'0'0'668'15,"0"0"-464"-15,0 0-183 16,120-44 12-16,-69 40-33 15,2 4 12-15,3 0-38 16,-4 6 26-16,-10 10-110 16,-18 10-49-16,-13-2-177 15,-11-3-192-15</inkml:trace>
  <inkml:trace contextRef="#ctx0" brushRef="#br0" timeOffset="28098.5">27650 10425 1780 0,'0'0'564'0,"0"0"-477"0,0 0 29 16,121 10-61-16,-59-4-25 15,7 0-30-15,26-4-88 16,-14-2-216-16,-14 0-605 0</inkml:trace>
  <inkml:trace contextRef="#ctx0" brushRef="#br0" timeOffset="28497.53">28767 9892 1886 0,'0'0'576'0,"0"0"-515"15,0 0-3-15,0 0-52 16,-99 140 128-16,57-59-67 0,3 6 8 16,5 4-69-16,7-8 21 15,11-8-8-15,10-11-19 16,4-12-12-16,2-7-23 16,15-5-150-16,12-13-70 15,-1-10-305-15</inkml:trace>
  <inkml:trace contextRef="#ctx0" brushRef="#br0" timeOffset="28928.35">28994 10251 1753 0,'0'0'313'0,"0"0"-261"0,0 0 18 16,0 0-15-16,-129 46 90 15,80-10 27-15,4 3-70 16,8 2 11-16,8-3-43 16,8-4-68-16,11-4 77 15,4-6-73-15,6-2-6 16,0-8 0-16,0-4-26 16,14-5-18-16,7-5-4 15,2 0-15-15,8-21 21 16,8-9-203-16,-3-7-56 15,-1-6 87-15,-4 5 63 16,-8 6 151-16,-10 15 234 16,-9 10 27-16,-4 7-77 0,0 7-169 15,0 20 43-15,0 4 37 16,0 0-40-16,4-2-2 16,8-2-53-16,3-7 19 15,4-4-1-15,3-5-18 16,2-6-2-16,3-5-21 15,0 0-104-15,-3-4 0 16,3-37-142-16,-6 0-283 16,-9-5-443-16</inkml:trace>
  <inkml:trace contextRef="#ctx0" brushRef="#br0" timeOffset="29096.42">29494 9876 834 0,'0'0'1222'16,"0"0"-1058"-1,0 0-50-15,75 146 43 0,-73-40 20 16,-2-1-68-16,-6-7 60 16,-21-11-144-16,-2-15-25 15,-11 11-16-15,-38 26-95 16,9-23-136-16,0-22-348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52:48.4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31384 9356 561 0,'0'0'1931'16,"0"0"-1931"-16,0 0-88 16,0 0-101-16,0 0-137 15,0 0-1372-15</inkml:trace>
  <inkml:trace contextRef="#ctx0" brushRef="#br0" timeOffset="46909.84">2525 6743 886 0,'0'0'198'0,"0"0"58"16,0 0-109-16,0 0-70 15,0 0 54-15,0 0-107 16,12-34-9-16,-10 27 61 15,-2 0-50-15,2 1 15 16,-2 2 46-16,0 1-65 16,2-2 107-16,-2 1-100 15,0 2 29-15,0-2 35 16,2 0-58-16,-2 0 31 16,0 0 5-16,0 2-71 15,0-1 127-15,0 2-93 16,0 1 9-16,0 0 21 15,0 0-50-15,0 0 26 16,-18 16-40-16,-11 14 0 16,-13 13 3-16,-9 10-3 0,-10 8 0 15,-3 3 0 1,-3-2 18-16,3-2-11 0,1-8-7 16,10-6-18-16,7-9-19 15,15-10-32-15,12-8-97 16,3-14-55-16,9-5-116 15,3 0-5-15</inkml:trace>
  <inkml:trace contextRef="#ctx0" brushRef="#br0" timeOffset="47127.99">1991 6631 1783 0,'0'0'261'0,"0"0"-226"16,0 0 109-16,131 66-30 16,-71-21-1-16,9 4 19 15,7 7-121-15,2 1 51 16,0-1-62-16,-1 0-102 16,13 6-35-16,-18-12-222 15,-17-15-343-15</inkml:trace>
  <inkml:trace contextRef="#ctx0" brushRef="#br0" timeOffset="47883.07">3202 6360 942 0,'0'0'572'0,"0"0"-386"16,0 0-167-16,0 0-18 15,0 0 53-15,0 0 66 16,0 0 103-16,-17 143-60 16,11-87-73-16,-4 9 98 15,6 0-128-15,-1 5-3 16,3 0 50-16,2 1-65 16,0-6 29-16,2-5-71 15,9-8 12-15,5-11 14 16,2-9-26-16,0-7 0 15,2-10 9-15,3-5 6 16,3-6-9-16,3-4-6 16,5 0 0-16,1-19-65 15,3-12 58-15,-3-5-74 0,-1-8 43 16,-5 1-64-16,-9-2 71 16,-9 5-27-16,-7 8 43 15,-4 10-1-15,0 12 32 16,-2 10-6-16,-13 0-10 15,-10 22 29-15,1 15 0 16,-3 12-6-16,5 6-22 16,6-1 97-16,5-7-92 15,9-6-4-15,2-11-2 16,0-11 6-16,0-8-17 16,11-11-31-16,7 0-32 15,4-9 59-15,0-17-110 16,3-9-46-16,0-6-66 15,-1 0 27-15,-6 3 81 16,-2 12 89-16,-8 13 40 0,-1 13 144 16,-5 4-138-16,0 24 32 15,0 8 53-15,1 2-59 16,1-1 34-16,5-6-66 16,0-6-57-16,2-15 44 15,-1-8-137-15,-4-2-337 0</inkml:trace>
  <inkml:trace contextRef="#ctx0" brushRef="#br0" timeOffset="48049.27">3414 6689 1763 0,'0'0'620'15,"0"0"-500"-15,0 0-86 0,0 0-34 16,128-27 22-16,-75 27-74 15,32 0 0-15,-17 0-419 16,-4 0-392-16</inkml:trace>
  <inkml:trace contextRef="#ctx0" brushRef="#br0" timeOffset="51190.5">4446 6655 713 0,'0'0'857'16,"0"0"-608"-16,0 0-165 15,0 0-37-15,0 0 48 16,0 0-3-16,0 0 112 15,37-70-152-15,-37 70-24 0,0 0 6 16,0 26-17-16,0 13 35 16,-2 20 55-16,-10 11-50 15,3 7 96-15,0 1-147 16,7-8-3-16,2-5 8 16,0-12 11-16,0-7-28 15,7-11 6-15,6-11-42 16,5-6 8-16,-1-10-29 15,1-4-57-15,-1-4 26 16,-15 0-101-16,-2-14-53 16,0-7-528-16</inkml:trace>
  <inkml:trace contextRef="#ctx0" brushRef="#br0" timeOffset="51341.15">4230 6888 1707 0,'0'0'311'0,"0"0"-157"15,0 0-82-15,147-16-44 16,-82 16 15-16,5 0-43 16,1 2-50-16,22 7-3 15,-14 3-199-15,-17-12-273 0</inkml:trace>
  <inkml:trace contextRef="#ctx0" brushRef="#br0" timeOffset="51562.91">5162 6597 1470 0,'0'0'315'15,"0"0"-225"-15,-64 102 105 16,12-34-27-16,-10 12 62 16,-3 5-98-16,3 3-66 15,8-5 10-15,10-11-76 16,11-11 0-16,12-15-26 15,15-9-137-15,6-11 51 16,27-17-145-16,10-6 4 16,7-3-227-16</inkml:trace>
  <inkml:trace contextRef="#ctx0" brushRef="#br0" timeOffset="52065.41">5270 6916 1332 0,'0'0'650'0,"0"0"-591"16,0 0-51-16,-133 70 107 16,78-22-14-16,2 6 32 15,10-1-8-15,16-5-103 16,12-4 86-16,15-10-108 16,0-8 0-16,9-11-19 15,17-7 19-15,8-8-30 16,1 0 6-16,1-11-92 15,-4-17 93-15,-4-9-71 0,-6-6-86 16,-3-9 78 0,-4-1-72-16,-3 3 83 0,-4 10 80 15,-1 12 11-15,-5 12 231 16,-2 11-96-16,2 5-120 16,-2 17-15-16,0 24 1 15,0 17 58-15,0 14 61 16,0 14-77-16,2 3 100 15,6 4-94-15,-4 0-14 16,-4-5 74-16,0-8-74 16,-2-10 26-16,-19-8-45 15,-1-11 7-15,-7-9 27 16,0-10-50-16,3-9 0 16,3-11 6-16,7-12 9 15,10 0 24-15,6-26-39 16,0-20 32-16,29-16-73 15,13-10 35-15,14-4-80 0,8 2-6 16,35-21-180-16,-19 23-234 16,-14 10-1213-16</inkml:trace>
  <inkml:trace contextRef="#ctx0" brushRef="#br0" timeOffset="54806.88">6101 6810 1377 0,'0'0'245'15,"0"0"-151"-15,0 0 62 16,0 0-84-16,0 0 21 15,0 0 56-15,0 0-65 0,-23-39-13 16,-10 39-71-16,-3 3 0 16,-1 11 76-1,8 3-48-15,8 7-3 0,10 7 38 16,11 4-35-16,0 4 51 16,22 3-67-16,12-2 13 15,2-2 26-15,-1-4-51 16,-6-5 0-16,-11-7-1 15,-9-2 22-15,-9-1-28 16,0 3 7-16,-22 0 0 16,-9 1-11-16,-1-3 11 15,3-8-21-15,9-8-5 16,11-4-36-16,9 0 45 16,0-25-125-16,16-14-146 15,22-5 134-15,8-2 35 16,6 3 15-16,2 11 57 15,-10 12 47-15,-9 16 9 0,-8 4 51 16,-11 14-16-16,-7 18 102 16,-5 11-33-16,-4 1 60 15,0-1-58-15,0-4-79 16,2-9 47-16,8-8-83 16,1-9 1-16,7-5 5 15,3-8-6-15,8 0 0 16,5-5-1-16,-1-19-71 15,2-7 71-15,-6-8-133 16,-8-3-4-16,-1-1 84 16,-4 10-71-16,-7 6 125 0,-2 14 48 15,-5 8-4-15,-2 5 32 16,0 15-53-16,0 12-20 16,0 9 126-16,0 5-68 15,2-5-26-15,4-2-35 16,2-7-25-16,-2-6 25 15,-1-7-164-15,-5-11-111 16,0-3-54-16,-13 0-457 0</inkml:trace>
  <inkml:trace contextRef="#ctx0" brushRef="#br0" timeOffset="54980.08">6638 6865 1798 0,'0'0'198'0,"0"0"-148"0,0 0 18 16,0 0-67-16,0 0 10 16,36 113-11-16,-36-87-43 15,-12-6 9-15,-19-13-193 16,5-7-124-16,-1 0-749 0</inkml:trace>
  <inkml:trace contextRef="#ctx0" brushRef="#br0" timeOffset="55122.92">6745 6589 1340 0,'0'0'538'15,"0"0"-402"-15,0 0-136 0,0 0 0 16,0 0-18-16,49 163 11 16,-63-100-75-16,-5-8-151 0</inkml:trace>
  <inkml:trace contextRef="#ctx0" brushRef="#br0" timeOffset="55728.35">7309 6953 1458 0,'0'0'322'16,"0"0"-32"-16,0 0-221 16,0 0-47-16,0 0 28 15,-132 79-14-15,88-29 52 16,4 2-8-16,13-4-62 15,9-9 43-15,14-11-61 0,4-10 2 16,8-8-13-16,21-10 11 16,12 0-10-16,5-14-57 15,6-20-142-15,10-45-15 16,-12 9-162-16,-13-2-262 0</inkml:trace>
  <inkml:trace contextRef="#ctx0" brushRef="#br0" timeOffset="56232.14">7413 6625 1068 0,'0'0'732'16,"0"0"-502"-16,0 0-221 16,0 0 42-16,-81 149 39 15,65-76 21-15,9 10 43 16,7-2-93-16,0-6-52 0,13-7 61 16,14-13-61-16,4-15-9 15,2-14 0-15,3-14 22 16,-3-10-43-16,4-2 21 15,-4-14-62-15,-4-18 41 16,-4-11-102-16,-10-4-95 16,-6 4 112-16,-7 10 78 15,-2 13 28-15,0 17 100 16,-7 3-88-16,-6 26 34 16,-1 14 26-16,6 6 30 15,6 0-17-15,2-1-67 16,0-7 72-16,18-8-90 15,3-6 0-15,6-10 23 16,2-6-23-16,0-8 0 16,0 0 0-16,-2-10-15 0,0-18-38 15,-4-9 10-15,-2-9-73 16,-3-7-35-16,-2 1-5 16,-5 3 80-16,-4 15 76 15,-3 17 80-15,-2 10 78 16,-2 7-158-16,0 12 0 15,0 18 43-15,0 8 44 16,0 7 14-16,0-1-92 16,0-4 28-16,-4-5-43 15,2-4 6-15,-3-9-145 16,-1-10-47-16,1-5-138 16,-2-7-282-16</inkml:trace>
  <inkml:trace contextRef="#ctx0" brushRef="#br0" timeOffset="56429.21">7915 6657 1898 0,'0'0'143'16,"0"0"-128"-16,0 0 11 15,-9 150-26-15,-6-65 0 16,4-15-136-16,-1-16-197 0</inkml:trace>
  <inkml:trace contextRef="#ctx0" brushRef="#br0" timeOffset="57097.48">7617 6907 506 0,'0'0'1031'0,"0"0"-767"15,0 0-61-15,0 0-100 16,0 0 3-16,0 0-106 15,0 0 0-15,-3 55 18 0,-8 1 23 16,0 8 1-16,4 4-42 16,1-1-27-16,4-9 24 15,2-5-183-15,0-16-89 16,8-16-390-16</inkml:trace>
  <inkml:trace contextRef="#ctx0" brushRef="#br0" timeOffset="57505.97">7891 6803 1207 0,'0'0'578'0,"0"0"-445"15,0 0-48-15,0 0-85 16,0 0 22-16,0 0 44 16,0 0 34-16,6 133-9 15,-6-73-23-15,0 4-68 16,0 0 0-16,0-3-18 16,0 1-159-16,0-16 12 15,0-16-194-15</inkml:trace>
  <inkml:trace contextRef="#ctx0" brushRef="#br0" timeOffset="58378.7">8142 6927 1430 0,'0'0'252'0,"0"0"-250"16,0 0 29-16,0 0 30 16,-27 110 59-16,19-61 91 15,1 4-89-15,3-7 19 16,0-9-111-16,-2-6-30 16,4-11 77-16,2-8-77 15,0-6 0-15,0-4-2 16,0-2 19-16,0 0 15 15,0-4-32-15,5-22-43 16,13-15 12-16,4-10-126 0,7-12-87 16,0 3 24-16,-2 4-88 15,-7 17 308-15,-6 16 6 16,-10 17 117-16,-4 6-45 16,0 14-61-16,0 18 100 15,0 9 81-15,-4 2-82 16,4 2 57-16,0-3-117 15,0-6-55-15,8-9 74 16,11-2-63-16,4-11-8 16,8-8-4-16,6-6 30 15,3-2-36-15,0-21 6 16,0-6-80-16,-4-9 54 16,-9-6-92-16,-8-5-39 0,-7 5-41 15,-10 6 81-15,-2 12 117 16,-10 16 13-16,-15 10 5 15,-8 12 33-15,0 24 21 16,2 10 42-16,4 6-3 16,5 2-85-16,11-3 87 15,4-10-113-15,7-6 1 16,0-9 14-16,4-9-8 16,10-5-7-16,-1-7 0 15,-1-3-22-15,-5-2 8 16,-1 0 14-16,-4 0 0 15,3 2 14-15,-3 8-13 16,5 8-1-16,0 14 0 0,1 15 19 16,-1 12 39-16,-1 10-23 15,-3 1-24-15,-1 0 47 16,-2-8-57-16,0-8 12 16,0-5-1-16,-18-10 11 15,-11-2 59-15,-13-7-82 16,-9-6 1-16,-5-8 20 15,2-8-13-15,10-8 12 16,11 0-20-16,12-11 17 16,17-19 101-16,4-7-118 15,18-9 10-15,20-5-10 16,8-1 0-16,10 2-19 0,-2 2-75 16,2-8-161-16,-14 10-71 15,-18 7-540-15</inkml:trace>
  <inkml:trace contextRef="#ctx0" brushRef="#br0" timeOffset="58525.83">7791 7553 1696 0,'0'0'637'16,"0"0"-572"-16,0 0-65 15,0 0-73-15,0 0-91 16,0 0 110-16,0 0-279 0</inkml:trace>
  <inkml:trace contextRef="#ctx0" brushRef="#br0" timeOffset="62727.02">9596 6800 856 0,'0'0'788'0,"0"0"-648"16,0 0-42-16,0 0-7 15,0 0-30-15,0 0 85 16,0 0-45-16,-29-67-72 0,12 65 36 15,-8 2-57-15,-6 2-8 16,-10 26 22-16,-1 16-6 16,2 14 100-16,2 9-71 15,8 5-18-15,13-2 69 16,6-8-95-16,8-9 28 16,3-13-7-16,8-9-5 15,15-8 33-15,10-8-50 16,6-8 0-16,6-7-42 15,0 0 20-15,1-14-49 16,-3-12 30-16,-5-6-69 16,-7-4 94-16,-9-2-76 0,-7 1 7 15,-5 9 63 1,-6 10 44-16,-4 10-14 0,0 8-8 16,0 0 1-16,-7 12-8 15,-6 16 7-15,2 5 0 16,2 3 88-16,9-4-87 15,0-4 21-15,0-10-19 16,7-4 38-16,8-8-3 16,5-4-38-16,0-2 0 15,5 0-20-15,-1-14 20 16,5-11-10-16,0-4-6 16,5-5-28-16,1 0-4 15,1-1 46-15,0 8-66 16,2 4 68-16,-1 7-25 15,-1 9 25-15,-5 7 0 0,-2 0 1 16,-8 0 7-16,-8 14-8 16,-6 1 0-16,-7 3 19 15,0 7 3-15,-7-1 48 16,-13 3-17-16,-2 0-41 16,1-4 83-16,2-3-95 15,5-4 0-15,5-3-7 16,5-5 7-16,2-4-28 15,2-4-22-15,0 2-46 16,4-2 80-16,13 0-17 16,6 0-5-16,4-17-11 15,0-9-131-15,-3-6 22 16,-4 1 59-16,-4 4 73 0,-5 8 26 16,-5 10 38-1,1 9 10-15,-4 7 27 0,1 19-40 16,-4 8 91-16,0 4 1 15,0-4-91-15,0-2 60 16,0-6-96-16,0-6 0 16,0-4-6-16,-7-6-69 15,-2-2-80-15,-17-8-65 16,3 0-105-16,-1-3-905 0</inkml:trace>
  <inkml:trace contextRef="#ctx0" brushRef="#br0" timeOffset="62908.96">10009 6633 1716 0,'0'0'236'16,"0"0"-185"-16,0 0-22 15,0 0-23-15,23 116-12 16,-54-43-82-16,-9-12-80 15,1-10-195-15</inkml:trace>
  <inkml:trace contextRef="#ctx0" brushRef="#br0" timeOffset="64540.24">11070 6948 854 0,'0'0'609'0,"0"0"-513"16,0 0 88-16,0 0-145 16,0 0-20-16,0 0 32 0,0 0-51 15,0 58 129-15,0-5 34 16,0 5-91-16,-4 0 86 16,-4-6-134-16,4-9-22 15,-1-11 51-15,1-13-52 16,2-9 27-16,2-6-28 15,0-2 17-15,0-2 24 16,0 0-41-16,0 0 0 16,0-9 0-16,15-20-3 15,12-13-101-15,11-15-104 16,5-4-90-16,1 0 4 16,-1 8 4-16,-8 22 290 15,-6 15 113-15,-6 16-1 0,-8 12 0 16,-4 30-65-1,-8 14-8-15,-3 9 165 0,0 1-108 16,-14-6-24-16,-1-8-2 16,1-12-64-16,3-12 26 15,3-12-32-15,6-8 0 16,2-6-46-16,0-2 46 16,2 0-3-16,17-19-6 15,8-13-162-15,6-14 12 16,2-9-86-16,1-1-102 15,-5 5 285-15,-8 16 62 16,-7 17 316-16,-8 18-159 16,-1 2-132-16,-3 28 26 0,1 7-29 15,-2 3 3 1,1-1 143-16,2-7-141 0,7-9 7 16,8-4 19-1,6-9-47-15,4-8 40 0,4-2-46 16,3 0-56-1,-5-19 47-15,-4-6-74 0,-4-3-15 16,-7-2 14-16,-7 6 51 16,-5 6 33-16,-2 10 65 15,-4 8-63-15,0 0 58 16,0 20-59-16,0 3 91 16,0 2 38-16,8-1-74 0,5-6 51 15,8-4-102-15,5-5 9 16,3-9 70-16,5 0-78 15,-1-5 16-15,-8-15-17 16,-8-4 16-16,-9-6-39 16,-8-4 18-16,-4 0-111 15,-17 2 110-15,-4 5-57 16,3 8 58-16,7 6-6 16,7 9 34-16,8 2-15 15,0 2-13-15,5 0 0 16,17 0-11-16,7 0 11 15,6 0-1-15,6 0-38 16,-5-6-99-16,-1-13 90 16,-8-8-36-16,-2-5-22 15,-3-8 106-15,-4-4-70 0,0-7 29 16,-3 1-6-16,3 5 47 16,-5 6 20-16,-3 13 64 15,-4 15 56-15,-4 11-30 16,-2 8-109-16,0 30-1 15,0 18 146-15,-10 13-99 16,0 10 164-16,1 5-149 16,3 1-29-16,6-8 41 15,0-10-65-15,0-11-9 16,0-12 0-16,0-15-25 16,0-8-3-16,0-11-45 15,0-4-76-15,0-6 28 16,0 0 21-16,-27-37 7 15,2-2-544-15,1-5-51 0</inkml:trace>
  <inkml:trace contextRef="#ctx0" brushRef="#br0" timeOffset="64694.68">12206 7057 557 0,'0'0'868'15,"0"0"-500"-15,0 0-85 16,0 0-140-16,0 0 11 16,137-113-133-16,-97 105-20 15,-1 0 66-15,2 4-66 16,-5 1 8-16,-5 3-9 15,-6 0-84-15,-10 0 50 16,-11 0-160-16,-4 0-85 16,-9 0-238-16,-11 0-445 0</inkml:trace>
  <inkml:trace contextRef="#ctx0" brushRef="#br0" timeOffset="64890.68">11818 6837 1290 0,'0'0'376'16,"0"0"-104"-16,0 0 27 15,0 0-120-15,65-106-121 16,-41 83 77-16,3 4-135 16,0 7-6-16,-2 10 6 15,2 16-174-15,-8 18-111 0,-7 11-295 16</inkml:trace>
  <inkml:trace contextRef="#ctx0" brushRef="#br0" timeOffset="65005.96">11912 7594 1311 0,'0'0'380'16,"0"0"-212"-16,0 0-82 16,0 0-86-16,0 0-83 15,0 0-626-15</inkml:trace>
  <inkml:trace contextRef="#ctx0" brushRef="#br0" timeOffset="66344.78">13170 6532 1437 0,'0'0'250'0,"0"0"-85"16,0 0-165-16,0 0-16 16,0 0 16-16,2 115 57 15,-21-27 150-15,2 1-17 16,-3 5-98-16,2 2 84 16,7-20-135-16,2 5-32 15,7-17 40-15,2-17-43 16,0-10 4-16,6-16-10 15,13-8 17-15,2-9-35 16,8-4 18-16,5-4-44 0,2-21 37 16,0-12-82-16,-7-7-32 15,-6-3-13-15,-7 8 45 16,-7 9 89-16,-7 16 99 16,-2 12-19-16,0 2-80 15,-6 21 30-15,-5 11-30 16,1 9 94-16,6-3-93 15,4-3 85-15,0-4-86 16,10-9 0-16,7-4-10 16,1-6 32-16,-3-3-22 15,-3-9 0-15,-6 0 1 16,-3 0 4-16,-3-14-5 16,0-13-45-16,-11-7 11 0,-5-8-58 15,7-6 74 1,9-4 3-16,2-1-47 0,34 3 52 15,13 7-150-15,11 10 9 16,5 13 105-16,-3 15 40 16,-8 5 6-16,-8 7 8 15,-15 17 1-15,-12 8 93 16,-17 6-27-16,-2 4 94 16,-21 7 9-16,-14-4-68 15,-1-2-9-15,5-9-101 16,7-10 10-16,8-10-23 15,9-8 13-15,7-6-25 16,0 0 25-16,10-4-16 16,13-24 1-16,9-11-205 0,4-4-85 15,-5-4 139-15,-5 12 42 16,-8 10 124-16,-11 17 203 16,-7 8-134-16,0 10-27 15,-2 22 18-15,-7 7 33 16,3-2 42-16,3-1-101 15,3-7 3-15,0-5-26 16,7-6 8-16,10-6-5 16,4-6-14-16,1-3 0 15,3-3-29-15,-1-3 29 16,0-17-101-16,3-6 3 16,-2-4-2-16,-3 0 23 15,-4 1-10-15,-4 12 87 0,-4 10 205 16,-3 7-172-16,-1 7-26 15,2 17-7 1,-2 8 22-16,-2 2 18 0,1-1-40 16,-1-1 0-16,0-6-34 15,2-5-35-15,-4-10-111 16,0-6-170-16</inkml:trace>
  <inkml:trace contextRef="#ctx0" brushRef="#br0" timeOffset="66523.73">14119 6583 2220 0,'0'0'675'0,"0"0"-628"0,0 0-47 16,0 0-81-16,0 0-379 15,-31 132 298-15,2-44-312 16,-3 4-848-16</inkml:trace>
  <inkml:trace contextRef="#ctx0" brushRef="#br0" timeOffset="66626.65">13798 7546 975 0,'0'0'754'0,"0"0"-432"16,0 0-282-16,0 0-40 16,0 0-18-16,0 0-251 0,0 0-600 15</inkml:trace>
  <inkml:trace contextRef="#ctx0" brushRef="#br0" timeOffset="67314.95">14694 6856 605 0,'0'0'539'0,"0"0"-317"16,0 0-48-16,0 0-40 15,0 0 149-15,0 0-177 16,0 0-25-16,96-82 7 16,-96 74-42-16,-18 3 25 15,-18 5-71-15,-15 0 0 16,-2 13 45-16,-3 13-17 15,10 10 28-15,14 6 30 16,14 8-65-16,16 6 57 16,2 5-56-16,18-2-7 15,16-2 48-15,3-9-63 16,-1-8 0-16,-5-12-2 16,-11-10 21-16,-15-5-19 0,-5-2 0 15,-14-2-19-15,-22 3-23 16,-4-1 42-16,1-8-47 15,5-3-22 1,16-3-81-16,18-57-53 0,27 2-333 16,8 0-920-16</inkml:trace>
  <inkml:trace contextRef="#ctx0" brushRef="#br0" timeOffset="67540.73">14790 7059 529 0,'0'0'786'16,"0"0"-450"-16,0 0-133 15,0 0-58-15,82 131 83 0,-82-71-65 16,0 6 4-1,-2 1-15-15,-8-1-95 0,-2-2 58 16,1-3-115-16,5-7 21 16,2-11-15-16,4-6-6 15,0-10-9-15,0-10 9 16,0-5-52-16,0-8 33 16,0-4-14-16,4 0 19 15,4-16-11-15,1-24 25 16,5-18-204-16,7-60-66 15,-2 11-269-15,-4 3-17 0</inkml:trace>
  <inkml:trace contextRef="#ctx0" brushRef="#br0" timeOffset="67697.56">14995 7045 702 0,'0'0'613'15,"0"0"-135"-15,0 0-187 16,0 0-152-16,136-61 28 0,-102 61-109 16,-8 12-27-16,-6 12 87 15,-9 10-84-15,-11 7 2 16,0 0-36-16,-17 4 32 15,-14-4-73-15,-5-6 21 16,-3-11-149-16,-16-16-12 16,10-6-144-16,10-2-339 0</inkml:trace>
  <inkml:trace contextRef="#ctx0" brushRef="#br0" timeOffset="67858.73">15319 6578 1728 0,'0'0'203'0,"0"0"-90"0,0 0-113 15,19 127-3-15,-61-53-31 16,-1-11-95-16,1-13-218 0</inkml:trace>
  <inkml:trace contextRef="#ctx0" brushRef="#br0" timeOffset="69261.37">15776 6924 1277 0,'0'0'599'0,"0"0"-388"16,0 0-73-16,0 0-27 16,0 0-69-16,0 0-5 15,0 0-37-15,10 36 1 0,-10 12 103 16,0 10-71-1,-2 4 28-15,-4-3 6 0,1-8-66 16,0-10 23-16,1-12-24 16,4-9-56-16,-2-6 54 15,-1-7-124-15,1-5-11 16,0-2 62-16,-2 0-21 16,2-18 34-16,2-42-327 15,0-1-152-15,13-1-306 0</inkml:trace>
  <inkml:trace contextRef="#ctx0" brushRef="#br0" timeOffset="69439.89">15776 6924 1134 0,'131'29'564'0,"-109"-29"-325"16,3 0-85-16,4 21 53 15,-1 9-133-15,-1 8 37 0,-2 6 5 16,-3 2-64-16,-5 0 35 16,2-2-87-16,-3-8 0 15,-1-5-27-15,1-9 27 16,1-8-67-16,1-6-16 15,7-6-43-15,1-2 29 16,19-32-176-16,-7-6-310 16,-1-10-650-16</inkml:trace>
  <inkml:trace contextRef="#ctx0" brushRef="#br0" timeOffset="69642.1">16623 6842 1709 0,'0'0'494'16,"0"0"-430"-16,0 0-58 0,0 0 3 15,-77 104 122 1,38-48-18-16,3 2-28 0,2-3 49 16,8-7-134-16,10-8 0 15,5-14 0-15,7-8-21 16,2-9-7-16,2-8-67 16,0-1 2-16,0-4 79 15,23-46-71-15,0 1-230 16,-1-2-284-16</inkml:trace>
  <inkml:trace contextRef="#ctx0" brushRef="#br0" timeOffset="69788.87">16604 6832 1407 0,'0'0'653'15,"0"0"-472"-15,0 0-116 0,0 0 89 16,50 132-63 0,-39-68-27-16,2 4 58 0,1-1-122 15,1-3 0-15,7-6-32 16,18-12-185-16,-1-14-79 15,-2-18-803-15</inkml:trace>
  <inkml:trace contextRef="#ctx0" brushRef="#br0" timeOffset="69888.68">17151 7240 2134 0,'0'0'0'0,"0"0"-496"0</inkml:trace>
  <inkml:trace contextRef="#ctx0" brushRef="#br0" timeOffset="75286.78">2599 8085 1200 0,'0'0'285'0,"0"0"-147"16,0 0-68-16,0 0 39 15,0 0-49-15,0 0 12 16,-114 58 82-16,65-22-58 16,-7 6-9-16,-1 2 4 15,-1-2-89-15,4 0 84 16,0-5-86-16,5-1 0 16,3-5-21-16,4 1 21 15,1-6-34-15,10-1-39 16,6-4-161-16,3-12 46 15,6-3-137-15,8-6-246 0</inkml:trace>
  <inkml:trace contextRef="#ctx0" brushRef="#br0" timeOffset="75488.15">1827 8170 1020 0,'0'0'650'16,"0"0"-379"-16,0 0-210 15,0 0-26-15,0 0 117 16,166 63-90-16,-106-21 28 16,0 6-82-16,2 1 26 15,1 1-51-15,-5-4 17 16,11-3-204-16,-18-9-86 16,-9-19-1064-16</inkml:trace>
  <inkml:trace contextRef="#ctx0" brushRef="#br0" timeOffset="76676.67">3158 7877 1220 0,'0'0'370'0,"0"0"-260"16,0 0-36-16,0 0-5 15,0 0-50-15,0 0 66 16,0 0-50-16,0-9-34 16,0 44 67-16,-11 15 29 15,-5 14 49-15,3 8-23 16,-1 7-38-16,6-4 35 0,1-3-75 15,5-5-36-15,2-10 66 16,0-8-57 0,0-6-18-16,9-12 17 15,4-7 3-15,5-4-8 0,2-6-12 16,7-6-11-16,7-5-30 16,1-3 17-16,7-7-45 15,3-19-23-15,-3-8-72 16,-4-6 40-16,-7-2-49 15,-9 4 56-15,-8 6 98 16,-7 8 38-16,-7 10 41 16,0 12 89-16,-12 2-118 0,-14 16 46 15,-8 16-55-15,-4 12 19 16,1 3 100-16,3 6-114 16,10-7 7-16,5-6-23 15,11-9 18-15,6-9-58 16,2-10 17-16,6-8-52 15,17-4 47-15,6 0-45 16,4-24-91-16,0-10-25 16,3-10-38-16,-5-1 153 15,-4 5-52-15,-7 10 115 16,-9 13 175-16,-1 8 0 16,-8 9-97-16,2 0-78 15,3 16 20-15,-1 6 25 0,4 4-45 16,0 0-11-16,-1-2-6 15,3-6-106-15,-6-8-128 16,-6-10-682-16</inkml:trace>
  <inkml:trace contextRef="#ctx0" brushRef="#br0" timeOffset="76822.92">3428 8191 1455 0,'0'0'548'0,"0"0"-237"15,0 0-258-15,0 0-23 16,145-88-30-16,-63 88-70 16,-10 4-25-16,-8 11-450 0</inkml:trace>
  <inkml:trace contextRef="#ctx0" brushRef="#br0" timeOffset="78041.89">4413 7907 932 0,'0'0'241'0,"0"0"-142"15,0 0-86-15,0 0-6 16,0 0 111-16,0 0-88 0,0 0 28 16,20-33 37-16,-20 29-55 15,0 1 17-15,2-4-17 16,-2 1-40-16,3 2 70 15,-1-2-69-15,0 2-1 16,-2 0 50-16,2 1-34 16,-2 3 65-16,0 0-81 15,0 0 25-15,0 0-8 16,0 0-17-16,2 6-7 16,-2 22 7-16,0 18 7 15,0 15 163-15,0 14 9 16,0 9-96-16,0 2 134 15,-6-2-158-15,-3-1-8 16,3-7 28-16,-1-7-68 16,2-11 42-16,3-15-53 15,0-11 0-15,2-11-4 0,0-11 4 16,0-7 0-16,0-3-9 16,0 0 27-16,0 0-6 15,0-9-12-15,13-19-54 16,14-15 53-16,11-6-144 15,4 2 65-15,3 10 56 16,-3 10 24-16,-7 17-22 16,-8 10 22-16,-8 0 0 15,-11 14-9-15,-8 10 31 16,0 8-22-16,-24 7 57 0,-12 0-11 16,-11 3 30-1,0-2-76-15,0-3-45 0,7-9 44 16,9-6-192-16,20-17-146 15,9-5-198 1,2 0-333-16</inkml:trace>
  <inkml:trace contextRef="#ctx0" brushRef="#br0" timeOffset="78726">4884 8410 1446 0,'0'0'240'0,"0"0"-63"16,-21 121 66-16,8-63-46 16,2-2-82-16,4-6 76 0,5-9-145 15,0-4-16-15,2-11-11 16,0-10 8-16,0-8-6 16,0-3-21-16,0-5 0 15,0 0 54-15,0-5-53 16,0-21-2-16,11-15-10 15,13-10-126-15,5-12 49 16,5 5-167-16,-1 12 25 16,-8 14 229-16,-7 20-21 15,-7 12 22-15,-7 5 34 16,-2 27-3-16,-2 6 168 16,0 6-97-16,0 0-23 0,0-1 45 15,0-7-123 1,10-5 15-16,3-11-16 0,5-8 30 15,1-9-42-15,6-3 12 16,2-1-82-16,0-19 43 16,0-10-127-16,-3-9-46 15,0-5-20-15,-3 3-44 16,-3 3 164-16,-7 9 112 16,-3 15 232-16,-6 8 48 15,-2 6-189-15,0 10-57 16,0 18 106-16,0 9-15 15,-8 2 83-15,-3 3-124 16,-1-3-57-16,4-7 32 16,3-8-44-16,1-8-15 15,4-7 0-15,0-4-9 16,0-5-13-16,0 0 22 0,0-10 0 16,17-19-33-16,16-13-67 15,10-8 3-15,4 2 23 16,0 7 74-16,-1 10 1 15,-5 16 25-15,-5 10-11 16,-7 5 69-16,-7 10-83 16,-7 19 18-16,-8 10-19 15,-7 9-91-15,0 19 71 16,-7-11-312-16,-6-15-367 0</inkml:trace>
  <inkml:trace contextRef="#ctx0" brushRef="#br0" timeOffset="80707.78">6321 8249 41 0,'0'0'566'0,"0"0"-381"15,0 0 23 1,0 0-40-16,0 0 16 0,0 0 42 15,0 0-118-15,0-18-38 16,0 16 9-16,0 1-48 16,0 1 52-16,0-2-83 15,0 2 18-15,0 0 53 16,0-3-52-16,0 1 48 16,0-2-13-16,0 1-52 15,0-3 73-15,0 1-75 16,0 1 16-16,0 2 12 15,-4-1-28-15,-3 0 0 0,-1 1 0 16,-6 2-30-16,-7 0 14 16,-2 0 6-16,-4 2 10 15,-2 14-17-15,-2 6 28 16,-1 6-11-16,1 11 60 16,7 2-33-16,1 5 81 15,10 4-60-15,9-3-38 16,4-5 88-16,0-2-96 15,19-6 5-15,14-6 5 16,8-5 9-16,10-9 6 16,5-9-27-16,0-5-15 15,-3 0-19-15,-4-5 13 16,-8-11-5-16,-12-1 4 0,-12 4 22 16,-10 2 7-1,-7 3-7-15,0 6 0 0,-5 2 47 16,-10 0-41-16,-3 12-6 15,3 10 51-15,5 7-42 16,10-1 101-16,0 2-110 16,18-1 1-16,20-3 40 15,7-9-40-15,6-7-1 16,0-8 0-16,-4-2 16 16,-9-8-55-16,-9-13 39 15,-14-9 0-15,-13-2-44 16,-2-5 24-16,-8-2 10 15,-15 5-2-15,-3 5 24 16,2 5-23-16,1 7 11 16,5 5-93-16,13-12 40 0,5 4-174 15,0-6-412-15</inkml:trace>
  <inkml:trace contextRef="#ctx0" brushRef="#br0" timeOffset="80860.85">6836 7957 1714 0,'0'0'501'0,"0"0"-488"16,0 0 17-16,0 0-29 15,-44 140 38-15,15-54-39 16,-2 27-68-16,6-17-141 16,9-18-745-16</inkml:trace>
  <inkml:trace contextRef="#ctx0" brushRef="#br0" timeOffset="81536.72">7509 8386 1403 0,'0'0'294'0,"0"0"-133"16,0 0-136-16,0 0 8 15,0 0-46-15,0 0 13 16,0 0 0-16,2 99 112 16,-4-27 48-16,-6 13-7 15,-3 8 5-15,1 0-83 16,-1-2 115-16,3-4-132 15,1-8-39-15,2-7 25 16,1-7-44-16,1-9 12 16,3-15-12-16,0-9 7 0,0-13-17 15,0-8 10-15,0-7-37 16,0-4 19-16,0 0 33 16,0-8-15-16,0-21 0 15,5-17-161-15,4-21 56 16,4-54-230-16,-2 13-154 15,3 1-95-15</inkml:trace>
  <inkml:trace contextRef="#ctx0" brushRef="#br0" timeOffset="81708.95">7634 8402 942 0,'0'0'568'0,"0"0"-348"16,0 0-90-16,136-46-52 16,-104 48 26-16,-10 28-20 15,-13 12-58-15,-9 10 168 0,-11 4-131 16,-26 7 7-1,-5-3 17-15,-2-2-87 0,4-10 0 16,6-8-64-16,10-12-121 16,13-16-26-16,6-8-165 15,5-4-276-15</inkml:trace>
  <inkml:trace contextRef="#ctx0" brushRef="#br0" timeOffset="81975.89">7993 8450 1460 0,'0'0'158'16,"0"0"-25"-16,0 110-29 15,-11-43 34-15,-2 4 101 16,1 6-82-16,4-1 11 0,1-4-86 16,2-5-54-16,3-7 60 15,2-6-88-15,0-13 0 16,0-4-18-16,0-11 32 15,0-8-28-15,0-9-29 16,0-4-5-16,0-5 24 16,0 0 25-16,0-22-2 15,2-20-50-15,10-56-158 16,-1 5-79-16,5-6-424 0</inkml:trace>
  <inkml:trace contextRef="#ctx0" brushRef="#br0" timeOffset="82123">8250 8422 1689 0,'0'0'349'16,"0"0"-287"-16,0 0 62 0,0 0-118 16,44 142 25-16,-57-86 49 15,-25 5-62 1,-9 1 22-16,-9-6-40 0,-15 5-147 16,15-18-62-16,12-14-452 0</inkml:trace>
  <inkml:trace contextRef="#ctx0" brushRef="#br0" timeOffset="83177.89">8998 8460 838 0,'0'0'1124'0,"0"0"-1009"16,0 0-63-16,-13 102-52 0,-5-47 125 16,-1-4-15-16,0-4 77 15,4-6-104-15,1-15-69 16,6-6 90-16,1-7-98 16,5-9 2-16,0-2 20 15,2-2-21-15,0 0 54 16,0 0-61-16,0-19 0 15,11-13-36-15,16-19-85 16,10-5-45-16,7-3-58 16,4 13-38-16,-9 16 225 15,-5 18 29-15,-7 12 8 16,-11 0 126-16,-6 24-77 16,-3 8 28-16,-7 6 81 0,0 4-64 15,0-1 26-15,0-8-120 16,0-3 30-16,0-16-6 15,0-3-24-15,0-7-10 16,0-4 8-16,3 0-16 16,16 0 9-16,8-20-32 15,11-6-55-15,5-10 62 16,1-6-130-16,-3 3 14 16,-8 7 139-16,-11 11 11 15,-8 10 118-15,-10 11-118 16,-4 0 28-16,0 12 21 15,0 14-43-15,0 9 91 16,0 2 5-16,0 2-61 16,0-2 41-16,4-4-82 15,19-8 6-15,4-6 39 0,6-9-44 16,7-6-1-16,5-4 0 16,1-7-12-16,2-20 2 15,-4-9-93-15,-1-7-66 16,-10-4 65-16,-9 3-107 15,-6 5 116-15,-9 16 95 16,-7 11 99-16,-2 12-30 16,0 0-69-16,-9 13 0 15,-2 15 160-15,0 5-90 16,4-1 3-16,5 0 37 0,2-5-90 16,0-5 53-1,6-3-73-15,10-7 0 0,0-2 5 16,4-8-5-16,2-2-6 15,3-2 6-15,1-22-91 16,3-11-1-16,0-2-134 16,0-5-52-16,-4 3 176 15,-3 9 102-15,-6 12 110 16,-7 13 175-16,-5 5-202 16,1 5-28-16,-3 17-55 15,2 9 16-15,-4 3 20 16,0 0-36-16,0 0-9 15,2-5-43-15,1-6-157 16,1-9-30-16,1-10-515 0</inkml:trace>
  <inkml:trace contextRef="#ctx0" brushRef="#br0" timeOffset="83471.73">10038 8141 649 0,'0'0'1132'0,"0"0"-742"16,0 0-283-16,0 0-33 16,0 0-74-16,0 0 19 15,0 0 70-15,91 104-46 0,-76-77 37 16,-3-8 4-1,-1-4-50-15,4-7 75 0,5-4-108 16,7-4 19-16,11 0 13 16,7-3-33-16,3-12-96 15,26-24-78-15,-11 7-377 16,-9 0-999-16</inkml:trace>
  <inkml:trace contextRef="#ctx0" brushRef="#br0" timeOffset="86085.73">10894 8416 763 0,'0'0'707'0,"0"0"-473"0,0 0 100 16,0 0-135-16,0 0-45 15,0 0-28-15,0 0-102 16,-14-56-24-16,7 78-12 16,3 12 12-16,-3 12 96 15,5 6-42-15,2 0-36 16,0-3 60-16,17-7-61 16,12-6 21-16,5-10-28 15,9-6 23-15,3-10 1 16,3-10-34-16,1 0-26 15,-6-6 17-15,-6-15-14 16,-9-5-4-16,-7-2-15 16,-9-4 17-16,-11-1-29 0,-2 0 38 15,0 3-38 1,-4 8 53-16,-11 6 2 0,-10 11 15 16,-2 5-16-16,-4 0 1 15,4 2-13-15,8 15 12 16,7-1 0-16,12 4 20 15,4-2-19-15,30 2 28 16,15-2-29-16,9-4 37 16,9-5-7-16,0-9-30 15,-2 0-42-15,-8-4 42 16,-10-13-43-16,-13 1 34 16,-12 2 9-16,-13 4 0 15,-9 4 80-15,0 6-80 0,0 0-12 16,-11 2 5-1,-3 14 14-15,3 6 10 0,5 5 2 16,6-1 3-16,0-1 59 16,19 0-81-16,8-6 0 15,4-2 42-15,3-7-36 16,-3-5 6-16,-2-5-12 16,-9 0 1-16,-4 0 0 15,-7-11-1-15,-5-7 0 16,-4-3-13-16,0-1 28 15,0 2-15-15,-6 4 0 16,-4 2 7-16,2 5-69 16,-1 2 33-16,-3 2-150 15,4 0-155-15,1-2-374 0</inkml:trace>
  <inkml:trace contextRef="#ctx0" brushRef="#br0" timeOffset="86270.61">11851 8179 1525 0,'0'0'502'0,"0"0"-317"15,0 0-163-15,0 0 6 16,0 0-28-16,10 131 12 16,-10-69-57-16,0 2 35 15,0 8-184-15,7-16-23 16,1-17-353-16</inkml:trace>
  <inkml:trace contextRef="#ctx0" brushRef="#br0" timeOffset="86453.69">12082 8557 1587 0,'0'0'531'16,"0"0"-509"-16,0 0 38 15,0 0 96-15,2 128-72 16,-2-92-5-16,0-1-79 15,0-10 25-15,0-7-59 16,0-8 16-16,0-5-99 16,0-10-56-16,0-15-53 15,0-8-390-15</inkml:trace>
  <inkml:trace contextRef="#ctx0" brushRef="#br0" timeOffset="86572.93">12082 8557 1901 0,'18'-143'609'0,"-18"141"-516"15,0 2 47-15,0 0-140 16,0 0-78-16,6-17-50 16,-1 0-369-16,-1-10-630 15</inkml:trace>
  <inkml:trace contextRef="#ctx0" brushRef="#br0" timeOffset="86708.87">12217 7698 1805 0,'0'0'377'16,"0"0"-237"-16,0 0-139 16,-209 167-1-16,122-70-102 15,9-4-411-15</inkml:trace>
  <inkml:trace contextRef="#ctx0" brushRef="#br0" timeOffset="87815.19">13421 8440 1430 0,'0'0'578'0,"0"0"-518"16,0 0-7-16,0 0 82 15,-135 126-37-15,89-72 65 16,5 1-51-16,0-4-100 16,7-7 89-16,8-7-101 15,6-11 0-15,6-6-7 16,8-8 5-16,4-3-51 15,2-6-148-15,0-1-45 16,6-2 128-16,10-10-109 16,1-14-20-16</inkml:trace>
  <inkml:trace contextRef="#ctx0" brushRef="#br0" timeOffset="88029.8">13448 8075 1020 0,'0'0'699'0,"0"0"-633"16,0 0 96-16,18 163 7 15,-7-87 77-15,4 5-115 16,8-2-103-16,1-1 85 0,1-2-113 16,2-6-7-1,-5-10 1-15,-2-7-103 0,5-13-51 16,-7-14-236-16,-3-17-687 0</inkml:trace>
  <inkml:trace contextRef="#ctx0" brushRef="#br0" timeOffset="88427.81">14112 8627 1699 0,'0'0'675'15,"0"0"-491"-15,0 0 77 16,0 0-173-16,0 0-47 16,121-5 14-16,-67 3-46 15,-2 2 17-15,0 0-26 16,-10 0-45-16,-8 7 12 15,-14 6-126-15,-20 11-155 0,-16-2-276 16,-17-3-224-16</inkml:trace>
  <inkml:trace contextRef="#ctx0" brushRef="#br0" timeOffset="88553.47">14077 8785 1287 0,'0'0'884'0,"0"0"-581"15,0 0-182-15,0 0-56 16,0 0 96-16,149 12-161 15,-91-2-1-15,22 4-69 16,-16-2-299-16,-10-5-376 0</inkml:trace>
  <inkml:trace contextRef="#ctx0" brushRef="#br0" timeOffset="101751.56">15352 8440 1482 0,'0'0'276'16,"0"0"-81"-16,0 0 13 16,0 0-58-16,0 0 10 15,0 0-47-15,0-16-13 16,0 10-23-16,0 0-29 15,0-2 65-15,0 2-75 16,0-2-5-16,0 0 41 16,-2-2-51-16,2-1 20 15,0-4-43-15,0-6 15 16,0-6-6-16,8-8-9 16,11-5-7-16,2-4-13 15,4-6-3-15,0 2 22 16,-3-1-25-16,-5 7 26 0,0 10-6 15,-9 10 7-15,-6 11-1 16,0 9 15-16,-2 2-15 16,0 5-26-16,0 28-45 15,-10 17 57-15,-9 17-13 16,2 14 3-16,-1 9-95 16,0 26-96-16,9-21-341 15,3-23-233-15</inkml:trace>
  <inkml:trace contextRef="#ctx0" brushRef="#br0" timeOffset="102183.92">15080 8640 1560 0,'0'0'753'0,"0"0"-434"15,0 0-215-15,0 0-37 16,0 0 24-16,0 0-53 16,0 0 23-16,162-8-28 15,-70 7-24-15,6-2 7 16,3 3-16-16,-8 0-44 15,-1 0-37-15,10 0-140 16,-20 0-340-16,-19 0-442 0</inkml:trace>
  <inkml:trace contextRef="#ctx0" brushRef="#br0" timeOffset="102951.55">15169 9106 1211 0,'0'0'661'0,"0"0"-379"0,0 0-56 16,0 0-146-16,0 0 42 15,0 0-49-15,0 0-31 16,0-37-9-16,0 37-33 16,0 21 0-16,0 8 15 15,0 12 6-15,0 7 31 16,0 5-21-16,0-7-8 16,0 0 11-16,0-11-34 15,0-7 6-15,0-8 3 16,0-8-9-16,2-5-1 0,-2-4-20 15,3-3 21-15,-3 0 10 16,0 0-10-16,4 0 0 16,0-5 42-16,5-13-41 15,3-3-2-15,3 1-6 16,3 0 7-16,4 6-6 16,5 2 6-16,1 4-1 15,7 2-26-15,0 4 22 16,3 2 5-16,-1 0-12 15,-1 0-29-15,0 0-9 16,-4 2-51-16,-3 4-60 16,0-4-81-16,-8-2-130 15,-7 0-326-15</inkml:trace>
  <inkml:trace contextRef="#ctx0" brushRef="#br0" timeOffset="103203.45">15076 8965 1827 0,'0'0'540'16,"0"0"-413"-16,0 0-93 16,0 0 30-16,0 0 74 15,0 0-62-15,131 0-16 16,-71 4-29-16,5 3-31 15,-5-4 0-15,-4 1 0 16,-10-2-89-16,-10 5-57 0,-27 3-200 16,-9-1-206-16,0-1-401 15</inkml:trace>
  <inkml:trace contextRef="#ctx0" brushRef="#br0" timeOffset="103357.13">15107 9160 1631 0,'0'0'347'0,"0"0"-153"16,0 0 62-16,0 0-135 16,156 29-72-16,-98-20-46 0,0 1-3 15,2 0-15 1,11-6-140-16,-13-2-219 16,-14-2-427-16</inkml:trace>
  <inkml:trace contextRef="#ctx0" brushRef="#br0" timeOffset="103589.87">15795 9029 1570 0,'0'0'349'16,"0"0"-234"-16,0 0 99 16,-127 40-88-16,94-10-4 15,8 7-6-15,12 1-54 16,11 2-8-16,2-2-35 15,15 0-13-15,18-4 36 0,10-5-42 16,6-8-51-16,2-9-49 16,3-8-96-16,11-4-147 15,-14-16-225 1,-11-7-676-16</inkml:trace>
  <inkml:trace contextRef="#ctx0" brushRef="#br0" timeOffset="103772.72">16119 9087 1713 0,'0'0'383'16,"0"0"-278"-16,0 0-49 16,0 0 33-16,-79 107 31 15,53-57-28-15,4 4-68 16,1-4 30-16,8-1-54 0,4-10-7 16,4-6-39-1,3-9-94-15,2-16-109 0,0-6-91 16,0-2-342-16</inkml:trace>
  <inkml:trace contextRef="#ctx0" brushRef="#br0" timeOffset="103943.67">15892 9189 1560 0,'0'0'724'0,"0"0"-477"16,0 0-158-16,0 0-53 15,0 0 21-15,133 19-3 16,-95 8-53-16,-1 4 36 15,0 1-37-15,-2-2-18 16,-1-5-32-16,5-11-123 16,-7-7-69-16,-8-7-457 0</inkml:trace>
  <inkml:trace contextRef="#ctx0" brushRef="#br0" timeOffset="104122.8">16502 9019 2248 0,'0'0'296'16,"0"0"-280"-16,0 0 31 16,7 112 35-16,-7-59-14 15,-21 10 38-15,-1 0-95 16,-7 4-11-16,-2-5-65 16,-16 0-127-16,8-16-166 15,4-18-464-15</inkml:trace>
  <inkml:trace contextRef="#ctx0" brushRef="#br0" timeOffset="104760.58">16002 8740 980 0,'0'0'698'0,"0"0"-463"16,0 0 13-16,0 0-20 15,0 0-58-15,0 0-83 16,0 0-26-16,0-9 15 16,14 9-60-16,8-2 13 0,14-5 11 15,9 2-39 1,10-4 17-16,8 1-18 0,1 1 0 16,-1 0-1-16,13 7-111 15,-19 0-177-15,-10 0-330 0</inkml:trace>
  <inkml:trace contextRef="#ctx0" brushRef="#br0" timeOffset="105117.43">17046 8514 1505 0,'0'0'823'0,"0"0"-529"15,0 0-155-15,0 0-27 16,0 0-47-16,0 0-48 16,0 0 32-16,158 4-43 15,-107 4-12-15,-4 2 2 16,-5 2-58-16,-5 9-132 16,-16-6-298-16,-9-3-158 0</inkml:trace>
  <inkml:trace contextRef="#ctx0" brushRef="#br0" timeOffset="105256.89">17043 8814 1016 0,'0'0'1066'15,"0"0"-766"-15,0 0-167 16,0 0 25-16,172 0-109 16,-105-9-49-16,18-2 0 15,-16 4-242-15,-14-3-856 0</inkml:trace>
  <inkml:trace contextRef="#ctx0" brushRef="#br0" timeOffset="112372.8">18349 8395 758 0,'0'0'655'0,"0"0"-527"15,0 0-39-15,0 0 78 16,0 0 52-16,0 0-25 16,0-5-2-16,0 1-23 15,0 1-58-15,0 3-40 16,0 0 25-16,0 0-28 16,0-1-26-16,0 1-1 15,0 0-10-15,0 0 2 16,0 0-17-16,0 0-10 15,0-4 42-15,0-6-47 16,12-7-1-16,5-9-1 0,6-6-32 16,4-8 3-1,0-6-31-15,0 0-10 0,-3-2 58 16,-2 0-47-16,-4-2 8 16,-3 4 32-16,-1 5 20 15,-5 10 35-15,-5 8 32 16,-4 14-22-16,0 4-11 15,0 5-34-15,0 5-13 16,0 20-7-16,0 16 8 16,-4 11 12-16,-3 12 0 15,1 2 2-15,2 3-10 16,-2-2-71-16,0-2-69 16,-1 13-70-16,1-17-123 15,-1-15-155-15</inkml:trace>
  <inkml:trace contextRef="#ctx0" brushRef="#br0" timeOffset="112685.66">18205 8636 1818 0,'0'0'635'0,"0"0"-492"16,0 0-36-16,0 0-29 16,0 0-24-1,144-38-20-15,-72 32-22 0,8 4-2 16,5 2-10-16,2 0-13 15,-2 6-6-15,15 11-174 16,-22-3-137-16,-17-5-339 0</inkml:trace>
  <inkml:trace contextRef="#ctx0" brushRef="#br0" timeOffset="113109.45">18567 8944 1156 0,'0'0'298'0,"0"0"-163"15,-137 63-8-15,77-36-4 16,2-4 9-16,7-2-18 16,8-7-23-16,14-7-42 15,10 0-28-15,7-5 21 16,10 0 4-16,2-2 24 0,0 0 0 16,0 0 9-16,6 0-4 15,13 0-46-15,10 0-16 16,8-4-1-16,11-1 0 15,6 1 6-15,7 3-17 16,2-1 0-16,-1 2 4 16,-5 0-5-16,-3 0-21 15,-7 0-46-15,-7 0-82 16,-4 0-128-16,-9 0-55 16,-9-2-263-16</inkml:trace>
  <inkml:trace contextRef="#ctx0" brushRef="#br0" timeOffset="113351.43">18731 8883 1706 0,'0'0'568'16,"0"0"-568"-16,0 0 0 15,0 0 17-15,0 0 111 16,-42 127-12-16,35-87-3 15,2 2-49-15,1 2-22 16,2-3-20-16,-2 2-22 16,1-5-11-16,-1-3-19 15,4-4-104-15,0-9-102 0,0-8-262 16,0-9-992-16</inkml:trace>
  <inkml:trace contextRef="#ctx0" brushRef="#br0" timeOffset="113539.43">19480 8522 2451 0,'0'0'509'0,"0"0"-509"16,0 0-299-16,0 0-190 15,0 0 142-15,0 0-944 0</inkml:trace>
  <inkml:trace contextRef="#ctx0" brushRef="#br0" timeOffset="117583.34">1921 10164 1220 0,'0'0'370'16,"0"0"-117"-16,0 0-41 0,0 0-41 15,0 0-14-15,0 0-50 16,16-104-27-16,-16 96-7 16,0 4-54-16,0 4 35 15,0 0-36-15,0 0-6 16,0 12-12-16,0 24-20 16,-7 20 20-16,-4 16 18 15,-2 9-17-15,1-1 42 16,5-8-43-16,3-10 0 15,4-12 4-15,0-8-4 16,0-5-16-16,9-11-87 16,11-6-55-16,16-14-69 0,-5-6-136 15,-4 0-338-15</inkml:trace>
  <inkml:trace contextRef="#ctx0" brushRef="#br0" timeOffset="117815.89">2280 9982 1510 0,'0'0'361'0,"0"0"-258"15,0 0-102-15,0 0-1 16,-13 119 158-16,-1-45 0 16,3 7-56-16,-1 2-29 15,6-7-14-15,2-8-50 0,4-5-7 16,0-12-2-1,0-5-51-15,0-5-63 0,0-11-142 16,0-9-97-16,-3-14-556 16</inkml:trace>
  <inkml:trace contextRef="#ctx0" brushRef="#br0" timeOffset="118709.59">1736 10386 1094 0,'0'0'890'16,"0"0"-714"-16,0 0-145 16,0 0-20-16,0 0 9 0,167 21 19 15,-85-5-30 1,13-2 2-16,5-4-10 0,4-4-1 16,-1-6 20-16,-7 0-19 15,-13 0 0-15,-21-2 6 16,-18-5-7-16,-19 7 8 15,-21 0-7-15,-4 0 28 16,-24 17 17-16,-18 15 74 16,-14 10-23-16,-5 5-14 15,8-3-40-15,9-8-10 16,12-9-31-16,14-13-1 16,14-5-1-16,4-7-58 15,2-2-11-15,21 0-11 16,8-11 49-16,6-12-56 15,1-9-104-15,-2-6 25 16,-4 1 60-16,-11 3 24 16,-5 10 82-16,-7 11 32 0,-7 10 71 15,-2 3-42-15,0 11-59 16,0 16 78-16,0 5 50 16,0 3-63-16,0-3 0 15,7-6-18-15,11-6-33 16,7-8-3-16,6-10-13 15,2-2-37-15,7-12-61 16,1-18-146-16,-1-9-39 16,-3-5-206-16,-1 0 82 15,-5 6 400-15,-6 10 7 0,-12 11 530 16,-6 17-209 0,-7 0-174-16,0 21 13 15,0 13 23-15,-10 6-29 16,0-1-38-16,1-6-35 0,-1-6-41 15,8-11 0-15,0-6-40 16,2-8-16-16,0-2 1 16,12 0-57-16,15-18 11 15,10-11-130-15,5-7-130 16,8-4-65-16,-6 4 77 16,-6 10 309-16,-12 12 178 15,-7 12 72-15,-13 2-94 16,-4 23-12-16,-2 8-48 15,-2 5 42-15,-13-1-6 16,-1-7-42-16,3-8-25 0,3-6-57 16,6-9-16-16,4-2-1 15,0-3-9-15,0-3-6 16,25-16-69-16,8-9-391 16,10-7 285-16,5 2-334 15,0 1-45-15,-4 10 578 16,-9 10 252-16,-8 12 134 15,-6 0-114-15,-11 7-141 16,-4 15-54-16,-6 2-40 16,0 2-37-16,-14 1-28 15,-9-10-127-15,4-6-416 0</inkml:trace>
  <inkml:trace contextRef="#ctx0" brushRef="#br0" timeOffset="118885.74">2601 9934 2183 0,'0'0'327'16,"0"0"-256"-16,113-20-69 16,-39 20-2-16,42 0-137 15,-13 16-210-15,-12 0-899 0</inkml:trace>
  <inkml:trace contextRef="#ctx0" brushRef="#br0" timeOffset="120219.61">4396 10386 1018 0,'0'0'587'0,"0"0"-467"16,0 0-88-16,0 0 35 0,0 116 100 15,-7-54 20-15,-5 3-38 16,2-2-62-16,-2-11-27 15,5-12-31-15,3-14-14 16,2-10-3-16,2-10-6 16,0-4-6-16,0-2 0 15,0-6-1-15,18-20-31 16,6-16-129-16,10-10-62 16,2-4 13-16,3 0 29 15,-3 11 102-15,-5 16 79 16,-4 17 104-16,-7 12-26 15,-7 7 62-15,-3 26-7 16,-6 9-2-16,-4 6 5 16,0 1-36-16,-9-3-24 15,-4-7-47-15,2-8-9 0,1-10-14 16,6-7-6-16,2-10-39 16,2-4 11-16,0 0 17 15,2-14 11-15,21-20-151 16,10-15-103-16,7-9 29 15,7-7-158-15,-5 9-200 16,-7 13 583-16,-12 20 402 16,-14 16-107-16,-7 7-175 15,-2 24 17-15,0 14 9 16,0 4 5-16,-5 4 19 16,5-5-40-16,0-5-63 15,12-6-17-15,17-8-49 16,13-8-1-16,10-9 0 15,6-5-15-15,0-9-36 16,-3-19-53-16,-4-7-71 0,-11-6-3 16,-13 1 35-16,-11 1-1 15,-16 9 144-15,0 14 13 16,-31 14 81-16,-12 2-66 16,-5 20 78-16,-2 11 25 15,8 1-43-15,9-4-17 16,12-3-23-16,15-11-48 15,6-2-16-15,2-6-65 16,23-6 19-16,8 0-22 16,7-9-154-16,0-9-20 15,-2-2 146-15,-9 3 112 0,-5 5 10 16,-8 10 178-16,-5 2-50 16,-1 5-22-1,0 16 3-15,5 6-34 0,6-2 23 16,8-4-44-16,4-7-15 15,12-9-29-15,6-5-5 16,3-5-15-16,4-21-62 16,-7-10-154-16,-7-4-30 15,-6-24-32-15,-13 8-70 16,-7 3-566-16</inkml:trace>
  <inkml:trace contextRef="#ctx0" brushRef="#br0" timeOffset="120401.8">5787 10316 1472 0,'0'0'381'0,"0"0"-277"15,0 0-42-15,0 0 95 0,0 153 1 16,0-91-30-16,0 1-45 16,0-3 6-16,0-4-53 15,0-8-8-15,2-4-28 16,2-12 1-16,-2-6-2 16,-2-9-42-16,0-9-55 15,0-8-31-15,-10-3-39 16,-11-19-29-16,-6-4-620 0</inkml:trace>
  <inkml:trace contextRef="#ctx0" brushRef="#br0" timeOffset="120551.28">5773 10449 1625 0,'0'0'573'0,"0"0"-362"0,114-36-61 16,-63 26-96-16,0 4-20 15,-4 4-25-15,-5 2-3 16,-9 0-6-16,-12 0-55 15,-21 14-146-15,-16 4-186 16,-20-1-262-16</inkml:trace>
  <inkml:trace contextRef="#ctx0" brushRef="#br0" timeOffset="120722.67">5029 10275 1513 0,'0'0'688'0,"0"0"-426"16,0 0-126-16,0 0-28 16,156-107-91-16,-103 107-17 0,4 35-68 15,-9 63-166-15,-15-4-151 16,-17 1-429-16</inkml:trace>
  <inkml:trace contextRef="#ctx0" brushRef="#br0" timeOffset="120797.86">5264 11089 880 0,'0'0'0'0</inkml:trace>
  <inkml:trace contextRef="#ctx0" brushRef="#br0" timeOffset="121505.53">7151 10483 1207 0,'0'0'238'15,"0"0"-71"-15,-120 102-11 0,70-56 5 16,13-3-20 0,8-9-43-16,15-10-67 0,11-9-14 15,3-6 12-15,19-9-14 16,18 0-15-16,8-16-16 16,24-44-255-16,-13 2-236 15,-7-3-823-15</inkml:trace>
  <inkml:trace contextRef="#ctx0" brushRef="#br0" timeOffset="121714.68">7320 9992 1521 0,'0'0'540'15,"0"0"-193"-15,0 0-182 16,0 0-101-16,0 0-64 0,0 0 0 16,-7 135 37-16,-9-19 29 15,3 1-14 1,0-13 6-16,4-17-43 15,5-23 0-15,-1 7-15 0,1 3-6 16,2-12-22-16,2-12-59 16,0-12-60-16,0-13-30 15,-2-12-162-15,-1-13-350 0</inkml:trace>
  <inkml:trace contextRef="#ctx0" brushRef="#br0" timeOffset="122133.69">6950 10415 1857 0,'0'0'332'0,"0"0"-325"15,0 0 17-15,133 44 31 16,-58-20-38-16,4-4 6 16,10-1-22-16,-2-7 14 15,-4-3 32-15,-16 1 13 16,-18 2-32-16,-15 5-5 15,-19 2-22-15,-10 8 51 16,-5 2-3-16,0 0-4 16,0-5-21-16,-3-6-24 15,1-6-18-15,2-8-37 16,0-4-2-16,0 0 45 16,-7-4 0-16,-8-18-81 15,-10-12-91-15,-10-8 19 16,-8-6 69-16,-1-4 96 15,6-1 10-15,9 3 72 0,13 2 49 16,16 0 48-16,0 2 14 16,27 2-116-16,15 3-10 15,5 7-19-15,7 8-34 16,-1 16-14-16,-2 10 0 16,-9 26-129-16,-17 69-77 15,-13-5-272-15,-12 1-656 0</inkml:trace>
  <inkml:trace contextRef="#ctx0" brushRef="#br0" timeOffset="122212.37">7534 11103 973 0,'0'0'0'0</inkml:trace>
  <inkml:trace contextRef="#ctx0" brushRef="#br0" timeOffset="123163.6">8644 9939 1787 0,'0'0'365'0,"0"0"-224"0,0 0-138 15,0 0-3-15,-149 21 0 16,89 45 45-16,-5 36 26 15,16 5 28-15,13-7-33 16,20-17 14-16,16-25-7 16,0 3-61-16,23-4 6 15,10-15-3-15,8-14-15 16,5-15 25-16,6-10-16 16,-2-3-9-16,0-20 0 15,-5-12-37-15,-7-11-31 16,-5-5-25-16,-11-1-62 0,-6 2 72 15,-10 9 25-15,-4 12 58 16,-2 16 123-16,0 10-117 16,-2 0-6-16,-7 16 0 15,3 6 25-15,4 3 21 16,2 0-34-16,6-4-3 16,17 0 24-16,8-7-33 15,7-8-6-15,1-6 5 16,4 0-35-16,1-7-20 15,2-14-10-15,-7-1 28 16,-7 2 25-16,-12 8 26 16,-16 7 37-16,-4 5-30 15,-16 5-13-15,-19 24-7 16,-7 6 45-16,-1 5-17 0,7 1 52 16,7-7-53-16,12-10-2 15,10-8-12-15,4-6-13 16,3-6-20-16,3-4-42 15,15 0-2-15,9-2 52 16,4-14-86-16,4-8-97 16,-3-1 74-16,-3 4 88 15,-7 5 33-15,-7 7 160 16,-3 9-54-16,-3 0-38 16,-1 5-56-16,0 13 9 15,-6 1-21-15,0 3-2 16,-2-1-39-16,0-11-146 15,-7-6-159-15,-6-4-855 0</inkml:trace>
  <inkml:trace contextRef="#ctx0" brushRef="#br0" timeOffset="123335.81">9000 9819 1800 0,'0'0'567'0,"0"0"-394"15,0 0-87-15,128-21-77 16,-108 53-8-16,-15 38 5 16,-13 48-6-16,-40 28-67 15,-1-17-243-15,4-31-541 0</inkml:trace>
  <inkml:trace contextRef="#ctx0" brushRef="#br0" timeOffset="123734.39">10590 10301 1397 0,'0'0'487'0,"0"0"-305"15,0 0-76-15,0 0-13 16,0 0-62-16,-118 30 19 15,56 20 70-15,-5 8-38 16,-3 6-27-16,10-3-16 16,9-11-39-16,11-9-3 15,14-12-22-15,3-12-50 16,-1-12-63-16,1-5-216 16,6 0-261-16</inkml:trace>
  <inkml:trace contextRef="#ctx0" brushRef="#br0" timeOffset="123884.79">10069 10285 1908 0,'0'0'515'16,"0"0"-432"-16,0 0-38 15,160 60-38-15,-102-20 2 16,2 5-4-16,5 4-5 16,-1-3 0-16,26 0-97 15,-17-9-184-15,-8-16-520 0</inkml:trace>
  <inkml:trace contextRef="#ctx0" brushRef="#br0" timeOffset="124396.35">11130 9757 1595 0,'0'0'329'16,"0"0"-190"-16,0 0-116 16,0 0-9-16,0 0 47 15,-12 136 68-15,-3-55 31 16,-1 11-38-16,-1 4-21 0,1 0-22 16,3-3-27-1,5-12 26-15,6-8-50 0,2-13-8 16,0-10 5-1,8-8-25-15,9-10 2 0,3-11-2 16,5-9-18-16,4-8 16 16,7-4-20-16,3-12-20 15,4-16-24-15,-1-10-102 16,-6-2 84-16,-9 1 0 16,-9 7 45-16,-16 14 39 15,-2 12 97-15,-12 6-70 16,-17 12-26-16,-6 20 42 15,-1 7 31-15,5 5-11 16,11 0-23-16,9-4 15 16,11-3-49-16,0-5-5 0,11-7 5 15,11-7-5-15,1-3-2 16,-4-10-15-16,-1-5 4 16,-5 0-9-1,-3-5-55-15,-10-41-50 0,0 2-229 16,0-3-610-16</inkml:trace>
  <inkml:trace contextRef="#ctx0" brushRef="#br0" timeOffset="124533.56">11274 10080 2232 0,'0'0'502'0,"0"0"-365"16,0 0-83-16,132-16-54 15,-71 16-18-15,7 16 17 0,37 17-127 16,-18-6-226-1,-4-3-786-15</inkml:trace>
  <inkml:trace contextRef="#ctx0" brushRef="#br0" timeOffset="125256.68">12262 10539 1774 0,'0'0'721'15,"0"0"-451"-15,0 0-175 16,0 0-95-16,0 0-7 16,0 0-87-16,0 0-157 15,2 34-378-15,-2-17-43 0</inkml:trace>
  <inkml:trace contextRef="#ctx0" brushRef="#br0" timeOffset="125349.82">12254 10784 484 0,'0'0'1364'0,"0"0"-1167"15,0 0-197-15,0 0-93 16,0 0-308-16</inkml:trace>
  <inkml:trace contextRef="#ctx0" brushRef="#br0" timeOffset="126937.86">3089 12180 1540 0,'0'0'384'16,"0"0"-138"-16,0 0-33 15,0 0-27-15,0 0-7 16,0 0-69-16,0 0-62 16,-22-7 15-16,35-4-45 15,16-8-18-15,9-7-20 0,6-4-40 16,6-9-32-16,-2 1-38 15,-5-3 2-15,-9-1 9 16,-12 4 11-16,-9 6 66 16,-11 8 42-16,-2 10 18 15,0 9 43-15,-4 5-40 16,-14 12-21-16,-4 27-2 16,-3 17 2-16,-1 16 48 15,1 10 38-15,2 6-16 16,6 1 23-16,1-2-11 15,5-10-38-15,3-6 10 16,0-10-52-16,2-10-2 16,-5-11 1-16,-3-8 7 0,-5-8-7 15,-4-5-1 1,-4-7 1-16,-2-12 0 0,4 0 1 16,6-7-2-1,13-23 11-15,6-12-11 0,12-9-2 16,28-8-29-16,16-3-23 15,15-3-36-15,12 1-121 16,37-32-169-16,-18 16-241 16,-14 6-569-16</inkml:trace>
  <inkml:trace contextRef="#ctx0" brushRef="#br0" timeOffset="127115.19">3785 11765 1422 0,'0'0'501'0,"0"0"-396"0,0 0 21 16,-147 118 30-16,95-44 4 15,10 4-57-15,11 2 3 16,13-6-42-16,16-7-48 16,2-7 11-16,16-10-27 15,13-7-10-15,6-11-60 16,16-13-109-16,-10-8-145 16,-8-11-264-16</inkml:trace>
  <inkml:trace contextRef="#ctx0" brushRef="#br0" timeOffset="127346.54">3789 12128 1185 0,'0'0'556'0,"0"0"-333"16,0 0-80-16,0 0-31 0,0 0 14 16,71 138 0-16,-73-78 20 15,-23 2-40-15,-6-2-36 16,4-5-22-16,6-13-47 15,5-14 10-15,11-12-11 16,5-9-26-16,0-7 8 16,21-9-28-16,10-23-27 15,13-47-119-15,-6 9-370 16,-7-4-737-16</inkml:trace>
  <inkml:trace contextRef="#ctx0" brushRef="#br0" timeOffset="127488.71">3789 12128 2000 0,'140'18'359'0,"-146"9"-264"15,-1 9-3 1,5 9-26-16,2-1 23 0,0-3-64 16,9-4-8-16,13-7-10 15,7-6-7-15,0-8-94 16,11-16-63-16,-7 0-169 16,-8-16-507-16</inkml:trace>
  <inkml:trace contextRef="#ctx0" brushRef="#br0" timeOffset="127663.79">4327 11939 1827 0,'0'0'742'15,"0"0"-648"-15,0 0-67 0,0 0 24 16,73 116 22-16,-73-38 16 16,-16 3-17-16,-20 7-52 15,-3 5-20-15,-1-16-47 16,-1 13-132-16,12-23-156 15,16-28-392-15</inkml:trace>
  <inkml:trace contextRef="#ctx0" brushRef="#br0" timeOffset="127970.03">4971 12266 1965 0,'0'0'710'0,"0"0"-437"15,0 0-155-15,0 0-46 16,0 0-3-16,0 0-60 15,0 0 13-15,124-16-22 16,-75 18-22-16,-2 10 1 16,-9 3-71-16,-16 2-138 15,-22 7-242-15,-26-4-44 16,-16-4-80-16</inkml:trace>
  <inkml:trace contextRef="#ctx0" brushRef="#br0" timeOffset="128065.43">4971 12266 1104 0,'-14'106'607'0,"1"-106"-221"0,4 0 5 16,6 0-116-16,3 0-109 15,12 2-132-15,23 7-28 16,42 8-12-16,-6-1-245 16,-5-6-567-16</inkml:trace>
  <inkml:trace contextRef="#ctx0" brushRef="#br0" timeOffset="130850.98">6119 11560 591 0,'0'0'515'0,"0"0"-424"16,0 0-72-16,0 0-19 15,0 0 0-15,0 0-16 16,0 0-24-16,0 0 24 16,0 0 16-16,0 0-2 15,0 0 2-15,2 0-24 16,-2 0-185-16,0 0-396 0</inkml:trace>
  <inkml:trace contextRef="#ctx0" brushRef="#br0" timeOffset="131378.84">6119 11560 603 0,'9'-34'625'16,"-14"31"-488"-16,-4 3-47 15,-2 0-45-15,-4 0 3 16,-1 3-2-16,-5 11 58 15,4 4-26-15,3 8 17 16,3 5 24-16,7 10 26 16,4 8-10-16,0 7-17 0,15 6-14 15,10 2-33-15,2 0 1 16,-3-5-30-16,-6-5-29 16,-7-4 12-16,-11-2-19 15,0-2 3-15,-22 0 21 16,-16-2-19-16,-7-3-10 15,-5-6-1-15,0-7-12 16,10-8-3-16,7-6-37 16,13-6-36-16,11-4 12 15,9-2 9-15,0 3-4 16,15 0-52-16,12 10 91 16,0 11 32-16,0 16 84 0,-5 30-7 15,-15 32 24-15,-7 2 18 16,0-8-13-16,-14-9-23 15,3-23-36-15,0 3 21 16,6 2-41-16,5-13 5 16,0-8-16-16,14-7-16 15,15-8 0-15,11-6-17 16,11-7-53-16,12-10-39 16,30-12-128-16,-14-17-318 15,-11-10-1241-15</inkml:trace>
  <inkml:trace contextRef="#ctx0" brushRef="#br0" timeOffset="137501.87">6879 11735 1302 0,'0'0'665'0,"0"0"-403"16,0 0-37-16,0 0-9 0,0 0-42 16,0 0-87-16,0-21-8 15,0 21 0-15,0-2-25 16,0 2 2-16,0-2-41 15,2 0 3-15,5-6 0 16,3-3-18-16,7-10-33 16,2-5 10-16,4-2-29 15,-1-4 2-15,-2 0-21 16,-2 0-27-16,-4-1 33 16,-4 6-6-16,-5 5 39 15,-1 4 24-15,-4 5 8 16,0 6 18-16,0 5 30 15,0 2-21-15,0 0-12 16,0 4-15-16,0 22-5 16,-11 13 5-16,0 13 12 15,2 6 19-15,2 2-28 0,5-1-3 16,2 0-11-16,0-3-58 16,0 7-121-16,0-17-96 15,0-13-357-15</inkml:trace>
  <inkml:trace contextRef="#ctx0" brushRef="#br0" timeOffset="137700.51">6682 11918 1452 0,'0'0'710'0,"0"0"-441"0,0 0-117 15,0 0-55-15,0 0-48 16,148 0-30-16,-88 3-1 15,2 11-18-15,1 2-1 16,-3 0-85 0,0 5-135-16,-13-6-362 0,-16-3-939 0</inkml:trace>
  <inkml:trace contextRef="#ctx0" brushRef="#br0" timeOffset="137997.77">7115 12080 1390 0,'0'0'234'16,"0"0"-112"-16,-113 43 98 15,43-15 35-15,-5 5-89 16,-6-1-49-16,6-1 4 16,12-6-72-16,18-7 14 15,16-6-19-15,16-6-44 16,13-4 24-16,0-2-24 15,15 0 0-15,22 0-34 16,11 0 14-16,10 0 20 16,5 0 0-16,1 0 0 15,1 0-12-15,-7 0 12 16,-5 0-19-16,-3 0-94 16,0 0-115-16,-11 0-137 0,-10 0-340 15</inkml:trace>
  <inkml:trace contextRef="#ctx0" brushRef="#br0" timeOffset="138181.24">7168 12089 1083 0,'0'0'1077'16,"0"0"-939"-16,0 0-117 16,0 0 51-16,0 0 63 15,-29 149-69-15,25-94 16 16,4-2-75-16,0-1-7 15,0-4-104-15,31-9-69 16,-2-13-159-16,2-15-646 0</inkml:trace>
  <inkml:trace contextRef="#ctx0" brushRef="#br0" timeOffset="138604.57">7608 12115 1001 0,'0'0'1298'0,"0"0"-1000"16,0 0-216-16,0 0 0 0,0 0 26 15,0 0-89 1,0 0 23-16,71 0-20 0,-33-7-10 15,-1-8-1-15,0-3-11 16,-10-3-26-16,-8-2-54 16,-13-3-3-16,-6-3 21 15,-2-3-77-15,-21 3 49 16,-6 5 64-16,-6 8 26 16,2 10 45-16,2 6 38 15,4 6 4-15,7 20-17 16,7 6-23-16,8 6-8 15,5 2 24-15,5-3-56 16,24 0 5-16,11-7 11 16,7-5-22-16,4-7-2 0,5-6-39 15,-3-9-84-15,17-3-68 16,-18-5-332-16,-4-13-362 0</inkml:trace>
  <inkml:trace contextRef="#ctx0" brushRef="#br0" timeOffset="138897.61">7862 11510 2186 0,'0'0'607'0,"0"0"-450"15,0 0-51-15,0 0-75 16,0 0-13-16,0 0-18 16,160 0-22-16,-106 0-56 15,17 0-162-15,-13 0-314 16,-7-4-435-16</inkml:trace>
  <inkml:trace contextRef="#ctx0" brushRef="#br0" timeOffset="139178.47">8551 11332 1493 0,'0'0'257'0,"0"0"-105"16,0 0-58-16,0 0-2 15,40-132 11-15,-32 95-62 16,-3 5 38-16,2 2-11 16,-5 7 48-16,3 9 56 15,-5 5-57-15,2 6-67 16,-2 3-48-16,0 7 0 16,0 21-14-16,0 14 13 15,0 6-2-15,0 8 3 16,0 3 0-16,0 0-11 15,0-3-89-15,0 8-126 16,0-18-293-16,-2-15-1164 0</inkml:trace>
  <inkml:trace contextRef="#ctx0" brushRef="#br0" timeOffset="139332.19">8414 11575 1192 0,'0'0'1066'0,"0"0"-856"15,0 0-135-15,0 0 2 16,154-3-70-16,-100 3-5 16,22 0-4-16,-11 0-238 15,-9 0-454-15</inkml:trace>
  <inkml:trace contextRef="#ctx0" brushRef="#br0" timeOffset="139649.53">8705 11718 1627 0,'0'0'373'0,"0"0"-269"16,-119 55-13-16,61-30 7 0,5 2-21 15,6-5-53-15,14-6-1 16,13-7 8-16,11-4-22 16,9-3-1-16,2-2 2 15,27 0 14-15,11 0 0 16,9 0-14-16,8 0-8 16,4-4 4-16,1 1-6 15,-4-2-33-15,10-7-151 16,-18 3-196-16,-9-6-464 0</inkml:trace>
  <inkml:trace contextRef="#ctx0" brushRef="#br0" timeOffset="139800.51">8858 11673 876 0,'0'0'1330'16,"0"0"-1182"-16,0 0-117 15,0 0 33-15,-14 112 4 16,12-64-27-16,0 4-41 15,2 10-40-15,0-12-163 16,0-13-347-16</inkml:trace>
  <inkml:trace contextRef="#ctx0" brushRef="#br0" timeOffset="142988.87">9137 11478 1262 0,'0'0'238'0,"0"0"-81"0,0 0 15 16,0 0 71-16,0 0-70 15,0 0-67-15,0 0 34 16,16-30-105-16,-1 24 14 16,3 0-8-16,2 4-27 15,2 2 6-15,-1 0-20 16,-2 14 9-16,-3 10 29 16,-7 10-29-16,-7 6 20 15,-2 3 39-15,-2 3-18 16,-16-2 32-16,-2-6-54 0,2-8-20 15,3-9 37 1,5-6-44-16,8-9-2 0,2-4 1 16,0-2-42-16,0 0 42 15,7-2-75-15,15-24 11 16,9-15 9-16,6-13-90 16,0-8 56-16,-8-1 1 15,-6 8 88-15,-12 15 33 16,-9 11 92-16,-2 15 45 15,0 10 24-15,0 4-159 16,0 0-17-16,0 9-18 16,-2 17 0-16,2 10-8 15,0 14 8-15,17 8-46 16,12 4 4-16,25 17-157 16,-9-15-97-16,-5-18-475 0</inkml:trace>
  <inkml:trace contextRef="#ctx0" brushRef="#br0" timeOffset="143188.14">9727 12066 1298 0,'0'0'867'16,"0"0"-797"-16,0 0 4 15,0 0 65-15,0 0-42 16,14 128-48-16,-23-87 10 15,-13 6-59-15,-5 1-19 16,-4 2-142-16,6-12-210 16,10-13-411-16</inkml:trace>
  <inkml:trace contextRef="#ctx0" brushRef="#br0" timeOffset="143780.18">10637 11686 1809 0,'0'0'617'0,"0"0"-367"16,0 0-126-16,0 0-75 16,0 0 92-16,0 0-141 15,0 0 1-15,82 32 4 16,-59 4 1-16,-10 7 24 15,-9 7-7-15,-4 1-21 16,-6 6 97-16,-14-7-90 16,-2-7 9-16,1-6-18 0,6-10 6 15,6-10-14 1,4-8-28-16,5-6-33 0,0-3 44 16,0 0 4-16,16-19-10 15,9-20-143-15,8-15-85 16,3-8-16-16,-5-1-198 15,-6 6 473-15,-10 15 26 16,-11 16 467-16,-4 14-148 16,0 12-123-16,0 0-162 15,0 13-27-15,-8 18-30 16,1 5 7-16,7 8 20 16,0-2-21-16,13-4-18 15,16-4-7-15,9-5-43 0,24-16-75 16,-10-5-236-1,-7-8-383-15</inkml:trace>
  <inkml:trace contextRef="#ctx0" brushRef="#br0" timeOffset="144033.87">11163 11710 1894 0,'0'0'644'0,"0"0"-450"15,0 0-115-15,0 0-34 16,0 0-45-16,0 0 0 15,0 0-20-15,109 87 38 16,-78-55-19-16,0-1 1 16,1 2 0-16,-8-5-1 15,-6-2 1-15,-11-2 0 16,-7 2 16-16,-7 2-15 0,-26 6 79 16,-12 4-24-16,-6 3-55 15,-2 3-1-15,5-4-57 16,11 5-121-16,12-10-99 15,14-15-420-15</inkml:trace>
  <inkml:trace contextRef="#ctx0" brushRef="#br0" timeOffset="144231.87">11772 12066 1854 0,'0'0'343'0,"0"0"-309"15,0 0 70-15,-172 104 58 16,107-65-72 0,7-1 7-16,9-1-97 0,13-7-19 15,19-4-22-15,17-12-143 16,4-8-210-16,19-6-898 0</inkml:trace>
  <inkml:trace contextRef="#ctx0" brushRef="#br0" timeOffset="144520.54">12133 11801 1443 0,'0'0'548'0,"0"0"-403"0,0 0-8 15,-107 129 59-15,84-80 31 16,12-3-109-16,11-3-21 15,11-3-43-15,34-10-46 16,20-8 81-16,15-14-89 16,14-8-25-16,-5-10-29 15,-9-25-67-15,-22-8-16 16,-27-14-29-16,-27-7 6 16,-6 0 65-16,-38 2-7 15,-16 12-5-15,-37 18 48 16,10 16-102-16,8 11-194 0</inkml:trace>
  <inkml:trace contextRef="#ctx0" brushRef="#br0" timeOffset="148960.94">6640 13082 58 0,'0'0'1153'0,"0"0"-924"15,0 0-88-15,0 0-15 16,0 0 23-16,0 0-24 16,0 0-37-16,-20-53 71 15,14 46-100-15,1-1 37 16,-1 3 17-16,-4 2-73 16,-1 3 32-16,-7 0-72 15,-7 3 0-15,-4 26 10 0,-2 11 9 16,2 12 5-16,10 7 51 15,10-1-54-15,9-5 59 16,0-4-75-16,28-11 4 16,15-10 76-16,13-10-78 15,11-12 8-15,4-6-15 16,1-6-57-16,-10-20 29 16,-9-9-59-16,-15-4 41 15,-13-7 16-15,-16-2 7 16,-9-2 21-16,0 1-25 15,-19 5 27-15,-3 8 37 16,-2 10-37-16,0 12-16 16,1 11 15-16,0 12-181 15,6 17-209-15,5 0-9 0</inkml:trace>
  <inkml:trace contextRef="#ctx0" brushRef="#br0" timeOffset="149125.66">7073 13401 1265 0,'0'0'764'0,"0"0"-635"16,0 0 30-16,-9 128-10 15,-7-79-57-15,-1-1-78 16,1 3-14-16,3 10-36 16,3-15-321-16,6-14-539 0</inkml:trace>
  <inkml:trace contextRef="#ctx0" brushRef="#br0" timeOffset="150001.61">10403 12934 1640 0,'0'0'399'0,"0"0"-235"16,0 0-47-16,0 0-60 16,0 0-12-16,0 0-25 15,0 0-19-15,36 24 35 16,-23 2 16-16,-4 10 29 16,-2 4 27-16,-3 6-41 0,-4 2-16 15,0 1 19-15,0-5-59 16,0-8 19-16,-6-8-30 15,-1-8 6-15,4-10 12 16,3-5-18-16,0-5 0 16,0 0 12-16,0 0-10 15,12-20-4-15,17-18-44 16,11-16-113-16,7-14 10 16,1-2-97-16,-5 8-7 15,-12 13 253-15,-13 18 7 16,-14 18 228-16,-4 13-54 15,0 0-164-15,-13 25 42 16,-7 11-9-16,2 8 26 16,4 2 30-16,10 2-56 15,4-4-8-15,4-2-42 16,23-3 1-16,9-6-22 0,13-5-82 16,34-8-137-16,-10-11-63 15,-6-9-768-15</inkml:trace>
  <inkml:trace contextRef="#ctx0" brushRef="#br0" timeOffset="150279.54">11533 12978 1624 0,'0'0'586'15,"0"0"-425"-15,0 0-49 0,0 0-40 16,0 0-19-16,0 0 61 15,-129 77-53 1,80-40-1-16,5-1-3 0,12-5-14 16,10-6 20-16,13-1-63 15,9-2 1-15,0 2 26 16,18 2-12-16,11 1-6 16,6 0-9-16,6-3-18 15,-1 2 12-15,-1-1-143 16,15 3-90-16,-12-8-270 15,-1-8-645-15</inkml:trace>
  <inkml:trace contextRef="#ctx0" brushRef="#br0" timeOffset="150566.73">12173 13078 1987 0,'0'0'473'15,"0"0"-422"-15,0 0-2 16,0 0 92-16,-81 120 30 16,79-79-80-16,2 3-15 15,14-2 9-15,19-7-56 16,12-4 17-16,13-11-26 16,6-13-20-16,8-7 15 0,-5 0-15 15,-11-23-9-15,-14-12 0 16,-18-6-30-16,-19-7 16 15,-5-2-67-15,-19 1-83 16,-40 10-18-16,5 12-129 16,1 11-333-16</inkml:trace>
  <inkml:trace contextRef="#ctx0" brushRef="#br0" timeOffset="153170.9">2024 14270 146 0,'0'0'1096'0,"0"0"-789"16,0 0-152-16,0 0 0 16,0 0 33-16,0 0-69 15,0 0-28-15,6-49 16 0,-6 45-40 16,0 4 11-16,0 0-24 15,0 0-29-15,0 4-25 16,0 22-10-16,0 18 10 16,-2 10 61-16,-10 9-2 15,4 0-3-15,-3-5-30 16,1-5-15-16,4-11 2 16,4-8-13-16,2-6-1 15,0-2-8-15,4-8-95 16,12-8-23-16,7-6-71 15,10-16-78-15,-4-17-30 16,-2-12-618-16</inkml:trace>
  <inkml:trace contextRef="#ctx0" brushRef="#br0" timeOffset="153382.81">2340 14096 1726 0,'0'0'310'16,"0"0"-272"-16,0 0 6 15,-6 104 120-15,-3-39-50 16,-1 7 2-16,4 4-31 16,6-6-67-16,0-1 16 15,0-5-34-15,0-8-3 16,4-8-21-16,8-6-73 16,-3-9-26-16,-5-9-121 15,-4-9-99-15,0-8-269 0</inkml:trace>
  <inkml:trace contextRef="#ctx0" brushRef="#br0" timeOffset="154211.57">1991 14584 1502 0,'0'0'329'0,"0"0"41"16,0 0-182-16,0 0-133 16,129-60-17-16,-56 52-38 15,14-2 11-15,6 4-11 16,7 1 0-16,-3 0 16 15,-10 0-4-15,-18 3-1 16,-23 2-11-16,-19 0-5 16,-23 2 5-16,-4 19 0 15,-15 11 36-15,-20 10 108 0,-8 2-108 16,3 0-9 0,7-12-16-16,10-6-10 0,8-10-2 15,10-6-18-15,5-10-53 16,0 0 44-16,9-3-5 15,16-20-53-15,8-12-53 16,5-11-90-16,-2 1 21 16,-7 3 67-16,-7 13 141 15,-13 12 120-15,-7 13-13 16,-2 4-14-16,0 9-61 16,-7 17 132-16,1 6-11 15,2-3-83-15,4 0-30 0,0-10 12 16,8-3-43-16,19-5 14 15,4-8-18-15,5-3 1 16,4 0-12-16,0-23-34 16,0-3-43-16,-2-3-9 15,-7 0 0-15,-4 8 77 16,-11 7 4-16,-9 14 11 16,-7 0 19-16,0 15-17 15,-5 17 64-15,-11 3 33 16,1-1-41-16,1-6-3 15,5-8-3-15,7-10-37 16,2-6 18-16,0-4-33 16,0 0-9-16,18 0-12 15,11-15-22-15,9-6-78 16,6-3-48-16,-2-1 65 16,-3 8 95-16,-8 5 9 15,-9 9 15-15,-8 3 22 0,-6 13-5 16,-3 9 29-16,-5 4-15 15,0 3-15-15,0-8 39 16,0-7-61-16,0-8-9 16,0-4 0-16,0-2-1 15,9 0-22-15,15-4-60 16,7-14-179-16,12-3 34 16,1 2 9-16,-1 3 114 15,-5 5 105-15,-9 8 99 16,-9 3 60-16,-7 0-42 15,-4 16-58-15,-7 5 15 0,-2 0-73 16,0 1-1 0,-11 0-4-16,-24-8-149 15,3-2-178-15,-3-12-750 0</inkml:trace>
  <inkml:trace contextRef="#ctx0" brushRef="#br0" timeOffset="154381.51">2695 14258 1664 0,'0'0'789'0,"0"0"-542"15,0 0-153-15,145-95-58 0,-74 83-1 16,9 12-35-16,4 0 0 16,30 15-172-1,-20 10-171-15,-14-7-345 0</inkml:trace>
  <inkml:trace contextRef="#ctx0" brushRef="#br0" timeOffset="155177.79">4393 14454 1627 0,'0'0'244'16,"0"0"-152"-16,0 0-84 16,0 0 12-16,0 0-8 15,-6 179 200-15,-2-46-2 16,4-8-102-16,2-22-10 15,0-36-47-15,2-27-35 16,0 0 41-16,0-6-57 0,0-1 0 16,0-13 0-1,0-12 8-15,-2-4-9 16,2-4 1-16,0 0 0 0,-2-10 34 16,2-25-34-16,0-35-60 15,24-47-55-15,14 0-75 16,4 5-125-16,9 17 16 15,-1 37 102-15,0 10 197 16,6 11 153-16,-8 25 29 16,-13 12-34-16,-12 9-45 15,-15 23 17-15,-8 12-15 16,-18 6-4-16,-26 6 60 0,-12 0-94 16,-2-3-16-1,2-10-51-15,14-11-45 0,13-9-21 16,15-20-59-16,14-3-22 15,31-38 27-15,17-8-360 16,5-12-479-16</inkml:trace>
  <inkml:trace contextRef="#ctx0" brushRef="#br0" timeOffset="155528.17">4937 14546 1220 0,'0'0'567'16,"0"0"-414"-16,0 0-36 15,0 0 23-15,7 154 41 16,-7-84-77-16,-7 6-8 15,-2-7-5-15,4-8-60 16,3-6-2-16,0-11-28 16,2-12 0-16,0-10 0 0,0-10-1 15,0-6-39-15,0-6 4 16,0 0 27-16,0-6-7 16,0-30 15-16,0-38-194 15,18-34 28-15,18-4-136 16,6 9-187-16,7 28 153 15,-7 36 336-15,3 9 243 16,-1 9 152-16,-4 19-103 16,-9 2-106-16,-8 20-97 15,-11 11-12-15,-10 10 14 16,-2 10-33-16,-12 4 6 16,-15 1-55-16,-4-5-9 15,2-6-23-15,8-9-157 16,7-13-105-16,9-16-80 15,5-7-493-15</inkml:trace>
  <inkml:trace contextRef="#ctx0" brushRef="#br0" timeOffset="155746.76">5833 14404 1437 0,'0'0'301'15,"0"0"-96"-15,-147 158 3 16,84-87-25-16,7-13-28 16,10-5-109-16,13-9-23 15,10-13-23-15,10-9-19 16,4-8-39-16,0-11-87 0,-11-3-93 16,3-17 67-16,-4-9-353 0</inkml:trace>
  <inkml:trace contextRef="#ctx0" brushRef="#br0" timeOffset="155895.71">5407 14529 489 0,'0'0'1412'16,"0"0"-1152"-16,0 0-135 15,125 35-53-15,-84-7-1 16,-1 4-33-16,-5 3-30 16,-6 2-8-16,-4-1-15 15,2-2-110-15,-10-7-203 16,-1-18-443-16</inkml:trace>
  <inkml:trace contextRef="#ctx0" brushRef="#br0" timeOffset="156165.04">6207 14405 1553 0,'0'0'481'16,"0"0"-431"-16,0 0-26 15,0 0-24-15,-129 71 103 16,104-30-8-16,15 6 16 16,10 3-41-16,0 4 17 15,16-5 21-15,5-4-58 16,0-7-1-16,-8-9-17 0,-4-7-26 16,-9-12 3-16,0-1-9 15,-22 2-35-15,-18-1 34 16,-12 3-38-16,-19-13-172 15,11 0-278-15,11 0-728 0</inkml:trace>
  <inkml:trace contextRef="#ctx0" brushRef="#br0" timeOffset="157761.76">7235 14423 833 0,'0'0'774'0,"0"0"-452"15,0 0-23-15,0 0-50 16,0 0-96-16,0 0-56 16,0 0-24-16,4-35-31 15,-4 33-36-15,0-1 58 16,-17 3-62-16,-12 0-2 15,-11 3-16-15,-14 24 5 16,-1 14 10-16,-1 11 1 16,12 12 0-16,12-1 12 15,16-10-6-15,14-2-6 16,2-9 0-16,21-9 1 16,16-6 16-16,15-13-17 15,6-10-21-15,2-4-6 0,-2-6-79 16,-5-20-1-16,-4-9 22 15,-9-6-12-15,-7-4-1 16,-6 0-4-16,-6 10 102 16,-8 9 3-16,-6 8 87 15,-5 13 35-15,-2 0-82 16,0 5-31-16,0 0-12 16,0 10 0-16,0 10 0 15,0 4 46-15,0 2-28 16,0-4 20-16,0-3-26 15,0-6-10-15,7-3 17 16,8-2-19-16,9 0-4 0,8-8-2 16,7 0-17-1,11-10-11-15,6-12-29 16,8-4 4-16,5-8 38 16,1 3-22-16,-6 4 30 0,-13 5 4 15,-14 7 18-15,-18 12-18 16,-17 3 21-16,-2 1-9 15,-21 28 20-15,-20 5 89 16,-6 12-23-16,-6-5-17 16,5 2-14-16,9-7-1 15,12-9-42-15,10-9-15 16,11-8 0-16,6-6-50 16,0-3-23-16,25-1-18 15,8 0 65-15,10-5-19 0,4-18-130 16,0-9-119-16,-3 1-15 15,-5 0-6-15,-10 3 264 16,-12 12 51-16,-3 10 301 16,-8 6-80-1,-1 0-150-15,-1 16 18 0,0 8 13 16,-2 0-55-16,-2 3-22 16,0-4-25-16,-6 2-35 15,-11-7-145-15,-4-8-300 0</inkml:trace>
  <inkml:trace contextRef="#ctx0" brushRef="#br0" timeOffset="157947.84">7909 14168 1923 0,'0'0'510'15,"0"0"-409"-15,0 0-86 16,0 0 40-16,0 0-44 15,115 61-11-15,-115-3-9 16,-2 14-52-16,-34 28-116 16,5-13-189-16,4-19-529 0</inkml:trace>
  <inkml:trace contextRef="#ctx0" brushRef="#br0" timeOffset="158532.44">9766 14359 1549 0,'0'0'307'0,"0"0"-225"15,-123 96-52-15,63-39 35 16,-5 1 55-16,7-2-66 16,7-3-41-16,9-12-11 15,5-9-2-15,8-9-25 16,-10-19-100-16,5-4-209 15,3-4-940-15</inkml:trace>
  <inkml:trace contextRef="#ctx0" brushRef="#br0" timeOffset="158683.44">9085 14405 1587 0,'0'0'782'0,"0"0"-621"0,0 0-136 15,139 43 42-15,-75-3-42 16,7 8-16-16,6 3 12 15,2 4-21-15,35 11-49 16,-18-13-92-16,-11-17-244 0</inkml:trace>
  <inkml:trace contextRef="#ctx0" brushRef="#br0" timeOffset="159162.78">10557 14159 1222 0,'0'0'279'16,"0"0"-65"-16,0 0-48 15,0 0-119-15,0 0 64 16,0 0 118-16,-41 145-78 15,24-84-1-15,3 6-73 16,3-2-25-16,7-1 19 16,4-9-64-16,0-3 5 15,0-8 18-15,11-4-17 16,9-9-13-16,5-7 1 0,2-12 8 16,4-6-9-16,0-6-13 15,2 0-19-15,-1-23 12 16,-8-4-31-16,-4 1 31 15,-6-3 3-15,-10 12 17 16,-2 5 78-16,-2 12-26 16,0 0-52-16,0 3-12 15,-14 23 12-15,1 6 14 16,0 6-2-16,4 1-6 16,4-7 15-16,3-5-21 15,2-6-17-15,-2-12-10 16,2 0-110-16,-11-9-10 15,-1-11-85-15,0-8-122 0</inkml:trace>
  <inkml:trace contextRef="#ctx0" brushRef="#br0" timeOffset="159282.76">10755 14374 2063 0,'0'0'538'0,"0"0"-368"15,0 0-123-15,154-23-47 16,-67 39-52-16,-13 12-149 15,-8-8-497-15</inkml:trace>
  <inkml:trace contextRef="#ctx0" brushRef="#br0" timeOffset="159402.31">11525 14757 1864 0,'0'0'0'0,"0"0"-258"15</inkml:trace>
  <inkml:trace contextRef="#ctx0" brushRef="#br0" timeOffset="160360.5">2824 16096 1530 0,'0'0'280'16,"0"0"-65"-16,0 0-128 15,0 0-87-15,0 0 26 16,0 0-12-16,0 122 124 16,0-59-37-16,0 7 12 15,0 6 6-15,0-4-76 16,0-5 3-16,0 0-35 15,0-13-1-15,0-10-7 16,0-8-3-16,0-13-13 16,0-9-35-16,0-7-50 0,0-7-17 15,0 0-46-15,-2-21 43 16,-11-11-12-16,-3-12-1001 0</inkml:trace>
  <inkml:trace contextRef="#ctx0" brushRef="#br0" timeOffset="160537.26">2882 15990 1294 0,'0'0'943'16,"0"0"-761"-16,0 0-113 15,160-35-40-15,-95 35-8 16,4 2 33-16,-4 17-30 16,-7 3 3-16,-10 6-27 15,-12-2-14-15,-18 6-50 16,-18 8-112-16,-27 18-139 15,-19-14-46-15,-12-4-542 0</inkml:trace>
  <inkml:trace contextRef="#ctx0" brushRef="#br0" timeOffset="160676.25">2757 16401 1694 0,'0'0'316'16,"0"0"-193"-16,0 0 74 15,123 3-13-15,-48 2-150 16,10 1-33-16,2 2-1 15,23-4-92-15,-21-2-219 16,-20-2-274-16</inkml:trace>
  <inkml:trace contextRef="#ctx0" brushRef="#br0" timeOffset="160902.53">3725 16048 1033 0,'0'0'875'15,"0"0"-654"-15,0 0-30 16,-177 117-49-16,101-16 17 16,14 2-72-16,15-10-17 15,27-12-21-15,20-23-37 16,0-3 11-16,12 3-14 16,19-14-9-16,13-12-15 15,6-11-40-15,8-7-72 16,13-14-108-16,-13-9-276 0,-16-13-146 15</inkml:trace>
  <inkml:trace contextRef="#ctx0" brushRef="#br0" timeOffset="161139.73">3717 16397 1770 0,'0'0'503'0,"0"0"-448"15,0 0-33-15,0 0 18 16,0 0-6-16,85 120 39 15,-81-76 0-15,-4 10-12 16,-4-4 30-16,-15 3-20 16,-2-13-38-16,1-4-10 15,9-14-23-15,5-13 0 0,6 0-52 16,0-9-65 0,10 0 57-16,17-18-23 0,15-40-193 15,-5 4-248-15,-9-5-341 0</inkml:trace>
  <inkml:trace contextRef="#ctx0" brushRef="#br0" timeOffset="161280.57">3916 16487 920 0,'0'0'1230'0,"0"0"-889"16,0 0-197-16,0 0-105 15,0 0 19-15,0 0-12 16,4 106-33-16,13-75 34 16,2 1-47-16,8-6-9 15,4-13-12-15,4-4-65 16,13-9-62-16,-8-5-197 0,-9-12-419 15</inkml:trace>
  <inkml:trace contextRef="#ctx0" brushRef="#br0" timeOffset="161437.21">4377 16214 1257 0,'0'0'1235'0,"0"0"-1115"15,0 0-92-15,38 115 38 16,-38-25-20-16,-9 31-1 15,-20-5-14-15,-2-10-31 16,-9 1-97-16,13-40-188 16,3-13-376-16</inkml:trace>
  <inkml:trace contextRef="#ctx0" brushRef="#br0" timeOffset="161812.44">4834 16513 702 0,'0'0'1700'0,"0"0"-1341"0,0 0-147 15,0 0 12-15,0 0-83 16,0 0-63-16,0 0-52 16,-6-28-25-16,22 28-2 15,8 0-9-15,14 0 10 16,9 10 0-16,4 3-51 15,-5-1-25-15,-3 8-55 16,-11 6-75-16,-13-3-170 16,-14-5-303-16</inkml:trace>
  <inkml:trace contextRef="#ctx0" brushRef="#br0" timeOffset="161931.9">4826 16736 1721 0,'0'0'816'0,"0"0"-676"16,0 0-81-16,0 0 77 15,129 13-90-15,-38 0-46 16,-12-3-57-16,-13-6-642 0</inkml:trace>
  <inkml:trace contextRef="#ctx0" brushRef="#br0" timeOffset="177241.62">6265 15836 704 0,'0'0'361'16,"0"0"-224"-16,0 0-22 0,0 0 55 15,0 0-57-15,0-34-2 16,0 25-21-16,2-5-30 16,-2 5 21-16,4-3-17 15,-4 3 18-15,0 1 13 16,2 2-66-16,-2-2 14 16,0-2 4-16,0 5-17 15,0-2 93-15,0 5-64 16,0-1 1-16,0 3 35 15,0 0-77-15,-10 0 13 16,-5 0-31-16,-10 17-7 16,-4 10-10-16,-2 12 17 0,2 14 0 15,9 6 46-15,11 3-45 16,7 3 40-16,2-3-35 16,8-4 21-16,17 0 34 15,0-4-61-15,2-1 1 16,-5 1 14-16,-7 0-2 15,-10 0-13-15,-5 8 0 16,-13 5 32-16,-21-6-22 16,-8 1-10-16,0-11-7 15,6-12-20-15,9-8-24 16,19-13-123-16,14-12-133 16,23-6-294-16,11 0 298 0</inkml:trace>
  <inkml:trace contextRef="#ctx0" brushRef="#br0" timeOffset="177396.68">6290 16862 962 0,'0'0'647'0,"0"0"-420"0,4 111 47 16,-10-27 58-16,-28 28-141 16,3 0-73-16,2-10 17 15,9-18-100-15,16-22-5 16,4 3-30-16,0 1 8 16,20-15-37-16,13-13-59 15,23-33-176-15,-10-5-75 16,-7-14-1007-16</inkml:trace>
  <inkml:trace contextRef="#ctx0" brushRef="#br0" timeOffset="178000.48">7066 16214 1930 0,'0'0'465'16,"0"0"-386"-16,0 0 105 16,0 0-30-16,0 0-96 15,0 0-58-15,114-148-19 0,-76 85 5 16,-3 1-54 0,-1-5 57-16,-5 0-7 0,-3-2-6 15,-5 17 24-15,-6 7 3 16,-6 19 20-16,-5 14 138 15,-4 12-161-15,0 8-9 16,0 23 9-16,0 22 15 16,-9 10 60-16,3 4-75 15,-1 5 33-15,5-1-21 16,2-3-12-16,0-2-70 16,2 9-87-16,11-17-349 15,3-21-159-15</inkml:trace>
  <inkml:trace contextRef="#ctx0" brushRef="#br0" timeOffset="178176.69">7777 16098 485 0,'0'0'1894'16,"0"0"-1586"-16,0 0-239 15,0 0-69-15,0 0 6 16,0 0 13-16,158 26-19 15,-67-17-151-15,-10-4-140 16,-10-5-435-16</inkml:trace>
  <inkml:trace contextRef="#ctx0" brushRef="#br0" timeOffset="178764.61">8865 16116 2069 0,'0'0'392'0,"0"0"-275"15,0 0 92-15,0 0-121 16,0 0-37-16,0 0-6 15,0 0-44-15,58-18 13 16,-23 0-14-16,5-4 8 16,5-2-55-16,-3-7 47 15,-6 1-57-15,-9 2 50 16,-9-4-36-16,-12 6 1 0,-6-2 25 16,-4 2 17-1,-25 4-23-15,-9 8 23 0,-9 7 0 16,-1 7 56-16,-2 7-38 15,8 25 42-15,9 13 9 16,10 4-69-16,12 4 126 16,11 5-126-16,0-5 1 15,20-2 18-15,9-3-12 16,9-4-14-16,9-8-16 16,7-9-98-16,8-9 35 15,34-17-199-15,-17-1-287 16,-7-1-1233-16</inkml:trace>
  <inkml:trace contextRef="#ctx0" brushRef="#br0" timeOffset="184793.03">9362 15633 1073 0,'0'0'404'15,"0"0"-205"-15,0 0-70 16,0 0 27-16,0 0 0 16,0 0-46-16,-9-18 3 15,9 14-70-15,0 4 22 0,0-6 21 16,-2 4-40-16,2 0 59 16,-2 2-53-16,2 0 4 15,-3 0 22-15,3 0-64 16,0 0 17-16,0 0-22 15,0 0 1-15,0 0 37 16,0 0-47-16,0 0 18 16,0 0 26-16,0 0-43 15,0-3 29-15,9 1-30 16,9-1 12-16,7-2 1 16,6 0-13-16,5 1 0 15,4-5-1-15,-1 5-38 16,4 4-52-16,4 0-141 15,-9 0-251-15,-9 0-136 0</inkml:trace>
  <inkml:trace contextRef="#ctx0" brushRef="#br0" timeOffset="185176.65">10065 15441 1555 0,'0'0'527'0,"0"0"-378"16,0 0 11-16,0 0-91 0,0 0-36 16,0 0-6-1,86-121-26-15,-68 99 9 0,0-6-10 16,-5 3 0-16,-2 1-8 15,-2 3 8-15,-2 3 0 16,-3 1 54-16,-2 6 25 16,1 4 27-16,-3 5-25 15,0 2-69-15,0 0 32 16,0 0-44-16,0 0-22 16,0 14 22-16,0 13-15 15,0 5 14-15,0 8 1 16,0 4-53-16,0 2 34 15,0 1-130-15,-3 8-58 0,-5-11-99 16,-1-12-272-16</inkml:trace>
  <inkml:trace contextRef="#ctx0" brushRef="#br0" timeOffset="185275.64">10065 15441 1614 0</inkml:trace>
  <inkml:trace contextRef="#ctx0" brushRef="#br0" timeOffset="185374.61">10065 15441 1614 0,'-72'124'607'0,"72"-124"-368"0,0 0-29 0,8 0-85 0,13 0-50 16,10-3-75-16,6 2 13 15,4 1-44-15,-3 0 26 16,0 0-113-16,-5 0-87 0,-2 9-186 16,-6 0-139-16,-11-1-142 15</inkml:trace>
  <inkml:trace contextRef="#ctx0" brushRef="#br0" timeOffset="185623.22">10289 15633 1018 0,'0'0'578'0,"0"0"-414"16,0 0-79-16,-124 54 75 15,72-29-68-15,-4 1-15 16,3 3 2-16,8-6-43 16,8-9-8-16,14-2 1 15,12-9-28-15,9-1 71 16,2-2-50-16,4 0 15 15,21 0 15-15,8-2-21 16,7-1 25-16,4-6-56 0,6-1 20 16,-1 3-14-16,-2 0-6 15,-5 1-12-15,-4-1-77 16,-9 7-111-16,-6-3-101 16,-10 3-217-16,-9 0-145 0</inkml:trace>
  <inkml:trace contextRef="#ctx0" brushRef="#br0" timeOffset="185791.37">10289 15633 1403 0,'40'67'347'15,"-38"-67"-189"-15,-2 0-76 16,0 17-51-16,0 4 109 16,0 11-44-16,0 2-72 15,0 1 26-15,0 3-50 16,0-2-35-16,6-4-131 0,4-9-137 15,1-15-413-15</inkml:trace>
  <inkml:trace contextRef="#ctx0" brushRef="#br0" timeOffset="186227.46">10648 15484 1491 0,'0'0'254'16,"0"0"-193"-16,0 0 241 16,0 0-97-16,0 0-88 0,0 0-53 15,0 0-18-15,74 0 36 16,-72 28 4-16,-2 7-27 16,0 2 90-16,-5 6-86 15,-8-1-15-15,-3-2 5 16,3-8-44-16,4-3 9 15,2-6-18-15,3-5-19 16,4-8-9-16,0-2-24 16,0-8-46-16,0 0 37 15,18-8-8-15,6-20 40 16,5-12-144-16,0-13-162 0,-2-5-155 16,-7 12 333-16,-9 7 157 15,-3 16 346-15,-8 13 129 16,0 10-267-16,0 0-152 15,0 14-36-15,0 9 95 16,0 9-89-16,0-2-11 16,15 6-9-16,20-4-6 15,19-4-9-15,42-2-48 16,-12-8-234-16,-8-11-402 16</inkml:trace>
  <inkml:trace contextRef="#ctx0" brushRef="#br0" timeOffset="189338.69">11375 16495 537 0,'0'0'1042'16,"0"0"-819"-16,0 0-141 16,0 0-15-16,0 0 189 15,0 0-82-15,0 0-67 16,11-107 57-16,-7 102-85 0,-2 0 43 16,-2 2-79-1,0 3-28-15,0 0-24 0,0 12 9 16,0 16 0-16,0 7 11 15,0 18-10-15,-19 5 52 16,-8 5-53-16,-2-5-29 16,0 0 22-16,4-14-210 15,7-12-276-15,12-18-423 0</inkml:trace>
  <inkml:trace contextRef="#ctx0" brushRef="#br0" timeOffset="189899.52">12023 16168 1635 0,'0'0'341'0,"0"0"-219"16,0 0-34-16,0 0 49 16,0 0-82-16,0 0-21 15,0 0-17-15,83-93-16 0,-63 88 68 16,-4 5 4-16,-5 5-57 16,-7 22 78-16,-4 7-73 15,0 12 77-15,-7 7 16 16,-14 2-68-16,-4 1 62 15,-2-5-99-15,7-15 12 16,7-7-2-16,6-10-19 16,7-11-19-16,0-6-2 15,0-2-46-15,0 0 65 16,15-10-34-16,15-21 23 16,5-10-25-16,8-22-42 15,-3-2-111-15,-5-2 82 16,-8 13 69-16,-14 14 40 15,-5 18 137-15,-8 11 10 16,0 11 36-16,0 0-176 0,0 5-6 16,0 13 12-16,-8 5-4 15,6 9 24-15,2 3-33 16,2 2 0-16,18 2-37 16,9-4 20-16,7-3-64 15,7-10-53-15,21-17-97 16,-5 0-34-16,-11-5-374 0</inkml:trace>
  <inkml:trace contextRef="#ctx0" brushRef="#br0" timeOffset="190177.05">12744 16084 2109 0,'0'0'497'16,"0"0"-390"-16,0 0-44 15,0 0-16-15,0 0 28 16,0 0-75-16,0 0 0 15,58 22-21-15,-31-4 22 16,4-4-1-16,2 2 0 16,5 2 20-16,-7-4-18 15,-6 0-2-15,-14 4-39 16,-11 4 14-16,0 8 23 16,-25 11 2-16,-15 4 73 15,-6 3-52-15,-2 7 21 16,3-6-42-16,12-3-55 15,11-7 35-15,20-8-230 0,2-14-232 16,0-13-240-16</inkml:trace>
  <inkml:trace contextRef="#ctx0" brushRef="#br0" timeOffset="190373.74">13189 16346 1617 0,'0'0'766'15,"0"0"-766"-15,0 0 22 16,0 0-22-16,0 0 110 16,-88 101 8-16,53-61-39 15,4 0-78-15,7-1 37 16,4-4-38-16,11-7-105 0,9-10-136 16,11-6-308-1,14-12-1110-15</inkml:trace>
  <inkml:trace contextRef="#ctx0" brushRef="#br0" timeOffset="190665.25">13510 16152 2094 0,'0'0'334'0,"0"0"-299"0,0 0-17 16,-87 118 220-16,74-77-166 15,9-4-3-15,4 2-1 16,9-11-68-16,26-2 39 16,17-17-39-16,10-9 0 0,5 0-41 15,-3-19 41-15,-14-15-28 16,-17-15 9-16,-20-1-50 16,-13-8 36-16,-11 0-18 15,-24 9-5-15,-13 8 26 16,-5 19-67-16,-25 22-88 15,12 0-120-15,8 14-354 0</inkml:trace>
  <inkml:trace contextRef="#ctx0" brushRef="#br0" timeOffset="195155.6">7102 17285 1174 0,'0'0'164'0,"0"0"-135"16,0 0-16-16,0 0-12 0,0 0 46 15,0 0 34-15,0 0-43 16,-19-18 84-16,19 14-78 16,0-1 25-16,-2 0 2 15,0 5-53-15,0-4 30 16,-2 4-27-16,-1-5-9 16,3 5 94-16,-2-3-60 15,-4 3-9-15,0 0 16 16,-3 0-46-16,-7 3 4 15,0 16-11-15,0 13 0 16,2 12 76-16,8 4-25 16,3 10 2-16,5-4 17 15,0 1-49-15,16-11 37 16,8-4-8-16,9-13-44 16,12-6 103-16,11-16-84 0,7-5-13 15,6 0 27 1,-1-26-38-16,-3-11 10 0,-14-7-11 15,-11-4-2-15,-13-2-30 16,-13-3 32-16,-14 3 0 16,0-4 9-16,-16 2-9 15,-17 6 28-15,-5 1-28 16,-2 10 19-16,2 4 49 16,6 14-68-16,9 10-10 15,2 7 9-15,5 2-141 0,12 54-114 16,4-1-48-16,0-6-318 15</inkml:trace>
  <inkml:trace contextRef="#ctx0" brushRef="#br0" timeOffset="195355.48">7828 17652 1555 0,'0'0'393'0,"0"0"-324"16,0 0 57-16,-43 146 84 16,28-91-113-16,7-2-43 15,6 3-54-15,2 9-85 16,19-17-107-16,4-16-209 0</inkml:trace>
  <inkml:trace contextRef="#ctx0" brushRef="#br0" timeOffset="196474.43">12073 17258 1317 0,'0'0'273'0,"0"0"-168"16,0 0-18-16,0 0 20 0,0 0 54 15,0 0-107-15,0 0-8 16,29 0 50-16,-14 0-78 15,3 0 51-15,0 9-20 16,0 5-48-16,-3 0 83 16,-6 12-64-16,-4 8 21 15,-5 5 102-15,0 8-71 16,-7 6 19-16,-11-3-40 16,0-2-38-16,5-10 29 15,2-8-42-15,4-13-2 16,4-3-25-16,3-14-7 15,0 0-27-15,14 0 26 16,13-35-39-16,9-11 23 16,8-20-218-16,3-7-332 15,-5-1-24-15,-6 10 471 0,-14 21 154 16,-8 11 518-16,-10 18-45 16,-4 14-125-16,-2 0-245 15,-16 23-88-15,-7 12 76 16,2 6-21-16,0 7 25 15,5-2-8-15,11-2-50 16,7-3 39-16,0-5-76 16,19 0-6-16,14-11-12 15,9-2-52-15,31-20-118 16,-7 2-149-16,-8-5-390 0</inkml:trace>
  <inkml:trace contextRef="#ctx0" brushRef="#br0" timeOffset="196806.52">13167 17231 1657 0,'0'0'589'0,"0"0"-447"15,0 0-35-15,0 0-100 16,0 0 31-16,-120 68 38 15,66-24-26-15,5 4 25 0,5-2-59 16,10-2-14 0,12-12 44-16,11-5-46 0,9-6 0 15,2-2-1-15,0-5 19 16,17-2-23-16,8 1 5 16,2 1 0-16,0-5-9 15,-1 1 9-15,-1 3 0 16,-3-1-1-16,-2 7-29 15,3 3-70-15,8 4-128 16,-2-8-163-16,-2-4-345 0</inkml:trace>
  <inkml:trace contextRef="#ctx0" brushRef="#br0" timeOffset="197108.51">13523 17423 1350 0,'0'0'1067'0,"0"0"-876"16,0 0-83-16,0 0-102 16,0 0 61-16,0 0 13 15,0 0-49-15,-77 129 42 16,77-97-73-16,0 0 15 16,22-6 3-16,12-3-12 15,8-11-6-15,7-12 6 16,2 0 6-16,-2-25 7 15,-7-11-19-15,-8-10 0 16,-16-7 15-16,-12 0-15 16,-6 4 0-16,-4 3-1 15,-21 10-33-15,-8 19-26 0,-18 8-164 16,8 9-268-16,8 0-408 16</inkml:trace>
  <inkml:trace contextRef="#ctx0" brushRef="#br0" timeOffset="201604.66">19311 7590 899 0,'0'0'366'0,"0"0"-279"15,0 0-24-15,0 0 112 16,0 0-48-16,0 0-18 15,0 2-102-15,0-2 12 16,0 0 50-16,0 0-68 16,0 2-1-16,0-2 18 15,0 3-2-15,0 2-7 16,0 3-9-16,0 2 0 16,0 2-12-16,0 1 12 15,0-1 0-15,-3 2-7 16,1 1 26-16,-2-1-18 15,4-2-1-15,0-2 0 16,0-3-10-16,0 4 10 16,0-2 0-16,0-2-16 15,0 3 33-15,0-1-17 0,0 6 0 16,0 3 0-16,0 4 53 16,0 2-53-16,0 3 0 15,6-1 6-15,3-1 6 16,3-3-6-16,-1-2-6 15,-5-1-3-15,1-5-32 16,-4-1 35-16,-3-2-25 16,0 3 16-16,0-2 5 15,0 4 4-15,0 0 0 16,-3 5 6-16,0-2-8 16,3 3 2-16,0 0 0 15,0 0-13-15,0-3 25 16,0 0-12-16,0-3 0 0,0 5 7 15,0-2 48 1,0 6-53-16,0 3 1 0,0 4 49 16,0 1-51-16,0 8 10 15,0 1-11-15,0 18-103 16,-6-7 0-16,-3-14-518 0</inkml:trace>
  <inkml:trace contextRef="#ctx0" brushRef="#br0" timeOffset="202391.37">19350 8990 1069 0,'0'0'545'0,"0"0"-422"16,0 0-123-16,0 0-46 16,0 0 37-16,0 0 9 15,0 0 79-15,-8 93-79 16,8-62 6-16,0-3 21 0,6-4-26 16,8-4-1-16,-1-3 0 15,-3 0 14-15,-6-2-22 16,-4 6 8-16,0 4 0 15,-2 4 36-15,-14 5-35 16,1 3 4-16,1-2-5 16,5-1 20-16,5-3-8 15,4-1-12-15,0-2 0 16,0-3-32-16,0-2 32 16,4 0 0-16,0-2-9 15,-1 4 18-15,-1 1-9 16,-2-1 0-16,0 8 0 0,0 1 30 15,0 2-28 1,0 3 10-16,0 2-5 0,0-1 9 16,0 0 5-16,0-4-21 15,0-2 0-15,0 0 54 16,-2 0-53-16,-5 0 24 16,1 2-22-16,1 5-3 15,2 15-6-15,1-8-128 16,2-11-185-16</inkml:trace>
  <inkml:trace contextRef="#ctx0" brushRef="#br0" timeOffset="203287.37">19460 10814 542 0,'0'0'210'0,"0"0"-189"16,0 0-21-16,0 0 39 15,0 0 46-15,0 0 41 16,0 0-25-16,-23 37-62 16,23-30 74-16,0 0-98 15,0 5 6-15,-2-1 24 16,2 5-36-16,-4 1 29 16,0 5 8-16,-5 3-37 15,2 6 88-15,-2 2-81 16,2 4 13-16,1 4 8 15,2-3-31-15,-2 3 1 16,4-4-7-16,0 0 1 16,0-3 8-16,0-1-9 0,-3-2 0 15,-1 4-4-15,-6 1 10 16,4 4-6-16,-3 2 0 16,1 4 10-16,4 2-32 15,-1-2 22-15,5 0-12 16,0-6-4-16,2-4 22 15,0-1-6-15,0-3 0 16,-2-3 7-16,2 4 27 16,0-1-34-16,0 2 0 15,-2-2 28-15,2 2-2 16,0 2 15-16,-3 5-18 0,-2 3-10 16,-3 4 44-1,-3 8-57-15,-10 2-25 0,-1 7 9 16,-16 21-82-16,7-16-44 15,4-10-152-15</inkml:trace>
  <inkml:trace contextRef="#ctx0" brushRef="#br0" timeOffset="204353.9">19333 13014 546 0,'0'0'699'15,"0"0"-523"-15,0 0-169 16,0 0 80-16,0 0-33 16,-22 114-9-16,17-51-13 15,5 7-23-15,0 2 20 16,0-1-29-16,0-6 0 16,2-5 77-16,5-7-62 15,-5-4 38-15,3-3 5 16,-5 3-49-16,2-3 47 15,-2 2-56-15,5 0 10 16,1 2 2-16,3-1-12 0,0-5 0 16,0-5-6-16,-2-2 20 15,1-4-33-15,-2-2 19 16,-6 1 0-16,0 2 16 16,0 0-7-16,0 2 21 15,-6 6 12-15,-5 3-35 16,1-6 9-16,0 3-16 15,1-2 0-15,3-1-41 16,4-3 37-16,0 1-55 16,-3-4 5-16,0 3-50 0,-4 0 22 15,-1-4-4-15,-6 3 76 16,0-3 10-16,2 3 15 16,4-4 24-16,-1 1 5 15,3 4-38-15,6-2 22 16,2 0-28-16,0 2 0 15,0-2-20-15,0-5 20 16,-2-4-15-16,0 1 4 16,-2-3 17-16,-1 0-7 15,3 4 1-15,2 7-91 16,0-2-130-16,0-9-971 0</inkml:trace>
  <inkml:trace contextRef="#ctx0" brushRef="#br0" timeOffset="204983.67">19273 15494 880 0,'0'0'219'16,"0"0"-109"-16,0 0 39 15,0 0 25-15,0 0-18 16,0 0-109-16,0 0 52 15,20 93-75-15,-15-61-23 16,3 3 14-16,-1 2-14 16,2 7-2-16,0 4-39 15,-5 5-81-15,-2 2 58 16,-2-1-33-16,0 4 49 0,0-5 46 16,0 1 2-16,-4 1 19 15,-2-9-18-15,1 1 21 16,-2 6-10-16,-2-8-13 15,1 3 0-15,-2-2 7 16,4-1-7-16,1 0 38 16,3-10-21-16,2 2 6 15,0-2 2-15,0 1-25 16,0 2-20-16,7-1-31 16,1-1-150-16,4 0-6 15,1-4-34-15,-1 1-83 16,-6 4 1-16,-6-5 323 15,0 3 105-15,0 4 6 16,-6 2 5-16,-6-1 43 16,1-3 23-16,5 2-94 0,1 1 96 15,5-5 21-15,0 11-93 16,0 0-29-16,0 1-82 16,7 8 17-16,1-2 15 15,6 2-8-15,1 1 57 16,1-7-53-16,2 0 5 15,0-6 32-15,-7 0-66 16,-5-2 0-16,-6 7 0 16,0-2 2-16,-15 1-30 15,-14 2 28-15,-2 1-43 0,-18 8 23 16,7-7-119-16,6-18-232 16</inkml:trace>
  <inkml:trace contextRef="#ctx0" brushRef="#br0" timeOffset="-212700.32">19834 7120 928 0,'0'0'240'0,"0"0"-66"15,0 0 60-15,0 0-59 0,0 0 6 16,0 0 10-16,0-40-51 15,0 32-1-15,0-2-86 16,0 0-23-16,0 3 40 16,2-1-52-16,1 3 34 15,-3 1-10-15,0 0-7 16,0 2 27-16,0 0-39 16,0 2 7-16,0 0 24 15,0 0-52-15,0 0 26 16,0 0-28-16,0 0 0 15,0 4-13-15,0 18 8 16,0 12 5-16,0 14 9 0,0 6-8 16,0 7 26-1,0-1 2-15,-7-3-28 0,1-4 33 16,-3-2-34-16,5-5 0 16,1-4-15-16,3-8 15 15,0-5-27-15,0-6-62 16,0-5-102-16,0-4-19 15,0-14-171-15,0 0-236 16,-7-18-260-16</inkml:trace>
  <inkml:trace contextRef="#ctx0" brushRef="#br0" timeOffset="-212343.13">19549 6916 1650 0,'0'0'551'0,"0"0"-369"16,0 0-38-1,0 0-23-15,0 0-81 0,116-18-7 16,-43 18 38 0,10 0-70-16,6 0 2 0,-4 8-3 15,-5 2-44-15,7 8-68 16,-20-2-215-16,-18-2-327 0</inkml:trace>
  <inkml:trace contextRef="#ctx0" brushRef="#br0" timeOffset="-211319.16">20353 7136 1378 0,'0'0'365'16,"0"0"-139"-16,0 0 26 15,0 0-81-15,0 0-105 16,0 0-66-16,0 0-31 16,-4 30 31-16,-2 13 72 15,1-2-58-15,5-4 7 0,0-8-16 16,13-8-4 0,14-7-1-16,10-5 0 0,0-9-59 15,5 0-24-15,1-15-167 16,-7-11 18-16,-3-8-60 15,-8-6-51-15,-6-1 184 16,-5 3 159-16,-5 11 95 16,-7 8 272-16,-2 14-114 15,0 5-126-15,-7 17-103 16,-11 28 21-16,-1 13 135 16,0 14-53-16,4 7 9 0,1 6 11 15,8 0-71 1,0-8-20-16,3-2-30 0,-2-13-3 15,1-8-2-15,-1-10-21 16,-1-12 0-16,-1-11 6 16,-4-10 5-16,-4-7-11 15,-6-4 12-15,-1 0-12 16,-2-18 20-16,6-12-19 16,9-12 10-16,9-11-22 15,0-5-26-15,15-3 2 16,14 1 7-16,2 2-36 15,3 4-97-15,-1-25-196 16,-6 17-167-16,-11-3-911 0</inkml:trace>
  <inkml:trace contextRef="#ctx0" brushRef="#br0" timeOffset="-211165.4">20804 6609 1724 0,'0'0'535'0,"0"0"-477"15,0 0-58-15,0 0-10 16,0 0-7-16,-4 155 17 16,-34-75-94-16,7-17-178 15,4-12-414-15</inkml:trace>
  <inkml:trace contextRef="#ctx0" brushRef="#br0" timeOffset="-210709.3">21206 6733 760 0,'0'0'964'16,"0"0"-848"-16,0 0-94 15,0 0 26-15,-108 119 110 16,86-55 78-16,7 8-74 15,5 2-24-15,10 0-10 16,0-7-89-16,8-12 1 16,13-10-25-16,4-9-13 15,6-12 19-15,2-8-21 16,8-12 1-16,3-4 15 16,1-9-16-16,0-23-13 0,-10-5-49 15,-8-11-87-15,-11-6-23 16,-10 4-16-16,-6 5 71 15,0 15 117-15,-6 16 71 16,-8 14 6-16,3 0-24 16,5 18-9-16,4 15 78 15,2 1-43-15,0 2-42 16,15-2 8-16,5-6-36 16,3-5-14-16,-4-8 5 15,-1-5-74-15,-7-6-24 16,-9-4-49-16,-6-4-6 15,-21-16-10-15,-6-8-803 0</inkml:trace>
  <inkml:trace contextRef="#ctx0" brushRef="#br0" timeOffset="-210560.27">21281 6791 988 0,'0'0'693'0,"0"0"-325"16,0 0-71-16,0 0-80 15,100-114-68-15,-71 114-115 16,2 0-26-16,-2 32-16 15,-6 41-144-15,-23 61-51 16,0-12-169-16,-15-3-314 0</inkml:trace>
  <inkml:trace contextRef="#ctx0" brushRef="#br0" timeOffset="-210455.3">21331 7657 895 0,'0'0'145'0,"0"0"-145"15,0 0-813-15</inkml:trace>
  <inkml:trace contextRef="#ctx0" brushRef="#br0" timeOffset="-208995.15">22371 6898 940 0,'0'0'333'0,"0"0"-120"16,0 0-24-16,0 0 25 15,0 0-23-15,0 0-15 0,7-102-25 16,-41 94-102 0,-15 6-25-16,-11 2-24 0,-3 12 1 15,3 15 20-15,12 8-3 16,17 3-3-16,19 4 65 16,12 0-49-16,12 1 20 15,25 2-11-15,11-5-25 16,-2-5 13-16,-3-5-28 15,-12-8 6-15,-18-4-1 16,-13-2-5-16,0 0-9 16,-31 2 8-16,-5-4 1 15,-1 0-10-15,8-8 4 16,10-6-11-16,15 0-11 16,4-17-65-16,25-15-229 15,19-6-12-15,7-1 90 16,3 5 169-16,-5 8 75 0,-6 16 62 15,-10 10 95-15,-8 7-52 16,-12 29 74-16,-7 17 5 16,-6 11-9-16,0 8 1 15,-13 0-67-15,-3-4-81 16,5-4 65-16,5-7-78 16,4-8-3-16,2-5-12 15,0-9-3-15,0-10 2 16,8-6-42-16,-1-9-30 15,-3-6 53-15,-2-4-35 16,2-7 55-16,6-26 0 16,3-19-29-16,10-36-47 15,8-33-93-15,0 5-61 16,-4 9-99-16,0 24 69 16,-8 26 260-16,1 8 137 15,3 5 178-15,-6 23-12 0,2 16-143 16,-1 5-133-16,-1 12 54 15,-1 22-47-15,-7 7 3 16,-7 9 0-16,-2 3-25 16,0-6 5-16,-13-6-17 15,-5-7-41-15,-5-10-6 16,-2-6-91-16,0-10 11 16,-12-9-52-16,6-22-156 0,7-12-576 15</inkml:trace>
  <inkml:trace contextRef="#ctx0" brushRef="#br0" timeOffset="-208843.82">22847 6575 1820 0,'0'0'217'16,"0"0"-154"-16,0 0-20 16,12 140-23-16,-22-80 1 15,-17 5-21-15,-9 11-80 16,5-14-119-16,9-18-542 0</inkml:trace>
  <inkml:trace contextRef="#ctx0" brushRef="#br0" timeOffset="-208300.27">23109 7048 1437 0,'0'0'218'15,"0"0"-85"-15,-33 147 35 16,22-85 27-16,2-8-29 16,2-5-26-16,2-12-46 15,3-7-79-15,0-8 22 16,0-7-36-16,2-9-1 0,0-6 11 15,0 0 15 1,0-25 0-16,4-17-26 0,25-30-99 16,5-2 18-16,3-6-97 15,4 2-16-15,-12 27 194 16,-2 11 43-16,-14 20 145 16,-7 20-135-16,-1 4-53 15,-3 26 78-15,5 14 28 16,4 7 10-16,9 0-38 15,7-2-29-15,11-10 0 16,8-14-9-16,6-10-32 16,6-12 29-16,0-3-37 15,-2-17-13-15,-8-18-38 16,-3-13-38-16,-7-10-22 16,-9-3-42-16,-4 5 83 15,-10 10 70-15,-3 18 100 0,-8 16 116 16,-4 12-155-16,0 12-61 15,0 30-1-15,-10 32-11 16,-3 5-6-16,-5 39-15 16,5-20-272-16,5-32-597 0</inkml:trace>
  <inkml:trace contextRef="#ctx0" brushRef="#br0" timeOffset="-207452.22">24803 6825 1470 0,'0'0'312'0,"0"0"-164"16,0 0-85-16,0 0-9 15,0 0 12-15,-122-23-28 16,68 57 83-16,-4 20-36 16,7 12 32-16,8 9-19 15,12-3 9-15,18-7 3 16,13-6-77-16,0-13-18 15,27-12 42-15,13-13-50 16,11-10-13-16,2-11 6 16,5 0-34-16,-6-18 3 15,-7-12-5-15,-12-4 2 16,-11-1 25-16,-10 10 18 16,-12 9 3-16,0 10 31 15,0 6-25-15,-7 0-18 0,0 17-2 16,5 10 2-16,2 1 44 15,6 2-43-15,21-4 23 16,6-6-23-16,10-6 0 16,-1-9 14-16,-4-5-15 15,-6 0 0-15,-13-2 6 16,-5-13 7-16,-9-5-13 16,-5-3 8-16,0-2 1 15,-10 1-9-15,-5 0 0 16,-1 4-26-16,5-3 11 15,11-21-119-15,0 4-124 16,16-8-590-16</inkml:trace>
  <inkml:trace contextRef="#ctx0" brushRef="#br0" timeOffset="-207322.87">25240 6503 2163 0,'0'0'230'0,"0"0"-229"16,0 0-2-16,-105 168-7 15,47-51 6-15,12-17-127 16,7-14-345-16</inkml:trace>
  <inkml:trace contextRef="#ctx0" brushRef="#br0" timeOffset="-205756.9">25929 6743 1352 0,'0'0'500'0,"0"0"-223"15,0 0-55-15,0 0-37 0,0 0-81 16,0 0-101 0,0 0-3-16,6 16 0 0,-23 49 3 15,-3 13 32-15,5 4 0 16,1-4 7-16,9-8-24 15,5-12 6-15,0-10-24 16,0-11 0-16,11-9-9 16,3-6-29-16,-1-8-91 15,-7-4 0-15,-6-8-107 16,-8-4-25-16,-21-16 25 16,-5-8-893-16</inkml:trace>
  <inkml:trace contextRef="#ctx0" brushRef="#br0" timeOffset="-205476.16">25671 6994 1498 0,'0'0'531'0,"0"0"-283"16,0 0-146-16,122-62-67 16,-53 48 35-16,12 0-27 15,5 2-43-15,3 2 0 16,2-2-9-16,-1-2-15 16,-14-2-9-16,-14 0-38 15,-15-1-1-15,-20 8 11 16,-14 0-19-16,-13 8 80 15,0 1 5-15,-26 0 31 16,-20 27 12-16,-14 16-16 16,-11 19 72-16,-4 10-9 15,3 6-7-15,7-3 1 16,16-8-46-16,16-9-35 0,13-13-8 16,16-7-14-16,4-5-129 15,42-8-24-15,5-7-169 16,4-12-227-16</inkml:trace>
  <inkml:trace contextRef="#ctx0" brushRef="#br0" timeOffset="-205026.89">26932 7059 1639 0,'0'0'318'0,"0"0"-318"16,-129 23 0-16,50 12 101 15,-4 7 26-15,0 6 36 0,12 1-83 16,17-9-22 0,21-3-19-16,17-10-38 0,16-10 22 15,0-5-23-15,24-8 6 16,16-4-33-16,7-2-8 16,5-24-66-16,-6-8-7 15,-4-8 1-15,-7 0 4 16,-12 6 63-16,-7 7 40 15,-9 15 149-15,-7 14-54 16,0 9-89-16,0 31-4 16,-15 16 52-16,-1 13 61 15,-3 10-30-15,2 2-25 16,-1-4 35-16,-4-6-35 16,-2-9-13-16,-3-10-9 15,-4-12-16-15,-3-12 18 0,-3-10 1 16,2-10-28-16,6-8 43 15,10-2-37-15,12-26-4 16,7-12-15-16,22-12-6 16,30-7-24-16,21-8-57 15,49-14-125-15,-14 19-94 16,-13 12-470-16</inkml:trace>
  <inkml:trace contextRef="#ctx0" brushRef="#br0" timeOffset="-202594.27">27638 6920 841 0,'0'0'207'0,"0"0"-138"0,0 0-59 16,0 0 10-16,0 0 25 15,0 0 10-15,0 0 18 16,0-13-5-16,3 12 0 16,2-3 24-16,-1 0-39 15,0-2-28-15,1-3 45 16,-3 1-4-16,0 1 76 15,-2-1 11-15,0 0-19 16,-13 2-11-16,-20 6-108 16,-15 0-8-16,-14 8-2 15,-7 21 5-15,3 15 32 16,8 3 4-16,17 7 23 0,19 0 34 16,16-2-52-1,6-4-4-15,15-3 26 0,16-11-34 16,2-8 2-16,-1-8-31 15,-12-8-9-15,-9-6 13 16,-11 0-13-16,0-4-2 16,-20 0 1-16,-16 0-27 15,-6 0 26-15,2 0-27 16,11 0 10-16,15-16 17 16,14-6-77-16,12-7-58 15,32-5-51-15,12 4 18 16,4 9 129-16,-2 9 15 15,-9 12 25-15,-11 0 58 16,-11 12-17-16,-10 12 18 16,-8 3 41-16,-2 4-14 0,-7-5 8 15,3-3-53-15,-1-9-33 16,2-2 35-16,5-3-42 16,7-6 20-16,1-3-8 15,8 0-13-15,-1-1-7 16,1-19-29-16,0-6-16 15,-6-4-2-15,-3 2-2 16,-3 8 56-16,-6 8 13 16,-5 9 3-16,-2 3-16 15,0 12-26-15,0 14 26 16,0 6 32-16,0 3-24 16,0-3 1-16,-2-4-9 15,0-7-59-15,2-1-78 16,-5-19-130-16,1-1-70 0,2 0-71 0</inkml:trace>
  <inkml:trace contextRef="#ctx0" brushRef="#br0" timeOffset="-202441.63">27966 6907 1765 0,'0'0'572'0,"0"0"-507"15,0 0-31-15,0 0-34 16,0 0 0-16,0 0-10 15,-2 150 10-15,-44-71-113 16,1-15-129-16,7-14-234 0</inkml:trace>
  <inkml:trace contextRef="#ctx0" brushRef="#br0" timeOffset="-201493.4">27989 6399 1778 0,'0'0'382'0,"0"0"-225"16,0 0-74-16,0 0-44 16,135-41-4-16,-108 41-20 15,-11 14-14-15,-11 17-1 16,-5 8-24-16,-23 12-8 16,-57 34-22-16,6-14-144 15,1-11-326-15</inkml:trace>
  <inkml:trace contextRef="#ctx0" brushRef="#br0" timeOffset="-199478.16">19828 8311 1026 0,'0'0'375'0,"0"0"-155"16,0 0-96-16,0 0 1 16,0 0 48-16,0 0-24 15,0 0-29-15,60-71 58 16,-60 69-65-16,0 2-6 15,0 0-61-15,0 0-32 16,-7 0-14-16,-11 5-21 16,-9 15 3-16,-4 8 17 15,-2 6 2-15,4 1 4 16,5 0-5-16,6-6 0 0,9-3 6 16,7-8-6-16,2-8-6 15,0-3-19-15,4-6-8 16,14-1 27-16,4 0-3 15,3-14-30-15,2-10-1 16,2-8-98-16,0-8-12 16,0-8-56-16,-6-5-121 15,0-3-54-15,-7 0-198 16,-3 4 579-16,-6 10 158 16,-5 10 343-16,1 12-215 15,-3 11 3-15,0 9-175 16,-8 3-83-16,-9 23-31 15,-5 12 24-15,1 11 98 16,6 2-34-16,5 2-35 16,8-4 38-16,2-3-55 0,0-8-8 15,12-4-28-15,7-9 10 16,2-5 12-16,6-7-22 16,0-6 0-16,-1-7 0 15,6 0-11-15,-3-7 10 16,-2-13-25-16,-6-3-47 15,-3-5 72-15,-7 0-57 16,-3 6 24-16,-6 4 34 16,0 10 24-16,-2 5-21 15,0 3-3-15,0 0-25 16,0 15 15-16,0 7 20 16,0 2-6-16,6 0-1 15,5-2 3-15,1-5 0 16,1-4-6-16,5-5 0 15,2-6 5-15,6-2-5 0,6 0-1 16,8-14 0-16,0-8-91 16,0-6-72-16,-5 3-25 15,-8 4 36-15,-8 6 143 16,-15 12 10-16,-4 3 38 16,0 0-6-16,-11 20 49 15,-5 2 76-15,-1 0-18 16,3-2-74-16,5-6 10 15,5-7-75-15,4-4 0 16,0-1 21-16,0-2-19 16,0 0-2-16,6-2-15 0,12-12-89 15,2 0 14-15,3-2-18 16,-6 6 43-16,1 3 64 16,-5 7-5-16,3 0 6 15,-1 0 31-15,3 12 3 16,7-3 53-16,6 1-64 15,7-3 68-15,2-2-56 16,1-5-35-16,-6 0-12 16,-6-6-37-16,-6-8-73 15,-10-4 24-15,-7 0-48 16,-4-2 53-16,-2-1 93 16,0 6 12-16,0 3 126 0,0 6 10 15,0 6-78 1,0 0-67-16,0 19-3 0,0 22 0 15,-8 15 91-15,-3 16-2 16,-5 8 51-16,3 6-22 16,-1 0-24-16,-1-6 7 15,1-8-62-15,1-9-9 16,4-12-17-16,0-12-11 16,4-10 1-16,1-12-3 15,2-7 0-15,-5-8 1 16,-4-2 5-16,-9 0-12 15,-7-5 2-15,-4-11-52 16,2-7 42-16,7 1 13 16,13-2 1-16,9 0 46 15,0 2-25-15,23-2 4 0,12 2-25 16,7-2 1-16,3 2-2 16,-5 0-20-16,-5 3-58 15,-16-4-41-15,-11 3-136 16,-8 0-313-16</inkml:trace>
  <inkml:trace contextRef="#ctx0" brushRef="#br0" timeOffset="-199345.22">20296 8636 403 0,'0'0'1495'0,"0"0"-1179"16,0 0-244-16,0 0-47 15,0 0-4-15,0 0-21 16,0 0-263-16,26 21-132 0</inkml:trace>
  <inkml:trace contextRef="#ctx0" brushRef="#br0" timeOffset="-197744.16">21756 7972 1058 0,'0'0'502'16,"0"0"-248"-16,0 0 86 16,0 0-137-16,0 0-77 15,0 0-49-15,0 0-77 16,18-47-10-16,-18 83-14 15,-9 16 24-15,0 10 68 16,0 2-31-16,2-2-1 16,5-6-15-16,2-6-21 0,0-6 8 15,0-3-8-15,0-7-101 16,7-7 16-16,-3-4-149 16,-4-14-84-16,-4-8-239 15,-14-1 63-15</inkml:trace>
  <inkml:trace contextRef="#ctx0" brushRef="#br0" timeOffset="-197375.88">21618 8208 1275 0,'0'0'350'0,"0"0"-188"15,0 0 18-15,149-38-23 16,-95 38-33-16,-6 1-90 16,-3 19 0-16,-7 6 5 15,-11 4 2-15,-7 5 33 16,-9 1-1-16,-4-3-28 0,-5 2 35 15,0-5-71-15,1-6 9 16,4-6-9-16,1-6-9 16,8-6-6-16,6-6-21 15,-2 0-16-15,3-18 28 16,-4-13-73-16,-3-4 17 16,-3-6-52-16,-3 8 73 15,-2 4 50-15,-3 12 102 16,-3 10-4-16,0 7-45 15,2 0-53-15,-1 14-1 16,4 13 1-16,-1 4 31 0,1 4-12 16,2-3-19-1,-2-6-9-15,-3-3 8 0,-2-8-79 16,-2-3-64-16,-2-12-128 16,-16 0 8-16,-2-4-221 15</inkml:trace>
  <inkml:trace contextRef="#ctx0" brushRef="#br0" timeOffset="-197207.26">22369 8013 955 0,'0'0'1012'16,"0"0"-898"-16,0 0-87 16,0 0-2-16,11 111 43 0,-20-74-36 15,-11-4-14-15,-7-4-18 16,-17-5-21-16,4-10-148 15,4-10-213-15</inkml:trace>
  <inkml:trace contextRef="#ctx0" brushRef="#br0" timeOffset="-197096.78">22218 7997 1309 0,'0'0'616'16,"0"0"-343"-16,131-47-231 15,-65 42-42-15,35 5-28 16,-19 0-248-16,-5 0-843 0</inkml:trace>
  <inkml:trace contextRef="#ctx0" brushRef="#br0" timeOffset="-196511.56">23134 8103 1898 0,'0'0'458'16,"0"0"-458"-16,0 0-31 15,0 0 31-15,0 0 1 16,0 0 59-16,0 0-32 16,-63-52-11-16,63 30-17 15,21 0-31-15,2 0 6 16,4 6-11-16,0 8 36 15,-2 8-13-15,-5 0 4 16,-7 24 9-16,-13 11 12 16,0 14 40-16,-22 4 38 15,-18 2 7-15,-6-3 13 16,-2-7-7-16,11-9-90 16,8-14-4-16,15-8-3 15,14-11-6-15,0-3-12 0,29 0-34 16,20-3-73-16,11-11 49 15,3 2-40-15,-10 2 70 16,-17 6 38-16,-21 4-9 16,-15 8 11-16,-15 22-1 15,-30 12 1-15,-15 8 6 16,-32 22-6-16,15-11-178 16,14-15-366-16</inkml:trace>
  <inkml:trace contextRef="#ctx0" brushRef="#br0" timeOffset="-195934.55">24168 8283 1330 0,'0'0'280'0,"0"0"-152"0,0 0 58 16,0 0 61-16,0 0-77 16,0 0-50-16,0 0-120 15,-104-50 0-15,58 80 6 16,4 5 5-16,9 3 29 16,11-6-40-16,13-5 7 15,9-6 14-15,0-11-21 16,19-4-9-16,13-6 8 15,10-2-68-15,0-22-98 16,16-35-100-16,-12 5-94 16,-11-1-149-16</inkml:trace>
  <inkml:trace contextRef="#ctx0" brushRef="#br0" timeOffset="-195760.19">24315 7868 1495 0,'0'0'684'0,"0"0"-459"15,0 0-200-15,0 0-17 16,0 0 9-16,-33 132 87 15,17-67-11-15,5 1-41 16,2 0-52-16,3-6 26 16,1-3-26-16,2-11-20 15,-1-4-65-15,-2-8-63 16,-21-6-85-16,0-10-115 16,-2-14-331-16</inkml:trace>
  <inkml:trace contextRef="#ctx0" brushRef="#br0" timeOffset="-195612.15">23847 8133 1639 0,'0'0'566'0,"0"0"-407"16,0 0-21-16,129-68-72 15,-62 61-44 1,9 7-22-16,2 0-19 0,0 20-124 16,9 15-101-16,-20-3-280 15,-18-4-360-15</inkml:trace>
  <inkml:trace contextRef="#ctx0" brushRef="#br0" timeOffset="-195108.42">24494 8346 1340 0,'0'0'675'0,"0"0"-555"15,0 0-94-15,0 0 64 16,0 0-21-16,0 0-50 0,116-31-19 16,-83 12-21-1,-6-2-41-15,-12 2-19 0,-9 1 13 16,-6 1 33-16,-8 4 12 15,-17 8 23-15,-4 5 99 16,2 0-69-16,4 18 1 16,2 10 26-16,8 6 72 15,6 3 54-15,7-1-110 16,0-2-55-16,11-8 10 16,14-6-27-16,1-8 13 15,5-7-14-15,4-5-6 16,0 0-10-16,1-17-66 15,-1-7-22-15,-2-2 6 16,-1 0-50-16,-8 3 93 16,-9 8 55-16,-3 4 61 0,-8 11 38 15,-4 0-88-15,0 3-10 16,0 13 59-16,0 3-16 16,0 1 28-16,0-3-43 15,0-5-23-15,0-4 12 16,11-4-18-16,14 0 0 15,8-4-7-15,12 0 7 16,2 0 0-16,-2 0-15 16,-3 0 15-16,-7 0-6 15,-8 0-18-15,-6 8-18 16,-11 9-4-16,-10-3-55 16,0 5 14-16,-10-1-37 15,-42-6 9-15,8-6-187 16,-6-6-718-16</inkml:trace>
  <inkml:trace contextRef="#ctx0" brushRef="#br0" timeOffset="-194942.58">24529 8064 1962 0,'0'0'533'15,"0"0"-447"-15,0 0-86 16,139-27 0-16,-89 22-10 15,0 4-5-15,12-13-113 16,-10 3-187-16,-13-9-383 0</inkml:trace>
  <inkml:trace contextRef="#ctx0" brushRef="#br0" timeOffset="-194829.19">25042 7758 1534 0,'0'0'686'0,"0"0"-686"0,0 0-80 16,0 0 63-16,-83 170 2 15,45-87-105-15,12-9-722 0</inkml:trace>
  <inkml:trace contextRef="#ctx0" brushRef="#br0" timeOffset="-194170.22">25827 8071 1273 0,'0'0'275'16,"0"0"-217"-16,0 0-41 15,0 0 46-15,0 0 77 16,-27 108 72-16,9-59 6 16,0-2-101-16,0-4-29 15,5-7-47-15,4-12-20 16,4-7 2-16,3-10-23 15,2-7 1-15,0 0 36 16,2 0-31-16,19-7-4 0,10-7-2 16,4-9-32-16,5 2-3 15,-1 6-10-15,-6 4 41 16,-6 10-16-16,-8 1 26 16,-7 10-7-16,-5 17 1 15,-7 7 0-15,0 1 12 16,-9 2-12-16,-9-5 11 15,0-6-1-15,-2-3-10 16,-2-9 0-16,-5-4-32 16,-20-10-126-16,2 0-81 15,5-10-288-15</inkml:trace>
  <inkml:trace contextRef="#ctx0" brushRef="#br0" timeOffset="-194067.36">26109 8055 1258 0,'0'0'0'16,"121"0"-113"-16</inkml:trace>
  <inkml:trace contextRef="#ctx0" brushRef="#br0" timeOffset="-192939.07">26435 8293 1528 0,'0'0'169'15,"0"0"-89"-15,0 0 64 16,-29 131 5-16,15-95-22 0,6-4-36 16,-1-6-45-16,3-8-15 15,0-6-31-15,4-8 1 16,2-4 21-16,0 0-14 15,0-4-8-15,0-20-6 16,20-10-249-16,26-29 44 16,4 4-151-16,-5 11-508 15,-9 10 870-15,-28 33 127 16,-8 5 649-16,0 0-544 16,0 5-165-16,0 14-8 15,-6 8 67-15,-3 3 4 0,2 2 10 16,5-4-88-16,2-2-25 15,5-6-22-15,21-6-4 16,15-7-2-16,5-7-9 16,8 0-76-16,-3-17-81 15,-7-11-50-15,-8-5-101 16,-9 2 5-16,-11 2 313 16,-10 7 140-16,-6 11 229 15,0 7-88-15,-18 4-126 16,-11 1-146-16,-4 20 73 15,-1 3 21-15,5 2 40 16,8-1-22-16,5-5-84 0,9-1-19 16,5-7-2-16,2-5-16 15,0-4-37-15,17-3-20 16,12 0 1-16,5-4-74 16,6-19-187-16,0-2-51 15,-2-3-30-15,-7 1 91 16,-4 10 307-16,-11 6 323 15,-9 10-17-15,-7 1-136 16,0 5-82-16,0 16 113 16,-11 4 18-16,-3-1-24 15,1-1-82-15,3-5-74 16,6-8-32-16,2-4 7 16,2-5-14-16,0-1-8 15,0 0 7-15,16 0-47 16,15-5-2-16,11-11-119 0,7-2-2 15,-2-1 17-15,-4 7 50 16,-12 3 104-16,-10 6 3 16,-7 3 50-16,-11 7 31 15,-3 15-18-15,-3 6 29 16,-15 0 37-16,-3 1-17 16,2-6-18-16,3-7-41 15,8-7-55-15,3-6 17 16,5-3-9-16,0 0-9 15,0 0 0-15,19-10-36 16,12-12-138-16,11-2-15 16,7-4 10-16,2 4 47 15,-4 8 44-15,-7 6 88 16,-11 8 115-16,-7 2 9 16,-7 0-25-16,-3 12-26 0,-3 3-35 15,-7-1 8-15,-2-3-22 16,0-1-9-16,0-6 24 15,0 0-39-15,0-4 13 16,0 0 20-16,9 0-28 16,9-2-5-16,13-13-56 15,11 0-143-15,5 1 77 16,-3 2-9-16,-5 6 126 16,-10 6 5-16,-10 0 68 0,-5 4 37 15,-7 14-50 1,-3 4-48-16,-4 2 17 0,0 1-24 15,-13 0-38-15,-25-11-71 16,4-6-198-16,-1-8-676 0</inkml:trace>
  <inkml:trace contextRef="#ctx0" brushRef="#br0" timeOffset="-192734.28">26963 7860 1952 0,'0'0'321'16,"0"0"-286"-16,0 0-24 0,0 0 23 15,-58 130 28-15,68-83-4 16,30-1-23-16,13-2-34 16,14-3-1-16,51-6-111 15,-14-10-268-15,-3-15-1428 0</inkml:trace>
  <inkml:trace contextRef="#ctx0" brushRef="#br0" timeOffset="-192607.42">28254 8398 2133 0,'0'0'0'0,"0"0"-30"15,0 0-87-15,0 0 103 16,0 0-547-16</inkml:trace>
  <inkml:trace contextRef="#ctx0" brushRef="#br0" timeOffset="-192088.12">25949 8157 1679 0,'0'0'679'0,"0"0"-479"16,0 0-124-16,0 0-75 15,150-10 21-15,-98 10-22 16,29 2-37-16,-12 10-159 15,-11-5-444-15</inkml:trace>
  <inkml:trace contextRef="#ctx0" brushRef="#br0" timeOffset="-191038.72">20000 9719 1237 0,'0'0'340'0,"0"0"-108"16,0 0 18-16,0 0-20 15,0 0-60-15,0 0-61 16,0 0-5-16,0-78-67 0,0 78-26 16,0 0-10-1,0 0-1-15,0 18-27 0,0 17 27 16,-5 14 0-16,-6 15 50 15,-7 12-3-15,-2 11-39 16,0 3 80-16,0 2-55 16,2-4 3-16,5-7-15 15,1-11-21-15,4-10 17 16,1-9-17-16,5-14 6 16,0-7 1-16,2-5-7 15,0-9-1-15,0-2-12 16,0-7-32-16,2 0 4 15,4-7-18-15,5 0-22 16,5-2 81-16,5-23-45 16,2-13-85-16,6-52-53 0,-4 8-164 15,-5-5-315-15</inkml:trace>
  <inkml:trace contextRef="#ctx0" brushRef="#br0" timeOffset="-190827.08">20178 9501 1490 0,'0'0'380'16,"0"0"-155"-16,0 0-121 16,0 0-52-16,154-36 12 15,-114 70 16-15,-7 11-5 16,-13 16-24-16,-15 2 31 16,-5 7-67-16,-23-5 25 0,-17 1-18 15,-11-3-1 1,-7-1-21-16,0-6-30 0,1 4-129 15,12-14-124-15,18-17-357 16</inkml:trace>
  <inkml:trace contextRef="#ctx0" brushRef="#br0" timeOffset="-190207.07">20947 9535 1360 0,'0'0'506'15,"0"0"-238"-15,0 0-129 16,0 0-62-16,0 0-9 16,-114-10-67-16,65 75 20 0,-4 39 82 15,11 3 10-15,13-4-15 16,17-15-35-16,12-18-35 16,0 4 17-16,18 5-45 15,11-13-12-15,9-12-34 16,9-12-75-16,28-12-85 15,-6-14-137-15,-6-9-449 0</inkml:trace>
  <inkml:trace contextRef="#ctx0" brushRef="#br0" timeOffset="-189544.67">22483 9721 1295 0,'0'0'391'0,"0"0"-162"15,0 0-6-15,0 0-41 16,0 0-71-16,0 0-10 0,0 0-90 16,4-12-10-16,-4 12-1 15,0 0-8-15,0 0 8 16,0 0-18-16,0 0 12 15,0 0-24-15,0 0 30 16,0 0-16-16,0 0 7 16,0 0-12-16,0 0 21 15,3 0-8-15,-3 0 8 16,0 0 43-16,2-2-3 16,-2-4 38-16,0-1 39 0,2 0-87 15,0 0-13 1,0 0 7-16,-2 2-14 0,2 5 51 15,-2 0-37-15,0 0 7 16,0 0-16-16,0 0-15 16,0 0 0-16,-6 23-47 15,-17 9 47 1,-8 12 10-16,-6 8 17 0,-8 5 4 16,0-1 4-16,5-3-28 15,2-6 9-15,5-5-16 16,3-8-29-16,7-4 16 15,2-8-74-15,3-4-53 16,3-6-57-16,-1-8-33 16,3-12-40-16,7-18-82 15,3-10-1112-15</inkml:trace>
  <inkml:trace contextRef="#ctx0" brushRef="#br0" timeOffset="-189356.33">22218 9651 1780 0,'0'0'578'15,"0"0"-475"-15,0 0-103 16,0 0 0-16,0 0 94 16,0 0 7-16,116 145-4 15,-81-94-3-15,-1 4-68 16,1-4 9-16,1 0-34 16,-5-3-1-16,0-4-46 15,0 2-161-15,-4-13-295 16,-9-14-485-16</inkml:trace>
  <inkml:trace contextRef="#ctx0" brushRef="#br0" timeOffset="-188861.76">23047 9711 1324 0,'0'0'522'16,"0"0"-439"-16,0 0-64 16,0 0 166-16,0 0-83 15,0 0-80-15,0 0-7 16,13-6-15-16,-13 6-1 0,-2 0 1 15,-7 4 40-15,-2 4 5 16,-3 1-45-16,1 0 1 16,0-1 15-16,-1 1-15 15,3-4 7-15,0 1-8 16,0 3 0-16,-2-4 20 16,-1 5-18-16,-1 4 18 15,-3 3-4-15,3 7-7 16,-2 2 6-16,5 6 40 15,0 2-14-15,5 0 61 0,5 0-40 16,2 0-18-16,0-1 27 16,15-4-19-16,8-3 2 15,6 0-25-15,2-3-29 16,2-6 19-16,3 1-19 16,-5 0-34-16,1-4-107 15,-10-3-367-15,-11-9-476 0</inkml:trace>
  <inkml:trace contextRef="#ctx0" brushRef="#br0" timeOffset="-188307.25">21827 9599 1041 0,'0'0'825'0,"0"0"-502"16,0 0-223-16,0 0-3 15,0 0-97-15,0 0 16 16,0 0 76-16,-53 146 29 15,17-84-5-15,-4-1-24 16,3-5-23-16,0-10-24 16,10-10-45-16,10-11 6 15,8-10-5-15,9-5-1 0,0 0 0 16,9 0-1 0,18 6 1-16,6 2 3 15,7 0-3-15,3 3 0 0,-1-4 11 16,2-1-11-16,-1 2 0 15,-3-1-9-15,-5 2-95 16,-8 3-145-16,-11-5-238 16,-9-7-332-16</inkml:trace>
  <inkml:trace contextRef="#ctx0" brushRef="#br0" timeOffset="-187759.22">21235 9726 1523 0,'0'0'535'16,"0"0"-310"-16,0 0-12 16,0 0-67-16,0 0-37 15,0 0-15-15,0 0-44 16,-25-121-8-16,36 99-18 0,14 3-22 15,2 6-2-15,2 9-6 16,-3 4-6-16,-4 5 6 16,-8 24-11-16,-10 12 17 15,-4 8 10-15,-18 9 16 16,-17 0 26-16,-5-1-23 16,2-8-12-16,9-8 0 15,13-7-17-15,16-10-2 16,0-2-29-16,23-4 27 15,12-2-4-15,1-2 1 16,-5-7 7-16,-9 0 0 16,-13-1 2-16,-9 6-4 0,0 7-17 15,-27 15-7-15,-11 9 20 16,-24 32-118-16,10-14-171 16,13-10-356-16</inkml:trace>
  <inkml:trace contextRef="#ctx0" brushRef="#br0" timeOffset="-186945.45">23459 9729 1008 0,'0'0'623'15,"0"0"-421"-15,0 0 84 16,0 0-38-16,0 0-124 15,0 0-84-15,0 0-40 0,-2 13 0 16,-16 24 25-16,-5 9 27 16,0 3 63-16,2-5-73 15,5-6 2-15,8-12-21 16,1-6-14-16,5-11 19 16,2-6-28-16,0-3 0 15,0 0-7-15,22 0 7 16,14-15 0-16,8-2-16 15,8-5-28-15,-3 1 26 16,-7 8-13-16,-9 6 31 16,-10 7-15-16,-10 3-7 15,-11 21 14-15,-2 10 8 0,0 4 11 16,-15 1 31-16,-8 5-37 16,1-7-4-16,-3-4 5 15,4-6-6-15,-2-6-25 16,3-7-117-16,2-7-8 15,-11-7-32-15,5-11-186 16,3-13-401-16</inkml:trace>
  <inkml:trace contextRef="#ctx0" brushRef="#br0" timeOffset="-186801.4">23499 9636 1751 0,'0'0'548'16,"0"0"-409"-16,125-29-42 15,-63 23-15-15,1 4-82 16,-5 2-7-16,8 8-53 0,-12 9-226 16,-13-5-365-16</inkml:trace>
  <inkml:trace contextRef="#ctx0" brushRef="#br0" timeOffset="-186600.64">24413 9443 1590 0,'0'0'401'0,"0"0"-294"15,54 135 9-15,-38-57 47 16,-12 22-56-16,-4 22-17 16,-33 22-51-16,-23 2-39 15,-4-27-48-15,-12-29-111 0,21-42-227 16,12-26-1170-16</inkml:trace>
  <inkml:trace contextRef="#ctx0" brushRef="#br0" timeOffset="-184992.37">24785 9916 1144 0,'0'0'525'0,"0"0"-324"15,0 0 127-15,0 0-85 0,0 0 17 16,0 0-56-16,0 0-87 15,0-28-38-15,7 26-70 16,15-1 2-16,12 1 5 16,8 2-7-16,6 0-10 15,0 0 1-15,-3 0-35 16,-9 0-23-16,-10 0-102 16,-26 17-177-16,-5 3-271 15,-26-4 19-15</inkml:trace>
  <inkml:trace contextRef="#ctx0" brushRef="#br0" timeOffset="-184865.52">24681 10043 1020 0,'0'0'800'0,"0"0"-624"0,0 0-81 15,0 0 175-15,133 0-87 16,-65 0-183 0,3 0-59-16,31-5-121 15,-19-1-346-15,-15-4-1017 0</inkml:trace>
  <inkml:trace contextRef="#ctx0" brushRef="#br0" timeOffset="-184386.4">25918 9307 1046 0,'0'0'522'0,"0"0"-266"16,0 0-24-16,0 0-13 15,0 0-27-15,0 0-114 0,0 0-61 16,-47 5-17-16,16 92 0 16,-1 33 116-16,8 13-1 15,13-24-40-15,11-28 29 16,0-30-48-16,0-3-27 15,0 7 0-15,6 6-22 16,1 1-4-16,-4-9-3 16,-3-12-30-16,0-10 28 15,-16-8-66-15,-9-8-47 16,-15-13-76-16,7-5-153 16,4-7-707-16</inkml:trace>
  <inkml:trace contextRef="#ctx0" brushRef="#br0" timeOffset="-183374.37">25465 10715 532 0,'0'0'828'0,"0"0"-531"15,0 0-53-15,0 0 49 16,0 0-50-16,0 0-87 16,0 0-60-16,0-26 5 15,7 11-38-15,2-4-32 16,7 2-1-16,2 1-30 15,1 0 0-15,4 6-3 16,-1 4 12-16,0 6-18 16,-4 0 7-16,-7 14-4 0,-7 13 6 15,-4 14 0-15,-4 2 27 16,-23 6 30-16,-6-3-19 16,2-5 5-16,4-4-43 15,12-7 1-15,10-5-11 16,5-6-35-16,15 0-4 15,17-6 25-15,3-1 7 16,-6-3 17-16,-8-3 0 16,-11 0 6-16,-10-1-3 15,-2 7-3-15,-29 8-49 16,-15 5 48-16,-12 5-64 16,-9-4-190-16,13-10-268 15,17-9-769-15</inkml:trace>
  <inkml:trace contextRef="#ctx0" brushRef="#br0" timeOffset="-182494.92">26145 9015 1242 0,'0'0'405'0,"0"0"-180"15,0 0-5-15,0 0-5 16,0 0-101-16,0 0-114 15,0 0 0-15,-27 41 14 16,10-12 11-16,1 1 24 16,3-3-3-16,1-7 3 15,8-8-12-15,-1-6-37 16,5-4 0-16,0-2 30 16,0 0-30-16,9 0 11 15,16 0-11-15,8-10 0 16,4 2-1-16,-4 1 1 15,-6 7-1-15,-8 0 0 0,-5 17-16 16,-10 12 10-16,-4 6 6 16,0 5 1-16,-13-2 33 15,-7-6-33-15,0-3 7 16,1-6-7-16,0-7-37 16,-12-7-90-16,4-6-119 15,0-3-276-15</inkml:trace>
  <inkml:trace contextRef="#ctx0" brushRef="#br0" timeOffset="-182344.48">26257 8855 1761 0,'0'0'548'16,"0"0"-397"-16,124-56-36 0,-68 48-57 16,-2 8-58-1,-5 10-113-15,-9 38-82 0,-14-2-364 16,-10-6-1087-16</inkml:trace>
  <inkml:trace contextRef="#ctx0" brushRef="#br0" timeOffset="-181698.2">26078 9953 1358 0,'0'0'731'15,"0"0"-588"-15,0 0-65 16,0 0-36-16,116-77-42 16,-64 34-36-16,-4-1-33 15,-2-3-27-15,-11-1 19 16,-10-1 8-16,-12 7 37 15,-7 5 32-15,-6 14 114 16,0 11 25-16,-6 12-42 16,-12 8-97-16,-2 28 1 15,0 18 56-15,2 11-9 16,4 16 26-16,6 4-19 0,-1 1 27 16,0-1 43-16,0-6-62 15,-2-7-26-15,-5-7-22 16,-4-13-9-16,-4-11 12 15,-1-9-18-15,3-13 0 16,1-9 4-16,6-10 7 16,7 0-11-16,8-22 0 15,0-18-14-15,21-12-3 16,24-13-28-16,18-7-9 16,8-4-4-16,9-1-112 15,5-1-14-15,-5 5-95 16,-8 1 120-16,-14 7 159 15,-21 15 12-15,-14 15 282 16,-17 16 35-16,-6 15-117 0,-6 4-124 16,-25 23-88-16,-10 21 1 15,-1 17 42-15,1 8-42 16,13 5-1-16,10-2 18 16,11-8-6-16,7-8-11 15,0-7-1-15,13-13-30 16,10-9-31-16,6-9-89 15,13-18-79-15,-9-9-8 16,-2-20-432-16</inkml:trace>
  <inkml:trace contextRef="#ctx0" brushRef="#br0" timeOffset="-181338.41">26847 9786 1921 0,'0'0'572'0,"0"0"-478"15,0 0-85-15,0 0 25 16,0 0-9-16,23 116 29 15,-23-67 10-15,-18 4 15 16,0-5 8-16,2-6-65 16,5-9-11-16,5-13 2 15,6-7-13-15,0-9-24 16,2-4 6-16,18 0-19 16,6-24 4-16,6-15-127 15,2-10-97-15,-3-9-35 16,-2-4-98-16,-5 8 288 15,-6 11 102-15,-5 18 601 16,-8 13-116-16,-1 10-340 0,-1 2-126 16,-1 5 7-1,4 19 5-15,5 9 5 0,1 1-3 16,3 0-33-16,1-7 14 16,7-2-14-16,-2-6-56 15,6-8 42-15,2-5-137 16,2-12-132-16,-4-17-96 15,-7-11-465-15</inkml:trace>
  <inkml:trace contextRef="#ctx0" brushRef="#br0" timeOffset="-181186.79">27523 9645 1600 0,'0'0'812'16,"0"0"-525"-16,0 0-178 0,0 0-60 16,0 0-41-16,0 0 50 15,0 0-49-15,36 155 0 16,-55-94-9-16,2 0-42 15,8-7-55-15,9-4-142 16,14-14-280-16,12-16-280 0</inkml:trace>
  <inkml:trace contextRef="#ctx0" brushRef="#br0" timeOffset="-180960.75">28084 9680 1925 0,'0'0'470'0,"0"0"-454"0,0 0 4 16,-124 5-20 0,64 31 1-16,1 10 36 0,13 8 36 15,10 1 31-15,16-4-52 16,14-6-29-16,6-9-22 16,0-10-1-16,17-10-8 15,8-11-11-15,6-5-81 16,11-35-75-16,-3-7-203 15,-8-9-689-15</inkml:trace>
  <inkml:trace contextRef="#ctx0" brushRef="#br0" timeOffset="-180789.47">28192 9370 1783 0,'0'0'640'16,"0"0"-358"-16,0 0-229 15,0 0-44-15,0 0-9 0,0 0 0 16,-20 115 93-1,1-45-40-15,2 11-20 0,1-2-9 16,5 4-24-16,0-5-19 16,11 10-120-16,0-20-107 15,0-20-284-15</inkml:trace>
  <inkml:trace contextRef="#ctx0" brushRef="#br0" timeOffset="-180378.49">28370 9656 1460 0,'0'0'716'16,"0"0"-557"-16,0 0-108 15,0 0-22-15,0 0 10 16,0 0 65-16,22 101-24 16,-22-51 35-1,-13 3-9-15,-12-3-15 0,-2-2 5 16,3-7-63-16,2-6-21 15,8-12-3-15,6-8-9 16,5-7 0-16,3-4-19 16,0-4 19-16,0 0 7 15,16-20-7-15,13-16-24 16,14-12-38-16,5-10-70 16,4-6-89-16,-5 2 3 15,-12 9 218-15,-13 17 67 16,-13 16 220-16,-6 15-127 0,-3 5-151 15,-3 12 7-15,-10 17-16 16,2 9 24-16,6 7-9 16,5-4 46-16,32-2-52 15,39-6 9-15,43-8 2 16,35-13-20-16,7-12-51 16,-38 0-191-16,-37-20-617 0</inkml:trace>
  <inkml:trace contextRef="#ctx0" brushRef="#br0" timeOffset="-179190.1">19873 12189 1568 0,'0'0'642'16,"0"0"-447"-16,0 0 78 15,0 0-15-15,0 0-74 16,0 0-57-16,0 0-125 16,27-60 25-16,21 50-20 15,12 3-7-15,3 3-33 16,-3 4-22-16,-6 0-56 15,-15 6-70-15,-27 20-276 16,-12-3-323-16,0-2-794 0</inkml:trace>
  <inkml:trace contextRef="#ctx0" brushRef="#br0" timeOffset="-179075.47">19960 12290 765 0,'0'0'1496'0,"0"0"-1166"0,0 0-308 15,0 0 85-15,0 0-45 16,173 0-62-16,-61 0-128 15,-17 0-188-15,-12-4-657 0</inkml:trace>
  <inkml:trace contextRef="#ctx0" brushRef="#br0" timeOffset="-177464.36">21121 12051 841 0,'0'0'152'16,"0"0"-84"-16,0 0-12 16,0 0 0-16,42-108 108 15,-30 78 32-15,-6 0 8 16,-4 2 26-16,-2 6 11 16,0 3-59-16,0 6-50 15,0 6-21-15,0 4 4 16,0 3-81-16,0 0-22 15,0 10-12-15,0 23-28 0,0 18 28 16,-2 14 45-16,-4 4-3 16,0-1 25-16,2-4-48 15,4-9-5-15,0-9-5 16,0-10-9-16,0-6-14 16,7-8-60-16,2-4-73 15,-2-5 21-15,-3-8-93 16,-4-5-63-16,0-13 59 15,-9-16-316-15</inkml:trace>
  <inkml:trace contextRef="#ctx0" brushRef="#br0" timeOffset="-177296.22">21185 11751 1631 0,'0'0'386'16,"0"0"-232"-16,0 0-42 15,159-55-38-15,-95 49 6 16,3 6-20-16,-2 0-29 15,-8 0-24-15,-9 13-7 16,-17 6-99-16,-31 20-141 16,0-6-237-16,-27-2-40 0</inkml:trace>
  <inkml:trace contextRef="#ctx0" brushRef="#br0" timeOffset="-177161.66">21154 11964 1637 0,'0'0'393'0,"0"0"-314"15,0 0-11-15,0 0 135 0,145 21-93 16,-69-10-94-16,6-4-16 16,35 0-111-16,-24-6-119 15,-15-1-283-15</inkml:trace>
  <inkml:trace contextRef="#ctx0" brushRef="#br0" timeOffset="-176940.37">22112 11659 1030 0,'0'0'597'0,"0"0"-466"15,-113 62-11-15,62-4 134 16,3 14-81-16,13 7-24 0,13-4 37 16,13-2-93-16,9-8-1 15,12-8-45-15,23-10-24 16,9-6-21-16,10-11-2 15,6-9-99-15,25-20-82 16,-16-1-121-16,-9-6-396 0</inkml:trace>
  <inkml:trace contextRef="#ctx0" brushRef="#br0" timeOffset="-176563.64">22447 11787 1453 0,'0'0'332'16,"0"0"-332"-16,0 0 43 16,0 0 118-16,-28 131 46 0,7-76 1 15,-1-1-17-15,-1-3-77 16,6-10-24-16,3-9-53 16,7-7-8-16,5-12-21 15,2-6-7-15,0-7-2 16,19 0-26-16,12 0 13 15,11-16-16-15,5-2-68 16,-3-1 23-16,-6 5 35 16,-9 8 12-16,-7 6 16 15,-9 3-15-15,-3 21 27 16,-10 8 26-16,0 7 15 16,-2 2 29-16,-19 2-13 15,-3-2-44-15,-3-4 44 16,5-11-50-16,0-6-7 0,3-6-31 15,0-11-69-15,-14-3-23 16,0-10-187-16,5-12-411 0</inkml:trace>
  <inkml:trace contextRef="#ctx0" brushRef="#br0" timeOffset="-176415.35">22365 11877 1679 0,'0'0'620'0,"0"0"-488"15,118-24-112-15,-65 20 4 16,-2 4-24-16,-1 0-9 0,10 0-1 16,-11 0-257-1,-9 0-320-15</inkml:trace>
  <inkml:trace contextRef="#ctx0" brushRef="#br0" timeOffset="-176239.23">23125 11667 1480 0,'0'0'338'16,"0"0"-171"-16,33 124 38 16,-31-55-30-16,-2 12-59 15,-2 3-20-15,-22 1-66 16,-5-8-3-16,-3-4-27 16,1-11-85-16,13-10-16 0,7-16-221 15,11-17-385-15</inkml:trace>
  <inkml:trace contextRef="#ctx0" brushRef="#br0" timeOffset="-175779.37">24313 11918 1565 0,'0'0'239'0,"0"0"-239"16,0 0 0-16,0 0 120 16,0 0 87-16,0 136-27 15,-9-82-52-15,-5 4-1 16,1 2-9-16,4-2-85 15,2-2-18-15,5-8 8 0,2-6-23 16,0-10-40-16,0-7-99 16,7-13-80-16,4-12-55 15,-4-16 22-15,-3-12-1134 0</inkml:trace>
  <inkml:trace contextRef="#ctx0" brushRef="#br0" timeOffset="-175625.22">24261 11883 1564 0,'0'0'697'0,"0"0"-486"16,0 0-89-16,123-57 1 0,-76 56-100 15,0 1-17-15,2 0-6 16,-2 12-23-16,-1 20-84 16,-12-4-174-16,-12-7-373 15</inkml:trace>
  <inkml:trace contextRef="#ctx0" brushRef="#br0" timeOffset="-175447.61">24064 12129 1603 0,'0'0'477'16,"0"0"-322"-16,0 0 97 15,153 26-96-15,-71-18-119 16,9-1-37-16,6-4-25 0,26-3-167 15,-23 0-175-15,-22 0-709 0</inkml:trace>
  <inkml:trace contextRef="#ctx0" brushRef="#br0" timeOffset="-175197.5">25086 11721 1837 0,'0'0'283'16,"0"0"-276"-16,0 0 8 15,-138 122 138-15,101-56 16 0,6 4 34 16,8-1-90-16,11 0-38 16,12-6 0-16,0-5-74 15,6-8-2-15,15-6-21 16,12-8-77-16,25-18-83 15,-6-12-319-15,-3-6-729 0</inkml:trace>
  <inkml:trace contextRef="#ctx0" brushRef="#br0" timeOffset="-174560.25">25341 12069 728 0,'0'0'857'0,"0"0"-628"16,0 0-91-16,0 0 122 15,0 0-68-15,0 0-128 16,0 0-26-16,-34 0 13 16,34-1-21-16,0-8 1 15,0 4 0-15,0-3-10 16,0-1 18-16,0 3-38 15,3 0 8-15,1 4-9 16,-2 1-7-16,-2 1 6 16,0 0-9-16,0 0 7 0,0 0-12 15,0 0 15-15,0 0-18 16,0 0 3 0,0 0-13-16,0 0 28 0,0 0-21 15,0 0 11 1,0 0-1-16,0 0 11 0,0 0 0 15,0 0 17-15,0 0-8 16,0 0 35-16,0 0-1 16,7-3-41-16,4-1-2 15,2 2-18-15,-2 2 9 16,1 0-3-16,-6 2-4 16,-1 14 16-16,-5 8 1 15,-3 4 8-15,-23 6 76 16,-8 4-56-16,-3-2-4 15,1-3-10-15,9-7-8 16,11-9-14-16,14-4-16 0,2-5-88 16,25-3 88-16,19-5 18 15,14 0 5-15,6 0 2 16,0 0 10-16,-12 0 0 16,-11 5 38-16,-15 5-35 15,-14 4 29-15,-12 6-43 16,0 6-1-16,-16 3 7 15,-11 0-7-15,-6 0-8 16,-12-12-110-16,10-6-147 16,8-11-438-16</inkml:trace>
  <inkml:trace contextRef="#ctx0" brushRef="#br0" timeOffset="-174374.34">26065 11891 2054 0,'0'0'481'0,"0"0"-419"16,0 0-37-16,98 146 65 15,-98-57-16-15,-20 32-18 16,-47 24-56-16,-22 1-5 16,14-35-184-16,12-45-317 0</inkml:trace>
  <inkml:trace contextRef="#ctx0" brushRef="#br0" timeOffset="-149084.26">23528 12172 626 0,'0'0'339'0,"0"0"-141"15,0 0-57-15,0 0 34 16,0 0-47-16,0 0 34 15,14-6-130-15,-12 3 9 16,-2 0 60-16,2 1-64 16,-2-1 39-16,0 3-1 15,0 0-65-15,0 0 104 16,0 0-87-16,0 0-1 16,0 0 38-16,0 0-48 15,0 0 51-15,0 0-33 0,0 0-22 16,0 0 79-1,0 0-90-15,0 0 5 0,0 0 40 16,0 0-28-16,0 0 45 16,0 0 4-16,0 0-52 15,0 0 124-15,0 0-132 16,9 0 2-16,6 0 14 16,10 0-13-16,13 0 8 15,9 0-18-15,2 0-43 16,16 3 32-16,-17 1-311 15,-11-4-572-15</inkml:trace>
  <inkml:trace contextRef="#ctx0" brushRef="#br0" timeOffset="-145267.28">19632 13914 742 0,'0'0'537'15,"0"0"-443"-15,0 0-54 16,0 0 62-16,0 0 29 15,0 0 6-15,-2 0-77 16,2 0-14-16,0 0 106 16,0 0-30-16,0 0 32 15,0-2-55-15,0 2-37 16,0 0 24-16,0 0-50 0,0 0-34 16,0 0 60-16,0 0-53 15,0 0 16-15,0 0 2 16,13 0-19-16,11 0 29 15,10 0-37-15,6 0 0 16,5 0 12-16,1 0 3 16,-1 0-16-16,-3 0 1 15,-6 0-93-15,4 4-41 16,-8 2-350-16,-15-4-239 0</inkml:trace>
  <inkml:trace contextRef="#ctx0" brushRef="#br0" timeOffset="-145115.83">19750 14076 1553 0,'0'0'765'0,"0"0"-669"16,125-7-84-16,-61-1-3 16,12 2-9-16,-14 3-179 15,-17 1-498-15</inkml:trace>
  <inkml:trace contextRef="#ctx0" brushRef="#br0" timeOffset="-143264.3">20802 13443 599 0,'0'0'557'0,"0"0"-329"16,0 0-119-16,0 0 54 15,0 0 24-15,0 0-11 16,0 0 25-16,38-48-76 0,-38 48-45 15,0 0 46 1,0 0-116-16,0 0 38 0,0 0-29 16,0 0-13-16,-5 0 12 15,-12 16-18-15,-6 8 0 16,-8 12 6-16,-2 10 3 16,-1 10 6-16,-1 11 12 15,2 7 4-15,1 3 63 16,8 3-85-16,5-3 5 15,9-4 59-15,7-10-58 16,3-5-15-16,7-7 0 16,18-5 1-16,4-6-2 15,8-8-38-15,3-6-118 16,20-18-56-16,-10-3-387 16,-8-5-581-16</inkml:trace>
  <inkml:trace contextRef="#ctx0" brushRef="#br0" timeOffset="-142934.39">20929 14187 1129 0,'0'0'604'15,"0"0"-485"-15,0 0-97 16,0 0 5-16,0 0 11 15,0 0-38-15,140-139-15 16,-104 93-89-16,-7-6-154 0,-4 2 88 16,-5 1 111-1,-3 8 59-15,-5 7 247 0,-3 10 20 16,-7 10 114-16,-2 11-153 16,0 3-171-16,0 12-41 15,-2 23-16-15,-7 13 0 16,-5 10 45-16,5 9-33 15,3-1-14-15,4-3 2 16,2 4-151-16,0-18-183 16,11-16-560-16</inkml:trace>
  <inkml:trace contextRef="#ctx0" brushRef="#br0" timeOffset="-142647.65">21620 14045 1980 0,'0'0'560'16,"0"0"-501"-16,0 0 95 15,0 0-36-15,0 0-63 16,0 0 47-16,120 0-82 16,-70 0 1-16,-2 0-19 0,2 0-2 15,10 0-88-15,-11 0-214 16,-9 0-497-16</inkml:trace>
  <inkml:trace contextRef="#ctx0" brushRef="#br0" timeOffset="-140918.56">22563 14122 1438 0,'0'0'582'0,"0"0"-394"15,0 0-110-15,0 0 97 16,0 0-50-16,0 0-115 0,118-65 27 16,-69 37-37-16,0-4 11 15,5-3-7-15,-5 2-4 16,-9-1-52-16,-7 3 46 15,-12 1-42-15,-15 4 47 16,-6 4 1-16,0 2 0 16,-27 1 31-16,-6 7-31 15,-11 10 0-15,-6 2 21 16,1 11-12-16,0 19-5 16,9 8-4-16,6 8 0 15,15 2 76-15,11 3-43 16,8-4 1-16,6-3 24 15,25-1-49-15,9-9 13 16,11-5-22-16,7-6-39 0,22-9-10 16,-16-5-170-16,-10-9-389 15</inkml:trace>
  <inkml:trace contextRef="#ctx0" brushRef="#br0" timeOffset="-138677.89">23056 13427 1109 0,'0'0'823'0,"0"0"-610"15,0 0-89-15,0 0 64 16,0 0 5-16,0 0-85 16,0 0-77-16,0 0 70 15,7 0-77-15,3 0-3 16,9-2 6-16,8-5-10 15,4 2-23-15,4-1 6 16,3 3-88-16,18 0-26 16,-10 3-268-16,-3-4-405 0</inkml:trace>
  <inkml:trace contextRef="#ctx0" brushRef="#br0" timeOffset="-136234.54">23717 13038 687 0,'0'0'357'0,"0"0"-197"16,0 0-51-16,0 0 59 16,0 0-37-16,0 0 9 15,0 0-79-15,8-34 20 16,-6 32 41-16,-2 0-51 15,2 2 1-15,-2-3-2 16,0 3-26-16,0 0 42 16,0 0-76-16,0 0 4 15,0 0 58-15,0 0-58 16,0 0 4-16,0 0-18 16,0 0 1-16,0 0 14 0,0 0-15 15,0 3-2-15,0 13-8 16,0 2 20-16,-4 3 5 15,-4 2-9-15,2-5 0 16,2-4 21-16,1-6-27 16,1-4 0-16,2-4-6 15,0 0 16-15,0 0-20 16,0 0 6-16,13 0-7 16,10-8-8-16,6-5 7 15,2 4-55-15,0-1 61 16,-8 3-22-16,-6 7 28 15,-7 0 0-15,-4 7 9 0,-4 12 4 16,-2 6-13-16,0 3 0 16,0-2 45-16,-4 1-36 15,-8-5-8 1,-1-2-1-16,2-4 1 0,-5-2-7 16,1-2-62-16,-9-10-173 15,1-2-25-15,3 0-528 0</inkml:trace>
  <inkml:trace contextRef="#ctx0" brushRef="#br0" timeOffset="-136050.68">23691 12883 1083 0,'0'0'1053'0,"0"0"-877"0,0 0-69 15,0 0-73-15,0 0 15 16,142-24-32-16,-102 24-16 15,3 0-2-15,-5 15-11 16,0 12-169-16,-9-1-90 16,-13-2-351-16</inkml:trace>
  <inkml:trace contextRef="#ctx0" brushRef="#br0" timeOffset="-135768.66">23588 13473 1818 0,'0'0'301'0,"0"0"-251"16,0 0 95-16,0 0-76 16,150-36-29-16,-106 34-31 15,1 2-9-15,11 0-110 16,-14 0-230-16,-7 6-465 0</inkml:trace>
  <inkml:trace contextRef="#ctx0" brushRef="#br0" timeOffset="-135434.33">23763 13626 918 0,'0'0'251'0,"0"0"-83"15,0 0 35-15,-154 49 14 16,118-37-118-16,7-5-33 0,13-1-4 16,10-5-39-1,6-1 8-15,0 0 60 16,20 0-47-16,11 0 25 16,7-1-68-16,8-5 11 0,4 1 4 15,3 2-8-15,0 1-8 16,-3 2 0-16,-9 0-12 15,-4 0-14-15,-8 0-45 16,-5 0-86-16,-8 0-69 16,-8 0-330-16</inkml:trace>
  <inkml:trace contextRef="#ctx0" brushRef="#br0" timeOffset="-135270.96">23976 13624 1272 0,'0'0'364'0,"0"0"-210"15,0 0-131-15,0 0 9 16,0 0 55-16,0 0-61 16,-45 142-4-1,37-96-22-15,3 8-24 0,3-11-151 16,2-11-726-16</inkml:trace>
  <inkml:trace contextRef="#ctx0" brushRef="#br0" timeOffset="-134862.37">24562 13337 2205 0,'0'0'222'0,"0"0"-178"0,0 0-44 16,0 0 63-16,98 113-22 15,-75-52 67-15,-7 10-77 16,-7 2 27-16,-9 7 26 16,0-1-29-16,-21 2 26 15,-10-4-65-15,-5-4-16 16,-3-5 27-16,-2-8-27 16,1-8-25-16,0 4-82 15,11-16-167-15,9-11-322 0</inkml:trace>
  <inkml:trace contextRef="#ctx0" brushRef="#br0" timeOffset="-134401.55">25260 13955 1803 0,'0'0'744'16,"0"0"-572"-16,0 0-15 15,0 0-19-15,0 0-64 16,0 0 42-16,0 0-103 15,52 7 8-15,-17-7 2 16,7 5-22-16,3-4-2 16,-1 2-28-16,2-2-122 15,4-1 28-15,-7 0-486 0,-10 0-1443 0</inkml:trace>
  <inkml:trace contextRef="#ctx0" brushRef="#br0" timeOffset="-133195.86">26440 13346 1553 0,'0'0'368'0,"0"0"-89"15,0 0-98-15,0 0-5 16,0 0-31-16,0 0-100 15,0 0-14-15,-5-20-31 16,-17 54 0-16,-10 19-7 16,-1 17 24-16,0 13 21 15,6-2 11-15,7-2-19 16,9-5 33-16,11-8-57 16,0-6 1-16,8-6 13 15,17-5-19-15,8-9-2 16,3-4-13-16,5 0-65 0,-1-9-39 15,13 5-178-15,-9-13-288 16,-6-7-222-16</inkml:trace>
  <inkml:trace contextRef="#ctx0" brushRef="#br0" timeOffset="-132622.15">26828 13916 386 0,'0'0'1375'16,"0"0"-1051"-16,0 0-189 0,0 0 43 15,0 0 2-15,0 0-141 16,0 0-32-16,97-132-6 16,-63 88-1-16,-1-5-1 15,3-2 1-15,-3-4-8 16,-6 1-7-16,-2 6 15 16,-9 6 0-16,-6 10 81 15,-3 12 35-15,-5 10 8 16,-2 6-101-16,0 4 4 15,0 0-30-15,0 8 3 16,0 18-26-16,0 15 19 16,-4 14 10-16,-3 6-3 15,1 2 0-15,-1-1 1 0,2-3-27 16,5-4-15-16,0 4-144 16,0-17-80-16,12-12-420 0</inkml:trace>
  <inkml:trace contextRef="#ctx0" brushRef="#br0" timeOffset="-132383.28">27559 13754 1687 0,'0'0'884'0,"0"0"-689"0,0 0-83 16,0 0-10-16,0 0-28 16,0 0-38-16,131 0-27 15,-73 0-1-15,4 0-8 16,21-2-91-16,-16 0-223 16,-14-4-698-16</inkml:trace>
  <inkml:trace contextRef="#ctx0" brushRef="#br0" timeOffset="-129321.35">28602 13812 1783 0,'0'0'533'0,"0"0"-420"16,0 0 31-1,0 0 2-15,0 0-21 0,0 0-123 16,0 0 25-16,147-24 4 16,-105 12-30-16,3-2 17 15,-1-2-18-15,-1-4-43 16,-5 2 41-16,-9-3-71 16,-13 2 10-16,-12-3 17 15,-4-2-27-15,-10 2 46 16,-21 0 6-16,-9 3 21 15,-7 7 6-15,-1 6-5 16,3 6 48-16,3 0-7 16,8 14-11-16,10 13 2 15,9 6 5-15,9 6-37 16,6-2 90-16,2 2-70 16,23-3 7-16,8-4 5 0,8-2-33 15,6-7 0-15,6-3-12 16,5-8-90-16,5-5-8 15,12-7-173-15,-15 0-320 16,-10-4-1032-16</inkml:trace>
  <inkml:trace contextRef="#ctx0" brushRef="#br0" timeOffset="-128719.39">29025 13000 1382 0,'0'0'602'15,"0"0"-323"-15,0 0-15 16,0 0 13-16,0 0-123 0,0 0-89 16,0 0 0-16,14 0-65 15,8 0 0-15,7 0 3 16,4 0-3 0,6 2 0-16,-2 2-35 0,-1-1-44 15,-5 5-43-15,7 1-196 16,-9-3-285-16,-7-2-203 0</inkml:trace>
  <inkml:trace contextRef="#ctx0" brushRef="#br0" timeOffset="-126199.49">29848 12541 818 0,'0'0'238'0,"0"0"-134"16,0 0 70-16,0 0 29 15,0 0-35-15,0 0-48 16,0 0 0-16,-3-15 42 15,3 14-76-15,0-2-20 16,0 2 11-16,0-2-57 16,0 1 43-16,0-1-3 15,0 1-59-15,0-3 62 16,0 0-32-16,0 1-30 16,0-3 33-16,0 2-28 15,0-4 4-15,0 1-10 16,0 0 1-16,3-2 13 0,3 3-14 15,4-4 0-15,3 3 12 16,-2 2-5-16,2 0-7 16,0 4 0-16,-1 2 6 15,-1 0 22-15,-3 0-28 16,0 12 0-16,-8 9 11 16,0 7 2-16,-8 4-2 15,-15 3 8-15,-4-2 11 16,0-8 15-16,4-4-45 15,11-9 0-15,5-4-18 16,4-6-3-16,3 1-67 0,5 0-28 16,17-1 16-16,5 2 93 15,0-1-8-15,-5 0 15 16,-5 3 24 0,-7-1-4-16,-6 7 6 0,-4 5-26 15,0 3 6-15,0 6 1 16,-16 4-7-16,-1 1-62 15,-12-2-53-15,4-7-362 16,3-8-734-16</inkml:trace>
  <inkml:trace contextRef="#ctx0" brushRef="#br0" timeOffset="-126037.3">29692 12936 1557 0,'0'0'814'0,"0"0"-701"0,0 0 16 15,0 0-28-15,147-2-51 16,-98 2-50-16,0 0-48 16,2 0-92-16,-11 0-358 15,-13 2-365-15</inkml:trace>
  <inkml:trace contextRef="#ctx0" brushRef="#br0" timeOffset="-125771.3">29922 13116 1205 0,'0'0'271'0,"0"0"-173"15,0 0 90-15,-147 63-103 16,97-46-28-16,4-1-40 16,7-3-16-16,15-6 12 15,11 0-13-15,13-6 0 16,0 1 30-16,16 0-29 15,17-2 65-15,11 3 50 16,5-1-21-16,7-2-38 16,2 0-57-16,0 0-12 15,-3 0-29-15,6 0-137 16,-16 0-118-16,-12 0-479 0</inkml:trace>
  <inkml:trace contextRef="#ctx0" brushRef="#br0" timeOffset="-125603.42">30084 13162 947 0,'0'0'716'0,"0"0"-604"15,0 0-106-15,0 0 114 16,0 0-22-16,-4 136-60 16,4-88-13-16,0 3-25 15,0 7-51-15,2-14-103 16,11-14-649-16</inkml:trace>
  <inkml:trace contextRef="#ctx0" brushRef="#br0" timeOffset="-125288.28">30661 13068 2027 0,'0'0'319'16,"0"0"-313"-16,40 103 4 15,-21-40 200-15,-3 15-103 16,-8 7-10-16,-6 6 11 0,-2-4-55 15,-6 0-9-15,-23-3-44 16,-12-2 18-16,-9-1-47 16,-33 7-8-16,14-23-238 15,9-19-508-15</inkml:trace>
  <inkml:trace contextRef="#ctx0" brushRef="#br0" timeOffset="-124350.13">19817 15797 753 0,'0'0'776'0,"0"0"-558"15,0 0-69-15,0 0 73 16,0 0 16-16,0 0-111 16,0 0 1-16,13 0-50 15,16 0-52-15,14-7 53 16,5 0-62-16,6 3-5 0,2 2-2 16,-8 2-10-16,-5 0-24 15,-9 0-108-15,-12 13-189 16,-15-1-426-16</inkml:trace>
  <inkml:trace contextRef="#ctx0" brushRef="#br0" timeOffset="-124204.33">19799 16040 1877 0,'0'0'568'0,"0"0"-442"15,0 0-66-15,174-11-35 16,-103 4-25-16,24-3-50 15,-16 1-238-15,-19 1-584 0</inkml:trace>
  <inkml:trace contextRef="#ctx0" brushRef="#br0" timeOffset="-117854.98">21391 16194 940 0,'0'0'570'0,"0"0"-444"16,0 0 7-16,0 0 82 16,0 0-2-16,0 0-90 15,0 0-56-15,15 0 28 16,-3 0 0-16,-2-3-37 15,3-2 57-15,3-4-91 0,0 0-1 16,4 1-2-16,3-7-15 16,3 3 15-16,3-1-21 15,3-1 2-15,-1 0 5 16,4-3-5-16,3-4-2 16,0 1 1-16,0-2 8 15,-2 0-13-15,-5 0 4 16,-4-1 0-16,-6 1-15 15,-5 5 15-15,-7-2-16 16,-5 1 15-16,-4 0-28 16,0 0 16-16,0 1-42 15,-13-6-14-15,-9 7 60 16,-5 2-52-16,-8 4 34 0,-12 6 21 16,-7 4-17-16,-8 4 23 15,-8 22-12-15,4 11 12 16,3 9 21-16,13 5-15 15,13 7 25-15,20 0 22 16,17 5-20-16,2-10 52 16,36-4-16-16,13-8-32 15,16-10 62-15,8-13-83 16,8-12-2-16,2-6-14 16,-2 0-6-16,-10-6-57 15,5-20-125-15,-22 3-163 16,-16-4-412-16</inkml:trace>
  <inkml:trace contextRef="#ctx0" brushRef="#br0" timeOffset="-117522.96">21718 15448 2056 0,'0'0'518'0,"0"0"-455"15,0 0-56-15,0 0 65 16,136 0-38-16,-76 0-19 16,5 0-16-16,-1 2 1 15,19 2-133-15,-18-4-123 16,-14 0-548-16</inkml:trace>
  <inkml:trace contextRef="#ctx0" brushRef="#br0" timeOffset="-116805.71">22748 14994 560 0,'0'0'828'0,"0"0"-678"15,0 0-149-15,0 0 61 16,0 0 27-16,0 0-80 0,0 0 9 15,0-25 38-15,0 23 9 16,0-3 53-16,0 2-49 16,0-1 9-16,0-1-19 15,0 5-58-15,0-5 17 16,0 5-2-16,0-4 5 16,0 0 93-16,0 3-52 15,0-5 2-15,0 3 1 16,0-6-45-16,5 2-2 15,4-5-18-15,4 0-5 16,3-3-14-16,1 4 19 0,-1 1 0 16,-1 2 25-1,-5 2 11-15,-4 3 70 0,-4 3-48 16,-2 0-57-16,0 3 48 16,0 17-49-16,-18 10 0 15,-4 10 60-15,-4-5-38 16,-1 6 8-16,4-13-30 15,8-8 11-15,8-5-29 16,7-12 18-16,0 1-88 16,20-4-42-16,16 0 61 15,9 0 55-15,-1 0-40 16,-3 0 39-16,-10-7 15 0,-12 7 1 16,-5 0 18-16,-12 0 2 15,-2 0-10-15,0 17-11 16,0 5 0-16,-12 9 0 15,-7 1-15-15,-8 4 15 16,-18 8-152-16,5-8-242 16,0-15-1223-16</inkml:trace>
  <inkml:trace contextRef="#ctx0" brushRef="#br0" timeOffset="-116648.66">22521 15408 1735 0,'0'0'731'0,"0"0"-612"16,0 0-19-16,160-8 10 16,-102 0-91-16,-2 4-19 0,-4 4-13 15,-6 0-232-15,-13 0-295 16,-12 0-897-16</inkml:trace>
  <inkml:trace contextRef="#ctx0" brushRef="#br0" timeOffset="-116380.38">22799 15545 1362 0,'0'0'336'16,"0"0"-174"-16,-137 53 21 16,81-31-45-16,8-5-89 15,13-7 10-15,15-3-41 16,13-2 1-16,7-5 22 15,11 0-12-15,23 0 2 0,12 0 68 16,10 0-17-16,5 0-30 16,1 0-52-16,-4-5 20 15,-4-2-47-15,-10 1 9 16,-9 2-122-16,-8-13-141 16,-9 8-218-16,-9-6-773 0</inkml:trace>
  <inkml:trace contextRef="#ctx0" brushRef="#br0" timeOffset="-116242.46">22973 15516 834 0,'0'0'1153'0,"0"0"-918"16,0 0-205-16,0 0 23 15,0 0 41-15,-37 121-50 16,23-58-5-16,1 27-39 16,3-15-75-16,6-13-320 0</inkml:trace>
  <inkml:trace contextRef="#ctx0" brushRef="#br0" timeOffset="-115871.94">23435 16012 2486 0,'0'0'542'0,"0"0"-495"16,0 0 105-16,0 0 17 15,0 0-115-15,0 0 4 16,0 0-58-16,22 0 9 16,5-4 6-16,11-4-15 15,4-2-12-15,5 1 6 0,5 1-52 16,2 3-16-16,29-6-87 16,-14 4-92-16,-9-3-437 0</inkml:trace>
  <inkml:trace contextRef="#ctx0" brushRef="#br0" timeOffset="-114703.43">24743 15901 1901 0,'0'0'522'16,"0"0"-436"-16,0 0 15 15,0 0 76-15,0 0-84 16,0 0-85-16,0 0 66 15,108-2-48-15,-60-10 5 16,8-1 32-16,2-4-63 0,2-3 6 16,-4-1-6-16,-8-2-61 15,-5 0 60-15,-9 2-88 16,-14-1 0-16,-9-5-8 16,-11 0-72-16,-2 1 47 15,-29 4 4-15,-9 8 9 16,-12 4 108-16,-8 10-15 15,0 0 16-15,2 22 113 16,6 9-7-16,12 6 7 16,13 3-9-16,15 4-57 15,12-3 47-15,0-2-53 0,19-3-2 16,16-4 21 0,11-5-59-16,3-9 5 15,4-6-6-15,0-2-49 16,1-6 33-16,-8-4-144 0,12 0-100 15,-12-4-245-15,-11-13-631 0</inkml:trace>
  <inkml:trace contextRef="#ctx0" brushRef="#br0" timeOffset="-113802.42">25148 15332 1230 0,'0'0'624'0,"0"0"-375"15,0 0 15-15,0 0 4 16,0 0-89-16,0 0-21 16,0 0-108-16,0 0-15 15,12 0-3-15,5 0-25 16,10 0-6-16,7 0-1 15,9 0-44-15,1 2 36 16,3 1-123-16,17-3-143 16,-10 0-303-16,-10 0-1013 0</inkml:trace>
  <inkml:trace contextRef="#ctx0" brushRef="#br0" timeOffset="-112917.28">26025 14821 431 0,'0'0'1139'0,"0"0"-863"15,0 0-213-15,0 0 83 16,0 0-19-16,0 0-104 16,0 0-22-16,-7 37 62 15,-4-8 26-15,2-7 46 16,2-1-78-16,3-6-8 15,2-5-17-15,2-6-23 16,0-1-15-16,0-3 6 16,2 0-34-16,14 0 16 0,3 5 18 15,4-5 0 1,-3 0 0-16,0 4 5 0,-4 1-11 16,-3 7 6-16,-4 8 0 15,-2-3 9-15,-3 9-8 16,-4 1-1-16,0-4 9 15,0 0 2-15,0-10-19 16,-8 0 8-16,-9-4-76 16,-18-5-11-16,2-4-215 15,-3 0-393-15</inkml:trace>
  <inkml:trace contextRef="#ctx0" brushRef="#br0" timeOffset="-112740.38">25927 14708 1883 0,'0'0'507'0,"0"0"-348"16,124-50 12 0,-63 34-29-16,-1 7-100 0,-2 4-12 15,-4 5-30-15,-8 0 0 16,-7 12-69-16,-8 16-137 16,-12 12-147-16,-5 1-212 15,-7-11-1041-15</inkml:trace>
  <inkml:trace contextRef="#ctx0" brushRef="#br0" timeOffset="-112496.39">25835 15342 1694 0,'0'0'729'16,"0"0"-554"-16,0 0-78 15,0 0 3-15,123-12-48 16,-74 7-52-16,4-4-69 16,19 5-58-16,-16 0-363 15,-10 1-241-15</inkml:trace>
  <inkml:trace contextRef="#ctx0" brushRef="#br0" timeOffset="-112188.74">26105 15436 1460 0,'0'0'236'0,"0"0"-185"16,0 0 41-16,0 0 35 15,-122 71-68-15,72-44 66 16,2-4-38-16,3-1-40 16,9-5-19-16,11-8-13 15,13-3-8-15,9-2-7 0,3-4 0 16,9 0 46 0,20 0-45-16,11 0 60 15,7 0-21-15,5 0-34 0,0-4 15 16,4-2-21-16,-4 4-18 15,-4 0 17-15,4-3-206 16,-14 2-174-16,-12-7-801 0</inkml:trace>
  <inkml:trace contextRef="#ctx0" brushRef="#br0" timeOffset="-112031.08">26236 15468 1505 0,'0'0'645'0,"0"0"-598"15,0 0-13-15,0 0 33 16,0 0 59-16,-33 143-77 0,27-85-34 16,-3 4-15-16,-3 14-14 15,6-9-214-15,4-21-272 0</inkml:trace>
  <inkml:trace contextRef="#ctx0" brushRef="#br0" timeOffset="-111648.33">27035 15848 2435 0,'0'0'535'15,"0"0"-472"-15,0 0-39 16,0 0 39-16,0 0-24 16,121 0-39-16,-73 0-38 0,4 7 11 15,-1 7-130-15,-11 0-168 16,-15-6-627-16</inkml:trace>
  <inkml:trace contextRef="#ctx0" brushRef="#br0" timeOffset="-111505.38">26901 16094 1746 0,'0'0'625'0,"0"0"-493"15,0 0 2-15,124 18-3 16,-43-10-126-16,50 0-5 16,-17-3-203-16,-9-5-418 0</inkml:trace>
  <inkml:trace contextRef="#ctx0" brushRef="#br0" timeOffset="-110746.65">28983 15580 2299 0,'0'0'313'0,"0"0"-209"16,0 0 46-16,0 0 22 15,-58-132-99-15,54 99-51 16,4 1 40-16,0-3-62 16,4 3 0-16,17 0-2 15,4 6-1-15,4 0-13 0,5 12-4 16,0 0 20-16,4 10-36 16,-1 4 33-16,3 0-9 15,1 4-7-15,-3 13-2 16,-5 12 2-16,-4 5 1 15,-9 2 18-15,-4 6 6 16,-8 11 7-16,-8 0-3 16,0 17-8-16,-13 7-1 15,-20 8 12-15,-14 5-13 16,-8 3-50-16,-9-3-85 16,-13 17-175-16,15-22-341 15,12-24-878-15</inkml:trace>
  <inkml:trace contextRef="#ctx0" brushRef="#br0" timeOffset="-110635.72">28854 16388 1940 0,'0'0'840'0,"0"0"-617"0,0 0-57 16,0 0-16-16,0 0-69 15,0 0-81-15,0 0-123 16,-14 67-66-16,3-45-501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8:02:54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22581 7490 1088 0,'0'0'662'15,"0"0"-579"-15,0 0-60 16,0 0 65-16,0 0-41 16,0 0 32-16,-9 0 5 15,9 0-26-15,0 0 75 16,0 0-86-16,0 0 2 15,0 0 2-15,0 0-31 0,0 0 19 16,0 0 3 0,0 0-29-16,0 0 65 0,0 0-67 15,0 0 18-15,0 0 12 16,0 0-40-16,0 0 15 16,0 0-16-16,0 0 2 15,0 0 11-15,13 0-13 16,18 0-15-16,11 0 14 15,22 0 2-15,13 0 7 16,31-2-8-16,29-7 1 16,40-6 41-16,16-2-42 15,6 2 6-15,1-2-3 16,-10 2 7-16,8 1-10 0,10 2 0 16,6-2 1-16,8 1 12 15,2 3-13-15,-6 1 0 16,-2 2-1-16,-6 2 8 15,-3 2-7-15,1 1 0 16,1 2 1-16,5 0-2 16,7 0 1-16,9 0 0 15,5 0 15-15,8 0-15 16,0 0 16-16,-4 2-16 16,-9 4 1-16,-5 0 25 15,-7 2-20-15,-6 1-2 16,-11 2 14-16,-12 3-12 15,-15-2-5-15,-18 2-1 16,-33 0-34-16,-32-4 33 16,-13 6-126-16,-33-4-172 0,-19-5-399 0</inkml:trace>
  <inkml:trace contextRef="#ctx0" brushRef="#br0" timeOffset="1055.47">24689 5046 1347 0,'0'0'162'16,"0"0"-83"-16,0 0-24 0,0 0-1 15,0 0 22-15,0 0-39 16,0 0-2-16,-2-7 17 16,2 7-44-16,0 0 2 15,0 0-10-15,0 7 0 16,0 18 0-16,7 11 1 15,0 14-1-15,-3 14 58 16,3 29-23-16,1 34 39 16,6 31 16-16,-5 13-7 15,-2 8 1-15,-5 0-39 16,-2 2-16-16,0 17 37 16,-5 16-23-16,-8 15 30 15,-1 2-26-15,6-1 16 0,1-9 13 16,5-13-27-16,0-16-22 15,2-16 12-15,0-16-29 16,2-14 2-16,9-10-12 16,1-25 0-16,-4-21 6 15,-1-26-6-15,-1-10-20 16,4 4 19-16,3 5-93 16,2-5-93-16,14-22-111 15,-4-17-267-15,-1-19-975 0</inkml:trace>
  <inkml:trace contextRef="#ctx0" brushRef="#br0" timeOffset="2404.67">23939 6534 1159 0,'0'0'267'0,"0"0"-170"16,0 0-83-1,0 0 36-15,0 0 62 0,0 0-23 16,0 0 3-16,0 0-52 15,0 0-40-15,0 0 25 16,0 0-25-16,0 0-13 16,0 0-44-16,0 0-60 15,0 3-3-15,-8 5 24 16,2-2-169-16,-1-2 42 0</inkml:trace>
  <inkml:trace contextRef="#ctx0" brushRef="#br0" timeOffset="5833.12">23704 6662 1235 0,'0'0'351'0,"0"0"-211"16,0 0-26-16,0 0-17 15,0 0-1-15,0 0 13 16,0 0 17-16,0-7-58 16,0 7-40-16,0 0 9 0,0 0-28 15,0 0 10-15,0 0-9 16,3 0-9-16,5 0 7 15,6 0-8-15,3 0 0 16,8 0 25-16,2 0-25 16,0 0 13-16,-2 0-13 15,1 0 1-15,0 0 9 16,-1 0-10-16,4 0 0 16,0 0-1-16,7 0 9 15,-1 0-7-15,6 0-1 16,-1 0 0-16,-3-2-6 15,0 2 6-15,-2-3 0 16,-4 2 3-16,1-1-2 16,-3 2-1-16,0 0 0 15,2 0 2-15,0 0 11 16,0-2-13-16,0 2 0 16,-2 0-1-16,0 0 11 0,-2 0-10 15,-1 0 0-15,1 0 1 16,0 0 27-16,-2 0-28 15,2 0 0-15,-1 0 12 16,1 0 0-16,0 0-12 16,-1 0 10-16,1 0 2 15,0 0 18-15,-3 0-30 16,3 0 0-16,2 0 21 16,0 0-21-16,0 0 14 15,5 0-14-15,-3-2 1 16,4 0 8-16,-1 0-9 0,3-1 0 15,0 0-9-15,-2 1 16 16,-1-2-7-16,-1-2 0 16,-2 2 0-1,0 0 3-15,1 0-3 0,-3-1 0 16,0 0-6-16,-5 1 14 16,-1-2-7-16,-2 2-1 15,-2 0 0-15,-2-2 6 16,1 2-6-16,0-2 0 15,0 0 9-15,0 0 3 16,1-2-9-16,2 0-2 16,1-2 7-16,1 3 17 15,-4-5-25-15,4 3 0 16,-1-2 8-16,-2-1-8 16,0 1-1-16,1-1-4 0,-4 0 5 15,1-1 3-15,-3 1-3 16,-1 3 0-16,-1-2-5 15,-1 1 14-15,-1-2-9 16,2 1 0-16,0-2 1 16,0-3-1-16,3 3 0 15,0-4 0-15,0 1-8 16,-1 0 8-16,1 0 0 16,1-2-1-16,-1 2 1 15,-1 0-6-15,-1-2 6 16,1 1-12-16,-1 0-6 0,-1-1 18 15,1-2-6-15,-1 0-3 16,1-2-3-16,-1 0 11 16,1-2 0-16,-3 0 1 15,2-1-22-15,-2 4 19 16,-2-3-8-16,2 2 2 16,1-1-19-16,-2-1 27 15,1 1-27-15,3 2 22 16,-3 1-9-16,1 1 15 15,0 2-2-15,2-1-5 16,2-3-29-16,0 2 35 16,-1-1-8-16,1-3 9 15,-1 4-20-15,-1-2 20 16,-1 3-8-16,-2 0 7 16,0 1-6-16,0-4 6 0,0 3-5 15,1 0 6-15,-2 0-8 16,2 1 8-16,1-2-8 15,-2 1-22-15,3 2 2 16,-1-1 20-16,1 3-24 16,-1-1 17-16,-3 1 3 15,2-1 12-15,1 0 0 16,1-1-1-16,-1 0 1 16,1 0 0-16,-3-1 0 15,2 2 7-15,-2 1-8 16,0 0 1-16,1-1 0 15,-1 3 0-15,0 0 0 0,2 0 0 16,-2 1-1 0,2-2 1-16,-1 3-13 15,-1 3 13-15,1-2 0 16,-2 1-6-16,-1 0 7 0,3 1-1 16,1 0 0-16,1-1 0 15,-1 2-2-15,-1-2 2 16,5 2 0-16,-5 3-4 15,5-4 4-15,-5 3 0 16,2 0-1-16,-5-1 1 16,2 5-5-16,-2-3 5 15,2 1 0-15,2 0-1 0,1 0 2 16,4-1-1 0,-3 3 0-16,4 0 1 0,-2 0-3 15,1-3 2-15,-1 3 0 16,2 0 5-16,-3 0-4 15,1 0 5-15,-1 0-6 16,-3 0 1-16,0 0-6 16,-1 0 5-16,-1 0 0 15,-2 0 0-15,2 0 9 16,-2 0-9-16,2 0 0 16,-2 0 0-16,-3 3 0 15,3 0 0-15,1 1-2 16,-2 1-4-16,3 2 12 0,3 1-6 15,-1 0 0-15,1-2 0 16,-1 2 3-16,1-2-3 16,-1 2 0-16,-5-1-6 15,4 0 12-15,-5-1-6 16,1 2 0-16,-1-2 0 16,0 2 0-16,-3 0 0 15,3 2 0-15,-3 0-6 16,3 0 12-16,2 2-7 15,0 0 1-15,0 0 0 16,-3 0 0-16,4 3 0 16,-2-3 0-16,-1 0-7 15,-1-1 13-15,2 2-6 16,0 1 0-16,-1 1 0 16,1 0 6-16,0 1-6 0,0-1 0 15,-1 0 3-15,2 2 4 16,-2-3-4-16,-1 1-2 15,1 2-1-15,-1-2 15 16,4-1-15-16,-4 2 0 16,1 0 1-16,2-2 0 15,-2 2-1-15,0 0 0 16,-1-2 0-16,-2 2 3 16,1-2-3-16,-1 0-1 15,1-2-7-15,0 2 14 16,-1 0-6-16,2 1 0 15,1-1 0-15,0 0 3 16,2-3-3-16,-3 4 0 16,1-6-6-16,0 5 12 15,-2-5-7-15,1 2 1 16,-2 1 0-16,3 0 8 0,-3 2-8 16,4-1-4-16,-4-1 2 15,0 2 4-15,1-2 3 16,-3 0-5-16,0 3 0 15,2-3-3-15,-2 2 3 16,4-2 0-16,-2 1-6 16,2-1 15-16,1 2-10 15,-1-2 1-15,2 0 0 16,-2 1 1-16,-1-4-1 16,1 1 0-16,-4 0-3 0,3 1 9 15,-2-1-12-15,1 0 6 16,0-1 0-16,1 4 3 15,-1-4-3-15,0 4 0 16,3-4 5-16,-2 1-5 16,-1 1-2-16,3-1 2 15,-3 3 0-15,3-4 5 16,0 1-5-16,0 0 0 16,-1 0-13-16,-2-3 25 15,3 2-13-15,-2 1 1 16,2-3 0-16,1 2 5 15,-1-1-5-15,2 0-2 16,-2 0-12-16,1-2 21 16,1 2-8-16,1 0 2 0,0-2 5 15,1 3 6-15,1-4-12 16,1 1 0-16,-1 0 8 16,-2-1-7-16,3-2 10 15,1 4-9-15,-1-4-2 16,-1 3 15-16,1-1-15 15,1-2 0-15,-3 3 0 16,4-2 0-16,-1 0 0 16,3 0 0-16,-1 0 1 15,1 1 11-15,-1-1-12 16,-3-1 0-16,1-1 2 16,-1 3-2-16,-3-3-1 15,1 1-1-15,-5-1 2 0,4 0 2 16,-4 1-2-1,1-1 0-15,-1-1-4 0,0 3 4 16,2-1 0-16,3 1 0 16,0-3 0-16,2 4 4 15,3-3-4-15,-3 1 0 16,3-1-6-16,-2 3 7 16,-2-3-1-16,5 2 0 15,-5-1 1-15,2 2-1 16,-1-1 0-16,0 2-7 15,-1-2-9-15,-1 0 16 16,1 0-6-16,-4 1 6 16,3 0-5-16,1 0 5 15,3 4 0-15,3-4 0 16,-1 4 3-16,4-1-3 0,-1-3-2 16,2 4 1-16,-2-1-21 15,1-2 22-15,0 2-6 16,-1-2 6-16,1 0 2 15,-2-2-2-15,2 0 0 16,-1 0-1-16,-1-1 2 16,2 2 4-16,-1 2-5 15,0-4 0-15,2 3-3 16,1-1 3-16,-2 2 0 16,2-2-1-16,2 0 6 15,-5-1-6-15,-1 2 1 16,2-1 0-16,-1 0-2 0,2-1 2 15,0 2 0-15,1 2 1 16,4 0 1-16,2-1-3 16,0 1 1-1,0-1 0-15,-2 0-4 0,1-2 4 16,-1 0 0-16,2-2-1 16,0 3 8-16,0-1-8 15,2 0 1-15,4 2 0 16,2-2 20-16,-2 3-11 15,5-1-8-15,-2 0 24 16,3 2-23-16,-2-4 10 16,3 4-12-16,3-1 1 15,7-2 5-15,1-1-5 0,7 2 1 16,2-3 23-16,3-1-25 16,3 1 10-16,0 1-10 15,-1-3-12-15,-5 1 1 16,10 5-61-16,-17-1-156 15,-14-3-290-15</inkml:trace>
  <inkml:trace contextRef="#ctx0" brushRef="#br0" timeOffset="6891.57">29904 7400 995 0,'0'0'349'0,"0"0"-197"15,0 0-72-15,0 0 67 16,0 0-31-16,0 0-36 15,0 0 7-15,122-1-42 16,-93 1-8-16,2-2 26 16,-2 2-62-16,3 0-1 15,7 0-32-15,-2 0-138 16,-8 0-201-16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511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952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85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0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9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9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566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934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1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09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4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FD82-29D9-4959-AB62-096EA6FCECF8}" type="datetimeFigureOut">
              <a:rPr lang="vi-VN" smtClean="0"/>
              <a:t>12/03/2024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AD36-CD3E-409A-B366-42D98472F6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538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43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2" y="256998"/>
            <a:ext cx="8286574" cy="2380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62600" y="407880"/>
              <a:ext cx="10743480" cy="5116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520" y="394920"/>
                <a:ext cx="1076652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39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9" y="314251"/>
            <a:ext cx="8981563" cy="16237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9720" y="1958760"/>
              <a:ext cx="9263520" cy="3231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840" y="1948320"/>
                <a:ext cx="9286920" cy="32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5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9" y="300476"/>
            <a:ext cx="10583154" cy="5880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663040" y="1715760"/>
              <a:ext cx="2635560" cy="2223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1160" y="1703160"/>
                <a:ext cx="2653920" cy="22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19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" y="328538"/>
            <a:ext cx="10454567" cy="18318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24960" y="2288880"/>
              <a:ext cx="10673640" cy="4276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880" y="2277720"/>
                <a:ext cx="10694880" cy="42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1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5" y="348541"/>
            <a:ext cx="10267364" cy="5657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125920" y="1811160"/>
              <a:ext cx="2941560" cy="1502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3680" y="1800720"/>
                <a:ext cx="2962080" cy="15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36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5" y="326488"/>
            <a:ext cx="10527104" cy="53841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902320" y="4509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2960" y="4500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23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4" y="314691"/>
            <a:ext cx="10784425" cy="43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7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444085"/>
            <a:ext cx="10518384" cy="48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87" y="333667"/>
            <a:ext cx="9339775" cy="58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1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4" y="330003"/>
            <a:ext cx="10395416" cy="2455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14000" y="2974680"/>
              <a:ext cx="10621440" cy="2822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760" y="2963520"/>
                <a:ext cx="10640520" cy="28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250440" y="5556960"/>
              <a:ext cx="1264680" cy="312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7840" y="5544720"/>
                <a:ext cx="12852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2884680" y="2947320"/>
              <a:ext cx="8916120" cy="351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3880" y="2937960"/>
                <a:ext cx="8929800" cy="35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7328520" y="4896360"/>
              <a:ext cx="1570320" cy="3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920" y="4883400"/>
                <a:ext cx="15944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6634800" y="4178160"/>
              <a:ext cx="5041440" cy="2352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2200" y="4167000"/>
                <a:ext cx="5061240" cy="23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5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545" y="191645"/>
            <a:ext cx="8819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 MỘT SỐ PHÂN PHỐI THƯỜNG GẶP</a:t>
            </a:r>
            <a:endParaRPr lang="vi-VN" altLang="en-US" sz="36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1" y="1027895"/>
            <a:ext cx="9615927" cy="53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" y="316889"/>
            <a:ext cx="8951083" cy="1163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6480" y="1531800"/>
              <a:ext cx="11237040" cy="4110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240" y="1521720"/>
                <a:ext cx="11256840" cy="41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6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6" y="300623"/>
            <a:ext cx="10339242" cy="17169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36040" y="2107440"/>
              <a:ext cx="10711800" cy="4480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600" y="2098440"/>
                <a:ext cx="10729440" cy="45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21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8" y="353011"/>
            <a:ext cx="11104342" cy="15109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C49EE2-F8F4-0FA7-07EF-B2DB963E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35" y="2419349"/>
            <a:ext cx="11402455" cy="24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8" y="487680"/>
            <a:ext cx="10141194" cy="5809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19800" y="3527280"/>
              <a:ext cx="2759760" cy="24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40" y="3517920"/>
                <a:ext cx="277848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6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6" y="276809"/>
            <a:ext cx="9467411" cy="1755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46680" y="2138040"/>
              <a:ext cx="10692720" cy="4172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080" y="2128680"/>
                <a:ext cx="10713960" cy="41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0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A10915-852E-40FB-B830-D5A52A28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8" y="303409"/>
            <a:ext cx="11173816" cy="18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9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79" y="263256"/>
            <a:ext cx="9756384" cy="55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8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NGDIEP</dc:creator>
  <cp:lastModifiedBy>Nguyễn Điệp</cp:lastModifiedBy>
  <cp:revision>17</cp:revision>
  <dcterms:created xsi:type="dcterms:W3CDTF">2021-10-06T16:32:24Z</dcterms:created>
  <dcterms:modified xsi:type="dcterms:W3CDTF">2024-03-12T02:34:30Z</dcterms:modified>
</cp:coreProperties>
</file>