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322" r:id="rId7"/>
    <p:sldId id="321" r:id="rId8"/>
    <p:sldId id="323" r:id="rId9"/>
    <p:sldId id="324" r:id="rId10"/>
    <p:sldId id="325" r:id="rId11"/>
    <p:sldId id="327" r:id="rId12"/>
    <p:sldId id="32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1-11T07:58:47.257"/>
    </inkml:context>
    <inkml:brush xml:id="br0">
      <inkml:brushProperty name="width" value="0.05292" units="cm"/>
      <inkml:brushProperty name="height" value="0.05292" units="cm"/>
      <inkml:brushProperty name="color" value="#FF0000"/>
    </inkml:brush>
  </inkml:definitions>
  <inkml:trace contextRef="#ctx0" brushRef="#br0">11157 10958 880 0,'0'0'379'16,"0"0"-253"-16,0 0-62 15,0 0-52-15,0 0 21 16,0 0 101-16,0-5-92 15,0-2-23-15,4 1-1 16,-2 1-11-16,1 0 46 16,-3 0 11-16,2 1 5 15,-2 0 58-15,2-1-89 16,0-1 5-16,-2-1 25 16,2 0-37-16,2 0 4 15,-1 0-35-15,-3 6 1 0,2-2 35 16,-2 3-36-16,0 0 0 15,0 0 19-15,0 0-2 16,0 0 49-16,0 0-35 16,0 0-22-16,-7 8 58 15,-12 16-67-15,-10 13 9 16,-10 10 13-16,-1 10-21 16,-2 1 29-16,0-2-30 15,2-3 0-15,4-7 2 16,3-9-2-16,6-9-2 15,4-6 1-15,7-8-93 16,8-6-168-16,3-8-464 0</inkml:trace>
  <inkml:trace contextRef="#ctx0" brushRef="#br0" timeOffset="278.19">10786 11032 1445 0,'0'0'374'16,"0"0"-257"-16,0 0-45 16,0 0-72-16,0 0 8 0,-149 113 103 15,111-57-14 1,9 3-12-16,16-5-17 0,13-7-39 15,0-7 29-15,35-11-58 16,21-11 11-16,11-12-26 16,41-6 9-16,-17-15-169 15,-14-5-335-15</inkml:trace>
  <inkml:trace contextRef="#ctx0" brushRef="#br0" timeOffset="2011.55">10185 11798 1322 0,'0'0'345'0,"0"0"-250"16,0 0 3-16,0 0 3 15,0 0 3-15,0 0 47 16,0 0-23-16,-7-13-39 16,-9 13-34-16,-6 0-42 15,-7 13 5-15,-9 20-18 16,1 13 0-16,0 10 11 16,6 4-11-16,11-5 46 15,9-6-46-15,11-10 1 16,0-12 3-16,14-10-4 15,19-13-7-15,13-4 7 16,10-21-53-16,4-16 10 0,1-16-95 16,-3-7-38-1,-9-9 111-15,-11-3-12 0,-11 2 41 16,-15 8 36-16,-4 8 1 16,-8 16 84-16,0 14 49 15,0 14-28-15,-14 10 7 16,-3 4-104-16,-6 30-9 15,1 17 8-15,1 11 2 16,8 7 27-16,5 4-37 16,8-9 6-16,0-10 0 15,0-11-6-15,17-14-9 0,6-9 3 16,6-9-52 0,2-11 24-16,2 0-73 0,0-6-86 15,1-15 77-15,-5 2 2 16,-7 3 37-16,-7 4 59 15,-5 12 2-15,-1 0 16 16,-5 10 22-16,2 13 22 16,2 5 30-16,3 0-65 15,5-8 4-15,3-6 9 16,6-7-22-16,6-7 22 16,5-4-22-16,1-18-104 15,2-8-14-15,-8-6-170 16,-4-1 95-16,-8-1 71 15,-5 6 122-15,-5 9 87 16,-7 8 135-16,0 15-37 0,-2 0-75 16,0 20-83-16,0 14 116 15,0 4-58-15,0 3-53 16,4-7 34-16,4-7-63 16,-2-6 7-16,3-10-7 15,0-4-3-15,0-7-26 16,2 0-34-16,0-10-50 15,-2-14-44-15,-2-10-124 16,-1-9 13-16,-1 1 52 16,-1 0-21-16,1 8 234 15,-3 13 308-15,-2 9 188 16,0 12-304-16,0 5-152 16,0 22-20-16,0 2 93 15,0 5-56-15,0-1-3 0,0-6-27 16,0-3-16-16,3-4-6 15,1-4-5-15,-2-3-125 16,2-9-52-16,-1-4-338 16,-1 0-545-16</inkml:trace>
  <inkml:trace contextRef="#ctx0" brushRef="#br0" timeOffset="2189.93">11085 11744 780 0,'0'0'948'0,"0"0"-872"16,0 0-76-16,0 0 0 16,0 111 16-16,0-59 27 15,0 0-42-15,9-6-1 16,9-10 0-16,17-13-121 0,-1-12-198 16,-1-11-419-16</inkml:trace>
  <inkml:trace contextRef="#ctx0" brushRef="#br0" timeOffset="2426.02">11390 11909 1532 0,'0'0'347'0,"0"0"-275"15,0 0 76-15,-145 120-84 16,107-74-36-16,9-7 51 16,14-12-56-16,9-6-18 15,6-10-5-15,0-8-98 0,24-3 20 16,7-10-127-16,2-15-131 15,4-2 104-15,-4 0 101 16,-6 8 131-16,-8 8 58 16,-3 9 76-16,-7 2 28 15,0 13-57-15,9 19-80 16,-3-4-25-16,1-9-584 0</inkml:trace>
  <inkml:trace contextRef="#ctx0" brushRef="#br0" timeOffset="3169.98">11660 11255 978 0,'0'0'524'16,"0"0"-375"-16,0 0-73 15,0 0-75-15,0 0 56 16,-29 106 130-16,29-37-24 16,0 11 35-16,2 6-112 15,12 2-42-15,-3-1 20 16,2-7-41-16,-4-13-1 16,2-9-22-16,-4-17 18 0,0-15-38 15,0-12 20 1,-5-7-52-16,2-7 52 0,0-9 14 15,5-19-14-15,5-10-95 16,3-1-24-16,6 0 61 16,-1 13-36-16,1 18 53 15,-4 8 35-15,-3 10-9 16,-9 21 15-16,-7 8 50 16,0 3 8-16,-9 0 63 15,-13-1-69-15,-3-9-32 16,-2-6 23-16,6-8-35 15,2-10 1-15,6-8-9 16,6 0-11-16,5-12 10 16,2-19-121-16,7-3-95 15,17-4-29-15,5 6-73 16,0 10 181-16,-4 10 111 16,-7 12 27-16,-5 0 82 0,-7 12 41 15,-1 10 14-15,-2 2 9 16,1 1-62-16,5-6-53 15,4-5-25-15,7-5 10 16,7-9-32-16,4 0 4 16,2-13-123-16,-1-13-77 15,-8-8-56-15,-5-2 29 16,-13 0-4-16,-6 4 243 16,0 8 55-16,-12 10 443 15,-7 14-289-15,3 0-89 16,3 23-60-16,3 6 44 0,10 0 2 15,0 3-84-15,18-6 33 16,12-9-55-16,7-7-28 16,8-10-12-16,-1 0-92 15,12-30-69-15,-14-4-180 16,-7-4-276-16</inkml:trace>
  <inkml:trace contextRef="#ctx0" brushRef="#br0" timeOffset="3493.06">12376 11622 165 0,'0'0'1072'0,"0"0"-736"16,0 0-283-16,0 0-45 16,0 0 74-16,22 146-3 0,-13-77 35 15,4 1-26 1,-1-1-79-16,1-4 29 0,-4-9-38 16,0-7-72-16,-2-11-11 15,-5-10-32-15,-2-10-22 16,0-13-68-16,-2-5 39 15,-10 0 14-15,-1-27-184 16,4-9 333-16,5-13 3 16,4-3 55-16,0-6 74 15,6 2 65-15,12 4 13 16,6 10 95-16,3 10-160 16,2 12-100-16,5 7-2 15,-1 9-40-15,-2 4 0 16,-2 0-9-16,-4 15-75 15,-7 10-24-15,-7-2-198 0,-9-3-354 16</inkml:trace>
  <inkml:trace contextRef="#ctx0" brushRef="#br0" timeOffset="3682.19">11901 11812 309 0,'0'0'1503'0,"0"0"-1503"15,0 0 0-15,0 0-56 16,129-91-197-16,-88 59-40 16,-8-1-658-16</inkml:trace>
  <inkml:trace contextRef="#ctx0" brushRef="#br0" timeOffset="3783.69">12135 11339 1039 0,'0'0'1029'16,"0"0"-1029"-16,20 103-98 15,-4-37-77-15,2-5-1101 0</inkml:trace>
  <inkml:trace contextRef="#ctx0" brushRef="#br0" timeOffset="4461.89">13352 10935 886 0,'0'0'777'15,"0"0"-612"-15,0 0-56 16,0 0-2-16,0 0-70 15,0 0-2-15,0 0-7 16,54 11 59-16,-16 18 86 16,6 9-104-16,5 4-26 15,-3 4 18-15,4-2-46 16,-5-2 1-16,-5-3-16 16,-3-10-30-16,-3-3 18 0,-3-2-159 15,-11-10-182-15,-7-5-305 16</inkml:trace>
  <inkml:trace contextRef="#ctx0" brushRef="#br0" timeOffset="4729.46">13492 11257 1468 0,'0'0'240'16,"0"0"-231"-16,0 0 17 15,0 0 46-15,0 0 68 0,155 107 84 16,-100-83-122 0,3-5-28-16,2-3-5 15,-2-9-30-15,-2-7 5 16,-2 0-21-16,-10-18-23 0,-3-11 84 16,-8-7-84-16,-4-4-6 15,-2-2-26-15,-6 0-66 16,11-6-112-16,-8 9-183 15,-3 13-737-15</inkml:trace>
  <inkml:trace contextRef="#ctx0" brushRef="#br0" timeOffset="5277.31">14422 11626 1172 0,'0'0'534'0,"0"0"-341"16,0 0-148-16,0 0-20 0,0 0-19 15,-100 103 52 1,75-49 91-16,3-4-65 0,11-4-50 16,7-10-10-16,4-12-18 15,0-12-12-15,15-12-37 16,9 0-26-16,5-33-14 15,1-10-207-15,-4-13-187 16,-3-10 215-16,-6-7-68 16,-3-1 40-16,-5 0 290 15,-3 4 329-15,-1 13 12 16,-5 16 69-16,2 19 141 16,-2 17-297-16,0 5-180 15,0 24-59-15,2 20-15 16,5 15 7-16,2 9 39 0,6 4-46 15,3 0 0-15,3-5-10 16,-2-9-78-16,-1-12-58 16,-5-8-153-16,-5-14-256 15,-8-15-188-15</inkml:trace>
  <inkml:trace contextRef="#ctx0" brushRef="#br0" timeOffset="5632.99">14204 11614 1672 0,'0'0'313'0,"0"0"-313"16,0 0-35-16,120-54 13 15,-55 42 0-15,6 2 23 16,3 4-1-16,-5 6 20 16,-7 0 11-16,-15 11 23 0,-16 18-22 15,-20 7 49-15,-11 4 126 16,0 5-111-16,-18-3-20 15,-4-6-27-15,0-6-40 16,6-12 13-16,5-11-22 16,7-7 0-16,4 0-28 15,0-17 19-15,4-17-262 16,21-8 23-16,8-2 52 16,0 9 59-16,1 14 65 15,-5 14 72-15,-9 7 59 16,-5 21-8-16,-3 12-9 0,-3 5-20 15,-3-5-22-15,6-8-29 16,-3-8-136-16,-3-13-211 0</inkml:trace>
  <inkml:trace contextRef="#ctx0" brushRef="#br0" timeOffset="6778.27">14708 11185 1824 0,'0'0'441'16,"0"0"-441"-16,0 0 0 16,0 0 6-16,64 111 2 15,-19-77 9-15,13-9-17 0,6-11-16 16,3-14-36-16,1 0-95 16,-6-26-48-16,-9-10 183 15,-13-8-231-15,-11-2-128 16,-11-6 98-16,-9 0 273 15,-4 3 43-15,-5 3 231 16,0 11 31-16,0 12 28 16,0 16-92-16,0 7-176 15,0 18-58-15,0 24-7 16,0 16 55-16,2 14-29 16,6 6 11-16,1 1 52 15,3-1-87-15,-1-6 26 16,-1-11 9-16,0-6-37 15,-4-13 40-15,-1-12-40 0,-3-9 0 16,-2-13-11-16,4-8 19 16,1-3-8-16,6-25 0 15,7-12-63-15,4-6 26 16,3 0-16-16,0 7-37 16,-6 16 89-16,-3 13-23 15,-5 10-4-15,-9 10 28 16,-2 22 22-16,0 11 54 15,-15 2-46-15,-8 1-29 16,-1-4 50-16,0-6-51 16,3-12 0-16,5-8 0 15,8-12 1-15,6-4-15 16,2-4 11-16,0-24-205 16,15-8 15-16,9-8-52 15,5-2-250-15,3 4 100 0,-3 12 395 16,-5 10 102-16,-5 14 123 15,-6 6-5-15,-5 0 24 16,2 18-86-16,-2 0-60 16,5-2-49-16,8-6-32 15,3-8 36-15,8-2-53 16,3-6-9-16,-2-16-6 16,-6-6-124-16,-8-4-30 15,-13 1-3-15,-6 5 19 16,0 9 153-16,-14 6 179 15,-5 11-34-15,0 0-15 16,4 21-19-16,6 9-13 16,9 4-27-16,0 1-58 0,18-2 29 15,13-8-42 1,11-6-47-16,5-13 31 0,7-6-84 16,-1-6 6-16,1-22 46 15,-5-9-139-15,-9-6-24 16,-9-4 3-16,-11-2 56 15,-11-5 87-15,-7-1 35 16,-2 0 30-16,0 9 182 16,0 11 177-16,0 12-7 15,0 18-135-15,0 5-173 0,0 18-25 16,0 22 12 0,0 11 21-16,0 10 31 0,0 3-52 15,0-2 46-15,0-1-66 16,2-9-3-16,3-10 18 15,-3-9-25-15,1-8-1 16,-3-9 0-16,0-8 13 16,0-5-14-16,0-3 1 15,0-7-15-15,0-17 7 16,0-11-33-16,9-10 32 16,15-1-3-16,5 1-13 15,7 7 7-15,-3 11 18 16,1 10-16-16,-5 8-2 0,-3 6 18 15,-1 3-9 1,-10 0-31-16,-3 0-28 0,-10 8-99 16,-4 9-59-16,-23-6-138 15,-4 1-793-15</inkml:trace>
  <inkml:trace contextRef="#ctx0" brushRef="#br0" timeOffset="6957.95">15403 11273 2029 0,'0'0'516'0,"0"0"-476"16,0 0-40-16,0 0-6 16,0 0-61-16,172-50 56 0,-112 34-195 15,-7-4-482-15</inkml:trace>
  <inkml:trace contextRef="#ctx0" brushRef="#br0" timeOffset="7075.68">15905 10772 1627 0,'0'0'607'0,"0"0"-607"16,0 0-28-16,6 167-110 15,-6-102-468-15</inkml:trace>
  <inkml:trace contextRef="#ctx0" brushRef="#br0" timeOffset="10435.94">16584 11398 871 0,'0'0'639'15,"0"0"-489"-15,0 0-67 16,0 0 103-16,0 0-19 15,0 0-74-15,0 0-52 16,2 9-35-16,-2 20 10 0,0 9-1 16,0 6-1-16,0 2-20 15,-4-4 6-15,-7 2-133 16,5-14-96-16,-2-12-382 16</inkml:trace>
  <inkml:trace contextRef="#ctx0" brushRef="#br0" timeOffset="11178.63">16930 10890 1491 0,'0'0'563'0,"0"0"-392"16,0 0-9-16,0 0-106 16,0 0-44-16,0 0 38 15,0 0-30-15,-33 45-20 16,31-1 61-16,2 9-36 15,0 4 24-15,15-3-49 16,3-4 1-16,-5-5 17 16,-2-10-18-16,-4-4 0 15,-7-5 20-15,0-5-19 16,0-4 21-16,-18-6-22 16,-5-4 0-16,2-5-3 15,3-2 3-15,5 0-2 0,5-12 1 16,8-6-33-16,2-8-2 15,30-2-25-15,11-4 33 16,12-2-6-16,6-3 20 16,1-1-61-16,-2 0 23 15,-7 3 12-15,-12 4 31 16,-12 4 1-16,-16 6 8 16,-13 4 14-16,0 8-7 15,-27 3 4-15,-11 6 6 16,-4 4-9-16,-1 21 56 15,10 10-15-15,14 5-35 16,11 2 70-16,8-4-84 16,12-7-2-16,21-6-4 15,11-9-26-15,6-11-10 16,19-5-129-16,-14-11-170 16,-10-9-269-16</inkml:trace>
  <inkml:trace contextRef="#ctx0" brushRef="#br0" timeOffset="11376.01">17099 10754 1506 0,'0'0'517'16,"0"0"-428"-16,0 0-89 16,0 0 2-16,0 0-2 15,0 0 54-15,0 0-4 0,134 104 14 16,-94-88-55-1,10-10-9-15,27-6 0 0,-8-20-227 16,-9-4-461-16</inkml:trace>
  <inkml:trace contextRef="#ctx0" brushRef="#br0" timeOffset="12074.11">17869 10564 1788 0,'0'0'283'15,"0"0"-283"-15,0 0 0 16,-45 116 56-16,20-52 72 16,8 6-29-16,7-2 3 15,10-2-79-15,0-6-16 0,16-11 1 16,15-10-8-16,5-18-30 16,5-13-7-16,3-8-60 15,3-12-6-15,-3-26-70 16,-4-10-40-16,-5-15 7 15,-10-7-51-15,-7-8 25 16,-11-3 79-16,-7 1 153 16,0 8 30-16,-7 14 275 15,-7 16 89-15,-1 18-60 16,-1 18-160-16,1 6-114 16,-1 26-46-16,1 20-13 15,1 19 91-15,8 9-66 16,6 2-26-16,0-2 26 15,0-10-25-15,16-14-1 16,1-11 0-16,3-17 12 0,3-12-31 16,2-10 19-16,0-2-36 15,2-24-4-15,0-9-51 16,-4-1-10-16,-6 1 55 16,-3 9 44-16,-8 9 2 15,-3 14 0-15,-3 3-8 16,0 15 8-16,0 15 43 15,0 3-3-15,14-2-39 16,7-4 23-16,12-11-12 16,8-8-12-16,1-8-30 15,3 0 17-15,-7-15-70 16,-5-1-13-16,-10 0 52 16,-8 6 44-16,-9 5 1 0,0 5 79 15,-4 0-13-15,4 0 14 16,5 11 33-16,7 4-46 15,5-3-37-15,4-7-18 16,4-5 38-16,0 0-38 16,-5-14-13-16,-8-7 0 15,-9-7-26-15,-9 2-64 16,0 1 8-16,-13 5-121 16,-14 10 27-16,5 4-148 15,6 6-444-15</inkml:trace>
  <inkml:trace contextRef="#ctx0" brushRef="#br0" timeOffset="12194.9">19107 10770 2065 0,'0'0'258'0,"0"0"-258"0,0 0-506 0</inkml:trace>
  <inkml:trace contextRef="#ctx0" brushRef="#br0" timeOffset="21926.08">20617 9508 1045 0,'0'0'282'0,"0"0"-181"16,0 0-8-16,0 0 5 16,0 0 20-16,0 0-49 15,-5 0 46-15,5 0 4 16,0 0-40-16,0 0 38 16,0 0-26-16,0 0-43 15,0 0 28-15,0 0-76 16,0 0 0-16,0 0 5 15,0 0 4-15,0 0 12 16,0 0-21-16,0 0 0 16,0 0 17-16,0 0-17 0,0 0 0 15,0 0 3-15,0 0 8 16,0 0 17-16,0 0-28 16,0 0 1-16,0 0 15 15,0 0-16-15,0 0 0 16,0 0-1-16,0 0 13 15,0 0-10-15,0 0-2 16,0 0 0-16,0 0-6 16,0 0 6-16,0 0-18 15,-2 3-13-15,-4 6-158 16,-1 2-374-16,-4-1-404 0</inkml:trace>
  <inkml:trace contextRef="#ctx0" brushRef="#br0" timeOffset="22590.62">20382 9701 1689 0,'0'0'291'0,"0"0"-243"16,0 0 40-16,0 0-66 15,0 0-14-15,77-102-8 16,-46 55 9-16,2 1-27 15,-4-5-12-15,-6 0-57 16,-8 3 62-16,-3 4-9 0,-10 4 34 16,-2 8 50-16,0 7 39 15,0 10 61 1,0 6-52-16,0 7-80 16,0 2-5-16,0 9-13 0,0 23 0 15,0 20 2-15,0 20 27 16,0 13 71-16,4 7-63 15,-4-4-10-15,0-6 31 16,0-8-51-16,-2-12 11 16,-10-7-10-16,-3-11 14 15,1-10 8-15,3-10-30 16,1-10 0-16,0-11 15 16,4-3-14-16,-1-7 31 0,5-25-32 15,2-16-79-15,9-15 43 16,22-7-56-16,10 5 1 15,3 7 73-15,-5 19-13 16,-5 17 24-16,-7 20 7 16,-9 2-2-16,-7 31 2 15,-9 15 33-15,-2 7-11 16,0 5 53-16,0-2-66 16,0-7 1-16,-4-11-10 15,4-14 15-15,0-10-40 16,0-14 25-16,0 0-61 15,13-18 55-15,9-19-132 16,7-10-7-16,2-6-42 16,-2 6 23-16,-2 6 164 0,-4 13 16 15,-8 19 79-15,-3 9-36 16,-6 7-37-16,-2 21 22 16,-2 8-44-16,3 0 0 15,11-4-44-15,-1-7-246 16,1-15-614-16</inkml:trace>
  <inkml:trace contextRef="#ctx0" brushRef="#br0" timeOffset="22750.25">21348 9578 1947 0,'0'0'301'0,"0"0"-301"16,0 0-3-16,0 0-93 15,114 25-26-15,-98-6-45 0,-10-5-200 16,-6-1-768-16</inkml:trace>
  <inkml:trace contextRef="#ctx0" brushRef="#br0" timeOffset="22860.22">21279 9743 1766 0,'0'0'622'0,"0"0"-557"16,0 0-65-16,114-5-133 15,-63-7-261-15,-4 3-307 0</inkml:trace>
  <inkml:trace contextRef="#ctx0" brushRef="#br0" timeOffset="23394.54">22226 9256 337 0,'0'0'1206'0,"0"0"-1072"16,0 0 103-16,-22 148-113 15,13-87-37-15,3-6-4 16,6-9-39-16,0-11-13 15,0-14-31-15,0-7 22 0,2-14-45 16,9 0 21-16,2-21-48 16,3-16-126-16,2-9-81 15,2-10 22-15,4-2 113 16,1 3 100-16,-1 8 22 16,-1 15 125-16,-8 16 130 15,-5 16-45-15,-8 0-124 16,-2 25 72-16,0 12-43 15,0 1-72-15,0 0 36 16,-8-8-79-16,6-9 0 16,0-9-10-16,2-7 7 15,0-5 1-15,0 0-11 0,16-9 13 16,9-12-34-16,-2 2 4 16,4-4-10-16,-2 7 33 15,-2 11 5-15,-1 5 2 16,2 0 13-16,-2 16-13 15,3 12 51-15,-4 5-51 16,-6 6-31-16,-11 13-45 16,-4-11-163-16,0-7-329 0</inkml:trace>
  <inkml:trace contextRef="#ctx0" brushRef="#br0" timeOffset="23576.77">22122 9810 2126 0,'0'0'476'0,"0"0"-469"16,0 0-14-16,0 0 2 15,178 0 5-15,-96-10-12 16,10-4 12-16,6 0-44 16,23-2-96-16,-28 3-245 15,-17 5-364-15</inkml:trace>
  <inkml:trace contextRef="#ctx0" brushRef="#br0" timeOffset="24004.77">22305 10052 1748 0,'0'0'363'0,"0"0"-363"16,0 0-15-16,0 0 15 15,0 0 124-15,0 104-19 16,0-66-10-16,0 1-22 16,0-5-56-16,0-8 21 15,0-8-38-15,2-10 0 0,2-8 16 16,7 0-16-1,5-26 0-15,11-11-122 0,4-9-44 16,0-4 20-16,0 5 13 16,-8 8 128-16,-10 15 5 15,-9 16 160-15,-4 6-51 16,0 19-72-16,0 13 54 16,-4 9 2-16,4 3-36 15,9-4-35-15,24-5 74 16,16-9-96-16,16-8-23 15,9-9-48-15,30-9-125 16,-17-7-287-16,-14-9-854 0</inkml:trace>
  <inkml:trace contextRef="#ctx0" brushRef="#br0" timeOffset="24704.47">22476 10493 1280 0,'0'0'736'15,"0"0"-527"-15,0 0-51 16,0 0-45-16,0 0 36 15,0 0-85-15,0 0-43 16,0 0 55-16,0 0-76 0,0 0 13 16,0 0 25-16,0 0-31 15,0 0 48-15,0 0-55 16,0 0-14-16,0 0 2 16,0-3-128-16,0-6-345 15,0-5-606-15</inkml:trace>
  <inkml:trace contextRef="#ctx0" brushRef="#br0" timeOffset="31188">22561 10323 393 0,'0'0'561'15,"0"0"-459"-15,0 0 5 16,0 0 57-16,0 0-97 16,0 0-46-16,0-2-6 15,0 2-15-15,0 0-54 16,-3 0-46-16,-5 0-58 16,1 4 79-16,-2 4-77 0</inkml:trace>
  <inkml:trace contextRef="#ctx0" brushRef="#br0" timeOffset="31904.23">22750 9268 962 0,'0'0'314'16,"0"0"-190"-16,0 0 70 15,0 0 46-15,0 0 5 16,0 0 24-16,0 0-119 15,3 0-9-15,-3 0-7 16,0 0-71-16,0 0-29 16,0 8-34-16,0 4-209 15,0-4-400-15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44.066"/>
    </inkml:context>
    <inkml:brush xml:id="br0">
      <inkml:brushProperty name="width" value="0.05" units="cm"/>
      <inkml:brushProperty name="height" value="0.05" units="cm"/>
      <inkml:brushProperty name="color" value="#FFFFFF"/>
    </inkml:brush>
  </inkml:definitions>
  <inkml:trace contextRef="#ctx0" brushRef="#br0">130 1 9946,'0'0'6730,"-130"199"-5986,130-155 0,0 0-432,0-3 216,0-6-480,14 0 64,7-7 336,1 1-448,-5-7 0,-3 3 8,-7-3 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46.976"/>
    </inkml:context>
    <inkml:brush xml:id="br0">
      <inkml:brushProperty name="width" value="0.05" units="cm"/>
      <inkml:brushProperty name="height" value="0.05" units="cm"/>
      <inkml:brushProperty name="color" value="#FFFFFF"/>
    </inkml:brush>
  </inkml:definitions>
  <inkml:trace contextRef="#ctx0" brushRef="#br0">237 64 1272,'0'0'9782,"-5"0"-9041,3-1-636,-1 1 0,0-1 0,0 0 0,0 0 0,0 0 0,1 0 0,-1 0 0,0-1 0,1 1 1,-1-1-1,1 0 0,0 0 0,-1 0 0,1 0 0,0 0 0,0 0 0,0-1 0,1 1 0,-1 0 1,-1-4-1,2 5-78,1 0 0,-1 0 0,1 0 1,-1 0-1,0 0 0,0 1 0,1-1 1,-1 0-1,0 0 0,0 1 0,0-1 1,0 0-1,0 1 0,0-1 0,0 1 1,0-1-1,0 1 0,0-1 0,0 1 1,0 0-1,0 0 0,-2-1 0,2 2 29,1-1-1,-1 1 0,0-1 1,1 1-1,-1-1 0,0 1 1,1-1-1,-1 1 0,1-1 1,-1 1-1,1 0 0,-1-1 1,1 1-1,0 0 0,-1-1 1,1 1-1,0 0 0,0 0 1,-1-1-1,1 1 0,0 0 1,0 0-1,0 0 0,0-1 0,0 1 1,0 0-1,0 0 0,0 1 1,0 42 165,2 56 1148,-1-91-1268,1 0 0,0 1 0,1-1 0,-1 0 0,2 0 0,-1 0 0,1-1 0,8 13 0,41 45 87,-43-57-138,-1 2-1,0-1 1,-1 1-1,0 0 1,0 1-1,-1 0 1,-1 0-1,9 23 0,-14-31-40,-1 0 0,1 0 0,0 0-1,-1 0 1,0 0 0,0 0-1,-1 0 1,1 0 0,-1 0-1,1 0 1,-1 0 0,-1 0 0,1 0-1,0 0 1,-1-1 0,0 1-1,-3 5 1,0-3 1,0 0-1,0 0 1,0 0-1,-1-1 1,0 0-1,0 0 1,0-1-1,-14 8 1,5-5 2,0 0 0,0-1 0,0-1 0,-1 0 0,0-1 0,0-1 0,0 0 0,-24 0 0,27-3 7,-26-3 14,38 2-27,-1 1-1,1-1 0,0 1 0,0-1 1,0 0-1,0 0 0,-1 0 1,1 0-1,0 0 0,0 0 0,0 0 1,1 0-1,-1 0 0,0 0 1,0 0-1,1-1 0,-1 1 0,0 0 1,1-1-1,-1 1 0,1 0 0,0-1 1,0 1-1,-1 0 0,1-3 1,-1-7-27,0 0 0,1 0 0,0 0 0,1 0 0,0 0 0,1 0 1,0 0-1,1 0 0,0 1 0,0-1 0,1 1 0,7-13 0,3 0-198,1 1 0,0 1-1,2 0 1,19-19-1,29-25-604,-40 42 852,-1-1-1,-2-1 0,0-1 1,-2-1-1,25-41 0,-43 65 110,-1 0-1,1-1 1,-1 0-1,1 1 1,-1-1-1,0 0 1,-1 1 0,1-1-1,0-7 1,-1 10-125,-1 0 1,1 0 0,0 0-1,0 1 1,-1-1 0,1 0-1,-1 0 1,1 0 0,-1 0-1,1 1 1,-1-1 0,1 0-1,-1 0 1,0 1 0,1-1-1,-1 0 1,0 1 0,0-1-1,0 1 1,1-1 0,-1 1-1,0 0 1,0-1 0,0 1-1,0 0 1,0-1 0,0 1-1,0 0 1,0 0 0,1 0 0,-1 0-1,0 0 1,0 0 0,0 0-1,0 0 1,0 0 0,-2 1-1,-5 0-374,0 1-1,-1 0 1,1 1-1,0 0 1,1 0-1,-1 0 1,0 1 0,1 0-1,0 1 1,0 0-1,-8 6 1,-16 11-3685,-12 4-6513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05.217"/>
    </inkml:context>
    <inkml:brush xml:id="br0">
      <inkml:brushProperty name="width" value="0.05" units="cm"/>
      <inkml:brushProperty name="height" value="0.05" units="cm"/>
      <inkml:brushProperty name="color" value="#FFFFFF"/>
    </inkml:brush>
  </inkml:definitions>
  <inkml:trace contextRef="#ctx0" brushRef="#br0">0 0 2969,'0'0'20131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05.648"/>
    </inkml:context>
    <inkml:brush xml:id="br0">
      <inkml:brushProperty name="width" value="0.05" units="cm"/>
      <inkml:brushProperty name="height" value="0.05" units="cm"/>
      <inkml:brushProperty name="color" value="#FFFFFF"/>
    </inkml:brush>
  </inkml:definitions>
  <inkml:trace contextRef="#ctx0" brushRef="#br0">0 0 4113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06.081"/>
    </inkml:context>
    <inkml:brush xml:id="br0">
      <inkml:brushProperty name="width" value="0.05" units="cm"/>
      <inkml:brushProperty name="height" value="0.05" units="cm"/>
      <inkml:brushProperty name="color" value="#FFFFFF"/>
    </inkml:brush>
  </inkml:definitions>
  <inkml:trace contextRef="#ctx0" brushRef="#br0">193 388 4113,'-156'32'4610,"119"-26"9277,45-16-13504,118-151-1103,13-18-2031,-128 161 2682,-8 13-21,-1 0 1,2 0-1,-1 0 1,1 0-1,-1 0 1,1 1-1,0 0 1,1-1-1,-1 2 1,1-1-1,6-4 1,-9 21 371,0 0 1,-1-1-1,-1 1 1,0 14-1,0-21-207,-2 218 1201,1-111-1872,0-2-3935,1-100-1594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06.557"/>
    </inkml:context>
    <inkml:brush xml:id="br0">
      <inkml:brushProperty name="width" value="0.05" units="cm"/>
      <inkml:brushProperty name="height" value="0.05" units="cm"/>
      <inkml:brushProperty name="color" value="#FFFFFF"/>
    </inkml:brush>
  </inkml:definitions>
  <inkml:trace contextRef="#ctx0" brushRef="#br0">29 105 5209,'0'0'11129,"-3"2"-10785,1 0-292,0-1-1,0 1 0,0 0 0,0 0 1,0 0-1,1 0 0,-1 0 1,1 0-1,-1 0 0,1 1 0,0-1 1,0 0-1,0 1 0,0-1 0,0 1 1,1-1-1,-1 1 0,1 0 1,-1-1-1,1 6 0,0 69 1102,1-47-793,-1-26-334,0 0-1,1-1 1,-1 1-1,1 0 1,0-1-1,0 1 1,0-1-1,0 1 1,0-1-1,1 0 1,0 0-1,0 1 1,0-1 0,0 0-1,0 0 1,0-1-1,1 1 1,-1 0-1,1-1 1,0 0-1,0 1 1,0-1-1,0 0 1,0-1-1,0 1 1,1 0-1,-1-1 1,0 0-1,5 1 1,-3 0-3,1-1 1,-1 0-1,1 0 1,-1-1-1,1 0 1,-1 0-1,1 0 1,-1-1-1,1 1 1,-1-1-1,1-1 0,-1 1 1,0-1-1,0 0 1,0 0-1,0 0 1,0-1-1,0 0 1,5-4-1,0-1-28,-1 0 0,0-1 0,0 0 0,-1-1 0,0 0 0,-1 0 0,0-1 0,-1 0 0,0 0 1,-1 0-1,0-1 0,0 1 0,-1-1 0,-1-1 0,0 1 0,-1 0 0,0-1 0,-1 1 0,-1-1 0,-1-23 0,0 32 122,0 0 0,-1 0 0,1 1 0,-1-1 0,0 1-1,0-1 1,0 1 0,0 0 0,-1-1 0,1 1 0,-1 1 0,0-1 0,0 0 0,0 1-1,0-1 1,0 1 0,-1 0 0,1 0 0,-1 0 0,1 0 0,-1 1 0,-7-2 0,6 1-326,0 0 1,0 1 0,0 0 0,0 0-1,0 1 1,-1-1 0,-9 2 0,13-1-240,0 0 0,-1 0 0,1 1 0,0-1 0,0 1 0,-1 0 0,1 0 0,0 0 0,0 0 0,0 0 0,0 0 0,0 0 0,0 1 0,1-1 0,-1 1 0,0-1 0,-1 3 0,-9 15-10569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07.134"/>
    </inkml:context>
    <inkml:brush xml:id="br0">
      <inkml:brushProperty name="width" value="0.05" units="cm"/>
      <inkml:brushProperty name="height" value="0.05" units="cm"/>
      <inkml:brushProperty name="color" value="#FFFFFF"/>
    </inkml:brush>
  </inkml:definitions>
  <inkml:trace contextRef="#ctx0" brushRef="#br0">138 0 5329,'0'0'18533,"0"15"-18530,-1 0-27,0-1 0,-1 0 0,-1 0 0,0 0 0,-1-1 0,0 1 0,-10 19 0,-51 87-2913,60-113 2489,-30 49-4733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14.016"/>
    </inkml:context>
    <inkml:brush xml:id="br0">
      <inkml:brushProperty name="width" value="0.05" units="cm"/>
      <inkml:brushProperty name="height" value="0.05" units="cm"/>
      <inkml:brushProperty name="color" value="#FFFFFF"/>
    </inkml:brush>
  </inkml:definitions>
  <inkml:trace contextRef="#ctx0" brushRef="#br0">57 13 2801,'0'0'9074,"-7"-13"-41,5 14-9030,-1-1-1,1 1 0,0 0 0,0-1 0,0 1 0,0 0 0,0 0 0,0 0 0,0 1 0,0-1 0,1 0 1,-1 1-1,0-1 0,1 1 0,-1 0 0,1-1 0,-1 1 0,1 0 0,0 0 0,0 0 0,0 0 0,0 0 1,0 0-1,0 0 0,1 0 0,-1 0 0,1 0 0,-1 1 0,1 3 0,-3 9 22,1-1-1,1 30 1,1-37-5,1 1 1,0-1-1,0 0 1,1 0-1,0 0 1,0 0-1,0 0 0,1 0 1,0-1-1,1 1 1,0-1-1,5 7 1,8 9 34,39 39 0,-38-44-30,-1 1-1,19 27 1,-35-44-49,0 1 0,0-1-1,0 0 1,0 1 0,-1-1 0,1 1 0,0-1 0,-1 1-1,1-1 1,-1 1 0,0-1 0,1 1 0,-1-1-1,0 1 1,0 0 0,0-1 0,0 1 0,0-1 0,0 1-1,-1 0 1,1-1 0,0 1 0,-1-1 0,-1 3-1,0-1-7,1-1-1,-1 0 0,0 1 0,0-1 0,-1 0 0,1-1 0,0 1 0,-1 0 0,1-1 0,-1 1 0,1-1 0,-5 2 0,-4 1-78,0-1 0,0 0 1,0-1-1,0 0 0,-20 1 0,29-3 104,0 0-1,1 0 1,-1 1-1,0-2 0,0 1 1,0 0-1,1 0 1,-1 0-1,0-1 1,0 1-1,1-1 0,-1 1 1,0-1-1,1 0 1,-1 0-1,-2-2 1,3 1 11,0 1 1,0-1 0,1 0 0,-1 0 0,1 0 0,-1-1-1,1 1 1,0 0 0,0 0 0,0 0 0,0 0 0,1-3 0,-1-7-2,2-2-15,0-1 0,1 1 0,1 0 0,0 0 0,1 0 0,0 1 0,2-1 0,-1 1 0,1 1 0,12-16 0,21-46 80,-33 60-16,0-1-1,-2-1 1,0 1 0,0-1 0,-2 0 0,0 0 0,-1 0-1,1-27 1,-9 44-4146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15.061"/>
    </inkml:context>
    <inkml:brush xml:id="br0">
      <inkml:brushProperty name="width" value="0.05" units="cm"/>
      <inkml:brushProperty name="height" value="0.05" units="cm"/>
      <inkml:brushProperty name="color" value="#FFFFFF"/>
    </inkml:brush>
  </inkml:definitions>
  <inkml:trace contextRef="#ctx0" brushRef="#br0">133 80 5721,'0'0'7661,"-1"-4"-7204,0 1-336,1 0 0,-1 0 0,1 1 0,-1-1 0,1 0 0,0 0 0,0 0-1,0 0 1,1 0 0,-1 0 0,1 0 0,-1 0 0,1 0 0,0 0 0,0 1 0,0-1 0,1 0 0,2-4 0,-1 5-41,0 0 0,0 0 0,0 0 0,0 1 0,1-1-1,-1 1 1,0 0 0,1 0 0,-1 0 0,1 0 0,-1 1 0,1-1 0,0 1 0,-1 0 0,1 0 0,3 1 0,-5-1-69,-1 0 0,0 0 0,1 0 0,-1 1 0,0-1 0,1 0 0,-1 1 0,0-1 0,0 1 0,0-1 0,1 1 0,-1 0 0,0 0 0,0-1 0,0 1 0,0 0 0,0 0 0,0 0 0,0 0 0,0 0 0,-1 0 0,1 0 0,0 0 0,-1 0 0,1 1 1,0 1-1,1 2 8,-1 0 0,1 0 0,-1 0 0,0 0 0,-1 0 0,1 0 0,-1 8 0,-1-3 45,1 1-1,-1-1 1,-1 0-1,0 1 1,-1-1-1,1 0 1,-7 13 0,-5-1-73,-2-1 0,0-1 0,-1-1 0,0 0 0,-2-1 0,0-1 0,-1 0 0,-1-2 0,-31 18 0,45-29-17,13-5 4,1 0 0,0 0 0,-1 0 0,1 1 0,0 0 0,0 1 1,6 1-1,14-1 99,6 0-205,-12 0-179,0-1 0,0-1 0,0 0 0,0-2 0,39-10 0,-31 1-3801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15.716"/>
    </inkml:context>
    <inkml:brush xml:id="br0">
      <inkml:brushProperty name="width" value="0.05" units="cm"/>
      <inkml:brushProperty name="height" value="0.05" units="cm"/>
      <inkml:brushProperty name="color" value="#FFFFFF"/>
    </inkml:brush>
  </inkml:definitions>
  <inkml:trace contextRef="#ctx0" brushRef="#br0">51 0 3321,'0'0'9334,"-3"4"-8762,-5 13-215,1 0 1,0 1-1,1 0 0,1 0 1,0 0-1,2 1 1,0 0-1,1 0 1,1 0-1,2 28 0,34-48-805,-26-4 358,-1 1 0,1-1 0,-1-1 0,13-10 1,-17 11 67,1 1 1,0 0 0,0 0 0,0 0 0,1 1 0,-1 0 0,1 0 0,0 0 0,0 1 0,0-1 0,0 2 0,0-1 0,0 1 0,8-1 0,-13 2 38,0 0 1,0 1-1,-1-1 0,1 0 1,0 1-1,0-1 1,0 1-1,-1-1 1,1 1-1,0 0 0,-1-1 1,1 1-1,-1 0 1,1-1-1,0 1 1,-1 0-1,0 0 1,1 0-1,-1-1 0,1 1 1,-1 0-1,0 0 1,0 0-1,1 0 1,-1 0-1,0 0 0,0 0 1,0 1-1,3 32 263,-3-28-301,2 19 9,0 5 117,-2 48 0,-1-72-183,1 1-1,-1 0 0,0-1 1,-1 1-1,1-1 0,-1 0 1,-1 1-1,1-1 0,-1 0 1,0 0-1,-1-1 0,1 1 1,-6 6-1,8-11-195,0 0 0,-1 0-1,1 0 1,0 0 0,-1-1-1,1 1 1,-1 0 0,1 0 0,-1-1-1,1 1 1,-1-1 0,1 1 0,-1-1-1,0 0 1,1 0 0,-1 0 0,0 0-1,1 0 1,-1 0 0,0 0 0,1 0-1,-4-2 1,-6-3-7360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1-11T08:00:19.791"/>
    </inkml:context>
    <inkml:brush xml:id="br0">
      <inkml:brushProperty name="width" value="0.05292" units="cm"/>
      <inkml:brushProperty name="height" value="0.05292" units="cm"/>
      <inkml:brushProperty name="color" value="#FF0000"/>
    </inkml:brush>
  </inkml:definitions>
  <inkml:trace contextRef="#ctx0" brushRef="#br0">6337 15190 639 0,'0'0'412'15,"0"0"-322"-15,0 0-83 16,0 0 132-16,0 0 92 16,0 0-33-16,9-45-71 0,-9 41-72 15,2 4 44-15,-2 0 3 16,0 0-19-16,0 0 27 16,0 0-68-16,0 0 17 15,0 0 9-15,0 0-28 16,0 0 59-16,0 0-52 15,0 0-12-15,0 0 47 16,-2 0-51-16,-16 0-9 16,-16 13-22-16,-10 15-3 15,-12 16-7-15,-2 14 10 16,2 15 0-16,8 0 9 16,9 9-8-16,10-6 15 0,14-3-15 15,11-13 17-15,4-11 3 16,6-8-21-16,21-15 0 15,9-8-12-15,11-8-9 16,6-10-41-16,5 0-98 16,-2-14-103-16,-5-26-68 15,-13 6-261-15,-18 1-271 0</inkml:trace>
  <inkml:trace contextRef="#ctx0" brushRef="#br0" timeOffset="255.97">6085 15584 1672 0,'0'0'486'15,"0"0"-283"-15,0 0-41 0,0 0-98 16,0 0-40-16,0 0-5 16,0 0-3-16,101-62-16 15,-37 42-22 1,1 5 9-16,-5 4-11 0,-13 8 24 16,-7 3 0-16,-13 3 1 15,-8 25 9-15,-7 11-10 16,-8 6 10-16,-2 8 44 15,-2 6-35-15,0-6-1 16,0-2-18-16,0-4-16 16,0-11 15-16,0-10-134 15,19-12-110-15,-2-9-278 16,1-5-753-16</inkml:trace>
  <inkml:trace contextRef="#ctx0" brushRef="#br0" timeOffset="1368.72">6738 15596 426 0,'0'0'804'16,"0"0"-586"-16,0 0-154 15,0 0 81-15,0 0-21 0,0 0-23 16,0 0-41-16,0 0-60 16,0 0 21-16,0 0-21 15,0-3 0-15,0 3 19 16,0-9-19-16,0 4-10 16,0-4 9-16,0 1 2 15,0 7 18-15,0-3-1 16,0 4 2-16,0 0 93 15,0 0-60-15,0 0 5 16,0 0-15-16,0 0-42 16,0 0 29-16,0 0-30 15,0 0 0-15,0 0 4 16,0 5-4-16,-2 16 0 0,2 7 36 16,-2 6-12-1,0 4 42-15,0 2-57 0,-1-5 0 16,1 0 9-16,-1-3-17 15,1-9-1-15,2-2 0 16,-2-3-19-16,2-8-24 16,0-8-148-16,0-2-193 15,0 0-496-15</inkml:trace>
  <inkml:trace contextRef="#ctx0" brushRef="#br0" timeOffset="1541.62">6680 15351 2228 0,'0'0'472'15,"0"0"-425"-15,0 0-41 16,0 0-6-16,0 0-78 16,0 0-89-16,0 0-166 15,50 81-297-15</inkml:trace>
  <inkml:trace contextRef="#ctx0" brushRef="#br0" timeOffset="2073.69">7023 15603 988 0,'0'0'801'15,"0"0"-717"-15,0 0-84 16,0 0 11-16,0 0 56 16,0 0 38-16,-60 124-7 15,60-93-10-15,0-6-20 16,2-1-13-16,12 2-34 15,3-8-14-15,2-4 23 16,1-5-30-16,2-9-8 0,-2 0-8 16,0-5 16-16,-7-13-24 15,-3-4-14-15,-10 0-20 16,0-8 58-16,-3 2-34 16,-12 2 26-16,-4 3 8 15,6 0 25-15,5 0 49 16,6 7-72-16,2 3 11 15,0 3-26-15,13 0-11 16,9 8 9-16,5 2 8 16,2 0-5-16,2 8 12 0,0 10 0 15,3 0 0 1,-1-2 6-16,3-2-6 0,1-4 0 16,4-6-9-1,1-4 9-15,-2 0-108 16,-2-18-118-16,-4-18-145 0,-11 10-32 15,-9-2-228-15</inkml:trace>
  <inkml:trace contextRef="#ctx0" brushRef="#br0" timeOffset="2350.32">7588 15552 707 0,'0'0'570'0,"0"0"-436"15,0 0-65-15,0 0 132 16,-54 167-15-16,47-84-49 16,3 6 25-16,4 6-60 15,0-1-48-15,0-2 2 16,0-12-55-16,7-3 47 15,-1-14-48-15,-2-6 0 0,-2-11 5 16,-2-12-4-16,0-9 1 16,0-8-2-16,0-9 14 15,-8-8 40-15,-5 0-9 16,-3-8-16-16,-4-16 19 16,2-10-32-16,2-10 23 15,5-2-34-15,7-8 6 16,4 1-22-16,0-5-51 15,0 4-51-15,4 0-35 16,-2-21-131-16,-2 8-288 16,0 9-259-16</inkml:trace>
  <inkml:trace contextRef="#ctx0" brushRef="#br0" timeOffset="2539.55">7095 15294 2000 0,'0'0'375'0,"0"0"-244"16,0 0-92-16,0 0-39 16,0 0 0-16,0 0-8 15,125-22 8-15,-87 20-13 16,-5 2-1-16,-4 0-85 16,-2-3-92-16,-9-2-132 15,-7-9-375-15</inkml:trace>
  <inkml:trace contextRef="#ctx0" brushRef="#br0" timeOffset="2658.81">7436 14967 1921 0,'0'0'279'0,"0"0"-221"16,0 138-58-16,2-39-31 16,0-19-209-16,5-7-467 0</inkml:trace>
  <inkml:trace contextRef="#ctx0" brushRef="#br0" timeOffset="3568.86">8547 15500 1185 0,'0'0'796'15,"0"0"-630"-15,0 0-146 16,0 0-20-16,0 0-10 15,0 0 10-15,0 0 78 0,8 138 2 16,5-76-21 0,-1-1-57-16,-3-11 19 0,-1-13-7 15,-4-11-14-15,2-13-1 16,0-13-14-16,1 0 25 16,6-18-20-16,3-26-15 15,4-6-130-15,-3-13 70 16,-1 10-55-16,-3 9 140 15,-4 22 9-15,-2 22 31 16,2 3-25-16,0 34 8 16,-1 7 2-16,6 2 52 15,5-8-43-15,4-9-13 16,8-15 45-16,10-14-36 16,10-5-20-16,3-36-10 15,1-14-127-15,-3-19-32 16,-10-56-164-16,-13 17-74 15,-16 6-114-15</inkml:trace>
  <inkml:trace contextRef="#ctx0" brushRef="#br0" timeOffset="4099.42">9114 14945 770 0,'0'0'1004'0,"0"0"-793"15,-106 126-119-15,61 7 103 16,11 11-51-16,19-16-34 16,13-34 4-16,2-31-69 15,7-16 37-15,17 8-82 16,14-6 3-16,6 0-15 15,8-17-18-15,1-22-34 16,1-10-28-16,-1-16-34 16,-4-22 31-16,-2-8-96 15,-9-2-35-15,-11 7 112 16,-10 16 114-16,-10 18 89 16,-7 7 2-16,0 37-59 15,0 9 117-15,-5 7-115 0,3-2-33 16,2-11 26-16,0-8-27 15,14-13-6-15,8-11 5 16,5-8-37-16,2-4 30 16,2-23-96-16,-2-8-65 15,0-10 30-15,-7-5-20 16,-4 6 26-16,-7 9 133 16,-2 14 7-16,-5 15 256 0,-1 6-194 15,1 22-51 1,1 14 102-16,2 3-73 15,3 2 4-15,2-4-47 0,5-10 14 16,2-7-6-16,-2-9-12 16,3-11-18-16,1 0 5 15,-4-11-31-15,1-15-60 16,-1-6-98-16,2 2-31 16,-3-2 139-16,1 6-51 15,-1 12 145-15,-1 14 55 16,-1 0 62-16,-1 18-13 15,-4 19-30-15,0-2-74 16,-4 5-1-16,-3-10-231 16,-2-12-290-16</inkml:trace>
  <inkml:trace contextRef="#ctx0" brushRef="#br0" timeOffset="4247.03">10057 15228 2118 0,'0'0'374'0,"0"0"-374"16,0 0-139-16,-56 167 39 15,21-94-282-15</inkml:trace>
  <inkml:trace contextRef="#ctx0" brushRef="#br0" timeOffset="7665.96">11170 15615 983 0,'0'0'379'0,"0"0"-161"16,0 0-75-16,0 0-47 16,0 0 40-16,0 0-2 15,0 0-49-15,-11-103 16 16,11 99-7-16,0 3-52 16,0 1 46-16,0 0-74 15,0 0-12-15,0 0 16 16,0 17-18-16,0 20 0 15,0 13 38-15,0 12-12 16,2 6 51-16,3 2-77 16,-1-6 0-16,0-3 4 0,-2-11-4 15,3-7-1-15,-3-6-8 16,3-11-119-16,-1-8-20 16,-4-18-222-16,3 0-236 15,-3-14-196-15</inkml:trace>
  <inkml:trace contextRef="#ctx0" brushRef="#br0" timeOffset="8013.6">10858 15588 889 0,'0'0'1131'0,"0"0"-922"15,0 0-175-15,0 0-27 16,0 0-7-16,0 0 61 15,0 0-34-15,169-4 27 0,-99 4-54 16,3 0 0-16,0 0-4 16,-1 0 4-16,-8-5 0 15,-8 1 0-15,-9 4 1 16,-12 0-19-16,-8 13 18 16,-9 18 0-16,-9 11 9 15,-5 9 15-15,-4 7 25 16,0 5-2-16,0-5-35 15,0 1 57-15,-4-11-69 16,2-8 1-16,2-8-16 0,0-15 13 16,0-8-78-16,8-9-57 15,21-21-25-15,-2-16-109 16,-2-7-614-16</inkml:trace>
  <inkml:trace contextRef="#ctx0" brushRef="#br0" timeOffset="8201.62">11685 15520 1918 0,'0'0'289'0,"0"0"-219"15,-9 171-42-15,7-87 67 16,2-8-36-16,0 0-32 16,4-9 1-16,11-9-28 15,2-8-2-15,-2-10-79 16,3-8-119-16,-5-15-71 0,-1-17-319 15,-10 0-760-15</inkml:trace>
  <inkml:trace contextRef="#ctx0" brushRef="#br0" timeOffset="8335.92">11321 15906 2070 0,'0'0'497'15,"0"0"-497"-15,0 0-43 16,136-41 10-16,-62 27-53 15,42 6-46-15,-18 2-60 16,-13 5-396-16</inkml:trace>
  <inkml:trace contextRef="#ctx0" brushRef="#br0" timeOffset="8867.64">11979 16096 750 0,'0'0'790'16,"0"0"-495"-16,0 0-175 16,0 0-82-16,0 0-38 15,0 0-4-15,0 0-18 16,42-98 22-16,-23 90 0 15,-2 4 11-15,-5 4-11 0,-6 0 24 16,-4 0-24-16,-2 0 0 16,0 0 9-16,0 0 7 15,0 4-6-15,-12 0 42 16,2 0-26-16,-3-2 51 16,1-2-39-16,1 0-37 15,0 0 51-15,6-2-41 16,3-6 62-16,2-6-23 15,0 1-48-15,7 5 22 16,11 7-24-16,0 1-5 16,-3 1-4-16,-3 25 18 0,-12 19 3 15,0 13 41 1,-29 12 20-16,-14 6 39 16,-6 1-63-16,2-14-40 15,12-14 64-15,12-18-65 0,14-14-2 16,9-11 1-16,19-6 1 15,29-6-1-15,21-20-7 16,36-11-43-16,33-14-42 16,30-9-131-16,-28 7-290 15,-29 13-897-15</inkml:trace>
  <inkml:trace contextRef="#ctx0" brushRef="#br0" timeOffset="9861.91">13379 15565 142 0,'0'0'1292'0,"0"0"-1049"15,0 0-68-15,0 0-7 16,-45-103-5-16,30 85-16 16,-3 10-49-16,-5 4-34 15,-3 4-28-15,-5 22-20 16,-1 23 0-16,1 18-7 15,7 16 24-15,8 7 45 16,7-2-65-16,9-4 3 0,0-17-16 16,15-9 18-16,10-18-4 15,6-10-14-15,7-12 0 16,5-14-7-16,1 0 7 16,3-18-32-16,-3-14-23 15,-3-8-40-15,-12-4 70 16,-7 0-26-16,-8 7 20 15,-10 11 15-15,-2 12 32 16,-2 10-7-16,0 4-9 16,0 4 6-16,-8 18-6 15,-4 10 6-15,5 5-5 16,3-2 47-16,4 0-47 16,0-13 7-16,4-5-8 15,15-10 10-15,4-5-20 16,12-2 10-16,4-9-52 0,8-17 25 15,2-6-62-15,3-7 8 16,-8-2 36-16,-3 1 16 16,-10 5 8-16,-10 16 34 15,-9 5-13-15,-10 10 48 16,-2 4-47-16,-4 4 9 16,-16 20 11-16,-7 10 16 15,0 4 71-15,0 6-70 16,3-8-32-16,6-1 17 15,7-7-23-15,4-14 0 16,5-6-1-16,2-4-57 0,0-4 43 16,11-4-37-16,13-18 6 15,5-10-63-15,4-8-138 16,0 3 58-16,-5 3 141 16,-6 14 48-16,-6 16 123 15,-3 4-90-15,-6 19 4 16,-2 13 54-16,-5 7-43 15,0-4-32-15,0-3-16 16,0-10-31-16,0-12-34 16,-5-10-202-16,-6 0-532 0</inkml:trace>
  <inkml:trace contextRef="#ctx0" brushRef="#br0" timeOffset="10018.71">13824 15308 2155 0,'0'0'315'16,"0"0"-199"-16,0 0-116 16,0 0-43-16,0 0 31 15,114 87-18-15,-109 8-13 16,-5-6-209-16,0-14-789 0</inkml:trace>
  <inkml:trace contextRef="#ctx0" brushRef="#br0" timeOffset="11346.02">15006 15362 1891 0,'0'0'351'15,"0"0"-185"-15,0 0-117 16,0 0-33-16,0 0-16 15,0 0 0-15,0 0 98 0,9 172-5 16,4-69-26-16,1-9-8 16,-5-14-59-16,0-26 20 15,-1 1-20-15,4-4 0 16,-3-10-7-16,5-17 7 16,1-12-73-16,3-12-27 15,3-4 14-15,4-32 37 16,-2-22-181-16,-1-13-122 15,-7-4-161-15,-6 2 303 16,-4 15 210-16,-5 18 534 0,0 22-203 16,-12 18-111-16,-14 5-201 15,-3 29 5-15,-3 12 26 16,9 3 21-16,7 1 6 16,9-1 10-16,7-6-61 15,4-7 2 1,23-9-28-16,7-10-2 0,8-7-35 15,3-10 6-15,1 0-38 16,3-13 7-16,-7-23-58 16,-1-5-28-16,-7-2-44 15,-10-1 51-15,-9 10 141 16,-6 17 190-16,-9 17 37 16,0 0-150-16,0 22-69 0,0 19 26 15,-9 0-34 1,5 3 13-16,2-4-16 0,2-5 3 15,0-11-55-15,0-8-50 16,0-6-56-16,6-10 5 16,8 0 59-16,-1-14 53 15,8-8 37-15,-2-5 1 16,1 1 6-16,-1 2 143 16,0-2 80-16,-1 1-51 15,5-1-150-15,-2 1-6 16,2-5-11-16,-5 2-5 15,-5-2-23-15,-11 2 12 16,-2 2-28-16,-2 8 18 16,-20 4-4-16,-5 14 25 15,1 0 16-15,1 14-14 0,7 26 51 16,11 6 22-16,7 10-15 16,0 2 6-16,19-8-66 15,14-6 11-15,7-9-27 16,9-15 16-16,4-12-11 15,5-8 10-15,2-10-36 16,-4-17-21-16,-4-8-94 16,-8-6 0-16,-9 1 68 15,-10 6-27-15,-9 10 111 16,-9 11 70-16,-7 13 40 16,0 6-41-16,-5 23-11 15,-11 9 36-15,1 4 31 16,1-1-94-16,8-10-15 15,4-4-8-15,2-13-1 16,0-9-10-16,2-5 3 0,18 0 0 16,5-9-22-16,8-19-9 15,7-2-67-15,0-7 11 16,3-1 62-16,-8 11 14 16,-4 8 5-16,-8 15 6 15,-10 4 53-15,-9 8-33 16,-4 21 15-16,0 4 11 15,-11-1-25-15,-5-5 23 16,6-8-44-16,1-6 1 16,7-9-13-16,2-4 12 15,0 0-28-15,21-9 27 16,13-4-102-16,9-10 58 0,3 10-2 16,3-1 26-1,-5 9 7-15,-5 5 14 0,-10 0 0 16,-12 7-2-16,-10 9-30 15,-7 2-39-15,-38 8-31 16,-6-6-72-16,-8-3-422 0</inkml:trace>
  <inkml:trace contextRef="#ctx0" brushRef="#br0" timeOffset="11520.48">15416 15584 2074 0,'0'0'478'0,"0"0"-405"16,0 0-34-16,0 0-39 16,130-102 0-16,-89 93-1 15,0 9-42-15,-1-5-101 16,-11 5-173-16,-8-2-446 0</inkml:trace>
  <inkml:trace contextRef="#ctx0" brushRef="#br0" timeOffset="11646.39">15942 15204 1228 0,'0'0'1029'0,"0"0"-753"16,0 0-207-16,0 0-69 15,0 0-52-15,67 147 41 16,-67-44-103-16,0-19-181 16,0-11-532-16</inkml:trace>
  <inkml:trace contextRef="#ctx0" brushRef="#br0" timeOffset="12074.38">17626 15625 1629 0,'0'0'557'15,"0"0"-356"-15,0 0-144 16,0 0-57-16,0 0-14 16,-116 102 14-16,64-36 64 15,6 0-51-15,12-2-13 16,12-9 5-16,12-17-5 16,10-16-27-16,6-16-34 0,20-6-1 15,10-22 61 1,4-20-215-16,9-43-121 0,-9 6-204 15,-11 4-308-15</inkml:trace>
  <inkml:trace contextRef="#ctx0" brushRef="#br0" timeOffset="12234.87">17595 15409 16 0,'0'0'1149'15,"0"0"-492"-15,0 0-265 16,0 0-204-16,0 0-144 16,0 0-32-16,0 0 3 15,0 152 65-15,0-71-73 16,4 4 4-16,7-5-22 15,-1-8-8-15,2-11-69 16,-3-11-89-16,-7-14-110 0,-2-14-109 16,0-12-764-16</inkml:trace>
  <inkml:trace contextRef="#ctx0" brushRef="#br0" timeOffset="12703.7">17109 15758 1652 0,'0'0'488'0,"0"0"-488"16,0 0-117-16,0 0 84 16,162-21-8-16,-64 21 41 15,-2 12 2-15,7 6 70 16,-1 5-7-16,-21-2-3 0,-6 7-46 16,-19 2 24-16,-23-4-40 15,-17-6 0-15,-12 1 4 16,-4-12-4-16,-2-9-1 15,-12 0-10-15,6-5-87 16,6-26-24-16,2-4-118 16,10-10-77-16,22 9 186 15,1 6 131-15,3 20 148 16,-2 10 24-16,-3 5-43 16,-2 30 50-16,2 1-50 15,2 4-40-15,5-3-33 16,4-11-35-16,7-13 29 15,3-8-38-15,-4-5 3 16,2-18-30-16,-10-17-79 16,-11-7-57-16,-9-2-55 0,-13-9 46 15,-7 4 69-15,0 5 91 16,0 16 101-16,-3 11 264 16,-5 17-141-16,-6 13-181 15,-1 27-25-15,-1 22-17 16,-4 7-2-16,-2 26-97 15,1-14-247-15,6-17-634 0</inkml:trace>
  <inkml:trace contextRef="#ctx0" brushRef="#br0" timeOffset="12880.04">17882 15520 2510 0,'0'0'346'16,"0"0"-220"-16,0 0-126 16,0 0-356-16,40 105 101 15,-35-13-134-15,-5-2-320 0</inkml:trace>
  <inkml:trace contextRef="#ctx0" brushRef="#br0" timeOffset="12968.27">17942 16431 1558 0,'0'0'871'0,"0"0"-871"16,0 0-19-16,0 0-865 0</inkml:trace>
  <inkml:trace contextRef="#ctx0" brushRef="#br0" timeOffset="14137.92">19346 15645 1213 0,'0'0'379'0,"0"0"-157"15,0 0-6-15,0 0-34 16,0 0-42-16,0 0-5 16,0 0-83-16,-4-105-30 15,4 99 44-15,0 2-24 16,0 4 22-16,0 0 9 15,-5 0-61-15,3 0 58 16,0 0-70-16,0 0 2 16,2 0-12-16,0 0 10 0,0 0-1 15,0 8-15 1,0 11-23-16,4 7 31 0,5 6 8 16,0-2-4-16,-4 4-11 15,-1-4 16-15,-2-2-1 16,-2-4 0-16,0-6 16 15,0-4-16-15,0-5 0 16,0-4 0-16,0-5 6 16,0 0-6-16,0 0 11 15,0 0-11-15,0 0 15 16,0-17-44-16,0-12 11 16,0-5-155-16,0-2 150 15,0 4-9-15,0 6 32 16,0 8 12-16,0 8 48 15,0 6 67-15,-4 4-103 0,-6 0-23 16,-3 4 7-16,-2 14-2 16,-3 10-6-16,4 4 0 15,8 8 0-15,6 7 15 16,0-1-15-16,11 7 1 16,7-2 15-16,-2 0-8 15,-8 0 1-15,-8-3-9 16,0 2 15-16,-18-2 14 15,-15-8-29-15,-5-4 0 16,-4-14-19-16,7-16-5 16,4-6-52-16,10-23-76 15,13-32-104-15,14-52-88 16,23 10-242-16,11 4-550 0</inkml:trace>
  <inkml:trace contextRef="#ctx0" brushRef="#br0" timeOffset="14378.52">19545 15562 713 0,'0'0'800'0,"0"0"-404"15,0 0-123-15,0 0-132 16,0 0-112-16,0 0 17 16,0 0 0-16,38 36 28 15,-63 25 73-15,0 1-126 16,10 1 6-16,13 1 19 16,2-13-31-16,17 0 25 15,20-6-34-15,2-6 17 16,1-7-2-16,-9-6-21 15,-10-8 0-15,-19 5-2 16,-2 4 10-16,-36 4-16 0,-15-4 2 16,-11 5-139-16,-12-6-5 15,18-12-411-15,17-9-1214 0</inkml:trace>
  <inkml:trace contextRef="#ctx0" brushRef="#br0" timeOffset="14823.27">20722 15400 1920 0,'0'0'567'16,"0"0"-451"-16,0 0-116 0,0 0-15 16,0 104 15-1,11 7 52-15,5 32 18 0,-3-10-37 16,-4-30 17-16,-3-35-50 16,-1-20-7-16,-3-4-21 15,1 6-59-15,-3-5-71 16,0-13-69-16,-12-15-310 15,-8-13-322-15</inkml:trace>
  <inkml:trace contextRef="#ctx0" brushRef="#br0" timeOffset="15131.14">20328 15802 1888 0,'0'0'269'15,"0"0"-269"-15,149-32-19 16,-65 32 19-16,9 0 60 0,8 13 136 15,-5 20-45-15,-7 6-103 16,-13 3 37-16,-16 6-85 16,-17-3 0-16,-18-1 12 15,-15-12-5-15,-10-4 16 16,0-9-23-16,-18-8 0 16,-3-11 7-16,-4-8-7 15,7-30-12-15,11-14-43 16,7-17-55-16,13-1 88 15,28 4 2-15,7 12 20 16,10 14 6-16,7 18-6 16,-1 17 0-16,2 5-7 0,5 21-81 15,-15 16-166-15,-16-11-432 16</inkml:trace>
  <inkml:trace contextRef="#ctx0" brushRef="#br0" timeOffset="15751.5">21410 15767 1967 0,'0'0'53'0,"0"0"-53"16,0 0 0-16,0 0 64 15,8 132 90-15,5-81-73 16,5-6 5-16,-1-4-76 15,6-7 1-15,-3-12 4 0,2-8-15 16,0-14-11-16,-1 0 10 16,0-31-29-16,-3-10-34 15,-3-15-152-15,-1-9-33 16,-3 3 1-16,-1 4 133 16,-2 14 115-16,-3 18 233 15,-5 22-66-15,0 6-115 16,0 30 17-16,0 12 81 15,0 0-4-15,6 2-71 16,10-10-37-16,9-5-4 16,8-9-23-16,9-12 23 15,10-10-34-15,4 0-23 16,2-15 12-16,-3-16-41 0,-8-8-25 16,-9 0 31-16,-16-4-79 15,-9 5 67 1,-11 10 58-16,-2 12 50 0,0 16 182 15,-10 12-206-15,-6 32-20 16,3 40-12-16,2 37 22 16,-3 33 14-16,-1 6-30 15,-4-25 1-15,2-39 8 16,-3-34-9-16,-5-20 0 16,-10 2 9-16,-11-4 19 0,-6-8 106 15,-4-16-67 1,4-16 18-16,8-3 43 0,13-29-84 15,13-13-23-15,18-13-21 16,6-12-14-16,41-2 2 16,20 0-66-16,62-9-139 15,-15 19-47-15,-6 15-466 0</inkml:trace>
  <inkml:trace contextRef="#ctx0" brushRef="#br0" timeOffset="16750.99">23100 15279 1822 0,'0'0'554'0,"0"0"-438"15,0 0-116-15,0 0-54 16,0 0 54-16,0 209 86 0,0-59-2 16,0-5 12-16,2-33-52 15,1-36-10-15,-1-30-34 16,-2 3 0-16,0-9 9 16,0-4-9-16,0-13 0 15,0-16-1-15,2-7 2 16,2-12 23-16,8-28-24 15,7-14-168-15,8-17 58 16,7 3-73-16,4 10 6 16,0 18 147-16,0 22 30 0,-5 18 7 15,-6 18 2 1,-11 22-9-16,-12 18 125 0,-4 5-40 16,-14 1 5-16,-17 2 7 15,-9-7-40 1,-2-8-19-16,1-9-38 15,4-12 15-15,3-16 0 0,10-10-15 16,9-4-9-16,7-22 9 16,8-18-117-16,14-18-16 15,26-14-57-15,12-2 37 16,6 10 43-16,0 14 31 16,-2 23 79-16,-8 20 11 15,-8 7 0-15,-11 21 98 16,-13 23-26-16,-12 7-18 15,-4 2 65-15,0 0-100 0,-18-7-21 16,3-9 6-16,2-13-15 16,3-10 0-16,10-14-19 15,0 0 16-15,7-19-22 16,20-17-278-16,11-8 162 16,6-4 81-16,4 2-41 15,0 3 5-15,4 11 96 16,-1 6 26-16,0 8 211 15,3 4-89-15,-1 0-73 16,1 0-25-16,-6-2-34 16,-5-6 13-16,-7-6-29 15,-15-4 9-15,-9-7-29 16,-12-2-25-16,0 4-22 0,-8 11 40 16,-11 10 27-16,1 16 90 15,1 27-90-15,-1 45 12 16,5 7 136-16,3 11-76 15,1 7-36-15,7-13-12 16,-2 3-18-16,0-9-12 16,-1-14-61-16,-11-15-115 15,1-22-67-15,-5-18-474 0</inkml:trace>
  <inkml:trace contextRef="#ctx0" brushRef="#br0" timeOffset="16888.68">23410 15593 667 0,'0'0'1834'16,"0"0"-1722"-16,0 0-112 0,178-64-24 15,-35 73-107-15,-18 15-141 16,-7 7-96-16</inkml:trace>
  <inkml:trace contextRef="#ctx0" brushRef="#br0" timeOffset="17787.78">24966 15811 2109 0,'0'0'309'15,"0"0"-309"-15,0 0 0 16,26 112 12-16,-5-49 40 15,-1 5-21-15,4-2 47 16,5-12-78-16,0-10 15 0,0-18 9 16,0-12-23-1,-4-14 5-15,0-4 19 0,-8-24-24 16,-3-16-2-16,-12-14-74 16,-2 0-26-16,0-5 77 15,-18 10-53-15,3 9 77 16,4 15 71-16,5 17-6 15,6 12-65-15,0 4-59 16,27 18 59-16,14 5-5 16,12 0 6-16,9-4-1 15,8-11 0-15,-1-6-3 16,-9-6-13-16,-11 0 0 16,-17 0-2-16,-19 0 18 0,-13 0 6 15,0 4 40 1,-19 14-12-16,-10 12-21 0,6 7 80 15,2 1-40-15,15 1-30 16,6-5 39-16,2-6-56 16,23-7 5-16,8-12-11 15,2-9 9-15,5 0-36 16,-1-12-22-16,-8-12-14 16,-7-2 50-16,-6 4 26 15,-9 0-1-15,-5 8 70 16,-4 6-21-16,0 4 72 15,0 4-133-15,0 0 13 16,0 0-29-16,0 0-9 16,2 0-56-16,3 12 53 0,2-3-95 15,2 0 50-15,-3-1-53 16,-2-4 34-16,-1-4 92 16,0 0 0-16,-1 0 14 15,2 0 41-15,0-12-43 16,3-6 36-16,-1 4-11 15,0-4-31-15,-2 1 73 16,-4 8-8-16,0-3-25 16,0 2-34-16,-2 0 18 15,-14 2-39-15,-7-1 9 16,-1 8-133-16,-7 1 1 16,-7 0-98-16,6 0-142 15,6 6-678-15</inkml:trace>
  <inkml:trace contextRef="#ctx0" brushRef="#br0" timeOffset="18045.7">25869 15588 1480 0,'0'0'301'16,"0"0"-301"-16,-5 121-29 0,-5-60 10 16,-4 24-71-16,3-17-213 15,4-15-551-15</inkml:trace>
  <inkml:trace contextRef="#ctx0" brushRef="#br0" timeOffset="18232.34">25978 15920 1744 0,'0'0'173'0,"0"0"-167"15,0 0 41-15,0 128-46 0,0-92 40 16,0-8 15-16,-4-7-43 15,0-4-13-15,1-11-58 16,-4-6-161-16,1-11-100 16,-1-6-717-16</inkml:trace>
  <inkml:trace contextRef="#ctx0" brushRef="#br0" timeOffset="18461.45">26005 15190 1979 0,'0'0'257'15,"0"0"-221"-15,0 0-20 16,-156 147-16-16,98-26-40 15,13-14-149-15,12-13-471 0</inkml:trace>
  <inkml:trace contextRef="#ctx0" brushRef="#br0" timeOffset="18846.39">26569 16214 1918 0,'0'0'503'0,"0"0"-435"16,0 0-46-16,66-102-22 15,-23 46 0-15,3-10 0 16,0-6 1-16,-4-3-1 16,-2 2 0-16,-6 3 12 15,-11 15 34-15,-7 17 61 16,-7 15 24-16,-9 19-11 16,0 4-120-16,0 35-30 15,-15 19 28-15,-3 12 2 0,3 15 3 16,3-6-3-1,8-3-173-15,4-13-23 0,0-11-120 16,18-20-218-16,1-14-437 0</inkml:trace>
  <inkml:trace contextRef="#ctx0" brushRef="#br0" timeOffset="19416.4">27438 15669 378 0,'0'0'1705'15,"0"0"-1427"-15,0 0-231 0,0 0 53 16,0 0 6-16,0 0-60 16,0 0-6-16,-87 4-33 15,50 50 2-15,8 9 87 16,12-2-87-16,15 1 16 16,2-4 5-16,10-7-21 15,9-7 45-15,2-12-51 16,-6-2 12-16,-6-13-2 15,-9-2-13-15,0-3-13 16,-20-2 7-16,-9-6-39 16,0-4 36-16,4 0-28 15,10-18-26-15,9-12 41 16,6-6-157-16,6 0 51 0,19-1 58 16,1 11 58-16,3 13 12 15,-4 13 0-15,-5 0 1 16,-3 8 60-16,-1 20-21 15,-3 0 23-15,1 5-7 16,3 0-54-16,10-11 45 16,4-4-47-16,10-13 2 15,3-5 58-15,1 0-60 16,-7-20-6-16,-9-5-6 16,-16-3-28-16,-13-2 27 15,-4-3-75-15,-30 4 23 16,-13 0 51-16,-3 3 28 15,0 4-7-15,10 5 105 16,11 2-36-16,13 7 74 16,10 2-63-16,6 4-66 0,0 1-3 15,4 1-18-15,16 0-47 16,5 0-6-16,2 0-168 16,9 0-10-16,-7 0-331 15,-3 0-432-15</inkml:trace>
  <inkml:trace contextRef="#ctx0" brushRef="#br0" timeOffset="19568.12">27926 15320 2241 0,'0'0'553'0,"0"0"-499"16,0 0-39-16,0 0-15 0,0 0-16 15,-45 160 8-15,14-44 8 16,7-12-180-16,4-14-445 0</inkml:trace>
  <inkml:trace contextRef="#ctx0" brushRef="#br0" timeOffset="19764.5">28221 15593 1624 0,'0'0'100'16,"0"0"-100"-16,44 152 0 0,-40-78 65 16,-4 4 62-16,-4 1 15 15,-29 20-142-15,4-24-15 16,4-21-498-16</inkml:trace>
  <inkml:trace contextRef="#ctx0" brushRef="#br0" timeOffset="22277.24">5523 14995 963 0,'0'0'657'0,"0"0"-457"16,0 0 39-16,0 0 22 16,0 0-40-16,0 0-41 15,0 0-75-15,-37-40-65 16,14 40-3-16,-6 12-37 15,-4 29 0-15,-5 38-20 16,11 52 20-16,27 53 0 0,20 17-2 16,54-11 14-16,28-33-24 15,12-41-3-15,11-30-209 16,-3-26 3-16,-28-23-363 16,-24-28-616-16</inkml:trace>
  <inkml:trace contextRef="#ctx0" brushRef="#br0" timeOffset="24132.18">28174 15279 818 0,'0'0'720'16,"0"0"-558"-16,0 0-96 0,0 0 48 16,0 0 110-16,0 0-91 15,0 0-25-15,-5 0-30 16,5 5-64-16,0 5 6 16,5 12-12-16,9 19 7 15,3 10 101-15,5 21-46 16,-1 9-18-16,-4 3-10 15,-3 6-32-15,-12-4 31 16,-2 2-41-16,-2-7 0 16,-21-5-3-16,-3-9 3 15,-14 8-87-15,6-21-146 16,8-18-419-16</inkml:trace>
  <inkml:trace contextRef="#ctx0" brushRef="#br0" timeOffset="24517.02">28290 15348 2102 0,'0'0'342'16,"0"0"-305"-16,0 0-27 15,0 0 0-15,0 0-10 16,75 195 91-16,-57-55-39 16,-9 16-5-16,-9-9-47 15,0-31-3-15,-17-18-67 16,-2-32-235-16,7-20-386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16.091"/>
    </inkml:context>
    <inkml:brush xml:id="br0">
      <inkml:brushProperty name="width" value="0.05" units="cm"/>
      <inkml:brushProperty name="height" value="0.05" units="cm"/>
      <inkml:brushProperty name="color" value="#FFFFFF"/>
    </inkml:brush>
  </inkml:definitions>
  <inkml:trace contextRef="#ctx0" brushRef="#br0">0 76 12347,'0'0'5001,"186"-53"-4793,-126 50 424,-4 3-632,1-4-248,6 1-424,-14-3-1217,-14 0-3328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17.329"/>
    </inkml:context>
    <inkml:brush xml:id="br0">
      <inkml:brushProperty name="width" value="0.05" units="cm"/>
      <inkml:brushProperty name="height" value="0.05" units="cm"/>
      <inkml:brushProperty name="color" value="#FFFFFF"/>
    </inkml:brush>
  </inkml:definitions>
  <inkml:trace contextRef="#ctx0" brushRef="#br0">113 111 1800,'0'0'9045,"-4"10"-8698,1-5-360,-12 34 481,15-36-368,-1-1-1,1 0 1,0 0-1,0 0 1,-1 0-1,2 1 0,-1-1 1,0 0-1,0 0 1,1 0-1,-1 0 0,1 1 1,0-1-1,-1 0 1,1 0-1,0 0 0,0 0 1,1-1-1,-1 1 1,3 3-1,8 7 404,3 3-297,0 1-1,-2 0 0,13 19 1,-23-31-179,0 0 0,0 1 0,-1-1 0,0 1 0,0-1 0,0 1 0,-1 0 0,0 0 0,0 0 0,0 0 0,0 0 1,-1 0-1,1 0 0,-1 0 0,-1 0 0,1 0 0,-1 0 0,-2 8 0,2-10-36,-1 0-1,0-1 1,0 1-1,0 0 1,0-1-1,0 1 1,-1-1-1,1 0 1,-1 0-1,0 0 1,0 0-1,1 0 1,-1 0-1,0-1 1,0 0-1,-1 1 1,1-1-1,0 0 1,0 0-1,0-1 1,-7 1-1,-8 2-399,-1-1 0,-26-1 0,43-1 347,-1 0 8,1 0-1,0 0 0,-1-1 1,1 1-1,0-1 0,0 0 1,-1 0-1,1 1 0,0-1 1,0-1-1,0 1 1,0 0-1,0 0 0,0-1 1,0 1-1,1-1 0,-1 0 1,1 1-1,-1-1 0,1 0 1,-1 0-1,1 0 0,0 0 1,0 0-1,0 0 0,0 0 1,0-1-1,0 1 1,1 0-1,-1 0 0,1-1 1,0 1-1,0 0 0,-1-4 1,1 1 47,0-1 0,0 0 0,0 1 0,0-1 0,1 1 0,0-1 0,0 1 0,1 0 0,0-1 0,-1 1 1,2 0-1,-1 0 0,0 0 0,5-6 0,14-11 116,1 0 0,0 2 0,2 0-1,32-20 1,-31 24 97,-2-2 1,1 0-1,-2-2 0,32-36 0,-52 54-166,-1 0 1,1-1-1,0 0 1,-1 1-1,0-1 0,0 0 1,0 0-1,0 0 1,0 0-1,0 0 1,-1 0-1,1 0 0,-1 0 1,0 0-1,0-6 1,-1 9-31,0-1-1,1 0 1,-1 1 0,0-1 0,0 1 0,1-1-1,-1 1 1,0-1 0,0 1 0,0 0 0,1-1 0,-1 1-1,0 0 1,0 0 0,0-1 0,0 1 0,0 0-1,0 0 1,1 0 0,-1 0 0,0 0 0,-1 1 0,-29-2 31,25 1-43,-2 0 21,-21 0 87,28 0-98,1 0 1,-1 0-1,1 0 0,-1 0 0,1 0 1,-1 1-1,1-1 0,-1 0 0,1 0 1,-1 0-1,1 0 0,-1 1 0,1-1 1,0 0-1,-1 0 0,1 1 0,-1-1 1,1 0-1,0 1 0,-1-1 0,1 1 0,0-1 1,-1 0-1,1 1 0,0-1 0,0 1 1,0-1-1,-1 1 0,1-1 0,0 1 1,0-1-1,0 1 0,0-1 0,0 1 1,0-1-1,0 1 0,0-1 0,0 1 1,0-1-1,0 1 0,0-1 0,0 0 1,0 1-1,0-1 0,1 2 0,2 0 55,-1-1-1,1 1 0,1 0 1,-1-1-1,0 0 0,0 0 1,0 0-1,1 0 0,-1 0 1,0-1-1,1 0 0,6 1 1,-3 0 8,42 3 69,86-1 1,-80-4-142,-49 1-8,0 0 1,0 0-1,0-1 1,0 0-1,0 0 0,0-1 1,0 0-1,0 0 1,-1 0-1,1-1 0,-1 0 1,1 0-1,5-4 1,-10 6-46,-2 1 30,-1 0-1,1 0 0,-1 0 1,1 0-1,0 1 0,-1-1 0,1 0 1,-1 1-1,1-1 0,0 1 0,0 0 1,-1-1-1,1 1 0,0 0 1,0 0-1,0 0 0,0-1 0,0 1 1,0 0-1,0 1 0,0-1 1,-1 1-1,-19 29-51,18-26 52,-3 5 23,-1 2 0,2-1 0,0 1-1,0 0 1,1 0 0,0 0 0,1 1 0,1 0-1,0-1 1,0 25 0,2-36-29,1-1-1,-1 1 1,1 0 0,-1-1 0,1 1 0,-1-1-1,1 1 1,0 0 0,-1-1 0,1 1-1,0-1 1,0 0 0,-1 1 0,1-1-1,0 0 1,0 1 0,0-1 0,-1 0 0,1 0-1,0 0 1,0 0 0,0 1 0,0-1-1,0 0 1,-1-1 0,1 1 0,0 0-1,1 0 1,28-2-1598,-25 0 1249,-1 0-1,1 0 1,-1 0-1,0 0 0,1 0 1,-1-1-1,0 0 1,-1 0-1,1 0 0,0-1 1,-1 1-1,0-1 1,0 1-1,0-1 1,0 0-1,-1-1 0,4-6 1,17-36 263,-6 6 6283,-19 50-5710,1 0-1,1 0 1,-1 0 0,2 0-1,0 11 1,1 14-306,-2 20 134,-3 0 1,-11 60-1,10-92-129,-1 1 1,-1 0-1,-1-1 1,-1 0-1,-1-1 0,-1 0 1,-20 32-1,26-47-112,-1 0-1,0 0 1,0 0-1,0 0 1,-1-1-1,0 0 0,0 0 1,0 0-1,-1-1 1,1 0-1,-14 6 1,9-7-453,0 1 1,0-1 0,-1-1 0,1 0-1,-1-1 1,-22 0 0,4-1-5884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23.420"/>
    </inkml:context>
    <inkml:brush xml:id="br0">
      <inkml:brushProperty name="width" value="0.05" units="cm"/>
      <inkml:brushProperty name="height" value="0.05" units="cm"/>
      <inkml:brushProperty name="color" value="#FFFFFF"/>
    </inkml:brush>
  </inkml:definitions>
  <inkml:trace contextRef="#ctx0" brushRef="#br0">295 33 3777,'0'0'7775,"0"-6"-4454,-2-21 2296,-7 41-5634,1 0 1,0 0 0,1 1 0,-9 23-1,-1 2 64,-5 9 24,-60 119 81,69-145-153,-1-2 0,-1 1 1,-1-2-1,-1 0 0,-24 21 1,41-41-12,-1 0 0,1 0 0,0 0 0,-1-1 0,1 1 0,0 0 0,-1 0 0,1 0 0,-1-1 0,1 1 0,0 0 0,-1 0 0,1-1 0,0 1 0,0 0 0,-1-1 0,1 1 0,0 0 0,0-1 0,-1 1 0,1 0 0,0-1 0,0 1 0,0-1 0,0 1 0,0 0 0,-1-1 0,1 1 0,0-1 0,0 1 0,0-1 0,0 1 0,0 0 0,0-1 0,0 1 0,1-1 0,-1 1 0,0-1 0,0 1 0,0 0 0,0-1 0,1 0 0,-1 0 9,0-1-1,0 1 0,0-1 1,0 1-1,1-1 0,-1 1 1,0 0-1,1-1 1,-1 1-1,1-1 0,0 1 1,-1 0-1,1 0 0,0-1 1,0 1-1,0 0 1,0 0-1,0 0 0,2-2 1,22-8-148,0 0 1,0 2-1,2 1 1,-1 1-1,1 1 0,-1 2 1,44-3-1,-52 8-492,10-3-2269,-17-10-4778,-11 6 2342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23.806"/>
    </inkml:context>
    <inkml:brush xml:id="br0">
      <inkml:brushProperty name="width" value="0.05" units="cm"/>
      <inkml:brushProperty name="height" value="0.05" units="cm"/>
      <inkml:brushProperty name="color" value="#FFFFFF"/>
    </inkml:brush>
  </inkml:definitions>
  <inkml:trace contextRef="#ctx0" brushRef="#br0">36 0 4233,'0'0'11377,"-4"19"-9997,-27 387-1036,31-387-2911,0-11-2374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24.581"/>
    </inkml:context>
    <inkml:brush xml:id="br0">
      <inkml:brushProperty name="width" value="0.05" units="cm"/>
      <inkml:brushProperty name="height" value="0.05" units="cm"/>
      <inkml:brushProperty name="color" value="#FFFFFF"/>
    </inkml:brush>
  </inkml:definitions>
  <inkml:trace contextRef="#ctx0" brushRef="#br0">92 102 5825,'0'0'6250,"-7"3"-5786,-19 5-71,25-7-300,0 0 0,-1 0 0,1 0 0,0-1-1,0 1 1,0 0 0,0 1 0,0-1 0,0 0 0,0 0 0,1 0 0,-1 0-1,0 1 1,1-1 0,-1 0 0,0 1 0,1-1 0,0 0 0,-1 1-1,1-1 1,0 1 0,0-1 0,-1 2 0,2 38 371,0-27-204,-3 40 251,0-32-96,1 0 1,2 1 0,4 33 0,-3-49-366,1 1 0,0 0 0,1-1 0,-1 0 0,1 0 1,1 0-1,-1 0 0,7 6 0,-6-6-37,1 0-1,-1 0 0,-1 1 1,1 0-1,-2 0 1,5 11-1,-7-17-9,-1 0-1,0 0 1,0 0-1,0 0 1,-1 0-1,1-1 1,0 1-1,-1 0 0,1 0 1,-1 0-1,0 0 1,0 0-1,1-1 1,-1 1-1,0 0 1,0-1-1,-1 1 1,1-1-1,0 1 0,0-1 1,-1 1-1,1-1 1,-1 0-1,1 0 1,-1 0-1,0 0 1,1 0-1,-1 0 1,0 0-1,0 0 1,0-1-1,-3 2 0,0-1-4,1 1-1,-1 0 0,0-1 0,0 0 0,0 0 0,0-1 0,0 1 1,0-1-1,0 0 0,0-1 0,0 1 0,-7-2 0,11 1 5,0 0 0,0 1-1,0-1 1,1 0 0,-1 0-1,0 1 1,0-1 0,1 0-1,-1 0 1,1 0-1,-1 0 1,1 0 0,-1 0-1,1 0 1,0 0 0,-1 0-1,1 0 1,0 0 0,0 0-1,0-1 1,0-1 0,-1-29-15,2 24 7,-2-3-50,2 1 0,0-1 0,0 0 1,1 1-1,0-1 0,0 1 1,1-1-1,1 1 0,0 0 0,0 0 1,1 1-1,0-1 0,11-13 0,42-54-460,-33 45 101,35-59 0,-54 80 452,0 0-1,-1-1 1,0 0 0,-1 0 0,-1 0 0,0 0 0,0-1 0,-1 1 0,0-22 0,-5 33-128,-1 0 1,0 0-1,0 0 1,0 1-1,0 0 1,0-1-1,0 2 1,0-1-1,-7 1 0,8 0-145,0-1-1,1 1 1,-1 0-1,0 0 0,1 0 1,-1 0-1,1 1 0,0-1 1,-1 0-1,1 1 0,0 0 1,0-1-1,0 1 1,0 0-1,-2 3 0,-8 11-5315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7:25.279"/>
    </inkml:context>
    <inkml:brush xml:id="br0">
      <inkml:brushProperty name="width" value="0.05" units="cm"/>
      <inkml:brushProperty name="height" value="0.05" units="cm"/>
      <inkml:brushProperty name="color" value="#FFFFFF"/>
    </inkml:brush>
  </inkml:definitions>
  <inkml:trace contextRef="#ctx0" brushRef="#br0">194 65 9554,'0'0'4506,"-14"10"-4138,-45 31 29,52-36-283,1 1 1,0 0-1,0 1 1,0-1 0,0 1-1,1 0 1,1 1 0,-1-1-1,1 1 1,0 0-1,1 0 1,0 0 0,0 0-1,1 1 1,0-1 0,0 1-1,1-1 1,0 1 0,0 0-1,1 0 1,1-1-1,1 14 1,0-13-73,0 0 0,1-1 0,0 1 1,0-1-1,1 1 0,0-1 0,1 0 0,0-1 0,0 1 0,1-1 0,0 0 1,9 9-1,-8-10-33,-1 1 0,0-1 0,-1 1 0,1 0 0,-1 1 0,-1-1 0,1 1 0,-1 0 0,-1 0 0,1 0 0,-1 0 0,-1 1 0,0-1 0,2 14 0,-3-17-29,-1-1 1,0 1-1,-1 0 0,1-1 1,-1 1-1,0 0 0,0-1 1,0 1-1,-2 4 1,1-7-8,1 0 0,-1 0-1,0 0 1,1-1 0,-1 1 0,0-1 0,0 1 0,0-1 0,0 0 0,0 0 0,0 0 0,0 0 0,0 0 0,-1 0 0,1-1 0,0 1 0,-1-1 0,1 1 0,0-1 0,-4 0 0,-1 1-18,0 0 0,0 0 0,0-1 0,0 0-1,-1-1 1,1 1 0,0-1 0,0-1 0,-11-3 0,15 4 46,1-1 1,-1 1-1,1-1 0,-1 0 0,1 0 0,-1 0 0,1 0 1,0 0-1,0 0 0,0 0 0,1-1 0,-1 1 0,0-1 1,1 0-1,0 1 0,-1-1 0,1 0 0,0 0 0,0 0 1,1 0-1,-1 0 0,1 1 0,-1-1 0,1-1 0,0-3 1,0-6 33,0 0 1,0 0 0,1-1 0,1 1-1,0 0 1,1 1 0,0-1-1,1 0 1,1 1 0,0 0 0,0 0-1,1 0 1,15-21 0,61-77-28,-53 73 110,-1-1-1,38-68 0,-65 104-44,0-1 0,0 1 0,0 0-1,0-1 1,0 1 0,0-1 0,-1 1 0,1-1 0,-1 1 0,0-1 0,0 1 0,0-1 0,0-2 0,0 4-57,0 0 1,-1 0 0,1 0 0,-1 0-1,1 0 1,-1 0 0,1 0 0,-1 0 0,1 0-1,-1 1 1,0-1 0,1 0 0,-1 0-1,0 1 1,0-1 0,0 1 0,0-1-1,1 0 1,-1 1 0,0 0 0,0-1 0,-2 0-1,-2 0-164,-1 0-1,0 1 0,1-1 1,-1 1-1,0 0 0,1 1 1,-1 0-1,0-1 0,-10 4 1,-33 17-2613,-1 5-2304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27.900"/>
    </inkml:context>
    <inkml:brush xml:id="br0">
      <inkml:brushProperty name="width" value="0.05" units="cm"/>
      <inkml:brushProperty name="height" value="0.05" units="cm"/>
      <inkml:brushProperty name="color" value="#FFFFFF"/>
    </inkml:brush>
  </inkml:definitions>
  <inkml:trace contextRef="#ctx0" brushRef="#br0">204 183 9338,'0'0'8962,"0"-38"-5849,3 30-3116,0 0 1,0 0 0,0 0-1,1 0 1,0 1 0,1-1-1,0 1 1,11-13 0,-9 12 66,0 0 1,-1-1-1,0 0 0,-1 0 1,5-11-1,-19 38 20,0-1 1,-1 0-1,-1-1 0,-16 19 1,-67 77 346,75-91-409,8-8-25,-90 94-106,107-104-19,16-5 108,25-5 25,12-3-48,1 2-1,76 0 1,-29 13-4539,-96-2 534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28.321"/>
    </inkml:context>
    <inkml:brush xml:id="br0">
      <inkml:brushProperty name="width" value="0.05" units="cm"/>
      <inkml:brushProperty name="height" value="0.05" units="cm"/>
      <inkml:brushProperty name="color" value="#FFFFFF"/>
    </inkml:brush>
  </inkml:definitions>
  <inkml:trace contextRef="#ctx0" brushRef="#br0">60 5 9514,'0'0'11128,"0"0"-11119,0 0 0,0 0 1,0-1-1,-1 1 0,1 0 1,0 0-1,0-1 0,0 1 1,0 0-1,0 0 0,0 0 0,-1-1 1,1 1-1,0 0 0,0 0 1,0 0-1,-1 0 0,1 0 1,0-1-1,0 1 0,0 0 0,-1 0 1,1 0-1,0 0 0,0 0 1,-1 0-1,1 0 0,0 0 1,0 0-1,-1 0 0,1 0 1,0 0-1,0 0 0,-1 0 0,1 0 1,0 0-1,0 0 0,-1 0 1,1 0-1,0 0 0,0 0 1,0 0-1,-1 0 0,1 1 1,0-1-1,-1 0 0,0 5 3,-1 0 0,1 0 0,0 0-1,0 0 1,0 1 0,1-1 0,0 8 0,-1 9 79,-16 115 703,-8 152-1839,25-245-1270,0-13-1725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28.775"/>
    </inkml:context>
    <inkml:brush xml:id="br0">
      <inkml:brushProperty name="width" value="0.05" units="cm"/>
      <inkml:brushProperty name="height" value="0.05" units="cm"/>
      <inkml:brushProperty name="color" value="#FFFFFF"/>
    </inkml:brush>
  </inkml:definitions>
  <inkml:trace contextRef="#ctx0" brushRef="#br0">256 30 6345,'0'0'11584,"-3"-4"-10924,1 2-622,0 0 0,1 0-1,-1 0 1,0 0 0,0 0-1,0 1 1,0-1-1,0 1 1,-1-1 0,1 1-1,0 0 1,-1 0 0,1 0-1,-1 0 1,1 1 0,-1-1-1,1 1 1,-1-1 0,1 1-1,-1 0 1,0 0 0,-3 0-1,1 1 28,0 1 0,0-1 0,0 1 0,0 0 0,0 0 0,1 1 0,-1-1 0,1 1 0,0 0 0,-8 7 0,-1 3 90,0 1 1,0 0-1,2 1 0,0 0 1,-16 30-1,19-28-54,0 1 0,1 1 0,1-1 0,0 1 1,2 0-1,0 0 0,1 0 0,1 1 0,1-1 0,0 1 0,2-1 1,3 24-1,-3-40-110,1 0 1,-1 0-1,1 0 1,-1 0-1,1 0 0,0-1 1,0 1-1,1-1 1,-1 0-1,0 1 1,1-1-1,-1 0 0,1-1 1,0 1-1,-1 0 1,1-1-1,0 1 1,0-1-1,0 0 0,0 0 1,0 0-1,1 0 1,-1-1-1,0 1 1,0-1-1,0 0 0,5 0 1,0 1-104,1-1 0,-1 0 0,0 0 1,0-1-1,1 0 0,-1 0 0,0-1 1,0 0-1,0 0 0,8-4 0,-11 2 47,0 1 0,0-1 0,0 0 0,-1 0 0,1 0 0,-1-1 0,0 1 0,0-1-1,-1 0 1,1 0 0,2-6 0,-4 7 100,0 0-1,-1 1 1,1-1 0,-1-1-1,1 1 1,-1 0 0,-1 0-1,1 0 1,-1 0 0,1-1-1,-1 1 1,0 0 0,-1 0-1,1-1 1,-1 1-1,-2-8 1,2 9 60,-1 1-1,0 0 1,0 0 0,0 0-1,0 0 1,0 0 0,0 0-1,-1 1 1,1-1-1,-1 1 1,1-1 0,-1 1-1,-3-1 1,5 1-135,0 0 0,0 1 0,0-1 0,0 1 0,0 0 0,0-1 0,0 1 0,0 0 0,0-1 0,0 1 0,0 0 0,0 0 0,0 0 0,0 0 0,0 0 0,-1 0 0,1 0 0,0 0 0,0 1 0,0-1 0,0 0 0,0 1-1,0-1 1,0 0 0,0 1 0,0 0 0,1-1 0,-1 1 0,0-1 0,0 1 0,0 0 0,1 0 0,-1-1 0,0 1 0,1 0 0,-1 0 0,0 0 0,0 1 0,-3 24-2850,4 2-2032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29.175"/>
    </inkml:context>
    <inkml:brush xml:id="br0">
      <inkml:brushProperty name="width" value="0.05" units="cm"/>
      <inkml:brushProperty name="height" value="0.05" units="cm"/>
      <inkml:brushProperty name="color" value="#FFFFFF"/>
    </inkml:brush>
  </inkml:definitions>
  <inkml:trace contextRef="#ctx0" brushRef="#br0">43 1 10402,'0'0'9010,"0"120"-9010,-11-76 0,0 9-1040,1-8-1233,-1-17-3048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1-11-18T07:01:44.087"/>
    </inkml:context>
    <inkml:brush xml:id="br0">
      <inkml:brushProperty name="width" value="0.05292" units="cm"/>
      <inkml:brushProperty name="height" value="0.05292" units="cm"/>
      <inkml:brushProperty name="color" value="#FFFFFF"/>
    </inkml:brush>
  </inkml:definitions>
  <inkml:trace contextRef="#ctx0" brushRef="#br0">9624 12898 0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29.692"/>
    </inkml:context>
    <inkml:brush xml:id="br0">
      <inkml:brushProperty name="width" value="0.05" units="cm"/>
      <inkml:brushProperty name="height" value="0.05" units="cm"/>
      <inkml:brushProperty name="color" value="#FFFFFF"/>
    </inkml:brush>
  </inkml:definitions>
  <inkml:trace contextRef="#ctx0" brushRef="#br0">210 1 8466,'0'0'7221,"-19"5"-6577,-62 23 159,76-26-694,0 1-1,1 0 1,-1-1-1,1 2 0,-1-1 1,1 1-1,0-1 1,0 1-1,1 0 0,-1 0 1,1 1-1,0-1 0,0 1 1,0 0-1,1 0 1,0-1-1,0 2 0,-3 7 1,0 2 106,-3 6-58,1 0 0,2 0 0,0 1 0,1 0 0,1 0 0,1 0 0,1 0 0,1 0 0,5 39 0,-3-55-160,-1 0 0,1-1-1,0 1 1,1-1 0,-1 1 0,1-1-1,0 0 1,0 0 0,1 0 0,0-1 0,-1 1-1,2-1 1,-1 0 0,0 0 0,1 0-1,0-1 1,-1 1 0,2-1 0,-1 0-1,0-1 1,0 1 0,1-1 0,0 0-1,-1 0 1,1-1 0,0 0 0,0 0-1,0 0 1,-1-1 0,1 1 0,0-2 0,0 1-1,0-1 1,6-1 0,-9 2-2,-1-1 1,1 0-1,-1-1 1,1 1-1,-1 0 1,0-1-1,0 1 0,0-1 1,0 0-1,0 1 1,0-1-1,0 0 1,-1 0-1,1 0 1,0-1-1,-1 1 1,0 0-1,0 0 1,0-1-1,0 1 0,0-1 1,0 1-1,0-1 1,-1 0-1,1 1 1,-1-1-1,0 1 1,0-1-1,0 0 1,0 1-1,-1-4 0,2 2 5,-1-1-1,0 1 0,-1 0 0,1-1 1,-1 1-1,0 0 0,0-1 0,0 1 1,-1 0-1,0 0 0,1 0 0,-1 0 0,-1 0 1,1 0-1,0 1 0,-1-1 0,0 1 1,-5-5-1,3 5-80,0 1 0,-1 0 0,1 0 1,-1 0-1,1 1 0,-1 0 0,0 0 1,0 0-1,1 1 0,-1 0 0,-10 1 1,0-1-816,-12 0-2542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2.202"/>
    </inkml:context>
    <inkml:brush xml:id="br0">
      <inkml:brushProperty name="width" value="0.05" units="cm"/>
      <inkml:brushProperty name="height" value="0.05" units="cm"/>
      <inkml:brushProperty name="color" value="#FFFFFF"/>
    </inkml:brush>
  </inkml:definitions>
  <inkml:trace contextRef="#ctx0" brushRef="#br0">1 1 9842,'0'0'12855,"3"23"-25593,-3-8 8700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2.620"/>
    </inkml:context>
    <inkml:brush xml:id="br0">
      <inkml:brushProperty name="width" value="0.05" units="cm"/>
      <inkml:brushProperty name="height" value="0.05" units="cm"/>
      <inkml:brushProperty name="color" value="#FFFFFF"/>
    </inkml:brush>
  </inkml:definitions>
  <inkml:trace contextRef="#ctx0" brushRef="#br0">60 290 3937,'-25'77'4450,"25"-75"-4096,-1 0 1,0 0-1,0-1 0,1 1 1,-1 0-1,0-1 0,0 1 0,-1-1 1,1 1-1,0-1 0,0 1 0,-1-1 1,1 0-1,-1 0 0,1 1 1,-1-1-1,-3 1 0,5-2-237,0 0 0,0 1 0,-1-1 0,1 0 0,0 0 0,0 0 0,-1 0 0,1 0 0,0 0 0,-1 0 0,1 0-1,0 0 1,0 0 0,-1 0 0,1 0 0,0 0 0,-1 0 0,1 0 0,0 0 0,0 0 0,-1 0 0,1 0 0,0 0 0,-1 0 0,1-1 0,0 1 0,0 0 0,-1 0 0,1 0 0,0 0-1,0-1 1,0 1 0,-1 0 0,1 0 0,0-1 0,0 1 0,0 0 0,0 0 0,-1-1 0,1 1 0,0 0 0,0 0 0,0-1 0,0 1 0,0 0 0,0-1 0,0 1 0,0 0-1,0 0 1,0-1 0,0 1 0,0 0 0,0-1 0,0 1 0,0 0 0,0 0 0,0-1 0,0 1 0,0 0 0,1-1 0,-1 1 0,0 0 0,0 0 0,0-1 0,0 1 0,1 0-1,19-36-318,1 1 0,2 1 0,2 1 0,33-36-1,-26 32-341,-1-1 0,39-65 0,-70 182 1890,-20 35-989,1-7-954,11-37-3623,7-46-2132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3.343"/>
    </inkml:context>
    <inkml:brush xml:id="br0">
      <inkml:brushProperty name="width" value="0.05" units="cm"/>
      <inkml:brushProperty name="height" value="0.05" units="cm"/>
      <inkml:brushProperty name="color" value="#FFFFFF"/>
    </inkml:brush>
  </inkml:definitions>
  <inkml:trace contextRef="#ctx0" brushRef="#br0">92 139 8042,'0'0'10333,"0"-38"-9084,0 30-1309,0 2 99,-1 0 0,1 0 0,1-1 0,-1 1 0,1 0 0,0 0 0,0 0 0,1 0 0,0 0 0,0 0 0,0 1 0,5-9 0,-7 14-34,0-1-1,0 1 1,0-1 0,1 1-1,-1 0 1,0-1 0,0 1-1,1 0 1,-1-1 0,0 1-1,1 0 1,-1-1 0,0 1-1,0 0 1,1 0 0,-1-1-1,1 1 1,-1 0 0,0 0-1,1 0 1,-1 0 0,1-1-1,-1 1 1,0 0 0,1 0-1,-1 0 1,1 0 0,-1 0-1,0 0 1,1 0 0,-1 0-1,1 0 1,-1 0 0,1 0-1,-1 1 1,0-1 0,1 0-1,-1 0 1,1 0 0,-1 0-1,0 1 1,1-1 0,-1 0-1,0 0 1,1 1 0,-1-1-1,0 0 1,1 1 0,-1-1-1,0 0 1,0 1 0,0-1-1,1 0 1,-1 1 0,0-1-1,0 1 1,0-1 0,0 0-1,1 1 1,-1-1 0,0 1-1,0-1 1,0 0 0,0 1-1,0 0 1,5 24 27,-3 4 181,-2 1 0,-1 0 0,-8 52 0,7-70-187,-1-1-1,0 0 0,-1 1 1,0-1-1,-1-1 0,0 1 1,0-1-1,-2 1 0,1-2 1,-1 1-1,0-1 0,-17 17 1,23-26-274,2-3 151,0 0 0,0 0 0,0 0 0,0 0 0,1 0 0,-1 0 0,1 0 0,0 0 1,-1 1-1,2-1 0,-1 1 0,0-1 0,0 1 0,1 0 0,-1 0 0,5-3 1,43-27-325,-48 30 420,1 0 0,0 1-1,-1 0 1,1-1-1,0 1 1,0 0-1,0 0 1,0 1-1,0-1 1,0 1-1,0-1 1,0 1-1,0 0 1,1 0 0,-1 0-1,6 2 1,-8-1 16,1 0 0,0 0 0,-1 0 0,0 0 0,1 0 0,-1 1 1,0-1-1,1 1 0,-1-1 0,0 1 0,0-1 0,0 1 1,0 0-1,0-1 0,-1 1 0,1 0 0,0 0 0,-1-1 0,0 1 1,1 0-1,-1 0 0,0 0 0,0 0 0,0 0 0,0 0 0,0 2 1,0 4 36,0 0 1,0 0-1,-1 0 1,0 0-1,0-1 1,-1 1-1,0 0 1,0-1-1,-1 0 1,0 1-1,0-1 1,-1 0-1,0 0 1,0-1-1,0 1 1,-1-1 0,-6 7-1,-3 3-97,-1 0-1,-1 0 1,-33 25 0,1-18-3513,36-21-1684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3.712"/>
    </inkml:context>
    <inkml:brush xml:id="br0">
      <inkml:brushProperty name="width" value="0.05" units="cm"/>
      <inkml:brushProperty name="height" value="0.05" units="cm"/>
      <inkml:brushProperty name="color" value="#FFFFFF"/>
    </inkml:brush>
  </inkml:definitions>
  <inkml:trace contextRef="#ctx0" brushRef="#br0">166 0 7458,'0'0'11978,"-49"92"-11674,28-51 672,-4 3-583,4 0-297,3-6 296,1-3-392,6-7 0,8-6-561,3-15-1695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4.150"/>
    </inkml:context>
    <inkml:brush xml:id="br0">
      <inkml:brushProperty name="width" value="0.05" units="cm"/>
      <inkml:brushProperty name="height" value="0.05" units="cm"/>
      <inkml:brushProperty name="color" value="#FFFFFF"/>
    </inkml:brush>
  </inkml:definitions>
  <inkml:trace contextRef="#ctx0" brushRef="#br0">124 4 9210,'0'0'6436,"-17"29"-5181,-53 95-55,65-115-1024,0 1 1,0 0-1,1 0 0,0 0 0,1 0 0,0 1 0,0 0 0,1-1 1,1 1-1,0 0 0,0 0 0,2 17 0,0 1 29,-1-28-186,0 0-1,0 1 0,0-1 0,0 1 0,0-1 1,1 0-1,-1 1 0,1-1 0,-1 0 0,1 1 1,-1-1-1,1 0 0,0 0 0,0 0 0,-1 0 1,1 1-1,0-1 0,0 0 0,0 0 0,0-1 1,0 1-1,1 0 0,0 1 0,2-1-11,-1 1-1,1-1 0,0 1 1,-1-1-1,1 0 1,0-1-1,0 1 0,6 0 1,0-1-43,-1-1-1,0 1 1,1-1 0,-1-1 0,0 0 0,0 0 0,9-4 0,-9 2-122,-1-1 0,-1 1 0,1-1 1,-1-1-1,0 0 0,0 0 0,0 0 0,-1-1 1,0 1-1,0-2 0,-1 1 0,0-1 0,0 1 0,-1-1 1,0-1-1,4-10 0,-2 3 2,-1-1-1,-1 0 1,0 0-1,-1 0 1,-1 0-1,-1 0 1,-1-29 0,0 42 238,-1 1 0,1-1 0,-1 1 0,0-1 1,0 1-1,0 0 0,0 0 0,0-1 0,-1 1 1,1 0-1,-1 0 0,0 0 0,0 1 0,0-1 1,-1 0-1,1 1 0,-1-1 0,1 1 0,-1 0 1,0 0-1,1 0 0,-1 0 0,0 0 0,-1 1 1,1-1-1,0 1 0,0 0 0,-1 0 0,1 0 1,0 0-1,-1 1 0,1-1 0,-1 1 1,1 0-1,-5 0 0,-2 5-2061,2 9-2066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4.555"/>
    </inkml:context>
    <inkml:brush xml:id="br0">
      <inkml:brushProperty name="width" value="0.05" units="cm"/>
      <inkml:brushProperty name="height" value="0.05" units="cm"/>
      <inkml:brushProperty name="color" value="#FFFFFF"/>
    </inkml:brush>
  </inkml:definitions>
  <inkml:trace contextRef="#ctx0" brushRef="#br0">0 388 4993,'0'0'11262,"24"-27"-11147,73-86-13,-85 100-2,-2-1 0,0 1 0,0-2 1,-1 1-1,-1-1 0,0-1 1,-1 0-1,-1 0 0,-1 0 1,0 0-1,-1-1 0,-1 0 0,2-26 1,-4 37 120,-17 192 3875,8 29-8905,8-178-236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8:54.969"/>
    </inkml:context>
    <inkml:brush xml:id="br0">
      <inkml:brushProperty name="width" value="0.05" units="cm"/>
      <inkml:brushProperty name="height" value="0.05" units="cm"/>
      <inkml:brushProperty name="color" value="#FFFFFF"/>
    </inkml:brush>
  </inkml:definitions>
  <inkml:trace contextRef="#ctx0" brushRef="#br0">0 448 7866,'0'0'5964,"12"-27"-5587,99-215-461,-59 119-239,-34 68 2528,-17 65 2057,2 50-3817,-3 257 565,0-109-7978,0-154-2505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4.296"/>
    </inkml:context>
    <inkml:brush xml:id="br0">
      <inkml:brushProperty name="width" value="0.05" units="cm"/>
      <inkml:brushProperty name="height" value="0.05" units="cm"/>
      <inkml:brushProperty name="color" value="#FFFFFF"/>
    </inkml:brush>
  </inkml:definitions>
  <inkml:trace contextRef="#ctx0" brushRef="#br0">56 61 7162,'0'0'10442,"-10"-29"-7164,5 12-3125,1 2 97,2 28-237,4 221 568,1-242-694,-1 1 0,2-1 0,-1 1 0,1 0 0,0 0 0,0 0 0,1 1 0,10-11 0,-12 13 54,0 1-1,0-1 0,1 1 0,-1 0 1,1 0-1,0 1 0,0-1 1,0 1-1,1 0 0,-1 0 0,0 0 1,1 0-1,-1 1 0,1 0 0,-1 0 1,6-1-1,-9 3 67,0 0-1,-1-1 1,1 1-1,-1 0 1,1-1 0,-1 1-1,1 0 1,-1 0 0,1-1-1,-1 1 1,0 0 0,1 0-1,-1 0 1,0 0-1,0 0 1,1 0 0,-1-1-1,0 1 1,0 0 0,0 0-1,0 0 1,-1 1 0,2 29 197,-1-27-161,1 38 334,0-13-236,-2 0 1,-4 38 0,4-60-137,0 1 1,-1-1-1,0 1 0,0-1 1,-1 0-1,0 0 1,0 0-1,-1 0 0,0-1 1,0 1-1,0-1 1,-1 0-1,-9 9 1,12-13-99,-1 0 0,0 0 0,0-1 0,1 1 1,-1-1-1,0 1 0,0-1 0,0 0 1,-1-1-1,1 1 0,0 0 0,0-1 0,0 0 1,-4 0-1,4 0-250,0 0 1,0 0-1,0 0 1,1-1-1,-1 0 1,0 1-1,0-1 0,1 0 1,-1 0-1,-3-2 1,-18-19-5053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4.686"/>
    </inkml:context>
    <inkml:brush xml:id="br0">
      <inkml:brushProperty name="width" value="0.05" units="cm"/>
      <inkml:brushProperty name="height" value="0.05" units="cm"/>
      <inkml:brushProperty name="color" value="#FFFFFF"/>
    </inkml:brush>
  </inkml:definitions>
  <inkml:trace contextRef="#ctx0" brushRef="#br0">0 26 7602,'0'0'8473,"222"-25"-8321,-173 25-360,7 0-664,-10 0-2080,-15 0-8019</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1-18T07:12:35.790"/>
    </inkml:context>
    <inkml:brush xml:id="br0">
      <inkml:brushProperty name="width" value="0.05292" units="cm"/>
      <inkml:brushProperty name="height" value="0.05292" units="cm"/>
      <inkml:brushProperty name="color" value="#FFFFFF"/>
    </inkml:brush>
    <inkml:context xml:id="ctx1">
      <inkml:inkSource xml:id="inkSrc104">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1" timeString="2021-11-18T07:13:40.601"/>
    </inkml:context>
  </inkml:definitions>
  <inkml:trace contextRef="#ctx0" brushRef="#br0">11573 1211 157 0,'0'0'564'0,"0"0"-385"15,0 0-56-15,0 0-74 16,0 0 5-16,0 0 11 16,12-31 46-16,-12 26 20 0,0 1-27 15,0 1 90 1,0-1-103-16,0 0-39 0,0 3 60 16,0-5-92-16,0 1 40 15,0 0 9-15,0-2-27 16,0 4 77-16,0-3-92 15,0 3-18-15,0 1 37 16,0 1-46-16,-2-1 0 16,-2 2 0-16,2 0-9 15,2-2-5-15,0 2 11 16,0 0 3-16,0 0-11 16,0 0 12-16,0 0-1 15,0 0 36-15,0 0-26 0,0 0 63 16,0 0-43-1,0 0-29-15,0 0 34 0,0 0-35 16,0 0 0-16,0 0-1 16,0 0 9-16,0 0-5 15,0 0-3-15,0 0 0 16,0 0 19-16,0 0-13 16,0 0 9-16,0-2 50 15,0 0-11-15,0-2 38 16,0-3-65-16,-2 0-19 15,-4 0 104-15,-1 4-111 16,-4-4 17-16,-2 3-4 16,-6 1-4-16,-2 1-2 15,-8 2-8-15,-7 0 0 16,-7 7-17-16,-3 19 17 16,-1 7 0-16,3 7 8 15,3 2-2-15,10 4 23 0,9-4-29 16,8-2 0-1,10-4 21-15,4-3-21 0,2-6 0 16,23-3 1-16,6-4 15 16,11-8-32-16,7-3-4 15,7-7-92-15,15-2-63 16,-11-12-298-16,-12-4-284 0</inkml:trace>
  <inkml:trace contextRef="#ctx0" brushRef="#br0" timeOffset="251.85">11330 1226 1947 0,'0'0'613'0,"0"0"-499"16,0 0-77-16,0 0 23 15,0 0-10-15,0 0-33 16,0 0 47-16,89-5-64 15,-35 5-1-15,4 0-6 16,0 0-54-16,-4 0 14 16,-8 0-90-16,-8 0-86 15,-9 0-31-15,-13 0-145 0,-8 5-167 16,-5-5-164-16</inkml:trace>
  <inkml:trace contextRef="#ctx0" brushRef="#br0" timeOffset="441.74">11768 1235 629 0,'0'0'565'0,"0"0"-294"15,0 0 11-15,0 0-46 16,0 0-14-16,0 0-70 16,0 0-72-16,-58 66 58 15,44-40-87-15,3 5-9 16,2-4-1-16,2-3-39 16,5-2 16-16,2-4-18 15,0 0-48-15,0-5-7 16,7-5-217-16,8-2-225 15,1-6-228-15</inkml:trace>
  <inkml:trace contextRef="#ctx0" brushRef="#br0" timeOffset="758.56">11939 1235 1500 0,'0'0'703'0,"0"0"-558"0,0 0-82 15,0 0-62-15,0 0 56 16,0 0 48-16,0 0-15 16,-78 110 48-16,72-79-129 15,2-4-8-15,4-4 28 16,4-5-28-16,17-4 15 0,8-9-16 16,9-3-48-1,3-2 47-15,1 0-110 0,-3-14-2 16,-4-7 30-16,-9-6-5 15,-12 0 31-15,-8-2-43 16,-6 5 100-16,0 4 17 16,-17 8 40-16,-6 5-55 15,-1 7-2-15,-3 0-16 16,0 3-119-16,4 11-182 16,12-5-582-16</inkml:trace>
  <inkml:trace contextRef="#ctx0" brushRef="#br0" timeOffset="1019.41">12293 1252 910 0,'0'0'903'0,"0"0"-756"15,0 0-113-15,0 0 34 16,0 0 100-16,0 0-52 16,-8 117-57-16,3-88-16 15,5-6-43-15,-3-5 0 16,3-4-4-16,0-11-159 0,0-3-82 16,6 0-483-16</inkml:trace>
  <inkml:trace contextRef="#ctx0" brushRef="#br0" timeOffset="1169.32">12372 1015 1920 0,'0'0'496'0,"0"0"-489"16,0 0-7-16,0 0-31 15,-35 145-108-15,14-74-230 16,-2-4-1061-16</inkml:trace>
  <inkml:trace contextRef="#ctx0" brushRef="#br0" timeOffset="1295.26">12169 1806 1455 0,'0'0'973'0,"0"0"-790"16,0 0-183-16,0 0-53 16,0 0-154-16,0 0-188 15,0 0-182-15</inkml:trace>
  <inkml:trace contextRef="#ctx0" brushRef="#br0" timeOffset="2540.11">12626 1664 851 0,'0'0'925'0,"0"0"-657"16,0 0-60-16,0 0-11 15,0 0-41-15,0 0 30 16,0 0-117-16,2-5-3 16,16-12-9-16,11-9-56 15,11-10 21-15,6-6-22 0,8-8-46 16,2 0 38-1,2-5-89-15,-5 3-12 0,-4 0 12 16,-8 6 30 0,-12 7 45-16,-12 8-15 0,-8 11 37 15,-9 10 34-15,0 10-34 16,-3 0-1-16,-18 13 0 16,-6 21 2-16,-2 7 76 15,4 5-20-15,7-3-37 16,9-2 55-16,9-7-74 15,0-10-1-15,9-6 32 16,18-7-31-16,6-10 29 16,10-1-30-16,3-1-55 15,4-20 54-15,-4-5-88 16,-1-4 32-16,-5-6 30 0,-7 0-26 16,-4-4-8-1,-4 0-96-15,-9 2 59 0,-5 6 76 16,-7 8 44-16,-2 10 42 15,-2 8 109-15,0 3-88 16,0 3-21-16,0 0-64 16,-2 23 13-16,-8 7 62 15,-4 10-27-15,3 4-20 16,0 4-2-16,1 0-25 16,2 0-2-16,3-4-39 15,5 1-178-15,0-11-152 16,0-12-821-16</inkml:trace>
  <inkml:trace contextRef="#ctx0" brushRef="#br0" timeOffset="2957.87">13512 1656 1810 0,'0'0'564'0,"0"0"-543"16,0 0 9-16,0 0-30 16,81-104 0-16,-52 66 0 15,-4 0-3-15,-4 1 12 16,0 7-6-16,-8 6-3 16,-6 10 43-16,-5 6 157 15,-2 8-136-15,0 0-64 16,0 13-6-16,-11 14-11 15,-5 11 11-15,3 5-107 16,-3 8-138-16,8-10-107 16,3-13-450-16</inkml:trace>
  <inkml:trace contextRef="#ctx0" brushRef="#br0" timeOffset="3137.76">13943 1465 2292 0,'0'0'343'16,"0"0"-340"-16,0 0-3 16,-45 109 0-16,14-59-9 15,-6 4 18-15,-2 2-18 16,-14 11-138-16,10-17-393 16,8-12-924-16</inkml:trace>
  <inkml:trace contextRef="#ctx0" brushRef="#br0" timeOffset="3888.42">14464 1758 575 0,'0'0'1175'16,"0"0"-890"-16,0 0-125 15,0 0 45-15,0 0-97 16,0 0 85-16,0 0-131 16,101-99-56-16,-47 48-6 15,1-2-20-15,3-5 5 0,0 0 6 16,-5-4-40-16,-5 2 27 15,-11 0 8-15,-10 6-21 16,-12 14 35-16,-10 12 43 16,-5 12 45-16,0 12-72 15,-3 4 15-15,-14 6-60 16,-3 21 29-16,-3 12 0 16,8 7 28-16,3 2-13 15,8-2 13-15,4-4-28 16,0-8 20-16,21-10-8 15,1-5-12-15,7-12 0 16,2-4-14-16,5-3 14 16,-1-7-1-16,5-19-23 0,-1-8-25 15,-2-10 28 1,-1-8-14-16,-5-3-47 0,-4-3 59 16,-7 11-22-1,-7 9 45-15,-6 14 30 0,-5 9 57 16,-2 14 42-16,0 1-129 15,0 5-15-15,-2 22 15 16,-11 10 23-16,-1 12 25 16,-1 4-29-16,1 5-1 15,3-3 13-15,2-1-31 16,5-3-39-16,4 1-80 16,0-13-167-16,0-12-399 0</inkml:trace>
  <inkml:trace contextRef="#ctx0" brushRef="#br0" timeOffset="4355.14">15446 1560 1460 0,'0'0'497'0,"0"0"-392"16,0 0-49-16,0 0 9 15,0 0 148-15,0 0-63 16,0 0-25-16,-32-3-19 15,34-4-106-15,19-4-74 16,5 2 23-16,3 2 27 16,0 7 5-16,-7 0 19 15,-13 5-28-15,-9 17 28 16,-6 8 6-16,-30 8 70 16,-9 3 21-16,3-4-51 15,4-4 46-15,14-10-92 16,11-9 12-16,13-7-6 0,4-7-6 15,34 0-32-15,18-7 9 16,44-25-236-16,-11 4-217 16,-6 2-244-16</inkml:trace>
  <inkml:trace contextRef="#ctx0" brushRef="#br0" timeOffset="6192.1">16440 906 730 0,'0'0'635'0,"0"0"-398"16,0 0 27-16,0 0-28 15,0 0-23-15,0 0-6 16,0 0-89-16,-8-58-50 16,8 58-21-16,-2 0-38 0,2 0 39 15,-2 0-48-15,-4 3-4 16,-5 23-26-16,-5 13 58 16,-7 17-28-16,0 11 38 15,-2 4-25 1,2 2 44-16,7-1-57 0,8-8 9 15,5-6 34-15,3-8-42 16,0-7-1-16,19-11 0 16,5-8-3-16,10-12 3 15,3-8-58-15,10-4-33 16,0-12 82-16,2-16-116 16,-2-11-3-16,-8-3 28 0,-7 1 13 15,-12 5 87 1,-11 7 31-16,-9 12 45 0,0 8 119 15,-15 9-143-15,-12 0-40 16,-7 9 9-16,-1 12 8 16,-1 5 42-16,5 2-71 15,9-1 9-15,6-8 6 16,9-3-15-16,7-5-36 16,0-8-17-16,7-3-52 15,17 0 52-15,7-8-52 16,5-12-138-16,3-1 11 15,-8-2-96-15,-8 5 295 16,-6 13 33-16,-13 5 127 16,-4 4 6-16,0 19 11 0,-4 5-13 15,-10 4 57 1,3-1-121-16,4-4-5 0,5-6-23 16,2-7-33-16,0-6-6 15,7-7-2-15,15-1-22 16,5 0-7-16,2-20-62 15,4-6-103-15,-1-1 59 16,-1-2 8-16,-2 4 78 16,-8 9 27-16,-5 5 24 15,-7 11 138-15,-7 0-85 16,-2 23 63-16,0 4 8 16,-8 4-44-16,-3-4 5 15,1-4-85-15,6-9 16 0,4-6 1 16,0-7-17-16,2-1 0 15,21 0-1-15,12-11-25 16,8-10-17-16,6-2-97 16,0 0 32-16,-5 6 99 15,-3 7-28-15,-8 6 18 16,-8 4 19-16,-8 0 0 16,-8 14 38-16,-7 5-38 15,-2 3 0-15,0 3-25 16,-7-5-7-16,-22-4-100 15,6-6-206-15,0-4-561 0</inkml:trace>
  <inkml:trace contextRef="#ctx0" brushRef="#br0" timeOffset="6444.5">16625 1213 1803 0,'0'0'659'15,"0"0"-582"-15,0 0-63 16,0 0-7-16,0 0-14 16,0 0 7-16,0 0 0 15,98-36-30-15,-81 50 30 0,-1 1-107 16,-12 2-41-16,-1-5-130 15,-3-6-250-15</inkml:trace>
  <inkml:trace contextRef="#ctx0" brushRef="#br0" timeOffset="6552.42">16903 1102 1991 0,'0'0'474'0,"0"0"-374"15,0 0-100-15,192-1-141 16,-123 6-112-16,-7 4-111 0</inkml:trace>
  <inkml:trace contextRef="#ctx0" brushRef="#br0" timeOffset="7451.45">17797 1627 1211 0,'0'0'982'15,"0"0"-751"-15,0 0-197 16,0 0-15-16,0 0-19 15,0 0 1-15,136-104 2 16,-82 62-3-16,1-4-2 16,3-4-4-16,-2-2-50 0,-9-2 16 15,-9-2-22-15,-11 1 47 16,-12 6-6-16,-6 6 42 16,-6 11-18-16,-3 15 114 15,0 13-61-15,-19 4-35 16,-5 16-21-16,-5 19 0 15,0 15 67-15,5 11-48 16,6 6 10-16,9-4 20 16,9-1-33-1,0-8 11-15,4-8-27 0,19-12 0 16,3-10-7-16,5-9 7 16,7-10-33-16,2-5 20 15,4-12-62-15,4-15-39 16,-6-9-20-16,-4-3-10 15,-11 5 138-15,-12 7-8 0,-6 10 14 16,-9 13 150-16,0 4-96 16,-2 6-37-1,-11 18-11-15,-1 6 8 16,5 2 90-16,7-2-104 0,2-3 0 16,0-5 14-16,13-9-7 15,7-4-14-15,5-9-10 16,2 0-70-16,2-4 11 15,-2-16-156-15,0-6 5 16,-1-4 72-16,-4-3 65 16,-4 6 90-16,-7 4 127 15,-4 11 119-15,-5 11 58 16,-2 1-253-16,0 7-45 0,-2 17 25 16,-9 4 10-1,2 2-7-15,0 1-34 0,2-6-30 16,5-4 3-16,2-11-211 15,0-7-137-15,0-3-418 0</inkml:trace>
  <inkml:trace contextRef="#ctx0" brushRef="#br0" timeOffset="7770.26">18783 1284 1943 0,'0'0'489'0,"0"0"-489"16,0 0-37-16,0 0-60 15,0 0 60-15,118 9 31 0,-101 8 12 16,-3 4-4 0,-7 7-2-16,-7 8 12 0,0 3 81 15,-19-1-23-15,2 1 7 16,-1-2 11-16,7-5-62 16,5-6 3-16,6-8-29 15,0-8 4-15,4-8-38 16,17-2 24-16,11-9-34 15,4-14-40-15,0-9-161 16,-3-8-27-16,-4-4-70 16,-10 2 66-16,-7 5 276 15,-10 8 225-15,-2 8 67 16,0 11-150-16,-14 8-142 16,-9 2-154-16,2 0-94 15,6 11-351-15</inkml:trace>
  <inkml:trace contextRef="#ctx0" brushRef="#br0" timeOffset="7978.16">19168 1146 2043 0,'0'0'387'0,"0"0"-387"15,0 0-108-15,0 0 89 16,-61 111-11-16,38-51-84 0,4-9-109 16,11-14-670-16</inkml:trace>
  <inkml:trace contextRef="#ctx0" brushRef="#br0" timeOffset="8317.94">19429 1008 2032 0,'0'0'489'0,"0"0"-489"0,0 0-25 16,0 0 17-16,0 0-2 16,0 0 10-16,-5 125 65 15,-5-64-37-15,-4 6 7 16,1 3-26-16,-3 1 10 16,5-8 38-16,-1-5-57 15,8-3 0-15,0-9 7 16,1-4-7-16,3-8-61 15,0-10-124-15,0-12-354 16,0-12-349-16</inkml:trace>
  <inkml:trace contextRef="#ctx0" brushRef="#br0" timeOffset="8484.08">19211 1351 2192 0,'0'0'323'0,"0"0"-250"15,0 0-67-15,0 0 42 16,118-60-48-16,-78 60-8 16,11 5-2-16,-11 14-244 15,-13 8-615-15</inkml:trace>
  <inkml:trace contextRef="#ctx0" brushRef="#br0" timeOffset="8622.93">19057 1944 2474 0,'0'0'424'16,"0"0"-424"-16,0 0-265 16,0 0-283-16,0 0-172 15,0 0-290-15</inkml:trace>
  <inkml:trace contextRef="#ctx0" brushRef="#br0" timeOffset="9315.54">20440 816 1277 0,'0'0'390'0,"0"0"-217"0,0 0 17 16,0 0-69 0,0 0-17-16,0 0-73 0,0 0-5 15,-17 68 122 1,1-12-86-16,-1 10-8 0,-3 9 49 16,-1 3-32-16,4 2 13 15,1-4-38-15,1-3-33 16,3-10 56-16,3-5-69 15,5-10 0 1,2-9 0-16,2-11 2 0,0-8-2 16,2-10 0-16,11-5 9 15,7-5-20-15,5-9 11 0,6-19-27 16,7-10 2-16,-3-7-101 16,-1-2 58-16,-3 3 38 15,-9 8 30-15,-6 7 10 16,-9 14-2-16,-3 6 8 15,-4 8 45-15,0 1-59 16,0 3-2-16,0 19-2 16,-8 11 2-16,-4 2-7 15,3 8 7-15,3-3 0 16,-1 0-9-16,3-4 15 16,-1-7-6-16,3-2 0 15,-3-5-57-15,1-8-45 16,-7-14-160-16,-1 0-250 0,4-2-206 15</inkml:trace>
  <inkml:trace contextRef="#ctx0" brushRef="#br0" timeOffset="9448.04">20508 1269 2302 0,'0'0'578'0,"0"0"-532"15,0 0 5-15,0 0-51 16,134-10-46-16,-66 10 28 15,-7 0-216-15,-8 5-498 0</inkml:trace>
  <inkml:trace contextRef="#ctx0" brushRef="#br0" timeOffset="12957.84">21134 1668 990 0,'0'0'677'0,"0"0"-512"16,0 0-86-16,0 0 31 15,0 0 97-15,0 0 2 16,0 0-81-16,0 0-27 16,4 0 7-16,17-18-20 0,8-12-53 15,10-9-35-15,9-7-13 16,8-5-15-16,2-2-51 15,0-1-39-15,-8 2 82 16,-9 6 8-16,-8 5 27 16,-13 8-7-16,-8 8 8 15,-8 9 88-15,-4 9-15 16,0 3-27-16,0 2-7 16,0 2-39-16,0 0 0 15,-4 0-10-15,-2 0-4 16,0 16 13-16,-1 11-11 15,3 12 12-15,0 7 6 0,4 8 0 16,0 4 0-16,0-3-6 16,0-5 6-16,-2-7 15 15,-6-2-21-15,0-8 0 16,-5-8 14-16,-6-4-13 16,2-6 12-16,-5-4-4 15,3-6 1-15,2-5 19 16,1 0-29-16,3-5-6 15,9-14-3-15,4-3-116 16,0-6 2-16,23 0-23 16,20 2-32-16,8-2-6 15,14 3-29-15,4 0-6 16,7 1 9-16,2-1 108 0,-5 2 102 16,-10 2 176-1,-14 7-15-15,-18 5 5 0,-18 4 6 16,-13 5 2-16,0 0-34 15,-26 8-97-15,-12 14 18 16,-9 8 17-16,0 0 16 16,5 2-15-16,9-3-37 15,8-5-29-15,12-5 4 16,10-7-16-16,3-1-2 16,5-5-17-16,21-2-6 15,5-4 5-15,10 0-51 16,-1-9-38-16,3-10-2 15,-1-8-29-15,-9 3 16 16,-6 1 70-16,-10 5 53 16,-7 6 80-16,-10 7 34 0,0 5-54 15,0 0-28-15,0 19-31 16,-2 6 70-16,-6 4 7 16,4 0-13-16,4-4-32 15,0-4-33-15,0-9 0 16,2-5 3-16,12-5-3 15,3-2-8-15,4 0-14 16,6-9-47-16,2-12-47 16,2-2-39-16,0-4 51 15,-4 5 85-15,-5 4 19 16,-7 8 35-16,-8 10-1 16,-5 0 9-16,-2 2 46 15,0 15-33-15,0 2 7 16,0-1 17-16,-4-4-55 15,2-4-7-15,2-6-18 0,0-4 7 16,0 0 23-16,14-4-30 16,12-13-59-16,10-3-43 15,6-1-30-15,3 1 74 16,-1 3 5-16,-2 10 43 16,-5 7 4-16,-12 0 12 15,-4 6-6-15,-7 14 29 16,-10 2-27-16,-4-1-4 15,0 2-9-15,-16-7-87 16,-7-6-118-16,4-8-395 0</inkml:trace>
  <inkml:trace contextRef="#ctx0" brushRef="#br0" timeOffset="13156.73">22162 1010 1905 0,'0'0'253'0,"0"0"-222"15,0 0-31-15,0 0-4 16,0 0-28-16,105 133-21 16,-110-91-126-16,-15-4-647 0</inkml:trace>
  <inkml:trace contextRef="#ctx0" brushRef="#br0" timeOffset="14036.22">23115 1794 1612 0,'0'0'523'16,"0"0"-523"-16,0 0-59 16,0 0 12-16,143-80-86 15,-89 34 77-15,4-4 28 16,0-6-39-16,0-2-141 15,-9-7-123-15,-4-3-32 0,-12-2 67 16,-10 2 296-16,-13 6 374 16,-5 12 191-16,-5 16-304 15,0 11 14-15,-18 18-140 16,-6 5-111-16,-5 10-4 16,-2 23 36-16,2 13 58 15,4 11-41-15,9 5-11 16,9 4-8-16,7-1-33 15,0-5-14-15,12-9 19 16,12-8-25-16,5-9 14 16,7-12-15-16,2-10 1 15,2-12-1-15,0 0-21 16,0-16-12-16,-4-12-7 0,-7-6-37 16,-7-2 35-16,-7 2 1 15,-8 6 41-15,-5 10 40 16,-2 8 53-16,0 10-61 15,0 0-32-15,-6 10 16 16,-3 15-15-16,3 4 10 16,6-1 4-16,0-2 6 15,0-8-21-15,15-4-11 16,3-8 10-16,7-6-30 16,-2 0-3-16,2-3-40 15,2-16-65-15,-2-5-61 16,-5-6 8-16,-1 1 77 15,-5 3 115-15,-3 6 76 16,-7 11 182-16,-1 9 9 0,-3 0-191 16,0 11-65-16,0 15-3 15,-5 9 10-15,-1 1 11 16,2-1-28-16,1-6-2 16,3-5-53-16,0-16-154 15,0-6-171-15,0-2-326 0</inkml:trace>
  <inkml:trace contextRef="#ctx0" brushRef="#br0" timeOffset="14188.14">24130 1259 1039 0,'0'0'1385'16,"0"0"-1267"-16,0 0-118 0,0 0-11 15,0 0-32-15,0 104-104 16,0-65-70-1,9-10-351-15</inkml:trace>
  <inkml:trace contextRef="#ctx0" brushRef="#br0" timeOffset="14802.31">24371 1409 1594 0,'0'0'267'0,"0"0"-222"16,0 0-17-16,0 0 38 15,0 0 69-15,-56 107 24 16,52-80-71-16,2 2-42 15,2-9-37-15,0-4-2 16,0-6 15-16,0-8-15 16,2-2-6-16,4 0 33 15,3-10-31-15,1-12-3 16,0-11-59-16,6-2 16 16,2-8 33-16,2 7-4 0,-3 7 14 15,2 8 6 1,-7 11-6-16,0 10-1 0,1 0 1 15,3 2 30 1,4 13 10-16,7-1-28 0,4-3-6 16,7 0 43-16,4-7-39 15,0-3 3-15,1-1-13 16,-7 0-30-16,-5-13-26 16,-9-6-41-16,-6-3-31 15,-10 5 70-15,-1 0 42 16,-5 8 16-16,0 6 47 15,0 3-31-15,-5 15-10 16,-10 22 71-16,-5 16 6 16,0 14 21-16,-5 12-30 15,3 5-10-15,1 0-29 0,2-4-16 16,3-8-6-16,3-9-13 16,1-15 0-16,4-12-7 15,-1-12-78-15,-3-24-116 16,1 0-127-16,1-10-32 0</inkml:trace>
  <inkml:trace contextRef="#ctx0" brushRef="#br0" timeOffset="14970.22">24509 1127 1661 0,'0'0'1165'0,"0"0"-1055"16,0 0-110-1,0 0-204-15,0 0-9 0,-5 122 26 16,-16-38-193-16,-6 2-1370 0</inkml:trace>
  <inkml:trace contextRef="#ctx0" brushRef="#br0" timeOffset="15058.17">24235 2092 1317 0,'0'0'958'15,"0"0"-866"-15,0 0-92 16,0 0-828-16</inkml:trace>
  <inkml:trace contextRef="#ctx0" brushRef="#br0" timeOffset="15479.47">25800 1153 2004 0,'0'0'6'0,"0"0"-6"15,0 0-38-15,0 0 38 16,-47 145 160-16,29-87 30 16,4 3-56-16,8-1-66 15,2-3-47-15,4-7-21 16,0-12-18-16,0-10-55 0,4-10-29 15,7-18-140 1,-2 0-161-16,-7-16-1233 0</inkml:trace>
  <inkml:trace contextRef="#ctx0" brushRef="#br0" timeOffset="15608.4">25534 1342 2129 0,'0'0'280'0,"0"0"-256"15,0 0-24-15,143 0-113 16,-89-3 11-16,23-9-38 16,-12 0-223-16,-7-4-636 0</inkml:trace>
  <inkml:trace contextRef="#ctx0" brushRef="#br0" timeOffset="15800.82">26279 1048 636 0,'0'0'1417'0,"0"0"-1256"16,0 0-129-16,-111 111 5 16,57-47 18-16,-2 6 38 15,3 5 17-15,6-4-74 16,9-6-36-16,14-9-9 16,11-15-83-16,7-10-51 15,12-24-96-15,17-7-109 16,6 0-629-16</inkml:trace>
  <inkml:trace contextRef="#ctx0" brushRef="#br0" timeOffset="16194.19">26491 860 2263 0,'0'0'380'0,"0"0"-312"16,0 0-68-16,0 0-38 15,0 0 24-15,0 0 14 16,-14 114 97 0,-13-7-37-16,0-1-29 0,4-8 23 15,2-14-36-15,8-22-3 16,-3 3-9-16,3 1-5 0,4-15 9 16,2-16-10-1,5-10 0-15,2-18-16 0,0-7-11 16,0-4 10-16,21-30-23 15,12-16-170 1,11-10 14-16,8-2-47 0,3 9 238 16,-1 13 5-16,-8 21 175 15,-6 12-34-15,-5 7-64 16,-14 7-31-16,-5 16 18 16,-14 5-23-16,-2 4-7 15,-18 1 30-15,-17 2-49 16,-12-1-15-16,-29 7-95 15,7-12-132-15,11-6-347 0</inkml:trace>
  <inkml:trace contextRef="#ctx0" brushRef="#br0" timeOffset="17467">27596 1131 1644 0,'0'0'602'0,"0"0"-583"15,0 0-12-15,0 0-7 0,0 0 39 16,0 0 11-16,0 0-11 15,0 0-22-15,0 0 17 16,0 0-34-16,0-4 26 16,3-8-26-16,-3-4-43 15,0-5 0-15,0 6 31 16,-18 3 12-16,-6 9 0 16,-12 3 0-16,-9 25 0 15,-3 23 35-15,-4 14 35 16,3 7-1-16,13 4-28 15,11-7 2-15,15-8 15 16,10-10-41-16,0-10-1 0,17-11-4 16,12-11-4-16,7-10-8 15,4-6-37-15,2 0-41 16,1-22-5-16,1-10-25 16,-1-9-21-16,-3-2-6 15,-5-5 54-15,-6 4 81 16,-8 9 32-16,-8 12 146 15,-9 11-3-15,-4 7-108 16,0 5-47-16,0 0-20 16,-6 17 8-16,-7 10 16 15,-1 8 17-15,3 0-20 0,4-1 6 16,4-8-27 0,3-3 7-16,0-10-7 15,3-3-1-15,15-7-1 0,4-3-11 16,5 0-8-16,6-8 0 15,1-10-29-15,1-2 33 16,3-2 17-16,-2 4 0 16,0 0 0-16,-3 5 0 15,1 1 0-15,-1 4 15 16,2 2-15-16,1 1-2 16,0-2 2-16,-4 2 0 15,-7 0 0-15,-8 3 0 16,-7 0 0-16,-10 0 8 15,0 2-7-15,0 0 0 16,-19 0 12-16,-8 6-11 0,-4 15 48 16,-2 6-5-1,4 5-8-15,6 2 14 0,5-1-33 16,9-1 1-16,7-6-8 16,2-6-11-16,0-6 0 15,6-9-1-15,11-5-55 16,-2 0 3-16,1-5-53 15,1-16-89-15,1-11-86 16,5-6 0-16,1-3 31 16,2-1-35-16,1 3 285 15,-2 11 170-15,-5 12 180 16,-9 12-76-16,-2 4-154 0,-6 15-27 16,-3 16-19-1,0 10-25-15,0 5-16 0,-12-2 1 16,-1-1-33-16,-1-6-1 15,1-8-12-15,1-12-67 16,-3-17-93-16,5 0-118 16,0-17-657-16</inkml:trace>
  <inkml:trace contextRef="#ctx0" brushRef="#br0" timeOffset="17639.91">28213 758 578 0,'0'0'2124'0,"0"0"-1901"16,0 0-223 0,0 0-51-16,0 0 26 15,0 0-4-15,27 124 29 0,-85-25 0 16,6-14-254-16,0-10-681 0</inkml:trace>
  <inkml:trace contextRef="#ctx0" brushRef="#br0" timeOffset="18353.5">29191 1275 540 0,'0'0'1855'0,"0"0"-1806"16,0 0-34-16,0 0-15 16,-77 120 40-16,48-74 14 15,5-7 36-15,6-8-57 16,7-8-14-16,6-11-19 0,5-8 11 16,0-4-8-16,5-2-3 15,17-25-39-15,12-10-141 16,6-9-47-16,7-1 30 15,-2 3 69-15,-5 12 128 16,-9 16 5-16,-11 16 40 16,-11 2 47-16,-9 32 32 15,-2 11-6-15,-23 5 3 16,-2 1-29-16,0-4-46 16,2-11-15-16,10-8-31 15,1-12 1-15,8-11 6 16,6-5 5-16,0 0 12 0,0-12-24 15,18-20-150 1,16-11 71-16,7-7-72 0,11-5-35 16,6 5 35-16,-4 9 151 15,-6 14 65-15,-12 17 172 16,-9 10-125-16,-11 8 5 16,-10 24-42-16,-6 8-14 15,0 6 7-15,0 2-35 16,0 1-16-16,-2-10-17 15,2-6-1-15,0-11-56 16,20-8-84-16,9-11-31 16,26-3-100-16,-3-17-270 15,-3-5-179-15</inkml:trace>
  <inkml:trace contextRef="#ctx0" brushRef="#br0" timeOffset="19035.09">30006 1315 1854 0,'0'0'658'16,"0"0"-658"-16,0 0-53 15,0 0 53-15,-156 53 39 16,112-18 13-16,4 1 57 16,11 1-79-16,8-5-5 15,11-5-15-15,10-7-9 16,0-6-1-16,4-7-8 16,18-7-5-16,9 0-26 0,5-10-81 15,6-17-94 1,0-6-77-16,1-6-60 15,-3 2 66-15,-5 2 285 16,-10 13 288-16,-13 10-5 0,-8 12-166 16,-4 0-58-16,0 22 84 15,-16 9 1-15,-1 4-40 16,-1 0-73-16,7-5-31 16,1-9 25-16,6-6-23 15,4-10-2-15,0-5 12 16,0 0-11-16,6-7-1 15,17-15-204-15,4-10-23 16,6-4 59-16,3-1-97 16,-1 4-39-16,-6 6 304 0,-8 13 61 15,-11 11 133 1,-4 3-95-16,-6 7 37 0,0 15 60 16,4 0-49-16,5 0-1 15,11 0-57-15,11-5 1 16,13-8-14-16,12-9-57 15,9 0-19-15,-1-14-5 16,-1-11-73-16,-8-8-7 16,-5-4-50-16,-15-9-18 15,-8 0 62-15,-6-1 91 16,-11 5 38-16,-3 3 162 16,-5 13 15-16,-2 13-15 15,0 8-114-15,0 5-86 16,-2 17-12-16,-13 19 7 15,-3 13 5-15,1 12 39 0,7 3-26 16,1 2 23-16,5-3-22 16,2-5 1-16,-4-7 0 15,2-10-15 1,-3-9 0-16,-3-10-1 0,-4-10-65 16,-3-8-89-16,-15-10-67 15,5-17-296-15,3-6-1363 0</inkml:trace>
  <inkml:trace contextRef="#ctx0" brushRef="#br0" timeOffset="19288.97">30109 940 1773 0,'0'0'482'0,"0"0"-482"0,0 0-36 16,0 0 36 0,0 0 29-16,0 0 89 0,0 0-42 15,104 102-26-15,-88-80 45 16,7-5-49-16,10-10 47 16,11-7-93-16,39-7-76 15,-12-14-261-15,-4 0-476 0</inkml:trace>
  <inkml:trace contextRef="#ctx0" brushRef="#br0" timeOffset="21524.22">12617 2526 1270 0,'0'0'376'0,"0"0"-248"15,0 0-13-15,0 0 94 16,0 0 58-16,0 0-54 16,0 0-55-16,42-54-52 15,-42 52-26-15,0-1-21 16,0 3-22-16,0 0-23 16,-21 3-14-16,-10 15-8 15,-9 10-1-15,1 7 8 16,0 2 1-16,13-3-1 15,8-1 0-15,11-11 1 0,7-7-42 16,0-4-17 0,25-11-38-16,11 0 39 0,6-12-19 15,5-16-141 1,-1-11-81-16,-3-7-28 0,8-39-65 16,-11 10-9-16,-8 3-366 0</inkml:trace>
  <inkml:trace contextRef="#ctx0" brushRef="#br0" timeOffset="21711.12">12848 2115 371 0,'0'0'961'0,"0"0"-556"0,0 0-106 16,0 0-25-16,0-106-99 16,0 106-89-16,0 0-75 15,0 22-11-15,0 22 0 16,-11 20 52-16,1 17-1 16,-2 6 2-16,-1 4-26 0,1-7-15 15,1-10-4-15,3-9-8 16,0-13 0-16,2-12-41 15,4-8-93-15,2-10-58 16,0-8-173-16,0-14-302 0</inkml:trace>
  <inkml:trace contextRef="#ctx0" brushRef="#br0" timeOffset="22169.85">12492 2389 1390 0,'0'0'982'0,"0"0"-775"0,0 0-186 16,0 0-21 0,0 0-29-16,0 0 14 0,0 0 15 15,129 46 3-15,-66-23-3 16,3-5-31-16,1-1-30 16,-5-6 15-16,-8-1 29 15,-14 1 7-15,-15 1 9 16,-14 2 0-16,-11 4 1 15,0 5 21-15,-14 4 41 16,-6-1-1-16,5-4-16 16,4-4-30-16,6-6-6 15,5-4-4 1,0-4-5-16,16-4-1 0,11 0-6 16,2 0-10-16,2-15-50 0,0-2-29 15,-8-3-12-15,-13-3 4 16,-7-1 7-16,-3 1-16 15,-19-4 84-15,-10 1 29 16,-6-2 14-16,2-2 46 16,4 2 80-16,9 1 33 15,6 2-5-15,12 3 21 16,2-1-65-16,4 3-120 16,21 1-4-16,4 5-45 15,4 8-86-15,17 6-111 16,-13 13-116-16,-1 8-425 0</inkml:trace>
  <inkml:trace contextRef="#ctx0" brushRef="#br0" timeOffset="22362.74">13388 2563 1637 0,'0'0'299'16,"0"0"-228"-16,0 0-58 15,0 0 16-15,0 0 15 16,-25 122 6-16,25-104-20 16,0-4-30-16,0-10-47 15,7-4-239-15,2 0-542 0</inkml:trace>
  <inkml:trace contextRef="#ctx0" brushRef="#br0" timeOffset="22494.66">13483 2392 2237 0,'0'0'513'0,"0"0"-513"0,0 0-72 15,0 0-40-15,0 0-146 0,0 0-92 16,0 0-596-16</inkml:trace>
  <inkml:trace contextRef="#ctx0" brushRef="#br0" timeOffset="22654.57">13571 1810 1213 0,'0'0'1288'0,"0"0"-1234"15,0 0-54-15,-129 117-2 16,79-49-13-16,-8 48 4 16,16-17-130-16,11-17-349 0</inkml:trace>
  <inkml:trace contextRef="#ctx0" brushRef="#br0" timeOffset="23738.05">14580 2222 1842 0,'0'0'595'0,"0"0"-505"15,0 0-50-15,0 0-26 16,-135 8 7-16,85 28 53 16,4 14-7-16,7 8-34 15,13 3-9-15,12-2-24 16,14-9 0-16,0-7-8 15,23-16-38-15,10-10-10 16,7-14 11-16,7-3-30 16,2-13-49-16,0-21-131 15,-5-11-23-15,-3-9-9 16,-7-13 140-16,-10-6 108 16,-4-5 39-16,-9-1 0 15,-4 9 41-15,-5 14 160 16,-2 22 161-16,0 20 100 0,-2 14-347 15,-16 17-93 1,-4 29-22-16,-5 17 6 0,2 18 21 16,5 5 2-16,5 0 4 15,5-8-16-15,10-13-8 16,0-16-9-16,0-13-8 16,12-14-22-16,9-13-12 15,4-9 8-15,4 0-2 16,8-16-38-16,-2-13-70 15,1 0 16-15,-7-1 34 16,-9 5 94-16,-9 12 78 0,-9 10 26 16,-2 3-94-1,0 8-10-15,-6 15 0 16,-1 2 28-16,4 1 0 0,3-1-16 16,0-6 0-16,23-4 16 15,6-7-6-15,6-8 2 16,4 0-24-16,-1-4-12 15,-1-17-43-15,-3-3-4 16,-3 1-11-16,-7-4 9 16,-7 8 52-16,-9 4 9 15,-8 9 128-15,0 6-84 16,0 0-44-16,-6 22-9 16,-2 5 9-16,4 1 24 15,4-3 1-15,0-1-7 16,2-6-10-16,16-7-8 0,7-6-6 15,2-5-7-15,4 0-26 16,0-12-81-16,5-10-23 16,-3-5-36-1,-2-5 3-15,-2-4-68 0,-4-1 111 16,-6 7 133-16,-7 8 245 16,-5 10 140-16,-7 10-87 15,0 2-198-15,0 8-88 16,0 20-11-16,-3 4 11 15,-3 4-10-15,-1 0-1 16,4-5-1-16,3-5-14 16,0-8-102-16,0-18-129 15,5 0-146-15,6-4-651 0</inkml:trace>
  <inkml:trace contextRef="#ctx0" brushRef="#br0" timeOffset="23895.96">15494 2227 1827 0,'0'0'604'0,"0"0"-531"16,0 0-73-16,0 0-62 15,0 0 41-15,72 136 20 16,-72-83 0-16,-29 13-31 16,0-14-287-16,6-15-1088 0</inkml:trace>
  <inkml:trace contextRef="#ctx0" brushRef="#br0" timeOffset="24464.64">15655 2569 1265 0,'0'0'388'15,"0"0"-191"-15,0 0-78 16,-25 118-35-16,21-92-50 16,0-8 5-16,4-6 8 15,0-8-35-15,0-4 7 16,0 0 15-16,0-7 29 16,8-16-63-16,11-9-115 15,2-5 40-15,2-1 28 0,2 2 42 16,-8 10 5-16,-5 8 103 15,-6 11 32-15,-4 7-73 16,0 0-47-16,0 0-6 16,5 9-9-16,7 7 7 15,8-1 12-15,6-5 29 16,11-7-27-16,3-3-6 16,1 0-15-16,-3-7-9 15,-7-10-36-15,-10-1-63 16,-10 2-2-16,-9 0 23 15,-4 7 87-15,0 6 133 16,0 3-19-16,-15 4-89 16,-3 25 26-16,0 11 17 0,2 11-7 15,3 8 12-15,6 3-24 16,7 4-4-16,0-4 0 16,0 1-24-16,0-9-8 15,5-6-11-15,0-9-2 16,-5-6-14-16,0-13-86 15,0-8-43-15,-19-12-59 16,2-7-130-16,-1-17-569 0</inkml:trace>
  <inkml:trace contextRef="#ctx0" brushRef="#br0" timeOffset="24640.53">16069 1734 2492 0,'0'0'327'0,"0"0"-327"16,-84 111-97-16,12-7 73 15,-7 27-66-15,11-22-107 16,24-28-389-16</inkml:trace>
  <inkml:trace contextRef="#ctx0" brushRef="#br0" timeOffset="25050.3">16924 2238 2068 0,'0'0'5'0,"0"0"-5"0,0 0-53 15,-150 106 53-15,110-41 114 16,8 12 50-16,19 1-36 16,13 1-81-16,0-7-47 15,29-12-61-15,40-14-152 16,-9-16-151-16,1-18-572 0</inkml:trace>
  <inkml:trace contextRef="#ctx0" brushRef="#br0" timeOffset="25408.7">17331 2348 1756 0,'0'0'718'0,"0"0"-700"0,0 0-18 15,0 0-30 1,-29 119 30-16,7-56 43 0,0 4 17 16,2-5-27-16,4-6-27 15,5-12-6-15,7-10-47 16,4-12-65-16,0-14-105 16,10-10-43-16,15-18 55 15,-2-8-543-15</inkml:trace>
  <inkml:trace contextRef="#ctx0" brushRef="#br0" timeOffset="25592.6">17375 2514 1862 0,'0'0'488'0,"0"0"-436"15,0 0-27 1,0 0-8-16,-95 143 8 0,95-106-4 16,0-2 1-1,16-9-9-15,15-10-13 0,11-8-31 16,5-8-15-16,6-6-62 15,1-20-105-15,15-30-82 16,-14 4-197-16,-10 0-364 0</inkml:trace>
  <inkml:trace contextRef="#ctx0" brushRef="#br0" timeOffset="26268.21">17792 2238 1337 0,'0'0'813'16,"0"0"-499"-16,0 0-182 15,0 0-132-15,0 0-21 0,0 0 21 16,-70 144 12-1,49-74 33-15,4 3 0 0,1-6-13 16,7-6-12-16,0-9-19 16,6-10 8-16,3-10-9 15,0-12 0-15,0-10-24 16,14-10-67-16,9 0 32 16,8-18-79-16,2-12-171 15,5-6 16-15,-7 0 110 16,-2 6 183-1,-12 7 25-15,-5 11 229 0,-7 10-72 16,-5 2-101-16,0 0-66 16,0 19 13-16,0 3 52 15,0 2 0-15,0 0-33 0,0-2-31 16,4-5-1-16,12-4 12 16,1-7-15-16,8-6-7 15,0 0-5-15,4-5-25 16,-2-12-51-16,-1-7-41 15,-2-5-25-15,-3 2 54 16,-5 3 49-16,-8 3 39 16,-3 8 166-16,-5 9 15 15,0 4-116-15,0 0-65 16,-3 1-7-16,-3 12 7 16,2 0 22-16,4 1 11 15,0 0-1-15,10-1-18 16,17-4-7-16,7 0-1 15,5-6-6-15,6-3-14 16,2 0-30-16,0 0-2 0,-3-14 9 16,-3-3-27-16,-6-3-13 15,-10-2 31-15,-10 3 46 16,-6 4 81-16,-9 6 97 16,0 9-50-16,-7 0-107 15,-13 17-21-15,-2 17-1 16,0 12 1-16,-1 12 19 15,6 8-5-15,3 0-4 16,3 0 8-16,5-3-2 16,2-9-7-16,4-8-3 15,-4-13-6-15,4-10-48 16,-2-14-75-16,-13-9-135 16,-1-13 2-16,-8-13-436 0</inkml:trace>
  <inkml:trace contextRef="#ctx0" brushRef="#br0" timeOffset="26408.12">18058 2440 1739 0,'0'0'721'0,"0"0"-439"15,89-102-114-15,-45 69-114 16,4 12-42-16,-4 8-6 16,-1 13-6-16,5 18-11 15,-12 19-198-15,-10 0-384 0</inkml:trace>
  <inkml:trace contextRef="#ctx0" brushRef="#br0" timeOffset="28137.15">19360 2180 1328 0,'0'0'496'16,"0"0"-376"-16,0 0-8 15,0 0-48-15,0 0 20 16,0 0 92-16,0 0-57 16,0-73-63-16,0 73-28 15,0 0-19-15,0 20-9 16,0 20 8-16,-4 19 32 16,-6 11 3-16,-3 4-1 0,-1-2-18 15,-1-10-17 1,1-7 4-16,1-15-4 15,2-10-6-15,4-11 6 0,3-7-1 16,1-8-5-16,3-1 11 16,0-3 0-16,0 0 9 15,3-10 2-15,13-15-23 16,11-6-162-16,6-4 67 16,5 3 34-16,1 8 31 15,0 10 7-15,-8 14 8 16,-7 0 1-16,-8 10 8 15,-10 16 6-15,-6 5 23 16,0 3-2-16,-19 0 8 16,-10-1 13-16,-2 0 14 15,-3-7-20-15,0-6-21 0,3-6-4 16,7-8-10-16,4-5 1 16,8-1-2-16,8 0 0 15,4-14-15-15,12-13-134 16,21-5-103-16,11-6 50 15,8 2 32-15,1 6 53 16,-6 7 73-16,-7 10 44 16,-8 6 83-16,-13 7 77 15,-7 0-74-15,-6 2 22 16,-6 16-8-16,0 6-13 16,0 2-23-16,0 3-24 15,0-5-22-15,-2-6-11 0,2-6-6 16,0-4-1-16,0-7 0 15,0-1-1-15,7 0 1 16,9-7-2-16,3-15-50 16,4-7-114-16,1-2-17 15,-2 1 62-15,-4 7 121 16,-7 11 22-16,-4 12 10 16,-4 0-21-16,-3 11 25 15,0 14 56-15,0 4 10 16,-8 2 12-16,-3-2-41 15,1-5-46-15,5-8-15 16,0-7-12-16,5-4 2 16,0-5 24-16,0 0-8 0,12-6-18 15,12-14-10 1,8-8-100-16,7-4 5 0,11-3-2 16,5 6 64-16,3 3-14 15,-2 8 47-15,-7 11 10 16,-7 7 48-16,-9 0 5 15,-6 18-1-15,-9 7-11 16,-7 1-18-16,-4-1-14 16,-7-1-9-16,0-1-10 15,0-5-69-15,-22-10-114 16,0-6-207-16,-1-2-532 0</inkml:trace>
  <inkml:trace contextRef="#ctx0" brushRef="#br0" timeOffset="28310.62">20098 1907 1280 0,'0'0'1060'0,"0"0"-1029"0,0 0-31 16,0 0-27-16,-117 156 20 15,67-60 7-15,-8 25-12 16,13-24-218-16,11-18-793 0</inkml:trace>
  <inkml:trace contextRef="#ctx0" brushRef="#br0" timeOffset="29896.41">20686 2759 2208 0,'0'0'536'0,"0"0"-463"15,0 0-56-15,0 0-17 16,0 0 8-16,0 0 20 16,0 0 38-16,53-46-66 15,-19 10-20-15,-1-7-47 16,1-1-66-16,-6 0 80 15,-5 6 24-15,-7 11 12 16,-7 10 17-16,-9 15 0 16,0 4-11-16,0 32-25 15,-9 23 36-15,-9 15 18 0,-3 10 37 16,2 2-22 0,-1-2-5-16,2-8-13 15,4-14-13-15,1-12 4 0,6-15-6 16,3-10 0-16,2-16-17 15,2-7-41-15,0 0 36 16,0-20 13-16,0-23-177 16,6-29-91-16,19-34 84 15,22-30-146-15,5 7-4 16,-4 29-313-16,-10 38 656 16,-14 36 481-16,1 9 54 15,0 6-289-15,-6 9-144 16,-9 2-21-16,-10 30 39 15,-5 11-19-15,-26 5 0 16,-9 1-27-16,-5-5-33 0,0-5-26 16,10-12-15-1,8-9-6-15,12-14-23 0,13-2-1 16,2-7 22-16,13-22-163 16,22-7 45-16,10-8 32 15,6-6-3-15,3-6 53 16,-3-8 28-16,-7-4-13 15,-3-6 17-15,-12 4 12 16,-10 4 2-16,-7 13 20 16,-7 13 95-16,-5 17 15 15,0 20-23-15,-7 3-81 16,-11 35-28-16,-5 37 18 0,-6 32 44 16,6-2 29-1,0-5-39-15,9-16-15 0,3-23 6 16,5 0-18-16,-1 0 3 15,4-13-16-15,3-16-11 16,0-10 5-16,0-12-6 16,5-7 1-16,15 0 0 15,5-24-1-15,6-10-10 16,4-9-76-16,-1-1 11 16,-3 1 14-16,-11 13 44 15,-7 14 17-15,-5 14 1 16,-6 2-1-16,-2 11-6 15,0 13 6-15,2 1 22 16,7 1-7-16,9-4-9 16,13-3 17-16,11-11 22 0,12-7-45 15,8-1-45-15,0-4-32 16,1-13 11-16,-10-7 20 16,-11-3-61-16,-13 4-47 15,-15 2 138-15,-14 7 16 16,0 6 265-16,-26 8-138 15,-15 0-84-15,-3 20 40 16,-4 7-25-16,9 1 3 16,7 0 2-16,12-6-26 15,11-5-22-15,9-5-4 16,0-3-11-16,14-7-11 16,15-2-5-16,11-4-39 15,9-19-127-15,2-5-46 16,1-3 5-16,-6-1-144 15,-10 3 65-15,-12 10 302 0,-10 8 205 16,-14 11 63-16,0 2-171 16,-12 23 30-16,-5 3 29 15,-1 2-27-15,7-7-33 16,5-2-32-16,6-7-21 16,0-8-19-16,2-5 19 15,19-1-25-15,11 0-18 16,4-11-28-16,2-10-78 15,-1-2-2-15,-1 1 15 16,-7 4 20-16,-9 8 51 16,-7 6 22-16,-8 4 31 0,-5 4 10 15,0 13 24-15,0 4 2 16,0-4-17-16,-3-2-7 16,3-8-5-16,0 0-7 15,23-5 22-15,8-2-15 16,8 0-38-16,5 0-6 15,0-6-21-15,-1-2 12 16,-3 4 6-16,-7 4-1 16,-4 0 2-16,-9 0 2 15,-7 7-19-15,-8 7-36 16,-5 1-15-16,0 2-14 16,-22-6-91-16,-5-3-313 0,0-4-480 15</inkml:trace>
  <inkml:trace contextRef="#ctx0" brushRef="#br0" timeOffset="30076.33">21634 2330 1827 0,'0'0'604'0,"0"0"-427"15,0 0-116-15,122-64-46 16,-82 55-15-16,-2 9 0 15,3 9-69-15,-12 13-191 16,-8 0-541-16</inkml:trace>
  <inkml:trace contextRef="#ctx0" brushRef="#br0" timeOffset="30431.1">22679 2319 2170 0,'0'0'258'0,"0"0"-196"16,35 157-46-16,-35-78-16 16,-2-2-7-16,-31 2 0 15,-36 15-17-15,7-20-124 16,1-15-332-16</inkml:trace>
  <inkml:trace contextRef="#ctx0" brushRef="#br0" timeOffset="30867.85">22944 2759 456 0,'0'0'2056'16,"0"0"-1743"-16,0 0-308 15,0 0-5-15,0 0-20 16,0 0 14-16,-18 146-1 16,-20-79 7-16,-26 18-99 15,6-15-179-15,6-19-512 0</inkml:trace>
  <inkml:trace contextRef="#ctx0" brushRef="#br0" timeOffset="33511.92">23937 2488 530 0,'0'0'0'0,"0"0"-476"16</inkml:trace>
  <inkml:trace contextRef="#ctx0" brushRef="#br0" timeOffset="35165.08">23937 2488 761 0,'0'0'368'0,"0"0"-126"0,-35-46-31 16,35 32-31-16,0 0 60 0,0 0 6 15,0 3-18 1,0 4-30-16,0 2-50 0,0 4-48 16,0 1-60-16,0 0-39 15,0 6-1-15,-8 21-22 16,-7 8 22-16,-1 11 3 16,-3-2-2-16,6-4 0 15,3-12 0-15,2-9 6 16,6-9-6-16,0-7-2 15,2-1 2-15,0-2 4 16,0 0-5-16,0 0 6 16,0 0 2-16,0 0-2 15,0 0 0-15,0 0-1 0,0 0-5 16,0 0 0-16,0 0-5 16,0 0 5-16,0 0 1 15,0 0-1-15,0 0 1 16,0 0-1-16,0 0 0 15,0 0 0-15,0 0 0 16,0 0 0-16,0 0 0 16,0 0-6-16,0 0 5 15,0 0-5-15,0 0 6 16,0 0 0-16,0 0 0 16,0 0 0-16,0 0 7 15,0 0-7-15,0 0 0 16,0 0 1-16,0 0 0 15,0 0 10-15,0 0-11 16,0 0 0-16,0 0 0 0,0 0 0 16,0 0 1-1,0 0-1-15,0 0 0 0,0 0-6 16,4-7-6-16,10-12-40 16,1-1 7-16,3-4 27 15,3-1-30-15,-2-8-4 16,4 1-6-16,1-2 25 15,1 1 15-15,0 1 17 16,-1 11-5-16,-2 5 6 16,-4 10 7-16,0 6 5 15,-4 4 0-15,-4 24 6 16,-5 12-3-16,-3 9 7 16,-2 2 10-16,0-2-16 15,-5-5-3-15,-5-11-4 0,0-8 2 16,4-7-4-16,3-11-6 15,1-2-1 1,2-5 11-16,0 0-11 0,0-5-25 16,14-20-11-16,12-11-184 15,11-12-76-15,7-2 134 16,3-1 33-16,-1 14 91 16,-3 11 38-16,-7 19 42 15,-9 7 25-15,-8 2 13 16,-5 20 42-16,-8 8-15 15,-3 0-23-15,-3 2-32 16,0-4-13-16,0-3-29 16,0-8-9-16,12-3-1 0,13-7-6 15,11-7-9 1,11 0-4-16,9 0-60 0,4-19-29 16,0 0-35-16,-7-6-2 15,-8 2 36-15,-14 1 109 16,-12 7 75-16,-17 5 231 15,-2 10-116-15,-21 0-116 16,-19 8-50-16,-11 16 1 16,-7 9 79-16,4 0-13 15,8-1-41-15,13-4-3 16,10-7-29-16,14-8-17 0,9-4 4 16,0-6-5-1,7-3-36-15,18 0 21 16,6 0-19-16,4-13-92 0,5-3-18 15,-5-4-12-15,-3 2 18 16,-8 4 106-16,-8 5 32 16,-5 9 66-1,-6 0-55-15,-1 0 6 0,-2 11 19 16,3 2-2-16,0 4 6 16,1-5-18-16,3 0-4 15,5-7-4-15,5-2 6 16,8-3 0-16,2 0-2 15,4-3-18-15,-2-11-27 16,-2 0 7-16,-4 3 13 16,-7 0 6-16,-5 3 1 0,-4 5 12 15,-9 3 12-15,0 0-20 16,0 6-2-16,-6 11 4 16,-5 4 19-1,-1-1-7-15,6-3-18 0,1-6 1 16,3-5 0-16,2-4 5 15,0-2 12-15,0 0-18 16,4 0-19-16,15-14-74 16,5-3-74-16,2-5-8 15,3 0-37-15,2 0-27 16,4 5 123-16,-7 5 116 16,-1 5 141-16,-3 7-2 0,-3 0-13 15,-2 0-4 1,4 0-4-16,4 0-34 0,6 0 9 15,2 0-42 1,6-11-50-16,-1-10-1 0,-2-5-87 16,-7-6-72-16,-4-6-1 15,-7-6-45-15,-7-4-43 16,-3-2 160-16,-6 1 88 16,-2 10 175-16,0 8 119 15,0 16-41-15,-2 10-120 16,0 5-101-16,0 24-31 15,-6 22 47-15,-12 16 46 16,0 9-44-16,-2 4 11 16,0-4-25-16,5-6-5 15,1-12-23-15,3-6-7 0,2-9-1 16,2-12-1 0,2-6-81-16,-3-6-85 0,1-8-123 15,1-6-338-15</inkml:trace>
  <inkml:trace contextRef="#ctx0" brushRef="#br0" timeOffset="35487.9">24845 2145 1415 0,'0'0'529'16,"0"0"-460"-16,0 0-62 16,0 0 4-16,0 0 23 15,0 0 56-15,0 0 28 16,108 68-35-16,-98-50-16 15,2-3-17-15,1-7 11 16,3-6 28-16,6-2-27 16,9 0-62-16,25 0-93 0,-7-12-201 15,-2-1-401-15</inkml:trace>
  <inkml:trace contextRef="#ctx0" brushRef="#br0" timeOffset="36125.11">26566 2051 1587 0,'0'0'571'0,"0"0"-488"16,0 0-82-16,0 0-1 15,0 0 0-15,0 0 28 16,0 0 107-16,-19 173-30 15,-6-85-24-15,1 6-23 16,1-18-12-16,4 6 0 16,-2-10 3-16,5-9-26 0,3-12-5 15,2-10-17 1,4-13 6-16,5-10 0 0,0-8-6 16,2-6-1-1,0-4 12-15,0 0 10 0,0-9 9 16,6-23-31-16,15-7-185 15,10-9 118-15,6 0 37 16,4 2-13-16,1 9 21 16,-2 14-2-16,-9 10 9 15,-4 12-7-15,-7 1 15 16,-7 1 7-16,-5 21 5 16,-8 5 28-16,0 7 10 15,-10 4-11-15,-15 0 14 16,-8-1-13-16,-5-5 2 15,3-6-14-15,4-6-15 0,4-8 0 16,12-7-6 0,3-5-8-16,12 0-8 0,0-5-44 15,33-34-205-15,12 0-279 16,4 1-153-16</inkml:trace>
  <inkml:trace contextRef="#ctx0" brushRef="#br0" timeOffset="36589.41">26948 2559 750 0,'0'0'1258'0,"0"0"-953"16,0 0-236-16,0 0-45 16,0 0 25-16,-101 104-9 15,75-70 22-15,8-6-12 0,9-6-27 16,5-8-2 0,4-4-19-16,0-6 8 15,0-4-9-15,13 0 0 0,9-8-1 16,10-14-16-16,3-8-74 15,5-5-6-15,-2 0-24 16,-4 4 105 0,-10 12 15-16,-8 11 65 0,-8 8-38 15,-5 0-5-15,-3 22 26 16,0 3 2-16,-9 5-1 16,-7 0-18-16,3-5-19 15,4-6-10-15,5-10-2 16,4-6 12-16,0-3-6 15,0 0-4-15,17-3-2 16,14-15-112-16,12-6 10 0,6-1 14 16,2 2-10-1,-1 5 63-15,-8 8 35 0,-7 8 18 16,-8 2 51-16,-4 4 1 16,-6 16-26-16,-3 0-29 15,-8 1-13-15,-4 0-2 16,-2-5-6-16,0-2-45 15,0-7-67-15,-16-7-114 16,1 0-153-16,-3 0-432 0</inkml:trace>
  <inkml:trace contextRef="#ctx0" brushRef="#br0" timeOffset="36771.32">27356 1995 1888 0,'0'0'420'0,"0"0"-420"15,0 0-50-15,-169 126 50 16,97-56 0-16,-26 35-1 16,19-17-111-16,13-17-419 0</inkml:trace>
  <inkml:trace contextRef="#ctx0" brushRef="#br0" timeOffset="38338.94">28394 2556 1942 0,'0'0'591'16,"0"0"-591"-16,0 0-15 16,0 0-22-16,0 0 37 15,-44 150 60-15,13-72 13 16,-3 11-21-16,-1 1-20 16,4-1-9-16,2-7-22 15,4-11 9-15,5-12-4 16,5-13-6-16,1-11 0 15,7-13 0-15,3-12-42 0,2-10 8 16,2 0 22 0,0-27 6-16,0-21-93 15,6-14-7-15,19-34 17 0,19-30-79 16,3 8-25-16,7 9-101 16,-1 23 221-16,-2 32 73 15,3 8 234-15,4 5-26 16,-7 23-121-16,-13 18-65 15,-14 0 0-15,-16 20 75 16,-8 15-17-16,-23 3-19 16,-19 3 3-16,-7 0-37 15,3-10-15-15,9-6-5 16,14-13-5-16,17-5 14 16,6-7-3-16,16 0 13 15,26-15-26-15,16-9-52 16,11-7 22-16,5-8 21 0,1-7 8 15,-1-12 0-15,-5-9-50 16,-9-11 35-16,-10-2-2 16,-13-2 18-16,-14 9 8 15,-12 15 91-15,-11 20-4 16,0 18-19-16,-19 20-73 16,-14 5-3-16,-7 36 0 15,-5 17 0-15,3 17 15 16,0 10 15-16,6-1 4 15,5-1-16-15,7-9-10 16,6-7 2-16,7-15 2 16,3-13-11-16,8-10 0 15,0-12-1-15,0-12-6 0,12-5-1 16,15 0 7-16,13-17-2 16,7-12-90-16,6-9-23 15,-2 1-10-15,-6 3 67 16,-13 12 58-16,-15 15 67 15,-11 7-57-15,-3 0-10 16,-3 15 0-16,0 6 0 16,7-1 1-16,6-2 20 15,10-4 22-15,14-4 16 16,13-6-17-16,10-4-25 16,7 0-17-16,1-16-9 15,-3-10 2-15,-7-3-5 16,-13 2-12-16,-14 1 12 0,-16 5 12 15,-15 10 55-15,0 8 35 16,-29 3-76-16,-17 9-13 16,-8 14-1-1,-2 7 32-15,10 5-1 0,7-5-8 16,15-2-1-16,13-8-16 16,7-6-6-16,4-6 0 15,0-6-1-15,24-2-9 16,8 0-16-16,7-7-117 15,6-12-55-15,4-3-25 16,0-4 64-16,-7 1 28 16,-11 8 131-16,-8 6 38 0,-16 11 93 15,-7 0-76-15,0 9 8 16,-11 13 48 0,-3 2-5-16,3-2-35 0,5-2-28 15,3-6-13 1,3-5 12-16,0-4-9 0,15-5-8 15,10 0-9-15,4-5-16 16,7-12-68-16,1-5-9 16,2-2 13-16,-3 2 21 15,-5 3 18-15,-7 7 25 16,-9 10 15-16,-6 2-3 16,-9 5 12-16,0 19 6 15,0 4 7-15,-9 0-4 16,1-4-20-16,1-6 7 15,7-4-14-15,0-8-6 0,0-3 16 16,15-3-1-16,12 0-15 16,9 0-46-16,5-15-88 15,3-4 6-15,3 0 4 16,1 1 22-16,0 4 66 16,-6 6 36-16,-7 6 21 15,-10 2 26-15,-7 2-14 16,-14 16-33-16,-4 6-5 15,-13 0-11-15,-21 0 4 16,-30 2-23-16,3-8-127 16,3-10-341-16</inkml:trace>
  <inkml:trace contextRef="#ctx0" brushRef="#br0" timeOffset="38525.83">29295 2460 1622 0,'0'0'766'16,"0"0"-647"-16,0 0-33 16,154-68-22-16,-105 56-41 15,-5 9-23-15,-1 3 0 16,-5 7-67-16,2 27-193 16,-13-4-311-16,-7-2-931 0</inkml:trace>
  <inkml:trace contextRef="#ctx0" brushRef="#br0" timeOffset="38738.71">30532 2921 2479 0,'0'0'50'0,"0"0"-50"0</inkml:trace>
  <inkml:trace contextRef="#ctx0" brushRef="#br0" timeOffset="40839.51">11453 3479 195 0,'0'0'1212'0,"0"0"-881"16,0 0-129-16,0 0-33 0,0 0-25 15,0 0-12-15,0 0-31 16,-9-12-35-16,9 12-40 16,-2 0-5-16,-5 21-9 15,-2 20-3 1,-4 22 54-16,-8 12-31 0,2 12-12 16,-4-1-7-16,3-5-12 15,5-10 0-15,5-15 5 16,6-16-6-16,4-11 0 15,0-15-112-15,0-11-120 16,0-5-134-16,6-20-188 16,0-4-774-16</inkml:trace>
  <inkml:trace contextRef="#ctx0" brushRef="#br0" timeOffset="41697.01">11522 3430 1283 0,'0'0'298'0,"0"0"-123"16,0 0 3-16,0 0-3 16,65 155-11-16,-65-81-27 15,0 10-34-15,-23 3-42 16,-6-5-11-16,-2-6-11 16,-6-9-6-16,1-13-18 15,-5-13-5-15,4-11-2 16,-1-11-8-16,5-9-5 15,-1-10-26-15,10 0 3 0,10-20 16 16,14-20-60-16,0-17-53 16,35-10 10-16,19-2-54 15,13 2 9-15,9 15 77 16,4 11 55-16,0 16-6 16,-6 13 24-16,-7 12 10 15,-11 0 44-15,-14 8 106 16,-11 14 55-16,-13 6-82 15,-16 6-59-15,-2 7-9 16,-11-1-1-16,-15-2-23 16,-3-6-15-16,0-9-2 15,4-7-14-15,9-12-30 16,9-4-47-16,7-20-74 16,2-13-61-16,27-11-21 0,7-4-253 15,3 6 125-15,-2 8 361 16,-8 15 204-1,-9 19 174-15,-6 0-123 0,-10 26-55 16,-2 11-71-16,-2 4-36 16,2-4-8-16,3-3-30 15,6-8-31-15,9-12-2 16,7-9 2-16,6-5-3 16,8-5-8-16,-1-22-13 15,-1-6-8-15,-3-9-35 16,-3-4-49-16,-4-9-53 15,-4 0 10-15,-5-1 54 16,1 3 81-16,-8 15 56 16,-7 15 152-16,-2 20-49 0,-4 3-122 15,0 28-31-15,0 21-6 16,-2 10 15 0,-6 12-2-16,1 1-5 0,1-2-3 15,0-8-4-15,2-10-1 16,0-13 0-16,2-13-13 15,-1-12-52-15,-3-11-58 16,0-3-35-16,-8-2 50 16,1-21-153-16,-1-13-33 15,3-12 164-15,11-5 117 16,0-5 13-16,9 2 105 16,17 3 74-16,8 14 46 15,6 4-27-15,3 12-108 0,1 6-58 16,-1 6-32-1,-1 4-28-15,3 1-149 0,-12 2-52 16,-8 0-648-16</inkml:trace>
  <inkml:trace contextRef="#ctx0" brushRef="#br0" timeOffset="41945.89">11847 3256 1815 0,'0'0'364'0,"0"0"-246"0,0 0-26 16,-15 151 6-16,26-99-36 15,20 0-13-15,12-8-29 16,3-4-20-16,23-4-26 15,-13-10-168-15,-11-10-422 16</inkml:trace>
  <inkml:trace contextRef="#ctx0" brushRef="#br0" timeOffset="42071.81">11836 4333 2223 0,'0'0'0'0,"0"0"-25"15,0 0-896-15</inkml:trace>
  <inkml:trace contextRef="#ctx0" brushRef="#br0" timeOffset="43256.68">13433 3754 1635 0,'0'0'334'16,"0"0"-235"-16,0 0-61 16,0 0-26-16,-147-8 16 15,99 42 90-15,-1 11 16 16,5 12-50-16,6 5-14 16,9 0-33-16,13-8-11 15,12-9-15-15,4-13-9 16,0-12-1-16,16-10-1 15,11-10-18-15,2 0 8 16,6-13-22-16,1-19-23 16,-3-7-75-16,0-10 5 15,-6-1 25-15,-2 7 54 0,-10 6 46 16,-1 17 82-16,-8 16 23 16,-1 6-96-16,-3 37-8 15,-2 20-1-15,0 16 46 16,0 9 15-16,-13 2-8 15,-7-2 5-15,-7-7-16 16,-2-10 3-16,0-11-10 16,0-10-5-16,4-15 0 15,8-11-17-15,3-13 4 16,5-7 27-16,7-5-5 16,2-29-39-16,4-15-93 15,27-28-16-15,23-34-14 16,22-29-70-16,0 11-68 0,-10 28-107 15,-14 38 123-15,-16 37 245 16,1 8 189-16,2 8 8 16,-4 10-6-16,-10 0-16 15,-10 30-20-15,-13 11-10 16,-2 5-26-16,-4 3-35 16,-19-5-37-16,2-5-8 15,-4-11-12-15,7-13-18 16,3-7 0-16,5-8 6 15,8 0 1-15,2-9-16 16,6-22-60-16,27-8-54 16,9-9-11-16,11-5-27 15,8 4-82-15,1 10 130 16,-6 13 66-16,-8 13 38 16,-12 13 51-16,-12 0 52 0,-10 25 12 15,-14 7 4-15,0 6-17 16,-11 4 17-16,-16-2-29 15,0-1-39-15,3-10-28 16,6-8-12-16,9-9-11 16,5-9 1-16,4-3-1 15,0 0-19-15,13-14-51 16,14-12-140-16,2-10-44 16,2 1 48-16,-4 2 66 15,-5 11 140-15,-7 14 133 16,-6 8 70-16,-7 8-85 15,0 22-17-15,-2 7-44 0,0 2-26 16,0-3-15-16,0-7-14 16,6-12-2-16,-2-6-40 15,7-11-121-15,-3 0-113 16,0-16-255-16</inkml:trace>
  <inkml:trace contextRef="#ctx0" brushRef="#br0" timeOffset="43425.59">14199 3409 1716 0,'0'0'375'15,"0"0"-266"-15,0 0-74 16,0 0-33-16,0 0 29 0,0 0 23 16,111 132-15-16,-119-66-39 15,-26 20-55-15,5-15-244 16,5-18-735-16</inkml:trace>
  <inkml:trace contextRef="#ctx0" brushRef="#br0" timeOffset="43806.38">15253 3615 1249 0,'0'0'813'16,"0"0"-670"-16,0 0-90 16,-24 156 21-16,4-77 30 15,0 5-32-15,0-4-30 16,4-7-15-16,3-14-27 0,1-13 0 16,2-13-32-16,-1-11-69 15,-3-10-49-15,-13-12-12 16,3 0-61-16,-5-10-365 15</inkml:trace>
  <inkml:trace contextRef="#ctx0" brushRef="#br0" timeOffset="44933.96">14864 3988 1363 0,'0'0'560'0,"0"0"-368"16,0 0-105-16,127-88-50 16,-54 63-16-16,7 1-20 15,5 1 9-15,-1-5-8 16,-5-1 4-16,-13 0 3 15,-10-1-9-15,-14 2 0 16,-15 1 2-16,-13 3 13 0,-10 6 63 16,-4 7 35-16,0 8-42 15,-20 3-49-15,-5 17-21 16,-1 27-1-16,0 14 46 16,1 10 2-16,4 7-2 15,9-4-25-15,0-6-15 16,5-14-5-16,5-13 0 15,2-13 0-15,0-11 4 16,0-12-5-16,0-2-1 16,16 0-11-16,11-23 10 15,11-10-74-15,4-12-111 16,7-4-34-16,-5 2 60 16,-8 13 126-16,-7 14 35 15,-11 16 76-15,-9 4-33 0,-5 21 43 16,-4 10-14-1,0 7-5-15,0-2-21 0,0-4-3 16,3-7 5 0,8-8-5-16,4-7 4 0,7-7 0 15,5-3-26-15,2-6-21 16,0-16-98-16,3-12-93 16,-3-1-37-16,0-5-20 15,-5 2 11-15,-2 4 112 16,-6 10 125-16,-7 12 314 15,-5 12-28-15,-4 0-160 16,0 21-64-16,0 12 8 16,0 5-14-16,0 0 33 0,0-4-23 15,0-3-30-15,10-9-1 16,7-8 13 0,8-6-2-16,4-8-8 0,6 0-16 15,3-13-11-15,0-13-11 16,-4-8-53-16,-3-4 19 15,-9-2-53-15,-7-1-4 16,-8 6-10-16,-7 9 101 16,0 14 21-16,-7 12 21 15,-8 0-35-15,-1 26 2 16,0 10-3-16,5 4 39 16,7 2-5-16,4-3-10 15,0-8-6-15,9-4-15 16,15-10 3-16,12-10 0 15,9-7-12-15,3 0-17 0,2-21-36 16,-1-7 1-16,-2-8-22 16,-8-4 7-16,-4-7-18 15,-7-2-1-15,-6-1 57 16,-6 6 29-16,-5 5 113 16,-4 13 23-16,-5 10 1 15,-2 15-70-15,0 1-67 16,0 12-41-16,0 22 32 15,-7 14 9-15,-3 8 32 16,1 5-13-16,1 0 3 16,2-4-10-16,2-10 2 0,4-8 0 15,-2-11-13 1,2-10 0-16,0-9-1 16,0-4-7-16,0-5-6 0,0 0-13 15,0-9-14-15,0-14-112 16,0-8 29-16,12-6 86 15,11-2 37-15,4 3 1 16,4 8 47-16,5 6 36 16,3 9 6-16,4 4-40 15,1 6-35-15,2 3-13 16,-4 0 1-16,-7 0-3 16,-4 0-1-16,-10 0-98 15,-11 5-60-15,-10-1-104 16,-10-1-272-16,-13 0 198 0</inkml:trace>
  <inkml:trace contextRef="#ctx0" brushRef="#br0" timeOffset="45140.3">16160 3676 1691 0,'0'0'789'15,"0"0"-562"-15,0 0-151 16,0 0-52-16,0 0-23 16,0 0-1-16,0 0-6 15,119-81-115-15,-103 69-126 0,-3 2-298 16,-1-6-590-16</inkml:trace>
  <inkml:trace contextRef="#ctx0" brushRef="#br0" timeOffset="45250.23">16502 3321 1350 0,'0'0'999'0,"0"0"-912"0,-38 121-87 15,-2-26-128-15,7-15-143 16,6-13-390-16</inkml:trace>
  <inkml:trace contextRef="#ctx0" brushRef="#br0" timeOffset="45860.89">17811 3546 2097 0,'0'0'574'0,"0"0"-574"16,0 0-12-16,0 0-37 16,-27 120 49-16,9-52 68 15,3 5-21-15,1 4-27 16,5-8-19-16,3-9 1 15,6-14 1-15,0-13-3 16,0-15-76-16,4-10-51 16,21-9-73-16,-1-21-60 15,-2-7-331-15</inkml:trace>
  <inkml:trace contextRef="#ctx0" brushRef="#br0" timeOffset="46066.77">18029 3447 1440 0,'0'0'808'0,"0"0"-555"16,0 0-207-16,0 0-45 16,0 0-1-16,0 0 43 15,-4 150 43-15,-3-81 24 16,0 3-60-16,0 0-29 16,3-4-20-16,2-5 0 15,0-12-1-15,2-9-62 16,0-10-103-16,-5-11-134 15,3-12-319-15,-3-9-950 0</inkml:trace>
  <inkml:trace contextRef="#ctx0" brushRef="#br0" timeOffset="46465.08">17454 3848 1936 0,'0'0'581'0,"0"0"-506"15,0 0-60-15,0 0-8 16,158-6-7-16,-86 6 0 16,10 0 0-16,5 0-25 15,2 1-60-15,-4 7 2 16,-8-1 16-16,-11-2 21 16,-16 0 36-16,-14-1 10 15,-16-2 10-15,-11-1 45 0,-9 6 16 16,0 9-14-16,-22 10-22 15,-5 12 69-15,3 8-37 16,6 1-35-16,9-6-19 16,9-5 17-16,0-9 3 15,18-9-5-15,13-8-5 16,7-8-17-16,4-2 0 16,-1-4-6-16,-6-18-42 15,-8-7-19-15,-12-2-29 16,-11-1 26-16,-4-1 64 15,0 11 15-15,-17 8-15 16,-7 8-18-16,-5 6-128 0,4 8-166 16,10 4-468-16</inkml:trace>
  <inkml:trace contextRef="#ctx0" brushRef="#br0" timeOffset="46620">18756 3800 2431 0,'0'0'0'15,"0"0"-150"-15,0 0-408 0</inkml:trace>
  <inkml:trace contextRef="#ctx0" brushRef="#br0" timeOffset="46764.91">18555 4330 2254 0,'0'0'600'0,"0"0"-600"0,0 0-520 16,0 0-967-16</inkml:trace>
  <inkml:trace contextRef="#ctx0" brushRef="#br0" timeOffset="47837.85">19356 4337 1577 0,'0'0'577'15,"0"0"-440"-15,0 0-63 0,0 0 71 16,0 0 58 0,0 0-49-16,0 0-84 0,144-66-60 15,-66 24-4-15,9-12-6 16,3-7 0-16,-3-7-12 16,-3-4-20-16,-10 0 3 15,-12 4 3-15,-14 9-29 16,-13 11 31-16,-16 19 24 15,-11 8 34 1,-8 15 23-16,0 6-45 0,-4 5-12 16,-15 25-13-16,-1 11 13 15,-1 14 18-15,4 3 4 16,11 3-13-16,6-8 0 0,0-9-8 16,6-12 7-16,17-9-2 15,8-15-6-15,4-8-2 16,3-5-13-16,4-25-88 15,-1-12-126-15,-4-12-99 16,1-8-35-16,-7-4 13 16,0-2 96-16,-6 5 254 15,-7 13 100-15,-5 18 411 16,-8 12-115-16,-3 16-126 16,-2 4-120-16,0 7-88 15,0 25-61-15,-5 15 33 16,-5 16-1-16,-4 8-21 15,1 6-12-15,6 15-41 0,7-21-224 16,0-20-507-16</inkml:trace>
  <inkml:trace contextRef="#ctx0" brushRef="#br0" timeOffset="48113.83">20615 4209 2061 0,'0'0'607'0,"0"0"-560"16,0 0-47-16,0 0-40 15,0 0 40-15,0 0 43 16,93-147-43-16,-62 99-22 16,-4 1-93-16,-2 4-32 15,-8 8 76-15,-5 12 71 16,-8 13 128-16,-4 10-9 0,0 7-96 15,0 28-22-15,-11 13-1 16,0 12-5-16,0 7 4 16,7 10-39-16,4-14-182 15,0-19-508-15</inkml:trace>
  <inkml:trace contextRef="#ctx0" brushRef="#br0" timeOffset="48438.64">21281 3930 1149 0,'0'0'1137'0,"0"0"-774"16,0 0-205-16,0 0-97 0,0 0-36 16,0 0-14-1,0 0-2-15,112 16-9 0,-54-16-73 16,-10 0-185-16,-9 0-318 0</inkml:trace>
  <inkml:trace contextRef="#ctx0" brushRef="#br0" timeOffset="48585.56">21225 4064 2335 0,'0'0'595'0,"0"0"-518"15,0 0-77-15,0 0-22 16,0 0 22-16,0 0 3 15,0 0-3-15,185 17-42 16,-117-17-236-16,-11 0-526 0</inkml:trace>
  <inkml:trace contextRef="#ctx0" brushRef="#br0" timeOffset="49181.23">21821 4407 2136 0,'0'0'454'16,"0"0"-454"-16,0 0-110 16,138-90-11-16,-69 40 1 15,2-8 78-15,2-6 42 16,-1-7-1-16,-9-3-110 16,-9-5-100-16,-12 8 46 15,-13 6 165-15,-11 15 161 16,-12 18 217-16,-4 18-80 15,-2 14-178-15,0 9-120 16,-16 27 1-16,1 14 20 16,1 8 39-16,10 4-10 15,4-6-21-15,0-8-7 16,18-11-2-16,9-14-5 0,6-10 1 16,5-13-7-16,4 0-8 15,3-29-1-15,-3-9-66 16,-3-9-87-16,-4-8 11 15,-1-7 4-15,-5-3 64 16,-7 4-21-16,-5 7 95 16,-6 13 210-16,-3 17 34 15,-6 14-47-15,-2 10-114 16,0 0-67-16,0 30-16 16,-12 15 1-16,-3 10 11 0,-1 13-6 15,1 7-6 1,1 7-136-16,5-16-344 0,7-20-535 15</inkml:trace>
  <inkml:trace contextRef="#ctx0" brushRef="#br0" timeOffset="49776.88">22973 4096 146 0,'0'0'1907'0,"0"0"-1522"0,0 0-250 16,0 0 8-16,0 0-6 16,0 0-31-16,0 0-44 15,-2 0-31-15,2 0-16 16,0 0-8-16,0 0 5 15,0 0-11-15,0-8 16 16,7-2-17-16,3 0-12 16,0 2 5-16,-3 3 6 15,-5 2 2-15,-2 3-2 16,0 0-2-16,0 0 3 16,0 0 0-16,0 0-1 15,0 0 1-15,0 0-6 16,0 0-9-16,0 0-4 15,0 0 4-15,0 0 14 16,0 0 1-16,0 0 0 16,0-2 1-16,0 0 5 0,0 0-6 15,2 1 0-15,4-2-2 16,3 3 1-16,3 0-4 16,1 0-9-16,1 17 7 15,-8 8 6-15,-6 8-16 16,0 4 16-16,-20 6-6 15,-9-2 7-15,0-6 11 16,3-5-11-16,8-10 6 16,11-8-5-16,7-5-1 0,0-7 15 15,29 0-15-15,13 0 12 16,14 0-12 0,37-19-150-16,-12-1-237 0,-10 1-555 15</inkml:trace>
  <inkml:trace contextRef="#ctx0" brushRef="#br0" timeOffset="53731.61">13519 5029 874 0,'0'0'272'0,"0"0"-149"16,0 0-29-16,0 0 75 15,0 0 37-15,0 0-26 16,0 0-19-16,0 0 5 16,0-2-58-16,4-2-24 15,-1 1 13-15,-3 3-36 16,0-3 9-16,0 3-15 16,0 0 2-16,0 0-20 0,-16 0-31 15,-13 8-5-15,-10 13 4 16,-9 11-5-16,2 5 0 15,1 10 6 1,12-1 2-16,8-5 2 0,16-4-9 16,9-13 0-16,2-10-1 15,30-13-6-15,7-1-17 16,11-11-50-16,1-19-103 16,-2-9-40-16,-4-5-89 15,-10-7-186-15,-6-4 182 16,-10-1 17-16,-6-4 181 15,-7-1 111-15,-4 1 279 16,-2 9 76-16,0 5-38 16,0 11-52-16,0 14-36 15,0 8-33-15,0 12-109 0,0 1-81 16,0 15-6-16,0 22 0 16,0 20 32-16,0 11 23 15,-8 11-9-15,-3 3-21 16,-3-2-8-16,1-5-17 15,1-7 1-15,4-10-1 16,-1-12-19-16,5-12-90 16,-2-10-81-16,2-12-142 15,4-8-285-15</inkml:trace>
  <inkml:trace contextRef="#ctx0" brushRef="#br0" timeOffset="54244.04">13199 4999 1264 0,'0'0'712'0,"0"0"-390"15,0 0-136-15,0 0-124 16,0 0-41-16,0 0-14 16,0 0-6-16,62-8 0 15,-6 20 5-15,8 2-6 16,7-2-7-16,3-2-2 15,-7 0 8-15,-11 0-5 16,-12 4-10-16,-17 5 5 16,-14 6-8-16,-13 8 19 0,0 4 9 15,-11 1 25-15,-4-4 25 16,3-5-15-16,8-12-30 16,4-6-4-16,0-10-8 15,18-1 4-15,8-1-6 16,3-19-17-16,-2-5-59 15,-4-3 3-15,-11 1-41 16,-12-2-45-16,0 5-25 16,-17 0-24-16,-16 6 126 15,-8 1 55-15,-1 2 15 16,2 1 10-16,3-2-5 16,12 0 7-16,9-7 40 15,16-2 44-15,0-3-9 16,18-4-32-16,13 0 71 0,5 1 64 15,4 5-49-15,0 11-74 16,2 7-45-16,-2 8-10 16,-1 5-4-16,-4 23-60 15,1 27-131-15,-9-7-103 16,-8-4-282-16</inkml:trace>
  <inkml:trace contextRef="#ctx0" brushRef="#br0" timeOffset="54421.94">14059 5131 1709 0,'0'0'489'15,"0"0"-443"-15,0 0-29 0,0 0-9 16,-15 126 4-16,7-99-11 16,4-7-1-16,2-8-4 15,2-12-134-15,0-2-344 16,0-16-104-16</inkml:trace>
  <inkml:trace contextRef="#ctx0" brushRef="#br0" timeOffset="54563.6">14123 4754 1704 0,'0'0'146'0,"0"0"-146"0,0 0-213 16,0 0-328-16,0 0-82 0,0 0 623 15,12-120 0-15</inkml:trace>
  <inkml:trace contextRef="#ctx0" brushRef="#br0" timeOffset="54701.78">14135 4516 1064 0,'0'0'629'0,"0"0"-353"16,0 0-193-16,0 0-62 16,-99 136-21-16,37-22-24 15,9-13-112-15,4-11-482 0</inkml:trace>
  <inkml:trace contextRef="#ctx0" brushRef="#br0" timeOffset="55062.58">15528 4816 2230 0,'0'0'438'0,"0"0"-438"0,0 0-135 16,0 0 115-16,-36 151 20 15,14-72 42-15,2 4 21 16,-1 4-34-16,6-10-18 16,4-7-11-16,2-15-42 15,2-17-47-15,3-15-63 16,-8-23-139-16,2 0-44 15,-3-5-282-15</inkml:trace>
  <inkml:trace contextRef="#ctx0" brushRef="#br0" timeOffset="56187.03">15099 5159 1872 0,'0'0'552'0,"0"0"-433"16,0 0-95-16,121-62-23 15,-54 40-1-15,9-2-19 16,2-2 19-16,2-2-1 15,-4 0-10-15,-9-4-57 16,-13-1-20-16,-13 1 53 16,-16 2 34-16,-12 7 1 15,-11 2 41-15,-2 11 54 16,-2 10-23-16,-15 0-38 16,-6 26-33-16,-1 20 15 15,-1 17 55-15,3 13 7 16,2 4-13-16,5 0-38 15,3-10-13-15,6-11-1 0,1-18-13 16,5-12 0 0,0-15 0-16,0-11-17 0,15-3-7 15,12-3 0-15,11-21-56 16,7-10-74-16,1-9 47 16,6 0 8-16,-5 0 40 15,-7 11 59-15,-11 15 14 16,-6 10 43-16,-15 7-44 15,-6 14 30-15,-2 16-10 16,0 5 20-16,-4 0 11 16,-5-4-22-16,5-9-23 15,4-6-19-15,0-11 2 16,0-5 25-16,13 0-15 16,7-10-12-16,4-11-42 0,3-9-76 15,-2-6-30-15,-3 1 6 16,-5 5 27-16,-5 8 115 15,-10 10 119 1,-2 12 74-16,0 0-128 0,0 20-52 16,-4 10 41-16,-2 7 1 15,0-3-1-15,6-5-14 16,0-4-22-16,6-7-6 16,13-8-5-16,12-6-7 15,5-4 0-15,9-4-18 16,3-18-25-16,0-9-26 15,-7-2-10-15,-2-6 18 16,-15-3-44-16,-8 2 29 0,-16 6 76 16,0 8 91-1,-11 12 41-15,-16 14-85 0,-2 0-38 16,0 20 23-16,5 14 8 16,5 5-4-16,13-2 4 15,6-1-7-15,0-3-7 16,14-9 0-16,13-6-11 15,4-11 4-15,11-7-19 16,4 0 0-16,8-13-10 16,-1-16-54-16,-1-4-20 15,-4-8 1-15,-9-3 2 16,-6-4-14-16,-9-1 36 16,-3 0 59-16,-11 6 13 0,-2 14 122 15,-6 11 32 1,-2 12-15-16,0 6-129 0,0 10-23 15,0 26-8-15,-10 10 8 16,2 10 21-16,1 6-3 16,1-2-9-16,2-2-8 15,1-8-1-15,0-10 0 16,3-10 0-16,0-7 0 16,0-13 0-16,0-6-46 15,0-4 0-15,0 0 9 16,-4-20-35-16,2-10-78 15,0-6 81-15,2-5 69 16,0 0 12-16,14 5 16 16,9 4 35-16,4 5 68 15,4 8-27-15,6 8-39 0,3 5-46 16,4 4-10 0,3 2-9-16,-1 0 0 0,-5 0-1 15,-8 6-8-15,-13 4-88 16,-11 5-62-16,-9 0-89 15,-16-1-82-15,-8-4-369 0</inkml:trace>
  <inkml:trace contextRef="#ctx0" brushRef="#br0" timeOffset="56405.43">16303 4909 1205 0,'0'0'829'0,"0"0"-471"0,0 0-95 16,0 0-142-16,0 0-80 16,0 0-32-16,0 0-9 15,127-41 0-15,-113 41-50 16,-3 0-126-16,5-1-114 16,-3-13-199-16,0-8-1002 0</inkml:trace>
  <inkml:trace contextRef="#ctx0" brushRef="#br0" timeOffset="56554.34">16656 4506 2451 0,'0'0'531'0,"0"0"-531"15,0 0-16 1,0 0 4-16,-62 160-23 0,33-60-29 16,8-13-146-16,8-15-438 0</inkml:trace>
  <inkml:trace contextRef="#ctx0" brushRef="#br0" timeOffset="57003.09">17844 4841 1815 0,'0'0'575'0,"0"0"-486"16,0 0-60-16,0 0-28 16,0 0 63-16,-25 128 17 15,12-63 19-15,2 8-41 16,2-3-41-16,3-4-9 15,1-11-3-15,2-11-6 16,3-14 0-16,0-12-30 16,0-13-101-16,16-5-38 15,13-25-16-15,-4-13-350 0,2-8-601 16</inkml:trace>
  <inkml:trace contextRef="#ctx0" brushRef="#br0" timeOffset="57204.97">18064 4712 1883 0,'0'0'584'0,"0"0"-506"16,0 0-71-16,0 0 3 15,0 0 35-15,-6 129 33 16,-6-63 4-16,1 3-35 16,1 4-38-16,0-3-7 15,1-5 4-15,1-7-6 16,4-11 0-16,-1-8-48 15,3-11-84-15,2-10-108 16,-3-10-250-16,1-8-264 0</inkml:trace>
  <inkml:trace contextRef="#ctx0" brushRef="#br0" timeOffset="57678.25">17516 5119 1416 0,'0'0'710'0,"0"0"-436"16,0 0-202-16,0 0-48 16,139-12-24-16,-68 12 1 15,12 0 0-15,8 0 7 16,5 0-7-16,2 0-1 16,-11 0 0-16,-12 0 6 15,-19 0-6-15,-19 0-1 0,-18 0 0 16,-19 2-7-16,-5 14 8 15,-30 12 33-15,-12 10 55 16,-4 9-8-16,4-1-18 16,7-2-42-16,15-9-6 15,9-10-7-15,16-11 3 16,0-7-10-16,12-7 0 16,21 0-1-16,7-21-54 15,3-7-115-15,-5-7-49 16,-5-2-32-16,-6-2-43 15,-12 10 47-15,-5 7 247 16,-8 11 311-16,-2 11 6 16,0 7-207-16,-8 23-16 15,-3 5-9-15,5 8-18 16,6-3-25-16,0-2-16 0,11-6-8 16,18-8-18-16,11-10-43 15,29-14-123-15,-11 0-302 16,-5-16-645-16</inkml:trace>
  <inkml:trace contextRef="#ctx0" brushRef="#br0" timeOffset="57860.15">18920 5173 2234 0,'0'0'568'15,"0"0"-568"-15,0 0-295 0,0 0-30 16,0 0 122 0,0 0-155-16,-6 123-660 0</inkml:trace>
  <inkml:trace contextRef="#ctx0" brushRef="#br0" timeOffset="58011.07">18854 5514 1652 0,'0'0'399'0,"0"0"-399"16</inkml:trace>
  <inkml:trace contextRef="#ctx1" brushRef="#br0">20315 5184 0</inkml:trace>
  <inkml:trace contextRef="#ctx0" brushRef="#br0" timeOffset="70636.56">19641 5641 1647 0,'0'0'653'0,"0"0"-599"16,0 0-41-16,0 0 0 15,0 0 81-15,-5 0 98 16,5 0-89-16,0 0-56 16,0 0 47-16,5-7-82 0,3-5-6 15,4-2-6-15,1-2 26 16,1 0-8-16,-1 0-18 15,5-3 0-15,1-6-6 16,6-3 6-16,6-2 0 16,3-4-1-16,5-4 16 15,2 0-41-15,-1 0 26 16,0-2-18-16,1 1-6 16,-4 2 23-16,-3 0 1 15,-5 4-2-15,-5 4 14 16,-9 7-12-16,-3 4 0 15,-5 6 0-15,-5 6-12 0,-2 3 13 16,0 3-1-16,0 0 0 16,-11 27 13-1,-7 13-17-15,-5 9 4 16,4 9 0-16,3-2 13 0,5-8-4 16,9-9-9-16,2-10 0 15,0-11 11-15,17-7 4 16,10-11-15-16,6 0 0 15,8-9-23-15,3-16 23 16,4-4-25-16,-4-7 14 16,-1-4-33-16,-6-2 18 15,-3-7-28-15,-5 1-4 16,-7 2 52-16,-5 4-12 0,-5 6 18 16,-5 12-6-1,-5 8 17-15,-2 8 63 0,0 8-51 16,0 0-16-16,0 14 4 15,-14 18 1-15,-1 16 6 16,-3 12 13-16,2 6-15 16,0 4 25-16,6 1-41 15,1-5-18-15,4-4-3 16,5-11-240-16,0-16-314 16,7-17-1176-16</inkml:trace>
  <inkml:trace contextRef="#ctx0" brushRef="#br0" timeOffset="70935.38">20512 5588 920 0,'0'0'1160'0,"0"0"-974"16,0 0-171-16,0 0 32 15,0 0-24-15,0 0 27 16,127-124 3-16,-85 81-53 15,-1-3 6-15,-5-1-6 16,-7 1 1-16,-8 6 8 16,-9 7 2-16,-6 11 114 15,-3 12 85-15,-3 8-103 0,0 2-63 16,0 23-44-16,-18 21 7 16,-4 18-16-1,1 9 9-15,4 7-24 16,3-6-47-16,8-2-193 0,6-23-286 15,0-16-407-15</inkml:trace>
  <inkml:trace contextRef="#ctx0" brushRef="#br0" timeOffset="71605">21661 5011 320 0,'0'0'1255'15,"0"0"-900"-15,0 0-182 16,0 0 106-16,0 0-114 16,0 0 24-16,0 0-41 15,60-84-85-15,-60 84-9 16,0 0-54-16,-16 15 9 15,-13 18 21-15,-13 12-29 16,-12 13 8-16,-4 5 10 16,-7 4-8-16,5-4 5 15,4-5-16-15,7-7 0 0,11-10 5 16,14-9-4-16,9-6-1 16,10-5 0-16,5-1 15 15,0-2-9-15,20 3-6 16,11-4 0-16,2 2-11 15,8-6 11-15,-1-1-19 16,0-1-8-16,-2-3-82 16,4-1-102-16,-9 1-127 15,-6-1-354-15</inkml:trace>
  <inkml:trace contextRef="#ctx0" brushRef="#br0" timeOffset="72303.75">21939 5787 405 0,'0'0'1553'0,"0"0"-1177"0,0 0-209 16,0 0-134-16,0 0 1 15,0 0 1-15,0 0-28 16,150-112 14-16,-98 59-21 16,2-7-8-16,0-3-21 15,-8-8 17-15,-5-3-28 16,-8-1-18-16,-10 9 58 16,-8 10 10-16,-11 16 78 15,-2 18 9-15,-2 14 32 0,0 8-129 16,-6 14-17-1,-9 24 17-15,-1 12 0 0,5 8 60 16,7 2-60 0,4-4 9-16,0-13-3 0,8-8-6 15,15-14 0 1,4-11-6-16,6-10-3 0,5 0-20 16,1-22 19-16,-1-16-86 15,1-8 50-15,-4-13-37 16,-4-3 29-16,-4-1 44 15,-7 6 10-15,-6 11 70 16,-8 13 43-16,-4 21 6 16,-2 7 20-16,0 5-119 15,0 17-19-15,-8 22-1 0,-6 12 12 16,-1 11 22-16,-2 4-34 16,5-2-37-16,-1-4 28 15,5 0-192 1,6-16-116-16,2-16-473 0</inkml:trace>
  <inkml:trace contextRef="#ctx0" brushRef="#br0" timeOffset="72748.89">22953 5490 654 0,'0'0'1030'0,"0"0"-659"16,0 0-179-16,0 0 82 15,0 0-120-15,0 0-78 16,0 0 3-16,-15-6-58 16,15-2-11-16,0 2-10 15,0-2 2-15,9-1-43 0,9 6 25 16,1 3-37 0,-1 0 52-16,-5 10-17 0,-8 20 18 15,-5 10 5-15,-9 11 5 16,-22 0 74-1,0-3-69-15,2-9-8 16,8-15 45-16,15-9-50 0,6-8 8 16,4-7-10-16,27 0-6 15,19 0-31-15,39-24-81 16,-12 2-199-16,-5-2-318 16</inkml:trace>
  <inkml:trace contextRef="#ctx0" brushRef="#br0" timeOffset="84858.46">11342 6198 874 0,'0'0'213'0,"0"0"-131"16,0 0 69-16,0 0-24 15,0 0 71-15,0 0-45 16,0-30-37-16,0 24-2 16,0-2-32-16,0 2-43 15,0 0 116-15,0 2-103 16,0-1-11-16,0 4 18 15,0 1-26-15,0 0 40 16,0 0-27-16,0 0-28 16,0 0 91-16,0 0-108 0,-5 10 10 15,-2 16 13 1,-2 14-24-16,-5 8 91 16,4 6-89-16,-3 1 16 15,1-6 26-15,3-2-44 0,3-8 0 16,-1-5 5-16,5-5 8 15,-1-7-26-15,3-6-26 16,0-8-157-16,0-6 59 16,0-2-167-16,8-16 60 15,-4-6-255-15</inkml:trace>
  <inkml:trace contextRef="#ctx0" brushRef="#br0" timeOffset="85083.33">11337 6156 684 0,'0'0'861'0,"0"0"-540"0,0 0-144 16,0 0-134-16,0 0 81 16,0 0-48-16,125-50 39 0,-103 82-1 15,-6 12-35-15,-5 8 34 16,-11 9-64-16,0 0-35 16,-15 4 108-16,-17-3-121 15,-4-6 6-15,-4-6 5 16,0-10 2-16,7-10-28 15,8-10-69-15,5-8-129 16,16-12-32-16,4-7-303 16,0-14-540-16</inkml:trace>
  <inkml:trace contextRef="#ctx0" brushRef="#br0" timeOffset="85347.19">11579 6467 1751 0,'0'0'578'0,"0"0"-552"15,0 0-6-15,0 0 71 16,-17 111-30-16,17-88 10 16,9-7 17-16,26-9-40 15,13-7 16-15,10-7-64 16,0-23-23-16,-2-8-14 16,-12-4 28-16,-11-4-26 15,-13 1-15-15,-13 6-25 16,-7 7 74-16,-9 9-22 0,-18 15 14 15,-8 8-23 1,-23 32-119-16,8 8-131 0,9-1-283 16</inkml:trace>
  <inkml:trace contextRef="#ctx0" brushRef="#br0" timeOffset="86476.42">12489 6483 819 0,'0'0'786'0,"0"0"-551"16,0 0-145-16,0 0-52 15,0 0 52-15,0 0-26 16,0 0-16-16,-2-41-36 15,18 27 1-15,4 0-11 16,0 4-2-16,2 2 0 16,-1 7 29-16,0 1-5 15,0 8 41-15,-3 17 46 16,-5 9-65-16,-7 7 32 16,-4 1-49-16,-2 0-15 15,0-4 74-15,-15-6-75 16,-5-5 6-16,-3-8 17 15,-2-7-36-15,-8-7 35 0,-2-5-35 16,-5 0-46-16,0-25 30 16,5-7 1-16,8-12 15 15,9-10-2-15,16-6 8 16,2 0 85-16,20 1-8 16,18 7-27-16,10 10 46 15,8 11-100-15,4 8-2 16,2 9 0-16,3 7 20 15,-5 7-17-15,-2 0-3 16,-4 5-95-16,-5 13-25 16,0 12-191-16,-11-4-289 15,-12-3-620-15</inkml:trace>
  <inkml:trace contextRef="#ctx0" brushRef="#br0" timeOffset="86814.23">12670 6970 1774 0,'0'0'308'0,"0"0"-218"0,0 0-90 15,80-136-47-15,-55 84 30 16,-2 1 1-16,-4 4 15 16,-5 10-5-16,-6 9 12 15,-3 13 47-15,-5 15 62 16,0 0-57-16,0 20 10 16,-2 18-46-16,-7 11 28 15,-1 10-33-15,6 0-17 16,2-2-21-16,2-9-201 15,0-15-247-15,4-12-559 0</inkml:trace>
  <inkml:trace contextRef="#ctx0" brushRef="#br0" timeOffset="87314.95">13072 6106 745 0,'0'0'389'0,"0"0"-112"16,0 0-142-16,0 0-45 16,0 0 37-16,0 0-38 15,0 0 16-15,52-34-91 16,-36 32-6-16,-3-1 89 15,-3 2-59-15,-6 1 29 16,-4 0-19-16,0 9-40 16,0 13 134-16,-9 11-58 15,-2 1-54-15,2 0 64 16,3-3-73-16,6-6 35 16,0-7-14-16,0-6-35 15,2-4 56-15,17-8-63 0,10 0-13 16,21-4-52-16,-6-12-233 15,-3-2-501-15</inkml:trace>
  <inkml:trace contextRef="#ctx0" brushRef="#br0" timeOffset="87523.61">13294 6745 1891 0,'0'0'289'0,"0"0"-165"0,0 0-124 16,0 0 18-16,0 0-6 15,-14 123-12-15,8-96 0 16,-5 6-21-16,2-5-265 16,2-8-489-16</inkml:trace>
  <inkml:trace contextRef="#ctx0" brushRef="#br0" timeOffset="88147.01">13872 6507 1691 0,'0'0'649'0,"0"0"-506"0,0 0-36 15,0 0-75-15,0 0 4 16,0 0-42-16,-9-111 6 16,33 87-12-16,8 8-11 15,-1 13 23-15,2 3 0 16,-6 12-8-16,-5 26 17 15,-8 9 22-15,-12 11-4 16,-2 5-26-16,-4-5 42 16,-19-8-36-1,-2-8 1-15,-4-11 16 0,0-12-9 16,0-8 56-16,-2-11-71 16,2 0-24-16,0-23 12 0,7-12-42 15,8-16-3 1,10-7 32-16,4-6-14 15,9-1 22-15,18 7 34 0,6 12-8 16,8 13 97-16,3 10-97 16,5 13-1-16,2 8-8 15,3 2 7-15,-3 7-49 16,-4 6 6-16,6 2-258 16,-13-6-94-16,-9-4-1182 15</inkml:trace>
  <inkml:trace contextRef="#ctx0" brushRef="#br0" timeOffset="88509.79">14328 6057 1498 0,'0'0'698'0,"0"0"-515"16,0 0-134-16,0 0-35 15,0 0 88-15,0 0-44 16,0 0-22-16,-12-50-8 16,27 50-28-16,1 0-12 15,-1 17 12-15,-9 16 0 0,-6 14 43 16,0 3-17-16,-2-1-8 15,-13-2 44-15,5-13-45 16,8-11 1-16,2-9-18 16,8-9 18-16,23-5-30 15,11 0 12-15,12-10-178 16,35-26-69-16,-14 2-245 16,-3 2-1243-16</inkml:trace>
  <inkml:trace contextRef="#ctx0" brushRef="#br0" timeOffset="90010.48">15162 6360 1174 0,'0'0'641'0,"0"0"-450"16,0 0-165-16,0 0 37 15,0 0-48-15,0 0-3 16,-152 12 134-16,108 29-23 15,6 7-12-15,7 4-31 16,13-2-79-16,11-4 105 16,7-6-93-16,9-7-12 15,22-10 44-15,10-11-45 16,5-9 8-16,10-3-8 0,7-21-33 16,-1-13 9-1,2-10-9-15,-3-12-92 0,-5-9 37 16,-7-7-41-16,-11-6-4 15,-9-6 41-15,-12 4 39 16,-12 7 53-16,-5 13 20 16,0 16 83-16,-12 20 91 15,-7 17-69-15,-1 7-88 16,-3 19-37-16,-2 25 7 16,4 16 63-16,0 17-10 15,3 6-8-15,5 5 18 16,7-7-55-16,4-6 12 15,2-15-27-15,0-12 13 16,8-12 5-16,11-14-18 0,0-9-9 16,8-13-7-16,6 0 16 15,3-25-45-15,4-10-27 16,-2-6-57-16,-5 1 95 16,-8 5-21-16,-12 15 55 15,-6 11 69-15,-4 9-60 16,-3 2-9-16,0 17 0 15,0 8 0-15,0-1 39 16,0-4-39-16,0-2 0 16,8-4 33-16,10-8-14 15,4-6 4-15,5-2-23 16,4 0 20-16,0-17-8 16,3-9-12-16,-1-1-43 0,-4-1 42 15,-6 4-14-15,-7 6 15 16,-8 9 78-16,-6 9-68 15,-2 0 5 1,0 9-15-16,0 13 0 0,0 2 5 16,0 2 5-16,0-4-10 15,7-7 0-15,4-6-27 16,5-9 9-16,-1 0-20 16,5-4-36-16,3-18-23 15,2-6-87-15,-2-6-52 16,0-5 38-16,-3 6 132 15,-3 3 66-15,-3 10 153 16,-7 10 157-16,-7 10-80 0,0 0-166 16,0 24-43-1,0 10 52-15,-9 3-63 0,1 4 56 16,0-5-66-16,6-6-1 16,0-7-17-16,2-10-26 15,0-5-63-15,0-8-68 16,0 0-49-16,0-6 86 15,4-16-439-15,4-9-98 16,0-4 195-16,1-1 480 16,3 0 873-16,1 4-301 15,2 5-277-15,3 11 9 16,7 4-248-16,4 8-54 16,2 4 4-16,6 0 0 0,1 0-6 15,-1 2 0-15,-9 9 1 16,-8 4-4-16,-14 10 3 15,-6 4 0 1,-4 7 34-16,-21 7 18 0,-6-3 12 16,4-5-30-16,4-3-20 15,7-13 23-15,7-9-37 16,7-5 0-16,2-5-15 16,0 0-38-16,15-17-50 15,7-7-162-15,8-4 12 16,-1 2 146-16,-3 6 52 15,-1 6 55-15,-10 7 231 16,-3 7-51-16,-3 5-26 16,-5 15-63-16,0 4-90 0,-2 2 21 15,1-4-22-15,1-3-147 16,3-7-86-16,-2-9-317 16,1-3-977-16</inkml:trace>
  <inkml:trace contextRef="#ctx0" brushRef="#br0" timeOffset="91445.66">17278 5993 1825 0,'0'0'371'15,"0"0"-371"-15,0 0-122 16,0 0 113-16,0 123 9 0,-11-48 238 16,-8 9-69-16,0 4-95 15,-1-2-8-15,1-8-58 16,2-10 12-16,1-16-20 16,3-15 1-16,4-13 5 15,2-11-6-15,5-9 0 16,0-4 15-16,2-4 10 15,0-22-25-15,16-14-89 16,13-11-35-16,6-2 52 16,3 2-85-16,0 13 157 15,-5 17 3-15,-4 15 38 16,-6 6 17-16,-10 18-17 16,-8 17-22-16,-5 6 103 0,0 3-83 15,-16-2-8 1,-7-2 41-16,-1-8-34 0,0-6 1 15,3-8-39-15,6-9 17 16,3-9 2-16,8 0-19 16,4-15-95-16,0-15-28 15,18-10-64-15,14-6-130 16,3-2-205-16,5 7 189 16,-7 11 333-16,-6 19 243 15,-9 11 29-15,-9 7-70 16,-9 24-57-16,0 7 22 15,0 4-52-15,-11-3-35 16,2-4 73-16,2-9-141 16,7-8-12-16,0-8 13 15,0-6-4-15,12-4 0 0,7 0-9 16,8-16-83-16,0-12 17 16,2-10-118-16,-2-5 20 15,-5-6 69-15,-4 5 93 16,-4 7 2-16,-6 12 242 15,-8 15 46-15,0 10-57 16,0 0-225-16,-12 26 4 16,0 4-16-16,3 2 21 15,5 0-1-15,4-4-14 16,0-6 0-16,13-6 13 16,16-8-13-16,4-8 0 15,9 0-10-15,5-6 7 16,3-17-42-16,-4-10-62 0,-1-7-45 15,-10-5 89 1,-6 4-94-16,-11 5 138 0,-9 9 19 16,-9 15 196-1,0 12-42-15,-20 0-154 0,-5 29 27 16,-2 4 15-16,6 9-20 16,3 4 19-16,9-7 27 15,7 1-59-15,2-8 23 16,0-6-32-16,4-8 0 15,15-6 10-15,8-10-10 16,7-2-15-16,9-10 14 16,3-19-93-16,3-8-3 0,-1-11-13 15,-4-6-24 1,-4-4 115-16,-7-4-86 0,-6 4 105 16,-7 9 13-16,-7 14 147 15,-3 10 110-15,-8 15-141 16,-2 10-127-16,0 0-4 15,0 18-6-15,0 14 8 16,-4 13 8-16,-4 4-6 16,4 6 20-16,4-1-22 15,0-4 0-15,0-2-3 16,0-6 3-16,0-6-8 16,0-6 8-16,0-9 0 15,0-7 0-15,0-9-15 0,-11-5-63 16,-3 0 59-1,-1-8-90-15,4-12 51 0,6-3 56 16,5-8 4-16,5-1 40 16,17 2-27-16,9 4 17 15,8 3 125-15,3 8-137 16,5 3-20-16,1 4 8 16,2 2 4-16,-4 3-24 15,-7 3 11-15,-8 0-111 16,-12 0 52-16,-7 0-153 15,-12 0-107-15,-12 0-81 16,-7 0-525-16</inkml:trace>
  <inkml:trace contextRef="#ctx0" brushRef="#br0" timeOffset="91683.54">17886 6300 1264 0,'0'0'698'16,"0"0"-386"-16,0 0-143 16,0 0-93-16,0 0-76 15,0 0 0-15,0 0-36 16,101-78-19-16,-79 72-238 15,-2-7-465-15</inkml:trace>
  <inkml:trace contextRef="#ctx0" brushRef="#br0" timeOffset="91834.43">18225 5937 2167 0,'0'0'490'15,"0"0"-490"-15,-38 102-61 16,5-42-104-16,-21 25-82 15,10-15-35-15,3-14-271 0</inkml:trace>
  <inkml:trace contextRef="#ctx0" brushRef="#br0" timeOffset="92396.67">16330 6282 1674 0,'0'0'691'0,"0"0"-619"0,0 0-72 15,0 0-37-15,0 0-11 16,-95 102-33-16,59-47-61 16,3-9-523-16</inkml:trace>
  <inkml:trace contextRef="#ctx0" brushRef="#br0" timeOffset="93472.05">19377 6425 1696 0,'0'0'624'0,"0"0"-452"16,0 0 49-16,0 0-221 0,0 0 0 15,0 0 0-15,0 0 0 16,14 63 76-16,-1-10-65 16,-1 5 10-16,-1-2 6 15,-3-8-27-15,2-11 0 16,-4-13-5-16,-1-10 16 16,-1-8-1-16,-2-6-10 15,5 0 0-15,4-13 46 16,2-16-46-16,10-14-58 15,6-11 27-15,4-4-50 16,9 0 44-16,3 5-5 16,2 14 17-16,-2 15-15 15,-6 14 40-15,-7 10-6 16,-10 8 6-16,-9 20 0 16,-9 7 71-16,-4 8-51 0,0-1-11 15,-17-2 65-15,-3-6-74 16,3-8 0-16,3-10 0 15,5-6-20-15,7-10-28 16,2 0-30-16,0-6-76 16,20-20-180-16,8-3-192 15,7-5 267-15,0 7 96 16,-6 9 163-16,-9 12 497 16,-7 6-215-16,-6 7-35 15,-7 25-31-15,0 3-164 16,-2 2-11-16,-11 2 4 15,-1-8-45-15,3-8 0 16,4-10-46-16,-2-13-183 0,3-4-46 16,-3-15-797-16</inkml:trace>
  <inkml:trace contextRef="#ctx0" brushRef="#br0" timeOffset="93627.96">19678 6242 2614 0,'0'0'379'15,"0"0"-237"-15,121-36-142 16,-28 26-35-16,32 2-4 16,26 8 9-16,3 0-103 0,-40 0-133 15,-33 10-452-15</inkml:trace>
  <inkml:trace contextRef="#ctx0" brushRef="#br0" timeOffset="94226.21">21025 6360 1132 0,'0'0'633'16,"0"0"-360"-16,0 0-56 15,0 0-10-15,0 0-140 16,0 0-67-16,0 0 140 0,5 97-51 16,-19-34-23-16,-1 0-5 15,-2-7-54-15,5-11 19 16,3-16-26-1,4-13 0-15,5-7-2 0,0-9 17 16,0 0-15-16,0-7 38 16,14-19-38-16,10-14-33 15,7-10-39-15,7-8-62 16,6 4 108-16,1 5-11 16,-1 18 37-16,-3 15 116 15,-5 16-86-15,-5 0 29 16,-4 30-59-16,-6 7 22 0,-7 9-9 15,-7 3-13-15,-5-3-64 16,-2 4-66 0,0-12-203-16,0-10-411 0</inkml:trace>
  <inkml:trace contextRef="#ctx0" brushRef="#br0" timeOffset="95002.3">21516 6828 1840 0,'0'0'643'0,"0"0"-535"16,0 0 68-16,0 0-101 15,0 0-65-15,0 0-8 16,93-120 13-16,-66 79-11 16,-8 3-4-16,0 4 0 15,-9 10-12-15,-4 8 32 16,-4 7-20-16,-2 9 25 15,0 9-12-15,-8 26-26 0,-9 16 11 16,-1 13 2-16,3 5-47 16,5-6 3-1,8-8-176-15,2-15-51 0,18-16-88 16,5-16-266-16</inkml:trace>
  <inkml:trace contextRef="#ctx0" brushRef="#br0" timeOffset="95257.16">22012 6541 1405 0,'0'0'774'0,"0"0"-537"0,0 0-87 15,0 0-61-15,0 0-11 16,0 0 34-16,135 0-112 16,-96 0-1-16,-5 0 0 15,-10 0-214-15,-24 14-121 16,0 2-320-16,-16 0-190 0</inkml:trace>
  <inkml:trace contextRef="#ctx0" brushRef="#br0" timeOffset="95431.06">21999 6697 995 0,'0'0'1052'15,"0"0"-698"-15,0 0-244 16,0 0 15-16,0 0-64 16,0 0-19-16,167 24-42 15,-93-24-237-15,-7 0-482 0</inkml:trace>
  <inkml:trace contextRef="#ctx0" brushRef="#br0" timeOffset="95926.32">23044 6407 864 0,'0'0'1159'0,"0"0"-930"16,0 0-229-16,0 0 0 15,0 0 15-15,0 0 65 16,-53 134 34-16,31-85-16 16,2 0-75-16,1-9 17 15,6-8-40-15,7-12 0 0,4-9 7 16,2-8 19-16,0-3-22 16,8 0 62-16,17-16-66 15,9-4-5-15,3-4-62 16,6 4-12-16,1 4 49 15,-4 8 15-15,-4 8 15 16,-7 0 47-16,-9 21-29 16,-9 6 45-16,-8 5-60 15,-3 6 13-15,-5-1 36 16,-15-4-46-16,-2-2-6 16,-1-8 0-16,2-6-13 15,-2-11-27-15,0-6-68 16,-12-6-131-16,6-19-126 15,2-4-478-15</inkml:trace>
  <inkml:trace contextRef="#ctx0" brushRef="#br0" timeOffset="96090.22">22991 6365 1491 0,'0'0'1193'0,"0"0"-990"0,0 0-123 15,138-11-80-15,-78 11 0 16,7 0-34-16,2 0 34 15,25 11-132-15,-18 1-155 16,-14-5-706-16</inkml:trace>
  <inkml:trace contextRef="#ctx0" brushRef="#br0" timeOffset="97204.72">24079 6304 123 0,'0'0'674'0,"0"0"-547"15,0 0-96-15,0 0 35 16,0 0 45-16,0 0-14 16,0 0 58-16,0 3-25 0,0-3 2 15,0 0 21 1,0 0-31-16,0 0 39 0,0 0-70 15,0 0-72-15,0 0 64 16,0 0-53-16,0 0 4 16,0 0 10-16,0 0-44 15,0 0 40-15,0 0-35 16,9 0 10-16,2 0 23 16,4-3-38-16,-1-1 0 15,-3 2 36-15,-3 2-6 16,-4 0 41-16,-4 0-64 15,0 11 8-15,-25 16 69 16,-16 14-54-16,-12 9 23 0,-9 6 10 16,-4 0-46-1,4-5 41-15,12-5-58 0,9-11 13 16,17-7 28-16,12-7-41 16,12-3 0-16,5-4 7 15,26 0 2-15,12-1 17 16,5-1-26-16,6 2-69 15,0-4 48-15,8 3-221 16,-13-4-94-16,-9-4-262 0</inkml:trace>
  <inkml:trace contextRef="#ctx0" brushRef="#br0" timeOffset="97523.54">24649 6310 2293 0,'0'0'128'0,"0"0"-91"0,0 0-37 16,-124 85 9-16,64-31 58 16,-3 5 25-16,3 2-67 15,8-9 17-15,15-8-42 16,10-14 0-16,16-10-3 15,11-10 3-15,0-2 0 0,13-1 4 16,18-4 5-16,12 1-16 16,3-4 7-16,6 0-106 15,-1 0 44 1,0 0-150-16,12-4-67 0,-14-8-197 16,-9-2-40-16</inkml:trace>
  <inkml:trace contextRef="#ctx0" brushRef="#br0" timeOffset="97711.43">24683 6454 2242 0,'0'0'314'16,"0"0"-252"-16,-54 103-28 16,25-41-33-16,0 3 44 15,3 0-45-15,6-2 16 16,6-10-37-16,10-9 11 0,4-13-103 15,0-13-65-15,33-18-84 16,1-17 39-16,4-8-508 0</inkml:trace>
  <inkml:trace contextRef="#ctx0" brushRef="#br0" timeOffset="97952.29">24905 6520 1039 0,'0'0'1403'16,"0"0"-1288"-16,0 0-95 15,-44 113 4-15,40-71-23 16,4-6 51-16,13-9 3 16,30-13-4-16,15-12 15 0,9-2-66 15,-1-19-105-15,-3-14 13 16,-12-7-60-16,-15-7 75 16,-16-2-4-1,-16 3 81-15,-4-2 53 0,-11 13 42 16,-16 9-21-16,-7 15-74 15,-12 11-74-15,9 16-160 16,0 9-408-16</inkml:trace>
  <inkml:trace contextRef="#ctx0" brushRef="#br0" timeOffset="98148.19">25240 6800 2742 0,'0'0'133'0,"0"0"-133"15,0 0-63-15,-76 107-102 16,41-68 64-16,-8 11 32 16,10-14-141-16,9-6-418 0</inkml:trace>
  <inkml:trace contextRef="#ctx0" brushRef="#br0" timeOffset="99312.6">26275 6416 1854 0,'0'0'629'0,"0"0"-480"15,0 0-149-15,0 0 10 16,0 0-10-16,0 0 18 15,-25 145 33-15,11-73 34 16,1 3-49-16,3-12-9 16,2-10-27-16,2-17 10 15,4-14 11-15,-1-12-21 16,3-7 0-16,0-3 22 16,0-5-4-16,7-25-10 15,13-18-8-15,9-19-118 16,15-29 86-16,4 4-30 15,-2 0-40-15,1 9 86 16,-11 35 16-16,-3 10 121 16,-8 24-3-16,-7 14-118 0,-3 14 82 15,-6 26-47-15,-7 16-1 16,-2 11 36 0,-2 6-56-16,-18 4-1 0,0-4-13 15,0-8-39-15,7-9 32 16,4-13-168-16,9-11-140 15,0-12-192-15,6-14-447 16</inkml:trace>
  <inkml:trace contextRef="#ctx0" brushRef="#br0" timeOffset="99588.11">26699 6729 1974 0,'0'0'635'0,"0"0"-635"16,0 0-21-16,0 0 14 15,0 0 14-15,0 0 26 16,0 0-33-16,42 6 30 16,-22 16-14-16,-7 12-16 15,-11 11 0-15,-2 9 51 16,-15 4-9-16,-14-2 22 16,-2-3-15-16,6-14-47 15,9-11 72-15,12-11-74 16,4-9 0-16,8-7-6 15,27-1 6-15,7-5-24 16,29-36-208-16,-9 1-316 0,-6-4-200 16</inkml:trace>
  <inkml:trace contextRef="#ctx0" brushRef="#br0" timeOffset="99776.56">27276 6515 1565 0,'0'0'748'16,"0"0"-590"-16,0 0 25 16,0 0-125-16,0 0-37 15,0 0 20-15,135 17-41 16,-97-4 0-16,-7 3-122 16,-8-2-369-16,-19-2-314 0</inkml:trace>
  <inkml:trace contextRef="#ctx0" brushRef="#br0" timeOffset="99943.12">27179 6756 1692 0,'0'0'583'0,"0"0"-506"0,0 0-42 15,0 0-24-15,128 10-11 16,-57-10-144-16,0 0-443 0</inkml:trace>
  <inkml:trace contextRef="#ctx0" brushRef="#br0" timeOffset="100566.62">28058 6396 1380 0,'0'0'166'0,"0"0"-166"0,0 0-153 15,0 0 153 1,0 0 0-16,0 0 53 0,0 0 59 16,-25 27-45-16,21-20 21 15,1-2-11-15,3-3-43 16,0 0 130-16,0-2-18 16,0 0-14-16,0 0-18 15,5 0-93-15,2 0 1 16,-2 0-22-16,-3 15 26 15,-2 14 46-15,0 13-38 16,-7 11-3-16,-15 2 100 16,-1 3-81-16,-2-6-9 15,4-9-35-15,5-12 20 16,5-11-4-16,7-8-22 0,4-7 0 16,0-5 15-16,0 0-14 15,8-5 19-15,15-16-20 16,6-7-98-1,6-1 84-15,1 1-91 0,-3 10 61 16,-2 10 21-16,-4 8 22 16,-4 3 1-16,-10 20 19 15,-5 8-12-15,-8 5 80 16,0 1-47-16,-6 4-39 16,-11-2 64-16,-6-6-65 15,0-7 8-15,1-4-8 16,3-10-73-16,0-7-1 15,-3-5-106-15,4-17-89 16,2-12-258-16</inkml:trace>
  <inkml:trace contextRef="#ctx0" brushRef="#br0" timeOffset="100909.51">28227 6411 1906 0,'0'0'273'0,"0"0"-254"16,129-8 24-16,-73 8-34 15,-2 0 55-15,-8 0 93 16,-7 1-90-16,-11 13-8 16,-14 9-20-16,-14 7-39 15,0 12 132-15,-23 8-73 0,-8 8-20 16,2 3 48-16,4-3-81 16,15-7 6-16,8-6-12 15,2-11 19-15,12-9 34 16,18-11-53-16,10-9 1 15,4-5 22-15,6-8-23 16,-2-20-4-16,-5-14 2 16,-7-8-54-16,-14-8 56 15,-9-3-57-15,-8 3 47 16,-5 12-17-16,0 12 27 16,-7 12-58-16,-4 15-184 15,0 7-417-15,6 0-303 0</inkml:trace>
  <inkml:trace contextRef="#ctx0" brushRef="#br0" timeOffset="101263.31">29669 6264 743 0,'0'0'914'0,"0"0"-560"16,0 0 31-16,0 0-143 16,0 0-90-16,0 0-137 15,0 0-15-15,-144 96 116 16,70-33-78-16,-4 2-10 0,6 0-10 16,10-11-1-16,14-11 21 15,17-8-38-15,17-11 0 16,11-5 29-16,3-4-23 15,13 1 6-15,20-1 4 16,6-3-4-16,5-2-7 16,6-3-5-16,-1 0-80 15,-2-3 49-15,6-4-177 16,-13 0-157-16,-7-4-347 0</inkml:trace>
  <inkml:trace contextRef="#ctx0" brushRef="#br0" timeOffset="101600.12">30035 6333 1378 0,'0'0'1055'0,"0"0"-920"16,0 0-135-16,0 0-27 15,0 0 27-15,-118 95 136 16,65-38-86-16,-3 4-18 15,2 0-20-15,8-9-1 16,5-9-2-16,12-12-9 16,12-10 0-16,7-9-16 0,10-8 16 15,0-4-6 1,23 0 6-16,12 0 0 0,8 0 28 16,3-13-28-16,6 3 0 15,2 1-8 1,2 0 8-16,2 5 0 0,-6 0-1 15,0 0-72-15,-10 2-33 16,-6-2-148-16,-14-2-138 16,-8-2-257-16</inkml:trace>
  <inkml:trace contextRef="#ctx0" brushRef="#br0" timeOffset="101795">30057 6517 935 0,'0'0'1380'0,"0"0"-1183"0,0 0-184 16,0 0-13 0,-71 122 145-16,47-74-51 0,-3 3-14 15,2-1-39-15,3-4-40 16,6-5-2-16,8-4-27 16,8-13-174-16,4-16 43 15,21-6-155-15,4-2-171 0</inkml:trace>
  <inkml:trace contextRef="#ctx0" brushRef="#br0" timeOffset="102050.86">30350 6565 2244 0,'0'0'516'16,"0"0"-516"-16,-54 106 80 15,36-57-79-15,13-8 36 0,5-4 70 16,25-11-54-1,22-8 27-15,8-13-80 0,11-5 11 16,-2-10-16-16,-4-22 5 16,-13-9-23-16,-16-10 22 15,-15-5-46-15,-16 0 35 16,0 1-49-16,-20 8-72 16,-14 13 19-16,-3 11-173 15,-24 22-59-15,10 1 98 16,7 1-282-16</inkml:trace>
  <inkml:trace contextRef="#ctx0" brushRef="#br0" timeOffset="120837.13">11658 8075 639 0,'0'0'612'0,"0"0"-348"0,0 0-123 16,0 0 79 0,0 0-37-16,0 0-16 0,0 0 28 15,0 0-129 1,0 0-5-16,0 0 7 0,0 0-50 16,0 0 91-16,0 0-78 15,0 0-19-15,0 0 84 16,0 0-67-16,0 0-2 15,0 0-1-15,0 0-5 16,0 0 30-16,0 0-51 16,0 0 0-16,0 0 1 15,0 0-1-15,0 0 0 16,0 0 0-16,9-18 22 16,9-12-46-16,7-11-7 15,1-6-10-15,-2-4 16 16,-1 3-17-16,-7 3-1 15,-3 4 35-15,-7 9-11 0,-4 10 19 16,-2 11 27-16,0 4-20 16,0 7 50-16,0 0-57 15,0 16-14-15,0 21 13 16,-6 14 2-16,-5 13 8 16,-1 4-9-16,-1 0 0 15,3-3 6-15,0-12-6 16,3-6-9-16,3-11-5 15,2-8-139-15,2-8-54 16,0-10-260-16,0-8-234 0</inkml:trace>
  <inkml:trace contextRef="#ctx0" brushRef="#br0" timeOffset="121065.81">11471 7652 1989 0,'0'0'489'0,"0"0"-411"15,0 0-22-15,0 0-16 16,0 0 72-16,0 0-71 16,114-28-41-16,-41 14 64 0,8 1-64 15,-2 2-12-15,-5 4-61 16,2 7-197-16,-21 0-209 15,-15 0-642-15</inkml:trace>
  <inkml:trace contextRef="#ctx0" brushRef="#br0" timeOffset="121689.03">12019 7907 1077 0,'0'0'755'0,"0"0"-607"0,0 0-141 16,0 0-7-16,0 0 145 16,-8 125-58-16,2-88 11 15,2-2 13-15,2-3-74 16,-3-11 5-16,5-5-42 15,0-7 0-15,0-9 6 16,0 0-6-16,0-19-8 16,17-15-70-16,6-14-67 15,4-8 20-15,4-2-39 16,3 5 50-16,-5 9 114 16,-7 14 47-16,-4 17 44 15,-7 13 27-15,-6 0-73 16,-3 26 114-16,-2 9-42 15,0 5-81-15,0 3 111 16,0-6-89-16,0-6-26 0,2-6 2 16,20-11-32-16,12-9 60 15,11-5-62-15,5-5 0 16,6-22-39-16,5-11-1 16,-3-10-35-16,-7-6 36 15,-7-7-26-15,-10 4 25 16,-14 0-18-16,-13 11 58 15,-7 12 62-15,0 16-7 16,-20 12-4-16,-2 6-15 16,-1 13-27-16,6 19 56 15,3 6-65-15,5 8 21 0,7 7 12 16,2-2-33-16,0-3 0 16,0-4-5-16,0-7 13 15,0-4-16-15,0-7-81 16,-20-6-78-16,-3-8-20 15,-4-8-441-15</inkml:trace>
  <inkml:trace contextRef="#ctx0" brushRef="#br0" timeOffset="121860.93">12341 7263 1974 0,'0'0'382'0,"0"0"-262"15,0 0-119-15,-12 120-1 0,-1-45 18 16,-3 46-18-16,7-17-122 16,5-17-556-16</inkml:trace>
  <inkml:trace contextRef="#ctx0" brushRef="#br0" timeOffset="122680.46">13890 7406 510 0,'0'0'933'16,"0"0"-634"-16,0 0-116 15,0 0 19-15,0 0-51 16,0 0-45-16,0 0-58 16,2 5-31-16,-2 17 50 15,0 9 6-15,-2 11-31 16,-8 9 52-16,-3 7-48 0,-3 9 5 15,3 3 6 1,-3 2-56-16,5-1 113 16,3-5-114-16,6-4 7 0,2-10 22 15,0-5-23-15,2-12-6 16,15-5 0-16,3-6 14 16,5-6-24-16,4-7 10 15,2-9-82-15,0-2 4 16,5-21-177-16,-7-9-268 15,-12-5-493-15</inkml:trace>
  <inkml:trace contextRef="#ctx0" brushRef="#br0" timeOffset="122858.36">13583 7833 90 0,'0'0'2161'0,"0"0"-1593"16,0 0-527-16,0 0-17 0,189-38-24 15,-98 18 31-15,9 3-77 16,41-3 5-16,-26 4-278 16,-18 0-381-16</inkml:trace>
  <inkml:trace contextRef="#ctx0" brushRef="#br0" timeOffset="123528.57">14538 8039 15 0,'0'0'1896'0,"0"0"-1297"15,0 0-409-15,0 0 75 16,0 0-187-16,0 0-38 16,0 0-31-16,56 0 9 15,-20 0-11-15,3 0-7 16,2 12-89-16,-5 2-10 16,-15 6-252-16,-7-2-329 15,-14-4-1128-15</inkml:trace>
  <inkml:trace contextRef="#ctx0" brushRef="#br0" timeOffset="123730.46">14551 8221 2018 0,'0'0'758'0,"0"0"-620"0,0 0-136 16,0 0 31-16,157-24-33 16,-100 18-59-16,26 0-72 15,-14 0-202-15,-9 2-530 0</inkml:trace>
  <inkml:trace contextRef="#ctx0" brushRef="#br0" timeOffset="124652.45">16092 7682 1084 0,'0'0'810'16,"0"0"-543"-16,0 0-110 15,0 0-3-15,0 0-29 0,0 0 35 16,0 0-132-16,2-26-1 16,16 26-21-16,5 0-6 15,0 0-11-15,2 22-1 16,0 10 24-16,-7 10 5 16,-5 4-17-16,-7 2 1 15,-6 3 47-15,0-8-48 16,0-2 0-16,-8-11 22 15,1-6-14-15,0-10 11 16,5-8-19-16,2-6 0 16,0 0-4-16,0-10 4 15,9-22-88-15,11-14-128 16,2-14 28-16,3-7-97 16,0 2 50-16,-6 12 187 0,-5 11 48 15,-5 18 91-15,-9 16 126 16,0 8-69-16,-11 12-114 15,-7 19 111-15,3 10-33 16,3 2-66-16,7 4 98 16,5-4-133-16,0-5-5 15,21-9-6-15,6-4 0 16,4-10-64-16,4-6-63 16,12-9-169-16,-11 0-88 15,-8-14-518-15</inkml:trace>
  <inkml:trace contextRef="#ctx0" brushRef="#br0" timeOffset="124878.33">16065 7470 973 0,'0'0'1385'0,"0"0"-884"15,0 0-413-15,0 0-76 16,0 0 54-16,0 0-66 16,165-15 0-16,-96 12-19 15,31 3-4-15,-13 0-253 16,-10 0-376-16</inkml:trace>
  <inkml:trace contextRef="#ctx0" brushRef="#br0" timeOffset="125381.03">17151 7827 1328 0,'0'0'923'0,"0"0"-457"15,0 0-401-15,0 0-45 16,0 0 14-16,0 0-32 16,145-19-2-16,-103 18 0 15,-2-2-70-15,11 1-129 16,-11 0-447-16,-4 0-1159 0</inkml:trace>
  <inkml:trace contextRef="#ctx0" brushRef="#br0" timeOffset="126425.43">18081 7636 1189 0,'0'0'650'15,"0"0"-344"-15,0 0-173 16,0 0-115-16,0 0 54 0,0 0-61 15,0 0 10-15,39-34 11 16,-32 54-14-16,-5 10 46 16,-2 4-51-16,0 4-5 15,0-1 33-15,0-8-41 16,0-5 0-16,0-8-6 16,4-6 20-16,10-10-32 15,6 0 18-15,2-4-80 16,1-18 68-16,-1-6-153 15,-2-4-21-15,-4-4 66 16,-3 1 83-16,-1 6 37 16,-6 6 132-16,-2 6 79 15,-2 13 46-15,-2 4-172 0,0 4-85 16,0 27-1-16,0 10 1 16,0 13 6-1,0 8-6-15,0 4 0 0,-6 2 2 16,-8-4-2-16,-1-6 0 15,-5-6-9-15,0-13 21 16,-5-6-12-16,3-14 0 16,1-6 0-16,9-12-8 15,5-1 23-15,7-4-6 16,0-20 5-16,11-4 0 16,16-4-3-16,10-5-11 15,6 4-43-15,6-1 37 16,15-10-165-16,-8 10-154 15,-11 3-277-15</inkml:trace>
  <inkml:trace contextRef="#ctx0" brushRef="#br0" timeOffset="126748.25">18339 7325 1748 0,'0'0'608'0,"0"0"-359"16,0 0-10-16,0 0-108 15,0 0-19-15,0 0-112 16,0 0 17-16,169-12-17 16,-102 12 0-16,2 0-99 15,14 0-153-15,-21 0-380 16,-16 0-1086-16</inkml:trace>
  <inkml:trace contextRef="#ctx0" brushRef="#br0" timeOffset="128059.5">15805 8199 977 0,'0'0'587'16,"0"0"-430"-16,0 0-33 15,0 0-114-15,0 0 12 16,0 0 69 0,0 0-28-16,44-10 3 0,-28 8-14 15,3 2-52-15,2 0 90 16,3 0-70-16,1 0-2 16,4 0 34-16,2 0-45 15,3 2 13-15,1 0-20 16,1 2 10-16,3-4 55 15,4 2-53-15,1-2-12 16,4 0 34-16,0 0-28 0,4 0-4 16,-1 0-2-16,0 2 9 15,0-2 4-15,1 2-13 16,-4 0 0-16,2-2 9 16,-6 2-9-16,-1 0 14 15,-3-2-14-15,1 1 16 16,-4-1 11-16,3 3-27 15,0 0 0-15,3-3-11 16,-1 1 17-16,-1-1-6 16,0 0 0-16,-1 2 8 15,3-2-5-15,1 2-3 16,1-2 0-16,4 2-11 16,-2-2 13-16,2 0-2 15,0 0 0-15,0 0 12 16,-2 0-12-16,-4 0 0 0,-1 0 0 15,-5 0-15-15,-1 0 16 16,-1 0-1-16,0 0 0 16,0 0 21-16,3 0-9 15,-1 0-12-15,4 0 0 16,1 0-7-16,0-2 7 16,1 0 0-16,-1 0 0 15,1 1 15-15,-3-5 40 16,4 5-42-16,1-3-7 15,-1 0 19-15,3 2-23 16,2-1 2-16,0 0 7 16,3 1-1-16,2 0 62 15,0 0-72-15,2 2 0 0,2 0 21 16,-2 0-21-16,-2 0 0 16,-8 0-1-16,-5 0 16 15,-10 0-55 1,-11 0 40-16,-14 0-148 0,-6 0-93 15,0 2-452-15</inkml:trace>
  <inkml:trace contextRef="#ctx0" brushRef="#br0" timeOffset="128705.69">15737 9282 1190 0,'0'0'750'0,"0"0"-499"0,0 0-71 16,0 0-114-16,0 0-43 16,0 0 67-16,0 0-65 15,58 23 54-15,-27-6-3 16,6 5-75-16,0 6 78 16,3 0-79-16,3 0 0 15,-1 1-8-15,0-1 8 16,-1-5 0-16,-6 0 0 15,-1-3-116-15,1-2-54 16,-10-6-386 0,-5-8-1170-16</inkml:trace>
  <inkml:trace contextRef="#ctx0" brushRef="#br0" timeOffset="129239.39">16578 8526 1005 0,'0'0'288'0,"0"0"-177"15,0 0-89-15,0 0 75 16,0 0 123-16,0 0-110 16,-11 102 28-16,1-55 5 15,-1 7-59-15,1 6 51 0,-4 4-19 16,-1 4-75-16,-4 1 87 16,2-2-90-16,-3 0 15 15,-1-2 7 1,4-5-60-16,1-2 46 0,1-5-46 15,3-7 0-15,1-6-27 16,5-5 27-16,2-10-135 16,4-11-53-16,0-5-202 15,6-9-376-15</inkml:trace>
  <inkml:trace contextRef="#ctx0" brushRef="#br0" timeOffset="130235.82">16745 8528 1030 0,'0'0'564'0,"0"0"-442"15,0 0-34-15,0 0-87 16,0 0 4-16,0 0 71 16,0 0 0-16,13 3 13 15,5-3-40-15,4 1-38 16,7-1 103-16,2 0-76 15,8 2 11-15,3-2 12 16,0 0-52-16,5 0 32 16,2 0-39-16,-2 0-2 15,-2 0 77-15,1 0-77 16,-1 0 0-16,2-3 35 16,4 0-34-16,3-3 38 15,-1 2-39-15,0 0 0 0,1-2-3 16,-2 4 3-16,-6 0 0 15,-1 0 11-15,-3 2-10 16,-2 0 13-16,1 0-14 16,-6 0 0-16,3 0-10 15,-3 0 10-15,1 0 0 16,0 0-3-16,-2 0 15 16,-1 0-6-16,-2 0-6 15,0 0 0-15,0 0-11 16,1 0 11-16,-1 0 0 15,2 0-6-15,0 0 21 16,5 0-6-16,-1 0-9 16,0 0 0-16,3 0 67 0,2 0-66 15,3 0-1-15,1-3 28 16,8 1-28-16,2-3 31 16,2 1-31-16,2-2 0 15,-2 2 35-15,-4-2-34 16,-8 4 15-16,-5-3 22 15,-8 5-37-15,-11-1 7 16,-6 1-8-16,-12 0-148 16,-4 0 15-16,-13 0-405 15,-9 4-145-15</inkml:trace>
  <inkml:trace contextRef="#ctx0" brushRef="#br0" timeOffset="131334.73">17048 8744 576 0,'0'0'60'0,"0"0"-41"16,0 0 53-16,0 0 51 16,0 0 40-16,0 0-51 0,0 0-37 15,3-13 47 1,-3 13 40-16,2-2 49 0,-2 2-120 16,0 0-40-16,0 0 10 15,0 0-50-15,0 0 27 16,0-3 45-1,0 3-30-15,2 0 108 0,-2 0-79 16,0 0-34-16,0 0 45 16,0 0-59-16,0 0-11 15,0 0-23-15,0 0 13 16,0 0-1-16,0 0-12 16,0 0-1-16,0 0-13 15,0 0 16-15,0 0-2 0,0 0 0 16,0 0 12-1,0 0-14-15,0 0 2 0,0 0-12 16,0 0-1-16,-2 0 8 16,-10 0-3-16,-3 0 7 15,-3 10 2-15,-2 3-2 16,-2 3 1-16,-1 1 0 16,1 2 7-16,2 1-1 15,6-2 18-15,3 0 1 16,9 2-8-16,2 0 51 15,0 1-68-15,15-2 0 16,8 1 23-16,2-1-23 0,-3 0 0 16,0-1 0-1,-4 1 9-15,-7-3-5 16,-9 1-4-16,-2 1 0 0,0-2-1 16,-17 0 9-1,-10 0-8-15,-6-7 0 0,-3-4 14 16,3 0-17-16,4-3 3 15,8-2-79-15,11 0-25 16,7 0-203-16,3-4-403 16</inkml:trace>
  <inkml:trace contextRef="#ctx0" brushRef="#br0" timeOffset="131615.14">17107 9152 1573 0,'0'0'305'0,"0"0"-305"16,0 0-85-16,0 0-1 15,0 0-20-15,66-114 75 16,-51 83 15-16,1 3-77 16,-3 6-33-16,-6 9 126 15,-2 6 196-15,-5 7 125 16,0 0-182-16,0 18-70 15,0 12 140-15,-5 10-124 16,0 4-13-16,3 1-58 16,2-3 18-1,0-4-64-15,0-4-35 0,0-8-204 16,7-14-263-16</inkml:trace>
  <inkml:trace contextRef="#ctx0" brushRef="#br0" timeOffset="132121.84">17407 8712 945 0,'0'0'675'15,"0"0"-431"-15,0 0-138 16,0 0-83-16,0 0 130 16,0 0-34-16,0 0-82 15,29-14 8-15,-11 12-33 16,2 2-5-16,-3 0 66 0,-5 11-60 16,-7 15 69-16,-5 11-59 15,-3 2-15-15,-19 1 81 16,-3 0-71-16,5-8 3 15,7-9-21-15,8-10 21 16,5-5-18-16,0-8-3 16,21 0-43-16,7 0 26 15,15-14-241-15,-8-5-317 16,-6 5-942-16</inkml:trace>
  <inkml:trace contextRef="#ctx0" brushRef="#br0" timeOffset="132684.53">16640 9385 1403 0,'0'0'662'0,"0"0"-454"16,0 0-97-16,0 0 38 0,0 0-103 16,0 0 52-16,0 0-7 15,139-7-60-15,-83 1 43 16,6 1-74-16,5-2 10 16,-1 1-3-16,-3 0-7 15,-3 0-74-15,-6 3-111 16,-6 3-96-16,-12 0-231 15,-12 0-663-15</inkml:trace>
  <inkml:trace contextRef="#ctx0" brushRef="#br0" timeOffset="133151.26">16835 9543 1423 0,'0'0'363'15,"0"0"-325"-15,0 0-12 16,0 0-25-16,0 0 26 15,0 0 45-15,-21 110 111 16,17-88-124-16,0-3-9 16,-2-4-4-16,4-5-45 15,2-6 37-15,0-4-38 0,0 0 0 16,0-6 27-16,8-17-27 16,7-6-103-16,5-5 83 15,7-4-41-15,-3 6 60 16,0 3 1-16,-3 12 81 15,-8 8 121-15,-2 9-177 16,-6 0-13-16,-3 7 16 16,-2 19-5-16,0 6 50 15,0 4-73-15,0 2 1 16,-4-1-32-16,-1 4-67 16,1-11-160-16,1-9-323 0</inkml:trace>
  <inkml:trace contextRef="#ctx0" brushRef="#br0" timeOffset="133357.15">17140 9743 1809 0,'0'0'393'0,"0"0"-331"16,0 0-62-16,42-107-217 16,-34 76 69-16,-3 4 148 15,0 1 219-15,-3 15-7 16,-2 9-108-16,0 2-70 15,0 13-34-15,0 20 0 16,0 6-9-16,-2 8 26 16,-3 1-35-16,3 8-28 15,2-12-241-15,0-12-309 0</inkml:trace>
  <inkml:trace contextRef="#ctx0" brushRef="#br0" timeOffset="134279.15">17717 9381 1405 0,'0'0'638'0,"0"0"-426"0,0 0 16 15,0 0-28-15,0 0-92 16,0 0 55-16,0 0-154 16,53-3-8-16,-20-3 19 15,4-1-20-15,0-2-1 16,-1 1-166-16,2-6-174 16,-12 4-161-16,-5 0-400 0</inkml:trace>
  <inkml:trace contextRef="#ctx0" brushRef="#br0" timeOffset="134495.03">17900 9198 1876 0,'0'0'364'16,"0"0"-232"-16,0 0-132 0,0 0 0 15,-23 121 7-15,19-77-6 16,0-3 35-16,4 1-36 15,0 5-99-15,0-13-142 16,0-10-537-16</inkml:trace>
  <inkml:trace contextRef="#ctx0" brushRef="#br0" timeOffset="135238.6">18650 8761 552 0,'0'0'413'0,"0"0"-143"0,0 0-26 16,0 0-78 0,0 0-16-16,0 0 26 0,0 0-39 15,19-50 80-15,-19 46-82 16,0 4-63-16,0 0-26 16,-9 0-40-16,-7 0 0 15,-3 1-6-15,-6 15 0 16,0 7-5-16,3 0 5 15,2 6 0-15,6 0 12 16,10-2 12-16,4 4 18 16,0 1-38-16,18-1 17 15,6-1 27-15,1-2-48 16,-1-3 0-16,-3-6-9 0,-8-2 18 16,-9-3-9-16,-4-2 0 15,0-2 10-15,-6-3 13 16,-19 4-23-16,-6-5 0 15,-3-3 19-15,3-1-10 16,4-2-18-16,5 0 4 16,9 0-127-16,11 0 39 15,2-2-387-15,0-3-340 0</inkml:trace>
  <inkml:trace contextRef="#ctx0" brushRef="#br0" timeOffset="135579.41">18847 9032 939 0,'0'0'822'16,"0"0"-618"-16,0 0-55 16,0 0 31-16,0 0-33 15,0 0 70-15,0 0-135 16,0-8-71-16,0 8 2 15,2 0-2-15,3 0-11 16,-1 0 0-16,0 0 1 0,-2 15-13 16,-2 7 12-1,0 11 0-15,-13 1 14 0,-9 4-12 16,0-4 7-16,4-8-9 16,7-5 15-16,6-10-7 15,5-8-8-15,10-3 0 16,16 0-27-16,10 0 11 15,2-19-123-15,7-11-59 16,-10 2-165-16,-11 0-382 0</inkml:trace>
  <inkml:trace contextRef="#ctx0" brushRef="#br0" timeOffset="136059.68">19016 8578 1094 0,'0'0'342'0,"0"0"-106"0,0 0-8 16,0 0-58-16,0 0 83 16,0 0-92-16,0 0-75 15,0-8-13-15,10 4-72 16,3 4 0-16,3 0-1 15,-1 0 9-15,3 8-15 16,-7 16 6-16,-7 9 0 16,-4 4 61-16,0 6-25 15,-13-3 10-15,-1-6-46 16,3-10 32-16,7-5-17 16,4-12-15-16,0-3-9 15,11-3-6-15,14-1-33 0,6 0-82 16,-4 0-122-1,-5-5-504-15</inkml:trace>
  <inkml:trace contextRef="#ctx0" brushRef="#br0" timeOffset="136618.37">18343 9386 781 0,'0'0'965'0,"0"0"-695"16,0 0-181-16,0 0 67 16,0 0-64-16,118-1 25 15,-68-3-22-15,6 0-65 16,10-5 86-16,3 4-105 15,5-4 5-15,-3 1-20 16,-2 2 4-16,-9 0-96 16,-8 0-29-16,-2 0-141 15,-13 3-39-15,-16-2-423 0</inkml:trace>
  <inkml:trace contextRef="#ctx0" brushRef="#br0" timeOffset="137066.63">18708 9493 487 0,'0'0'1265'0,"0"0"-1031"15,0 0-152-15,0 0-69 16,0 0-13-16,0 0 69 0,0 0-4 16,-31 88 71-16,23-66-106 15,1-1-30-15,1-2 71 16,0-5-70-16,2-3-1 16,4-8 0-16,0-3 17 15,0 0-17-15,0-3 0 16,14-14-107-16,3-12-10 15,8-3-29-15,0 1 38 16,2 1 78-16,-1 7 30 16,1 3 134-16,-3 10 13 15,-1 6-49-15,-1 4 41 16,-2 0-69-16,-4 9-24 16,-3 9-41-16,-6 6 23 15,-3 4-19-15,-4-1-9 0,0 2-63 16,0-3-35-16,-2-8-283 15,-2-8-538-15</inkml:trace>
  <inkml:trace contextRef="#ctx0" brushRef="#br0" timeOffset="137418.53">19047 9583 641 0,'0'0'745'0,"0"0"-353"15,0 0-262-15,0 0-67 16,0 0-44-16,0 0-4 16,0 0 9-16,45 0-3 15,-34 0-12-15,1 2 50 16,-8 10-48-16,-2 4-9 15,-2 7 50-15,0 2-8 16,-6 3 61-16,-10 0-47 16,5-2-46-16,1-6 75 15,8-6-85-15,2-7-2 16,10-5 58-16,25-2-27 16,12-5-31-16,11-16-11 15,9-10-154-15,19-23-37 16,-11 6-311-16,-17 2-1111 0</inkml:trace>
  <inkml:trace contextRef="#ctx0" brushRef="#br0" timeOffset="138191.09">19674 8214 1069 0,'0'0'644'16,"0"0"-431"-16,0 0 85 16,0 0-86-16,0 0-50 15,0 0 2-15,0 0-85 16,-2 0-79-16,-7 0-6 0,0 0-286 15,0 0-569-15</inkml:trace>
  <inkml:trace contextRef="#ctx0" brushRef="#br0" timeOffset="141381.17">1530 8722 183 0,'0'0'358'16,"0"0"-205"-16,0 0-88 16,0 0 77-16,0 0 99 15,0 0-57-15,0 0 13 16,-17-29-3-16,17 21-71 16,0 1 39-16,0 4-56 15,0-4-38-15,0 5 111 0,0-1-95 16,0 3 10-16,0 0-12 15,0 0-33-15,0 0 24 16,0 0-48 0,-2 0-19-16,0 0 19 0,0 10-25 15,0 15 0-15,-4 12 24 16,4 5-15-16,-4-3 31 16,1 0-40-16,1-8 0 15,0-10 12-15,2-7-12 16,-1-3 0-16,0-6 0 15,3-3 7-15,-2-2 5 16,2 0-12-16,0 0 0 16,0 0 42-16,0-2-42 0,0-20 21 15,16-12-21 1,5-12-12-16,4-8-5 0,12-1-11 16,-2 10 12-16,3 6-16 15,-7 15 32 1,-4 14-13-16,-9 10 13 0,-7 5 0 15,-7 22 18-15,-4 11-18 16,0 8 7-16,0 5 20 16,-6-1-27-16,-3-3 0 15,0-6-9-15,4-5-82 16,5-4-195-16,0-10-418 16,0-6-977-16</inkml:trace>
  <inkml:trace contextRef="#ctx0" brushRef="#br0" timeOffset="141621.56">1769 9104 2032 0,'0'0'549'0,"0"0"-474"0,0 0-75 15,0 0-2-15,0 0-13 16,83-133 15-16,-65 92 0 16,-1-3-32-16,-1 5 32 15,-5 6-11-15,0 8 11 16,-3 15 0-16,-4 10 31 15,-4 10-31-15,0 26 0 16,0 16 14-16,0 8-14 16,0 5-3-16,0-3-9 15,0-7-48-15,0-6-112 0,2-17-153 16,9-14-389-16</inkml:trace>
  <inkml:trace contextRef="#ctx0" brushRef="#br0" timeOffset="141888.41">2226 8889 1570 0,'0'0'768'0,"0"0"-520"16,0 0-202-16,0 0-22 0,0 0-12 16,0 0-1-16,116-3-2 15,-87 3-9-15,0 0-115 16,-6 9-158-16,-12-1-501 0</inkml:trace>
  <inkml:trace contextRef="#ctx0" brushRef="#br0" timeOffset="142099.29">2246 9027 662 0,'0'0'1582'0,"0"0"-1287"15,0 0-243-15,0 0-32 16,0 0-7-16,119-17-13 16,-75 6-33-16,16-5-31 0,-11 2-297 15,-7 2-563-15</inkml:trace>
  <inkml:trace contextRef="#ctx0" brushRef="#br0" timeOffset="142491.07">2904 8635 1741 0,'0'0'209'0,"0"0"-102"0,0 0-66 16,-7 109 33-16,-4-66 59 16,0-5-40-16,4-3-23 15,0-9-55-15,3-9 7 16,4-7-1-16,0-5-21 15,0-5 0-15,0 0 16 16,14-7-16-16,8-11-21 16,4-3-60-16,4-2-60 15,3 5 105-15,-2 3-5 16,-2 10 41-16,-2 5 35 16,-2 0 39-16,-5 10 3 15,-5 12-28-15,-4 2-37 0,-4 2 74 16,-7 2-86-16,0-2 2 15,0 0 8-15,-7-2-9 16,-10-4-2 0,-4-5-23-16,-1-6-113 0,-9-9-6 15,5 0-150-15,1-9-364 0</inkml:trace>
  <inkml:trace contextRef="#ctx0" brushRef="#br0" timeOffset="142695.94">3017 8608 2264 0,'0'0'487'0,"0"0"-441"16,0 0-19-16,0 0-9 0,141-30-18 15,-94 28-36-15,20 0-23 16,-11 2-214-16,-8-2-639 0</inkml:trace>
  <inkml:trace contextRef="#ctx0" brushRef="#br0" timeOffset="144143.68">7097 8511 1470 0,'0'0'325'16,"0"0"-189"-16,0 0-70 15,0 0-6-15,0 0 5 16,0 0 32-16,0 0 85 16,2 143-137-16,-2-89-10 15,-6-4 19-15,-1-3-34 16,2-12 42-16,3-8-62 15,0-8 1-15,2-10 12 0,0-5-13 16,0-4 0-16,0 0 36 16,0 0-10-16,9-22-12 15,7-8-14-15,2-12-40 16,3-10 16-16,6-6 1 16,2-1 10-16,3 5 1 15,-1 10 24-15,0 12 16 16,-4 16 41-16,0 14-69 15,-1 2 54-15,-1 14-45 16,-5 16-9-16,0 10 47 16,-7 5-32-16,-1 2 19 15,-6 4-34-15,-2-5 0 16,-4-5-40-16,0-3-12 0,0-4-175 16,0-9-253-1,0-11-461-15</inkml:trace>
  <inkml:trace contextRef="#ctx0" brushRef="#br0" timeOffset="144645.99">7643 8925 702 0,'0'0'214'0,"0"0"-32"16,0 0 52-16,0 0-96 15,0 0 12-15,0 0 51 16,0 0-73-16,9-12-78 16,0 6 0-16,0 0-48 15,2 4 85-15,-2 2-56 16,0 0-9-16,-2 4 37 16,-7 14 2-16,0 8 29 0,-4 5-22 15,-17 1-66-15,-6-1 88 16,5-3-72-16,4-7-6 15,7-10 33-15,9-4-44 16,2-7 9-16,0 0 8 16,18 0-2-16,4 0-22 15,3-4 6-15,-1-4-140 16,5-5 17-16,-7 5-180 16,-3-2-441-16</inkml:trace>
  <inkml:trace contextRef="#ctx0" brushRef="#br0" timeOffset="144923.43">8176 8816 1437 0,'0'0'604'16,"0"0"-337"-16,0 0-168 15,0 0-70-15,0 0 33 16,0 0-28-16,0 0-7 0,120 12-27 16,-102-7-15-16,-9-1-28 15,-9-1-249-15,0 4-283 16,-17-3-74-16</inkml:trace>
  <inkml:trace contextRef="#ctx0" brushRef="#br0" timeOffset="145126.71">8176 8816 1224 0,'-100'116'970'0,"100"-116"-700"0,18 0-182 16,11 0-63-16,4 0 63 15,7 0-88-15,4 0-7 16,1-5-11-16,11-3-120 15,-12 0-229-15,-10 3-461 0</inkml:trace>
  <inkml:trace contextRef="#ctx0" brushRef="#br0" timeOffset="145560.47">8729 8666 637 0,'0'0'1159'16,"0"0"-835"-16,0 0-228 16,0 0-16-16,0 0-80 15,0 0 43-15,0 0 109 0,2 70-94 16,-7-36-26-16,-1-3 2 15,-3-1-33-15,3-6 23 16,-1-5-24-16,4-10 0 16,3-3-5-16,0-4 5 15,0-2 0-15,0 0-1 16,14-2 8-16,3-8-25 16,6-2 10-16,-3 2 8 15,3 2-17-15,-6 2 17 16,3 6-13-16,-2 0 11 15,0 0 4-15,0 0 20 16,-1 8-22-16,-1 6 0 0,-3 0 17 16,-4 2-17-16,-4 0 0 15,-3 0 5-15,-2 1 10 16,0-2-30-16,-11-3 7 16,-9-2-87-16,-2-1 33 15,-5-6-181-15,-13-3-11 16,9-3-257-16,4-14-734 15</inkml:trace>
  <inkml:trace contextRef="#ctx0" brushRef="#br0" timeOffset="145757.34">8776 8589 2082 0,'0'0'591'0,"0"0"-388"15,0 0-176-15,0 0-27 16,0 0 12-16,0 0-5 0,143-23-2 15,-101 23-5-15,3 0-181 16,7-4-44-16,-7 2-335 16,-11-1-543-16</inkml:trace>
  <inkml:trace contextRef="#ctx0" brushRef="#br0" timeOffset="150492.31">1391 9968 1024 0,'0'0'200'15,"0"0"-100"-15,0 0 114 16,0 0-8-16,0 0-12 15,0 0 10-15,0 0-29 0,-19-8 6 16,19 4-85-16,0-4-33 16,0-1 74-16,0 0-137 15,12-3 0-15,-1 1 2 16,4 4 7-16,1 5 3 16,2 2-12-16,0 0 0 15,0 20-12-15,-1 12 12 16,-1 10 0-16,-7 4 30 15,-7 6-21-15,-2-2 41 16,0 0-50-16,-9-4 9 16,-7-3 70-16,-1-8-78 15,-1-9 5-15,5-3 12 16,1-9-9-16,3-6 15 16,5-7-24-16,2-1 0 15,2 0 19-15,0-17-19 0,0-19-47 16,2-16-58-1,11-8 26-15,7-1-44 0,-1 5 16 16,-4 14 67-16,-7 14 12 16,-2 14 50-16,-6 10-22 15,0 4 63-15,0 6-43 16,-12 20 34-16,-1 10 58 16,1 8-97-16,8 4 90 15,4-5-105-15,0-6 0 16,20-8 26-16,9-7-25 15,9-10 23-15,7-6-24 16,4-6-56-16,2 0 46 16,-5-11-175-16,-3-4-16 15,-9-11-66-15,-12 2-337 16,-11-1-734-16</inkml:trace>
  <inkml:trace contextRef="#ctx0" brushRef="#br0" timeOffset="150776.15">1319 9851 1587 0,'0'0'599'0,"0"0"-294"15,0 0-76-15,0 0 28 16,0 0-219-16,0 0-29 16,132-72 6-16,-70 62-15 15,5 8 0-15,4 2-1 16,1 2-129-16,13 20-53 16,-19-2-356-16,-10-6-387 0</inkml:trace>
  <inkml:trace contextRef="#ctx0" brushRef="#br0" timeOffset="151201.03">2162 10147 1213 0,'0'0'796'15,"0"0"-577"-15,0 0 48 16,0 0-17-16,0 0-105 16,0 0-22-16,0 0-123 15,68 0 0-15,-27 0 0 16,-1 3-69-16,-2 9-90 15,-9 11-140-15,-9-5-281 16,-16 0-639-16</inkml:trace>
  <inkml:trace contextRef="#ctx0" brushRef="#br0" timeOffset="151422.9">2202 10355 1572 0,'0'0'1192'0,"0"0"-1009"15,0 0-150-15,0 0-18 16,0 0-7-16,0 0-8 15,171-22-84-15,-77 12-51 16,-14 1-425-16,-9 2-1404 16</inkml:trace>
  <inkml:trace contextRef="#ctx0" brushRef="#br0" timeOffset="152977.01">7189 9970 1430 0,'0'0'552'0,"0"0"-201"15,0 0-134-15,0 0-88 16,0 0 22-16,0 0-132 15,0 0-2-15,15-44-13 16,-3 44 23-16,-2 18-21 0,1 14-6 16,-3 10 0-16,-4 6-18 15,0-1 18-15,1-6 0 16,1-5-1-16,8-11 13 16,1-7-21-16,5-11 9 15,3-7-52-15,-1 0 46 16,0-9-51-16,-4-15-32 15,0-7 8-15,-7-5-32 16,0-3 85-16,-2 2 9 16,-2 7 19-16,-2 7 169 15,-3 9-36-15,-2 9-47 16,0 5-86-16,0 5 6 16,0 29-21-16,0 11 9 15,0 14 6-15,0 9-15 16,0 4 15-16,0 0 0 0,0-6-10 15,0-8 20-15,-10-7 4 16,-3-9-14-16,-2-10 0 16,-7-6-17-16,-3-10 17 15,-4-6-38-15,2-8 29 16,4-2 9-16,8-2 6 16,9-18 3-16,6-7 8 15,4-1 6-15,23-6-23 16,8 0 0-16,7-4 4 15,6 1-4-15,0 0-50 16,-1-3-125-16,5-11-135 16,-14 10-207-16,-14 4-1085 0</inkml:trace>
  <inkml:trace contextRef="#ctx0" brushRef="#br0" timeOffset="153236.44">7115 9726 821 0,'0'0'1370'15,"0"0"-1090"-15,0 0-160 16,0 0 26-16,0 0-97 15,0 0 7-15,147-5-56 0,-87 5 0 16,5 5-47-16,22 2-53 16,-15 0-206-16,-15-4-512 0</inkml:trace>
  <inkml:trace contextRef="#ctx0" brushRef="#br0" timeOffset="153680.19">7957 10098 1498 0,'0'0'720'16,"0"0"-486"-16,0 0-124 15,0 0 0-15,0 0-101 16,0 0 64-16,114-8-73 16,-80 8-17-16,-7 0 16 15,-5 0-171-15,-18 11-135 16,-4 1-265-16,0-1-440 0</inkml:trace>
  <inkml:trace contextRef="#ctx0" brushRef="#br0" timeOffset="153907.07">7920 10233 1719 0,'0'0'776'16,"0"0"-608"-16,0 0-83 0,0 0-59 15,0 0-4 1,118 0-22-16,-67 0-33 0,21-2-24 15,-14-3-456-15,-12 1-733 0</inkml:trace>
  <inkml:trace contextRef="#ctx0" brushRef="#br0" timeOffset="155885.93">1384 11125 1106 0,'0'0'748'0,"0"0"-650"16,0 0-89-16,0 0 104 16,0 0-35-16,0 0 6 15,0 0 9-15,115-64-75 16,-101 50-2-16,-7 2-16 15,-7 4 9-15,0 4 61 0,-19 4-70 16,-12 0 1 0,-9 0-12-16,-1 20 23 0,0 4-12 15,10 6 6-15,9 8 9 16,12 4 77-16,10 4-82 16,6 4 5-16,20 2 49 15,5-4-52-15,0-3 20 16,-6-9-28-16,-5-8 20 15,-9-6 19-15,-9-4-43 16,-2-4 0-16,-4-2 22 16,-21 0 29-16,-8-3-24 15,-7 0-27-15,4-3-9 16,5-4-1-16,13-2-175 0,9 0-148 16,9 0-385-16</inkml:trace>
  <inkml:trace contextRef="#ctx0" brushRef="#br0" timeOffset="156221.74">1642 11705 1038 0,'0'0'1342'0,"0"0"-1191"16,0 0-74-16,0 0-76 0,0 0-1 16,58-121 0-16,-35 80-54 15,-2 0 38-15,-4 7-128 16,-7 5 16-16,-4 12 128 16,-6 7 53-16,0 10 84 15,0 0-102-15,0 15-7 16,-8 20 12-16,2 7-40 15,4 9 0-15,2-2-22 16,0 1-7-16,12-6-140 16,11-12-321-16,0-14-914 0</inkml:trace>
  <inkml:trace contextRef="#ctx0" brushRef="#br0" timeOffset="156521.69">2255 11393 500 0,'0'0'1696'15,"0"0"-1321"-15,0 0-275 0,0 0-5 16,0 0-67-16,0 0-2 16,0 0-50-16,36 8 24 15,-10 1-78-15,1 0-57 16,-4 4-202 0,-8-3-300-16,-12-1-896 0</inkml:trace>
  <inkml:trace contextRef="#ctx0" brushRef="#br0" timeOffset="156742.57">2191 11560 2004 0,'0'0'545'16,"0"0"-443"-16,0 0-102 15,0 0 0-15,0 0-3 16,0 0 3-16,178 0-120 0,-113 0-245 16,-5 0-706-16</inkml:trace>
  <inkml:trace contextRef="#ctx0" brushRef="#br0" timeOffset="158024.51">7255 11131 859 0,'0'0'1213'16,"0"0"-904"-16,0 0-103 16,0 0-161-16,0 0 25 15,0 0-52-15,0 0-8 16,85-67-20-16,-67 46-36 15,-7 5 13-15,-9 4-19 0,-2 3 50 16,-4 4-8-16,-18 5 2 16,-7 0 16-16,-3 10 25 15,6 11-33-15,3 11 1 16,10 7 82-16,7 5-83 16,6 6 11-16,0 4 26 15,0-1-36-15,10-6 34 16,3-2-35-16,-1-11 0 15,-1-6 13-15,-5-10-13 16,-6-6 0-16,0-6 0 16,-8-3 15-16,-21-3 49 15,-7 0-64-15,-4 0 21 16,2 0-55-16,4 0-69 16,5 0-106-16,14 0-93 0,7 0-487 15</inkml:trace>
  <inkml:trace contextRef="#ctx0" brushRef="#br0" timeOffset="158669.57">7583 11497 991 0,'0'0'214'0,"0"0"-86"16,0 0 63-16,0 0 37 15,0 0-53-15,0 0-58 16,0 0 72-16,-2 0-84 15,2 0 24-15,0 0 8 16,0 0-81-16,0 0-26 16,0 0-30-16,0 0 7 15,0 0-8-15,0 0 1 0,0 0-36 16,-4 0 35-16,-2 0-42 16,0 3 42-16,0 1-11 15,-1-2 12-15,3-2-27 16,2 2 27-16,2-2-6 15,0 0-3-15,0 0 18 16,0 0 3-16,0 0-12 16,0-11 16-16,4 2 10 15,5-1-25-15,-1 3-1 16,4 0 52-16,1 3-51 16,3 2 11-16,-1 2-12 15,-4 0 0-15,-6 13-26 16,-5 8 26-16,0 10 0 15,-22 6 30-15,-7 1-17 16,-5-1 25-16,5-8-7 0,7-7-13 16,11-8 86-16,9-6-104 15,2-4 0-15,2-4-11 16,23 0 27-16,6 0-32 16,6-2-22-16,3-10-145 15,14-13 28-15,-10 6-237 16,-5 0-391-16</inkml:trace>
  <inkml:trace contextRef="#ctx0" brushRef="#br0" timeOffset="159088.87">8067 11343 1687 0,'0'0'569'0,"0"0"-374"16,0 0 33-16,0 0-127 16,0 0 34-16,0 0-135 15,0 0 16-15,36 0-34 16,-18 0-7-16,-3 0-59 15,-4 0-72-15,-9 7-190 16,-2 3-173-16,0-1-510 0</inkml:trace>
  <inkml:trace contextRef="#ctx0" brushRef="#br0" timeOffset="159328.74">8067 11343 449 0,'-52'131'1853'0,"52"-131"-1383"0,0 0-427 16,0 0-11-16,11 0-2 15,12 0-14-15,6 0 30 16,6 0-46-16,19 0-125 16,-9 0-152-16,-7 2-746 15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5.062"/>
    </inkml:context>
    <inkml:brush xml:id="br0">
      <inkml:brushProperty name="width" value="0.05" units="cm"/>
      <inkml:brushProperty name="height" value="0.05" units="cm"/>
      <inkml:brushProperty name="color" value="#FFFFFF"/>
    </inkml:brush>
  </inkml:definitions>
  <inkml:trace contextRef="#ctx0" brushRef="#br0">204 66 8730,'0'0'9060,"-7"-29"-7774,7-7-586,1 36-700,0 0-1,0 1 0,0-1 0,-1 0 1,1 1-1,0-1 0,-1 1 0,1-1 1,0 1-1,-1-1 0,1 1 1,-1 0-1,1-1 0,-1 1 0,1 0 1,-1 0-1,1-1 0,-1 1 1,0 0-1,1 0 0,-1-1 0,0 1 1,0 0-1,1 0 0,-1 1 1,2 23 130,-1-1 0,-1 1 0,-1 0 0,-5 24 0,4-39-132,0 0 0,-1-1 0,0 0 0,0 1 0,-1-1 0,0 0 0,0-1 0,-1 1-1,-1-1 1,1 0 0,-1 0 0,0 0 0,-10 7 0,16-14-171,0-3-41,1-1 0,-1 1 0,1 0 0,-1 0 0,1 0 0,0-1 0,0 1 0,0 0 0,1 0 0,-1 0 0,0 1 1,1-1-1,-1 0 0,1 0 0,-1 1 0,1-1 0,0 1 0,3-2 0,36-21-694,-35 22 927,-1 0 1,0 0 0,0 1 0,1-1-1,-1 1 1,0 1 0,1-1 0,-1 1-1,1 0 1,9 1 0,-14-1 28,0 1 0,-1-1 0,1 1 0,0-1 0,0 1 0,-1-1 0,1 1 0,0 0 0,-1-1 0,1 1 0,-1 0 0,1 0 0,-1-1 0,1 1 0,-1 0-1,0 0 1,1 0 0,-1 0 0,0 0 0,1 0 0,-1-1 0,0 1 0,0 0 0,0 0 0,0 0 0,0 1 0,0 33 909,0-27-552,-1 0-312,0 0 0,0-1 0,-1 1 1,0 0-1,0 0 0,-1-1 0,0 1 1,-1-1-1,0 0 0,0 0 1,0 0-1,-1-1 0,0 1 0,-10 9 1,0-1-22,0-1 1,-1 0-1,0-1 1,-31 17-1,40-26-378,0-1 1,0 0-1,0 0 0,-1-1 0,1 0 1,-1-1-1,1 1 0,-1-1 0,0-1 1,-15 0-1,1 0-3980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5.733"/>
    </inkml:context>
    <inkml:brush xml:id="br0">
      <inkml:brushProperty name="width" value="0.05" units="cm"/>
      <inkml:brushProperty name="height" value="0.05" units="cm"/>
      <inkml:brushProperty name="color" value="#FFFFFF"/>
    </inkml:brush>
  </inkml:definitions>
  <inkml:trace contextRef="#ctx0" brushRef="#br0">120 101 6385,'0'0'9784,"-3"-2"-9248,1 0-474,1 0 1,-1 0-1,1 0 0,-1 0 0,1-1 1,0 1-1,0 0 0,0-1 1,0 1-1,0 0 0,1-1 1,-1 1-1,1-1 0,-1 1 1,1-1-1,0 0 0,0 1 0,0-1 1,1 1-1,-1-1 0,0 1 1,1-1-1,0 1 0,-1-1 1,1 1-1,0 0 0,0-1 0,0 1 1,1 0-1,-1 0 0,1 0 1,-1 0-1,1 0 0,0 0 1,-1 0-1,1 0 0,0 1 1,0-1-1,0 1 0,1-1 0,-1 1 1,0 0-1,0 0 0,1 0 1,-1 0-1,1 0 0,-1 1 1,0-1-1,5 0 0,-6 5-45,0-1-1,0 0 1,0 1-1,-1-1 1,1 1-1,-1-1 0,0 0 1,0 1-1,-1 5 1,1-3 34,-1 10 4,-1 1 0,-1-1-1,0 1 1,-1-1 0,0 0-1,-2 0 1,0-1 0,0 1-1,-2-1 1,0-1 0,0 1-1,-21 25 1,26-37-87,2-3-201,24-10-467,-11 3 391,-6 3 234,1 0 0,0 1 0,0-1 0,0 1 1,0 1-1,0-1 0,1 1 0,-1 1 0,1-1 0,-1 1 1,1 1-1,11-1 0,-19 2 91,1-1 0,0 1 1,0 0-1,-1-1 0,1 1 0,0 0 0,-1 0 1,1-1-1,-1 1 0,1 0 0,-1 0 0,0 0 1,1 0-1,-1 0 0,0 0 0,1-1 0,-1 1 1,0 0-1,0 0 0,0 0 0,0 0 0,0 0 1,0 0-1,0 1 0,-1 33 339,1-25-274,-1-1-2,0 1 0,0-1-1,-1 0 1,0 0 0,-1 1-1,0-1 1,0-1 0,-1 1-1,0 0 1,-1-1 0,0 0-1,-8 11 1,-3 1-11,-1 0 0,-1-2 0,-28 24 0,44-40-264,-1 1-1,0-1 0,0 0 0,0 1 1,0-1-1,-1 0 0,1-1 0,-1 1 1,1-1-1,-1 0 0,1 1 0,-1-1 1,0-1-1,0 1 0,1-1 0,-6 1 1,1-1-3581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6.416"/>
    </inkml:context>
    <inkml:brush xml:id="br0">
      <inkml:brushProperty name="width" value="0.05" units="cm"/>
      <inkml:brushProperty name="height" value="0.05" units="cm"/>
      <inkml:brushProperty name="color" value="#FFFFFF"/>
    </inkml:brush>
  </inkml:definitions>
  <inkml:trace contextRef="#ctx0" brushRef="#br0">81 60 7394,'0'0'9284,"-14"-15"-8586,14 14-692,3-28 336,-3 29-316,0-1 0,1 0-1,-1 0 1,0 0 0,1 0-1,-1 1 1,1-1-1,-1 0 1,1 1 0,0-1-1,-1 0 1,1 1 0,0-1-1,-1 0 1,1 1-1,0-1 1,0 1 0,-1 0-1,1-1 1,0 1 0,0-1-1,0 1 1,0 0 0,0 0-1,-1 0 1,1-1-1,0 1 1,0 0 0,1 0-1,-1 2-17,0-1-1,-1 0 1,1 1-1,-1-1 1,1 1-1,-1-1 0,0 0 1,0 1-1,1-1 1,-1 1-1,0-1 1,0 1-1,0-1 1,0 1-1,-1 1 1,1-1 36,0 13 57,0 0 0,-1 0 0,-1 0 0,0-1-1,-1 1 1,0 0 0,-2-1 0,1 0 0,-2 0 0,0 0-1,0-1 1,-1 0 0,-1 0 0,-16 20 0,7-8-317,34-40-1439,25-22-58,-35 33 1667,-1 0 0,1 1 1,-1-1-1,1 2 0,0-1 0,0 1 0,1 0 0,-1 0 0,0 1 0,1 0 0,12 0 0,-19 1 69,0 0-1,0 0 0,-1 0 0,1 0 0,0 1 1,0-1-1,0 0 0,0 1 0,0-1 0,-1 1 1,1-1-1,0 1 0,0-1 0,-1 1 0,1 0 1,0-1-1,-1 1 0,1 0 0,-1 0 0,1-1 1,-1 1-1,1 0 0,-1 0 0,0 0 0,1 0 1,-1-1-1,0 1 0,1 0 0,-1 0 0,0 0 1,0 0-1,0 2 0,0 37 562,0-26-455,-2-2-99,1 0-1,-1 0 1,-1 0-1,0-1 1,-1 1-1,0-1 1,-1 1-1,0-1 1,0-1-1,-2 1 1,1-1-1,-1 0 1,0 0-1,-1-1 1,0 0-1,-16 13 1,9-14-1936,5-7-2254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6.885"/>
    </inkml:context>
    <inkml:brush xml:id="br0">
      <inkml:brushProperty name="width" value="0.05" units="cm"/>
      <inkml:brushProperty name="height" value="0.05" units="cm"/>
      <inkml:brushProperty name="color" value="#FFFFFF"/>
    </inkml:brush>
  </inkml:definitions>
  <inkml:trace contextRef="#ctx0" brushRef="#br0">102 0 5097,'0'0'12886,"0"23"-11362,-5 15-1209,3 0 0,1 0 0,2 0 0,1 1-1,2-1 1,11 41 0,-11-25-463,-7-54-70,-1 0 0,1 1 0,0-2 0,0 1-1,-1 0 1,1-1 0,0 1 0,0-1 0,-5-2-1,0-3-378,1 0-1,0 0 0,1-1 0,0 0 0,0-1 0,0 1 0,-5-12 0,-15-26-4110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7.294"/>
    </inkml:context>
    <inkml:brush xml:id="br0">
      <inkml:brushProperty name="width" value="0.05" units="cm"/>
      <inkml:brushProperty name="height" value="0.05" units="cm"/>
      <inkml:brushProperty name="color" value="#FFFFFF"/>
    </inkml:brush>
  </inkml:definitions>
  <inkml:trace contextRef="#ctx0" brushRef="#br0">64 136 9794</inkml:trace>
  <inkml:trace contextRef="#ctx0" brushRef="#br0" timeOffset="1">64 136 9794,'-63'-85'4553,"88"75"-3241,3 1 49,14-4-201,0 4-608,7-1-72,0 10-480,-3 0-112,0 0-712,-15 0-2177,-6 7-4712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7.690"/>
    </inkml:context>
    <inkml:brush xml:id="br0">
      <inkml:brushProperty name="width" value="0.05" units="cm"/>
      <inkml:brushProperty name="height" value="0.05" units="cm"/>
      <inkml:brushProperty name="color" value="#FFFFFF"/>
    </inkml:brush>
  </inkml:definitions>
  <inkml:trace contextRef="#ctx0" brushRef="#br0">1 1 13675,'0'0'6401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9:09.072"/>
    </inkml:context>
    <inkml:brush xml:id="br0">
      <inkml:brushProperty name="width" value="0.05" units="cm"/>
      <inkml:brushProperty name="height" value="0.05" units="cm"/>
      <inkml:brushProperty name="color" value="#FFFFFF"/>
    </inkml:brush>
  </inkml:definitions>
  <inkml:trace contextRef="#ctx0" brushRef="#br0">0 1 7210,'0'0'9129,"12"0"-8914,-5 0-177,0 1 0,-1 1 0,1-1 0,0 1 0,-1 0 0,1 1 0,-1-1-1,1 1 1,7 6 0,60 41 106,-37-24-171,-30-21 27,365 261-1711,-263-178 747,103 95-128,-190-161 1075,-2 1 1,0 1 0,-2 1-1,-1 1 1,-1 0 0,0 1-1,11 31 1,-9-13-26,-3-4 52,34 62 0,-41-90-112,0 0 0,1 0 0,1-1 1,0 0-1,0-1 0,1 0 0,1 0 0,16 10 0,29 16 173,65 28-1,17 11 1748,-129-68-1765,1-1 0,-1 1-1,0 1 1,-1 0-1,0 0 1,0 1 0,-1 0-1,13 22 1,-1 4-2,22 58 0,-26-56 133,28 49-1,-18-45-177,-1 1-1,-2 2 1,-2 0-1,-2 1 1,-3 1-1,14 57 1,-18-39-26,-3 0 1,0 75-1,-9-101 11,-1-1 0,-2 0 0,-2 0 1,-1 0-1,-13 38 0,-107 421-746,88-334 488,28-105 239,3 2 0,2-1-1,7 116 1,0-59-1180,-2-98-1046,0-4-1982</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1-18T07:19:39.400"/>
    </inkml:context>
    <inkml:brush xml:id="br0">
      <inkml:brushProperty name="width" value="0.05292" units="cm"/>
      <inkml:brushProperty name="height" value="0.05292" units="cm"/>
      <inkml:brushProperty name="color" value="#FFFFFF"/>
    </inkml:brush>
  </inkml:definitions>
  <inkml:trace contextRef="#ctx0" brushRef="#br0">19578 8124 146 0,'0'0'972'15,"0"0"-742"-15,0 0-29 16,0 0-11-16,0 0-58 16,0 0-13-16,0 0-4 0,0 0-23 15,0 0-24-15,0 0-9 16,0 0 21-16,0 0-1 16,0 0-24-16,0 0 24 15,0 0 5-15,0 0-18 16,0 0-8-16,0 0-29 15,0 0-4-15,0 0-7 16,0 0-17-16,0 0 0 16,0 0 9-16,0 0-9 15,0 0 4-15,0 0-5 16,0 0 17-16,0 0-2 16,0 3-15-16,0-1 0 15,0 2 10-15,9 2-9 16,9 0-2-16,7 0 2 15,6 2-1-15,2-4 0 0,1-2-9 16,-1 1-58-16,-4-3-100 16,-6 0-148-16,-8 0-330 15,-9 0-1002-15</inkml:trace>
  <inkml:trace contextRef="#ctx0" brushRef="#br0" timeOffset="301.83">19464 8337 1232 0,'0'0'720'16,"0"0"-451"-16,0 0-72 16,0 0 21-16,0 0-45 15,0 0-79-15,0 0-38 16,58 0-46-16,-33 0-2 16,2 0-8-16,15 0-6 15,-4 0-168-15,-2 0-451 0</inkml:trace>
  <inkml:trace contextRef="#ctx0" brushRef="#br0" timeOffset="3598.27">20203 8344 1081 0,'0'0'410'16,"0"0"-217"-16,0 0-121 16,0 0-15-16,0 0 75 0,0 0-60 15,0 0 21 1,-3 0-19-16,3 0 3 15,0 0 29-15,0 0-28 16,0 0-25-16,0 0 99 0,0 0-99 16,0 0 32-16,0 0-1 15,0 0-8-15,0 0 16 16,0 0-27-16,0 0-21 16,7 0 50-16,15 0-92 15,9-2-2-15,8-3 0 16,5 1 0-16,3 4-11 15,3 0-52-15,16 0-125 16,-13 0-169-16,-10-3-1105 0</inkml:trace>
  <inkml:trace contextRef="#ctx0" brushRef="#br0" timeOffset="14696.1">21150 8183 418 0,'0'0'84'0,"0"0"-84"0,0 0 0 15,0 0 0-15,0 0 105 16,0 0 2-16,-6-4-9 15,6 2-36-15,0 0-39 16,-4-2 5-16,4 3-28 16,-2-4 8-16,2 1-8 15,-2 2 0-15,0-1 0 16,0-2 8-16,-3 3 23 16,3-2-16-16,0 0-1 15,0 2-4-15,0-1-10 16,0 0-7-16,0 3 7 0,-2-2 51 15,4 2 15-15,0 0 24 16,-2-2-44-16,2 2 73 16,0-2-75-16,0-1-18 15,0 3 44-15,0-2-49 16,0-1 6-16,0 3 32 16,0 0-30-16,0-2 76 15,0 2-55-15,0-2 0 16,0 0 42-16,0 0-13 15,0 2 3-15,0-1-1 16,0 1-51-16,0-3 57 16,0 3-87-16,-2 0 6 0,2 0-6 15,0 0 12-15,0 0-5 16,0 0 7-16,0 0 2 16,0 0 48-16,-2 0-58 15,2 0-5-15,0 0 50 16,0 0-51-16,0 0 1 15,0 0-1-15,0 0 19 16,0 0-10-16,0 0-9 16,0 0 0-16,0 0-19 15,0 0 19-15,-2 0 0 16,-3 0-1-16,1 3 9 16,0 4-8-16,-3 3 0 15,2-1 0-15,1 4-5 0,-3 1 16 16,1 0-11-1,1 0 3-15,-2 2 17 0,3-2 5 16,-1 3-25-16,3-6 0 16,0 1 4-16,0 1-2 15,2-4-2-15,-2 1 6 16,2 0 13-16,0 2 5 16,0 1-24-16,0 1 0 15,0 0 12-15,0-1-12 16,0 0 0-16,0 0 0 15,0-4 18-15,0-1 11 16,0 0-29-16,0-1 0 16,0 2 6-16,0-4-6 15,2 2 0-15,4-2 0 16,1 0 15-16,0-1-4 16,-2-2-11-16,1-1 0 15,1 2 5-15,-1-3-5 0,4 0 0 16,0 0 0-16,3 0 15 15,1 0-4-15,-1 0-11 16,3 0 0-16,-1-6-6 16,1-3 6-16,0 0-14 15,-2-2 13-15,-2-2 2 16,0 0 0-16,-3 1-1 16,2-5-10-16,-4 0-20 15,2 0 5-15,-3-4-11 16,-1 1 12-16,-3 3-17 15,-2-4 33-15,0 1-8 16,0 3 16-16,0-3 15 0,-9 6-14 16,-2-1 19-16,-1 4 25 15,2-1-4-15,-1 3 31 16,-1 3-72-16,4 1 1 16,-4 5-33-16,3 0 18 15,-2 0-109-15,0 17-91 16,2 3-156-16,2-2-280 0</inkml:trace>
  <inkml:trace contextRef="#ctx0" brushRef="#br0" timeOffset="15163.84">21381 8478 476 0,'0'0'775'0,"0"0"-564"0,0 0-113 16,0 0 128-16,0 0-48 16,0 0 19-16,0 0-12 15,8 0-43-15,-8 0 22 16,0 0-88-16,0 0-75 15,0 0 50-15,0 2-51 16,0 4-17-16,0 7 17 16,0 8 0-16,0 5-8 15,-2 6 8-15,-4 0 0 16,4 3-4-16,0-5 4 16,2 7-117-16,0-9-153 15,0-10-452-15</inkml:trace>
  <inkml:trace contextRef="#ctx0" brushRef="#br0" timeOffset="16265.75">21716 8267 1358 0,'0'0'380'16,"0"0"-260"-16,0 0 26 16,0 0 1-16,0 0-52 15,0 0 51-15,0 0-109 16,-26-25-37-16,26 14 63 0,0-3-52 15,0 2 12-15,0-4-23 16,4 2 15-16,5 2-30 16,-1 2 15-16,2 0-11 15,-2 3-6-15,-3 7 17 16,-1 0-7-16,-2 0 6 16,0 0-20-16,-2 15 7 15,0 13 14-15,0 10 0 16,-10 2 6-16,-13 4 0 15,-2-1-6-15,-4-5 0 16,-2-2 20-16,-4-8-6 16,1-4-14-16,3-8 0 15,2-5-14-15,4-9 14 0,6-2-14 16,3 0 14-16,9-5-31 16,7-11 13-16,0 0-6 15,5 0 5-15,17 3-3 16,7 6 22-16,3 5 0 15,-3 2 21-15,2 0-20 16,0 6 67-16,2 8-68 16,5 2 6-16,2-2-16 15,16 0 10-15,-9-5-190 16,-7-4-489-16</inkml:trace>
  <inkml:trace contextRef="#ctx0" brushRef="#br0" timeOffset="16831.43">22010 8245 1358 0,'0'0'308'0,"0"0"-195"0,0 0-3 16,0 0 42-16,0 0-36 16,0 0-44-16,0 0 35 15,7-74-107-15,4 66 0 16,0 1-1-16,2 2 11 15,-3 5-17-15,-4 0 7 16,-4 5 0-16,-2 16 37 16,0 9-22-16,-4 6 17 15,-16 3 28-15,-5-1-20 16,1-4 25-16,-1-5-65 16,5-6 11-16,5-7 1 15,3-6-12-15,6-3 0 16,4-7-1-16,2 0-19 15,0 0-14-15,20-13-162 0,7-3-196 16,4-2 244 0,2 7-78-16,3 4 120 0,-5 7 106 15,-4 0 67-15,-6 16 85 16,-7 8-24-16,-9 6-46 16,-5 0 90-16,-2 2-115 15,-19 0-1-15,0-1-3 16,-6-6-52-16,-7-1-1 15,8-7-252-15,3-7-457 0</inkml:trace>
  <inkml:trace contextRef="#ctx0" brushRef="#br0" timeOffset="17733.91">22358 8219 1109 0,'0'0'755'15,"0"0"-623"-15,0 0-93 16,0 0 78-16,0 0-13 16,0 0-12-16,0 0-52 15,0 0-26-15,3 0 55 0,9 0-69 16,5 0 1-16,2 0 22 16,6 0-22-16,-1 0-1 15,3 0 0-15,0 0 13 16,-1 0-14-16,-6 0 1 15,-3 0-36-15,-9 0 35 16,-4 0-13-16,-4 0 14 16,0 0-1-16,0 0 3 15,0 0 4-15,0 9-6 16,-10 10 0-16,-2 9 7 16,1 7 1-16,0 2 21 0,4 4-29 15,0-3 23 1,5-2-8-16,2-4-15 15,0-4-23-15,-2-5 17 0,2-6-96 16,-9-7-133-16,3-6-139 16,-6-4-398-16</inkml:trace>
  <inkml:trace contextRef="#ctx0" brushRef="#br0" timeOffset="17897.38">22260 8436 1285 0,'0'0'827'0,"0"0"-601"15,0 0-67-15,0 0-64 16,0 0-19-16,0 0-71 16,124-16 26-16,-68 16-62 0,2 0-7 15,19 0-201-15,-17 0-92 16,-12-2-485-16</inkml:trace>
  <inkml:trace contextRef="#ctx0" brushRef="#br0" timeOffset="18359.12">22810 8211 1568 0,'0'0'711'0,"0"0"-577"15,0 0-45-15,0 0-89 16,0 0 34-16,0 0-10 16,0 0-12-16,114 0-23 15,-73 0 11-15,-1 0-50 16,-7 0 37-16,-4-4-59 15,-12 2 17-15,-5 2 24 16,-8 0-10-16,-4 0 30 16,0 0 7-16,-2 0 4 0,-12 6 24 15,1 12-15-15,-5 9-1 16,3 6 46-16,-1 8-26 16,1 1 49-16,4 4-75 15,-1-2 17-15,6-2-3 16,1-6-16-16,3-2-6 15,2-5-25-15,0-10-82 16,-4-5-86-16,-1-5-178 16,-2-9-448-16</inkml:trace>
  <inkml:trace contextRef="#ctx0" brushRef="#br0" timeOffset="18496.04">22706 8433 1104 0,'0'0'1119'0,"0"0"-885"15,0 0-210-15,0 0 1 16,133-35-25-16,-77 32-40 16,22 3 30-16,-13 0-268 15,-9 0-351-15</inkml:trace>
  <inkml:trace contextRef="#ctx0" brushRef="#br0" timeOffset="19651.38">23401 8235 973 0,'0'0'319'16,"0"0"-173"-16,0 0 11 15,0 0 21-15,0 0 21 16,0 0-10-16,0 0-88 15,-22-7 25-15,-7 12-126 16,-7 14 0-16,3 4 56 16,2 5-41-16,8 2 6 15,8-2-21-15,8-3 25 16,7-4-12-16,0-6-13 0,9-5-19 16,13-6 7-16,2-4-7 15,3 0-45-15,0-10-66 16,0-10-77-1,0-4 71-15,-4-4-76 0,-6-3 79 16,-1 4 119-16,-5 3 14 16,-7 5 39-16,-2 9 120 15,0 5-54-15,-2 5 8 16,0 0-113-16,0 5 1 16,0 19 2-16,0 10 50 15,0 7-12-15,-2 5-13 16,-4-1-22-16,-1-2 85 15,-2-5-44-15,0-6-14 16,-4-6 39-16,-3-4-43 16,-1-6 6-16,-4-2-33 0,-3-6 27 15,-1-2-58-15,3-6-34 16,2-2-173-16,7-14-142 16,3-3-995-16</inkml:trace>
  <inkml:trace contextRef="#ctx0" brushRef="#br0" timeOffset="20010.16">23816 8283 489 0,'0'0'1224'0,"0"0"-1033"15,0 0-113-15,0 0-68 16,0 0 104-16,0 0 19 16,-99 129-66-16,95-97 14 15,4-2-57-15,0-5-15 16,20-6 25-16,5-6-34 16,4-12-1-16,5-1-6 15,-3 0-55-15,0-18 7 16,-6-8-72-16,-12-2-22 15,-9-5 110-15,-4 1-41 16,-2 2 80-16,-19 5 3 0,-2 5 22 16,-4 7-4-1,-4 7-21-15,8 5-158 0,5 1-419 16</inkml:trace>
  <inkml:trace contextRef="#ctx0" brushRef="#br0" timeOffset="20577.84">24159 8221 1300 0,'0'0'480'0,"0"0"-375"16,0 0-105-16,0 0 15 15,0 0 33-15,0 0-13 16,0 0 28-16,-47 40 21 16,38-13-28-16,3 3 61 15,4 3-73-15,2 2-23 16,0-1 83-16,6-1-94 15,7-1 4-15,1-6 16 16,-1-1-29-16,-3-4 24 16,-4-8-25-16,-6-1 0 0,0-4-6 15,-4-4 6-15,-25-2-17 16,-7-2 7-16,-7 0-78 16,3-6 36-16,5-12-25 15,8-4 57-15,15-2-14 16,12-3 34-16,10 0 0 15,28-1 6-15,15 2-5 16,12 0 21-16,2 2-22 16,-1 0 0-16,-6 2-11 15,-10 3 11-15,-13 4 0 16,-14 4 24-16,-12 4 6 16,-11 0 30-16,0 1-60 15,-13 2-106-15,-20 3 11 0,4-2-166 16,4 3-422-16</inkml:trace>
  <inkml:trace contextRef="#ctx0" brushRef="#br0" timeOffset="21107.54">24614 8252 1455 0,'0'0'401'0,"0"0"-268"0,0 0-70 16,0 0-48-16,0 0 66 15,0 0-81-15,0 0 0 16,-69-19 24-16,57 38-11 15,4 3 34-15,3 5 14 16,3 5-40-16,2 4 78 16,0 1-69-16,0-2-5 15,9 0 16-15,0-3-40 16,0-4 21-16,-2-6-22 16,-3-2 14-16,-4-6-8 15,0-2-6-15,0-6 0 16,-14-3-12-16,-3-3 12 15,-1 0-11-15,5-21 4 0,8-7-75 16,5-10-8 0,2-6-125-16,23-2 76 0,11 0 64 15,1 3 74-15,5 6 1 16,-1 4 108-16,-8 5 23 16,-4 8 119-16,-9 6-128 15,-8 4-52-15,-10 6-11 16,-2 2-59-16,0 2-39 15,-16 0-75-15,-31 6-150 16,4 6-266-16,1 0-1060 16</inkml:trace>
  <inkml:trace contextRef="#ctx0" brushRef="#br0" timeOffset="27246.47">24942 8536 674 0,'0'0'342'16,"0"0"-131"-16,0 0-74 15,0 0 22-15,0 0 57 16,0 0-121-16,0 0-4 16,0 0 7-16,0 0-38 15,0 0 18-15,0 0-62 16,0 0-16-16,0 0 81 15,0 0-81-15,0 0 0 0,0 0 2 16,0 0 8 0,0 0-1-16,0 4-9 0,0 6 0 15,0-2 83-15,2 0-61 16,5-2 14-16,1 0 11 16,4-4-33-16,1-2 27 15,0 0-41-15,-1 0 2 16,-4 0-5-16,-4-4 3 15,-4-6-11-15,0 1-6 16,-4-2-13-16,-21 5-18 16,-25 6-120-16,5 0-163 15,1 3-503-15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1-18T07:21:36.358"/>
    </inkml:context>
    <inkml:brush xml:id="br0">
      <inkml:brushProperty name="width" value="0.05292" units="cm"/>
      <inkml:brushProperty name="height" value="0.05292" units="cm"/>
      <inkml:brushProperty name="color" value="#FFFFFF"/>
    </inkml:brush>
    <inkml:context xml:id="ctx1">
      <inkml:inkSource xml:id="inkSrc43">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1" timeString="2021-11-18T07:23:13.463"/>
    </inkml:context>
  </inkml:definitions>
  <inkml:trace contextRef="#ctx0" brushRef="#br0">6705 14776 940 0,'0'0'252'0,"0"0"-78"0,0 0 22 15,0 0-23 1,0 0-2-16,0 0-81 0,-20-46 11 16,17 42-89-16,3 0-11 15,-2 0 36-15,2 3-24 16,0 1 2-16,-2 0-10 16,2 0 11-16,0 0 80 15,-2 0-25-15,0 0-15 16,0 0 47-16,2-3-14 15,-3 3 21-15,1 0-4 16,2 0-79-16,-2 0 80 16,2 0-107-16,-3 0 0 15,3 0 14-15,0 0-7 16,0 0 1-16,-2 0-8 16,2 0 27-16,0 0-2 0,0 0-25 15,0 0 0 1,0 0 9-16,0 0-3 0,0 0-6 15,0 0 0-15,-2 0 21 16,2 0 19-16,0 0-40 16,0 0 0-16,-3 0 15 15,1 0-7-15,-4 0-8 16,-3 0 0-16,0-2 21 16,2 2-17-16,3 0-4 15,2 0 0-15,2 0-15 16,0 0 26-16,0 0-11 15,0 0 0-15,0 0 22 0,0 0 2 16,0 0-24-16,0 0 0 16,0 0-1-16,0 0 1 15,4 0 0-15,10 0-1 16,7 0 11-16,11 0-14 16,6 0 4-16,6 0-5 15,4 2-31-15,2 1 15 16,2-3-43-16,-3 1-32 15,6 3-222-15,-12 0-163 16,-12-4-499-16</inkml:trace>
  <inkml:trace contextRef="#ctx0" brushRef="#br0" timeOffset="272.83">6582 14955 1380 0,'0'0'1222'16,"0"0"-1004"-16,0 0-87 15,0 0-101-15,0 0 3 16,0 0-16-16,0 0 6 15,134-14-9-15,-74 3-14 0,4 4-66 16,23-3 15-16,-18 1-268 16,-11 4-315-16</inkml:trace>
  <inkml:trace contextRef="#ctx0" brushRef="#br0" timeOffset="4903.39">12333 12414 717 0,'0'0'245'16,"0"0"-109"-16,0 0-87 15,0 0 12-15,0 0 83 16,0 0-43-16,0 0-21 16,-4-8-12-16,4 8-20 15,0 0 101-15,0-2-65 16,0 2-17-16,0 0 60 15,0 0-74-15,0 0-17 16,0 0-36-16,0 0 21 0,0 0-19 16,0 0-2-16,0 0-8 15,0 0-15-15,2 0 3 16,8 0 1-16,3 0 17 16,-1 6-24-16,7 5 12 15,1-2-33-15,2 4-17 16,0-3 48-16,3-1-67 15,0 4 33-15,-1-1 25 16,-2 0 21-16,0 0-14 16,-3-1 18-16,-2 2 0 15,-3 0-7-15,-1 1 7 16,-5 0 0-16,2 1 0 16,-6-3 13-16,1 2 1 15,-3-2-14-15,0 0 0 16,-2 1 0-16,2-2 0 0,0 1 0 15,0 2 0-15,3 0 10 16,0 2-7-16,2-2-3 16,-3 2-2-16,0 0-18 15,1 1 20-15,-1 0 0 16,-2 0-6-16,1 0 15 16,-1 2-9-16,-2 1 0 15,2 2 0-15,1 2-27 16,1 0 17-16,2 3-55 15,3-2-34-15,3 1 1 16,3-2 89-16,3-2-20 16,3-1 29-16,0-4 12 15,4-1-12-15,2-2 14 0,0 0-3 16,2-5 1 0,0 4-1-16,-5-1-11 0,-2 0 0 15,-4 4-7-15,-3 1 16 16,-1 1-9-16,-3 3 22 15,-1 2-21-15,-2 0 15 16,-1 2-16-16,1 1 0 16,0-2-7-16,0 2 7 15,1-2 0-15,0-1-1 16,0 0 9-16,2 0-11 16,-2 3 3-16,2-3 0 15,2 3-13-15,3 5 13 16,2-2-76-16,-2 3-23 15,1 1-27-15,-1 1 100 0,-1 3 2 16,1 0 24-16,-3 1 21 16,1 3-20-16,-1 0-1 15,1 2 0-15,-5-1 6 16,-1-2 25-16,2 2-10 16,-4 0 10-16,-1-2 55 15,-1 1-85-15,0 3-1 16,-2-3 1-16,-2-1 9 15,0 4 3-15,0-3-5 16,0-6 29-16,0 6 69 16,0-1-71-16,0-5-4 15,0 0-15-15,0-3-7 16,0 0 5-16,0-4-14 0,10 0 0 16,1-4-6-16,0-2 6 15,3 1 0-15,-2-4 10 16,0 2-9-16,-1-3 14 15,0 0-15-15,1-1 0 16,-2 2-3-16,1-1 3 16,1 3 0-16,-3 2 0 15,-3 0 7-15,1 6 2 16,-2 0-9-16,-1 0 0 16,-2 3-2-16,-2 0 2 15,0 0 0-15,2 3 5 16,1 1 7-16,-1 0 26 15,2-2-38-15,0-3 0 16,4-2 0-16,-2-3 0 0,1-3 0 16,-1-6-1-16,2-2 7 15,-4-4-3-15,2-1-3 16,-3-5 0-16,-1 0 9 16,0-1 0-16,-2 0-9 15,2 0 23-15,-2 0-22 16,0 5 43-16,0 0-44 15,0 5 2-15,0-4 39 16,0 7-41-16,0 0 0 16,-6 2 18-16,-1 3-17 15,1 0 20-15,-4 5-21 16,4 4 0-16,-5 1 1 0,-1-2-1 16,1 7 0-1,0-2-1-15,2 5 12 16,2-4-7-16,1 0-4 15,4-5 0-15,0 1-7 0,2-6 7 16,0 0 0-16,0 2-1 16,0-6 2-16,0 2 13 15,0 1-14-15,0-2 0 16,0 0-3-16,0-2 3 16,0 1 0-16,0 0-1 15,0 1 11-15,0 0-11 16,0 4 1-16,0-5 0 15,0 4-3-15,0-4 3 16,0 6 0-16,0-2-5 0,0 2 11 16,0-1 8-16,0 4-14 15,0-1 0-15,0 2 6 16,0-2-6-16,0 2 0 16,0 1 4-16,0 1 5 15,0-2 14-15,0-1-23 16,0 4 0-16,0-3 19 15,0 5-19-15,0-5 0 16,-3 1-1-16,3-1 15 16,-3 4-2-16,1-5-12 15,0 0 0-15,2 1 45 16,-2 3-45-16,2-7 0 16,-2 6 7-16,2-6-6 15,-3 2 23-15,3 2-24 0,-2-1 0 16,0 1 10-16,2-5-10 15,-2 4 0-15,2 0 8 16,0 0-7-16,0 4 33 16,0-2-31-16,0 1 9 15,0 6 25-15,-2-4-36 16,0 4 31-16,2-3-4 16,-2 2-27-16,-1-3 28 15,1 0-29-15,-1-1 0 16,1-3 19-16,0 3-19 15,-3-2 0-15,3-3-1 16,-2-2 1-16,2-6-46 16,0-5-154-16,-3-4-201 15,5-13-641-15</inkml:trace>
  <inkml:trace contextRef="#ctx0" brushRef="#br0" timeOffset="58685.71">7469 14526 1134 0,'0'0'371'0,"0"0"-252"15,0 0-21-15,0 0-16 0,0 0-28 16,0 0 15-16,0-32-69 15,0 23 0-15,-2 4 23 16,0-4 2 0,-2 4 38-16,-1 1 62 0,3 0-31 15,-3 1 69-15,3 2-66 16,2 1 1-16,0 0 39 16,0 0-80-16,0 0-6 15,0 0-35-15,0 0 8 16,0 0 28-16,0 0-52 15,0 0 0-15,0 0 11 0,0 0-11 16,0 0 0-16,0 0 0 16,4 0 26-16,14 5-16 15,7 4-10-15,2-1 0 16,6-4-7-16,1-2 7 16,1-2-6-16,-2 0 5 15,-1 0-25-15,-6 0-13 16,-5 0 27-16,-8 0-31 15,-7 0 24-15,-3 0 13 16,-3 0 6-16,0 0-1 16,0 0 15-16,0 0 9 15,0 0-23-15,0 0 0 16,0 0 6-16,-3 3-6 16,-1 7 0-16,0 11-1 15,-5 6 2-15,3 14-1 0,-2 8 0 16,2 2 0-16,1 4-15 15,-1-1 16-15,2-1-1 16,1-7 0-16,1-2 15 16,2-9-41-16,0-3 26 15,0-10-163-15,0-13-9 16,9 0-160-16,-3-9-294 0</inkml:trace>
  <inkml:trace contextRef="#ctx0" brushRef="#br0" timeOffset="58868.62">7418 14829 2205 0,'0'0'513'0,"0"0"-377"0,0 0-67 16,0 0-3-16,0 0-66 16,147-92 36-16,-75 67-77 15,3 4-7-15,15-2-226 16,-22 5-271-16,-14 8-886 0</inkml:trace>
  <inkml:trace contextRef="#ctx0" brushRef="#br0" timeOffset="59085.48">7902 14927 1903 0,'0'0'558'0,"0"0"-558"16,0 0 0-16,0 0 18 15,-27 139-6-15,9-98 6 16,-2 6-18-16,-7 4-49 16,8-11-56-16,1-9-367 0</inkml:trace>
  <inkml:trace contextRef="#ctx0" brushRef="#br0" timeOffset="61149.86">8145 14575 1335 0,'0'0'764'0,"0"0"-659"15,0 0-104-15,0 0 215 16,0 0-72-16,0 0-18 16,0 0-31-16,-9-9-68 0,9 9 46 15,0-2-73-15,0 2 19 16,0-2 16-16,6 1-35 16,8-2 0-16,4 0-11 15,2 2 26-15,2-1-16 16,-2-2 1-16,0 2 0 15,-5-1-39-15,-1 1 39 16,-3 1-2-16,-7 1-12 16,0 0 28-16,-4 0-12 15,0 0-2-15,0 1 0 0,0 24-36 16,0 13 48 0,-4 12-12-16,-4 13 31 0,-3 3-30 15,1 2 34-15,4-10-35 16,2-5 0-16,1-7-8 15,3-14 8-15,0-6-70 16,5-9-139-16,13-11-251 16,-3-6-164-16</inkml:trace>
  <inkml:trace contextRef="#ctx0" brushRef="#br0" timeOffset="61489.66">8626 14610 1408 0,'0'0'352'0,"0"0"-150"0,0 0-117 16,0 0 49-16,0 0-32 16,0 0 12-16,0 0-3 15,-83 142-71-15,50-92-39 16,-2-1 78-16,3-9-69 15,3-8 26-15,10-5-15 16,5-15-9-16,8-5-5 16,6-5-7-16,0-2-56 15,6 0 56-15,21 0-51 16,11 0 38-16,4-4 4 16,3-4-3-16,0-1 11 15,-3 4-95-15,-5-4-98 16,-1-4-9-16,-11 3-318 0,-7 1-362 15</inkml:trace>
  <inkml:trace contextRef="#ctx0" brushRef="#br0" timeOffset="61666.56">8664 14722 1687 0,'0'0'477'0,"0"0"-363"16,0 0-106-16,-51 153 92 15,35-95 27-15,5 0-78 0,3-2 24 16,5-10-73 0,3-6-73-16,0-5 2 0,11-13-267 15,7-12-381-15</inkml:trace>
  <inkml:trace contextRef="#ctx0" brushRef="#br0" timeOffset="62216.25">8994 14658 1588 0,'0'0'401'0,"0"0"-269"0,0 0-112 15,0 0 100-15,0 0-6 16,0 0-43-16,0 0 29 16,-75-20-89-16,77 15-11 15,18-8-7-15,2 7 1 16,2 2-21-16,-3 4 27 16,-4 0 0-16,-7 18 7 15,-8 8-6-15,-2 6 19 16,-10 8 20-16,-19 0-33 15,-4 1 80-15,-3-2-77 16,3-10 0-16,6-5 25 16,10-10-35-16,7-9 0 0,10-5 0 15,0 0-50 1,12-5 36-16,19-17-121 0,7 0-5 16,2 4 81-16,3 1-31 15,-8 12 65-15,-4 5 24 16,-6 0 2-16,-10 12 113 15,-6 12-55-15,-9 3-10 16,0 8 64-16,-15-5-76 16,-12 1 9-16,-2-4-26 15,0-5 2-15,2-4-32 16,2-7 10-16,8-4-106 16,13-7-17-16,1-4-222 0,3-11-515 15</inkml:trace>
  <inkml:trace contextRef="#ctx0" brushRef="#br0" timeOffset="62695.97">9500 14596 1211 0,'0'0'322'16,"0"0"-158"-16,0 0-130 15,0 0 30-15,0 0 113 16,-143 40-30-16,110-4-19 16,6 0-36-16,8-2-91 15,9-1 85-15,8-6-84 16,2-4-2-16,2-7 48 16,18-6-48-16,9-10-12 0,0 0-12 15,3-5-75-15,-1-16 62 16,-4-7-90-16,-8-3 10 15,-3-3 86-15,-7 0-9 16,-7 4 40-16,0 4 64 16,-2 6 23-16,0 8 103 15,0 9-55-15,0 3-103 16,0 15-19-16,0 21-4 16,-4 18 1-16,-3 9-10 15,-1 8 20-15,-4-1 30 16,-3-1-16-16,-3-7-2 15,-2-12 42-15,-2-10-54 16,-3-7 2-16,0-12-22 0,0-7 18 16,0-7 33-16,0-7-51 15,0 0-60-15,-2-7-58 16,7-11-195 0,5 1-477-16</inkml:trace>
  <inkml:trace contextRef="#ctx0" brushRef="#br0" timeOffset="67438.33">6894 15986 872 0,'0'0'378'16,"0"0"-180"-16,0 0 20 15,0 0-64-15,0 0 19 0,0 0-46 16,0 0-77 0,0-32 71-16,0 32-84 0,0 0-8 15,0 0 39-15,0 0-45 16,0 22 4-16,0 14 12 15,0 6-24-15,-2 10 86 16,-4-2-101-16,1-2 1 16,-2-8 26-16,2-14-10 15,3-8 3-15,0-8-20 16,2-6 21-16,0-4 17 16,0 0-37-16,0-4 13 15,0-18-14-15,2-10-45 16,12-8-10-16,1-8 44 0,4 2-20 15,-2 6-3-15,1 8 34 16,-7 11-30 0,-2 12 15-16,-4 9 11 0,-5 0-19 15,0 28 16-15,0 11 7 16,0 6 80-16,0 0-73 16,0-6-6-16,0-3 33 15,8-14-32-15,11-3 19 16,7-12-21-16,8-7 21 15,6 0-54-15,2-18-33 16,3-12-56-16,-8-6 11 16,-5 0-28-16,-10 1-20 15,-11 0 73-15,-9 12 86 16,-2 6 56-16,-9 13 58 0,-13 4-52 16,-7 12 4-1,-2 16 10-15,2 11 29 0,4 0-37 16,12-3-56-16,7-4 82 15,6-6-93-15,0-8 16 16,19-4 3-16,10-10-11 16,12-4-18-16,3-4-17 15,10-22-82-15,-1-2 56 16,-2-8-107-16,-6 0 45 16,-9 6 57-16,-10 8 26 15,-11 12 31-15,-9 10 0 16,-6 2 1-16,0 22 142 15,0 8-82-15,-8-4-37 16,2-1 9-16,2-10-32 16,4-7 26-16,0-6-27 0,0-4 1 15,10 0-28-15,13-10 27 16,6-11-148-16,2-8-45 16,7 3 47-16,-2 0 101 15,2 12 18-15,-7 6 27 16,-4 8 47-16,-8 0-9 15,-7 22 11-15,-5 8 8 16,-7-2-24-16,0 2 10 16,0-6-43-16,-17-2 0 15,-2-5-33-15,-24-12-45 16,5-1-207-16,-1-4-558 0</inkml:trace>
  <inkml:trace contextRef="#ctx0" brushRef="#br0" timeOffset="67597.23">7062 16075 1719 0,'0'0'640'0,"0"0"-523"16,0 0-71-16,0 0 55 15,102-118-87-15,-40 101-5 16,7 9-9-16,5 3-5 16,20 5-77-16,-21 13-222 15,-13 2-427-15</inkml:trace>
  <inkml:trace contextRef="#ctx0" brushRef="#br0" timeOffset="68125.92">8575 15874 1220 0,'0'0'613'15,"0"0"-465"-15,0 0-148 16,0 0 12-16,0 0 114 0,-9 112 14 16,0-54-27-16,5 8-26 15,0-4-79 1,4-4 65-16,0-7-73 0,0-12 1 16,13-11 2-16,3-6-3 15,3-9-35-15,4-9-42 16,6-4-102-16,-7-18-44 15,-9-8-348-15</inkml:trace>
  <inkml:trace contextRef="#ctx0" brushRef="#br0" timeOffset="68503.25">8379 16145 1672 0,'0'0'357'0,"0"0"-236"15,0 0-17-15,0 0-74 16,0 0 63-16,0 0-60 15,147 0-32-15,-76 0 13 16,8-7-14-16,-2-3-14 16,-3-8 4-16,-9 4 10 15,-12 2-15-15,-17 3 15 16,-17 9-13-16,-16 0-2 16,-3 12 30-16,-22 17-9 15,-11 7 56-15,-5 3-61 16,-1 2 116-16,10-7-111 15,8-7 0-15,7-9 8 16,7-9-7-16,7-9-14 16,0 0-4-16,15-4-78 0,14-19 45 15,8-4-108-15,1-2-22 16,-3 0 101-16,-2 12 36 16,-4 5 37-16,-6 12 73 15,-8 0-52-15,-1 21 111 16,-5 11-109-16,-1 6-23 15,8 3-19-15,-5-9-180 16,5-14-382-16</inkml:trace>
  <inkml:trace contextRef="#ctx0" brushRef="#br0" timeOffset="69539.23">9698 15995 1318 0,'0'0'561'16,"0"0"-509"-16,0 0-52 15,-135 34 0-15,93-1 131 16,8 7 36-16,10 0-21 16,12 4-73-16,12-4-73 15,0-4 67-15,22-10-67 16,14-7-9-16,11-15-3 15,7-4-13-15,6-4-26 16,2-27-92-16,3-5-62 0,-3-13 101 16,-4-4 17-1,-7-7 2-15,-8-5-12 0,-10 2 60 16,-16-4 37-16,-7 9 61 16,-10 8 12-16,0 10 143 15,-6 14-53-15,-15 12-18 16,-1 6-62-16,-3 8-73 15,1 8-1-15,-1 16-9 16,3 15 0-16,2 14 68 16,7 5-57-16,4 9 12 15,4 5 29-15,5-5-31 16,0 0 34-16,0-5-55 16,3-12 0-16,8-6 6 15,4-13-6-15,1-14-14 16,6-10 7-16,2-7-20 15,3 0 26-15,4-24-97 16,2-12-78-16,0-3 58 0,-5 3-5 16,-6 4 89-16,-8 11 34 15,-7 8 84 1,-5 13-7-16,-2 4-67 0,0 22 27 16,0 6 120-16,-2 4-140 15,2-2-11-15,0-6 13 16,4-6-18-16,16-10 4 15,7-5-5-15,4-7-43 16,5 0 31-16,2-14-102 16,-3-9-34-16,-2-3 48 15,-4 2 17-15,-6 7 75 0,-8 3 4 16,-8 9 4-16,-4 5 101 16,-3 0-101-16,0 10 54 15,0 8 72-15,0 5-89 16,0-2 6-16,0-3-43 15,2-9 0 1,4 1 0-16,1-10 0 0,-1 0 0 16,2 0-1-16,-2-10-61 15,1-8 0-15,1-9 6 16,8-5 5-16,9-2 39 16,6 2-12-16,5 6 24 15,6 8 30-15,-2 14 91 0,2 4-22 16,-6 4-65-16,-5 14-5 15,-4 8 84 1,-9-4-59-16,-7 0-20 0,-7-3-16 16,-2-6-6-16,-2-5-11 15,0-2-1-15,0-6 0 16,0 0 23-16,5-4-23 16,13-16-49-16,13-6-27 15,14 0 52-15,6 3 11 16,5 2 26-16,-3 15-11 15,-6 6 97-15,-6 0-97 16,-10 22 7-16,-12 10-9 16,-17 16-92-16,-2-2-92 15,-2-10-409-15</inkml:trace>
  <inkml:trace contextRef="#ctx0" brushRef="#br0" timeOffset="70585.64">7148 17031 970 0,'0'0'323'0,"0"0"-88"15,0 0-34-15,0 0-52 16,0 0-64-16,0 0 55 16,0 0-58-16,-2 75-6 15,2-57 19-15,2 5-28 0,12 3 20 16,4 1-54-16,1 4-31 15,2-4 75-15,1-4-70 16,0-2-5-16,1-7 28 16,3-9-29-16,3-5 43 15,3 0-44-15,-3-14-80 16,-5-12 43-16,-4-6-155 16,-6-5-15-16,-12 2-27 15,-2-5-42-15,0 9 149 16,-18 5 127-16,0 12 181 15,-2 6 65-15,2 8-117 16,0 0 14-16,7 21 9 0,4 3-54 16,7 10 11-1,0 6-64-15,16-5-33 0,13-3-14 16,9 1 2-16,4-11-71 16,22-10-78-16,-10-7-203 15,-9-5-452-15</inkml:trace>
  <inkml:trace contextRef="#ctx0" brushRef="#br0" timeOffset="70926">7949 17205 1294 0,'0'0'1032'15,"0"0"-840"-15,0 0-168 16,0 0 93-16,0 0-69 15,0 0-2-15,0 0-26 16,106 7-3-16,-65-2-34 16,-1 1-101-16,-2 2-171 0,-12-2-82 15,-10-2-603-15</inkml:trace>
  <inkml:trace contextRef="#ctx0" brushRef="#br0" timeOffset="71060.92">7926 17357 1706 0,'0'0'770'16,"0"0"-608"-16,0 0-162 16,0 0 0-16,0 0 30 15,131 0-30-15,-54 0-83 16,-13 0-201-16,-10 0-655 0</inkml:trace>
  <inkml:trace contextRef="#ctx0" brushRef="#br0" timeOffset="73044.98">8742 17031 1016 0,'0'0'865'0,"0"0"-666"15,0 0-37-15,0 0 129 16,0 0-63-16,0 0-54 16,0 0-75-16,-18-9-97 15,18 9 68-15,0-2-70 16,0 2 0-16,0 0 3 16,0 0 3-16,0 0 0 15,0 0-6-15,2 0 9 16,10 0-15-16,3 0 6 15,3 0-2-15,5 0-13 16,2 0 24-16,0 0-10 16,0 0 1-16,-2 0-2 15,-3 0-35-15,-5 0 37 16,-4 0-14-16,-4 0-5 16,-4 0 32-16,-3 0-13 0,0 0 0 15,0 0 1-15,0 0-9 16,0 0 8-16,0 0-4 15,0 0-6-15,0 0 20 16,0 0-7-16,0 0-3 16,0 0 0-16,0 2-8 15,0 14 8-15,-7 8-8 16,0 10-7-16,-4 7 30 16,0 5-9-16,-1 6-6 15,2 3 0-15,1-2 10 16,-1 1-10-16,8-6 0 15,0-3-14-15,2-6 14 16,0-7 0-16,0-6-139 16,0-7-150-16,11-13 33 15,1-2-311-15,-4-4-303 0</inkml:trace>
  <inkml:trace contextRef="#ctx0" brushRef="#br0" timeOffset="73249.2">8572 17339 1689 0,'0'0'799'0,"0"0"-535"16,0 0-152-16,0 0 7 16,0 0-113-16,135-46 18 15,-66 30-7-15,9-3-17 16,2 5-51-16,21 1-105 0,-22 1-302 15,-12 2-148-15</inkml:trace>
  <inkml:trace contextRef="#ctx0" brushRef="#br0" timeOffset="73965.8">9295 17351 512 0,'0'0'1140'16,"0"0"-848"-16,0 0-236 15,0 0-53-15,0 0 66 16,0 0-34-16,0 0-10 16,-2 4-25-16,2-4-25 0,6 0 3 15,2 0 22 1,-4 0-43-16,-2 0 34 0,-2 0 17 16,0 0-8-1,0 0 28-15,-6 0-15 0,-6 0 84 16,1 0 18-16,2 0-9 15,4 0-4-15,5 2-83 16,0 3 13-16,0-2-32 16,8 6 20-16,5-4-30 15,-1 3 10-15,0-8-58 16,-3 4 36-16,-5-4-45 16,-4 0-53-16,0 0-93 0,0-4-479 15</inkml:trace>
  <inkml:trace contextRef="#ctx0" brushRef="#br0" timeOffset="74711.38">9320 17316 214 0,'0'0'1257'0,"0"0"-899"15,0 0-169-15,0 0 8 16,0 0 49-16,0 0-65 15,0 0-78 1,-3 0 32-16,3 0-112 0,0 0 3 16,0-5-2-16,0 5-18 15,0 0 18-15,0 0-24 16,0 0 0-16,0 0-29 16,-4 0 29-16,-8 0-218 15,2 0-302-15</inkml:trace>
  <inkml:trace contextRef="#ctx0" brushRef="#br0" timeOffset="79658.17">13978 10235 725 0,'0'0'796'16,"0"0"-557"-16,0 0-81 0,0 0 61 15,0 0-29 1,0 0 29-16,3-6-123 16,-3 6-38-16,0 0 26 0,0 0-60 15,0 0 15-15,0 0-38 16,0 0 32-16,0 0-6 16,0 0-27-16,0 0-18 15,0 15 5-15,0 16 23 16,0 8-10-16,0 12 0 15,-9 5 24 1,0 2 37-16,-2 5-61 0,-1 3 0 16,2 0 12-16,3 2-4 15,3 0 10-15,4-4-18 16,0-6 1-16,0-5 1 16,2-9-2-16,11-6 0 0,3-9-6 15,-1-10 16-15,1-3-7 16,1-8-3-16,2-2-25 15,-2-6-13-15,5 0 2 16,-1 0-85-16,-4-18-71 16,-5-20-164-16,-8 4-42 15,-4 2-476-15</inkml:trace>
  <inkml:trace contextRef="#ctx0" brushRef="#br0" timeOffset="79830.64">13602 10764 1520 0,'0'0'692'0,"0"0"-406"0,0 0-57 16,0 0-37-16,0 0-180 15,124-29 23-15,-57 29-32 16,3 0-3-16,19 14-102 16,-18 7-156-16,-15-5-336 15</inkml:trace>
  <inkml:trace contextRef="#ctx0" brushRef="#br0" timeOffset="81503.07">14513 10983 740 0,'0'0'355'0,"0"0"-200"16,0 0-35-16,0 0 81 16,0 0-66-16,0 0 4 15,0 0-92-15,0 0-35 0,0 0 67 16,0 0-25-16,0 2 28 15,0-2 11-15,0 0-75 16,0 1 80-16,0 7-98 16,0 2 0-16,-6 7 52 15,-8 1-31-15,1 2 10 16,-3-1-20-16,1 2 9 16,-1-3 52-16,-4-2-72 15,0-1 1-15,1 2 32 16,-4-5-32-16,3-2 4 15,-1-3-5-15,2 0 9 16,3-3-9-16,1 0 0 16,1-4-36-16,1 0 35 0,4 0-24 15,-3 0 16 1,4-4-14-16,1-7-31 0,0-1 32 16,5 1-12-1,0-1 12-15,2 1 11 0,0 5 2 16,0-3 9-16,0 3 0 15,0 1 1-15,7-2-11 16,4 2 10-16,4 2 0 16,1 3-10-16,2 0 20 15,2 0 5-15,4 0 11 16,1 6-24-16,2 6 78 16,0 6-80-16,-1 0 0 15,-2 1 1-15,3 2-1 16,7 4-35-16,-8-8-193 15,-5-3-375-15</inkml:trace>
  <inkml:trace contextRef="#ctx0" brushRef="#br0" timeOffset="81714.95">14590 11277 1803 0,'0'0'594'0,"0"0"-511"16,0 0-73-16,0 0 6 15,0 0-16-15,0 0 0 0,6 116 0 16,-6-82 0-16,-4 3-112 16,-8-9-171-16,1-9-423 0</inkml:trace>
  <inkml:trace contextRef="#ctx0" brushRef="#br0" timeOffset="82771.97">14864 11071 955 0,'0'0'379'0,"0"0"-145"16,0 0-81-16,0 0-76 15,0 0-23-15,0 0 97 16,0 0-113-16,8-10-10 16,-8 10 32-16,0 0-5 15,0 0 68-15,0 0-66 16,0 0-57-16,3 14 98 0,-1 4-50 16,0 6-21-16,0 4 10 15,2-2-37-15,2 0 41 16,0-4-41-16,7-3 0 15,1-4 73-15,5-3-73 16,2-2 13-16,4-6 8 16,1-4-12-16,6 0-14 15,-1 0 5-15,2-7-116 16,-2-10 116-16,-4-3-128 16,-5 0 3-16,-8-4 11 15,-6 1 3-15,-6-2 91 16,-2 1-13-16,0 1 33 15,-4 0 8-15,-11 1 2 16,-1 3-10-16,1 5 49 16,1 4-2-16,3 5 50 0,2 5-60 15,0 0-23-15,2 0 64 16,1 15-54-16,4 11 19 16,2 3 27-16,0 3-69 15,4-1 51-15,13-2-52 16,6-5 0-16,6-4-28 15,4-6 28-15,25-11-107 16,-8-3-173-16,-6 0-451 0</inkml:trace>
  <inkml:trace contextRef="#ctx0" brushRef="#br0" timeOffset="83382.62">15869 10928 1267 0,'0'0'612'0,"0"0"-405"15,0 0 2-15,0 0 52 16,0 0-124-16,0 0-43 16,0 0-23-16,13 0-53 15,3 2 25-15,6 3-43 16,0-1 0-16,5 1-5 16,-2 1 5-16,0 1-9 15,-2-2 8-15,0 0-96 16,-3-1-28-16,-7 0-143 15,-3-3-265-15,-8 2-237 0</inkml:trace>
  <inkml:trace contextRef="#ctx0" brushRef="#br0" timeOffset="83573.52">15844 11048 560 0,'0'0'1267'0,"0"0"-910"15,0 0-97 1,0 0-119-16,0 0-23 0,0 0-61 16,0 0-51-16,96 4-6 15,-60 1 0-15,2-1-148 16,11 2 7-16,-10-2-247 16,-2-2-437-16</inkml:trace>
  <inkml:trace contextRef="#ctx0" brushRef="#br0" timeOffset="84688.4">17107 10495 481 0,'0'0'899'0,"0"0"-579"16,0 0-89-16,0 0 50 16,0 0-61-16,0 0 9 15,0 0-135-15,28-30-85 16,-28 30 69-16,0 0-78 16,0 0 19-16,0 0-19 15,0 0 33-15,0 0-35 16,0 18 2-16,-3 9 0 15,-3 5 21-15,-1 8-7 16,-1 4-11-16,-2 4-3 16,-1-1 28-16,3 0 8 15,-2 1-36-15,4-1 0 16,-1-1 20-16,3-2-14 16,2-4-6-16,2-4 0 0,0-1 15 15,0-6-9 1,0-3-6-16,11-3 0 0,2-6-29 15,7-3 29-15,2-2-18 16,1-6-6-16,4-4-70 16,-6-2 46-16,2 0-146 15,-5-2-52-15,-7-21-20 16,-5 2-121-16,-6-1-298 0</inkml:trace>
  <inkml:trace contextRef="#ctx0" brushRef="#br0" timeOffset="84885.39">16781 10828 1139 0,'0'0'680'0,"0"0"-443"16,0 0 76-16,0 0-22 16,0 0-134-16,0 0 0 15,0 0-157-15,108-18-10 16,-47 18-2-16,1 0-121 15,23 0-40-15,-15 0-293 16,-15 0-352-16</inkml:trace>
  <inkml:trace contextRef="#ctx0" brushRef="#br0" timeOffset="91702.67">17282 11226 939 0,'0'0'299'15,"0"0"-145"-15,0 0-28 16,0 0 5-16,0 0 28 15,0 0-68-15,-4 0-63 16,4 0 64-16,0 0-82 16,0 0 30-16,0 0 16 0,0 0-20 15,0 0 44-15,0 0-46 16,0 0-32 0,0 0 92-16,0 0-73 0,0 0 9 15,0 0-12-15,0 0-8 16,0 0 8-16,0 0-18 15,0 0 0-15,0 0 3 16,0 0 5-16,0 0-8 16,0 0 47-16,0 0-24 15,0 0 84-15,0 0-61 16,0 0-36-16,0 0 44 16,-3 0-52-16,-1 0-2 15,-5 3 0-15,-2 6 19 0,-2 0-12 16,1 5-7-1,1 2 0-15,3 7 15 0,3-2-7 16,3 0-8-16,2-2 0 16,0-1 19-16,7-5-22 15,15-4 3-15,4-5-3 16,10-4-18-16,2 0 9 16,0-5-85-16,-3-12 2 15,-6 2-70-15,-10-3 118 16,-7 1-79-16,-9 2-12 15,-3 1 121-15,0-1 17 16,-13 3 34-16,-8 0 32 16,0 7-42-16,-2-2 72 15,-2 7-96-15,3 0 1 16,2 0-14-16,2 14-67 0,7 3-200 16,4-4-441-16</inkml:trace>
  <inkml:trace contextRef="#ctx0" brushRef="#br0" timeOffset="91970.52">17518 11432 107 0,'0'0'1451'16,"0"0"-1232"-16,0 0-199 16,0 0 51-16,0 0-8 0,0 0 36 15,-17 114 14-15,5-84-70 16,2 0-19-16,3-1-24 16,2-10-193-16,5-5-57 15,0-10-597-15</inkml:trace>
  <inkml:trace contextRef="#ctx0" brushRef="#br0" timeOffset="92458.24">17751 11273 1245 0,'0'0'522'0,"0"0"-451"0,0 0 55 15,0 0-9-15,0 0-13 16,0 0 11-16,0 0-77 16,-46 19 23-16,31 3 0 15,1 1-46-15,4 4 89 0,1-1-61 16,7-4-28-16,2-4 29 16,0-6-43-16,0-3 11 15,8-4-12-15,13-5 23 16,3 0-17-16,2 0-6 15,1-14-61-15,-6-2 29 16,-6-3-8-16,-6 4 34 16,-9-1 0-16,0 0 6 15,0-1 27-15,-7 4-27 16,-4 1 1-16,3 1-10 16,0 8-16-16,8 3-94 0,0 0-198 15,0 0-461-15</inkml:trace>
  <inkml:trace contextRef="#ctx0" brushRef="#br0" timeOffset="92946.1">17917 11321 1039 0,'0'0'631'15,"0"0"-431"-15,0 0-131 0,0 0 20 16,0 0 0 0,0 0-41-16,0 0 50 0,0 21-97 15,0-5 49-15,-2 2 14 16,0 2-42-16,2-4 32 16,0-5-54-16,0 0 0 15,0-8 3-15,0-1-3 16,0-2-14-16,0 0 14 15,6 0-23-15,8-3 17 16,4-10-75-16,2 2 1 16,-2 0 65-16,-1 6-13 15,0 1 21-15,-2 4 7 16,-1 0 7-16,-2 0 29 0,2 12-36 16,-3 3 0-1,-4 3 48-15,-5 3-47 0,-2-1 10 16,0-1 29-16,0 1-21 15,-9-3 31-15,-2-3-50 16,-3-2 8-16,4-3-16 16,-2-2 8-16,3-5-53 15,1-2-45-15,-4 0-89 16,3-2-71-16,1-10-360 0</inkml:trace>
  <inkml:trace contextRef="#ctx0" brushRef="#br0" timeOffset="93123">17911 11304 1179 0,'0'0'490'0,"0"0"-346"16,0 0 88-16,0 0-35 0,0 0-116 16,0 0-20-16,0 0-60 15,151-69-1-15,-111 67-54 16,14-2-148-16,-11 4-31 15,-10-3-537-15</inkml:trace>
  <inkml:trace contextRef="#ctx0" brushRef="#br0" timeOffset="93605.73">18559 11105 2083 0,'0'0'617'0,"0"0"-511"16,0 0-43-16,0 0-63 16,0 0 0-16,0 0-39 15,0 0-274-15,0 17-382 16,-2-4-321-16</inkml:trace>
  <inkml:trace contextRef="#ctx0" brushRef="#br0" timeOffset="93743.65">18555 11335 1187 0,'0'0'806'0,"0"0"-593"16,0 0-154-16,0 0 3 16,-34 121-62-16,14-87 0 15,-2-2-27-15,-11 6-33 16,2-8-249-16,4-7-866 0</inkml:trace>
  <inkml:trace contextRef="#ctx0" brushRef="#br0" timeOffset="94891.52">18983 11087 1280 0,'0'0'488'16,"0"0"-289"-16,0 0 14 16,0 0 92-16,0 0-101 0,0 0-97 15,0 0-17-15,-9-12-66 16,9 12-6-16,0 0-14 15,4 0 20-15,10 0 0 16,6 0-24-16,7 0-3 16,2 6-9-16,0 0 13 15,0-3-2-15,-3 3-9 16,-3-5-33-16,-6-1 22 16,-5 0-51-16,-3 0-8 15,-7 0 72-15,-2 0-17 16,0 0 24-16,0 0-33 15,0-1 34-15,0-2 20 16,0 0-20-16,0 3 0 0,0 0 16 16,0 0-16-16,-2 3-1 15,-5 14-24-15,-5 15 25 16,2 6 50-16,-3 8-50 16,-1 5 0-16,3 0 2 15,1-3 10-15,2-5-24 16,1-6-14-16,5-5-87 15,2-9 24-15,0-4-190 16,0-9-107-16,0-4-272 0</inkml:trace>
  <inkml:trace contextRef="#ctx0" brushRef="#br0" timeOffset="95062.43">18925 11426 1371 0,'0'0'596'16,"0"0"-432"-16,0 0 21 0,0 0 50 15,0 0-107-15,0 0-76 16,107-105-30-16,-53 89-22 16,2 4-24-16,19-2-162 15,-13 2-192-15,-10 2-282 0</inkml:trace>
  <inkml:trace contextRef="#ctx0" brushRef="#br0" timeOffset="95648.09">19931 10900 671 0,'0'0'1094'0,"0"0"-704"16,0 0-130-16,0 0 21 0,0 0-120 15,0 0-53 1,0 0-59-16,21 0-43 0,6 0 42 16,7 0-48-16,9 0 0 15,1 0-14-15,1 0 31 16,-5 0-34-16,-3 0 6 15,-6 0-123-15,-8 0-43 16,-14 0-164-16,-5 2-267 16,-4 5-464-16</inkml:trace>
  <inkml:trace contextRef="#ctx0" brushRef="#br0" timeOffset="95809">19935 11035 1768 0,'0'0'567'0,"0"0"-359"0,0 0-55 16,0 0 8 0,0 0-68-16,136 0-84 0,-85 0-5 15,1 0-4-15,10 0-212 16,-16 0-72-16,-8 0-608 0</inkml:trace>
  <inkml:trace contextRef="#ctx1" brushRef="#br0">16421 12774 0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23:52.863"/>
    </inkml:context>
    <inkml:brush xml:id="br0">
      <inkml:brushProperty name="width" value="0.05" units="cm"/>
      <inkml:brushProperty name="height" value="0.05" units="cm"/>
      <inkml:brushProperty name="color" value="#FFFFFF"/>
    </inkml:brush>
  </inkml:definitions>
  <inkml:trace contextRef="#ctx0" brushRef="#br0">0 469 7034,'0'0'17859,"4"0"-17815,8-5-49,-1 0-1,1 0 1,-1-1-1,0-1 1,0 0-1,-1 0 1,0-1 0,-1 0-1,12-13 1,16-11-186,141-120-598,-149 125 601,-1-3 0,-1 0 1,39-60-1,-46 62 177,-20 28 13,0 0 0,0 0 0,0 0-1,0 0 1,0 0 0,0 1 0,0-1 0,0 0 0,0 0 0,0 0 0,0 0 0,0 0 0,0 0-1,0 0 1,0 1 0,1-1 0,-1 0 0,0 0 0,0 0 0,0 0 0,0 0 0,0 0 0,0 0-1,0 0 1,0 0 0,0 1 0,0-1 0,1 0 0,-1 0 0,0 0 0,0 0 0,0 0 0,0 0-1,0 0 1,0 0 0,1 0 0,-1 0 0,0 0 0,0 0 0,0 0 0,0 0 0,0 0 0,0 0-1,0 0 1,1 0 0,-1 0 0,0 0 0,0 0 0,0 0 0,0 0 0,0 0 0,0 0 0,0 0-1,1-1 1,-1 1 0,0 0 0,-16 56 62,15-52-84,-15 47 3,2-1 1,2 2-1,3 0 0,1 0 1,1 74-1,6-105-577,4 34-2246,-3-52 2365,1 0 0,0-1 1,0 1-1,0 0 0,0-1 0,1 1 0,-1-1 1,1 1-1,-1-1 0,3 2 0,14 11-7420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39.946"/>
    </inkml:context>
    <inkml:brush xml:id="br0">
      <inkml:brushProperty name="width" value="0.05" units="cm"/>
      <inkml:brushProperty name="height" value="0.05" units="cm"/>
      <inkml:brushProperty name="color" value="#FFFFFF"/>
    </inkml:brush>
  </inkml:definitions>
  <inkml:trace contextRef="#ctx0" brushRef="#br0">17 196 2761,'0'0'5563,"0"-5"-4477,0-3-911,0-4 760,0 0 1,-1 0 0,0 0 0,-1 0-1,-5-20 1,6 26-787,-1-1 0,1 1-1,1 0 1,-1-1-1,1 1 1,0-1 0,1-6-1,0-20-4665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23:53.411"/>
    </inkml:context>
    <inkml:brush xml:id="br0">
      <inkml:brushProperty name="width" value="0.05" units="cm"/>
      <inkml:brushProperty name="height" value="0.05" units="cm"/>
      <inkml:brushProperty name="color" value="#FFFFFF"/>
    </inkml:brush>
  </inkml:definitions>
  <inkml:trace contextRef="#ctx0" brushRef="#br0">64 0 9058,'0'0'13395,"32"54"-13387,-22-19 248,-10 3-256,0 3 120,0 3 200,-25-3-320,-3-3-56,4-6-304,6-13-1361,8-7-1063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23:54.158"/>
    </inkml:context>
    <inkml:brush xml:id="br0">
      <inkml:brushProperty name="width" value="0.05" units="cm"/>
      <inkml:brushProperty name="height" value="0.05" units="cm"/>
      <inkml:brushProperty name="color" value="#FFFFFF"/>
    </inkml:brush>
  </inkml:definitions>
  <inkml:trace contextRef="#ctx0" brushRef="#br0">289 17 10698,'0'0'8257,"-22"-16"-5730,18 16-2491,0 1 1,0 1-1,0-1 0,0 0 0,0 1 1,1 0-1,-1 0 0,0 0 1,1 0-1,-1 0 0,1 1 1,0-1-1,0 1 0,0 0 1,-4 6-1,-39 53 174,39-51-173,1 0 0,0 0 0,1 1 0,0 0 0,1 0 0,0 1 0,-3 24 0,3-1 77,2 55-1,2-83-112,0-1 3,0 0 0,1-1 0,0 1 1,0 0-1,1-1 0,0 1 0,0-1 0,1 1 1,-1-1-1,1 0 0,7 10 0,2 0 29,1 0 0,23 22-1,-17-20-7,-19-17-32,1-1 0,-1 1 0,1-1 0,-1 0 1,1 1-1,-1-1 0,1 1 0,-1-1 0,1 1 0,-1-1 0,0 1 0,1 0 0,-1-1 0,0 1 0,0 0 0,1-1 0,-1 1 0,0-1 0,0 1 0,0 0 0,0-1 0,0 1 0,0 0 1,0-1-1,0 1 0,0 0 0,0 0 0,0-1 0,0 1 0,-1 0 0,-18 8-96,-44-7 63,52-2 33,-1 0-6,0 1-13,1-1 0,-1-1 1,1 0-1,-1 0 0,-20-6 1,31 7 23,-1-1 0,0 0 0,1 0 1,-1 1-1,0-1 0,1 0 1,-1 0-1,1 0 0,0-1 0,-1 1 1,1 0-1,0 0 0,0-1 0,-1 1 1,1-1-1,0 1 0,1-1 0,-2-2 1,1 1 5,1 1 0,-1-1 0,1 0 1,0 1-1,0-1 0,0 0 0,1 1 1,-1-1-1,1 1 0,-1-1 0,1 0 1,0 1-1,0-1 0,0 1 0,0 0 1,3-5-1,6-6-7,1 0 0,0 0 0,1 1 0,1 1 0,0 0 0,0 1 0,1 0 0,22-12 0,-2 0 22,82-52-9,-63 43-35,-1-3 1,76-66-1,-124 97 25,0-2 1,0 1-1,-1 0 1,1-1-1,-1 1 1,0-1-1,2-6 1,-4 10-3,-1 0 1,1 0-1,-1 0 1,0 0-1,1 0 1,-1 0-1,0 0 1,0 0-1,1 0 1,-1-1 0,0 1-1,0 0 1,0 0-1,0 0 1,-1 0-1,1 0 1,0 0-1,0 0 1,-1 0-1,1 0 1,-1 0-1,1 0 1,-1 0-1,1 0 1,-1 0-1,1 0 1,-1 0-1,0 0 1,0 0-1,1 0 1,-1 1-1,0-1 1,0 0-1,0 1 1,0-1-1,0 1 1,0-1-1,0 1 1,0-1-1,0 1 1,0-1-1,-1 1 1,-17-4-266,0 0 0,0 2 1,-1 0-1,1 1 0,-39 3 1,40 0-996,0 0 0,0 1 0,-26 8 0,13 0-4161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23:54.836"/>
    </inkml:context>
    <inkml:brush xml:id="br0">
      <inkml:brushProperty name="width" value="0.05" units="cm"/>
      <inkml:brushProperty name="height" value="0.05" units="cm"/>
      <inkml:brushProperty name="color" value="#FFFFFF"/>
    </inkml:brush>
  </inkml:definitions>
  <inkml:trace contextRef="#ctx0" brushRef="#br0">416 0 10938,'0'0'7649,"-36"19"-7129,-114 62-204,138-74-219,1 0 0,0 1 0,0 1 0,1-1 0,0 2 0,-15 17 0,20-21-62,0 2 0,1-1 0,0 0 1,0 1-1,1 0 0,0 0 0,-4 16 0,7-23-41,-1 0 0,1 0 0,-1 0 0,1 0 0,0 0 0,-1 0 0,1 1 0,0-1 0,0 0 0,0 0 0,0 0 0,0 0 0,0 0 0,0 0 0,1 1 0,-1-1 0,0 0 0,0 0 0,1 0 0,-1 0 0,1 0 0,-1 0 0,1 0 0,-1 0 0,1 0 0,0 0 0,0-1 0,-1 1 0,1 0 0,0 0-1,0 0 1,0-1 0,0 1 0,1 0 0,1 0-39,1 0 0,-1-1-1,1 0 1,-1 0-1,1 0 1,-1 0-1,0 0 1,1-1-1,-1 1 1,1-1-1,3-1 1,2-2-256,1 0 0,-1-1 0,1 0 0,-1-1 0,-1 1 0,1-2 0,-1 1 0,0-1 0,-1 0 0,1-1 0,10-14 0,0-2-57,-1-1-1,25-50 0,-27 40 2320,-14 33-945,-1 13-439,-3 15-514,0-1 0,-2 0 0,0 0 0,-11 28 0,-2 10 169,14-44-40,-9 35 185,-3 1-1,-24 57 1,35-99-327,-2 0 0,1 0 0,-2 0 0,1 0 1,-2-1-1,0-1 0,0 1 0,-1-2 0,0 1 1,-1-1-1,0-1 0,-1 0 0,-18 11 1,24-17-38,-1 0 1,1-1-1,-1 0 1,0 0-1,0 0 1,0-1 0,0 0-1,0 0 1,0-1-1,-8 0 1,14 0-62,0-1 1,0 1 0,0 0-1,0-1 1,0 0-1,0 1 1,0-1-1,1 1 1,-1-1-1,0 0 1,0 0-1,1 1 1,-1-1 0,0 0-1,1 0 1,-1 0-1,1 0 1,-1 0-1,1 0 1,0 0-1,-1 0 1,1 0 0,0 0-1,0 0 1,0 0-1,-1 0 1,1 0-1,0 0 1,0 0-1,1-2 1,-1-45-3603,0 32 434,0-29-8853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23:55.431"/>
    </inkml:context>
    <inkml:brush xml:id="br0">
      <inkml:brushProperty name="width" value="0.05" units="cm"/>
      <inkml:brushProperty name="height" value="0.05" units="cm"/>
      <inkml:brushProperty name="color" value="#FFFFFF"/>
    </inkml:brush>
  </inkml:definitions>
  <inkml:trace contextRef="#ctx0" brushRef="#br0">64 0 11202,'0'0'6479,"0"9"-6104,-2 21 80,-2 0 1,-1 0-1,-1 0 0,-1-1 1,-11 29-1,-3 10-114,21-65-277,0-2-19,22-19-81,4-2-280,53-32 0,-69 47 264,1 0 0,-1 0 1,1 1-1,-1 1 0,1 0 0,0 0 0,1 1 0,-1 0 0,17 1 0,-26 1 51,-1 0 0,1 1 0,0-1-1,0 1 1,-1 0 0,1-1 0,0 1 0,-1 0 0,1 0 0,0 0 0,-1 0-1,0 1 1,1-1 0,-1 0 0,0 1 0,1-1 0,-1 0 0,0 1 0,0 0-1,0-1 1,0 1 0,-1-1 0,1 1 0,0 0 0,-1 0 0,1 0 0,-1-1-1,1 1 1,-1 0 0,0 0 0,0 0 0,0 3 0,1 11 108,0 1 1,-3 28-1,1-30-43,-1-4-4,0 1 0,-1-1 1,0 0-1,-1 0 0,0 0 0,0-1 0,-1 1 0,-1-1 0,-11 16 0,9-14-42,-1-1 0,0 0 0,0 0 0,-1-1 0,0 0 0,-1-1 0,-19 13 0,23-18-161,1-1 1,0 0 0,-1 0 0,0-1 0,-12 3 0,-6-6-2141,23 0 1951,1 1 0,0-1-1,0 0 1,-1 1 0,1-1 0,0 0-1,0 0 1,0 0 0,0 0 0,0 0 0,0 0-1,0 0 1,0 0 0,0 0 0,1 0 0,-2-2-1,-8-20-9203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23:55.810"/>
    </inkml:context>
    <inkml:brush xml:id="br0">
      <inkml:brushProperty name="width" value="0.05" units="cm"/>
      <inkml:brushProperty name="height" value="0.05" units="cm"/>
      <inkml:brushProperty name="color" value="#FFFFFF"/>
    </inkml:brush>
  </inkml:definitions>
  <inkml:trace contextRef="#ctx0" brushRef="#br0">0 133 6489,'0'0'15372,"197"-101"-14988,-130 82 408,-4 9-792,0 7-64,7 3-768,-21 0-3193,-10 0-9258</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1-18T07:24:31.616"/>
    </inkml:context>
    <inkml:brush xml:id="br0">
      <inkml:brushProperty name="width" value="0.05292" units="cm"/>
      <inkml:brushProperty name="height" value="0.05292" units="cm"/>
      <inkml:brushProperty name="color" value="#FFFFFF"/>
    </inkml:brush>
  </inkml:definitions>
  <inkml:trace contextRef="#ctx0" brushRef="#br0">13830 12668 821 0,'0'0'64'15,"0"0"-64"-15,0 0 0 16,0 0 552-16,0 0-314 16,0 0-140-16,23-72 53 15,-21 60-8-15,2 1 141 16,-2 0-121-16,-2 6-62 16,0-2 76-16,2 5-121 0,-2 2 11 15,0 0-6 1,0 0-55-16,0 0 50 0,0 0-56 15,0 0 0-15,0 4-11 16,0 19 11-16,0 15 0 16,0 14-21-16,-2 9 44 15,-4 0-20-15,0 2-3 16,2-5 0-16,-1-7-11 16,-1-2 11-16,2-9 0 15,0-8-9-15,0-8-61 16,2-6-48-16,-2-12-130 15,-11-6-75-15,1-15 29 16,-6-11-1240-16</inkml:trace>
  <inkml:trace contextRef="#ctx0" brushRef="#br0" timeOffset="653.15">13497 12525 522 0,'0'0'1521'0,"0"0"-1282"15,0 0-181-15,0 0-40 16,0 0 17-16,121 0 54 16,-59 12-80-16,7 1 58 15,4-1-67-15,1-5 0 16,-3-5-6-16,-6-2 7 16,-11 0-1-16,-15-5 0 15,-12 0-27-15,-13-1 6 0,-12 1 21 16,-2 3 0-16,-2 1 30 15,-14-1-30-15,-4 2 0 16,-2 0 0-16,0 12 1 16,-1 14-9-16,6 6 8 15,-2 7 0-15,7-2 39 16,0 1-20-16,5-4 15 16,3-4-16-16,4-2 2 15,0-3 32-15,0-4-52 16,0-5 0-16,0-3-14 15,2-5 14-15,5-3-7 16,-1-2-36-16,4-3 10 16,-2 0-9-16,1 0 36 15,-2 0-14-15,-2-8 6 16,-1 1 13-16,-2 3 1 16,0-1 0-16,3-4 9 0,-3-1-8 15,2-4-1 1,4-2-23-16,-2-4 22 0,3-6-84 15,-1-2-4-15,6-4-57 16,-1-1-7-16,1 4 145 16,-1 3-13-16,-4 10 21 15,-2 6 148-15,-5 6 17 16,0 4 9-16,-2 0-71 16,0 0-80-16,0 22 68 15,0 9-73-15,0 4 42 16,0 8 0-16,0-5-60 15,0-1 35-15,0-4-35 0,0-6 0 16,0-3-46-16,23-4-14 16,-6-4-236-16,4-11-377 0</inkml:trace>
  <inkml:trace contextRef="#ctx0" brushRef="#br0" timeOffset="944.98">14703 12525 1597 0,'0'0'682'16,"0"0"-614"-16,0 0 49 16,0 0-50-16,0 0-21 15,0 0-21-15,0 0-14 16,-24 114 70-16,16-56-51 15,2 3-28-15,4-3 74 16,2-2-76-16,0-6 0 16,0-6-12-16,0-8-34 15,-2-9-24-15,2-6-107 16,-7-13-108-16,-13-8-3 16,-1-12-65-16,-2-10-1177 0</inkml:trace>
  <inkml:trace contextRef="#ctx0" brushRef="#br0" timeOffset="1965.92">14530 12799 1543 0,'0'0'517'0,"0"0"-351"0,0 0 2 16,164-84-118-1,-99 58 18-15,-1 0-68 0,-2 0 15 16,-4-1 3 0,-6 1-18-16,-8 1 0 0,-7-1-1 15,-16 1 14-15,-9 4 13 16,-10 2-26-16,-2 4 0 15,0 6 53-15,-18 8-24 16,-7 1-11-16,-4 17-4 16,-2 20-5-16,0 13 72 15,2 6-45-15,7 4-23 16,6 0 84-16,5-6-96 16,3-8 7-16,5-10-8 15,0-7 21-15,3-9-17 0,0-8-4 16,0-9 0-16,0-3-31 15,19 0 31-15,8-19-2 16,10-13-5-16,5-8-107 16,1-3 83-16,-3 3-85 15,-7 10 83-15,-10 11 6 16,-12 14 27-16,-6 5 0 16,-5 5 16-16,0 21 3 15,0 3 111-15,0 3-130 16,0-1 9-16,0-6-13 15,15-4 5-15,10-9-1 16,12-7 0-16,13-5-6 16,8 0-18-16,6-16-62 15,1-12-53-15,-3-4 55 0,-10 0-59 16,-12 0-19-16,-16 8 75 16,-17 7 87-16,-7 12 152 15,-9 5-24-15,-24 5-101 16,-6 21 127-16,-1 1-20 15,3 4-35-15,6-4-52 16,8-3-27-16,12-8 22 16,7-8-42-16,4-3-42 15,4-5 27-15,23 0-24 16,9-10-7-16,3-14-116 0,1-2-58 16,-3-3 142-1,-8 5-29-15,-10 8 66 16,-10 12 41-16,-9 4 24 15,0 0 46-15,0 22 99 0,-7 0-101 16,3 4 47-16,2-4-115 16,2-6 11-16,0-1-5 15,4-7-6-15,12-6-1 16,4-2-31-16,2 0-86 16,-1-9 47-16,-2-4-122 15,-3 1 73-15,-5 3 109 16,-2 6 11-16,-4 3 91 15,-1 0 5-15,0 5-12 0,1 11 94 16,3 3-165 0,4-3-5-16,1-4 9 0,5-5-11 15,5-7-12-15,1 0-13 16,2-2-148-16,-1-15-39 16,-2-7-114-16,-4-3 59 15,-5 1-74-15,-3 4 235 16,-5 5 100-16,0 8 237 15,-6 9 165-15,0 4-92 16,0 27-104-16,-6 17-24 16,-5 8-41-16,-4 6-77 15,1-3 17-15,2 0-81 16,-2-5 10-16,1-5-5 16,-1-12-5-16,3-5-54 15,0-9-43-15,-3-14-114 16,3-5-167-16,3-4-735 0</inkml:trace>
  <inkml:trace contextRef="#ctx0" brushRef="#br0" timeOffset="2332.23">15591 12515 1661 0,'0'0'643'16,"0"0"-451"-16,0 0-192 16,0 0 31-16,0 0-31 15,120-113 0-15,-84 111-23 16,-3 2 23-16,-4 4-56 16,-8 10-55-16,4-2-140 0,-9-3-109 15,-3-9-1165-15</inkml:trace>
  <inkml:trace contextRef="#ctx0" brushRef="#br0" timeOffset="2469.16">16100 12143 2181 0,'0'0'514'0,"0"0"-508"16,0 0 24-16,-35 124-7 15,-1-20-23-15,7-15-181 16,7-11-361-16</inkml:trace>
  <inkml:trace contextRef="#ctx0" brushRef="#br0" timeOffset="3610.06">17342 12222 1288 0,'0'0'571'0,"0"0"-380"16,0 0-64-16,0 0 73 15,0 0-68-15,0 0-104 16,0 0 39-16,0 18-48 0,-4 18 11 15,-11 14 81-15,-4 10-61 16,1 9 46-16,5 1-81 16,2-4-14-16,7-3 52 15,4-8-53-15,0-9 0 16,0-5-1-16,13-9 16 16,5-9-21-16,2-5 6 15,2-9-90-15,3-8 11 16,2-6-177-16,-8-18-219 15,-7-5-387-15</inkml:trace>
  <inkml:trace contextRef="#ctx0" brushRef="#br0" timeOffset="3759.53">16947 12515 2109 0,'0'0'545'0,"0"0"-463"15,0 0 76-15,0 0-109 16,0 0-5-16,175-2-44 15,-86 2 42-15,40 3-89 16,-22 2-66-16,-15-4-470 0</inkml:trace>
  <inkml:trace contextRef="#ctx0" brushRef="#br0" timeOffset="4600.05">17900 12305 1542 0,'0'0'354'15,"0"0"-66"-15,0 0-78 16,0 0-44-16,0 0 27 16,0 0-96-16,0 0 3 15,-4-3-100-15,4 3 21 16,0 0 3-16,0 0-24 15,0 0 0-15,0 0-6 16,0 0 19-16,0 0-10 16,0 8-3-16,0 7 0 15,10 2-4-15,6 7 4 16,8 5 0-16,5 0-5 16,9 4 17-16,7-1 0 15,3 1-12-15,2 0 0 16,1-4-10-16,-4 0 10 15,-4-5 0-15,-10-4-6 0,-8 0 22 16,-12-2-17-16,-11 4 1 16,-2 2 0-16,-25 8 0 15,-17 4 0-15,-14 5 0 16,-6 2 3-16,-5 0 11 16,3 1-7-16,6-4-7 15,13-2-82-15,13 0-51 16,15-10-416-16,13-12-776 0</inkml:trace>
  <inkml:trace contextRef="#ctx0" brushRef="#br0" timeOffset="5434.18">18718 12707 1382 0,'0'0'394'0,"0"0"-192"15,0 0 43-15,0 0-40 16,0 0 106-16,0 0-205 15,0 0-66-15,15 12 20 16,14-8-41-16,11-1 41 16,7 0-60-16,5-3 25 0,-2 0-44 15,0 0 19 1,12 0-112-16,-10 0-181 0,-10 0-439 16</inkml:trace>
  <inkml:trace contextRef="#ctx0" brushRef="#br0" timeOffset="6224.25">19886 12140 1778 0,'0'0'495'16,"0"0"-342"-16,0 0-146 15,0 0 38-15,0 0 50 16,0 0-64-16,0 0 12 15,4 32-34-15,-4 12 18 16,-6 10 82-16,-1 13-79 16,-3 0 9-16,4 4-1 15,4-3-32-15,2-8 38 0,0-6-44 16,0-11 0 0,4-5-6-16,12-11 6 15,-1-8-21-15,4-7-39 16,5-12-164-16,-6 0-8 0,-5-7-375 0</inkml:trace>
  <inkml:trace contextRef="#ctx0" brushRef="#br0" timeOffset="6403.15">19536 12499 1646 0,'0'0'821'15,"0"0"-590"-15,0 0-225 16,0 0 61-16,115-2-67 15,-45 2 0-15,5 9-28 16,4 7 11-16,17 10-182 0,-21-5-313 16,-11-1-816-16</inkml:trace>
  <inkml:trace contextRef="#ctx0" brushRef="#br0" timeOffset="6789.46">20363 12599 1467 0,'0'0'298'0,"0"0"-223"0,0 0 93 15,-56 120-5-15,25-72 28 16,-2 1-44-16,-1-6-98 16,1-2 80-16,4-9-129 15,2-10 0-15,2-8 17 16,1-11-17-16,1-3-1 16,4-12-49-16,5-11-36 15,7-8 85-15,7 0-72 16,0-1 73-16,19 4 26 15,10 5 16-15,4 11 6 16,9 10-44-16,1 2 26 16,3 12-57-16,14 24 27 15,-12-3-204-15,-9-5-419 0</inkml:trace>
  <inkml:trace contextRef="#ctx0" brushRef="#br0" timeOffset="7349.15">20506 12896 1664 0,'0'0'570'0,"0"0"-321"16,0 0-160-16,0 0-39 16,0 0-2-16,0 0-9 15,0 0 56-15,28 60-92 16,-37-20 17-16,-13 2 14 16,0-2-34-16,0-5-18 0,6-10-18 15,11-4-135 1,5-12-119-16,0-6-465 15</inkml:trace>
  <inkml:trace contextRef="#ctx0" brushRef="#br0" timeOffset="7841.87">20826 12625 1654 0,'0'0'486'16,"0"0"-378"-16,0 0-89 0,0 0 0 15,0 0 89-15,0 0-8 16,-80 110-51-16,71-66 65 15,5 2-85-15,4-6 5 16,0-4-31-16,11-5 30 16,13-7 13-16,5-9-46 15,7-12-28-15,3-3 22 16,0-3-102-16,-1-18-2 16,-7-9 12-16,-6-11-124 15,-10-3 6-15,-8-4-81 16,-7 2 78-16,0 8 219 15,-13 8 138-15,-3 12 130 0,0 12-1 16,1 6-125-16,1 10 40 16,6 18-114-1,1 8-45-15,7 6 45 0,0 0-56 16,5-2 2-16,17-1-14 16,7-9-60-16,7-7 38 15,26-11-201-15,-8-5-286 16,-6-7-817-16</inkml:trace>
  <inkml:trace contextRef="#ctx0" brushRef="#br0" timeOffset="8323.12">21734 12555 2536 0,'0'0'563'16,"0"0"-563"-16,0 0-9 15,0 0-20-15,0 0-95 16,0 0-500-16,0 0-416 0</inkml:trace>
  <inkml:trace contextRef="#ctx0" brushRef="#br0" timeOffset="8400.08">21676 12951 2154 0,'0'0'556'0,"0"0"-556"16,0 0-467-16,0 0-374 0</inkml:trace>
  <inkml:trace contextRef="#ctx0" brushRef="#br0" timeOffset="20112.4">22699 12530 1224 0,'0'0'513'16,"0"0"-400"-16,0 0-107 15,0 0 25-15,0 0 93 16,0 0-77-16,5 0 54 16,-3 0-92-16,0 0-1 0,0 0 68 15,-2 0-40-15,2 0-8 16,-2 0-28-16,0 0 30 16,0 0 8-16,0 0-38 15,0 0 0-15,0 0 21 16,0 0-20-16,0 0 0 15,0 0 30-15,0 0-31 16,0 0 106-16,0 0-106 16,0 0 0-16,0 0-8 15,0 0 8-15,0 0 0 16,0 3 0-16,0-3 1 16,0 0 0-16,0 0-1 15,4 0-41-15,4 0 41 16,3 0-27-16,2 0 26 0,3-8-45 15,-3-4-51 1,-4 2 84-16,-4-3-30 0,-5 3-4 16,0-2 47-16,0 2 0 15,-19 5 3-15,-3 2-3 16,-9 3 14-16,-9 5 3 16,-6 19-17-16,-4 12 0 15,1 8 67-15,2 4 0 16,10 2 17-16,6 0-17 15,12-2-66-15,13-6 79 16,6-6-79-16,6-5-1 16,26-9 40-16,10-8-39 15,9-10-1-15,7-4 0 16,4 0-85-16,3-18 84 0,0-9-137 16,-3-4-29-16,-4-8 13 15,-4-3-28-15,-5-5 11 16,-11-2 12-16,-9-3-4 15,-10-2 121-15,-5-1-14 16,-7 1 38-16,-1 3 18 16,-4 0 21-16,-2 3 18 15,0 4 36-15,0 3 12 16,0 10 65-16,0 8 29 16,0 7-55-16,0 8-53 15,0 7-34-15,-2 1-14 0,-4 14-25 16,-5 22 0-16,-5 20 115 15,-4 14-65-15,0 12 0 16,-3 2 54-16,1 0-41 16,2-5 29-16,2-9-26 15,5-9-65-15,4-12 92 16,4-10-93-16,1-13 0 16,4-10-10-16,0-8 25 15,0-7-6-15,0-1-9 16,0 0 0-16,14-11-22 15,5-13 22-15,6-5-41 16,2 1 40-16,2 0 0 16,2 6-11-16,-4 6 0 0,0 8 12 15,-2 8-40 1,-6 0 40-16,-3 8 0 16,-5 14 12-16,-3 6-10 15,-2 4 47-15,-2 1-49 0,-4-1 0 16,4-5-43-16,7 1-39 15,-2-7-175-15,5-9-338 0</inkml:trace>
  <inkml:trace contextRef="#ctx0" brushRef="#br0" timeOffset="33384.96">23760 12680 687 0,'0'0'280'0,"0"0"-166"15,0 0-14 1,0 0 12-16,0 0 28 0,0 0 70 16,0 0-110-16,0 0-16 15,0 0 34-15,0 0-13 16,0 0 28-16,0 0-55 15,0 0-39-15,0 0 75 16,0 0-74-16,0 0 18 16,0 0-3-16,0 0-34 15,0 0 61-15,0 0-53 16,0 0-29-16,0 0 62 16,0 0-56-16,-11 0-6 15,-13 0 0-15,-13 5 13 16,-7 13-38-16,-9 8 25 15,-3 6 0-15,5 4 3 0,6 0-3 16,9-4 0 0,10-7 0-16,13-7 16 0,10-10-37 15,3-8 21-15,13 0-128 16,23-3 109-16,9-17-138 16,3-6-97-16,2-4 95 15,-10 0 5-15,-7 0 125 16,-8 4 3-16,-11 6 26 15,-8 10 128-15,-6 4 6 16,0 6-18-16,0 0-55 16,-4 8-55-16,-12 15 71 15,1 4-11-15,-1 4-51 16,7-3 52-16,7-5-57 0,2-4-5 16,2-10-5-16,23-6-30 15,10-3 18-15,5-5-74 16,9-17-127-16,0-5 36 15,2-6-61-15,-7 1 69 16,-3 4 89-16,-12 4 80 16,-9 9 77-16,-11 15 88 15,-9 0-96-15,0 26 64 16,-14 18 40-16,-7 14-56 16,-8 10-6-16,-2 7-42 15,-4-3 75-15,6 1-78 16,3-5-29-16,8-8 41 0,7-7-66 15,7-9 3-15,4-8-15 16,0-9-17-16,0-10 11 16,11-8-61-16,2-9-34 15,7 0 90-15,3-29-8 16,1-14-127-16,0-13-89 16,1-12-1-16,-3-10 186 15,-1-3 2-15,-2 0 38 16,4 3-4-16,-1 5 22 15,2 9-8-15,1 11 33 16,2 14 16-16,-3 11 98 16,1 14-82-16,-6 10-46 15,0 4 32-15,-6 13-13 16,-4 16 15-16,-9 11-6 16,0 7-35-16,-9 1 22 0,-17-2-34 15,-9-5-34 1,-4-5 14-16,-5-6-113 0,-6-9-49 15,-19-16-48-15,11-5-134 16,4 0-670-16</inkml:trace>
  <inkml:trace contextRef="#ctx0" brushRef="#br0" timeOffset="33543.86">23601 12561 781 0,'0'0'977'0,"0"0"-785"16,0 0-126-16,0 0 21 15,0 0-5-15,0 0-68 16,0 0 88-16,130-58-102 16,-103 58-20-16,2 0-8 0,7-14-171 15,-7-4-174-15,-5-9-381 16</inkml:trace>
  <inkml:trace contextRef="#ctx0" brushRef="#br0" timeOffset="33667.78">24030 12123 1679 0,'0'0'200'16,"0"0"-118"-16,-7 203-82 15,0-111-128-15,3-9-269 0</inkml:trace>
  <inkml:trace contextRef="#ctx0" brushRef="#br0" timeOffset="35193.99">24741 12645 707 0,'0'0'808'0,"0"0"-617"0,0 0-121 16,0 0 9-16,0 0-29 16,0 0 41-16,0 0 5 15,6 28-6-15,-23 11 96 16,-8 4-129-16,1-1-10 16,-1-6 4-16,8-10-45 15,5-9 18-15,5-10-24 0,7-4 7 16,0-3 20-16,0 0-27 15,19-21-23-15,8-5-67 16,6-4 27-16,2-2 63 16,1 6-24-16,-5 8 24 15,-6 11-19-15,-8 7 19 16,-5 7 0-16,-8 15 43 16,0 4-24-16,-4-2 24 15,5-4-43-15,1-8 2 16,8-6 38-16,7-6-22 15,8-1 4-15,4-23-18 16,5-10-4-16,-1-11-38 16,-3-11-54-16,-3-10-30 15,-2-25 22-15,-7 4-70 16,1-10 6-16,-6 2 5 0,-5 24 159 16,-3 7 143-1,-7 21 50-15,-2 22-67 0,0 20-4 16,-19 1-122-16,-6 31 0 15,-10 17 91-15,0 17-7 16,-1 16 11-16,3 11-75 16,2 4-7-16,4 3 71 15,2-4-83-15,8-8 18 16,5-10 18-16,6-14-36 16,6-12 21-16,0-12-22 15,0-16 0-15,8-9-15 16,13-13 15-16,8-1-6 0,8-17-3 15,11-17-74 1,2-12 11-16,4-4-44 0,-7 4 5 16,-9 11 102-16,-11 17-15 15,-14 16 24-15,-9 2 18 16,-4 23 0-16,0 11 78 16,-9 2-55-16,3 0-40 15,4-8 69-15,2-5-55 16,10-6-15-16,22-7 33 15,13-10-33-15,5 0 17 16,11-10-17-16,-1-16-74 16,-4-6 72-16,-5-6-105 15,-9-3 0-15,-13 4 4 0,-13 11 103 16,-16 9 6-16,0 15 115 16,-29 2-111-16,-18 20 63 15,-9 12-22 1,1 5 15-16,6-1 1 0,11-7-11 15,13-6 2-15,15-12-58 16,8-2-21-16,2-9 3 16,8 0-49-16,23 0 12 15,11-20-36-15,10-6-134 16,2-5-13-16,-4 2-6 16,-7 3 71-16,-12 6 173 15,-13 17 21-15,-11 3 35 16,-7 8 102-16,0 19 33 0,-12 0 7 15,1 2-105-15,3-8-52 16,5-5 63-16,3-7-102 16,5-7 20-16,17-2 20 15,9 0-42-15,5-16-11 16,2-5-87-16,-3-3-25 16,1 0 72-16,-3 5-58 15,-6 0 44-15,-4 9 52 16,-10 7 13-16,-6 3 25 15,-7 9 41-15,0 14 8 16,0 3 59-16,0 1-96 16,0-3-14-16,0-5-1 0,0-6-16 15,11-2 20 1,9-10-26-16,9-1-21 0,5 0 6 16,3-7-74-16,3-10-12 15,1 0 69-15,-4-1 10 16,-3 2 11-1,-7 4 6-15,-8 4 5 0,-9 8 67 16,-10 0-56-16,0 1-1 16,0 18 26-16,-14 2-35 15,-8 1-2-15,-5-2-25 16,-24-4-91-16,7-3-70 16,-1-11-435-16</inkml:trace>
  <inkml:trace contextRef="#ctx0" brushRef="#br0" timeOffset="35380.87">25430 12479 1220 0,'0'0'773'0,"0"0"-634"16,135-12-95-16,-63 12 0 15,-1 16-35-15,-6 19-13 16,-9 16 4-16,-21 45-139 15,-14-12-88-15,-19-5-381 0</inkml:trace>
  <inkml:trace contextRef="#ctx0" brushRef="#br0" timeOffset="35459.83">25698 13148 1420 0,'0'0'386'16,"0"0"-186"-16,0 0-156 16,0 0-44-16,0 0-149 15,0 0-387-15</inkml:trace>
  <inkml:trace contextRef="#ctx0" brushRef="#br0" timeOffset="35961.64">27073 12432 1854 0,'0'0'474'0,"0"0"-318"0,0 0-150 15,0 0 13-15,0 0-18 16,0 0 14-16,-5 105 64 15,-8-41-24 1,-3 8-44-16,0 1 60 0,1-3-71 16,1-7 2-16,1-6 17 15,5-9-19-15,2-8-5 16,4-9 4-16,2-11-135 16,0-8 20-16,21-12-167 15,3-12-18-15,1-15-319 0</inkml:trace>
  <inkml:trace contextRef="#ctx0" brushRef="#br0" timeOffset="36192.51">27273 12460 1443 0,'0'0'629'0,"0"0"-565"0,0 0-58 15,0 0 58-15,0 0 27 16,0 0 55-16,0 139-71 15,-9-75-69-15,-2 6 49 16,0-2-55-16,0-4-3 16,4-6-18-16,3-7 11 15,2-8-43-15,0-8-38 16,-4-9-193-16,4-10-32 16,0-9-443-16</inkml:trace>
  <inkml:trace contextRef="#ctx0" brushRef="#br0" timeOffset="36576.28">26691 12816 1773 0,'0'0'310'16,"0"0"-131"-16,0 0-79 16,0 0-36-16,0 0-6 15,0 0-56-15,141-7 8 16,-45 7-10-16,31-4-28 15,-9-2-5-15,-11 3 29 0,-25 3-8 16,-30 0 11-16,-7 0 1 16,-8 13 0-16,-22 15 33 15,-15 7-18-15,0 9 122 16,-17 2-85-16,-3 0-34 16,2-2 16-16,7-9-34 15,6-8 7-15,5-8-7 16,0-12 12-16,0-5-12 15,13-2 0-15,6-6-7 16,1-20-7-16,-3-9-48 16,-3-4 17-16,-5-5-1 15,-5 3 46-15,-4 8-13 16,0 6 13-16,0 14-24 16,0 11-31-16,-4 2-243 15,-3 0-322-15</inkml:trace>
  <inkml:trace contextRef="#ctx0" brushRef="#br0" timeOffset="36768.68">27893 12837 2510 0,'0'0'95'0,"0"0"-95"15,0 0-247-15,0 0 96 16,0 0 48-16,-22 109-79 16,11-75-409-16</inkml:trace>
  <inkml:trace contextRef="#ctx0" brushRef="#br0" timeOffset="36847.65">27819 13140 1388 0,'0'0'398'0,"0"0"-372"15,0 0-26-15,0 0-309 16,0 0-1061-16</inkml:trace>
  <inkml:trace contextRef="#ctx0" brushRef="#br0" timeOffset="38834.05">28290 13395 1151 0,'0'0'1308'0,"0"0"-1136"16,0 0-172-16,0 0-21 15,0 0 21-15,133-83 29 16,-68 37-28-16,7-8 0 15,1-6-1-15,3-3-110 16,-5-6 46-16,-4-1-13 16,-11-1 1-16,-13 6 76 15,-12 6 16-15,-14 16 45 0,-8 11 38 16,-9 20-71-16,0 12 24 16,-13 12-52-16,-18 25 0 15,-7 19 23-15,-1 8 33 16,8 4-15-16,14-2-41 15,10-11 26-15,7-9-20 16,11-14-6-16,20-14-27 16,11-12 17-16,10-6-42 15,4-10-23-15,0-19-48 16,2-14-121-16,-6-6 102 16,-2-4 14-16,-8-3 63 15,-4 1 65-15,-11 11 30 16,-9 13 103-16,-10 12 104 0,-8 13-76 15,0 6-21-15,-8 16-127 16,-17 22 34-16,-6 10 66 16,-3 7-83-16,5 1-5 15,6-2-25-15,4-4 0 16,11-8-24-16,6-8-100 16,2-6-127-16,17-10-216 15,5-10-478-15</inkml:trace>
  <inkml:trace contextRef="#ctx0" brushRef="#br0" timeOffset="39104.43">29304 13226 1410 0,'0'0'1256'0,"0"0"-1256"0,0 0-198 16,0 0 167-16,0 0 8 15,0 0 23-15,132-98 0 16,-92 60-26-16,-5-2-28 15,-2-1-155-15,-6 3 63 16,-6 8 146-16,-8 9 18 16,-9 13 188-16,-4 8-54 15,0 6-140-15,-19 24 78 16,-6 12-66-16,0 11-12 16,-2 0 14-16,8-1-26 15,3-6-15-15,9-8-104 0,7-14-207 16,15-9-202-1,8-14-804-15</inkml:trace>
  <inkml:trace contextRef="#ctx0" brushRef="#br0" timeOffset="39303.32">29848 12925 1375 0,'0'0'1113'0,"0"0"-918"0,0 0-195 15,0 0 0-15,0 0 19 16,0 0 17-16,0 0 31 16,151 9-67-16,-106-4-15 0,-3 0 1 15,-4-1-133 1,-15-1-73-16,-13 0-105 16,-10-1-365-16</inkml:trace>
  <inkml:trace contextRef="#ctx0" brushRef="#br0" timeOffset="39450.24">29772 13004 1440 0,'0'0'571'16,"0"0"-443"-16,0 0-51 16,0 0-46-16,0 0 154 15,0 0-114-15,0 0-71 16,167 46-27-16,-66-46-233 16,-15 0-245-16,-10 0-218 0</inkml:trace>
  <inkml:trace contextRef="#ctx0" brushRef="#br0" timeOffset="39970.94">30254 13205 1192 0,'0'0'543'0,"0"0"-422"16,0 0-52-16,0 0 76 15,0 0 143-15,0 0-127 16,0 0-86-16,69-29-75 15,-27 0-6-15,3-8-6 16,-3-3-67-16,3-8-71 16,-3-3 63-16,-2-7-47 15,1-1 67-15,-8 1 41 0,-8 5 26 16,-10 15 62-16,-7 13 134 16,-8 18-73-16,0 7-46 15,-8 10-52-15,-13 24-25 16,2 10 67-16,1 6-24 15,7 3 32-15,11-1-59 16,0-9-10-16,2-6 81 16,18-7-87-16,6-13 8 15,5-8 8-15,8-9-8 16,1 0-16-16,2-26-43 16,3-10-126-16,-3-13 83 15,-3-4-48-15,-2-10 26 16,-6-1 26-16,-4 3-11 15,-7 15 101-15,-6 13 152 16,-8 15 102-16,-4 14 29 0,-2 4-220 16,0 18-62-16,-11 20 39 15,-7 12-16-15,-4 10 32 16,0 5-56-16,2-2-3 16,1 0-27-16,13 1-157 15,4-18-155-15,2-14-333 16</inkml:trace>
  <inkml:trace contextRef="#ctx0" brushRef="#br0" timeOffset="40437.67">31281 13006 2109 0,'0'0'218'15,"0"0"-194"-15,0 0-24 0,0 0 71 16,0 0 120-16,0 0-50 15,0 0-126-15,-7-22 49 16,7 20-63-16,0 0-1 16,0 0 28-16,0 2-22 15,0 0-12-15,0 0-3 16,0 0-6-16,0 0-18 16,0 0 33-16,0 0-19 15,0 0 17-15,-2 0 2 16,2 0-8-16,0 0 8 15,0 0 0-15,0 0 10 0,0 0-10 16,0 0 0-16,0 0-3 16,0 0 19-16,9 0-13 15,5 0-3-15,-1 7 0 16,-2 12-7-16,-4 6 8 16,-7 10-1-16,-13 7 27 15,-28 6-18-15,-7 5 39 16,-6-4-31-16,9-3-15 15,9-11 64-15,17-7-66 16,14-10 0-16,5-6-2 16,24-8 16-16,26-4-17 15,16 0 3-15,19-12-139 16,36-24-24-16,-19 4-216 0,-15 1-528 16</inkml:trace>
  <inkml:trace contextRef="#ctx0" brushRef="#br0" timeOffset="41635.53">14017 14270 1961 0,'0'0'567'0,"0"0"-437"0,0 0 25 16,0 0-30-16,0 0-81 16,0 0-10-16,0 0-34 15,-12 0 17-15,32 31-25 16,9 11 8-16,9 12 0 0,5 3-1 16,1 1 7-1,1-6-6-15,-1-2 0 0,-2-10 9 16,3-3-50-16,-3-11 40 15,-1-6-165-15,10-15-109 16,-10-3-260-16,-8-2-210 0</inkml:trace>
  <inkml:trace contextRef="#ctx0" brushRef="#br0" timeOffset="42302.2">14761 14084 2078 0,'0'0'486'16,"0"0"-486"-16,0 0 13 16,0 0-5-16,-67 157 54 0,34-79 95 15,2 7-114 1,4-4-23-16,4 0 5 16,12-14-15-16,11-6-4 0,0-15-6 15,19-14 1-15,18-9-44 16,17-18-13-16,10-5-133 15,12-12 0-15,9-24 40 16,0-13-83-16,-8-4-61 16,-9 1 149-16,-20 6 144 15,-21 11 111-15,-23 15 124 16,-4 17 147-16,-35 3-212 16,-21 22-70-16,-6 16 36 15,-5 9-57-15,5 4 51 16,10 0-114-16,16-10-16 15,14-6 12-15,15-12-12 0,7-6-7 16,13-11-52-16,26-6-33 16,9 0 40-16,6-27-181 15,2-5-97 1,-2-2 20-16,-12 0-55 0,-9 8 358 16,-12 10 7-16,-15 12 244 15,-6 4-9-15,0 7-72 16,-6 14 17-16,-6 3-61 15,3-2-52-15,7-6-15 16,2-6-52-16,0-4 1 16,18-6-33-16,9 0 25 15,2-4-76-15,-1-13-58 0,-1-6-131 16,-4 0 25 0,-7 8 46-16,-6 3 201 0,-3 7 23 15,-5 5 132-15,-2 3 4 16,0 17 104-16,0 6-128 15,4-2-48-15,8 1-87 16,3-7 14-16,8-10 21 16,8-8-35-16,4 0-58 15,3-13-47-15,12-31-150 16,-13 9-218-16,-8-6-288 0</inkml:trace>
  <inkml:trace contextRef="#ctx0" brushRef="#br0" timeOffset="42576.05">15653 14575 1205 0,'0'0'674'0,"-4"107"-432"16,-15 1-139-16,-3 32 39 0,-1 9-66 16,8-24 46-16,9-35 3 15,6-33-70-15,0-4-10 16,0 5-45-16,0-4 0 16,-2 0 3-1,-4-17-3-15,0-17-6 0,-7-14 0 16,-8-6-7-16,-3-10-12 15,0-20-8-15,4-18 33 16,13-10 6-16,7-7 3 16,7-7-8-16,20 1-2 15,4-3-2-15,4 5 2 16,-1-1-104-16,-3 7-87 16,-15-25-39-16,-8 19-302 0,-8 11-309 15</inkml:trace>
  <inkml:trace contextRef="#ctx0" brushRef="#br0" timeOffset="42719.96">15282 14347 1692 0,'0'0'514'15,"0"0"-323"-15,0 0-45 16,0 0 11-16,54-118 45 16,-23 101-169-16,5 10-33 15,4 23-39-15,-6 21-259 16,-12 10-398-16</inkml:trace>
  <inkml:trace contextRef="#ctx0" brushRef="#br0" timeOffset="42837.91">15076 15330 2407 0,'0'0'0'0,"0"0"-605"0</inkml:trace>
  <inkml:trace contextRef="#ctx0" brushRef="#br0" timeOffset="52858.38">19879 4489 725 0,'0'0'211'0,"0"0"-149"16,0 0 30-16,0 0 55 15,0 0 21-15,0 0 5 16,-12 0-26-16,10 0-64 16,2-1 20-16,-2-2 7 15,0 3 5-15,2 0 18 16,-2 0-13-16,2-2-29 16,-2 2 7-16,2 0 30 15,0 0-33-15,0 0-18 16,0-2-22-16,0 2-7 15,0 0-5-15,0-1-16 16,0 1 1-16,6 0-10 0,12-2-4 16,14-2-4-16,10 0-4 15,11 0 3 1,3-1-7-16,0 3 4 0,-4 2-6 16,-2 0 1-16,2-1-1 15,4 1 0-15,19-5-31 16,-13 3-182-16,-10-3-513 0</inkml:trace>
  <inkml:trace contextRef="#ctx0" brushRef="#br0" timeOffset="53541.55">22086 4521 879 0,'0'0'1360'0,"0"0"-895"16,0 0-348-16,0 0 32 15,0 0-1-15,0 0-43 16,0 0-37-16,49 0-35 15,7 0-16-15,15 0-9 16,14 0-7-16,6 0-2 16,3 0 1-16,-1-1-86 0,25-10-63 15,-24 4-156 1,-20 1-385-16</inkml:trace>
  <inkml:trace contextRef="#ctx0" brushRef="#br0" timeOffset="58757.23">15153 15073 1979 0,'0'0'788'16,"0"0"-658"-16,0 0-93 15,0 0-35-15,0 0 5 16,0 0-5-16,0 0-1 15,-22-19-1-15,31 14-149 0,13 3-211 16,0-8-358-16</inkml:trace>
  <inkml:trace contextRef="#ctx0" brushRef="#br0" timeOffset="59597.32">16422 14430 1352 0,'0'0'822'0,"0"0"-556"15,0 0-143 1,0 0-48-16,0 0-19 0,0 0-3 16,0 0-23-1,-5 0-30-15,5 32 8 0,0 12 3 16,3 8 29-16,5 4-31 16,6-6 1-16,1-6-9 15,6-12 0-15,1-6 6 16,6-12-6-16,7-10 8 15,2-4-6-15,3-4-3 16,3-19-21-16,-3-12-48 16,-7-5-20-16,-8-6 3 15,-10-3 8-15,-11-2 25 16,-4 9 26-16,0 6 27 16,-15 14 62-16,-5 8 26 0,-5 14-19 15,1 0-49-15,0 26-20 16,1 8 33-16,10 4 13 15,6 0-13-15,7-2-17 16,9-8-16-16,20-8-10 16,11-8-19-16,7-12-8 15,4 0-19-15,5-4-44 16,-5-18-80-16,-2-5-1 16,-8 1 18-16,-8 3 66 15,-8 0 68-15,-12 10 29 16,-9 13 89-16,-4 0 60 15,0 18-64-15,-13 23 72 16,-7 2-42-16,-1 7-59 0,6-1 8 16,2-8-25-16,6-9-24 15,7-7-15-15,0-11-55 16,0-13-57-16,18-1-57 16,-1-5-26-16,4-22-67 15,-1-29-143-15,-5 5-100 16,-1 0-409-16</inkml:trace>
  <inkml:trace contextRef="#ctx0" brushRef="#br0" timeOffset="60071.05">17146 14497 1403 0,'0'0'691'16,"0"0"-499"-16,0 0-125 15,0 0 60-15,0 0-48 16,-24 141-30-16,24-103-22 16,0-6-11-16,20-10-16 0,11-13-1 15,11-9-11-15,3 0-6 16,2-21-39-16,0-6-26 15,-7-6-3-15,-7-1 31 16,-10 2 5-16,-13 2-3 16,-10 9 53-16,0 14 75 15,-15 7 26-15,-14 4-55 16,-4 28 4-16,-4 12 38 16,6 1 13-16,10 4-51 15,7-3-19-15,14-5-12 16,0-11-19-16,20-9-8 15,13-9-17-15,9-12-7 0,8 0-23 16,4-19-34 0,-1-13-54-16,-2-5 8 15,-4-3-23-15,-9-4 13 0,-14 3 44 16,-8 10 101-16,-14 4 19 16,-2 18 171-16,0 9 42 15,-20 2-137-15,-2 28-30 16,1 5 43-16,6 11-19 15,9 0-35-15,6-3-11 16,0-4-16-16,21-7-12 16,8-11-15-16,10-5-9 15,-1-9-17-15,1-7-62 16,-5 0-32-16,-14-23-32 16,-11-3-119-16,-9 1-311 0</inkml:trace>
  <inkml:trace contextRef="#ctx0" brushRef="#br0" timeOffset="60225.96">17240 14383 1698 0,'0'0'589'15,"0"0"-371"-15,0 0-72 16,0 0-51-16,85-108-49 16,-45 108-35-16,7 0-11 15,6 80-76-15,-8-5-212 16,-18 7-631-16</inkml:trace>
  <inkml:trace contextRef="#ctx0" brushRef="#br0" timeOffset="60323.9">17329 15302 340 0,'0'0'0'0</inkml:trace>
  <inkml:trace contextRef="#ctx0" brushRef="#br0" timeOffset="61352.88">18963 13909 1194 0,'0'0'1060'16,"0"0"-894"-16,0 0-157 16,0 0-9-16,0 0-5 15,0 0 5-15,0 0 48 16,5 194 25-16,-5-32 5 16,-21 10 10-16,-1-29-10 0,4-44-23 15,7-44-41-15,0-9-5 16,2-1-2-16,3-5 1 15,-2-6-7-15,6-15-1 16,2-10 13-16,0-9 2 16,0-9-14-16,20-26-1 15,14-19-12-15,8-14-82 16,7-2 11-16,3 12 14 16,-4 12 53-16,-5 21 10 15,-7 21-2-15,-14 4 7 0,-15 24 1 16,-7 14 30-1,-7 10 46-15,-26 2-11 0,-6 2-15 16,-3-7-17 0,0-9-13-16,6-8-3 15,9-10-16-15,10-11 11 0,10-7 5 16,7-3-17-16,0-28-33 16,22-10-167-16,19-12 64 15,7-3-15-15,8 8 7 16,-4 9 54-16,-8 20 59 15,-11 15 31-15,-10 4 16 16,-12 23 85-16,-11 16 5 16,0 7-17-16,-7 6-44 0,-13-3-15 15,0-7-10 1,2-11-19-16,7-8 10 0,7-11-10 16,4-12 1-16,0 0-2 15,20-18-14-15,13-19-108 16,9-5-5-16,8-4-20 15,-2 2 29-15,2 12 72 16,-11 8 46-16,-7 19 57 16,-12 5 0-16,-13 12 18 15,-7 17 13-15,0 3-9 16,-18-1 3-16,0-7-40 16,2-6-14-16,5-6-3 15,7-8-6-15,4-4-8 16,0 0 5-16,11-12-16 15,13-10-55-15,8-6 15 16,5 1 28-16,4 5-6 16,-3 6-4-16,-1 10 21 0,-3 6 1 15,-8 0 8-15,-5 18 14 16,-8 5 5-16,-6-2-9 16,-7 4-18-16,0-4-21 15,0-7-46-15,-18-11-100 16,-2-3-208-16,5 0-720 0</inkml:trace>
  <inkml:trace contextRef="#ctx0" brushRef="#br0" timeOffset="61518.78">19670 13962 2376 0,'0'0'506'0,"0"0"-506"16,0 0-46-16,-77 125 28 15,29-32 18-15,-8 32 10 16,12 11-10-16,13-19-185 16,17-37-696-16</inkml:trace>
  <inkml:trace contextRef="#ctx0" brushRef="#br0" timeOffset="63244.34">20492 14911 2314 0,'0'0'293'16,"0"0"-293"-16,0 0-32 16,0 0 32-16,0 0 8 0,112-136-7 15,-72 87-2-15,-1-5-67 16,-2-2-92-16,-6 6 28 15,-9 10 115-15,-8 9 17 16,-10 16 145-16,-4 15 6 16,0 2-102-16,0 36-48 15,-16 36 44-15,-4 35 35 16,2-1-25-16,5-10 8 16,1-16-26-16,8-22-35 15,0 2 13-15,2-2-14 16,2-12 0-16,0-11 6 15,0-16-7-15,0-2 0 16,0-15-38-16,0-4-8 0,0 0 46 16,6-18-12-16,3-18-30 15,0-12-110-15,2-11-30 16,-2-4-118-16,0 2 30 16,0 13 146-16,-2 9-13 15,-1 13-83-15,-3 9-99 16,-1-1 305-16,0 2 14 15,1-4 170-15,-1-2-68 16,2-6-53-16,0-6-27 16,1-7-12-16,1-8 54 15,4 0 94-15,5 0 42 16,7 0-7-16,5 5-21 16,4 8-62-16,3 9-61 15,-3 12 6-15,-2 13 15 0,-4 2-9 16,-12 13-15-16,-9 22 22 15,-4 9 4 1,-22 10-19-16,-16 4-20 0,-11-5-18 16,0-4-8-16,3-13-7 15,9-12-1-15,11-8-2 16,15-14 2-16,8-2-9 16,3-2 2-16,21-24-60 15,16-6-35-15,17-8 73 16,6-8 14-16,5-1 5 15,-1-10-45-15,-3-2-38 16,-8-3-15-16,-9-2 44 16,-12-1 47-16,-12 2 16 15,-16 6 2-15,-4 8 0 0,0 11 68 16,-15 10 37-16,-5 11 11 16,2 15-72-16,-2 4-44 15,-2 23-10-15,1 25 10 16,-2 32 10-16,0 28 50 15,5 0 11-15,5-10-11 16,3-15-20-16,6-23-23 16,2 1 2-16,2-2-10 15,0-11-8-15,0-19-1 16,6-13-1-16,10-12-18 16,9-4 4-16,6-18 13 15,11-22-81-15,5-9-31 16,2-9-12-16,-2 0 49 0,-7 12 4 15,-11 12 31-15,-9 19 28 16,-11 15 13-16,-7 3 1 16,-2 26 86-16,0 3 16 15,2 3-29-15,10-5-29 16,7-4 10-16,13-10 20 16,13-8-31-16,5-8-13 15,11 0-30-15,-1-20-21 16,-2-8-19-16,-7-2-24 15,-13-2-10-15,-13 4-4 16,-15 6 37-16,-10 8 41 16,-10 14 79-16,-28 0-51 15,-11 24 3-15,-7 16 36 0,1 8 20 16,3 2-16 0,12-2-12-16,16-11-13 15,12-10-31-15,12-8-14 0,0-7-1 16,16-12-22-16,17 0 6 15,9-10-47-15,6-15-85 16,1-7-32-16,-5 0-24 16,-6-2 31-16,-9 5 91 15,-11 10 82-15,-11 11 97 16,-7 8 67-16,0 0-27 16,0 20-16-16,-13 6 14 15,1 1-60-15,5-1-44 16,7-6-19-16,0-5-2 0,0-10-7 15,19-5-3-15,6 0-16 16,10-5-27-16,5-17-79 16,2 0-61-16,1-6-10 15,-1 2 68-15,-3 5 104 16,-8 10 21-16,-6 7 112 16,-9 4-13-16,-7 4 17 15,-3 14-14-15,-1 6 7 16,0-2-41-16,1 0-21 15,7-4-10-15,8-7 9 16,6-6 1-16,8-3-9 16,9-2-38-16,6 0-25 15,1-5-24-15,0-8-4 0,-2 4 9 16,-1 4-13-16,-11 1 12 16,-8 4 7-16,-14 0-4 15,-13 9-46-15,-2 4 27 16,-15 6 30-16,-20-2-41 15,-39-4-119-15,7-4-121 16,-2-9-488-16</inkml:trace>
  <inkml:trace contextRef="#ctx0" brushRef="#br0" timeOffset="63410.25">21609 14430 1618 0,'0'0'915'16,"0"0"-678"-16,69-121-134 15,-13 82-30-15,8 12-37 16,10 10-12-16,4 14-24 0,3 3 0 16,14 35-189-16,-22 0-355 15,-12 0-813-15</inkml:trace>
  <inkml:trace contextRef="#ctx0" brushRef="#br0" timeOffset="64749.57">23731 14319 1602 0,'0'0'826'0,"0"0"-676"16,0 0-128-16,0 0-22 15,0 0 0-15,-18 175 55 16,1-89 14-16,-1 8-29 16,7-16-16-16,1 3-23 15,6-15 11-15,4-15-12 16,0-22-4-16,4-13-63 15,14-16-32-15,9-4 50 16,4-30-50-16,3-19-178 16,6-30 2-16,-5 1-10 15,-6-5 47-15,-4 10 238 16,-17 28 66-16,-4 11 452 16,-4 28-152-16,-14 10-234 15,-15 26-95-15,-3 18 39 0,10 4 9 16,9 1-15-16,13-3-24 15,0-11-22-15,25-7-12 16,12-12-12-16,13-11-11 16,8-5-16-16,6-21-59 15,3-16-23-15,-2-18-8 16,-7-13-150-16,-5-31-47 16,-13 4-51-16,-9-8 38 15,-8 6 327-15,-12 38 397 16,-9 9 107-16,-2 32-158 15,-11 18-231-15,-18 35-84 16,-9 28 17-16,0 17 62 0,0 12-8 16,9 4-32-16,6-1-24 15,11-15-28-15,7-10-16 16,5-14-3-16,0-13 1 16,9-15-24-16,11-18-18 15,9-10-21-15,5 0-27 16,5-26-62-16,4-15-32 15,1-5-3-15,-2-8 81 16,-7 10 106-16,-9 9 7 16,-12 12 200-16,-8 17-42 15,-6 6-96-15,0 12-50 16,0 17 69-16,0 6-49 16,0-3-21-16,0-4-10 0,0-7-7 15,4-7 6 1,15-9-7-16,5-5-9 0,3 0-10 15,4-18-19-15,-3-10 9 16,-1-6-25-16,-4-1-44 16,-7 3 53-16,-5 0 45 15,-9 15 49-15,-2 11 91 16,0 6-92-16,-2 0-47 16,-9 14 12-16,-1 4 0 15,6-4 12-15,6-2-5 16,0-6-1-16,0-3 4 15,20-3-8-15,11 0 3 16,9 0-15-16,7 0-3 16,4-3-17-16,3-6-20 15,-1-4-11-15,1-1-9 0,-3-5-5 16,-6 2 32-16,-10-1 28 16,-12 0 1-16,-10 6 1 15,-11 7 23-15,-2 5 21 16,-7 12-44-16,-22 25-16 15,-6 19 16-15,-12 32 29 16,-2 30 0-16,6-9-17 16,10-12 10-16,8-12-9 15,10-27 14-15,1 5-19 16,-1-1 1-16,3-15-3 0,4-10-6 16,1-14 0-1,1-8-27-15,-4-11-58 16,-3-4 12-16,-7-10-28 0,-35-46-286 15,6 6-166-15,-5-4-560 16</inkml:trace>
  <inkml:trace contextRef="#ctx0" brushRef="#br0" timeOffset="64887.05">24529 14245 2457 0,'0'0'383'0,"0"0"-291"16,137-65-65-16,-75 50-25 15,-2 15-2-15,-7 0-8 16,-2 52-105-16,-15-4-239 16,-13 3-492-16</inkml:trace>
  <inkml:trace contextRef="#ctx0" brushRef="#br0" timeOffset="66140.33">25846 14825 1652 0,'0'0'908'15,"0"0"-717"-15,0 0-151 16,0 0-11-16,0 0 22 16,0 0-32-16,159-139-11 15,-96 77-7-15,-1-4-1 16,-4-7 0-16,-7-4 1 15,-6-3-1-15,-12-3 1 16,-10 9-1-16,-11 11 1 16,-7 24 41-16,-5 18 41 15,0 21-77-15,-13 13-6 0,-20 46-32 16,-13 46 22-16,0 32 10 16,5-5 14-1,18-30-13-15,11-34 5 0,10-24-6 16,2 0-1-1,0-6 1-15,0 1 0 0,20-22-3 16,9-12-18-16,11-5-3 16,11-26-59-16,5-19-97 15,2-5 58-15,-1-8 45 16,-7 4 53-16,-12 11 6 16,-12 11 18-16,-9 18 54 15,-15 14-24-15,-2 5-20 16,0 23 51-16,-7 10 54 0,-2 4-76 15,4-2-29-15,5-5 0 16,0-10-2-16,7-6-2 16,13-10-6-16,5-9-11 15,4 0-27-15,0-12-34 16,0-16-16-16,-2-8-37 16,-1-6-63-16,-2 0 79 15,-3 7 43-15,-6 8 66 16,-6 15 275-16,-9 12-63 15,0 5-137-15,0 29-26 16,-11 5 11-16,0 3-35 16,4-2-9-16,7-6-16 15,0-10 9-15,0-8-9 0,22-16 1 16,7 0-1-16,12-9 0 16,1-22-55-16,5-5-4 15,-3-8 12-15,-4-8-19 16,-4-3 23-16,-12 6 13 15,-10 3 30-15,-12 11 64 16,-2 19 147-16,-10 14-87 16,-25 4-106-16,-2 31-17 15,-1 8 8-15,5 12 6 16,8-2 6-16,12 0-13 16,11-5-8-16,2-10 2 15,6-7-2-15,19-12 0 16,10-9 0-16,5-8 0 0,10 0-12 15,0-22-13 1,2-10-13-16,-1-8-21 0,-4-4-18 16,-9 2 30-16,-12 6 47 15,-10 10 9-15,-11 18 128 16,-5 8-50-16,0 4-68 16,-21 32-18-16,0 4 14 15,0 8 4-15,8-2-8 16,6-6-10-16,7-8 8 15,0-10-9-15,9-9 14 16,13-11-14-16,7-2 0 16,7-12 0-16,2-19-50 0,2-9-80 15,-2-4-26 1,-5-4 61-16,-1 3 13 0,-10 11 82 16,-6 10 22-1,-8 19 169-15,-8 5-80 0,0 14-82 16,0 22 0-16,-8 12-13 15,-6 6-5-15,-1 2-11 16,-1-4-96-16,1-5-162 16,1-15-262-16,3-14-466 0</inkml:trace>
  <inkml:trace contextRef="#ctx0" brushRef="#br0" timeOffset="69562.95">27137 14316 1267 0,'0'0'324'15,"0"0"-184"-15,0 0-19 16,0 0 17-16,0 0 36 16,0 0-48-16,0 0-46 15,0-81-2-15,0 69-15 16,11-2-16-16,1 0 4 15,5-1 4-15,1 1-25 16,7 2-15-16,2 5-14 0,2 2 0 16,2 5-1-16,0 0-6 15,-5 21-18-15,-5 19-65 16,-21 50-44 0,0-6-117-16,-7-2-423 0</inkml:trace>
  <inkml:trace contextRef="#ctx0" brushRef="#br0" timeOffset="69700.42">26959 15200 1918 0,'0'0'504'0,"0"0"-473"15,0 0-31-15,0 0-68 16,0 0-22-16,0 0-117 16,125-28-973-16</inkml:trace>
  <inkml:trace contextRef="#ctx0" brushRef="#br0" timeOffset="70128.3">28731 14642 1091 0,'0'0'1083'15,"0"0"-954"-15,0 0-83 16,0 0 13-16,-152-38 8 16,83 60 13-16,0 16 5 0,5 10-6 15,10 6-27-15,16-8-9 16,16-3-23-16,15-11-19 16,7-10 5-16,21-8-6 15,17-14-21-15,12 0-58 16,6-19-65-16,0-10-107 15,-5-3-5-15,-9 1 48 16,-10 7 82-16,-10 6 126 16,-9 14 82-16,-11 4 85 15,-2 29-13-15,-2 22 93 16,-15 16-114-16,-1 11-17 16,0 2-31-16,2-4-54 15,5-10-16-15,5-7-6 16,6-11-9-16,0-17-72 15,0-4-64-15,19-27-90 0,6 0-66 16,0-8-296-16</inkml:trace>
  <inkml:trace contextRef="#ctx0" brushRef="#br0" timeOffset="70633.57">28994 14570 1964 0,'0'0'561'15,"0"0"-561"-15,0 0 0 16,-25 102 46-16,6-37 45 16,-4 9 18-16,7-4-41 15,3-6-45-15,9-12-14 0,4-12-2 16,0-16 1-16,0-10-7 16,0-10-1-16,6-4 1 15,11-8 1-15,6-23-2 16,6-12-65-16,10-13-38 15,7-6 57-15,4-2 5 16,2 6-51-16,0 13-21 16,-11 13 66-16,-13 16 47 15,-12 16 9-15,-12 0 41 16,-4 20 57-16,-4 14 5 16,-21 6 3-16,-6 4-24 15,-2 5-32-15,1-9-17 16,8-4-19-16,6-6-14 15,7-11-9-15,6-7-3 0,5-6-6 16,5-6-47-16,19 0 6 16,12-19 3-16,7-11-132 15,3-4-22-15,-3 0 19 16,-10 10 182-16,-11 12 3 16,-10 12 113-16,-6 0-30 15,-6 24 10-15,0 3-17 16,0 8-19-16,0-5-36 15,0-2-24-15,0-10-55 16,0-13-72-16,7-5-141 16,-1 0-273-16</inkml:trace>
  <inkml:trace contextRef="#ctx0" brushRef="#br0" timeOffset="70910.39">29299 14173 1270 0,'0'0'1140'0,"0"0"-885"15,0 0-87-15,0 0-24 16,0 0-52-16,0 0-33 16,0 0-22-16,2-32-29 15,-2 22-8-15,12-2-12 16,8 0-12-16,2 6-14 15,7 6 29-15,-2 0 2 16,-2 24-26-16,-10 22-7 0,-11 18-8 16,-4 12 3-1,-37 38-48-15,-5-17-153 0,1-18-385 0</inkml:trace>
  <inkml:trace contextRef="#ctx0" brushRef="#br0" timeOffset="71184.81">29810 14892 848 0,'0'0'947'16,"0"0"-848"-16,0 0 48 15,0 0 161-15,0 0-67 16,0 0-92-16,0 0-40 0,-52 35-44 15,57-35-35-15,7 0-7 16,-2 0-4-16,-3-9-13 16,-4 0 14-16,-3-3-20 15,0-2 5-15,-18 3-5 16,-24 11-102-16,3 0-226 16,4 0-687-16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42.434"/>
    </inkml:context>
    <inkml:brush xml:id="br0">
      <inkml:brushProperty name="width" value="0.05" units="cm"/>
      <inkml:brushProperty name="height" value="0.05" units="cm"/>
      <inkml:brushProperty name="color" value="#FFFFFF"/>
    </inkml:brush>
  </inkml:definitions>
  <inkml:trace contextRef="#ctx0" brushRef="#br0">452 35 6569,'0'0'8549,"-3"-6"-7654,-15-23 1489,12 41 1054,-15 13-3951,19-22 753,-73 82-260,-224 238-23,290-316 32,-8 7 52,15-10-59,10-5-63,49-21 116,-40 15-6,0 0 0,36-9 1,11 6 191,86-1 1,18-2-2307,-138 8-2147,47-13 1,-58 12-2712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42.812"/>
    </inkml:context>
    <inkml:brush xml:id="br0">
      <inkml:brushProperty name="width" value="0.05" units="cm"/>
      <inkml:brushProperty name="height" value="0.05" units="cm"/>
      <inkml:brushProperty name="color" value="#FFFFFF"/>
    </inkml:brush>
  </inkml:definitions>
  <inkml:trace contextRef="#ctx0" brushRef="#br0">102 1 7466,'0'0'11722,"-73"173"-10898,59-112-808,3-1 592,8-10-608,3-3 0,0-9-224,0-6-384,10-19-1424,8-7-2425,3-6-7578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43.248"/>
    </inkml:context>
    <inkml:brush xml:id="br0">
      <inkml:brushProperty name="width" value="0.05" units="cm"/>
      <inkml:brushProperty name="height" value="0.05" units="cm"/>
      <inkml:brushProperty name="color" value="#FFFFFF"/>
    </inkml:brush>
  </inkml:definitions>
  <inkml:trace contextRef="#ctx0" brushRef="#br0">334 0 8554,'0'0'7736,"-24"28"-6958,-144 164 789,38-43-443,128-148-1119,1 0 0,0 0 0,0 1-1,0-1 1,1 0 0,-1 0 0,0 1 0,0-1 0,1 1 0,-1-1 0,1 1 0,-1-1 0,1 1-1,-1 1 1,2-2-8,-1-1 0,0 1 0,0-1 1,0 1-1,0-1 0,1 1 0,-1-1 0,0 1 0,0-1 0,1 0 0,-1 1 0,0-1 0,1 1 0,-1-1 0,0 0 0,1 1 0,-1-1 0,1 0 0,-1 1 0,1-1 0,-1 0 0,0 0 0,1 1 0,-1-1 0,1 0 0,-1 0 1,2 0-1,48 2-201,-29-3 276,36-2 118,104-19 0,-92 11-2961,0 2-4673,-57 6-1163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07:16:43.668"/>
    </inkml:context>
    <inkml:brush xml:id="br0">
      <inkml:brushProperty name="width" value="0.05" units="cm"/>
      <inkml:brushProperty name="height" value="0.05" units="cm"/>
      <inkml:brushProperty name="color" value="#FFFFFF"/>
    </inkml:brush>
  </inkml:definitions>
  <inkml:trace contextRef="#ctx0" brushRef="#br0">89 1 3425,'0'0'13339,"-53"183"-12307,39-123-104,3 0-656,4 0-200,4-3 48,3-7-120,0-5-1000,0-14-1473,0-12-3816</inkml:trace>
  <inkml:trace contextRef="#ctx0" brushRef="#br0" timeOffset="1">391 121 6977,'0'0'10267,"-18"174"-9739,4-121-528,0-2-232,3-4-184,1-12-3353,6-13-7618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3E3974-01BB-4E91-8160-3D5D39D7640B}" type="datetimeFigureOut">
              <a:rPr lang="en-US" smtClean="0"/>
              <a:t>08-Apr-24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140344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3E3974-01BB-4E91-8160-3D5D39D7640B}" type="datetimeFigureOut">
              <a:rPr lang="en-US" smtClean="0"/>
              <a:t>08-Apr-24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181057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3E3974-01BB-4E91-8160-3D5D39D7640B}" type="datetimeFigureOut">
              <a:rPr lang="en-US" smtClean="0"/>
              <a:t>08-Apr-24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136932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3E3974-01BB-4E91-8160-3D5D39D7640B}" type="datetimeFigureOut">
              <a:rPr lang="en-US" smtClean="0"/>
              <a:t>08-Apr-24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66231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3E3974-01BB-4E91-8160-3D5D39D7640B}" type="datetimeFigureOut">
              <a:rPr lang="en-US" smtClean="0"/>
              <a:t>08-Apr-24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283684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3E3974-01BB-4E91-8160-3D5D39D7640B}" type="datetimeFigureOut">
              <a:rPr lang="en-US" smtClean="0"/>
              <a:t>08-Apr-24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9329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3E3974-01BB-4E91-8160-3D5D39D7640B}" type="datetimeFigureOut">
              <a:rPr lang="en-US" smtClean="0"/>
              <a:t>08-Apr-24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335754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3E3974-01BB-4E91-8160-3D5D39D7640B}" type="datetimeFigureOut">
              <a:rPr lang="en-US" smtClean="0"/>
              <a:t>08-Apr-24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162215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E3974-01BB-4E91-8160-3D5D39D7640B}" type="datetimeFigureOut">
              <a:rPr lang="en-US" smtClean="0"/>
              <a:t>08-Apr-24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222656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3E3974-01BB-4E91-8160-3D5D39D7640B}" type="datetimeFigureOut">
              <a:rPr lang="en-US" smtClean="0"/>
              <a:t>08-Apr-24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189010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3E3974-01BB-4E91-8160-3D5D39D7640B}" type="datetimeFigureOut">
              <a:rPr lang="en-US" smtClean="0"/>
              <a:t>08-Apr-24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9A952-F04D-4AD8-8153-5C7D0339E231}" type="slidenum">
              <a:rPr lang="en-US" smtClean="0"/>
              <a:t>‹#›</a:t>
            </a:fld>
            <a:endParaRPr lang="en-US"/>
          </a:p>
        </p:txBody>
      </p:sp>
    </p:spTree>
    <p:extLst>
      <p:ext uri="{BB962C8B-B14F-4D97-AF65-F5344CB8AC3E}">
        <p14:creationId xmlns:p14="http://schemas.microsoft.com/office/powerpoint/2010/main" val="16744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E3974-01BB-4E91-8160-3D5D39D7640B}" type="datetimeFigureOut">
              <a:rPr lang="en-US" smtClean="0"/>
              <a:t>08-Apr-24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9A952-F04D-4AD8-8153-5C7D0339E231}" type="slidenum">
              <a:rPr lang="en-US" smtClean="0"/>
              <a:t>‹#›</a:t>
            </a:fld>
            <a:endParaRPr lang="en-US"/>
          </a:p>
        </p:txBody>
      </p:sp>
    </p:spTree>
    <p:extLst>
      <p:ext uri="{BB962C8B-B14F-4D97-AF65-F5344CB8AC3E}">
        <p14:creationId xmlns:p14="http://schemas.microsoft.com/office/powerpoint/2010/main" val="418452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6" Type="http://schemas.openxmlformats.org/officeDocument/2006/relationships/image" Target="../media/image34.png"/><Relationship Id="rId21" Type="http://schemas.openxmlformats.org/officeDocument/2006/relationships/customXml" Target="../ink/ink14.xml"/><Relationship Id="rId42" Type="http://schemas.openxmlformats.org/officeDocument/2006/relationships/image" Target="../media/image42.png"/><Relationship Id="rId47" Type="http://schemas.openxmlformats.org/officeDocument/2006/relationships/customXml" Target="../ink/ink27.xml"/><Relationship Id="rId63" Type="http://schemas.openxmlformats.org/officeDocument/2006/relationships/customXml" Target="../ink/ink35.xml"/><Relationship Id="rId68" Type="http://schemas.openxmlformats.org/officeDocument/2006/relationships/image" Target="../media/image55.png"/><Relationship Id="rId84" Type="http://schemas.openxmlformats.org/officeDocument/2006/relationships/customXml" Target="../ink/ink46.xml"/><Relationship Id="rId89" Type="http://schemas.openxmlformats.org/officeDocument/2006/relationships/customXml" Target="../ink/ink48.xml"/><Relationship Id="rId16" Type="http://schemas.openxmlformats.org/officeDocument/2006/relationships/customXml" Target="../ink/ink11.xml"/><Relationship Id="rId11" Type="http://schemas.openxmlformats.org/officeDocument/2006/relationships/image" Target="../media/image270.png"/><Relationship Id="rId32" Type="http://schemas.openxmlformats.org/officeDocument/2006/relationships/image" Target="../media/image37.png"/><Relationship Id="rId37" Type="http://schemas.openxmlformats.org/officeDocument/2006/relationships/customXml" Target="../ink/ink22.xml"/><Relationship Id="rId53" Type="http://schemas.openxmlformats.org/officeDocument/2006/relationships/customXml" Target="../ink/ink30.xml"/><Relationship Id="rId58" Type="http://schemas.openxmlformats.org/officeDocument/2006/relationships/image" Target="../media/image50.png"/><Relationship Id="rId74" Type="http://schemas.openxmlformats.org/officeDocument/2006/relationships/image" Target="../media/image58.png"/><Relationship Id="rId79" Type="http://schemas.openxmlformats.org/officeDocument/2006/relationships/customXml" Target="../ink/ink43.xml"/><Relationship Id="rId102" Type="http://schemas.openxmlformats.org/officeDocument/2006/relationships/image" Target="../media/image72.png"/><Relationship Id="rId5" Type="http://schemas.openxmlformats.org/officeDocument/2006/relationships/image" Target="../media/image240.png"/><Relationship Id="rId90" Type="http://schemas.openxmlformats.org/officeDocument/2006/relationships/image" Target="../media/image66.png"/><Relationship Id="rId95" Type="http://schemas.openxmlformats.org/officeDocument/2006/relationships/customXml" Target="../ink/ink51.xml"/><Relationship Id="rId22" Type="http://schemas.openxmlformats.org/officeDocument/2006/relationships/image" Target="../media/image32.png"/><Relationship Id="rId27" Type="http://schemas.openxmlformats.org/officeDocument/2006/relationships/customXml" Target="../ink/ink17.xml"/><Relationship Id="rId43" Type="http://schemas.openxmlformats.org/officeDocument/2006/relationships/customXml" Target="../ink/ink25.xml"/><Relationship Id="rId48" Type="http://schemas.openxmlformats.org/officeDocument/2006/relationships/image" Target="../media/image45.png"/><Relationship Id="rId64" Type="http://schemas.openxmlformats.org/officeDocument/2006/relationships/image" Target="../media/image53.png"/><Relationship Id="rId69" Type="http://schemas.openxmlformats.org/officeDocument/2006/relationships/customXml" Target="../ink/ink38.xml"/><Relationship Id="rId80" Type="http://schemas.openxmlformats.org/officeDocument/2006/relationships/image" Target="../media/image61.png"/><Relationship Id="rId85" Type="http://schemas.openxmlformats.org/officeDocument/2006/relationships/image" Target="../media/image63.png"/><Relationship Id="rId12" Type="http://schemas.openxmlformats.org/officeDocument/2006/relationships/customXml" Target="../ink/ink9.xml"/><Relationship Id="rId17" Type="http://schemas.openxmlformats.org/officeDocument/2006/relationships/image" Target="../media/image300.png"/><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40.png"/><Relationship Id="rId46" Type="http://schemas.openxmlformats.org/officeDocument/2006/relationships/image" Target="../media/image44.png"/><Relationship Id="rId59" Type="http://schemas.openxmlformats.org/officeDocument/2006/relationships/customXml" Target="../ink/ink33.xml"/><Relationship Id="rId67" Type="http://schemas.openxmlformats.org/officeDocument/2006/relationships/customXml" Target="../ink/ink37.xml"/><Relationship Id="rId103" Type="http://schemas.openxmlformats.org/officeDocument/2006/relationships/customXml" Target="../ink/ink55.xml"/><Relationship Id="rId20" Type="http://schemas.openxmlformats.org/officeDocument/2006/relationships/customXml" Target="../ink/ink13.xml"/><Relationship Id="rId41" Type="http://schemas.openxmlformats.org/officeDocument/2006/relationships/customXml" Target="../ink/ink24.xml"/><Relationship Id="rId54" Type="http://schemas.openxmlformats.org/officeDocument/2006/relationships/image" Target="../media/image48.png"/><Relationship Id="rId62" Type="http://schemas.openxmlformats.org/officeDocument/2006/relationships/image" Target="../media/image52.png"/><Relationship Id="rId70" Type="http://schemas.openxmlformats.org/officeDocument/2006/relationships/image" Target="../media/image56.png"/><Relationship Id="rId75" Type="http://schemas.openxmlformats.org/officeDocument/2006/relationships/customXml" Target="../ink/ink41.xml"/><Relationship Id="rId83" Type="http://schemas.openxmlformats.org/officeDocument/2006/relationships/customXml" Target="../ink/ink45.xml"/><Relationship Id="rId88" Type="http://schemas.openxmlformats.org/officeDocument/2006/relationships/image" Target="../media/image9.png"/><Relationship Id="rId91" Type="http://schemas.openxmlformats.org/officeDocument/2006/relationships/customXml" Target="../ink/ink49.xml"/><Relationship Id="rId96"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customXml" Target="../ink/ink6.xml"/><Relationship Id="rId15" Type="http://schemas.openxmlformats.org/officeDocument/2006/relationships/image" Target="../media/image290.png"/><Relationship Id="rId23" Type="http://schemas.openxmlformats.org/officeDocument/2006/relationships/customXml" Target="../ink/ink15.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28.xml"/><Relationship Id="rId57" Type="http://schemas.openxmlformats.org/officeDocument/2006/relationships/customXml" Target="../ink/ink32.xml"/><Relationship Id="rId10" Type="http://schemas.openxmlformats.org/officeDocument/2006/relationships/customXml" Target="../ink/ink8.xml"/><Relationship Id="rId31" Type="http://schemas.openxmlformats.org/officeDocument/2006/relationships/customXml" Target="../ink/ink19.xml"/><Relationship Id="rId44" Type="http://schemas.openxmlformats.org/officeDocument/2006/relationships/image" Target="../media/image43.png"/><Relationship Id="rId52" Type="http://schemas.openxmlformats.org/officeDocument/2006/relationships/image" Target="../media/image47.png"/><Relationship Id="rId60" Type="http://schemas.openxmlformats.org/officeDocument/2006/relationships/image" Target="../media/image51.png"/><Relationship Id="rId65" Type="http://schemas.openxmlformats.org/officeDocument/2006/relationships/customXml" Target="../ink/ink36.xml"/><Relationship Id="rId73" Type="http://schemas.openxmlformats.org/officeDocument/2006/relationships/customXml" Target="../ink/ink40.xml"/><Relationship Id="rId78" Type="http://schemas.openxmlformats.org/officeDocument/2006/relationships/image" Target="../media/image60.png"/><Relationship Id="rId81" Type="http://schemas.openxmlformats.org/officeDocument/2006/relationships/customXml" Target="../ink/ink44.xml"/><Relationship Id="rId86" Type="http://schemas.openxmlformats.org/officeDocument/2006/relationships/customXml" Target="../ink/ink47.xml"/><Relationship Id="rId94" Type="http://schemas.openxmlformats.org/officeDocument/2006/relationships/image" Target="../media/image68.png"/><Relationship Id="rId99" Type="http://schemas.openxmlformats.org/officeDocument/2006/relationships/customXml" Target="../ink/ink53.xml"/><Relationship Id="rId101" Type="http://schemas.openxmlformats.org/officeDocument/2006/relationships/customXml" Target="../ink/ink54.xml"/><Relationship Id="rId4" Type="http://schemas.openxmlformats.org/officeDocument/2006/relationships/customXml" Target="../ink/ink5.xml"/><Relationship Id="rId9" Type="http://schemas.openxmlformats.org/officeDocument/2006/relationships/image" Target="../media/image260.png"/><Relationship Id="rId13" Type="http://schemas.openxmlformats.org/officeDocument/2006/relationships/image" Target="../media/image280.png"/><Relationship Id="rId18" Type="http://schemas.openxmlformats.org/officeDocument/2006/relationships/customXml" Target="../ink/ink12.xml"/><Relationship Id="rId39" Type="http://schemas.openxmlformats.org/officeDocument/2006/relationships/customXml" Target="../ink/ink23.xml"/><Relationship Id="rId34" Type="http://schemas.openxmlformats.org/officeDocument/2006/relationships/image" Target="../media/image38.png"/><Relationship Id="rId50" Type="http://schemas.openxmlformats.org/officeDocument/2006/relationships/image" Target="../media/image46.png"/><Relationship Id="rId55" Type="http://schemas.openxmlformats.org/officeDocument/2006/relationships/customXml" Target="../ink/ink31.xml"/><Relationship Id="rId76" Type="http://schemas.openxmlformats.org/officeDocument/2006/relationships/image" Target="../media/image59.png"/><Relationship Id="rId97" Type="http://schemas.openxmlformats.org/officeDocument/2006/relationships/customXml" Target="../ink/ink52.xml"/><Relationship Id="rId104" Type="http://schemas.openxmlformats.org/officeDocument/2006/relationships/image" Target="../media/image73.png"/><Relationship Id="rId7" Type="http://schemas.openxmlformats.org/officeDocument/2006/relationships/image" Target="../media/image250.png"/><Relationship Id="rId71" Type="http://schemas.openxmlformats.org/officeDocument/2006/relationships/customXml" Target="../ink/ink39.xml"/><Relationship Id="rId92" Type="http://schemas.openxmlformats.org/officeDocument/2006/relationships/image" Target="../media/image67.png"/><Relationship Id="rId2" Type="http://schemas.openxmlformats.org/officeDocument/2006/relationships/customXml" Target="../ink/ink4.xml"/><Relationship Id="rId29" Type="http://schemas.openxmlformats.org/officeDocument/2006/relationships/customXml" Target="../ink/ink18.xml"/><Relationship Id="rId24" Type="http://schemas.openxmlformats.org/officeDocument/2006/relationships/image" Target="../media/image33.png"/><Relationship Id="rId40" Type="http://schemas.openxmlformats.org/officeDocument/2006/relationships/image" Target="../media/image41.png"/><Relationship Id="rId45" Type="http://schemas.openxmlformats.org/officeDocument/2006/relationships/customXml" Target="../ink/ink26.xml"/><Relationship Id="rId66" Type="http://schemas.openxmlformats.org/officeDocument/2006/relationships/image" Target="../media/image54.png"/><Relationship Id="rId87" Type="http://schemas.openxmlformats.org/officeDocument/2006/relationships/image" Target="../media/image64.png"/><Relationship Id="rId61" Type="http://schemas.openxmlformats.org/officeDocument/2006/relationships/customXml" Target="../ink/ink34.xml"/><Relationship Id="rId82" Type="http://schemas.openxmlformats.org/officeDocument/2006/relationships/image" Target="../media/image62.png"/><Relationship Id="rId19" Type="http://schemas.openxmlformats.org/officeDocument/2006/relationships/image" Target="../media/image31.png"/><Relationship Id="rId14" Type="http://schemas.openxmlformats.org/officeDocument/2006/relationships/customXml" Target="../ink/ink10.xml"/><Relationship Id="rId30" Type="http://schemas.openxmlformats.org/officeDocument/2006/relationships/image" Target="../media/image36.png"/><Relationship Id="rId35" Type="http://schemas.openxmlformats.org/officeDocument/2006/relationships/customXml" Target="../ink/ink21.xml"/><Relationship Id="rId56" Type="http://schemas.openxmlformats.org/officeDocument/2006/relationships/image" Target="../media/image49.png"/><Relationship Id="rId77" Type="http://schemas.openxmlformats.org/officeDocument/2006/relationships/customXml" Target="../ink/ink42.xml"/><Relationship Id="rId100" Type="http://schemas.openxmlformats.org/officeDocument/2006/relationships/image" Target="../media/image71.png"/><Relationship Id="rId8" Type="http://schemas.openxmlformats.org/officeDocument/2006/relationships/customXml" Target="../ink/ink7.xml"/><Relationship Id="rId51" Type="http://schemas.openxmlformats.org/officeDocument/2006/relationships/customXml" Target="../ink/ink29.xml"/><Relationship Id="rId72" Type="http://schemas.openxmlformats.org/officeDocument/2006/relationships/image" Target="../media/image57.png"/><Relationship Id="rId93" Type="http://schemas.openxmlformats.org/officeDocument/2006/relationships/customXml" Target="../ink/ink50.xml"/><Relationship Id="rId98" Type="http://schemas.openxmlformats.org/officeDocument/2006/relationships/image" Target="../media/image70.png"/><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135" y="292751"/>
            <a:ext cx="10327251" cy="823752"/>
          </a:xfrm>
          <a:prstGeom prst="rect">
            <a:avLst/>
          </a:prstGeom>
        </p:spPr>
        <p:txBody>
          <a:bodyPr wrap="none">
            <a:spAutoFit/>
          </a:bodyPr>
          <a:lstStyle/>
          <a:p>
            <a:pPr>
              <a:lnSpc>
                <a:spcPct val="150000"/>
              </a:lnSpc>
            </a:pPr>
            <a:r>
              <a:rPr lang="en-US" sz="3600" b="1">
                <a:solidFill>
                  <a:srgbClr val="00B050"/>
                </a:solidFill>
                <a:latin typeface="Times New Roman" pitchFamily="18" charset="0"/>
                <a:cs typeface="Times New Roman" pitchFamily="18" charset="0"/>
              </a:rPr>
              <a:t>2. So sánh tỷ lệ tổng thể p về tính chất A với một số:</a:t>
            </a:r>
            <a:endParaRPr lang="en-US" sz="3600" b="1" dirty="0">
              <a:solidFill>
                <a:srgbClr val="00B05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267178" y="1463850"/>
            <a:ext cx="7651044" cy="426545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577320" y="3308040"/>
              <a:ext cx="4698720" cy="1096920"/>
            </p14:xfrm>
          </p:contentPart>
        </mc:Choice>
        <mc:Fallback xmlns="">
          <p:pic>
            <p:nvPicPr>
              <p:cNvPr id="3" name="Ink 2"/>
              <p:cNvPicPr/>
              <p:nvPr/>
            </p:nvPicPr>
            <p:blipFill>
              <a:blip r:embed="rId4"/>
              <a:stretch>
                <a:fillRect/>
              </a:stretch>
            </p:blipFill>
            <p:spPr>
              <a:xfrm>
                <a:off x="3565800" y="3297240"/>
                <a:ext cx="4714560" cy="1114920"/>
              </a:xfrm>
              <a:prstGeom prst="rect">
                <a:avLst/>
              </a:prstGeom>
            </p:spPr>
          </p:pic>
        </mc:Fallback>
      </mc:AlternateContent>
    </p:spTree>
    <p:extLst>
      <p:ext uri="{BB962C8B-B14F-4D97-AF65-F5344CB8AC3E}">
        <p14:creationId xmlns:p14="http://schemas.microsoft.com/office/powerpoint/2010/main" val="164383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75" y="355600"/>
            <a:ext cx="10042526" cy="3125363"/>
          </a:xfrm>
          <a:prstGeom prst="rect">
            <a:avLst/>
          </a:prstGeom>
        </p:spPr>
      </p:pic>
    </p:spTree>
    <p:extLst>
      <p:ext uri="{BB962C8B-B14F-4D97-AF65-F5344CB8AC3E}">
        <p14:creationId xmlns:p14="http://schemas.microsoft.com/office/powerpoint/2010/main" val="412086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227737"/>
            <a:ext cx="10960100" cy="3231654"/>
          </a:xfrm>
          <a:prstGeom prst="rect">
            <a:avLst/>
          </a:prstGeom>
        </p:spPr>
        <p:txBody>
          <a:bodyPr wrap="square">
            <a:spAutoFit/>
          </a:bodyPr>
          <a:lstStyle/>
          <a:p>
            <a:r>
              <a:rPr lang="en-US" sz="3400" b="1">
                <a:solidFill>
                  <a:srgbClr val="FFC000"/>
                </a:solidFill>
                <a:latin typeface="Times New Roman" panose="02020603050405020304" pitchFamily="18" charset="0"/>
                <a:cs typeface="Times New Roman" panose="02020603050405020304" pitchFamily="18" charset="0"/>
              </a:rPr>
              <a:t>Ví dụ 2: </a:t>
            </a:r>
            <a:r>
              <a:rPr lang="en-US" sz="3400" b="1">
                <a:solidFill>
                  <a:schemeClr val="bg1"/>
                </a:solidFill>
                <a:latin typeface="Times New Roman" panose="02020603050405020304" pitchFamily="18" charset="0"/>
                <a:cs typeface="Times New Roman" panose="02020603050405020304" pitchFamily="18" charset="0"/>
              </a:rPr>
              <a:t>(</a:t>
            </a:r>
            <a:r>
              <a:rPr lang="en-US" sz="3400">
                <a:solidFill>
                  <a:schemeClr val="bg1"/>
                </a:solidFill>
                <a:latin typeface="Times New Roman" panose="02020603050405020304" pitchFamily="18" charset="0"/>
                <a:cs typeface="Times New Roman" panose="02020603050405020304" pitchFamily="18" charset="0"/>
              </a:rPr>
              <a:t> KĐ 2 trung bình) Để nghiên cứu tác dụng của việc bón phân đạm theo công thức A đối với sản lượng của bắp, người ta làm thí nghiệm trên 5 cặp mảnh đất cạnh nhau, mỗi cặp gồm có 1 mảnh đối chứng ( không bón đạm) và một mảnh có bón phân đạm theo công thức trên, các sản lượng thu được như sau (tạ/ ha)</a:t>
            </a:r>
            <a:endParaRPr lang="en-US" sz="34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754184" y="3459391"/>
          <a:ext cx="10142806" cy="1280160"/>
        </p:xfrm>
        <a:graphic>
          <a:graphicData uri="http://schemas.openxmlformats.org/drawingml/2006/table">
            <a:tbl>
              <a:tblPr firstRow="1" bandRow="1">
                <a:tableStyleId>{5C22544A-7EE6-4342-B048-85BDC9FD1C3A}</a:tableStyleId>
              </a:tblPr>
              <a:tblGrid>
                <a:gridCol w="3742007">
                  <a:extLst>
                    <a:ext uri="{9D8B030D-6E8A-4147-A177-3AD203B41FA5}">
                      <a16:colId xmlns:a16="http://schemas.microsoft.com/office/drawing/2014/main" val="20000"/>
                    </a:ext>
                  </a:extLst>
                </a:gridCol>
                <a:gridCol w="1194888">
                  <a:extLst>
                    <a:ext uri="{9D8B030D-6E8A-4147-A177-3AD203B41FA5}">
                      <a16:colId xmlns:a16="http://schemas.microsoft.com/office/drawing/2014/main" val="20001"/>
                    </a:ext>
                  </a:extLst>
                </a:gridCol>
                <a:gridCol w="1615047">
                  <a:extLst>
                    <a:ext uri="{9D8B030D-6E8A-4147-A177-3AD203B41FA5}">
                      <a16:colId xmlns:a16="http://schemas.microsoft.com/office/drawing/2014/main" val="20002"/>
                    </a:ext>
                  </a:extLst>
                </a:gridCol>
                <a:gridCol w="1404388">
                  <a:extLst>
                    <a:ext uri="{9D8B030D-6E8A-4147-A177-3AD203B41FA5}">
                      <a16:colId xmlns:a16="http://schemas.microsoft.com/office/drawing/2014/main" val="20003"/>
                    </a:ext>
                  </a:extLst>
                </a:gridCol>
                <a:gridCol w="1105956">
                  <a:extLst>
                    <a:ext uri="{9D8B030D-6E8A-4147-A177-3AD203B41FA5}">
                      <a16:colId xmlns:a16="http://schemas.microsoft.com/office/drawing/2014/main" val="20004"/>
                    </a:ext>
                  </a:extLst>
                </a:gridCol>
                <a:gridCol w="1080520">
                  <a:extLst>
                    <a:ext uri="{9D8B030D-6E8A-4147-A177-3AD203B41FA5}">
                      <a16:colId xmlns:a16="http://schemas.microsoft.com/office/drawing/2014/main" val="20005"/>
                    </a:ext>
                  </a:extLst>
                </a:gridCol>
              </a:tblGrid>
              <a:tr h="370840">
                <a:tc>
                  <a:txBody>
                    <a:bodyPr/>
                    <a:lstStyle/>
                    <a:p>
                      <a:r>
                        <a:rPr lang="en-US" sz="3600" dirty="0" err="1">
                          <a:solidFill>
                            <a:schemeClr val="tx1"/>
                          </a:solidFill>
                        </a:rPr>
                        <a:t>Mảnh</a:t>
                      </a:r>
                      <a:r>
                        <a:rPr lang="en-US" sz="3600" baseline="0" dirty="0">
                          <a:solidFill>
                            <a:schemeClr val="tx1"/>
                          </a:solidFill>
                        </a:rPr>
                        <a:t> </a:t>
                      </a:r>
                      <a:r>
                        <a:rPr lang="en-US" sz="3600" baseline="0" dirty="0" err="1">
                          <a:solidFill>
                            <a:schemeClr val="tx1"/>
                          </a:solidFill>
                        </a:rPr>
                        <a:t>đối</a:t>
                      </a:r>
                      <a:r>
                        <a:rPr lang="en-US" sz="3600" baseline="0" dirty="0">
                          <a:solidFill>
                            <a:schemeClr val="tx1"/>
                          </a:solidFill>
                        </a:rPr>
                        <a:t> </a:t>
                      </a:r>
                      <a:r>
                        <a:rPr lang="en-US" sz="3600" baseline="0" dirty="0" err="1">
                          <a:solidFill>
                            <a:schemeClr val="tx1"/>
                          </a:solidFill>
                        </a:rPr>
                        <a:t>chứng</a:t>
                      </a:r>
                      <a:endParaRPr lang="en-US"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3600" dirty="0" err="1">
                          <a:solidFill>
                            <a:schemeClr val="tx1"/>
                          </a:solidFill>
                        </a:rPr>
                        <a:t>Mảnh</a:t>
                      </a:r>
                      <a:r>
                        <a:rPr lang="en-US" sz="3600" baseline="0" dirty="0">
                          <a:solidFill>
                            <a:schemeClr val="tx1"/>
                          </a:solidFill>
                        </a:rPr>
                        <a:t> </a:t>
                      </a:r>
                      <a:r>
                        <a:rPr lang="en-US" sz="3600" baseline="0" dirty="0" err="1">
                          <a:solidFill>
                            <a:schemeClr val="tx1"/>
                          </a:solidFill>
                        </a:rPr>
                        <a:t>bón</a:t>
                      </a:r>
                      <a:r>
                        <a:rPr lang="en-US" sz="3600" baseline="0" dirty="0">
                          <a:solidFill>
                            <a:schemeClr val="tx1"/>
                          </a:solidFill>
                        </a:rPr>
                        <a:t> </a:t>
                      </a:r>
                      <a:r>
                        <a:rPr lang="en-US" sz="3600" baseline="0" dirty="0" err="1">
                          <a:solidFill>
                            <a:schemeClr val="tx1"/>
                          </a:solidFill>
                        </a:rPr>
                        <a:t>phân</a:t>
                      </a:r>
                      <a:endParaRPr lang="en-US"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60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4" name="Rectangle 3"/>
          <p:cNvSpPr/>
          <p:nvPr/>
        </p:nvSpPr>
        <p:spPr>
          <a:xfrm>
            <a:off x="754184" y="5175935"/>
            <a:ext cx="10472616" cy="1077218"/>
          </a:xfrm>
          <a:prstGeom prst="rect">
            <a:avLst/>
          </a:prstGeom>
        </p:spPr>
        <p:txBody>
          <a:bodyPr wrap="square">
            <a:spAutoFit/>
          </a:bodyPr>
          <a:lstStyle/>
          <a:p>
            <a:r>
              <a:rPr lang="en-US" sz="3200">
                <a:solidFill>
                  <a:schemeClr val="bg1"/>
                </a:solidFill>
                <a:latin typeface="Times New Roman" panose="02020603050405020304" pitchFamily="18" charset="0"/>
                <a:cs typeface="Times New Roman" panose="02020603050405020304" pitchFamily="18" charset="0"/>
              </a:rPr>
              <a:t>Cho rằng việc bón phân có hiệu quả, hãy kiểm tra nhận xét trên với mức ý nghĩa 0.05</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53221" y="356153"/>
          <a:ext cx="1327426" cy="2480733"/>
        </p:xfrm>
        <a:graphic>
          <a:graphicData uri="http://schemas.openxmlformats.org/drawingml/2006/table">
            <a:tbl>
              <a:tblPr firstRow="1" bandRow="1">
                <a:tableStyleId>{5C22544A-7EE6-4342-B048-85BDC9FD1C3A}</a:tableStyleId>
              </a:tblPr>
              <a:tblGrid>
                <a:gridCol w="663713">
                  <a:extLst>
                    <a:ext uri="{9D8B030D-6E8A-4147-A177-3AD203B41FA5}">
                      <a16:colId xmlns:a16="http://schemas.microsoft.com/office/drawing/2014/main" val="20000"/>
                    </a:ext>
                  </a:extLst>
                </a:gridCol>
                <a:gridCol w="663713">
                  <a:extLst>
                    <a:ext uri="{9D8B030D-6E8A-4147-A177-3AD203B41FA5}">
                      <a16:colId xmlns:a16="http://schemas.microsoft.com/office/drawing/2014/main" val="20001"/>
                    </a:ext>
                  </a:extLst>
                </a:gridCol>
              </a:tblGrid>
              <a:tr h="643153">
                <a:tc>
                  <a:txBody>
                    <a:bodyPr/>
                    <a:lstStyle/>
                    <a:p>
                      <a:r>
                        <a:rPr lang="en-US" dirty="0"/>
                        <a:t>X</a:t>
                      </a:r>
                    </a:p>
                  </a:txBody>
                  <a:tcPr/>
                </a:tc>
                <a:tc>
                  <a:txBody>
                    <a:bodyPr/>
                    <a:lstStyle/>
                    <a:p>
                      <a:r>
                        <a:rPr lang="en-US" dirty="0" err="1"/>
                        <a:t>Freq</a:t>
                      </a:r>
                      <a:endParaRPr lang="en-US" dirty="0"/>
                    </a:p>
                  </a:txBody>
                  <a:tcPr/>
                </a:tc>
                <a:extLst>
                  <a:ext uri="{0D108BD9-81ED-4DB2-BD59-A6C34878D82A}">
                    <a16:rowId xmlns:a16="http://schemas.microsoft.com/office/drawing/2014/main" val="10000"/>
                  </a:ext>
                </a:extLst>
              </a:tr>
              <a:tr h="367516">
                <a:tc>
                  <a:txBody>
                    <a:bodyPr/>
                    <a:lstStyle/>
                    <a:p>
                      <a:r>
                        <a:rPr lang="en-US" dirty="0"/>
                        <a:t>55</a:t>
                      </a:r>
                    </a:p>
                  </a:txBody>
                  <a:tcPr/>
                </a:tc>
                <a:tc>
                  <a:txBody>
                    <a:bodyPr/>
                    <a:lstStyle/>
                    <a:p>
                      <a:r>
                        <a:rPr lang="en-US" dirty="0"/>
                        <a:t>1</a:t>
                      </a:r>
                    </a:p>
                  </a:txBody>
                  <a:tcPr/>
                </a:tc>
                <a:extLst>
                  <a:ext uri="{0D108BD9-81ED-4DB2-BD59-A6C34878D82A}">
                    <a16:rowId xmlns:a16="http://schemas.microsoft.com/office/drawing/2014/main" val="10001"/>
                  </a:ext>
                </a:extLst>
              </a:tr>
              <a:tr h="367516">
                <a:tc>
                  <a:txBody>
                    <a:bodyPr/>
                    <a:lstStyle/>
                    <a:p>
                      <a:r>
                        <a:rPr lang="en-US" dirty="0"/>
                        <a:t>53</a:t>
                      </a:r>
                    </a:p>
                  </a:txBody>
                  <a:tcPr/>
                </a:tc>
                <a:tc>
                  <a:txBody>
                    <a:bodyPr/>
                    <a:lstStyle/>
                    <a:p>
                      <a:r>
                        <a:rPr lang="en-US" dirty="0"/>
                        <a:t>1</a:t>
                      </a:r>
                    </a:p>
                  </a:txBody>
                  <a:tcPr/>
                </a:tc>
                <a:extLst>
                  <a:ext uri="{0D108BD9-81ED-4DB2-BD59-A6C34878D82A}">
                    <a16:rowId xmlns:a16="http://schemas.microsoft.com/office/drawing/2014/main" val="10002"/>
                  </a:ext>
                </a:extLst>
              </a:tr>
              <a:tr h="367516">
                <a:tc>
                  <a:txBody>
                    <a:bodyPr/>
                    <a:lstStyle/>
                    <a:p>
                      <a:r>
                        <a:rPr lang="en-US" dirty="0"/>
                        <a:t>30</a:t>
                      </a:r>
                    </a:p>
                  </a:txBody>
                  <a:tcPr/>
                </a:tc>
                <a:tc>
                  <a:txBody>
                    <a:bodyPr/>
                    <a:lstStyle/>
                    <a:p>
                      <a:r>
                        <a:rPr lang="en-US" dirty="0"/>
                        <a:t>1</a:t>
                      </a:r>
                    </a:p>
                  </a:txBody>
                  <a:tcPr/>
                </a:tc>
                <a:extLst>
                  <a:ext uri="{0D108BD9-81ED-4DB2-BD59-A6C34878D82A}">
                    <a16:rowId xmlns:a16="http://schemas.microsoft.com/office/drawing/2014/main" val="10003"/>
                  </a:ext>
                </a:extLst>
              </a:tr>
              <a:tr h="367516">
                <a:tc>
                  <a:txBody>
                    <a:bodyPr/>
                    <a:lstStyle/>
                    <a:p>
                      <a:r>
                        <a:rPr lang="en-US" dirty="0"/>
                        <a:t>37</a:t>
                      </a:r>
                    </a:p>
                  </a:txBody>
                  <a:tcPr/>
                </a:tc>
                <a:tc>
                  <a:txBody>
                    <a:bodyPr/>
                    <a:lstStyle/>
                    <a:p>
                      <a:r>
                        <a:rPr lang="en-US" dirty="0"/>
                        <a:t>1</a:t>
                      </a:r>
                    </a:p>
                  </a:txBody>
                  <a:tcPr/>
                </a:tc>
                <a:extLst>
                  <a:ext uri="{0D108BD9-81ED-4DB2-BD59-A6C34878D82A}">
                    <a16:rowId xmlns:a16="http://schemas.microsoft.com/office/drawing/2014/main" val="10004"/>
                  </a:ext>
                </a:extLst>
              </a:tr>
              <a:tr h="367516">
                <a:tc>
                  <a:txBody>
                    <a:bodyPr/>
                    <a:lstStyle/>
                    <a:p>
                      <a:r>
                        <a:rPr lang="en-US" dirty="0"/>
                        <a:t>49</a:t>
                      </a:r>
                    </a:p>
                  </a:txBody>
                  <a:tcPr/>
                </a:tc>
                <a:tc>
                  <a:txBody>
                    <a:bodyPr/>
                    <a:lstStyle/>
                    <a:p>
                      <a:r>
                        <a:rPr lang="en-US" dirty="0"/>
                        <a:t>1</a:t>
                      </a:r>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2347843" y="356153"/>
          <a:ext cx="1360558" cy="2480734"/>
        </p:xfrm>
        <a:graphic>
          <a:graphicData uri="http://schemas.openxmlformats.org/drawingml/2006/table">
            <a:tbl>
              <a:tblPr firstRow="1" bandRow="1">
                <a:tableStyleId>{5C22544A-7EE6-4342-B048-85BDC9FD1C3A}</a:tableStyleId>
              </a:tblPr>
              <a:tblGrid>
                <a:gridCol w="680279">
                  <a:extLst>
                    <a:ext uri="{9D8B030D-6E8A-4147-A177-3AD203B41FA5}">
                      <a16:colId xmlns:a16="http://schemas.microsoft.com/office/drawing/2014/main" val="20000"/>
                    </a:ext>
                  </a:extLst>
                </a:gridCol>
                <a:gridCol w="680279">
                  <a:extLst>
                    <a:ext uri="{9D8B030D-6E8A-4147-A177-3AD203B41FA5}">
                      <a16:colId xmlns:a16="http://schemas.microsoft.com/office/drawing/2014/main" val="20001"/>
                    </a:ext>
                  </a:extLst>
                </a:gridCol>
              </a:tblGrid>
              <a:tr h="643154">
                <a:tc>
                  <a:txBody>
                    <a:bodyPr/>
                    <a:lstStyle/>
                    <a:p>
                      <a:r>
                        <a:rPr lang="en-US" dirty="0"/>
                        <a:t>y</a:t>
                      </a:r>
                    </a:p>
                  </a:txBody>
                  <a:tcPr/>
                </a:tc>
                <a:tc>
                  <a:txBody>
                    <a:bodyPr/>
                    <a:lstStyle/>
                    <a:p>
                      <a:r>
                        <a:rPr lang="en-US" dirty="0" err="1"/>
                        <a:t>Freq</a:t>
                      </a:r>
                      <a:endParaRPr lang="en-US" dirty="0"/>
                    </a:p>
                  </a:txBody>
                  <a:tcPr/>
                </a:tc>
                <a:extLst>
                  <a:ext uri="{0D108BD9-81ED-4DB2-BD59-A6C34878D82A}">
                    <a16:rowId xmlns:a16="http://schemas.microsoft.com/office/drawing/2014/main" val="10000"/>
                  </a:ext>
                </a:extLst>
              </a:tr>
              <a:tr h="367516">
                <a:tc>
                  <a:txBody>
                    <a:bodyPr/>
                    <a:lstStyle/>
                    <a:p>
                      <a:r>
                        <a:rPr lang="en-US" dirty="0"/>
                        <a:t>60</a:t>
                      </a:r>
                    </a:p>
                  </a:txBody>
                  <a:tcPr/>
                </a:tc>
                <a:tc>
                  <a:txBody>
                    <a:bodyPr/>
                    <a:lstStyle/>
                    <a:p>
                      <a:r>
                        <a:rPr lang="en-US" dirty="0"/>
                        <a:t>1</a:t>
                      </a:r>
                    </a:p>
                  </a:txBody>
                  <a:tcPr/>
                </a:tc>
                <a:extLst>
                  <a:ext uri="{0D108BD9-81ED-4DB2-BD59-A6C34878D82A}">
                    <a16:rowId xmlns:a16="http://schemas.microsoft.com/office/drawing/2014/main" val="10001"/>
                  </a:ext>
                </a:extLst>
              </a:tr>
              <a:tr h="367516">
                <a:tc>
                  <a:txBody>
                    <a:bodyPr/>
                    <a:lstStyle/>
                    <a:p>
                      <a:r>
                        <a:rPr lang="en-US" dirty="0"/>
                        <a:t>58</a:t>
                      </a:r>
                    </a:p>
                  </a:txBody>
                  <a:tcPr/>
                </a:tc>
                <a:tc>
                  <a:txBody>
                    <a:bodyPr/>
                    <a:lstStyle/>
                    <a:p>
                      <a:r>
                        <a:rPr lang="en-US" dirty="0"/>
                        <a:t>1</a:t>
                      </a:r>
                    </a:p>
                  </a:txBody>
                  <a:tcPr/>
                </a:tc>
                <a:extLst>
                  <a:ext uri="{0D108BD9-81ED-4DB2-BD59-A6C34878D82A}">
                    <a16:rowId xmlns:a16="http://schemas.microsoft.com/office/drawing/2014/main" val="10002"/>
                  </a:ext>
                </a:extLst>
              </a:tr>
              <a:tr h="367516">
                <a:tc>
                  <a:txBody>
                    <a:bodyPr/>
                    <a:lstStyle/>
                    <a:p>
                      <a:r>
                        <a:rPr lang="en-US" dirty="0"/>
                        <a:t>29</a:t>
                      </a:r>
                    </a:p>
                  </a:txBody>
                  <a:tcPr/>
                </a:tc>
                <a:tc>
                  <a:txBody>
                    <a:bodyPr/>
                    <a:lstStyle/>
                    <a:p>
                      <a:r>
                        <a:rPr lang="en-US" dirty="0"/>
                        <a:t>1</a:t>
                      </a:r>
                    </a:p>
                  </a:txBody>
                  <a:tcPr/>
                </a:tc>
                <a:extLst>
                  <a:ext uri="{0D108BD9-81ED-4DB2-BD59-A6C34878D82A}">
                    <a16:rowId xmlns:a16="http://schemas.microsoft.com/office/drawing/2014/main" val="10003"/>
                  </a:ext>
                </a:extLst>
              </a:tr>
              <a:tr h="367516">
                <a:tc>
                  <a:txBody>
                    <a:bodyPr/>
                    <a:lstStyle/>
                    <a:p>
                      <a:r>
                        <a:rPr lang="en-US" dirty="0"/>
                        <a:t>39</a:t>
                      </a:r>
                    </a:p>
                  </a:txBody>
                  <a:tcPr/>
                </a:tc>
                <a:tc>
                  <a:txBody>
                    <a:bodyPr/>
                    <a:lstStyle/>
                    <a:p>
                      <a:r>
                        <a:rPr lang="en-US" dirty="0"/>
                        <a:t>1</a:t>
                      </a:r>
                    </a:p>
                  </a:txBody>
                  <a:tcPr/>
                </a:tc>
                <a:extLst>
                  <a:ext uri="{0D108BD9-81ED-4DB2-BD59-A6C34878D82A}">
                    <a16:rowId xmlns:a16="http://schemas.microsoft.com/office/drawing/2014/main" val="10004"/>
                  </a:ext>
                </a:extLst>
              </a:tr>
              <a:tr h="367516">
                <a:tc>
                  <a:txBody>
                    <a:bodyPr/>
                    <a:lstStyle/>
                    <a:p>
                      <a:r>
                        <a:rPr lang="en-US" dirty="0"/>
                        <a:t>47</a:t>
                      </a:r>
                    </a:p>
                  </a:txBody>
                  <a:tcPr/>
                </a:tc>
                <a:tc>
                  <a:txBody>
                    <a:bodyPr/>
                    <a:lstStyle/>
                    <a:p>
                      <a:r>
                        <a:rPr lang="en-US" dirty="0"/>
                        <a:t>1</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B102B3E-746E-49D4-B21D-F263A015D1EC}"/>
                  </a:ext>
                </a:extLst>
              </p14:cNvPr>
              <p14:cNvContentPartPr/>
              <p14:nvPr/>
            </p14:nvContentPartPr>
            <p14:xfrm>
              <a:off x="446760" y="272880"/>
              <a:ext cx="10625400" cy="3956760"/>
            </p14:xfrm>
          </p:contentPart>
        </mc:Choice>
        <mc:Fallback xmlns="">
          <p:pic>
            <p:nvPicPr>
              <p:cNvPr id="2" name="Ink 1">
                <a:extLst>
                  <a:ext uri="{FF2B5EF4-FFF2-40B4-BE49-F238E27FC236}">
                    <a16:creationId xmlns:a16="http://schemas.microsoft.com/office/drawing/2014/main" id="{5B102B3E-746E-49D4-B21D-F263A015D1EC}"/>
                  </a:ext>
                </a:extLst>
              </p:cNvPr>
              <p:cNvPicPr/>
              <p:nvPr/>
            </p:nvPicPr>
            <p:blipFill>
              <a:blip r:embed="rId3"/>
              <a:stretch>
                <a:fillRect/>
              </a:stretch>
            </p:blipFill>
            <p:spPr>
              <a:xfrm>
                <a:off x="437400" y="263520"/>
                <a:ext cx="10644120" cy="3975480"/>
              </a:xfrm>
              <a:prstGeom prst="rect">
                <a:avLst/>
              </a:prstGeom>
            </p:spPr>
          </p:pic>
        </mc:Fallback>
      </mc:AlternateContent>
      <p:grpSp>
        <p:nvGrpSpPr>
          <p:cNvPr id="13" name="Group 12">
            <a:extLst>
              <a:ext uri="{FF2B5EF4-FFF2-40B4-BE49-F238E27FC236}">
                <a16:creationId xmlns:a16="http://schemas.microsoft.com/office/drawing/2014/main" id="{24E51EAE-5058-4804-A20F-7FE2A008C02E}"/>
              </a:ext>
            </a:extLst>
          </p:cNvPr>
          <p:cNvGrpSpPr/>
          <p:nvPr/>
        </p:nvGrpSpPr>
        <p:grpSpPr>
          <a:xfrm>
            <a:off x="922625" y="3542815"/>
            <a:ext cx="612720" cy="267480"/>
            <a:chOff x="922625" y="3542815"/>
            <a:chExt cx="612720" cy="2674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7AD4FD8-D60D-4C6A-BB8D-3CE0E924A54B}"/>
                    </a:ext>
                  </a:extLst>
                </p14:cNvPr>
                <p14:cNvContentPartPr/>
                <p14:nvPr/>
              </p14:nvContentPartPr>
              <p14:xfrm>
                <a:off x="1104785" y="3561175"/>
                <a:ext cx="6120" cy="70920"/>
              </p14:xfrm>
            </p:contentPart>
          </mc:Choice>
          <mc:Fallback xmlns="">
            <p:pic>
              <p:nvPicPr>
                <p:cNvPr id="5" name="Ink 4">
                  <a:extLst>
                    <a:ext uri="{FF2B5EF4-FFF2-40B4-BE49-F238E27FC236}">
                      <a16:creationId xmlns:a16="http://schemas.microsoft.com/office/drawing/2014/main" id="{97AD4FD8-D60D-4C6A-BB8D-3CE0E924A54B}"/>
                    </a:ext>
                  </a:extLst>
                </p:cNvPr>
                <p:cNvPicPr/>
                <p:nvPr/>
              </p:nvPicPr>
              <p:blipFill>
                <a:blip r:embed="rId5"/>
                <a:stretch>
                  <a:fillRect/>
                </a:stretch>
              </p:blipFill>
              <p:spPr>
                <a:xfrm>
                  <a:off x="1096145" y="3552175"/>
                  <a:ext cx="237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6503B48-1B68-4B9C-9D2E-DC0E6747342E}"/>
                    </a:ext>
                  </a:extLst>
                </p14:cNvPr>
                <p14:cNvContentPartPr/>
                <p14:nvPr/>
              </p14:nvContentPartPr>
              <p14:xfrm>
                <a:off x="922625" y="3572695"/>
                <a:ext cx="237600" cy="170640"/>
              </p14:xfrm>
            </p:contentPart>
          </mc:Choice>
          <mc:Fallback xmlns="">
            <p:pic>
              <p:nvPicPr>
                <p:cNvPr id="6" name="Ink 5">
                  <a:extLst>
                    <a:ext uri="{FF2B5EF4-FFF2-40B4-BE49-F238E27FC236}">
                      <a16:creationId xmlns:a16="http://schemas.microsoft.com/office/drawing/2014/main" id="{86503B48-1B68-4B9C-9D2E-DC0E6747342E}"/>
                    </a:ext>
                  </a:extLst>
                </p:cNvPr>
                <p:cNvPicPr/>
                <p:nvPr/>
              </p:nvPicPr>
              <p:blipFill>
                <a:blip r:embed="rId7"/>
                <a:stretch>
                  <a:fillRect/>
                </a:stretch>
              </p:blipFill>
              <p:spPr>
                <a:xfrm>
                  <a:off x="913625" y="3563695"/>
                  <a:ext cx="255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E9C16B2-54F7-4A73-B20D-EA7ECE0D90D1}"/>
                    </a:ext>
                  </a:extLst>
                </p14:cNvPr>
                <p14:cNvContentPartPr/>
                <p14:nvPr/>
              </p14:nvContentPartPr>
              <p14:xfrm>
                <a:off x="1051145" y="3613375"/>
                <a:ext cx="37080" cy="173160"/>
              </p14:xfrm>
            </p:contentPart>
          </mc:Choice>
          <mc:Fallback xmlns="">
            <p:pic>
              <p:nvPicPr>
                <p:cNvPr id="7" name="Ink 6">
                  <a:extLst>
                    <a:ext uri="{FF2B5EF4-FFF2-40B4-BE49-F238E27FC236}">
                      <a16:creationId xmlns:a16="http://schemas.microsoft.com/office/drawing/2014/main" id="{4E9C16B2-54F7-4A73-B20D-EA7ECE0D90D1}"/>
                    </a:ext>
                  </a:extLst>
                </p:cNvPr>
                <p:cNvPicPr/>
                <p:nvPr/>
              </p:nvPicPr>
              <p:blipFill>
                <a:blip r:embed="rId9"/>
                <a:stretch>
                  <a:fillRect/>
                </a:stretch>
              </p:blipFill>
              <p:spPr>
                <a:xfrm>
                  <a:off x="1042505" y="3604735"/>
                  <a:ext cx="54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5B4E2E0-F7C0-4F10-A0F2-68695F622BB3}"/>
                    </a:ext>
                  </a:extLst>
                </p14:cNvPr>
                <p14:cNvContentPartPr/>
                <p14:nvPr/>
              </p14:nvContentPartPr>
              <p14:xfrm>
                <a:off x="1132145" y="3553255"/>
                <a:ext cx="162000" cy="145080"/>
              </p14:xfrm>
            </p:contentPart>
          </mc:Choice>
          <mc:Fallback xmlns="">
            <p:pic>
              <p:nvPicPr>
                <p:cNvPr id="8" name="Ink 7">
                  <a:extLst>
                    <a:ext uri="{FF2B5EF4-FFF2-40B4-BE49-F238E27FC236}">
                      <a16:creationId xmlns:a16="http://schemas.microsoft.com/office/drawing/2014/main" id="{25B4E2E0-F7C0-4F10-A0F2-68695F622BB3}"/>
                    </a:ext>
                  </a:extLst>
                </p:cNvPr>
                <p:cNvPicPr/>
                <p:nvPr/>
              </p:nvPicPr>
              <p:blipFill>
                <a:blip r:embed="rId11"/>
                <a:stretch>
                  <a:fillRect/>
                </a:stretch>
              </p:blipFill>
              <p:spPr>
                <a:xfrm>
                  <a:off x="1123145" y="3544255"/>
                  <a:ext cx="1796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909803D-2326-41B7-AF72-A7FB91D9CA58}"/>
                    </a:ext>
                  </a:extLst>
                </p14:cNvPr>
                <p14:cNvContentPartPr/>
                <p14:nvPr/>
              </p14:nvContentPartPr>
              <p14:xfrm>
                <a:off x="1234385" y="3606535"/>
                <a:ext cx="140760" cy="203760"/>
              </p14:xfrm>
            </p:contentPart>
          </mc:Choice>
          <mc:Fallback xmlns="">
            <p:pic>
              <p:nvPicPr>
                <p:cNvPr id="9" name="Ink 8">
                  <a:extLst>
                    <a:ext uri="{FF2B5EF4-FFF2-40B4-BE49-F238E27FC236}">
                      <a16:creationId xmlns:a16="http://schemas.microsoft.com/office/drawing/2014/main" id="{7909803D-2326-41B7-AF72-A7FB91D9CA58}"/>
                    </a:ext>
                  </a:extLst>
                </p:cNvPr>
                <p:cNvPicPr/>
                <p:nvPr/>
              </p:nvPicPr>
              <p:blipFill>
                <a:blip r:embed="rId13"/>
                <a:stretch>
                  <a:fillRect/>
                </a:stretch>
              </p:blipFill>
              <p:spPr>
                <a:xfrm>
                  <a:off x="1225745" y="3597895"/>
                  <a:ext cx="158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C8B7EFE7-033E-48A8-99F4-487B9DE841B6}"/>
                    </a:ext>
                  </a:extLst>
                </p14:cNvPr>
                <p14:cNvContentPartPr/>
                <p14:nvPr/>
              </p14:nvContentPartPr>
              <p14:xfrm>
                <a:off x="1453265" y="3542815"/>
                <a:ext cx="47160" cy="189000"/>
              </p14:xfrm>
            </p:contentPart>
          </mc:Choice>
          <mc:Fallback xmlns="">
            <p:pic>
              <p:nvPicPr>
                <p:cNvPr id="10" name="Ink 9">
                  <a:extLst>
                    <a:ext uri="{FF2B5EF4-FFF2-40B4-BE49-F238E27FC236}">
                      <a16:creationId xmlns:a16="http://schemas.microsoft.com/office/drawing/2014/main" id="{C8B7EFE7-033E-48A8-99F4-487B9DE841B6}"/>
                    </a:ext>
                  </a:extLst>
                </p:cNvPr>
                <p:cNvPicPr/>
                <p:nvPr/>
              </p:nvPicPr>
              <p:blipFill>
                <a:blip r:embed="rId15"/>
                <a:stretch>
                  <a:fillRect/>
                </a:stretch>
              </p:blipFill>
              <p:spPr>
                <a:xfrm>
                  <a:off x="1444265" y="3534175"/>
                  <a:ext cx="648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31D145A6-B65B-4B8D-91A0-AE3E68FFADF1}"/>
                    </a:ext>
                  </a:extLst>
                </p14:cNvPr>
                <p14:cNvContentPartPr/>
                <p14:nvPr/>
              </p14:nvContentPartPr>
              <p14:xfrm>
                <a:off x="1404665" y="3559735"/>
                <a:ext cx="130680" cy="228240"/>
              </p14:xfrm>
            </p:contentPart>
          </mc:Choice>
          <mc:Fallback xmlns="">
            <p:pic>
              <p:nvPicPr>
                <p:cNvPr id="12" name="Ink 11">
                  <a:extLst>
                    <a:ext uri="{FF2B5EF4-FFF2-40B4-BE49-F238E27FC236}">
                      <a16:creationId xmlns:a16="http://schemas.microsoft.com/office/drawing/2014/main" id="{31D145A6-B65B-4B8D-91A0-AE3E68FFADF1}"/>
                    </a:ext>
                  </a:extLst>
                </p:cNvPr>
                <p:cNvPicPr/>
                <p:nvPr/>
              </p:nvPicPr>
              <p:blipFill>
                <a:blip r:embed="rId17"/>
                <a:stretch>
                  <a:fillRect/>
                </a:stretch>
              </p:blipFill>
              <p:spPr>
                <a:xfrm>
                  <a:off x="1396025" y="3551095"/>
                  <a:ext cx="148320" cy="245880"/>
                </a:xfrm>
                <a:prstGeom prst="rect">
                  <a:avLst/>
                </a:prstGeom>
              </p:spPr>
            </p:pic>
          </mc:Fallback>
        </mc:AlternateContent>
      </p:grpSp>
      <p:grpSp>
        <p:nvGrpSpPr>
          <p:cNvPr id="25" name="Group 24">
            <a:extLst>
              <a:ext uri="{FF2B5EF4-FFF2-40B4-BE49-F238E27FC236}">
                <a16:creationId xmlns:a16="http://schemas.microsoft.com/office/drawing/2014/main" id="{4766D5B4-CF2B-4340-B6CF-9650C9D1DC36}"/>
              </a:ext>
            </a:extLst>
          </p:cNvPr>
          <p:cNvGrpSpPr/>
          <p:nvPr/>
        </p:nvGrpSpPr>
        <p:grpSpPr>
          <a:xfrm>
            <a:off x="874385" y="3984175"/>
            <a:ext cx="996120" cy="295200"/>
            <a:chOff x="874385" y="3984175"/>
            <a:chExt cx="996120" cy="29520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5786892-1024-48A7-B04A-4F6A2AAF58C0}"/>
                    </a:ext>
                  </a:extLst>
                </p14:cNvPr>
                <p14:cNvContentPartPr/>
                <p14:nvPr/>
              </p14:nvContentPartPr>
              <p14:xfrm>
                <a:off x="943865" y="4155895"/>
                <a:ext cx="360" cy="360"/>
              </p14:xfrm>
            </p:contentPart>
          </mc:Choice>
          <mc:Fallback xmlns="">
            <p:pic>
              <p:nvPicPr>
                <p:cNvPr id="14" name="Ink 13">
                  <a:extLst>
                    <a:ext uri="{FF2B5EF4-FFF2-40B4-BE49-F238E27FC236}">
                      <a16:creationId xmlns:a16="http://schemas.microsoft.com/office/drawing/2014/main" id="{B5786892-1024-48A7-B04A-4F6A2AAF58C0}"/>
                    </a:ext>
                  </a:extLst>
                </p:cNvPr>
                <p:cNvPicPr/>
                <p:nvPr/>
              </p:nvPicPr>
              <p:blipFill>
                <a:blip r:embed="rId19"/>
                <a:stretch>
                  <a:fillRect/>
                </a:stretch>
              </p:blipFill>
              <p:spPr>
                <a:xfrm>
                  <a:off x="934865" y="4146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D704693-52B0-498B-835C-9A9CD7CA1413}"/>
                    </a:ext>
                  </a:extLst>
                </p14:cNvPr>
                <p14:cNvContentPartPr/>
                <p14:nvPr/>
              </p14:nvContentPartPr>
              <p14:xfrm>
                <a:off x="943865" y="4155895"/>
                <a:ext cx="360" cy="360"/>
              </p14:xfrm>
            </p:contentPart>
          </mc:Choice>
          <mc:Fallback xmlns="">
            <p:pic>
              <p:nvPicPr>
                <p:cNvPr id="15" name="Ink 14">
                  <a:extLst>
                    <a:ext uri="{FF2B5EF4-FFF2-40B4-BE49-F238E27FC236}">
                      <a16:creationId xmlns:a16="http://schemas.microsoft.com/office/drawing/2014/main" id="{4D704693-52B0-498B-835C-9A9CD7CA1413}"/>
                    </a:ext>
                  </a:extLst>
                </p:cNvPr>
                <p:cNvPicPr/>
                <p:nvPr/>
              </p:nvPicPr>
              <p:blipFill>
                <a:blip r:embed="rId19"/>
                <a:stretch>
                  <a:fillRect/>
                </a:stretch>
              </p:blipFill>
              <p:spPr>
                <a:xfrm>
                  <a:off x="934865" y="4146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8CCBEC75-FFBD-4B91-A369-A1EF51CB21A3}"/>
                    </a:ext>
                  </a:extLst>
                </p14:cNvPr>
                <p14:cNvContentPartPr/>
                <p14:nvPr/>
              </p14:nvContentPartPr>
              <p14:xfrm>
                <a:off x="874385" y="4016215"/>
                <a:ext cx="123120" cy="195840"/>
              </p14:xfrm>
            </p:contentPart>
          </mc:Choice>
          <mc:Fallback xmlns="">
            <p:pic>
              <p:nvPicPr>
                <p:cNvPr id="16" name="Ink 15">
                  <a:extLst>
                    <a:ext uri="{FF2B5EF4-FFF2-40B4-BE49-F238E27FC236}">
                      <a16:creationId xmlns:a16="http://schemas.microsoft.com/office/drawing/2014/main" id="{8CCBEC75-FFBD-4B91-A369-A1EF51CB21A3}"/>
                    </a:ext>
                  </a:extLst>
                </p:cNvPr>
                <p:cNvPicPr/>
                <p:nvPr/>
              </p:nvPicPr>
              <p:blipFill>
                <a:blip r:embed="rId22"/>
                <a:stretch>
                  <a:fillRect/>
                </a:stretch>
              </p:blipFill>
              <p:spPr>
                <a:xfrm>
                  <a:off x="865385" y="4007215"/>
                  <a:ext cx="1407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49E59E28-DD77-43A0-81E0-639E8B8444FB}"/>
                    </a:ext>
                  </a:extLst>
                </p14:cNvPr>
                <p14:cNvContentPartPr/>
                <p14:nvPr/>
              </p14:nvContentPartPr>
              <p14:xfrm>
                <a:off x="1062305" y="4038535"/>
                <a:ext cx="103320" cy="127800"/>
              </p14:xfrm>
            </p:contentPart>
          </mc:Choice>
          <mc:Fallback xmlns="">
            <p:pic>
              <p:nvPicPr>
                <p:cNvPr id="17" name="Ink 16">
                  <a:extLst>
                    <a:ext uri="{FF2B5EF4-FFF2-40B4-BE49-F238E27FC236}">
                      <a16:creationId xmlns:a16="http://schemas.microsoft.com/office/drawing/2014/main" id="{49E59E28-DD77-43A0-81E0-639E8B8444FB}"/>
                    </a:ext>
                  </a:extLst>
                </p:cNvPr>
                <p:cNvPicPr/>
                <p:nvPr/>
              </p:nvPicPr>
              <p:blipFill>
                <a:blip r:embed="rId24"/>
                <a:stretch>
                  <a:fillRect/>
                </a:stretch>
              </p:blipFill>
              <p:spPr>
                <a:xfrm>
                  <a:off x="1053305" y="4029535"/>
                  <a:ext cx="1209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536053CB-900D-40A7-A74C-B9FFE1F94E16}"/>
                    </a:ext>
                  </a:extLst>
                </p14:cNvPr>
                <p14:cNvContentPartPr/>
                <p14:nvPr/>
              </p14:nvContentPartPr>
              <p14:xfrm>
                <a:off x="1123145" y="4160575"/>
                <a:ext cx="49680" cy="118800"/>
              </p14:xfrm>
            </p:contentPart>
          </mc:Choice>
          <mc:Fallback xmlns="">
            <p:pic>
              <p:nvPicPr>
                <p:cNvPr id="18" name="Ink 17">
                  <a:extLst>
                    <a:ext uri="{FF2B5EF4-FFF2-40B4-BE49-F238E27FC236}">
                      <a16:creationId xmlns:a16="http://schemas.microsoft.com/office/drawing/2014/main" id="{536053CB-900D-40A7-A74C-B9FFE1F94E16}"/>
                    </a:ext>
                  </a:extLst>
                </p:cNvPr>
                <p:cNvPicPr/>
                <p:nvPr/>
              </p:nvPicPr>
              <p:blipFill>
                <a:blip r:embed="rId26"/>
                <a:stretch>
                  <a:fillRect/>
                </a:stretch>
              </p:blipFill>
              <p:spPr>
                <a:xfrm>
                  <a:off x="1114505" y="4151575"/>
                  <a:ext cx="673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1C4A0331-5CE3-4ABE-A379-F45500E5EC16}"/>
                    </a:ext>
                  </a:extLst>
                </p14:cNvPr>
                <p14:cNvContentPartPr/>
                <p14:nvPr/>
              </p14:nvContentPartPr>
              <p14:xfrm>
                <a:off x="1266065" y="4012615"/>
                <a:ext cx="67680" cy="167760"/>
              </p14:xfrm>
            </p:contentPart>
          </mc:Choice>
          <mc:Fallback xmlns="">
            <p:pic>
              <p:nvPicPr>
                <p:cNvPr id="20" name="Ink 19">
                  <a:extLst>
                    <a:ext uri="{FF2B5EF4-FFF2-40B4-BE49-F238E27FC236}">
                      <a16:creationId xmlns:a16="http://schemas.microsoft.com/office/drawing/2014/main" id="{1C4A0331-5CE3-4ABE-A379-F45500E5EC16}"/>
                    </a:ext>
                  </a:extLst>
                </p:cNvPr>
                <p:cNvPicPr/>
                <p:nvPr/>
              </p:nvPicPr>
              <p:blipFill>
                <a:blip r:embed="rId28"/>
                <a:stretch>
                  <a:fillRect/>
                </a:stretch>
              </p:blipFill>
              <p:spPr>
                <a:xfrm>
                  <a:off x="1257425" y="4003615"/>
                  <a:ext cx="85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BF7FB073-3B01-40C8-B5AE-E9788E757B87}"/>
                    </a:ext>
                  </a:extLst>
                </p14:cNvPr>
                <p14:cNvContentPartPr/>
                <p14:nvPr/>
              </p14:nvContentPartPr>
              <p14:xfrm>
                <a:off x="1347425" y="4007935"/>
                <a:ext cx="113760" cy="134280"/>
              </p14:xfrm>
            </p:contentPart>
          </mc:Choice>
          <mc:Fallback xmlns="">
            <p:pic>
              <p:nvPicPr>
                <p:cNvPr id="21" name="Ink 20">
                  <a:extLst>
                    <a:ext uri="{FF2B5EF4-FFF2-40B4-BE49-F238E27FC236}">
                      <a16:creationId xmlns:a16="http://schemas.microsoft.com/office/drawing/2014/main" id="{BF7FB073-3B01-40C8-B5AE-E9788E757B87}"/>
                    </a:ext>
                  </a:extLst>
                </p:cNvPr>
                <p:cNvPicPr/>
                <p:nvPr/>
              </p:nvPicPr>
              <p:blipFill>
                <a:blip r:embed="rId30"/>
                <a:stretch>
                  <a:fillRect/>
                </a:stretch>
              </p:blipFill>
              <p:spPr>
                <a:xfrm>
                  <a:off x="1338785" y="3998935"/>
                  <a:ext cx="1314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453AA072-9523-43AA-B2CF-26890C0FF8D5}"/>
                    </a:ext>
                  </a:extLst>
                </p14:cNvPr>
                <p14:cNvContentPartPr/>
                <p14:nvPr/>
              </p14:nvContentPartPr>
              <p14:xfrm>
                <a:off x="1488185" y="4030975"/>
                <a:ext cx="73800" cy="162000"/>
              </p14:xfrm>
            </p:contentPart>
          </mc:Choice>
          <mc:Fallback xmlns="">
            <p:pic>
              <p:nvPicPr>
                <p:cNvPr id="22" name="Ink 21">
                  <a:extLst>
                    <a:ext uri="{FF2B5EF4-FFF2-40B4-BE49-F238E27FC236}">
                      <a16:creationId xmlns:a16="http://schemas.microsoft.com/office/drawing/2014/main" id="{453AA072-9523-43AA-B2CF-26890C0FF8D5}"/>
                    </a:ext>
                  </a:extLst>
                </p:cNvPr>
                <p:cNvPicPr/>
                <p:nvPr/>
              </p:nvPicPr>
              <p:blipFill>
                <a:blip r:embed="rId32"/>
                <a:stretch>
                  <a:fillRect/>
                </a:stretch>
              </p:blipFill>
              <p:spPr>
                <a:xfrm>
                  <a:off x="1479545" y="4021975"/>
                  <a:ext cx="91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8AE5CA81-E0B4-4BAB-8DBC-28E5FD3F707A}"/>
                    </a:ext>
                  </a:extLst>
                </p14:cNvPr>
                <p14:cNvContentPartPr/>
                <p14:nvPr/>
              </p14:nvContentPartPr>
              <p14:xfrm>
                <a:off x="1458305" y="3985255"/>
                <a:ext cx="182520" cy="27720"/>
              </p14:xfrm>
            </p:contentPart>
          </mc:Choice>
          <mc:Fallback xmlns="">
            <p:pic>
              <p:nvPicPr>
                <p:cNvPr id="23" name="Ink 22">
                  <a:extLst>
                    <a:ext uri="{FF2B5EF4-FFF2-40B4-BE49-F238E27FC236}">
                      <a16:creationId xmlns:a16="http://schemas.microsoft.com/office/drawing/2014/main" id="{8AE5CA81-E0B4-4BAB-8DBC-28E5FD3F707A}"/>
                    </a:ext>
                  </a:extLst>
                </p:cNvPr>
                <p:cNvPicPr/>
                <p:nvPr/>
              </p:nvPicPr>
              <p:blipFill>
                <a:blip r:embed="rId34"/>
                <a:stretch>
                  <a:fillRect/>
                </a:stretch>
              </p:blipFill>
              <p:spPr>
                <a:xfrm>
                  <a:off x="1449305" y="3976615"/>
                  <a:ext cx="2001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083D5B5F-7AEE-4DFC-8F1A-58FCBFCB1019}"/>
                    </a:ext>
                  </a:extLst>
                </p14:cNvPr>
                <p14:cNvContentPartPr/>
                <p14:nvPr/>
              </p14:nvContentPartPr>
              <p14:xfrm>
                <a:off x="1628945" y="3984175"/>
                <a:ext cx="241560" cy="247320"/>
              </p14:xfrm>
            </p:contentPart>
          </mc:Choice>
          <mc:Fallback xmlns="">
            <p:pic>
              <p:nvPicPr>
                <p:cNvPr id="24" name="Ink 23">
                  <a:extLst>
                    <a:ext uri="{FF2B5EF4-FFF2-40B4-BE49-F238E27FC236}">
                      <a16:creationId xmlns:a16="http://schemas.microsoft.com/office/drawing/2014/main" id="{083D5B5F-7AEE-4DFC-8F1A-58FCBFCB1019}"/>
                    </a:ext>
                  </a:extLst>
                </p:cNvPr>
                <p:cNvPicPr/>
                <p:nvPr/>
              </p:nvPicPr>
              <p:blipFill>
                <a:blip r:embed="rId36"/>
                <a:stretch>
                  <a:fillRect/>
                </a:stretch>
              </p:blipFill>
              <p:spPr>
                <a:xfrm>
                  <a:off x="1620305" y="3975175"/>
                  <a:ext cx="259200" cy="264960"/>
                </a:xfrm>
                <a:prstGeom prst="rect">
                  <a:avLst/>
                </a:prstGeom>
              </p:spPr>
            </p:pic>
          </mc:Fallback>
        </mc:AlternateContent>
      </p:grpSp>
      <p:grpSp>
        <p:nvGrpSpPr>
          <p:cNvPr id="30" name="Group 29">
            <a:extLst>
              <a:ext uri="{FF2B5EF4-FFF2-40B4-BE49-F238E27FC236}">
                <a16:creationId xmlns:a16="http://schemas.microsoft.com/office/drawing/2014/main" id="{66901A97-EFE5-4A32-9393-B7B5F4891C38}"/>
              </a:ext>
            </a:extLst>
          </p:cNvPr>
          <p:cNvGrpSpPr/>
          <p:nvPr/>
        </p:nvGrpSpPr>
        <p:grpSpPr>
          <a:xfrm>
            <a:off x="1870505" y="3961135"/>
            <a:ext cx="365760" cy="256680"/>
            <a:chOff x="1870505" y="3961135"/>
            <a:chExt cx="365760" cy="256680"/>
          </a:xfrm>
        </p:grpSpPr>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BCF7BA36-70C4-4226-9162-58FA3CFA0E20}"/>
                    </a:ext>
                  </a:extLst>
                </p14:cNvPr>
                <p14:cNvContentPartPr/>
                <p14:nvPr/>
              </p14:nvContentPartPr>
              <p14:xfrm>
                <a:off x="1870505" y="3973735"/>
                <a:ext cx="116640" cy="180000"/>
              </p14:xfrm>
            </p:contentPart>
          </mc:Choice>
          <mc:Fallback xmlns="">
            <p:pic>
              <p:nvPicPr>
                <p:cNvPr id="26" name="Ink 25">
                  <a:extLst>
                    <a:ext uri="{FF2B5EF4-FFF2-40B4-BE49-F238E27FC236}">
                      <a16:creationId xmlns:a16="http://schemas.microsoft.com/office/drawing/2014/main" id="{BCF7BA36-70C4-4226-9162-58FA3CFA0E20}"/>
                    </a:ext>
                  </a:extLst>
                </p:cNvPr>
                <p:cNvPicPr/>
                <p:nvPr/>
              </p:nvPicPr>
              <p:blipFill>
                <a:blip r:embed="rId38"/>
                <a:stretch>
                  <a:fillRect/>
                </a:stretch>
              </p:blipFill>
              <p:spPr>
                <a:xfrm>
                  <a:off x="1861505" y="3964735"/>
                  <a:ext cx="134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B7B72EF7-D60C-4BDA-BF56-91FC8286CCD0}"/>
                    </a:ext>
                  </a:extLst>
                </p14:cNvPr>
                <p14:cNvContentPartPr/>
                <p14:nvPr/>
              </p14:nvContentPartPr>
              <p14:xfrm>
                <a:off x="1965185" y="4054735"/>
                <a:ext cx="12960" cy="163080"/>
              </p14:xfrm>
            </p:contentPart>
          </mc:Choice>
          <mc:Fallback xmlns="">
            <p:pic>
              <p:nvPicPr>
                <p:cNvPr id="27" name="Ink 26">
                  <a:extLst>
                    <a:ext uri="{FF2B5EF4-FFF2-40B4-BE49-F238E27FC236}">
                      <a16:creationId xmlns:a16="http://schemas.microsoft.com/office/drawing/2014/main" id="{B7B72EF7-D60C-4BDA-BF56-91FC8286CCD0}"/>
                    </a:ext>
                  </a:extLst>
                </p:cNvPr>
                <p:cNvPicPr/>
                <p:nvPr/>
              </p:nvPicPr>
              <p:blipFill>
                <a:blip r:embed="rId40"/>
                <a:stretch>
                  <a:fillRect/>
                </a:stretch>
              </p:blipFill>
              <p:spPr>
                <a:xfrm>
                  <a:off x="1956545" y="4045735"/>
                  <a:ext cx="30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47AB2AC1-EE70-46FE-98C4-27CB6F1D7567}"/>
                    </a:ext>
                  </a:extLst>
                </p14:cNvPr>
                <p14:cNvContentPartPr/>
                <p14:nvPr/>
              </p14:nvContentPartPr>
              <p14:xfrm>
                <a:off x="2027105" y="3961135"/>
                <a:ext cx="83880" cy="204840"/>
              </p14:xfrm>
            </p:contentPart>
          </mc:Choice>
          <mc:Fallback xmlns="">
            <p:pic>
              <p:nvPicPr>
                <p:cNvPr id="28" name="Ink 27">
                  <a:extLst>
                    <a:ext uri="{FF2B5EF4-FFF2-40B4-BE49-F238E27FC236}">
                      <a16:creationId xmlns:a16="http://schemas.microsoft.com/office/drawing/2014/main" id="{47AB2AC1-EE70-46FE-98C4-27CB6F1D7567}"/>
                    </a:ext>
                  </a:extLst>
                </p:cNvPr>
                <p:cNvPicPr/>
                <p:nvPr/>
              </p:nvPicPr>
              <p:blipFill>
                <a:blip r:embed="rId42"/>
                <a:stretch>
                  <a:fillRect/>
                </a:stretch>
              </p:blipFill>
              <p:spPr>
                <a:xfrm>
                  <a:off x="2018105" y="3952135"/>
                  <a:ext cx="1015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075F8556-113B-4DB3-977C-96710F2AA415}"/>
                    </a:ext>
                  </a:extLst>
                </p14:cNvPr>
                <p14:cNvContentPartPr/>
                <p14:nvPr/>
              </p14:nvContentPartPr>
              <p14:xfrm>
                <a:off x="2138345" y="3966535"/>
                <a:ext cx="97920" cy="224640"/>
              </p14:xfrm>
            </p:contentPart>
          </mc:Choice>
          <mc:Fallback xmlns="">
            <p:pic>
              <p:nvPicPr>
                <p:cNvPr id="29" name="Ink 28">
                  <a:extLst>
                    <a:ext uri="{FF2B5EF4-FFF2-40B4-BE49-F238E27FC236}">
                      <a16:creationId xmlns:a16="http://schemas.microsoft.com/office/drawing/2014/main" id="{075F8556-113B-4DB3-977C-96710F2AA415}"/>
                    </a:ext>
                  </a:extLst>
                </p:cNvPr>
                <p:cNvPicPr/>
                <p:nvPr/>
              </p:nvPicPr>
              <p:blipFill>
                <a:blip r:embed="rId44"/>
                <a:stretch>
                  <a:fillRect/>
                </a:stretch>
              </p:blipFill>
              <p:spPr>
                <a:xfrm>
                  <a:off x="2129705" y="3957535"/>
                  <a:ext cx="115560" cy="242280"/>
                </a:xfrm>
                <a:prstGeom prst="rect">
                  <a:avLst/>
                </a:prstGeom>
              </p:spPr>
            </p:pic>
          </mc:Fallback>
        </mc:AlternateContent>
      </p:grpSp>
      <p:grpSp>
        <p:nvGrpSpPr>
          <p:cNvPr id="36" name="Group 35">
            <a:extLst>
              <a:ext uri="{FF2B5EF4-FFF2-40B4-BE49-F238E27FC236}">
                <a16:creationId xmlns:a16="http://schemas.microsoft.com/office/drawing/2014/main" id="{A106D954-F9DB-44BE-B2E6-D49280DDCB1F}"/>
              </a:ext>
            </a:extLst>
          </p:cNvPr>
          <p:cNvGrpSpPr/>
          <p:nvPr/>
        </p:nvGrpSpPr>
        <p:grpSpPr>
          <a:xfrm>
            <a:off x="3043745" y="3483775"/>
            <a:ext cx="418680" cy="281160"/>
            <a:chOff x="3043745" y="3483775"/>
            <a:chExt cx="418680" cy="281160"/>
          </a:xfrm>
        </p:grpSpPr>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1CA168C6-1877-42D6-8DA7-B8AB720C377F}"/>
                    </a:ext>
                  </a:extLst>
                </p14:cNvPr>
                <p14:cNvContentPartPr/>
                <p14:nvPr/>
              </p14:nvContentPartPr>
              <p14:xfrm>
                <a:off x="3043745" y="3506815"/>
                <a:ext cx="161640" cy="129240"/>
              </p14:xfrm>
            </p:contentPart>
          </mc:Choice>
          <mc:Fallback xmlns="">
            <p:pic>
              <p:nvPicPr>
                <p:cNvPr id="31" name="Ink 30">
                  <a:extLst>
                    <a:ext uri="{FF2B5EF4-FFF2-40B4-BE49-F238E27FC236}">
                      <a16:creationId xmlns:a16="http://schemas.microsoft.com/office/drawing/2014/main" id="{1CA168C6-1877-42D6-8DA7-B8AB720C377F}"/>
                    </a:ext>
                  </a:extLst>
                </p:cNvPr>
                <p:cNvPicPr/>
                <p:nvPr/>
              </p:nvPicPr>
              <p:blipFill>
                <a:blip r:embed="rId46"/>
                <a:stretch>
                  <a:fillRect/>
                </a:stretch>
              </p:blipFill>
              <p:spPr>
                <a:xfrm>
                  <a:off x="3034745" y="3497815"/>
                  <a:ext cx="1792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CC49A78-1C07-4B53-A2FC-5D58CA476EDF}"/>
                    </a:ext>
                  </a:extLst>
                </p14:cNvPr>
                <p14:cNvContentPartPr/>
                <p14:nvPr/>
              </p14:nvContentPartPr>
              <p14:xfrm>
                <a:off x="3130865" y="3558295"/>
                <a:ext cx="21960" cy="206640"/>
              </p14:xfrm>
            </p:contentPart>
          </mc:Choice>
          <mc:Fallback xmlns="">
            <p:pic>
              <p:nvPicPr>
                <p:cNvPr id="32" name="Ink 31">
                  <a:extLst>
                    <a:ext uri="{FF2B5EF4-FFF2-40B4-BE49-F238E27FC236}">
                      <a16:creationId xmlns:a16="http://schemas.microsoft.com/office/drawing/2014/main" id="{1CC49A78-1C07-4B53-A2FC-5D58CA476EDF}"/>
                    </a:ext>
                  </a:extLst>
                </p:cNvPr>
                <p:cNvPicPr/>
                <p:nvPr/>
              </p:nvPicPr>
              <p:blipFill>
                <a:blip r:embed="rId48"/>
                <a:stretch>
                  <a:fillRect/>
                </a:stretch>
              </p:blipFill>
              <p:spPr>
                <a:xfrm>
                  <a:off x="3121865" y="3549655"/>
                  <a:ext cx="396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15259CCD-2B61-4FA0-A6D7-2A41B4545EDC}"/>
                    </a:ext>
                  </a:extLst>
                </p14:cNvPr>
                <p14:cNvContentPartPr/>
                <p14:nvPr/>
              </p14:nvContentPartPr>
              <p14:xfrm>
                <a:off x="3201785" y="3497095"/>
                <a:ext cx="92520" cy="168120"/>
              </p14:xfrm>
            </p:contentPart>
          </mc:Choice>
          <mc:Fallback xmlns="">
            <p:pic>
              <p:nvPicPr>
                <p:cNvPr id="33" name="Ink 32">
                  <a:extLst>
                    <a:ext uri="{FF2B5EF4-FFF2-40B4-BE49-F238E27FC236}">
                      <a16:creationId xmlns:a16="http://schemas.microsoft.com/office/drawing/2014/main" id="{15259CCD-2B61-4FA0-A6D7-2A41B4545EDC}"/>
                    </a:ext>
                  </a:extLst>
                </p:cNvPr>
                <p:cNvPicPr/>
                <p:nvPr/>
              </p:nvPicPr>
              <p:blipFill>
                <a:blip r:embed="rId50"/>
                <a:stretch>
                  <a:fillRect/>
                </a:stretch>
              </p:blipFill>
              <p:spPr>
                <a:xfrm>
                  <a:off x="3192785" y="3488455"/>
                  <a:ext cx="1101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D597F509-ED7A-4B24-8ABB-A7D0A603E457}"/>
                    </a:ext>
                  </a:extLst>
                </p14:cNvPr>
                <p14:cNvContentPartPr/>
                <p14:nvPr/>
              </p14:nvContentPartPr>
              <p14:xfrm>
                <a:off x="3324185" y="3647575"/>
                <a:ext cx="15480" cy="105120"/>
              </p14:xfrm>
            </p:contentPart>
          </mc:Choice>
          <mc:Fallback xmlns="">
            <p:pic>
              <p:nvPicPr>
                <p:cNvPr id="34" name="Ink 33">
                  <a:extLst>
                    <a:ext uri="{FF2B5EF4-FFF2-40B4-BE49-F238E27FC236}">
                      <a16:creationId xmlns:a16="http://schemas.microsoft.com/office/drawing/2014/main" id="{D597F509-ED7A-4B24-8ABB-A7D0A603E457}"/>
                    </a:ext>
                  </a:extLst>
                </p:cNvPr>
                <p:cNvPicPr/>
                <p:nvPr/>
              </p:nvPicPr>
              <p:blipFill>
                <a:blip r:embed="rId52"/>
                <a:stretch>
                  <a:fillRect/>
                </a:stretch>
              </p:blipFill>
              <p:spPr>
                <a:xfrm>
                  <a:off x="3315185" y="3638935"/>
                  <a:ext cx="331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6A87F4B4-04C6-44B2-8E40-4F11DB75BF7D}"/>
                    </a:ext>
                  </a:extLst>
                </p14:cNvPr>
                <p14:cNvContentPartPr/>
                <p14:nvPr/>
              </p14:nvContentPartPr>
              <p14:xfrm>
                <a:off x="3386465" y="3483775"/>
                <a:ext cx="75960" cy="178560"/>
              </p14:xfrm>
            </p:contentPart>
          </mc:Choice>
          <mc:Fallback xmlns="">
            <p:pic>
              <p:nvPicPr>
                <p:cNvPr id="35" name="Ink 34">
                  <a:extLst>
                    <a:ext uri="{FF2B5EF4-FFF2-40B4-BE49-F238E27FC236}">
                      <a16:creationId xmlns:a16="http://schemas.microsoft.com/office/drawing/2014/main" id="{6A87F4B4-04C6-44B2-8E40-4F11DB75BF7D}"/>
                    </a:ext>
                  </a:extLst>
                </p:cNvPr>
                <p:cNvPicPr/>
                <p:nvPr/>
              </p:nvPicPr>
              <p:blipFill>
                <a:blip r:embed="rId54"/>
                <a:stretch>
                  <a:fillRect/>
                </a:stretch>
              </p:blipFill>
              <p:spPr>
                <a:xfrm>
                  <a:off x="3377465" y="3475135"/>
                  <a:ext cx="93600" cy="196200"/>
                </a:xfrm>
                <a:prstGeom prst="rect">
                  <a:avLst/>
                </a:prstGeom>
              </p:spPr>
            </p:pic>
          </mc:Fallback>
        </mc:AlternateContent>
      </p:grpSp>
      <p:grpSp>
        <p:nvGrpSpPr>
          <p:cNvPr id="44" name="Group 43">
            <a:extLst>
              <a:ext uri="{FF2B5EF4-FFF2-40B4-BE49-F238E27FC236}">
                <a16:creationId xmlns:a16="http://schemas.microsoft.com/office/drawing/2014/main" id="{5A27C014-A18B-4DCD-BCE0-59D21BD37A88}"/>
              </a:ext>
            </a:extLst>
          </p:cNvPr>
          <p:cNvGrpSpPr/>
          <p:nvPr/>
        </p:nvGrpSpPr>
        <p:grpSpPr>
          <a:xfrm>
            <a:off x="3001985" y="3967255"/>
            <a:ext cx="679320" cy="250200"/>
            <a:chOff x="3001985" y="3967255"/>
            <a:chExt cx="679320" cy="250200"/>
          </a:xfrm>
        </p:grpSpPr>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201DD34E-92AB-441F-81DE-0A6B3DDDAC61}"/>
                    </a:ext>
                  </a:extLst>
                </p14:cNvPr>
                <p14:cNvContentPartPr/>
                <p14:nvPr/>
              </p14:nvContentPartPr>
              <p14:xfrm>
                <a:off x="3023225" y="4087495"/>
                <a:ext cx="1800" cy="14040"/>
              </p14:xfrm>
            </p:contentPart>
          </mc:Choice>
          <mc:Fallback xmlns="">
            <p:pic>
              <p:nvPicPr>
                <p:cNvPr id="37" name="Ink 36">
                  <a:extLst>
                    <a:ext uri="{FF2B5EF4-FFF2-40B4-BE49-F238E27FC236}">
                      <a16:creationId xmlns:a16="http://schemas.microsoft.com/office/drawing/2014/main" id="{201DD34E-92AB-441F-81DE-0A6B3DDDAC61}"/>
                    </a:ext>
                  </a:extLst>
                </p:cNvPr>
                <p:cNvPicPr/>
                <p:nvPr/>
              </p:nvPicPr>
              <p:blipFill>
                <a:blip r:embed="rId56"/>
                <a:stretch>
                  <a:fillRect/>
                </a:stretch>
              </p:blipFill>
              <p:spPr>
                <a:xfrm>
                  <a:off x="3014585" y="4078855"/>
                  <a:ext cx="194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B2BE13AA-BCFE-4751-A444-AF65EE407322}"/>
                    </a:ext>
                  </a:extLst>
                </p14:cNvPr>
                <p14:cNvContentPartPr/>
                <p14:nvPr/>
              </p14:nvContentPartPr>
              <p14:xfrm>
                <a:off x="3001985" y="3983455"/>
                <a:ext cx="101880" cy="142920"/>
              </p14:xfrm>
            </p:contentPart>
          </mc:Choice>
          <mc:Fallback xmlns="">
            <p:pic>
              <p:nvPicPr>
                <p:cNvPr id="38" name="Ink 37">
                  <a:extLst>
                    <a:ext uri="{FF2B5EF4-FFF2-40B4-BE49-F238E27FC236}">
                      <a16:creationId xmlns:a16="http://schemas.microsoft.com/office/drawing/2014/main" id="{B2BE13AA-BCFE-4751-A444-AF65EE407322}"/>
                    </a:ext>
                  </a:extLst>
                </p:cNvPr>
                <p:cNvPicPr/>
                <p:nvPr/>
              </p:nvPicPr>
              <p:blipFill>
                <a:blip r:embed="rId58"/>
                <a:stretch>
                  <a:fillRect/>
                </a:stretch>
              </p:blipFill>
              <p:spPr>
                <a:xfrm>
                  <a:off x="2993345" y="3974455"/>
                  <a:ext cx="1195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1E9248D3-A1EE-4AFC-A19D-9255C44E7DEF}"/>
                    </a:ext>
                  </a:extLst>
                </p14:cNvPr>
                <p14:cNvContentPartPr/>
                <p14:nvPr/>
              </p14:nvContentPartPr>
              <p14:xfrm>
                <a:off x="3162185" y="3967255"/>
                <a:ext cx="73800" cy="203760"/>
              </p14:xfrm>
            </p:contentPart>
          </mc:Choice>
          <mc:Fallback xmlns="">
            <p:pic>
              <p:nvPicPr>
                <p:cNvPr id="39" name="Ink 38">
                  <a:extLst>
                    <a:ext uri="{FF2B5EF4-FFF2-40B4-BE49-F238E27FC236}">
                      <a16:creationId xmlns:a16="http://schemas.microsoft.com/office/drawing/2014/main" id="{1E9248D3-A1EE-4AFC-A19D-9255C44E7DEF}"/>
                    </a:ext>
                  </a:extLst>
                </p:cNvPr>
                <p:cNvPicPr/>
                <p:nvPr/>
              </p:nvPicPr>
              <p:blipFill>
                <a:blip r:embed="rId60"/>
                <a:stretch>
                  <a:fillRect/>
                </a:stretch>
              </p:blipFill>
              <p:spPr>
                <a:xfrm>
                  <a:off x="3153545" y="3958255"/>
                  <a:ext cx="914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DBC65A77-E888-4A02-A5AC-83C57CD24ACF}"/>
                    </a:ext>
                  </a:extLst>
                </p14:cNvPr>
                <p14:cNvContentPartPr/>
                <p14:nvPr/>
              </p14:nvContentPartPr>
              <p14:xfrm>
                <a:off x="3245705" y="4074175"/>
                <a:ext cx="59760" cy="126720"/>
              </p14:xfrm>
            </p:contentPart>
          </mc:Choice>
          <mc:Fallback xmlns="">
            <p:pic>
              <p:nvPicPr>
                <p:cNvPr id="40" name="Ink 39">
                  <a:extLst>
                    <a:ext uri="{FF2B5EF4-FFF2-40B4-BE49-F238E27FC236}">
                      <a16:creationId xmlns:a16="http://schemas.microsoft.com/office/drawing/2014/main" id="{DBC65A77-E888-4A02-A5AC-83C57CD24ACF}"/>
                    </a:ext>
                  </a:extLst>
                </p:cNvPr>
                <p:cNvPicPr/>
                <p:nvPr/>
              </p:nvPicPr>
              <p:blipFill>
                <a:blip r:embed="rId62"/>
                <a:stretch>
                  <a:fillRect/>
                </a:stretch>
              </p:blipFill>
              <p:spPr>
                <a:xfrm>
                  <a:off x="3237065" y="4065175"/>
                  <a:ext cx="77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A8EEE73E-C9F3-4240-A828-8B222B88210A}"/>
                    </a:ext>
                  </a:extLst>
                </p14:cNvPr>
                <p14:cNvContentPartPr/>
                <p14:nvPr/>
              </p14:nvContentPartPr>
              <p14:xfrm>
                <a:off x="3338945" y="3993175"/>
                <a:ext cx="99360" cy="135720"/>
              </p14:xfrm>
            </p:contentPart>
          </mc:Choice>
          <mc:Fallback xmlns="">
            <p:pic>
              <p:nvPicPr>
                <p:cNvPr id="41" name="Ink 40">
                  <a:extLst>
                    <a:ext uri="{FF2B5EF4-FFF2-40B4-BE49-F238E27FC236}">
                      <a16:creationId xmlns:a16="http://schemas.microsoft.com/office/drawing/2014/main" id="{A8EEE73E-C9F3-4240-A828-8B222B88210A}"/>
                    </a:ext>
                  </a:extLst>
                </p:cNvPr>
                <p:cNvPicPr/>
                <p:nvPr/>
              </p:nvPicPr>
              <p:blipFill>
                <a:blip r:embed="rId64"/>
                <a:stretch>
                  <a:fillRect/>
                </a:stretch>
              </p:blipFill>
              <p:spPr>
                <a:xfrm>
                  <a:off x="3329945" y="3984535"/>
                  <a:ext cx="1170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Ink 41">
                  <a:extLst>
                    <a:ext uri="{FF2B5EF4-FFF2-40B4-BE49-F238E27FC236}">
                      <a16:creationId xmlns:a16="http://schemas.microsoft.com/office/drawing/2014/main" id="{E99923D1-4121-4B91-836B-9851E91ECA7F}"/>
                    </a:ext>
                  </a:extLst>
                </p14:cNvPr>
                <p14:cNvContentPartPr/>
                <p14:nvPr/>
              </p14:nvContentPartPr>
              <p14:xfrm>
                <a:off x="3464585" y="3978775"/>
                <a:ext cx="81000" cy="158040"/>
              </p14:xfrm>
            </p:contentPart>
          </mc:Choice>
          <mc:Fallback xmlns="">
            <p:pic>
              <p:nvPicPr>
                <p:cNvPr id="42" name="Ink 41">
                  <a:extLst>
                    <a:ext uri="{FF2B5EF4-FFF2-40B4-BE49-F238E27FC236}">
                      <a16:creationId xmlns:a16="http://schemas.microsoft.com/office/drawing/2014/main" id="{E99923D1-4121-4B91-836B-9851E91ECA7F}"/>
                    </a:ext>
                  </a:extLst>
                </p:cNvPr>
                <p:cNvPicPr/>
                <p:nvPr/>
              </p:nvPicPr>
              <p:blipFill>
                <a:blip r:embed="rId66"/>
                <a:stretch>
                  <a:fillRect/>
                </a:stretch>
              </p:blipFill>
              <p:spPr>
                <a:xfrm>
                  <a:off x="3455585" y="3970135"/>
                  <a:ext cx="986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 name="Ink 42">
                  <a:extLst>
                    <a:ext uri="{FF2B5EF4-FFF2-40B4-BE49-F238E27FC236}">
                      <a16:creationId xmlns:a16="http://schemas.microsoft.com/office/drawing/2014/main" id="{F790FD5C-FB7E-4660-BA91-67B7CAE7378A}"/>
                    </a:ext>
                  </a:extLst>
                </p14:cNvPr>
                <p14:cNvContentPartPr/>
                <p14:nvPr/>
              </p14:nvContentPartPr>
              <p14:xfrm>
                <a:off x="3610025" y="3983455"/>
                <a:ext cx="71280" cy="234000"/>
              </p14:xfrm>
            </p:contentPart>
          </mc:Choice>
          <mc:Fallback xmlns="">
            <p:pic>
              <p:nvPicPr>
                <p:cNvPr id="43" name="Ink 42">
                  <a:extLst>
                    <a:ext uri="{FF2B5EF4-FFF2-40B4-BE49-F238E27FC236}">
                      <a16:creationId xmlns:a16="http://schemas.microsoft.com/office/drawing/2014/main" id="{F790FD5C-FB7E-4660-BA91-67B7CAE7378A}"/>
                    </a:ext>
                  </a:extLst>
                </p:cNvPr>
                <p:cNvPicPr/>
                <p:nvPr/>
              </p:nvPicPr>
              <p:blipFill>
                <a:blip r:embed="rId68"/>
                <a:stretch>
                  <a:fillRect/>
                </a:stretch>
              </p:blipFill>
              <p:spPr>
                <a:xfrm>
                  <a:off x="3601025" y="3974815"/>
                  <a:ext cx="88920" cy="251640"/>
                </a:xfrm>
                <a:prstGeom prst="rect">
                  <a:avLst/>
                </a:prstGeom>
              </p:spPr>
            </p:pic>
          </mc:Fallback>
        </mc:AlternateContent>
      </p:grpSp>
      <p:grpSp>
        <p:nvGrpSpPr>
          <p:cNvPr id="54" name="Group 53">
            <a:extLst>
              <a:ext uri="{FF2B5EF4-FFF2-40B4-BE49-F238E27FC236}">
                <a16:creationId xmlns:a16="http://schemas.microsoft.com/office/drawing/2014/main" id="{58899011-D274-4D3B-ACAD-4BFC3BA7D860}"/>
              </a:ext>
            </a:extLst>
          </p:cNvPr>
          <p:cNvGrpSpPr/>
          <p:nvPr/>
        </p:nvGrpSpPr>
        <p:grpSpPr>
          <a:xfrm>
            <a:off x="3707225" y="3074455"/>
            <a:ext cx="782280" cy="1362600"/>
            <a:chOff x="3707225" y="3074455"/>
            <a:chExt cx="782280" cy="1362600"/>
          </a:xfrm>
        </p:grpSpPr>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4A1894BD-D0FE-48F7-9A94-A3160ED9EB1E}"/>
                    </a:ext>
                  </a:extLst>
                </p14:cNvPr>
                <p14:cNvContentPartPr/>
                <p14:nvPr/>
              </p14:nvContentPartPr>
              <p14:xfrm>
                <a:off x="3741425" y="4000015"/>
                <a:ext cx="59040" cy="171720"/>
              </p14:xfrm>
            </p:contentPart>
          </mc:Choice>
          <mc:Fallback xmlns="">
            <p:pic>
              <p:nvPicPr>
                <p:cNvPr id="45" name="Ink 44">
                  <a:extLst>
                    <a:ext uri="{FF2B5EF4-FFF2-40B4-BE49-F238E27FC236}">
                      <a16:creationId xmlns:a16="http://schemas.microsoft.com/office/drawing/2014/main" id="{4A1894BD-D0FE-48F7-9A94-A3160ED9EB1E}"/>
                    </a:ext>
                  </a:extLst>
                </p:cNvPr>
                <p:cNvPicPr/>
                <p:nvPr/>
              </p:nvPicPr>
              <p:blipFill>
                <a:blip r:embed="rId70"/>
                <a:stretch>
                  <a:fillRect/>
                </a:stretch>
              </p:blipFill>
              <p:spPr>
                <a:xfrm>
                  <a:off x="3732425" y="3991015"/>
                  <a:ext cx="766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861A6C90-9F0A-4BBF-99F3-2E1999E0449C}"/>
                    </a:ext>
                  </a:extLst>
                </p14:cNvPr>
                <p14:cNvContentPartPr/>
                <p14:nvPr/>
              </p14:nvContentPartPr>
              <p14:xfrm>
                <a:off x="3707225" y="3992095"/>
                <a:ext cx="145800" cy="9360"/>
              </p14:xfrm>
            </p:contentPart>
          </mc:Choice>
          <mc:Fallback xmlns="">
            <p:pic>
              <p:nvPicPr>
                <p:cNvPr id="46" name="Ink 45">
                  <a:extLst>
                    <a:ext uri="{FF2B5EF4-FFF2-40B4-BE49-F238E27FC236}">
                      <a16:creationId xmlns:a16="http://schemas.microsoft.com/office/drawing/2014/main" id="{861A6C90-9F0A-4BBF-99F3-2E1999E0449C}"/>
                    </a:ext>
                  </a:extLst>
                </p:cNvPr>
                <p:cNvPicPr/>
                <p:nvPr/>
              </p:nvPicPr>
              <p:blipFill>
                <a:blip r:embed="rId72"/>
                <a:stretch>
                  <a:fillRect/>
                </a:stretch>
              </p:blipFill>
              <p:spPr>
                <a:xfrm>
                  <a:off x="3698225" y="3983455"/>
                  <a:ext cx="163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7" name="Ink 46">
                  <a:extLst>
                    <a:ext uri="{FF2B5EF4-FFF2-40B4-BE49-F238E27FC236}">
                      <a16:creationId xmlns:a16="http://schemas.microsoft.com/office/drawing/2014/main" id="{B9A5B1EA-1FCA-466A-98B6-497D992510EE}"/>
                    </a:ext>
                  </a:extLst>
                </p14:cNvPr>
                <p14:cNvContentPartPr/>
                <p14:nvPr/>
              </p14:nvContentPartPr>
              <p14:xfrm>
                <a:off x="3853745" y="3980935"/>
                <a:ext cx="102960" cy="185760"/>
              </p14:xfrm>
            </p:contentPart>
          </mc:Choice>
          <mc:Fallback xmlns="">
            <p:pic>
              <p:nvPicPr>
                <p:cNvPr id="47" name="Ink 46">
                  <a:extLst>
                    <a:ext uri="{FF2B5EF4-FFF2-40B4-BE49-F238E27FC236}">
                      <a16:creationId xmlns:a16="http://schemas.microsoft.com/office/drawing/2014/main" id="{B9A5B1EA-1FCA-466A-98B6-497D992510EE}"/>
                    </a:ext>
                  </a:extLst>
                </p:cNvPr>
                <p:cNvPicPr/>
                <p:nvPr/>
              </p:nvPicPr>
              <p:blipFill>
                <a:blip r:embed="rId74"/>
                <a:stretch>
                  <a:fillRect/>
                </a:stretch>
              </p:blipFill>
              <p:spPr>
                <a:xfrm>
                  <a:off x="3845105" y="3972295"/>
                  <a:ext cx="1206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a16="http://schemas.microsoft.com/office/drawing/2014/main" id="{5D84737C-87C5-4924-880B-D3CE935AFF25}"/>
                    </a:ext>
                  </a:extLst>
                </p14:cNvPr>
                <p14:cNvContentPartPr/>
                <p14:nvPr/>
              </p14:nvContentPartPr>
              <p14:xfrm>
                <a:off x="4009265" y="3975175"/>
                <a:ext cx="77760" cy="198360"/>
              </p14:xfrm>
            </p:contentPart>
          </mc:Choice>
          <mc:Fallback xmlns="">
            <p:pic>
              <p:nvPicPr>
                <p:cNvPr id="48" name="Ink 47">
                  <a:extLst>
                    <a:ext uri="{FF2B5EF4-FFF2-40B4-BE49-F238E27FC236}">
                      <a16:creationId xmlns:a16="http://schemas.microsoft.com/office/drawing/2014/main" id="{5D84737C-87C5-4924-880B-D3CE935AFF25}"/>
                    </a:ext>
                  </a:extLst>
                </p:cNvPr>
                <p:cNvPicPr/>
                <p:nvPr/>
              </p:nvPicPr>
              <p:blipFill>
                <a:blip r:embed="rId76"/>
                <a:stretch>
                  <a:fillRect/>
                </a:stretch>
              </p:blipFill>
              <p:spPr>
                <a:xfrm>
                  <a:off x="4000625" y="3966175"/>
                  <a:ext cx="9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a16="http://schemas.microsoft.com/office/drawing/2014/main" id="{5C3C54CB-95D7-48D4-A511-EAB53574F025}"/>
                    </a:ext>
                  </a:extLst>
                </p14:cNvPr>
                <p14:cNvContentPartPr/>
                <p14:nvPr/>
              </p14:nvContentPartPr>
              <p14:xfrm>
                <a:off x="4146065" y="3983095"/>
                <a:ext cx="63360" cy="174240"/>
              </p14:xfrm>
            </p:contentPart>
          </mc:Choice>
          <mc:Fallback xmlns="">
            <p:pic>
              <p:nvPicPr>
                <p:cNvPr id="49" name="Ink 48">
                  <a:extLst>
                    <a:ext uri="{FF2B5EF4-FFF2-40B4-BE49-F238E27FC236}">
                      <a16:creationId xmlns:a16="http://schemas.microsoft.com/office/drawing/2014/main" id="{5C3C54CB-95D7-48D4-A511-EAB53574F025}"/>
                    </a:ext>
                  </a:extLst>
                </p:cNvPr>
                <p:cNvPicPr/>
                <p:nvPr/>
              </p:nvPicPr>
              <p:blipFill>
                <a:blip r:embed="rId78"/>
                <a:stretch>
                  <a:fillRect/>
                </a:stretch>
              </p:blipFill>
              <p:spPr>
                <a:xfrm>
                  <a:off x="4137425" y="3974095"/>
                  <a:ext cx="810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0" name="Ink 49">
                  <a:extLst>
                    <a:ext uri="{FF2B5EF4-FFF2-40B4-BE49-F238E27FC236}">
                      <a16:creationId xmlns:a16="http://schemas.microsoft.com/office/drawing/2014/main" id="{5C36FA22-A643-460B-AC10-7884F8AB9AB8}"/>
                    </a:ext>
                  </a:extLst>
                </p14:cNvPr>
                <p14:cNvContentPartPr/>
                <p14:nvPr/>
              </p14:nvContentPartPr>
              <p14:xfrm>
                <a:off x="4245785" y="4017295"/>
                <a:ext cx="43200" cy="138960"/>
              </p14:xfrm>
            </p:contentPart>
          </mc:Choice>
          <mc:Fallback xmlns="">
            <p:pic>
              <p:nvPicPr>
                <p:cNvPr id="50" name="Ink 49">
                  <a:extLst>
                    <a:ext uri="{FF2B5EF4-FFF2-40B4-BE49-F238E27FC236}">
                      <a16:creationId xmlns:a16="http://schemas.microsoft.com/office/drawing/2014/main" id="{5C36FA22-A643-460B-AC10-7884F8AB9AB8}"/>
                    </a:ext>
                  </a:extLst>
                </p:cNvPr>
                <p:cNvPicPr/>
                <p:nvPr/>
              </p:nvPicPr>
              <p:blipFill>
                <a:blip r:embed="rId80"/>
                <a:stretch>
                  <a:fillRect/>
                </a:stretch>
              </p:blipFill>
              <p:spPr>
                <a:xfrm>
                  <a:off x="4236785" y="4008295"/>
                  <a:ext cx="60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 name="Ink 50">
                  <a:extLst>
                    <a:ext uri="{FF2B5EF4-FFF2-40B4-BE49-F238E27FC236}">
                      <a16:creationId xmlns:a16="http://schemas.microsoft.com/office/drawing/2014/main" id="{82C6F648-347E-4AD8-9463-E9FC6B33868C}"/>
                    </a:ext>
                  </a:extLst>
                </p14:cNvPr>
                <p14:cNvContentPartPr/>
                <p14:nvPr/>
              </p14:nvContentPartPr>
              <p14:xfrm>
                <a:off x="4259465" y="3968335"/>
                <a:ext cx="138240" cy="49320"/>
              </p14:xfrm>
            </p:contentPart>
          </mc:Choice>
          <mc:Fallback xmlns="">
            <p:pic>
              <p:nvPicPr>
                <p:cNvPr id="51" name="Ink 50">
                  <a:extLst>
                    <a:ext uri="{FF2B5EF4-FFF2-40B4-BE49-F238E27FC236}">
                      <a16:creationId xmlns:a16="http://schemas.microsoft.com/office/drawing/2014/main" id="{82C6F648-347E-4AD8-9463-E9FC6B33868C}"/>
                    </a:ext>
                  </a:extLst>
                </p:cNvPr>
                <p:cNvPicPr/>
                <p:nvPr/>
              </p:nvPicPr>
              <p:blipFill>
                <a:blip r:embed="rId82"/>
                <a:stretch>
                  <a:fillRect/>
                </a:stretch>
              </p:blipFill>
              <p:spPr>
                <a:xfrm>
                  <a:off x="4250825" y="3959335"/>
                  <a:ext cx="1558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2" name="Ink 51">
                  <a:extLst>
                    <a:ext uri="{FF2B5EF4-FFF2-40B4-BE49-F238E27FC236}">
                      <a16:creationId xmlns:a16="http://schemas.microsoft.com/office/drawing/2014/main" id="{9C2D2C74-F52C-4E14-B96F-BA13A8B0D7D4}"/>
                    </a:ext>
                  </a:extLst>
                </p14:cNvPr>
                <p14:cNvContentPartPr/>
                <p14:nvPr/>
              </p14:nvContentPartPr>
              <p14:xfrm>
                <a:off x="4412465" y="4165975"/>
                <a:ext cx="360" cy="360"/>
              </p14:xfrm>
            </p:contentPart>
          </mc:Choice>
          <mc:Fallback xmlns="">
            <p:pic>
              <p:nvPicPr>
                <p:cNvPr id="52" name="Ink 51">
                  <a:extLst>
                    <a:ext uri="{FF2B5EF4-FFF2-40B4-BE49-F238E27FC236}">
                      <a16:creationId xmlns:a16="http://schemas.microsoft.com/office/drawing/2014/main" id="{9C2D2C74-F52C-4E14-B96F-BA13A8B0D7D4}"/>
                    </a:ext>
                  </a:extLst>
                </p:cNvPr>
                <p:cNvPicPr/>
                <p:nvPr/>
              </p:nvPicPr>
              <p:blipFill>
                <a:blip r:embed="rId19"/>
                <a:stretch>
                  <a:fillRect/>
                </a:stretch>
              </p:blipFill>
              <p:spPr>
                <a:xfrm>
                  <a:off x="4403825" y="41573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369DECD4-5642-4143-8681-135236133449}"/>
                    </a:ext>
                  </a:extLst>
                </p14:cNvPr>
                <p14:cNvContentPartPr/>
                <p14:nvPr/>
              </p14:nvContentPartPr>
              <p14:xfrm>
                <a:off x="3780665" y="3074455"/>
                <a:ext cx="708840" cy="1362600"/>
              </p14:xfrm>
            </p:contentPart>
          </mc:Choice>
          <mc:Fallback xmlns="">
            <p:pic>
              <p:nvPicPr>
                <p:cNvPr id="53" name="Ink 52">
                  <a:extLst>
                    <a:ext uri="{FF2B5EF4-FFF2-40B4-BE49-F238E27FC236}">
                      <a16:creationId xmlns:a16="http://schemas.microsoft.com/office/drawing/2014/main" id="{369DECD4-5642-4143-8681-135236133449}"/>
                    </a:ext>
                  </a:extLst>
                </p:cNvPr>
                <p:cNvPicPr/>
                <p:nvPr/>
              </p:nvPicPr>
              <p:blipFill>
                <a:blip r:embed="rId85"/>
                <a:stretch>
                  <a:fillRect/>
                </a:stretch>
              </p:blipFill>
              <p:spPr>
                <a:xfrm>
                  <a:off x="3771665" y="3065815"/>
                  <a:ext cx="726480" cy="1380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F5CF8D43-3521-43B0-8B77-8842A87C9220}"/>
                  </a:ext>
                </a:extLst>
              </p14:cNvPr>
              <p14:cNvContentPartPr/>
              <p14:nvPr/>
            </p14:nvContentPartPr>
            <p14:xfrm>
              <a:off x="7007040" y="2918520"/>
              <a:ext cx="2000880" cy="234720"/>
            </p14:xfrm>
          </p:contentPart>
        </mc:Choice>
        <mc:Fallback xmlns="">
          <p:pic>
            <p:nvPicPr>
              <p:cNvPr id="55" name="Ink 54">
                <a:extLst>
                  <a:ext uri="{FF2B5EF4-FFF2-40B4-BE49-F238E27FC236}">
                    <a16:creationId xmlns:a16="http://schemas.microsoft.com/office/drawing/2014/main" id="{F5CF8D43-3521-43B0-8B77-8842A87C9220}"/>
                  </a:ext>
                </a:extLst>
              </p:cNvPr>
              <p:cNvPicPr/>
              <p:nvPr/>
            </p:nvPicPr>
            <p:blipFill>
              <a:blip r:embed="rId87"/>
              <a:stretch>
                <a:fillRect/>
              </a:stretch>
            </p:blipFill>
            <p:spPr>
              <a:xfrm>
                <a:off x="6997680" y="2909160"/>
                <a:ext cx="2019600" cy="253440"/>
              </a:xfrm>
              <a:prstGeom prst="rect">
                <a:avLst/>
              </a:prstGeom>
            </p:spPr>
          </p:pic>
        </mc:Fallback>
      </mc:AlternateContent>
      <p:pic>
        <p:nvPicPr>
          <p:cNvPr id="56" name="Picture 55">
            <a:extLst>
              <a:ext uri="{FF2B5EF4-FFF2-40B4-BE49-F238E27FC236}">
                <a16:creationId xmlns:a16="http://schemas.microsoft.com/office/drawing/2014/main" id="{357928AF-4A4E-44B8-A35C-582E4C0454C6}"/>
              </a:ext>
            </a:extLst>
          </p:cNvPr>
          <p:cNvPicPr>
            <a:picLocks noChangeAspect="1"/>
          </p:cNvPicPr>
          <p:nvPr/>
        </p:nvPicPr>
        <p:blipFill>
          <a:blip r:embed="rId88"/>
          <a:stretch>
            <a:fillRect/>
          </a:stretch>
        </p:blipFill>
        <p:spPr>
          <a:xfrm>
            <a:off x="547055" y="4592963"/>
            <a:ext cx="1714500" cy="1695450"/>
          </a:xfrm>
          <a:prstGeom prst="rect">
            <a:avLst/>
          </a:prstGeom>
        </p:spPr>
      </p:pic>
      <mc:AlternateContent xmlns:mc="http://schemas.openxmlformats.org/markup-compatibility/2006" xmlns:p14="http://schemas.microsoft.com/office/powerpoint/2010/main">
        <mc:Choice Requires="p14">
          <p:contentPart p14:bwMode="auto" r:id="rId89">
            <p14:nvContentPartPr>
              <p14:cNvPr id="57" name="Ink 56">
                <a:extLst>
                  <a:ext uri="{FF2B5EF4-FFF2-40B4-BE49-F238E27FC236}">
                    <a16:creationId xmlns:a16="http://schemas.microsoft.com/office/drawing/2014/main" id="{23403120-3C80-4D36-921B-5AFE4BBD74D1}"/>
                  </a:ext>
                </a:extLst>
              </p14:cNvPr>
              <p14:cNvContentPartPr/>
              <p14:nvPr/>
            </p14:nvContentPartPr>
            <p14:xfrm>
              <a:off x="2369520" y="3682440"/>
              <a:ext cx="4946040" cy="2847240"/>
            </p14:xfrm>
          </p:contentPart>
        </mc:Choice>
        <mc:Fallback xmlns="">
          <p:pic>
            <p:nvPicPr>
              <p:cNvPr id="57" name="Ink 56">
                <a:extLst>
                  <a:ext uri="{FF2B5EF4-FFF2-40B4-BE49-F238E27FC236}">
                    <a16:creationId xmlns:a16="http://schemas.microsoft.com/office/drawing/2014/main" id="{23403120-3C80-4D36-921B-5AFE4BBD74D1}"/>
                  </a:ext>
                </a:extLst>
              </p:cNvPr>
              <p:cNvPicPr/>
              <p:nvPr/>
            </p:nvPicPr>
            <p:blipFill>
              <a:blip r:embed="rId90"/>
              <a:stretch>
                <a:fillRect/>
              </a:stretch>
            </p:blipFill>
            <p:spPr>
              <a:xfrm>
                <a:off x="2360160" y="3673080"/>
                <a:ext cx="4964760" cy="2865960"/>
              </a:xfrm>
              <a:prstGeom prst="rect">
                <a:avLst/>
              </a:prstGeom>
            </p:spPr>
          </p:pic>
        </mc:Fallback>
      </mc:AlternateContent>
      <p:grpSp>
        <p:nvGrpSpPr>
          <p:cNvPr id="65" name="Group 64">
            <a:extLst>
              <a:ext uri="{FF2B5EF4-FFF2-40B4-BE49-F238E27FC236}">
                <a16:creationId xmlns:a16="http://schemas.microsoft.com/office/drawing/2014/main" id="{79928633-455E-47BC-A7D7-D458830BC33A}"/>
              </a:ext>
            </a:extLst>
          </p:cNvPr>
          <p:cNvGrpSpPr/>
          <p:nvPr/>
        </p:nvGrpSpPr>
        <p:grpSpPr>
          <a:xfrm>
            <a:off x="7408745" y="3739735"/>
            <a:ext cx="963720" cy="292680"/>
            <a:chOff x="7408745" y="3739735"/>
            <a:chExt cx="963720" cy="292680"/>
          </a:xfrm>
        </p:grpSpPr>
        <mc:AlternateContent xmlns:mc="http://schemas.openxmlformats.org/markup-compatibility/2006" xmlns:p14="http://schemas.microsoft.com/office/powerpoint/2010/main">
          <mc:Choice Requires="p14">
            <p:contentPart p14:bwMode="auto" r:id="rId91">
              <p14:nvContentPartPr>
                <p14:cNvPr id="58" name="Ink 57">
                  <a:extLst>
                    <a:ext uri="{FF2B5EF4-FFF2-40B4-BE49-F238E27FC236}">
                      <a16:creationId xmlns:a16="http://schemas.microsoft.com/office/drawing/2014/main" id="{556C8CDC-AAFC-418C-A9BD-96D0003856BF}"/>
                    </a:ext>
                  </a:extLst>
                </p14:cNvPr>
                <p14:cNvContentPartPr/>
                <p14:nvPr/>
              </p14:nvContentPartPr>
              <p14:xfrm>
                <a:off x="7408745" y="3771055"/>
                <a:ext cx="184680" cy="204480"/>
              </p14:xfrm>
            </p:contentPart>
          </mc:Choice>
          <mc:Fallback xmlns="">
            <p:pic>
              <p:nvPicPr>
                <p:cNvPr id="58" name="Ink 57">
                  <a:extLst>
                    <a:ext uri="{FF2B5EF4-FFF2-40B4-BE49-F238E27FC236}">
                      <a16:creationId xmlns:a16="http://schemas.microsoft.com/office/drawing/2014/main" id="{556C8CDC-AAFC-418C-A9BD-96D0003856BF}"/>
                    </a:ext>
                  </a:extLst>
                </p:cNvPr>
                <p:cNvPicPr/>
                <p:nvPr/>
              </p:nvPicPr>
              <p:blipFill>
                <a:blip r:embed="rId92"/>
                <a:stretch>
                  <a:fillRect/>
                </a:stretch>
              </p:blipFill>
              <p:spPr>
                <a:xfrm>
                  <a:off x="7399745" y="3762415"/>
                  <a:ext cx="2023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9" name="Ink 58">
                  <a:extLst>
                    <a:ext uri="{FF2B5EF4-FFF2-40B4-BE49-F238E27FC236}">
                      <a16:creationId xmlns:a16="http://schemas.microsoft.com/office/drawing/2014/main" id="{41C78403-9A72-4DE2-85D8-F5134D148608}"/>
                    </a:ext>
                  </a:extLst>
                </p14:cNvPr>
                <p14:cNvContentPartPr/>
                <p14:nvPr/>
              </p14:nvContentPartPr>
              <p14:xfrm>
                <a:off x="7624745" y="3904615"/>
                <a:ext cx="38160" cy="127800"/>
              </p14:xfrm>
            </p:contentPart>
          </mc:Choice>
          <mc:Fallback xmlns="">
            <p:pic>
              <p:nvPicPr>
                <p:cNvPr id="59" name="Ink 58">
                  <a:extLst>
                    <a:ext uri="{FF2B5EF4-FFF2-40B4-BE49-F238E27FC236}">
                      <a16:creationId xmlns:a16="http://schemas.microsoft.com/office/drawing/2014/main" id="{41C78403-9A72-4DE2-85D8-F5134D148608}"/>
                    </a:ext>
                  </a:extLst>
                </p:cNvPr>
                <p:cNvPicPr/>
                <p:nvPr/>
              </p:nvPicPr>
              <p:blipFill>
                <a:blip r:embed="rId94"/>
                <a:stretch>
                  <a:fillRect/>
                </a:stretch>
              </p:blipFill>
              <p:spPr>
                <a:xfrm>
                  <a:off x="7616105" y="3895615"/>
                  <a:ext cx="558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0" name="Ink 59">
                  <a:extLst>
                    <a:ext uri="{FF2B5EF4-FFF2-40B4-BE49-F238E27FC236}">
                      <a16:creationId xmlns:a16="http://schemas.microsoft.com/office/drawing/2014/main" id="{A9873893-6CD6-418D-A1A4-62052274129B}"/>
                    </a:ext>
                  </a:extLst>
                </p14:cNvPr>
                <p14:cNvContentPartPr/>
                <p14:nvPr/>
              </p14:nvContentPartPr>
              <p14:xfrm>
                <a:off x="7735985" y="3756655"/>
                <a:ext cx="202320" cy="201960"/>
              </p14:xfrm>
            </p:contentPart>
          </mc:Choice>
          <mc:Fallback xmlns="">
            <p:pic>
              <p:nvPicPr>
                <p:cNvPr id="60" name="Ink 59">
                  <a:extLst>
                    <a:ext uri="{FF2B5EF4-FFF2-40B4-BE49-F238E27FC236}">
                      <a16:creationId xmlns:a16="http://schemas.microsoft.com/office/drawing/2014/main" id="{A9873893-6CD6-418D-A1A4-62052274129B}"/>
                    </a:ext>
                  </a:extLst>
                </p:cNvPr>
                <p:cNvPicPr/>
                <p:nvPr/>
              </p:nvPicPr>
              <p:blipFill>
                <a:blip r:embed="rId96"/>
                <a:stretch>
                  <a:fillRect/>
                </a:stretch>
              </p:blipFill>
              <p:spPr>
                <a:xfrm>
                  <a:off x="7726985" y="3748015"/>
                  <a:ext cx="219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2" name="Ink 61">
                  <a:extLst>
                    <a:ext uri="{FF2B5EF4-FFF2-40B4-BE49-F238E27FC236}">
                      <a16:creationId xmlns:a16="http://schemas.microsoft.com/office/drawing/2014/main" id="{053AE196-F408-40E3-9BD3-33437FFE92D8}"/>
                    </a:ext>
                  </a:extLst>
                </p14:cNvPr>
                <p14:cNvContentPartPr/>
                <p14:nvPr/>
              </p14:nvContentPartPr>
              <p14:xfrm>
                <a:off x="7922825" y="3739735"/>
                <a:ext cx="149760" cy="249480"/>
              </p14:xfrm>
            </p:contentPart>
          </mc:Choice>
          <mc:Fallback xmlns="">
            <p:pic>
              <p:nvPicPr>
                <p:cNvPr id="62" name="Ink 61">
                  <a:extLst>
                    <a:ext uri="{FF2B5EF4-FFF2-40B4-BE49-F238E27FC236}">
                      <a16:creationId xmlns:a16="http://schemas.microsoft.com/office/drawing/2014/main" id="{053AE196-F408-40E3-9BD3-33437FFE92D8}"/>
                    </a:ext>
                  </a:extLst>
                </p:cNvPr>
                <p:cNvPicPr/>
                <p:nvPr/>
              </p:nvPicPr>
              <p:blipFill>
                <a:blip r:embed="rId98"/>
                <a:stretch>
                  <a:fillRect/>
                </a:stretch>
              </p:blipFill>
              <p:spPr>
                <a:xfrm>
                  <a:off x="7913825" y="3730735"/>
                  <a:ext cx="1674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3" name="Ink 62">
                  <a:extLst>
                    <a:ext uri="{FF2B5EF4-FFF2-40B4-BE49-F238E27FC236}">
                      <a16:creationId xmlns:a16="http://schemas.microsoft.com/office/drawing/2014/main" id="{3438B8B0-233D-4513-AB9F-9DD4CAD74294}"/>
                    </a:ext>
                  </a:extLst>
                </p14:cNvPr>
                <p14:cNvContentPartPr/>
                <p14:nvPr/>
              </p14:nvContentPartPr>
              <p14:xfrm>
                <a:off x="8150705" y="3818215"/>
                <a:ext cx="104760" cy="196200"/>
              </p14:xfrm>
            </p:contentPart>
          </mc:Choice>
          <mc:Fallback xmlns="">
            <p:pic>
              <p:nvPicPr>
                <p:cNvPr id="63" name="Ink 62">
                  <a:extLst>
                    <a:ext uri="{FF2B5EF4-FFF2-40B4-BE49-F238E27FC236}">
                      <a16:creationId xmlns:a16="http://schemas.microsoft.com/office/drawing/2014/main" id="{3438B8B0-233D-4513-AB9F-9DD4CAD74294}"/>
                    </a:ext>
                  </a:extLst>
                </p:cNvPr>
                <p:cNvPicPr/>
                <p:nvPr/>
              </p:nvPicPr>
              <p:blipFill>
                <a:blip r:embed="rId100"/>
                <a:stretch>
                  <a:fillRect/>
                </a:stretch>
              </p:blipFill>
              <p:spPr>
                <a:xfrm>
                  <a:off x="8142065" y="3809215"/>
                  <a:ext cx="1224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4" name="Ink 63">
                  <a:extLst>
                    <a:ext uri="{FF2B5EF4-FFF2-40B4-BE49-F238E27FC236}">
                      <a16:creationId xmlns:a16="http://schemas.microsoft.com/office/drawing/2014/main" id="{70B7EBF3-58A2-4398-A1DC-347B4040D170}"/>
                    </a:ext>
                  </a:extLst>
                </p14:cNvPr>
                <p14:cNvContentPartPr/>
                <p14:nvPr/>
              </p14:nvContentPartPr>
              <p14:xfrm>
                <a:off x="8174825" y="3752335"/>
                <a:ext cx="197640" cy="48240"/>
              </p14:xfrm>
            </p:contentPart>
          </mc:Choice>
          <mc:Fallback xmlns="">
            <p:pic>
              <p:nvPicPr>
                <p:cNvPr id="64" name="Ink 63">
                  <a:extLst>
                    <a:ext uri="{FF2B5EF4-FFF2-40B4-BE49-F238E27FC236}">
                      <a16:creationId xmlns:a16="http://schemas.microsoft.com/office/drawing/2014/main" id="{70B7EBF3-58A2-4398-A1DC-347B4040D170}"/>
                    </a:ext>
                  </a:extLst>
                </p:cNvPr>
                <p:cNvPicPr/>
                <p:nvPr/>
              </p:nvPicPr>
              <p:blipFill>
                <a:blip r:embed="rId102"/>
                <a:stretch>
                  <a:fillRect/>
                </a:stretch>
              </p:blipFill>
              <p:spPr>
                <a:xfrm>
                  <a:off x="8165825" y="3743335"/>
                  <a:ext cx="215280" cy="65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3">
            <p14:nvContentPartPr>
              <p14:cNvPr id="66" name="Ink 65">
                <a:extLst>
                  <a:ext uri="{FF2B5EF4-FFF2-40B4-BE49-F238E27FC236}">
                    <a16:creationId xmlns:a16="http://schemas.microsoft.com/office/drawing/2014/main" id="{EC4B17E2-61CF-48A8-A3A9-B668AB38CF6A}"/>
                  </a:ext>
                </a:extLst>
              </p14:cNvPr>
              <p14:cNvContentPartPr/>
              <p14:nvPr/>
            </p14:nvContentPartPr>
            <p14:xfrm>
              <a:off x="4858920" y="1600560"/>
              <a:ext cx="6517440" cy="4027680"/>
            </p14:xfrm>
          </p:contentPart>
        </mc:Choice>
        <mc:Fallback xmlns="">
          <p:pic>
            <p:nvPicPr>
              <p:cNvPr id="66" name="Ink 65">
                <a:extLst>
                  <a:ext uri="{FF2B5EF4-FFF2-40B4-BE49-F238E27FC236}">
                    <a16:creationId xmlns:a16="http://schemas.microsoft.com/office/drawing/2014/main" id="{EC4B17E2-61CF-48A8-A3A9-B668AB38CF6A}"/>
                  </a:ext>
                </a:extLst>
              </p:cNvPr>
              <p:cNvPicPr/>
              <p:nvPr/>
            </p:nvPicPr>
            <p:blipFill>
              <a:blip r:embed="rId104"/>
              <a:stretch>
                <a:fillRect/>
              </a:stretch>
            </p:blipFill>
            <p:spPr>
              <a:xfrm>
                <a:off x="4849560" y="1591200"/>
                <a:ext cx="6536160" cy="4046400"/>
              </a:xfrm>
              <a:prstGeom prst="rect">
                <a:avLst/>
              </a:prstGeom>
            </p:spPr>
          </p:pic>
        </mc:Fallback>
      </mc:AlternateContent>
    </p:spTree>
    <p:extLst>
      <p:ext uri="{BB962C8B-B14F-4D97-AF65-F5344CB8AC3E}">
        <p14:creationId xmlns:p14="http://schemas.microsoft.com/office/powerpoint/2010/main" val="296515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49" y="893006"/>
            <a:ext cx="10481531" cy="4370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920960" y="5380200"/>
              <a:ext cx="8300520" cy="660600"/>
            </p14:xfrm>
          </p:contentPart>
        </mc:Choice>
        <mc:Fallback xmlns="">
          <p:pic>
            <p:nvPicPr>
              <p:cNvPr id="3" name="Ink 2"/>
              <p:cNvPicPr/>
              <p:nvPr/>
            </p:nvPicPr>
            <p:blipFill>
              <a:blip r:embed="rId4"/>
              <a:stretch>
                <a:fillRect/>
              </a:stretch>
            </p:blipFill>
            <p:spPr>
              <a:xfrm>
                <a:off x="1908360" y="5370840"/>
                <a:ext cx="8325000" cy="682200"/>
              </a:xfrm>
              <a:prstGeom prst="rect">
                <a:avLst/>
              </a:prstGeom>
            </p:spPr>
          </p:pic>
        </mc:Fallback>
      </mc:AlternateContent>
    </p:spTree>
    <p:extLst>
      <p:ext uri="{BB962C8B-B14F-4D97-AF65-F5344CB8AC3E}">
        <p14:creationId xmlns:p14="http://schemas.microsoft.com/office/powerpoint/2010/main" val="356526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443" y="150336"/>
            <a:ext cx="10927645" cy="2062103"/>
          </a:xfrm>
          <a:prstGeom prst="rect">
            <a:avLst/>
          </a:prstGeom>
        </p:spPr>
        <p:txBody>
          <a:bodyPr wrap="square">
            <a:spAutoFit/>
          </a:bodyPr>
          <a:lstStyle/>
          <a:p>
            <a:r>
              <a:rPr lang="en-US" sz="3200" b="1">
                <a:solidFill>
                  <a:srgbClr val="FFFF00"/>
                </a:solidFill>
                <a:latin typeface="Times New Roman" panose="02020603050405020304" pitchFamily="18" charset="0"/>
                <a:cs typeface="Times New Roman" panose="02020603050405020304" pitchFamily="18" charset="0"/>
              </a:rPr>
              <a:t>Ví dụ 4:</a:t>
            </a:r>
            <a:r>
              <a:rPr lang="en-US" sz="3200" b="1">
                <a:solidFill>
                  <a:schemeClr val="bg1"/>
                </a:solidFill>
                <a:latin typeface="Times New Roman" panose="02020603050405020304" pitchFamily="18" charset="0"/>
                <a:cs typeface="Times New Roman" panose="02020603050405020304" pitchFamily="18" charset="0"/>
              </a:rPr>
              <a:t> </a:t>
            </a:r>
            <a:r>
              <a:rPr lang="en-US" sz="3200">
                <a:solidFill>
                  <a:schemeClr val="bg1"/>
                </a:solidFill>
                <a:latin typeface="Times New Roman" panose="02020603050405020304" pitchFamily="18" charset="0"/>
                <a:cs typeface="Times New Roman" panose="02020603050405020304" pitchFamily="18" charset="0"/>
              </a:rPr>
              <a:t>Chủ cửa hàng cho rằng tỉ lệ hài lòng của khách hàng với cửa tiệm là 90%. Nghi ngờ điều trên, tiến hành phỏng vấn ngẫu nhiên 500 người thì có 400 người hài lòng. Với mức ý nghĩa 5% hãy kiểm định xem nhận xét của chủ cửa hàng là đúng hay sai?</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10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622" y="204507"/>
            <a:ext cx="11480800" cy="2357568"/>
          </a:xfrm>
          <a:prstGeom prst="rect">
            <a:avLst/>
          </a:prstGeom>
        </p:spPr>
        <p:txBody>
          <a:bodyPr wrap="square">
            <a:spAutoFit/>
          </a:bodyPr>
          <a:lstStyle/>
          <a:p>
            <a:pPr marL="342900">
              <a:lnSpc>
                <a:spcPct val="115000"/>
              </a:lnSpc>
              <a:spcAft>
                <a:spcPts val="1000"/>
              </a:spcAft>
            </a:pPr>
            <a:r>
              <a:rPr lang="vi-VN" sz="3200" b="1">
                <a:solidFill>
                  <a:srgbClr val="FFFF00"/>
                </a:solidFill>
                <a:latin typeface="Times New Roman" panose="02020603050405020304" pitchFamily="18" charset="0"/>
                <a:ea typeface="Arial" panose="020B0604020202020204" pitchFamily="34" charset="0"/>
                <a:cs typeface="Times New Roman" panose="02020603050405020304" pitchFamily="18" charset="0"/>
              </a:rPr>
              <a:t>Ví dụ 5: </a:t>
            </a:r>
            <a:r>
              <a:rPr lang="vi-VN" sz="3200">
                <a:solidFill>
                  <a:schemeClr val="bg1"/>
                </a:solidFill>
                <a:latin typeface="Times New Roman" panose="02020603050405020304" pitchFamily="18" charset="0"/>
                <a:ea typeface="Arial" panose="020B0604020202020204" pitchFamily="34" charset="0"/>
                <a:cs typeface="Times New Roman" panose="02020603050405020304" pitchFamily="18" charset="0"/>
              </a:rPr>
              <a:t>Người ta tiến hành điều tra ngẫu nhiên  400 người ở vùng A thì thấy có 22 người ở độ tuổi trưởng thành không biết chữ. Với mức ý nghĩa 2%, có thể cho rằng tỷ lệ dân số ở độ tuổi trưởng thành không biết chữ ở vùng này trên 5% hay không? </a:t>
            </a:r>
            <a:endParaRPr lang="vi-VN" sz="32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7040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56" y="169333"/>
            <a:ext cx="11435644" cy="2923877"/>
          </a:xfrm>
          <a:prstGeom prst="rect">
            <a:avLst/>
          </a:prstGeom>
        </p:spPr>
        <p:txBody>
          <a:bodyPr wrap="square">
            <a:spAutoFit/>
          </a:bodyPr>
          <a:lstStyle/>
          <a:p>
            <a:pPr marL="285750">
              <a:lnSpc>
                <a:spcPct val="115000"/>
              </a:lnSpc>
              <a:spcAft>
                <a:spcPts val="1000"/>
              </a:spcAft>
              <a:tabLst>
                <a:tab pos="171450" algn="l"/>
              </a:tabLst>
            </a:pPr>
            <a:r>
              <a:rPr lang="vi-VN" sz="3200" b="1">
                <a:solidFill>
                  <a:srgbClr val="FFFF00"/>
                </a:solidFill>
                <a:latin typeface="Times New Roman" panose="02020603050405020304" pitchFamily="18" charset="0"/>
                <a:ea typeface="Arial" panose="020B0604020202020204" pitchFamily="34" charset="0"/>
                <a:cs typeface="Times New Roman" panose="02020603050405020304" pitchFamily="18" charset="0"/>
              </a:rPr>
              <a:t>Ví dụ 6: </a:t>
            </a:r>
            <a:r>
              <a:rPr lang="vi-VN" sz="3200">
                <a:solidFill>
                  <a:schemeClr val="bg1"/>
                </a:solidFill>
                <a:latin typeface="Times New Roman" panose="02020603050405020304" pitchFamily="18" charset="0"/>
                <a:ea typeface="Arial" panose="020B0604020202020204" pitchFamily="34" charset="0"/>
                <a:cs typeface="Times New Roman" panose="02020603050405020304" pitchFamily="18" charset="0"/>
              </a:rPr>
              <a:t>Tỉ lệ phế phẩm của một nhà máy trước đây là 8%. Năm nay nhà máy ứng dụng biện pháp kĩ thuật mới. Để nghiên cứu tác dụng của biện pháp kĩ thuật mới, người ta lấy một mẫu gồm 710 sản phẩm để kiểm tra và thấy có 30 phế phẩm. Với mức ý nghĩa 0,02; cho rằng kỹ thuật mới làm giảm tỉ lệ phế phẩm được không? </a:t>
            </a:r>
            <a:endParaRPr lang="vi-VN" sz="32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6865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092" y="277810"/>
            <a:ext cx="11723008" cy="615553"/>
          </a:xfrm>
          <a:prstGeom prst="rect">
            <a:avLst/>
          </a:prstGeom>
        </p:spPr>
        <p:txBody>
          <a:bodyPr wrap="square">
            <a:spAutoFit/>
          </a:bodyPr>
          <a:lstStyle/>
          <a:p>
            <a:r>
              <a:rPr lang="en-US" sz="3400" b="1">
                <a:solidFill>
                  <a:srgbClr val="FFFF00"/>
                </a:solidFill>
                <a:latin typeface="Times New Roman" pitchFamily="18" charset="0"/>
                <a:cs typeface="Times New Roman" pitchFamily="18" charset="0"/>
              </a:rPr>
              <a:t>CHƯƠNG 7. KIỂM ĐỊNH GIẢ THIẾT 2 MẪU ĐỘC LẬP</a:t>
            </a:r>
          </a:p>
        </p:txBody>
      </p:sp>
      <p:sp>
        <p:nvSpPr>
          <p:cNvPr id="3" name="Rectangle 2">
            <a:extLst>
              <a:ext uri="{FF2B5EF4-FFF2-40B4-BE49-F238E27FC236}">
                <a16:creationId xmlns:a16="http://schemas.microsoft.com/office/drawing/2014/main" id="{6B84E20C-B486-4135-85FC-A51525C1F24C}"/>
              </a:ext>
            </a:extLst>
          </p:cNvPr>
          <p:cNvSpPr/>
          <p:nvPr/>
        </p:nvSpPr>
        <p:spPr>
          <a:xfrm>
            <a:off x="1955673" y="2022120"/>
            <a:ext cx="6886629" cy="1953868"/>
          </a:xfrm>
          <a:prstGeom prst="rect">
            <a:avLst/>
          </a:prstGeom>
        </p:spPr>
        <p:txBody>
          <a:bodyPr wrap="none">
            <a:spAutoFit/>
          </a:bodyPr>
          <a:lstStyle/>
          <a:p>
            <a:pPr marL="514350" indent="-514350">
              <a:lnSpc>
                <a:spcPct val="150000"/>
              </a:lnSpc>
            </a:pPr>
            <a:r>
              <a:rPr lang="en-US" sz="2800" b="1">
                <a:solidFill>
                  <a:schemeClr val="bg1"/>
                </a:solidFill>
                <a:latin typeface="Times New Roman" pitchFamily="18" charset="0"/>
                <a:cs typeface="Times New Roman" pitchFamily="18" charset="0"/>
              </a:rPr>
              <a:t>SO SÁNH HAI TRUNG BÌNH TỔNG THỂ</a:t>
            </a:r>
          </a:p>
          <a:p>
            <a:pPr marL="514350" indent="-514350">
              <a:lnSpc>
                <a:spcPct val="150000"/>
              </a:lnSpc>
            </a:pPr>
            <a:r>
              <a:rPr lang="en-US" sz="2800" b="1">
                <a:solidFill>
                  <a:schemeClr val="bg1"/>
                </a:solidFill>
                <a:latin typeface="Times New Roman" pitchFamily="18" charset="0"/>
                <a:cs typeface="Times New Roman" pitchFamily="18" charset="0"/>
              </a:rPr>
              <a:t>SO SÁNH HAI TỈ LỆ TỔNG THỂ</a:t>
            </a:r>
          </a:p>
          <a:p>
            <a:pPr marL="514350" indent="-514350">
              <a:lnSpc>
                <a:spcPct val="150000"/>
              </a:lnSpc>
            </a:pPr>
            <a:r>
              <a:rPr lang="en-US" sz="2800" b="1">
                <a:solidFill>
                  <a:schemeClr val="bg1"/>
                </a:solidFill>
                <a:latin typeface="Times New Roman" pitchFamily="18" charset="0"/>
                <a:cs typeface="Times New Roman" pitchFamily="18" charset="0"/>
              </a:rPr>
              <a:t>CHÚ Ý</a:t>
            </a:r>
            <a:endParaRPr lang="en-US" sz="2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95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388" y="165185"/>
            <a:ext cx="8350491" cy="742511"/>
          </a:xfrm>
          <a:prstGeom prst="rect">
            <a:avLst/>
          </a:prstGeom>
        </p:spPr>
        <p:txBody>
          <a:bodyPr wrap="none">
            <a:spAutoFit/>
          </a:bodyPr>
          <a:lstStyle/>
          <a:p>
            <a:pPr marL="514350" indent="-514350">
              <a:lnSpc>
                <a:spcPct val="150000"/>
              </a:lnSpc>
            </a:pPr>
            <a:r>
              <a:rPr lang="en-US" sz="3200" b="1">
                <a:solidFill>
                  <a:srgbClr val="FFC000"/>
                </a:solidFill>
                <a:latin typeface="Times New Roman" pitchFamily="18" charset="0"/>
                <a:cs typeface="Times New Roman" pitchFamily="18" charset="0"/>
              </a:rPr>
              <a:t>I. SO SÁNH HAI TRUNG BÌNH TỔNG THỂ:</a:t>
            </a:r>
            <a:endParaRPr lang="en-US" sz="3200" b="1" dirty="0">
              <a:solidFill>
                <a:srgbClr val="FFC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893762" y="1462087"/>
            <a:ext cx="10661828" cy="2741613"/>
          </a:xfrm>
          <a:prstGeom prst="rect">
            <a:avLst/>
          </a:prstGeom>
        </p:spPr>
      </p:pic>
    </p:spTree>
    <p:extLst>
      <p:ext uri="{BB962C8B-B14F-4D97-AF65-F5344CB8AC3E}">
        <p14:creationId xmlns:p14="http://schemas.microsoft.com/office/powerpoint/2010/main" val="29920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6612" y="869950"/>
            <a:ext cx="10969655" cy="318135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818FF2F-79FC-40F3-B513-F587B3BE64DC}"/>
                  </a:ext>
                </a:extLst>
              </p14:cNvPr>
              <p14:cNvContentPartPr/>
              <p14:nvPr/>
            </p14:nvContentPartPr>
            <p14:xfrm>
              <a:off x="3464640" y="4643280"/>
              <a:ext cx="360" cy="360"/>
            </p14:xfrm>
          </p:contentPart>
        </mc:Choice>
        <mc:Fallback xmlns="">
          <p:pic>
            <p:nvPicPr>
              <p:cNvPr id="2" name="Ink 1">
                <a:extLst>
                  <a:ext uri="{FF2B5EF4-FFF2-40B4-BE49-F238E27FC236}">
                    <a16:creationId xmlns:a16="http://schemas.microsoft.com/office/drawing/2014/main" id="{F818FF2F-79FC-40F3-B513-F587B3BE64DC}"/>
                  </a:ext>
                </a:extLst>
              </p:cNvPr>
              <p:cNvPicPr/>
              <p:nvPr/>
            </p:nvPicPr>
            <p:blipFill>
              <a:blip r:embed="rId4"/>
              <a:stretch>
                <a:fillRect/>
              </a:stretch>
            </p:blipFill>
            <p:spPr>
              <a:xfrm>
                <a:off x="3455280" y="4633920"/>
                <a:ext cx="19080" cy="19080"/>
              </a:xfrm>
              <a:prstGeom prst="rect">
                <a:avLst/>
              </a:prstGeom>
            </p:spPr>
          </p:pic>
        </mc:Fallback>
      </mc:AlternateContent>
    </p:spTree>
    <p:extLst>
      <p:ext uri="{BB962C8B-B14F-4D97-AF65-F5344CB8AC3E}">
        <p14:creationId xmlns:p14="http://schemas.microsoft.com/office/powerpoint/2010/main" val="124269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8037" y="652462"/>
            <a:ext cx="10317163" cy="3009756"/>
          </a:xfrm>
          <a:prstGeom prst="rect">
            <a:avLst/>
          </a:prstGeom>
        </p:spPr>
      </p:pic>
      <p:pic>
        <p:nvPicPr>
          <p:cNvPr id="5" name="Picture 4"/>
          <p:cNvPicPr>
            <a:picLocks noChangeAspect="1"/>
          </p:cNvPicPr>
          <p:nvPr/>
        </p:nvPicPr>
        <p:blipFill>
          <a:blip r:embed="rId3"/>
          <a:stretch>
            <a:fillRect/>
          </a:stretch>
        </p:blipFill>
        <p:spPr>
          <a:xfrm>
            <a:off x="808037" y="3781173"/>
            <a:ext cx="5764213" cy="2586289"/>
          </a:xfrm>
          <a:prstGeom prst="rect">
            <a:avLst/>
          </a:prstGeom>
        </p:spPr>
      </p:pic>
    </p:spTree>
    <p:extLst>
      <p:ext uri="{BB962C8B-B14F-4D97-AF65-F5344CB8AC3E}">
        <p14:creationId xmlns:p14="http://schemas.microsoft.com/office/powerpoint/2010/main" val="2645775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400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 DIEP</dc:creator>
  <cp:lastModifiedBy>Nguyễn Điệp</cp:lastModifiedBy>
  <cp:revision>11</cp:revision>
  <dcterms:created xsi:type="dcterms:W3CDTF">2021-11-11T06:33:27Z</dcterms:created>
  <dcterms:modified xsi:type="dcterms:W3CDTF">2024-04-08T08:23:12Z</dcterms:modified>
</cp:coreProperties>
</file>