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30" r:id="rId3"/>
    <p:sldId id="331" r:id="rId4"/>
    <p:sldId id="332" r:id="rId5"/>
    <p:sldId id="333" r:id="rId6"/>
    <p:sldId id="334" r:id="rId7"/>
    <p:sldId id="345" r:id="rId8"/>
    <p:sldId id="336" r:id="rId9"/>
    <p:sldId id="337" r:id="rId10"/>
    <p:sldId id="350" r:id="rId11"/>
    <p:sldId id="338" r:id="rId12"/>
    <p:sldId id="340" r:id="rId13"/>
    <p:sldId id="341" r:id="rId14"/>
    <p:sldId id="342" r:id="rId15"/>
    <p:sldId id="344" r:id="rId16"/>
    <p:sldId id="346" r:id="rId17"/>
    <p:sldId id="347" r:id="rId18"/>
    <p:sldId id="349" r:id="rId19"/>
    <p:sldId id="348" r:id="rId2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2T06:39:27.32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2320 10399 481 0,'0'0'93'16,"0"0"836"-16,0 0-808 15,0 0-59-15,0 0 0 16,0 0 18-16,11-46 33 16,-11 38-9-16,3 0-32 15,-1-1 46-15,-2 6 21 0,0-3-43 16,0 3 63-16,0 1-56 16,0 2-30-16,-9-3-19 15,-13 3-43-15,-10 0-4 16,-15 12-7-16,-17 14-4 15,-14 11-13-15,-13 12 17 16,-10 6 0-16,1 8 2 16,6-1 5-16,14-1 23 15,19-7-15-15,24-6-15 16,18-8 23-16,19-7-17 16,12 1-6-16,32-9 9 15,17-5 1-15,19-6-20 16,12-10-20-16,8-4-139 0,16-13-102 15,-25-12-327 1,-24 0-920-16</inkml:trace>
  <inkml:trace contextRef="#ctx0" brushRef="#br0" timeOffset="685.15">1785 10710 1099 0,'0'0'973'0,"0"0"-737"16,0 0-174-16,0 0-19 15,163-81-43-15,-81 66 12 16,5 7-12-16,-5 8 15 16,-6 0-12-16,-15 18-3 15,-21 15 0-15,-18 10 40 16,-20 6-21-16,-2 2 42 16,-18 0 17-16,-13-5-42 0,-3-8 16 15,3-9-48-15,8-8 5 16,4-13 3-16,13-8-4 15,6-8-16-15,11-27-75 16,28-15-120-16,19-6 21 16,12 0-148-16,1 6-58 15,-2 15 346-15,-9 18 42 16,-10 13 163-16,-15 4 37 16,-12 12-20-16,-12 15 31 15,-9-1-60-15,-2 7-41 16,-2-1 29-16,-14 0-78 15,0 1-24-15,1-8-16 0,4-2-8 16,2-8-26-16,7-7-5 16,2-8-122-16,0 0 28 15,22-20-101-15,2-9-293 16,1-2 125-16,-5 3 222 16,-7 10 159-16,-6 12 363 15,-7 6-148-15,0 10 25 16,0 15-37-16,-3 6-80 15,-1-3 1-15,4-2-78 16,0-4 1-16,10-5-41 16,13-9 5-16,11-6-22 15,2-2-17-15,2-10-69 16,-5-15-26-16,-6-4 8 0,-10-2 51 16,-3 4 26-1,-5 4 38-15,-5 9 10 0,-4 10 107 16,2 4-33-16,2 4-45 15,0 18-7-15,2 8 50 16,5 2-57-16,1 2-17 16,1-6-4-16,0-1-4 15,3-13-58-15,-5-6-176 16,-4-8-616-16</inkml:trace>
  <inkml:trace contextRef="#ctx0" brushRef="#br0" timeOffset="854.29">3073 10430 2162 0,'0'0'370'0,"0"0"-278"16,0 0-75-16,0 0-17 15,0 0-63-15,0 0-84 16,0 0-146-16,-48 11-410 0</inkml:trace>
  <inkml:trace contextRef="#ctx0" brushRef="#br0" timeOffset="1019.61">2907 10235 1101 0,'0'0'682'16,"0"0"-407"0,0 0-71-16,0 0 3 0,122-75-103 15,-89 75-62-15,-8 16-36 16,-10 29-6-16,-15 13-10 15,-13 40-141-15,-22-14-362 16,-6-10-894-16</inkml:trace>
  <inkml:trace contextRef="#ctx0" brushRef="#br0" timeOffset="1216.76">3339 11097 825 0,'0'0'1397'16,"0"0"-1328"-16,0 0-69 16,0 0-34-16,0 0-100 15,0 0-155-15,0 0-702 0</inkml:trace>
  <inkml:trace contextRef="#ctx0" brushRef="#br0" timeOffset="1437.25">1890 11318 1659 0,'0'0'1011'15,"0"0"-725"-15,0 0-220 16,140-49-27-16,-13 33 18 16,43 6-56-16,13 10 19 15,-8 0-20-15,-25 20-26 16,-54-4-158-16,-25-8-531 0</inkml:trace>
  <inkml:trace contextRef="#ctx0" brushRef="#br0" timeOffset="19635.62">1256 12191 708 0,'0'0'0'0,"0"0"-17"15,0 0 17-15,0 0 595 16,0 0-376-16,0 0-45 0,10-21 5 16,-8 11 0-16,0 0-13 15,-2 0-71-15,2 1-9 16,-2 1-31-16,0 4-30 16,3 0 18-16,-3 1-13 15,0 1 10-15,0-3 46 16,0 4-40-16,0-3-7 15,0 1 6-15,0 3-30 16,0-1 27-16,0 1-39 16,0 0 7-16,0 0-4 15,0 0-5-15,0 0-1 16,0 0 0-16,0 0-13 0,0 1 12 16,0 16-37-1,0 9 38-15,0 7-12 0,0 3 13 16,0 2-1-16,0-1 24 15,0-5-23-15,0-4 14 16,0-6-15-16,0-2 2 16,0-8-10-16,0-1 9 15,0-6-1-15,0-3 5 16,0-2 5-16,0 0 10 16,0 0-6-16,0-6-14 15,0-18 15-15,6-8-15 16,4-10-36-16,5-6-28 15,5 2-17-15,4 1 40 16,3 8 17-16,0 6 19 16,-1 8-11-16,-1 10 22 0,-2 10-6 15,-6 3 20-15,1 5-19 16,-3 20 41-16,-1 8-13 16,-5 8 7-16,-5 1 26 15,-2 2-60-15,-2 0 4 16,0-2-3-16,0-1-3 15,8 0-93-15,-2-7-181 16,1-13-583-16</inkml:trace>
  <inkml:trace contextRef="#ctx0" brushRef="#br0" timeOffset="19936.09">1731 12521 189 0,'0'0'494'16,"0"0"811"-16,0 0-1037 15,0 0-170-15,0 0 34 16,0 0-109-16,0 0-11 16,67-99-24-16,-44 63-43 15,-5 1-14-15,-5 4 46 16,-2 7 22-16,-6 10 1 15,-3 8 59-15,-2 6-39 16,0 8 6-16,0 22-14 16,0 12 49-16,-2 6-21 0,-1 5-39 15,1 1 11-15,2 8-12 16,0-13-181-16,11-12-359 0</inkml:trace>
  <inkml:trace contextRef="#ctx0" brushRef="#br0" timeOffset="20274.84">2259 12316 906 0,'0'0'84'16,"0"0"961"-16,0 0-683 16,0 0-184-16,0 0-11 15,0 0-88-15,0 0-16 16,14 0-59-16,11 0 15 15,6 0-22-15,3 0 3 16,-1 0-52-16,-4 0-125 16,-7 9-153-16,-11-2-446 0</inkml:trace>
  <inkml:trace contextRef="#ctx0" brushRef="#br0" timeOffset="20404.06">2278 12443 2043 0,'0'0'373'15,"0"0"-303"-15,0 0-51 16,0 0-19-16,138-37-38 16,-94 29-254-16,-2 0-1028 0</inkml:trace>
  <inkml:trace contextRef="#ctx0" brushRef="#br0" timeOffset="20882.62">2895 12082 1337 0,'0'0'322'0,"0"0"-258"15,0 0 37-15,0 0 122 16,0 0-20-16,0 0-31 16,-17 107-53-16,7-78-32 0,3-5 3 15,3-4-62-15,2-6-28 16,0-4 6-16,2-6 2 16,0-4-8-16,0 0 0 15,0 0-36-15,15-11 22 16,7-6-81-16,3-1 16 15,2 2 38-15,0 6-1 16,-5 6 41-16,-4 4 0 16,-2 2 2-16,-8 17 50 15,-1 4-9-15,-7 3-11 16,0 2 52-16,0 0-41 16,0-4-6-16,-9 0-5 15,-5-3-25-15,1-4 26 16,-5-2-32-16,1-6-34 15,-1-2-68-15,-9-7-111 0,3 0-171 16,4-13-351-16</inkml:trace>
  <inkml:trace contextRef="#ctx0" brushRef="#br0" timeOffset="21759.31">2828 12110 1974 0,'0'0'312'16,"0"0"-245"-16,0 0-13 15,0 0-24-15,152-51 6 16,-101 49-14-16,3 2-15 16,-3 0 25-16,0 0-32 15,-4 0 46-15,-7 0-3 16,-9 0-34-16,-6 0-9 0,-8 0 0 16,-3 0 12-16,-7 0 8 15,-5-2-20-15,-2 2 0 16,0 0 19-16,0 0-18 15,0 0 15-15,0 0-3 16,0 0 2-16,0 0-28 16,0 0 13-16,0 0-2 15,0 0-14-15,0 0 17 16,0 0-1-16,0 0 4 16,0 0 13-16,-2 0-20 15,-5 0 3-15,-4 4 0 16,-2 10-15-16,-6 5 15 0,2 8 0 15,-3 5 20-15,1 6-19 16,4 3 69-16,5 1-22 16,2-4-21-16,8-4 34 15,0-6-61-15,0-3 15 16,16-10-3-16,5-6-5 16,5-8 17-16,0-1-24 15,3-1 1-15,0-20-9 16,-4-3-8-16,-7-8-8 15,-9-2-30-15,-7-3-71 16,-2 2 59-16,0 1 24 16,-11 6 42-16,-5 7 35 15,3 7-10-15,2 4 23 16,4 7-32-16,3 1-1 16,2 2-9-16,2-3-6 0,0 3-21 15,2 0 14-15,13-1-19 16,7 1 26-16,3-3 0 15,2 1 6-15,2 2-17 16,2 0 11-16,3 0 0 16,-5 0 3-16,-5 6-1 15,-6 12-2-15,-7 7 18 16,-11 5-6-16,0 9 55 16,0-1-36-16,0 3-3 15,-7-1 26-15,5-6-48 16,2-4 3-16,0-5 6 15,18-8-6-15,7-6 14 16,6-10-23-16,4-1 1 0,1-8 0 16,-3-17 7-1,-4-10-8-15,-6-6 0 0,-12-8 12 16,-9 1-8-16,-2 3-4 16,0 4 1-16,-11 8 6 15,-4 12-6-15,-3 9-1 16,-1 10 0-16,6 2-144 15,-3 17-88-15,6 8-242 16,3-2-447-16</inkml:trace>
  <inkml:trace contextRef="#ctx0" brushRef="#br0" timeOffset="22338.74">4228 12250 1726 0,'0'0'771'0,"0"0"-435"16,0 0-179-16,0 0-63 15,0 0-80-15,0 0-2 16,0 0-24-16,0-12 0 16,0 24-183-16,0 17-22 15,-9-3-444-15,-1-5-906 0</inkml:trace>
  <inkml:trace contextRef="#ctx0" brushRef="#br0" timeOffset="22495.04">4141 12503 808 0,'0'0'1354'15,"0"0"-1140"-15,0 0-76 16,0 0 1-16,0 0-74 0,-26 107-15 16,-1-70 9-16,-4 1-59 15,-10 3 0-15,-15 10-132 16,10-9-360-16,4-11-534 0</inkml:trace>
  <inkml:trace contextRef="#ctx0" brushRef="#br0" timeOffset="27930.65">4899 12194 795 0,'0'0'612'0,"0"0"-441"16,0 0-24-16,0 0 10 15,0 0-22-15,0 0-15 16,0-53-32-16,0 45-34 16,0 3 60-16,0 0-71 15,0 1 6-15,0 2 1 16,0 2-38-16,0 0 52 0,0 0-46 16,0 0-11-16,0 0 31 15,0 0-37-15,0 0-2 16,0 19 2-16,0 7 17 15,0 10 74-15,0 1-59 16,0 4-12-16,0-5 40 16,0-6-61-16,0-6 15 15,0-5-15-15,0-9 13 16,0-5-11-16,0-3-2 16,0-2 0-16,0 0 21 15,0 0-20-15,0-2 15 16,2-20-16-16,10-10-57 15,1-9 24-15,5-2-40 0,2 2-27 16,4 0 78-16,3 8-16 16,2 9 38-16,-4 11-6 15,-1 7 21-15,-4 6-10 16,-4 0 4-16,-1 22 7 16,-3 7 82-16,-6 5-50 15,-4 5 15-15,-2-1-15 16,0-6-47-16,0-5 37 15,0-8-38-15,-2-5 1 16,0-8-7-16,2-2 6 16,0-4 0-16,0 0 0 15,0 0-24-15,4-14 18 0,17-12-130 16,6-6-13-16,2 0 120 16,2 6-4-16,-4 9 33 15,-8 5 43-15,-1 12-21 16,-5 0 38-16,-3 13-18 15,-4 12 1-15,1 10 29 16,-3 3-71-16,-2 5 12 16,-2 0-13-16,5 11-84 15,-3-11-178-15,3-13-433 0</inkml:trace>
  <inkml:trace contextRef="#ctx0" brushRef="#br0" timeOffset="28197.9">5505 12506 2039 0,'0'0'473'0,"0"0"-368"16,0 0-104-16,0 0 21 15,0 0-4-15,54-102-7 16,-42 83 15-16,-4-3-26 16,-3 1-1-16,-1 1-6 15,-4 3 14-15,2 5-3 16,-2 7 46-16,0 5-6 15,0 0-44-15,0 17 6 16,0 12-6-16,0 13 24 16,0 4-12-16,0 4 0 15,0-1-12-15,0-8-126 16,0-4-87-16,7-14-335 0,4-11-869 16</inkml:trace>
  <inkml:trace contextRef="#ctx0" brushRef="#br0" timeOffset="28510.26">5974 12276 2118 0,'0'0'593'0,"0"0"-443"16,0 0-125-16,0 0 32 15,0 0-50-15,0 0 2 16,0 0-12-16,114 0 3 15,-83 0-95-15,-5 12-151 16,-8-4-242-16,-11 1-309 0</inkml:trace>
  <inkml:trace contextRef="#ctx0" brushRef="#br0" timeOffset="28649.43">5920 12429 418 0,'0'0'1746'0,"0"0"-1388"16,0 0-264-16,0 0 9 15,0 0-35-15,131-17-67 16,-66 15-1-16,-14 2-210 16,-11 0-476-16</inkml:trace>
  <inkml:trace contextRef="#ctx0" brushRef="#br0" timeOffset="36276.15">6973 12061 732 0,'0'0'383'16,"0"0"-168"-16,0 0-45 15,0 0 19-15,0 0 9 16,0 0-88-16,33-53 8 0,-31 42 42 16,-2 3-15-16,0 0 26 15,0 3-12-15,0 2-56 16,0 1 2-16,0 2-60 16,-16 0-11-16,-8 2-34 15,-12 18 8-15,-6 6-14 16,2 6 6-16,-1 2 0 15,14-2-9-15,10-3 9 16,5-5 0-16,12-7 0 16,0-3 14-16,19-3-31 0,5-7 17 15,14-4-69 1,0 0-8-16,0-12-85 0,-4-10 58 16,-10-2 46-1,-2-1-6-15,-10 4 58 0,-8 2-13 16,-4 8 19-16,0 2 50 15,0 7 5-15,0 2-17 16,0 0-38-16,0 16 10 16,0 12-10-16,-4 11 36 15,-2 3 14-15,2 2 19 16,-2-4-32-16,-3-2 25 16,-5-5-18-16,-1-8-38 15,-8-3 32-15,3-4-33 16,-2-5-4-16,-2-6 8 15,1-4-8-15,4-3-2 0,5 0-90 16,14-3-174-16,0-12-76 16,0-4-932-16</inkml:trace>
  <inkml:trace contextRef="#ctx0" brushRef="#br0" timeOffset="36727.99">7282 12100 631 0,'0'0'929'0,"0"0"-681"16,0 0-192-16,0 0 37 15,0 0 79-15,0 0-13 0,0 0 13 16,-43 112-82-16,33-80 14 15,1-3-28-15,5-4-75 16,-1-9 33-16,5-4-34 16,0-4 0-16,0-8-12 15,0 0-72-15,15 0 32 16,4-14 4-16,4-8-75 16,6-6 40-16,-2 0 2 15,2 2 51-15,0 8 18 16,-6 7 24-16,-5 11 22 15,-5 0 33-15,-4 13-14 16,-5 13 39-16,-4 2-27 16,0 6-2-16,0-2 17 0,-4-1-66 15,-7-2-4-15,-3-3-4 16,3-3-6-16,-2-6-1 16,-1-5-122-16,-8-12-83 15,2 0-101-15,0-1-395 0</inkml:trace>
  <inkml:trace contextRef="#ctx0" brushRef="#br0" timeOffset="36850.11">7253 12027 1662 0,'0'0'517'0,"0"0"-314"16,0 0-150-16,156-90-44 0,-104 76 41 15,12 12-50-15,-10 2-113 16,-12 0-610-16</inkml:trace>
  <inkml:trace contextRef="#ctx0" brushRef="#br0" timeOffset="41143.92">1277 13312 909 0,'0'0'488'0,"0"0"-351"16,0 0-37-16,0 0 44 15,0 0-12-15,0 0-72 16,0 0 47-16,6-58-47 16,-6 53 48-16,0 0 13 15,0 1-35-15,0 3-17 16,0 1 2-16,0-2-31 16,0 2 24-16,0 0-45 15,0 0-18-15,0 0-2 16,0 3-7-16,0 22-36 15,0 15 44-15,0 10 16 16,0 6 33-16,-2 0-41 0,0-8-2 16,2-8 9-16,0-12-14 15,0-6-1-15,0-10 1 16,0-5 14-16,2-5-15 16,8-2 0-16,-2 0-33 15,3-17 32-15,3-10-82 16,-3-12-6-16,0-11 16 15,0-10-63-15,4-2 79 16,4 2 22-16,-2 5 35 16,1 16 10-16,-5 11 48 15,-3 11 56-15,-4 16-26 16,1 1-79-16,-3 11 16 16,3 21 30-16,-2 10 19 15,-3 9 28-15,0 2-62 16,-2 2-22-16,0-3-18 0,2-6-1 15,3-4 0-15,7-1-180 16,0-11-127-16,-1-10-452 0</inkml:trace>
  <inkml:trace contextRef="#ctx0" brushRef="#br0" timeOffset="41477.54">1642 13541 1220 0,'0'0'401'16,"0"0"-264"-16,0 0 6 16,0 0 90-16,0 0-39 15,0 0-132-15,0 0-8 16,-15 16-25-16,15-16-11 16,2 0 18-16,13 0-36 15,2-6 0-15,-2 4-9 16,-1 2-2-16,-8 0 5 15,-6 22 1-15,0 8 5 16,-9 9 113-16,-17-2-15 16,-4 2-22-16,1-8 0 15,5-2-43-15,8-9 6 16,9-8-39-16,7-2 6 16,0-6-20-16,27-1 14 15,11-3-76-15,29 0-112 0,-6-17-143 16,-11-3-429-16</inkml:trace>
  <inkml:trace contextRef="#ctx0" brushRef="#br0" timeOffset="41693.68">2084 13407 1711 0,'0'0'528'0,"0"0"-348"16,0 0-120-16,0 0 4 16,0 0 14-16,0 0-77 0,0 0 17 15,96-3-18 1,-67 6-34-16,-2 20-52 0,-8 0-191 16,-9 0-314-16</inkml:trace>
  <inkml:trace contextRef="#ctx0" brushRef="#br0" timeOffset="41821.82">1972 13619 1857 0,'0'0'488'15,"0"0"-408"-15,0 0-80 16,0 0 10-16,177-18-10 16,-111 14-86-16,-6 0-437 0</inkml:trace>
  <inkml:trace contextRef="#ctx0" brushRef="#br0" timeOffset="42332.28">2828 13256 1547 0,'0'0'211'0,"0"0"-126"15,0 0-69-15,0 0 159 16,0 0 4-16,-51 107-51 0,27-63-12 16,-1-1-45-1,-4-4-48-15,0-6 28 0,2-9-51 16,5-6 0-16,7-7-1 16,3-3-7-16,10-6-23 15,2-2-30-15,2 0-24 16,22 0 53-16,10-5-7 15,4-6 35-15,4 3-8 16,6 1 18-16,0-4-6 16,-1 2 0-16,-5 0 12 15,-2-3-30-15,-11 0-49 16,-8 0-113-16,-11-1 6 16,-6-1-12-16,-4-3-58 15,0 2 177-15,-14-2 67 16,1 3 202-16,-1 4 56 0,3 8-13 15,-1 2-35-15,1 4-132 16,-2 23-15-16,2 8 11 16,0 9-40-16,2 5 26 15,4-2-56-15,5 1 2 16,0-3-12-16,5 2-46 16,8-10-150-16,3-11-292 0</inkml:trace>
  <inkml:trace contextRef="#ctx0" brushRef="#br0" timeOffset="42883.3">3162 13331 576 0,'0'0'947'0,"0"0"-664"15,0 0-94-15,0 0 23 16,-24 128-17-16,22-90-94 16,2-6 5-16,0-2-68 15,4-6-27-15,14-6 33 16,3-5-44-16,0-8 7 16,2-2-7-16,-5-3-49 15,-5 0-16-15,-9-10-42 0,-4-10-61 16,0-6-53-16,-8-3 7 15,-8-3 138-15,5 0 76 16,9 2 73-16,2 5 29 16,2 2-30-16,20 7-46 15,7 4-8-15,5 10-18 16,-3 2 0-16,-2 2 7 16,-7 18-1-16,-2 6 58 15,-8 6 61-15,-6-1-31 16,-4 6 66-16,-2-3-41 15,0-1-43-15,0-4-24 16,2-5-46-16,9-7 38 16,7-5-32-16,11-12-11 15,7 0 21-15,4-12-22 16,3-19-48-16,-6-10 3 0,-8-8-31 16,-13-4 54-16,-11 4-12 15,-5 5 34-15,-12 7 38 16,-17 17-3-16,-9 15-35 15,-24 13-45-15,8 18-175 16,8 0-302-16</inkml:trace>
  <inkml:trace contextRef="#ctx0" brushRef="#br0" timeOffset="43322.15">4217 13371 1134 0,'0'0'1490'16,"0"0"-1166"-16,0 0-144 16,0 0-149-16,0 0-17 15,0 0-14-15,0 0-12 16,-8-6-112-16,8 48-163 16,0-4-301-16,0-2-497 0</inkml:trace>
  <inkml:trace contextRef="#ctx0" brushRef="#br0" timeOffset="43451.25">4177 13682 1930 0,'0'0'534'0,"0"0"-438"16,0 0-3-16,0 0-49 15,-80 134-36-15,44-82-16 16,5-11-117-16,4-6-553 0</inkml:trace>
  <inkml:trace contextRef="#ctx0" brushRef="#br0" timeOffset="46411.57">5025 13258 527 0,'0'0'128'16,"0"0"601"-16,0 0-527 15,0 0-43-15,0 0-97 16,0 0 49-16,0 0-36 16,6-44-58-16,-6 44-2 15,0 4-15-15,0 20 0 16,0 14 108-16,0 11-6 15,0 6 18-15,0 4-33 16,-2-6-32-16,0-6 25 16,2-8-69-16,-2-7 5 15,2-8-13-15,0-8 19 16,0-7-16-16,0-4-5 16,0-5 5-16,0 0 51 0,4-9-57 15,7-14-21-15,2-13-22 16,3-10-46-16,2-11 1 15,3-3-59-15,4 0 13 16,0 8 82-16,2 10 19 16,-8 15 33-16,-1 15 45 15,-5 12-6-15,1 0 57 16,-7 19 15-16,-1 13-19 16,-6 6 18-16,0 1-36 15,0 2-11-15,0-7-27 16,0-8-24-16,0-8 5 15,0-10-17-15,0-6 0 16,0-2-13-16,0 0 1 16,2-22-36-16,14-12-72 15,7-10 17-15,4-4 79 0,4 2-7 16,0 10 31-16,-2 12 5 16,-5 14 2-16,-4 10 11 15,1 12 46-15,-8 22-9 16,-5 9 56-16,-2 8-42 15,-4-1-57-15,-2 2 18 16,0-6-30-16,0-5-8 16,0-2-138-16,0-11-221 15,0-11-513-15</inkml:trace>
  <inkml:trace contextRef="#ctx0" brushRef="#br0" timeOffset="46763.81">5698 13546 522 0,'0'0'566'0,"0"0"86"15,0 0-427-15,0 0-40 16,0 0 43-16,0 0-72 16,0 0-52-16,-48 8-24 15,48-8-56-15,9-7-24 16,7-3-13-16,4 0-5 15,0 5-4-15,-2 5 17 16,-5 0-8-16,-9 3 11 16,-4 19 2-16,0 11 21 0,-23 6 45 15,-14 5-8-15,-3-3 15 16,7-5-42-16,6-10 8 16,14-10-7-16,9-8-19 15,4-7-10-15,15-1-3 16,20 0 8-16,11 0-16 15,6-3-62-15,22-11-135 16,-11 2-85-16,-14 0-471 0</inkml:trace>
  <inkml:trace contextRef="#ctx0" brushRef="#br0" timeOffset="47038.1">6170 13413 793 0,'0'0'1350'15,"0"0"-1036"-15,0 0-249 16,0 0 23-16,0 0-61 15,0 0-18-15,0 0 13 16,91 14-20-16,-60-2-4 0,-4-1-25 16,-4 10-156-1,-13-4-149-15,-10-4-431 0</inkml:trace>
  <inkml:trace contextRef="#ctx0" brushRef="#br0" timeOffset="47165.61">6109 13607 1510 0,'0'0'609'0,"0"0"-503"16,0 0-45-16,0 0-4 16,0 0-56-16,179-18-2 15,-121 11-119-15,0-2-552 0</inkml:trace>
  <inkml:trace contextRef="#ctx0" brushRef="#br0" timeOffset="47583.01">6934 13232 1187 0,'0'0'721'16,"0"0"-520"-16,0 0-142 16,0 0-5-16,0 0 31 15,0 0 15-15,-113 77-62 16,109-47-37-16,4-4 29 15,0-2-30-15,8-6 0 16,10-7-1-16,2-6-58 16,0-5-20-16,0 0-101 15,-4-10-59-15,-3-11-138 0,-6-2 77 16,0 0 51-16,-3 2 249 16,-2 7 340-16,0 8 237 15,1 6-346-15,-1 0-175 16,0 20 27-16,-2 13 31 15,0 10-19-15,0 6-19 16,-7-3-36-16,-13-3 44 16,-9-4-19-16,-4-5-19 15,-3-8 19-15,1-6-64 16,1-6 0-16,5-9-1 16,13-5-195-16,3-7-194 15,11-13-675-15</inkml:trace>
  <inkml:trace contextRef="#ctx0" brushRef="#br0" timeOffset="48001.43">7180 13251 1300 0,'0'0'535'0,"0"0"-293"15,0 0-40-15,0 0-129 16,0 0 5-16,0 0-14 16,0 0-19-16,-56 107 10 15,47-76-49-15,2-7 0 16,3-4-6-16,2-8 12 0,2-7-13 16,0-2 1-16,8-3-56 15,15 0 50-15,6-10-77 16,4-6-16-16,1 0 60 15,-3 4 20-15,-2 8 19 16,-7 4 15-16,-1 2-6 16,-8 19 49-16,-7 4-33 15,-4 5 33-15,-2 2-9 16,0-3-30-16,-6-2 35 16,-12-3-44-16,0-2-10 15,-2-3 28-15,-3-4-28 16,2-5-27-16,0-3-30 15,-8-7-161-15,7-4-153 0,5-14-462 16</inkml:trace>
  <inkml:trace contextRef="#ctx0" brushRef="#br0" timeOffset="48141.53">7239 13145 2056 0,'0'0'353'16,"0"0"-238"-16,0 0-106 15,124-35 14-15,-80 29-23 16,18 6-13-16,-12 0-37 16,-6 0-519-16</inkml:trace>
  <inkml:trace contextRef="#ctx0" brushRef="#br0" timeOffset="57549.97">8423 12432 1048 0,'0'0'728'0,"0"0"-453"0,0 0-76 16,0 0-83-16,0 0 6 16,0 0 47-16,0-64-94 15,0 60 19-15,3 4-39 16,-3 0-34-16,0 0-5 15,0 10-14-15,0 16-2 16,-7 10 19-16,-13 7-7 16,2 3-3-16,1-2-9 15,5-8-131-15,8-12-188 16,4-19-706-16</inkml:trace>
  <inkml:trace contextRef="#ctx0" brushRef="#br0" timeOffset="58672.04">8983 12383 514 0,'0'0'1524'16,"0"0"-1167"-16,0 0-254 15,0 0-11-15,0 0 28 0,0 0-42 16,0 0-51-16,145-83-27 15,-92 53-9-15,-6 0-52 16,-3 2-47-16,-3-2 35 16,-14 2-8-16,-12 3 49 15,-8 1 31-15,-7 4 2 16,0 3 3-16,-7 3 29 16,-6 1 18-16,-1 6 45 15,1 4-85-15,7 3-10 16,-6 3-1-16,1 22 1 15,-3 13-1-15,8 12 46 0,-3 11 2 16,3 1 37 0,-1-2-52-16,0-2-6 0,-2-3 22 15,1-8-48 1,-4-4 29-16,-3-5-30 0,-6-6 12 16,4-6-4-16,-1-8-8 15,0-6-6-15,5-10 0 16,4-2-12-16,9-7 6 15,0-25-67-15,17-9-84 16,26-10 65-16,6-3 7 16,2 4-23-16,3 7 56 15,-10 8 10-15,-8 12 48 16,-7 8 67-16,-11 10 0 16,-5 5 40-16,-6 0-60 15,0 15 34-15,-5 11 25 0,-2 6-33 16,0 6-11-16,0 1-27 15,-2-4-20-15,-5 0-3 16,4-8-12-16,3 0-42 16,0-10-110-16,12-14-133 15,8-3-245-15,2 0-1006 0</inkml:trace>
  <inkml:trace contextRef="#ctx0" brushRef="#br0" timeOffset="58907.62">9915 12242 1874 0,'0'0'684'0,"0"0"-445"15,0 0-133-15,0 0-48 16,0 0-46-16,0 0 9 15,0 0-13-15,102 8-8 16,-62 2-18-16,-3 0-23 16,-16 4-227-16,-7-2-204 15,-14-3-448-15</inkml:trace>
  <inkml:trace contextRef="#ctx0" brushRef="#br0" timeOffset="59038.93">9884 12441 1960 0,'0'0'600'15,"0"0"-515"-15,0 0-74 16,0 0 4-16,154 0-15 16,-106 0-167-16,-7 0-486 0</inkml:trace>
  <inkml:trace contextRef="#ctx0" brushRef="#br0" timeOffset="65260.89">10742 11911 439 0,'0'0'222'0,"0"0"-148"16,0 0-19-16,0 0 30 15,0 0 109-15,0 0 7 0,11-26-66 16,-11 20 19-16,0-1-36 16,0 0-12-16,0-1-31 15,0 0-17-15,0-1-36 16,0 3 76-16,2 3-29 16,-2 1 21-16,0-1-4 15,0 3-53-15,0 0 26 16,0 0-36-16,0 0-22 15,0 0 1-15,0 13 5 16,0 13-7-16,0 7 107 16,0 4-43-16,-9 1 21 15,3-6-21-15,-4-6-43 16,8-6 16-16,0-5-37 0,2-10 0 16,0-1 0-1,0-4 15-15,0 0-2 0,0 0 5 16,0 0-17-16,0-6 40 15,14-15-41-15,5-5-157 16,10-7 76-16,8-1-57 16,-6 4 83-16,0 6 22 15,-4 10 29-15,-10 8-11 16,-3 6 16-16,-3 0-1 16,-7 23 77-16,-4 3-53 15,0 1 55-15,0-1 0 16,0-1-33-16,-8-8 12 0,1-5-58 15,4-3 6 1,3-8-1-16,0-1 11 0,0 0-32 16,3-6-7-16,17-16-118 15,4-6 37-15,5-4 43 16,0 3 47-16,-2 8 5 16,-12 9 18-16,-1 12 11 15,-1 0-6-15,-6 14 3 16,-2 14 44-16,-1 6-60 15,5 4-1-15,7 5 0 16,-1-10-211-16,1-10-551 0</inkml:trace>
  <inkml:trace contextRef="#ctx0" brushRef="#br0" timeOffset="65545.58">11384 12105 1654 0,'0'0'532'0,"0"0"-359"16,0 0-111-16,0 0-26 16,0 0-6-16,0 0 15 15,33-112-45-15,-22 88 0 16,-1 2-14-16,-4 0 1 16,-2 2 13-16,5 6-1 15,-6 8 7-15,-3 6-30 16,2 0 23-16,-2 16 1 15,0 13 25-15,0 10-19 16,0 7 4-16,0 3-10 0,0 13-61 16,-5-12-124-16,-4-12-408 15</inkml:trace>
  <inkml:trace contextRef="#ctx0" brushRef="#br0" timeOffset="66132.42">10704 12368 1069 0,'0'0'400'15,"0"0"-164"-15,0 0-61 16,0 0 23-16,0 0 43 16,0 0-108-16,0 0-83 0,-2-4 7 15,2 4-51-15,0 0 6 16,0 0 11-16,0 0-22 16,0 0 57-16,0-1-21 15,0 1-22-15,0-3 44 16,13 3-36-16,2-2 13 15,6 0-5-15,1-3-30 16,14 2 55-16,1-3-41 16,6 1-15-16,10-4 21 15,-1 3-21-15,1-2 0 16,3 2 0-16,2 3 18 16,-2-2-24-16,-5 3 6 15,-6 2 0-15,-3 0-12 0,-9 0 9 16,3 0-37-1,-12 0-103-15,10 2-91 0,-12 3-98 16,-9 0-371-16</inkml:trace>
  <inkml:trace contextRef="#ctx0" brushRef="#br0" timeOffset="66650.32">10965 12526 1257 0,'0'0'761'0,"0"0"-652"16,0 0-99-16,0 0 22 16,0 0-18-16,0 0 5 15,0 0 99-15,-20 79-53 16,17-53 24-16,1-3-14 16,2-4-55-16,0-5 22 15,0-1-36-15,0-8-6 16,0-3 4-16,0-2 11 0,0 0 0 15,0 0-15-15,5-16-65 16,10-7-67-16,10-6-13 16,2-1 0-16,4 4 83 15,-2 4 62-15,-7 8 22 16,-4 5 118-16,-7 9-24 16,-2 0 25-16,-7 0-74 15,5 7-2-15,-5 9 34 16,0 2-87-16,-2 4 23 15,0 4-35-15,0 4-13 16,0 4-118-16,0-8-258 16,0-5-602-16</inkml:trace>
  <inkml:trace contextRef="#ctx0" brushRef="#br0" timeOffset="66883.47">11245 12804 1005 0,'0'0'1024'0,"0"0"-999"15,0 0-25-15,0 0-1 16,0 0-9-16,74-115-2 16,-61 85 10-16,-3 4-62 15,-6 3 64-15,-2 9 52 16,-2 5 195-16,0 6 42 16,0 3-173-16,5 3-92 15,-3 19-24-15,2 10 15 16,-2 7-15-16,6 7 0 0,-2 7-161 15,1-9-227-15,-1-13-1021 16</inkml:trace>
  <inkml:trace contextRef="#ctx0" brushRef="#br0" timeOffset="67451.85">11932 12262 1652 0,'0'0'524'15,"0"0"-348"-15,0 0-22 16,0 0 81-16,0 0-103 15,0 0-77-15,0 0 12 16,0 0-67-16,2 0 12 16,21 0 1-16,2 4-4 15,6 0 8-15,2 2-17 16,-2-2-19-16,5 2-23 0,-7 4-255 16,-9-4-239-1,-11 0-382-15</inkml:trace>
  <inkml:trace contextRef="#ctx0" brushRef="#br0" timeOffset="67618.95">11890 12439 925 0,'0'0'1128'16,"0"0"-768"-16,0 0-268 16,0 0-32-16,0 0-26 15,129-13-34-15,-71 9-18 16,-9 3-258-16,-13-4-792 0</inkml:trace>
  <inkml:trace contextRef="#ctx0" brushRef="#br0" timeOffset="71582.62">13272 11721 937 0,'0'0'590'16,"0"0"-376"-16,0 0-100 16,0 0-32-16,0 0 131 15,0 0-86-15,0 0-12 16,0-53 7-16,-2 52-78 15,-5-2-12-15,-7 3-31 16,1 0 13-16,-2 0-25 16,-12 7 11-16,3 12 0 15,-10 8 5-15,5 0 5 16,0 5 12-16,7-1 32 0,1-1-54 16,15-4 36-16,4-4-36 15,2-2 0-15,0-7 8 16,20-6-8-16,7-5-6 15,2-2-18-15,4-4-55 16,-6-15 21-16,2-8-7 16,-5-3 10-16,-8-3 54 15,-5 2-26-15,-5 1 27 16,-6 7 14-16,0 7-13 16,0 9 118-16,0 7-47 15,0 0-72-15,0 14 10 16,0 18-4-16,0 9 57 15,0 5 1-15,-6 1-30 0,-7-4 31 16,-3-11-15 0,-4-5-26-16,4-5 29 0,-4-6-47 15,-2-2-5-15,6-4-1 16,1-2-42-16,11-8-143 16,4 0-110-16,0 0-320 0</inkml:trace>
  <inkml:trace contextRef="#ctx0" brushRef="#br0" timeOffset="71837.88">13575 11680 430 0,'0'0'339'0,"0"0"760"16,0 0-857-16,0 0-160 15,0 0 9-15,0 0 43 16,0 0-12-16,-40 107-53 15,40-71 20-15,0-2-37 16,7-4-44-16,1-2 33 16,6-6-41-16,-7-6 0 15,-1-2-12-15,-6-2 12 16,0-2-13-16,-2-2-44 16,-21 0-42-16,-12-8-70 15,-1-8-209-15,5-16-360 0</inkml:trace>
  <inkml:trace contextRef="#ctx0" brushRef="#br0" timeOffset="71984.17">13531 11586 689 0,'0'0'1349'0,"0"0"-1030"0,0 0-214 16,0 0-86-16,147-31-8 16,-103 31 6-16,-6 3-17 15,-5 25-19-15,-4-1-142 16,-17-4-489-16</inkml:trace>
  <inkml:trace contextRef="#ctx0" brushRef="#br0" timeOffset="72485.98">12875 12286 682 0,'0'0'335'0,"0"0"609"15,0 0-552-15,0 0-230 16,0 0-42-16,0 0-11 16,0 0-107-16,129-6 36 15,-61 6 16-15,9 0-21 16,8 0 36-16,4 0-40 0,7 0-28 16,-9 0 5-1,-4 0-6-15,-10 0-76 0,-2 0-173 16,-22 0-342-16,-11 0-1355 15</inkml:trace>
  <inkml:trace contextRef="#ctx0" brushRef="#br0" timeOffset="73087.73">13178 12575 1122 0,'0'0'607'16,"0"0"-358"-16,0 0-113 15,0 0 40-15,0 0-18 16,0 0-45-16,0 0-26 16,2-32-69-16,-2 32 12 15,0 2-30-15,-2 14 0 16,-2 6 27-16,0 2-5 16,4 2 2-16,0-2 22 15,0-1-38-15,6-3 22 16,12-5-14-16,9-1-8 0,-1-2 20 15,1-4-28 1,-2 1 0-16,-7-2-9 0,-7 1 4 16,-5 0 5-16,-6 4-37 15,0 0-14-15,0 1 34 16,-15-1-72-16,-14-5-58 16,2-2-166-16,2-5-338 0</inkml:trace>
  <inkml:trace contextRef="#ctx0" brushRef="#br0" timeOffset="73707.53">13252 12538 1709 0,'0'0'215'16,"0"0"-146"-16,0 0-60 0,0 0 89 15,156-8 67-15,-112 7-80 16,6-2-10-16,-6 3-75 15,-11 0 9-15,-6 0-13 16,-13 0 4-16,-12 17 0 16,-2 6 36-16,0 7 20 15,-18 7 72-15,1 1-55 16,-4 0-46-16,13-6 16 16,0-1-37-16,8-10-4 15,0-3 1-15,0-8 15 16,16-3 12-16,7-7-29 15,-6 0 0-15,6-3-2 16,-8-17-56-16,-8-1-19 16,-5-5 33-16,-2-1-27 15,0 5 70-15,-11 4 0 0,0 7 19 16,2 2 25-16,9 6-35 16,0 0 3-16,2-1-12 15,25-2-23-15,4 0-8 16,9-1-36-16,0 4-46 15,-1 1 71-15,-6 2 2 16,-6 0 40-16,-10 0 50 16,-8 17 5-16,-6 6 72 15,-3 5-4-15,0 2-50 16,0 0 1-16,-5-4-52 16,5-3-6-16,0-5-5 15,0-7 4-15,16-7 10 0,6-4-25 16,5 0-12-16,1-10 11 15,-1-11-79-15,-9-6-10 16,-7-3 5-16,-9-3-1 16,-2 2 57-16,0 4 11 15,-2 8 8-15,-11 7-6 16,-1 8-29-16,-3 4-245 16,3 0-275-16,3 0-525 0</inkml:trace>
  <inkml:trace contextRef="#ctx0" brushRef="#br0" timeOffset="74088.25">14266 12334 1313 0,'0'0'872'0,"0"0"-542"16,0 0-32-16,0 0-107 16,0 0-100-16,0 0-28 15,0 0-63-15,67-14-9 16,-40 12 2-16,0 2-92 16,-7 0-130-16,-20 12-101 15,0 4-261-15,-2-2-310 0</inkml:trace>
  <inkml:trace contextRef="#ctx0" brushRef="#br0" timeOffset="74208.5">14266 12334 1081 0,'-18'123'1048'0,"18"-123"-710"0,12 0-188 15,15 0-10-15,6 0-20 16,9-2-113-16,12 2-7 16,-12 0-219-16,-7 0-812 0</inkml:trace>
  <inkml:trace contextRef="#ctx0" brushRef="#br0" timeOffset="84310.46">14939 12282 580 0,'0'0'125'0,"0"0"51"16,0 0 124-16,0 0-103 15,0 0-64-15,0 0 62 0,9-38-8 16,-9 29-91-1,-2 2 46-15,-5 0-42 0,5 0 5 16,-2 2-48-16,-3 0-43 16,5-1 44-16,0-1-12 15,-3 0-4-15,0-1 68 16,3 2-46-16,-2-2-6 16,0 1 11-16,-3 3-42 15,3 3 21-15,-6 1-45 16,-5 0 7-16,-5 8-8 15,-3 14-2-15,2 10 0 16,0 3 5-16,5 4 5 16,12-5 20-16,4-3-30 0,0-4 12 15,16-8-4 1,15-7-7-16,9-9-1 0,7-3 0 16,-1-2-29-16,2-18-1 15,-13-4-61-15,-8-5-54 16,-16-3 74-16,-11 3-35 15,0 3 75-15,-15 4 31 16,-10 8 22-16,-2 9 21 16,0 5-43-16,10 5-15 15,5 35 14-15,10-1-193 16,2-6-361-16</inkml:trace>
  <inkml:trace contextRef="#ctx0" brushRef="#br0" timeOffset="84478.57">15180 12388 773 0,'0'0'1270'16,"0"0"-1039"-16,0 0-139 15,0 0-92-15,0 0 70 16,-11 102 69-16,-11-55-67 16,-5 0-17-16,-2 2-52 15,2-2-3-15,0-4-33 16,14-11-180-16,2-15-357 0</inkml:trace>
  <inkml:trace contextRef="#ctx0" brushRef="#br0" timeOffset="84879.83">15410 12455 697 0,'0'0'1296'0,"0"0"-900"16,0 0-218-16,0 0-140 15,0 0 12-15,0 0-50 16,71-135-12-16,-42 99-22 0,0-1-57 15,0 2 8 1,-12-1 14-16,2 6 25 0,-13 3 44 16,1 9 21-16,-4 9 112 15,-3 9 50-15,0 0-143 16,0 12-31-16,0 15 8 16,-10 12-16-16,4 5 30 15,-1 2-31-15,3-1 0 16,4-4-16-16,0-7-19 15,6-8-155-15,15-8-195 16,-4-12-556-16</inkml:trace>
  <inkml:trace contextRef="#ctx0" brushRef="#br0" timeOffset="85095.29">15855 12141 656 0,'0'0'26'16,"0"0"1025"-16,0 0-801 15,0 0-180-15,0 0-69 16,0 0 77-16,0 0 65 16,-115 119-27-16,108-83-12 15,7 0-81-15,0-5-11 16,0-6-12-16,16-9-3 16,3-6-10-16,8-10-57 15,6-8-140-15,2-15-122 16,-16-9-347-16</inkml:trace>
  <inkml:trace contextRef="#ctx0" brushRef="#br0" timeOffset="85263.54">15929 12163 1137 0,'0'0'867'15,"0"0"-705"-15,0 0-113 0,0 0 110 16,-2 130-37-16,-5-81 31 16,-6-3-29-16,-2-4-70 15,-6-8 25-15,3-4-78 16,-1-6 11-16,-6-1-3 15,-2-5-9-15,-2-6-95 16,9-7-396-16,5-5-954 0</inkml:trace>
  <inkml:trace contextRef="#ctx0" brushRef="#br0" timeOffset="86724.4">8466 13547 1358 0,'0'0'314'0,"0"0"-247"16,0 0 66-16,0 0 25 0,0 0-55 16,0 0-26-16,-49 121-76 15,38-80-1-15,4-4-10 16,3-13-329-16</inkml:trace>
  <inkml:trace contextRef="#ctx0" brushRef="#br0" timeOffset="87253.88">8992 13593 1872 0,'0'0'369'15,"0"0"-243"-15,0 0-111 16,0 0-9-16,149-85-2 16,-104 53-4-16,-3-1-38 15,-2-1-70-15,-11-4-28 16,-6 0 59-16,-15 3 10 15,-8 2 50-15,0 7 17 16,0 5 33-16,-13 10 52 16,-3 7-35-16,3 4-42 15,7 0 5-15,-4 23-13 16,8 9 0-16,-2 15 112 0,4 11-39 16,0 12 20-1,0 5-5-15,0 9-60 0,0-4 53 16,0-5-37-16,-7-4-44 15,3-9 18-15,-5-10-16 16,-7-9-2-16,-2-12 0 16,-6-11 20-16,-5-9-15 15,0-11-5-15,7 0 7 16,1-26 14-16,19-14-21 16,2-9 0-16,14-7-1 15,24 2 11-15,8 8-20 16,10 8 10-16,4 11-81 0,14 12-10 15,-16 9-273 1,-7 1-602-16</inkml:trace>
  <inkml:trace contextRef="#ctx0" brushRef="#br0" timeOffset="87638.9">9542 13704 1134 0,'0'0'355'15,"0"0"-253"-15,0 0 112 16,0 0-1-16,0 0-71 16,0 0-45-16,0 0-64 0,-17-22 1 15,17 12-34-15,0 4 9 16,4 3-5-16,7 3-4 15,-1 0 0-15,-2 21-9 16,-8 9 18-16,0 8 61 16,-2 6 37-16,-20 2-73 15,-5-2 63-15,2-8-52 16,6-10-17-16,5-7-1 16,7-11-17-16,7-8-7 15,0 0 30-15,21 0-23 16,12-15 20-16,9-1-30 15,5 1-88-15,11-5-83 16,-14 7-335-16,-4 0-571 0</inkml:trace>
  <inkml:trace contextRef="#ctx0" brushRef="#br0" timeOffset="87919.43">9966 13752 1322 0,'0'0'767'0,"0"0"-292"0,0 0-298 16,0 0-78-16,0 0-8 15,0 0-90-15,0 0 5 16,87-22-6-16,-58 22-15 16,-2 8-49-16,-14 18-156 15,-6-2-137-15,-7-2-318 0</inkml:trace>
  <inkml:trace contextRef="#ctx0" brushRef="#br0" timeOffset="88030.61">9966 13752 1785 0,'7'108'485'0,"21"-108"-391"0,9-6-80 16,9 3-14 0,26-2-85-16,-12 3-168 0,-5 0-868 0</inkml:trace>
  <inkml:trace contextRef="#ctx0" brushRef="#br0" timeOffset="88793.79">10838 13284 1555 0,'0'0'343'0,"0"0"-172"16,0 0-150-16,0 0 35 15,0 0-45-15,0 0 26 16,0 0 99-16,20 91-29 0,-20-39 9 16,0 0-10-16,-2-8-60 15,-8-8 14-15,8-10-60 16,0-10 0-16,2-8 7 15,0-5 9-15,0-3-15 16,2 0-1-16,14-23-1 16,9-9-23-16,4-8-85 15,2-8-14-15,-3 0 37 16,1 10 34-16,-6 12 52 16,-5 18 56-16,-7 8-55 0,-7 20 39 15,-4 18 25 1,0 5 36-16,-2 4 44 0,-11-7-63 15,-1-8-13-15,8-9-45 16,-1-10-12-16,7-6-6 16,0-7-6-16,0 0-20 15,15-12 13-15,14-17-114 16,10-8-37-16,3-4 19 16,0-2 7-16,-6 6 130 15,-2 11 2-15,-13 16 43 16,-5 10 2-16,-7 10-39 15,-7 26 10-15,-2 8 18 16,0 4-28-16,0 1 14 16,-6-6-20-16,1-3-141 15,5-12-135-15,0-12-478 0</inkml:trace>
  <inkml:trace contextRef="#ctx0" brushRef="#br0" timeOffset="89094.31">11460 13527 1390 0,'0'0'250'0,"0"0"-166"16,0 0-68-16,0 0 81 15,0 0 144-15,0 0 55 16,0 0-136-16,-20-5-135 16,20 5 34-16,2 0-55 15,16 0 9-15,-3 0-22 16,1 3 9-16,-3 15 0 0,-8 8-1 15,-5 6 2-15,0 3 2 16,-21-3 18-16,8-4-1 16,9-3 36-16,4-8-56 15,0-5 1-15,17-6-1 16,14-4-17-16,17-2-39 16,16 0-95-16,-10-11-142 15,-12-1-467-15</inkml:trace>
  <inkml:trace contextRef="#ctx0" brushRef="#br0" timeOffset="89461.93">10501 13892 1512 0,'0'0'611'15,"0"0"-364"-15,0 0-109 16,0 0 3-16,0 0-39 15,0 0-40-15,0 0-57 0,129-14 14 16,-60 7-7-16,7-4-11 16,11 2-1-16,9-2 10 15,4 1-2-15,-1 2-9 16,-8 2 1-16,-7 4-182 16,1 2-18-16,-25 0-180 15,-12 0-334-15</inkml:trace>
  <inkml:trace contextRef="#ctx0" brushRef="#br0" timeOffset="89897.4">10942 13992 1793 0,'0'0'614'16,"0"0"-537"-16,0 0-71 16,0 0 2-16,0 0 9 15,0 0-8-15,0 0 72 16,0 137-38-16,0-93 42 16,0-2-63-16,0-8-22 15,3-8 16-15,-3-8-15 16,7-7-1-16,-3-8 0 0,0-3 3 15,9-8-12-15,3-21-79 16,11-8-68 0,2-9-59-16,0 1-51 0,0 8 176 15,-6 11 90-15,-10 20 64 16,-11 6-11-16,-2 14 20 16,0 19 84-16,-11 6 1 15,-1 2-67-15,4-6 4 16,8-5-40-16,0-4-54 15,8-3 17-15,19-8-18 16,27-9-106-16,-8-4-132 16,-5-2-631-16</inkml:trace>
  <inkml:trace contextRef="#ctx0" brushRef="#br0" timeOffset="90214.97">11344 14258 1355 0,'0'0'0'16,"0"0"-44"-16,0 0 44 16,0 0 195-16,0 0 146 15,0 0-120-15,0 0-73 16,-47 3-51-16,47-6-42 16,2-4-25-16,14 3-30 15,-1 4 0-15,1 0-6 16,-3 14 15-16,-11 14-9 15,-2 8 13-15,-15 11 52 16,-14 1 74-16,-6 2-32 0,-2-8 17 16,16-11-9-1,2-6-87-15,17-11 5 0,2-9-33 16,21-5-9-16,16 0-13 16,15-5-19-16,37-29-160 15,-14 2-150-15,2-1-512 0</inkml:trace>
  <inkml:trace contextRef="#ctx0" brushRef="#br0" timeOffset="90718.65">12048 13774 183 0,'0'0'1424'15,"0"0"-1092"-15,0 0-149 16,0 0 79-16,0 0-14 16,0 0-60-16,0 0-67 15,9-32-109-15,11 30 23 16,9 2-35-16,5 0 0 16,-1 0-18-16,-2 4-30 15,-6 18-190-15,-12-2-241 0,-9-4-438 16</inkml:trace>
  <inkml:trace contextRef="#ctx0" brushRef="#br0" timeOffset="90849.8">12063 13941 770 0,'0'0'1543'0,"0"0"-1162"16,0 0-303-16,0 0-45 16,119-29-33-16,-53 23-60 15,-10 0-135-15,-11 4-441 0</inkml:trace>
  <inkml:trace contextRef="#ctx0" brushRef="#br0" timeOffset="92154.93">13321 13302 1003 0,'0'0'564'16,"0"0"-290"-16,0 0-72 15,0 0-125-15,0 0-2 0,0 0 33 16,0 0-6-16,-143 44 20 16,112-13-69-16,4 5-8 15,8-4 15-15,5-4-52 16,5-8 1-16,9-5-6 16,0-8 15-16,0-5-17 15,20-2-1-15,2 0-18 16,3-14 17-16,-5-8-61 15,4-6 22-15,-6 0 18 16,-4 2 4-16,-5 8 18 16,-3 6 1-16,-6 12 8 15,2 0-2-15,5 18-7 16,-5 20 0-16,0 10 29 0,-2 4-28 16,0-2 42-1,0-3-39-15,-11-11 8 0,-6-7 46 16,-5-7-44-16,-3-3 4 15,0-9-2-15,-2-2-15 16,10-8-2-16,3 0-131 16,12-11-187-16,2-6-520 0</inkml:trace>
  <inkml:trace contextRef="#ctx0" brushRef="#br0" timeOffset="92401.16">13461 13418 1482 0,'0'0'404'0,"0"0"-164"16,0 0-199-16,0 0-2 0,0 0-30 15,0 0 26-15,0 0 149 16,0 83-97-16,0-41-14 16,3-2-24-16,4-4-49 15,1-4 43-15,-6-3-43 16,5-9 0-16,-5-2 0 15,-2-4 0-15,0-4-1 16,-9-6-84-16,-22-4-104 16,2-20-162-16,2-8-949 0</inkml:trace>
  <inkml:trace contextRef="#ctx0" brushRef="#br0" timeOffset="92539.29">13479 13314 2002 0,'0'0'387'0,"0"0"-322"15,114-9-44-15,-70 9-21 16,1 0 13-16,-5 7-35 16,-9 22-76-16,-8-3-221 15,-17-2-585-15</inkml:trace>
  <inkml:trace contextRef="#ctx0" brushRef="#br0" timeOffset="92859.76">12755 13936 2125 0,'0'0'540'16,"0"0"-448"-16,0 0-81 15,0 0 3-15,111-10-14 16,-42 2 30-16,31-1-29 16,30 0 31-16,-5 1-32 0,-14 2-20 15,-22 3-4 1,-13 3-193-16,-9 0-254 0,-13 0-423 0</inkml:trace>
  <inkml:trace contextRef="#ctx0" brushRef="#br0" timeOffset="93342.36">13006 14200 1317 0,'0'0'583'16,"0"0"-538"-16,0 0-43 15,0 0 20-15,0 0 16 16,0 0 51-16,-77 107 7 16,56-91-46-16,6 3 55 15,-1-7-43-15,1-1-30 0,1-4 14 16,10-3-37-16,2-3 25 15,2-1 0-15,0 0-3 16,13 0 60-16,16 0-91 16,7-3 2-16,13-4-4 15,-2 2 3-15,-1-2-1 16,-1 2 0-16,-3 0-21 16,-2 3-67-16,-11 1-201 15,-11-2-431-15</inkml:trace>
  <inkml:trace contextRef="#ctx0" brushRef="#br0" timeOffset="93526.48">13172 14223 2080 0,'0'0'529'16,"0"0"-529"-16,0 0-12 16,0 0-5-16,0 0 17 15,-40 116 89-15,30-78-77 16,8-2 3-16,2-1-15 15,0-7-22-15,0-9-47 16,23-8-102-16,10-11-85 16,-2-2-108-16,-2-14-605 0</inkml:trace>
  <inkml:trace contextRef="#ctx0" brushRef="#br0" timeOffset="93960.98">13321 14299 1691 0,'0'0'536'16,"0"0"-396"-16,0 0-138 15,0 0 17-15,0 0-5 0,0 0 54 16,0 0-24-16,13 114 5 16,5-100-49-16,5-4 1 15,-6-3-1-15,-3-7 6 16,-3 0-12-16,-7 0-2 16,-4-12-38-16,0-8-49 15,0-4-26-15,0 0 92 16,0-3 28-16,0 4 2 15,9 5 35-15,9 3-20 16,-2 9-16-16,-1 6 17 16,-2 0-17-16,-1 9 0 15,-10 14 64-15,-2 7 13 0,0 2 35 16,0 4 1-16,0-2-74 16,0 1 11-16,0-9-50 15,23-4 14-15,6-10-13 16,8-10 7-16,12-2-16 15,0-10-10-15,-4-19-68 16,-7-4 52-16,-19-8-59 16,-9 0 12-16,-10 1 49 15,-4 5 32-15,-21 9 30 16,-2 10-30-16,0 12-27 16,5 4-81-16,2 0-389 15,13 0-1264-15</inkml:trace>
  <inkml:trace contextRef="#ctx0" brushRef="#br0" timeOffset="94344.69">14139 13810 1839 0,'0'0'728'16,"0"0"-559"-16,0 0-59 15,0 0-62-15,0 0-42 16,0 0 13-16,0 0-19 16,42-8-18-16,-15 11 18 15,0 17-186-15,-9-5-55 16,-7-1-329-16</inkml:trace>
  <inkml:trace contextRef="#ctx0" brushRef="#br0" timeOffset="94479.81">14108 13975 1428 0,'0'0'1017'16,"0"0"-746"-16,0 0-222 16,0 0-25-16,136-43-23 15,-78 37-2-15,-11 2-173 16,-9 0-503-16</inkml:trace>
  <inkml:trace contextRef="#ctx0" brushRef="#br0" timeOffset="104900.11">14748 13735 525 0,'0'0'111'16,"0"0"-30"-16,0 0 654 15,0 0-547-15,0 0-146 16,0 0 51-16,0 0 67 16,-2-2-53-16,-3 1 47 15,3-3 9-15,-1 0-70 16,3 1 25-16,-2-2 20 15,2 1-78-15,-2 0 48 16,2-3-61-16,-2 2-26 16,-3-2 24-16,5 4-44 15,-2 1 26-15,2 0 4 16,0 2-30-16,-2 0 38 0,-7 0-39 16,2 7-9-16,-4 22 3 15,-4 11 5-15,-1 7 1 16,5-1 0-16,11-2 0 15,0-9-6-15,2-5 6 16,25-10 0-16,13-8 0 16,4-10 0-16,12-2-18 15,-2-14-42-15,-5-13-58 16,-11-5-3-16,-11-6 11 16,-14 1 40-16,-13-1 70 15,0 0-7-15,-13 6 7 16,-10 6 70-16,3 8-2 15,-2 11 16-15,4 7-84 0,0 4-117 16,0 31-29-16,12-2-389 16,-4-6-696-16</inkml:trace>
  <inkml:trace contextRef="#ctx0" brushRef="#br0" timeOffset="105070.33">15093 13909 358 0,'0'0'770'15,"0"0"273"-15,0 0-909 16,0 0-82-16,0 0-33 16,10 129 60-16,-24-78-17 15,1 2-56-15,-1 2 24 16,5-9-30-16,7-5-100 0,2-14-266 16,0-17-1018-16</inkml:trace>
  <inkml:trace contextRef="#ctx0" brushRef="#br0" timeOffset="105484.62">15381 13701 576 0,'0'0'139'16,"0"0"559"-16,0 0-548 15,0 0-67-15,0 0 26 16,0 0 31-16,0 0-94 16,15-51 8-16,10 51 24 15,-7 0-53-15,-5 12 26 16,-13 17 24-16,0 12 11 15,-13 6 28-15,-16-1-16 16,-12 3 11-16,4-9 13 16,1-6-58-16,14-10 4 15,4-6-45-15,15-7-9 16,3-6-2-16,14 0-11 16,22-1-1-16,11-4 0 0,6 0-110 15,21-2-141-15,-14-14-277 16,-16-1-754-16</inkml:trace>
  <inkml:trace contextRef="#ctx0" brushRef="#br0" timeOffset="105936.97">15720 13672 674 0,'0'0'1020'16,"0"0"-827"-16,0 0-83 15,0 0-16-15,0 0-12 16,0 0 11-16,0 0-76 0,-9-6 27 16,4 6-34-16,-2 0 2 15,7 0 15-15,0 0-12 16,0 0 11-16,12-3-11 16,5-6-15-16,6 1-1 15,-6 3 1-15,-5 5 0 16,-10 0 0-16,-2 22 14 15,-4 13 46-15,-27 9 74 16,-12 5-49-16,-6 2-7 16,6-7-33-16,8-9-44 15,10-12 31-15,14-9-32 16,11-10-24-16,5-4 7 0,26 0-93 16,12-2 67-16,5-8-39 15,2 1-21-15,-11 2 103 16,-5 7-17-16,-14 0 17 15,-13 10 15-15,-7 14 10 16,-7 7 31-16,-20 0-26 16,-2 1-22-16,-2-1 15 15,4-7-23-15,12-12-104 16,3-8-207-16,10-4-628 0</inkml:trace>
  <inkml:trace contextRef="#ctx0" brushRef="#br0" timeOffset="106270.38">15925 13663 715 0,'0'0'1524'15,"0"0"-1299"-15,0 0-177 16,0 0-47-16,0 0-1 16,0 0 25-16,0 0-24 15,129 23 32-15,-98-18-33 16,5-2 0-16,-9-3 14 15,-7 0-14-15,-9 0-9 16,-7 0 9-16,-4 0 0 16,0-7-2-16,0 2 2 15,-4 0 0-15,-5 5-10 16,5 0 10-16,-4 3-22 16,4 18 20-16,2 13 4 15,-2 10-3-15,-3 2 1 0,3 9 0 16,-8-1-5-1,1-1 5-15,3-6-9 0,-8-5-117 16,-11-3-159-16,2-15-275 16,-2-9-481-16</inkml:trace>
  <inkml:trace contextRef="#ctx0" brushRef="#br0" timeOffset="106571.99">15909 13990 1051 0,'0'0'833'16,"0"0"-615"-16,114-76-187 15,-60 45-20-15,-4 6-11 16,4-1 17-16,-7 2-6 0,-5 4 52 16,-6 4-45-16,-16 6 32 15,-7 4 41-15,-11 2 47 16,-2 4 14-16,0 0-75 16,0 0-56-16,0 18-21 15,0 10 0-15,0 6 0 16,2 6 0-16,12 0 0 15,1-2 6-15,-1-1 9 16,-1-6-15-16,-3-1 0 16,-8-2 1-16,-2-3-13 15,-5-6 12-15,-17 0-37 16,-7-9-45-16,-14-10-93 16,12 0-212-16,0-15-380 0</inkml:trace>
  <inkml:trace contextRef="#ctx0" brushRef="#br0" timeOffset="106684.07">16482 13617 1704 0,'0'0'725'0,"0"0"-597"15,0 0-125-15,174-60-3 16,-118 57-172-16,-12-2-332 0</inkml:trace>
  <inkml:trace contextRef="#ctx0" brushRef="#br0" timeOffset="110051.1">1277 15721 1905 0,'0'0'568'0,"0"0"-425"0,0 0-51 15,0 0 14-15,0 0 27 16,0 0-14-16,0 0-104 16,71-72-3-16,-22 42-12 15,7-2 17-15,2-5-25 16,0-1 8-16,-2 1-15 15,-5 0 14-15,-11-1-74 16,-8 8-1-16,-15 2 7 16,-11 9-9-16,-6 1 56 15,0 7 3-15,-2 5 7 16,-11 6 1-16,-5 0-13 16,1 23-1-16,1 14 24 15,3 21 1-15,3 28 12 16,6 1 29-16,2 9-9 15,2 2 33-15,-3-18-57 0,-3 7 10 16,0-15 28-16,-6-9-45 16,-1-16 30-16,-5-9-29 15,-7-9 4-15,-1-12 28 16,-3-11-34-16,-2-6 21 16,6-8-9-16,5-26-1 15,13-12-22-15,7-12 11 16,9-5-6-16,24 4-9 15,12 5 15-15,4 12-17 16,0 13 16-16,-5 15-20 16,-3 14 15-16,-5 2-51 15,-1 42-89-15,-10-1-70 16,-7-10-299-16</inkml:trace>
  <inkml:trace contextRef="#ctx0" brushRef="#br0" timeOffset="110443.87">2244 15749 1709 0,'0'0'1126'15,"0"0"-904"-15,0 0-159 16,0 0-13-16,0 0-32 16,0 0-3-16,0 0-9 15,145-16-6-15,-89 16-21 16,-5 0-24-16,-6 18-207 0,-14 1-231 16,-18 2-325-16</inkml:trace>
  <inkml:trace contextRef="#ctx0" brushRef="#br0" timeOffset="110585.16">2251 15940 948 0,'0'0'1580'16,"0"0"-1251"-16,0 0-205 15,0 0-67-15,0 0-38 16,0 0-19-16,191-15-70 16,-115 15-393-16,-11-3-913 0</inkml:trace>
  <inkml:trace contextRef="#ctx0" brushRef="#br0" timeOffset="118313.77">3131 15363 918 0,'0'0'214'16,"0"0"-172"-16,0 0 276 16,0 0-3-16,0 0-163 15,0 0 27-15,14-47-57 16,-14 39-6-16,0 2-32 15,2 2-35-15,-2 2 57 16,0 0-27-16,0 2-27 16,0 0 32-16,0 0-50 0,0 0 9 15,0 0-25-15,0 11-9 16,0 18 6-16,0 13-14 16,0 8-1-16,0 4 21 15,0 0-21-15,0-9 0 16,0-11 0-16,0-13 18 15,0-6-14-15,0-10-4 16,0-5 0-16,0 0 1 16,0 0 7-16,0-23 1 15,9-15-9-15,9-17-38 16,4-3 29-16,3 0-43 16,1 6-22-16,-1 14 73 15,-2 14-19-15,-4 18 19 16,-3 6 0-16,-5 21 1 15,-5 16 24-15,-3 11 11 0,-3 5-7 16,0-3 29-16,-9-9-56 16,-2-9 11-16,4-11-3 15,2-9 3-15,3-12 0 16,2 0 0-16,0-16-12 16,14-19-2-16,11-12-128 15,8-8 27-15,1 0 34 16,-1 12 25-16,-6 17 44 15,-8 18 0-15,-5 8 1 16,-7 26 14-16,-3 20 4 16,-4 11 3-16,0 2-8 15,0-2-14-15,2-7-44 16,10-11-177-16,-4-10-363 0,3-19-438 16</inkml:trace>
  <inkml:trace contextRef="#ctx0" brushRef="#br0" timeOffset="118514.09">3673 15629 808 0,'0'0'1'0,"0"0"1452"16,0 0-1241-16,0 0-155 16,29-109-36-16,-22 77-14 15,-3 2-7-15,0 4 0 16,-1 12-25-16,-3 14 13 16,0 0-13-16,0 36 25 15,0 18 0-15,-9 13 17 16,4 5 3-16,5-2-20 0,0 3-63 15,14-20-234-15,-1-22-539 16</inkml:trace>
  <inkml:trace contextRef="#ctx0" brushRef="#br0" timeOffset="118732.23">3995 15530 1098 0,'0'0'401'0,"0"0"509"16,0 0-826 0,0 0-70-16,0 0-22 0,110-4 8 15,-62-3-1-15,5-4-61 16,-11 2-264-16,-8 2-355 0</inkml:trace>
  <inkml:trace contextRef="#ctx0" brushRef="#br0" timeOffset="118882.42">4195 15342 1058 0,'0'0'738'0,"0"0"-458"16,0 0-193-16,-34 146-9 15,26-91-47-15,8 13-31 16,0-14-148-16,0-16-545 0</inkml:trace>
  <inkml:trace contextRef="#ctx0" brushRef="#br0" timeOffset="119383.23">4570 15330 814 0,'0'0'41'16,"0"0"613"-16,0 0-397 0,0 0-11 15,-21 124 10 1,13-79-71-16,2-7 13 0,2-2-122 16,4-8-49-16,0-10-12 15,0-4-1-15,0-10-10 16,0-4-4-16,4-4-51 15,10-24 41-15,4-11-154 16,4-7 9-16,3-4-43 16,0 2 3-16,-1 12 145 15,-6 13 50-15,-2 18 102 16,-8 5 46-16,-6 20-9 16,-2 14 6-16,0 4 25 15,-2 2-47-15,-11-6-9 16,6-10-51-16,3-6-63 15,1-9 22-15,3-9-22 0,0 0-13 16,9-20-29-16,16-11-255 16,8-6 71-16,4-6-46 15,0 5 105-15,-1 6 167 16,-7 9 120-16,-7 14 154 16,-7 9-76-16,-6 16-113 15,-7 21-18-15,-2 9-15 16,0 10-37-16,-11-1 30 15,1 12-45-15,-2-15-261 16,3-16-470-16</inkml:trace>
  <inkml:trace contextRef="#ctx0" brushRef="#br0" timeOffset="119734.56">5118 15584 667 0,'0'0'546'0,"0"0"374"16,0 0-697-16,0 0-103 16,0 0-89-16,0 0 11 15,0 0 21-15,-2-80-26 16,17 70-1-16,3 6-36 15,-3 4 0-15,-1 0 9 16,-5 14-3-16,-7 12 45 16,-2 10 28-16,-4 5-34 0,-17 1 22 15,6-5-40-15,1-6-21 16,12-10 13-16,2-6-19 16,9-10-1-16,20-5 0 15,31 0-164-15,-8-11-179 16,-3-5-465-16</inkml:trace>
  <inkml:trace contextRef="#ctx0" brushRef="#br0" timeOffset="120707.14">2893 16022 681 0,'0'0'59'0,"0"0"429"16,0 0-369-16,0 0 66 15,0 0 8-15,0 0-30 16,0 0 21-16,53-24-37 16,-42 20-21-16,5 4-29 15,5 0-69-15,0-2 25 16,8 0-51-16,2 2 4 15,8 0 6-15,1 0-11 16,2 0-1-16,7 0 0 16,3-2 13-16,3-3 19 0,5 2-29 15,0-1 3-15,6-1-3 16,-4 2-2-16,-2-2-1 16,-3 5 0-16,-1 0 15 15,-4 0-21-15,-3 0 6 16,0 0 0-16,0 0-6 15,-3 0 6-15,2 0 0 16,-2-1 0-16,1-2 11 16,-3 1-12-16,1 2 1 15,5 0 0-15,-4 0-6 16,3 0 6-16,2 0 0 16,3 0-1-16,2 0 13 15,2 0-14-15,0-3 2 0,2-1 0 16,2-2-12-1,-1-2 12-15,1-1 0 0,0 2 0 16,-4-1 9-16,0 2-11 16,0 1 2-16,-7-1 0 15,-4 6-19-15,-7 0-2 16,-4 0-25-16,-12 0 4 16,-14 0-68-16,-6 0-128 15,-4 9-358-15</inkml:trace>
  <inkml:trace contextRef="#ctx0" brushRef="#br0" timeOffset="121474.2">3231 16311 626 0,'0'0'876'0,"0"0"-512"16,0 0-236-16,0 0-99 15,0 0 66-15,0 0-71 16,0 0 26-16,0 79 86 15,0-28-58-15,0-3 29 16,0 0 15-16,0-10-75 16,0-12 5-16,0-8-51 15,3-10 5-15,0-8 12 16,-1 0-16-16,6-15 21 16,5-24-23-16,8-11-168 0,1-11 92 15,5 0-21-15,-2 6 17 16,-4 18 80-16,-4 16 58 15,-9 21 13-15,-1 0-37 16,-5 37-10-16,-2 7 80 16,2 10-37-16,3-4 2 15,4-6 24-15,4-7-29 16,9-10-27-16,7-9-19 16,5-7-6-16,1-11-19 15,6 0 7-15,-3-12-74 16,-5-17-54-16,-4-7-76 15,-6-3-7-15,-8-2-79 16,-7 4 31-16,-2 11 259 0,-4 13 115 16,-2 11 206-16,0 2-127 15,0 24-152-15,0 13 34 16,-8 10-17-16,2 3-38 16,4 4 12-16,2-1-33 15,0 1-67-15,0-15-178 16,8-10-616-16</inkml:trace>
  <inkml:trace contextRef="#ctx0" brushRef="#br0" timeOffset="121705.64">4166 16425 624 0,'0'0'1809'0,"0"0"-1619"16,0 0-190-16,0 0-40 15,0 0 40-15,0 0 5 16,124 11-5-16,-74-11-24 16,3 0-159-16,-13 0-330 15,-11-9-486-15</inkml:trace>
  <inkml:trace contextRef="#ctx0" brushRef="#br0" timeOffset="121858.83">4344 16286 1202 0,'0'0'1129'16,"0"0"-1006"-16,-27 101-117 16,16-45 9-16,7 2-12 15,4-2-3-15,2 2-37 16,18-15-169-16,2-15-417 0</inkml:trace>
  <inkml:trace contextRef="#ctx0" brushRef="#br0" timeOffset="122193.34">4627 16355 694 0,'0'0'548'0,"0"0"-429"16,0 0 27-16,-7 130 140 15,-6-80-2-15,4-6-42 16,2-6-83-16,3-10-104 16,4-10-48-16,0-9 9 15,0-9-16-15,0 0-10 16,9-23 3-16,9-13-188 16,2-11-13-16,4-8-81 15,3 1 15-15,2 6 274 16,-4 8 36-16,-3 17 302 15,-5 18-12-15,-3 5-185 16,-7 15-22-16,-3 24-45 16,-4 11-28-16,0 6 23 0,0 2-69 15,0 7 0-15,0-17-175 16,0-16-407-16</inkml:trace>
  <inkml:trace contextRef="#ctx0" brushRef="#br0" timeOffset="122494.71">4944 16640 307 0,'0'0'1500'0,"0"0"-1369"16,0 0-122-16,0 0 37 16,0 0 161-16,0 0-24 0,0 0-15 15,-87 18-129 1,91-18-39-16,19-2-24 0,1 0-1 15,3 2 16-15,-5 0 9 16,-8 19 0-16,-14 12 13 16,0 9 27-16,-18 6 54 15,-14 1 21-15,3-6-51 16,5-4 12-16,9-13-55 16,8-7-9-16,7-11-13 15,11-2 1-15,24-4-20 16,15-4-42-16,35-36-241 15,-12 6-273-15,-9-2-779 0</inkml:trace>
  <inkml:trace contextRef="#ctx0" brushRef="#br0" timeOffset="123013.53">5599 15821 1358 0,'0'0'1170'0,"0"0"-889"16,0 0-173-16,0 0-15 15,0 0-81-15,0 0-6 16,0 0-3-16,76 7 22 15,-43-2-50-15,9 15-1 16,-13-4-279-16,-10-2-408 0</inkml:trace>
  <inkml:trace contextRef="#ctx0" brushRef="#br0" timeOffset="123146.62">5559 16124 2631 0,'0'0'314'15,"0"0"-227"-15,0 0-81 0,0 0-6 16,134-16-48-16,-83 6-173 16,-4 2-472-16</inkml:trace>
  <inkml:trace contextRef="#ctx0" brushRef="#br0" timeOffset="126525.27">6595 15244 1930 0,'0'0'381'0,"0"0"-184"15,0 0-70-15,0 0-90 16,0 0 63-16,0 0-67 15,0 0-11-15,-129 10 17 16,96 8-12-16,4 1 43 16,6 2-62-16,6-3-1 15,5-6-8-15,12-3 2 16,0 0-1-16,5-9 0 16,17 0-3-16,9 0-3 15,5-6-51-15,0-14-89 16,-2-3 83-16,-13-4-32 0,-5 5 48 15,-7 4 46 1,-7 12 2-16,0 6 123 0,-2 0-75 16,0 14-40-16,0 22 25 15,0 8 23-15,-6 7-1 16,-1 2-3-16,-1-9-38 16,-2-5 37-16,-1-11-20 15,-3-9-32-15,-3-2 31 16,-5-7-24-16,-5-7-7 15,0 4 0-15,3-5-67 16,2-2-153-16,10-12-361 16,5-6-944-16</inkml:trace>
  <inkml:trace contextRef="#ctx0" brushRef="#br0" timeOffset="126750.4">6701 15354 692 0,'0'0'1482'16,"0"0"-1189"-16,0 0-193 16,0 0 24-16,0 0-102 15,0 0-12-15,0 0 72 16,8 82-59-16,8-45 16 16,-3-3-39-16,0-4 12 15,-3-6-11-15,-6-1-1 16,-4-2-1-16,0-7-22 15,-12-6-202-15,-11-8-127 0,-2 0-523 16</inkml:trace>
  <inkml:trace contextRef="#ctx0" brushRef="#br0" timeOffset="126876.5">6676 15346 810 0,'0'0'1518'0,"0"0"-1251"15,0 0-261-15,116-21-6 16,-72 21-88-16,21 3-102 15,-9 11-53-15,-5 2-1137 0</inkml:trace>
  <inkml:trace contextRef="#ctx0" brushRef="#br0" timeOffset="127066.73">7307 15426 791 0,'0'0'1575'15,"0"0"-1101"-15,0 0-427 16,0 0 14-16,0 0-61 16,0 0 0-16,0 0-10 15,140 0-25-15,-99 6-144 16,-4 0-121-16,-8-3-286 16,-6 0-513-16</inkml:trace>
  <inkml:trace contextRef="#ctx0" brushRef="#br0" timeOffset="127227.16">7540 15342 1028 0,'0'0'895'0,"0"0"-373"15,0 0-455-15,0 0-54 16,-79 119-1-16,56-69 4 16,10 0-16-16,13 6-37 15,0-14-155-15,5-14-443 0</inkml:trace>
  <inkml:trace contextRef="#ctx0" brushRef="#br0" timeOffset="127456.37">8140 15305 743 0,'0'0'849'0,"0"0"-609"16,0 0-108-1,-129 27 56-15,87 1 47 0,6 7-95 16,14 0-73-16,8-3-1 16,14-4-65-16,0-6 0 15,5-5-1-15,17-12-21 16,5-5-39-16,0 0-60 16,4-32-191-16,-8-2-290 15,-6 0-383-15</inkml:trace>
  <inkml:trace contextRef="#ctx0" brushRef="#br0" timeOffset="127611.73">8140 15305 1390 0,'-56'45'480'0,"61"-17"-294"16,-5 12-40-16,0 8-41 15,0 2 37-15,-5 0-26 0,-10-5 15 16,1-5-54-16,-5-5-67 16,-4-9 43-16,-1-5-52 15,-1-7-1-15,-4-8 0 16,7-3-228-16,6-3-322 0</inkml:trace>
  <inkml:trace contextRef="#ctx0" brushRef="#br0" timeOffset="127854.14">8406 15357 1713 0,'0'0'345'15,"0"0"-269"-15,0 0-15 16,0 0 62-16,0 0 4 16,-50 116 20-16,50-78-65 15,10-1-22-15,3-2-18 16,0-5-35-16,-1-6 12 16,-8-2-19-16,-4-4-10 15,0-4-14-15,-18-14-140 16,-8 0-114-16,-3-11-588 0</inkml:trace>
  <inkml:trace contextRef="#ctx0" brushRef="#br0" timeOffset="127996.23">8499 15213 1761 0,'0'0'777'0,"0"0"-707"0,0 0-70 15,134-27-19-15,-98 27-20 16,-10 14-169-16,-10 4-424 0</inkml:trace>
  <inkml:trace contextRef="#ctx0" brushRef="#br0" timeOffset="128899.58">6165 15971 779 0,'0'0'62'15,"0"0"1056"-15,0 0-863 0,0 0-94 16,0 0 10-16,0 0-23 16,0 0-60-16,-2-9-11 15,2 9-56-15,13 0-7 16,16 0-6-16,8 0-8 16,9 0 0-16,5 0-5 15,5 0 7-15,9 0-2 16,-1 0 0-16,7-3 16 15,-1-2-19-15,-1 3 3 16,0-2 0-16,2 0-12 16,-6 0 12-16,6 0 0 15,-4 2 0-15,-5 2 12 0,1 0-13 16,-3 0 1 0,-2 0 0-16,-2 0-13 15,-2 0 14-15,-4 2-1 0,2-2 0 16,-1 0 13-16,5 0-14 15,2 0 1-15,5 0 0 16,1 0-14-16,5 0 16 16,0 0-2-16,3 0 0 15,-1 0 12-15,0-2-12 16,-1-5 0-16,-4 3 0 16,-1 1-14-16,-7-4 15 15,-10 7-1-15,-3 0 0 16,-7 0 18-16,-9 0-32 0,-6 0 14 15,-8 0-110 1,-15 9-93-16,0-6-291 0,0-1-544 0</inkml:trace>
  <inkml:trace contextRef="#ctx0" brushRef="#br0" timeOffset="133482.17">6371 16399 978 0,'0'0'208'0,"0"0"-163"15,0 0 57-15,0 0 31 16,0 0-44-16,0 0 29 0,0 0-63 16,0-12 72-16,0 10 5 15,0-2-25-15,0 1 27 16,0 2-33-16,0 1-30 16,0 0 2-16,0 0-67 15,0 0 20-15,0 0-26 16,0 13 14-16,-7 18-1 15,-5 7 44-15,4 6-13 16,-1-2 7-16,2-4-30 16,2-6 12-16,5-10-33 0,0-5 15 15,0-8-14 1,0-4-1-16,0-5-10 0,5 0-8 16,15 0-34-16,5-9 46 15,4-5-70-15,0 0-27 16,0 5 76-16,-4 6-16 15,-8 3 17-15,-1 5 26 16,-5 16 0-16,-7 7 43 16,-4 3 8-16,0 3-26 15,0-7 42-15,0 4-52 16,-4-9-15-16,-1-6 12 16,-1-2-12-16,2-4-28 15,-15-8-130-15,3-2-346 16,1 0-320-16</inkml:trace>
  <inkml:trace contextRef="#ctx0" brushRef="#br0" timeOffset="134068.17">6381 16453 1588 0,'0'0'473'0,"0"0"-408"15,0 0-65-15,0 0 100 16,152-63-21-16,-103 58-51 15,0-2 7-15,-2 7-29 16,-5 0-4-16,-11 0 32 16,-8 17-34-16,-11 11 76 15,-12 11 7-15,0 10 42 16,-14 4 14-16,-11-2-100 0,3-5-5 16,6-9-28-1,8-14 15-15,3 0-15 0,5-11-6 16,0-6-20-16,24-6 19 15,3 0-51-15,4-14-8 16,-2-16-25-16,-6-6-46 16,-15-2 84-16,-3-3-5 15,-5 4 41-15,-5 6 11 16,-8 9 33-16,2 8 84 16,4 4 24-16,7 6-94 15,0 4-20-15,10 0-27 16,16 0-60-16,8 0 60 0,4 0-100 15,-5 14 24 1,-4 2 61-16,-10 9 5 0,-9 4 10 16,-6 3 44-16,-4 3 29 15,0-3 33-15,0-2-61 16,-4-7-6-16,4-4-33 16,0-7 10-16,4-8-17 15,19-4 1-15,6 0-46 16,-2-23 1-16,-6-6-25 15,-5-7 39-15,-11-5 30 16,-5 1 2-16,-2 7 7 16,-21 4 13-16,-2 12 1 15,-2 10-22-15,4 12-19 16,2 14-206-16,7 3-393 0</inkml:trace>
  <inkml:trace contextRef="#ctx0" brushRef="#br0" timeOffset="134287.31">7309 16612 861 0,'0'0'1132'0,"0"0"-918"15,0 0-144-15,0 0 183 16,0 0-56-16,0 0-117 15,0 0-56-15,73-53-10 16,-44 53-28-16,5 0-2 16,-10 0-117-16,-1 0-35 15,-10 5-199-15,-7-3-340 0</inkml:trace>
  <inkml:trace contextRef="#ctx0" brushRef="#br0" timeOffset="134436.41">7463 16459 1588 0,'0'0'523'16,"0"0"-482"-16,0 0-22 16,0 0-14-16,-9 107 10 15,9-58-14-15,0 9-2 16,0-12-139-16,7-16-404 0</inkml:trace>
  <inkml:trace contextRef="#ctx0" brushRef="#br0" timeOffset="134870.96">7889 16415 1620 0,'0'0'272'16,"0"0"-249"-16,0 0 55 16,0 0 110-16,-87 130 24 15,53-82-61-15,3-1-87 16,2-10-13-16,9-7-51 15,5-11 10-15,8-9-10 0,4-8 11 16,3-2 9 0,0 0 10-16,16-12-30 0,9-5-30 15,6-1-17 1,2 0 47-16,5 4-2 0,-5 4 4 16,1 2-17-16,-3 3 15 15,-4-4 0-15,-3 4-11 16,-3-4 13-16,-8-1-2 15,-7 0 0-15,-4 0-9 16,-2 0-3-16,0 3 12 16,0 7 66-16,-2 0-8 15,-9 12-49-15,-4 15-9 16,1 12 24-16,6 3-24 16,-2 5 30-16,6-1-30 15,4-1-13-15,0-9 4 0,0-1-200 16,9-12-315-16,4-9-954 15</inkml:trace>
  <inkml:trace contextRef="#ctx0" brushRef="#br0" timeOffset="135341.37">8140 16561 1031 0,'0'0'1090'16,"0"0"-1072"-16,0 0 28 15,0 0-30-15,0 0 160 16,0 0-46-16,-19 121-51 16,19-96-12-16,19-6-66 15,4-3 11-15,-1-6-12 16,2-9-2-16,-8-1-5 0,-7 0-50 16,-7-9 1-16,-2-9 5 15,0-6-57-15,-11-5 99 16,0 0 9-16,11 0 18 15,0 1 29-15,20 7-47 16,11 7-26-16,2 7 25 16,10 7-25-16,-3 0 26 15,-9 10 2-15,-4 13 26 16,-9 4 86-16,-7 5 11 16,-9 3-28-16,-2-3 15 15,0-3-88-15,0 0-8 16,0-9-5-16,9-6 5 0,-2-8-29 15,6-6 13-15,0 0-81 16,3-18 39-16,-3-14-129 16,-7-8 36-16,-6-4 46 15,-6 0 35-15,-9 3 54 16,-7 13 125-16,-1 10-63 16,6 10-62-16,1 8-10 15,7 0-233-15,5 6-503 0</inkml:trace>
  <inkml:trace contextRef="#ctx0" brushRef="#br0" timeOffset="135872.07">8941 15779 1857 0,'0'0'799'16,"0"0"-577"-16,0 0-63 0,0 0-19 15,0 0-51 1,0 0 26-16,0 0-77 0,-14 0-37 16,16 0-1-16,23 0 1 15,2 2-2-15,6 8 1 16,1 3-122-16,-5 14 33 15,-9-3-155-15,-16 2-482 0</inkml:trace>
  <inkml:trace contextRef="#ctx0" brushRef="#br0" timeOffset="136007.29">8900 16133 1906 0,'0'0'1019'15,"0"0"-885"-15,0 0-110 16,0 0-7-16,143-27-28 15,-80 13 11-15,-14 4-296 0,-11 1-1241 16</inkml:trace>
  <inkml:trace contextRef="#ctx0" brushRef="#br0" timeOffset="141895.74">9679 15843 1523 0,'0'0'304'0,"0"0"-63"15,0 0 77-15,0 0-58 16,0 0-45-16,0 0-133 16,22-22-45-16,16-2-11 15,6-8-11-15,12-10-30 16,6-4-3-16,1-4-112 15,-3 0 19-15,-11-3-2 16,-7 8 38-16,-13 4 75 0,-13 12 0 16,-3 10 72-1,-13 9 111-15,0 6-72 0,0 4-21 16,0 0-90-16,0 12 7 16,-13 18-14-16,-3 10 14 15,1 4-1-15,1 4-6 16,1-2 21-16,7 3-15 15,4-7-6-15,2-6-73 16,8-6-146-16,15-10-152 16,1-10-362-16</inkml:trace>
  <inkml:trace contextRef="#ctx0" brushRef="#br0" timeOffset="142280.26">10574 15404 542 0,'0'0'1683'16,"0"0"-1315"-16,0 0-255 16,0 0-86-16,0 0-15 15,-142 60 83-15,113-22-40 16,9 3-34-16,11-5 8 16,9-7-28-16,0-6-1 15,27-7 0-15,2-9-12 16,9-7 3-16,2 0-124 15,-5-17-77-15,-4-9 16 16,-6-2-72-16,-9-5 87 16,-9 2 84-16,-3 4 95 15,-4 5 54-15,0 10 217 0,0 11 21 16,0 1-152-16,0 9-140 16,0 22 80-16,0 10 50 15,-9 5-70-15,5 4 35 16,-8-4-66-16,-1 1-28 15,-3-4 15-15,-5-6-15 16,-4 1-2-16,-16 7-7 16,8-10-224-16,4-10-322 0</inkml:trace>
  <inkml:trace contextRef="#ctx0" brushRef="#br0" timeOffset="142711.84">9679 16100 2148 0,'0'0'596'15,"0"0"-390"-15,0 0-50 16,0 0-95-16,0 0 11 16,0 0-72-16,180-20 9 15,-86 20-7-15,8 0-2 16,1 0 0-16,6 0 0 16,-6 0-81-16,14 7-52 15,-22-2-335-15,-24 3-291 0</inkml:trace>
  <inkml:trace contextRef="#ctx0" brushRef="#br0" timeOffset="143299.66">10057 16358 1824 0,'0'0'597'15,"0"0"-458"-15,0 0-10 16,0 0-97-16,0 0-30 16,-158 78 92-16,114-40-66 15,11 3-10-15,12-9 0 16,13-4-2-16,8-10-16 16,2-8 0-16,25-10-17 15,8 0-1-15,9-10-130 16,-1-17-28-16,-1-10 29 15,-4-3-1-15,-11 0 49 16,-7 6 76-16,-7 6 23 0,-9 8 220 16,2 14 13-16,-6 6-138 15,0 14-77-15,0 24-3 16,0 16 27-16,0 8 26 16,0 4-14-16,-8-3 28 15,2-7-23-15,-15-10-6 16,4-6 9-16,-10-8-55 15,-2-8 13-15,-4-4-14 16,-3-10 10-16,5-4-16 16,2-6 0-16,11-14-61 15,7-15-96-15,11-4-641 0</inkml:trace>
  <inkml:trace contextRef="#ctx0" brushRef="#br0" timeOffset="143567.29">10430 16497 1866 0,'0'0'398'15,"0"0"-287"-15,-41 106 82 16,24-60-23-16,5-1-76 16,12-8-2-16,5-6-65 15,26-9-19-15,14-8 39 16,9-12-46-16,4-2 6 15,-8-21-7-15,2-14-20 16,-21-7 13-16,-18-9-2 0,-13-1-42 16,-19 0-46-1,-31 8-108-15,-35 15-19 0,10 17-89 16,4 9-482-16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2T07:01:57.478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fitToCurve" value="1"/>
    </inkml:brush>
  </inkml:definitions>
  <inkml:trace contextRef="#ctx0" brushRef="#br0">0 92 620 0,'0'0'79'16,"0"0"-63"-16,0 0 589 15,0 0-460-15,0 0-87 0,0 0-41 16,0 0 15-16,81 38 34 15,-62-38-25-15,6 2 11 16,-5-2 1-16,10 0-37 16,-5 0 51-16,-3 0-46 15,4 3-14-15,-4 4 35 16,8-2-27-16,-2 1 48 16,-2 0-34-16,9-2-19 15,1 1 18-15,3-3-28 16,3 1 1-16,2 0 32 15,1-3-23-15,0 4 11 16,7 1-18-16,-7-2 13 0,-3 3-13 16,-1 3-3-1,1-4 0-15,0 5 22 0,3-5-22 16,-1 3 19-16,6-3 12 16,-3 5-19-16,1 1 37 15,4-3-42-15,-1 4-6 16,1 0 8-16,-1-3 1 15,7 2-10-15,0-2 0 16,0 0 7-16,4-1-11 16,2 2 4-16,-3-6 0 15,0 5 2-15,3 1 9 16,0-2-11-16,3 2 0 16,11-3 7-16,2 3-14 15,1-2 7-15,2 0 0 16,4 1 5-16,-1 0 9 0,1-1-2 15,7 1-12-15,-5 2 2 16,5 1 4-16,-4 2-6 16,-4-2 0-16,8-3-1 15,-7 2 13-15,2 2-10 16,5-2-2-16,3 0 0 16,-1 2-7-16,7-2 7 15,-1-4 0-15,1 6 0 16,0-6 12-16,0 6-12 15,0-2 0-15,0-2 0 16,-3 4-8-16,6-6 9 16,0-1-1-16,13-1 0 15,0 5 16-15,4-7-16 0,2 2 0 16,3-3 0 0,0 2-9-16,11-1 22 0,-8-3-13 15,11 0 12-15,0 0-4 16,2 0 10-16,4 0-18 15,7 0 0-15,-1 0-5 16,16 0 7-16,30 0-2 16,28 0 0-16,-3 0 12 15,-16 3-9-15,-20 0-3 16,-14 5 0-16,-8-1-5 16,3 1 6-16,-3 2-1 15,10-3 0-15,-4 2 2 16,11 0-1-16,-11-7-1 15,4 4 0-15,-10-1-13 0,0-1 19 16,0 2-6-16,-3-1 0 16,3-2 10-16,-25 4-11 15,-20-4 1-15,-19-2 0 16,-3 5-6-16,19-6 7 16,16 0-1-16,26 0 0 15,3 0 1-15,-3 0-7 16,-5 0 6-16,3-6 0 15,-9-2 0-15,5 2 12 16,-7-2-11-16,6-4-1 16,4 0 0-16,-8-2-7 0,8 0 7 15,3-4 0 1,-7-3 0-16,7 4 9 0,3-3-10 16,-6-3 1-16,-1-1 0 15,1-1-12-15,-10 2 12 16,-1-2 0-16,-5-3-1 15,0 3 12-15,-14-1-12 16,-3 1 1-16,-6-3-12 16,1 5 0-16,-17 0 6 15,-8 3 6-15,-1 2-1 16,-10 1 3-16,-4 1-14 16,-13 1 12-16,0-3-28 15,2 0 20-15,-15 0-33 16,1-2 30-16,-7-2 5 15,-7 5 12-15,-2 0-16 16,-3 0 10-16,-14 2 0 0,7-3-12 16,0 5 12-16,-3-2 0 15,2 0 0-15,5-1 12 16,-14 6-24-16,1 0 12 16,-4 5 0-16,-10-1 26 15,0 6-25-15,-3-2 20 16,-3 2 17-16,0 0-22 15,0 0 24-15,0 0-40 16,0 0-7-16,-12 0-18 16,-24 0-172-16,-6 0-507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0:46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8586,'0'0'15280,"0"3"-15205,-2 102 206,-28 201 0,10-141-753,17-96-3372,3-37-2868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0:47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1 679 9818,'0'0'13488,"0"-9"-13077,4-6-411,1 0-1,0 0 1,0 1 0,2-1-1,0 1 1,17-26-1,-4 5-156,24-40-583,-4-3 0,-4-1 0,29-90-1,-62 156 858,0-1-1,-1 0 0,0 0 1,-1-26-1,-2 39-71,1 0 0,-1 0 0,1 1 0,-1-1 0,0 0 0,1 1 0,-1-1 1,0 0-1,1 1 0,-1-1 0,0 1 0,0 0 0,0-1 0,0 1 0,0-1 0,1 1 0,-1 0 0,0 0 0,0 0 1,0-1-1,0 1 0,0 0 0,0 0 0,0 0 0,0 1 0,0-1 0,0 0 0,-1 1 0,-31 3 111,26-1-127,1 0 0,1 0 1,-1 0-1,0 0 0,1 1 0,0 0 1,0 1-1,0-1 0,0 1 0,1 0 1,-1 0-1,1 0 0,0 0 0,1 1 1,0 0-1,-1-1 0,2 1 0,-4 10 1,1-2 51,1 0-1,1 0 1,0 0 0,1 0 0,1 1 0,0-1 0,2 24 0,0-32-74,-1-1-1,1 1 1,1-1 0,-1 1 0,1-1 0,0 1 0,1-1-1,-1 0 1,1 0 0,0 0 0,0-1 0,6 8 0,3 1 22,2 0 1,22 18 0,-27-25-24,0 1 1,-1 0 0,0 0-1,0 1 1,0 0-1,-1 0 1,0 1 0,-1 0-1,0 0 1,0 0 0,4 13-1,-5 4 18,-1-1-1,-1 1 0,-1 0 1,-2 0-1,-5 50 1,4-60-26,0-3-2,1-12 1,0 1 0,-1-1 0,1 1 0,0 0 0,0-1-1,0 1 1,0 0 0,0-1 0,0 1 0,1 0 0,-1-1 0,1 1 0,-1-1-1,2 3 1,-1-3-10,0 0 0,1-1-1,-1 1 1,1 0 0,0-1-1,-1 1 1,1-1 0,-1 0-1,1 1 1,0-1 0,-1 0-1,1 0 1,0 0-1,-1 0 1,1 0 0,-1-1-1,1 1 1,3-1 0,8-2-504,0 0 0,-1 0 1,1-2-1,0 1 0,-1-1 1,18-11-1,20-16-4255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0:48.1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338 0 10730,'0'0'11371,"-164"188"-10915,132-136 112,0-3-552,3-8 56,6-9-64,4-9-8,6-12-112,7-11-1288,-1-3-353,1-26-2496,-1-2-3584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0:48.5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7418,'0'0'13074,"190"147"-13026,-152-112-96,14-3-152,-10-6-1744,-7-15-3377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0:48.8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27 15955,'0'0'4633,"161"55"-4521,-123-29-224,-6-3-424,7-6-1240,-13-5-2105,-7-9-8794</inkml:trace>
  <inkml:trace contextRef="#ctx0" brushRef="#br0" timeOffset="1">361 1 14387,'0'0'6962,"-32"196"-6474,19-123-184,0 5-304,-6 20-352,6-17-2137,0-14-6217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0:49.6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13539,'0'0'8422,"4"16"-8274,13 69 758,12 153 1,-15 106-449,-10-182-419,10-3-806,0-94-2277,-4-26-2705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0:50.1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10626,'0'0'13739,"107"0"-13515,-53 0-104,1 0 8,-4 0-80,-6 0-96,-6-3-216,-17 3-1416,-9 0-2353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0:50.5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56 8754,'0'0'12523,"164"-26"-12027,-110 11-496,-5 4 0,2 8-352,-16 3-2377,-12 0-5921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0:51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150 1 12523,'0'0'6688,"-23"32"-5629,-73 110-163,92-135-817,0 0 0,0 0 1,1 0-1,0 1 0,0-1 1,1 1-1,0 0 0,0 0 1,0 0-1,1 0 0,1 0 1,-1 0-1,1 0 0,1 9 0,1 7 156,-3-16-193,1-1 0,1 1 0,-1-1 0,1 1 0,1-1 0,-1 0-1,1 1 1,1-1 0,-1 0 0,1 0 0,0 0 0,1-1 0,4 7 0,-5-9-28,1 0 0,0-1 0,-1 1 0,2-1 0,-1 0 0,0 0 0,0 0 0,1-1 0,0 0 1,-1 0-1,1 0 0,0 0 0,0-1 0,0 1 0,0-1 0,0-1 0,0 1 0,1-1 0,8 0 0,-8 0-60,1 0 1,-1-1-1,1 0 0,0 0 0,-1 0 0,0-1 0,1 0 0,-1 0 0,0 0 0,0-1 0,0 0 1,0 0-1,-1-1 0,1 0 0,-1 0 0,0 0 0,0 0 0,0-1 0,-1 0 0,0 0 1,0 0-1,0 0 0,0-1 0,-1 1 0,4-8 0,-1-1-161,-1-1-1,0 0 1,-1 1 0,-1-2 0,0 1-1,-1 0 1,-1-1 0,0 1 0,-2-28-1,0 37 230,0 1-1,0-1 0,0 0 0,-1 0 0,0 0 0,0 1 1,0-1-1,0 1 0,-1 0 0,0 0 0,-1 0 1,1 0-1,-1 0 0,1 1 0,-2-1 0,1 1 1,0 0-1,-1 0 0,0 1 0,1-1 0,-2 1 0,1 0 1,0 0-1,0 1 0,-1 0 0,-7-3 0,13 5-64,-1 0 0,0 0-1,1 0 1,-1 0 0,0 0-1,0 0 1,1 0-1,-1 0 1,0 0 0,1 0-1,-1 0 1,0 0-1,0 0 1,1 1 0,-1-1-1,0 0 1,1 0 0,-1 1-1,1-1 1,-1 0-1,0 1 1,1-1 0,-1 1-1,1-1 1,-1 1 0,1-1-1,-1 1 1,0 1-1,-3 17-4872,4-18 4465,-1 23-11784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0:51.5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1 4305,'0'0'16259,"-23"173"-15811,7-126 209,3-4-641,-3-2-16,-3-13-897,6-10-1935,3-12-4802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2T07:02:39.687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fitToCurve" value="1"/>
    </inkml:brush>
  </inkml:definitions>
  <inkml:trace contextRef="#ctx0" brushRef="#br0">164 118 677 0,'0'0'101'15,"0"0"-95"-15,0 0 651 16,0 0-475-16,0 0-79 16,0 0 54-16,-41-38-13 15,35 30-39-15,-8-4 90 16,5 4-56-16,-1-1-57 15,4 0 60-15,-5 4-46 16,6-2-45-16,5 2 24 0,-3 2-42 16,0 3 37-16,3 0-59 15,0 0-4-15,0 0 21 16,0 0-20-16,0 0 7 16,0 0-15-16,0 0 6 15,8 0-29-15,31 0 23 16,6 0 0-16,13 0-1 15,6 0 10-15,0 0-9 16,8 0 0-16,-8 0 0 16,-3-2-25-16,-10-2 16 15,1 2-8-15,-13-3 16 16,-14 5-36-16,-8 0 28 16,-11 0 3-16,-6 0-6 15,0 0-9-15,-14 0-6 16,-17 0 12-16,-21 7 14 0,-9 4-21 15,-9 2 14-15,-8-2 8 16,8-2 0-16,-5-4-15 16,17 2 15-16,13-4 0 15,17-3 0-15,9 1 12 16,5-1-9-16,14 0-3 16,0 0 0-16,0 0-20 15,0 0 20-15,20 0-12 16,12 4 5-16,0-2 14 15,10 2-5-15,7-2-2 16,-2-2 0-16,9 0-9 0,-6 0 15 16,9 0-6-1,-12 0 0-15,-5 0 14 0,-6-2-16 16,-17-2 2-16,-16 4 0 16,-3 0-22-16,0 0-4 15,-28 0-32-15,-27 11 52 16,-9 7-43-16,-17 1 48 15,-6-5-9-15,1 1 0 16,5-8-11-16,10-3 28 16,26-2-7-16,20-2 61 15,8 0-7-15,17 0 9 16,11 0-35-16,34 0-16 16,19-8 31-16,16-12-41 15,10 2 4-15,-4 3-6 0,14 12-60 16,-28 3-113-16,-25 0-480 15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0:51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239 0 12643,'0'0'5223,"-30"23"-4282,-96 78 38,119-94-848,-1 0 0,1 1 0,1 0 0,-1 0 0,1 1 0,1 0 0,0 0 0,0 0 0,0 1 0,1-1 0,-3 16 0,3-6 49,1 0 0,1 0 0,1 0 0,1 20 0,0-25-144,-1-9-24,1-1 1,0 1-1,1-1 0,-1 1 0,1-1 1,0 1-1,0-1 0,0 0 0,0 1 1,1-1-1,0 0 0,4 8 1,-4-10-22,0 0 1,1 0 0,-1 0 0,1 0 0,-1-1 0,1 1 0,0-1 0,-1 1 0,1-1-1,0 0 1,0 0 0,0 0 0,0-1 0,0 1 0,0-1 0,0 1 0,0-1 0,0 0 0,5-1-1,-2 1-118,0 0-1,0-1 0,0 1 0,0-2 1,0 1-1,0 0 0,0-1 0,0 0 1,0-1-1,-1 1 0,1-1 0,-1 0 1,0-1-1,0 1 0,9-8 0,-7 3-262,0 0 0,-1 0 0,0 0 0,0 0 0,-1-1 0,0 0 0,0 0-1,5-18 1,-3 4-12,0 0-1,-2-1 0,4-41 0,-6-11 3486,-3 528 379,0-438-3390,-1-1 0,0 1 0,-2 0 0,1-1 0,-2 0 0,1 0 0,-11 24 0,11-32-60,1 0 0,-1 0 0,0 0 0,0 0 1,0-1-1,0 1 0,-1-1 0,0 0 0,0 0 0,0 0 0,0 0 0,-1-1 1,1 0-1,-1 0 0,0 0 0,0 0 0,0-1 0,0 0 0,-1 0 1,1 0-1,-10 1 0,13-3-145,0 1 0,0-1 0,1 0 0,-1 0 0,0 0 0,0-1 0,1 1 0,-1 0 0,0-1 0,0 1 0,1-1 0,-1 1 0,0-1 0,1 0 0,-1 0 0,1 0 0,-1 0 0,1 0 0,-1 0 0,1 0 0,0 0 0,0-1 0,-1 1 0,1 0 0,0-1 0,0 1 0,-1-4 0,-12-23-5421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0:52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373 0 14419,'0'0'6069,"-27"30"-5279,-80 98-246,103-125-526,1 1 0,0 1 0,0-1 0,0 0 0,1 1 0,0-1 0,-1 1 0,2-1 0,-1 1 0,0 0 0,1 0 0,0 0 0,0 0 0,1 0 0,-1 0 0,1 0 0,0 0 0,1 7 1,0 5 50,-1-3-54,0-10-11,-1 0 0,1 0-1,1 0 1,-1 0 0,0 0 0,1-1 0,0 1-1,1 4 1,-1-6-10,0-1 0,0 0 0,0 0-1,0 0 1,0 0 0,0 0 0,0 0 0,0 0-1,1 0 1,-1-1 0,0 1 0,0 0 0,1-1-1,-1 1 1,0-1 0,1 1 0,-1-1 0,1 0-1,-1 1 1,1-1 0,-1 0 0,1 0 0,-1 0-1,1 0 1,1-1 0,0 1-31,0 0-1,0-1 1,0 0 0,1 0-1,-1 0 1,0 0-1,-1 0 1,1-1 0,0 1-1,0-1 1,0 0 0,-1 1-1,1-1 1,-1-1-1,0 1 1,1 0 0,-1 0-1,0-1 1,0 0 0,2-4-1,5-7-441,-1-1-1,10-27 1,-15 35 338,14-44-378,20-91 1,-38 155 799,-1 0 0,2 0 0,0 1-1,2 15 1,0 12 85,-3 297 1706,1-322-1979,-1-1-1,0 0 1,-2 0-1,0 0 1,0 0-1,-1 0 0,-1-1 1,-1 1-1,-13 24 1,15-32-63,-1 0 0,0 0 1,0 0-1,-1-1 0,0 0 1,0 0-1,0 0 0,-1-1 1,0 0-1,0 0 0,0-1 1,-1 0-1,1 0 0,-1-1 1,0 0-1,0 0 0,0-1 1,0 0-1,-10 1 0,5-1-134,-1 0 0,0-2 0,0 0 0,1 0 0,-18-3-1,-14-11-2334,5-14-3346,15 1-3859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0:53.6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237 1 10658,'0'0'10911,"-1"1"-10443,-11 26-290,-2-1 0,-1 0 0,-34 44 0,27-39-9,-97 118-35,114-138-101,11-11-21,-4 0-9,238-11-48,11-1-945,-241 12 530,33-2-1632,-19-9-4382,-19 1-1924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0:54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1 13835,'0'0'6009,"-22"156"-4752,9-69 23,3 8-408,1 0-144,2-5-488,1-6-152,6-15-128,0-11 40,0-17-440,3-33-1952,16-8-1561,-2-5-3625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0:54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129 64 8210,'0'0'11127,"-10"-3"-10500,-41-9-21,51 12-588,0 0 1,-1-1 0,1 1-1,0 0 1,0-1-1,0 1 1,-1 0 0,1-1-1,0 1 1,0 0-1,0-1 1,0 1 0,0-1-1,0 1 1,0 0 0,0-1-1,0 1 1,0-1-1,0 1 1,0 0 0,0-1-1,0 1 1,0-1-1,0 1 1,0 0 0,0-1-1,1 1 1,-1-1 0,0 1-1,0 0 1,0-1-1,1 1 1,-1 0 0,0-1-1,1 1 1,-1 0-1,0 0 1,0-1 0,1 1-1,-1 0 1,1 0 0,-1-1-1,14-13-87,-10 12 78,0-1 1,0 1-1,0 0 1,1 0-1,-1 0 1,1 0 0,0 1-1,-1 0 1,1 0-1,7-1 1,-11 30 698,-1-8-487,-1 0 0,-1 0 1,-1 0-1,-1-1 0,-11 35 0,12-45-214,-8 38 76,11-45-81,0-1 0,0 1-1,0-1 1,0 1 0,0-1-1,0 1 1,1-1 0,-1 0 0,0 1-1,1-1 1,0 1 0,-1-1 0,1 0-1,0 0 1,-1 1 0,1-1-1,0 0 1,0 0 0,0 0 0,0 0-1,0 0 1,0 0 0,0 0-1,1 0 1,-1 0 0,0-1 0,0 1-1,3 1 1,-1-1 2,12 4 4,0 1 0,0 0 1,-1 1-1,0 1 1,-1 1-1,13 9 0,-22-15 0,-1 1 0,0-1-1,0 1 1,0 0 0,0 0-1,-1 0 1,1 0 0,-1 0 0,0 0-1,0 1 1,-1-1 0,1 1-1,-1-1 1,0 1 0,-1-1 0,1 1-1,-1 0 1,1 0 0,-1-1-1,-1 1 1,1 0 0,-1-1 0,0 1-1,0 0 1,-2 6 0,-1-2-8,1 0-1,-1-1 1,0 0 0,-1 0 0,0 0 0,0 0-1,-1-1 1,0 0 0,0 0 0,-1 0 0,0-1-1,-11 8 1,-13 8-1133,-58 30-1,79-46 606,-49 24-3978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0:56.2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309 0 6793,'0'0'11599,"-27"22"-10708,-85 71-98,104-86-704,1 1 0,-1 0 0,1 0 0,1 0 0,-1 1-1,1 0 1,1 0 0,0 1 0,0 0 0,1 0 0,0 0 0,1 0-1,0 0 1,0 1 0,1 0 0,1-1 0,0 1 0,0 16 0,1-26-89,1 0 1,-1-1 0,0 1 0,0 0-1,1-1 1,-1 1 0,1-1 0,-1 1-1,1 0 1,-1-1 0,1 1 0,-1-1-1,1 1 1,-1-1 0,1 0 0,-1 1-1,1-1 1,0 0 0,-1 1 0,1-1-1,0 0 1,-1 1 0,1-1 0,0 0-1,0 0 1,-1 0 0,1 0 0,0 0-1,-1 0 1,1 0 0,0 0 0,0 0-1,-1 0 1,1 0 0,1-1-1,28-5-132,-20 1-51,0 0-1,-1-1 1,1 0 0,-1-1-1,-1 0 1,1-1-1,-1 0 1,-1 0-1,1 0 1,6-13-1,-1 3-471,0-1-1,-2 0 0,-1-1 0,10-25 0,-17 36 794,0 0-1,-1 0 0,0-1 1,0 0-1,-1 1 0,0-1 1,-1-14-1,-7 36 1883,-4 28-1442,2 1 0,2 0-1,1 0 1,1 51 0,3-43-205,-3 0 1,-18 86-1,22-130-346,-1 0 0,0 0 0,0 0 0,0 0-1,0 0 1,-1 0 0,1-1 0,-1 1 0,0-1-1,-1 0 1,1 0 0,-1 0 0,0 0 0,0-1 0,0 1-1,0-1 1,0 0 0,-1 0 0,0-1 0,-8 4-1,-1-2-105,0 0 0,0-1 0,-1-1 0,1-1 0,-1 0 0,-18-1 0,32 0-122,-1 1 1,0-1 0,1 0 0,-1 0 0,0 0-1,0 0 1,1-1 0,-1 1 0,0 0 0,1-1-1,-1 1 1,1-1 0,-1 0 0,0 1 0,1-1-1,-1 0 1,1 0 0,0 0 0,-1 0 0,1 0-1,0 0 1,0 0 0,-2-3 0,-7-13-5788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0:57.5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318 165 8026,'0'0'9011,"-36"0"-8208,21 1-760,-14-2 232,28 1-267,0 0 1,1-1-1,-1 1 0,0 0 1,1 0-1,-1-1 1,0 1-1,1-1 0,-1 1 1,0-1-1,1 1 1,-1-1-1,1 1 0,-1-1 1,1 1-1,-1-1 1,1 0-1,0 1 0,-1-1 1,1 0-1,0 1 1,-1-1-1,1 0 0,0 0 1,0 1-1,0-1 1,0 0-1,-1 0 0,1 1 1,0-1-1,1-1 1,-1-7-39,0-1 0,1 1 0,0 0 0,1 0 0,0 0 0,0 0 0,1 0 0,4-10 0,-5 16 12,0-1 0,0 1-1,0 0 1,0-1 0,0 1-1,1 0 1,0 0 0,-1 0-1,1 1 1,0-1 0,0 1-1,0 0 1,1-1 0,-1 1-1,1 1 1,-1-1 0,1 0-1,-1 1 1,1 0 0,0 0-1,0 0 1,5-1 0,-8 3 32,0-1 1,0 0 0,1 1-1,-1-1 1,0 1-1,0-1 1,0 1-1,-1 0 1,1-1 0,0 1-1,0 0 1,0 0-1,0 0 1,-1 0 0,1-1-1,0 1 1,-1 0-1,1 0 1,-1 0 0,1 0-1,-1 1 1,1-1-1,-1 0 1,0 0-1,1 0 1,-1 0 0,0 0-1,0 0 1,0 0-1,0 1 1,0-1 0,0 0-1,0 0 1,-1 0-1,1 2 1,-5 48 680,2-36-584,-2 0-1,0-1 1,0 0 0,-1 0 0,-1 0-1,0 0 1,-1-1 0,-1-1 0,-12 16-1,-4 2 9,-2-2 0,-44 38 0,53-50-62,-1-1-1,0-1 1,-2-1 0,-29 15-1,45-25 147,38-3-73,4 0-263,-1-1-1,1-2 0,37-8 0,-62 8-279,-1 0-1,1 0 1,-1-1-1,1-1 0,-1 1 1,-1-2-1,1 0 1,-1 0-1,0-1 0,0 0 1,-1 0-1,0-1 1,11-13-1,-8 6-920,0 0-1,-2-1 0,1-1 1,13-33-1,-10 8 2565,-10-2 5753,-3 54-6168,0 4-484,1 0 0,0-1 0,1 1 0,1 0 0,0-1 0,10 21 0,-11-29-261,0 1 0,0-1 0,1 0 0,-1 0 0,2 0 0,-1-1 0,0 1 0,1-1 1,0 0-1,0 0 0,0-1 0,0 1 0,0-1 0,1-1 0,0 1 0,-1-1 0,11 3 0,-8-3-70,0 1-1,0 0 0,0 0 0,0 0 1,0 1-1,0 1 0,-1-1 0,0 1 0,0 0 1,6 6-1,-8-6-3,-1 0 1,0 0-1,-1 1 1,1-1-1,-1 1 0,0 0 1,-1 0-1,1 0 1,-1 0-1,0 0 0,-1 1 1,1-1-1,0 13 1,0-3 17,-1-1 0,0 1 0,-1 0 0,-1-1 1,-6 32-1,7-44-60,-1 0 1,0 1 0,0-1-1,0 0 1,-1 0 0,1 0-1,-1 0 1,0 0 0,0-1-1,0 1 1,0 0 0,0-1-1,0 1 1,-1-1 0,1 0-1,-1 0 1,0 0 0,1 0-1,-1 0 1,0-1 0,0 1-1,0-1 1,0 0 0,-1 0-1,1 0 1,0 0 0,0 0-1,-1-1 1,1 0 0,0 1-1,-1-1 1,1-1 0,-5 1-1,4-1-420,0 1 0,0-1-1,0 1 1,0-1-1,0 0 1,0 0-1,-6-4 1,-24-22-9371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0:57.8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1 122 4153,'0'0'18388,"170"-55"-18196,-109 41-192,3-3-24,14 2-184,-17 4-2577,-16 2-8041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03.5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1 443 10730,'0'0'1885,"11"-32"-1335,87-216 924,-81 210-1155,-5 12 1455,-1 0 0,13-46 0,-31 227-185,0-105-1751,-15 119 847,17-58-4350,5-99-1459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03.9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 14163,'0'0'5545,"0"193"-4801,12-126-87,5-1-473,-1-5 112,-7-12-296,-2-8 8,-7-9 48,0-12-56,0-9 0,-32-11-504,-4 0-1145,1-20-3112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2T07:02:12.635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fitToCurve" value="1"/>
    </inkml:brush>
  </inkml:definitions>
  <inkml:trace contextRef="#ctx0" brushRef="#br0">10761 2470 679 0,'0'0'628'15,"0"0"-402"-15,0 0-64 16,0 0 10-16,0 0-55 15,0 0-27-15,0 0-29 16,0 0-47-16,0 0 45 0,0 0-42 16,0 0 8-16,0 0 39 15,0 0-22-15,0 0 27 16,0 0-14-16,0 0-43 16,0 0 21-16,0 0-33 15,0 0 0-15,0 0 18 16,0 0-17-16,0 0 35 15,0 0 10-15,6 0-24 16,17-20 16-16,10-5-38 16,-5-6 0-16,11-5-1 15,-4-7-59-15,0 3 27 16,-2-4-22-16,-8 4 21 16,-9 11 34-16,1 6 6 15,-14 9 105-15,-3 8 21 0,0 6-101 16,0 0 7-16,0 0-38 15,0 8-20-15,0 27 19 16,-6 16-11-16,-11 13 12 16,4 7 0-16,7 0 13 15,6-2-31-15,0 1-104 16,19-15-177-16,4-20-443 0</inkml:trace>
  <inkml:trace contextRef="#ctx0" brushRef="#br0" timeOffset="121">11597 2410 2111 0,'0'0'0'0,"0"0"-266"16,0 0-120-16</inkml:trace>
  <inkml:trace contextRef="#ctx0" brushRef="#br0" timeOffset="-10427">3958 1066 1060 0,'0'0'666'15,"0"0"-487"-15,0 0 11 16,0 0-62-16,0 0 68 16,0 0-97-16,0 0 1 15,-45-117-17-15,45 112-4 16,0-1-11-16,0 4-25 16,0 2 35-16,0 0-77 15,0 0 7-15,0 0-16 16,0 0 1-16,0 26-1 15,0 20 8-15,0 17 0 16,0 13-3-16,0 10 3 16,3-2 0-16,0-3-7 15,7-3 17-15,-7-9-10 0,3-5 0 16,5-9 6 0,-8-9-19-16,0-8 13 0,0-12 0 15,0-6-1-15,4-7 13 16,-4-6-18-16,-3-1 6 15,0-6-14-15,3 4-4 16,0-4-13-16,11 0 1 16,-6 0 29-16,12 0-12 15,2 1 0-15,11-1 8 16,9 0 2-16,19 0-12 16,6 0 15-16,20 0 0 15,12 0 0-15,21-1-30 16,2-9 15-16,32 3-27 15,46-6 32-15,41-4-7 16,13-1 17-16,-20 5 0 0,-12-3 0 16,-19 6 7-16,3-2-8 15,-1-1 1-15,13 3 0 16,1-2-8-16,4 3 16 16,-15-5-8-16,1 3 0 15,0-7 0-15,-3 1-2 16,6-7 2-16,4-1 0 15,15-5 14-15,20 1-14 16,19 4 13-16,10 5 17 16,6-1-22-16,4 4 23 0,2-1-31 15,-6 4 0 1,-13 0-6-16,-6 2 18 0,-30 7-12 16,-18 1 0-16,-48 4 19 15,-46 0-7-15,-42 0-12 16,-28 0-14-16,-7 6-33 15,-34 14-155-15,-8 1-155 16,-9-9-320-16</inkml:trace>
  <inkml:trace contextRef="#ctx0" brushRef="#br0" timeOffset="-9106">3952 1121 1147 0,'0'0'358'0,"0"0"-253"16,0 0-80-16,0 0 86 15,192-50 3-15,-108 39-25 16,13-4 61-16,19 2-77 15,-1-4 10-15,20 4-9 16,-3-5-9-16,6 4 11 16,7 0-60-16,0-1-4 15,-1 5 3-15,4-1-15 16,10 4 0-16,-7 0-2 16,7 1 19-16,-8 4-18 0,-2-1 1 15,3-3 0-15,1 3 23 16,-4 0-15-16,-4 3-5 15,7-3 12-15,4 1 0 16,-7-4-12-16,-1 2-3 16,-2-4 0-16,-3 2-6 15,-11-1 7-15,5-3-1 16,-11 2 0-16,-3 1 13 16,-10 1-10-16,1 1-3 15,-7 0 0-15,-3-2-12 16,-3 4 12-16,-8 3 0 15,2 0 0-15,-7 0 12 16,-1 0-13-16,-5 0 1 0,-1 0 0 16,-2 0-4-1,-11-2 4-15,3 2 0 0,2-3-1 16,-8 0 10-16,6 3-11 16,5-3 2-16,-5-1 0 15,10-1-12-15,4-1 13 16,2 4-1-16,11-3 0 15,3-2 12-15,6 5-13 16,10-2 1-16,2 2 0 16,4-2-8-16,1 4 10 15,-1 0-2-15,-3 0 0 16,1 0 12-16,-11 0-15 16,-7 0 3-16,-2 0 0 15,-19 12-6-15,-11-4 7 16,-12 4-1-16,-13-3 0 0,-12 0 11 15,-14-4-10-15,-16-2-1 16,0 1-1-16,-3-4-16 16,0 0 26-16,0 0-9 15,0 0 0-15,0 0 8 16,0 0-7-16,0 0-1 16,0 0 0-16,0 0 5 15,0 0 7-15,0 0-12 16,0 0 0-16,0 0 7 15,0 0-13-15,0 5 6 16,0 13-10-16,0 13 10 16,-6 19 0-16,-13 10 26 0,5 10-26 15,1 7 1-15,1-1-10 16,-1 2 9-16,-10 6-57 16,4-20-300-16,-4-22-961 0</inkml:trace>
  <inkml:trace contextRef="#ctx0" brushRef="#br0" timeOffset="-7822">9616 913 1126 0,'0'0'758'0,"0"0"-478"15,0 0 2-15,0 0-117 16,0 0-61-16,0 0-28 16,0 0-60-16,0-33 16 15,0 48-32-15,0 21 24 16,0 20-9-16,0 10-12 16,0 4 8-16,0 2-8 15,-3-4-3-15,3-2-22 16,0 0-169-16,0-14-327 15,10-17-376-15</inkml:trace>
  <inkml:trace contextRef="#ctx0" brushRef="#br0" timeOffset="-6809">10465 924 973 0,'0'0'349'16,"0"0"-159"-16,0 0-101 15,0 0 39-15,0 0 30 0,0 0-70 16,0 0 39 0,7-56-29-16,-7 56-47 0,0 0 62 15,0 0-91-15,-16 0-3 16,-4 0-17-16,-5 4 11 16,-5 17-19-16,-1 4 6 15,-8 10 0-15,3 9 45 16,8 4-21-16,-5 5 20 15,11-2 5-15,13 0-48 16,1-13 29-16,8-3-30 16,0-11 0-16,30-10 0 15,12-10 0-15,16-4-26 16,3-6-47-16,3-24-97 16,0-7-9-16,-16 0 35 0,-3-1 15 15,-15 8 82-15,-11 10 47 16,-16 6 68-16,-3 10 156 15,-10 4-41-15,-22 0-87 16,-3 24-67-16,-4 2 0 16,7 4 5-16,3-8-33 15,20-7-1-15,-2-6 0 16,11-6-19-16,0-3 1 16,20 0-20-16,12-7-26 15,7-14-84-15,6-7-77 16,-3 0 48-16,-4 1-4 15,-6 9 76-15,-13 10 105 16,-5 5 108-16,-11 3-32 0,-3 3 93 16,0 22-63-1,0 3-16-15,0 3-14 0,0-5-51 16,6-2 22-16,7-7-47 16,6-6 0-16,7-5 26 15,7-2-25-15,-8-4-1 16,11 0 0-16,-11-7 3 15,-3-7-10-15,1 3 7 16,-7 1 0-16,4 5 80 16,-14 2-22-16,7 3-15 15,-4 0-17-15,4 0-26 16,4 0 52-16,-8 0-39 16,4-2-11-16,-7-4 36 0,0-4-38 15,-6 2 23 1,0-7-23-16,0-3-67 0,-45-2-43 15,-2 7-141-15,-9 1-296 0</inkml:trace>
  <inkml:trace contextRef="#ctx0" brushRef="#br0" timeOffset="-5870">6456 1132 750 0,'0'0'348'0,"0"0"-181"16,0 0-1-16,0 0-68 0,0 0 46 16,0 0-20-16,0 0-54 15,-164-51 37-15,113 51 31 16,-1 25 26-16,7 6-76 15,20 7-43-15,5 8 35 16,17 4-55-16,3-4-4 16,29-2 27-16,26-10-47 15,15-8 44-15,13-11-45 16,11-15-62-16,-7 0 3 16,-1-2-87-16,-5-23-93 15,-14-3-31-15,-12-7-125 16,-13 0 95-16,-9-3 95 15,-21 2 205-15,1-1 162 0,-13 4 112 16,0 7 36-16,0 8-44 16,0 11-96-16,0 3-25 15,0 4-105-15,0 5-30 16,0 30 2-16,0 14 35 16,-13 6-1-16,7 6 4 15,6-10-49-15,0-6 26 16,0-13-27-16,0-12 0 15,0-9 5-15,6-5 5 16,27-6-10-16,5 0 57 16,13 0-44-16,13 0 24 15,11-10-37-15,-5 5-31 0,24 5-22 16,-21 0-297 0,-12 0-797-16</inkml:trace>
  <inkml:trace contextRef="#ctx0" brushRef="#br0" timeOffset="-4714">4338 1807 1407 0,'0'0'248'15,"0"0"-221"-15,0 0 22 16,0 0 99-16,0 0 30 15,167 157-11-15,-75-108-67 0,53 7-20 16,55-4-11 0,67-11-41-16,25-16 75 0,17-21-42 15,6-4-37-15,-13-18-13 16,19-20 4-16,4-8-12 16,0-2-3-16,-19-5 1 15,-24-2-8-15,-18 0 7 16,-23 2 0-16,-54 10 0 15,-53 9 15-15,-40 9-12 16,-24 1-3-16,-1 0 0 16,-18 6-9-16,-7 1 18 15,-24 9-3-15,-17 5 12 0,-3 3-6 16,0 0-24 0,-32 0-12-16,-9 0-94 0,-34 11-28 15,11 6-225-15,0-6-630 16</inkml:trace>
  <inkml:trace contextRef="#ctx0" brushRef="#br0" timeOffset="-4068">6717 2512 1247 0,'0'0'533'16,"0"0"-463"-16,0 0 41 15,0 0 31-15,0 0 10 16,0 0-9-16,0 0-87 16,-11 0-3-16,11 0-41 15,0 0 6-15,0 0-18 16,0 0 0-16,0 0-3 16,0 0-12-16,0 0 11 15,0 0 4-15,0 0 0 16,0 0 7-16,0 0-10 0,0 0 3 15,0 0 0-15,0 0-7 16,0 0 17-16,0 0-10 16,0 0 0-16,0 0 9 15,0 0-3-15,11 0-6 16,8 0 0-16,1 0-9 16,-1 0 11-16,-10 3-3 15,1 15 1-15,-10 7 0 16,0 6 42-16,0 2 17 15,-7-1-11-15,1-3-23 16,6-6-11-16,3-7-4 16,33 0-8-16,8-5 10 15,4-6 6-15,-6 1-6 0,-9 3-2 16,-14 6-6-16,-19 6 16 16,0 18-19-16,-39 10-1 15,-5 6-17 1,-1 3-12-16,15 6-173 0,18-15-275 15,12-17-653-15</inkml:trace>
  <inkml:trace contextRef="#ctx0" brushRef="#br0" timeOffset="-3309">9947 1650 1497 0,'0'0'363'0,"0"0"-177"16,0 0 47-16,0 0-113 15,0 0-39-15,0 0-69 16,0 0 1-16,72-6 10 15,-11 35-17-15,25 8 28 16,23 4 69-16,39-3-59 16,46-13 41-16,31-15-28 15,3-10-6-15,-36-10 26 0,-50-12-76 16,-52 2-1-16,-13-1 2 16,4 0 5-16,-1-1-14 15,-10-1-46-15,-28 8-99 16,-20 7-25-16,-22 8-114 15,-8 0-274-15,-18 0-417 0</inkml:trace>
  <inkml:trace contextRef="#ctx0" brushRef="#br0" timeOffset="5234">10484 1824 2089 0,'0'0'262'0,"0"0"-262"16,0 0-365-16,0 0 169 15,0 0 121-15,0 0-835 0</inkml:trace>
  <inkml:trace contextRef="#ctx0" brushRef="#br0" timeOffset="5647">6456 2662 1502 0,'0'0'402'0,"0"0"-302"16,0 0-24-16,0 0 85 15,0 0-1-15,0 0-57 16,0 0-65-16,0 0 94 15,0 0-26-15,0 0-52 16,0 0 19-16,0 0-73 16,0 0 12-16,0 0-12 15,0 0 14-15,0 0-37 16,3 0-38-16,4 14-160 16,-7 16 73-16,0-8-207 0,0-1-482 15</inkml:trace>
  <inkml:trace contextRef="#ctx0" brushRef="#br0" timeOffset="7937">11963 677 705 0,'0'0'685'16,"0"0"-536"-16,0 0-95 16,0 0-10-16,0 0 54 15,0 0-17-15,0 0 0 0,-64-68-12 16,45 59 26 0,0 2-30-16,-4 2 19 0,-2 0-40 15,-8 2 16-15,-6 3-60 16,0 0 0-16,-8 0 0 15,-1 0 16-15,-13 0-29 16,0 3 13-16,-3 5-10 16,-8 1-5-16,5 0 6 15,0-4 9-15,6 1-6 16,-1 0 22-16,-2-3-15 16,9-1-1-16,7-2 0 15,-4 0-16-15,10 0 16 16,4 0 0-16,6 0-1 15,-3 0-3-15,6 0-2 16,-10 0 6-16,7 0 0 0,-7 0-9 16,8 4 9-16,-11-1 0 15,0 1-2-15,0 6 7 16,1 2-7-16,-9-1 2 16,9 1-3-16,6-2-14 15,-4 3 15-15,4-1 2 16,6-1-1-16,-6 0-2 15,2 1-5-15,4 2 8 16,-6 1 0-16,6 6-11 16,-9 0 11-16,2 4 0 15,4 1-1-15,-6 2-7 16,5 2 7-16,1-2 1 16,0 2 0-16,3-2-18 0,0 3 18 15,0-3 0 1,4 0-1-16,-5-5 13 0,8-1-18 15,2 3 6-15,8-9 0 16,-4 2-12-16,5-3 13 16,5-1-1-16,1 0 0 15,5 3 14-15,0 4-15 16,0 0 1-16,0 1 0 16,0 4 19-16,0 4-12 15,0 1 5-15,0 4 15 16,0 0-26-16,5 2 60 15,15 1-51-15,2-3 0 16,14 0 36-16,3 1-27 16,3-1 36-16,11 1-26 0,8-5-23 15,11 0 28-15,-2-1-34 16,14-5 0-16,10-4 17 16,8-7-5-16,4-4-8 15,6-9-4-15,8-1 15 16,-1 0-7-16,3 0-8 15,-7-1 0-15,-2-16-15 16,-4 1 24-16,-9-1-9 16,-3-1 0-16,-13-2 6 15,-8-3-9-15,-5 0 3 16,-7-3 0-16,-5-6 6 16,-9-2 4-16,-5-4-2 15,-6-5-8-15,-6-7 1 0,-8-5 16 16,-3-5-17-1,-8-9 0-15,-5-7-1 0,1-2 16 16,-10-6-6-16,0 0 3 16,0 1 19-16,-3 4 102 15,-24 10-72-15,-1 5 9 16,-11 11-4-16,-9 11-57 16,-13 11-1-16,-16 10-8 15,-10 11-44-15,-13 10 5 16,-3 0-153-16,-25 38-94 15,25-3-108-15,20-4-625 0</inkml:trace>
  <inkml:trace contextRef="#ctx0" brushRef="#br0" timeOffset="8417">11671 872 601 0,'0'0'789'16,"0"0"-540"-16,0 0-165 16,0 0-82-16,0 0 4 15,0 0 4-15,0 0 13 16,-106-91 16-16,84 84-38 16,-5-4 0-16,2-2 72 15,-4-1-48-15,-3 3 1 16,3-1 3-16,-13 0-7 15,4 1 17-15,-1-2-39 16,0 2 0-16,11 0 19 16,-5 2-5-16,8-2 20 15,5 2 21-15,4 0 8 0,7 5 17 16,-2-3-19-16,5 4-48 16,3 3-6-16,3 0-7 15,0 0-152-15,-3 6-190 16,3 5-184-16</inkml:trace>
  <inkml:trace contextRef="#ctx0" brushRef="#br0" timeOffset="9769">11265 1340 2410 0,'0'0'454'16,"0"0"-351"-16,0 0-97 15,0 0-6-15,0 0 12 16,0 0 6-16,0 0-17 0,0-18-1 16,0 18 0-1,0 0-22-15,0 0 13 0,0 0-65 16,0 0-60-16,0 0-115 16,-3 15-77-16,-10-6-443 0</inkml:trace>
  <inkml:trace contextRef="#ctx0" brushRef="#br0" timeOffset="11069">9437 1548 713 0,'0'0'602'15,"0"0"-399"-15,0 0 55 16,0 0-37-16,0 0-51 0,0 0-57 16,0 0-93-16,0-8 10 15,0 8-30-15,-10 0 7 16,-19 23-16-16,-13 15 10 15,-19 8-1-15,-10 10 20 16,-13-3-11-16,-8-1 39 16,-11 3-9-16,-3-5-24 15,-16-1 13-15,-11-3-27 16,-31 4-1-16,-31-1 2 16,-34-4 17-16,-15-4-28 15,16-11 9-15,19-14-24 0,22-6 6 16,4-5 1-1,-1 1 17-15,11-1-6 0,-7 1-8 16,10 4 13 0,15-2-7-16,33 0 8 0,26-3-7 15,-1 3 8 1,-6-3-1-16,-19 0 5 0,0-2 7 16,16-3 6-16,19 0-5 15,10 0-12-15,19 0 16 16,16 0-16-16,17 0-1 15,2 0 3-15,4-3 12 16,5-2-2-16,5 2 11 16,-1-3-22-16,4 0 24 15,0 1-18-15,-4-1-5 0,1-1-3 16,6 6 15-16,-11-3 3 16,8 2-18-16,-7 2 0 15,7-4 3-15,-5 2 11 16,8 2-14-16,0-4 14 15,3 4-6-15,0 0 14 16,-3 0-22-16,3 0 0 16,0 0-9-16,0 0 10 15,0 0-1-15,0 0 0 16,0 0 18-16,0 0-25 16,0 0 7-16,0 0-21 15,0 0-2-15,-10 0-119 16,4 10-101-16,3 12 47 0,-3 8-187 15,-1-9-9 1,4-3-413-16</inkml:trace>
  <inkml:trace contextRef="#ctx0" brushRef="#br0" timeOffset="11810">8800 3887 1920 0,'0'0'572'16,"0"0"-488"-16,0 0-15 0,0 0-2 16,0 0 39-16,0 0-87 15,0 0-2-15,45-129-34 16,-17 74-19-16,5-5-38 15,6-1-4-15,-14 3 8 16,1 12 70-16,-7 11-9 16,-6 15 9-16,-10 14 12 15,-3 6-12-15,0 17-15 16,0 34 7-16,-3 26 8 16,-19 12 29-16,3 7-29 15,2-10 0-15,11-8-12 16,6-19-57-16,0-23-97 15,23-18-300-15,8-18-746 0</inkml:trace>
  <inkml:trace contextRef="#ctx0" brushRef="#br0" timeOffset="12007">9471 3615 2131 0,'0'0'266'16,"0"0"-189"-16,-195 210-28 15,101-106 55-15,2 1 66 16,8-8-77-16,9-4-66 16,25-7-12-16,11-10-15 15,20-12-1-15,19-13-105 0,9-10-124 16,29-18-40 0,1-13-384-16</inkml:trace>
  <inkml:trace contextRef="#ctx0" brushRef="#br0" timeOffset="12209">9646 4108 806 0,'0'0'0'0,"0"0"-361"16</inkml:trace>
  <inkml:trace contextRef="#ctx0" brushRef="#br0" timeOffset="12689">9646 4108 1167 0,'19'-72'780'0,"-19"70"-582"15,-16-6-74 1,-7 6-35-16,-12-1 32 0,6 1-67 15,-6 2-19-15,9 0-14 16,7 0-9-16,5 0 25 16,14 0-7-16,0-3-22 15,3-4-8-15,27 4-12 16,4 1 6-16,-1 2 4 16,-7 0-20-16,-13 26 22 15,-13 11 21-15,0 14 40 16,-22 0 79-16,-11 2-71 15,5-7-21-15,8-9-14 16,17-8-23-16,3-9 8 16,0 0-19-16,20-8 0 15,2-1-6-15,0-5 6 0,-19 3-1 16,-3-1-8-16,0 10-89 16,-41 10-9-16,-18 7-16 15,-11 6-45-15,-10 2 39 16,-1 0-155-16,-22 13-47 15,26-13-75-15,10-11-514 0</inkml:trace>
  <inkml:trace contextRef="#ctx0" brushRef="#br0" timeOffset="13689">11215 977 654 0,'0'0'683'15,"0"0"-594"-15,0 0-65 16,-245-74 24-16,162 57 28 15,-17 3 7-15,-3 6-32 16,-3 4-22-16,0 4 63 16,-7 0-26-16,10 12-24 15,10 16 30-15,2 13-37 16,18 12 2-16,12 13 11 16,9 15-11-16,21 23 114 15,8 12-41-15,20 12-3 16,3 2 18-16,3-9-81 0,39-12-5 15,3-16-30 1,19-18 8-16,13-20 2 0,10-13-3 16,13-24-14-16,3-11 33 15,0-7-34-15,0-12 13 16,-4-23-14-16,-12-9 14 16,-20-7-35-16,-12-7 21 15,-16-3-51-15,-27 1-45 16,-12 3-63-16,-9 1-55 15,-33 13-95-15,1 10-459 0</inkml:trace>
  <inkml:trace contextRef="#ctx0" brushRef="#br0" timeOffset="14716">11819 659 658 0,'0'0'503'0,"0"0"-332"0,0 0-71 16,0 0 61-1,0 0 11-15,0 0-58 0,0 0-46 16,-161-97 15-16,138 80-73 16,1 2 15-16,-3-5 9 15,-8 1-33-15,1-2 26 16,-17 0-19-16,-1 0-6 15,-9 1 34-15,-8 3-35 16,-10 1-1-16,-10-2 7 16,-19 3 6-16,-7 1-8 15,-15 3-5-15,-11-4 0 16,-6 4-3-16,-2-2 12 0,-1 0 0 16,6 1 56-16,11-1-19 15,9-5 19-15,9-1-17 16,17 0-47-16,5-2 27 15,15-3-20-15,-2 3-8 16,11-3 0-16,-10 2 7 16,-7 0-7-16,-10 7 0 15,-9 4 0-15,-11 4-13 16,-19 3 13-16,-31 4 0 16,-32 0 0-16,13 0 10 15,16 14-11-15,22 1 1 16,23-7 0-16,-17 4-16 15,-8-1 16-15,5 1 0 0,11-7 0 16,5 2 15 0,10-7-22-16,7 3 7 0,6-3 0 15,9 0-6-15,8 1 7 16,2 3-1-16,1 5 0 16,-4 3 14-16,1 5-20 15,-11 0 6-15,0 4 0 16,5 0-11-16,-2-1 13 15,7-2-2-15,1-2 0 16,5 1 10-16,11-2-11 16,-8-4 1-16,14 3 0 15,0 1-8-15,3 2 10 16,0 3-2-16,0 0 0 16,-3 7 10-16,-5 2-14 15,-1 4 4-15,6 5 0 0,-11-3-12 16,5 4 13-16,-5-1-1 15,8-3 0-15,-7-4 9 16,4 1-15-16,-8 0 6 16,8-1 0-16,-7 0-10 15,12 0 19-15,7-3-9 16,10-3 0-16,10 1 9 16,2-3-18-16,11 1 9 15,8-3 0-15,1-1 6 16,7 3 8-16,-5 3-11 15,8-1-3-15,3 8 1 16,-7 4-16-16,1 21-120 0,-4-11-141 16,1-11-427-16</inkml:trace>
  <inkml:trace contextRef="#ctx0" brushRef="#br0" timeOffset="15924">9212 5826 535 0,'0'0'1392'0,"0"0"-1016"16,0 0-282-16,0 0 2 16,0 0 108-16,0 0-67 15,0 0-43-15,12-72-89 16,18 41 5-16,-8-2-5 16,3-5-5-16,1 4 0 15,-4-4-6-15,5-2 21 16,-12 2-13-16,1 12-2 15,-2 3 0-15,-8 11-17 16,-3 4 18-16,-3 8-1 16,0 0 0-16,0 0-18 15,0 10 10-15,0 31-32 16,-9 26 40-16,-11 21-6 0,1 9 12 16,-1 11-6-1,7-1 0-15,4-10-12 0,9 14-89 16,0-30-136-16,0-22-429 0</inkml:trace>
  <inkml:trace contextRef="#ctx0" brushRef="#br0" timeOffset="16278">10272 5590 598 0,'0'0'120'0,"0"0"-107"16,0 0 605-16,0 0-238 15,-122 158-149-15,44-72 25 16,-8 10-45-16,-7 4-73 16,-7 1 26-16,7-16-91 15,6-2-50-15,9-16-17 0,22-9 4 16,4-11-20 0,23-6-81-16,22-15-139 0,7-9-140 15,0-14-456-15</inkml:trace>
  <inkml:trace contextRef="#ctx0" brushRef="#br0" timeOffset="19828">10195 6482 760 0,'0'0'280'16,"0"0"-87"-16,0 0 11 15,0 0 45-15,0 0-62 16,0 0-92-16,0 0-19 16,0-41-7-16,0 41-11 15,0 0-39-15,0 0 17 16,0 0-35-16,0 0 15 16,-6 0-3-16,-20 28-7 15,-9 3 44-15,-7 9-23 0,-6 4-9 16,-1 2 32-16,4-4-40 15,3-6 2-15,4-5-6 16,6-4 9-16,2-10-11 16,8 1-4-16,13-12 0 15,-1-1 0-15,7-5 9 16,3 0-1-16,0 0-4 16,0 0 8-16,0 0-3 15,0 0-9-15,0 0 1 16,0 0-4-16,0 0 13 15,0 0-10-15,0 0 17 16,0 0-16-16,3 0 33 16,16 0-34-16,14 0 0 0,-2-3 2 15,18-5 8 1,2-1-10-16,4-2 3 0,6 1 11 16,1-5-4-16,-1 10-10 15,-17-1 0-15,1 4-12 16,-9 2-26-16,-11 0-49 15,-2 0-68-15,-10 0-98 16,-4 0-67-16,-6 2-395 0</inkml:trace>
  <inkml:trace contextRef="#ctx0" brushRef="#br0" timeOffset="20251">10308 6558 1355 0,'0'0'479'0,"0"0"-415"15,0 0-62-15,0 0 48 16,0 0-3-16,0 0-46 15,0 0 112-15,-22 127-41 16,5-67 9-16,4 4-27 16,7 2-54-16,3 2 22 15,-8-4-22-15,8 7-127 16,-3-16-126-16,3-21-759 0</inkml:trace>
  <inkml:trace contextRef="#ctx0" brushRef="#br0" timeOffset="22097">10500 5297 598 0,'0'0'94'0,"0"0"-86"15,0 0 362-15,0 0-74 16,0 0-227-16,0 0 37 16,0 0 34-16,-28 17-42 15,18-17 17-15,1-6-69 16,-2 1 21-16,2-1-14 16,-1 0-28-16,1 1-10 15,3-2-7-15,-10 1 3 16,2-1-7-16,-5 0-4 0,-4-2 0 15,-2 1 6 1,0-4-5-16,-11 1-1 0,-3 1 12 16,0 3-6-16,1 0 20 15,-4 1-26-15,0 1 1 16,8-1-1-16,-5 0 1 16,-3 1-1-16,6-1 0 15,1 6 9-15,0 0-15 16,-4 0 6-16,1 0 0 15,-1 0-9-15,3 0 10 16,-3 0-1-16,5 0 0 16,-8 0 9-16,1 11-16 15,-9 1 7-15,3 3 0 0,2-1-11 16,-10 0 19 0,7 1-8-16,3 2 0 0,-7-3 10 15,10 4-19-15,1 2 9 16,2 1-7-16,7 4-5 15,-3 5-4-15,9-1-3 16,-7-2 7-16,8 3-6 16,3-1 11-16,-1 6 7 15,-6 0 0-15,9-4-12 16,5 1 14-16,-1 0-2 16,-1 3 0-16,4-4 7 15,7 1-16-15,0 3 9 16,-4 2 0-16,4 4-9 15,3 6 20-15,-8 5-11 16,8 1 0-16,0 3 1 0,3 2-4 16,0-5 3-16,0-8 0 15,0 5 0-15,0-5 10 16,0 3-10-16,0 1 0 16,14-1 1-16,-2 5-7 15,4 1 6-15,3-2 0 16,1 0 0-16,-1-6 5 15,4-2-5-15,-1 2 0 16,3-2 1-16,5 0-8 16,-2-4 7-16,8 6 0 15,-7-8 0-15,6 4 7 16,4-1-19-16,3 0 12 16,-3-4-4-16,8 2-12 0,1-5 7 15,7-2 7 1,3-1-9-16,1-1-24 0,-6-7 35 15,5 0-12-15,1-3 8 16,-1 0-8-16,-4-2 13 16,7-5-1-16,10-3 34 15,-4-7-34-15,11 2 38 16,5-5-12-16,-2 0-26 16,-1 0 16-16,-3 0-10 15,6-11 10-15,8-7 37 16,-4-2-51-16,-4-5 27 15,1-3-29-15,-4 0 1 0,-2-7 53 16,-11-6 3 0,0 8 19-16,-6-8-6 0,-6 0-41 15,-4 1 14-15,-2-4-37 16,-15 7-6-16,5-9 30 16,0-4-20-16,-3-2 14 15,3-6 17-15,-11 0-41 16,5 0 30-16,-8-2-30 15,-3-3 0-15,1 5-15 16,-7-3 16-16,-10 0-1 16,-3-3 0-16,-3 1 9 15,0-4-17-15,-28-6 8 16,-8-7 0-16,-9-10-15 16,-10-14 23-16,-6-8-8 15,-9-7 0-15,-11-5 12 0,-8 0 0 16,-14 1-12-16,-3 12 0 15,-16 12-15-15,-14 17-46 16,2 29-30-16,-85 40-16 16,38 13-135-16,11 3-149 0</inkml:trace>
  <inkml:trace contextRef="#ctx0" brushRef="#br0" timeOffset="41377">32 4857 1766 0,'0'0'272'0,"0"0"-175"16,0 0-70-16,0 0 11 16,0 0 60-16,-3-130 14 15,3 120-5-15,0 8-47 16,0 2 13-16,0 0-12 15,0 15-52-15,0 40 18 0,0 52 23 16,0 54 44-16,0 45-20 16,0-9-74-16,0-42 18 15,0-50-18-15,0-38 15 16,0 2-17 0,9-3 2-16,11 0 0 0,-1-20-10 15,-2-13-26-15,-1-15-37 16,-13-10-48-16,0-8 16 15,-3-14 105-15,0-44 0 16,-3-49-227-16,-19-49 76 16,5 2 82-16,14 12-21 15,3 23 57-15,0 39 33 16,20-1 6-16,15 8 40 16,7 25 45-16,3 23-5 15,0 12-49-15,-1 13 18 0,-5 23 4 16,-6 29-42-16,-24 23 75 15,-9 22-44-15,-6 6-17 16,-43 4-9-16,1-6-8 16,0-14-28-16,6-21-8 15,7-22-105-15,18-44-54 16,14 0-372-16,3-26-264 0</inkml:trace>
  <inkml:trace contextRef="#ctx0" brushRef="#br0" timeOffset="41557">833 5088 1825 0,'0'0'317'0,"0"0"-266"16,0 0 34-16,0 0 73 16,0 0-97-16,187-19-15 15,-137 15-46-15,3 4-21 16,-12 4-102-16,-18 18-246 15,-17 2-404-15</inkml:trace>
  <inkml:trace contextRef="#ctx0" brushRef="#br0" timeOffset="41670">981 5375 1886 0,'0'0'551'16,"0"0"-540"-16,0 0-11 15,183-8 0-15,-57-22-109 16,-18 7-149-16,-14-3-658 0</inkml:trace>
  <inkml:trace contextRef="#ctx0" brushRef="#br0" timeOffset="42766">2363 4941 1652 0,'0'0'542'16,"0"0"-337"-16,0 0-30 15,0 0-129-15,0 0-30 0,0 0-16 16,0 0-13-16,-22 66 13 16,19 36 93-16,-13 19-40 15,10 16 39-15,-8-2-58 16,8-5-11-16,6-12-10 16,0-16 1-16,0-19-11 15,0-16-3-15,12-19-24 16,5-12 22-16,-1-15-77 15,-10-14-37-15,-3-7-9 16,4-13 16-16,-7-40 60 16,0-49-473-16,0-10-13 15,0-20 168-15,0-4 36 16,0 23 331-16,0-3 99 0,6 21 264 16,11 22 159-16,-8 20-221 15,4 25-7-15,7 14-85 16,-1 10-181-16,3 4-13 15,-2 15 8-15,-8 29-17 16,-2 14 40-16,-10 14-33 16,0 8-11-16,-33-1 20 15,-6 2-22-15,8-20-21 16,-2-6-41-16,14-24-136 16,10-16-148-16,6-15-470 0</inkml:trace>
  <inkml:trace contextRef="#ctx0" brushRef="#br0" timeOffset="42989">2762 5352 1979 0,'0'0'239'0,"0"0"-181"16,0 0-52-16,0 0 80 16,0 0-22-16,0 147-21 15,13-144 18-15,9-3-26 16,14 0-2-16,-10-8-33 15,-7-18 14-15,0-6-29 16,-19-6 3-16,0-1-75 16,0 6-33-16,0 10-32 15,-19 17-2-15,3 6-89 16,10 0-644-16</inkml:trace>
  <inkml:trace contextRef="#ctx0" brushRef="#br0" timeOffset="43178">3334 5125 2208 0,'0'0'489'16,"0"0"-392"-16,0 0-95 16,0 0 8-16,0 0-20 15,0 0-9-15,0 0-95 16,181-37-81-16,-169 65-185 15,-12 5-315-15</inkml:trace>
  <inkml:trace contextRef="#ctx0" brushRef="#br0" timeOffset="43299">3318 5401 1557 0,'0'0'835'0,"0"0"-702"16,0 0-125-16,0 0-8 15,0 0-43-15,264-52-135 16,-178 31-107-16,-8-1-701 0</inkml:trace>
  <inkml:trace contextRef="#ctx0" brushRef="#br0" timeOffset="43613">4360 4796 1719 0,'0'0'650'16,"0"0"-542"-16,0 0-93 15,-13-165-30-15,13 116 15 16,0 3 0-16,6 8-6 16,4 6-28-16,-4 11 19 15,-3 11 14-15,5 3 1 16,-8 7-7-16,3 0 7 15,0 22-13-15,0 24 1 16,10 18 21-16,-7 13-9 0,0 16 0 16,4 3-18-1,-7 22-28-15,0-20-243 0,-3-24-383 0</inkml:trace>
  <inkml:trace contextRef="#ctx0" brushRef="#br0" timeOffset="44026">4260 5314 1565 0,'0'0'780'16,"0"0"-649"-16,0 0-70 15,0 0-60-15,0 0 4 16,0 0-5-16,209-136-5 16,-154 136-39-16,-10 0-186 15,-17 17-76-15,-5 12-67 0,-10 2 63 16,-13 0 72-16,0 0 238 15,0-6 5-15,0 0 202 16,-16-2 54-16,-9 3-3 16,-8 5 11-16,-9 11-97 15,-9 9-62-15,-10 2-30 16,-3 10-64-16,0-7 18 16,6-3-24-16,5-9-10 15,22-11 30-15,9-13-29 16,8-9 4-16,14-6 4 15,0-3 4-15,26-2 11 16,32 0 10-16,19 0-17 16,7-7 11-16,16-11-27 0,-8 0-1 15,2-2 0 1,-10 6-19-16,-11 0-16 0,-4-1-72 16,-16-9-208-16,-14 7-83 15,-17-6-400-15</inkml:trace>
  <inkml:trace contextRef="#ctx0" brushRef="#br0" timeOffset="44171">4765 5583 1540 0,'0'0'838'15,"0"0"-751"-15,0 0-67 16,-51 182 3-16,40-84 12 16,5 16-9-16,3 7-6 15,3 3-20-15,0 26-43 16,0-28-176-16,0-32-446 0</inkml:trace>
  <inkml:trace contextRef="#ctx0" brushRef="#br0" timeOffset="45130">4694 4240 1179 0,'0'0'634'15,"0"0"-579"-15,0 0-22 16,-202-13-28-16,137 21-4 16,1 30 30-16,3 23-22 15,-6 45 41-15,-10 66 62 16,9 65-25-16,7 29 36 16,12-6-40-16,30-25-28 15,19-42 40-15,0-37-34 16,0-32 12-16,27-34-3 15,4-21-64-15,24 3 39 16,15-1 6-16,30-2-33 0,19-29 35 16,10-22-52-16,12-18 16 15,1-18-10-15,3-40 8 16,-4-23-3-16,10-39-12 16,13-50 1-16,-19-46 0 15,-23-27 0-15,-55-4-1 16,-45 24 1-16,-22 31 20 15,-28 36-19-15,-17 34-2 16,-13 38 0-16,-13 24 27 16,-16-1-27-16,-25 8-12 15,-23 11-31-15,0 24-95 16,-36 21-54-16,40 32-188 0,25 4-347 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04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96 11827,'0'0'6777,"184"-58"-6513,-104 41-264,-13 5-936,-15 4-3545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04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1 8602,'0'0'13440,"10"4"-12512,102 48-234,132 43-1,-218-88-684,-10-3-4,-1 1-1,0 0 0,0 1 0,0 1 0,20 12 0,-31-17-4,-1 1 0,0 0 1,0 0-1,0 0 0,0 0 0,0 0 1,0 1-1,-1-1 0,0 1 0,1 0 1,-2-1-1,1 1 0,0 0 0,-1 0 1,1 0-1,-1 0 0,0 1 0,-1-1 1,1 0-1,-1 0 0,1 1 0,-2-1 0,1 0 1,0 0-1,-2 9 0,0-4 6,-1 1-1,0 0 0,0-1 0,-1 0 1,-1 0-1,1 0 0,-1 0 1,-1-1-1,1 1 0,-8 7 1,-11 9 40,-41 37-1,41-41-31,-177 145 272,2-1-3811,170-138-1898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05.0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129 27 3185,'0'0'18194,"-17"14"-17219,4-3-761,6-6-149,0 0 1,0 1 0,1-1-1,0 1 1,0 1 0,0-1-1,1 1 1,0 0 0,0 0-1,0 0 1,1 1 0,1 0-1,-1 0 1,1 0 0,-2 10-1,0 6 46,1 2 0,1-1-1,1 0 1,1 1 0,1-1 0,2 0-1,6 38 1,-6-58-110,-1 0 0,1-1 0,0 1 0,0-1 0,0 1 0,0-1 0,1 0-1,0 0 1,-1 0 0,2 0 0,-1-1 0,0 1 0,1-1 0,0 0 0,-1 0 0,1 0 0,0 0 0,1-1 0,-1 1 0,0-1 0,1 0 0,0 0 0,-1-1 0,1 0 0,0 1-1,-1-2 1,1 1 0,10 0 0,-7-1-22,0-1-1,1 0 0,-1 0 1,1 0-1,-1-1 1,0-1-1,0 1 0,0-1 1,0-1-1,-1 1 0,1-1 1,-1-1-1,0 1 0,0-1 1,11-11-1,-6 3-221,0-1 0,-1 0 0,0-1 0,-1 0 0,-1-1 0,-1 0 0,0-1 1,-1 1-1,-1-1 0,0-1 0,-1 1 0,-1-1 0,-1 0 0,-1 0 0,0 0 0,-2-36 0,0 48 232,0 0-1,0 0 1,-1 0 0,1-1-1,-2 1 1,1 0 0,-1 0-1,0 0 1,0 1 0,0-1-1,-1 0 1,0 1 0,-6-9-1,6 11 84,0 0 1,0 0-1,-1 0 0,1 0 0,-1 0 0,0 1 0,0 0 0,0-1 1,0 2-1,0-1 0,0 0 0,-1 1 0,1 0 0,0 0 0,-1 0 1,1 0-1,-1 1 0,0 0 0,-4 0 0,6 0-97,0 0-1,0 1 1,0-1 0,0 1-1,0-1 1,0 1-1,0 0 1,0 0 0,0 1-1,0-1 1,1 1 0,-1-1-1,1 1 1,-1 0-1,1 0 1,-1 0 0,1 0-1,-4 5 1,-18 28-3183,7-3-5239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05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 1 13203,'0'0'6017,"-96"196"-5257,60-141-664,-9 9-96,10-15-1048,9-14-2849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05.7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 1 8754,'0'0'14494,"-30"23"-13808,-13 10-376,-39 40-1,74-64-242,1 0-1,-1 0 1,2 1-1,-1 0 0,1 0 1,1 1-1,0 0 1,0-1-1,1 2 0,1-1 1,0 0-1,0 1 1,-1 17-1,1-10 78,-3 12 62,2 1 1,1-1-1,2 1 1,0-1-1,8 58 1,-5-82-202,0 0 0,0 0 0,0 0 0,1 0 0,0 0 0,0 0 0,1-1 0,0 0 0,0 0 0,1 0 0,-1 0 0,1 0 0,0-1 0,1 0 0,-1 0 0,1-1 0,0 1 0,0-1 0,1 0 0,7 3 0,-2-2-42,0-1 0,-1 0-1,1-1 1,0 0 0,1-1 0,-1 0-1,0-1 1,1 0 0,-1-1 0,1-1 0,13-2-1,-23 3 12,0-1-1,0 0 0,0 0 0,0 0 0,-1 0 0,1 0 1,0-1-1,-1 1 0,1-1 0,-1 0 0,0 0 1,1 0-1,-1 0 0,0 0 0,0 0 0,0-1 1,0 1-1,-1-1 0,1 1 0,-1-1 0,0 0 0,1 1 1,-1-1-1,0 0 0,1-5 0,-1 5 5,-1-1-1,1 0 1,-1 0-1,0 0 1,1 1 0,-2-1-1,1 0 1,0 0-1,-1 0 1,0 0-1,0 1 1,0-1 0,0 0-1,0 1 1,-1-1-1,0 1 1,1 0-1,-1-1 1,-1 1-1,-3-5 1,1 3 15,0 1-1,-1-1 1,0 1-1,0 0 1,0 0 0,0 1-1,0 0 1,-1 0-1,0 1 1,1 0-1,-10-2 1,-2 0-58,0 2 1,0 0-1,-23 0 0,37 2-37,1 0-1,-1 0 1,1 1-1,-1-1 1,1 1 0,0 0-1,-1 0 1,1 0-1,0 0 1,0 0-1,0 1 1,-1-1 0,1 1-1,1 0 1,-1 0-1,0 0 1,-2 2 0,1 0-555,1 0 1,0 0-1,0 0 1,1 1-1,-1-1 1,-3 10-1,-2 12-4837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06.1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69 9538,'0'0'7014,"0"-6"-6301,0 0-1052,0 2 880,0-1 1,0 1 0,0 0 0,0 0 0,-1-1 0,0 1-1,-1-5 1,1 8-499,0 0-1,1 0 0,-1-1 1,1 1-1,-1 0 1,0 0-1,0 1 0,0-1 1,0 0-1,0 0 0,0 0 1,0 1-1,0-1 1,0 0-1,0 1 0,0-1 1,0 1-1,0-1 0,0 1 1,-1 0-1,1-1 1,0 1-1,0 0 0,-1 0 1,1 0-1,0 0 0,0 0 1,-1 0-1,1 0 1,0 0-1,0 0 0,0 1 1,-1-1-1,0 1 1,1-1-255,1 1 1,-1-1 0,1 0-1,-1 1 1,1-1 0,-1 1 0,1-1-1,-1 1 1,1-1 0,-1 1 0,1-1-1,-1 1 1,1-1 0,0 1-1,-1 0 1,1-1 0,0 1 0,0 0-1,-1-1 1,1 1 0,0-1-1,0 1 1,0 0 0,0 0 0,0-1-1,0 2 1,-1 1-1626,-2 12-9228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14739,'0'0'5641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07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 17 7578,'0'0'14064,"-2"-5"-12804,-7-7-590,9 14-50,13 28 91,-4-11-841,1 6 162,-1 1 0,-1 0 0,-1 0-1,-2 0 1,0 1 0,1 31 0,-5-40-36,-1-1 1,-1 1 0,0-1 0,-1 1 0,-1-1 0,-1 0 0,0 0 0,-1 0 0,-1-1-1,-12 25 1,8-24-31,0 0-1,-1-1 1,-1 0-1,0-1 1,-1-1-1,-1 0 1,-17 13-1,20-18-913,-2 0-1,1-1 1,-2-1 0,1 0-1,-25 9 1,-4-7-6709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29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85 137 11763,'0'0'9020,"11"-16"-8166,68-103 1578,-79 118-2310,-2 1-110,0 1 1,0 0 0,0 0 0,0 0 0,0 0 0,0 0 0,0 0 0,0 0 0,1 1 0,-1-1 0,0 0-1,1 1 1,-1 0 0,1-1 0,-2 3 0,-24 33-90,20-27 81,-3 4 12,1 1 1,0 0 0,1 1-1,1 0 1,1 0-1,0 1 1,1 0 0,0 0-1,2 0 1,0 0-1,1 0 1,0 1-1,2-1 1,0 1 0,4 27-1,-3-38-12,1 0-1,-1 0 1,2 0 0,-1-1-1,1 1 1,0-1 0,0 0-1,0 0 1,1 0-1,0 0 1,6 6 0,4 3 4,1 0-1,24 17 1,10 9-3,-48-40-7,1 0 0,0 0 0,-1 0 0,0 1-1,1-1 1,-1 0 0,0 1 0,1-1 0,-1 1-1,0 0 1,0-1 0,0 1 0,0 0 0,-1-1-1,1 1 1,0 0 0,-1 0 0,1 0 0,-1 0-1,0 0 1,0-1 0,0 1 0,0 0 0,0 0-1,0 0 1,0 0 0,0 0 0,-1 0 0,1 0 0,-1 0-1,1-1 1,-1 1 0,0 0 0,0 0 0,0-1-1,0 1 1,0-1 0,0 1 0,0 0 0,0-1-1,-1 0 1,1 1 0,-1-1 0,1 0 0,-1 0-1,1 0 1,-1 0 0,-2 1 0,-4 3-20,-1 0 0,0-1 0,0-1 0,-1 1 0,1-1 0,-1-1 0,-18 3 1,19-4-34,-41 0-108,49-1 152,-1 0-1,0 0 0,1-1 0,-1 1 0,0 0 1,1-1-1,-1 1 0,1-1 0,-1 0 0,1 1 1,-1-1-1,1 0 0,-1 0 0,1 0 0,0 0 1,-1 0-1,1 0 0,0-1 0,0 1 0,0 0 1,0-1-1,0 1 0,0-1 0,-1-2 0,1-2-80,-1 0 0,1 1-1,1-1 1,-1 0 0,1 0-1,0 0 1,1 0-1,-1 0 1,1 0 0,0 0-1,1 0 1,-1 0 0,1 0-1,0 1 1,1-1-1,0 1 1,-1 0 0,1 0-1,1 0 1,-1 0 0,1 0-1,0 0 1,7-5-1,5-6-59,1 2 0,0-1 0,1 2 0,39-22-1,-38 25 158,0 1-1,0 0 0,1 2 0,0 0 0,0 1 0,1 1 0,0 1 0,0 1 0,0 1 1,0 1-1,0 0 0,30 4 0,-48-2 32,0-1 1,0 1-1,0-1 1,0 1-1,0 0 1,-1 1-1,1-1 1,0 0-1,-1 1 1,1-1-1,-1 1 1,0 0-1,1 0 1,-1 0-1,0 0 1,0 0 0,0 0-1,-1 1 1,1-1-1,0 1 1,-1-1-1,1 1 1,-1-1-1,2 6 1,-1 3 9,1-1 0,-2 1 1,0 0-1,0-1 0,-1 15 1,0-25-85,0 0 0,0 0 1,0 0-1,0 0 0,0 0 1,0-1-1,0 1 0,0 0 1,0 0-1,0 0 0,0 0 1,0-1-1,0 1 0,0 0 1,0 0-1,0 0 0,0 0 1,0 0-1,0 0 0,0-1 0,0 1 1,0 0-1,-1 0 0,1 0 1,0 0-1,0 0 0,0 0 1,0 0-1,0-1 0,0 1 1,-1 0-1,1 0 0,0 0 1,0 0-1,0 0 0,0 0 1,0 0-1,-1 0 0,1 0 1,0 0-1,0 0 0,0 0 1,0 0-1,0 0 0,-1 0 1,1 0-1,0 0 0,0 0 0,0 0 1,0 0-1,0 0 0,-1 0 1,1 0-1,0 0 0,0 1 1,0-1-1,0 0 0,0 0 1,0 0-1,-1 0 0,1 0 1,0 0-1,0 0 0,0 1 1,0-1-1,0 0 0,0-7-489,0-1 0,1 1 1,0-1-1,0 1 0,1 0 0,0-1 0,0 1 0,1 0 0,0 0 0,0 1 1,5-9-1,-5 11 459,0 0 0,0 0 0,0 1 0,1-1 0,-1 1 0,1 0 1,0-1-1,0 2 0,0-1 0,0 0 0,1 1 0,-1 0 0,1 0 0,-1 0 0,1 1 1,0-1-1,0 1 0,9-1 0,-11 2 203,0 0-1,0 0 1,-1 0-1,1 0 1,0 1 0,-1 0-1,1-1 1,0 1 0,-1 0-1,1 0 1,-1 0 0,1 0-1,-1 1 1,0-1-1,1 1 1,-1-1 0,0 1-1,0 0 1,0 0 0,0 0-1,-1 0 1,1 0-1,0 0 1,-1 1 0,1-1-1,-1 1 1,0-1 0,1 3-1,4 10 290,-1 0-1,0 1 0,4 27 1,-4-19 21,-3-15-336,0 1 0,0-1 0,1 0 0,1 0 0,-1 0 1,1-1-1,1 1 0,5 8 0,-7-15-74,0 1 0,-1 0 0,1-1 0,0 1 1,0-1-1,1 0 0,-1 0 0,0 0 0,1-1 0,-1 1 0,1-1 0,-1 0 0,1 0 0,0 0 0,0 0 0,-1-1 0,1 1 0,0-1 1,0 0-1,0 0 0,-1 0 0,1-1 0,6-1 0,2-1-48,0 0 0,-1-1 1,1-1-1,-1 0 0,0 0 1,0-1-1,0-1 0,-1 0 1,0 0-1,0-1 0,-1 0 0,14-16 1,-4 3-398,-1-1 0,-1-1 1,0-1-1,18-37 0,-25 41 116,-1-1 0,-1 0 0,-1 0 0,-1-1 0,-1 1 0,0-1 0,-2-1 0,1-40 0,-4 62 346,1 0-1,-1 0 1,0 0 0,0 0-1,0 0 1,0 0-1,0 0 1,0 0 0,0 0-1,0 0 1,0 0-1,0 0 1,0 0 0,-1 0-1,1 0 1,0 0-1,-1 0 1,1 0 0,-1 1-1,1-1 1,-1 0-1,1 0 1,-1 0 0,0 1-1,1-1 1,-1 0-1,0 1 1,0-1 0,1 0-1,-1 1 1,0-1-1,0 1 1,0-1-1,0 1 1,0 0 0,0-1-1,0 1 1,0 0-1,1 0 1,-3-1 0,1 2 20,0 0 0,1 0 0,-1-1 0,0 1 0,0 0 0,1 1 1,-1-1-1,0 0 0,1 0 0,-1 1 0,1-1 0,0 1 0,-1-1 0,1 1 1,0 0-1,0-1 0,0 1 0,0 0 0,0 0 0,0 3 0,-5 11 182,2 1 0,0 0-1,1 0 1,1 0 0,-1 21 0,5 91 705,-2-121-880,3 19 44,2 0-1,0-1 1,1 1 0,14 32 0,-12-35-292,0-1 0,-2 1 0,-1 0 1,0 0-1,0 33 0,-8-34-2075,-16-9-1936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29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 13771,'0'0'6329,"-19"156"-9265,19-98-5098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2T07:03:04.725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fitToCurve" value="1"/>
    </inkml:brush>
  </inkml:definitions>
  <inkml:trace contextRef="#ctx0" brushRef="#br0">0 383 502 0,'0'0'1655'0,"0"0"-1500"0,0 0-155 15,0 0 0-15,0 0 3 16,0 0 44-16,131 13 31 16,-70-48-41-16,4-5-31 15,-7-10 19-15,-6-2-25 16,-21-2 0-16,-11 3 7 16,-7 6 1-16,-13 10 7 15,0 9 34-15,-3 15-43 16,-13 11 38-16,-4 6-44 15,-2 50-19-15,-8 60 19 16,15 61 7-16,-1 52 71 16,-4 12-9-16,4-42-40 15,-3-58 31-15,7-54-60 16,-5-15 0-16,-2 1 6 0,-4-4 8 16,-9-6-11-16,6-25-3 15,-2-20 8-15,-2-18 24 16,8-12-32-16,13-44-17 15,9-24-39-15,0-24-43 16,31-15 1-16,24 7-5 16,12 14 48-16,-5 25 43 15,2 33 21-15,-12 25-9 16,-10 15 36-16,-11 26 5 16,-9 29 56-16,-5 12-10 15,-14 11-50-15,-3 5 6 16,0-3-42-16,-3-1-1 0,-17-10 1 15,4-7-1-15,10-14-51 16,0-12-151-16,3-15-102 16,3-16-351-16</inkml:trace>
  <inkml:trace contextRef="#ctx0" brushRef="#br0" timeOffset="1451">573 1242 1438 0,'0'0'339'16,"0"0"-208"-16,0 0-131 16,0 0 13-16,0 0 8 0,0 0-20 15,0 0 27-15,150-147 12 16,-133 139 5-16,-11 5 36 15,0 3-51-15,1 0-29 16,-4 31 82-16,-3 12 12 16,0 16-21-16,0 4-27 15,0 0-38-15,-13-1 25 16,10-7-34-16,-3-9 0 16,6-6-13-16,0-7-8 15,0-15-204-15,0-13-374 16,9-5-977-16</inkml:trace>
  <inkml:trace contextRef="#ctx0" brushRef="#br0" timeOffset="1742">1193 853 1077 0,'0'0'955'0,"0"0"-630"15,0 0-194-15,0 0-97 16,0 0 9-16,0 0-43 0,0 0-18 15,209 0-25-15,-178 26-197 16,-11 1-135-16,-20-2-245 0</inkml:trace>
  <inkml:trace contextRef="#ctx0" brushRef="#br0" timeOffset="1846">1277 1102 1759 0,'0'0'605'15,"0"0"-532"-15,0 0-15 16,0 0-58-16,276 0-20 15,-154-10-100-15,-3-3-526 0</inkml:trace>
  <inkml:trace contextRef="#ctx0" brushRef="#br0" timeOffset="2478">2929 383 2192 0,'0'0'138'0,"0"0"-138"16,0 0-149-16,0 0 138 16,0 0 11-16,0 0 96 15,0 0 48-15,9 178-108 16,-9-117 1-16,0-10-37 16,0-16 19-16,0-18-15 15,0-8 4-15,0-9-8 16,0-3 46-16,16-32-46 15,7-16-143-15,10-15 44 16,-2-8-58-16,8 1 53 16,-4 17 44-16,-6 15 60 0,1 27 66 15,-18 14-44 1,-2 26 62-16,-10 28 34 0,0 10-13 16,0-3 2-16,-16-8-46 15,-1-20 12-15,11-8-24 16,6-12-47-16,0-10 20 15,0-3-22-15,20 0-45 16,18-26 5-16,10-9-94 16,13-6-79-16,0 2 56 15,-2 4 56-15,-9 8 101 16,3 16 62-16,-19 11 31 16,2 0 6-16,-11 26-72 15,-6 17 13-15,-8 10-22 16,-11 3-18-16,0 6-18 15,-36 10-123-15,-6-18-171 0,-3-9-441 16</inkml:trace>
  <inkml:trace contextRef="#ctx0" brushRef="#br0" timeOffset="2636">2816 1006 2150 0,'0'0'653'0,"0"0"-511"16,0 0-77-16,0 0-65 15,225-72 9-15,-119 49-21 16,4 8 12-16,-4 12-110 16,0 3-143-16,-26 20-360 15,-35 6-766-15</inkml:trace>
  <inkml:trace contextRef="#ctx0" brushRef="#br0" timeOffset="3017">3051 1396 1874 0,'0'0'170'0,"0"0"-170"15,0 0-65-15,0 0 65 16,0 0 127-16,0 0 40 16,0 0-31-16,3 201-38 15,-3-142-46-15,-13-3 36 16,7-19-56-16,0-11-32 15,-1-11 25-15,7-15-17 16,0 0 5-16,0-12-1 0,22-32-12 16,14-9-94-16,2-13 9 15,1 7 15-15,-10 12 69 16,-7 18 2-16,-6 21 2 16,-16 8-3-16,3 14 11 15,-3 24 67-15,11 2-34 16,8 0-32-16,10-5 33 15,18-9-18-15,25-13 7 16,11-13-34-16,20 0 0 16,3-18-55-16,39-28-162 15,-23 4-319-15,-32 5-905 0</inkml:trace>
  <inkml:trace contextRef="#ctx0" brushRef="#br0" timeOffset="3620">3269 2135 1405 0,'0'0'555'0,"0"0"-334"15,0 0 48-15,0 0-85 16,0 0-123-16,0 0-52 16,0 0 3-16,19 94-12 15,11-4 5-15,-4 9 11 16,-4 2-16-16,-3-7 0 15,-10-10-73-15,5-18-6 16,-11-13-144-16,-3-18-143 16,0-22-317-16</inkml:trace>
  <inkml:trace contextRef="#ctx0" brushRef="#br0" timeOffset="3822">3202 2418 1930 0,'0'0'343'15,"0"0"-255"-15,0 0-79 16,61 150 34-16,-33-81 52 16,8-9-29-16,16-10 20 15,-1-16-28-15,13-22-8 16,14-12 36-16,-1-8-62 16,7-35-8-16,-4-16-16 15,7-34-132-15,-20 14-159 0,-22 11-373 16</inkml:trace>
  <inkml:trace contextRef="#ctx0" brushRef="#br0" timeOffset="4648">3787 3178 895 0,'0'0'271'0,"0"0"-187"16,0 0-57-16,0 0 114 15,0 0 129-15,0 0-47 16,0 0 17-16,-157 206-94 15,147-152-48-15,10-4-43 16,3-14-49-16,32-5 46 16,10-18-42-16,10-13-10 15,3 0 0-15,-4-6-60 16,1-19-42-16,-13-5 10 16,-6 7-76-16,-17 3 27 15,-13 7-27-15,-3 6-59 16,-3 4 18-16,0 3-43 0,0 0 87 15,0 0 165-15,-3 0 125 16,3 0 76-16,0 0 11 16,0-3-39-16,0 1 3 15,0-8-82-15,0 4 57 16,0 1-8-16,0 0-62 16,0 0 27-16,0 5-66 15,0 0-28-15,0 0-9 16,0 0 5-16,0 0-10 15,0 0 0-15,0 0-14 16,0 0-3-16,0 0 15 16,0 7 2-16,0-1-1 15,0-1 10-15,0-5-10 0,0 3 1 16,0-3-9 0,0 0-4-16,0 0-2 0,0 0 15 15,0 0-4-15,0 0 14 16,0 0 23-16,0 0 2 15,0 0 10-15,0 0 44 16,-3 0-53-16,3 0-15 16,0 0-15-16,-3 4 3 15,3 2-18-15,-7 4-2 16,4 12 10-16,3-2-17 16,0 2 18-16,0-5 0 15,0-2-1-15,0-9-3 16,0-2-5-16,0-4 1 15,0 0 8-15,0 0-10 0,0 0 20 16,0 0-20-16,0-7-29 16,-3-4-28-16,-14-10-54 15,11 4-242-15,0-1-471 0</inkml:trace>
  <inkml:trace contextRef="#ctx0" brushRef="#br0" timeOffset="4798">4153 3242 1996 0,'0'0'514'16,"0"0"-494"-16,0 0-4 15,0 0-16-15,-19 150-16 16,16-116-17-16,3-4-127 0,0-14-313 16,0-10-1257-16</inkml:trace>
  <inkml:trace contextRef="#ctx0" brushRef="#br0" timeOffset="4932">4373 3248 2049 0,'0'0'458'0,"0"0"-458"16,0 0-202-16,0 0 46 16,0 0-73-16,0 0-136 15,0 0-947-15</inkml:trace>
  <inkml:trace contextRef="#ctx0" brushRef="#br0" timeOffset="5834">3421 66 1136 0,'0'0'346'0,"0"0"-167"16,0 0-90-16,0 0 19 16,-194-49-27-16,150 45 31 0,-1 4 5 15,-7 0-64-15,4 12-3 16,3 21-14-16,-7 10 7 15,7 16 38-15,3 18-33 16,11 7 19-16,1 6 16 16,18 1-35-16,5-1 19 15,7-6-29-15,13-6-14 16,26-10 42-16,12-11-57 16,20-14 19-16,10-11-10 15,5-18-10-15,7-14 14 16,4 0-22-16,6-31 0 15,-14-13-20-15,-5-14 19 16,-10-5-19-16,-12-13 8 0,-24-10-58 16,-26-4 39-16,-12-6 1 15,0 4 30-15,-12 11 13 16,-23 10 40-16,-1 18 5 16,1 18-15-16,0 12-43 15,-4 20-9-15,-3 13-173 16,6 23-188-16,11 5-332 0</inkml:trace>
  <inkml:trace contextRef="#ctx0" brushRef="#br0" timeOffset="8168">2999 1845 1039 0,'0'0'813'15,"0"0"-598"-15,0 0-124 16,0 0 140-16,0 0-39 16,0 0-128-16,0 0-39 15,0 0-25-15,0 0-58 16,0 0-120-16,0 0-363 16,0 0-187-16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30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1 661 12979,'0'0'5205,"23"-31"-5265,76-107 64,-5-5-26,-83 122 122,0 0-1,-2-1 1,12-41-1,-23 165 3004,-17 229-1740,19-328-1365,0 0 0,0 0-1,0 0 1,1 0 0,-1 0-1,1 0 1,-1 0 0,1-1-1,0 1 1,0 0 0,0 0-1,1-1 1,-1 1 0,1-1-1,2 4 1,-3-5-28,0 0-1,1 0 1,-1 0 0,1-1 0,-1 1 0,1 0-1,-1-1 1,1 1 0,0-1 0,-1 1 0,1-1-1,0 0 1,-1 0 0,1 0 0,0 0-1,-1 0 1,1 0 0,0 0 0,-1-1 0,1 1-1,-1 0 1,1-1 0,-1 0 0,1 1 0,-1-1-1,1 0 1,-1 0 0,3-1 0,2-3-173,1 1 0,-2-1 0,1-1 1,0 1-1,-1-1 0,0 0 0,0 0 0,-1-1 1,0 1-1,0-1 0,0 0 0,4-13 0,2-5-792,-1-1-1,7-37 0,-10 30 101,-2-1 0,0-63 0,-3 96 972,-1 0 1,0 0-1,0 0 0,0-1 0,-1 1 0,1 0 1,0 0-1,0 0 0,0 0 0,-1 0 0,1 0 1,-1 0-1,1 0 0,-1 0 0,1 0 0,-1 0 0,0 0 1,1 0-1,-1 0 0,-1-1 0,1 2-15,0-1 1,0 1-1,0 0 0,0 0 0,0 0 0,0 0 1,1 0-1,-1 0 0,0 0 0,0 0 0,0 1 1,0-1-1,0 0 0,0 0 0,1 1 0,-1-1 1,0 1-1,0-1 0,0 1 0,1-1 0,-1 1 1,0-1-1,1 1 0,-1-1 0,0 1 0,1 0 1,-1 0-1,0 0 0,-5 7 178,0 1-1,0 0 1,1 0-1,0 0 1,0 0 0,1 1-1,1 0 1,-1-1-1,2 1 1,-4 18 0,2-3 145,2 0 0,0 0 0,2 38 0,1-59-356,-1 0-1,1 0 1,0 0 0,0-1 0,0 1 0,0 0 0,1-1 0,-1 1 0,1 0 0,0-1 0,0 0 0,1 0 0,-1 1 0,1-1 0,-1 0-1,1-1 1,0 1 0,0-1 0,0 1 0,0-1 0,1 0 0,-1 0 0,1 0 0,-1 0 0,1-1 0,0 1 0,-1-1 0,1 0 0,8 1 0,0 0-14,0-1 1,0 0 0,0-1 0,1 0 0,-1-1 0,0 0 0,0-1 0,23-6-1,-15 1-99,-1-1 1,0-1-1,0-1 0,-1-1 0,0 0 0,31-27 0,-17 10-382,-2-1 0,41-51 0,-56 61 311,-2 1 0,0-2 0,-1 0 1,0-1-1,-2 0 0,-1 0 0,0-1 0,-2 0 1,-1-1-1,0 1 0,-2-1 0,0-1 0,-2 1 1,0-33-1,-2 53 239,0-1-1,-1 1 1,1-1 0,-1 1-1,0-1 1,0 1 0,0-1 0,0 1-1,-1 0 1,1 0 0,-1 0 0,0 0-1,0 0 1,0 0 0,0 0-1,-3-2 1,3 3-41,1 1 1,-1 0-1,0 0 0,1 0 1,-1 0-1,0 0 0,0 1 0,0-1 1,0 0-1,0 1 0,0-1 1,0 1-1,0 0 0,0 0 0,0 0 1,0 0-1,0 0 0,0 0 1,0 0-1,1 1 0,-1-1 0,0 1 1,0-1-1,0 1 0,0 0 1,0 0-1,1 0 0,-1 0 0,-3 2 1,1 0-9,-1 1-1,1 1 1,0-1 0,0 0 0,0 1 0,1 0 0,0 0 0,-1 0-1,2 0 1,-1 1 0,-2 7 0,-19 69 571,17-35-356,2 1 0,2 92-1,3-95-233,0-36-1,1 1-1,0-1 0,0 1 1,1-1-1,0 0 0,1 0 1,0 0-1,0 0 0,9 14 0,-11-20-18,0-1-1,1 1 0,0-1 1,-1 0-1,1 1 0,0-1 1,0 0-1,0 0 0,1 0 1,-1-1-1,0 1 1,1-1-1,-1 1 0,1-1 1,0 0-1,-1 0 0,1 0 1,0 0-1,0 0 0,-1 0 1,1-1-1,0 0 0,0 1 1,0-1-1,0 0 0,0 0 1,-1-1-1,1 1 0,0-1 1,0 1-1,0-1 0,-1 0 1,1 0-1,0 0 0,-1 0 1,4-3-1,5-3-263,0 0 1,-1-1-1,0-1 0,0 0 1,-1 0-1,0-1 0,14-19 1,-15 17-4,1 0 1,1 1-1,0 1 0,1-1 1,-1 2-1,14-10 1,-23 21 324,0-1-1,-1 0 1,1 1 0,0-1 0,-1 1 0,1-1 0,-1 1 0,0-1 0,1 1 0,-1-1 0,0 1 0,0 0 0,0-1 0,0 1 0,-1 1 0,1-3-35,-1 56 1045,0-25-753,0 0-1,6 33 1,-5-63-296,0 1 0,0-1 0,1 0 0,-1 0-1,1 1 1,-1-1 0,1 0 0,0 0 0,-1 0 0,1 1 0,0-1 0,0 0 0,0 0 0,0 0 0,0 0 0,0-1 0,0 1 0,0 0 0,0 0 0,0-1 0,0 1 0,0 0 0,2 0 0,1 0 3,0 0-1,0 0 0,0 0 1,1-1-1,-1 1 0,0-1 1,7 0-1,-2-1-49,0 0-1,0-1 1,0 0 0,0 0-1,-1-1 1,15-5 0,-16 3-32,1 0 0,-1 0 0,0 0 0,-1-1 0,1 0 0,-1 0 0,0-1 0,-1 1 0,1-1-1,-1-1 1,-1 1 0,1-1 0,-1 0 0,-1 1 0,0-2 0,0 1 0,0 0 0,2-17 0,-5 23 499,-1 5 252,-4 8-542,0 1 0,1 1 1,1-1-1,0 1 0,1-1 0,0 1 1,1 0-1,1-1 0,-1 1 0,3 14 1,-1-24-144,-1-1 0,1 1 0,0-1 0,0 0 0,0 1 1,0-1-1,0 0 0,1 0 0,-1 0 0,1 0 0,-1 0 0,1 0 1,0 0-1,0 0 0,-1-1 0,1 1 0,1-1 0,-1 1 1,0-1-1,0 0 0,0 0 0,1 0 0,-1 0 0,0 0 0,1 0 1,-1-1-1,1 1 0,-1-1 0,1 0 0,-1 1 0,1-1 0,-1-1 1,4 1-1,0 0-46,-1 0-1,1 0 1,-1 0 0,0-1 0,1 0-1,-1 0 1,0 0 0,1-1 0,-1 0-1,0 0 1,0 0 0,0-1 0,-1 1-1,1-1 1,4-3 0,-5 0-25,1 1-1,-1 0 1,0-1 0,-1 0 0,1 0 0,-1 0 0,0 0-1,-1-1 1,0 1 0,0-1 0,0 1 0,-1-1 0,0 0-1,0 1 1,0-1 0,-1 0 0,0 0 0,-1 0 0,1 0-1,-1 1 1,-1-1 0,1 0 0,-1 1 0,-4-10 0,3 9 52,0 0 0,0 1 0,-1-1 1,0 1-1,0 0 0,-1 0 1,0 0-1,0 0 0,0 1 0,-1 0 1,1 0-1,-1 0 0,-1 1 1,1 0-1,0 0 0,-1 1 0,0-1 1,0 1-1,0 1 0,0 0 0,0 0 1,-9-2-1,-65 3-3456,50 3-1726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30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96 7378,'0'0'13699,"155"-95"-13651,-117 97-96,-6 25-1,4 13-1127,-10-8-840,-7-6-3449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31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287 599 13123,'0'0'5945,"3"162"-5065,-3-136-608,0-6-272,0-11-608</inkml:trace>
  <inkml:trace contextRef="#ctx0" brushRef="#br0" timeOffset="1">287 599 3881,'26'-156'16283,"-39"161"-15939,3-2-320,1-3-24,2-3-792,4-17-5289</inkml:trace>
  <inkml:trace contextRef="#ctx0" brushRef="#br0" timeOffset="2">310 0 13171,'0'0'7890,"-126"174"-7234,75-96-656,-4 23-24,10-20-1345,13-20-4416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31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82 3689,'0'0'14923,"193"-81"-14923,-158 124-632,-12 15-1233,-13 0-5008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43.9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369 58 5089,'0'0'11202,"3"-2"-10244,-1 0-856,0-1 1,-1 1-1,1-1 0,0 1 0,-1-1 1,1 0-1,-1 0 0,0 1 1,0-1-1,1-3 0,7-18 5981,-29 26-5299,10 3-776,0 0 0,1 0 1,-1 1-1,1 0 0,1 0 0,-1 1 0,-12 14 0,0-3-6,-23 22 9,0 2 0,3 2 0,2 1 0,-36 55 0,51-53-123,24-46 107,-1 0 0,1 0 0,-1 0 0,1 0 0,0 0-1,-1 0 1,1 0 0,0 0 0,0-1 0,0 1-1,0 0 1,0 0 0,0 0 0,0 0 0,0 0 0,0 0-1,0 0 1,0 0 0,1 0 0,-1 0 0,0 0-1,1 0 1,-1 0 0,1-1 0,-1 1 0,1 0 0,-1 0-1,1 0 1,-1-1 0,1 1 0,0 0 0,-1-1-1,1 1 1,0 0 0,0-1 0,0 1 0,-1-1 0,1 1-1,0-1 1,0 0 0,0 1 0,0-1 0,0 0-1,0 0 1,0 1 0,0-1 0,1 0 0,13-1-104,-1 0 0,0 0 1,0-1-1,1-1 0,-2-1 1,1 0-1,0 0 1,-1-1-1,0-1 0,0-1 1,0 0-1,-1 0 0,20-16 1,1-5-474,0 0 0,-2-3 1,37-46-1,-64 108 2104,15 487-106,-17-507-1629,7 48-485,-8-56 125,0 0-1,0-1 1,0 1 0,1 0-1,-1 0 1,1-1-1,0 1 1,-1-1-1,1 0 1,2 3-1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44.6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0 5353,'0'0'14834,"-1"28"-13888,-2 206 380,3-229-1305,0 0 0,0 1-1,0-1 1,0 0-1,1 1 1,0-1 0,0 0-1,1 1 1,2 6-1,-2-10-18,-1-1 0,1 1 0,-1-1 0,1 0 0,0 1 0,0-1 0,0 0 0,0 0 0,-1 0-1,1-1 1,0 1 0,1 0 0,-1-1 0,0 1 0,0-1 0,0 0 0,0 0 0,0 0 0,0 0-1,0 0 1,1 0 0,-1 0 0,0-1 0,0 1 0,0-1 0,4-1 0,0 0-98,1-1 1,-1 0-1,0 0 0,0-1 1,-1 1-1,1-1 1,-1 0-1,1-1 1,-1 1-1,0-1 0,-1 0 1,1 0-1,-1-1 1,0 1-1,-1-1 0,1 0 1,4-11-1,1-2-164,-1 0 0,0-1 0,-2 0 0,7-31 0,-9-3 2310,-16 84-972,10-24-1029,0 0 1,1 0-1,0 0 1,0 1-1,0-1 1,1 0-1,0 0 1,1 1-1,-1-1 1,1 0-1,0 0 1,3 9-1,-2-11-39,0-1 0,0 0 0,0 0 0,0 0-1,1 0 1,-1 0 0,1-1 0,0 1-1,0-1 1,0 0 0,0 1 0,0-1-1,1-1 1,-1 1 0,0 0 0,1-1 0,-1 0-1,1 0 1,0 0 0,-1 0 0,8 0-1,5 2-98,-1-1-1,0-1 1,1 0-1,-1-2 1,0 1 0,1-2-1,-1 0 1,0-1-1,0 0 1,0-1-1,0-1 1,-1 0-1,0-1 1,0-1-1,0 0 1,-1-1-1,0 0 1,0-1-1,-1-1 1,16-15-1,-16 10 150,-14 10 494,-25 15-171,15-1-323,1 0 1,0 0-1,0 1 1,1 1-1,0 0 1,-10 15-1,15-19-38,0 0 1,0 1-1,1 0 1,-1 0-1,2 0 0,-1 0 1,1 0-1,1 1 1,0 0-1,0-1 0,-1 14 1,26-20-318,-19-3 228,1 0 1,-1 0-1,1 0 0,-1 0 0,0 0 1,0-1-1,1 0 0,-1 0 0,0 0 1,-1 0-1,1-1 0,0 0 1,-1 0-1,1 0 0,-1 0 0,0 0 1,0 0-1,0-1 0,4-7 0,-3 6 33,-1 0-1,1 1 0,0-1 1,1 1-1,-1 0 0,1 0 0,-1 0 1,1 1-1,0 0 0,9-5 1,-13 8 41,-1 1-1,1-1 1,0 0 0,-1 1 0,1-1 0,-1 0 0,1 1 0,-1-1 0,1 0 0,-1 1 0,1-1 0,-1 1 0,1-1 0,-1 1-1,1-1 1,-1 1 0,0 0 0,1-1 0,-1 1 0,0-1 0,0 1 0,0 0 0,1-1 0,-1 1 0,0 0 0,0-1 0,0 1-1,0 0 1,0-1 0,0 1 0,0 0 0,0-1 0,0 1 0,0-1 0,0 1 0,-1 0 0,1 1 0,0 1 16,2 56-57,4 64-243,3-42-2827,3-31-4086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45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 12827,'0'0'9759,"-1"24"-9519,-2 458 1309,6-315-1508,0-183-172,2 1 1,0-1-1,1 1 0,0 0 1,1 1-1,1 0 1,1 0-1,0 0 0,0 1 1,16-17-1,-18 22 87,0 1 1,0 0-1,1 0 0,0 0 0,0 1 1,0 0-1,1 1 0,0 0 0,0 0 1,0 1-1,1 0 0,-1 1 0,1 0 0,0 0 1,0 1-1,0 0 0,15 0 0,-21 2 51,-1 1 0,0 0-1,0-1 1,0 1 0,0 0-1,1 1 1,-1-1-1,-1 0 1,1 1 0,0 0-1,0-1 1,-1 1-1,1 0 1,0 1 0,-1-1-1,0 0 1,0 1 0,0-1-1,0 1 1,0 0-1,0 0 1,-1-1 0,1 1-1,-1 0 1,0 1 0,0-1-1,0 0 1,0 0-1,0 0 1,0 7 0,2 11 91,-1 0 0,-1 1 1,-3 34-1,2-35-84,-2-8 25,1 0 0,-2 0 0,1-1 0,-2 1 1,0-1-1,0 0 0,-1 0 0,-1 0 1,0 0-1,0-1 0,-11 13 0,13-17-46,-1-1 0,0 1 0,0-1 0,-1-1-1,0 1 1,0-1 0,0 0 0,-1 0 0,1-1-1,-1 0 1,0 0 0,0 0 0,-1-1 0,1 0-1,-1 0 1,1-1 0,-1 0 0,0-1-1,-10 1 1,18-2-9,-1 0 0,0 0 0,1 0 0,-1 0 0,1 0-1,-1 0 1,1-1 0,-1 1 0,0 0 0,1 0 0,-1-1-1,1 1 1,-1 0 0,1-1 0,0 1 0,-1-1 0,1 1 0,-1-1-1,1 1 1,0-1 0,-1 1 0,1-1 0,0 1 0,-1-1 0,1 1-1,0-1 1,0 1 0,-1-2 0,-1-24-335,11-27-409,-1 37 478,1 0-1,0 0 1,0 1-1,2 1 1,0 0-1,1 0 1,0 1-1,1 1 1,0 0-1,1 0 1,0 2-1,31-18 0,-41 25 298,0 1 0,-1 0-1,1 0 1,0 0 0,0 1-1,0 0 1,0-1 0,1 1-1,-1 1 1,0-1-1,0 1 1,1-1 0,-1 1-1,0 0 1,1 1 0,-1-1-1,6 2 1,-7 0 45,0-1 0,-1 1 1,1 0-1,-1 0 0,0 0 1,1 0-1,-1 0 0,0 0 1,0 0-1,0 1 0,-1-1 1,1 1-1,0 0 0,-1-1 0,0 1 1,0 0-1,0 0 0,0 0 1,0 0-1,0 0 0,-1 0 1,0 0-1,1 0 0,-1 3 1,3 82 980,-4-65-876,1 1 1,2-1-1,0 0 0,7 27 1,-9-49-171,0 1 0,0-1 0,1 1 0,-1-1 1,0 1-1,1-1 0,-1 0 0,1 1 0,0-1 0,-1 1 0,1-1 1,0 0-1,0 0 0,0 1 0,0-1 0,0 0 0,0 0 0,0 0 0,0 0 1,0 0-1,1 0 0,-1-1 0,0 1 0,1 0 0,-1 0 0,1-1 0,-1 1 1,0-1-1,1 0 0,-1 1 0,1-1 0,0 0 0,-1 0 0,1 0 1,-1 0-1,1 0 0,-1 0 0,1 0 0,-1 0 0,1-1 0,2 0 0,0-1-94,0 0 0,1-1-1,-1 1 1,0-1-1,0 0 1,0 0-1,-1 0 1,1-1 0,-1 1-1,1-1 1,4-8-1,17-30-1535,-1-1 0,-2-1 0,22-65 0,-15 3 2526,-28 103 889,-11 193 4147,0-3-5823,12-183-2583,2-10 899,4-14-1096,1-11-2797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45.9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10114,'0'0'10720,"28"12"-10164,90 35-221,-109-43-334,1-1 1,-1 0 0,1 0-1,0-1 1,0 0 0,0-1-1,0 0 1,0 0 0,0-1 0,11-2-1,27 0-22,-48 2 23,0 1 0,0-1 0,1 0-1,-1 1 1,0-1 0,0 0 0,0 1 0,0-1 0,0 0-1,0 0 1,0 1 0,1-1 0,-1 0 0,0 1 0,0-1 0,0 0-1,0 1 1,0-1 0,0 0 0,-1 1 0,1-1 0,0 0 0,0 1-1,0-1 1,0 0 0,0 1 0,0-1 0,0 0 0,-1 1 0,1-1-1,0 0 1,0 0 0,0 1 0,-1-1 0,1 0 0,-8 12 91,0 1 1,1 0-1,0 0 1,1 0-1,1 1 1,0 0-1,1 0 1,1 0-1,0 0 1,0 1-1,2-1 1,0 1 0,0-1-1,4 28 1,-2-38-88,0 0 1,1 0-1,-1-1 0,1 1 1,0 0-1,0 0 1,1-1-1,-1 1 1,1-1-1,-1 0 1,1 0-1,0 0 1,0 0-1,1 0 1,-1-1-1,0 1 0,1-1 1,0 0-1,-1 0 1,1 0-1,0-1 1,0 0-1,0 1 1,0-1-1,0 0 1,1-1-1,-1 1 1,0-1-1,5 0 0,-1 1-296,0-1 0,-1 0-1,1-1 1,0 0-1,0 0 1,14-4 0,-17 3-201,-1 1 1,1-1 0,-1 0 0,0 0-1,0 0 1,1-1 0,-2 0 0,1 0 0,0 0-1,0 0 1,2-4 0,15-21-6978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46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0 258 13067,'0'0'10658,"26"139"-10650,-26-78-16,-3-1-1296,-10-13-1353,3-21-2904</inkml:trace>
  <inkml:trace contextRef="#ctx0" brushRef="#br0" timeOffset="1">338 1 16612,'0'0'2448,"-16"176"-2456,-4-83-1408,4-9-4249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46.6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605 1 15011,'0'0'7922,"-180"159"-7626,126-75-128,-1 6 80,0-1-160,4-8-80,6-11-8,3-16-240,10-16-272,-7-26-1040,10-12-2297,7 0-2585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2T07:03:14.395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fitToCurve" value="1"/>
    </inkml:brush>
  </inkml:definitions>
  <inkml:trace contextRef="#ctx0" brushRef="#br0">0 0 1652 0,'0'0'90'16,"0"0"-90"-16,0 0-368 16,0 0 37-16</inkml:trace>
  <inkml:trace contextRef="#ctx0" brushRef="#br0" timeOffset="166">0 0 1113 0,'203'23'719'0,"-203"-23"-643"15,0 0-76-15,0 0-216 16,0 0-110-16,6 0-885 0</inkml:trace>
  <inkml:trace contextRef="#ctx0" brushRef="#br0" timeOffset="308">444 38 1172 0,'0'0'223'15,"0"0"-223"-15,0 0-152 0,0 0-142 16</inkml:trace>
  <inkml:trace contextRef="#ctx0" brushRef="#br0" timeOffset="517">444 38 831 0,'84'59'0'0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47.1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11963,'0'0'8692,"28"13"-8165,7 2-270,-6-2 12,0 1 0,-1 1-1,43 31 1,-23-12-28,2-3-1,85 40 1,-117-63-372,1 0 0,0-2 0,0 0 1,1-1-1,-1-1 0,1-1 1,0-1-1,0 0 0,0-1 1,0-2-1,29-3 0,-43 3 33,0-1 0,0 0 0,0 0-1,-1 0 1,1-1 0,0 1 0,-1-1-1,0-1 1,1 1 0,-1-1 0,-1 0-1,1 0 1,0 0 0,-1-1 0,0 0-1,0 1 1,0-1 0,2-7 0,-1 3-19,0 0 1,-1 0 0,0-1-1,-1 1 1,0-1 0,-1 0 0,0 0-1,-1 0 1,0 0 0,0-12-1,-1 22 129,0-1 1,0 0-1,0 0 0,0 0 0,0 1 0,-1-1 0,1 0 1,0 0-1,-1 1 0,1-1 0,0 0 0,-1 0 1,1 1-1,-1-1 0,1 0 0,-1 1 0,1-1 0,-1 1 1,0-1-1,1 1 0,-1-1 0,0 1 0,1-1 0,-1 1 1,0 0-1,1-1 0,-1 1 0,0 0 0,0-1 0,0 1 1,1 0-1,-1 0 0,0 0 0,0 0 0,0 0 0,0 0 1,-3 0 41,1 0 1,0 0-1,0 1 0,0-1 1,0 1-1,0-1 1,0 1-1,0 0 1,-3 2-1,-1 1 55,0 1 1,0 0-1,1 1 0,0 0 0,0 0 1,0 0-1,1 0 0,0 1 0,0 0 1,-7 13-1,-34 80 626,42-90-738,0-1 62,0 0-1,0 0 0,1 1 0,1 0 0,0-1 1,-2 20-1,7-18-133,2-14-61,-3 1 99,13-13-574,-1-1 1,0-1-1,-1 0 1,-1 0 0,0-2-1,11-23 1,-7 12-260,29-38 0,-15 41 1657,-29 26-705,-1 1 1,1-1-1,0 1 1,-1-1-1,1 1 1,0 0-1,-1-1 1,1 1-1,0 0 1,0 0-1,0-1 0,-1 1 1,1 0-1,0 0 1,0 0-1,0 0 1,-1 0-1,1 0 1,0 0-1,0 1 1,0-1-1,-1 0 1,1 0-1,0 1 1,0-1-1,-1 0 1,1 1-1,0-1 1,-1 0-1,1 1 1,0-1-1,-1 1 1,1 0-1,-1-1 1,1 1-1,-1-1 1,1 1-1,-1 0 0,1-1 1,-1 1-1,1 0 1,-1-1-1,0 1 1,0 0-1,1 0 1,-1 1-1,7 30 31,-1 0 1,-2 0-1,-1 1 0,-1-1 0,-4 40 0,2-23-2316,0 3-5643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47.5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15603,'0'0'7354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48.6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0 151 12363,'0'0'5980,"5"33"-5132,15 112-17,-15-101-217,-2 87 0,-3-78-326,3-79-606,1 0 1,2 0-1,0 0 1,2 1-1,1 0 0,23-44 1,-31 66 291,9-19-210,0 1-1,2 0 1,19-26-1,-29 43 263,1 0-1,-1 1 0,1-1 1,0 1-1,1 0 1,-1 0-1,0 0 1,1 0-1,0 0 1,0 1-1,0-1 1,0 1-1,0 0 1,0 0-1,0 1 1,1-1-1,-1 1 1,1 0-1,-1 0 1,1 1-1,-1-1 1,1 1-1,-1 0 1,10 1-1,-10 1 64,0 0 1,-1-1-1,1 1 0,0 1 1,-1-1-1,1 1 0,-1-1 1,0 1-1,0 0 0,0 0 1,0 0-1,-1 0 0,1 1 1,-1-1-1,0 1 0,0 0 1,0-1-1,0 1 0,-1 0 1,0 0-1,2 4 0,2 12 244,0 0 1,4 38-1,-5 94 361,-4-121-628,1-51-349,1 0-1,0 0 1,1 1 0,2-1 0,0 1 0,1 0-1,0 0 1,2 0 0,0 1 0,2 0 0,0 1-1,0 0 1,23-27 0,-32 43 308,1-1 1,-1 0-1,1 0 0,-1 0 1,1 1-1,0-1 0,0 1 0,-1-1 1,1 1-1,0 0 0,1 0 1,-1 0-1,0 0 0,0 0 1,0 0-1,1 1 0,-1-1 0,0 1 1,4-1-1,-5 1 14,1 1-1,-1 0 0,1-1 1,-1 1-1,0 0 1,1 0-1,-1-1 1,0 1-1,0 0 1,0 0-1,1 1 1,-1-1-1,0 0 1,0 0-1,-1 0 0,1 1 1,0-1-1,0 0 1,-1 1-1,1-1 1,0 1-1,-1-1 1,0 1-1,1-1 1,-1 1-1,0-1 1,0 3-1,8 44 689,-5-28-498,0 1 1,1-1-1,11 30 1,-13-44-201,0-1 1,1 0-1,-1 0 1,1 0-1,0-1 0,1 1 1,-1-1-1,1 1 1,-1-1-1,1-1 1,1 1-1,-1 0 1,0-1-1,1 0 1,0 0-1,0 0 1,10 4-1,-3-3-71,0-1-1,1 0 1,-1-1 0,1-1-1,-1 1 1,1-2 0,0 0-1,0-1 1,-1 0 0,1 0-1,0-2 1,-1 1-1,0-2 1,18-6 0,-13 3-156,0-1 1,0-1-1,-1 0 0,-1-1 1,1-1-1,-2 0 1,1-1-1,-2 0 0,17-19 1,-26 25 140,0 1 0,0-1 1,-1 0-1,1 0 0,3-11 1,-6 16 73,-1 0 0,1 0 1,-1 1-1,1-1 1,-1 0-1,0 0 1,0 0-1,1 0 0,-1 0 1,0 0-1,0 0 1,0 1-1,0-1 1,0 0-1,0 0 0,0 0 1,0 0-1,0 0 1,-1 0-1,1 0 0,0 0 1,0 1-1,-1-1 1,1 0-1,-1 0 1,1 0-1,-1 0 0,1 1 1,-1-1-1,1 0 1,-1 1-1,0-1 1,1 0-1,-1 1 0,0-1 1,0 1-1,1-1 1,-1 1-1,0-1 0,0 1 1,0 0-1,0-1 1,0 1-1,0 0 1,1 0-1,-1 0 0,0-1 1,0 1-1,-2 0 1,-8 1 96,0 0 0,0 0 0,0 1 0,0 1 0,0 0 0,1 0 0,-1 1 0,1 0 0,0 1 0,0 0 0,1 1 0,-1 0 0,1 0 0,-9 9 0,-5 5 157,0 1-1,1 1 1,-36 48-1,58-70-268,-3 3 7,1 0 1,-1 0 0,1 1-1,0-1 1,0 0-1,0 1 1,1-1 0,-1 1-1,1-1 1,0 1 0,0 0-1,0 0 1,0 4-1,31-15-381,-8-6-178,-1-2 0,-1 0 0,0-2 0,-1 0-1,29-34 1,-20 22-286,-1-3 160,-20 23 587,0 1 0,0-1 1,1 1-1,0 1 0,1 0 0,0 0 0,15-9 0,-24 16 113,0 0 0,1 0 0,-1 0 0,0 0 0,0 0 0,1 0 0,-1 0 0,0 0 0,0 1 0,1-1 0,-1 0 1,0 0-1,0 0 0,1 1 0,-1-1 0,0 0 0,0 0 0,0 0 0,0 1 0,1-1 0,-1 0 0,0 0 0,0 1 0,0-1 0,0 0 0,0 1 0,0-1 0,0 0 0,0 0 0,1 1 0,-1-1 0,0 0 0,0 1 0,-1-1 0,1 0 0,0 0 0,0 1 0,0-1 0,0 0 0,0 1 0,0-1 0,0 0 0,0 0 0,0 1 0,-1-1 0,1 0 0,0 5 210,0 25 454,-1-9-347,0 0 0,2 0 0,1 1 0,1-1 0,5 21 0,-7-37-320,0-1 1,1 1-1,0-1 1,0 1-1,0-1 1,0 0-1,1 0 1,0 0-1,0 0 1,0 0-1,0-1 1,0 1-1,1-1 1,0 0-1,-1 0 1,1 0-1,0 0 1,1-1-1,-1 0 1,0 0-1,1 0 1,-1 0-1,1 0 1,-1-1-1,1 0 1,0 0-1,9 0 1,-7 0-66,-1-1 0,1-1 0,-1 1 0,1-1 0,-1 0 0,1 0 0,-1-1 0,0 0 0,1 0-1,-1 0 1,0-1 0,-1 0 0,10-6 0,-6 3-89,0-1 0,-1-1 0,0 1 0,0-2-1,0 1 1,-1-1 0,8-13 0,-1-2-102,-2-1 0,0 0 0,-2-1 0,0 0 0,10-48 0,-10 26 631,-2 0 1,3-84-1,-11 128 313,0 26-405,19 553-4,-20-559-1383,-5-14-1047,-13-18-1889,12 9 3667,-24-24-4741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49.0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515 466 6001,'0'0'16756,"200"-130"-15980,-127 110-592,1 2 136,0 1-320,-9 0-48,-11 5 40,-22 6-1608,-12 3-1425</inkml:trace>
  <inkml:trace contextRef="#ctx0" brushRef="#br0" timeOffset="1">142 0 13947,'0'0'5305,"-141"159"-4265,141-101 233,3-3-641,36-8-344,22-10-288,13-11-40,38-26-1160,-15 0-1369,-14-3-6001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49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13971,'0'0'232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49.7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1 13851,'0'0'5889,"-26"153"-4689,20-69-31,2 6-401,4 2-224,0-5-544,0-9 32,0-12-32,4-11-1184,-1-17-553,0-12-2343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50.1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0 193 13451,'0'0'7088,"34"-18"-6675,7-4-379,-13 5-34,1 2 0,1 1 1,0 2-1,62-17 0,-4 7-259,0 4 1,94-6-1,-182 24 281,1 0 0,0-1 0,-1 1 0,1 0 0,0 0-1,-1 0 1,1 0 0,0 0 0,0 0 0,-1 0 0,1 0 0,0 0 0,-1 0 0,1 0 0,0 0 0,-1 0 0,1 1-1,0-1 1,-1 0 0,1 0 0,0 1 0,-1-1 0,1 1 0,-1-1 0,1 0 0,-1 1 0,1-1 0,-1 1 0,1-1-1,-1 1 1,1 0 0,-1-1 0,1 1 0,-1-1 0,0 1 0,0 0 0,1-1 0,-1 1 0,0 0 0,0-1 0,0 1-1,1 0 1,-1-1 0,0 1 0,0 0 0,0 0 0,0-1 0,0 1 0,-1 0 0,1-1 0,0 1 0,0 0 0,0-1-1,-1 1 1,1 0 0,0 10-231,-2 65 366,6 113 104,-4-189-265,1 0 1,-1 0-1,0 0 0,0-1 0,0 1 0,1 0 1,-1 0-1,0 0 0,0 0 0,1 0 0,-1-1 1,0 1-1,0 0 0,1 0 0,-1 0 0,0 0 0,0 0 1,1 0-1,-1 0 0,0 0 0,0 0 0,1 0 1,-1 0-1,0 0 0,1 0 0,-1 0 0,0 0 1,0 0-1,1 0 0,-1 0 0,0 0 0,0 1 0,1-1 1,-1 0-1,0 0 0,0 0 0,1 0 0,-1 1 1,0-1-1,0 0 0,0 0 0,0 0 0,1 1 1,-1-1-1,0 0 0,0 0 0,0 1 0,0-1 0,0 0 1,0 0-1,1 1 0,-1-1 0,0 0 0,0 0 1,0 1-1,0-1 0,0 0 0,0 0 0,0 1 1,0-1-1,0 0 0,0 1 0,0-1 0,-1 0 1,14-20-349,-4 0 88,4-9 48,1 0 0,2 1-1,31-42 1,-40 62 221,0 0-1,0 0 1,1 1 0,0 0-1,0 1 1,1 0-1,0 0 1,0 0-1,0 1 1,1 1-1,-1 0 1,1 0 0,0 1-1,0 0 1,15-2-1,23-2 380,67-1-1,-117 8-330,-1 1-1,1 0 1,0-1-1,0 1 1,0 0-1,0 1 1,0-1-1,1 0 1,-1 0-1,0 1 1,0-1-1,1 1 1,-1 0-1,-1 2 1,-22 29 196,23-30-164,-7 10 82,1 0 0,0 1 0,2 0 0,-10 25 0,14-32-114,-1 1 1,2-1-1,-1 1 1,1-1 0,0 1-1,0-1 1,1 1-1,0 0 1,1-1-1,0 1 1,2 12-1,-1-17-50,0-1-1,0 1 0,0-1 1,0 0-1,0 1 0,1-1 1,-1 0-1,0 0 1,1-1-1,0 1 0,-1 0 1,1-1-1,0 0 0,0 1 1,0-1-1,0 0 0,0-1 1,0 1-1,0 0 0,0-1 1,0 0-1,1 0 1,5 0-1,-1 0-70,1 0 0,-1 0 0,1 0 0,-1-1 0,0-1 0,1 0 0,-1 0 0,9-3 1,-12 2 26,0-1 1,-1 0 0,1 0 0,-1 0 0,0 0 0,-1 0 0,1-1 0,0 0 0,-1 0-1,0 0 1,-1 0 0,1 0 0,-1 0 0,0-1 0,0 1 0,0-1 0,-1 0 0,0 1-1,0-1 1,0 0 0,-1 0 0,0 0 0,0 0 0,-1 1 0,-1-10 0,1 12 48,1 0 1,-1 0-1,0 0 0,0 1 1,0-1-1,-1 0 1,1 1-1,0-1 1,-1 1-1,0 0 1,0 0-1,0-1 1,0 1-1,0 0 1,0 0-1,0 1 0,0-1 1,-1 0-1,1 1 1,-1-1-1,0 1 1,1 0-1,-1 0 1,0 0-1,1 0 1,-4 0-1,-10-2-700,1 0 0,-1 1 0,-24-1 0,23 2-1291,-4-1-4053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50.4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14147,'0'0'4889,"0"177"-4889,0-128-72,0 15 64,0-18-1896,3-9-3129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50.8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476 477 14875,'0'0'5657,"-13"148"-5128,13-108 7,0 4 16,0-4-544,-3-5-8,3-6-592,-6-15-977,-1-11-1143</inkml:trace>
  <inkml:trace contextRef="#ctx0" brushRef="#br0" timeOffset="1">0 78 17988,'0'0'5985,"209"-61"-6233,-122 53-1120,-10-1-3537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51.4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33 143 888,'0'0'20165,"-4"16"-19413,-6 34-181,2 0 1,-2 93 0,11-151-679,0-1-1,0 0 1,1 1 0,0-1 0,1 1 0,0-1 0,0 1 0,8-12 0,43-67-1662,-38 63 1326,-12 18 292,21-31-1099,32-39 0,-50 68 1181,0 0-1,0 0 1,1 1-1,0 0 1,0 1-1,1-1 1,0 1-1,0 1 1,0 0-1,18-7 1,-25 11 127,0 1 1,0-1-1,0 0 1,0 1-1,0-1 1,1 1-1,-1 0 0,0 0 1,0 0-1,0 0 1,1 0-1,-1 0 1,0 1-1,0-1 0,0 1 1,1-1-1,-1 1 1,0 0-1,0 0 1,0 0-1,0 0 0,-1 0 1,1 0-1,0 1 1,0-1-1,-1 1 1,1-1-1,0 1 0,-1 0 1,0-1-1,1 1 1,-1 0-1,0 0 1,0 0-1,0 0 0,0 0 1,0 0-1,-1 0 1,1 0-1,0 4 1,2 10 179,-1 0 0,-1 0 0,0 0 0,-3 27 1,1-15 33,1-9-84,1 2 4,-1-1-1,-1 1 1,-1 0-1,0 0 1,-2-1-1,-7 23 1,2-28 0,4-27-285,3-31-812,2 41 777,1-13-200,0 1 0,1 0 0,1 0 0,0 0-1,1 0 1,1 0 0,0 1 0,12-22 0,-3 9-420,2 1 1,1 0 0,22-26 0,-36 47 810,0 1 1,0-1-1,1 1 0,-1 0 1,1 0-1,0 0 1,0 0-1,4-2 1,-7 5-15,0 0 1,-1-1 0,1 1 0,-1 0 0,1 0 0,-1 0 0,1 0 0,-1 0-1,1 0 1,0 0 0,-1 0 0,1 0 0,-1 0 0,1 0 0,0 0 0,-1 0-1,1 0 1,-1 0 0,1 1 0,-1-1 0,1 0 0,-1 0 0,1 1 0,-1-1-1,2 1 1,-1 0 27,-1 1-1,1-1 1,0 1-1,0-1 1,-1 1-1,1-1 1,-1 1-1,1-1 1,-1 1-1,0 0 1,1-1-1,-1 1 1,0-1-1,0 3 1,-1 56 1202,1 36-313,0-89-934,1 1 1,0-1 0,1 1 0,0-1 0,0 1-1,0-1 1,1 0 0,0 0 0,6 10-1,-5-13-24,0 0-1,0 0 0,0-1 1,1 1-1,-1-1 0,1 0 1,0-1-1,0 1 0,0-1 0,0 0 1,0 0-1,0 0 0,1-1 1,-1 0-1,0 0 0,1 0 1,-1-1-1,1 0 0,8 0 0,-4 0-162,1-1-1,-1 0 0,0 0 1,1-1-1,-1-1 0,0 1 1,0-2-1,0 1 0,11-7 1,-12 5-241,-6 4 269,0 0 0,-1-1-1,1 1 1,-1-1 0,0 1 0,1-1 0,-1 0-1,0 0 1,0 0 0,0 0 0,0 0-1,0 0 1,1-3 0,-23 2-292,-4 2-1713,1-1-3180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2T07:03:17.413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fitToCurve" value="1"/>
    </inkml:brush>
  </inkml:definitions>
  <inkml:trace contextRef="#ctx0" brushRef="#br0">80 70 660 0,'0'0'758'0,"0"0"-502"16,0 0-83-16,0 0-3 15,0 0-35-15,0 0 8 16,0 0 27-16,-19-22-69 15,19 22-22-15,0 0 23 16,0-2-71-16,0 2-9 16,16-3-17-16,23 3 11 0,8-3-4 15,15 3-12 1,9 0 0-16,-4 0-12 0,0-2 13 16,-2-3-1-1,3-6 0-15,-14 6-12 0,-9-4 6 16,-10 6-12-16,-12-2 5 15,-10 5-5-15,-13 0 16 16,0 0 1-16,-16 0 0 16,-26 5-42-16,-19 16 43 15,-17 6-52-15,-5 1 29 16,-4-3 13-16,1 3-32 16,2-7 26-16,10-3 14 15,23-8 4-15,12-3-8 16,20-3 6-16,5-4 0 15,14 0 21-15,0 0-20 0,30 0-1 16,18 0 0-16,13-9 13 16,17-8-20-16,-5 3 7 15,1-3 0-15,-10-3-14 16,-8 7 15-16,-25 1-1 16,-1 4 0-16,-24 8-60 15,-6 0 24-15,-6 0-41 16,-43 0 34-16,-5 15-15 15,-18 2-29-15,5 1 71 16,6-8 15-16,16 0 1 16,9-5 60-16,17-2 31 15,16-3-17-15,3 0-12 16,22 0-61-16,31 0-2 16,14-8-16-16,19-4-155 15,-5 0-298-15,-23 6-1239 0</inkml:trace>
  <inkml:trace contextRef="#ctx0" brushRef="#br0" timeOffset="632">347 106 1309 0,'0'0'393'0,"0"0"-393"16,0 0-74-16,0 0-77 15,0 0-38-15,0 0-556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52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0 10042,'0'0'7672,"-2"19"-6891,-20 279 2029,0 14-1443,4-176-1107,6-50-118,-2 108 1,16-207-261,1-1 0,0 1-1,1 0 1,0 0 0,1 0 0,1 0 0,0 1-1,1 0 1,9-13 0,-3 3-99,1-3 37,2 0-1,0 1 1,2 1-1,0 0 1,2 2-1,24-22 1,-33 34 149,0 0 0,1 1 1,0 0-1,0 1 0,1 0 1,0 1-1,0 1 1,0 0-1,1 1 0,0 0 1,0 1-1,0 0 0,0 1 1,20 0-1,-31 2 70,0 0 0,0 0 0,-1 1 0,1-1 0,0 1 1,0-1-1,0 1 0,-1 0 0,1 0 0,0 0 0,-1 0 0,1 1 0,-1-1 0,1 1 1,-1-1-1,0 1 0,1 0 0,-1 0 0,0 0 0,0 0 0,-1 0 0,1 1 0,0-1 1,-1 1-1,1-1 0,-1 1 0,0-1 0,0 1 0,0 0 0,1 4 0,1 8 225,-1-1-1,0 1 0,-1 0 0,-1 27 1,-1-19-83,1-14-109,-1 1 0,-1 0 0,0-1 0,0 1-1,-1-1 1,0 0 0,0 0 0,-1 0 0,0 0 0,-1-1 0,0 1 0,0-1 0,-1 0 0,0-1-1,-1 0 1,1 1 0,-1-2 0,-1 1 0,1-1 0,-1-1 0,0 1 0,-15 6 0,4-1-359,-1-1 0,-1-1 1,-34 11-1,28-13-1702,0-1 0,-33 3 0,22-5-5018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53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327 50 7314,'0'0'11131,"-24"-4"-10603,-82-11-166,98 16-316,0-1-1,0 1 1,0 1 0,1-1 0,-1 1 0,1 1-1,-1-1 1,1 1 0,0 1 0,0-1-1,0 1 1,0 0 0,1 1 0,0 0 0,0 0-1,0 0 1,0 1 0,1-1 0,0 1 0,0 1-1,0-1 1,1 1 0,-6 12 0,4-5 73,0-1 1,1 1 0,0-1-1,1 1 1,1 1 0,1-1 0,0 0-1,0 1 1,1-1 0,1 1-1,4 28 1,-4-41-116,1 1-1,0-1 1,-1 0 0,1 1-1,0-1 1,0 0 0,1 0-1,-1 0 1,0 0-1,1 0 1,-1 0 0,1 0-1,0-1 1,0 1 0,-1 0-1,1-1 1,0 1 0,0-1-1,0 0 1,1 0 0,-1 0-1,0 0 1,0 0-1,1 0 1,-1-1 0,0 1-1,1-1 1,-1 1 0,1-1-1,2 0 1,3 1-25,0-1 0,-1 0 0,1 0 0,-1-1 0,1 0 0,0 0 0,-1-1 0,13-4 0,-8 0-188,0-1 1,0 0-1,-1-1 1,1 0-1,-2-1 1,1 0-1,-1 0 1,-1-1-1,0-1 1,0 0-1,-1 0 1,7-13-1,-7 11 82,0-1 0,-1 0 0,-1-1 0,0 0 0,-1 0 0,-1 0 0,0-1 0,-1 0 0,-1 1 0,1-20 0,-3 34 790,0 6-369,-2 77 29,0-38 31,1 1-1,3-1 1,10 67-1,-12-110-355,0 0 0,0 1 0,0-1-1,1 0 1,-1 0 0,0 0 0,1 0-1,-1 0 1,1 0 0,-1 0 0,1 0-1,-1 0 1,1 0 0,0 0-1,-1 0 1,1 0 0,0 0 0,1 1-1,-1-3-4,-1 1 0,1 0 0,-1 0 0,1 0 0,-1 0 0,1-1 0,-1 1 0,1 0 0,-1 0 0,1-1 0,-1 1 0,1 0 0,-1-1 0,1 1 0,-1-1 0,0 1 0,1-1-1,-1 1 1,0 0 0,1-1 0,-1 1 0,0-1 0,0 1 0,1-1 0,-1 0 0,19-53-679,-16 42 389,-1 6 162,40-102-1682,-38 99 1779,0 0-1,1 0 0,0 1 1,0 0-1,1 0 1,0 0-1,1 1 0,-1 0 1,13-10-1,-18 16 78,0 0 0,1 0 0,-1 0 1,0 1-1,1-1 0,-1 1 0,0-1 0,1 1 0,-1-1 0,1 1 1,-1 0-1,1-1 0,-1 1 0,1 0 0,-1 0 0,1 0 0,-1 0 1,1 1-1,-1-1 0,1 0 0,-1 1 0,1-1 0,-1 1 0,1-1 1,-1 1-1,0-1 0,1 1 0,-1 0 0,0 0 0,3 2 0,1 2 146,0 1-1,0-1 1,-1 1-1,1 1 0,3 7 1,6 7 197,-8-15-356,0-1 1,0 1-1,0-1 1,1 0-1,0 0 1,0-1-1,0 0 1,0 0-1,1-1 1,-1 0-1,1 0 1,0-1-1,0 0 1,0-1-1,0 1 1,1-1-1,-1-1 1,0 0-1,0 0 1,0 0-1,1-1 1,9-2-1,-11 2-81,0-1 1,-1 1-1,1-1 0,0-1 1,-1 1-1,1-1 0,-1 0 1,0 0-1,0-1 0,0 0 1,-1 0-1,1 0 0,-1-1 1,0 1-1,0-1 0,0-1 1,-1 1-1,0-1 0,0 1 1,0-1-1,-1 0 0,0-1 1,0 1-1,0 0 0,-1-1 1,2-9-1,-2 2-100,-1 1 0,0-1 0,-1 1 0,-2-16 0,1 26 202,1 1 0,0-1 0,-1 1 0,0-1 0,0 0 0,1 1-1,-2-1 1,1 1 0,0 0 0,0-1 0,-1 1 0,-2-4 0,3 6 0,0-1 0,0 0-1,0 1 1,0-1 0,-1 1-1,1-1 1,0 1 0,0-1-1,0 1 1,0 0 0,-1 0-1,1 0 1,0 0-1,0 0 1,-1 0 0,1 0-1,0 0 1,0 0 0,0 0-1,-1 1 1,1-1 0,0 0-1,0 1 1,0-1 0,0 1-1,0-1 1,0 1 0,0 0-1,-2 0 1,1 1-28,-1 1-1,1-1 1,-1 1 0,1-1-1,0 1 1,0 0 0,0 0 0,0 0-1,0 0 1,1 0 0,-1 0-1,1 1 1,0-1 0,0 0-1,-1 7 1,-8 59 99,9-53-51,-15 269 568,13-179-454,-4 0 1,-29 153-1,33-247-369,1-4 174,1-1 1,-1 1-1,-1-1 1,1 1-1,-1-1 1,-5 10-1,6-15-208,1-1-1,-1 1 0,1 0 0,-1-1 0,0 1 0,0-1 0,0 0 0,0 1 1,0-1-1,0 0 0,0 0 0,0 0 0,0 0 0,0-1 0,0 1 0,-1-1 1,1 1-1,0-1 0,-1 0 0,1 0 0,0 0 0,-1 0 0,1 0 0,0 0 1,-3-1-1,-18-4-7264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53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11546,'0'0'6402,"-54"188"-5362,60-124-248,29-6-240,10-6-208,4-18-344,21-16-120,-15-15-1168,-10-3-3313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53.9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17900,'0'0'4801,"199"0"-4801,-67-3-80,-19 0-744,-7-3-3953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54.8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1 13619,'0'0'5276,"-1"40"-4160,-4 282 771,5 200-147,-1-520-1737,1-1-1,0 0 0,0 1 1,0-1-1,0 0 0,0 1 1,0-1-1,0 0 1,0 1-1,1-1 0,-1 0 1,0 0-1,1 1 0,-1-1 1,1 0-1,-1 0 0,1 0 1,0 1-1,0 0 0,0-2-7,0-1 0,0 1 0,-1 0-1,1-1 1,0 1 0,0 0-1,-1-1 1,1 1 0,0-1 0,-1 1-1,1-1 1,-1 0 0,1 1-1,-1-1 1,1 1 0,-1-1 0,1 0-1,-1 1 1,1-1 0,-1 0-1,1-1 1,25-55-499,-25 55 460,4-12-97,19-49-598,3 1-1,3 1 0,36-57 1,-65 117 758,0-1 1,0 0 0,1 0 0,-1 1-1,0-1 1,0 1 0,1-1 0,-1 1-1,1 0 1,-1-1 0,1 1 0,0 0-1,0 0 1,-1 0 0,4-1 0,-4 2-5,0 0 1,-1 0-1,1 0 1,0 1 0,-1-1-1,1 0 1,-1 1-1,1-1 1,0 0-1,-1 1 1,1-1 0,-1 1-1,1-1 1,-1 0-1,0 1 1,1 0-1,-1-1 1,1 1 0,-1-1-1,0 1 1,1-1-1,-1 1 1,0 0-1,0-1 1,1 1 0,-1 0-1,0-1 1,0 1-1,0 1 1,2 11 207,0 0 0,-1 1 0,-2 18 1,1-15-77,1 5 29,0-1 0,1 1 1,9 37-1,-10-54-171,1 0 0,-1-1 0,0 1 1,1-1-1,0 1 0,0-1 0,1 0 0,-1 0 0,1 0 0,0 0 0,-1 0 0,2-1 1,-1 1-1,0-1 0,1 0 0,0 0 0,0 0 0,0 0 0,0-1 0,0 0 0,0 0 1,1 0-1,7 3 0,-1-4-79,0 1-1,0-1 1,0-1 0,0 0 0,-1-1 0,1 0-1,0 0 1,0-1 0,0 0 0,-1-1-1,1-1 1,-1 0 0,0 0 0,13-8 0,-9 4-84,0-1 1,-1 0 0,0-1 0,-1-1 0,0 0 0,0-1 0,-1 0 0,17-26 0,-25 34 84,0-1 1,0 0 0,0 0 0,-1 0 0,0 0-1,0 0 1,0 0 0,-1 0 0,0-1-1,0 1 1,0-1 0,0-6 0,-1 11 96,0 0-1,0 0 1,-1 0 0,1 0 0,0 0 0,0 0-1,-1 0 1,1 0 0,-1 0 0,1 0 0,-1 0-1,1 0 1,-1 1 0,1-1 0,-1 0 0,0 0-1,0 1 1,1-1 0,-1 0 0,0 1 0,0-1-1,0 1 1,1-1 0,-1 1 0,0-1 0,0 1-1,0 0 1,0-1 0,0 1 0,0 0 0,0 0-1,0-1 1,0 1 0,0 0 0,0 0 0,0 0-1,-2 1 1,-41 6 644,30-2-513,2 0 1,-1 1-1,1 1 0,0 0 1,0 1-1,1 0 0,0 0 0,-14 15 1,6-4 93,0 2 0,2 0 0,-21 31 0,32-44-180,1 0 1,1 0-1,-1 1 0,1-1 1,1 1-1,0 0 0,0 0 1,1 0-1,0 0 0,0 1 1,0 17-1,2-26-68,0 0 0,0 0 0,0 0-1,0 0 1,0 0 0,1 0 0,-1-1 0,0 1-1,0 0 1,1 0 0,-1 0 0,1 0 0,-1 0-1,0-1 1,1 1 0,0 0 0,-1-1 0,1 1 0,-1 0-1,1-1 1,0 1 0,0 0 0,-1-1 0,1 1-1,0-1 1,0 0 0,0 1 0,-1-1 0,2 1-1,2 0-1,-1-1 0,1 1 0,-1-1 0,0 0 0,1 0-1,-1 0 1,1 0 0,4-1 0,3-1-81,0-1 1,0 0 0,0-1-1,18-8 1,0-6-736,-1-2-1,-1-1 1,-1-2 0,-1 0 0,-1-1 0,0-2 0,-2 0 0,-2-2-1,0 0 1,29-59 0,-39 66 670,-3 4 549,-6 15 704,-2 8 966,-16 53-1220,8-29-309,0 1 1,2 0 0,2 0-1,-4 52 1,9-83-545,0 1-1,0-1 1,0 0 0,0 1 0,0-1-1,0 0 1,0 1 0,0-1 0,0 0-1,1 1 1,-1-1 0,0 1 0,0-1-1,0 0 1,0 1 0,1-1 0,-1 0-1,0 1 1,0-1 0,0 0 0,1 0-1,-1 1 1,0-1 0,1 0 0,-1 0-1,0 1 1,1-1 0,-1 0 0,0 0-1,1 0 1,-1 0 0,0 0 0,1 1-1,-1-1 1,0 0 0,1 0 0,-1 0-1,0 0 1,1 0 0,-1 0 0,1 0-1,-1 0 1,0 0 0,1 0 0,-1 0-1,0-1 1,1 1 0,-1 0-1,0 0 1,1 0 0,-1 0 0,0 0-1,1-1 1,-1 1 0,0 0 0,1 0-1,-1-1 1,0 1 0,0 0 0,1-1-1,17-12-92,1-10-360,-1 0 0,15-25 0,-22 30 281,0 1 1,2 1-1,-1 0 0,2 0 0,0 1 1,21-16-1,-35 30 198,1 1 1,-1-1-1,1 1 0,-1-1 0,0 1 1,1-1-1,-1 1 0,1-1 1,-1 1-1,1 0 0,0-1 0,-1 1 1,1 0-1,-1-1 0,1 1 1,0 0-1,-1 0 0,1 0 1,-1 0-1,1-1 0,0 1 0,-1 0 1,1 0-1,0 0 0,-1 0 1,1 0-1,0 1 0,-1-1 0,1 0 1,0 0-1,-1 0 0,1 0 1,-1 1-1,1-1 0,-1 0 0,1 1 1,0-1-1,-1 0 0,1 1 1,-1-1-1,1 1 0,-1-1 0,0 1 1,1-1-1,-1 1 0,1-1 1,-1 1-1,0-1 0,1 1 1,-1-1-1,0 1 0,0 0 0,1-1 1,-1 2-1,0 41 656,-1-29-463,-1 24 174,-1-1 0,-17 70 0,7-44-192,20-79-604,1-1 0,0 1 0,1 1 0,0-1 0,16-17-1,-7 7-303,-17 24 684,13-19-353,0 0 0,1 1-1,1 0 1,1 1 0,1 1 0,24-19 0,-41 36 422,1 0 0,0-1-1,1 1 1,-1 0 0,0 0 0,0 0 0,0 0 0,1 1-1,-1-1 1,4 0 0,-5 1-2,-1 0 0,1 0 0,0 0 0,-1 0 0,1 0 0,0 0 0,-1 1 0,1-1 0,-1 0 0,1 0 0,0 1 0,-1-1 0,1 0 0,-1 1 0,1-1 0,-1 0 0,1 1 0,-1-1 0,1 1 0,-1-1 0,0 1 0,1-1 0,-1 1 0,0-1 0,1 2 0,1 3 187,-1 0 0,0 0 0,0 0 0,-1 0-1,0 0 1,1 0 0,-2 8 0,1 1-271,0-7 155,-1 0 0,0 0 0,0 0 1,0 1-1,-1-1 0,0 0 0,0-1 1,-1 1-1,1 0 0,-2-1 0,1 1 1,-1-1-1,0 0 0,-8 9 0,12-15-111,0 0 0,0 0 0,0 0 0,0 0 0,0-1 1,0 1-1,0 0 0,0 0 0,0 0 0,0 0 0,0 0 0,0 0 0,0-1 0,0 1 0,0 0 0,0 0 0,0 0 0,0 0 0,0 0 0,0 0 0,0 0 0,0 0 0,-1 0 0,1-1 0,0 1 0,0 0 0,0 0 0,0 0 0,0 0 0,0 0 0,0 0 0,0 0 0,-1 0 1,1 0-1,0 0 0,0 0 0,0 0 0,0 0 0,0 0 0,0 0 0,-1 0 0,1 0 0,0 0 0,0 0 0,0 0 0,7-16-353,0 7 306,0 1 1,0 0 0,1 0 0,-1 1 0,2 0 0,-1 0-1,1 1 1,0 0 0,1 1 0,-1 0 0,1 0 0,0 1 0,0 0-1,0 1 1,1 0 0,-1 1 0,1 0 0,0 0 0,0 1-1,-1 1 1,12 0 0,-19 1 63,0 0 0,-1 0 0,1 1 0,0-1 0,-1 1 0,1-1 0,-1 1 0,0 0 0,1 0 0,-1 0 0,0 0 0,0 0-1,0 1 1,0-1 0,-1 1 0,1-1 0,-1 1 0,0-1 0,1 1 0,-1 0 0,0 0 0,0 0 0,-1-1 0,1 1 0,-1 0 0,1 5 0,2 12 108,-1 0 0,-2 35 1,0-40-118,0-15-12,1 6-62,-1-1 0,0 0 0,0 1 0,-1-1 0,0 0-1,1 1 1,-2-1 0,-2 10 0,2-13-129,1-1 1,-1 1-1,0-1 0,0 1 0,1-1 0,-1 1 0,0-1 0,0 0 1,0 0-1,-1 0 0,1 0 0,0 0 0,0-1 0,0 1 1,-1-1-1,1 1 0,0-1 0,-1 0 0,1 0 0,0 0 1,-1 0-1,-3-1 0,-25 1-5047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5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0 128 15771,'0'0'8482,"231"-58"-8386,-134 43-192,41-8-152,-25 6-4161,-17 2-13227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56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1 709 12683,'0'0'10378,"34"-27"-10189,12-7-142,150-130-19,-165 136-86,-1-2-1,-2 0 1,30-42-1,-50 60 32,0-1-1,0 0 0,-1-1 1,-1 0-1,0 0 0,-1 0 1,-1-1-1,0 0 0,-1 0 1,0 0-1,-1 0 0,-1-17 1,-1 31 18,1-10-60,-1-1 0,-1 1 0,0-1 0,-6-20-1,7 29 84,-1 1 0,0 0 0,1 0 1,-1-1-1,0 1 0,-1 0 0,1 0 0,0 0 0,-1 0 0,1 0 0,-1 1 0,1-1 0,-1 0 0,0 1 0,0-1 0,0 1 0,0-1 0,0 1 0,0 0 0,0 0 0,0 0 0,0 0 0,-1 0 0,1 1 0,0-1 0,-1 1 0,1-1 0,0 1 0,-5 0 0,5 0-13,1 1-1,-1-1 1,0 0 0,1 1-1,0 0 1,-1-1 0,1 1-1,-1 0 1,1 0 0,0 0-1,-1 0 1,1 0-1,0 0 1,0 0 0,0 0-1,0 0 1,0 0 0,0 1-1,0-1 1,0 0 0,1 1-1,-1-1 1,0 1-1,1-1 1,-1 3 0,-12 46-49,11-43 46,-14 102 263,-4 154 0,10-95-103,-2-7-102,11-160-62,1 0 0,0-1 0,0 1 0,0-1 0,-1 1-1,1 0 1,0-1 0,0 1 0,0 0 0,0-1 0,0 1 0,0 0 0,0-1 0,0 1 0,0 0 0,0-1-1,0 1 1,1-1 0,-1 1 0,0 0 0,0-1 0,1 1 0,-1-1 0,0 1 0,1 0 0,-1-1 0,1 1 0,-1-1-1,0 0 1,1 1 0,-1-1 0,1 1 0,-1-1 0,1 0 0,1 1 0,8-7-153,-9 5 128,29-27-828,0-2 0,-3-2 0,32-43 0,-32 39 535,6-9-44,-21 26 314,2 1 0,0 0 0,1 1 0,32-28 1,-47 44 62,1 1 1,-1 0 0,0-1-1,1 1 1,-1 0 0,1 0 0,-1-1-1,0 1 1,1 0 0,-1 0-1,1 0 1,-1 0 0,1 0-1,-1-1 1,1 1 0,-1 0-1,0 0 1,1 0 0,-1 0 0,1 0-1,-1 0 1,1 1 0,-1-1-1,1 0 1,-1 0 0,1 0-1,-1 0 1,0 0 0,1 1 0,-1-1-1,1 0 1,-1 0 0,0 1-1,1-1 1,-1 0 0,0 1-1,1-1 1,-1 0 0,0 1-1,0-1 1,1 0 0,-1 1 0,0-1-1,0 1 1,0-1 0,1 1-1,-1-1 1,0 0 0,0 1-1,0-1 1,0 1 0,0-1 0,0 1-1,0-1 1,0 1 0,0-1-1,0 1 1,0-1 0,0 1-1,0 38 667,-1-29-500,0 60 446,-1-30-241,6 75 1,-3-114-381,-1 1 1,0-1-1,1 1 1,-1-1-1,1 1 0,0-1 1,-1 1-1,1-1 1,0 0-1,0 0 1,0 1-1,0-1 1,0 0-1,0 0 1,0 0-1,0 0 1,0 0-1,1 0 1,-1 0-1,0 0 1,1-1-1,-1 1 1,1 0-1,-1-1 1,1 1-1,-1-1 0,1 0 1,-1 0-1,1 1 1,-1-1-1,1 0 1,-1 0-1,1 0 1,-1 0-1,1-1 1,-1 1-1,1 0 1,-1-1-1,1 1 1,-1-1-1,1 1 1,1-2-1,4 0-64,0 0 0,0-1-1,-1 0 1,1 0 0,-1-1-1,0 0 1,9-7 0,1-8-309,0-1 0,-2 0-1,-1-1 1,0 0 0,12-30 0,-12 11 2618,-13 51-2074,0-1-34,0 0 0,0 1-1,1-1 1,0 0-1,0 1 1,7 18 0,-6-26-145,-1 1 0,1-1 0,0 0 0,1 0 0,-1 0 1,0-1-1,1 1 0,0-1 0,-1 1 0,1-1 0,0 0 0,0 0 1,1 0-1,-1 0 0,0 0 0,0-1 0,1 0 0,-1 1 0,1-1 0,0-1 1,-1 1-1,1 0 0,7-1 0,-5 1-91,1 0 0,0 0 1,0-1-1,0 0 0,0-1 0,0 0 0,-1 0 0,1 0 1,0-1-1,6-2 0,-10 3 21,0-1-1,-1 1 1,0-1 0,1 1-1,-1-1 1,0 0-1,0 0 1,0 0 0,0 0-1,-1-1 1,1 1 0,0 0-1,-1-1 1,0 1 0,1-1-1,-1 0 1,0 1 0,0-1-1,-1 0 1,1 1 0,0-1-1,-1 0 1,0 0-1,0 0 1,0 0 0,0-3-1,0 2-5,-1 1-1,0 0 0,0-1 0,0 1 0,0 0 1,-1-1-1,1 1 0,-1 0 0,0 0 1,1 0-1,-2 0 0,1 0 0,0 1 0,0-1 1,-1 1-1,0-1 0,1 1 0,-1 0 1,0 0-1,0 0 0,0 0 0,-4-1 0,-13-7-242,0 1 1,-32-9-1,29 10 187,-38-13-11,31 13 435,1-2-1,1-1 0,0-2 0,-33-19 0,59 31-165,1 0 0,-1 0-1,1 0 1,0 0 0,-1 0 0,1 0-1,0 0 1,0 0 0,0 0 0,0 0-1,0-1 1,0 1 0,0 0 0,0-1-1,1 1 1,-1-1 0,0 1 0,1-1 0,-1 1-1,1-1 1,0 0 0,-1-1 0,2 1-62,-1 1 0,1-1 0,-1 1 0,1-1 1,-1 1-1,1-1 0,0 1 0,0-1 0,0 1 0,0 0 1,0 0-1,0-1 0,0 1 0,0 0 0,1 0 1,-1 0-1,3-1 0,5-3-36,0 0 0,0 1 0,1 0-1,0 1 1,14-4 0,7 2-817,1 2 1,-1 1-1,52 3 0,-61-1-422,35 3-3653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56.9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13595,'0'0'7730,"0"179"-7570,0-147-96,0-6-64,3-9-737,0-2-1127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57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544 402 16628,'0'0'6993,"-16"0"-19108</inkml:trace>
  <inkml:trace contextRef="#ctx0" brushRef="#br0" timeOffset="1">1 44 15403,'0'0'8026,"231"-44"-8370,-102 44-520,-23 0-1793,-3 0-7169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57.6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392 0 13955,'0'0'5751,"-36"13"-5694,-120 49 96,145-57-87,0 1-1,1 0 1,0 1-1,0 0 1,0 1-1,1 0 1,0 0-1,0 1 1,1 0-1,0 1 1,-8 13-1,3-5 56,6-9-8,-1 0 0,2 1 0,-1 0-1,1 0 1,1 0 0,0 1 0,0 0 0,1 0-1,0 0 1,1 1 0,-3 19 0,6-30-112,0 0 0,0 0 1,0 0-1,0 0 1,0 0-1,0 0 0,0 0 1,1 0-1,-1 0 1,0 0-1,0 0 0,1 0 1,-1 0-1,1 0 0,-1 0 1,1-1-1,-1 1 1,1 0-1,-1 0 0,1 0 1,0-1-1,-1 1 0,1 0 1,0-1-1,0 1 1,0-1-1,-1 1 0,1-1 1,0 1-1,0-1 0,0 1 1,0-1-1,0 0 1,0 0-1,0 1 0,0-1 1,0 0-1,1 0 1,41-6-358,-28 2 28,-1-2 0,-1 0 0,1 0 0,-1-1 0,0-1 0,19-14 0,71-67-3029,-60 50 2013,-14 13 253,-22 17 945,2 1 0,-1 0 0,1 1 0,0 0 1,1 0-1,-1 1 0,19-8 0,-28 14 196,1-1 1,-1 1-1,0 0 0,0 0 1,1 0-1,-1 0 0,0 0 0,1 0 1,-1 0-1,0-1 0,1 1 1,-1 0-1,0 0 0,1 0 1,-1 0-1,1 0 0,-1 1 1,0-1-1,1 0 0,-1 0 0,0 0 1,1 0-1,-1 0 0,0 0 1,0 0-1,1 1 0,-1-1 1,0 0-1,1 0 0,-1 0 0,0 1 1,0-1-1,1 0 0,-1 0 1,0 1-1,0-1 0,1 1 1,0 15 1317,-2-7-731,-4 83 2515,-33 179 0,21-179-3303,-9 182 0,26-273 34,0 0 0,0-1 0,0 1 0,0-1 0,0 1 0,1-1 0,-1 1 0,0-1 0,1 1 0,-1-1-1,0 1 1,1-1 0,-1 0 0,0 1 0,1-1 0,-1 1 0,1-1 0,-1 0 0,1 1 0,-1-1-1,1 0 1,-1 0 0,1 1 0,-1-1 0,1 0 0,-1 0 0,1 0 0,-1 0 0,1 0 0,-1 0 0,1 0-1,0 0 1,-1 0 0,1 0 0,-1 0 0,1 0 0,-1 0 0,1 0 0,-1 0 0,1 0 0,-1-1-1,1 1 1,-1 0 0,1 0 0,-1-1 0,1 1 0,0-1 0,0 1-571,22-12-7061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2T07:03:20.973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fitToCurve" value="1"/>
    </inkml:brush>
  </inkml:definitions>
  <inkml:trace contextRef="#ctx0" brushRef="#br0">3839 0 682 0,'0'0'1634'0,"0"0"-1325"16,0 0-200-16,0 0 24 16,0 0 53-16,0 0-75 15,0 0-51-15,0 0 21 16,0 0-70-16,0 0 5 15,0 0-16-15,0 0-72 16,-11 6-6-16,-14 19-300 16,-14-7-553-16</inkml:trace>
  <inkml:trace contextRef="#ctx0" brushRef="#br0" timeOffset="1058">0 236 1780 0,'0'0'860'0,"0"0"-725"16,0 0-49-16,0 0-31 16,0 0 19-16,0 0-38 15,0 0-23-15,3 0-11 16,-3 0-2-16,3 0-98 16,10 7-157-16,-10 11-298 0,0-4-253 15</inkml:trace>
  <inkml:trace contextRef="#ctx0" brushRef="#br0" timeOffset="1807">3697 177 2340 0,'0'0'91'0,"0"0"-91"16,0 0-606-16,0 0 498 0,0 0-70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58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0 12139,'0'0'6017,"-16"194"-4993,16-145 40,0-5-488,16-13-327,10-13 95,3-15-344,6-3-96,4-12-169,-4-26-1159,13-34-664,-12 11-1689,-11 4-1192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58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32 8210,'0'0'10627,"-12"29"-9614,-35 93-432,45-117-554,0 1-1,0-1 1,1 1-1,0-1 1,0 1-1,0-1 1,1 1-1,0 0 1,0-1-1,0 1 1,3 9-1,-3-13-18,1 0-1,0 0 1,0 0 0,-1-1-1,2 1 1,-1 0 0,0 0-1,0-1 1,0 1 0,1 0-1,-1-1 1,1 1 0,-1-1-1,1 0 1,0 1 0,0-1-1,-1 0 1,1 0 0,0 0-1,4 1 1,0-1-85,0 0 1,1 0-1,-1-1 0,1 0 1,-1 0-1,1 0 0,-1-1 1,1 0-1,-1 0 0,0-1 1,0 0-1,1 0 0,-1 0 1,9-6-1,0 0-504,-1-1-1,-1-1 0,0 0 0,0-1 1,-1 0-1,0-1 0,14-18 1,-19 22 428,-1-1 0,0 1 0,0-1 0,-1-1 0,0 1 0,0-1 0,-1 0 0,-1 0 0,0 0 1,0 0-1,-1-1 0,0-18 3176,-14 33-1638,8 0-1145,0 1 1,0 0-1,0-1 1,1 1-1,-1 0 1,1 1-1,0-1 1,1 0-1,0 1 1,-1 0-1,2-1 1,-1 1-1,-1 11 1,0-2 22,2 1 0,0 0 0,0-1 0,3 21 0,-1-33-260,-1-1 0,1 1 0,-1-1 0,1 1 0,0-1 0,0 0 0,0 1 0,1-1 0,-1 0 0,0 0 0,1 0 0,-1 0 0,1 0 0,0 0 0,0 0 0,0-1 0,0 1 0,0-1 0,0 1 0,0-1-1,0 0 1,1 0 0,-1 0 0,0 0 0,1 0 0,-1 0 0,1-1 0,-1 1 0,1-1 0,-1 1 0,1-1 0,-1 0 0,1 0 0,3-1 0,1 1-183,1 0-1,0-1 1,0 0-1,-1-1 0,1 0 1,-1 0-1,1 0 1,-1-1-1,0 0 1,11-6-1,-7 1-488,-1-1 0,0 1 0,-1-1 0,0-1 0,0 0 0,-1 0 0,0-1 0,0 0 0,-2 0 0,1-1 0,-1 1 0,-1-1 0,4-13 0,-5 13 1227,-2 0 1,1 1-1,-1-1 0,-1 0 0,0-15 3544,-1 33-2165,-4 60-622,-4 0 0,-28 112 0,29-146-1107,-45 163 515,45-174-695,-1-1 0,-1 0-1,-1 0 1,-1-1 0,0 0 0,-2-1 0,-16 20 0,23-33-35,1 1 0,-1-1 0,0 0 0,0-1 1,0 1-1,-1-1 0,0-1 0,1 1 0,-1-1 1,-1 0-1,1-1 0,-8 2 0,9-2-445,-1-1 0,1-1-1,0 1 1,-1-1 0,1 0-1,0-1 1,-1 0 0,1 0-1,-8-2 1,-13-11-7248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58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 10722,'0'0'13419,"-3"202"-13219,-1-95 40,-2 6-208,3-6 104,-4-9-48,1-11-88,-1-20-312,1-18-104,-4-26-1944,4-17-2209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59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0 293 4785,'0'0'16017,"39"-9"-15911,1-2-114,-2 0 8,1 2 0,1 2 1,0 1-1,59-1 1,-38 6 305,-1 2 1,109 16 0,-153-14-235,0 0-1,0 1 1,0 1 0,0 1 0,-1 0-1,0 1 1,0 0 0,-1 1 0,0 1 0,0 0-1,-1 1 1,0 1 0,-1 0 0,0 1-1,15 18 1,-25-26-42,1 1-1,-1-1 1,1 1-1,-1-1 1,0 1-1,-1 0 0,1 0 1,-1 0-1,0 0 1,0 6-1,4 16 27,-5-26-60,1-1-1,-1 0 1,0 0-1,0 1 0,0-1 1,1 0-1,-1 0 1,0 0-1,0 0 0,1 1 1,-1-1-1,0 0 1,0 0-1,1 0 0,-1 0 1,0 0-1,1 0 1,-1 0-1,0 0 0,0 0 1,1 0-1,-1 0 1,0 0-1,1 0 1,-1 0-1,0 0 0,0 0 1,1 0-1,-1 0 1,0 0-1,1 0 0,-1-1 1,0 1-1,0 0 1,1 0-1,-1 0 0,0 0 1,0-1-1,0 1 1,1 0-1,-1 0 0,0-1 1,13-10-405,23-33-1343,-2-3 1,44-77 0,-77 121 2950,-1 10-874,-2-1 0,1 1-1,-1-1 1,0 1 0,0-1-1,0 0 1,-1 0 0,0 0-1,-4 6 1,-10 23 242,13-24-470,1 0 0,0 1 0,1-1 0,0 1-1,1-1 1,0 15 0,1-25-103,0 0 0,1 1 0,-1-1 0,0 0 0,1 0-1,0 0 1,-1 0 0,1 0 0,0 0 0,-1 0 0,1 0 0,0 0 0,0 0 0,0-1 0,0 1 0,0 0-1,0-1 1,0 1 0,0 0 0,0-1 0,0 1 0,0-1 0,0 0 0,1 1 0,-1-1 0,0 0 0,0 1-1,0-1 1,1 0 0,-1 0 0,0 0 0,0 0 0,0-1 0,1 1 0,-1 0 0,0 0 0,1-1 0,4 0-60,0 1 1,0-1-1,-1 0 1,1-1-1,0 0 1,-1 0 0,9-4-1,0-5-294,0 0 1,-1-2-1,0 0 0,-1 0 0,0-1 1,-1 0-1,0-1 0,15-31 0,-11 20 494,2 1 0,20-24 0,-34 49 1406,-2 10-1166,-1-7-221,-1 117 715,-18 124 0,12-197-813,-1-1 0,-2 0 0,-2 0 0,-3-1 0,-35 77-1,48-117-36,-1 1-1,0 0 1,-1-1-1,1 0 1,-1 0-1,0 0 1,0 0-1,-7 6 1,11-11-13,0 0 0,0 0 0,-1 0 0,1 0 0,0 0 1,0 0-1,0 0 0,-1 0 0,1 0 0,0 0 0,0 0 0,0 0 0,-1 0 1,1 0-1,0 0 0,0 0 0,0 0 0,-1 0 0,1 0 0,0 0 0,0 0 1,0 0-1,-1 0 0,1 0 0,0 0 0,0 0 0,0 0 0,-1 0 0,1-1 1,0 1-1,0 0 0,0 0 0,0 0 0,-1 0 0,1-1 0,0 1 0,0 0 1,0 0-1,0 0 0,0 0 0,0-1 0,0 1 0,0 0 0,0 0 0,0 0 1,-1-1-1,1 1 0,0 0 0,0 0 0,0-1 0,-2-19 73,6-23-108,6 8-138,1 1 0,2 0 0,1 1 0,36-60 0,-23 44-163,65-116-1275,101-211-1938,-188 364 4161,0 1 0,-1-2 1,0 1-1,-1 0 0,1-15 0,-4 27-566,1 0-1,-1-1 0,0 1 1,0 0-1,0 0 1,0-1-1,0 1 0,0 0 1,0 0-1,0 0 1,0-1-1,0 1 0,0 0 1,0 0-1,0-1 1,0 1-1,0 0 0,0 0 1,-1 0-1,1-1 1,0 1-1,0 0 0,0 0 1,0 0-1,0-1 1,0 1-1,-1 0 0,1 0 1,0 0-1,0 0 1,0-1-1,0 1 0,-1 0 1,1 0-1,0 0 0,0 0 1,0 0-1,-1 0 1,1 0-1,0 0 0,0 0 1,0 0-1,-1-1 1,-11 7 453,-10 13-565,15-9 103,-1 0 0,1 0 0,1 1 0,0-1 0,0 2 1,1-1-1,1 1 0,0-1 0,-4 20 0,3-2 56,1 0 1,0 58-1,4-82-100,0 0 0,0 1 0,1-1 0,-1 0 0,1 1 0,0-1 0,1 0 1,-1 0-1,1 0 0,0 0 0,0 0 0,0 0 0,1-1 0,0 1 0,0-1 0,7 8 0,-6-8-10,1-1 1,-1 0-1,1 0 0,0 0 1,0 0-1,1-1 0,-1 0 1,1 0-1,-1-1 0,1 1 0,-1-1 1,1 0-1,0-1 0,-1 1 1,11-1-1,-8-1-19,0 0 1,0 0-1,0 0 1,0-1-1,0 0 1,0 0-1,-1-1 0,1 0 1,-1-1-1,0 1 1,1-1-1,8-8 1,7-6-229,-1-1 0,24-28-1,-31 32 28,0-1-1,0 2 0,2 0 0,32-22 0,-48 36 225,-1-1 1,1 1 0,-1 0-1,1 0 1,-1-1 0,1 1 0,-1 0-1,1 0 1,-1 0 0,1-1-1,-1 1 1,1 0 0,0 0-1,-1 0 1,1 0 0,-1 0-1,1 0 1,0 0 0,-1 0-1,1 1 1,-1-1 0,1 0-1,-1 0 1,1 0 0,-1 1-1,1-1 1,-1 0 0,1 0-1,-1 1 1,1-1 0,-1 1-1,1-1 1,-1 0 0,1 1-1,-1-1 1,0 1 0,1 0-1,6 29 8,-10 46 225,3-70-223,-13 65 489,8-53-379,2 0 0,0 0 0,-1 20 0,20-38-100,2-7-259,-1 0 0,0-1 1,-1-1-1,0-1 0,29-23 0,20-12-618,-48 35 825,0 0-1,1 1 1,0 1 0,0 1 0,1 1-1,0 0 1,0 1 0,0 1 0,1 1-1,37-1 1,-54 4 48,0 0 0,0 0 0,0 1-1,0-1 1,0 1 0,0 0 0,0 0 0,-1 0 0,1 0 0,0 1-1,0-1 1,-1 1 0,1-1 0,-1 1 0,1 0 0,-1 0-1,0 0 1,0 0 0,0 0 0,0 1 0,0-1 0,-1 1 0,1-1-1,-1 1 1,1 0 0,-1-1 0,0 1 0,0 0 0,0 0 0,1 5-1,0 6-8,0 1 1,-1 0-1,0-1 0,-4 30 0,3-39-53,-1-1 0,1 1 1,-1-1-1,0 1 1,-1-1-1,1 1 0,-1-1 1,0 0-1,0 0 0,0 0 1,-1 0-1,0 0 0,1 0 1,-1-1-1,0 1 0,-1-1 1,1 0-1,-1 0 0,-4 3 1,0 0-616,-1-2 0,0 1 0,0-1 1,0 0-1,-1-1 0,1 0 0,-1-1 0,-10 2 1,-32 1-6561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00.1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1 336 14931,'0'0'9082,"176"-67"-9010,-108 62-64,3 5 40,19 2-48,-20 19-616,-15-7-3841</inkml:trace>
  <inkml:trace contextRef="#ctx0" brushRef="#br0" timeOffset="1">1119 0 13555,'0'0'6585,"-77"174"-8897,16-50-3409,10-22 4352,9-13 977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02.5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8858,'0'0'11338,"-29"214"-10097,23-118-337,6 2-664,0-2 96,0-15-336,0-15-48,3-14-192,3-26-1409,-3-11-1423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03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0 505 15971,'0'0'3711,"41"-11"-3263,273-71 185,-44-2 360,-224 66-951,-1-3 0,-1-1 0,70-46 1,-100 58-34,-1 0 0,-1-1 0,1 0 1,15-19-1,-24 25 19,-1 0 0,1 0 0,-1 0 0,0 0 0,-1 0 0,1-1 0,-1 1-1,0-1 1,0 0 0,-1 0 0,0 0 0,0 0 0,0 0 0,0-12 0,-1 17-19,-1 0 0,1 0 0,0-1 1,0 1-1,0 0 0,-1-1 0,1 1 0,-1 0 0,1 0 0,-1 0 0,1 0 0,-1-1 0,0 1 1,0 0-1,1 0 0,-1 0 0,0 0 0,0 1 0,0-1 0,0 0 0,0 0 0,0 0 1,0 1-1,-1-1 0,0 0 0,-1 0 16,0 0 0,-1 0-1,1 1 1,0-1 0,-1 1 0,1 0 0,0 0 0,-1 0 0,1 0 0,-4 1 0,0 0 4,1 0 0,-1 1 0,0 0 0,1 0 0,-1 0 0,1 1 0,0 0 1,0 0-1,0 1 0,-8 6 0,3 2-4,1 1-1,0 0 1,1 0 0,0 1 0,1 0 0,1 1-1,0 0 1,1 0 0,1 1 0,-5 18-1,1 9 114,1-1 1,-4 73-1,11-95-114,-2 191 200,4-192-214,1 1 1,1-1-1,0 0 1,2 0-1,0 0 1,1 0-1,1-1 1,14 27 0,-20-43-46,0 1 0,0 0 0,1-1 0,-1 1 0,1-1 0,0 0 0,0 1 0,0-1 0,0 0 1,0 0-1,0 0 0,0-1 0,1 1 0,-1 0 0,1-1 0,-1 0 0,1 1 0,0-1 0,-1 0 1,1 0-1,0-1 0,0 1 0,0 0 0,0-1 0,-1 0 0,1 0 0,0 0 0,0 0 0,0 0 0,0 0 1,0-1-1,0 0 0,4-1 0,0-1-171,0-1 0,0 0 0,-1 0 0,0-1 0,1 0 0,-1 0 0,-1 0 0,1-1 0,-1 0 0,9-13 0,30-51-2746,64-137 1,-88 164 3213,-20 43-199,0 0 1,0-1-1,0 1 1,0 0-1,0-1 0,0 1 1,0 0-1,0-1 1,1 1-1,-1 0 1,0 0-1,0-1 1,0 1-1,0 0 1,0-1-1,0 1 1,1 0-1,-1 0 1,0-1-1,0 1 1,0 0-1,1 0 1,-1 0-1,0-1 1,0 1-1,1 0 1,-1 0-1,0 0 1,1 0-1,-1-1 1,0 1-1,0 0 1,1 0-1,-1 0 1,0 0-1,1 0 1,-1 0-1,0 0 1,1 0-1,-1 0 1,0 0-1,0 0 1,1 0-1,-1 0 0,1 0 1,3 19 1146,-3 49-851,-2-49 42,1 17-72,-2-17-201,2 0 1,0 0-1,2 0 0,0 0 1,5 20-1,-6-35-118,0 0 0,0 0 1,1-1-1,0 1 0,0 0 0,0 0 0,0-1 0,0 1 0,1-1 0,-1 0 0,1 0 0,0 0 1,0 0-1,0 0 0,0 0 0,1-1 0,-1 0 0,1 0 0,-1 0 0,1 0 0,0 0 1,0-1-1,0 1 0,0-1 0,0 0 0,0 0 0,0-1 0,7 1 0,-4-1 1,1 0 0,-1 0 0,0-1 1,0 0-1,0 0 0,0-1 0,0 1 0,0-2 0,0 1 0,0-1 0,-1 0 0,11-7 0,-6 3-198,0-2 1,-1 1-1,0-1 0,0-1 0,-1 0 1,11-14-1,-1-6-602,0 0 0,-2-1-1,-1-1 1,15-45 0,-18 49 1571,-12 51 1082,-1-3-1731,-2 57 1044,0-43-1015,1 0 1,2 0-1,1 0 1,7 38-1,-7-68-163,-1 0 0,0 0 0,1-1-1,0 1 1,-1 0 0,2-1 0,-1 1 0,0-1 0,1 1 0,-1-1 0,1 0 0,4 3 0,-6-5-16,0 0 1,0-1 0,0 1 0,0 0 0,1-1 0,-1 1-1,0-1 1,0 1 0,1-1 0,-1 0 0,0 0 0,1 1-1,-1-1 1,1 0 0,-1 0 0,0 0 0,1 0 0,-1-1-1,0 1 1,1 0 0,-1-1 0,0 1 0,1 0-1,-1-1 1,0 0 0,0 1 0,1-1 0,-1 0 0,0 1-1,0-1 1,0 0 0,0 0 0,0 0 0,0 0 0,0 0-1,0 0 1,-1 0 0,1-1 0,0 1 0,-1 0 0,2-2-1,7-13-709,0 0-1,-1-1 0,-1 0 1,-1 0-1,5-21 0,19-99-2969,-23 100 3061,8-57 200,-2 16 5490,-13 75-2923,0 11-1180,0 436 497,0-439-3248,0-19-5602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03.7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15139,'0'0'4513,"74"145"-4153,-74-90-72,0 8 296,-6 4-496,-23 14-88,0-15-984,6-17-3505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04.0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126 0 16123,'0'0'7218,"-74"214"-7218,55-119 0,3 30-392,6-27-2249,4-23-4488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04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424 1 6409,'0'0'15524,"-163"20"-15300,140 44 504,13 2-200,10 4-352,0-7 80,23-8-248,12-11-16,7-10-272,-10-11-2369,-9-11-6697</inkml:trace>
  <inkml:trace contextRef="#ctx0" brushRef="#br0" timeOffset="1">0 842 15427,'0'0'2777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2T07:07:12.09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1495 984 149 0,'0'0'845'15,"0"0"-762"-15,0 0-67 16,0 0 91-16,0 0 490 15,0 0-449-15,12-5-14 16,-12 2-14-16,0 1 47 16,0 2-47-16,0-2 1 15,0 2-4-15,0 0-66 16,0 0 13-16,0 0-3 16,0 0-50-16,0 0 32 0,0 0-43 15,0 0 1-15,0 7-10 16,0 16 2-16,0 14 7 15,0 11 0-15,0 8 15 16,-2 4-11-16,-2 0-3 16,4-4-1-16,0-7 7 15,0-5 2-15,0-10-9 16,0-6 0-16,0-8 8 16,0-6-11-16,0-11 3 15,0-3 0-15,0 0 16 16,0-7-14-16,4-20-4 15,2-11-5-15,5-8-47 16,3-2 27-16,5 2-33 0,4 10 24 16,-1 8 30-1,0 14-6-15,0 14 12 0,-3 0 0 16,-6 28 2-16,-7 14 41 16,-6 9-37-16,0 5 9 15,-9-1 19-15,-13 3-25 16,-4-5 8-16,-3-7-17 15,2-8-9-15,0-10-16 16,3-24-211-16,5-4-243 16,9-7-514-16</inkml:trace>
  <inkml:trace contextRef="#ctx0" brushRef="#br0" timeOffset="163.19">1783 1146 1774 0,'0'0'818'0,"0"0"-747"15,0 0-23-15,0 0-47 16,49 103 27-16,-49-39 65 16,-27 14-68-16,-9 7 17 15,-4 8-42-15,-20 18-130 16,9-23-258-16,11-21-1326 0</inkml:trace>
  <inkml:trace contextRef="#ctx0" brushRef="#br0" timeOffset="751.91">2465 1016 1899 0,'0'0'322'0,"0"0"-219"16,0 0-77-16,0 0 40 16,0 0 1-16,-121 62 42 15,88-18 38-15,0 9-68 16,4 10-4-16,6 2-20 0,8 3-35 16,6-5 23-16,9-5-43 15,0-11 0-15,5-6 0 16,16-13-9-16,10-12-25 15,6-13-54-15,1-3-93 16,10-17-24-16,-9-9-340 16,-15-6-626-16</inkml:trace>
  <inkml:trace contextRef="#ctx0" brushRef="#br0" timeOffset="1353.85">2191 1400 990 0,'0'0'1280'0,"0"0"-1030"0,0 0-68 15,0 0-91-15,0 0-19 16,0 0-72-16,114-90 0 16,-59 76 1-16,1 5 12 15,-5 9-13-15,-6 0 0 16,-7 11 0-16,-11 16-4 16,-10 11 5-16,-8 8-1 15,-9 5 37-15,0-2-30 16,0-3 16-16,0-9-23 15,0-11 0-15,0-12-18 16,0-12 2-16,7-2-69 16,8-14 36-16,7-18-23 15,1-13-107-15,2-2-68 16,-6-5 15-16,-1 8 181 16,-7 12 51-16,-5 11 173 0,-6 16 79 15,0 5-121-15,0 9-70 16,0 20-12-16,0 3 18 15,-6 2 7-15,4-3-51 16,2-2-5-16,0-7-11 16,10-8 7-16,5-4-1 15,3-7-13-15,-1-3 1 16,4 0-2-16,-6 0-2 16,-1-13-12-16,-6-9-36 15,-3-6-58-15,-5-2 3 16,0-1 45-16,0 5 61 0,0 9 3 15,4 5 36 1,3 5 32-16,4 7-42 0,5 0-19 16,-1 0-5-16,6 11-5 15,-6 7 0-15,1 1 25 16,-5 5-16-16,-3 0-9 16,-2 0 0-16,-6 1 6 15,0-5-18-15,0-4-62 16,-14-9-137-16,-1-4-255 15,-4-3-867-15</inkml:trace>
  <inkml:trace contextRef="#ctx0" brushRef="#br0" timeOffset="1485.22">2926 1063 2405 0,'0'0'525'15,"0"0"-440"-15,0 0-51 16,0 0-34-16,0 0-23 15,0 0-140-15,-9 134-57 16,3-72-831-16</inkml:trace>
  <inkml:trace contextRef="#ctx0" brushRef="#br0" timeOffset="1583.28">2933 1999 2438 0,'0'0'146'16,"0"0"-146"-16,0 0-384 0</inkml:trace>
  <inkml:trace contextRef="#ctx0" brushRef="#br0" timeOffset="2307.42">3424 1855 1423 0,'0'0'1032'0,"0"0"-888"15,0 0-102-15,0 0-41 16,0 0 44-16,0 0-5 15,0 0-16-15,149-157 21 16,-91 89-39-16,-3-7-6 16,-1-3 0-16,-9 3 16 15,-12 0-10-15,-8 9-6 0,-12 10 0 16,-9 14 59-16,-4 15 14 16,0 13 17-16,0 13-49 15,0 1-29-15,-4 15-22 16,-5 24 10-16,3 9 0 15,3 8 7-15,3 0-5 16,0-3-2-16,14-11 0 16,6-9 18-16,2-11-41 15,2-11 23-15,5-11-18 16,0-2 0-16,-2-25 1 16,0-9-33-16,-5-10-29 0,-4-4-44 15,-4 2 71 1,-6 4 16-16,-1 12 36 0,-5 15 103 15,-2 12-23-15,0 5-27 16,0 14-53-16,0 22 18 16,0 12-12-16,0 9-6 15,0 2-9-15,0-2-22 16,18-9-254-16,-3-17-282 16,4-13-639-16</inkml:trace>
  <inkml:trace contextRef="#ctx0" brushRef="#br0" timeOffset="2730.71">4630 798 1237 0,'0'0'656'0,"0"0"-461"16,0 0-18-16,0 0-114 15,0 0 159-15,-12 105-68 16,4-43-45-16,3 7 5 16,1 6-83-16,1-4-1 15,3-2 2-15,0-5-25 16,0-9 17-16,14-7-24 16,6-11 7-16,2-6 7 15,5-11-14-15,2-10-1 16,4-10 1-16,0 0-19 0,-2-20 9 15,-4-9 1 1,-6-5-17-16,-13 5 17 0,-8 4 12 16,0 11-3-16,-2 9 42 15,-11 5-35-15,-3 0 10 16,3 19-17-16,-1 6 0 16,6 3-2-16,3 0 2 15,5-1 0-15,0-1 0 16,0-3-85-16,0-2-81 15,0-14-140-15,0-3-318 16,0-4-659-16</inkml:trace>
  <inkml:trace contextRef="#ctx0" brushRef="#br0" timeOffset="2850.94">4741 1223 1805 0,'0'0'1037'0,"0"0"-853"15,0 0-147-15,0 0-37 16,116-60-19-16,-54 60-189 15,-6 0-290-15,-4 0-542 0</inkml:trace>
  <inkml:trace contextRef="#ctx0" brushRef="#br0" timeOffset="3947.22">5392 1755 1790 0,'0'0'352'16,"0"0"-256"-16,0 0-96 15,140-145 0-15,-86 85-19 16,-3-2 19-16,0-3-13 16,-10 10 19-16,-12 6-6 15,-16 11 19-15,-11 14 98 16,-2 8 68-16,-9 13-15 0,-11 3-110 16,3 3-8-16,-2 23-45 15,13 10 35-15,6 6 6 16,0 4-41-16,15 1 40 15,10-5-47-15,-3-4 7 16,-1-6 1-16,-6-8-2 16,-9-6-6-16,-4-6 0 15,-2-6-10-15,0-3 9 16,0-3-31-16,0-7 4 16,10-21-15-16,7-7-117 15,8-4 57-15,4 2 49 16,-2 11 40-16,-5 12 14 15,-9 14 25-15,-2 0 6 16,-3 12 100-16,-4 11-102 0,0 0 2 16,5 0-13-16,3-5-6 15,3-5 13-15,3-4-25 16,1-7 8-16,2-2-19 16,-5 0-17-16,-10-11-51 15,-6-7-39-15,0-4-78 16,-20 0 114-16,-9-2 50 15,2 1 32-15,8 2 151 16,0 3 17-16,17 4 47 16,2 5-37-16,0-1-87 15,7-1-27-15,13-1-64 16,5 0-25-16,2 2-19 16,-4 2-131-16,6-4-183 0,-6 0-306 15,-7 0-904-15</inkml:trace>
  <inkml:trace contextRef="#ctx0" brushRef="#br0" timeOffset="4061.38">6294 990 902 0,'0'0'1318'0,"0"0"-764"15,0 0-440-15,0 0-101 16,0 0-13-16,0 0-172 16,19 102 122-16,-32-27-177 15,1-4-534-15</inkml:trace>
  <inkml:trace contextRef="#ctx0" brushRef="#br0" timeOffset="4849.31">6950 1293 2257 0,'0'0'376'15,"0"0"-245"-15,0 0-131 0,0 0-4 16,-127 83 4-16,82-33 17 15,12 5 54-15,10 2-43 16,15-5-27-16,8-10 14 16,4-15-15-16,23-13-8 15,8-14 7-15,8-11-26 16,-1-27 25-16,1-12-102 16,-7-10-60-16,-12-8 39 15,-11-7 11-15,-4 0 86 16,-9 2 28-16,0 10 0 15,-2 20 149-15,-7 16 140 16,-2 20-96-16,2 7-103 16,-2 18-80-16,0 20-3 0,4 12 17 15,2 8-23-15,5 0 42 16,9-2-43-16,14-10 0 16,6-9-2-16,4-9-2 15,2-15-2-15,4-9-3 16,-3-4-12-16,-5-5 4 15,-2-19-17-15,-10-5-50 16,-5 1 35-16,-7 5-12 16,-7 8 61-16,0 9 77 15,0 6-47-15,0 9 0 16,-9 16-30-16,7 5 0 16,2 3 15-16,0-5-6 0,4-6 2 15,13-8-11-15,4-6 10 16,-1-6-17-16,3-2 7 15,-2 0-9-15,-5-10 7 16,2-11-55-16,-7-1 36 16,0-2-6-16,-2 2 20 15,-2 5 7-15,-5 6 24 16,1 8 16-16,-1 3-35 16,-2 2 10-16,0 17-16 15,0 8 1-15,0 1-22 16,0-5-5-16,0-8-196 15,2-9-163-15,0-6-680 0</inkml:trace>
  <inkml:trace contextRef="#ctx0" brushRef="#br0" timeOffset="4977.39">7501 1110 2111 0,'0'0'743'15,"0"0"-627"-15,0 0-116 16,0 0-73-16,0 0-164 15,-40 128 119-15,13-75-471 0</inkml:trace>
  <inkml:trace contextRef="#ctx0" brushRef="#br0" timeOffset="5983.42">8306 1106 1714 0,'0'0'700'0,"0"0"-624"0,0 0-76 15,0 0 0-15,-12 132 0 16,1-67 58-16,3 5-24 16,2-2 19-16,6-12-47 15,0-7-6-15,14-15 3 16,1-10-3-16,4-12-79 15,-9-12-114-15,2 0-275 16,-12-18-561-16</inkml:trace>
  <inkml:trace contextRef="#ctx0" brushRef="#br0" timeOffset="6117.61">8034 1393 1277 0,'0'0'1111'0,"0"0"-828"15,0 0-173-15,0 0-110 16,164-39 14-16,-81 22-14 15,2 1-72-15,28-12-44 16,-22 4-221-16,-14 0-606 0</inkml:trace>
  <inkml:trace contextRef="#ctx0" brushRef="#br0" timeOffset="6282.71">8805 1041 1382 0,'0'0'902'16,"0"0"-723"-16,0 0-126 0,-76 118 11 15,31-44 78 1,-6 12-57-16,-2 4-24 0,6 0-31 16,5-5-21-16,8-10-18 15,23-1-100-15,6-25-161 16,5-21-314-16</inkml:trace>
  <inkml:trace contextRef="#ctx0" brushRef="#br0" timeOffset="6639.03">9035 1027 1877 0,'0'0'195'0,"0"0"-157"0,-14 108 52 15,1-40 120-15,1 6-18 16,1 0-17-16,9-2-47 15,0-6-104-15,2-13 6 16,0-11-26-16,0-13 16 16,0-15-23-16,0-11 3 15,9-3-29-15,7-17 11 16,7-20-40-16,10-9-94 16,-2-4 15-16,-3 8 39 15,-6 13 98-15,-8 15 59 16,-3 14-35-16,-11 7 22 15,0 26-25-15,-25 13 3 0,-10 11-3 16,-9 6-14 0,-14 21-14-16,8-13-113 0,15-17-425 15</inkml:trace>
  <inkml:trace contextRef="#ctx0" brushRef="#br0" timeOffset="7169.92">10285 981 1607 0,'0'0'983'0,"0"0"-775"15,0 0-145-15,0 0-63 16,0 0-6-16,0 0 6 15,0 0 14-15,-27 152 63 16,19-82-65-16,2 4 0 16,2-2-9-16,2-5-3 15,2-9-37-15,0-12-135 16,0-9-100-16,0-13-109 16,0-11-597-16</inkml:trace>
  <inkml:trace contextRef="#ctx0" brushRef="#br0" timeOffset="7960.53">9966 1371 1872 0,'0'0'599'0,"0"0"-398"15,0 0-170-15,0 0-13 16,120-61-35-16,-64 52 17 16,4-1 0-16,7 6 0 15,-5 4 6-15,3 0-12 16,-9 0 6-16,-9 20 0 15,-14 4 1-15,-8 8 1 16,-14 5 7-16,-9 1 15 16,-2 1-18-16,0 0 32 15,-2-7-38-15,-7-11 0 0,3-4 3 16,-2-13-1-16,8-4-2 16,0 0 27-16,0-14-27 15,0-14-36-15,0-11-33 16,10-3-14-16,9 1 22 15,4 6-43-15,4 9 85 16,2 12 17-16,-2 8 2 16,-3 6-7-16,2 0 7 15,-5 9 0-15,-3 2 26 16,-5 0-24-16,-7-2 25 16,0-3-10-16,-6 3-6 15,0 0 5-15,-21 3-16 16,-6 1 0-16,-2-1 4 0,7-2 7 15,7-3-11-15,6-3 0 16,9-4 7-16,0 0 7 16,13 0-14-16,20-14 0 15,7-5-8-15,3-3-53 16,-3-1 11-16,-5 10 37 16,-1 5 13-16,-12 8 7 15,3 0 0-15,-8 13 34 16,-1 11 6-16,5 1-47 15,0-2 22-15,4-2-7 16,4-10-14-16,2-7 13 16,-2-4-14-16,0-5-46 15,-2-17-57-15,-11-9-131 16,-9 2-26-16,-5-4 30 16,-2 8 184-16,0 2 46 0,0 12 146 15,-2 8 138-15,-5 3-126 16,0 26-124-16,-2 18 108 15,3 14-39-15,1 13-14 16,-2 4 6-16,-2 6-68 16,3 0-1-16,-5-8-1 15,-5-8-13-15,-7-16 1 16,-6-8-13-16,-8-13 6 16,-3-13-9-16,-1-8 3 15,-12-11-143-15,10-18-214 16,14-6-986-16</inkml:trace>
  <inkml:trace contextRef="#ctx0" brushRef="#br0" timeOffset="8596.04">12015 1576 1530 0,'0'0'612'16,"0"0"-432"-16,0 0-32 15,0 0 13-15,0 0-33 16,31-102-76-16,-4 58-13 15,2-6-30-15,2 1-6 16,-4 3-3-16,-10 10 9 16,-3 10-12-16,-5 9 5 15,-7 16-2-15,-2 1 0 0,0 14 1 16,0 24-1 0,-4 8 0-16,-3 10 12 0,2 1-12 15,3-1 0-15,2-8-85 16,2-8-118-16,14-14-285 15,2-11-636-15</inkml:trace>
  <inkml:trace contextRef="#ctx0" brushRef="#br0" timeOffset="8895.51">12777 1052 2183 0,'0'0'518'0,"0"0"-397"16,0 0-121-16,0 0-17 16,0 0 17-16,0 0 0 15,0 137 51-15,0-69-7 16,0 6-43-16,0-2 23 15,0-1-24-15,0-10-6 16,0-6-3-16,0-13-97 16,0-12-42-16,-11-16-60 15,0-10-173-15,-9-4-199 0</inkml:trace>
  <inkml:trace contextRef="#ctx0" brushRef="#br0" timeOffset="9365.32">12612 1402 1031 0,'0'0'1088'0,"0"0"-765"15,0 0-222-15,0 0-52 16,116-125-48-16,-67 100-1 16,1-1 0-16,0 3 17 15,2 0-20-15,-8-4 3 16,-11 3-9-16,-4 0 1 16,-15 0-8-16,-5-1 16 15,-9 3 0-15,0 4 11 16,0 4 17-16,-7 6 12 15,3 8 11-15,-8 0-45 16,4 19 10-16,-5 16-16 0,1 14 44 16,1 11-7-16,0 6 35 15,4 0-52-15,-2 1 0 16,7-7-7-16,-2-11-4 16,2-8-6-16,2-13-3 15,0-10 9-15,0-8-21 16,0-10 12-16,0 0 0 15,8-19-9-15,8-13-71 16,10-7-8-16,3-6 9 16,-2 3 20-16,2 6 59 15,-2 10 1-15,-9 13 15 16,-3 8 11-16,-3 5-21 16,-1 5 30-16,-7 18 28 0,-4 7-51 15,0 5 14-15,0 1-27 16,2 2-38-16,7-4-125 15,1-8-354-15,-2-10-602 0</inkml:trace>
  <inkml:trace contextRef="#ctx0" brushRef="#br0" timeOffset="10436.34">13577 1305 1348 0,'0'0'355'15,"0"0"-186"-15,0 0-116 16,0 0-38-16,0 0 96 15,-147 37 16-15,107-8 20 16,2 7-18-16,9 1-85 0,11 0 2 16,5 0-11-16,13-7-29 15,0-4 55-15,7-8-44 16,15-9-17-16,7-9-1 16,7 0-50-16,-1-5-23 15,1-17-42-15,-5-4-71 16,-2-8 46-16,-2-3 9 15,-9 1 16-15,-3 2 42 16,-5 7 74-16,-8 8 54 16,0 9 152-16,-2 8-93 15,0 2-57-15,0 7-48 16,0 14 60-16,0 9 46 16,0 2-52-16,0 3-1 0,0-7-51 15,0-4 1-15,0-8-2 16,0-6-9-16,0-7 0 15,0-3 22-15,0 0-21 16,0-3-1-16,9-19-58 16,4-2-40-16,3-2 85 15,-1 4-8-15,-1 5 21 16,-8 11 85-16,6 6-70 16,-6 0 10-16,7 4-4 15,6 8 7-15,5 0 32 16,12-3-54-16,8-7 68 15,5-2-23-15,7 0-45 16,-1-16 0-16,-8-3-6 16,-7-1-41-16,-9-1 25 15,-10-1-63-15,-17 0 34 0,-4 1 13 16,0 7 32 0,0 5 105-16,0 4-2 0,-2 5-74 15,-7 2-10-15,5 24-7 16,-6 10-6-16,6 11 48 15,0 7-28-15,-3 4 37 16,5 2-55-16,-4-2-7 16,-2-4 9-16,4-3-10 15,-5-13-1-15,5-8-31 16,-8-11-93-16,6-15-51 16,-17-11-71-16,6-23-271 15,-1-11-975-15</inkml:trace>
  <inkml:trace contextRef="#ctx0" brushRef="#br0" timeOffset="10585.75">13907 851 1874 0,'0'0'1001'16,"0"0"-954"-16,0 0-47 16,0 0-152-16,0 0 130 15,-104 162-36-15,65-65-7 16,18-13-251-16,2-15-1183 0</inkml:trace>
  <inkml:trace contextRef="#ctx0" brushRef="#br0" timeOffset="11522.58">15227 1173 1467 0,'0'0'675'0,"0"0"-550"15,0 0-86-15,0 0-35 16,-118-9 12-16,73 42 45 16,-1 13 53-16,5 10-18 15,5 8 11-15,19 0-77 16,10-3 10-16,7-11-6 0,7-8-26 16,20-12 1-16,11-10-9 15,4-14-33-15,5-6 33 16,-1-6-82-16,4-20-16 15,-11-9 0-15,-1-8-39 16,-11-2 63-16,-9 3-7 16,-9 6 81-16,-7 10 9 15,-2 12 115-15,0 12 20 16,0 2-105-16,-11 10-26 16,-5 14 8-16,12 2 18 15,2 4-7-15,2-4 34 16,2-4-66-16,18-5 0 15,16-7-30-15,-1-8-43 16,12-2 50-16,4-5-24 0,-2-14 8 16,3-8 5-16,-10 1-39 15,-11 1 46-15,-6 4 27 16,-14 7 12-16,-11 8 156 16,0 6-37-16,-13 0-83 15,-16 18-15-15,-7 10-27 16,5 4 37-16,4 1 9 15,7-1-46-15,11-5 32 16,9-8-38-16,0-7-4 16,0-6-5-16,23-6-43 15,-2 0 40-15,8-16-64 16,0-5-91-16,0-6 78 16,-4 5 22-16,-7 4 67 0,-5 6 38 15,-4 10 66-15,-4 2-47 16,2 6-47-16,-5 18 43 15,2 4 9-15,-4 2-57 16,0-4-5-16,0-6-39 16,0-12-117-16,0-6-83 15,0-2-412-15</inkml:trace>
  <inkml:trace contextRef="#ctx0" brushRef="#br0" timeOffset="11671.73">15684 947 1770 0,'0'0'937'0,"0"0"-816"16,0 0-98-16,0 0-23 15,0 0-75-15,0 0 47 16,51 108-7-16,-75-32-56 16,-5-8-414-16</inkml:trace>
  <inkml:trace contextRef="#ctx0" brushRef="#br0" timeOffset="12477.54">16393 1682 1870 0,'0'0'331'0,"0"0"-210"16,0 0-121-16,0 0-21 15,118-106 11-15,-60 58 14 16,0-3-4-16,-2 0 0 15,-12 2 2-15,-6 7-1 16,-16 6 11-16,-11 10 3 0,-3 10 161 16,-8 11 19-16,0 5-66 15,0 0-129-15,-14 27 24 16,-9 15-24-16,6 14 0 16,-8 6 7-16,10 3 1 15,1-3-8-15,12-4-35 16,2-9-165-16,6-17-185 15,17-15-543-15</inkml:trace>
  <inkml:trace contextRef="#ctx0" brushRef="#br0" timeOffset="13295.23">17113 1569 2053 0,'0'0'438'0,"0"0"-438"16,0 0-55-16,129-75-25 15,-85 41 32-15,6-7 48 16,-1-1 14-16,-3-4-14 16,4 0-7-16,-8-1-84 15,-11-4-18-15,-11 0 40 16,-9 7 54-16,-1 7 15 16,-10 9 118-16,0 9 25 15,0 16 25-15,0 3-132 16,-12 13-22-16,-5 28 10 15,-6 13 30-15,5 13 53 16,1 5-7-16,3-1-73 16,3-1 13-16,7-7-40 15,-1-11 9-15,5-12-10 0,0-12 2 16,9-10-1-16,6-11 0 16,12-7-6-16,2-5-10 15,4-22-49-15,8-7-78 16,-3-5 30-16,-5-1-23 15,-6 5 72-15,-12 12 64 16,-5 8 46-16,-8 15 37 16,-2 0-82-16,0 22-1 15,-9 12 94-15,2 4-42 16,0 1 8-16,7-5-27 16,0-6-32-16,11-5 30 15,18-11-31-15,4-5 7 16,10-7-13-16,7 0 6 0,-4-19-19 15,-1-8-53-15,-7-4-27 16,-7-1 60-16,-16 2-28 16,-1 5 39-16,-14 4 28 15,0 9 58-15,0 10 24 16,-14 2-54-16,1 6-22 16,-3 16 85-16,5 5-36 15,9 3-7-15,2-2 4 16,0-5-51-16,9-2 27 15,9-5-28-15,-3-6 15 16,8-4-36-16,-3-6-3 16,-5 0-12-16,-5-2-13 0,-10-14-82 15,0-4-46-15,-16-6-23 16,-20-6-67-16,-9-10-62 16,5-4-50-16,7-7 379 15,10-1 36-15,19 4 291 16,4 4-42-16,14 6-27 15,12 5-64-15,5 8-3 16,-2 7-20-16,0 6-71 16,0 10-73-16,-2 4-27 15,-7 22-80-15,-9 56-144 16,-9-2-123-16,-2 0-407 0</inkml:trace>
  <inkml:trace contextRef="#ctx0" brushRef="#br0" timeOffset="13376.3">18071 1910 1166 0,'0'0'512'0,"0"0"-362"16,0 0-125-16,0 0-25 16,0 0-574-16</inkml:trace>
  <inkml:trace contextRef="#ctx0" brushRef="#br0" timeOffset="13930.99">19182 1330 1190 0,'0'0'606'0,"0"0"-289"0,0 0-75 15,0 0-59-15,0 0-40 16,0 0-127-16,0 0 24 16,-114 14-7-16,91 30 33 15,8 3-1-15,11 2-48 16,4-5 10-16,0-10-18 16,8-6 3-16,19-12 15 15,9-9-27-15,-1-7-12 16,6 0 4-16,-3-21-28 15,-9-7 0-15,-10-4-44 16,-9-1-11-16,-10 1 67 16,0 4-1-16,-10 6 25 15,-7 7 7-15,-4 4-7 0,4 0-74 16,3 2-175 0,10-1-526-16</inkml:trace>
  <inkml:trace contextRef="#ctx0" brushRef="#br0" timeOffset="14089.55">19383 1092 1944 0,'0'0'348'16,"0"0"-245"-16,0 0-17 16,0 0-2-16,0 0-70 15,21 125 2-15,-27-90-16 16,-17-6-70-16,8-5-174 0,-1-12-525 15</inkml:trace>
  <inkml:trace contextRef="#ctx0" brushRef="#br0" timeOffset="14247.65">19661 981 1855 0,'0'0'331'0,"0"0"-258"15,0 0-71-15,0 0 7 16,-16 148-9-16,-9-88-111 16,8-10-283-16</inkml:trace>
  <inkml:trace contextRef="#ctx0" brushRef="#br0" timeOffset="14585.93">20151 1385 2194 0,'0'0'593'0,"0"0"-524"16,0 0-49-16,0 0-20 15,0 0 0-15,138 63-9 16,-93-31 18-16,-1 4-9 16,6-4 0-16,-6-8-153 15,1-8-69-15,3-16-136 16,-9 0-257-16,-6-16-204 0</inkml:trace>
  <inkml:trace contextRef="#ctx0" brushRef="#br0" timeOffset="15254.16">20822 1160 2177 0,'0'0'631'0,"0"0"-589"15,0 0-36-15,0 0-6 0,-107 133 0 16,71-81 29-16,9 3-18 15,8-4 36-15,5-5-47 16,12-5 12-16,2-13-32 16,0-13 13-16,20-8-33 15,9-7 14-15,9-4-35 16,4-18-66-16,-6-8-38 16,2-8 3-16,-11 2 93 15,-10 4 20-15,-5 9 49 16,-10 11 192-16,-2 12-70 15,0 0-67-15,0 14-55 16,-6 15 1-16,0 0 82 16,6 2-46-16,0-2-7 0,21-6-12 15,3-5-3-15,12-8-8 16,-3-10-7-16,5 0-29 16,-5-5 0-16,-1-16-59 15,-6-4 39-15,-1 1 5 16,-11 5 17-16,-8 2 27 15,1 7 117-15,-7 8 9 16,0 2-46-16,0 0-78 16,0 19-2-16,0 3 44 15,0 2-17-15,0-5 30 16,16-4-33-16,13-8-23 16,11-7 24-16,4 0-24 0,3-5-2 15,-3-17-9-15,-3-6-80 16,-10-4 17-16,-11 0-89 15,-11-3-22-15,-4 3 104 16,-5 6 80-16,0 8 45 16,0 12 145-16,-7 6-84 15,0 9-55-15,-4 24-45 16,-2 16 10-16,3 9 54 16,4 11-55-16,-5 5 39 15,9 5-30-15,-3-3-15 16,0-7 5-16,5-13-14 15,0-14-23-15,0-14 5 16,0-15-130-16,-8-13-90 16,-3-23 30-16,-3-12-566 0</inkml:trace>
  <inkml:trace contextRef="#ctx0" brushRef="#br0" timeOffset="15397.25">21115 1097 2407 0,'0'0'511'0,"0"0"-486"16,0 0-25-16,120-16-56 16,-65 16-122-16,46 20-11 15,-19 3-365-15,-4-1-891 0</inkml:trace>
  <inkml:trace contextRef="#ctx0" brushRef="#br0" timeOffset="15703.69">22438 1249 2268 0,'0'0'363'16,"0"0"-363"-16,0 0 0 16,-114 144 3-16,68-81 5 0,-1 2 48 15,7-6 4-15,11-7-54 16,6-11 2-16,17-16-8 16,6-15-96-16,0-10-5 15,35-32-46-15,4-10-361 16,-4-6-167-16</inkml:trace>
  <inkml:trace contextRef="#ctx0" brushRef="#br0" timeOffset="15869.17">22450 1160 575 0,'0'0'1688'16,"0"0"-1399"-16,0 0-238 16,0 0-50-16,57 113 26 15,-39-59-21-15,5 4 57 0,-6 5-26 16,1-3-31-1,3-4-12-15,-6-7-85 0,-15-10-166 16,0-11-233 0,0-12-430-16</inkml:trace>
  <inkml:trace contextRef="#ctx0" brushRef="#br0" timeOffset="16081.31">22164 1463 2277 0,'0'0'789'15,"0"0"-644"-15,0 0-133 16,0 0-12-16,178-24-46 16,-99 19-8-16,5 1-51 15,-4 0-174-15,1 1 0 16,-6 3-224-16,-8 0-72 0,-11 0 301 16,-15 0 274-16,-20 0 191 15,-14-4 127-15,-7-1-318 16,0-4-1464-16</inkml:trace>
  <inkml:trace contextRef="#ctx0" brushRef="#br0" timeOffset="25755.54">2423 2493 902 0,'0'0'23'0,"0"0"211"16,0 0 135-16,0 0-100 16,0 0-115-16,0 0 60 15,-14-38-35-15,10 31-7 16,1 3-24-16,1 0-1 16,0 2 4-16,2-1-77 0,0 3-34 15,0 0 11 1,0 0-36-16,0 0 13 0,-2 0-5 15,2 0-16-15,0 0 28 16,-2 0-34-16,2 0-1 16,-2 0 0-16,2 5 0 15,-5 15-7-15,-2 13 1 16,0 13 6-16,1 10-2 16,-1 2 2-16,3-5 0 15,4-2-9-15,0-12-7 16,0-10-44-16,2-9-52 15,5-11-138-15,-1-9 10 16,-6-12-73-16,0-17-49 16,0-7-769-16</inkml:trace>
  <inkml:trace contextRef="#ctx0" brushRef="#br0" timeOffset="26575.47">2373 2368 588 0,'0'0'1147'0,"0"0"-829"15,0 0-127-15,123-76-27 16,-80 76-99-16,-5 24-32 15,-3 20 43-15,-10 17 19 16,-10 8 23-16,-13 7-27 16,-2 1-58-16,-17-1 1 15,-19-6-25-15,-11-5-3 16,-5-12 9-16,-3-11-13 16,-3-14-2-16,5-13 0 15,8-15-41-15,11-7 29 16,17-30-22-16,17-20-100 0,17-9 19 15,37-4-1-15,22 6 59 16,10 12 57-16,9 12 0 16,-4 17 27-16,-11 13-11 15,-13 10-10-15,-14 0 57 16,-17 22 22-16,-16 11-29 16,-18 6 11-16,-2 10-14 15,-15 3 29-15,-19 0-51 16,-2-6-30-16,1-10 17 15,6-10-18-15,12-16 0 16,11-10 0-16,6-10-24 16,14-30-203-16,24-11 17 0,7-8-17 15,3 5 19-15,-5 10 129 16,-11 17 79-16,-15 17 92 16,-11 10-32-16,-6 15 63 15,0 19 34-15,0 6-65 16,-6 4 32-16,4-3-50 15,2-2-22-15,6-9-19 16,21-9-31-16,9-9 23 16,4-12-25-16,9-3-25 15,-2-25-2-15,-1-11-100 16,-5-10 30-16,-8-6-4 16,-8-6 18-16,-10 1 21 15,-5 3 3-15,-6 13 59 16,-4 14 123-16,0 18 68 15,0 12-59-15,0 14-132 0,0 24 0 16,0 12 48-16,0 6-11 16,0 4-9-16,0-2-1 15,0-5-19-15,0-9-8 16,2-8 0-16,5-12-27 16,-7-8-24-16,0-9-88 15,0-7 17-15,-13 0 76 16,-8-18-130-16,-1-13 46 15,7-11 67-15,10-4 63 16,5 0 66-16,5 0 77 16,19 5 43-16,10 8 37 15,6 7-123-15,-1 3-27 16,1 8-72-16,1 4-1 0,-3 10-40 16,-5 1-127-16,-8 0-31 15,-10 0-289-15,-10 5-509 0</inkml:trace>
  <inkml:trace contextRef="#ctx0" brushRef="#br0" timeOffset="26789.69">2866 2060 2078 0,'0'0'324'15,"0"0"-201"-15,0 0-111 16,0 0-1-16,-40 129 9 16,67-76-12-16,22-2-1 15,16 0-7-15,24 1-99 16,-14-13-233-16,-17-10-822 0</inkml:trace>
  <inkml:trace contextRef="#ctx0" brushRef="#br0" timeOffset="26901.8">2917 3144 2105 0,'0'0'381'0,"0"0"-381"15,0 0-76-15,0 0-403 0,0 0-603 16</inkml:trace>
  <inkml:trace contextRef="#ctx0" brushRef="#br0" timeOffset="27930.6">4498 2380 1758 0,'0'0'512'15,"0"0"-303"-15,0 0-142 16,-129 38-66-16,66 6 34 16,1 8 25-16,0 8-2 0,10 0 30 15,10-3-75 1,15-10 1-16,11-10-13 16,14-11 13-16,2-12-2 0,9-12-12 15,20-2-8-15,11-21-2 16,7-14-63-16,2-9-12 15,1-5-14-15,-8 3-17 16,-7 7 82-16,-6 8 33 16,-9 18 1-16,-7 13 56 15,-1 5-45-15,-5 36 21 16,-5 10 43-16,-2 16-41 16,0 5 51-16,0 0-40 15,-14-3-19-15,-3-8 10 16,-2-13-34-16,0-9 5 15,-1-15-4-15,3-14 6 0,5-10 19 16,3-6-28 0,9-31-66-16,0-19-37 0,24-27-58 15,14-3-48-15,13-6-66 16,9 7-71-16,0 22 277 16,5 10 69-16,-2 18 275 15,-10 21-114-15,-10 14-67 16,-14 8 69-16,-14 21-34 15,-13 6-40-15,-2 4 57 16,-13 1-43-16,-18-6-48 16,-2-4-2-16,-1-8-52 15,3-9 15-15,9-13-1 16,13 0-14-16,9-9-2 16,13-23 1-16,29-6-93 15,16-4 11-15,6 1-54 0,4 9 49 16,-6 13 61-16,-11 10 26 15,-18 9 15-15,-12 9 21 16,-19 21-5-16,-2 5 42 16,-17 7-18-16,-18 1 21 15,7-5-45-15,1-8-30 16,7-9 11-16,9-8-12 16,9-13 0-16,2 0 0 15,7-13-37-15,19-16-125 16,8-3 67-16,1-3-9 15,-1 8 49-15,-10 7 55 16,-1 13 34-16,-12 7 59 16,-7 7-45-16,-4 20 11 0,0 7-44 15,0 1-7-15,0-2-16 16,0-8-8-16,0-16-115 16,0-6-209-16,0-3-466 0</inkml:trace>
  <inkml:trace contextRef="#ctx0" brushRef="#br0" timeOffset="28088.03">5156 2029 2097 0,'0'0'371'0,"0"0"-231"16,0 0-103-16,0 0-29 0,0 0-14 15,0 0 6-15,58 193-21 16,-81-99-92-16,3-12-466 0</inkml:trace>
  <inkml:trace contextRef="#ctx0" brushRef="#br0" timeOffset="28441.27">5893 2307 2241 0,'0'0'304'0,"0"0"-304"15,0 0-27-15,0 0 27 16,5 160 10-16,-5-97 18 16,0 2-7-16,-7-3-4 15,3-8-11-15,-3-8-12 16,-2-10-18-16,-2-12-120 16,-7-11 13-16,-24-13-80 0,2-7-297 15,-1-13-169-15</inkml:trace>
  <inkml:trace contextRef="#ctx0" brushRef="#br0" timeOffset="29502.24">5644 2621 907 0,'0'0'695'16,"0"0"-327"-16,0 0-78 16,129-108-93-16,-60 79-102 15,9 0-29-15,3-5-26 16,-2 1-25-16,-7-4 8 16,-9 2-23-16,-17 1-46 15,-15 1 25-15,-17 6-11 16,-14 4 23-16,0 8-27 15,-18 8 5-15,-7 7 31 16,-4 24 6-16,2 24 34 16,8 19 34-16,3 9-10 0,5 2-19 15,9-4 16 1,2-8-41-16,0-9 23 0,0-15-43 16,8-13 0-16,1-8-1 15,1-13-2-15,3-8-6 16,7 0-35-16,7-22 16 15,8-10-33-15,5-8-75 16,3-2 14-16,-7 3 72 16,-5 11 35-16,-12 15 15 15,-7 13 18-15,-8 0-17 16,-4 25 54-16,0 8-33 16,0 3 8-16,0-1 6 15,9-4-30-15,7-9 22 0,7-6-19 16,0-10 12-16,14-6 32 15,-4 0-53-15,-2-17-2 16,-2-8-19-16,-5-3-35 16,-8 2 44-16,-7 1-8 15,-7 8 20-15,-2 6 93 16,0 10 32-16,0 1-65 16,0 0-60-16,0 17 10 15,0 4-10-15,0 3 10 16,7-2-9-16,19-6 25 15,3-6-25-15,8-10-1 16,3 0 0-16,-1-10-43 16,-5-15-1-16,-5-2-45 15,-9-7-27-15,-9-2 23 16,-9 1-31-16,-2 5 124 0,0 10 9 16,-13 10 103-16,-5 10 16 15,3 2-98-15,-1 24-29 16,5 6 62-16,9 7-27 15,2-2 5-15,0-1 4 16,17-5-34-16,10-5 32 16,8-8-40-16,4-10 4 15,3-8-14-15,1 0-24 16,-1-20-22-16,-2-11-24 16,-7-6-43-16,-4-9 44 15,-6-7-2-15,-7-2-29 16,-8 0 65-16,1 9 42 15,-7 12 123-15,-2 16 102 0,0 18-91 16,0 3-114-16,0 28-20 16,0 15 0-16,-2 10 6 15,-2 2 1-15,4 1 25 16,0-5-28-16,0-8 14 16,0-7-14-16,0-10-4 15,0-11 0-15,0-9-14 16,0-9 21-16,0 0-14 15,-7-12-11-15,3-13-96 16,4-9 113-16,0-4-10 16,4-1 11-16,19 5 68 15,3 7-2-15,3 4-5 0,4 7 1 16,1 7-47 0,8 4 28-16,-2 3-43 0,1 2 1 15,-6 0-7-15,-8 2-1 16,-5 8-38-16,-10 2-48 15,-8 1-122-15,-11 1-22 16,-17-2-132-16,-12-6-493 0</inkml:trace>
  <inkml:trace contextRef="#ctx0" brushRef="#br0" timeOffset="29671.36">6803 2259 2414 0,'0'0'468'0,"0"0"-379"0,0 0-66 16,0 0-22-16,0 0-2 15,0 0 1-15,0 0-90 16,114-39-89-16,-92 22-148 16,0-5-355-16</inkml:trace>
  <inkml:trace contextRef="#ctx0" brushRef="#br0" timeOffset="29786.44">7025 1930 1744 0,'0'0'766'0,"0"0"-644"16,0 0-104-16,0 0-27 15,0 208 9-15,0-111-145 16,-2-10-402-16</inkml:trace>
  <inkml:trace contextRef="#ctx0" brushRef="#br0" timeOffset="30249.94">8212 2261 1600 0,'0'0'702'16,"0"0"-387"-16,0 0-94 15,0 0-121-15,0 0-100 16,0 0 0-16,0 0 24 16,-7 153-9-16,0-77 29 15,3 3-44-15,0-7 1 0,-1-10 1 16,5-10-2-16,0-14-6 15,0-16-45-15,11-14-161 16,18-12 42-16,-4-19-89 16,0-12-404-16</inkml:trace>
  <inkml:trace contextRef="#ctx0" brushRef="#br0" timeOffset="30415.54">8377 2300 1166 0,'0'0'1321'16,"0"0"-985"-16,0 0-234 15,0 0-102-15,0 0 1 16,0 130 13-16,0-62-14 16,0 7 0-16,0 0 0 0,2 0 0 15,2-9-145-15,-4 2-62 16,0-20-284-16,0-15-192 0</inkml:trace>
  <inkml:trace contextRef="#ctx0" brushRef="#br0" timeOffset="30574.02">7926 2680 940 0,'0'0'1731'15,"0"0"-1426"-15,0 0-213 16,0 0-90-16,143-63-2 16,-67 59-21-16,6 4-24 0,39 0-169 15,-23 6-260-15,-16 4-496 0</inkml:trace>
  <inkml:trace contextRef="#ctx0" brushRef="#br0" timeOffset="30925.46">8638 2680 2191 0,'0'0'488'0,"0"0"-469"16,0 0-19-16,0 0 0 16,-54 109 31-16,54-75 5 15,0-2 31-15,0-4-25 16,15-8-28-16,10-9 39 15,0-9-47-15,-3-2 8 16,2-16-2-16,-8-9 0 16,-9-8-24-16,-7 0 10 15,0-1-16-15,-7 4 5 16,-6 8-20-16,-3 12-57 16,5 6-139-16,9 4-606 0</inkml:trace>
  <inkml:trace contextRef="#ctx0" brushRef="#br0" timeOffset="31091.57">9048 2613 1741 0,'0'0'1046'16,"0"0"-904"-16,0 0-142 15,0 0-338-15,0 0 23 16,0 0-234-16,-5 116-338 0</inkml:trace>
  <inkml:trace contextRef="#ctx0" brushRef="#br0" timeOffset="31159.62">9010 2946 646 0,'0'0'1479'0,"0"0"-1479"16,0 0-612-16</inkml:trace>
  <inkml:trace contextRef="#ctx0" brushRef="#br0" timeOffset="31928.04">9783 3032 1685 0,'0'0'846'16,"0"0"-631"-16,0 0-144 15,0 0-69-15,0 0 5 16,0 0 14-16,145-74-10 15,-74 28 5-15,1-11-16 16,-3-2-13-16,-9-2 2 16,-8-3-50-16,-8-1 42 15,-11 5-16-15,-10 7-7 16,-15 10 42-16,0 17 33 16,-8 18 67-16,0 8-71 15,-3 26-23-15,-12 22-6 16,2 10 1-16,1 7 9 15,8-1 35-15,4-10-45 16,2-8 0-16,20-13 3 0,5-10 8 16,9-17-10-16,1-6-1 15,3-14-33-15,1-24-20 16,-6-11-104-16,-1-9-45 16,-7-5-22-16,-5-3-6 15,-7 3 216-15,-3 13 14 16,-8 14 222-16,-4 18 140 15,0 18-149-15,0 0-147 16,0 32-56-16,0 12 0 16,-7 10 6-16,-2 6-16 15,9-2 0-15,0-3-10 0,0-7-130 16,16-12-134 0,6-11-227-16,-2-16-948 0</inkml:trace>
  <inkml:trace contextRef="#ctx0" brushRef="#br0" timeOffset="32081.14">10931 2574 2169 0,'0'0'702'16,"0"0"-603"-16,0 0-99 16,0 0-69-16,0 0 21 15,123 35-52-15,-88-10 2 16,-8-2-162-16,-11-3-557 0</inkml:trace>
  <inkml:trace contextRef="#ctx0" brushRef="#br0" timeOffset="32211.33">10927 2773 2123 0,'0'0'609'0,"0"0"-608"16,0 0-1-16,0 0-116 15,170 4-147-15,-97-4-66 16,-6 0-477-16</inkml:trace>
  <inkml:trace contextRef="#ctx0" brushRef="#br0" timeOffset="32999.28">11515 3020 1862 0,'0'0'538'0,"0"0"-431"15,0 0-98-15,0 0 6 16,0 0-2-16,116-67 0 0,-58 21-2 16,11-7-11-1,-7-10-31-15,6-2 14 0,-8-2-9 16,-5-4 11-16,-10 1 7 15,-7 4 7-15,-13 12 1 16,-15 16 119-16,-2 20 51 16,-8 18-63-16,0 2-107 15,0 38-7-15,-12 14 7 16,-1 9 12-16,9 2 16 16,4-4-13-16,0-11-2 15,11-8-2-15,11-14-11 16,14-14 0-16,-1-14-12 15,5 0-3-15,-1-23-55 16,-4-12-88-16,-8-9-54 16,-10-6-9-16,-5-3 21 0,-10 1 98 15,0 8 102-15,-2 10 195 16,0 14 135-16,0 16-35 16,0 4-203-16,0 22-47 15,-6 18-36-15,-4 10-8 16,4 9 19-16,-1 0-20 15,7-2-6-15,0-8-158 16,13-6-125-16,12-17-183 16,-7-12-460-16</inkml:trace>
  <inkml:trace contextRef="#ctx0" brushRef="#br0" timeOffset="33232.65">12476 2764 2300 0,'0'0'545'0,"0"0"-545"15,0 0-23-15,0 0 22 0,0 0 2 16,0 0 12-16,136 35-13 16,-87-35-6-16,-4-18-2 15,-3-6-142-15,-17 0 63 16,-21-3 55-16,-4 1-3 16,-18 3 35-16,-22 2 7 15,-2 12-6-15,-3 6 0 16,3 3-1-16,1 27-165 15,18 4-350-15,9-2-547 0</inkml:trace>
  <inkml:trace contextRef="#ctx0" brushRef="#br0" timeOffset="33523.85">13243 2574 2412 0,'0'0'602'0,"0"0"-525"0,0 0-68 15,0 0-18-15,0 0-7 16,0 0 16-16,118 27 0 16,-75-15-3-16,1 11-145 15,-13-2-186-15,-15-5-368 0</inkml:trace>
  <inkml:trace contextRef="#ctx0" brushRef="#br0" timeOffset="33649.97">13194 2726 2031 0,'0'0'717'0,"0"0"-619"16,0 0-98-16,0 0-145 16,121 17-35-16,-57-8-156 15,-1 0-517-15</inkml:trace>
  <inkml:trace contextRef="#ctx0" brushRef="#br0" timeOffset="43885.18">14333 2555 907 0,'0'0'56'0,"0"0"849"16,0 0-628-16,0 0-175 15,0 0-12-15,0 0 61 16,25-109 31-16,-25 101-21 16,2 2-45-16,-2 2-65 15,0 4 24-15,0-2-51 16,0 2 3-16,0 0-14 16,0 0 1-16,0 0-16 15,-15 18 2-15,-12 12 0 0,-14 9-3 16,-5 7 3-1,-10 4 0-15,-4 0-6 0,4-4 20 16,4-11-11-16,12-4-3 16,11-13 0-16,14-8-13 15,11-4 13-15,4-6-12 16,0 0 11-16,15 0-6 16,18-9-2-16,17-6 7 15,6 3 2-15,4 2-13 16,0 3 13-16,-3 5 0 15,-3 1-6-15,-7 1-42 16,-9 0 3-16,-7 0-89 16,-13 0-77-16,-5 0 36 15,-13-9 25-15,0-6 66 0,0-7-85 16,-6-1 158-16,-13-2 11 16,11 6 209-16,-3 5-1 15,6 9 52-15,0 5-154 16,3 2-68-16,2 27-38 15,-2 20 0-15,2 17 12 16,-4 44-12-16,2-13-254 16,-5-15-446-16</inkml:trace>
  <inkml:trace contextRef="#ctx0" brushRef="#br0" timeOffset="45241.13">4324 3666 1182 0,'0'0'684'0,"0"0"-507"16,0 0-6-16,0 0 60 15,0 0-35-15,0 0-31 16,11-51-53-16,-11 51-74 15,0 0 14-15,0 0-52 16,-14 9 1-16,-9 17-1 0,-12 17 12 16,-4 13-9-16,1 9-3 15,7-4 0-15,10-2-17 16,13-13 17-16,8-12 0 16,0-16-12-16,22-16-76 15,18-2 1-15,4-28-63 16,1-16-54-16,2-9-61 15,-7-36-73-15,-11 15-64 16,-11 4-140-16</inkml:trace>
  <inkml:trace contextRef="#ctx0" brushRef="#br0" timeOffset="45424.4">4389 3363 1290 0,'0'0'503'0,"0"0"-201"16,0 0-18-16,0 0-78 0,0 0-66 15,0 0-119-15,0 0-12 16,-16 44 43-16,16 17-23 15,0 12 11-15,0 4-13 16,4 6-15-16,1-4-4 16,-3-5-8-16,3-10-15 15,-1-8-52-15,3-12-139 16,-5-17-87-16,0-13-371 16,-2-14-905-16</inkml:trace>
  <inkml:trace contextRef="#ctx0" brushRef="#br0" timeOffset="45977.11">4068 3618 1147 0,'0'0'918'0,"0"0"-667"16,0 0-132-16,0 0-109 16,0 0 20-16,0 0-21 15,122-13 8-15,-55 13 24 16,7 0-40-16,4 0 6 15,-6 0-7-15,-10 4 7 16,-14 11-3-16,-14 4-4 16,-16 14 0-16,-12 8 36 15,-6 9 30-15,0 5 22 16,-10-2-17-16,1-7-62 16,4-5 24-16,5-13-33 15,0-12 0-15,9-9-9 16,15-7 9-16,5-7-18 0,2-17-4 15,-6-10-57-15,-9-5 38 16,-16-2-24-16,0-2 31 16,-25 6 25-16,-12 1 18 15,-11 4-9-15,6 5 46 16,2 5-7-16,8 4 53 16,13 3-73-16,13-2-18 15,6 1-1-15,4-4-52 16,23 1-44-16,8 2 53 15,5 2-28-15,2 12 50 16,-3 3-34-16,-4 6 36 16,-4 20 11-16,-6 8-7 0,-3 7 15 15,-4 2 0-15,-2 0-9 16,-1-1-7-16,1-6 7 16,-3-7 9-16,0-6-6 15,-1-7 3-15,-4-8-58 16,1-8-254-16,-2 0-221 15,-2-4-209-15</inkml:trace>
  <inkml:trace contextRef="#ctx0" brushRef="#br0" timeOffset="46119.39">4953 3843 1056 0,'0'0'906'16,"0"0"-680"-16,0 0-110 16,0 0 19-16,0 0-48 15,0 0-54-15,0 105 10 16,0-81-43-16,0 0 12 0,0-2-16 15,0 1 4-15,0-9-125 16,0-7-174-16,0-7-384 0</inkml:trace>
  <inkml:trace contextRef="#ctx0" brushRef="#br0" timeOffset="46283.59">5015 3488 2352 0,'0'0'476'0,"0"0"-448"16,0 0-28-16,0 0-6 0,0 0-48 15,0 0-11 1,0 0-169-16,-25 14-380 0</inkml:trace>
  <inkml:trace contextRef="#ctx0" brushRef="#br0" timeOffset="46419.71">5027 3087 1866 0,'0'0'620'0,"0"0"-562"15,0 0-58-15,0 0-22 16,-101 186-61-16,67-100-132 16,10-13-500-16</inkml:trace>
  <inkml:trace contextRef="#ctx0" brushRef="#br0" timeOffset="46793.25">6072 3400 2126 0,'0'0'231'0,"0"0"-231"15,0 0-17-15,0 0-57 16,0 0 74-16,0 0 111 15,-27 155-11-15,23-75 51 16,4 9-101-16,0-1-40 16,0-5-10-16,0-11 0 15,0-9-33-15,2-17-96 16,-2-16-61-16,0-14-152 16,0-14-332-16</inkml:trace>
  <inkml:trace contextRef="#ctx0" brushRef="#br0" timeOffset="47867.75">5804 3721 1901 0,'0'0'509'16,"0"0"-415"-16,0 0-48 15,129-76-46-15,-63 49 1 16,5 1-7-16,0-6 6 16,-5 1 0-16,-8 1-1 15,-10-1-28-15,-15 5 4 16,-17 2-2-16,-14 4 24 15,-2 4 3-15,-7 11 23 16,-15 5 29-16,-5 14-14 16,-2 27-15-16,2 15 78 0,5 15-12 15,5 1-33 1,5 0 27-16,5-5-65 16,7-12-3-16,0-10-15 0,0-11 17 15,5-12-22-15,9-13 5 16,3-9-19-16,5 0 11 15,12-17-31-15,1-13-44 16,-4-7-35-16,5 2-24 16,-9 7 110-16,-9 10 8 15,-7 18 24-15,-7 0 26 16,1 32-12-16,-5 12 36 16,5 5-11-16,1-3-38 15,7-8 27-15,10-7-28 16,6-11 0-16,8-12 19 15,6-8-19-15,1-4 0 0,-1-20-32 16,-3-6-63-16,-15-2 59 16,-10-2-60-16,-9 4 4 15,-6 4 92-15,0 8 0 16,-4 9 148-16,-9 9-50 16,-1 0-69-16,1 20 50 15,7 9-42-15,6 0-6 16,0-4 12-16,6-3-42 15,21-6 20-15,4-6-21 16,11-10-18-16,1 0 17 16,-1-12-54-16,-6-14-57 15,-14-2 13-15,-7-4-47 16,-7-2 19-16,-8 4 63 16,-2 6 64-16,-19 8 64 15,3 14 88-15,-1 2-65 0,0 14 18 16,11 16-44-16,6 6-1 15,2 2-18-15,8-2-35 16,19-6 37-16,9-5-44 16,9-12-1-16,3-11-8 15,4-2-72-15,-1-10 28 16,-7-15-84-16,-6-10-31 16,-9-5 52-16,-11-4-63 15,-5-6 48-15,-5-1 45 16,-6 3 86-16,-2 8 104 15,0 10 218-15,0 14-43 16,0 15-50-16,0 1-211 16,0 19-4-16,4 21-14 0,-2 13 1 15,7 8 50-15,0 4-36 16,0-1-9-16,-2-6 3 16,1-7-9-16,-3-15 0 15,-3-11 0-15,-2-10-4 16,0-11-2-16,-7-4-33 15,-10-3-19-15,-8-19-9 16,9-10 15-16,12-10 52 16,4-4 20-16,2-3-12 15,25 6 58-15,6 5 23 16,5 6-31-16,7 10 19 16,1 5-68-16,6 7 7 0,-3 6-16 15,-7 4-1-15,-2 0-11 16,-11 4-60-16,-11 11-72 15,-18 3-54-15,-8 2-78 16,-28-3-190-16,-2-4-543 0</inkml:trace>
  <inkml:trace contextRef="#ctx0" brushRef="#br0" timeOffset="48016.88">6939 3666 2286 0,'0'0'527'15,"0"0"-416"-15,0 0-104 16,0 0-6-16,0 0-1 0,0 0-35 16,138-79-56-1,-107 52-173-15,-6-2-339 0</inkml:trace>
  <inkml:trace contextRef="#ctx0" brushRef="#br0" timeOffset="48166.98">7195 3180 2428 0,'0'0'535'0,"0"0"-499"16,0 0-36-16,0 0-1 16,-27 158-16-16,12-75 17 15,8 30-127-15,0-18-333 16,7-21-955-16</inkml:trace>
  <inkml:trace contextRef="#ctx0" brushRef="#br0" timeOffset="48602.89">8446 3377 742 0,'0'0'1173'0,"0"0"-792"16,0 0-226-16,0 0-48 15,0 0-102-15,0 0-5 16,0 0 0-16,4 12 15 16,-4 55 71-16,0 14 28 15,0 9-58-15,0 4-9 16,0-1-47-16,-2-7 10 16,2-12-6-16,0-16-4 15,0-17-41-15,0-15-80 0,16-26-135 16,-1-4-52-1,1-23-247-15</inkml:trace>
  <inkml:trace contextRef="#ctx0" brushRef="#br0" timeOffset="48792.02">8549 3379 1866 0,'0'0'556'0,"0"0"-315"15,0 0-127-15,0 0-114 16,0 0 0-16,0 0 45 15,13 123-18-15,-7-54 23 16,4 8-50-16,1 0 1 16,-1-2-1-16,4-7-9 15,-1-10-39-15,-1-14-71 16,-8-8-70-16,3-14-103 0,-7-12-424 0</inkml:trace>
  <inkml:trace contextRef="#ctx0" brushRef="#br0" timeOffset="49204.49">8269 3696 1796 0,'0'0'575'15,"0"0"-394"-15,0 0-93 16,0 0-45-16,128-3-42 16,-61 3 29-16,8 0-17 0,10 0 1 15,2 0 11-15,-6 0-25 16,-10 0 0-1,-20 0-11-15,-17 0 8 0,-21 8 3 16,-13 15-18-16,-18 10 18 16,-15 15 82-16,-12 7-34 15,5 3-25-15,7-4 5 16,8-10-21-16,13-12-7 16,12-14 0-16,0-10 3 15,16-8-9-15,13-10-21 16,11-22-68-16,3-8-85 15,-5-6-73-15,-5 2-9 16,-8 5 123-16,-10 14 139 16,-9 11 173-16,0 14 105 15,-6 1-172-15,0 32-60 0,0 9-21 16,0 11 12-16,0 0-37 16,0-4-11-16,21-4 10 15,8-14-231-15,-2-17-559 0</inkml:trace>
  <inkml:trace contextRef="#ctx0" brushRef="#br0" timeOffset="49422.01">9505 3738 2734 0,'0'0'460'16,"0"0"-460"-16,0 0-301 15,0 0 21-15,0 0 67 16,0 0 87-16,-7 134 119 0,-4-97-18 16,8 7 2-16,-1-5-90 15,2-1-45-15,-3-6 124 16,3-3 16-16,2-11 7 16,0-9-33-16</inkml:trace>
  <inkml:trace contextRef="#ctx0" brushRef="#br0" timeOffset="50140.95">10173 4307 2116 0,'0'0'531'0,"0"0"-472"16,0 0-51-16,0 0-8 16,143-89-28-16,-76 34-14 15,2-12-22-15,-5-6 33 16,-6-6-155-16,-8 1-70 15,-15 1 105-15,-12 8 103 16,-10 12 48-16,-11 18 235 16,-2 20 75-16,0 19-58 15,-2 4-205-15,-11 37-46 16,2 12 30-16,1 14 5 0,10 0 24 16,0-6-30-1,14-6-24-15,13-15 25 0,11-10-31 16,2-19 1-16,5-11-2 15,-1-6-33-15,1-29-54 16,-5-10-77-16,-5-15-138 16,-6-8-79-16,-4-9-242 15,-10 5-26-15,-1 10 650 16,-12 19 558-16,0 20 303 16,-2 23-504-16,0 3-223 15,-2 36-45-15,-12 14-1 16,-1 8-27-16,1 7-1 15,6 5-60-15,1-4 3 16,7-6-3-16,2-5-209 16,13-15-124-16,6-21-648 0</inkml:trace>
  <inkml:trace contextRef="#ctx0" brushRef="#br0" timeOffset="65645.75">11538 4064 882 0,'0'0'2'0,"0"0"936"15,0 0-635-15,0 0-139 16,0 0 54-16,0 0-48 15,0 0-53-15,-9 4-27 16,9-4-63-16,0 0 28 16,0 0-26-16,0 0-19 15,0 0 45-15,0 0-44 16,0 0 11-16,0 0-19 0,0 0 15 16,0 0-14-16,17 0-4 15,10-6 0-15,9-1 1 16,0-2 8-16,4 5-9 15,0 0 0-15,-5 3-39 16,4 1 15-16,-6 0-124 16,5 0-153-16,-11 0-181 15,-7 0-422-15</inkml:trace>
  <inkml:trace contextRef="#ctx0" brushRef="#br0" timeOffset="65985.23">11369 3992 1793 0,'0'0'636'16,"0"0"-331"-16,0 0-105 15,0 0-61-15,0 0-34 0,0 0-58 16,0 0 14-16,69-58-61 16,-19 42 0-16,16 7-7 15,-4 2 4-15,-2 7-39 16,-2 0-56-16,-7 0-113 15,-4 10-108-15,-7-1-274 16,-15-2-842-16</inkml:trace>
  <inkml:trace contextRef="#ctx0" brushRef="#br0" timeOffset="66299.45">11799 3666 2165 0,'0'0'673'15,"0"0"-532"-15,0 0-80 16,0 0-30-16,0 0-19 16,-108 202 24-16,46-62-36 15,4-2 11-15,14-27-26 16,17-37-8-16,15-2-134 16,6-12-222-16,6-12-537 0</inkml:trace>
  <inkml:trace contextRef="#ctx0" brushRef="#br0" timeOffset="66883.07">12784 3708 636 0,'0'0'1117'0,"0"0"-726"16,0 0-116-16,0 0-44 0,0 0-13 16,0 0-115-16,0 0-60 15,-58 16-11-15,9 26-25 16,-2 6-7-16,-10 6 0 15,3-1 13-15,7-7-11 16,7-11-2-16,6-5 0 16,13-12-3-16,9-8 11 15,14-6-8-15,2-4 0 16,0 0 12-16,25 0-18 16,10 0 6-16,19 0 0 15,6-4-6-15,9-1 7 16,-2 0-2-16,-5 0-15 15,-4-2-81-15,-6 3-109 16,-5-5-111-16,-14 0-169 16,-8-3-196-16</inkml:trace>
  <inkml:trace contextRef="#ctx0" brushRef="#br0" timeOffset="67021.37">12862 3784 1575 0,'0'0'770'0,"0"0"-470"16,0 0-173-16,0 0-118 15,0 0 128-15,-49 151-77 16,28-70-27-16,2 8-15 16,-4-2-18-16,5 26-55 15,3-23-289-15,1-22-611 0</inkml:trace>
  <inkml:trace contextRef="#ctx0" brushRef="#br0" timeOffset="69575.39">2008 4630 1640 0,'0'0'265'15,"0"0"-137"-15,0 0-7 16,0 0 39-16,0 0-6 16,0 0 63-16,0 0-83 15,0-52-43-15,0 52 4 16,0 0-65-16,-2 0 2 15,-3 15-32-15,-1 20 18 16,-2 15-9-16,-2 14-9 16,1 4 6-16,3 1 3 15,-2-9-8-15,6-11-1 16,2-12 0-16,0-11-36 16,0-10-37-16,18-16-248 15,-1 0-158-15,-3-16-304 0</inkml:trace>
  <inkml:trace contextRef="#ctx0" brushRef="#br0" timeOffset="69943.63">2084 4628 1993 0,'0'0'288'16,"0"0"-220"-16,0 0 33 16,0 0-12-16,107 135 56 15,-99-75-4-15,-8 3-47 16,0 4-34-16,-4-3-49 15,-13-10 7-15,-4-8-10 16,6-16-8-16,3-14-8 0,6-12-29 16,6-4-38-16,0-22-112 15,6-16-94-15,19-3 68 16,0-2 92-16,0 8 121 16,-8 18 10-16,-3 13 123 15,-8 4 5-15,-2 21 71 16,1 6-42-16,-1 4-82 15,6-6 11-15,3-7-81 16,5-10 9-16,6-8 7 16,2 0-17-16,1-19-1 15,-4-8-13-15,-10-4-54 16,-6 2 48-16,-7 0-89 16,0 8-80-16,-9 10-60 15,-6 6-92-15,1 5-197 0</inkml:trace>
  <inkml:trace contextRef="#ctx0" brushRef="#br0" timeOffset="70863.48">2991 4953 1416 0,'0'0'700'0,"0"0"-504"15,0 0-12-15,0 0-44 16,0 0-9-16,0 0 0 15,0 0-63-15,-58-81-11 16,61 55-57-16,18 3 0 16,6 0-6-16,2 14 7 15,2 9-1-15,0 0 0 16,-2 32 1-16,-6 12-1 16,-7 10 0-16,-7 4 0 15,-7-3 3-15,-2-10 9 16,0-9-12-16,0-10 0 15,-11-10 6-15,-7-11-15 0,-7-5 9 16,-6-7-12-16,-2-21 12 16,1-12-32-16,10-13 31 15,9-5-8-15,13-4 9 16,0 4 19-16,27 9 2 16,15 6 15-16,9 13-14 15,14 10-8-15,2 11-13 16,-1 7-1-16,2 2-36 15,9 14-31-15,-16 7-271 16,-14-1-268-16</inkml:trace>
  <inkml:trace contextRef="#ctx0" brushRef="#br0" timeOffset="71817.17">3689 4634 1326 0,'0'0'631'0,"0"0"-545"16,0 0 10-16,0 0 37 15,0 0 22-15,0 0 61 16,0 0-94-16,-36-64-23 16,31 60-25-16,3 2-30 15,2 0-2-15,0 0-1 16,0-1-29-16,0 3 5 0,11 0-17 16,7 0 0-16,3 0-6 15,-6 13 4-15,-6 10 2 16,-9 8 0-16,0 1 1 15,-5 0 8-15,-8-6-8 16,2-10-1-16,6-6 10 16,5-7 4-16,0-3-8 15,18 0-6-15,20 0-41 16,9-7 16-16,26 1-265 16,-12 2-176-16,-8 4-275 0</inkml:trace>
  <inkml:trace contextRef="#ctx0" brushRef="#br0" timeOffset="72720.45">4327 4688 2083 0,'0'0'309'0,"0"0"-214"16,0 0-74-16,0 0 29 16,0 0-8-16,-137-36 71 15,102 66-22-15,4 17-67 16,6 6 5-16,10 7 7 16,7 1-35-16,8-7 38 15,14-11-39-15,17-9 1 16,11-15 8-16,8-15-9 15,8-4-45-15,4-23-84 16,-2-14-44-16,-4-11 18 16,-5-9-88-16,-12-7-20 0,-11-3 72 15,-8 0 179-15,-16 7 12 16,-4 10 164-16,0 14 115 16,0 17 14-16,-2 15-22 15,-9 4-168-15,-7 25-50 16,1 21-53-16,-6 10 27 15,9 9 1-15,6 2-28 16,3-5 34-16,5-5-34 16,0-11 0-16,3-12-16 15,13-10 7-15,5-14-17 16,6-10-7-16,4 0-58 16,8-26-34-16,-4-6-68 0,-1-2 28 15,-12 4 82-15,-2 9 83 16,-12 18 22-16,-8 3 29 15,0 15-50-15,0 20 113 16,0 3-80-16,0 0-7 16,0-6 2-16,0-10-23 15,16-6 8-15,11-10-11 16,9-6-3-16,4-4-21 16,5-22-76-16,-1-6-72 15,-3-8-18-15,-6-1-76 16,-6 2 51-16,-9 4 166 15,-9 12 46-15,-11 11 318 16,0 12-21-16,0 0-168 16,-2 28-14-16,-10 5-42 15,4 6-12-15,1-3-19 0,7-5-41 16,0-6 19-16,0-4-20 16,11-12-1-16,5-3-23 15,1-6-85-15,10-12-51 16,-2-10-168-16,-7-5-313 0</inkml:trace>
  <inkml:trace contextRef="#ctx0" brushRef="#br0" timeOffset="73171.42">5243 4766 687 0,'0'0'1185'0,"0"0"-816"16,0 0-231-16,0 0-112 16,0 0 22-16,-8 125 13 15,8-81 19-15,-2-4-4 16,2-2-67-16,0-8-1 0,0-7-14 15,0-10 6-15,0-7-85 16,0-6-13-16,0 0 14 16,0-16-37-16,0-12-173 15,2-6 110-15,10-4 162 16,-1-1 22-16,7 0 144 16,-1 6 52-16,12 9-42 15,0 6-74-15,5 9-49 16,-3 7 39-16,-2 2-9 15,-9 0-60-15,-11 19 16 16,-9 13 68-16,0 11-15 16,-27 5 33-16,-6 2-40 0,-1-1-40 15,1-10 6 1,11-9-28-16,4-12-1 0,14-10 0 16,4-8-24-16,0-2-25 15,19-24-99-15,10-6-42 16,7-6 96-16,0 0-32 15,-4 8 126-15,-11 9 54 16,-9 12 131-16,-6 9-11 16,-6 0-133-16,0 14-35 15,0 15 25-15,0 3-31 16,0 14-46-16,-2-8-154 16,2-9-395-16</inkml:trace>
  <inkml:trace contextRef="#ctx0" brushRef="#br0" timeOffset="74292.55">6232 4578 1570 0,'0'0'696'16,"0"0"-491"-16,0 0-165 0,0 0-39 16,0 0 5-16,0 0-6 15,0 0 109-15,-11 165-55 16,5-82 16-16,-4 0-38 15,-1-9-23-15,5-14 6 16,-3-14-15-16,2-14 0 16,2-12-3-16,3-11 17 15,2-9-10-15,0 0-4 16,11-26-6-16,16-13-132 16,9-7 13-16,4 0-67 15,0 7 65-15,0 15 69 16,-6 19 58-16,-10 5 47 15,-12 25-31-15,-12 18 86 0,0 7-22 16,-19-1-29 0,-12-2 23-16,-4-7-16 0,-1-10 5 15,3-10-30-15,6-11-32 16,9-9 43-16,9 0-44 16,9-22-18-16,7-12-118 15,24-7-27-15,10 1 68 16,1 2 0-16,-3 9 42 15,-7 12 53-15,-8 15 44 16,-11 2 51-16,-3 14 16 16,-6 12-35-16,-2-2 7 15,3-2-55-15,3-8-28 0,6-5 42 16,11-9-42 0,4 0 0-16,4-17-12 0,1-11-91 15,-10-2 30-15,-9-2-34 16,-8 3-15-16,-7 6 113 15,0 7 9-15,-2 8 120 16,-11 8 31-16,-1 0-95 16,1 20 31-16,4 4-26 15,7 4-34-15,2-2 31 16,0-2-57-16,15-6 20 16,10-7 15-16,6-8-30 15,5-3-12-15,3-6 6 16,4-16-25-16,7-11-45 15,-8-4-53-15,-5-6 33 16,-1-2 27-16,-9-4-17 0,-5 3 31 16,-7 7 49-16,-5 7 2 15,-6 15 171-15,-4 13 15 16,0 4-133-16,0 16-55 16,0 16 0-16,-6 12 43 15,-2 5-28-15,6 1-14 16,0-2 18-16,2-4-11 15,0-6-8-15,0-6 0 16,0-10 13-16,0-8-8 16,0-8-5-16,0-6 0 15,-2 0 9-15,0-13-9 16,2-13-29-16,0-6 29 16,8-6-3-16,21 3-3 0,3 3 6 15,4 7 0 1,0 9 31-16,-1 7-30 0,3 7 11 15,-3 2-12-15,-6 0 17 16,-4 0-37-16,-11 0-44 16,-10 11-91-16,-4 3 24 15,-35 4-130-15,-8-1-320 16,-6-7-590-16</inkml:trace>
  <inkml:trace contextRef="#ctx0" brushRef="#br0" timeOffset="74452.95">6518 4791 2031 0,'0'0'511'15,"0"0"-427"-15,0 0-31 16,0 0-52-16,120-30 53 16,-86 27-54-16,-1 1-15 15,0-8-107-15,-4 2-199 16,-6-6-469-16</inkml:trace>
  <inkml:trace contextRef="#ctx0" brushRef="#br0" timeOffset="74593.03">6919 4463 2460 0,'0'0'320'16,"0"0"-320"-16,0 0-17 15,-65 130-49-15,7-47-110 0,13-10-139 16,3-15-647-16</inkml:trace>
  <inkml:trace contextRef="#ctx0" brushRef="#br0" timeOffset="75031.7">5293 4590 1726 0,'0'0'784'16,"0"0"-623"-16,0 0-161 16,0 0-67-16,0 0 42 15,-31 164-6-15,4-90-216 16,8-7-633-16</inkml:trace>
  <inkml:trace contextRef="#ctx0" brushRef="#br0" timeOffset="75932.17">7773 4882 1333 0,'0'0'778'16,"0"0"-450"-16,0 0-9 16,0 0-198-16,0 0-77 0,0 0-33 15,0 0 1-15,22 48 25 16,-11-2-31-16,1-2 9 15,3-5-18-15,1-9 3 16,-1-10 0-16,3-10 9 16,-3-10-3-16,1 0 12 15,-3-18-18-15,1-14-52 16,-3-10 23-16,-2-4-72 16,0-3 36-16,6 6 54 15,8 10 11-15,-4 13 1 0,8 17-1 16,0 3 1-1,-2 16 42-15,-5 14-23 0,-5 5 17 16,-3 4 15-16,-10-4-51 16,-2 2 35-16,0-7-36 15,0-6 6-15,-7-8-21 16,-2-10 15-16,-2-6-15 16,7 0-12-16,2-16-95 15,2-14-44-15,0-5 4 16,19 3-5-16,8-2 99 15,-2 15 68-15,-5 14 44 16,-5 5 85-16,-2 15-61 16,-3 16 13-16,-8 8-28 15,-2 1-34-15,0 0 5 16,0-6-24-16,0-8-1 0,0-14-86 16,-4-8-166-16,-4-4-331 15</inkml:trace>
  <inkml:trace contextRef="#ctx0" brushRef="#br0" timeOffset="76075.45">8049 4770 2265 0,'0'0'356'16,"0"0"-261"-16,131-36-95 16,-63 36-46-16,1 0-64 15,35 15-104-15,-19 4-135 16,-9 1-784-16</inkml:trace>
  <inkml:trace contextRef="#ctx0" brushRef="#br0" timeOffset="76416.67">8985 4814 1824 0,'0'0'263'0,"0"0"-241"16,0 0-11-16,-4 113 12 15,0-69 106-15,-1 0 7 16,0-6-17-16,5-8-91 16,0-9-27-16,0-8 6 15,0-13-7-15,0 0-1 16,12-18-9-16,7-15-152 16,10-13 83-16,0-1-79 0,10 1 83 15,-8 8 75-15,-2 12 141 16,-5 16 64-16,-8 10-72 15,-5 5-66-15,-7 28 27 16,-4 8-58-16,0 8-30 16,0-1 8-16,0-2-14 15,0-8-120-15,2-13-130 16,14-13-403-16</inkml:trace>
  <inkml:trace contextRef="#ctx0" brushRef="#br0" timeOffset="76576.87">9453 4877 2221 0,'0'0'709'0,"0"0"-585"0,0 0-124 16,0 0-1-16,0 0-21 16,0 0 22-16,118 12-9 15,-73 12-48-15,-7 0-218 16,-11-4-383-16</inkml:trace>
  <inkml:trace contextRef="#ctx0" brushRef="#br0" timeOffset="76705.95">9444 5115 738 0,'0'0'1921'0,"0"0"-1616"16,0 0-254-16,0 0-51 0,0 0-101 15,199-11-88-15,-126-1-8 16,-2 1-356-16</inkml:trace>
  <inkml:trace contextRef="#ctx0" brushRef="#br0" timeOffset="76984.23">10015 5034 2290 0,'0'0'371'0,"0"0"-371"16,0 0-263-16,92-138 46 15,-55 87 217-15,-3-2 128 0,-5 10 14 16,-7 8-118 0,-9 13 18-16,-3 12 20 0,-10 10 59 15,0 4-8-15,0 27-47 16,-8 13 24-16,-7 5-41 16,2 8-47-16,-3-3 23 15,3-4-25-15,8-8-19 16,1-9-7-16,4-12-232 15,4-9-114-15,10-12-606 0</inkml:trace>
  <inkml:trace contextRef="#ctx0" brushRef="#br0" timeOffset="77170.62">10412 4845 2318 0,'0'0'624'0,"0"0"-526"0,0 0-98 16,0 0-63-16,0 0 54 15,0 0 9-15,9 126 6 16,0-90 46-16,2 0-52 16,-2-6 6-16,-5-4-12 15,-4-8 6-15,0-6-43 16,-38-12-120-16,3 0-155 16,-5-14-513-16</inkml:trace>
  <inkml:trace contextRef="#ctx0" brushRef="#br0" timeOffset="77285.69">10414 4792 2206 0,'0'0'616'16,"0"0"-547"-16,152-31-69 0,-67 31-136 15,-21 0-141-15,-10 11-323 16</inkml:trace>
  <inkml:trace contextRef="#ctx0" brushRef="#br0" timeOffset="77654.38">11473 4768 1943 0,'0'0'370'0,"0"0"-370"16,0 0-30-16,0 0 30 15,-118 74 24-15,64-34 94 16,-4 5 0-16,3-3-78 16,8-4-16-16,9-8 25 15,20-12-27-15,7-6 32 16,11-4 2-16,9-2 18 15,24 2 42-15,12 2-68 16,6 0-30-16,5 2-8 16,-5-2-10-16,1 0-23 15,10-1-106-15,-18-6-204 0,-4-3-432 0</inkml:trace>
  <inkml:trace contextRef="#ctx0" brushRef="#br0" timeOffset="77971.77">11818 4842 1536 0,'0'0'993'0,"0"0"-884"16,0 0-109-16,0 0-21 16,0 0 21-16,0 0 97 15,-58 129 54-15,58-95-62 16,8-2-57-16,15-2 11 0,18-10-42 15,8-8 15 1,9-12-13-16,2 0 7 0,0-18-20 16,-13-10 0-16,-7-5-26 15,-22-6 35-15,-18-1-47 16,-2-1 25-16,-34 8 17 16,-17 8 8-16,-7 16-11 15,-7 9 9-15,-16 8-239 16,21 14-231-16,10-1-620 0</inkml:trace>
  <inkml:trace contextRef="#ctx0" brushRef="#br0" timeOffset="78575.5">11548 4895 1662 0,'0'0'628'0,"0"0"-533"16,0 0-79-16,0 0-13 15,0 0 3-15,0 0 56 16,0 0 4-16,-129 134-59 15,98-104 41-15,4-8-47 16,12-6 15-16,9-6 26 16,6-6-42-16,6 2 34 15,25-4 81-15,16 0-66 16,4-2 4-16,5 0-53 16,2 0-51-16,-7 0-73 15,-2-12-114-15,-13 0-223 16,-14 0-166-16</inkml:trace>
  <inkml:trace contextRef="#ctx0" brushRef="#br0" timeOffset="78708.59">11620 4937 1685 0,'0'0'805'16,"0"0"-691"-16,0 0-69 16,0 0-6-16,-31 142-38 15,25-80 16-15,-8 28-17 16,3-14-94-16,-1-11-287 0</inkml:trace>
  <inkml:trace contextRef="#ctx0" brushRef="#br0" timeOffset="79752.77">2835 6057 1007 0,'0'0'1367'0,"0"0"-1051"15,0 0-217-15,0 0-42 16,0 0-56-16,0 0-1 16,0 0 35-16,-22 100-16 15,12-35 17-15,2 5-36 16,1-2 7-16,3-7-4 15,2-10-3-15,0-12-62 16,2-13-113-16,0-22-115 16,0-4-203-16,0 0-198 0</inkml:trace>
  <inkml:trace contextRef="#ctx0" brushRef="#br0" timeOffset="80331.7">2469 6025 1918 0,'0'0'585'16,"0"0"-401"-16,0 0-95 16,0 0-79-16,0 0-8 15,0 0 62-15,178-5-56 16,-101 9 5-16,5 4-7 16,0-1 7-16,-5 4-18 15,-11 5 5-15,-14 4 0 16,-17 7-15-16,-15 10 30 15,-15 4-8-15,-5 10 44 0,-5-1-42 16,-17-4 30 0,-5-7-38-16,9-12-1 0,5-10 9 15,7-13-8-15,6-4-1 16,0-12 0-16,21-20-191 16,10-7 28-16,8-5 23 15,-1 2 4-15,-5 10 106 16,-10 11 30-16,-8 12 11 15,-7 9 61-15,0 6-21 16,-4 23 57-16,3 3-38 16,3 3-28-16,11-5 7 15,8-7-48-15,13-14 20 0,9-9-21 16,10-4-12-16,-1-26-18 16,-2-7-47-16,-12-6-57 15,-12-3-31-15,-16 0-37 16,-12 4 84-16,-6 4 116 15,0 9 2-15,0 10 304 16,0 15-1-16,-4 4-167 16,4 9-91-16,0 24-44 15,0 6 26-15,0 8-13 16,0 1-2-16,0-2 0 16,0-1-12-16,0-11-12 15,-2-6-77-15,-30-21-140 16,3-7-272-16,-2 0-776 0</inkml:trace>
  <inkml:trace contextRef="#ctx0" brushRef="#br0" timeOffset="80474.92">3474 5584 2145 0,'0'0'631'0,"0"0"-555"15,0 0-76-15,0 0-2 16,-64 147 2-16,40-31-22 15,6-14-108-15,9-13-422 0</inkml:trace>
  <inkml:trace contextRef="#ctx0" brushRef="#br0" timeOffset="81195.08">5280 5747 1798 0,'0'0'582'15,"0"0"-325"-15,0 0-84 16,0 0-140-16,0 0-15 15,-22 153 80-15,-5-36-51 0,0 2 33 16,6-11-39-16,7-18-25 16,9-25 16-16,5 1-26 15,0-2-6-15,0-15 0 16,19-10-14-16,0-15 13 16,6-12-80-16,6-12-87 15,-6-12-117-15,-15-10-335 0</inkml:trace>
  <inkml:trace contextRef="#ctx0" brushRef="#br0" timeOffset="81353.25">4819 6217 2112 0,'0'0'689'0,"0"0"-481"16,0 0-153-16,116-29-17 15,-47 27-14-15,9 2-18 0,2 0-12 16,1 17-24-16,19 20-245 15,-22-2-237-15,-13-6-741 0</inkml:trace>
  <inkml:trace contextRef="#ctx0" brushRef="#br0" timeOffset="81615.67">5878 6377 1506 0,'0'0'1122'0,"0"0"-819"16,0 0-210-16,0 0-40 16,0 0 24-16,0 0-65 15,0 0 21-15,138 0-33 16,-87 0-11-16,1 0 5 15,-10 2-134-15,-17 18-198 16,-12-3-158-16,-13 2-338 0</inkml:trace>
  <inkml:trace contextRef="#ctx0" brushRef="#br0" timeOffset="81734.84">5902 6561 1528 0,'0'0'1098'15,"0"0"-828"-15,0 0-233 16,0 0-19-16,0 0-36 0,147 4-40 15,-60-4-142-15,-10 0-170 16,-13 0-1356-16</inkml:trace>
  <inkml:trace contextRef="#ctx0" brushRef="#br0" timeOffset="82554.88">7447 5992 1088 0,'0'0'521'0,"0"0"-321"16,0 0-48-16,0 0-57 15,0 0-29-15,0 0 58 16,0 0-26-16,56-83-35 16,-38 83 25-16,-1 0-31 0,-1 23 41 15,-5 8 18 1,-11 13-32-16,0 9 17 0,-6 5-54 16,-15 0-26-16,0-8 8 15,2-8-21-15,3-12-4 16,12-12-4-16,2-10 8 15,2-8 4-15,0 0-12 16,2-5-11-16,14-23 11 16,7-13-147-16,0-13 29 15,2-9-53-15,-7-3 4 16,0 6 26-16,-9 12 136 16,-7 18 5-16,-2 18 198 15,0 12-111-15,-6 8-19 0,-8 22 34 16,3 10-20-1,5 6 28-15,6 3-72 0,0-3-17 16,2-4-5-16,17-6-4 16,4-6-5-16,6-8-7 15,0-6-58-15,0-7-53 16,0-9-179-16,-10 0-200 16,-5-16-353-16</inkml:trace>
  <inkml:trace contextRef="#ctx0" brushRef="#br0" timeOffset="82727.39">7316 5781 1901 0,'0'0'831'0,"0"0"-619"16,0 0-155-16,0 0-6 15,0 0-51-15,166 10 10 16,-108 8-20-16,23 15-72 15,-19-4-420-15,-4 0-639 0</inkml:trace>
  <inkml:trace contextRef="#ctx0" brushRef="#br0" timeOffset="82944.92">8111 6067 1976 0,'0'0'793'0,"0"0"-553"15,0 0-194-15,0 0-20 16,0 0-26-16,0 0 15 16,145 19-30-16,-74-8-34 15,-15 2-316-15,-2-5-299 0</inkml:trace>
  <inkml:trace contextRef="#ctx0" brushRef="#br0" timeOffset="83892.22">8628 6409 1564 0,'0'0'810'0,"0"0"-657"16,0 0-96-16,0 0-26 15,0 0-29-15,0 0 35 16,150-90-37-16,-92 46-15 16,2-7-7-16,0-2-50 15,-2-8 19-15,0 1-2 16,-9-2 6-16,-6-1 43 15,-8 9 12-15,-8 11 4 16,-9 11 98-16,-9 15 7 16,-7 13 24-16,-2 4-114 0,0 12-4 15,-16 24-17-15,-3 15 31 16,-2 7-10-16,8 3 26 16,8-1-50-16,5-7 35 15,0-9-36-15,5-10 2 16,19-15-8-16,3-8 6 15,6-11-27-15,4-6-37 16,-2-22-112-16,-4-12 0 16,-4-8-101-16,-3-5 28 15,-8-5 62-15,-3 4 73 16,-3 4 114-16,-6 10 175 16,0 14 209-16,-4 11-2 15,0 12-147-15,0 3-140 0,0 14-36 16,-8 18-53-16,-4 12 31 15,-3 8-30-15,1 6 7 16,1-1-28-16,4-1-36 16,9-5-248-16,0-12-213 15,0-13-532-15</inkml:trace>
  <inkml:trace contextRef="#ctx0" brushRef="#br0" timeOffset="84628.36">9735 6152 614 0,'0'0'1292'16,"0"0"-810"-16,0 0-250 15,0 0-122-15,0 0-68 16,0 0 33-16,0 0-17 16,-56 70 5-16,56-46-33 15,0-2-24-15,22-6 41 16,7-8-47-16,5-8 11 16,-1 0 2-16,-4-14 4 15,-10-8-16-15,-5-5-1 0,-14 1-9 16,-4 3-17-16,-27 2 13 15,-14 12-57-15,-7 9-42 16,-19 4-124-16,13 16-242 16,12 2-718-16</inkml:trace>
  <inkml:trace contextRef="#ctx0" brushRef="#br0" timeOffset="85368.45">7253 6549 1247 0,'0'0'678'0,"0"0"-368"15,0 0-110-15,0 0-34 16,0 0-59-16,0 0-51 16,0 0 18-16,79-3-66 15,-31 2 20-15,8 1 12 16,6 0-34-16,9 0 41 0,12 0-42 16,19 1-4-16,28 4 40 15,26-1-40-15,2-4 19 16,-2 0-20-16,-15 0 17 15,-12 0 0-15,4-6-17 16,8-2 0-16,-2-2-16 16,-6 2 23-16,-4 0-7 15,-26 0 0-15,-18 1 9 16,-22 6 0-16,-13-1-9 16,6 0 0-16,0 2 8 15,0 0-2-15,-16 0-6 16,-18 0 0-16,-7 0-27 0,-7 0-4 15,-8 0-179 1,-2 0-97-16,-14 2-47 0,-5 1-927 0</inkml:trace>
  <inkml:trace contextRef="#ctx0" brushRef="#br0" timeOffset="86082.9">8479 6900 1692 0,'0'0'487'16,"0"0"-391"-16,0 0-28 16,0 0 81-16,0 0 20 15,0 0-36-15,0 0-14 16,16-2-78-16,1-13-22 15,6 0-19-15,-5-6 20 16,-5 2-31-16,-9-2 11 16,-4 5-9-16,0 4-6 15,-21 7-4-15,-10 5 3 16,-6 0 15-16,-3 14 2 0,11 13 0 16,9 10-1-1,11 6 0-15,9 0 36 0,0 3-29 16,27 1 14-16,4-6 11 15,3-7-31-15,-5-8 30 16,-7-8-15-16,-11-7-15 16,-11-6 29-16,0-3-15 15,-29 1 65-15,-17-1-47 16,-12 2-33-16,-5 0 0 16,1 0-66-16,10 1-43 15,10 5-139-15,18 1-132 16,15-5-517-16</inkml:trace>
  <inkml:trace contextRef="#ctx0" brushRef="#br0" timeOffset="86803.55">10207 6450 188 0,'0'0'1847'0,"0"0"-1266"16,0 0-371-16,0 0-113 0,0 0-67 15,0 0 12 1,0 0-41-16,16 22 19 0,-1 6 28 16,1 4-47-16,-1 2 21 15,-3-5-22-15,-4-7 1 16,1-6-9-16,-5-8 8 15,4-6 0-15,-4-2 0 16,3 0 16-16,1-22-41 16,2-12-8-16,-4-10-27 15,7-13 20-15,-1-6-32 16,1-4-7-16,3 2 37 16,-1 6 42-16,1 13 84 0,4 12 35 15,0 12-41 1,0 8 13-16,14 6-71 0,8 4-10 15,9 4 8-15,16 0-7 16,6 0 16-16,1 0-27 16,-1 6-17-16,-4 4 17 15,-13 3-119-15,-13 10-173 16,-18-5-278-16,-19-1-688 0</inkml:trace>
  <inkml:trace contextRef="#ctx0" brushRef="#br0" timeOffset="87221">10653 6377 1884 0,'0'0'277'0,"0"0"-187"16,0 0-78-16,0 0 21 15,0 0 76-15,0 0 64 16,0 0 16-16,0 97-81 15,0-60-79-15,-2-2 18 16,-5 0-46-16,0-7 5 16,0-10 0-16,7-6-5 15,-2-6-1-15,2-6 12 16,0 0-2-16,9-16-20 16,11-16-52-16,9-8-81 15,2-6 54-15,5-4-29 16,-3 5 26-16,-6 10 92 0,-9 10 25 15,-5 18 157 1,-13 7-162-16,0 11-3 0,-2 21 86 16,-11 8-61-16,1 2-5 15,10 1 18-15,2-5-46 16,10-4 44-16,21-4-37 16,13-8-15-16,12-8 7 15,6-7-8-15,5-7-59 16,20 0-153-16,-18-7-283 15,-15-5-522-15</inkml:trace>
  <inkml:trace contextRef="#ctx0" brushRef="#br0" timeOffset="87928.45">11747 6527 1788 0,'0'0'674'0,"0"0"-382"16,0 0-91-16,0 0-66 0,0 0-21 15,0 0-54 1,0 0 29-16,13 0-64 0,12 0-24 16,6 0 11-16,2 0-12 15,6 0-13-15,-8 0-25 16,-2 0-92-16,-5 10-21 16,-10 2-373-16,-12-4-237 0</inkml:trace>
  <inkml:trace contextRef="#ctx0" brushRef="#br0" timeOffset="88106.62">11696 6697 2176 0,'0'0'852'0,"0"0"-728"16,0 0-101 0,0 0-23-16,0 0 0 0,0 0-12 15,134 0 12-15,-96 0-1 16,6 0-115-16,-10 5-418 15,-12 2-373-15</inkml:trace>
  <inkml:trace contextRef="#ctx0" brushRef="#br0" timeOffset="91685.63">2305 7682 1202 0,'0'0'323'0,"0"0"-125"15,0 0-15-15,0 0-13 0,0 0-40 16,0 0 13-16,0 0-9 15,0-37-18-15,0 37 9 16,0-3-52-16,0 1-12 16,0 2-6-16,0 0-32 15,0 0 13-15,0 5-36 16,0 21 0-16,0 11 30 16,0 4-30-16,-3 6 33 15,-1-4-33-15,0-8 10 16,1-9-14-16,0-5 4 15,3-11 0-15,0-6 0 16,0-4 14-16,0 0-20 16,0 0 6-16,0 0-11 0,0-22-9 15,0-10-143 1,6-10 56-16,13-11-7 0,6-1-40 16,6 8 94-16,2 8 60 15,-1 14 2-15,-1 15 74 16,-4 9-35-16,-3 7 28 15,-3 19 29-15,-4 8-38 16,-5 6 28-16,-4 4-41 16,-3 0-23-16,-3 2 9 15,-2-3-32-15,0-3-1 16,0-7 0-16,0 1-133 16,2-13-163-16,4-11-482 0</inkml:trace>
  <inkml:trace contextRef="#ctx0" brushRef="#br0" timeOffset="91892.76">2732 7758 1448 0,'0'0'853'16,"0"0"-611"-16,0 0-65 15,0 0-43-15,0 0-38 16,0 0-11-16,132 3-43 15,-85 4-33-15,-1 6-6 16,-3-1-3-16,-5-1-105 0,-11 5-129 16,-19 8-76-1,-8-5-262-15,0-1-526 0</inkml:trace>
  <inkml:trace contextRef="#ctx0" brushRef="#br0" timeOffset="92020.85">2882 7958 895 0,'0'0'1074'16,"0"0"-730"-16,0 0-170 15,0 0 61-15,0 0-116 16,0 0-77-16,0 0-42 16,167-18-37-16,-114 13-230 15,-3 1-413-15</inkml:trace>
  <inkml:trace contextRef="#ctx0" brushRef="#br0" timeOffset="92305.04">3343 7961 2300 0,'0'0'352'0,"0"0"-351"16,0 0 9-16,0 0-9 15,85-108 8-15,-60 65 104 16,-1-1-108-16,0 2-5 16,-1 4 0-16,-3 4-52 15,-5 6 45-15,-3 8 7 16,-6 8 73-16,-3 7 71 15,-1 5-104-15,-2 3-23 16,0 21 1-16,0 10-17 16,0 9 17-16,0 6-18 15,-2 4 2-15,-5-6-22 0,3-2-38 16,4-7-162 0,0-12-155-16,0-13-594 0</inkml:trace>
  <inkml:trace contextRef="#ctx0" brushRef="#br0" timeOffset="92570.31">3841 7645 1655 0,'0'0'343'0,"0"0"-110"15,0 0-85-15,0 0-63 16,0 0 55-16,0 0-27 15,-10 113-7-15,12-71-24 0,14-2-55 16,0-2 22-16,0-5-28 16,-3-5-21-16,-7-5 17 15,-3-4-16-15,-3-6-1 16,0-4 6-16,-14-4-6 16,-10-5-7-16,-12-2-138 15,5-19-189-15,4-6-510 0</inkml:trace>
  <inkml:trace contextRef="#ctx0" brushRef="#br0" timeOffset="92697.39">3914 7642 1618 0,'0'0'681'16,"0"0"-540"-16,0 0-127 0,114-17-6 16,-79 17-8-16,7 0-37 15,-6 15-144-15,-9-3-628 0</inkml:trace>
  <inkml:trace contextRef="#ctx0" brushRef="#br0" timeOffset="92906.53">4277 7778 1991 0,'0'0'864'16,"0"0"-655"-16,0 0-209 0,0 0-142 15,0 0-128-15,0 0 13 16,0 0-392-16</inkml:trace>
  <inkml:trace contextRef="#ctx0" brushRef="#br0" timeOffset="93018.68">4248 8182 2181 0,'0'0'317'0,"0"0"-219"16,0 0-98-16,-51 101-140 15,24-70-200-15,5-12-481 0</inkml:trace>
  <inkml:trace contextRef="#ctx0" brushRef="#br0" timeOffset="93927.3">4830 7774 1264 0,'0'0'540'15,"0"0"-267"-15,0 0-13 16,0 0-86-16,0 0-85 15,0 0-34-15,0 0-46 0,120-71 46 16,-88 71-10 0,-3 11-3-16,-7 17 30 15,-11 11-35-15,-9 7 17 0,-2 5 19 16,-11 3-58-16,-9-3 31 16,-3-9-46-16,6-10 1 15,3-11-6-15,8-10 11 16,4-10-6-16,2-1 0 15,0-1-39-15,8-23 11 16,13-12-233-16,3-10 43 16,1-10-2-16,-3-4-88 15,-4 3 15-15,-5 13 293 16,-6 13 25-16,-7 16 336 16,0 15-81-16,-2 0-170 15,-14 24 18-15,1 10-17 0,3 4-2 16,8 2-12-16,4-1-66 15,0-3 28-15,18-6-59 16,6-6 0-16,3-9-1 16,2-2-19-16,-5-9-60 15,1-4-117-15,-2 0-65 16,-10-9-68-16,-7-6-495 0</inkml:trace>
  <inkml:trace contextRef="#ctx0" brushRef="#br0" timeOffset="94122.69">4890 7546 2046 0,'0'0'647'16,"0"0"-438"-16,0 0-98 15,0 0-39-15,0 0-32 16,0 0-39-16,150 0 18 15,-92 4-19-15,-2 7-69 16,10 6-174-16,-14-5-290 16,-12 2-492-16</inkml:trace>
  <inkml:trace contextRef="#ctx0" brushRef="#br0" timeOffset="94469.92">5503 7812 1753 0,'0'0'716'15,"0"0"-378"-15,0 0-164 0,0 0-77 16,0 0-36-16,0 0-53 16,0 0 14-16,94-19-22 15,-63 19-42-15,-9 0-49 16,-3 9-279-16,-11 3-247 15,-8-2-769-15</inkml:trace>
  <inkml:trace contextRef="#ctx0" brushRef="#br0" timeOffset="94613.12">5534 7949 2297 0,'0'0'574'0,"0"0"-505"15,0 0-32-15,0 0 13 16,0 0-44-16,0 0-12 0,141 5-23 15,-99-1-305-15,-3-1-568 16</inkml:trace>
  <inkml:trace contextRef="#ctx0" brushRef="#br0" timeOffset="96018.16">10503 7674 1565 0,'0'0'359'16,"0"0"-221"-16,0 0-9 15,0 0-40-15,0 0-56 16,0 0 104-16,0 0-61 16,-2-72-30-16,-18 72-20 15,-7 0-17-15,-4 0-9 16,-5 13 40-16,3 10-4 15,2 5 46-15,8 6-39 16,8 6-4-16,11 4 19 16,4 2-31-16,0 1 31 15,17-1-19-15,8-2-33 16,-3-8 36-16,5-8-42 16,-12-8 0-16,-1-7-1 0,-12-8 18 15,-2-3-13-15,-14-2 7 16,-17 0 2-16,-13 0 20 15,-3 0-33-15,-2 0-22 16,11 0-34-16,7 0-163 16,13 2-254-16,12 3-475 0</inkml:trace>
  <inkml:trace contextRef="#ctx0" brushRef="#br0" timeOffset="96451.21">10973 7856 1580 0,'0'0'628'0,"0"0"-375"16,0 0 51-16,0 0-143 16,0 0-84-16,0 0 5 15,0 0-73-15,70-6 0 16,-39 6-9-16,5 0-21 16,-7 4-6-16,-9 7-103 15,-18 5-191-15,-2-5-206 16,0 0-560-16</inkml:trace>
  <inkml:trace contextRef="#ctx0" brushRef="#br0" timeOffset="96571.35">10973 8011 1817 0,'0'0'709'16,"23"0"-515"-16,12 0-133 0,8 0-7 16,6 0-54-16,16 0-82 15,-16 0-15-15,-12 0-440 0</inkml:trace>
  <inkml:trace contextRef="#ctx0" brushRef="#br0" timeOffset="97096.87">10022 7993 1781 0,'0'0'619'16,"0"0"-304"-16,0 0-91 15,0 0-135-15,0 0-13 16,0 0-75-16,0 0 10 16,29 30-2-16,-27 4 9 15,-2 6-19-15,-4 4 1 16,-23 2-38-16,-22 10-24 0,6-11-228 15,10-11-295-15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31.8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0 135 9026,'0'0'5280,"5"-2"-4803,-4 2-318,0 0 1,0-1-1,0 1 0,0-1 0,0 1 0,1-1 1,-1 1-1,0-1 0,0 0 0,0 1 0,0-1 1,-1 0-1,1 0 0,0 0 0,0 0 0,0 0 1,-1 0-1,1 0 0,0 0 0,-1 0 0,1 0 1,-1 0-1,1 0 0,-1 0 0,0-1 1,1 1-1,-1 0 0,0 0 0,0 0 0,0-1 1,0 1-1,0 0 0,0 0 0,0 0 0,0-1 1,-1-1 2214,14 19-2294,-11-15-93,1 0 0,-1 0 0,1-1 0,0 1 0,-1-1 1,1 1-1,0-1 0,0 0 0,-1 0 0,1 0 0,0 0 0,-1-1 0,1 1 0,0-1 1,-1 1-1,1-1 0,-1 0 0,1 0 0,-1 0 0,1-1 0,-1 1 0,0-1 0,1 1 1,-1-1-1,0 0 0,0 1 0,0-1 0,0 0 0,-1 0 0,3-3 0,-1-1-91,0 1-1,0-1 1,-1 0-1,1 0 1,-1 0-1,0 0 1,-1 0-1,0 0 1,0 0-1,0-1 1,-1-8-1,0 15 64,0-1 1,0 1-1,0-1 0,-1 1 0,1-1 0,0 1 1,-1-1-1,1 1 0,0-1 0,-1 1 0,1 0 1,-1-1-1,1 1 0,-1-1 0,1 1 0,0 0 1,-1 0-1,0-1 0,1 1 0,-1 0 0,1 0 1,-1-1-1,1 1 0,-1 0 0,1 0 0,-1 0 1,0 0-1,1 0 0,-1 0 0,1 0 0,-1 0 1,1 0-1,-1 0 0,0 0 0,1 1 0,-1-1 1,0 0-1,-3 1-404,-19-1-2215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32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9 12203,'0'0'11310,"-1"-4"-10651,-1-1-320,1 12-93,0 30 43,6 53 48,4 22-161,18 134-394,-27-243 131,1 3-85,0 0-1,1 1 1,-1-1-1,1 0 1,1 0 0,3 9-1,-5-13-206,1-1 0,-1 1 1,0-1-1,1 1 0,-1-1 0,0 1 0,1-1 0,0 0 0,-1 1 0,1-1 1,0 0-1,0 0 0,0 0 0,-1-1 0,5 2 0,10 0-6004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32.9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14715,'0'0'6802,"-12"162"-6258,12-93 176,0 6-472,0 1-104,12-4-88,8-3-56,-1-11-632,0 0-1337,1-15-1103,-11-17-2962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33.7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0 192 15019,'0'0'6239,"37"-23"-6039,124-68-135,-144 83-51,1 0-1,0 1 1,0 2-1,0-1 0,1 2 1,0 1-1,28-3 1,-7 2-11,111-11 12,155 4 1,-305 11-20,0 0 0,-1 0 0,1 0-1,0 1 1,-1-1 0,1 0 0,0 1 0,-1-1 0,1 0 0,-1 1 0,1-1 0,-1 1 0,1-1 0,-1 0 0,1 1 0,-1 0 0,1-1 0,-1 1 0,1-1 0,-1 1 0,0-1 0,1 1 0,-1 0 0,0-1 0,0 1 0,0 0 0,1-1 0,-1 1 0,0 0 0,0-1 0,0 1 0,0 0-1,0 0 1,0-1 0,0 1 0,-1 1 0,-4 28 31,-5-10 113,-1 0 0,-1-1 0,-1-1 0,0 0 0,-2-1 0,1 0 0,-20 15 0,-18 24 266,39-43-307,10-11-101,0 0 1,0 1-1,1-1 1,-1 1-1,1 0 1,0 0 0,0 0-1,0 0 1,0 0-1,0 0 1,1 0-1,-3 7 1,14-12-1057,4-6 777,-2 1 0,1-2-1,-1 0 1,0 0 0,-1-1 0,16-18-1,56-77-751,-59 71 1576,-23 33 238,-1 4-197,-1 41 169,3 67-8,-2-109-739,0 0 0,1 0 0,-1 0 0,1 0 0,-1 0 0,1 0-1,0 0 1,-1-1 0,1 1 0,0 0 0,0 0 0,0 0 0,1-1 0,-1 1 0,0-1 0,1 1-1,-1-1 1,1 1 0,-1-1 0,1 0 0,0 0 0,-1 0 0,1 0 0,0 0 0,0 0-1,0 0 1,0-1 0,0 1 0,0 0 0,0-1 0,0 0 0,0 0 0,0 1 0,0-1 0,0 0-1,0-1 1,0 1 0,0 0 0,0 0 0,3-2 0,2 1-93,0-1 0,-1 0-1,1 0 1,-1-1 0,1 0 0,-1 0-1,0 0 1,0-1 0,-1 1 0,10-10 0,4-8-385,-1-1 0,16-28 1,0 1 472,-31 57 399,-1 0 1,0 0-1,-1 1 0,0-1 1,1 16-1,-4 21-153,1-35-200,0 0-1,1 0 0,0 0 0,1 0 1,0 0-1,0 0 0,1 0 1,4 11-1,-6-21-45,0 1 0,0-1 0,0 0-1,1 1 1,-1-1 0,0 0 0,0 0 0,1 1 0,-1-1 0,0 0-1,0 1 1,1-1 0,-1 0 0,0 0 0,1 0 0,-1 1-1,1-1 1,-1 0 0,0 0 0,1 0 0,-1 0 0,0 0 0,1 0-1,-1 0 1,1 0 0,-1 0 0,0 0 0,1 0 0,-1 0 0,1 0-1,-1 0 1,0 0 0,1 0 0,-1 0 0,1 0 0,-1-1 0,0 1-1,1 0 1,-1 0 0,0 0 0,1-1 0,-1 1 0,0 0-1,0 0 1,1-1 0,-1 1 0,0 0 0,0-1 0,1 1 0,-1-1-1,16-18 27,-15 17-34,23-32-207,-6 6-147,34-38-1,-47 61 325,0-1 1,0 1 0,0 0-1,1 1 1,0-1 0,0 1-1,0 0 1,0 1 0,1-1-1,-1 1 1,1 1-1,13-4 1,-18 5 35,0 1 0,0 0 0,0 0 0,0 0 0,0 0 0,0 0 0,0 1 0,0-1 0,0 1 1,0-1-1,0 1 0,-1 0 0,1-1 0,0 1 0,0 0 0,-1 0 0,1 0 0,0 1 0,-1-1 0,1 0 0,-1 1 0,1-1 0,-1 0 0,0 1 0,0 0 0,0-1 0,0 1 0,0 0 0,0 0 1,0-1-1,0 1 0,-1 0 0,1 0 0,-1 0 0,1 0 0,-1 0 0,0 3 0,3 12 69,-2-1-1,0 1 1,-2 27 0,0-21-26,2-33-418,1 0-1,0 0 0,1 0 0,0 0 0,0 1 0,1-1 0,10-17 0,-12 23 306,1-1 1,-1 1-1,1-1 1,0 1-1,1 0 1,-1 0-1,1 0 1,-1 0-1,1 1 0,0-1 1,1 1-1,-1 0 1,0 0-1,1 1 1,0 0-1,0-1 1,-1 1-1,1 1 0,0-1 1,1 1-1,-1 0 1,6-1-1,-8 3 89,-1-1-1,1 1 1,-1 0 0,1 0-1,-1 0 1,1 0 0,-1 1-1,0-1 1,0 1-1,0-1 1,0 1 0,0 0-1,0 0 1,0 0 0,0 0-1,-1 0 1,1 0 0,-1 0-1,1 1 1,-1-1-1,0 0 1,0 1 0,0-1-1,0 1 1,-1-1 0,1 1-1,0 3 1,4 14 193,-1 0-1,2 28 1,-5-39-193,5 175-1512,-6-178 1111,-1 7-4585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34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90 10426,'0'0'13691,"247"-55"-13691,-99 38-136,-26 5-1952,-9 6-7082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05.2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 12467,'0'0'7345,"2"33"-6650,0-12-581,7 212 699,-9-178-473,0-53-239,1-34-29,1 14-340,1-1 0,1 1 0,1 0 1,0 0-1,1 0 0,1 1 0,1 0 0,0 0 0,2 0 0,-1 2 0,2-1 0,12-14 0,-20 27 270,0 1 1,-1-1-1,1 1 1,0-1-1,0 1 1,0 0-1,0 0 0,1 0 1,-1 0-1,0 1 1,5-2-1,-6 3 5,-1 0 0,0-1 0,1 1 0,-1 0 0,0 0 0,1 0 0,-1 0 0,0 1 0,1-1 0,-1 0 0,0 0 0,0 1 0,1-1 0,-1 1 0,0-1 0,0 1 0,0 0 0,0-1 0,1 1 0,-1 0 0,0 0 0,0 0 0,0 0 1,-1 0-1,1 0 0,0 0 0,0 0 0,0 0 0,-1 0 0,1 0 0,-1 1 0,1-1 0,-1 0 0,1 2 0,17 45 358,-11-26-212,1-1-1,1 0 1,18 29 0,-23-43-137,0-1 0,1 0-1,0-1 1,0 1 0,0-1 0,1 0-1,0 0 1,-1-1 0,2 0 0,-1 0-1,0 0 1,1-1 0,0 0-1,0 0 1,7 2 0,-4-2-68,-1-1 1,0 0-1,0 0 0,1-1 1,-1 0-1,1-1 0,-1 0 1,1-1-1,-1 0 0,1 0 1,-1-1-1,0 0 1,0 0-1,0-1 0,0-1 1,0 1-1,0-1 0,-1-1 1,0 0-1,0 0 0,0 0 1,7-7-1,-9 5-284,1-1 0,-1 1 0,0-1 0,0 0 0,-1-1 0,0 1 0,-1-1 0,0 0 0,0 0 0,-1 0 0,0-1 0,-1 1 0,3-20 0,0-43-1773,-5 69 2232,1 1 1,-1-1-1,0 0 1,0 0-1,-1 1 1,1-1-1,-1 0 1,1 0-1,-1 1 0,0-1 1,0 0-1,0 1 1,0-1-1,0 1 1,-1-1-1,1 1 1,-1 0-1,1 0 0,-1-1 1,0 1-1,-4-3 1,6 5-62,-1-1 0,0 1 0,0 0 0,0 0 0,0-1 0,0 1 0,0 0-1,1 0 1,-1 0 0,0 0 0,0 0 0,0 0 0,0 0 0,0 0 0,0 1 0,0-1 0,0 0 0,0 0 0,1 1 0,-1-1 0,0 1 0,0-1 0,0 0 0,1 1 0,-1 0 0,0-1 0,1 1 0,-1-1 0,0 1 0,1 0 0,-1-1-1,1 1 1,-1 0 0,1 0 0,-1 0 0,1-1 0,-1 1 0,1 0 0,0 0 0,0 0 0,-1 1 0,-5 43 180,5-44-200,9 512 2415,2-90-1120,-10-416-1334,-5 67 68,4-68-79,0-1 0,0 0 0,0 0 0,-1 0 0,0 0 0,0 0 0,0-1 0,0 1-1,-1 0 1,0-1 0,-3 5 0,6-9-17,0 0 0,0 0 0,-1 1 0,1-1-1,0 0 1,0 1 0,0-1 0,-1 0 0,1 0 0,0 0-1,0 1 1,-1-1 0,1 0 0,0 0 0,-1 0 0,1 0-1,0 1 1,-1-1 0,1 0 0,0 0 0,-1 0 0,1 0-1,0 0 1,-1 0 0,1 0 0,0 0 0,-1 0 0,1 0-1,0 0 1,-1 0 0,1 0 0,0 0 0,-1 0-1,1 0 1,0-1 0,0 1 0,-1 0 0,1 0 0,0 0-1,-1 0 1,1-1 0,0 1 0,0 0 0,-1 0 0,1-1-1,-8-20-1516,3-24-2737,5-16-3872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05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13779,'0'0'6436,"2"31"-6307,6 437 2308,-8-115-1866,1-361-781,1 0 0,0 0 0,0 1 1,0-1-1,1 1 0,1 0 0,-1 0 0,1 0 1,5-8-1,4-7-470,1-7-189,25-44-1016,-36 68 1830,0 0 1,0 1-1,0 0 1,1-1-1,0 1 0,0 0 1,0 1-1,0-1 1,1 1-1,-1 0 1,7-4-1,-10 7 70,0 0 0,0-1 0,-1 1 0,1 0 0,0 0 0,0 0 0,0 0 1,-1-1-1,1 1 0,0 0 0,0 1 0,0-1 0,-1 0 0,1 0 0,0 0 0,0 0 0,-1 1 0,1-1 0,0 0 0,0 0 0,-1 1 1,1-1-1,0 1 0,-1-1 0,1 1 0,-1-1 0,1 1 0,0-1 0,-1 1 0,1 0 0,-1-1 0,1 1 0,-1-1 0,0 1 0,1 0 1,-1 0-1,0-1 0,1 1 0,-1 0 0,0 0 0,0 1 0,6 36 664,-6-34-656,-1 99 726,0-75-506,0 0 0,2 1 1,6 42-1,-6-69-233,-1 0 0,1 0 0,-1 0 0,1 0 0,0-1 1,0 1-1,0 0 0,0 0 0,0-1 0,0 1 0,0-1 0,0 1 1,0-1-1,1 1 0,-1-1 0,1 0 0,-1 0 0,1 0 0,2 2 1,-3-3-25,0 0 1,1 0 0,-1 1-1,0-1 1,1 0 0,-1 0-1,1 0 1,-1 0 0,0-1 0,1 1-1,-1 0 1,0-1 0,1 1-1,-1 0 1,0-1 0,0 0-1,1 1 1,-1-1 0,0 0 0,0 1-1,0-1 1,0 0 0,0 0-1,0 0 1,0 0 0,0 0-1,0 0 1,0 0 0,-1 0 0,1-1-1,1-1 1,12-25-1890,-1 0 1,12-37-1,-5 4-4538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06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4 118 12259,'0'0'6022,"0"28"-5264,-1 9-559,-2 10 288,8 91 0,-4-135-462,0 0-1,0 0 0,0 0 1,1 0-1,-1-1 0,0 1 1,1 0-1,0-1 0,0 1 1,0-1-1,0 0 0,0 1 1,0-1-1,0 0 0,1 0 1,-1 0-1,1-1 1,0 1-1,-1-1 0,1 1 1,0-1-1,0 0 0,0 0 1,0 0-1,0 0 0,0-1 1,0 1-1,0-1 0,0 0 1,5 0-1,4 0-36,0 0 0,-1 0 0,1-1-1,-1-1 1,1 0 0,-1 0 0,12-5 0,-2-2-80,-1 0 1,-1-2-1,0 0 1,-1-1-1,0-1 0,30-27 1,-26 18-173,0-1 0,-1-1-1,-1 0 1,19-33 0,-6-8-876,-31 60 1113,0 0 0,0 0 0,-1-1 0,0 1 0,0 0 1,0-1-1,0 1 0,-1 0 0,0-1 0,-2-10 0,2 15 80,-1 0 0,1-1 0,-1 1 0,0 0 0,0 0 0,0 0 0,1 0 0,-1 0 0,0 0 0,0 0 0,-1 0 0,1 0 0,0 0 0,0 1 0,0-1 0,0 0 0,-1 1 0,1-1 0,0 1 0,-1-1 1,1 1-1,0 0 0,-1 0 0,1-1 0,-1 1 0,1 0 0,0 0 0,-1 0 0,1 1 0,0-1 0,-1 0 0,1 0 0,-1 1 0,1-1 0,-2 1 0,-4 1 29,0 0 1,-1 0-1,1 0 0,0 1 1,-8 5-1,4-1-3,1 0 1,0 1-1,0 1 0,1-1 1,0 1-1,1 1 0,0 0 1,0 0-1,1 0 0,0 1 1,1 0-1,-5 14 0,4-9 58,1 1-1,1 0 0,0 0 0,1 1 0,1-1 0,1 1 0,1 0 0,0 21 0,2-35-125,-1 1 0,1-1 0,0 0 0,0 0-1,0 1 1,0-1 0,1 0 0,0 0 0,0 0 0,0 0-1,0-1 1,0 1 0,1-1 0,0 1 0,0-1-1,0 0 1,0 0 0,0 0 0,1 0 0,-1-1-1,1 1 1,0-1 0,-1 0 0,1 0 0,0 0 0,0-1-1,1 1 1,-1-1 0,5 1 0,1 0-88,0 0 0,0-1 1,0 0-1,0-1 1,0 0-1,0 0 0,-1-1 1,1 0-1,0-1 0,0 0 1,0-1-1,12-5 0,1-4-211,0 0 0,-2-2 0,0-1 0,0 0 0,-1-2 0,-1 0 0,19-22 0,-6 2-48,-1-1 0,46-77 0,-71 107 1839,-3 11-596,-7 25-290,-11 39-33,9-45-347,0 0 1,2 0-1,0 1 1,0 43-1,25-80-294,44-55-824,-49 50 761,1 0 0,1 1 0,0 0 1,2 2-1,-1 0 0,2 2 0,43-24 1,-61 36 135,0 0 0,0 1 0,1 0 1,-1 0-1,0 0 0,1 0 0,-1 0 1,1 1-1,-1-1 0,1 1 0,-1 0 1,1 0-1,-1 0 0,1 1 1,5 1-1,-7-1 10,0 0 0,-1 0 0,1 1 0,-1-1 0,1 1-1,-1-1 1,0 1 0,1 0 0,-1-1 0,0 1 0,0 0 0,0 0 0,0 0 0,-1 0 0,1 0 0,0 0 0,-1 0 0,0 0 0,1 0 0,-1 0 0,0 0 0,0 0 0,0 1-1,0-1 1,-1 2 0,1 13 107,0 0 0,-2 0-1,0-1 1,-7 29 0,6-37-80,0 0 0,0 0 1,-1 0-1,0 0 0,0 0 0,-1-1 1,0 1-1,0-1 0,-1-1 1,-11 12-1,15-17 78,3-6-136,0 1 0,0-1 0,0 0 0,1 0 1,-1 1-1,1-1 0,0 1 0,1-1 0,-1 1 0,1 0 1,0 0-1,6-7 0,49-48-268,-43 44 166,8-6-344,0 0-1,50-34 1,-66 50 412,1 0-1,-1 1 1,1 0-1,0 1 1,0 0 0,0 0-1,1 1 1,-1 0-1,1 0 1,-1 1 0,1 0-1,-1 0 1,1 1-1,0 0 1,15 3-1,-20-2 49,0 1-1,0-1 0,0 1 1,-1 0-1,1 1 0,-1-1 1,1 0-1,-1 1 0,0 0 0,0 0 1,0 0-1,0 0 0,0 0 1,-1 1-1,1-1 0,-1 1 0,0 0 1,0-1-1,-1 1 0,1 0 1,-1 0-1,0 0 0,0 0 1,1 5-1,2 11 9,-1 1 1,-1 0-1,-1 31 1,-1-44-217,0 1 0,-1-1-1,0 1 1,-1-1 0,0 0 0,0 0 0,0 0 0,-1 0-1,-1 0 1,1 0 0,-1-1 0,-1 1 0,1-1 0,-1 0 0,0-1-1,-1 1 1,-10 9 0,-25 15-4859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06.7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1 250 2785,'0'0'20628,"135"-191"-20068,-77 153-512,-4 18 112,4 20-160,0 35-96,-13 22-1712,-16 19-3753</inkml:trace>
  <inkml:trace contextRef="#ctx0" brushRef="#br0" timeOffset="1">476 1256 19284,'0'0'2529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07.1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21733,'0'0'0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2T07:10:31.93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fitToCurve" value="1"/>
    </inkml:brush>
  </inkml:definitions>
  <inkml:trace contextRef="#ctx0" brushRef="#br0">443 44 628 0,'0'0'135'16,"0"0"-117"-16,0 0 311 16,0 0 156-16,0 0-401 15,0 0 20-15,0 0 20 16,39-30-24-16,-36 25-4 16,-3-1-60-16,0 3 80 15,0 3-12-15,0 0-31 16,0 0 25-16,0 0-70 0,0 0 8 15,0 0-8 1,0 0-18-16,-19 6 11 0,-4 17-21 16,-19 10 0-16,-2 3-4 15,-14 7 4-15,4-2 0 16,-4 0 0-16,3-6 18 16,7-7-17-16,12-7-1 15,11-10 0-15,8-5 0 16,11-3 0-16,6 1 0 15,0-4 5-15,0 0 15 16,0 0-13-16,20 0-7 16,11 0 0-16,21-10-13 0,2 2 13 15,7-4 0 1,8 3-1-16,-16 0 11 0,6 4-30 16,-15-1 8-16,5 0-113 15,-14 1 9-15,4-1-168 16,-17 3-107-16,-6-2-326 0</inkml:trace>
  <inkml:trace contextRef="#ctx0" brushRef="#br0" timeOffset="90">443 44 700 0</inkml:trace>
  <inkml:trace contextRef="#ctx0" brushRef="#br0" timeOffset="210">443 44 700 0,'114'97'529'0,"-114"-97"93"0,0 0-439 0,0 12-110 15,-11 9-36-15,8 10 105 0,-6 12-61 16,-1 7-23-16,1 8 11 16,1-3-59-16,5 0 2 15,3-6-12-15,0-9-37 16,3-2-81-16,14-15-226 16,5-11-390-16</inkml:trace>
  <inkml:trace contextRef="#ctx0" brushRef="#br0" timeOffset="428">816 431 829 0,'0'0'84'15,"0"0"1000"-15,0 0-825 0,0 0-196 16,0 0-62-16,0 0 35 15,0 0 8-15,0 0-11 16,16 116-20-16,-21-75-13 16,-15 2-19-16,1-12-268 15,2-11-525-15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35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1 858 16187,'0'0'4837,"35"-33"-4699,223-210 45,-79 54-215,-153 158-84,-1-2-1,-2 0 1,-1-1-1,24-51 1,-41 71 69,1 1 0,-2-1 0,0 0 0,-1 0 0,0-1 0,-1 1 0,-1 0-1,0-1 1,-2-22 0,1 36 53,0 0 0,0 1 0,-1-1 0,1 0 0,0 1 0,0-1 0,-1 1 0,1-1 0,0 1 0,-1-1 0,1 1 0,-1-1 0,1 1 0,-1-1 0,1 1 0,-1-1 0,1 1 0,-1 0 0,1-1 0,-1 1 0,0 0 0,1-1 0,-1 1 0,1 0 0,-1 0 0,0 0 0,1-1 0,-1 1 0,0 0 0,1 0 0,-1 0 0,0 0 0,1 0 0,-1 0 0,-1 1 0,0-1 2,1 0 0,-1 0 0,0 1 1,0-1-1,0 1 0,0-1 1,1 1-1,-1 0 0,0 0 0,0 0 1,1 0-1,-3 2 0,-2 3 13,1 0 0,1 1 1,-1 0-1,1 0 0,0 1 0,1-1 0,-1 1 1,2-1-1,-4 12 0,-14 77 413,9-4-4,3 0 0,5 0 0,9 95 0,-5-176-422,0-1-1,0 0 1,1 1 0,1-1 0,-1 0-1,2 0 1,-1 0 0,2-1 0,-1 1-1,9 13 1,-11-21-17,0 1 0,0-1 1,1 0-1,-1 0 0,0 1 0,1-1 1,-1-1-1,1 1 0,0 0 0,0-1 0,-1 1 1,1-1-1,0 0 0,0 0 0,6 1 0,-5-1-24,1-1 0,-1-1 0,0 1-1,0 0 1,1-1 0,-1 0-1,0 0 1,0 0 0,0-1 0,0 1-1,0-1 1,0 0 0,-1 0-1,8-5 1,5-5-324,0 0 0,-1-1 0,0-1-1,-1-1 1,12-17 0,61-90-2435,-5 7 502,-81 113 2269,0 0 0,1 0 1,-1 0-1,1 1 1,0-1-1,0 1 0,-1-1 1,1 1-1,0-1 1,0 1-1,0 0 0,3-1 1,-5 2 35,1 0-1,-1 0 1,1 0 0,-1 0 0,1 0 0,-1 0 0,1 0-1,-1 0 1,1 0 0,-1 1 0,0-1 0,1 0 0,-1 0-1,1 0 1,-1 1 0,0-1 0,1 0 0,-1 1 0,1-1-1,-1 0 1,0 1 0,1-1 0,-1 0 0,0 1-1,0-1 1,1 1 0,-1-1 0,0 0 0,0 1 0,0-1-1,1 1 1,-1-1 0,0 1 0,0 0 0,1 8 314,1 0 1,-2 0 0,1 0 0,-2 15-1,0-6-76,0 24 584,1 60 633,1-96-1416,-1 0-1,1 0 1,0 0-1,1 0 1,-1 0-1,1 0 1,1 0 0,-1 0-1,1-1 1,0 1-1,0-1 1,6 9-1,-6-12-40,-1 0 0,1 0-1,0 0 1,-1-1-1,1 1 1,0-1 0,0 1-1,0-1 1,0 0-1,0 0 1,0-1 0,0 1-1,0 0 1,0-1 0,1 0-1,-1 0 1,0 0-1,0 0 1,0 0 0,1-1-1,-1 1 1,0-1-1,0 0 1,0 0 0,0 0-1,5-3 1,1 0-31,-1 0 0,1-1 0,-1 0 0,0-1 0,0 0 0,-1 0-1,10-10 1,-4 1-155,0 0-1,-1-2 0,14-22 0,-22 31 199,1 0 1,-2-1-1,1 0 0,-1 1 0,0-1 1,-1 0-1,0-1 0,-1 1 0,1-15 1,-2 32 220,-1 0 1,0-1-1,-1 1 1,-4 13-1,-6 31 481,12-46-657,-1 0 0,1 0 0,0 0 0,1 1 0,0-1 0,0 0 0,2 7 0,-3-12-71,1 1 1,0 0-1,0 0 0,1-1 1,-1 1-1,0-1 1,0 1-1,1-1 1,-1 0-1,1 1 1,-1-1-1,1 0 0,0 0 1,-1 0-1,1 0 1,0 0-1,0-1 1,0 1-1,0 0 1,0-1-1,-1 1 0,1-1 1,0 0-1,0 0 1,4 0-1,0 1-95,1 0-1,0-1 0,0 0 1,-1-1-1,1 1 1,0-1-1,0-1 0,-1 1 1,1-1-1,-1 0 1,0-1-1,1 1 1,10-8-1,-13 8-36,-1-1-1,0-1 1,0 1 0,0 0 0,0-1-1,0 1 1,-1-1 0,1 0 0,-1 0 0,0 0-1,0 0 1,0 0 0,-1-1 0,0 1-1,0 0 1,0-1 0,0 1 0,0-1-1,-1 1 1,0-1 0,-1-8 0,1 9 41,-1 0 0,0 0 1,0 1-1,0-1 0,-1 0 1,1 1-1,-1-1 0,0 1 1,0 0-1,0-1 0,0 1 1,-1 0-1,1 0 1,-1 0-1,0 1 0,0-1 1,0 1-1,0-1 0,0 1 1,0 0-1,-1 0 0,-3-1 1,-11-6-22,-1 1 1,-39-10-1,47 14 97,-43-8 52,40 10 192,1-1 0,-1 0 0,1-1 0,0 0 0,0-1-1,1 0 1,0-1 0,-1 0 0,-10-9 0,21 13-196,0-1 0,-1 0 1,1 1-1,1-1 0,-1 0 0,0-1 0,1 1 1,0 0-1,-1 0 0,1 0 0,1-1 1,-1 1-1,0-1 0,1 1 0,0 0 1,-1-1-1,1 1 0,1-1 0,-1 1 0,0-1 1,2-3-1,-1 1 35,0 0 1,1 0-1,0 0 1,0 0-1,1 1 1,-1-1-1,1 1 1,0 0-1,1-1 1,-1 1-1,6-5 1,-2 3 53,0 1 0,1 0 1,0 0-1,1 1 0,-1-1 0,1 2 1,0-1-1,0 1 0,0 1 1,1 0-1,-1 0 0,17-2 0,-19 4-120,-1 0 0,1 1 0,0 0-1,0 0 1,0 1 0,-1 0-1,1 0 1,0 0 0,0 1 0,-1 0-1,0 0 1,1 1 0,-1 0 0,0 0-1,0 0 1,0 1 0,0-1-1,-1 2 1,6 4 0,120 118-4745,-94-96-884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35.5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10538,'0'0'8594,"0"153"-8074,6-116-32,1-5-352,2-3-40,-2-6-96,-7-14-1192,0-3-1464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35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 10474,'0'0'15115,"235"-26"-15355,-106 26-440,-23 3-2248,-13 8-5906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50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7842,'0'0'12527,"0"16"-12493,33 732 2436,-33-747-2486,15 86 225,-14-81-573,1-1 1,0 1-1,0 0 0,1-1 0,-1 1 1,1-1-1,0 0 0,1 0 0,-1 0 1,1-1-1,0 1 0,5 4 0,4-2-5658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51.1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1 384 8634,'0'0'9979,"29"-13"-9861,98-39 103,-115 48-145,0 0 1,1 1-1,-1 1 0,1 0 0,0 0 1,0 2-1,24 0 0,-7 1 98,-19-1-135,-1 1 1,1 0-1,-1 0 0,0 1 0,1 1 1,-1-1-1,0 2 0,0-1 0,-1 1 1,1 1-1,-1 0 0,0 0 0,0 1 1,13 10-1,-15-10-10,-1 1 0,0-1-1,-1 1 1,1 0 0,-1 0 0,-1 1 0,1-1 0,-1 1 0,-1 0-1,1 1 1,-1-1 0,-1 0 0,0 1 0,0-1 0,0 1 0,-1 0 0,0 15-1,2-13-90,3-12-111,11-17-283,-13 12 318,8-7-307,41-42-570,-50 52 1003,1 0 0,-1 0 0,1 0-1,0 1 1,0-1 0,0 1 0,0 0 0,1 0 0,-1 1 0,0-1 0,1 1 0,-1 0-1,9 0 1,-11 1 49,0 0 0,0 0 0,0 1 0,0-1 0,0 1 0,0 0 0,0 0 0,-1 0 0,1 0 0,0 0 0,0 0 0,-1 0 0,1 0 0,-1 0-1,1 1 1,-1-1 0,0 1 0,3 3 0,22 38 482,-9-13-359,-13-25-148,-1 0 1,1-1 0,0 1-1,0-1 1,0 0 0,0 0-1,1-1 1,-1 1 0,1-1-1,0 0 1,0 0 0,0-1-1,1 0 1,-1 0 0,1 0-1,-1 0 1,1-1 0,0 0-1,-1 0 1,1 0 0,0-1-1,0 0 1,-1 0 0,1-1-1,0 1 1,0-1 0,-1 0-1,1-1 1,-1 1 0,1-1-1,6-3 1,4-3-226,-1 0 0,0-1 0,-1 0 1,1-1-1,-2-1 0,0 0 0,0-1 0,-1 0 0,14-18 1,-15 16-262,-1-1 1,-1 1 0,-1-1 0,0-1 0,-1 0 0,0 0 0,-2 0-1,0-1 1,4-24 0,-3 3 376,-3-1 0,-1 0 0,-3-41 0,-3 47 1671,4 32-1468,0 0-1,-1 0 1,1 1-1,0-1 1,0 0-1,0 0 1,-1 1-1,1-1 1,0 0-1,0 1 1,-1-1-1,1 0 1,-1 1-1,1-1 1,-1 0-1,1 1 1,-1-1-1,1 1 1,-1-1-1,1 1 1,-1-1-1,0 1 1,1 0-1,-1-1 1,0 1-1,1 0 1,-1-1-1,0 1 1,0 0-1,1 0 1,-1 0-1,0-1 1,0 1-1,1 0 1,-1 0-1,0 0 1,0 0-1,0 1 1,-9 11 577,3 18-496,2 1-1,1-1 1,2 1 0,1 0 0,3 41-1,-1-12 91,0 75-51,0 35-219,-4-59-3014,1-85-1628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51.4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190 0 16412,'0'0'5089,"-77"237"-5209,32-57-88,7-21-1217,9-38-3272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5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0 17068,'0'0'6713,"-16"156"-6377,16-55-328,0 6 64,0-5-72,0-7 104,3-17-208,0-17-80,3-21-1320,-6-28-857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52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0 544 13395,'0'0'8066,"28"-18"-7988,-19 12-64,202-116 215,-147 87-86,67-49 0,-103 64-96,-1-1-1,-1-2 1,-1-1-1,34-42 1,-54 60-40,0 0 0,-1 0 0,1-1 0,-2 1 0,1-1 0,-1 0 1,0 0-1,0-1 0,-1 1 0,0-1 0,0 1 0,0-1 0,-1 0 0,0-7 0,-1 14 4,0 1-1,0-1 0,0 1 1,0-1-1,0 1 0,-1-1 0,1 1 1,0 0-1,0-1 0,0 1 1,0-1-1,0 1 0,-1 0 1,1-1-1,0 1 0,0-1 0,-1 1 1,1 0-1,0-1 0,0 1 1,-1 0-1,1-1 0,0 1 0,-1 0 1,1 0-1,-1-1 0,1 1 1,0 0-1,-1 0 0,1 0 0,-1 0 1,1 0-1,-1-1 0,1 1 1,0 0-1,-1 0 0,1 0 1,-1 0-1,1 0 0,-1 0 0,1 0 1,-1 0-1,1 1 0,0-1 1,-1 0-1,1 0 0,-1 0 0,1 0 1,0 0-1,-1 1 0,1-1 1,-1 0-1,1 0 0,0 1 0,-1-1 1,1 0-1,0 1 0,0-1 1,-1 0-1,1 1 0,-1 0 0,-25 22 78,12-4-23,1 1 0,1 0 0,0 1 0,2 0 0,0 1 0,2 0 0,-7 26 1,-1 12 171,-11 96 0,26-146-223,-5 21 64,3 1-1,0 0 1,2 0 0,6 59 0,-4-90-91,-1 0 1,1 1-1,-1-1 1,1 0-1,0 1 1,-1-1 0,1 0-1,0 0 1,0 1-1,0-1 1,0 0-1,0 0 1,0 0 0,0 0-1,0 0 1,0-1-1,1 1 1,-1 0-1,0 0 1,1-1 0,-1 1-1,0-1 1,1 1-1,-1-1 1,1 0 0,-1 1-1,0-1 1,1 0-1,-1 0 1,1 0-1,-1 0 1,1 0 0,-1 0-1,1-1 1,-1 1-1,0 0 1,3-2-1,2 1-68,0-1 0,1 0 0,-1 0 0,0 0 0,0-1-1,0 0 1,8-6 0,12-13-879,0-1-1,41-49 1,-45 46 296,1 1 0,51-43 0,-72 67 683,-1 0 0,1-1 0,0 1 0,0 0 0,0 0 0,0 0 0,0 0 0,0 0 0,0 0-1,0 0 1,0 1 0,0-1 0,0 1 0,1 0 0,-1-1 0,0 1 0,4 0 0,-5 1 12,0 0-1,0-1 1,0 1 0,0-1-1,0 1 1,1 0 0,-1 0 0,0 0-1,-1-1 1,1 1 0,0 0-1,0 0 1,0 0 0,0 1-1,-1-1 1,1 0 0,-1 0-1,1 0 1,-1 0 0,1 1-1,0 1 1,1 9 209,0 1-1,-1-1 0,0 0 1,-3 25-1,2-17-190,-2 15 57,0 36 381,2-68-453,0 1 0,1 0 0,-1 0 1,1-1-1,0 1 0,-1 0 0,2-1 1,-1 1-1,0-1 0,1 0 0,-1 1 1,1-1-1,4 5 0,-4-6-16,1 0 0,-1-1-1,1 1 1,0-1 0,0 1 0,-1-1 0,1 0-1,0 0 1,0 0 0,0-1 0,0 1 0,0-1-1,0 1 1,0-1 0,1 0 0,-1 0 0,0-1-1,0 1 1,0-1 0,0 1 0,4-3-1,2 1-27,-1-1 0,0 0-1,0 0 1,0-1 0,-1 0-1,11-8 1,5-6-337,-2-2 1,0 0-1,-1-2 1,-1 0-1,-1-1 1,-1-1-1,-1-1 1,-1 0-1,15-37 1,-28 60 1186,-1 8-286,-4 23-46,-7 39-102,5-42-294,1 0 0,1-1-1,1 1 1,1 0-1,3 29 1,-2-55-120,1 1 0,-1 0 0,1 0 0,-1 0 0,1 0 0,-1 0 0,1-1 0,0 1 0,-1 0 0,1-1 0,0 1 0,-1 0 0,1-1 0,0 1 0,0-1 0,0 1 0,0-1 0,0 1 0,-1-1 0,1 0-1,0 1 1,0-1 0,0 0 0,0 0 0,0 0 0,0 1 0,0-1 0,0 0 0,0-1 0,0 1 0,1 0 0,1 0-56,0 0 0,0 0-1,0-1 1,0 1 0,0-1-1,0 1 1,-1-1 0,1 0-1,0 0 1,3-2 0,-1-2-155,0 0 0,0 0 0,-1-1 0,1 1 0,-1-1 0,0 0 0,-1 0 0,1 0 0,-1-1 0,2-8 0,23-72-2364,-27 83 2454,18-95-1826,-12 62 7040,-16 419-3428,9-377-4034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52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0 13115,'0'0'7177,"-32"174"-7177,26-82 0,3-16-48,3-19-3656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53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473 1 13275,'0'0'3145,"-164"43"-1409,135 1-160,13 8-127,13 6-609,3-1-248,6-7-192,33-7-400,3-8 0,22-9-304,-9-9-1393,-17-11-2863</inkml:trace>
  <inkml:trace contextRef="#ctx0" brushRef="#br0" timeOffset="1">0 828 16307,'0'0'1025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2T07:10:32.95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fitToCurve" value="1"/>
    </inkml:brush>
  </inkml:definitions>
  <inkml:trace contextRef="#ctx0" brushRef="#br0">32 58 829 0,'0'0'21'16,"0"0"824"-16,0 0-658 15,0 0-61-15,0 0 40 16,0 0-33-16,0 0-28 16,-10-4-49-16,7 4 10 0,0 0-66 15,0 0 13-15,0 9-19 16,-5 5 7-16,8 3-1 15,0 7 33-15,0 5-32 16,0 5 50-16,8 1-33 16,4 6 0-16,7-5 36 15,3 6-53-15,-2-4 10 16,2-4-11-16,-3-2 18 16,1 0-17-16,-10-4-1 15,-7-4 0-15,-3-2-13 16,0 0 26-16,-10-7-13 15,-16-2 0-15,-2-8 2 16,-5-5-16-16,14-1-5 0,13-36-54 16,6-14 13-16,6-13 1 15,36-6 41-15,7-1 18 16,-1-1 0 0,-4 9 157-16,-8 4-41 0,-13 16-59 15,-17 8 7-15,-6 12-57 16,-3 12-14-16,-36 11-11 15,-31 8-218-15,6 25-85 16,5 0-525-16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53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0 13291,'0'0'5001,"-2"36"-4214,-9 256 656,7-230-1152,4-50 97,6-48-315,6-11-377,1 0 0,3 1 1,30-63-1,-36 94 367,-2 18 34,1 24 164,-9-26-249,5 18 222,0 0 0,2-1-1,0 1 1,0-1 0,21 33 0,-24-45-210,1 1 1,0-1 0,0 0 0,0 0 0,1-1 0,0 0 0,0 0-1,0 0 1,1-1 0,-1 1 0,1-2 0,0 1 0,1-1 0,-1 0 0,0 0-1,1-1 1,14 3 0,-12-4-29,0 0 1,1 0-1,-1-1 0,0-1 0,1 1 0,-1-2 1,0 1-1,0-1 0,0-1 0,0 0 1,0 0-1,-1-1 0,17-9 0,-20 9-48,0 0-1,0-1 1,-1 1 0,1-1-1,-1-1 1,0 1 0,0-1-1,-1 0 1,0 0 0,0 0-1,0 0 1,-1-1-1,0 0 1,0 1 0,-1-1-1,1 0 1,-1-1 0,-1 1-1,2-13 1,-2-22-19,-1 31 294,0 31 412,-12 285-144,4-152-225,-14 140 25,12-221-291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54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7818,'0'0'10099,"7"29"-9785,47 313 1685,-31 94-314,-23-434-1690,6 43 136,-6-44-143,0 0-1,0-1 0,0 1 1,0 0-1,1-1 0,-1 1 1,0 0-1,0-1 0,0 1 1,1 0-1,-1-1 0,1 1 1,-1-1-1,0 1 0,1-1 1,-1 1-1,1-1 0,-1 1 1,1-1-1,-1 1 0,1-1 1,-1 1-1,1-1 0,0 0 1,-1 1-1,1-1 0,0 0 1,-1 0-1,1 1 1,0-1-1,-1 0 0,1 0 1,0 0-1,-1 0 0,1 0 1,0 0-1,0 0 0,-1 0 1,1 0-1,0 0 0,-1 0 1,1-1-1,0 1 0,-1 0 1,1 0-1,0-1 0,-1 1 1,1 0-1,-1-1 0,1 1 1,0-1-1,-1 1 0,1-1 1,-1 1-1,0-1 0,1 1 1,-1-1-1,1 1 0,0-2 1,16-18-716,0-2 0,-1 1 1,15-27-1,26-37-931,-52 79 1615,42-46-169,-45 50 252,0 1-1,0-1 1,1 0-1,-1 1 1,0-1-1,0 1 1,1-1 0,-1 1-1,1 0 1,-1 0-1,1 0 1,0 1-1,-1-1 1,1 1 0,0-1-1,-1 1 1,1 0-1,0 0 1,-1 0 0,1 0-1,3 1 1,-4 0 17,0 1 1,0-1-1,0 1 1,0-1-1,0 1 1,-1 0-1,1-1 1,-1 1 0,1 0-1,-1 0 1,1 0-1,-1 0 1,0 1-1,0-1 1,0 0-1,-1 0 1,1 1-1,0-1 1,0 4-1,8 55 574,-7-45-473,-1 7 118,-1-18-233,0 1-1,1 0 1,-1-1-1,1 1 1,0-1 0,1 1-1,-1-1 1,1 0 0,2 6-1,-3-11-35,-1 1 1,0-1-1,1 0 0,-1 1 0,1-1 0,-1 0 1,1 1-1,-1-1 0,1 0 0,-1 0 0,1 0 0,0 0 1,-1 1-1,1-1 0,-1 0 0,1 0 0,-1 0 0,1 0 1,-1 0-1,1 0 0,0 0 0,-1-1 0,1 1 1,-1 0-1,1 0 0,-1 0 0,1 0 0,-1-1 0,1 1 1,-1 0-1,1-1 0,-1 1 0,1 0 0,-1-1 0,0 1 1,1 0-1,-1-1 0,1 1 0,-1-1 0,0 1 1,1-1-1,14-19-14,8-20-413,17-27-435,-39 67 860,-1-1 1,0 1 0,0-1-1,1 1 1,-1-1 0,1 1-1,-1-1 1,0 1-1,1-1 1,-1 1 0,1-1-1,-1 1 1,1-1 0,-1 1-1,1 0 1,-1 0-1,1-1 1,0 1 0,-1 0-1,1 0 1,-1-1 0,1 1-1,0 0 1,-1 0 0,1 0-1,-1 0 1,1 0-1,0 0 1,-1 0 0,1 0-1,0 0 1,9 18 336,-5 38 298,-5-50-603,4 52 348,-2-37-823,-1-32-2627,-1-17-2262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5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13539,'0'0'4017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54.9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7 230 6977,'0'0'15626,"8"-9"-15331,7-7-272,-1 0-1,-1-1 0,15-25 1,-22 32-226,-1 0 1,0 0 0,0 0 0,-1-1 0,0 1 0,-1-1-1,0 0 1,-1 0 0,2-19 0,-5 30 198,1 0-1,0-1 1,-1 1 0,1-1 0,0 1-1,-1 0 1,1-1 0,-1 1 0,1 0 0,0-1-1,-1 1 1,1 0 0,-1-1 0,1 1-1,-1 0 1,1 0 0,-1 0 0,1 0-1,-1-1 1,1 1 0,-1 0 0,0 0 0,1 0-1,-1 0 1,1 0 0,-1 0 0,1 1-1,-1-1 1,1 0 0,-1 0 0,1 0 0,-1 0-1,1 0 1,-1 1 0,1-1 0,-1 0-1,1 1 1,-1-1 0,1 0 0,0 1-1,-1-1 1,0 1 0,-24 14 82,17-5 35,-1 1-1,2 0 1,0 1 0,0-1 0,1 1 0,0 1 0,1-1-1,0 1 1,-3 20 0,-4 22 142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55.9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13499,'0'0'9842,"-13"0"-10114,13 15-2241,0-4-2952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56.8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1 301 13515,'0'0'6303,"18"-11"-6101,1 0-240,14-9 89,-1-1 0,49-40-1,-72 52-116,0 0 0,0 0-1,-1-1 1,0 0 0,9-17 0,-14 22-23,0 0 0,-1 0-1,0 0 1,0 0 0,-1 0 0,0 0 0,1-1 0,-2 1 0,1 0 0,-1-1 0,1 1-1,-2-1 1,0-9 0,0 13 83,0 1 0,0 0 1,0 0-1,0-1 0,0 1 0,0 0 0,0 0 0,0 0 0,-1 0 0,1 0 0,0 0 0,-1 0 0,1 0 0,0 1 1,-1-1-1,1 1 0,-1-1 0,0 1 0,1-1 0,-1 1 0,1 0 0,-1 0 0,0 0 0,1 0 0,-1 0 1,1 0-1,-1 0 0,0 0 0,-2 1 0,-2 0 41,0-1-1,0 1 1,1 1 0,-1-1-1,0 1 1,1 0 0,-10 4-1,8 0 22,-1 0 1,1 0-1,0 1 0,1 0 0,-1 0 0,1 1 0,1 0 0,-1 0 0,1 0 1,1 1-1,0-1 0,0 1 0,0 0 0,1 0 0,-2 13 0,0 5 143,0 0 1,3 1-1,0-1 0,2 34 0,0-56-190,1 1-1,-1-1 1,1 1 0,1-1 0,-1 1-1,1-1 1,0 0 0,0 0-1,0 1 1,1-1 0,0-1-1,0 1 1,0 0 0,0-1-1,1 0 1,0 1 0,0-1 0,0-1-1,0 1 1,0-1 0,1 1-1,0-1 1,0-1 0,0 1-1,0-1 1,0 1 0,0-2-1,0 1 1,6 1 0,-3-1-195,0-1 0,0 0-1,0 0 1,0 0 0,-1-1 0,1-1 0,0 1 0,0-1-1,0 0 1,0-1 0,-1 0 0,1 0 0,-1-1-1,1 0 1,-1 0 0,0 0 0,0-1 0,0 0 0,-1-1-1,9-7 1,2-6-477,-1-1 1,-1-1-1,-1 0 0,-1-1 0,0 0 0,10-27 1,-21 45 723,3 35 5204,-4 24-4885,-10 41 406,-1 18-429,12-115-395,-1 1 0,0-1 0,1 0 0,-1 0-1,1 0 1,-1 0 0,0 0 0,1 0 0,-1-1 0,1 1 0,-1 0-1,0-1 1,1 1 0,1-2 0,7-5-446,-1 0 1,-1 0 0,1-1-1,-1-1 1,-1 1-1,0-1 1,0-1-1,7-11 1,4-5-889,8-11-274,-15 19 1556,1 1-1,0 1 0,1 0 1,1 1-1,27-24 1,-40 38 206,-1 1 1,1-1-1,-1 1 1,1-1-1,0 1 0,-1 0 1,1-1-1,-1 1 1,1 0-1,0 0 1,-1-1-1,1 1 1,0 0-1,0 0 1,-1 0-1,1 0 1,0 0-1,-1 0 1,1 0-1,0 0 1,-1 0-1,1 0 1,0 0-1,0 0 1,-1 0-1,1 1 1,0-1-1,0 1 1,8 19 1749,-9 45-469,-1-46-908,-19 108 1184,34-142-1687,18-16-597,13-14-166,2 2 0,87-61 1,-131 102 796,1 0 1,-1-1 0,1 2-1,0-1 1,0 0 0,0 1 0,0 0-1,0-1 1,0 2 0,0-1 0,5 0-1,-7 1-3,-1 0 0,0 1 0,1-1 0,-1 0 0,0 1 0,0 0 0,1-1 0,-1 1 0,0-1 0,0 1 0,0 0 0,0 0 0,0 0 0,0 0 0,0 0 0,0 0 1,0 0-1,0 0 0,-1 0 0,1 0 0,0 0 0,-1 1 0,1-1 0,-1 0 0,1 0 0,-1 1 0,0-1 0,1 0 0,-1 1 0,0-1 0,0 0 0,0 1 0,0-1 0,0 2 0,1 17-34,0 0 1,-1 0-1,-5 38 1,3-49-525,0 0 0,-1 1 1,0-1-1,0 0 0,-10 17 1,-9 5-4752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57.2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1 214 11346,'0'0'8098,"83"-156"-6433,-25 124-401,10 12-888,6 14 64,-4 6-432,1 17 56,-7 79-128,-15-4-1472,-20 4-2849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57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10546,'0'0'3993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57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21036,'0'0'2897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3:11.8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79 10218,'-1'-6'12578,"0"-25"-11985,2 28-590,0 1 0,0 0 0,0-1 0,1 1 0,-1 0 0,1 0 0,0 0 0,-1 0 0,1 0 0,0 0 0,0 1 0,0-1 0,0 1 0,1-1 0,-1 1 0,0 0 0,1 0 0,-1 0 0,0 0 0,1 0 0,-1 1 0,1-1-1,0 1 1,3-1 0,4-1 10,1 1-1,-1 1 0,0-1 1,19 3-1,-26-1-13,0 0-1,-1 0 1,1 0-1,0 0 0,-1 0 1,1 1-1,-1-1 1,1 1-1,-1 0 1,0-1-1,0 1 1,0 0-1,0 1 1,0-1-1,0 0 1,0 0-1,-1 1 1,1-1-1,-1 1 1,0-1-1,2 6 1,2 5 15,-1 0 0,0 0 1,3 16-1,-3 10 22,-1 0-1,-1-1 1,-8 74 0,0 3-23,7-114-34,-1 0 0,0 0-1,0 0 1,0-1 0,0 1 0,1 0 0,-1-1-1,0 1 1,1 0 0,-1-1 0,1 1 0,-1 0-1,0-1 1,1 1 0,0-1 0,-1 1 0,1 0-1,-1-1 1,1 0 0,0 1 0,-1-1 0,1 1-1,0-1 1,-1 0 0,1 1 0,0-1 0,-1 0-1,1 0 1,0 0 0,0 1 0,0-1 0,-1 0-1,1 0 1,0 0 0,0 0 0,-1 0 0,1-1-1,0 1 1,0 0 0,-1 0 0,1 0 0,0-1-1,0 1 1,-1 0 0,1-1 0,0 1 0,0-1-1,39-18-1654,-26 8 619,0 0 1,-1-1-1,-1 0 0,1-1 0,-2-1 0,0 0 0,-1 0 1,0-1-1,11-24 0,-8 10-628,-1 0-1,-1-1 1,-1 0 0,7-41-1,-13 13 12905,-5 39-5930,-5 26-3946,1 16-1288,1 0 1,1 1 0,1-1-1,2 1 1,2 35-1,0 1-4,0 89 255,-6 188 644,2-315-904,-1-1 0,-1 1 0,-1-1 0,0 0-1,-2 0 1,0 0 0,-2-1 0,-13 25 0,18-37-26,-1-1 0,1 0 0,-1 0 0,0 0 0,-1-1 1,0 1-1,0-1 0,0-1 0,-1 1 0,1-1 0,-1 0 1,-1-1-1,1 1 0,-1-2 0,1 1 0,-1-1 0,0 0 1,0 0-1,0-1 0,-1 0 0,1-1 0,-1 0 0,-12 0 0,19-1-8,0 0-1,0-1 0,0 1 0,0-1 1,1 1-1,-1-1 0,0 0 0,0 0 1,1 0-1,-1 0 0,0 0 0,1 0 1,-1 0-1,1 0 0,-1-1 0,1 1 1,0 0-1,0-1 0,-1 1 0,1-1 0,0 0 1,0 1-1,1-1 0,-1 0 0,0 0 1,0 1-1,1-1 0,-1 0 0,1 0 1,0 0-1,-1 0 0,1 0 0,0-2 1,0-7 36,-1 0 1,2 0 0,-1 0 0,5-19 0,0 10-28,1 0 0,1 1 0,1 0 0,0 0-1,1 1 1,2 0 0,-1 1 0,24-29 0,2 4-102,2 1 1,47-39 0,110-70-3656,-121 103-2726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2T06:42:29.02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1896 994 735 0,'0'0'17'0,"0"0"475"0,0 0 124 15,0 0-461-15,0 0 32 16,0 0-50-16,5-20-11 16,-5 16 8-16,0 3-24 15,0-1-2-15,0 0-39 16,0 2-29-16,0 0 33 15,0 0-47-15,0 0 8 16,0 0 1-16,0 0-34 16,0 0 25-16,0 0-17 15,0 0-9-15,0 0 41 16,-11 0-40-16,-9 0 5 16,-18 9-6-16,-11 19-4 15,-11 14-2-15,-5 15 6 0,5 13 0 16,6 6-3-16,17-2 9 15,14-6-6-15,15-9 0 16,8-11 9-16,13-5-6 16,24-8-3-16,15-5-23 15,8-10-1-15,4-10-83 16,19-10-118-16,-18 0-125 16,-16-16-434-16</inkml:trace>
  <inkml:trace contextRef="#ctx0" brushRef="#br0" timeOffset="602.66">1667 1451 861 0,'0'0'1219'15,"0"0"-950"-15,0 0 2 16,0 0-77-16,0 0-103 16,0 0-20-16,0 0-62 15,64-53 1-15,-14 40-11 16,1 1 1-16,2 4 0 15,-5 2-2-15,-9 6 1 16,-5 0-10-16,-12 4 11 16,-9 18 0-16,-6 10 3 15,-7 11-3-15,0 5 19 16,-3 4 22-16,-7-4-41 16,-1-4 25-16,7-8-25 15,4-12 0-15,0-7-16 16,0-13-20-16,17-4-48 0,5-7-5 15,5-21-101-15,2-11 4 16,-5-10-76-16,-6 3 102 16,-4 5 160-16,-7 12 14 15,-5 15 187-15,-2 14 20 16,0 0-98-16,-7 16-20 16,-7 8 33-16,4 2-77 15,5-3 0-15,5-4-59 16,0-6 0-16,0-6 5 15,11-2-5-15,5-5-2 16,-3 0-28-16,-4 0-44 16,-3-12 51-16,0-8-69 15,-4-9-47-15,2-5 84 0,5 0 16 16,7 3 39 0,3 12 23-16,6 11 0 0,4 8 76 15,0 0-28-15,0 5-24 16,-4 13 29-16,-3 3-52 15,-5 1 8-15,-1 2-32 16,-7-1 14-16,0 0-29 16,-5-5-9-16,-2-4-179 15,-2-14-66-15,0 0-306 16,-11-6-1070-16</inkml:trace>
  <inkml:trace contextRef="#ctx0" brushRef="#br0" timeOffset="724.83">2398 1157 1751 0,'0'0'823'16,"0"0"-699"-16,0 0-124 16,0 0-43-16,0 0 1 15,2 148-182-15,-2-68-160 16,0-2-566-16</inkml:trace>
  <inkml:trace contextRef="#ctx0" brushRef="#br0" timeOffset="820.07">2369 1806 1167 0,'0'0'507'0,"0"0"-297"15,0 0-75-15,0 0-135 16,0 0-28-16,0 0-515 0</inkml:trace>
  <inkml:trace contextRef="#ctx0" brushRef="#br0" timeOffset="1623.3">3031 1264 590 0,'0'0'1145'15,"0"0"-886"1,0 0-6-16,0 0-89 0,0 0-48 16,0 0 18-16,0 0-42 15,0-47-16-15,0 47-76 16,0 22 3-16,0 20-3 16,0 33 12-16,0 32 34 15,0-1 7-15,0-4-34 16,0-17 19-16,-2-17-38 15,0 3 1-15,2 3 1 16,0-14-2-16,0-9 0 16,0-18-9-16,0-7-29 15,0-12-42-15,2-12-49 16,0-2 2-16,-2-51 89 16,0-7-435-16,0-12-266 0</inkml:trace>
  <inkml:trace contextRef="#ctx0" brushRef="#br0" timeOffset="1792.87">3089 1264 1614 0,'0'0'391'0,"0"0"-169"15,0 0-120-15,0 0-72 16,0 0 32-16,125 20-11 16,-121 17-4-16,-4 11 25 15,-2 9-56-15,-25 5 2 16,-4 2-18-16,-9 11-107 15,5-17-138-15,10-14-369 0</inkml:trace>
  <inkml:trace contextRef="#ctx0" brushRef="#br0" timeOffset="2058.3">3310 1736 1965 0,'0'0'297'15,"0"0"-236"-15,0 0-60 16,0 0 111-16,0 0 45 16,0 0 21-16,0 0-177 15,40-92-1-15,-29 49-45 16,2 4-37-16,-6 7 44 0,-5 8 38 16,1 14 0-1,-3 10 3-15,0 3-3 0,0 32-10 16,0 15 8-16,0 10 2 15,0 30-49-15,0-18-208 16,0-14-441-16</inkml:trace>
  <inkml:trace contextRef="#ctx0" brushRef="#br0" timeOffset="2250.75">3717 1638 2184 0,'0'0'428'16,"0"0"-428"0,0 0-28-16,0 0-38 0,29 142 65 15,-31-82-8-15,-19 5 9 16,-6-1-1-16,-12 4-41 16,8-16-298-16,7-20-599 0</inkml:trace>
  <inkml:trace contextRef="#ctx0" brushRef="#br0" timeOffset="2574.14">4018 1287 947 0,'0'0'1087'15,"0"0"-885"-15,0 0-138 16,0 0-52-16,0 0-12 16,0 0 132-16,19 132-7 15,-17-67-30-15,0 11-13 16,-2 3-42-16,0 4 8 16,0 0-30-16,4-7-4 15,-2-8-10-15,6-12-4 16,-2-12-16-16,-1-16 15 15,1-13-117-15,-2-12-6 16,1-3 15-16,-5-70-5 0,0 1-509 16,-7-13-680-16</inkml:trace>
  <inkml:trace contextRef="#ctx0" brushRef="#br0" timeOffset="2731.27">4084 1287 1169 0,'0'0'1000'0,"0"0"-732"16,0 0-166-16,0 0-86 15,0 0 2-15,0 0 46 16,0 0-17-16,82 115 21 16,-89-55-50-16,-15 6-18 15,-5-2-45-15,-2 3-123 16,7-16-177-16,8-18-467 0</inkml:trace>
  <inkml:trace contextRef="#ctx0" brushRef="#br0" timeOffset="3113.67">4304 1590 1341 0,'0'0'639'16,"0"0"-409"-16,0 0-93 15,0 0-9-15,0 0-58 16,0 0 28-16,0 0 5 0,-2-42-81 16,2 36 35-1,0 2-44-15,0 0-11 0,2 4 7 16,-2 0-9-16,0 4 0 16,0 18-1-16,-2 8 2 15,-12 2 29-15,1 0-30 16,5-6 0-16,0-6-3 15,8-6 4-15,0-4-1 16,0-3 0-16,10-4 13 16,13-1-3-16,6-2-10 15,8 0-30-15,3 0-39 16,11-14-77-16,-9 0-315 16,-8-2-874-16</inkml:trace>
  <inkml:trace contextRef="#ctx0" brushRef="#br0" timeOffset="4265.46">4964 948 1787 0,'0'0'218'0,"0"0"-133"16,0 0-3-16,0 0 23 16,0 0-9-16,0 0-69 15,0 0-20-15,-9 22-5 16,0 31 45-16,0 14 66 16,0 14-37-16,2 3-7 15,7 3 16-15,0-6-61 16,0-7 3-16,14-7 0 15,4-11-20-15,6-10 15 16,5-12-22-16,5-14-7 16,5-11-2-16,7-9-40 15,4-15-24-15,2-25-30 16,1-7-51-16,-5-8 95 0,-11 4-42 16,-10 10 77-16,-12 12 24 15,-10 16 128-15,-5 9 71 16,-5 4-75-16,-15 4-97 15,-8 21 0-15,-6 9-20 16,0 4 1-16,7 3 23 16,12-7-31-16,7-6 0 15,2-10 0-15,6-6-20 16,0-7 2-16,16-5-28 16,9-2 1-16,6-25 5 15,5-9-112-15,-3-3-44 16,-6 0-4-16,-7 8 165 0,-9 16 35 15,-9 15 96 1,-2 0-75-16,0 24 110 0,-2 7-36 16,-9 6-9-16,2-5 22 15,2-6-74-15,7-8-3 16,0-6-31-16,0-8 8 16,9-4-10-16,11 0 2 15,9-9-21-15,3-14-50 16,1-3-16-16,0-3 27 15,-2 5 9-15,-6 6 33 16,-7 13 6-16,-7 5 24 16,-9 5-6-16,-2 22 54 15,0 3-17-15,0-2 13 16,0-4-18-16,0-6-37 16,-2-10 17-16,2-4-10 0,0-4-4 15,0 0 2-15,14-16-6 16,3-4-91-16,12-6 2 15,0 4-6-15,0 4 83 16,-2 8-8-16,-2 10 15 16,-6 0-4-16,-5 10 18 15,-3 15 6-15,-4 1-14 16,-5 1 0-16,-2-3-2 16,0 0-112-16,-5-7-140 15,-5-12-313-15</inkml:trace>
  <inkml:trace contextRef="#ctx0" brushRef="#br0" timeOffset="4547.02">5227 1330 1558 0,'0'0'384'0,"0"0"-127"15,0 0-82-15,0 0-61 16,0 0-29-16,0 0-57 0,0 0-22 16,78-57-1-16,-55 57-5 15,-8 8 0-15,-2 9-54 16,-6-2-52-16,-7-1-46 15,0-4-160-15,0-8-304 0</inkml:trace>
  <inkml:trace contextRef="#ctx0" brushRef="#br0" timeOffset="4650.14">5484 1226 920 0,'0'0'909'16,"0"0"-673"-16,115-3-198 15,-59 6-38-15,-3 6-384 0</inkml:trace>
  <inkml:trace contextRef="#ctx0" brushRef="#br0" timeOffset="5753.78">6085 1930 1609 0,'0'0'533'0,"0"0"-343"16,0 0-83-16,0 0-16 15,0 0 1-15,0 0-7 16,0 0-28-16,82-111-56 16,-39 56-1-16,4-4 0 15,0-8-17-15,-3-2-7 16,-6-4-23-16,-7 3-19 15,-11 3 56-15,-11 11-19 16,-9 12 29-16,0 16 24 16,0 14 18-16,-13 14-9 0,-5 0-33 15,-2 26-9-15,4 15 9 16,3 12 31-16,6 10 15 16,7 0 8-16,0 2-42 15,7-7 19-15,18-10-31 16,-1-8 1-16,7-14-16 15,2-12 6-15,4-14-20 16,-2 0 1-16,1-22-73 16,-7-11 22-16,-7-2-53 15,-7-1-12-15,-3 8 144 16,-10 7 12-16,-2 12 142 16,0 9-58-16,0 0-95 15,0 18 15-15,-7 10 7 16,5 2-7-16,2-2 37 0,0-3-52 15,9-2 4-15,9-9-5 16,4-5-19-16,1-9-2 16,0 0-31-16,0-5-30 15,-3-15 21-15,1-4-52 16,-6-2-46-16,-1 0 45 16,-6 6 114-16,-3 8 40 15,-3 9 165-15,0 3-148 16,-2 11-17-16,0 13 20 15,0 4-24-15,0 2-17 16,0-4-8-16,0-4-5 16,2-8-6-16,-2-7-72 15,0-7-11-15,0 0-1 0,0-23-134 16,0-5-15-16,0-4 135 16,2-3 98-16,8 0 51 15,3 3 109-15,2 7 82 16,3 8-108-16,5 7-97 15,-1 10-22-15,4 0-9 16,-1 8-6-16,-5 11 0 16,-2 6 9-16,-7 3 10 15,2-1-8-15,-1-1 5 16,-1 1 22-16,0-5-37 16,5-4 4-16,6-7 2 15,5-11 2-15,4 0 3 16,5-17-12-16,-3-15-89 0,-6-4-3 15,-12-4-35-15,-13 6 47 16,-2 4 80-16,-8 10 37 16,-21 9 176-16,-7 11-100 15,1 0-81-15,1 3-12 16,5 13-20-16,11 0-63 16,7-2-152-16,9-9-402 0</inkml:trace>
  <inkml:trace contextRef="#ctx0" brushRef="#br0" timeOffset="5950.96">7264 1252 1367 0,'0'0'521'15,"0"0"-423"-15,0 0-85 16,0 0-13-16,0 0 7 15,0 0 31-15,0 0 6 16,-6 141-44-16,-5-78-11 16,1-13-305-16,6-14-911 0</inkml:trace>
  <inkml:trace contextRef="#ctx0" brushRef="#br0" timeOffset="6305.63">6879 1325 1558 0,'0'0'575'0,"0"0"-346"16,0 0-149-16,0 0-68 15,0 0-12-15,0 0-13 16,0 0 13-16,-31 145-46 15,29-87-242-15,2-8-476 0</inkml:trace>
  <inkml:trace contextRef="#ctx0" brushRef="#br0" timeOffset="6656.86">7503 1180 1706 0,'0'0'528'0,"0"0"-425"16,0 0-69-16,0 0-25 15,0 0 2-15,0 0-11 16,0 0 6-16,0 46 78 16,0-1-47-16,0 9-7 15,0 4 5-15,0 3-34 16,0-1 21-16,0-4-22 16,8-3 0-16,2-4 2 0,-1-9-2 15,1-8-30-15,0-15-97 16,-1-10-160-16,-5-7-351 0</inkml:trace>
  <inkml:trace contextRef="#ctx0" brushRef="#br0" timeOffset="6815.02">7332 1456 2369 0,'0'0'317'16,"0"0"-258"-16,0 0-35 15,117 0-24-15,-78 0-8 16,-2 0 7-16,-8 9-210 0,-8 10-431 16</inkml:trace>
  <inkml:trace contextRef="#ctx0" brushRef="#br0" timeOffset="6913.09">7235 2037 1818 0,'0'0'649'0,"0"0"-649"15,0 0-484-15</inkml:trace>
  <inkml:trace contextRef="#ctx0" brushRef="#br0" timeOffset="7593.66">8127 947 64 0,'0'0'1693'15,"0"0"-1405"-15,0 0-139 16,0 0-102-16,0 0 36 15,0 0-12-15,0 0-32 16,-2-21-33-16,2 51 16 16,0 16 2-16,0 12 28 15,0 13-14-15,0 4 53 16,0 6-27-16,0-3-4 16,0 1 13-16,11-7-62 15,0-8 11-15,5-12-21 0,-1-8 16 16,5-14-12-16,3-10-5 15,2-13-9-15,-2-7 3 16,6-11-29-16,-4-21-25 16,-7-4-49-16,-5-2-22 15,-11 6 62-15,-2 8 65 16,0 14 4-16,0 10 95 16,-4 0-78-16,-9 19 18 15,1 8 52-15,6 7-60 16,4 0 22-16,2 0-37 15,0-3-11-15,2-5 0 16,9-8-1-16,-4-7-72 16,-5-6-46-16,-2-5-176 0,0-14-102 15,-14-10-724-15</inkml:trace>
  <inkml:trace contextRef="#ctx0" brushRef="#br0" timeOffset="7708.76">8254 1369 2162 0,'0'0'694'15,"0"0"-533"-15,0 0-158 16,0 0-3-16,114-27-43 16,-63 27-108-16,-8 12-68 15,-8-3-513-15</inkml:trace>
  <inkml:trace contextRef="#ctx0" brushRef="#br0" timeOffset="8211.09">9072 1076 1107 0,'0'0'1202'0,"0"0"-897"16,0 0-221-16,0 0-84 16,0 0-26-16,0 0 18 15,0 0 8-15,-20 145 31 16,20-68 41-16,0 6-54 0,0 3-12 15,0-1 6 1,0-10-12-16,4-6-12 0,4-13-73 16,-6-14-106-16,2-17-176 15,-4-18-591-15</inkml:trace>
  <inkml:trace contextRef="#ctx0" brushRef="#br0" timeOffset="8458.44">8878 1484 1980 0,'0'0'308'0,"0"0"-262"16,0 0-46-16,157-31-34 0,-107 31 9 15,0 0 25 1,-4 19 59-16,-5 13-44 0,-12 7 14 16,-8 6 10-16,-2 1-8 15,-11-4 15-15,6-4-46 16,-3-8 1-16,5-10 7 15,1-14-8-15,-1-6-22 16,9-6-24-16,-8-24-101 16,10-31-156-16,-11 4-359 15,-3 7-239-15</inkml:trace>
  <inkml:trace contextRef="#ctx0" brushRef="#br0" timeOffset="8680.67">9487 1497 1358 0,'0'0'648'0,"0"0"-530"15,0 0 40-15,0 0-46 0,-3 157-61 16,1-87 18-1,2 8-42-15,0 1 12 0,-2-1-33 16,0-3 10-16,-5-12-11 16,1-10-5-16,-4-15 0 15,-3-13-3-15,5-12 3 16,-4-13 0-16,1 0-1 16,0-18 11-16,9-14 2 15,2-13-12-15,0-6-9 16,2-10 3-16,20-35-153 15,-2 13-205-15,-4 6-597 0</inkml:trace>
  <inkml:trace contextRef="#ctx0" brushRef="#br0" timeOffset="8818.94">9484 1052 2162 0,'0'0'480'0,"0"0"-389"16,0 0-91-16,0 0 0 15,0 0-1-15,0 0-37 16,0 0 18-16,56 128-129 16,-96-75-530-16</inkml:trace>
  <inkml:trace contextRef="#ctx0" brushRef="#br0" timeOffset="9851.34">10216 1081 1528 0,'0'0'535'0,"0"0"-396"16,0 0-116-16,0 0-21 16,0 0-2-16,0 0 0 15,0 0 92-15,-36 130 59 16,29-54-60-16,3 6 34 16,4 0-70-16,0-7-25 15,0-9-3-15,20-12-26 16,7-15 19-16,9-12 11 15,1-17-30-15,5-10 21 0,1-10-22 16,-3-20-21 0,-11-10-15-16,-11-4-91 0,-5 1 27 15,-13 4 8-15,0 7 62 16,0 13 30-16,-15 12 58 16,-3 7-24-16,-2 5-14 15,2 21-20-15,9 6 43 16,4 2-21-16,5-1-20 15,14-3 77-15,15-6-58 16,9-7-21-16,2-5-11 16,-5-9-68-16,4-3-18 15,-8-1-122-15,-14-16-261 16,-5-1-447-16</inkml:trace>
  <inkml:trace contextRef="#ctx0" brushRef="#br0" timeOffset="9998.74">10352 1339 967 0,'0'0'1017'16,"0"0"-689"-16,0 0-206 16,0 0-27-16,0 0-60 15,0 0-26-15,143-78-18 16,-108 90 9-16,-6 59-184 16,-2-3-196-16,-16 5-752 0</inkml:trace>
  <inkml:trace contextRef="#ctx0" brushRef="#br0" timeOffset="10080.98">10559 2053 1322 0,'0'0'324'16,"0"0"-241"-16,0 0-83 0,0 0-1564 15</inkml:trace>
  <inkml:trace contextRef="#ctx0" brushRef="#br0" timeOffset="11122.51">11203 1407 1257 0,'0'0'120'16,"0"0"-119"-16,0 0-2 16,0 0 2-16,0 0 93 15,0 0 114-15,0 0-88 16,21-4-31-16,-21 4-58 16,0 0 13-16,0 0 73 15,0 0 16-15,0-1 0 16,0 1-25-16,0 0-66 15,0 0-34-15,0 3-8 16,0 19 0-16,0 11 46 16,0 4-14-16,0 5 40 15,0-1-16-15,0-3-35 0,0-6 8 16,0-8-28-16,0-6-1 16,0-10 2-16,0-3 15 15,0-5-2-15,0 0 9 16,0-20-1-16,6-11-23 15,5-10-155-15,5-3 70 16,1 1 12-16,-1 9 62 16,-1 16 11-16,-1 9 6 15,-1 9 5-15,-3 7 8 16,-4 15-1-16,1 5 38 16,-3 2 4-16,-2 1-42 15,8-4 16-15,-4-2-34 16,7-8 1-16,10-6 23 0,2-7-24 15,4-3 0 1,4-7-2-16,-2-15-92 0,-2-7 17 16,0-3-56-16,-6 2-44 15,-8 5 95-15,-9 7 82 16,1 10 116-16,-7 8-14 16,0 0-89-16,0 23 63 15,-2 5-3-15,-3 7-32 16,3-3 38-16,2-4-62 15,0-3 4-15,0-8-18 16,0-5 10-16,0-4-2 16,2-6-11-16,3-2 0 15,0 0-20-15,6-18 8 0,2-12-123 16,7-7 28 0,5 4-39-16,-3 3 93 0,0 12 32 15,-2 12 21-15,-5 6 34 16,-1 4-32-16,-5 18 73 15,-5 6 14-15,-4 0-22 16,0-2 27-16,0-4-58 16,0-5-35-16,0-8 11 15,0-6-10-15,0-3-2 16,2 0 0-16,19-11-3 16,6-11-114-16,10-3 10 15,6-4 29-15,-1 3 60 16,2 9-1-16,-3 4 19 15,-10 10 63-15,-4 3-12 0,-5 0 16 16,-6 16-51-16,-5 3-8 16,-4-3-2-16,-5 0-6 15,-2-4-36-15,-2-12-92 16,-18 0-117-16,-5 0-467 0</inkml:trace>
  <inkml:trace contextRef="#ctx0" brushRef="#br0" timeOffset="11258.6">11948 1013 2201 0,'0'0'683'0,"0"0"-683"16,0 0-39-16,0 0-30 0,-138 89 45 16,59 3-1-16,15-9-66 15,6-11-445-15</inkml:trace>
  <inkml:trace contextRef="#ctx0" brushRef="#br0" timeOffset="12594.34">12821 955 1443 0,'0'0'512'16,"0"0"-405"-16,0 0-50 16,0 0-57-16,0 0-37 15,0 0 37-15,0 0 61 16,21 150 94-16,-17-75-62 15,0 6-31-15,4 0 19 16,-4-7-35-16,-2-6-21 0,-2-13 24 16,0-8-49-16,0-13 10 15,0-12-10-15,0-10 9 16,0-10 0-16,0-2-3 16,0-6 7-16,0-24-13 15,0-10-131-15,0-10-10 16,15-3-65-16,8 10 8 15,4 11 170-15,2 15 28 16,0 13 0-16,2 4 23 16,-4 10 7-16,-2 13 60 15,-8 7 40-15,-3 2-37 16,-10 6 13-16,-4 0-68 16,0 0-30-16,-18-1 47 0,-9-2-34 15,-4-3 14 1,0-6-18-16,2-8-8 0,4-5-8 15,10-12-1-15,6-1-41 16,9-14 3-16,7-14-223 16,26-8-47-16,13 1-194 15,10 4 203-15,2 4 221 16,0 8 78-16,-2 3 127 16,-12 5 152-16,-7 4-83 15,-18 5 19-15,-9 2-52 16,-10 0-117-16,-2 9 57 15,-19 13 18-15,-8 2-70 0,7 3 7 16,1-5-57 0,8-4 4-16,9-7-5 15,4-8-9-15,0-3-9 0,13 0-32 16,14-16-52-16,4-10-108 16,0-2-114-16,-2-2 85 15,-4 6 239-15,-9 9 70 16,-12 12 209-16,-4 3-137 15,0 10-82-15,-2 15 120 16,-12 6-104-16,8-1 14 16,1-2-29-16,5-4-51 15,0-4 32-15,20-6-14 16,7-10-22-16,4-4 15 16,2 0-21-16,4-21 0 15,-6-5-29-15,-2-6-49 0,-10 6 52 16,2 3-5-16,-13 7 31 15,2 6 25-15,-10 6 51 16,0 4-36-16,0 0-40 16,0 7 20-16,2 10 0 15,2 1 4-15,7 0-13 16,7 1 22-16,7-8-33 16,3-5 58-16,-1-4-15 15,-2-2-42-15,-5 0 28 16,-7-2-24-16,-9-10-4 15,-4-4-2-15,0 1-18 16,-2-5-100-16,-15 1-38 16,-24-13-126-16,8 6-244 15,2-2-990-15</inkml:trace>
  <inkml:trace contextRef="#ctx0" brushRef="#br0" timeOffset="12752.56">13373 1081 1888 0,'0'0'343'16,"0"0"-198"-16,0 0-59 15,0 0-62-15,0 0-3 16,0 0-20-16,0 0-2 16,42 90-14-16,-71-35-120 15,-5-10-362-15</inkml:trace>
  <inkml:trace contextRef="#ctx0" brushRef="#br0" timeOffset="14133.32">14411 932 1979 0,'0'0'312'0,"0"0"-205"0,0 0-107 15,0 0-12 1,0 0 12-16,-4 165 55 0,4-82 35 16,0 6 68-16,0 3-95 15,0-15-14-15,2 3-28 16,5-12-9-16,-1-12 1 16,-4-13-13-16,7-11 1 15,-4-15-19-15,-3-11-5 16,5-6-1-16,-1-7 23 15,10-28-38-15,4-13-145 16,0-6 57-16,-5 1-72 16,-1 9 199-16,-3 21 21 15,-9 14 112-15,6 9-109 16,-6 14-6-16,2 19-2 16,-2 5 32-16,7 0-38 0,-3-1 27 15,8-8-37-15,7-7 0 16,0-8 13-16,4-10-4 15,2-4-18-15,-5-4-4 16,0-22-62-16,-4-6-8 16,-5-4-133-16,1-2-42 15,-5 4 102-15,-5 10 156 16,-2 11 212-16,-2 13-10 16,0 0-165-16,0 27 5 15,0 5 23-15,0 6 0 16,0-2 6-16,0-4-56 15,8-6 1-15,9-8-2 0,5-10-13 16,7-8 16-16,7 0-17 16,-1-18-60-16,3-11 28 15,-7-3-124-15,-4-9-16 16,-4 3-19-16,-15-2-7 16,-8 8 198-16,0 5 48 15,0 12 111-15,-15 8 32 16,-12 7-112-16,5 7 7 15,0 19 20-15,2 6-36 16,9 2 16-16,11-3-63 16,0 2-9-16,4-7 26 15,23-8-39-15,4-6 5 16,11-8-6-16,10-4-21 0,1-6 2 16,-2-16-85-16,1-4-49 15,-10-1-12-15,-11 1 11 16,-11 4 60-16,-7 10 94 15,-8 9 88-15,-5 3 14 16,0 8-62-16,-13 16 97 16,-2 4-11-16,1 2-61 15,3-6-11-15,3-5-36 16,6-4-5-16,2-5 4 16,0-8-17-16,12-2-18 15,5 0 17-15,10-14-104 16,0-6-62-16,4-2 43 15,-4 4 21-15,2 2 89 16,-11 9 14-16,-3 7 90 16,-6 0-5-16,-9 7-40 0,0 13 48 15,0 2-13-15,-11-1-51 16,5-4 21-16,-4-7-50 16,10-5 2-16,0-5 2 15,8 0-4-15,13-12-31 16,18-9-27-16,3 1-9 15,3 3 49-15,-3 4 1 16,-9 5 17-16,-2 8 57 16,-6 0-43-16,-12 1-1 15,-3 14-13-15,-10 5-4 16,0-2-39-16,-37 2-83 0,2-6-212 16,-5-6-774-16</inkml:trace>
  <inkml:trace contextRef="#ctx0" brushRef="#br0" timeOffset="14307.44">14810 1221 2176 0,'0'0'480'0,"0"0"-449"15,0 0-15-15,0 0-16 16,127-22-14-16,-104 22 14 15,-8 0-101-15,-8-2-141 16,-5-1-268-16,3-6-511 0</inkml:trace>
  <inkml:trace contextRef="#ctx0" brushRef="#br0" timeOffset="14434.52">15184 1015 753 0,'0'0'1361'0,"0"0"-991"15,0 0-227-15,0 0-125 16,137 8 0-16,-122 20-18 15,-15 8-23-15,-11 22-48 16,-18-6-224-16,-2-10-685 0</inkml:trace>
  <inkml:trace contextRef="#ctx0" brushRef="#br0" timeOffset="15281.78">16411 1219 1324 0,'0'0'383'0,"0"0"-289"15,0 0-56-15,0 0 17 16,0 140 111-16,-2-78 28 16,-6 2-71-16,6 3 2 15,0-6-85-15,2-6-24 16,0-9-10-16,0-12 2 16,0-12-16-16,0-14-115 15,12-8-6-15,1-12 60 16,5-42-208-16,-3 1-207 15,-1 2-112-15</inkml:trace>
  <inkml:trace contextRef="#ctx0" brushRef="#br0" timeOffset="15433.04">16484 1467 937 0,'0'0'732'16,"0"0"-254"-16,0 0-419 15,0 0-50-15,0 0 94 16,-20 109-64-16,20-67 61 16,0-4-58-16,14-6-32 15,10-6 34-15,14-11-42 16,6-15 3-16,10 0-5 15,0-24-43-15,10-35-113 16,-10 5-154-16,-14-3-312 0</inkml:trace>
  <inkml:trace contextRef="#ctx0" brushRef="#br0" timeOffset="16056.83">16870 1159 1602 0,'0'0'505'0,"0"0"-393"15,0 0-111-15,0 0 53 16,-85 142 73-16,71-82-7 15,10 0 34-15,4-1-83 16,0-5-59-16,0-10 15 16,2-6-20-16,12-12-14 15,1-9-6-15,-1-10-64 16,1-7 24-16,10 0 2 16,2-22-117-16,2-6-130 15,2-2-79-15,-4 6 108 16,-10 10 269-16,1 14 11 0,-7 0 71 15,-6 18 77-15,0 12-51 16,-5 1 47-16,4-2-42 16,0 0-45-16,9-6-14 15,10-5-42-15,4-8 16 16,4-8-28-16,0-2-60 16,0-4-11-16,-2-16-60 15,-2-4-33-15,-9 2-103 16,-5 0 36-16,-2 8 231 15,-9 6 96-15,1 8 156 16,4 0-140-16,-5 12-15 16,7 11 8-16,1 6-10 15,15-3-64-15,4-4 21 0,7-10-2 16,7-8-49 0,-4-4-1-16,1-4-13 0,-3-13-101 15,-16-8-57-15,0-1-139 16,-13 2 25-16,0 2 240 15,-8 8 45-15,0 7 381 16,0 7-147-16,0 0-175 16,0 29 6-16,0 17 29 15,0 17 16-15,0 12 29 16,0 12-71-16,0 2 36 16,-8 4-52-16,6-8-30 15,2-9-7-15,0-15-15 16,-2-12 0-16,0-17-52 15,-11-24-98-15,-1-8-118 16,-3 0-354-16</inkml:trace>
  <inkml:trace contextRef="#ctx0" brushRef="#br0" timeOffset="16205.92">17251 1257 2186 0,'0'0'381'15,"0"0"-252"-15,0 0-129 16,143-42-3-16,-101 42-26 16,1 32-56-16,-10 6-108 15,-8 4-300-15</inkml:trace>
  <inkml:trace contextRef="#ctx0" brushRef="#br0" timeOffset="16656.48">18453 1369 1751 0,'0'0'259'0,"0"0"-180"16,0 0-78-16,0 0 51 16,-148 135 72-16,124-84-31 15,4-2 20-15,17-3-92 16,3-11-10-16,0-12 22 16,27-12-32-16,2-11-1 15,4-11-29-15,6-21-160 0,1-34-138 16,-11 8-258-16,-11 0-17 15</inkml:trace>
  <inkml:trace contextRef="#ctx0" brushRef="#br0" timeOffset="16826">18486 1164 1543 0,'0'0'590'0,"0"0"-328"16,0 0-138-16,0 0-118 16,0 0 21-16,-38 125 33 15,34-63-7-15,4 3 40 16,0 3-49-16,0-2-36 15,0-3-8-15,9-10-6 16,-1-7-105-16,8-14-46 0,-5-13-161 16,-2-14-306-16</inkml:trace>
  <inkml:trace contextRef="#ctx0" brushRef="#br0" timeOffset="17427.84">18158 1359 2013 0,'0'0'294'16,"0"0"-245"-16,0 0-49 16,176-32-62-16,-93 28 16 15,1 4 46-15,1 0 99 16,-11 14-48-16,-18 14-23 16,-18 10-9-16,-23 7-7 0,-15 3 73 15,0-1-26-15,-27-2-19 16,-2-9 25-16,1-8-64 15,5-12 5-15,9-8-6 16,10-8-4-16,4 0-15 16,4-24-77-16,23-8-131 15,9-4 85-15,0 0-62 16,0 8 94-16,-12 10 110 16,-2 12 61-16,-12 6 39 15,-6 8-27-15,-2 14 35 16,-2 4 19-16,4 0-93 15,7-3-7-15,12-2 3 16,4-7-30-16,8-11 36 16,5-3-31-16,5-1-4 15,-3-24-2-15,-1-4-44 0,-8-7-41 16,-6-8-57-16,-3-4-28 16,-10-6 13-16,-8-6-54 15,-2-1-4-15,1 6 216 16,-3 16 66-16,-2 15 266 15,0 20 13-15,3 4-274 16,-3 26-50-16,0 20 22 16,0 10 22-16,0 13 57 15,4 2-13-15,3 1-12 16,-5 1-43-16,0-7-53 16,0-10 26-16,0-10-27 15,3-13-23-15,-5-15-47 0,0-13-103 16,0-12 14-16,-13-19-32 15,-8-8-703-15</inkml:trace>
  <inkml:trace contextRef="#ctx0" brushRef="#br0" timeOffset="17542.91">19078 1342 1410 0,'0'0'635'0,"0"0"-354"16,0 0-128-16,0 0-3 15,148-67-29-15,-101 65-106 16,-1 2-15-16,-1 20-12 15,-11 10-257-15,-18 5-622 0</inkml:trace>
  <inkml:trace contextRef="#ctx0" brushRef="#br0" timeOffset="17649.02">18845 2121 1538 0,'0'0'992'15,"0"0"-992"-15,0 0-267 16,0 0-912-16</inkml:trace>
  <inkml:trace contextRef="#ctx0" brushRef="#br0" timeOffset="18230.62">20131 1203 1066 0,'0'0'641'15,"0"0"-344"-15,0 0-81 16,0 0-139-16,-114 14 34 16,72 33-14-16,4 16-6 15,9 10 11-15,11-1-81 16,16-5 12-16,2-8-33 0,16-15 8 15,15-12-19-15,9-16 11 16,7-12-22-16,4-4-18 16,-4-16-103-16,9-42-76 15,-16 7-162-15,-11-7-314 0</inkml:trace>
  <inkml:trace contextRef="#ctx0" brushRef="#br0" timeOffset="19402.25">20274 1025 886 0,'0'0'1114'15,"0"0"-609"-15,0 0-454 16,0 0-44-16,0 0 5 16,-23 123 30-16,19-52 68 15,2 8-38-15,2 0-23 0,0 0 32 16,0-9-80 0,15-10 6-16,1-12-7 0,-1-16-2 15,3-13 1-15,5-14-48 16,4-5-13-16,2-16 0 15,-2-19-113-15,-6-8-46 16,4-5 10-16,-12 4 109 16,1 10 102-16,-12 13 240 15,0 16-42-15,-2 5-126 16,0 19-61-16,0 14 14 16,0 5 26-16,0 0-38 15,11-6 24-15,5-6-37 16,2-8 9-16,8-7 8 15,1-11-17-15,2 0-6 16,0-9-43-16,-2-14-72 0,-7-8 11 16,-5-8-56-16,-1-2 17 15,-5-1 89-15,0 6 60 16,-7 7 50-16,0 13 185 16,-2 12-71-16,0 4-109 15,0 13-55-15,0 16 0 16,0 7 54-16,0 6-33 15,0-1 6-15,5-5-17 16,6-6 1-16,0-8-3 16,5-10-8-16,1-8-52 15,6-4 37-15,-5-8-101 16,1-16-87-16,2-12-140 0,-7-4-163 16,-6-2 274-16,1 0 115 15,-7 6 117-15,0 8 513 16,-2 11-114-16,0 12-42 15,0 5-216-15,2 0-140 16,3 17 23-16,4 4-10 16,13 0-13-16,10-3 38 15,10-8-39-15,7-6 0 16,12-4-9-16,-4 0-58 16,-6-9 4-16,-9-5 28 15,-10 1 5-15,-14 3 30 16,-18 6 10-16,0 4 88 15,-25 0-31-15,-15 21-66 0,-4 6 61 16,-1 10 8 0,7 0-29-16,7 0 41 0,13-9-52 15,7-5-18-15,9-8-5 16,2-9-7-16,6-4-1 16,21-2-20-16,9-4-63 15,1-15-47-15,6-10-199 16,-1-3-42-16,-2-2-17 15,-7 1 144-15,-8 8 245 16,-7 7 126-16,-9 10 425 16,-9 8-316-16,0 0-152 15,0 22 43-15,-11 5-7 16,3 2-42-16,-2-5 23 16,6-5-67-16,4-7-25 15,0-3-5-15,2-9-3 0,18 0-3 16,7-4-5-16,4-13-77 15,5-6-24-15,-5 0-35 16,-2 2 39-16,0 3 95 16,-4 10 10-16,-8 8 53 15,-5 0 20-15,-8 16-38 16,-4 13 47-16,0 5-21 16,0-5-30-16,-4-3 33 15,-4-9-63-15,8-8 0 16,0-7 20-16,2-2-21 15,23 0 9-15,16-16-9 16,1-5-112-16,5 0 20 0,2 3 28 16,-10 4 46-1,-2 5 8-15,-8 8 19 16,-12 1-9-16,-5 0 0 0,-12 4-18 16,0 9 18-16,-12-2-43 15,-30 1-29-15,1-4-209 16,4-4-521-16</inkml:trace>
  <inkml:trace contextRef="#ctx0" brushRef="#br0" timeOffset="19554.36">21103 1209 1232 0,'0'0'969'0,"0"0"-714"0,0 0-99 15,0 0-74-15,143-87-81 16,-103 78 11-16,-7 2-12 15,0-2-220-15,-8 0-288 16,-7-1-641-16</inkml:trace>
  <inkml:trace contextRef="#ctx0" brushRef="#br0" timeOffset="19685.59">21589 882 2123 0,'0'0'522'0,"0"0"-522"16,0 0-10-16,0 0-36 15,20 111 4-15,-49-30 8 16,-4-7-150-16,2-11-616 0</inkml:trace>
  <inkml:trace contextRef="#ctx0" brushRef="#br0" timeOffset="20622.24">22575 1206 1927 0,'0'0'572'0,"0"0"-462"16,0 0-49-16,0 0-61 15,0 0 0-15,-110 119 40 16,77-53 9-16,4 1 0 16,6-4-38-16,14-12 4 15,9-15-11-15,0-14-4 16,11-16-15-16,14-6 3 16,4-14-4-16,4-22-88 15,1-15-75-15,-3-8-150 16,-4-15 77-16,-5-11-119 15,1-3 60-15,-8 4-191 0,-1 12 502 16,-10 17 744-16,-2 25-87 16,-2 23-342-16,0 7-169 15,-14 27-131-15,-5 21 34 16,-4 17 61-16,5 8-32 16,5 6-2-16,9-1-26 15,4-10-49-15,2-10 28 16,21-14-29-16,-2-13 0 15,6-14-15-15,0-12 6 16,2-5-19-16,-4 0-46 16,-7-5-66-16,-5-7 100 15,-9 7 26-15,-2 5 14 16,-2 0 41-16,7 20-29 0,-2 12 44 16,8 3-6-1,5 0-49-15,6-7 45 0,9-10-40 16,8-12-4-16,1-6 43 15,-1-7-45-15,-13-20 0 16,-14-6 0-16,-14-8-30 16,0 1 20-16,-16-3-35 15,-10 12-21-15,-1 8 5 16,0 19-118-16,11 4-387 16,12 3-1070-16</inkml:trace>
  <inkml:trace contextRef="#ctx0" brushRef="#br0" timeOffset="21240.86">23638 1213 1324 0,'0'0'906'0,"0"0"-697"15,0 0-193-15,0 0 20 16,0 0-12-16,-83 155 37 16,56-89 58-16,5-1-43 15,0-4-60-15,8-13 1 16,10-14-17-16,-3-12 16 16,7-13-10-16,0-9-5 15,0 0 5-15,0-19-4 16,13-15-2-16,10-17-117 15,2-10 23-15,8-8-68 16,0 3 70-16,7 10 30 0,1 20 62 16,-8 19 89-16,-4 17-36 15,-4 17-6-15,-10 23 42 16,-2 12-18-16,1 5 19 16,-1-6-53-16,3-6-27 15,-1-11 20-15,1-13-22 16,-1-10 2-16,-1-11 50 15,-3 0-15-15,3-23 10 16,-8-14-55-16,1-10-15 16,-1-4 9-16,2-3-9 15,-4-1-23-15,11 7-89 16,1 12-166-16,-3 16-434 0</inkml:trace>
  <inkml:trace contextRef="#ctx0" brushRef="#br0" timeOffset="21710.25">24201 1285 1707 0,'0'0'520'15,"0"0"-415"-15,0 0-104 16,0 0 31-16,0 0 77 16,0 0 66-16,-35 122-3 15,22-73-95-15,3 1-27 16,6-6-41-16,0-10 7 15,-1-8-7-15,5-12-9 16,0-11-10-16,0-3-4 16,0-7 7-16,15-23-77 0,8-12-159 15,4-10-33-15,2-9 16 16,0 6 37-16,-2 6 223 16,-10 19 34-16,-1 20 202 15,-5 10-151-15,-7 14 31 16,4 20-6-16,-4 4 26 15,9-1-31-15,3-3-49 16,11-10 4-16,6-12-8 16,9-11-4-16,3-1-48 15,-1-22-33-15,-6-14-106 16,-5-3-37-16,-8-4 40 0,-7 1 82 16,-5 6 54-1,-3 10 107-15,-8 8 182 0,0 8-56 16,0 10-91-16,-2 0-142 15,0 30 20-15,5 16-32 16,-5 14 13-16,4 14-2 16,23 24-52-16,2-18-405 15,0-22-338-15</inkml:trace>
  <inkml:trace contextRef="#ctx0" brushRef="#br0" timeOffset="22311">25561 1157 1870 0,'0'0'556'0,"0"0"-527"16,-114 60-28-16,56-13 38 16,-2 12 7-16,3 1 85 15,12 1-47-15,7-9-59 16,18-6 0-16,9-12-25 15,11-14-73-15,17-20-111 16,17 0-109-16,0-20-488 0</inkml:trace>
  <inkml:trace contextRef="#ctx0" brushRef="#br0" timeOffset="22482.1">25570 1105 2433 0,'0'0'485'0,"0"0"-484"15,0 0-2-15,45 108 0 16,-30-57 1-16,-1 8 0 16,1 3 0-16,-1-1 6 15,-1-5-6-15,-11 2-155 16,-2-17-208-16,0-15-579 0</inkml:trace>
  <inkml:trace contextRef="#ctx0" brushRef="#br0" timeOffset="22632.22">25084 1373 2621 0,'0'0'452'15,"0"0"-392"-15,0 0-60 16,170-22-32-16,-85 22 19 16,33 0-86-16,-18 14-265 15,-15 1-694-15</inkml:trace>
  <inkml:trace contextRef="#ctx0" brushRef="#br0" timeOffset="22815.55">25873 1618 2490 0,'0'0'552'0,"0"0"-552"0,0 0-24 16,0 0-17-1,41 133-59-15,-41-83 78 0,-52 23-62 16,1-12-221-16,-7-13-579 16</inkml:trace>
  <inkml:trace contextRef="#ctx0" brushRef="#br0" timeOffset="23774.28">26473 1317 977 0,'0'0'665'0,"0"0"-455"15,0 0-21-15,0 0-87 16,0 0-67-16,0 0 5 15,0 0 114-15,-44 121-7 16,28-63-10-16,3 1-63 16,-3-4 26-16,5-6-52 15,7-8-42-15,-6-10 19 16,8-10-24-16,2-7-1 16,0-3 0-16,0-10-14 0,0-1-45 15,-9-1-87-15,3-18-106 16,-4-6-134-16</inkml:trace>
  <inkml:trace contextRef="#ctx0" brushRef="#br0" timeOffset="23962.41">26484 1293 713 0,'0'0'1283'0,"0"0"-1048"16,0 0-170-16,0 0 52 15,130 49 19-15,-101-11 5 16,0 5-10-16,2 4-99 15,-2-1-17-15,-3-7-11 0,1-4 11 16,-7-7-30-16,-2-7-48 16,2-6-145-16,-8-7-120 15,-8-8-534-15</inkml:trace>
  <inkml:trace contextRef="#ctx0" brushRef="#br0" timeOffset="24134.74">26894 1194 960 0,'0'0'1360'16,"0"0"-1206"-16,0 0-101 15,0 0-45-15,0 139 17 16,-6-81-4-16,4 4-9 16,2-1-24-16,0-1-89 15,0-16-293-15,15-16-792 0</inkml:trace>
  <inkml:trace contextRef="#ctx0" brushRef="#br0" timeOffset="24669.7">27127 1221 1159 0,'0'0'1039'0,"0"0"-902"16,0 0-119-16,0 0 6 15,-19 118 83-15,6-55 53 16,2 2-14-16,0-2-80 16,-3-9 1-16,10-11-66 0,-5-11 0 15,7-13-1-15,2-9 20 16,0-8-14-16,0-2-2 16,0-16-4-16,4-24-76 15,19-16-192-15,1-14 100 16,10-4-133-16,-1 5 83 15,-4 17 218-15,-4 24 58 16,-6 20 92-16,-5 8-20 16,-5 24-7-16,-3 12 31 15,1 7 2-15,2-2-45 16,2 0-16-16,7-9-63 16,6-8-32-16,5-8 40 0,10-12-40 15,-6-4 7-15,5-10-7 16,-5-16-64-16,-6-11-50 15,-2-5-53-15,-10-4-10 16,-6 0 131-16,0 8 46 16,0 8 107-16,-7 14 167 15,0 14-157-15,0 2-68 16,-2 19-49-16,0 22 0 16,0 10 34-16,0 9-33 15,0 4-1-15,0-5 0 16,14 6-140-16,15-19-130 15,2-16-328-15</inkml:trace>
  <inkml:trace contextRef="#ctx0" brushRef="#br0" timeOffset="25205.6">28163 1081 1721 0,'0'0'351'0,"0"0"-313"16,0 0-1-16,0 0-24 16,-25 122 174-16,11-56 7 15,1 4-23-15,5-2-68 16,-4-1-59-16,3-9 2 16,3-10-46-16,4-10 0 15,0-12 0-15,2-11-2 16,0-6-35-16,0-9-57 0,0 0 28 15,0-26 20-15,0-15-229 16,0-17 74-16,0-11-49 16,0-10-61-16,4 1 79 15,11 6 177-15,3 7 55 16,5 12 264-16,-8 13 21 16,1 12 21-16,-3 10-23 15,-1 11-186-15,-4 7-41 16,-1 3-56-16,-7 24 11 15,0 14 51-15,-2 13-23 16,-23 6 33-16,-2 0 4 16,2-4-52-16,10-8 9 0,13-10-33 15,2-8 1-15,13-5 7 16,20-7 1 0,6-4-9-16,1-4 0 0,-5 0 19 15,-12 1-22-15,-12 7 3 16,-11 9 0-16,-13 7-10 15,-21 4 10-15,-3 4-1 16,0-4-17-16,16-4-164 16,7-10-113-16,12-13-603 0</inkml:trace>
  <inkml:trace contextRef="#ctx0" brushRef="#br0" timeOffset="26074.83">29277 1303 948 0,'0'0'256'15,"0"0"-41"-15,0 0-73 0,0 0 58 16,0 0-42-16,0 0-70 16,0 0-27-16,-11 0-59 15,9 0 5-15,0 0-7 16,0 0 3-16,-9 0-10 16,1 0 7-16,2 2 0 15,-3 3 7-15,3 0 3 16,6-3 26-16,2-2 8 15,0 0-32-15,0 0 44 16,0 0-37-16,0 0-19 16,0 0 48-16,2 0-39 15,4-2 8-15,0-6 10 0,-4-1 12 16,3 0 24 0,-5 1 6-16,0 0-14 0,0-1 88 15,0 6-81-15,-5 1-26 16,-3 2 3-16,-11 0-30 15,3 5-1-15,1 20-8 16,9 5 0-16,4 9 25 16,2 1-24-16,2 1 4 15,13 1 4-15,5-3 3 16,-5-4-1-16,-5-4-11 16,-10-4 0-16,0-1 0 15,-14-3 1-15,-17-3-1 16,-7-4 6-16,3-8 11 15,6-8-34-15,6 0-10 16,23-21-192-16,0-10-264 0,18-1-559 16</inkml:trace>
  <inkml:trace contextRef="#ctx0" brushRef="#br0" timeOffset="26260.35">29783 1284 1625 0,'0'0'535'15,"0"0"-445"-15,0 0-47 16,0 0 105-16,0 0-8 16,-112 116-12-16,73-65-39 15,-3 4-80-15,4-6 15 16,6-6-24-16,8-9-23 16,-1-10-59-16,-8-16-128 0,4-8-148 15,0 0-575-15</inkml:trace>
  <inkml:trace contextRef="#ctx0" brushRef="#br0" timeOffset="26356.43">29389 1465 2163 0,'0'0'283'15,"0"0"-221"-15,163 67-62 16,-81-25-191-16,-8-6-200 0</inkml:trace>
  <inkml:trace contextRef="#ctx0" brushRef="#br0" timeOffset="26446.54">30305 1630 1493 0,'0'0'1250'16,"0"0"-1250"-16,0 0-522 0</inkml:trace>
  <inkml:trace contextRef="#ctx0" brushRef="#br0" timeOffset="28534.56">1615 2733 912 0,'0'0'742'16,"0"0"-450"-16,0 0-42 16,0 0 3-16,0 0-46 15,0 0-15-15,0 0-32 16,0 0-103-16,0 0-24 16,0 0-30-16,-10 2 9 15,-9 18-18-15,-5 12 6 16,2 11 0-16,2 2-12 15,7-1 12-15,7-7 0 16,6-9 0-16,0-15-53 16,14-8 2-16,9-5-17 15,4-14-44-15,1-16-125 0,-3-9-151 16,-5-7-104 0,-5-4 155-16,-3-9 57 0,-8 0 168 15,-2-1 112-15,-2 0 159 16,0 7 126-16,0 11 44 15,0 14-35-15,0 12 60 16,0 14-104-16,0 2-92 16,0 18-136-16,0 24-10 15,0 14 24-15,-2 15-25 16,-2 4 14-16,2 3-19 16,2-5 6-16,0-7-24 15,0-14-30-15,4-9-144 16,0-15-41-16,-2-12-277 15,-2-11-264-15</inkml:trace>
  <inkml:trace contextRef="#ctx0" brushRef="#br0" timeOffset="29118.98">1433 2706 1445 0,'0'0'515'0,"0"0"-418"15,0 0-75-15,118-77-4 16,-58 67-10-16,2 4 0 15,5 6 30-15,-2 0 17 16,-7 21 110-16,-11 9-101 16,-16 11-24-16,-16 3 73 15,-15 3-37-15,0 2 27 16,-13-1-33-16,-9-10-62 16,2-7 23-16,4-12-31 0,8-11-39 15,5-8 32 1,3-4-35-16,0-23-177 0,11-10-2 15,12-7-22-15,-1 2-4 16,-2 8 159-16,-4 10 88 16,-8 14 257-16,-1 10-100 15,-5 0-88-15,0 24 57 16,0 8-65-16,6 7 29 16,3-3-48-16,5-3-30 15,7-6 15-15,4-10-20 16,7-11-3-16,4-6-4 15,0-1-31-15,2-23-19 16,-3-11-20-16,-2-5-53 16,-9-8-58-16,-6-4-24 15,-6-4 26-15,-10 4 55 0,-4 8 124 16,0 14 216-16,0 14 107 16,0 16-150-16,0 5-116 15,-2 29-57-15,0 15 47 16,-1 9 41-16,3 4-37 15,0 2 8-15,0-5-53 16,0-6 2-16,7-11-16 16,2-9-8-16,-3-13-78 15,-1-13-55-15,-5-7-121 16,0-14-3-16,-2-11-850 0</inkml:trace>
  <inkml:trace contextRef="#ctx0" brushRef="#br0" timeOffset="29225.05">2344 2715 1549 0,'0'0'496'0,"0"0"-311"16,0 0-84-16,0 0-91 16,137-69-1-16,-106 66-9 15,-2 3-56-15,-10 0-145 16,-7 0-576-16</inkml:trace>
  <inkml:trace contextRef="#ctx0" brushRef="#br0" timeOffset="29578.68">1767 2455 1647 0,'0'0'398'0,"0"0"-272"16,0 0-77-1,0 0 6-15,-11 101 23 0,40-70-26 16,7-1-25-16,24-1-27 16,-11-4-119-16,-5-9-358 0</inkml:trace>
  <inkml:trace contextRef="#ctx0" brushRef="#br0" timeOffset="29697.76">1883 3258 2309 0,'0'0'18'16,"0"0"-18"-16,0 0-1000 0</inkml:trace>
  <inkml:trace contextRef="#ctx0" brushRef="#br0" timeOffset="30825.53">3328 2721 1060 0,'0'0'922'15,"0"0"-641"-15,0 0-165 0,0 0-51 16,0 0-44-16,0 0-11 16,-114-8 14-16,79 33-12 15,-1 14 9-15,0 7 77 16,7 6-50-16,7 0 2 15,6-5-23-15,14-9-18 16,2-11 10-16,2-11-19 16,23-9-5-16,6-7-1 15,6-10-42-15,4-19-20 16,-1-9-41-16,-2-3-72 16,-5 0-7-16,-8 6 39 15,-9 4 98-15,-5 17 51 16,-7 12 143-16,-4 2-64 15,0 33-34-15,0 16 46 0,0 15 9 16,0 8-25-16,-2 7-15 16,-11-5 29-16,-1-6-69 15,-1-7 3-15,-1-18-14 16,1-11 3-16,1-14 2 16,3-11-14-16,-1-7 2 15,6-12-2-15,1-25-6 16,5-14-116-16,7-33-49 15,38-47-140-15,13 0-4 16,-3 19-310-16,-4 33 46 16,-24 56 579-16,-2 14 596 15,-2 7-211-15,-4 2-68 16,1 7-131-16,-9 20-36 0,-11 8-3 16,0 3-42-1,-6 0 13-15,-15-6-69 0,6-8-15 16,-1-8-16-16,5-8-11 15,9-8 22-15,2 0-22 16,7-10-7-16,24-17-220 16,14-11 15-16,13 1-27 15,7 1 112-15,-1 5-114 16,-10 12 225-16,-12 11 9 16,-15 8 174-16,-17 8-25 15,-10 22 7-15,-6 10 6 16,-25 4-58-16,-7 3-36 15,5-8 24-15,2-7-68 16,10-9-24-16,13-13 9 16,5-9-9-16,3-1-18 0,11-5-52 15,18-19-107-15,9-6-8 16,-3-1-4-16,1 1 33 16,-11 10 156-16,-7 8 107 15,-10 12 95-15,-3 0-129 16,-5 18-29-16,0 11 23 15,0 3-56-15,0-5-11 16,2-6-62-16,3-11-244 16,2-10-479-16</inkml:trace>
  <inkml:trace contextRef="#ctx0" brushRef="#br0" timeOffset="30990.65">3989 2372 1540 0,'0'0'516'16,"0"0"-463"-16,0 0-47 15,0 0 13-15,0 0-18 16,43 148-1-16,-63-83-35 16,3-11-560-16</inkml:trace>
  <inkml:trace contextRef="#ctx0" brushRef="#br0" timeOffset="31424.17">4786 2444 1846 0,'0'0'361'16,"0"0"-249"-16,0 0-84 15,-12 129 60-15,6-61 23 16,1 8-34-16,3 3-14 16,2-4-47-16,0-7-4 15,0-8-24-15,0-13-20 16,0-13-83-16,-4-13-96 15,-23-14-117-15,0-7-212 16,-2 0-345-16</inkml:trace>
  <inkml:trace contextRef="#ctx0" brushRef="#br0" timeOffset="32196.22">4454 2819 1874 0,'0'0'326'0,"0"0"-214"15,162-40-92-15,-77 20-19 16,2-1 14-16,-5 0-6 15,-6-4 67-15,-14 0-41 16,-12 1-29-16,-15 3 5 16,-17 1-11-16,-11 5 0 15,-7 2 8-15,0 3-7 16,0 10 72-16,-2 0-42 16,-8 12-13-16,-3 22-11 15,7 16 29-15,-2 11 36 0,2 7-2 16,4 2-40-16,-5-6 9 15,7-12-39-15,0-11 15 16,0-18-12-16,0-7-3 16,0-14 0-16,0-2-6 15,7-2-5-15,15-23-62 16,5-9-160-16,7-6-75 16,-1-4-14-16,-2 1 28 15,-2 11 294-15,-12 14 63 16,-1 14 112-16,-7 4-69 15,-5 20 43-15,-4 13-47 16,8-1 34-16,-6 2-72 16,2-9-13-16,9-4-13 0,3-9-38 15,2-10 36 1,6-2-20-16,1 0-16 0,-2-20-7 16,-4-5-124-16,-5-1 7 15,-8-2 11-15,1 4 44 16,-5 4 69-16,-2 8 47 15,0 6 82-15,0 6-30 16,0 0-94-16,2 12-4 16,8 11 84-16,-2 0-14 15,5 3 10-15,12-5-54 16,0-8-26-16,6-5 41 16,2-8-42-16,1 0-10 15,-3-11-20-15,-9-14-67 0,-6 2-32 16,-9-4-105-1,-7 1 53-15,0 6 112 0,0 3 69 16,-10 10 116-16,-3 7 77 16,5 0-144-16,-2 10 16 15,6 16 21-15,4 4-22 16,0 6 42-16,9-2-72 16,15-3-18-16,7-9 2 15,12-10-7-15,6-10-22 16,2-2-14-16,3-17-96 15,-5-13-45-15,4-24-118 16,-14 8-53-16,-13 2-229 0</inkml:trace>
  <inkml:trace contextRef="#ctx0" brushRef="#br0" timeOffset="32498.42">6119 2595 1137 0,'0'0'710'0,"0"0"-372"16,0 0-174-16,0 0-163 15,0 0 16-15,0 0 16 16,-14 114 32-16,14-60 56 15,0 0-60-15,0-3-9 16,2-3-18-16,5-11-28 16,0-6 9-16,-5-11-15 15,3-8-15-15,-5-10 14 16,0-2-62-16,0 0 2 16,0-16-58-16,0-12-81 15,0-7 116-15,10-4 41 16,13 4 43-16,4 1 38 0,2 4 35 15,0 10 63-15,-2 8 11 16,2 4-59-16,-3 8-32 16,-2 0-56-16,1 0 11 15,-7 0-26-15,-5 12-7 16,-6 2-109-16,-7 2-104 16,-5-2-279-16,-14-4-700 0</inkml:trace>
  <inkml:trace contextRef="#ctx0" brushRef="#br0" timeOffset="32709.56">5490 2680 684 0,'0'0'1718'15,"0"0"-1386"-15,0 0-204 16,0 0-125-16,0 0 3 15,0 0-12-15,0 0 0 16,65-16 5-16,-45 12-141 16,7-11-98-16,-6-1-228 15,-2-7-598-15</inkml:trace>
  <inkml:trace contextRef="#ctx0" brushRef="#br0" timeOffset="32831.64">5824 2305 1410 0,'0'0'1352'0,"0"0"-1273"16,0 0-79-16,-4 130-48 0,-12-42-103 16,3-16-49-16,1-16-474 0</inkml:trace>
  <inkml:trace contextRef="#ctx0" brushRef="#br0" timeOffset="33679.35">7039 2528 1846 0,'0'0'568'0,"0"0"-403"16,0 0-121-1,0 0-30-15,0 0 7 0,0 0 17 16,11 123 62-16,-7-61-73 16,-1 2-10-16,-3 1-17 15,3-9 18-15,-1-8-23 16,2-13 5-16,5-10-168 15,9-22-96-15,-1-3-254 16,2-3-473-16</inkml:trace>
  <inkml:trace contextRef="#ctx0" brushRef="#br0" timeOffset="33880.65">7268 2421 876 0,'0'0'389'0,"0"0"465"15,0 0-677-15,0 0-122 16,0 0 72-16,0 105-36 16,0-48 1-16,8 6-66 15,-2 4-18-15,5 1-16 16,1-4-43-16,-1-9-65 16,-5-7-90-16,1-16-170 15,-7-15-415-15</inkml:trace>
  <inkml:trace contextRef="#ctx0" brushRef="#br0" timeOffset="34502.58">7037 2767 760 0,'0'0'1344'0,"0"0"-1108"16,0 0-203-16,0 0 3 15,136 29-36-15,-80-10 0 16,2 1-10-16,0 2 23 15,-2-2-13-15,-6-2 7 16,-9-1 5-16,-10-8-4 16,-14 0-7-16,-3-5 23 15,-9-4 67-15,-3 0-2 16,0 0 56-16,-2-8-44 0,2-9-95 16,-2-1 29-1,0 0-35-15,0 4 28 16,0 2 21-16,0 4-48 0,0 4-1 15,0 0 0-15,0 4-49 16,0 0 15-16,0 0-83 16,0 0-30-16,0 0 75 15,0 0-10-15,0 0 42 16,0 0 33-16,0 0 7 16,0 0 1-16,0 0 28 15,0-1 21-15,0-4 71 16,0-3-26-16,0 0-52 15,0 0-7-15,-2 0 0 16,-2 2 36-16,-3 3-36 16,1 3-27-16,-4 0-9 0,-1 12 0 15,3 11 0-15,0 7 0 16,6 0 9-16,2 0 5 16,0-5-14-16,4-6 0 15,15-7-4-15,1-5 11 16,-1-7-7-16,0 0 0 15,-1-7-7-15,-7-12-10 16,-5-6 14-16,-4-5-67 16,-2 2 6-16,0 2 9 15,0 8 55-15,-8 6 0 16,3 8-28-16,1 4-66 16,-1 6-176-16,3 10-308 15,2 1-1106-15</inkml:trace>
  <inkml:trace contextRef="#ctx0" brushRef="#br0" timeOffset="34698.01">7897 2809 1913 0,'0'0'861'0,"0"0"-680"15,0 0-111-15,0 0-70 16,0 0-85-16,0 0-105 16,0 0-268-16,0 24-123 0</inkml:trace>
  <inkml:trace contextRef="#ctx0" brushRef="#br0" timeOffset="34789.11">7860 3100 1955 0,'0'0'139'0,"0"0"-139"15,0 0-1155-15</inkml:trace>
  <inkml:trace contextRef="#ctx0" brushRef="#br0" timeOffset="35629.92">8967 2694 1918 0,'0'0'322'0,"0"0"-210"0,0 0-109 16,0 0-1-16,0 0-2 15,0 0 83-15,0 174 25 16,0-61 45-16,0-2-88 15,0-11 14-15,0-17-46 16,0-24-32-16,2 3 10 16,1-2-11-16,4-14 0 15,-1-11-2-15,-1-13-103 16,-1-12-42-16,-2-10-61 16,-2-26 17-16,0-17-155 15,-13-10-1069-15</inkml:trace>
  <inkml:trace contextRef="#ctx0" brushRef="#br0" timeOffset="35786.01">9093 2660 879 0,'0'0'1208'15,"0"0"-814"-15,0 0-241 16,0 0-125-16,0 0-26 16,79 124 39-16,-79-66-29 15,-24 7 5-15,-12 0-17 16,-10 9-18-16,7-16-139 15,8-18-513-15</inkml:trace>
  <inkml:trace contextRef="#ctx0" brushRef="#br0" timeOffset="36043.32">9333 3098 2090 0,'0'0'475'16,"0"0"-475"-16,0 0-86 15,0 0-222-15,34-114 139 16,-30 64 113-16,5-3 56 16,-3 5 12-16,4 11 0 15,-6 10-1-15,3 15 137 16,-7 12 40-16,0 2-75 16,0 30-107-16,0 14 60 15,0 15-43-15,0 4-14 16,0 4-18-16,0 3-123 15,0-17-193-15,6-18-392 0</inkml:trace>
  <inkml:trace contextRef="#ctx0" brushRef="#br0" timeOffset="36492.06">9779 2885 1348 0,'0'0'1026'16,"0"0"-702"-16,0 0-103 15,0 0-140-15,0 0-39 16,0 0-4-16,0 0-37 16,35 3 28-16,-6-2-29 15,7 1 1-15,-2 0-12 0,-6 3-65 16,-5 4-136-16,-9 1-168 16,-10-1-508-16</inkml:trace>
  <inkml:trace contextRef="#ctx0" brushRef="#br0" timeOffset="36629.15">9797 2984 1066 0,'0'0'1252'16,"0"0"-927"-16,0 0-240 15,0 0-54-15,0 0-29 16,0 0-2-16,131 0 0 16,-86 4-96-16,-9 2-234 15,-5-3-1068-15</inkml:trace>
  <inkml:trace contextRef="#ctx0" brushRef="#br0" timeOffset="37313.71">10693 2799 978 0,'0'0'1156'15,"0"0"-855"-15,0 0-111 16,0 0-81-16,0 0-78 15,0 0-15-15,0 0 11 16,0 58-15-16,6 8 67 16,-1 15-56-16,2 9 32 15,-1 1-40-15,-1-1-9 16,-1-5 6-16,0-8-12 0,-1-12 0 16,6-12-1-16,-5-13-9 15,5-14-10-15,-5-9-78 16,4-14-44-16,-6-3 21 15,-2-42 20-15,0-11-291 16,-16-5-370-16</inkml:trace>
  <inkml:trace contextRef="#ctx0" brushRef="#br0" timeOffset="37468.87">10726 2673 681 0,'0'0'1410'15,"0"0"-878"-15,0 0-414 16,0 0-99-16,0 0 20 0,114 21-39 15,-108 23 24-15,-6 14 18 16,-6 3-41-16,-21 3-1 16,-4-1-33-16,-9 1-169 15,9-18-130-15,6-16-562 0</inkml:trace>
  <inkml:trace contextRef="#ctx0" brushRef="#br0" timeOffset="37966.21">11058 2997 854 0,'0'0'920'0,"0"0"-754"15,0 0-90-15,0 0-75 16,0 0 121-16,0 0 28 16,0 0-62-16,-44-38 14 15,40 35-56-15,4 3-15 16,0-3-5-16,0 3-25 16,0 0 23-16,0 0-24 15,0 0-3-15,0 0-15 16,0 0 13-16,0 0 5 0,0 0 0 15,0-2 10 1,0-1 8-16,8-4 54 0,15-3-47 16,2 2-6-1,-2 2-19-15,2 6 0 0,-9 0 0 16,-12 10 14-16,-4 21-10 16,-4 7 41-16,-27 5 18 15,-8 5 31-15,4-5-58 16,6-5-9-16,14-10-23 15,15-7 10-15,8-9-28 16,42-9-2-16,29-3-70 16,56-27-152-16,-19-7-313 15,-10 1-643-15</inkml:trace>
  <inkml:trace contextRef="#ctx0" brushRef="#br0" timeOffset="39082.08">3158 4122 1707 0,'0'0'624'0,"0"0"-404"16,0 0-90-16,0 0-65 15,0 0-65-15,0 0 0 16,-129 77 7-16,107-47 2 15,11-2-10-15,11-10 1 16,0-9-88-16,17-9 35 16,28-7-89-16,-5-20-140 15,-5-5-337-15</inkml:trace>
  <inkml:trace contextRef="#ctx0" brushRef="#br0" timeOffset="39271.21">3189 3725 1809 0,'0'0'558'0,"0"0"-421"16,0 0-56-16,0 0-80 16,0 0 57-16,-8 125 42 15,8-54-51-15,0 8-2 16,0 5-47-16,0-8-21 16,2-5-93-16,2-6-158 15,-2-22-80-15,-2-14-313 0</inkml:trace>
  <inkml:trace contextRef="#ctx0" brushRef="#br0" timeOffset="39939.58">2962 4041 1898 0,'0'0'229'0,"0"0"-172"15,121-25-50-15,-66 25 8 16,5 0-15-16,-4 12 58 15,-5 12 26-15,-9 8 27 16,-10 5-59-16,-12-4 0 16,-11 4 35-16,-5-7-34 15,-2-4 0-15,3-3-49 16,2-12 2-16,4-3-12 16,5-8-27-16,3 0-77 15,-1-5-24-15,-7-12-104 0,-11-7-39 16,0-1-90-1,-27-1 222-15,-15-2 145 0,-4 3 157 16,1 0 66-16,5 2 51 16,11-4-21-16,13 1-23 15,14 1-76-15,2-6-63 16,12 4-28-16,19 0-63 16,4 11-8-16,3 10-11 15,-3 6-97-15,-3 20-33 16,-8 16-85-16,-1 10-48 15,-8 3 73-15,-1-3 73 16,-5-8 85-16,-3-8 50 16,4-10 1-16,0-11 3 15,1-6 10-15,3-3 12 16,-1 0-25-16,-1 0-99 0,-6 0-160 16,-1 8-90-16,-5 7 79 15,0 6 22-15,0-4 248 16,0-2 309-16,0-5-9 15,0-6-100-15,0-4-69 16,0 0 29-16,2 0-41 16,2 0-76-16,-2-6-43 15,-2 3 0-15,0 3 0 16,0 0 11-16,0 0 2 16,0 0 130-16,0 0-5 15,0 0 11-15,0 0-66 16,0 0-58-16,0 0-25 15,0 3-6-15,0 3-136 0,0 0-112 16,0 0-386-16</inkml:trace>
  <inkml:trace contextRef="#ctx0" brushRef="#br0" timeOffset="40163.92">3704 4048 1209 0,'0'0'1035'0,"0"0"-946"0,0 0-12 16,0 0-12 0,13 132-44-16,-10-101 27 0,2-4-48 15,-3-6 0-15,-2-5-7 16,0-7-142-16,0-9-369 15,-4 0-1078-15</inkml:trace>
  <inkml:trace contextRef="#ctx0" brushRef="#br0" timeOffset="40292.11">3638 3720 1724 0,'0'0'600'16,"0"0"-600"-16,0 0-93 0,0 0-283 15,0 0-375-15</inkml:trace>
  <inkml:trace contextRef="#ctx0" brushRef="#br0" timeOffset="40426.21">3655 3347 1857 0,'0'0'569'0,"0"0"-569"16,0 0-38-16,-42 120-1 15,22-12-64-15,2-13-110 16,7-8-1142-16</inkml:trace>
  <inkml:trace contextRef="#ctx0" brushRef="#br0" timeOffset="40779.65">4810 3743 1635 0,'0'0'334'0,"0"0"-284"0,0 0-50 15,0 0 0-15,-3 125 163 16,1-55 31-16,2 10-61 16,0 2-59-16,0 0-73 15,0-5-2-15,0-3-73 16,0-19-219-16,0-23-319 0</inkml:trace>
  <inkml:trace contextRef="#ctx0" brushRef="#br0" timeOffset="41578.97">4581 4078 1669 0,'0'0'714'0,"0"0"-571"0,0 0-121 16,147-65-22-16,-85 45-30 15,3-3 29-15,1-3-8 16,5-6-7-16,-7-2-11 16,-7-1-138-16,-12-1-66 15,-16 0 42-15,-14 4-10 16,-10 5 199-16,-5 6 18 16,-3 11 145-16,-12 10 51 15,-3 10-99-15,-2 30 12 16,4 17 50-16,1 15-82 15,3 6 3-15,8 0-16 16,0-10-60-16,4-11 17 16,0-16-39-16,0-12 6 0,6-14 0 15,10-8-6-15,4-7 0 16,7 0-21-16,6-22-101 16,0-9-64-16,6-4-146 15,-6-5-62-15,-4 6 127 16,-9 8 267-16,-6 13 232 15,-10 13-54-15,-4 13-49 16,0 18 83-16,0 6-92 16,-9-1-52-16,5-5 10 15,2-6-50-15,2-9-1 16,0-6-20-16,2-6 2 16,17-4-18-16,8 0-41 0,2-17-118 15,0-6-89-15,-4-1-82 16,-8-1 23-1,-7 3 226-15,-8 8 90 0,-2 7 371 16,0 7-36-16,-6 0-168 16,-8 7-56-16,7 12-24 15,3 2-12-15,4 4-4 16,0-5-46-16,13-2 32 16,9-5-57-16,5-6-12 15,2-7 12-15,7 0-70 16,-5-7-65-16,-2-12-89 15,-9-6-73-15,-7 0-58 16,-8-1-29-16,-5 1 212 16,0 6 172-16,-9 5 502 15,-7 12-139-15,1 2-132 0,4 10-110 16,-1 18-2-16,10 4-28 16,2 4-20-16,0-2-8 15,16-4-45-15,10-7 4 16,5-3-22-16,10-13-40 15,1-7-18-15,3 0-88 16,-1-18-154-16,6-26 0 16,-13 6-187-16,-8-3-326 0</inkml:trace>
  <inkml:trace contextRef="#ctx0" brushRef="#br0" timeOffset="41897.46">6032 3882 1252 0,'0'0'946'0,"0"0"-607"16,0 0-266-16,0 0-52 0,0 0-27 15,-2 124 16-15,2-71 16 16,0 1 33-16,0-7-41 16,4 0 5-16,3-9-23 15,-3-8 15-15,0-9-33 16,-2-6 1-16,-2-9-96 16,0-6-3-16,0 0-10 15,-6-6-84-15,4-16-5 16,2-6 10-16,0-4 175 15,8 2 30-15,19-1 137 16,2 4 70-16,5 3 11 16,1 6-49-16,6 3-80 15,-1 7-73-15,-3 6 13 0,0 2-29 16,-9 0-8 0,-8 10 8-16,-8 6-131 0,-12 5-113 15,-16-3-99-15,-11-7-497 0</inkml:trace>
  <inkml:trace contextRef="#ctx0" brushRef="#br0" timeOffset="42056.61">5492 3972 195 0,'0'0'2125'15,"0"0"-1796"-15,0 0-263 0,0 0-66 16,152-102-58-1,-119 80-12-15,-2-12 12 0,-8 4-209 16,-10 2-411-16</inkml:trace>
  <inkml:trace contextRef="#ctx0" brushRef="#br0" timeOffset="42164.68">5748 3592 2154 0,'0'0'454'15,"0"0"-438"-15,0 0-32 16,0 157-51-16,-4-76-108 15,-5-9-330-15</inkml:trace>
  <inkml:trace contextRef="#ctx0" brushRef="#br0" timeOffset="42648.23">7017 3597 1490 0,'0'0'864'0,"0"0"-675"16,0 0-161-16,0 0 0 16,8 104-16-16,-2-38 58 15,-4 10 15-15,-2 5-64 0,4-5 12 16,-2-8-33-16,7-9 1 16,0-18-12-16,2-12-133 15,7-21-133-15,-7-8-234 16,2 0-519-16</inkml:trace>
  <inkml:trace contextRef="#ctx0" brushRef="#br0" timeOffset="42860.63">7202 3563 1820 0,'0'0'670'15,"0"0"-539"-15,0 0-131 16,0 0 16-16,9 107 10 15,-9-47 41-15,0 12-14 16,5 4 0-16,-1 4-43 0,0-1-8 16,1-10-2-16,-3-12-132 15,0-13-21-15,-2-13-102 16,0-10-218-16,-2-13-357 0</inkml:trace>
  <inkml:trace contextRef="#ctx0" brushRef="#br0" timeOffset="43418.71">6834 4014 2096 0,'0'0'470'15,"0"0"-378"-15,0 0-92 16,0 0 0-16,160-8-12 16,-90 6 18-16,3 2-6 0,8-2 0 15,-2 0-12 1,2-2-11-16,-8 0-16 0,-13-4 34 15,-4 0-8-15,-15 2 23 16,-15 0-10-16,-8 2 11 16,-11 2-5-16,-7 2 41 15,0 0 19-15,0 0-51 16,-13 2-6-16,-1 8-2 16,1 0-7-16,2 0 0 15,4 0 1-15,0 0-6 16,1 3 5-16,1 1 0 15,-3 1 30-15,-2 6-13 0,-1 2 35 16,-3 3-34-16,4 2-12 16,-1 2 35-1,1-7-41-15,6-1 0 0,2-2 6 16,2-8 7-16,0-2-13 16,2-6 0-16,12-4-46 15,3 0 46-15,1-16-105 16,3-10-92-16,-4-8 9 15,-1-8-21-15,-7-1 55 16,-3 4 90-16,-4 9 64 16,3 14 381-16,-5 16-153 15,0 7-166-15,0 27-43 16,0 9-10-16,9 2 7 16,6 0-16-16,10-9 2 15,13-10 5-15,11-10-7 0,11-9-53 16,25-7-59-16,-14-14-271 15,-13-7-863-15</inkml:trace>
  <inkml:trace contextRef="#ctx0" brushRef="#br0" timeOffset="43579.92">8183 3988 939 0,'0'0'1763'15,"0"0"-1503"-15,0 0-260 16,0 0-240-16,0 0 153 16,0 0-107-16,0 0-129 0,-14 125-1656 0</inkml:trace>
  <inkml:trace contextRef="#ctx0" brushRef="#br0" timeOffset="43670.07">8096 4349 1538 0,'0'0'0'0</inkml:trace>
  <inkml:trace contextRef="#ctx0" brushRef="#br0" timeOffset="63555.5">9008 4037 735 0,'0'0'0'0,"0"0"0"15,0 0 810 1,0 0-547-16,0 0-96 0,0 0 48 16,13-53 31-16,-13 45-106 15,0 2 36-15,0 0-36 16,0 2-85-16,0 0 38 16,0 3-48-16,0 1-8 15,0 0 23-15,0 0-40 16,0 0 10-16,0 0-21 15,0 0 12-15,0 0-29 16,0 19 8-16,-2 20-10 16,-3 19-11-16,-9 30 22 15,8 0-1-15,-3 7 0 16,1-2 14-16,3-17-13 0,5 3-1 16,0-13-12-16,0-12 11 15,0-12-90-15,11-12-27 16,0-16-163-16,-5-14-85 15,4-18-20-15,-10-11-504 0</inkml:trace>
  <inkml:trace contextRef="#ctx0" brushRef="#br0" timeOffset="63726.61">9062 3831 2133 0,'0'0'535'0,"0"0"-423"0,0 0-50 16,0 0-61-1,0 0 47-15,106 107 0 0,-104-37-12 16,-2 6-6 0,-13 4-21-16,-16-1-18 0,-2-9 6 15,-10-6-152-15,10-18-151 16,12-20-600-16</inkml:trace>
  <inkml:trace contextRef="#ctx0" brushRef="#br0" timeOffset="63973.87">9307 4313 2150 0,'0'0'335'0,"0"0"-218"16,0 0-80-16,0 0 54 0,0 0-43 16,0 0-29-16,4-104 5 15,0 63-24-15,5 2-75 16,0 5 23-16,-2 12-9 15,-5 15 37-15,0 7 12 16,-2 34-27-16,0 19 39 16,0 11 0-16,0 6-27 15,0 11-138-15,0-15-207 16,13-20-694-16</inkml:trace>
  <inkml:trace contextRef="#ctx0" brushRef="#br0" timeOffset="64244.21">9772 4192 1872 0,'0'0'622'0,"0"0"-357"16,0 0-125-16,0 0-65 15,0 0-5-15,0 0-63 16,0 0 29-16,129 0-36 16,-73 0 6-16,-4 0-13 15,-4 0 7-15,-3 0-63 16,-9 0-89-16,-9 0-150 16,-14 0-271-16,-11 0-395 0</inkml:trace>
  <inkml:trace contextRef="#ctx0" brushRef="#br0" timeOffset="64410.58">9766 4223 1175 0,'0'0'1261'15,"0"0"-963"-15,0 0-195 16,0 0-96-16,0 0 28 16,0 0-31-16,149 22 6 15,-91-20-20-15,-1-2-6 16,13 0-187-16,-12 0-166 15,-16 0-531-15</inkml:trace>
  <inkml:trace contextRef="#ctx0" brushRef="#br0" timeOffset="64597.7">10102 3889 1991 0,'0'0'592'0,"0"0"-466"15,0 0-94-15,0 0-32 16,-29 127 0-16,13-51 21 16,1 12-20-16,-1-1-2 15,5 21-74-15,5-24-243 16,6-19-488-16</inkml:trace>
  <inkml:trace contextRef="#ctx0" brushRef="#br0" timeOffset="65009.97">10759 3941 1780 0,'0'0'819'15,"0"0"-587"-15,0 0-191 16,0 0-41-16,0 0-21 15,0 0 21-15,0 165 31 16,0-84-6-16,-2 2 5 16,0 1-30-16,2-4 17 15,0-5-3-15,0-9-14 16,0-7 0-16,0-11-14 16,0-13-37-16,4-16-172 15,8-12-159-15,-8-7-355 0</inkml:trace>
  <inkml:trace contextRef="#ctx0" brushRef="#br0" timeOffset="65205.45">10788 3918 2174 0,'0'0'542'16,"0"0"-401"-16,0 0-75 15,0 0-65-15,0 0 28 16,0 0-17-16,0 0-11 15,101 127 30-15,-101-55-23 16,-27 2-16-16,-6-4 2 16,-16 2-172-16,7-17-75 15,8-20-361-15</inkml:trace>
  <inkml:trace contextRef="#ctx0" brushRef="#br0" timeOffset="65881.7">11027 4238 149 0,'0'0'682'0,"0"0"-559"0,0 0 38 16,0 0 66-16,0 0 65 16,0 0-108-16,0 0-49 15,-9 0 18-15,9 0-27 16,0 0-3-16,0 0-17 16,0 0-51-16,0 0 33 15,0 0-31-15,0 0 5 16,0 0 2-16,0 0-41 15,0 0 34-15,0 0-5 16,0 0-25-16,0 0 45 16,0 0-47-16,0 0 3 15,0 0 8-15,0 0-28 0,0 0 10 16,0 0-18 0,0 0 9-16,0 0-30 0,0 0 18 15,-2 0-18-15,0 0 20 16,-7 0-29-16,6 0 30 15,-1 0 0-15,2 0 1 16,2 0 2-16,0 0-3 16,0 0 0-16,0 0 34 15,0 0-33-15,0-13 11 16,9 3-12-16,4-2 0 16,8 4-4-16,-4 2 5 15,1 6-1-15,-3 0 0 16,-1 10-1-16,-14 16 0 0,0 13 1 15,-18 8 0-15,-15 5 8 16,-3 1-8-16,5-11 0 16,11-11-5-16,13-9 22 15,7-12-17-15,15-6 0 16,30-4-30-16,13-5 29 16,51-32-217-16,-20 3-159 15,-4 2-791-15</inkml:trace>
  <inkml:trace contextRef="#ctx0" brushRef="#br0" timeOffset="68740.89">1562 5668 1637 0,'0'0'351'16,"0"0"-146"-16,0 0-54 15,0 0-2-15,0 0-41 16,0 0 46-16,5-106-56 16,-5 103 4-16,0 1-32 15,0 2-58-15,0 0 27 0,0 12-39 16,0 19 0-1,0 18 7-15,-10 11-7 0,0 8 18 16,-1 0-18 0,-1-6 11-16,6-6-26 0,6-10 15 15,0-9-90-15,0-17-174 16,10-11-300-16,0-9-608 0</inkml:trace>
  <inkml:trace contextRef="#ctx0" brushRef="#br0" timeOffset="68944.07">1079 5513 2170 0,'0'0'622'16,"0"0"-450"-1,0 0-61-15,0 0-95 0,0 0-16 16,0 0 3-16,177-60 13 15,-100 65-32-15,0 21 14 16,20 20-231-16,-24-7-286 16,-15-8-727-16</inkml:trace>
  <inkml:trace contextRef="#ctx0" brushRef="#br0" timeOffset="69610.61">1676 5937 1408 0,'0'0'863'0,"0"0"-770"16,0 0-84-16,0 0 0 15,0 0 0-15,8 111 49 16,-8-75 49-16,0 0-61 16,-4-6-18-16,0-6-16 15,1-7 2-15,3-12-4 16,0-5 7-16,0-5 3 16,9-24-20-16,9-13-82 15,5-8 10-15,4-3 18 0,-4 3 41 16,0 10 13-1,-5 13 55-15,-7 10 79 0,-9 15-24 16,-2 2-103-16,0 12 1 16,0 15 65-16,0 4-31 15,0 1 27-15,0 2-56 16,5-5-4-16,15-8 2 16,9-9-11-16,9-9 0 15,11-3 0-15,5-12-22 16,4-19 13-16,-10-6-54 15,-8-10-42-15,-15-3-16 16,-13-1 7-16,-12-2 13 16,0 7 101-16,-17 10 49 15,2 12 191-15,4 16-75 0,0 8-115 16,4 4-28-16,2 26-11 16,3 10-2-16,2 8 35 15,0 6-44-15,7-1 29 16,6-2-29-16,1-2 1 15,-3-8-4-15,-5-4 3 16,-6-7 0-16,0-6-1 16,-8-8-55-16,-17-9-34 15,-19-12-146-15,5-23-224 16,6-13-525-16</inkml:trace>
  <inkml:trace contextRef="#ctx0" brushRef="#br0" timeOffset="69733.89">2115 5147 2631 0,'0'0'284'16,"0"0"-284"-16,-64 139 0 15,8-19-20-15,-2 20-72 16,11-22-200-16,20-32-742 0</inkml:trace>
  <inkml:trace contextRef="#ctx0" brushRef="#br0" timeOffset="70363.88">3094 5709 1935 0,'0'0'541'0,"0"0"-289"15,0 0-100-15,0 0-28 16,0 0-79-16,0 0-14 15,0 0-25-15,80-22 14 16,-20 22-17-16,7 8-3 16,4 8 0-16,-4 6-5 15,-7 6 6-15,-19 7-1 0,-22 14 0 16,-19 11 9-16,-19 13 3 16,-35 6-3-16,-15 2-8 15,-5-7 15-15,5-11-10 16,13-14 13-16,17-17-14 15,14-11 14-15,18-9-22 16,7-10 3-16,20-2-12 16,27 0-4-16,13-7 13 15,9-9-36-15,-2 1-85 16,5-14-349-16,-22 7-87 16,-18 2-1101-16</inkml:trace>
  <inkml:trace contextRef="#ctx0" brushRef="#br0" timeOffset="70522.07">3078 6148 2257 0,'0'0'600'15,"0"0"-477"-15,0 0-104 16,0 0 26-16,0 0-45 16,161 4 0-16,-82 10 0 15,44 4-57-15,-18-2-396 16,-13-6-966-16</inkml:trace>
  <inkml:trace contextRef="#ctx0" brushRef="#br0" timeOffset="70761.23">4041 6298 2700 0,'0'0'365'0,"0"0"-331"16,0 0-34-16,0 0-83 16,114 0 30-16,-72 4-20 15,-11 4-196-15,-11 1-361 0</inkml:trace>
  <inkml:trace contextRef="#ctx0" brushRef="#br0" timeOffset="70898.32">3991 6531 2675 0,'0'0'352'16,"0"0"-352"-16,0 0-15 16,128 0-243-16,-59-8-99 15,-13-4-170-15,-12 0-1242 0</inkml:trace>
  <inkml:trace contextRef="#ctx0" brushRef="#br0" timeOffset="80297.39">5162 6203 1098 0,'0'0'117'16,"0"0"618"-16,0 0-435 16,0 0-179-16,0 0-38 15,0 0 38-15,54-32-72 16,-35 11 8-16,10-4-34 16,8-6-17-16,-2-10 17 15,12-5-23-15,-2-8-9 16,-1-4 7-16,-9 0-33 15,2-2 14-15,-16 4 0 16,0 6 21-16,-13 6 3 16,-5 9 19-16,-3 14 68 0,0 9 50 15,0 7-97 1,0 5-4-16,0 0-39 0,0 15-1 16,-5 22-19-16,1 20 19 15,2 15 1-15,0 14 9 16,2 5 3-16,0 3 3 15,0-4-15-15,0-8 9 16,-5-8-4-16,1-12-5 16,-8-11 0-16,1-13 0 15,-5-13 10-15,1-11-11 16,-3-9 1-16,1-5-9 16,3-19-11-16,7-18-8 15,7-16-40-15,11-10 13 16,20-2-15-16,14 3 69 0,0 6-15 15,-5 14 10-15,-2 13 6 16,-11 14 13-16,-8 11 27 16,-3 4 17-16,-7 5-45 15,-5 22 66-15,4 9-32 16,-8 7-16-16,0 3 40 16,0 1-69-16,0-3 14 15,-2-3-15-15,-4-10-25 16,4-3-59-16,2-8-268 15,0-11-355-15</inkml:trace>
  <inkml:trace contextRef="#ctx0" brushRef="#br0" timeOffset="80547.92">6252 5971 753 0,'0'0'1744'0,"0"0"-1368"16,0 0-196-16,0 0-102 15,0 0-76-15,0 0 17 16,0 0-19-16,143-8-48 0,-72 8-61 15,-13 3-487 1,-6 1-881-16</inkml:trace>
  <inkml:trace contextRef="#ctx0" brushRef="#br0" timeOffset="81117.66">6973 5903 2148 0,'0'0'558'0,"0"0"-484"16,0 0-18-16,0 0-55 15,0 0 27-15,0 0 25 16,0 0-52-16,118-58 35 16,-83 26-36-16,-1-6-34 15,-5-2 1-15,-12-3-66 16,-5 1 8-16,-10 0 47 16,-2 7 27-16,0 7 17 15,-2 8 54-15,-10 11 52 16,3 9-37-16,1 9-68 15,1 23 4-15,0 15 29 0,7 15-17 16,0 10 47-16,0 3-41 16,0 3-8-16,0-2 6 15,-2 0-8-15,-7-6-13 16,-4-3 0-16,-5-11 16 16,-9-8-10-16,-2-11-6 15,0-12-7-15,2-8 1 16,8-17-8-16,9 0 14 15,10-21 0-15,0-12-4 16,23-12-8-16,12-2 12 16,10 6 0-16,4 3-1 15,0 8-2-15,9 8-45 16,-14 8-252-16,-7 6-446 0</inkml:trace>
  <inkml:trace contextRef="#ctx0" brushRef="#br0" timeOffset="81636.45">7482 6041 1629 0,'0'0'368'0,"0"0"-293"15,0 0-75 1,0 0-33-16,0 0 33 16,0 0 64-16,0 0-44 0,-13 5 3 15,13-5-22-15,0 0-1 16,0 0 99-16,0 0-34 16,-2 0-6-16,0 0-4 15,0 0-54-15,2 0 8 16,-2 0-9-16,0 0 0 15,-3 0 25-15,2 0-17 16,1 0 20-16,-2 0 48 16,-1-5 12-16,5 0 10 15,0-2-44-15,0-2-39 16,7 0 19-16,11 2-34 16,-1 5 0-16,8 2 0 0,-7 0-6 15,-7 19 4-15,-9 12 2 16,-2 7 0-16,-8 4 9 15,-13 0-9-15,0-4 15 16,2-8 30-16,9-8-44 16,10-11 33-16,0-4-34 15,10-5 0-15,26-2-9 16,7 0 4-16,5-12-74 16,17-4-116-16,-14 4-104 15,-13 6-534-15</inkml:trace>
  <inkml:trace contextRef="#ctx0" brushRef="#br0" timeOffset="83241.7">4598 6513 485 0,'0'0'888'15,"0"0"-604"-15,0 0-138 16,0 0 27-16,0 0-33 16,0 0 2-16,0 0 9 15,0 0-74-15,0 0-16 16,0 0-1-16,0 0-23 15,3 0 16-15,10 0-53 16,3-5 2-16,3 2 1 16,6-3-2-16,0 2-1 0,4-3 0 15,-2 4 11 1,0-1-14-16,1-1 3 0,-2 3 0 16,1 0-9-16,0 2 16 15,0 0-7-15,0 0 0 16,0 0 9-16,2 0-18 15,0 0 9-15,0 0 0 16,4 0-10-16,1 0 17 16,1-1-7-16,-2 1 0 15,7-2 9-15,-3 0-13 16,-2 2 4-16,-4 0 0 16,3 0-11-16,-5 0 22 15,0 0-11-15,-2 0 0 16,-4 0 9-16,6 2-17 0,0 0 8 15,6-2 0-15,-2 0-6 16,-4 0 14-16,2 0-8 16,0 0 0-16,1 0 7 15,1 0-17-15,0 0 10 16,3 0 0-16,-1-2-5 16,3-2 16-16,-2 0-11 15,0 0 0-15,-3 0 1 16,1 1-10-16,-3 3 9 15,-2 0 0-15,2 0-1 16,0 0 10-16,0 0-9 16,3 0 0-16,-1 0 6 15,0 0-18-15,-4-1 12 0,5-1 0 16,-3 0-6-16,0 2 21 16,-2 0-16-16,0 0 1 15,2 0 0-15,-2 0-10 16,5 0 10-16,-2 0 0 15,-1 0-2-15,-3 0 16 16,4 0-15-16,-6 0 1 16,1 0 0-16,0 0-12 15,0 2 12-15,-3-2 0 16,3 0-1-16,0 2 15 16,-1-2-15-16,6 0 1 15,-1 0 0-15,5 0-13 16,-1 0 13-16,1 0 0 0,-1-7-1 15,3 2 15 1,-4-2-16-16,6 0 2 0,-4 0 0 16,1 4-9-16,2-1 9 15,1 2 0-15,-3 2-1 16,3 0 10-16,-1 0-9 16,-4 0 19-16,7 0-18 15,-3 6 34-15,-4 2-34 16,5-2-1-16,-2-1 0 15,3-2 16-15,1-1-12 16,-3-2-4-16,4 0 0 16,-5 0-6-16,-9 0 6 0,-6 0-84 15,-15 2-53 1,-8 1-230-16,0 2-461 0</inkml:trace>
  <inkml:trace contextRef="#ctx0" brushRef="#br0" timeOffset="84077.47">4163 7804 1513 0,'0'0'540'16,"0"0"-351"-16,0 0-6 15,0 0-88-15,0 0-1 16,0 0 6-16,0 0-82 16,90 28 47-16,-37 5-14 0,10 2-9 15,-1 4 43-15,-2-1-68 16,-2-7-16-16,-4-2 10 15,-3-5-10-15,-2-4-2 16,9-8-123-16,-14-4-237 16,-10-6-570-16</inkml:trace>
  <inkml:trace contextRef="#ctx0" brushRef="#br0" timeOffset="84664.1">4921 6861 1250 0,'0'0'491'0,"0"0"-286"16,0 0-32-16,0 0-108 15,0 0-2-15,0 0 17 16,0 0-49-16,0 69 125 15,0 7-19-15,-4 33-13 16,-7 32 14-16,-7 6-72 16,0-7 6-16,1-29 10 0,5-36-52 15,3-16 27-15,-2-8-54 16,7 0 6-16,0 4-1 16,-2-1-8-16,4-14-17 15,2-10-25-15,0-21-97 16,12-4-200-16,3-5-300 0</inkml:trace>
  <inkml:trace contextRef="#ctx0" brushRef="#br0" timeOffset="85675.82">4973 6930 750 0,'0'0'574'0,"0"0"-358"16,0 0 43-16,0 0-84 16,0 0 35-16,0 0-42 15,0 0-31-15,-2-42-14 16,2 36-66-16,0-1-28 16,8 2-29-16,5-2 21 15,10 2-15-15,2-1-6 16,6 1 0-16,6 4 16 15,4 1-15-15,3 0 11 0,-2 0-10 16,6 0 17-16,-3 3-17 16,-1 6-2-16,2 1 0 15,6-3-11-15,1 0 22 16,3-3-11-16,2-2 0 16,5-2 8-16,1 0-8 15,1 0 0-15,1 0 0 16,3 0-11-16,3 0 19 15,-5 0-8-15,0 0 0 16,-7 0 12-16,-2 0-16 16,-7 0 4-16,1 0 0 15,-4 2-8-15,2 0 17 0,-2-2-9 16,6 0 0-16,2 0 1 16,2 0-9-16,2 0 8 15,0 0 0-15,-4-4-8 16,0-1 21-16,-5 2-13 15,-2 1 0-15,-5 2 1 16,6 0-6-16,-6 0 5 16,1 0 0-16,-1 0-8 15,3-3 21-15,2 3-13 16,0-1 0-16,3-3 1 16,-4-1-12-16,4 1 11 15,-1-1 0-15,3-4 1 16,-1 4 9-16,3-3-10 0,0-1 0 15,2 1 0-15,0 3-11 16,2 0 13-16,2 1-2 16,-4 1 0-16,5 3 12 15,-7 0-12-15,-8 0 1 16,-1 0 0-16,-7 2 31 16,-9 6-31-16,3-1-1 15,-10 0 0-15,-3 1 15 16,-6-3-35-16,-3 0-13 15,-10 0-128-15,-2 2-112 16,0-5-544-16</inkml:trace>
  <inkml:trace contextRef="#ctx0" brushRef="#br0" timeOffset="86570.05">4979 7618 1659 0,'0'0'561'0,"0"0"-348"16,0 0-101-16,0 0 20 15,0 0 47-15,0 0-92 16,0 0-51-16,54-54-33 16,-23 31 13-16,-2-1-17 15,7-1 1-15,-7-2-48 16,-7 1 19-16,-4 4-66 15,-9 0 17-15,-2 6 26 0,-7 6-9 16,0 2 61 0,0 7 0-16,0 1 6 0,-2 3 6 15,-3 25 7-15,0 14-17 16,3 15 44-16,2 6-28 16,0 8 47-16,0 3-48 15,0-2-5-15,-7-3 15 16,1-5-21-16,-10-6-6 15,-1-11 0-15,-8-8 16 16,2-13-19-16,1-9 3 16,2-10 0-16,9-7 16 15,4-4-15-15,7-25 7 16,2-15-8-16,25-7 0 16,11-7-10-16,7-3 10 0,4 6-24 15,2 4 23-15,-4 7-61 16,-7 8-11-16,-9 10-38 15,-8 3-89-15,-4-5-69 16,-5 5-239-16,-3-2-471 16</inkml:trace>
  <inkml:trace contextRef="#ctx0" brushRef="#br0" timeOffset="86758.18">5571 7190 1766 0,'0'0'363'15,"0"0"-258"-15,0 0 37 16,0 0-11-16,-85 159-14 0,64-95 22 16,6 4-75-16,8 1-8 15,7-8-52-15,0-4 12 16,18-10-32-16,13-10-57 16,21-14-130-16,-8-12-138 15,-2-9-631-15</inkml:trace>
  <inkml:trace contextRef="#ctx0" brushRef="#br0" timeOffset="87054.55">5655 7664 1605 0,'0'0'719'16,"0"0"-560"-16,0 0-61 0,0 0-63 15,0 0-34-15,0 0-1 16,53-112-16-16,-30 81-4 15,-8 2-122-15,-1 2-98 16,-8 7 55-16,-1 4 173 16,-5 8 12-16,0 7 184 15,0 1-74-15,0 3-28 16,0 21 10-16,0 12 39 16,0 6-32-16,0 7-73 15,0-3 7-15,0-4-33 16,0-6-74-16,6-10-104 15,2-10-336-15,-2-10-1218 0</inkml:trace>
  <inkml:trace contextRef="#ctx0" brushRef="#br0" timeOffset="87185.73">5847 7608 1905 0,'0'0'732'0,"0"0"-643"16,0 0-89-16,0 0-97 15,0 0 35-15,133-4-4 16,-85-3-242-16,-6 0-583 0</inkml:trace>
  <inkml:trace contextRef="#ctx0" brushRef="#br0" timeOffset="87606.47">6181 7578 2179 0,'0'0'473'15,"0"0"-473"-15,0 0-95 16,0 0 66-16,0 0 17 16,0 0 12-16,0 0 1 15,94-58-1-15,-79 40-118 16,-3 1-100-16,-8 2 15 16,-4-2 101-16,0 3 102 15,0 4 31-15,-2 4 165 16,-8 4-10-16,8 2-42 15,-2 2-101-15,-3 24-42 16,7 10 74-16,0 11-34 16,0 11-24-16,-2 6 15 15,-2 6-23-15,-6 1 2 16,-3-3-10-16,-3-4 13 0,-3-8 2 16,-4-10-16-16,1-11 0 15,2-12 7-15,6-13 2 16,6-10 3-16,8 0 63 15,0-19-74-15,2-14-1 16,23-12-21-16,4-6 17 16,6-6-11-16,3 4-76 15,-3 0-36-15,2-15-143 16,-16 16-309-16,-2 6-632 0</inkml:trace>
  <inkml:trace contextRef="#ctx0" brushRef="#br0" timeOffset="87771.76">6395 7307 1388 0,'0'0'1006'0,"0"0"-797"16,0 0-176-16,0 0 1 15,127 90 33-15,-106-32-37 16,-11 11 22-16,-10 4-45 16,0 7-7-16,-6-1-6 15,-31 18-200-15,4-22-166 16,2-17-547-16</inkml:trace>
  <inkml:trace contextRef="#ctx0" brushRef="#br0" timeOffset="88867.93">6961 7168 1249 0,'0'0'592'0,"0"0"-376"15,0 0-77-15,0 0-52 16,0 0 0-16,0 0 19 15,-65 148 62-15,59-37-56 16,2-2-39-16,4-9 10 16,0-14-65-16,0-22 21 0,8 3-39 15,13 1 17-15,3-12-34 16,18-18-78-16,-2-14-245 16,-1-18-553-16</inkml:trace>
  <inkml:trace contextRef="#ctx0" brushRef="#br0" timeOffset="89396.28">7307 7321 1719 0,'0'0'554'16,"0"0"-447"-16,0 0 19 0,0 0-64 16,0 0 29-1,0 0 51-15,0 0-87 0,17-40-43 16,-3 12-12-16,-3-4-40 16,0-4 19-16,-6 1-70 15,-1 2 21-15,-4 6 70 16,0 9 0-16,0 8 72 15,0 8 35-15,0 2-83 16,0 2-9-16,0 26-15 16,0 14 0-16,0 16-3 15,0 9 4-15,0 1-1 16,0-2 0-16,0-8-96 16,0-5-19-16,0-3-105 15,0-16-167-15,0-9-334 0</inkml:trace>
  <inkml:trace contextRef="#ctx0" brushRef="#br0" timeOffset="89535.37">7193 7631 988 0,'0'0'1143'0,"0"0"-653"15,0 0-291-15,0 0-74 16,0 0-86-16,0 0 31 16,139-25-70-16,-84 25 9 15,-2 0-22-15,5 0-36 16,7 0-119-16,-16 0-213 15,-11 4-649-15</inkml:trace>
  <inkml:trace contextRef="#ctx0" brushRef="#br0" timeOffset="96254.43">7249 7830 963 0,'0'0'116'16,"0"0"-90"-16,0 0-6 16,0 0 16-16,0 0 3 15,0 0-30-15,25-2-2 0,-17 2 16 16,-3 0-23-16,-1 0 0 15,-4 0 389-15,0 0-167 16,0 0-131-16,0-1-66 16,0 1-15-16,0-3 72 15,0 1-34-15,0 2 28 16,0-2 11-16,0 2-24 16,0 0 13-16,0 0-30 15,0 0-45-15,0 0 32 16,-2 16-22-16,-5 8-11 15,5 6 26-15,-2 7-18 16,-4 1 50-16,6 0-29 16,0-6-28-16,2-6 23 15,0-9-23-15,0-6-1 0,0-7 3 16,0-4 14-16,0 0 8 16,0-15-25-16,10-14-121 15,5-7 34-15,3-3-22 16,-1 4 28-16,-1 7 66 15,-3 7 15-15,3 16 46 16,-7 5 30-16,2 5 27 16,-4 23 39-16,0 11-74 15,-5 3-15-15,-2 2-18 16,0 2-26-16,0-4-15 16,0 4 6-16,0-15-260 0,0-8-457 15</inkml:trace>
  <inkml:trace contextRef="#ctx0" brushRef="#br0" timeOffset="96471.71">7536 8187 329 0,'0'0'1592'0,"0"0"-1410"16,0 0-156-16,0 0-8 15,0-130-17-15,0 100-1 16,0 6 52-16,0 7 13 15,0 12 83-15,0 5-92 0,0 8-48 16,0 23 51 0,0 14-23-16,0 7-17 15,0 18-19-15,0-12-233 0,0-14-576 0</inkml:trace>
  <inkml:trace contextRef="#ctx0" brushRef="#br0" timeOffset="97026.61">7846 7690 1476 0,'0'0'787'16,"0"0"-618"-16,0 0-64 16,0 0 4-16,0 0 1 15,0 0-85-15,0 0 17 16,107-20-25-16,-65 14-4 16,-1 4-26-16,-8-3 2 15,1 4-166-15,-10-5-14 16,-6 1-278-16,-11 0-307 0</inkml:trace>
  <inkml:trace contextRef="#ctx0" brushRef="#br0" timeOffset="97189.92">8055 7510 1277 0,'0'0'950'0,"0"0"-784"15,0 0-79-15,0 0-35 16,-35 121-9-16,33-78-43 15,2 5-13-15,0-12-238 16,8-12-1066-16</inkml:trace>
  <inkml:trace contextRef="#ctx0" brushRef="#br0" timeOffset="97608.64">8655 7302 1470 0,'0'0'221'0,"0"0"-173"16,0 0-26-16,0 0-10 16,0 0 36-16,45-127 44 15,-40 101-46-15,-3-1 84 16,-2 8-7-16,0 2 20 16,0 5 50-16,0 7 1 15,0 2-36-15,0 3-113 16,-2 6-38-16,-3 21-8 15,5 10 1-15,0 12 0 16,0 2-6-16,0 4 21 16,7-4-33-16,-1-2-75 15,1 5-135-15,-3-11-76 0,-4-14-399 16</inkml:trace>
  <inkml:trace contextRef="#ctx0" brushRef="#br0" timeOffset="97769.9">8483 7565 1106 0,'0'0'1155'0,"0"0"-907"16,0 0-119-16,0 0 35 15,114-24-35-15,-60 15-98 16,4 1-11-16,2 1-14 16,-4 3-6-16,-5 4-57 15,-8 0-252-15,-14 11-236 16,-16 3-211-16</inkml:trace>
  <inkml:trace contextRef="#ctx0" brushRef="#br0" timeOffset="98144.57">8671 7715 1748 0,'0'0'628'16,"0"0"-498"-16,0 0-83 15,0 0-39-15,0 0 61 16,-7 107 68-16,5-66-53 16,2-1-53-16,0-4-1 15,0-8-29-15,0-9-1 16,0-6 0-16,0-12 21 0,0-1-16 16,0-3-5-16,2-23-25 15,12-10-92-15,3-9 0 16,6-1 9-16,-1 2 70 15,-5 10 38-15,4 10 101 16,-9 11 79-16,-2 12-77 16,-1 1-29-16,-5 8-46 15,2 17 11-15,-4 9-23 16,-2 3-2-16,0 5-16 16,0 0 2-16,0-1-160 15,0-9-301-15,0-14-523 0</inkml:trace>
  <inkml:trace contextRef="#ctx0" brushRef="#br0" timeOffset="98711.65">8927 8008 367 0,'0'0'1346'15,"0"0"-808"-15,0 0-375 16,0 0-19-16,0 0 15 16,0 0-45-16,0 0 7 15,0-8-106-15,2 1 0 16,5 3-20-16,-5 1 5 16,1 3 0-16,-1 0-9 15,-2 0 17-15,5 3-19 0,-5 7 11 16,0 4 0-16,0-2-7 15,0 0 7-15,0-2 0 16,0-4-1-16,0-2 8 16,0-4-17-16,0 0 10 15,0 0-9-15,0 0-9 16,0 0 12-16,0 0 6 16,0 0 0-16,0-10-41 15,0 0 35-15,2 2 12 16,0 2-6-16,2 3 50 15,-4-2-32-15,5 5-1 16,-1 0-17-16,3 0 15 0,2 0-16 16,2 12 1-16,-5 10 0 15,-4 7 9-15,-2 8-3 16,0-1-6-16,-2-2 0 16,-6-4 11-16,-1-10-7 15,7-8-4-15,2-7 1 16,0-5-16-16,21 0 15 15,14-10-1-15,2-11-21 16,3-5-83-16,10-18-34 16,-13 4-163-16,-3 2-707 0</inkml:trace>
  <inkml:trace contextRef="#ctx0" brushRef="#br0" timeOffset="99113.16">9162 7173 561 0,'0'0'1662'16,"0"0"-1324"-16,0 0-260 15,0 0-44-15,0 0-3 16,95 108 66-16,-66-44-1 15,0 12-59-15,-8 23 31 16,-17 21-67-16,-4-11 13 16,-4-9 1-16,-21-18 4 15,-2-23-10-15,-4 4-9 16,-21 8-88-16,15-24-151 16,1-19-588-16</inkml:trace>
  <inkml:trace contextRef="#ctx0" brushRef="#br0" timeOffset="99966.3">8395 6865 1011 0,'0'0'341'0,"0"0"-80"15,0 0-3-15,0 0-76 0,0 0 20 16,0 0-18-16,0 0-71 16,2-4 19-16,-2 4-72 15,0 0 2-15,2-1 1 16,3 1-46-16,1-4 38 15,3 0-27-15,5-2-26 16,1 0 38-16,5 0-39 16,5 1-1-16,6 1 12 15,7 1 1-15,7-2 5 16,3 5-18-16,6 0 1 16,2 0 12-16,-2 0-11 15,-2 3-2-15,2 9 1 16,0-2 20-16,-4 0-30 15,6-2 9-15,2-7 0 0,-4-1-15 16,0 0-35-16,2-3-122 16,-14-9-171-16,-13 0-470 0</inkml:trace>
  <inkml:trace contextRef="#ctx0" brushRef="#br0" timeOffset="100819.4">7982 6421 1570 0,'0'0'366'16,"0"0"-141"-16,0 0-54 15,0 0 1-15,0 0-58 16,0 0 2-16,0 0 8 16,0-8-86-16,2 4 1 15,11-1 3-15,10 1-27 16,4 0 33-16,6 3-46 16,10-2 11-16,3 3-10 15,12 0-3-15,7 0 0 16,-1 0-1-16,6 4 19 15,-3 3-11-15,2-1-7 16,-3 1 0-16,1 0-5 16,1-3 6-16,-4-3-1 0,3-1 0 15,0 0 16-15,-7 0-17 16,-2 0 1-16,-9-1 0 16,0-1-3-16,-11 0 3 15,2 2 0-15,-4 0 0 16,-1-2-13-16,-4 2 5 15,5-3-92-15,0 1-188 16,-2-1-67-16,-15-1-565 0</inkml:trace>
  <inkml:trace contextRef="#ctx0" brushRef="#br0" timeOffset="101214.23">9906 6316 1751 0,'0'0'589'16,"0"0"-279"-16,0 0-89 16,0 0-58-16,0 0-54 15,0 0-67-15,0 0 20 16,9 0-62-16,15 0 0 15,7 0 1-15,0 0 11 16,10 0-24-16,-10 3 12 16,-2 6-112-16,-20 12-75 15,-9-3-397-15,0-3-370 0</inkml:trace>
  <inkml:trace contextRef="#ctx0" brushRef="#br0" timeOffset="101354.37">9888 6546 1932 0,'0'0'635'0,"0"0"-514"0,0 0 15 16,0 0-30-16,0 0-81 16,127-12-10-16,-71 10-15 15,-16 2-321-15,-11 0-819 0</inkml:trace>
  <inkml:trace contextRef="#ctx0" brushRef="#br0" timeOffset="109884.8">11413 5753 935 0,'0'0'295'16,"0"0"-228"-16,0 0-28 16,0 0 310-16,0 0-37 15,0 0-197-15,-18 12-73 16,11-12 24-16,7 0-26 0,0 0-5 15,0 0 23 1,0 0-31-16,0 0 32 0,0 0-11 16,0-2-19-16,0-6 8 15,2 0-37-15,3 2 0 16,-5 3 73-16,0 0 3 16,0 1 39-16,0 2-25 15,0 0-48-15,0 0 42 16,-7 0-62-16,-6 0-22 15,-1 2 2-15,-7 16 5 16,-2 11-7-16,3 8 0 16,5 5 2-16,3-3 1 15,10 0-3-15,2-4 0 16,0-12-1-16,14-4 16 16,9-11-15-16,16-8 0 0,5 0-48 15,1-22 2 1,-3-9-107-16,-2-3-33 0,-13 0 80 15,-13-2 15-15,-10 2 75 16,-4 4 3-16,-4 6 13 16,-14 6 150-16,-3 6 17 15,4 6-49-15,-1 6-70 16,-2 0-39-16,6 0-18 16,6 24-203-16,1-2-369 15,7-4-1398-15</inkml:trace>
  <inkml:trace contextRef="#ctx0" brushRef="#br0" timeOffset="110053.01">11700 5979 1729 0,'0'0'385'16,"0"0"-160"-16,0 0-7 15,-29 122-120-15,-4-69-29 16,-5 1-32-16,-4-1-37 15,-1-2-13-15,10-14-206 16,8-16-565-16</inkml:trace>
  <inkml:trace contextRef="#ctx0" brushRef="#br0" timeOffset="110571.16">11812 5995 2099 0,'0'0'701'16,"0"0"-558"-16,0 0-41 16,0 0-72-16,0 0 12 15,0 0-42-15,0 0-6 16,102-116 6-16,-68 76-50 15,-5-3-36-15,-3 0 23 16,-10 1-16-16,-1-1 59 16,-3 7 20-16,-10 10 51 15,0 8 95-15,-2 11-65 16,0 7-32-16,0 0-14 16,0 7-29-16,0 23-6 15,-2 13 10-15,-6 8-8 16,-2 7 16-16,-1-3-18 15,9-3-35-15,2-8-32 0,0-2-186 16,2-13-209-16,11-14-431 0</inkml:trace>
  <inkml:trace contextRef="#ctx0" brushRef="#br0" timeOffset="111022.5">12258 5735 985 0,'0'0'1006'0,"0"0"-639"16,0 0-170-16,0 0-7 15,0 0-114-15,0 0-40 16,0 0-11-16,-23 6-12 0,8 23-2 16,-1 2-11-16,3 7 7 15,4-2 8-15,4-4-14 16,5-4-1-16,0-5 0 15,0-10-18-15,14-6-3 16,6-7-50-16,0 0-84 16,-3-19 19-16,-1-8-85 15,3-10 50-15,-11-1 112 16,1-2 56-16,-5 4 3 16,-4 5 137-16,0 14 103 15,0 8 98-15,0 9-195 16,2 0-92-16,4 23-46 0,-4 11 7 15,2 10 7-15,-4 6-19 16,0 2 1-16,0 2 29 16,-2-6-29-16,-14-3 19 15,-9-8 26-15,4-6-45 16,-6-9 34-16,0-6-35 16,4-8-21-16,1-8 12 15,7 0-175-15,6-17-439 0</inkml:trace>
  <inkml:trace contextRef="#ctx0" brushRef="#br0" timeOffset="111314.19">12929 5916 2145 0,'0'0'750'15,"0"0"-574"-15,0 0-94 16,0 0-81-16,0 0 26 15,147-27-27-15,-93 21-9 16,5 6-18-16,-12 0-224 0,-9 0-491 0</inkml:trace>
  <inkml:trace contextRef="#ctx0" brushRef="#br0" timeOffset="112075.96">13932 5685 1827 0,'0'0'661'0,"0"0"-335"16,0 0-184-16,0 0-115 15,0 0-9-15,0 0-3 0,0 0-12 16,-102 96 48-16,92-52-45 15,6-4 36-15,4-5-42 16,0-6 0-16,4-7 9 16,14-12 2-16,9-8-11 15,2-2 0-15,7-10-39 16,-5-16 24-16,-2-10-52 16,-12-1-23-16,-3-6 14 15,-12 5-38-15,-2 3 114 16,0 9 30-16,-8 11 42 15,-11 9-45-15,4 6-27 16,-3 8-202-16,2 12-162 0,5-1-635 0</inkml:trace>
  <inkml:trace contextRef="#ctx0" brushRef="#br0" timeOffset="112238.06">14065 5961 1815 0,'0'0'482'0,"0"0"-273"16,0 0 75-16,0 0-152 16,0 113-38-16,-4-69-48 15,-9 4-40-15,-3 2-12 16,-1 12 6-16,5-14-212 16,3-11-386-16</inkml:trace>
  <inkml:trace contextRef="#ctx0" brushRef="#br0" timeOffset="119328.66">14433 5777 588 0,'0'0'1337'15,"0"0"-802"-15,0 0-442 16,0 0 48-16,0 0 20 16,0 0-28-16,0 0 14 15,0 0-65-15,0 0 14 16,0 0-27-16,0 0-69 15,0 0 43-15,0 0-43 16,0 0-38-16,0 0-11 0,0 0-120 16,0-2-331-16,0-3-615 15</inkml:trace>
  <inkml:trace contextRef="#ctx0" brushRef="#br0" timeOffset="119496.77">14433 5777 540 0</inkml:trace>
  <inkml:trace contextRef="#ctx0" brushRef="#br0" timeOffset="120070.62">14433 5777 540 0,'-26'24'214'0,"26"-24"581"0,-2 0-515 0,2 0-107 0,0 0-23 15,0 0-10-15,0-5-16 16,0 0-58-16,0-4 53 16,0 2-58-16,0-1-60 15,4-1 30-15,-2 4-31 16,5-1 0-16,-3 4-7 16,-4 2 14-16,0 0-7 15,0 0 0-15,0 0 9 16,-6 0-10-16,-8 10 1 15,1-2 0-15,2-4-6 0,1-1 18 16,8-3-6-16,2 0 3 16,0 0-9-16,0-5-21 15,12-11-85-15,3 0 50 16,1 0 38-16,-3 3-24 16,1 6 42-16,-10 2-1 15,1 5 9-15,-5 0-7 16,0 0 0-16,0 0-1 15,-7 8 43-15,-9 7-22 16,-1-1 1-16,-6-2-22 16,7-3 15-16,1-4 0 15,11-5-15-15,2 0 6 16,2-6-6-16,4-12-16 16,21-4-30-16,3 2 26 15,3 6 17-15,-2 7-18 0,-9 7 21 16,-4 5 0-16,-11 22 23 15,-5 11 8-15,-21 11 48 16,-12 6-21-16,-14 0-52 16,-4-3 29-16,2-8-34 15,11-13 4-15,9-12 8 16,13-10-4-16,14-6 36 16,2-3-6-16,4 0-24 15,33-2 26-15,2-8-40 16,15-1-1-16,0 0 0 15,-6 4-61-15,10-1-64 16,-16 4-146-16,-5-3-450 0</inkml:trace>
  <inkml:trace contextRef="#ctx0" brushRef="#br0" timeOffset="120538.25">14752 5707 918 0,'0'0'863'0,"0"0"-535"16,0 0-199-16,0 0 29 0,0 0-39 15,0 0 15 1,0 0-18-16,0 0-70 0,-27 0 8 15,27-3-42-15,9-6-12 16,7-1-1-16,-1 0-42 16,1 3 43-16,-3 7-8 15,-3 0-4-15,-8 10 11 16,-2 16 2-16,-10 8 13 16,-11 1 32-16,-6 1-44 15,-2-6 8-15,6-8-7 16,10-8 16-16,11-8-19 15,2-1 0-15,0-5-30 16,22 0-12-16,7 0 6 0,2 0 1 16,-2 5 18-1,-9 4-2-15,-7 7 7 0,-7 3 9 16,-6 7 3-16,-21 5 52 16,-8-2-52-16,-11 0 0 15,9-7-10-15,2-12-142 16,13-8-179-16,12-2-639 0</inkml:trace>
  <inkml:trace contextRef="#ctx0" brushRef="#br0" timeOffset="120922.82">15002 5717 1612 0,'0'0'602'0,"0"0"-342"0,0 0-23 15,0 0-71-15,0 0-105 16,0 0-18-16,0 0-26 16,58-14 4-16,-27 14-14 15,0 0-7-15,2-3 1 16,3 3-9-16,-5-3 8 16,-4 1 0-16,-9-2 0 15,-5 2 14-15,-8 2-23 16,-5 0 9-16,0 0-23 15,0 0 23-15,0 0-39 16,-7 6 34-16,-4 11 4 16,-3 9 2-16,1 6 10 15,7 1-11-15,-3 3 0 16,-3 2-8-16,8-3 16 16,-2-1-8-16,-3-2 0 0,-3-3-91 15,4-4-89-15,-11-7-68 16,-18-4-230-16,1-6-89 15,-4-8-196-15</inkml:trace>
  <inkml:trace contextRef="#ctx0" brushRef="#br0" timeOffset="121342.48">14951 6021 1101 0,'0'0'704'15,"0"0"-365"-15,0 0-126 16,0 0-78-16,109-105-10 16,-60 78-79-16,9-1-45 15,-3 4 14-15,-1 0-15 16,-5 2 0-16,-7 6-7 15,-11 2 8-15,-4 6-1 0,-13 4 0 16,-7 4 11-16,-5 0-4 16,-2 0-7-16,0 0 21 15,0 6 10-15,0 14-11 16,0 10 32-16,-2 4-12 16,-7 2-39-16,-3 1 26 15,-1-8-27-15,4-3 0 16,2-8 2-16,3-6 5 15,4-5-14-15,0-7-44 16,0 0-13-16,11-9 51 16,11-15-218-16,7-1 75 15,2-1 55-15,5 3 13 16,-9 9 88-16,-5 8 23 0,-1 6 29 16,-8 0 46-16,-7 20-24 15,-4 6 1-15,-2 2 9 16,0 4-41-16,0-1 9 15,-13-4-52-15,-5-1-3 16,3-6-15-16,-14-8-126 16,2-5-154-16,7-7-384 0</inkml:trace>
  <inkml:trace contextRef="#ctx0" brushRef="#br0" timeOffset="121468.57">15508 5659 1984 0,'0'0'370'0,"0"0"-222"16,131-56-120 0,-64 36-17-16,-5 3-11 0,12 17-3 15,-20 0-112-15,-12 0-504 0</inkml:trace>
  <inkml:trace contextRef="#ctx0" brushRef="#br0" timeOffset="124285.57">10479 6457 1137 0,'0'0'332'0,"0"0"-64"16,0 0-7-16,0 0-79 15,0 0-66-15,0 0 62 16,0 0-47-16,-5-3-27 16,5 3 7-16,0 0-57 15,0 0 14-15,0 0-32 16,0-1-36-16,0-2 33 16,11 0-33-16,5-2 0 15,9 0-1-15,-6 0 18 16,10 0-17-16,-2 1 0 15,-2 2 0-15,2-1-9 16,-5 1 9-16,5 2 0 16,-1 0-6-16,3 0 18 0,-2 0-21 15,4 0 9-15,0 0 0 16,-2 0-12-16,0 0 12 16,5 0 0-16,-3 0-1 15,0 0 14-15,0 0-13 16,8 0 0-16,-4 0 0 15,5 0-15-15,0 0 15 16,1 0 0-16,-6 0 0 16,-1-2 15-16,-1 2-16 15,-4 0 1-15,-2 0 0 16,0 0-14-16,0 0 14 16,-3 0 0-16,5 0-6 15,-3 0 21-15,3 0-16 0,0 0 1 16,0 0 0-1,0 0-17-15,-2 0 17 0,2 0 0 16,0-1 0-16,0-1 10 16,2 0-11-16,3 0 1 15,-1-1 0-15,-2 2-18 16,3 1 20-16,-3 0-2 16,2 0 0-16,-2 0 9 15,6-3-17-15,-2 3 8 16,1 0 0-16,-1-1-16 15,3-2 5-15,-2 2-5 16,2-2 16-16,-5 2-21 16,3 1 15-16,-5 0 6 15,0 0 0-15,-2 0-18 0,-2 0 18 16,2 0-1-16,2 0-5 16,3 0-36-16,-5 0 33 15,2 0 9-15,-2 0 0 16,-2 0-15-16,0 0 15 15,-5 0 0-15,4 0 0 16,-3 0 11-16,-1 0-13 16,3 0 2-16,-6 0 0 15,6 0-12-15,-5 0 12 16,5 0-1-16,4 0-8 16,-3 0-2-16,1 0 4 15,0-2 7-15,2-1 0 16,-2-1-11-16,-3 3 12 0,3 1-1 15,0-2 0 1,-3 2 12-16,-2 0-20 0,5 0 8 16,-2 0 0-16,0 0-4 15,-4 0 4-15,8 0 0 16,-4 0-1-16,4 0 13 16,0 0-18-16,2 0 6 15,0 0 0-15,5 0-10 16,-3-2 12-16,8-1-2 15,-1-1 0-15,0 2 13 16,5-1-7-16,-1-2-6 16,1 3 1-16,-1 0-7 15,1 0 6-15,-3 2 0 0,1 0-1 16,-3 0 16-16,0 0-16 16,-5 0 1-16,-4 0 0 15,3 0-11-15,-5 0 13 16,-7 0-2-16,3 0 0 15,-7 0 13-15,2 0-19 16,0 0 6-16,-3 0 0 16,8 0-9-16,-5 0 11 15,5 0-2-15,-2 0 0 16,-4 0 13-16,4 0-16 16,-3-1 3-16,-5-2 0 15,8 2-12-15,-6-2 13 0,3 2-1 16,5-2 0-1,0 2 17-15,2-2-23 0,-4 3 6 16,11-2 0-16,-3 2-11 16,-2 0 13-16,2 0-2 15,-4 0 0-15,0 0 9 16,0 0-11-16,-3 0 2 16,3 0 0-16,0 2-12 15,2 2 14-15,-2-1-2 16,-1-2 0-16,-1 2 10 15,-1-2-16-15,3 2 6 16,-2-3 0-16,-6 1-12 16,6 1 18-16,0-2-6 15,-5 2 0-15,4-2 9 16,-2 0-15-16,3 0 6 0,4 0 0 16,0 0-10-16,0 0 22 15,2 0-12-15,-2 0 0 16,5 0 6-16,-3 0-15 15,0 0 9-15,7 0 0 16,-5 0-15-16,8 0-2 16,-6 0 17-16,5 0 0 15,-4 0 0-15,-3 0-18 16,-4 0 18-16,-2 0 0 16,-2 0-1-16,-5 0 10 15,-5 0-9-15,1 0 0 16,-5 0 0-16,1 0-17 15,-6 0 17-15,7 0 0 0,1 0-6 16,-1 0 6 0,3 0-6-16,-1 0 6 0,-1 0 0 15,1 0-19-15,1 0 19 16,-3 0 0-16,0 0 0 16,1 0 13-16,-1 0-13 15,3 0 0-15,1 0 0 16,8 0-12-16,-2 0 12 15,-1-2 0-15,5 0-1 16,4-2 12-16,-2 3-12 16,7-2 1-16,-3 2 0 15,-2 1-9-15,7-3 9 16,-7 3 0-16,7 0-8 0,-5 0 25 16,4-1-17-16,-4 1 0 15,-2 0 0-15,5 0-12 16,-3 0 12-16,-2 0 0 15,-2 0 0-15,0 0 9 16,2 0-10-16,3 0 1 16,-1-3 0-16,0-1-9 15,6 0 9-15,1-2 0 16,0 1 0-16,-3-2 12 16,4-1-14-16,1 2 2 15,-11 0-23-15,-2 2-42 16,-6 0-103-16,-10 4-153 15,-9-2-442-15</inkml:trace>
  <inkml:trace contextRef="#ctx0" brushRef="#br0" timeOffset="125756.72">10167 7493 1117 0,'0'0'746'0,"0"0"-510"15,0 0-58-15,0 0-46 16,0 0 12-16,0 0-32 16,0 0-50-16,0 2 10 15,0 2-72-15,2 3 2 16,9 7 23-16,5 2 19 0,4 8 8 15,6 2-9-15,3 6-28 16,2 2 18-16,8 3-31 16,-6 2-2-16,5 1 0 15,-7-1 18-15,-2-2-19 16,-4-3 1-16,-6-4-75 16,6-10-151-16,-9-5-371 15,-3-13-758-15</inkml:trace>
  <inkml:trace contextRef="#ctx0" brushRef="#br0" timeOffset="126609.16">10730 6789 696 0,'0'0'641'0,"0"0"-378"15,0 0-196-15,0 0-23 16,0 0 54-16,0 0-85 16,0 0 88-16,0-28-53 15,0 28-20-15,0 0 26 16,0-2-38-16,0 2 8 16,0 0 15-16,0 0-27 15,0 0 32-15,0 0-43 16,0 0 22-16,0 0 28 15,0 0-43-15,0 0 8 0,0 0-9 16,0 0 5-16,0 12-1 16,-6 10 14-16,-3 10 9 15,-4 8 58-15,4 13-45 16,-2 7 41-16,-3 8 21 16,3 6-24-16,0 5 28 15,7 1-65-15,-1 1-21 16,5-4 17-16,0 2-44 15,0-3 19-15,0-4-19 16,0 0 13-16,0-4 1 16,-7-2-14-16,1-5-17 15,-3-7-2-15,-3-2-147 16,6-16-152-16,-3-16-374 0</inkml:trace>
  <inkml:trace contextRef="#ctx0" brushRef="#br0" timeOffset="128535.14">10753 6774 1086 0,'0'0'551'15,"0"0"-332"-15,0 0-71 16,0 0-36-16,0 0 41 16,0 0-49-16,0 0 1 15,45-36-54-15,-26 27-42 0,2 4 49 16,1 1-57-16,7 1-1 16,0 3 2-16,7 0 16 15,-3 0-17-15,3 0-1 16,-3 0 2-16,0 0 0 15,4 0-1-15,-4 0-1 16,3 0 36-16,1 0-14 16,5 0 62-16,3-2-65 15,7 0-18-15,1 0 8 16,5-1 0-16,2 0-9 0,0 0 0 16,-2-2 14-1,0 2-17-15,-4-2 3 0,-8 3 0 16,-1 0-11-16,-3 2 12 15,1 0-1-15,-3 0 0 16,0 0 14-16,3 0-16 16,1 0 2-16,1 0 0 15,1 0-7-15,6 0 7 16,-6 0 0-16,10 0-6 16,-2 0 22-16,-3-1-19 15,4-1 3-15,-1-3 0 16,2 1-12-16,-2 1 12 15,-3 0 0-15,2-1 0 16,-6 3 15-16,5-4-15 16,-4 1 0-16,-3 1 0 0,2 0-15 15,-4 1 24 1,-6-2-9-16,5 2 0 0,1-1 11 16,-3 3-13-16,0 0 2 15,-3-3 0-15,4 1-15 16,1 0 24-16,-1-2-9 15,1 3 6-15,2-4 8 16,1-1-4-16,4 2-10 16,-2-1 0-16,0 0-4 15,-1-2 5-15,2 4-1 16,-11-1 0-16,3 2 15 16,-2 2-14-16,-4-2-1 15,-3 2 0-15,5 0-19 0,-5 0 20 16,-2 0-1-1,0 0 0-15,2 0 19 0,-2 0-17 16,0 0-2-16,2 0 0 16,3-3-14-16,-1 3 20 15,-2 0-6-15,5 0 0 16,-3 0 11-16,0 0-16 16,5-3 5-16,-4 1 0 15,4 2-15-15,-5 0 21 16,5 0-6-16,0 0 0 15,-2 0 12-15,2 0-19 16,-3 0 7-16,1 0 0 0,-3 0-12 16,-2 0 18-1,3 0-6-15,-10 0 0 16,3 0 10-16,0 0-16 0,0 0 6 16,-2 2 0-16,-4 1-10 15,6 0 16-15,-4 1-6 16,-1-2 0-16,5 0 9 15,0-1-12-15,2 1 3 16,-3-2 0-16,5 3-11 16,-2-3 20-16,2 0-9 15,6 0 0-15,-4 0 8 16,5 0-13-16,-5 0 5 16,0 0 0-16,5 0-10 15,-7 0 11-15,6 0-1 16,-6 0 0-16,0 0 7 0,-2 2-8 15,2 0 1-15,-2-2 0 16,5 0-12-16,-5 2 27 16,2-2-15-16,0 0 0 15,0 0 7-15,5 0-17 16,-3 0 10-16,0 0 0 16,5 0-8-16,1 0 22 15,-4 0-14-15,5 0 0 16,0 0 1-16,-2 0-21 15,2 0 20-15,0 0-24 16,1 0 23-16,-8 0-17 16,5 0 18-16,-7 3 0 15,0 0 1-15,-4 1-15 16,0-2 14-16,-8 0 0 16,6-2-10-16,-7 2 26 0,3-2-16 15,-4 0 0-15,1 2 0 16,-5-2-16-16,3 0 16 15,1 0 0-15,4 0-1 16,-4 0 19-16,8 0-17 16,-3-4-1-16,5-2-9 15,0 1-10-15,0 0 13 16,0 1 6-16,-8-1-8 16,2 4 22-16,-11-1-25 15,0 0 11-15,-1 2-86 16,-9 0-13-16,0 0-177 0,0 0-328 15</inkml:trace>
  <inkml:trace contextRef="#ctx0" brushRef="#br0" timeOffset="134772.24">10960 7257 2009 0,'0'0'338'0,"0"0"-162"0,0 0 0 15,0 0-27 1,0 0-8-16,0 0-105 0,16-53-1 15,6 26-35-15,3-4 9 16,-1 0-12-16,3-2 3 16,-2-3 0-16,-1 1 0 15,-4-2 2-15,-2 4-13 16,-5 6-6-16,-2 8-13 16,-6 4 12-16,0 9 16 15,-3 2 2-15,-2 4 3 16,0 0 12-16,0 0 0 15,0 0-15-15,0 2 2 16,0 16-20-16,0 12 18 0,0 8 0 16,-7 8-1-1,2 2 13-15,-4-1-12 0,7-5 0 16,2-6-107-16,0-10-81 16,0-14-142-16,16-8-273 15,-1-4-781-15</inkml:trace>
  <inkml:trace contextRef="#ctx0" brushRef="#br0" timeOffset="135156.07">11460 6906 1077 0,'0'0'846'16,"0"0"-521"-16,0 0-128 15,0 0-115-15,0 0-75 0,0 0 27 16,0 0 8-16,-105 78-21 15,94-44 18-15,7-6-33 16,4-2-6-16,0-10 0 16,6-5-24-16,9-7 9 15,8-4-19-15,-5 0-36 16,-3-7-36-16,-1-9-73 16,-7-2 67-16,-3-2 56 15,-4 0 56-15,0 4 87 16,0 4 123-16,0 4-28 15,0 6 15-15,0 2-158 16,0 6-38-16,0 18-1 16,0 10 6-16,0 6 9 0,0 3 2 15,-9-1-17-15,-7-3 62 16,1-4-54-16,-12-5 16 16,5-2-15-16,-5-5-9 15,4-2-21-15,-4-5-176 16,12-6-271-16,7-6-464 0</inkml:trace>
  <inkml:trace contextRef="#ctx0" brushRef="#br0" timeOffset="135478.29">10894 7361 2162 0,'0'0'567'15,"0"0"-494"-15,0 0-52 16,0 0 15-16,0 0-15 15,164-14 35-15,-92 12 12 16,1 2-67-16,-2 0 35 0,1 0-36 16,-14 2-13-1,-5 5-32-15,-6 6-245 0,-11-5-90 16,-16 0-360-16</inkml:trace>
  <inkml:trace contextRef="#ctx0" brushRef="#br0" timeOffset="136026.24">11219 7525 1684 0,'0'0'368'0,"0"0"-158"16,0 0-161-16,0 0 8 16,0 0-18-16,-136 28 10 15,105 2 30-15,6 5-61 16,8-1 13-16,7-6-13 15,10-5-17-15,0-8 17 16,2-9-18-16,21-6-1 16,-1 0-17-16,5-9-10 15,2-12-49-15,-6-5-2 0,-4-2-7 16,-3-2 86 0,-7 2-19-16,-3 3 19 0,-1 7 85 15,-3 8 62-15,-2 6 19 16,0 4-125-16,0 0-34 15,0 13-7-15,0 14 1 16,0 7 30-16,0 7 20 16,0 2-30-16,-13 2 44 15,-3-5-33-15,-6-4-20 16,4-7 28-16,-7-2-39 16,10-6-2-16,-1-7-10 15,3-9-98-15,13-5-81 16,0-5-71-16,2-13-512 0</inkml:trace>
  <inkml:trace contextRef="#ctx0" brushRef="#br0" timeOffset="136304.43">11395 7625 1478 0,'0'0'533'0,"0"0"-432"16,0 0-37-16,0 0 63 15,-67 129-21-15,56-90 18 16,11-4 7-16,0-7-100 16,20-3 32-16,12-11-29 15,3-9-33-15,7-5 9 16,0-1-10-16,-1-21-19 0,-10-5-9 16,-16-1-45-16,-13-4 59 15,-2 3-41-15,-8 0-3 16,-21 7 49-16,-2 6-36 15,-9 8-30-15,9 5-161 16,4 3-563-16</inkml:trace>
  <inkml:trace contextRef="#ctx0" brushRef="#br0" timeOffset="136905.01">11914 6965 1674 0,'0'0'597'0,"0"0"-461"15,0 0-78 1,0 0-58-16,0 0 0 0,-42 163 95 16,29-64 32-16,1-5-18 15,6 2-46-15,-1 0-54 16,7-19 31-16,0 1-40 16,0-11 0-16,9-12-9 15,9-13-7-15,18-14-123 16,-7-10-126-16,-5-14-468 0</inkml:trace>
  <inkml:trace contextRef="#ctx0" brushRef="#br0" timeOffset="137230.34">12013 7493 1780 0,'0'0'337'16,"0"0"-230"-16,0 0-67 16,0 0-16-16,0 0-24 15,0 0 13-15,91-107-13 16,-76 82 0-16,-1 1 0 16,-5 2-4-16,-5 3 17 15,-2 8 29-15,-2 5 148 16,0 6-43-16,0 0-47 15,0 8-100-15,0 18 0 16,0 12 38-16,0 6-32 0,0 2 3 16,0 1-9-1,7 1-167-15,0-14-89 0,6-10-355 0</inkml:trace>
  <inkml:trace contextRef="#ctx0" brushRef="#br0" timeOffset="137407.47">12420 7415 742 0,'0'0'1602'0,"0"0"-1263"16,0 0-248-16,0 0-84 16,0 0 8-16,0 0 22 15,114-4-35-15,-72 4-2 0,16 0-145 16,-6 0-314-16,-8 0-534 15</inkml:trace>
  <inkml:trace contextRef="#ctx0" brushRef="#br0" timeOffset="138300.57">13221 7178 1397 0,'0'0'572'0,"0"0"-371"16,0 0 10-16,0 0-9 15,0 0-42-15,0 0 2 16,0 0-94-16,11-39-61 16,2 15 7-16,3-7-13 0,-1-3-1 15,1 0 0 1,-3-3-35-16,-1 4 25 0,-8 3 7 15,3 4 3-15,-5 8 3 16,-2 7 3-16,0 6 37 16,0 3 8-16,0 2-45 15,0 0 13-15,0 4-19 16,0 18 0-16,-9 12-18 16,5 8 19-16,-6 8-1 15,10 1 0-15,0 0 6 16,0-2-22-16,0-7-47 15,0 4-134-15,0-12-98 16,0-11-427-16</inkml:trace>
  <inkml:trace contextRef="#ctx0" brushRef="#br0" timeOffset="138586.26">13009 7437 1510 0,'0'0'790'0,"0"0"-588"15,0 0-138-15,0 0 36 16,147-20-14-16,-96 16 7 0,3 2-15 15,2 0-77 1,2 2 10-16,-3 0-11 0,1 0-182 16,4 0-95-16,-13 0-314 15,-9 2-678-15</inkml:trace>
  <inkml:trace contextRef="#ctx0" brushRef="#br0" timeOffset="139605.37">13662 6936 1182 0,'0'0'392'0,"0"0"-153"16,0 0 7-16,0 0-40 0,0 0-12 15,0 0-12 1,0 0-76-16,-71-54-81 16,53 60-19-16,-3 15 12 0,4 8 9 15,1 3 1-15,3 0-20 16,9-6 32-16,4-2-33 16,0-7-7-16,0-8 0 15,4-3-4-15,11-4-2 16,-1-2-55-16,1 0-32 15,-1-17 13-15,-1-6-30 16,-3-3 13-16,-4 0 32 16,-6 2 65-16,0 7 3 15,0 8 98-15,0 3 31 16,0 6-4-16,0 0-110 16,0 12-17-16,0 20 1 0,7 10-2 15,-5 8 48-15,-2 3-23 16,0-3-23-16,0-5 48 15,-9-6-35-15,-5-9 15 16,-3-5 0-16,-1-4-21 16,-5-7 2-16,8-2-11 15,-3-6-99-15,5-1-146 16,2-5-493-16</inkml:trace>
  <inkml:trace contextRef="#ctx0" brushRef="#br0" timeOffset="140173.93">13238 7708 1654 0,'0'0'330'0,"0"0"-201"16,0 0-64-16,0 0-18 0,0 0 21 15,0 0 24 1,0 0 8-16,-108 46-75 0,94-30-3 15,5-4-22-15,7-1 9 16,2-6-30-16,0-3-5 16,0-2-13-16,15 0 27 15,1-5-7-15,4-15-24 16,-2 1-25-16,-3-5 34 16,-3 4 28-16,-6 4 12 15,1 6 48-15,-7 6 127 16,0 4-105-16,0 0-30 15,0 12-46-15,0 14 0 0,0 8 8 16,0 2-7 0,0 4 10-16,0-2 35 0,-7-2-11 15,-8-4 54-15,-1-3-32 16,-4-8-48-16,-2-1 40 16,2-9-40-16,-3-5 6 15,4-6-15-15,-2 0-18 16,15 0-73-16,6-16-155 15,0-1-341-15,6-1-178 0</inkml:trace>
  <inkml:trace contextRef="#ctx0" brushRef="#br0" timeOffset="140440.44">13379 7812 918 0,'0'0'985'16,"0"0"-830"-16,0 0-129 15,0 0 69-15,0 0 10 16,0 0 32-16,0 0-10 16,-45 101-72-16,55-87 9 15,9-5-33-15,10-6-31 16,-2-3 32-16,-2 0-25 16,-5-11-5-16,-7-6-1 15,-11-6 14-15,-2 2-30 16,0-4 0-16,-6 3-16 15,-15 4 28-15,4 9-57 16,-1 4-8-16,2 5-171 16,7 0-503-16</inkml:trace>
  <inkml:trace contextRef="#ctx0" brushRef="#br0" timeOffset="140942.91">13807 6921 1928 0,'0'0'515'0,"0"0"-450"15,0 0-45-15,0 0-14 0,0 0-6 16,98 151 123-16,-67-73-36 16,-4 12 1-16,-12 5-60 15,-7-1-16-15,-8-2 34 16,-8-2-46-16,-18-3 9 15,-3-10-9-15,-16 8-40 16,12-22-127-16,4-19-412 0</inkml:trace>
  <inkml:trace contextRef="#ctx0" brushRef="#br0" timeOffset="141996.43">14353 6883 1222 0,'0'0'615'15,"0"0"-294"-15,0 0-23 16,0 0-20-16,0 0-117 16,0 0-42-16,0 0-92 15,7 19-8-15,-16 55-15 16,-5 7-2-16,-1 16 2 15,1 7 23-15,1-15-18 16,5 5 20-16,0-7-29 16,8-9 6-16,0-7-8 15,0-12 2-15,16-9-7 16,11-14-47-16,17-18-242 16,-1-12-232-16,-1-6-922 0</inkml:trace>
  <inkml:trace contextRef="#ctx0" brushRef="#br0" timeOffset="142783.04">14781 7122 1846 0,'0'0'584'0,"0"0"-497"16,0 0-8-16,0 0 27 16,0 0-42-16,0 0-19 15,0 0-45-15,73-108-12 16,-52 72 6-16,-5 4-18 15,-5 0-31-15,-7 6 34 16,-2 6 21-16,-2 8 24 16,0 3 58-16,0 9-52 15,0 0-5-15,0 18-25 16,0 17 0-16,0 11-13 16,0 12 19-16,0 8-6 15,0 0 0-15,0 1-57 0,0 7-109 16,0-18-138-16,0-14-293 15</inkml:trace>
  <inkml:trace contextRef="#ctx0" brushRef="#br0" timeOffset="142978.25">14609 7435 1670 0,'0'0'994'0,"0"0"-785"15,0 0-160-15,0 0-34 16,0 0-10-16,130 0 2 16,-67 0-6-16,3-3 36 15,5 3-37-15,23-3-27 16,-18 3-236-16,-18 0-426 0</inkml:trace>
  <inkml:trace contextRef="#ctx0" brushRef="#br0" timeOffset="143804.07">14694 7611 347 0,'0'0'825'0,"0"0"-345"15,0 0-234-15,0 0 75 16,0 0-90-16,0 0-48 0,0 0-99 15,-6-12-68 1,1 12-16-16,3 16 11 0,-3 11-11 16,-6 5 50-16,7 4-36 15,-5-2 43-15,5-6-32 16,-4-5-25-16,8-10 8 16,0-7 4-16,0-4-12 15,0-2 0-15,8 0-12 16,9-6 4-16,1-6 8 15,7-2 0-15,-10 4-14 16,-2 4 6-16,1 4 8 16,-12 2-1-16,5 0-21 15,-3 9 14-15,-4 11 8 16,0 4 0-16,0-1 2 16,0 2 10-16,-2-2-12 0,-9-2 0 15,-3-5-18-15,1-4-51 16,0-8-120-16,1-4-280 15,8 0-135-15</inkml:trace>
  <inkml:trace contextRef="#ctx0" brushRef="#br0" timeOffset="144389.04">14665 7694 1607 0,'0'0'764'15,"0"0"-622"-15,0 0-87 16,0 0-55-16,0 0 0 15,0 0 17-15,0 0-4 0,125-16 21 16,-80 12-22-16,-3-2 3 16,-7 4-10-16,1-2 2 15,-9 4-7-15,-9 0 60 16,-5 0-59-16,-9 0-1 16,-4 8 16-16,0 8-15 15,0 6 53-15,-2 6-39 16,-11 4-9-16,0 2 25 15,1 0-25-15,8-3 2 16,2-8-8-16,2-5 9 16,0-5-6-16,15-9-3 15,8-4-6-15,1 0 0 16,3-12-33-16,0-9 13 16,-12-3-32-16,-5-2-45 15,-10 0 42-15,0 5 3 0,-10-2 58 16,-3 7 51-16,7 6 22 15,-2 0-18-15,8 3-43 16,0 2-12-16,8-1-18 16,11 2-70-16,4 2 47 15,-1 2 40-15,3 0-21 16,-10 14 22-16,-1 9 0 16,-12 3 2-16,-2 6 62 15,0-6 0-15,0-3 4 16,0-5-13-16,0-6-55 15,0-8 24-15,11-4 5 16,7 0-19-16,6-13 30 16,-4-14-40-16,1-4-9 0,-13-2 1 15,-1-1-51-15,-7 2-24 16,0 8 17-16,-9 6 4 16,-9 11 39-16,1 7-137 15,-2 0-413-15</inkml:trace>
  <inkml:trace contextRef="#ctx0" brushRef="#br0" timeOffset="144857.37">15510 7409 1101 0,'0'0'731'0,"0"0"-382"16,0 0-53-16,0 0-129 16,0 0-3-16,0 0 2 15,0 0-94-15,-6-9 11 16,6 9-45-16,17 0-37 15,8 0 33-15,8 0-34 16,8-1 0-16,-4-1 0 16,3 2-9-16,-4-2-28 15,-3 0-108-15,-4-2-190 16,-6-2-217-16,-13 0-269 0</inkml:trace>
  <inkml:trace contextRef="#ctx0" brushRef="#br0" timeOffset="145023.57">15724 7270 2154 0,'0'0'566'16,"0"0"-459"-16,0 0-107 15,0 0 26-15,0 0 14 16,0 0-18-16,-60 119-5 16,49-73-17-16,7 11-118 15,4-11-220-15,0-14-620 0</inkml:trace>
  <inkml:trace contextRef="#ctx0" brushRef="#br0" timeOffset="145776.81">16314 7060 1502 0,'0'0'703'16,"0"0"-422"-16,0 0-62 15,0 0-38-15,0 0-65 16,0 0-62-16,0 0 19 16,14-35-73-16,-1 12 1 15,1-3-9-15,-1-4-17 16,1 2-1-16,-5-2-8 15,-3 2-30-15,-2 4 62 0,1 5-26 16,-5 9 28 0,0 5 56-16,0 5-49 0,0 0 14 15,0 10-21-15,0 20-7 16,0 11-13-16,0 16 20 16,0 5-12-16,0 5-172 15,0 13-99-15,0-18-66 16,0-15-353-16</inkml:trace>
  <inkml:trace contextRef="#ctx0" brushRef="#br0" timeOffset="145982.06">16192 7365 2092 0,'0'0'512'0,"0"0"-433"16,0 0-51-16,0 0 29 15,0 0-35-15,0 0 71 16,151 0-30-16,-83 0-62 16,1 0 20-16,-5-2-21 15,3 2-183-15,-5 0-68 16,-14 0-255-16,-19 0-203 0</inkml:trace>
  <inkml:trace contextRef="#ctx0" brushRef="#br0" timeOffset="146345.5">16409 7633 1380 0,'0'0'525'16,"0"0"-378"-16,0 0-66 15,0 0 61-15,-124 65 0 16,78-37-60-16,-1 0 15 16,-2 0-30-16,6-3-12 15,10-5 24-15,14-8-64 16,5-5 4-16,9-4 10 16,5-3 26-16,19 0 12 0,14 0-61 15,11-3 2-15,12-7-5 16,-7 2-3-16,4 2 0 15,-8 3-1-15,-5 3-62 16,-7 0-34-16,-6 0-167 16,-2 0-124-16,-12 1-165 15,-6 3-233-15</inkml:trace>
  <inkml:trace contextRef="#ctx0" brushRef="#br0" timeOffset="146521.62">16426 7720 2136 0,'0'0'642'16,"0"0"-584"0,0 0-52-16,0 0-12 15,0 0 12-15,0 0 4 0,0 0 50 16,-46 143-53-16,36-99-14 16,8-2-32-16,2-8-161 15,0-11-65-15,4-12-290 16,15-11-517-16</inkml:trace>
  <inkml:trace contextRef="#ctx0" brushRef="#br0" timeOffset="146981.01">16598 7758 2034 0,'0'0'709'0,"0"0"-611"0,0 0-98 15,0 0-24-15,0 0 24 16,0 0 63-16,0 0-32 15,-18 109 24-15,24-95-55 16,8-7 2-16,-3 0-10 16,1-5 7-16,-8-2-16 15,-4 0 17-15,0 0-33 16,0-11-46-16,0-5-19 16,-4-1 86-16,2-4 12 15,2 3 43-15,0 2-13 16,15 6-30-16,5 4-34 15,-3 5 20-15,4 1 8 16,-6 0 0-16,-3 14-6 16,-8 5 24-16,-4 7 33 0,0 2 31 15,0 3-55-15,0-5 21 16,4-6-42-16,12-7 0 16,13-9 21-16,11-4-15 15,12-9 3-15,3-23-9 16,-4-8-27-16,-1-5 26 15,-17-1-60-15,-18 5-33 16,-15 2 49-16,-4 11 36 16,-32 10 9-16,-6 11 0 15,-20 7-27-15,6 13-120 16,9 3-465-16</inkml:trace>
  <inkml:trace contextRef="#ctx0" brushRef="#br0" timeOffset="147482.53">17193 7016 1920 0,'0'0'522'0,"0"0"-360"15,0 0-136-15,0 0 25 16,0 0 31-16,0 0-57 16,0 0 20-16,62 36 16 15,-31 16-31-15,-2 12 36 16,-2 8-45-16,-4 3 33 0,-15-1 10 15,0 2-64-15,-8-2 30 16,-8-2-30-16,-19 0-16 16,-4-6-1-16,-4-5-120 15,-1-17-245-15,14-17-666 0</inkml:trace>
  <inkml:trace contextRef="#ctx0" brushRef="#br0" timeOffset="148152.47">17699 6232 988 0,'0'0'675'16,"0"0"-284"-16,0 0-48 15,0 0-60-15,0 0-1 16,0 0-121-16,0 0-6 16,-13-16-36-16,13 16-77 15,0 0 32-15,13 0-74 16,12 0 6-16,6 0-27 16,4 0 19-16,5 0-65 15,1 4-31-15,-12 22-111 0,-5-2-157 16,-17-2-353-16</inkml:trace>
  <inkml:trace contextRef="#ctx0" brushRef="#br0" timeOffset="148285.56">17722 6517 2278 0,'0'0'655'0,"0"0"-578"16,0 0-28-16,0 0-49 15,0 0-3-15,160-24 2 16,-98 10-222-16,-2-3-745 0</inkml:trace>
  <inkml:trace contextRef="#ctx0" brushRef="#br0" timeOffset="154924.81">18355 6399 1468 0,'0'0'351'0,"0"0"-162"16,0 0 35 0,0 0 2-16,0 0-16 0,0 0-43 15,0-25-29-15,0 23-74 16,0 0 30-16,-2 2 25 15,2 0-37-15,-6 0 44 16,6 0-50-16,0 0-55 16,0 0 59-16,0 0-79 15,0 0 8-15,0 0-9 16,8 0-7-16,9 0 7 16,21 0 0-16,5 7-35 15,8 0-18-15,4 0-130 16,19-6-25-16,-11 2-426 15,-17-3-800-15</inkml:trace>
  <inkml:trace contextRef="#ctx0" brushRef="#br0" timeOffset="155360.31">19041 6474 2029 0,'0'0'578'0,"0"0"-433"15,0 0-145-15,0 0 7 16,0 0-26-16,47-121 19 16,-24 82-39-16,-4 0-71 15,-1-7-48-15,2 5 123 16,-4-2 5-16,-8 6 30 16,2 7 46-16,-8 9 59 15,0 10 116-15,-2 4-36 16,0 7-139-16,0 0-2 15,0 14-44-15,0 19 1 16,0 11 15-16,0 10-8 16,0 6-8-16,0 0 0 0,0-1-50 15,0 1-141-15,0-16-178 16,0-12-553-16</inkml:trace>
  <inkml:trace contextRef="#ctx0" brushRef="#br0" timeOffset="155539.76">19420 6418 2313 0,'0'0'386'15,"0"0"-283"-15,0 0-94 16,0 0 33-16,-31 127 65 16,15-83-56-16,1 3-14 15,1-1-37-15,3-7-13 0,9-6-120 16,2-16-226-16,9-9-226 15,7-8-395-15</inkml:trace>
  <inkml:trace contextRef="#ctx0" brushRef="#br0" timeOffset="155978.47">19560 6029 1758 0,'0'0'505'0,"0"0"-259"16,0 0-11-16,0 0-63 16,0 0-64-16,0 0-87 15,0 0 26-15,25-5-47 16,2 5 0-16,2 0 0 15,2 0 12-15,-2 4-12 16,-7-3 0-16,-2 2 7 16,-8-3-14-16,-8 2 7 15,-2-2 0-15,-2 0-12 16,0 0 24-16,0 2-12 16,0 3 0-16,0 7-15 15,0 13-3-15,0 8 18 16,0 13 0-16,0 9-8 0,-2 1 25 15,-7-2-13-15,4-2-4 16,1-5-21-16,-3-7 21 16,5-8-193-16,-11-10-117 15,6-8-241-15,-11-9-457 0</inkml:trace>
  <inkml:trace contextRef="#ctx0" brushRef="#br0" timeOffset="156095.69">19545 6345 1326 0,'0'0'1021'0,"0"0"-715"16,0 0-203-16,0 0-24 16,158-81-78-16,-102 67-2 15,15 4 0-15,-13 4-234 0,-11 4-349 0</inkml:trace>
  <inkml:trace contextRef="#ctx0" brushRef="#br0" timeOffset="156598.22">20048 6125 1371 0,'0'0'638'0,"0"0"-494"16,0 0 16-16,0 0 18 15,0 0-48-15,0 0 37 16,0 0-77-16,-26-12-56 16,26 7-34-16,0-4-1 15,9 2-7-15,6 1-24 16,-1 4 11-16,1 2 7 16,-1 0 1-16,-10 13 13 15,-4 12 24-15,0 9-6 16,-8 4 47-16,-17 2-23 15,-4-2-18-15,4-8 12 16,7-8-36-16,5-8 0 16,13-6-1-16,0-5-17 15,9-3-9-15,20 0-13 16,6 0 11-16,8 0 13 0,-3 0-35 16,-11 0 51-16,-11 4 3 15,-7 13 3-15,-11 12 34 16,-11 2-19-16,-18 8-20 15,-6-3 22-15,-4-2-23 16,10-8-32-16,5-8-93 16,19-14-165-16,5-4-291 15,0 0-711-15</inkml:trace>
  <inkml:trace contextRef="#ctx0" brushRef="#br0" timeOffset="156868.46">20450 6184 1776 0,'0'0'523'0,"0"0"-362"16,0 0 9-16,0 0-33 16,0 0-76-16,0 0-53 15,0 0 93-15,0 70-62 16,0-29-15-16,2-2 36 15,7-1-60-15,2-1 24 16,-9-5-20-16,1-2 20 0,-3-2-16 16,0-7-8-1,0-4 0-15,-3-8-20 0,-6-4-28 16,-10-7-59 0,1-18-148-16,-5-9-520 0</inkml:trace>
  <inkml:trace contextRef="#ctx0" brushRef="#br0" timeOffset="156995.54">20477 6094 825 0,'0'0'1784'16,"0"0"-1417"-16,0 0-273 15,133-53-49-15,-77 40-45 16,7 1 0-16,12 3 0 16,-13 8-91-16,-10-1-540 0</inkml:trace>
  <inkml:trace contextRef="#ctx0" brushRef="#br0" timeOffset="159625.57">21020 6099 624 0,'0'0'1158'0,"0"0"-804"16,0 0-129-16,0 0 1 15,0 0 20-15,0 0-88 16,0 0-22-16,-13-60-62 15,11 60 19-15,2 0-89 16,-9 0 11-16,-5 25-30 16,-5 10 6-16,-6 18 9 15,5 5 3-15,3 0 21 16,7-5-21-16,8-11-3 16,2-13-5-16,12-8-10 15,16-16-9-15,6-5 0 16,8-4 0-16,0-21-46 15,-9-8 55-15,-8-2-23 16,-11-4-7-16,-12-1 44 0,-2 6-2 16,-2 4 3-16,-23 9 45 15,3 12-35-15,-3 9-20 16,-4 4-8-16,14 18-278 16,4-5-321-16</inkml:trace>
  <inkml:trace contextRef="#ctx0" brushRef="#br0" timeOffset="160996.87">21460 6046 1181 0,'0'0'383'0,"0"0"-182"16,0 0 17-16,0 0-8 0,0 0 19 16,0 0-141-1,0 0-63-15,-94-8 79 16,63 34-8-16,2 4-49 0,4 1 7 16,10 0-48-16,3-3 21 15,12-9-9-15,0-2-5 16,0-8-17-16,23-9 4 15,2 0-46-15,-1-3 32 16,0-15-136-16,1-6 57 16,-9-1 22-16,-10 2 20 15,1 5 51-15,-5 6 20 16,-2 3 109-16,0 9 53 16,0 0-136-16,0 9-23 0,0 18-13 15,4 16 11 1,-4 10 37-16,0 0-40 0,0-1-16 15,-4-4 46-15,-13-5-32 16,-10-6 33-16,-4-2-19 16,-6-7-12-16,6-8-36 15,3-4 17-15,3-11-107 16,23-6-135-16,2-19-215 16,0-8-918-16</inkml:trace>
  <inkml:trace contextRef="#ctx0" brushRef="#br0" timeOffset="161364.15">21564 6032 317 0,'0'0'1677'16,"0"0"-1192"-16,0 0-265 16,0 0-67-16,0 0-50 15,0 0 12-15,0 0-75 16,27-49-34-16,2 49 2 15,2 7-2-15,10 2-6 16,-1 1 0-16,-3 1 9 16,-1-6-6-16,-7 2-3 15,-4-5-24-15,-15 0-18 16,0-2-27-16,-10 2 23 16,0-2-33-16,0 1-20 15,-2 3 77-15,-12 6-8 16,-1 4 30-16,-3 11 15 0,0 7 6 15,2 8 17 1,3 6-8-16,-1 2-30 0,8 1 0 16,-5-3-5-16,4-4-99 15,-4-2-78-15,0-10-156 16,-1-12-381-16</inkml:trace>
  <inkml:trace contextRef="#ctx0" brushRef="#br0" timeOffset="161682.54">21591 6328 1891 0,'0'0'501'0,"0"0"-436"15,0 0-35-15,154-67-21 16,-105 46-6-16,7-2-3 0,-2 2 10 16,-6 1-15-16,-5 1 5 15,-5 7-38-15,-21 0 30 16,-3 7 8-16,-12 1 0 15,-2 4 60-15,0 0-32 16,0 0 78-16,-2 8-79 16,-2 12 14-16,-1 8 53 15,5 6-59-15,0 4 23 16,0 1-36-16,11-2-22 16,0 0 41-16,1-6-41 15,-8 0 0-15,-4-5 3 16,0-3 14-16,-2-6-34 15,-21-5-43-15,-10-12-153 0,4 0-33 16,2-10-491-16</inkml:trace>
  <inkml:trace contextRef="#ctx0" brushRef="#br0" timeOffset="161823.71">22110 6036 2212 0,'0'0'584'16,"0"0"-485"-16,0 0-95 15,139-27 10-15,-95 27-13 16,3 0-1-16,18 0-70 16,-16 8-268-16,-7 3-746 0</inkml:trace>
  <inkml:trace contextRef="#ctx0" brushRef="#br0" timeOffset="162252.37">22332 6559 1980 0,'0'0'655'0,"0"0"-505"0,0 0-150 16,0 0 0-16,0 0 0 15,133-129 0-15,-91 83-14 16,1-4-6-16,-8 0-107 16,-1 2-47-16,-14 3 17 15,-7 6 157-15,-3 9 0 16,-8 12 146-16,-2 11 115 15,0 7-153-15,0 7-68 16,0 22-17-16,-12 18 23 16,-1 9 18-16,-1 8-51 15,3 3-12-15,5-6-2 0,4-6-86 16,2-13-222 0,0-14-245-16,6-16-1160 0</inkml:trace>
  <inkml:trace contextRef="#ctx0" brushRef="#br0" timeOffset="162769.84">22967 6090 1410 0,'0'0'549'16,"0"0"-308"-16,0 0-30 15,0 0-58-15,0 0 10 16,0 0-93-16,0 0-19 15,-41-40-44-15,41 28 11 16,12-1-7-16,5 2-11 16,8 4 0-16,0 6-9 15,-6 1 7-15,-1 5 2 16,-9 20 27-16,-9 11-17 16,0 5 67-16,-13 5-32 15,-7 1-10-15,-5-9 1 16,12-7-28-16,4-6-4 0,9-6-4 15,5-8 2-15,15 1 7 16,8-4-9-16,-1 0 0 16,-2 2-11-16,-21 4 19 15,-4 8-9-15,-15 9 1 16,-21 6-21-16,-7 2 4 16,8-7-123-16,10-10-230 15,21-12-666-15</inkml:trace>
  <inkml:trace contextRef="#ctx0" brushRef="#br0" timeOffset="162867.91">23522 6353 2730 0,'0'0'334'0,"0"0"-334"16,0 0-638-16</inkml:trace>
  <inkml:trace contextRef="#ctx0" brushRef="#br0" timeOffset="169326.15">3140 9274 962 0,'0'0'500'0,"0"0"-298"16,0 0-75 0,0 0 33-16,0 0 58 0,0 0-76 15,0-13 2-15,0 10-33 16,0-1 4-16,0 2-43 15,0 2-32-15,-2 0 27 16,-5 0-36-16,-1 0-30 16,-8 0 24-16,-2 0-25 15,-6 9 0-15,-3 12-1 16,-2 7 13-16,0 8-12 16,2 8 6-16,2 9-4 15,10 1 51-15,9 1-52 16,6-2 18-16,0-9 0 15,10-11-17-15,24-10 30 0,11-11-32 16,11-12 2-16,6 0-16 16,7-26 10-16,-2-8-33 15,-7-4 11-15,-9-3-50 16,-15 4 16-16,-14 2-40 16,-13 0 42-16,-9 4 58 15,0 5 9-15,-23 4 64 16,-6 4 23-16,-2 7-83 15,-4 4 11-15,-1 5-24 16,5 2-99-16,-2 0-90 16,10-3-369-16,7-6-972 0</inkml:trace>
  <inkml:trace contextRef="#ctx0" brushRef="#br0" timeOffset="169535.33">3223 8913 1568 0,'0'0'798'0,"0"0"-682"16,0 0-94-16,-13 106 79 15,3-15 36-15,4 31 5 16,1 20-58-16,5-10-65 16,0-28 5-16,0-39-23 15,7-19-2-15,2 2-22 16,7 15-160-16,0-9-118 15,-6-18-391-15</inkml:trace>
  <inkml:trace contextRef="#ctx0" brushRef="#br0" timeOffset="169910.77">3787 9041 1483 0,'0'0'657'0,"0"0"-609"15,0 0-15-15,-110 109 17 16,73-37 100-16,1 13 15 16,9 8-42-16,9 0 25 15,12-8-66-15,6-7-56 16,0-17-10-16,20-11-4 16,7-11-12-16,6-13 0 15,9-11-21-15,21-15-65 16,-12 0-238-16,-9-12-549 0</inkml:trace>
  <inkml:trace contextRef="#ctx0" brushRef="#br0" timeOffset="170296.02">3823 9189 1205 0,'0'0'949'15,"0"0"-819"-15,0 0-68 16,0 0 28-16,0 0-53 16,0 0 39-16,140-44-25 15,-89 44-29-15,3 0 6 16,-7 7-22-16,-7 9-6 16,-11 5 0-16,-12 10 9 0,-12 10 5 15,-5 5 38 1,-18 12-3-16,-17 2 32 0,-13 4-54 15,2-6 7-15,-1-6 2 16,9-10-36-16,9-10 36 16,13-11-36-16,10-6-1 15,6-5-8-15,0-3 18 16,18-4-2-16,11 1-7 16,4-2 14-16,3-2-28 15,-5 0-22-15,-2 0-70 16,-9 0-62-16,-9 0-188 15,-7-2-493-15</inkml:trace>
  <inkml:trace contextRef="#ctx0" brushRef="#br0" timeOffset="170458.31">3883 9503 2174 0,'0'0'610'0,"0"0"-443"16,0 0-125-16,0 0-21 15,0 0-21-15,0 0 15 16,120 8-10-16,-76 12-5 16,14 10-162-16,-6-6-391 15,-10-4-878-15</inkml:trace>
  <inkml:trace contextRef="#ctx0" brushRef="#br0" timeOffset="170847.95">4545 9444 1465 0,'0'0'319'15,"0"0"-183"-15,0 0 12 16,0 0 79-16,0 0-39 15,-39 111-51-15,16-69 14 16,-6 0-98-16,-5-4-18 16,5-8-10-16,-2-6-16 0,4-12 6 15,5-6-15 1,7-6 9-16,1-4-24 0,7-20-15 16,7-10-71-16,0-4 5 15,2-1 28-15,21 7 68 16,-2 6 9-16,4 15-2 15,0 9 35-15,2 2-41 16,0 5 4-16,-3 17-5 16,0 7-3-16,-1 17-24 15,-7-5-202-15,-8-9-561 0</inkml:trace>
  <inkml:trace contextRef="#ctx0" brushRef="#br0" timeOffset="171044.08">4217 9840 2304 0,'0'0'626'0,"0"0"-514"16,0 0-112-16,0 0 0 16,0 0 2-16,0 0-2 15,0 0 36-15,102 14-36 16,-52-7-38-16,14 6-140 15,-10-4-183-15,-12-2-566 0</inkml:trace>
  <inkml:trace contextRef="#ctx0" brushRef="#br0" timeOffset="171383.83">4338 9988 965 0,'0'0'584'16,"0"0"-283"-16,0 0-38 15,0 0-54-15,0 0-155 16,0 0-25-16,0 0 19 16,49-23-33-16,-36 23 28 15,-2 0-27-15,-2 9-4 16,-9 14 63-16,0 4-19 0,0 6 59 15,-9 4-30-15,-9-3-55 16,2-6 12-16,12-9-42 16,4-9 7-16,0-6 15 15,23-4-21-15,12 0 4 16,12-14-5-16,4-11-75 16,23-15-64-16,-14 4-178 15,-11 5-491-15</inkml:trace>
  <inkml:trace contextRef="#ctx0" brushRef="#br0" timeOffset="171668.42">4855 9182 973 0,'0'0'1389'0,"0"0"-1148"16,0 0-241-16,0 0 18 16,0 0-18-16,0 0 12 15,114 84 77-15,-85-16 40 16,0 11-74-16,-8 9 18 16,-5 6-63-16,-16 14-9 15,0-8 0-15,-6 1-1 0,-23-6-9 16,-12 10-129-1,3-13-203-15,7-21-509 0</inkml:trace>
  <inkml:trace contextRef="#ctx0" brushRef="#br0" timeOffset="172220.99">5428 9639 345 0,'0'0'1682'16,"0"0"-1136"-16,0 0-297 15,0 0-89-15,0 0-97 16,0 0 19-16,0 0-70 15,37-20-12-15,1 20 0 16,1 0 7-16,-4 5-17 16,-4 10-38-16,-6-1-205 15,-14 8-79-15,-9-3-328 16,-2-2-475-16</inkml:trace>
  <inkml:trace contextRef="#ctx0" brushRef="#br0" timeOffset="172353.11">5499 9803 1661 0,'0'0'722'15,"0"0"-511"-15,0 0-133 16,0 0-17-16,0 0-61 16,120 0-2-16,-60 0-86 15,-4-7-381-15,-12-8-634 0</inkml:trace>
  <inkml:trace contextRef="#ctx0" brushRef="#br0" timeOffset="172637.5">6148 9694 652 0,'0'0'1772'0,"0"0"-1723"16,0 0-49-16,0 0-184 16,0 0 75-16,33-135 109 15,-20 89 84-15,8-2-84 16,-6 1-12-16,1 7-92 15,-5 8 83-15,-5 8 21 16,-4 9 268-16,4 15-23 16,-4 0-99-16,-2 21-136 15,0 19 46-15,0 15-2 16,0 8-53-16,-2 3 20 16,-4 1-21-16,6-4-253 0,0-14-281 15,8-19-996-15</inkml:trace>
  <inkml:trace contextRef="#ctx0" brushRef="#br0" timeOffset="172823.68">6580 9629 1737 0,'0'0'1207'15,"0"0"-1204"-15,0 0-3 16,0 0-78-16,0 0 42 15,0 0 36-15,0 0 50 16,129 28-50-16,-62-26-13 16,-9-2-510-16,-9 0-970 0</inkml:trace>
  <inkml:trace contextRef="#ctx0" brushRef="#br0" timeOffset="173363.16">7654 9247 2018 0,'0'0'293'16,"0"0"-176"-16,0 0-100 15,0 0 51-15,0 0 64 16,0 0-105-16,0 0 19 16,-35 101 44-16,6-47-66 0,-2-1 21 15,-3-9-39 1,7-12 2-16,3-11 9 0,-1-9-10 16,8-7-4-16,1-5-3 15,5-5-9-15,9-16-1 16,2-7-50-16,0-2 21 15,6 2 29-15,10 7 20 16,4 10 10-16,2 9 7 16,5 2-17-16,4 12-10 15,-2 15 0-15,5 5-13 16,-1 21-8-16,-6-11-242 16,-12-9-383-16</inkml:trace>
  <inkml:trace contextRef="#ctx0" brushRef="#br0" timeOffset="173565.41">7316 9733 2121 0,'0'0'761'16,"0"0"-625"-16,0 0-126 15,0 0-20-15,0 0 7 16,0 0 3-16,118 19 9 15,-72-11-2-15,6 1-14 16,12-3-132-16,-8 0-482 16,-14-6-953-16</inkml:trace>
  <inkml:trace contextRef="#ctx0" brushRef="#br0" timeOffset="173907.79">7382 9946 1405 0,'0'0'310'15,"0"0"-153"-15,0 0-45 16,0 0 54-16,0 0-50 16,0 0-5-16,0 0-4 15,79-42-76-15,-58 42-11 16,4 0 45-16,-9 3-5 0,-7 20-2 15,-9 11 22-15,0 8-6 16,-21 7 8-16,0-3-66 16,0-7 4-16,11-11-1 15,5-10-5-15,5-8-14 16,7-8 0-16,22-2 9 16,13-2-27-16,9-18-45 15,32-18-169-15,-14 1-293 16,-11 5-825-16</inkml:trace>
  <inkml:trace contextRef="#ctx0" brushRef="#br0" timeOffset="174250.07">8304 9687 2111 0,'0'0'586'0,"0"0"-405"16,0 0-124-16,0 0-17 0,0 0 38 16,0 0-45-16,0 0 13 15,66 0-46-15,-32 0-30 16,-5 0 20-16,-5 0-228 16,-11 2-296-16,-6 3-480 0</inkml:trace>
  <inkml:trace contextRef="#ctx0" brushRef="#br0" timeOffset="174377.19">8285 9861 1872 0,'0'0'996'15,"0"0"-880"-15,0 0-116 16,0 0-57-16,0 0-138 0,143-12-8 16,-88-5-126-1,-10 0-1083-15</inkml:trace>
  <inkml:trace contextRef="#ctx0" brushRef="#br0" timeOffset="174844.61">9050 9777 1984 0,'0'0'682'15,"0"0"-495"-15,0 0-86 16,0 0-56-16,0 0 15 16,0 0-60-16,78-121 9 15,-51 75-9-15,-5 2 0 16,-2-2-8-16,-2 5 7 16,-5 2 1-16,-2 12 0 15,-6 8 9-15,0 10 13 0,-3 9 13 16,0 1-35-16,-2 27 0 15,0 16-2-15,0 13 16 16,0 11-16-16,0 2 2 16,0-2-64-16,0 2-99 15,0-15-208-15,2-20-251 0</inkml:trace>
  <inkml:trace contextRef="#ctx0" brushRef="#br0" timeOffset="175045.75">9494 9743 2369 0,'0'0'521'0,"0"0"-416"0,0 0-83 16,0 0-7-16,0 0 27 16,0 0-3-16,0 0-38 15,104-17 2-15,-61 17-3 16,1 0-56-16,12 0-45 15,-10 0-373-15,-9 0-405 0</inkml:trace>
  <inkml:trace contextRef="#ctx0" brushRef="#br0" timeOffset="181919.24">10414 9281 990 0,'0'0'298'15,"0"0"-285"-15,0 0 290 16,0 0 27-16,0 0-199 15,0 0 78-15,2-32-95 16,-2 27-29-16,0 1-18 16,0 2-21-16,0-1 54 15,0 3-12-15,0 0-51 16,0 0 21-16,0 0-18 16,-4 0-19-16,-5 0 45 0,-5 12-58 15,-1 11 2-15,-5 9 20 16,-3 6-28-16,15 0 30 15,1-3-32-15,7-8 0 16,0-7-6-16,13-9 6 16,12-10 0-16,2-1-8 15,2-7-20-15,-7-18 13 16,2-1-28-16,-10-2-10 16,-5 2 52-16,-9 5-42 15,0 6 43-15,0 7-1 16,-7 8-20-16,-9 6-188 15,3 8-650-15</inkml:trace>
  <inkml:trace contextRef="#ctx0" brushRef="#br0" timeOffset="182097.46">10626 9527 1927 0,'0'0'567'15,"0"0"-499"-15,0 0 69 16,0 0-95-16,-40 120-23 16,24-78-19-16,5 4 0 15,-3 5-150-15,10-12-362 16,2-13-770-16</inkml:trace>
  <inkml:trace contextRef="#ctx0" brushRef="#br0" timeOffset="182509.25">10813 9293 1647 0,'0'0'491'0,"0"0"-366"15,0 0-101-15,0 0 74 16,0 0-14-16,0 0 26 16,-54 123 18-16,54-91-81 15,21-6 12-15,3-6-45 16,10-8-14-16,-3-12 0 15,0 0-30-15,-4-9-38 16,-9-14 14-16,-3-3-19 16,-15 1 60-16,0-4-13 15,-6 5 26-15,-17 7 18 16,-4 4 48-16,3 9-19 16,0 4-47-16,-1 10-55 15,7 11-139-15,7-3-563 0</inkml:trace>
  <inkml:trace contextRef="#ctx0" brushRef="#br0" timeOffset="183057.06">11103 9332 1114 0,'0'0'338'0,"0"0"-155"15,0 0 46-15,0 0-37 16,0 0 69-16,0 0-58 16,0 0 0-16,0-18-58 15,0 2-126-15,9-1 15 16,5-3-32-16,-1 6 19 16,2 2-11-16,-1 7-10 0,-1 5 0 15,-4 0 17 1,-4 10-16-16,-5 14 14 0,0 5 26 15,-12 6-40-15,-10-3 45 16,6-6-46-16,3-6 1 16,13-5-7-16,0-8 6 15,0 0-10-15,25 1 9 16,1-3-9-16,1 4-4 16,0 1 14-16,-9 4-5 15,-12 6-10-15,-6 6 0 16,-8 6-27-16,-42 16-76 15,4-6-196-15,1-11-357 0</inkml:trace>
  <inkml:trace contextRef="#ctx0" brushRef="#br0" timeOffset="183441.37">10343 9749 1597 0,'0'0'630'0,"0"0"-369"16,0 0 54-16,0 0-137 15,0 0-103-15,0 0 13 16,0 0-62-16,98-20-16 16,-36 17 27-16,19-2-36 15,3 3 37-15,7 0-38 16,1-1 12-16,2-4-10 15,-6 1-2-15,-3 2-42 16,14 1-44-16,-28 3-375 16,-19 0-187-16</inkml:trace>
  <inkml:trace contextRef="#ctx0" brushRef="#br0" timeOffset="183842.92">10659 10018 508 0,'0'0'1384'16,"0"0"-1040"-1,0 0-150-15,0 0-15 0,0 0-59 16,0 0-53-16,0 0-50 16,98-58-16-16,-55 56 22 15,-5 2-23-15,-9 6 0 16,-16 20 0-16,-13 10 12 16,-5 10 67-16,-24 2-17 15,-6 0-23-15,-1-4 31 16,12-12-69-16,6-9 8 15,15-13-9-15,3-8-18 16,29-2 0-16,16-4 5 16,20-17-27-16,37-16-113 15,-13 1-342-15,-8 4-214 0</inkml:trace>
  <inkml:trace contextRef="#ctx0" brushRef="#br0" timeOffset="184259.51">11676 9711 1847 0,'0'0'606'16,"0"0"-354"-16,0 0 17 16,0 0-112-16,0 0-24 15,0 0-79-15,0 0-35 0,58-10-38 16,-20 8 16 0,0 2-103-16,-5 8-46 0,-13 14-488 15,-11 5-357-15</inkml:trace>
  <inkml:trace contextRef="#ctx0" brushRef="#br0" timeOffset="184379.59">11710 9976 2051 0,'0'0'711'15,"0"0"-582"-15,0 0-25 16,0 0-104-16,0 0-26 16,129-54-117-16,-92 39-222 15,-3 6-760-15</inkml:trace>
  <inkml:trace contextRef="#ctx0" brushRef="#br0" timeOffset="185248.16">12322 9806 1536 0,'0'0'633'0,"0"0"-374"16,0 0-20-16,0 0 3 16,0 0-97-16,0 0-28 15,0 0-45-15,54-92-62 16,-25 49-20-16,0-1 7 16,-5 0-29-16,-6 4 16 15,-5 3-13-15,-3 5-20 16,-6 8 38-16,-4 9-8 15,2 6 19-15,-2 9 0 16,0 0 6-16,0 6-33 16,0 24 21-16,2 14 6 0,3 14-16 15,-5 5 14 1,0 4-35-16,4 4-214 0,0-13-226 16,6-20-223-16</inkml:trace>
  <inkml:trace contextRef="#ctx0" brushRef="#br0" timeOffset="185445.29">12763 9757 1751 0,'0'0'814'15,"0"0"-480"-15,0 0-227 16,0 0-45-16,0 0-62 15,0 0 9-15,114-31-25 16,-56 31-137-16,-8 0-234 16,-13 7-579-16</inkml:trace>
  <inkml:trace contextRef="#ctx0" brushRef="#br0" timeOffset="186317.67">13423 9569 1345 0,'0'0'613'0,"0"0"-253"16,0 0-66-16,0 0-53 15,0 0-121-15,0 0-96 0,0 0-17 16,-102 9 4-1,86 28-11-15,5 4 0 0,11-8 18 16,0-3-13-16,5-7-5 16,15-9 0-16,9-9 19 15,2-5-19-15,0 0-7 16,5-19-3-16,-9-6-44 16,-8-5 39-16,-7 0-42 15,-12 2 14-15,0 4 32 16,0 6-4-16,-18 9 9 15,-2 6-24-15,2 6-202 16,3 14-252-16,3 1-521 0</inkml:trace>
  <inkml:trace contextRef="#ctx0" brushRef="#br0" timeOffset="186473.94">13613 9789 573 0,'0'0'1220'0,"0"0"-997"15,0 0-59-15,0 0-31 16,-36 138-102-16,17-100-31 16,-2-4 11-16,7-7-11 15,14-17-54-15,0-6-245 16,0-4-644-16</inkml:trace>
  <inkml:trace contextRef="#ctx0" brushRef="#br0" timeOffset="186737.53">13767 9619 546 0,'0'0'1397'15,"0"0"-1152"-15,0 0-199 16,0 0 53-16,0 0-4 16,0 0-3-16,-18 102 41 15,43-97-74-15,6-5-12 16,0 0-47-16,0-5-20 15,-4-15 10-15,-12-1-25 16,-8-3 24-16,-7 1 2 16,0 3-24-16,-22 4 16 15,0 6 17-15,-5 10-60 0,0 2-39 16,10 16-413 0,3-1-569-16</inkml:trace>
  <inkml:trace contextRef="#ctx0" brushRef="#br0" timeOffset="187037.19">14032 9774 2013 0,'0'0'653'0,"0"0"-584"15,0 0-69-15,0 0-63 16,0 0 62-16,0 0-8 15,54-127 9-15,-36 90-21 16,-3 5-33-16,-9 3-66 0,4 7 103 16,-8 8 17-16,-2 7 112 15,0 7 52-15,0 0-143 16,0 23-9-16,0 9-9 16,-2 6 4-16,0 6-14 15,-1-5-28-15,3 5-191 16,0-14-273-16,0-12-563 0</inkml:trace>
  <inkml:trace contextRef="#ctx0" brushRef="#br0" timeOffset="187548.14">14322 9458 963 0,'0'0'687'16,"0"0"-387"-16,0 0-25 15,0 0-19-15,0 0-76 16,0 0-72-16,0 0-68 15,-6 18-21-15,-2 7-11 16,8 3 5-16,0 2-11 16,0 0 35-16,8-6-24 15,2-1 19-15,9-6 4 16,-6 1-35-16,-5-2 25 16,4 0-26-16,-10 0 1 15,-2-2-10-15,0 0 9 0,-12-1-52 16,-5-6-14-16,-12-7-164 15,2 0-153-15,5-15-529 0</inkml:trace>
  <inkml:trace contextRef="#ctx0" brushRef="#br0" timeOffset="187689.44">14320 9446 1468 0,'0'0'891'15,"0"0"-723"-15,0 0-121 16,120-23-47-16,-71 18-46 15,21 5-13-15,-12 0-175 16,-10 0-430-16</inkml:trace>
  <inkml:trace contextRef="#ctx0" brushRef="#br0" timeOffset="187992.02">14881 9747 1993 0,'0'0'696'0,"0"0"-457"16,0 0-157-16,0 0-27 16,0 0-38-16,0 0-2 15,0 0-30-15,139-14 12 16,-122 14-239-16,-5 5-233 16,-12 6-429-16</inkml:trace>
  <inkml:trace contextRef="#ctx0" brushRef="#br0" timeOffset="188125.11">14939 9914 1235 0,'0'0'1230'16,"0"0"-866"-16,0 0-282 0,0 0-82 15,0 0-75-15,158-12-129 16,-108 0 39-16,-13-2-445 0</inkml:trace>
  <inkml:trace contextRef="#ctx0" brushRef="#br0" timeOffset="188777.67">15668 9499 1482 0,'0'0'643'0,"0"0"-354"15,0 0-125-15,0 0-143 16,0 0-11-16,0 0-2 16,0 0 20-16,-58 132 51 15,58-83-39-15,0-6-12 0,2-6 35 16,21-13-37-1,4-8 15-15,2-13-20 0,2-3-13 16,0-5-16-16,-2-19 4 16,-4-7-54-16,-12-5 5 15,-9 0-78-15,-4 1 67 16,0 0 25-16,-13 5 20 16,-3 10-1-16,1 12-2 15,1 8-184-15,3 0-599 0</inkml:trace>
  <inkml:trace contextRef="#ctx0" brushRef="#br0" timeOffset="188996.95">16014 9709 958 0,'0'0'1069'0,"0"0"-833"16,0 0-225-16,0 0 14 16,0 0 71-16,-38 109-31 15,29-69-1-15,-2 0-58 16,9 1-6-16,2-4-90 16,0-11-252-16,0-10-518 0</inkml:trace>
  <inkml:trace contextRef="#ctx0" brushRef="#br0" timeOffset="190550.6">16283 9511 1151 0,'0'0'647'0,"0"0"-265"0,0 0-46 15,0 0-77-15,0 0-39 16,0 0-141-16,0 0-78 16,-57-22 8-16,30 41-8 15,7 10-1-15,4 0 0 16,7 0 10-16,9-5-19 15,0-7 9-15,0-2-3 16,14-7-13-16,8-6-5 16,0-2-6-16,7 0-25 15,0-16-86-15,-2-7-8 16,-4-2-30-16,-8-3 16 16,-11 2 85-16,0 0 14 15,-4 6 61-15,0 6 67 0,0 5 99 16,0 9 0-1,0 0-138-15,0 9-27 0,-4 19-1 16,4 10 2-16,-2 6 44 16,2 2 15-16,0-3-61 15,0 1 62-15,-7-9-29 16,1-3 19-16,-6-7 22 16,-3-6-46-16,-1-2 8 15,-3-10-34-15,-2 0 4 16,6-7-12-16,3 0-101 15,10-14-166-15,2-3-432 0</inkml:trace>
  <inkml:trace contextRef="#ctx0" brushRef="#br0" timeOffset="191745.5">16540 9501 552 0,'0'0'1120'0,"0"0"-645"16,0 0-212-16,0 0-106 15,0 0-46-15,0 0-89 16,0 0-22-16,-54 10 39 16,52 16-38-16,2 6 46 15,0 4 27-15,7 0-49 16,13 0 23-16,5-4-48 15,-4-1 7-15,6-6 22 0,-4-4-28 16,-9-6-1-16,-8-2 0 16,-6-2 16-16,0 1-37 15,-27 0 18-15,-6 0-24 16,-8-4 27-16,6-5-76 16,6-3 34-16,11-11 17 15,16-17-102-15,2-7 68 16,22-7-38-16,11 0 63 15,4 1 34-15,-2 4 21 16,-8 6 60-16,-12 7 25 16,-3 4 3-16,-12 6 28 15,0 6-92-15,-12 4-45 16,-13 4-34-16,2 4-175 16,-2 14-119-16,9 0-349 0</inkml:trace>
  <inkml:trace contextRef="#ctx0" brushRef="#br0" timeOffset="192138.86">16794 9578 1620 0,'0'0'317'15,"0"0"-173"-15,0 0-140 16,0 0 8-16,0 0 62 15,0 0 42-15,0 0 13 16,-23 97-59-16,23-73-70 0,0-6 32 16,0-6-32-16,0-6 0 15,8-6-14-15,5 0-3 16,5 0 17-16,7-9 0 16,-4-3-18-16,6-3 6 15,0 5 11-15,-9 3 1 16,-5 7-3-16,1 0 18 15,-10 12-12-15,1 11 46 16,-5 7-37-16,0 7 38 16,-9-2-32-16,-11 2-4 15,-3-3 27-15,-2-5-33 16,6-7-10-16,-4-5 2 16,5-10-131-16,-3-7-48 0,-2-7-333 15,7-12-802-15</inkml:trace>
  <inkml:trace contextRef="#ctx0" brushRef="#br0" timeOffset="192277.99">16785 9460 2049 0,'0'0'602'16,"0"0"-440"-16,0 0-144 16,136-44 18-16,-87 39-36 15,7 3-19-15,15 2-8 16,-13 5-209-16,-13 9-320 0</inkml:trace>
  <inkml:trace contextRef="#ctx0" brushRef="#br0" timeOffset="192698.27">17537 9636 373 0,'0'0'1676'16,"0"0"-1124"-16,0 0-321 15,0 0-44-15,0 0-56 16,0 0 46-16,0 0-86 16,-10 0-58-16,26 0-13 15,11-5-5-15,6-2-24 16,7 5 9-16,-2-1-84 15,-4 3 51-15,-3 0-81 16,-5 0-33-16,-10 10-132 16,-5 0-284-16,-11 0-217 0</inkml:trace>
  <inkml:trace contextRef="#ctx0" brushRef="#br0" timeOffset="192891.4">17438 9752 1196 0,'0'0'1271'16,"0"0"-951"-16,0 0-245 16,0 0 43-16,0 0-6 15,0 0-71-15,0 0 14 16,122-12-55-16,-72 5-10 16,-5 3-38-16,1-2-156 15,-6 2-166-15,-11 0-322 0</inkml:trace>
  <inkml:trace contextRef="#ctx0" brushRef="#br0" timeOffset="193065.51">17967 9520 2479 0,'0'0'540'16,"0"0"-501"-16,0 0-20 15,0 0-19-15,0 0 0 16,46 123 6-16,-57-72-4 15,-20 7-4-15,-9 1-36 16,-22 11-297-16,6-15-244 16,2-15-1207-16</inkml:trace>
  <inkml:trace contextRef="#ctx0" brushRef="#br0" timeOffset="194396.94">18546 9228 199 0,'0'0'1858'0,"0"0"-1340"0,0 0-325 15,0 0-137-15,0 0-50 16,0 0 99-16,0 0-23 16,-60-56-28-16,60 56-33 15,0 0-3-15,15 0-10 16,17 4-8-16,10 6 0 15,12-2-12-15,-1 1 20 16,-4-2-8-16,-4 1 0 16,-7 6 18-16,-21 6-30 15,-5 10 12-15,-12 14 0 16,-23 11-17-16,-24 7 29 16,-10 8-12-16,-15-2 0 15,1-4 18-15,4-8-28 0,9-12 10 16,15-14 0-16,20-9-6 15,9-11 16-15,14-9-10 16,0-1 17-16,18 0-16 16,20-6 66-16,11-8-67 15,8 2 0-15,1 0-6 16,0 2 6-16,-4 6-15 16,-10 4-48-16,1 0-157 15,-9 0-127-15,-12 0-353 0</inkml:trace>
  <inkml:trace contextRef="#ctx0" brushRef="#br0" timeOffset="194748.31">19188 9426 2054 0,'0'0'346'16,"0"0"-296"-16,0 0-35 15,0 0 18-15,-100 121 70 16,69-78-5-16,4 3 9 16,0-11-99-16,9-7-7 15,5-8 4-15,0-10 11 16,1-6-13-16,6-4-3 16,-5 0 17-16,6-16-34 0,5-7 16 15,0-3-19 1,0-1 20-16,16 5 0 0,4 6 60 15,6 6-6-15,6 6-53 16,4 4 16-16,-3 0-17 16,-2 10-6-16,0 10-24 15,-8 4-157-15,-8 8-46 16,-4-4-244-16,-11-5-429 0</inkml:trace>
  <inkml:trace contextRef="#ctx0" brushRef="#br0" timeOffset="194919.42">18816 9916 1415 0,'0'0'1241'0,"0"0"-943"16,0 0-235-16,0 0-23 16,0 0-40-16,0 0 0 15,154-30-1-15,-105 25-2 16,4 0 2-16,9 3-262 15,-12 2-327-15,-17 0-368 0</inkml:trace>
  <inkml:trace contextRef="#ctx0" brushRef="#br0" timeOffset="195232.87">19030 10032 2008 0,'0'0'364'0,"0"0"-308"15,0 0-56-15,0 0-37 16,0 0 37-16,0 0 156 16,0 0-37-16,44-42-36 15,-40 42-83-15,-4 7 21 16,0 20 0-16,-8 6 28 16,-19 11 12-16,-4-3 4 15,2 2-49-15,5-11 46 16,8-10-27-16,14-8-33 15,2-11 34-15,8-3-36 16,30 0 32-16,7-3-32 16,13-17-45-16,2-5-70 0,23-19-154 15,-14 8-267 1,-11 4-492-16</inkml:trace>
  <inkml:trace contextRef="#ctx0" brushRef="#br0" timeOffset="195543.4">19803 9497 2212 0,'0'0'688'15,"0"0"-504"-15,0 0-79 16,0 0 0-16,0 0-3 16,0 0-74-16,0 0-13 15,43 0-15-15,-14 0-61 16,0 6-30-16,-5 11-139 15,-10 2-390-15,-10-1-393 0</inkml:trace>
  <inkml:trace contextRef="#ctx0" brushRef="#br0" timeOffset="195667.48">19819 9743 2451 0,'0'0'580'0,"0"0"-569"15,0 0-11-15,0 0-89 16,147-14-241-16,-96 0-51 15,-8 0-716-15</inkml:trace>
  <inkml:trace contextRef="#ctx0" brushRef="#br0" timeOffset="202056.87">20615 9413 32 0,'0'0'1634'16,"0"0"-1232"-16,0 0-291 16,0 0 22-16,0 0 0 15,0 0-90-15,0 0-7 16,-7 0-36-16,7 0-48 15,0 0-83-15,0-2-344 16,0-7-1308-16</inkml:trace>
  <inkml:trace contextRef="#ctx0" brushRef="#br0" timeOffset="202508.69">20615 9413 576 0,'20'22'1152'16,"-32"-22"-889"-16,-1 0-172 16,3 0 102-16,-2-4-28 15,3-4-82-15,7-6 22 16,2-5-96-16,0-1-9 16,9-2-55-16,9 0-55 15,9 3 36-15,0 8 0 16,-8 8 37-16,-1 3 25 15,-7 9 24-15,-7 21-12 16,-4 10 74-16,-4 11-15 0,-23 5 23 16,-10 0-42-16,-13 2 8 15,-5-6 11-15,-1-6-57 16,5-11-2-16,1-8 0 16,8-11-34-16,11-11 20 15,11-5-31-15,9-5-38 16,11-17 15-16,0-6-49 15,11 3 99-15,16 2 18 16,4 9 65-16,2 13 46 16,8 1-51-16,-1 3-20 15,-5 20 36-15,5 2-76 16,1 1 15-16,1 1-15 16,18-8-30-16,-4-5-104 15,-9-7-412-15</inkml:trace>
  <inkml:trace contextRef="#ctx0" brushRef="#br0" timeOffset="202879.15">20806 9760 937 0,'0'0'1288'16,"0"0"-946"-16,0 0-233 15,0 0-87-15,0 0 24 16,0 0-46-16,0 0 0 16,-19 36 28-16,7 0-6 15,-5 6 5-15,-8-2-27 16,2-1 18-16,2-7-36 16,-2-6-107-16,7-11-192 15,10-10-509-15</inkml:trace>
  <inkml:trace contextRef="#ctx0" brushRef="#br0" timeOffset="203227.72">21083 9677 1197 0,'0'0'344'0,"0"0"-223"16,0 0 70-16,0 0-25 15,0 0-9-15,0 0-101 16,-7-111-56-16,25 72-41 16,-5-5-36-16,1 1 61 15,-5 2 7-15,-5 2 9 16,-2 9 161-16,-2 7 26 0,0 12 33 16,0 8-64-16,0 3-127 15,0 0-23-15,0 26-6 16,0 15 0-16,0 8 30 15,0 7-30-15,0-1 0 16,0 0 12-16,0-6 1 16,0-5-26-16,0-5-50 15,0-8-189-15,0-13-133 16,12-11-548-16</inkml:trace>
  <inkml:trace contextRef="#ctx0" brushRef="#br0" timeOffset="203712.43">21317 9300 1318 0,'0'0'369'15,"0"0"-173"-15,0 0-61 16,0 0-79-16,0 0 33 16,0 0 3-16,0 0-61 15,2 0-12-15,0 0-18 0,12 0-1 16,-1 0 43-16,5 0-13 16,7 0 11-16,-1 0-38 15,0 0 9-15,3 0-9 16,0 0-3-16,-4-2 0 15,-8 2 0-15,-8 0 10 16,0 0-10-16,-5 0 0 16,-2 0 0-16,0 0 90 15,0 0-1-15,0 0-10 16,0 0-47-16,0 0-25 16,0 16-7-16,0 12 0 15,0 11 1-15,-7 5 27 16,2 7-19-16,1 2 28 15,-3 3-4-15,3-5-21 16,-5 2 2-16,4-7-14 0,5-6-60 16,0-4-71-16,0-10-158 15,0-14-370-15</inkml:trace>
  <inkml:trace contextRef="#ctx0" brushRef="#br0" timeOffset="203869.6">21387 9585 2239 0,'0'0'613'16,"0"0"-507"-16,0 0-85 15,146-70-11-15,-84 48-10 16,8 0-13-16,28-5-113 16,-25 8-425-16,-5 3-1233 0</inkml:trace>
  <inkml:trace contextRef="#ctx0" brushRef="#br0" timeOffset="204079.73">22066 9665 1840 0,'0'0'833'0,"0"0"-833"0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2T07:11:05.43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fitToCurve" value="1"/>
    </inkml:brush>
  </inkml:definitions>
  <inkml:trace contextRef="#ctx0" brushRef="#br0">334 56 1117 0,'0'0'305'0,"0"0"-89"16,0 0-83-16,0 0-99 15,0 0 92-15,0 0-27 16,0 0 5-16,0-52 25 16,0 48 6-16,0 4-20 15,0 0-25-15,0 0-35 16,0 0 51-16,0 0-48 15,0 0-30-15,0 0 23 16,0 0-44-16,-2 0-2 16,-18 17-5-16,-16 18 10 15,2 9-19-15,-8 7 9 16,-7 2 0-16,7-4-4 0,4-5 14 16,12-10-10-16,4-8 0 15,2-11 0-15,20-6-27 16,-3-6 17-16,3-3-36 15,0 0-8-15,0 0-31 16,20 0 58-16,5 0 11 16,1-10 16-16,9 5 4 15,1-1-3-15,6 0-1 16,0 5 2-16,-1 1 20 16,1 0-44-16,-3 0 16 15,0 0-109-15,-8 0-1 0,8 0-131 16,-17 0-93-1,-2 0-260-15</inkml:trace>
  <inkml:trace contextRef="#ctx0" brushRef="#br0" timeOffset="232">379 200 1475 0,'0'0'363'15,"0"0"-271"-15,0 0-7 16,0 0-32-16,0 0 28 16,0 0 94-16,0 0-93 15,-61 194-9-15,58-127-60 16,0-4 8-16,3-1-21 0,0-11 0 16,0-5-92-16,3-8-56 15,19-16-167-15,-2-7-332 0</inkml:trace>
  <inkml:trace contextRef="#ctx0" brushRef="#br0" timeOffset="480">707 436 1264 0,'0'0'563'0,"0"0"-391"16,0 0-149-16,0 0 10 0,0 0-8 15,0 0 33-15,0 0 24 16,-41 163-69-16,35-110-12 16,-5-7-2-16,11-6-130 15,0-11-156-15,11-14-370 0</inkml:trace>
  <inkml:trace contextRef="#ctx0" brushRef="#br0" timeOffset="841">885 241 1400 0,'0'0'356'0,"0"0"-180"16,0 0-103-16,0 0-16 16,0 0 33-16,0 0 33 15,0 0 17-15,-58 162-94 16,58-122-11-16,0-1-4 16,16-8-30-16,12-11 39 15,8-8-31-15,-4-9-7 16,6-3 14-16,-2 0-16 15,-14-13 0-15,1-13 0 16,-10-6 9-16,-10 1-27 0,-3-4 15 16,0 4 3-16,-19 4-20 15,-1 8 20-15,-2 4 0 16,3 6-48-16,16 3-155 16,0 6-146-16,3-3-725 0</inkml:trace>
  <inkml:trace contextRef="#ctx0" brushRef="#br0" timeOffset="1239">1283 241 1341 0,'0'0'352'15,"0"0"-239"-15,0 0 36 16,0 0-39-16,0 0-43 16,0 0 43-16,0 0-81 15,-22-84 33-15,44 69-56 16,0 7 9-16,-2 4-8 16,2 4-5-16,-5 4-2 15,-11 27 15-15,-6 12 3 16,0 13 57-16,-3 5-36 15,-26 2-23-15,-4-8 45 16,2-6-60-16,-2-11 29 16,14-13-8-16,2-9-5 0,17-11-8 15,0-5-9-15,0 0-3 16,23 0-7-16,23-3 5 16,2-12-2-16,0-2-35 15,23-5-87-15,-20 5-120 16,-6 2-407-16</inkml:trace>
  <inkml:trace contextRef="#ctx0" brushRef="#br0" timeOffset="1711">1575 492 1132 0,'0'0'386'0,"0"0"-200"16,0 0 13-16,0 0-19 16,0 0 39-16,0 0-159 0,0 0-40 15,72-78-4 1,-47 44 0-16,1-4-22 0,-7 0 6 16,0 0-19-16,1 3 9 15,-17 10 7-15,3 4 3 16,-6 13 72-16,0 2-12 15,0 6 5-15,0 0-65 16,0 6 18-16,0 25-28 16,0 10 19-16,-3 7-9 15,0 3 0-15,-3 0 12 16,6-4-29-16,0-1-42 16,0-11-189-16,0-14-331 0</inkml:trace>
  <inkml:trace contextRef="#ctx0" brushRef="#br0" timeOffset="2192">2126 220 1340 0,'0'0'263'15,"0"0"-179"-15,0 0 83 0,0 0-37 16,0 0-4-16,0 0 37 16,0 0-34-16,-36-32-20 15,36 26-40-15,0-5-63 16,16 0 10-16,7-7-16 15,12 0 0-15,-6 5-9 16,4 3 10-16,-8 10-1 16,-9 0 0-16,-10 13 6 15,-6 24 39-15,0 12-12 16,-22 2 8-16,0 2 37 16,2-5-65-16,7-12 5 15,13-5-18-15,0-10 6 16,13-4 8-16,13-2-13 0,6-5-1 15,-6-3 7-15,-10 2 13 16,-13 6-37-16,-3 10 17 16,-25 18-51-16,-30 15 5 15,-48 44-142-15,16-18-67 16,4-6-270-16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3:12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 14243,'0'0'12091,"103"0"-11755,-42-6-336,0 3 0,0 3-80,-13 0-456,-12 0-297,-14 15-671,-22 16-2441,-19 1-728,-20 0-4817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3:12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35 12483,'0'0'10890,"242"-20"-10890,-123 11-1168,-20 3-1865,-15 6-7489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3:13.1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492 0 8362,'0'0'12676,"-38"18"-11733,-122 63-203,144-72-629,0 0-1,1 1 1,1 1 0,0 1-1,0 0 1,1 1 0,-17 21-1,11-12 68,13-15-139,-76 93 423,74-89-431,0 0 0,1 1 0,1 0 1,0 0-1,1 1 0,0-1 0,-4 19 1,9-31-31,0 0 1,0 1 0,0-1 0,0 0 0,-1 1-1,1-1 1,0 1 0,0-1 0,0 0-1,0 1 1,0-1 0,0 0 0,0 1 0,1-1-1,-1 0 1,0 1 0,0-1 0,0 0 0,0 1-1,0-1 1,0 0 0,1 1 0,-1-1 0,0 0-1,0 1 1,1-1 0,-1 0 0,0 0 0,0 1-1,1-1 1,-1 0 0,0 0 0,1 1 0,-1-1-1,0 0 1,1 0 0,-1 0 0,0 0-1,1 0 1,-1 0 0,0 1 0,1-1 0,-1 0-1,0 0 1,1 0 0,0 0 0,18-4-60,-17 3 57,9-3-83,0 0-1,0-2 1,-1 1-1,0-1 1,0-1 0,0 0-1,-1 0 1,9-9-1,69-74-1408,-71 72 1148,48-60-795,25-25 692,-88 102 476,-1 1 0,0-1 0,1 1 1,-1-1-1,0 1 0,1-1 0,-1 1 1,1-1-1,-1 1 0,0 0 0,1-1 1,-1 1-1,1 0 0,-1-1 0,1 1 1,0 0-1,-1-1 0,1 1 0,-1 0 1,1 0-1,-1 0 0,1 0 0,0 0 0,-1-1 1,1 1-1,-1 0 0,1 0 0,0 0 1,-1 1-1,1-1 0,0 0 0,-1 0 1,1 0-1,-1 0 0,1 1 0,-1-1 1,1 0-1,-1 0 0,1 1 0,0-1 1,-1 0-1,0 1 0,1-1 0,-1 1 1,1-1-1,-1 0 0,1 1 0,-1-1 1,0 1-1,1-1 0,-1 1 0,0 0 0,0-1 1,1 1-1,-1-1 0,0 1 0,0-1 1,0 1-1,0 0 0,6 43 1127,-5-36-1085,3 46 252,-1-13 131,10 58-1,-10-87-755,0 0-1,1 0 1,0 0-1,1 0 1,0-1-1,1 1 0,0-2 1,1 1-1,8 10 1,10 2-4899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3:13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 12443,'0'0'12394,"206"-38"-12394,-138 41 72,-4 6-144,10-3-976,-19-3-2745,-17-3-1888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3:13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0 16412,'0'0'7545,"-58"162"-7289,45-87-232,6 6 96,7-3-240,0 12-1032,4-21-3993,12-19-9850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3:14.2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8650,'0'0'13925,"2"19"-13615,24 164 623,15 142-166,-38-224-693,-2-56-24,1 0 0,10 53 0,-8-88-273,1-15 40,2-21-82,-6 24 228,1-7-34,10-44-708,26-67 0,-33 107 729,0 0-1,1 1 1,1-1 0,-1 1 0,2 1 0,0-1 0,0 1 0,1 1 0,0-1 0,21-16 0,-26 24 99,0 1 1,0 0-1,0-1 1,0 2-1,0-1 0,0 0 1,0 1-1,0 0 1,1 0-1,-1 0 1,0 0-1,1 1 1,-1 0-1,9 0 1,-11 1-19,1-1 1,0 1-1,0-1 0,-1 1 1,1 0-1,0 0 1,-1 1-1,1-1 1,-1 0-1,0 1 0,1 0 1,-1-1-1,0 1 1,0 0-1,0 0 1,0 0-1,0 0 0,-1 1 1,1-1-1,0 0 1,-1 1-1,0-1 1,2 4-1,1 7 24,1 0 1,-2 0-1,0 0 1,0 1-1,-2-1 1,1 1-1,-2-1 1,0 1-1,0-1 1,-1 1-1,-1-1 1,0 1-1,-1-1 1,-1 0-1,0 0 1,0 0-1,-2 0 1,1-1-1,-2 0 1,1 0-1,-2 0 1,1-1-1,-2 0 1,-11 12-1,13-16-66,-1 0 1,0 0-1,0 0 0,0-1 1,-1-1-1,0 1 0,0-1 1,0-1-1,-13 5 0,11-6-551,1-1 0,-1 0 1,0 0-1,0-1 0,-12 0 0,-5-1-4144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3:14.7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97 3105,'0'0'19016,"11"-15"-18768,43-44-159,-51 57-69,0-1 1,0 1-1,0 0 0,0 0 0,0 0 0,1 1 1,-1-1-1,1 1 0,-1-1 0,1 1 1,-1 0-1,1 1 0,0-1 0,-1 1 0,1-1 1,0 1-1,0 0 0,-1 1 0,1-1 1,0 1-1,0-1 0,-1 1 0,1 0 0,-1 0 1,1 1-1,-1-1 0,1 1 0,-1 0 1,0 0-1,0 0 0,0 0 0,0 0 0,0 1 1,0-1-1,0 1 0,-1 0 0,0 0 1,1 0-1,-1 0 0,0 0 0,0 0 0,1 5 1,3 13 130,-1 2 0,-1-1 1,-1 0-1,-1 1 0,-1-1 1,-4 37-1,3-32-95,-3 6 23,-1 0 1,-2 0-1,-1-1 1,-2 0 0,-21 55-1,4-14-106,60-199-3268,-2 30 325,-4 0 0,23-152 0,-48 226 3845,-3 17 3096,-5 22-1136,5-15-2789,-11 37 465,1 1 0,3 0 1,1 0-1,2 0 0,1 50 0,4-82-491,-1-1 0,1 0-1,0 0 1,1 0 0,0 0 0,0 0-1,0 0 1,1 0 0,0 0-1,0-1 1,1 0 0,0 0 0,0 0-1,0 0 1,1 0 0,0-1-1,0 0 1,6 6 0,3-2-575,0 1 0,1-2 1,-1 0-1,2-1 0,-1 0 0,30 7 1,20 3-6433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36.3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0 11562,'0'0'10089,"-26"14"-9829,5-4-217,6-3-4,0 0 1,0 1 0,1 0 0,1 1 0,0 1-1,0 0 1,0 1 0,1 0 0,-20 26-1,10-5 92,-22 39-1,38-61-103,1 0-1,1 0 1,0 0-1,0 1 1,1 0-1,0-1 0,1 1 1,-2 20-1,4-31-26,0 1 0,0-1-1,0 0 1,0 0 0,0 1-1,0-1 1,1 0 0,-1 1-1,0-1 1,0 0 0,0 0-1,0 0 1,0 1 0,0-1-1,1 0 1,-1 0 0,0 1-1,0-1 1,0 0 0,0 0-1,1 0 1,-1 0 0,0 1-1,0-1 1,0 0 0,1 0-1,-1 0 1,0 0 0,0 0-1,1 0 1,-1 0 0,0 0-1,0 1 1,1-1 0,-1 0-1,0 0 1,1 0 0,-1 0-1,0 0 1,0-1 0,1 1-1,-1 0 1,0 0 0,0 0-1,1 0 1,-1 0 0,0 0-1,0 0 1,1 0 0,-1 0-1,0-1 1,0 1 0,1 0 0,2-1-11,5-1-35,-1-1 0,0 1 0,0-1 0,0-1 0,0 1 0,-1-1 0,1-1 0,-1 1 0,6-6 0,57-56-1024,-37 33 625,-11 11 85,-15 15 265,0 1 0,0-1 0,1 1 0,0 0 0,0 1 0,0-1 1,1 2-1,0-1 0,0 1 0,9-4 0,-16 8 94,0-1 1,-1 1-1,1 0 1,0 0 0,0 0-1,-1 0 1,1 0-1,0 0 1,0 0-1,-1 0 1,1 0-1,0 0 1,0 0-1,-1 0 1,1 1-1,0-1 1,-1 0-1,1 0 1,0 1 0,0-1-1,-1 1 1,1-1-1,-1 0 1,1 1-1,0-1 1,-1 1-1,1-1 1,-1 1-1,1 0 1,-1-1-1,1 2 1,6 26 103,-3 20 551,-4 82 0,-2-47 20,-14 369 643,16-449-1357,0-1-1,0 1 0,0 0 0,1-1 1,-1 1-1,1 0 0,-1-1 1,1 1-1,0-1 0,0 1 1,2 3-1,-2-5-55,0-1-1,-1 1 0,1-1 1,0 0-1,-1 1 1,1-1-1,0 0 1,0 1-1,-1-1 1,1 0-1,0 0 1,0 0-1,0 1 1,0-1-1,-1 0 1,1 0-1,0 0 1,0 0-1,0-1 1,-1 1-1,1 0 1,0 0-1,0 0 1,0-1-1,-1 1 1,1 0-1,0-1 1,-1 1-1,1-1 1,0 1-1,-1-1 1,1 1-1,0-1 1,-1 1-1,1-1 0,-1 0 1,1 1-1,-1-1 1,1 0-1,-1 1 1,1-1-1,-1-1 1,20-30-6293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36.7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13395,'0'0'3799,"6"27"-2852,20 86-92,-25-108-801,0 0-1,1 0 1,0 0 0,-1 0 0,1 0-1,1-1 1,-1 1 0,1-1-1,0 1 1,0-1 0,0 0 0,0 0-1,1 0 1,0-1 0,-1 1-1,1-1 1,9 5 0,-8-6-65,1 0 0,0 0 1,0-1-1,1 0 1,-1 0-1,0 0 0,0-1 1,1 0-1,-1 0 0,10-2 1,-11 1-176,0-1 0,0 0 0,-1 0 1,1 0-1,-1-1 0,0 1 1,0-1-1,0 0 0,0-1 0,0 1 1,0 0-1,-1-1 0,0 0 1,0 0-1,0 0 0,0 0 0,0-1 1,-1 1-1,0-1 0,3-8 1,1-1-11,-1 1 0,0-1 1,-1 0-1,3-21 0,-13 96 3077,3-33-2283,0-1 0,2 1-1,4 51 1,-3-76-592,1-1-1,0 0 1,0 0 0,0 1-1,0-1 1,0 0 0,1 0-1,-1 0 1,1-1 0,-1 1 0,1 0-1,0 0 1,0-1 0,-1 1-1,1-1 1,0 0 0,0 1-1,1-1 1,-1 0 0,0 0-1,0 0 1,0-1 0,1 1-1,-1 0 1,0-1 0,1 0 0,-1 1-1,1-1 1,-1 0 0,0 0-1,1 0 1,3-1 0,1 0-69,0 1 0,1-1 0,-1 0 0,0-1 0,1 0 0,-1 0 0,0 0 0,0-1 0,9-5 1,-7 0-293,0 0 0,0 0 0,-1 0 0,-1-1 0,1-1 1,-2 1-1,1-1 0,-1 0 0,5-12 0,11-31-61,-14 22 4214,-8 36-3749,0 7 120,0 0 0,0 0 0,2-1 0,-1 1 0,7 23 0,-7-32-193,0-1 1,0 0-1,0 0 0,0 0 0,1 0 1,-1 0-1,0 0 0,1 0 0,-1 0 0,1 0 1,0-1-1,0 1 0,0-1 0,0 1 1,0-1-1,0 0 0,0 1 0,0-1 0,0 0 1,0-1-1,1 1 0,-1 0 0,0-1 1,1 1-1,-1-1 0,1 0 0,-1 1 0,0-1 1,1-1-1,-1 1 0,1 0 0,-1 0 1,0-1-1,1 1 0,-1-1 0,0 0 0,0 0 1,3-1-1,-2 1-149,-1-1 0,1 1 0,-1-1 0,0 0 0,0 0 1,0 1-1,0-2 0,0 1 0,0 0 0,0 0 0,0 0 0,-1-1 0,0 1 0,1-1 0,-1 1 1,0-1-1,0 0 0,0 1 0,1-6 0,9-57-5563,-11 62 5324,1-44-5340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585 1 6769,'0'0'12699,"17"188"-11331,-14-96-615,-3 9-1,0-2 120,-16-10-360,-23-8-32,-16-11-176,-12-15-296,-13-9 368,-1-14-376,-2-15-296,2-17-736,20 0-3497,19-14-6497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2T07:11:12.69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fitToCurve" value="1"/>
    </inkml:brush>
  </inkml:definitions>
  <inkml:trace contextRef="#ctx0" brushRef="#br0">0 311 1423 0,'0'0'620'0,"0"0"-449"16,0 0-99-16,0 0-71 16,0 0 5-16,0 0 5 15,176-83 1-15,-118 72-24 16,20 0-58-16,-17 4-291 15,-16 1-702-15</inkml:trace>
  <inkml:trace contextRef="#ctx0" brushRef="#br0" timeOffset="682">109 11 901 0,'0'0'849'0,"0"0"-664"16,0 0-50-16,0 0 21 0,0 0-73 16,0 0 40-16,0 0-60 15,0-10-13-15,3 10 2 16,19 0-51-16,11 0 27 15,-8 0-28-15,8 0 18 16,-4 0-15-16,-7 0-3 16,0 7 0-16,-2-1-12 15,-4-1 21-15,-10-3-9 16,4 6 0-16,-4-3 6 16,-6 7-10-16,3 2 13 15,0 10-9-15,-3 4 46 16,0 11-37-16,0 9 31 15,0 6-34-15,0 8 11 0,-3 4-16 16,-6 0-1 0,-4 0 0-16,13-7 0 0,0-1-143 15,0-18-83-15,16-18-559 16</inkml:trace>
  <inkml:trace contextRef="#ctx0" brushRef="#br0" timeOffset="1139">643 471 1378 0,'0'0'772'0,"0"0"-611"16,0 0-72-16,0 0-36 15,0 0-32-15,0 0-21 16,0 0 0-16,48-177 0 15,-29 131-13-15,0 4-27 16,-2 0 12-16,-11 7 27 0,-3 9 1 16,4 12 80-1,-7 9 15-15,0 5-54 0,0 0-28 16,0 5-13-16,0 29 0 16,0 16 1-16,0 5 13 15,-7 7-1-15,7 0-13 16,0-7-9-16,0-9-37 15,0-6-126-15,16-14-121 16,6-11-323-16</inkml:trace>
  <inkml:trace contextRef="#ctx0" brushRef="#br0" timeOffset="1432">1138 168 1420 0,'0'0'200'16,"0"0"-127"-16,0 0 120 16,0 0-38-16,-184 122-28 15,143-83 15-15,2-7-67 16,17-4 2-16,5-8-72 16,14-2 5-16,3-5 4 15,0-8-13-15,20-3 18 16,15-2 42-16,7 0-60 15,3 0 27-15,0 0-28 16,-4 0 1-16,1-7-15 16,-3 7 4-16,-14 0-65 15,8 0-54-15,-11 0-169 0,-13 0-260 0</inkml:trace>
  <inkml:trace contextRef="#ctx0" brushRef="#br0" timeOffset="1666">1180 239 388 0,'0'0'1657'0,"0"0"-1307"15,0 0-251-15,0 0-87 0,0 0 6 16,0 0 19-16,0 0-19 15,-78 201-18-15,75-130 0 16,3-7-6-16,0 2-117 16,3-16-163-16,17-19-429 0</inkml:trace>
  <inkml:trace contextRef="#ctx0" brushRef="#br0" timeOffset="2123">1424 95 882 0,'0'0'1003'0,"0"0"-731"16,0 0-218-16,0 0 3 15,0 0-29-15,0 0 2 16,0 0 22-16,54-3-2 16,-15 3 7-16,2-3-57 15,-5-1 13-15,-10 3-16 0,-10-3 3 16,-3 1 0-1,-10 3 0-15,-3 0 9 0,0 0-11 16,0 0 2-16,0 7-1 16,0 21-17-16,0 11 18 15,-10 17 0-15,4 5 0 16,3 7 14-16,0-1-22 16,3 1 8-16,-7-5 0 15,7-7-16-15,0-10-53 16,0-6-117-16,0-11-125 15,0-14-447-15</inkml:trace>
  <inkml:trace contextRef="#ctx0" brushRef="#br0" timeOffset="2598">1414 447 400 0,'0'0'1145'0,"0"0"-979"0,0 0-112 16,203-153-13-16,-126 107 16 15,-4 4 94-15,5 0-51 16,-14 7-50-16,-9 6 6 16,-13 13-3-16,-20 4-8 15,-16 7-14-15,-6 5-3 16,0 0 50-16,-22 31-67 16,-6 9 7-16,-8 6 35 15,7 5-52-15,7-3 21 16,9-8-22-16,7-6 7 0,6-7-8 15,0-12 1 1,0-7 0-16,0-8-2 0,19 0-26 16,3-4 27-16,4-21-101 15,-4-10-113-15,0-5 83 16,-2-1 21-16,-1 3 81 16,-2 7 30-16,-8 14 68 15,1 14 117-15,-4 3-99 16,-3 20-69-16,0 29 118 15,7 14-78-15,-10 13-10 16,0 1 7-16,0-1-42 16,0-9 62-16,-19-10-31 15,-6-10-34-15,-11-10 66 16,-16-4-63-16,1-10-9 16,-7-8-3-16,-26-4-202 0,23-4-179 15,3-7-568-15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37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8346,'0'0'14654,"3"19"-14521,80 783-550,-82-765-3238,-1-30 1136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38.3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1 203 12915,'0'0'4137,"38"-13"-3812,128-41-70,-147 48-63,1 2-1,0 0 1,0 1 0,0 1 0,40 1 0,-35 1 134,-15 0-203,0 0 0,1 0 0,-1 2-1,0-1 1,0 1 0,-1 0 0,1 1-1,0 1 1,-1-1 0,1 1 0,-1 1-1,0 0 1,-1 0 0,1 0 0,-1 1-1,0 1 1,-1-1 0,1 1 0,-1 1-1,-1-1 1,1 1 0,-1 1 0,-1-1-1,9 16 1,-6-4-22,0 0-1,-1 0 1,-1 1-1,-1 0 1,-1 0 0,2 36-1,-6-56-102,-1 0 0,1 0 0,0 0-1,0 0 1,0 0 0,1 0 0,-1 0 0,0 0-1,0 0 1,0 0 0,1 0 0,-1-1 0,0 1-1,1 0 1,-1 0 0,1 0 0,-1 0 0,1 0-1,-1-1 1,1 1 0,0 0 0,0 0 0,-1-1-1,2 2 1,-1-2-26,0 0 0,0 0 0,0-1 0,0 1 0,0 0 0,0 0 0,0-1 0,0 1 0,-1 0 1,1-1-1,0 1 0,0-1 0,0 1 0,-1-1 0,1 0 0,0 1 0,0-1 0,-1 0 0,2-1 0,30-44-1241,-9 3-251,-2-1 1,-1-1-1,23-81 1,-48 142 4168,-17 58-287,21-66-2283,-1-1 0,1 1 0,0 0 0,1 0 1,0 0-1,0 0 0,0 0 0,4 14 0,-3-19-73,1 0 0,0-1 0,0 0 0,-1 1 1,1-1-1,1 0 0,-1 0 0,0 0 0,0 0 0,1-1 0,-1 1 0,1-1 0,-1 1 0,1-1 0,0 0 0,0 0 0,0 0 0,-1 0 0,1-1 0,0 1 0,0-1 0,0 1 0,4-1 0,0 0-10,-1 1 1,0-1-1,0 0 1,0-1-1,0 1 1,0-1 0,0 0-1,0-1 1,0 0-1,0 1 1,6-4-1,-7 1-31,-1 1 1,1-1-1,-1 0 0,0 0 1,0 0-1,0-1 0,-1 1 1,0-1-1,0 0 0,0 0 1,0 0-1,-1-1 0,3-5 1,2-12-182,10-43 1,-9 27 219,-8 39 5,0-1-1,0 1 1,0-1 0,0 1 0,0-1-1,0 1 1,0-1 0,0 1 0,1-1 0,-1 1-1,0 0 1,0-1 0,0 1 0,1-1-1,-1 1 1,0-1 0,0 1 0,1 0-1,-1-1 1,0 1 0,1-1 0,-1 1-1,1 0 1,-1 0 0,0-1 0,1 1-1,-1 0 1,1 0 0,-1-1 0,1 1 0,0 0-1,8 12 129,3 27-93,35 232 436,-41-214-148,-3 0 0,-7 105-1,3-151-291,-1 0-1,0 1 0,-1-1 0,-1 0 1,-5 14-1,7-21-13,1 0 0,-1-1 0,0 1 0,0-1 0,0 1 0,-1-1 0,1 0 0,-1 0 0,0 0 1,1-1-1,-1 1 0,-1 0 0,1-1 0,0 0 0,0 0 0,-1 0 0,0 0 0,-5 1 0,8-2-22,1-1 1,-1 0-1,0 0 0,0 0 1,0-1-1,0 1 0,0 0 1,1 0-1,-1 0 0,0-1 1,0 1-1,0 0 0,1-1 1,-1 1-1,0 0 0,0-1 1,1 1-1,-1-1 0,0 0 1,1 1-1,-1-1 0,1 1 0,-1-1 1,1 0-1,-1 0 0,1 1 1,-1-1-1,1 0 0,0 0 1,-1 1-1,1-1 0,0 0 1,-1 0-1,1 0 0,0 0 1,0 1-1,0-1 0,0 0 1,0 0-1,0-1 0,-1-46-192,2 38 108,1-14-107,0 0-1,2 0 0,1 0 0,1 1 0,12-33 0,56-113-336,-48 115 227,19-42-306,69-154 102,-104 214 3667,-19 67-3074,1 0 0,2 1 0,1 0 1,2 0-1,1 0 0,3 40 0,-1-66-115,1-1 0,0 1 0,0 0 0,0-1 0,1 1 0,0-1 0,0 1-1,0-1 1,1 0 0,0 0 0,0 0 0,0 0 0,1 0 0,-1-1 0,1 0 0,0 1-1,0-2 1,1 1 0,-1 0 0,1-1 0,0 0 0,0 0 0,0 0 0,0 0 0,0-1 0,1 0-1,-1 0 1,1-1 0,-1 1 0,1-1 0,0 0 0,0-1 0,-1 1 0,1-1 0,0-1-1,0 1 1,-1-1 0,1 0 0,0 0 0,-1 0 0,1-1 0,6-2 0,-4 0-96,0 0-1,0-1 1,0 0 0,-1 0 0,0 0-1,0-1 1,0 0 0,9-11 0,45-64-957,-38 50 564,-23 31 508,0-1 0,0 1-1,0 0 1,0-1 0,0 1-1,0 0 1,0 0 0,1-1 0,-1 1-1,0 0 1,0 0 0,0-1-1,0 1 1,1 0 0,-1 0-1,0 0 1,0-1 0,0 1 0,1 0-1,-1 0 1,0 0 0,1 0-1,-1-1 1,0 1 0,0 0 0,1 0-1,-1 0 1,0 0 0,0 0-1,1 0 1,-1 0 0,0 0-1,1 0 1,-1 0 0,0 0 0,1 0-1,-1 0 1,0 0 0,0 0-1,1 0 1,-1 0 0,0 1-1,1-1 1,-1 0 0,0 0 0,0 0-1,1 0 1,-1 0 0,0 1-1,0-1 1,6 22 6,-6 45 317,0-52-211,0-14-101,-1-1 0,1 1 0,0 0 0,0 0 0,0 0 0,0 0 1,0 0-1,0 0 0,0 0 0,0 0 0,0 0 0,0 0 1,0 0-1,1 0 0,-1 0 0,0-1 0,1 1 0,-1 0 0,1 0 1,-1 0-1,1 0 0,-1-1 0,1 1 0,-1 0 0,1-1 1,0 1-1,-1 0 0,1-1 0,0 1 0,0-1 0,0 1 0,-1-1 1,1 1-1,0-1 0,0 0 0,0 1 0,0-1 0,0 0 1,0 0-1,0 1 0,0-1 0,-1 0 0,1 0 0,0 0 0,0 0 1,0 0-1,0-1 0,0 1 0,0 0 0,0 0 0,0-1 1,0 1-1,0 0 0,-1-1 0,1 1 0,0-1 0,0 1 0,0-1 1,-1 1-1,2-2 0,9-5-17,0 0 1,-1-1-1,14-13 1,-21 19-9,39-38-414,50-42-87,-80 72 498,1 1 1,-1 1-1,1 0 1,1 1 0,22-10-1,-33 16 22,0 0 0,0 0 0,0 0 0,1 1 1,-1-1-1,0 1 0,0-1 0,0 1 0,0 0 0,1 1 0,-1-1 0,6 1 0,-8 0 0,1 0 1,0 0-1,-1-1 0,1 1 0,-1 0 0,0 0 1,1 0-1,-1 0 0,0 1 0,0-1 0,1 0 1,-1 1-1,0-1 0,0 0 0,0 1 0,-1-1 1,2 3-1,1 6 3,-1-1 0,0 0 0,-1 1 1,0 0-1,0-1 0,-2 18 0,1-11-5,1-2 27,-2-1-1,1 0 1,-2 0 0,1 0-1,-2 0 1,-4 16 0,4-23-276,0 0 0,0-1 0,0 1 0,0-1-1,-1 0 1,0 0 0,0 0 0,-1 0 0,1-1 0,-1 1 0,0-1 0,0 0 0,0-1 0,-1 1 0,-6 2 0,-20 7-5143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38.6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1 498 3393,'0'0'17619,"189"-67"-17490,-147 61-129,-7-2-8,1-15-497,-10-1-2223,-10-4-6482</inkml:trace>
  <inkml:trace contextRef="#ctx0" brushRef="#br0" timeOffset="1">583 0 14299,'0'0'2185,"0"188"-2137,-10-78-48,-9-3-3225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4:43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58 10098,'0'0'9009,"0"-1"-8708,0 1-1,0-1 1,0 0 0,0 0 0,0 0 0,0 0-1,0 0 1,1 0 0,-1 0 0,0 0 0,0 0-1,1 0 1,-1 0 0,1 0 0,-1 0 0,1 0 0,-1 1-1,1-1 1,-1 0 0,1 0 0,0 1 0,-1-1-1,1 0 1,1 0 0,119-15-318,-1 1-1911,-42 11-3862,-40 4-1620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4:43.5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 17132,'0'0'8441,"219"-26"-8441,-142 26-856,-16 0-3105,-16 0-7185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5:19.0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96 9978,'0'0'17357,"15"0"-17295,18-3-530,1-1 0,-1-2 1,-1-1-1,1-2 1,-1-1-1,47-21 1,-17 5-5149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5:19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156 244 8282,'0'0'14500,"-7"-25"-14237,-2-6-208,-6-44 1,15 70-58,1 0 1,-1 0 0,1 1 0,-1-1 0,2 0 0,-1 1-1,0-1 1,1 0 0,0 1 0,0 0 0,0-1 0,0 1-1,1 0 1,0 0 0,0 1 0,0-1 0,0 0 0,0 1-1,1 0 1,0 0 0,-1 0 0,1 0 0,0 0 0,1 1-1,-1 0 1,0 0 0,1 0 0,-1 0 0,1 1 0,-1 0-1,7-1 1,-10 1 2,1 1 0,-1 0 0,1 0 0,0 0 0,-1 0 0,1 0 0,0 0-1,-1 0 1,1 1 0,-1-1 0,1 1 0,-1-1 0,1 1 0,-1-1 0,1 1 0,-1 0-1,1 0 1,-1 0 0,0 0 0,1 0 0,-1 0 0,0 0 0,0 0 0,0 0 0,0 0-1,0 1 1,0-1 0,0 0 0,0 1 0,-1-1 0,1 1 0,0-1 0,-1 1 0,1 2 0,1 5 27,-1 0 1,1 0 0,-2 1 0,0-1-1,0 10 1,-1-2-22,1 8 30,-2-1 0,-1 1 0,-1 0 1,-1-1-1,-1 0 0,-1 0 0,-14 32 0,14-40-48,-1-1 1,0 0-1,-1 0 0,0-1 0,-1 0 1,-1-1-1,0 0 0,-1-1 0,-1 0 1,1-1-1,-28 18 0,35-26-15,1-1-1,0 0 1,-1 0-1,1 0 1,-1-1-1,0 1 1,0-1-1,1 0 1,-1-1 0,0 1-1,-8-1 1,13-1 26,-1 1 0,1 0 0,0-1 0,-1 1 0,1-1 0,-1 1 0,1 0 1,0-1-1,-1 1 0,1-1 0,0 1 0,-1-1 0,1 0 0,0 1 0,0-1 0,0 1 1,-1-1-1,1 1 0,0-1 0,0 0 0,0 1 0,0-1 0,0 1 0,0-1 1,0 0-1,0 1 0,1-1 0,-1 1 0,0-2 0,5-19 71,-1 17-57,0 0 0,0-1 0,0 2 0,1-1 0,0 0 0,0 1 0,0 0-1,0 0 1,0 1 0,0-1 0,1 1 0,-1 0 0,1 1 0,0-1 0,8 0 0,16-3 30,49-2 0,-71 6-51,39-1-210,90-9-4428,-90 3-1616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5:20.0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14563,'0'0'7214,"19"3"-7030,167 29-368,-184-32 169,-1 0 0,1 1 0,-1 0 0,1-1 1,-1 1-1,1 0 0,-1-1 0,1 1 0,-1 0 1,0 0-1,1 0 0,-1 0 0,0 1 0,0-1 1,0 0-1,0 0 0,0 1 0,0-1 0,0 1 1,0-1-1,-1 1 0,1-1 0,0 1 0,-1-1 1,0 1-1,1 1 0,0 49 78,-2-29 66,-16 191 548,-1-22-203,18-33-5676,0-145-81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5:20.4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0 154 14195,'0'0'10026,"199"-104"-9898,-134 81-128,15 8-504,-12 7-2168,-20 5-3066</inkml:trace>
  <inkml:trace contextRef="#ctx0" brushRef="#br0" timeOffset="1">540 151 9514,'0'0'12611,"-22"185"-11979,2-141-568,1-1-64,-20 9-208,7-9-1841,3-11-3104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5:21.4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214 184 12347,'0'0'11574,"-11"-21"-11349,-32-65-39,42 83-182,0 1-1,0-1 1,0 1 0,0-1-1,0 0 1,0 1 0,1-1-1,0 0 1,-1 1 0,1-1-1,0 0 1,0 0 0,1 1-1,-1-1 1,0 0 0,1 1-1,1-4 1,-2 5-6,1-1 0,0 0 1,0 1-1,0-1 0,1 1 0,-1 0 1,0-1-1,0 1 0,1 0 0,-1 0 1,1 0-1,-1 0 0,1 0 0,-1 0 0,1 0 1,0 0-1,0 1 0,2-2 0,-1 2-1,0-1 1,0 0-1,0 1 0,0 0 0,0 0 0,-1 0 0,1 0 0,0 0 0,0 0 0,0 1 0,0-1 1,0 1-1,-1 0 0,1 0 0,0 0 0,-1 0 0,1 1 0,-1-1 0,1 1 0,-1-1 0,0 1 1,1 0-1,-1 0 0,3 4 0,1 6 9,-1 1 0,0 0 1,-2 0-1,1 0 0,-1 0 1,-1 1-1,-1-1 0,1 19 1,-2 0-20,0 0-1,-9 48 1,5-59-28,-1 0 0,-1 0-1,-1-1 1,-1 0-1,-1 0 1,-1-1 0,0 0-1,-1-1 1,-1 0 0,-1-1-1,-1 0 1,0-1 0,-1-1-1,0 0 1,-1-1 0,-1-1-1,-31 20 1,16-23-15,22-10 62,20-12 3,2 3 9,1 1 1,0 1 0,1 0 0,0 1-1,0 0 1,0 1 0,1 0 0,0 1-1,0 1 1,21-2 0,25-1-2097,71 3-1,-122 3 1502,34 0-3992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2T07:11:34.08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2423 9590 1245 0,'0'0'577'0,"0"0"-518"16,0 0-21-16,0 0 132 16,0 0-14-16,0 0-33 15,-16-9 13-15,16 9-43 16,0-3 38-16,-2 3-46 15,2 0 3-15,0 0 27 16,0 0-55-16,0 0 6 16,0 0-12-16,0 0-53 0,0 0 65 15,0 0-65-15,0 0 4 16,11 0-5-16,18-3 24 16,11 1-24-16,12 2 0 15,3-2-55-15,3 2 29 16,-2 0-94-16,4 0-165 15,-13 0-259-15,-16 0-878 0</inkml:trace>
  <inkml:trace contextRef="#ctx0" brushRef="#br0" timeOffset="384.55">2429 9714 2314 0,'0'0'328'0,"0"0"-262"16,0 0 38-16,0 0 16 16,0 0-53-16,0 0-4 15,0 0-57-15,87-15-6 16,-37 10 0-16,2 2-63 15,2 3-31-15,11-6-252 16,-14 3-232-16,-11-6-521 0</inkml:trace>
  <inkml:trace contextRef="#ctx0" brushRef="#br0" timeOffset="579.67">2994 9381 2210 0,'0'0'419'0,"0"0"-419"16,0 0-1-16,0 0-15 15,0 0 16-15,0 0 5 16,108 151-5-16,-108-86 0 16,-31 32 0-16,-4-14-210 15,-5-14-430-15</inkml:trace>
  <inkml:trace contextRef="#ctx0" brushRef="#br0" timeOffset="1271.08">4232 9150 1750 0,'0'0'585'0,"0"0"-407"15,0 0-134-15,0 0 123 16,0 0-92-16,0 0-35 16,0 0-11-16,16 48-6 15,-24 35 57-15,-6 1-34 16,-1 9-44-16,1 0 44 16,9-22-46-16,5 1 0 15,0-10 0-15,5-12 20 16,13-10-19-16,7-12-1 15,4-7-36-15,2-10 6 0,13-11-182 16,-11-2-83-16,-1-19-289 16</inkml:trace>
  <inkml:trace contextRef="#ctx0" brushRef="#br0" timeOffset="1436.4">3960 9581 1538 0,'0'0'1123'0,"0"0"-896"16,0 0-146-16,0 0-62 16,0 0-4-16,170-37-5 15,-99 36-10-15,5 1-84 16,24 0-137-16,-19 8-350 16,-19 0-872-16</inkml:trace>
  <inkml:trace contextRef="#ctx0" brushRef="#br0" timeOffset="1817.73">4732 9677 1654 0,'0'0'905'0,"0"0"-628"16,0 0-105-16,0 0-90 15,0 0 19-15,0 0-52 16,0 0-37-16,36-9 35 16,1 6-47-16,6 3-18 15,-1 0-18-15,-4 0-78 16,-7 8-42-16,-6 10-224 16,-11 0-199-16,-10-4-382 0</inkml:trace>
  <inkml:trace contextRef="#ctx0" brushRef="#br0" timeOffset="1973.06">4755 9819 2049 0,'0'0'645'0,"0"0"-478"15,0 0-100-15,0 0 11 16,0 0-67-16,0 0 5 16,144 0-32-16,-95 4-10 15,7 10-171-15,-12 0-311 16,-13 0-1100-16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5:22.2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194 0 11602,'0'0'4641,"-20"36"-3318,-60 123-184,71-136-850,0 0 0,2 1 0,0 1 0,2-1 0,1 1-1,0-1 1,2 1 0,1 0 0,3 34 0,-1-9 152,-1-43-420,0 0 0,0 0 0,1 0 0,-1 0 0,2-1 0,-1 1 0,1 0 0,0 0 0,1-1-1,-1 1 1,7 10 0,-6-14-37,-1 0 0,1 0 0,0 0 0,0 0-1,1-1 1,-1 1 0,0-1 0,1 0 0,0 0-1,-1 0 1,1 0 0,0-1 0,0 1 0,0-1-1,0 0 1,0 0 0,0-1 0,0 1 0,0-1-1,0 0 1,5 0 0,-6 0-61,0 0 1,0 0-1,0-1 0,0 1 1,0-1-1,0 1 1,0-1-1,0 0 0,-1 0 1,1 0-1,0-1 0,0 1 1,-1-1-1,1 1 1,-1-1-1,1 0 0,-1 0 1,0 0-1,0 0 0,0-1 1,0 1-1,0 0 0,0-1 1,-1 1-1,2-4 0,-1 1-66,0 0-1,-1 0 0,1 0 1,-1 0-1,0-1 0,-1 1 1,1 0-1,-1 0 0,0-1 1,0 1-1,-1 0 0,0-1 1,0 1-1,-1-6 0,0 7 111,0 0-1,-1-1 0,1 1 0,-1 0 0,0 0 0,0 1 0,0-1 0,0 0 0,-1 1 0,0 0 0,1 0 0,-1 0 0,0 0 0,-1 1 0,1 0 0,0-1 0,-1 1 0,1 1 0,-1-1 0,1 1 0,-1 0 0,-5-1 0,-3-1 307,1 1 0,-1 0-1,0 1 1,0 1 0,0 0-1,0 0 1,-15 4 0,27-4-261,0 0 0,1 0 0,-1 0 0,0 0 0,0 0 0,1 0 0,-1 0 0,0 1 0,0-1 0,1 0 0,-1 1 0,0-1 0,1 0 0,-1 1 0,0-1 0,1 1 0,-1-1 0,1 1 0,-1-1 0,1 1 0,-1-1 0,1 1 0,-1 0 0,1-1 0,0 1 0,-1 0 0,1-1 0,0 1 0,-1 0 0,1 1 0,0-2-5,1 1-1,-1 0 0,1 0 0,0-1 1,-1 1-1,1 0 0,-1-1 1,1 1-1,0 0 0,0-1 1,-1 1-1,1-1 0,0 1 0,0-1 1,0 0-1,0 1 0,-1-1 1,1 0-1,0 0 0,0 1 1,0-1-1,0 0 0,0 0 0,0 0 1,0 0-1,0 0 0,0 0 1,-1 0-1,2-1 0,21 0-148,0-1 0,0-1 0,-1-1 0,0-2 0,0 0-1,0-1 1,0-1 0,23-12 0,15-12-1757,83-58 0,-43 15 658,-88 65 1300,-1 0 0,0-1 1,-1-1-1,0 1 0,16-27 1,-25 36 67,0 0 1,0 1 0,0-1-1,0 0 1,0 0 0,0 0 0,0-1-1,-1 1 1,1 0 0,-1 0 0,1 0-1,-1 0 1,0-1 0,0 1-1,0-3 1,-1 5-50,1-1 0,0 1 1,-1-1-1,1 0 0,-1 1 0,1-1 0,0 1 0,-1-1 1,1 1-1,-1 0 0,1-1 0,-1 1 0,0 0 0,1-1 0,-1 1 1,1 0-1,-1-1 0,0 1 0,1 0 0,-1 0 0,0 0 0,1 0 1,-1-1-1,1 1 0,-1 0 0,0 0 0,1 0 0,-1 1 1,0-1-1,-1 0 0,-2 1 19,0 0 1,0 0-1,0 1 1,0-1 0,0 1-1,1 0 1,-1 0-1,0 0 1,1 0-1,-1 1 1,1-1-1,0 1 1,-5 5 0,-1 3-64,1 0 0,1 0 1,0 0-1,0 1 1,1 0-1,0 0 1,1 0-1,1 1 1,0 0-1,1 0 1,0 0-1,1 0 1,-2 22-1,6-35-110,-1 0-1,1-1 0,-1 1 1,1-1-1,-1 0 0,0 1 1,1-1-1,-1 0 0,0 0 1,0 0-1,0 0 1,1 0-1,-1 0 0,0 0 1,0 0-1,1-3 0,3-6-254,0-1 0,-1-1 0,0 1-1,-1-1 1,4-23 0,7-26 27,-14 60 317,0 0 0,0 0 1,1 0-1,-1 1 0,0-1 0,1 0 0,-1 0 0,1 0 0,-1 0 0,1 1 1,-1-1-1,1 0 0,0 0 0,-1 1 0,1-1 0,0 1 0,-1-1 0,1 0 1,1 0-1,9 7 352,6 29 270,-6 11-178,-1 0 0,-3 1 0,-2 0 0,-2 0 0,-2 0 0,-5 59 0,2-93-339,0-1 0,-1 1 0,0-1 0,-1 1 0,0-1 0,-1 0 0,0-1 0,-1 1 0,-1-1 0,1 0 0,-2-1 0,1 1 0,-2-1 0,1-1 0,-1 0 0,-1 0 0,0-1 0,0 0 0,0 0 0,-14 6 0,10-6-195,0-1 0,-1 0 0,0-1 0,-1-1 0,1 0 0,-30 5 1,31-8-580,-1-1 1,1 0 0,0-1-1,-1-1 1,1 0 0,-1-1-1,-24-7 1,-6-11-7516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5:27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 7562,'0'0'16891,"3"0"-17611,4-9-1832,-4-2-4690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5:27.7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161 188 16235,'18'-55'3739,"-18"54"-3618,0 0 0,0 0 0,0-1 0,1 1 0,-1 0 0,-1 0 0,1 0 0,0 0 0,0 0 0,0 0 1,0 0-1,-1 0 0,1 0 0,0 0 0,-1 0 0,1 0 0,-1 0 0,0-1 0,-3-10 462,4 7-528,0-1-1,1 1 1,-1-1 0,1 0 0,0 1-1,1-1 1,0 1 0,0 0 0,0 0-1,0-1 1,1 1 0,3-5 0,-4 8-58,-1 0 1,1 0-1,0 0 1,0 0-1,0 1 1,0-1-1,0 1 1,1-1-1,-1 1 1,0 0-1,1-1 1,-1 1-1,1 0 0,-1 1 1,1-1-1,-1 0 1,1 1-1,0-1 1,-1 1-1,1 0 1,0 0-1,-1 0 1,1 0-1,-1 1 1,1-1-1,0 1 1,-1-1-1,6 3 1,-7-2 1,1 0 0,0 0 0,-1 0 0,1 0 0,-1 0 0,1 1 0,-1-1 0,0 0 0,0 1 0,1-1 0,-1 1 0,0-1 0,0 1 0,0 0 0,-1-1 0,1 1 0,0 0 0,-1 0 1,1 0-1,-1-1 0,1 1 0,-1 0 0,0 2 0,2 52 78,-2-43-71,-1 10 7,-1-1 0,0 1 0,-2-1 0,-1 0-1,0-1 1,-2 1 0,-1-1 0,0 0 0,-1-1 0,-1 0 0,-1 0 0,-1-1 0,-1-1 0,-1 0 0,0-1 0,-1 0 0,-1-1 0,0-1 0,-1 0 0,-31 20 0,7-15-54,26-13-26,22-11-27,11-3 70,0 0 1,0 1-1,0 1 0,1 0 0,0 2 0,19-2 0,118 1-3062,-109 5 541,-6-1-2792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5:28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24 1064,'0'0'19195,"-17"32"-18456,-52 106 330,66-132-1007,0 1 0,1-1-1,-1 1 1,1 0 0,0-1-1,1 1 1,0 0 0,0 0-1,0 0 1,1 0 0,0 1-1,1 6 1,1 2 13,-2-14-71,0 0 1,0 0 0,0 1 0,1-1 0,-1 0-1,1 0 1,0 0 0,0 1 0,-1-1 0,1 0 0,1 0-1,-1 0 1,0-1 0,0 1 0,1 0 0,-1 0 0,1-1-1,-1 1 1,1 0 0,0-1 0,0 0 0,0 1-1,0-1 1,0 0 0,0 0 0,0 0 0,0 0 0,0-1-1,0 1 1,0 0 0,0-1 0,1 0 0,-1 1-1,0-1 1,4 0 0,-3 0-58,1 0 0,-1 0 0,1-1 0,-1 1 0,1-1-1,-1 0 1,1 0 0,-1 0 0,1 0 0,-1-1 0,0 1 0,0-1 0,0 0 0,0 0-1,0 0 1,0 0 0,0-1 0,-1 1 0,1-1 0,-1 1 0,4-6 0,-1-5-189,0 0 0,-1 0-1,0-1 1,-1 0 0,0 1 0,-1-1 0,-1 0 0,0 0 0,-1 0 0,0 0 0,-5-23 0,2-31 1328,4 67-1075,-1 0 0,1 0 1,-1 0-1,1 0 1,-1 0-1,1 0 0,0 0 1,-1 1-1,1-1 0,0 0 1,0 1-1,0-1 0,0 0 1,0 1-1,-1-1 1,1 1-1,0-1 0,0 1 1,0 0-1,0-1 0,0 1 1,1 0-1,-1 0 1,0 0-1,0 0 0,0 0 1,1 0-1,39-3-44,-35 3 45,12-2-11,-1 2 0,1 0 1,0 1-1,0 1 0,27 7 0,-40-8 41,1 2 0,0-1 0,-1 1 0,0-1-1,0 2 1,0-1 0,0 0 0,0 1 0,-1 0-1,1 0 1,-1 0 0,0 1 0,0 0 0,-1-1 0,1 1-1,-1 0 1,0 1 0,-1-1 0,1 0 0,2 10 0,0 2 195,-1 0 0,-1 1 0,-1-1 0,0 1 0,-1 0 0,-2 21 0,4 47 105,-3-85-341,0 0 0,1-1 0,-1 1 0,1 0 0,-1-1 0,1 1 0,-1-1 0,1 1 0,0-1 0,-1 1 0,1-1 0,0 1 0,-1-1 0,1 0 0,0 1 0,-1-1 0,1 0 0,0 1 0,0-1 0,-1 0 0,1 0 0,0 0 0,0 0 0,0 0 0,-1 0 0,1 0 0,0 0 0,0 0 0,0 0 0,0-1 0,26-3-48,-21 0 14,1 0 1,-1 1-1,0-2 0,-1 1 0,1-1 0,-1 0 0,0 0 1,0-1-1,0 1 0,-1-1 0,0 0 0,0 0 0,0-1 1,-1 1-1,0-1 0,0 1 0,-1-1 0,3-14 0,1-3-25,-2-1 0,0 0 0,-2 0 0,-1-28-1,0 48 85,-1-1 0,-1 1 0,1-1 0,-1 1 0,0-1 0,0 1 0,-1 0 0,0 0-1,0 0 1,0 0 0,0 0 0,-1 0 0,0 0 0,-3-4 0,3 6-118,1 0 1,-1 1-1,0-1 1,0 1-1,0 0 1,0 0-1,0 0 1,-6-3-1,4 4-489,1-1 0,-1 1-1,0 0 1,1 0 0,-1 0 0,0 0 0,-6 1-1,0 0-6994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5:28.7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93 9778,'0'0'10924,"-4"-6"-10184,1 2-688,1 1 0,0-1 0,0 0 0,0 0-1,0 1 1,1-2 0,-1 1 0,1 0 0,0 0 0,0-6 0,1 8-50,0 1 1,0-1 0,0 1-1,0-1 1,0 1 0,1-1-1,-1 1 1,1-1 0,-1 1-1,1-1 1,-1 1 0,1 0-1,0-1 1,0 1 0,0 0-1,-1 0 1,1-1 0,1 1-1,-1 0 1,0 0 0,0 0-1,0 0 1,0 0 0,1 0-1,-1 1 1,0-1 0,1 0-1,-1 1 1,1-1 0,-1 1-1,1-1 1,-1 1 0,1 0-1,-1 0 1,1 0 0,-1-1-1,1 1 1,1 1 0,-2-1-2,0 0 0,0-1 0,0 2 0,0-1 0,0 0 0,0 0 0,0 0 0,0 0 0,0 1 0,0-1 0,0 0 0,0 1 0,-1-1-1,1 1 1,0-1 0,0 1 0,0-1 0,0 1 0,-1-1 0,1 1 0,0 0 0,-1 0 0,1-1 0,0 1 0,0 1 0,7 29 230,-12 44 410,4-70-598,-3 10 29,0-1 0,-1 0 0,-1 0 0,0 0 0,0 0 0,-2-1 0,-12 21 0,-65 82 196,80-111-268,15-14-57,0 1-1,0 1 1,1-1-1,0 2 1,1 0-1,0 1 1,-1 0 0,1 0-1,1 2 1,-1-1-1,1 2 1,24-2-1,-36 4 63,0 0-1,-1 1 0,1-1 1,0 1-1,0 0 1,-1-1-1,1 1 0,0 0 1,-1 0-1,1 0 1,-1 0-1,1 0 0,-1 1 1,0-1-1,1 0 1,-1 1-1,0-1 0,0 1 1,0-1-1,0 1 1,0-1-1,0 1 0,0 0 1,-1 0-1,1-1 1,-1 1-1,1 0 0,-1 0 1,1 0-1,-1-1 1,0 1-1,0 0 0,0 3 1,0 4 49,0 0 1,0 0-1,-1-1 1,0 1-1,0 0 1,-5 13-1,1-9-13,-1-1 0,0 0 0,-1 0 0,-1 0 0,1-1 0,-19 20 0,5-9-138,0-2-1,-28 22 1,43-37-538,1-2 0,-1 1 0,0 0 1,0-1-1,-9 3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5:29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162 117 7618,'0'0'10694,"-9"-15"-9627,-25-45-258,33 60-790,0-1 0,1 0 0,-1 0-1,1 0 1,-1 1 0,1-1 0,-1 0-1,1 0 1,0 0 0,-1 0 0,1 0 0,0 0-1,0 0 1,-1 0 0,1 0 0,0 0-1,0 0 1,0 0 0,0 0 0,0 0 0,1 0-1,-1 0 1,0 0 0,0 0 0,1 1-1,-1-1 1,0 0 0,1 0 0,-1 0-1,1 0 1,-1 0 0,1 1 0,0-1 0,-1 0-1,1 0 1,0 1 0,-1-1 0,1 0-1,0 1 1,0-1 0,0 1 0,-1-1-1,1 1 1,1-1 0,38-3 520,-36 4-442,-2 0-61,-1 0 0,1 0 0,0 0 0,-1 0 0,1 1 0,-1-1 0,1 1 0,-1-1 0,1 1 0,-1-1 0,1 1 0,-1 0 0,0 0 0,1 0 0,-1 0 0,0 0 0,0 0 0,1 0 0,-1 0 0,0 0 0,0 0 0,1 3 0,0-1 21,0 1 1,-1 0-1,1 0 1,-1 0-1,0 0 1,0 0-1,0 0 1,0 7-1,0 6 108,-2-1 0,0 1-1,-5 27 1,0-22-64,-1-1 0,-1 1 0,-1-1 0,-1 0 0,-1-1 0,-1-1 0,-21 29 0,0 1-30,33-49-75,-1 1 0,1-1 0,0 0 0,0 1 0,-1-1-1,1 1 1,0-1 0,0 1 0,-1-1 0,1 1 0,0-1 0,0 0 0,0 1 0,0-1 0,0 1 0,-1-1 0,1 1 0,0-1-1,0 1 1,0-1 0,1 1 0,-1-1 0,0 1 0,0-1 0,0 1 0,0-1 0,0 1 0,0-1 0,1 1 0,-1-1 0,0 1-1,1 0 1,17 3-157,32-10-34,-44 5 202,26-6-53,-14 3-47,-1 0 0,34-1 1,-50 5 92,-1 0 0,1 0 1,0 1-1,0-1 0,-1 0 0,1 0 1,0 0-1,-1 1 0,1-1 0,0 0 1,-1 1-1,1-1 0,0 0 1,-1 1-1,1-1 0,-1 1 0,1-1 1,0 1-1,-1-1 0,1 1 1,-1-1-1,0 1 0,1 0 0,-1-1 1,0 1-1,1 0 0,-1-1 0,0 1 1,0 0-1,1 0 0,-1-1 1,0 1-1,0 0 0,0-1 0,0 1 1,0 0-1,0 0 0,0-1 0,0 1 1,0 0-1,0 0 0,-1-1 1,1 1-1,-1 1 0,-13 35 140,-5-10-183,-2 0 1,0-2-1,-2-1 0,-1-1 1,-33 27-1,-24 22-4977,56-46-3590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5:30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76 4001,'0'0'21012,"13"0"-20724,26-6-192,12-3 40,10 0-80,0 4-56,4-4-136,-8 0-136,8-2-1200,-14 2-2417,-16 0-3200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5:30.8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 1 15843,'0'0'6986,"-58"188"-6658,48-110-320,7 3 80,0 0-88,3 6-1200,0-18-2641,0-20-6033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20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53 8194,'0'0'9722,"0"-29"-12851,0 5-4504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20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 8810,'0'0'12359,"-1"-4"-10814,3 9-1009,6 62-135,-1 105-1,-1-6-787,-6-159-149,5 20 202,6-16-7390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2T07:12:59.72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fitToCurve" value="1"/>
    </inkml:brush>
  </inkml:definitions>
  <inkml:trace contextRef="#ctx0" brushRef="#br0">25 92 590 0,'0'0'122'15,"0"0"-70"-15,0 0 159 16,0 0 67-16,0 0-46 16,0 0-78-16,0 0 48 15,48-61-35-15,-48 55 11 16,0 1 42-16,0-1-80 15,0 0-91-15,0 1 103 16,0 2-85-16,0 3-19 16,0 0 1-16,0 0-43 0,0 0 40 15,0 0-46-15,0 0 2 16,0 0 5-16,0 0-1 16,0 0-6-16,0 0 0 15,0 0 11-15,0 0-13 16,0 0 2-16,0 0-25 15,0 0 17-15,0 0-101 16,-9 0-86-16,-4 0-329 16,-7 0-926-16</inkml:trace>
  <inkml:trace contextRef="#ctx0" brushRef="#br0" timeOffset="577">128 61 595 0,'0'0'125'16,"0"0"-115"-16,0 0 93 0,0 0 449 16,0 0-392-16,0 0-28 15,0 0-6-15,-25 20-9 16,14-20-3-16,5 3-36 15,-7 0 58-15,4 4-76 16,-4 11-41-16,-7 5 56 16,11 12-27-16,-4 8 15 15,4 9 25-15,9 4-18 16,0-4 3-16,0-6-40 16,12-8-32-16,24-13 45 15,8-12-38-15,11-13 1 16,10-7-9-16,2-30-136 0,-9-12-34 15,-13-8-21-15,-10-2 21 16,-26-3 87-16,-9 8-28 16,0 6 111-16,-6 7 4 15,-19 9 93-15,0 8 65 16,-2 13-82-16,4 11-67 16,1 0-13-16,3 24-6 15,7 40-90-15,1-8-187 16,5-3-991-16</inkml:trace>
  <inkml:trace contextRef="#ctx0" brushRef="#br0" timeOffset="811">632 526 618 0,'0'0'1266'15,"0"0"-1011"-15,0 0-94 16,0 0-99-16,0 0-2 16,0 0-20-16,0 0-22 15,0 75 46-15,0-33-64 16,0-4 0-16,0 7-9 16,0-7-147-16,11-9-210 15,-5-16-759-15</inkml:trace>
  <inkml:trace contextRef="#ctx0" brushRef="#br0" timeOffset="1270">819 5 1967 0,'0'0'388'0,"0"0"-230"16,0 0-58-16,0 0-9 15,0 0 18-15,0 0-91 16,0 0 15-16,99 0 28 15,-40 3-61-15,2-1 33 16,-3-2-33-16,-7 0-23 16,-10 0 22-16,-11 0-57 15,-10 0 25-15,-14-2 16 16,-3 2-1-16,-3 0 2 16,0 0 16-16,-3 23 0 15,-14 13-9-15,-5 15 22 16,2 9-7-16,1 14-6 15,0 0 18-15,13-1-13 16,0-4-5-16,-2-3-14 16,8-8-30-16,-9 0-158 0,-4-12-139 15,4-16-361-15</inkml:trace>
  <inkml:trace contextRef="#ctx0" brushRef="#br0" timeOffset="1420">877 442 1906 0,'0'0'757'16,"0"0"-493"-16,0 0-182 16,0 0-73-16,0 0 9 15,174-116-18-15,-120 105-41 16,20 8-85-16,-15 3-391 0,-12 0-545 16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21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10338,'0'0'8135,"23"25"-7344,74 87-140,-93-106-604,0-1-1,0 1 1,-1 0-1,1 0 1,-1 0-1,-1 1 1,1-1 0,-1 0-1,0 1 1,-1 0-1,1-1 1,-1 1 0,-1 0-1,1 0 1,-1 0-1,-1 10 1,0 5 56,1-2-28,-1-1 0,0 1 0,-2 0 0,0 0 0,-6 18 0,6-29-56,0 0-1,-1-1 1,0 1-1,0-1 1,-1 0-1,0 0 1,0 0-1,-1-1 1,0 0-1,0 0 1,-1-1-1,-13 11 1,19-16-23,-1 1 0,1-2 1,0 1-1,0 0 0,0 0 1,-1 0-1,1 0 1,-1-1-1,1 1 0,0-1 1,-1 1-1,1-1 0,-1 0 1,1 1-1,-1-1 1,1 0-1,-1 0 0,1 0 1,-1 0-1,-2 0 0,3-1-35,0 0 0,0 1 0,1-1 0,-1 0 0,0 0 0,0 1 0,1-1 0,-1 0 0,0 0 0,1 0 0,-1 0 0,0 0 0,1 0 0,0 0 0,-1 0 0,1 0 0,-1 0 0,1 0 0,0 0 0,0 0-1,0-2 1,-1-5-196,1-1 0,0 1-1,0-1 1,1 1-1,0-1 1,3-8-1,0 4 8,1 1 0,0-1 0,1 1 0,0 1 0,1-1-1,1 1 1,-1 0 0,2 1 0,15-17 0,-17 20 274,0 0 0,0 1 0,0 0 0,1 0 0,0 0 1,1 1-1,-1 0 0,1 1 0,0 0 0,0 0 0,0 1 0,0 0 0,1 1 1,10-2-1,-18 4 32,0 0 0,0 1 0,0-1 1,0 0-1,0 1 0,0-1 1,0 1-1,0 0 0,0 0 0,0 0 1,0 0-1,0 0 0,0 0 0,-1 1 1,1-1-1,-1 0 0,1 1 0,-1-1 1,1 1-1,-1 0 0,0-1 0,1 1 1,-1 0-1,0 0 0,0 0 0,-1 0 1,1 0-1,0 0 0,-1 0 0,1 0 1,0 4-1,2 11 119,0-1 1,-1 2-1,-1 19 0,1-4-31,-1-26-152,0-1 0,0 0-1,0 1 1,1-1 0,0 0 0,1 0 0,-1 0-1,1 0 1,0-1 0,0 1 0,6 6 0,-8-10-43,1-1 1,0 1 0,0 0 0,0-1 0,0 1-1,0-1 1,1 1 0,-1-1 0,0 0-1,1 0 1,-1 0 0,1 0 0,-1-1 0,1 1-1,-1-1 1,1 1 0,0-1 0,-1 0-1,1 0 1,-1 0 0,1 0 0,0-1 0,-1 1-1,1-1 1,-1 1 0,1-1 0,-1 0-1,1 0 1,-1 0 0,0 0 0,3-2 0,1-1-234,0-1 0,0 0 0,0 0 0,0 0 1,-1 0-1,0-1 0,0 0 0,0 0 0,-1-1 0,5-8 1,32-73-2501,-17 12 286,-20 47 5559,-6 92-1220,0-30-1601,2 1 1,1 0-1,11 67 1,-5-81-1562,-1-9-2127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21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126 1 9026,'0'0'13875,"-55"194"-13875,36-110-2385,3-1-3056</inkml:trace>
  <inkml:trace contextRef="#ctx0" brushRef="#br0" timeOffset="1">1 1045 10298,'0'0'7114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22.9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75 13051,'0'0'7832,"0"-16"-7053,-1-4-617,0-14-45,2 29 14,2 17 128,20 114 356,12 223 0,-34-104-1138,-1-265 133,-1-16-144,2 0 0,1 0 0,2-1 0,12-51 0,-14 80 517,0 0 0,0 0 0,1 1 0,0-1 1,1 1-1,-1 0 0,1 0 0,1 0 0,-1 0 0,1 1 1,1 0-1,-1 0 0,1 0 0,0 0 0,0 1 0,0 0 0,1 1 1,0-1-1,0 1 0,0 1 0,0-1 0,1 1 0,-1 0 0,1 1 1,0 0-1,15-2 0,-19 3 38,0 1 1,0-1-1,1 1 1,-1 0 0,0 0-1,1 0 1,-1 1-1,0-1 1,0 1-1,0 0 1,1 1-1,-1-1 1,0 1-1,0-1 1,-1 1-1,1 0 1,7 5 0,-8-3 57,0 0 1,0 0 0,0 0-1,-1 0 1,1 1 0,-1-1-1,0 1 1,0-1 0,0 1 0,-1 0-1,0-1 1,1 1 0,-2 0-1,1 0 1,0 8 0,0-1-5,-1 0 1,0 1-1,0-1 0,-1 1 1,-1-1-1,0 0 0,-1 0 1,0 0-1,0 0 0,-2 0 1,1-1-1,-2 0 0,1 0 1,-1 0-1,-1 0 0,0-1 1,-1 0-1,1-1 1,-2 0-1,0 0 0,0 0 1,0-1-1,-18 11 0,21-14-114,0-1 0,-1 1-1,1-1 1,-1 0 0,0-1 0,-1 0-1,1 0 1,0 0 0,-1-1-1,0 0 1,1 0 0,-10 0-1,16-4-123,1 1 0,0-1 0,0 1-1,-1-1 1,1 1 0,0-1-1,1 0 1,-1 1 0,0-1-1,0 1 1,1-1 0,-1 1-1,1-1 1,0-1 0,6-8-155,1 0-1,0 1 1,1 0 0,0 0 0,1 1 0,0 1 0,0-1 0,0 1 0,1 1 0,13-7 0,-4 1-68,200-126-3500,-68 58 4420,-145 77-109,16-3 2416,-25 33 392,-6-6-2865,0 0-1,-2-1 1,0 0-1,-15 21 1,13-22-343,0 0 0,2 1-1,0 0 1,-12 36 0,22-55-36,0 0 1,-1 1-1,1-1 0,0 0 1,0 1-1,0-1 0,0 0 1,0 1-1,0-1 0,0 1 1,0-1-1,-1 0 1,1 1-1,0-1 0,1 0 1,-1 1-1,0-1 0,0 0 1,0 1-1,0-1 0,0 0 1,0 1-1,0-1 1,0 0-1,1 1 0,-1-1 1,0 0-1,0 1 0,0-1 1,1 0-1,-1 0 0,0 1 1,0-1-1,1 0 0,-1 0 1,1 1-1,13-4-366,17-17-311,14-21-934,-1-2 1,-3-3-1,44-60 0,-81 100 1621,1 4 1924,-2 11-819,-3 19-93,0-21-638,-7 73 1047,4-62-1292,1 0 0,0 0 0,2 1 0,3 31 0,-3-47-111,1-1 1,-1 1 0,1-1-1,0 0 1,0 1 0,0-1-1,0 0 1,1 0 0,-1 0-1,1 0 1,-1 0 0,1 0-1,0 0 1,-1 0 0,1 0-1,0-1 1,0 1 0,3 1-1,0 0 4,1-1-1,-1 1 1,1-1-1,-1-1 0,1 1 1,0-1-1,10 2 0,-4-2-34,-1-1-1,1 0 0,-1 0 0,1-1 0,-1-1 0,1 0 0,21-7 1,-24 5-8,-1-1 1,1 1-1,-1-2 0,10-7 1,-7 5 32,-1 0 0,1 1 1,17-7-1,-27 25 706,-2 14-346,0-14-282,0-1 1,1 0 0,1 1 0,2 19-1,-1-28-88,-1-1 0,0 1-1,0-1 1,1 1 0,-1-1-1,0 0 1,1 0 0,0 1-1,-1-1 1,1 0 0,0 0-1,-1-1 1,1 1 0,0 0-1,0 0 1,0-1 0,0 1-1,0-1 1,-1 0 0,1 0-1,0 1 1,0-1 0,4-1-1,0 2-12,1-1 0,0-1 0,-1 1 0,1-1 0,-1 0 0,9-3 0,-10 2 10,-1 0-1,1-1 1,-1 0-1,1 0 1,-1 0-1,0 0 1,0-1-1,-1 0 1,1 0-1,-1 0 1,0 0-1,0 0 0,0-1 1,0 1-1,-1-1 1,0 0-1,0 1 1,0-1-1,0 0 1,-1-1-1,0 1 1,0 0-1,-1 0 1,1 0-1,-1-1 1,0 1-1,-1-10 1,0 12 42,-1 0 1,1 1-1,0-1 1,-1 0 0,1 1-1,-1-1 1,0 1-1,0 0 1,0-1-1,0 1 1,0 0 0,0 0-1,-1 1 1,1-1-1,-1 0 1,1 1 0,-1-1-1,0 1 1,1 0-1,-1 0 1,0 0 0,0 0-1,0 1 1,0-1-1,0 1 1,-3-1-1,-15-1 54,0 0-1,-35 3 0,32-1-87,-142 10-3554,160-10 3155,-40 2-5621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23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1 18628,'0'0'4569,"-81"199"-5065,49-118-1128,3-6-2801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24.1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10178,'0'0'10330,"0"11"-9840,2 317 1505,3-111-1634,-3 27-149,4-271-476,2 0-1,2 1 0,0 0 0,1 1 0,2 0 1,0 0-1,2 2 0,0 0 0,2 0 1,26-26-1,-36 42 237,0 1 1,0 0 0,1 0-1,0 1 1,0 0 0,12-5-1,-19 9 31,1 0 0,0 1 0,-1-1-1,1 0 1,0 1 0,-1-1 0,1 0-1,0 1 1,0 0 0,-1 0 0,1-1 0,0 1-1,0 0 1,0 0 0,-1 0 0,1 1 0,0-1-1,0 0 1,0 1 0,-1-1 0,1 1 0,0 0-1,-1-1 1,1 1 0,-1 0 0,1 0-1,-1 0 1,1 0 0,-1 0 0,1 1 0,-1-1-1,0 0 1,0 1 0,0-1 0,1 0 0,-1 1-1,-1 0 1,1-1 0,1 3 0,1 6 93,0 1 0,0 0 0,-1-1 0,-1 1 0,0 0 0,0 0 0,-1 0-1,-1 0 1,0 0 0,0-1 0,-4 14 0,1-6 14,-2 0-1,0-1 0,0 0 0,-2 0 1,-18 31-1,-13 4-9,37-50-87,0 1-1,-1-1 0,1 0 0,-1 0 0,1 1 1,-1-1-1,0-1 0,0 1 0,0 0 0,0-1 1,0 0-1,-1 0 0,1 0 0,0 0 0,0 0 1,-5 0-1,8-2-46,-1 0 0,0 0-1,0 0 1,0 0 0,0-1 0,1 1 0,-1 0-1,0 0 1,1-1 0,0 1 0,-1 0 0,1-1 0,0 1-1,-1-1 1,1 1 0,0 0 0,0-1 0,0 1 0,0-1-1,0 1 1,1-1 0,-1 1 0,0 0 0,1-2 0,0-3-144,0-7-91,1 1 1,1-1-1,0 1 1,1 0-1,0-1 1,1 2-1,0-1 1,1 1-1,0-1 1,1 1 0,9-11-1,-3 5-133,1 1-1,0 0 1,1 1 0,1 0-1,34-24 1,-3 17 484,-45 21-27,-1 1-1,1-1 1,-1 1 0,1-1 0,-1 1-1,1 0 1,0 0 0,-1 0-1,1 0 1,-1 0 0,1 0 0,0 0-1,-1 0 1,1 0 0,-1 1 0,1-1-1,-1 1 1,1-1 0,-1 1 0,1 0-1,-1 0 1,0 0 0,1-1 0,-1 1-1,0 0 1,0 0 0,1 1 0,-1-1-1,0 0 1,1 2 0,2 8 207,0 0 1,-1 0 0,-1 0 0,0 0-1,0 0 1,-1 1 0,0-1-1,-1 1 1,0-1 0,-4 21-1,2-19-194,1 1 0,0 0 0,1-1 0,1 1 0,0 0 0,1-1 0,0 1 0,6 15 0,-8-27-67,1 0 1,0 0-1,0 0 1,0 0 0,0-1-1,0 1 1,0 0 0,1-1-1,-1 1 1,1-1 0,-1 1-1,1-1 1,-1 0 0,1 1-1,0-1 1,-1 0-1,1 0 1,0 0 0,0-1-1,0 1 1,0 0 0,0-1-1,0 1 1,0-1 0,0 1-1,0-1 1,0 0-1,0 0 1,0 0 0,0 0-1,0-1 1,0 1 0,0 0-1,0-1 1,4-1 0,0 0-64,0 0 1,-1-1-1,1 0 1,-1 0-1,1 0 1,-1-1-1,0 1 1,0-1-1,-1-1 1,8-7-1,5-11-309,0 0 0,-2-1 0,-1-1-1,-1 0 1,-1-1 0,-1-1 0,-1 0 0,12-51-1,-25 120 2153,5 61 0,0-18-1580,1-27-100,-3-57-226,0 1 0,0 0-1,0 0 1,1 0-1,-1-1 1,0 1-1,1 0 1,-1 0 0,1-1-1,-1 1 1,1 0-1,0-1 1,0 1-1,0-1 1,0 1 0,0-1-1,0 1 1,0-1-1,0 0 1,0 1-1,1-1 1,-1 0 0,1 0-1,-1 0 1,1 0-1,2 1 1,2-3-3831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24.4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14011,'0'0'3177,"33"8"-2760,110 23-92,-129-28-280,0 0 0,1-2 0,-1 0 0,18 0-1,12 2-21,-43-3-31,1 1-1,-1-1 1,0 1-1,0 0 1,0-1-1,0 1 0,-1 0 1,1-1-1,0 1 1,0 0-1,0 0 1,0 0-1,-1 0 1,1 0-1,-1 0 1,1 0-1,0 0 0,-1 0 1,0 0-1,1 0 1,-1 0-1,0 0 1,1 1-1,-1-1 1,0 0-1,0 0 1,0 0-1,0 0 0,0 1 1,0-1-1,0 0 1,-1 0-1,1 0 1,0 0-1,-1 1 1,0 1-1,-16 43 293,3-18 801,-20 58 1,31-75-958,0 0 0,0 0 0,2 0 0,-1 1 0,1-1 0,1 0 0,0 1 0,3 20 1,-2-29-131,-1-1 0,1 0 0,0 0 1,-1 0-1,1 0 0,0 0 0,0 0 1,0-1-1,0 1 0,1 0 0,-1 0 1,0-1-1,1 1 0,-1-1 0,1 1 1,0-1-1,-1 0 0,1 1 1,3 1-1,0-1-21,0-1-1,0 1 1,-1-1 0,1 0 0,0 0 0,0 0 0,0 0-1,7-1 1,2 0-333,-1-1 0,0-1 0,1 0-1,-1-1 1,22-7 0,21-17-3561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24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0 16836,'0'0'4553,"-109"186"-6506,67-123-3960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25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409 0 15507,'0'0'5698,"-199"232"-5210,154-131-64,3 0-352,7-3 200,6-8-272,6-18-8,4-17 0,9-17-1104,4-32-329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25.5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9706,'0'0'11216,"32"28"-10467,105 97 177,-106-96-732,3 3 41,1 0-1,74 49 0,-97-74-262,1 0 1,0-2 0,1 1-1,0-1 1,-1-1 0,1-1-1,1 0 1,-1 0 0,0-2-1,1 0 1,-1 0 0,18-2-1,-27 0-69,0 1 0,0-1 1,0 0-1,0 0 0,0 0 0,0-1 0,0 1 0,0-1 0,0 0 0,-1-1 0,1 1 0,-1-1 0,0 0 0,0 0 0,0-1 1,0 1-1,0-1 0,-1 1 0,1-1 0,-1 0 0,0-1 0,0 1 0,4-9 0,-3 2-272,0 0 1,-1 1-1,0-1 0,-1 0 0,0 0 0,-1-1 1,0 1-1,-1 0 0,0 0 0,-1-12 1,0 21 344,1 0 1,0 0-1,-1 0 1,1 0 0,-1 0-1,0 1 1,1-1 0,-1 0-1,0 0 1,0 0 0,0 1-1,0-1 1,-1 1-1,1-1 1,0 1 0,-1-1-1,1 1 1,-1-1 0,1 1-1,-1 0 1,0 0-1,0 0 1,1 0 0,-1 0-1,0 1 1,0-1 0,0 0-1,-2 0 1,1 1 86,0-1 1,0 1-1,0 0 0,0 0 1,0 0-1,0 0 0,0 1 1,0-1-1,0 1 0,0 0 1,0 0-1,0 0 1,0 0-1,0 0 0,1 1 1,-1-1-1,0 1 0,1-1 1,-4 4-1,-4 7 103,0 0 0,1 1 0,0 0 0,1 1 0,0 0 0,1 0 0,1 1 0,0-1 0,2 1-1,-1 1 1,2-1 0,0 0 0,-2 32 0,5-46-162,-1 0-1,1 0 1,0 0-1,0 1 1,0-1 0,0 0-1,0 0 1,0 0-1,1 0 1,-1 0-1,0 0 1,0 0-1,1 0 1,-1 0 0,1 0-1,-1 0 1,1 0-1,-1 0 1,1 0-1,0 0 1,-1 0-1,1 0 1,0-1 0,0 1-1,0 0 1,0 0-1,-1-1 1,3 2-1,-1-2-38,0 0 0,0 0 0,0 0 0,0 0 0,0 0 0,0-1 0,0 1 0,0-1 0,-1 1 0,1-1 0,0 1 0,0-1 0,0 0 0,2-2-1,6-3-393,-1-1 0,0 0-1,0 0 1,13-15-1,25-42-1921,-36 46 2523,1 1 0,1 0 1,1 1-1,26-24 1,-40 39-70,1 1 1,-1-1 0,0 1 0,1-1-1,-1 1 1,1 0 0,-1-1 0,1 1-1,-1 0 1,1-1 0,0 1 0,-1 0-1,1 0 1,-1 0 0,1-1 0,0 1-1,-1 0 1,1 0 0,-1 0 0,1 0-1,0 0 1,-1 0 0,1 0 0,-1 0-1,1 0 1,0 1 0,-1-1 0,1 0-1,-1 0 1,1 0 0,0 1 0,-1-1-1,1 0 1,-1 1 0,1-1-1,-1 0 1,1 1 0,-1-1 0,0 1-1,1-1 1,-1 1 0,1-1 0,-1 1-1,0-1 1,1 1 0,-1-1 0,0 1-1,0-1 1,1 2 0,6 32 1068,-6-28-1015,15 124 518,-10-44-3391,-2-43-3437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25.9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9178,'0'0'10802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2T07:13:06.23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fitToCurve" value="1"/>
    </inkml:brush>
  </inkml:definitions>
  <inkml:trace contextRef="#ctx0" brushRef="#br0">0 402 1733 0,'0'0'374'15,"0"0"-288"-15,0 0-64 0,0 0 15 16,0 0-36-16,0 0 21 15,0 0-22-15,131-54 0 16,-89 54-18-16,-4 0-18 16,-2 0-36-16,-14 5-55 15,-5 4-210-15</inkml:trace>
  <inkml:trace contextRef="#ctx0" brushRef="#br0" timeOffset="788">131 224 924 0,'0'0'545'0,"0"0"-334"15,0 0-4-15,0 0-98 16,0 0 53-16,0 0 2 0,0 0-58 16,-20-34 16-1,20 34-35-15,0-3 18 0,0 3-22 16,0 0-63-16,0-4 45 16,0 4-48-16,0-1-16 15,17-5 23-15,8 0-17 16,17 1-7-16,0-2 0 15,-1 7 8-15,9 0-16 16,-16 0 8-16,2 0 0 16,-11 0-18-16,-6 0 19 15,-5 0-1-15,-8 0 0 16,-6 0-2-16,0 0-15 16,0 0 17-16,0 0 0 15,0 14-21-15,-3 10 32 16,-14 8-11-16,-2 6 0 0,0 11 7 15,7 5 5-15,-2 7-12 16,-2-1 0-16,10 1-9 16,0-3 26-16,3-6-17 15,-4-12 0-15,7-4-39 16,0-14-110-16,0-16-146 16,10-6-215-16,-4 0-345 0</inkml:trace>
  <inkml:trace contextRef="#ctx0" brushRef="#br0" timeOffset="998">38 448 1813 0,'0'0'556'0,"0"0"-458"15,0 0 53-15,0 0-13 16,0 0-74-16,0 0 9 15,0 0-73-15,221-86 1 16,-140 68-1-16,-1 10-111 16,4-4-124-16,-20 3-302 15,-12 4-629-15</inkml:trace>
  <inkml:trace contextRef="#ctx0" brushRef="#br0" timeOffset="1562">796 265 1091 0,'0'0'568'15,"0"0"-312"-15,0 0-120 16,0 0-26-16,0 0 3 16,0 0-41-16,0 0 66 15,-154 62-37-15,141-13-26 16,10-3 13-16,3-2-79 15,10-7 12-15,19-8-8 16,-1-12-1-16,11-12-8 16,3-5-4-16,-4 0-53 15,-2-22-25-15,-11-11-23 16,-11 0 44-16,-14-8 11 0,0 3 8 16,0 0 26-16,-19 7 24 15,2 6 10-15,4 4 60 16,13 7-53-16,0-1 50 15,13-2-79-15,26 0 6 16,6 2-21-16,-1 1 15 16,9 4 0-16,-9 8-1 15,-8 2 10-15,-11 0-8 16,-16 8 7-16,-1 22-2 16,-8 11 64-16,-11 7-45 15,-27 10 27-15,3-3-4 16,-3-3-42-16,5-9 15 15,13-14-21-15,14-7 1 0,6-12-11 16,6-4 27 0,36-4-17-16,16-2 0 0,6 0-2 15,8-2 2-15,-5-14-61 16,-3 3-38-16,-6-2-12 16,-10 1-92-16,-9 0-5 15,-20-7-85-15,-13 1-228 16,-6 3-21-16</inkml:trace>
  <inkml:trace contextRef="#ctx0" brushRef="#br0" timeOffset="1718">1433 275 671 0,'0'0'917'15,"0"0"-438"-15,0 0-270 0,0 0-111 16,0 0-43 0,0 0-24-16,0 0 39 0,-64 170 12 15,47-89-82-15,11-2 28 16,0-5-28-16,6-7-125 15,0-12-22-15,9-17-135 16,14-21-292-16</inkml:trace>
  <inkml:trace contextRef="#ctx0" brushRef="#br0" timeOffset="2116">1694 206 1458 0,'0'0'398'0,"0"0"-214"0,0 0-56 16,0 0-30-16,0 0-32 15,0 0 23-15,0 0 6 16,-52 167-50-16,78-115 52 16,6 4-49-16,4-8-47 15,-5-2 27-15,5-5-15 16,-4-4 10-16,-12-4-10 15,-14-2 6-15,-6 2-14 16,-14-8-5-16,-20-2-58 16,-12-11 20-16,12-12-23 15,1-4 43-15,24-42 18 16,9-20-112-16,12-18 60 16,40-10-6-16,9-7 58 0,3 6 39 15,-6 9 41-15,-13 11 39 16,-17 13 2-16,-11 14-93 15,-17 16 41-15,0 15-69 16,-39 17-64-16,-31 17-76 16,6 27-174-16,6 3-391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26.5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0 184 15595,'0'0'5456,"1"4"-4668,11 245 791,-11-265-1694,1-1 0,0 1 0,2 0 0,0 0 0,0 0-1,1 0 1,1 1 0,1 0 0,0 0 0,1 0 0,1 1-1,0 0 1,1 1 0,0 0 0,1 0 0,0 2 0,1-1-1,1 1 1,15-10 0,-23 18 118,-1 0 0,1 0-1,0 1 1,0 0 0,0 0 0,0 1-1,1-1 1,-1 1 0,0 0-1,1 1 1,-1-1 0,6 1 0,-8 0 17,-1 1 1,1-1 0,-1 0 0,0 1 0,0 0-1,1 0 1,-1-1 0,0 1 0,0 1-1,0-1 1,0 0 0,0 0 0,0 1 0,0-1-1,0 1 1,-1 0 0,1-1 0,0 1 0,-1 0-1,0 0 1,1 0 0,-1 0 0,0 0 0,0 0-1,0 1 1,0-1 0,0 3 0,3 14 154,0 0 0,-2 1 0,0-1 0,-1 1 0,-3 21 0,2-6-26,0-34-145,0-1 1,0 0-1,0 0 1,0 1-1,0-1 0,0 0 1,0 1-1,0-1 1,0 0-1,0 0 1,-1 1-1,1-1 1,0 0-1,0 1 1,0-1-1,0 0 1,0 0-1,-1 0 1,1 1-1,0-1 1,0 0-1,0 0 1,-1 1-1,1-1 1,0 0-1,0 0 1,-1 0-1,1 0 1,0 0-1,0 1 1,-1-1-1,1 0 1,0 0-1,-1 0 1,1 0-1,0 0 1,0 0-1,-1 0 1,1 0-1,0 0 1,-1 0-1,1 0 1,0 0-1,0 0 1,-1 0-1,1 0 1,0-1-1,-1 1 0,1 0 1,0 0-1,-16-13-154,12 4-104,0 0 0,1-1 0,0 0 0,0 1 0,1-1 0,0 0 0,1 0 0,0-18 0,5-90-1214,-3 99 1260,6-31-155,-7 48 380,1 0 0,-1 0-1,1 0 1,0-1 0,0 1 0,0 0 0,0 0 0,0 0 0,0 0 0,1 1 0,-1-1 0,0 0-1,1 0 1,0 1 0,-1-1 0,1 1 0,0 0 0,0-1 0,2 0 0,-3 2 12,-1 0 1,1 0-1,0 0 0,0 0 1,0 0-1,-1 0 1,1 1-1,0-1 0,0 0 1,-1 0-1,1 1 1,0-1-1,0 1 1,-1-1-1,1 1 0,0-1 1,-1 1-1,1-1 1,-1 1-1,1-1 0,-1 1 1,1 0-1,-1-1 1,1 1-1,-1 0 1,0-1-1,1 1 0,-1 0 1,0 0-1,1 0 1,-1-1-1,0 1 0,0 0 1,0 1-1,9 36 548,-7-31-440,2 16 167,2 0 0,1-1 0,0 0 0,21 41 0,-25-56-287,1-1 1,0 0 0,0-1-1,1 1 1,-1-1 0,1 0-1,0 0 1,1 0 0,-1-1-1,1 1 1,0-2 0,0 1-1,0 0 1,1-1 0,-1 0-1,1-1 1,0 0 0,0 0 0,-1 0-1,13 1 1,-4-2-72,-1 0 0,0-1 0,0-1 0,0 0 0,1-1 0,-1 0 0,0-1 0,-1-1-1,1 0 1,16-8 0,-21 8-35,0-1-1,-1 0 1,0 0 0,0-1-1,0 0 1,0 0-1,-1-1 1,0 0-1,0 0 1,-1-1-1,0 0 1,0 0-1,-1 0 1,0 0 0,7-18-1,-10 19-9,1-1 0,-2 1 0,1-1 0,-1 0 0,0 0 0,0 0 0,-1-11 0,0 18 109,0-1 1,0 1-1,-1 0 1,1 0-1,0 0 1,0 0 0,-1-1-1,1 1 1,-1 0-1,1 0 1,-1 0-1,1 0 1,-1 0-1,0 0 1,1 0-1,-1 0 1,0 0-1,0 1 1,0-1-1,0 0 1,0 0-1,0 1 1,0-1-1,-1 0 1,-1 0 44,0 0 1,0 0-1,0 0 0,0 1 1,0 0-1,0-1 1,0 1-1,1 0 1,-1 0-1,-3 1 0,-2 0 76,0 0 0,1 1-1,-1 0 1,1 1 0,0 0-1,-1 0 1,-10 6 0,4 2-37,1 0 1,0 0 0,1 1 0,0 1-1,-16 23 1,23-29-47,0-1-1,0 1 0,1 0 1,1 0-1,-1 0 1,1 1-1,0 0 1,1-1-1,-1 1 1,2 0-1,-1 0 1,1 0-1,0 0 0,1 11 1,0-18-46,1 0 0,0 0 1,0-1-1,-1 1 0,1 0 1,0-1-1,0 1 0,0 0 0,0-1 1,-1 1-1,1-1 0,0 0 0,0 1 1,0-1-1,0 0 0,0 1 0,0-1 1,0 0-1,0 0 0,0 0 1,0 0-1,1 0 0,-1 0 0,0 0 1,0 0-1,0-1 0,2 0 0,2 1 4,3 0-56,0-1-1,0 0 1,0 0-1,-1-1 1,1 0-1,0 0 1,-1-1-1,0 0 1,1 0-1,11-8 1,2-3-442,-1-1 1,20-19 0,-28 22 340,1 1 0,1 0-1,0 0 1,1 2 0,-1 0 0,23-10 0,-36 18 169,0 1 0,0-1 1,0 1-1,0-1 0,0 1 0,1-1 1,-1 1-1,0-1 0,0 1 0,0 0 1,1 0-1,-1 0 0,0 0 0,0 0 1,1 0-1,-1 0 0,0 0 0,0 0 1,1 0-1,-1 1 0,0-1 0,0 1 1,0-1-1,1 1 0,-1-1 0,0 1 1,0 0-1,0-1 0,0 1 0,0 0 1,0 0-1,0 0 0,-1 0 0,1 0 1,0 0-1,0 0 0,-1 0 0,1 0 1,0 0-1,-1 0 0,1 1 1,0 6 120,1-1 1,-1 0 0,-1 0 0,0 1 0,0-1-1,-1 8 1,0 5-293,1-5-20,2 44-583,3-20-3936,1-22-4553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26.9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11931,'0'0'5353,"12"176"-4337,-5-101-256,-1 3-16,1 1-376,-4-4-360,3-9-8,1-11-680,-4-17-1160,0-12-2017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27.2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1 104 16107,'0'0'5322,"193"-49"-5250,-116 32-72,0 2-312,0 4-689,-19 2-2687,-23 6-3746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27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 12459,'0'0'8650,"-55"162"-7994,113-122-440,16-8-216,32-6-272,-12-12-1873,-20-5-4544</inkml:trace>
  <inkml:trace contextRef="#ctx0" brushRef="#br0" timeOffset="1">148 1120 17108,'0'0'0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28.3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16844,'0'0'2704,"0"208"-2160,3-112 88,4 8 393,2-3-833,4-6-192,-3-11 0,-1-11-144,1-13-769,0-19-943,-7-21-3041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28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1 131 15035,'0'0'2785,"225"-84"-2681,-145 64-104,1 2 0,-7 10-112,3 8 88,-19 0-1657,-17 0-4592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29.1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0 324 8266,'0'0'12060,"14"-23"-11647,9-10-399,57-99-713,-75 123 578,0 0 1,0-1 0,-1 1-1,-1-1 1,0 0 0,0 0 0,-1 0-1,0-1 1,0-18 0,-2 29 121,0-1 0,0 0 0,0 0 0,0 1 1,0-1-1,0 0 0,0 0 0,-1 1 0,1-1 1,0 0-1,0 1 0,-1-1 0,1 0 0,-1 1 1,1-1-1,0 0 0,-1 1 0,1-1 0,-1 1 1,1-1-1,-1 0 0,0 1 0,1 0 0,-1-1 1,1 1-1,-1-1 0,0 1 0,0 0 0,1-1 1,-1 1-1,0 0 0,1 0 0,-1 0 0,0-1 1,0 1-1,1 0 0,-1 0 0,0 0 0,0 0 1,0 0-1,1 1 0,-1-1 0,0 0 0,0 0 1,1 0-1,-2 1 0,-1 0 40,0 0-1,1 0 1,-1 0 0,0 0-1,0 0 1,1 1 0,-1-1-1,1 1 1,-1 0-1,1 0 1,-4 4 0,2-2 15,0 1 0,1 0 0,0 0-1,0 0 1,1 0 0,-1 0 0,1 0 0,0 1 0,1-1 0,-1 1 0,1-1 0,0 1 0,1 0 0,-1 0-1,1-1 1,0 1 0,0 0 0,1 0 0,2 8 0,-1-6-2,1-1 1,-1 1 0,2-1-1,-1 0 1,1 0-1,0 0 1,1-1-1,-1 0 1,1 0-1,0 0 1,1 0-1,0-1 1,11 9 0,11 6 29,-3-3 26,-1 2 0,27 25 0,-47-39-169,1 0 0,0 0 0,-1 0-1,0 0 1,0 1 0,-1-1-1,1 1 1,-1 0 0,0 1 0,-1-1-1,0 0 1,0 1 0,0-1 0,0 1-1,0 11 1,5-25-837,30-70-2214,-18 35 2457,1 2 0,40-59 0,-56 94 854,15-13 1821,-18 38 202,-2 20-1501,0-24-563,0 1 1,2-1-1,0 0 0,0 1 0,6 19 1,-6-32-147,0 1 1,1-1 0,0 0 0,0 1 0,1-1 0,-1 0 0,1 0 0,0 0 0,0-1 0,0 1 0,0-1-1,0 1 1,1-1 0,0 0 0,0 0 0,0-1 0,0 1 0,0-1 0,0 0 0,0 0 0,1 0 0,7 1 0,-1 0-66,-1 0 0,1-2 1,-1 1-1,1-1 1,0-1-1,0 0 0,-1 0 1,1-1-1,11-2 0,-18 2 20,0 0-1,0 0 0,0 0 0,-1 0 0,1-1 0,-1 1 0,1-1 0,-1 0 0,1 0 0,-1 0 0,0-1 0,0 1 0,0-1 0,0 0 0,-1 0 0,1 0 1,-1 0-1,1 0 0,-1 0 0,0-1 0,0 1 0,-1-1 0,1 1 0,-1-1 0,0 0 0,1 0 0,-1-5 0,0 5 51,0 0-1,0-1 1,-1 0-1,1 1 1,-1-1-1,0 1 1,-1-1 0,1 1-1,-1-1 1,0 1-1,0-1 1,0 1-1,-1-1 1,1 1-1,-1 0 1,0 0-1,0 0 1,-1 0-1,1 0 1,-1 1-1,0-1 1,0 1 0,0-1-1,0 1 1,-1 0-1,0 0 1,1 1-1,-1-1 1,0 1-1,0-1 1,0 1-1,0 1 1,-1-1-1,1 1 1,0-1-1,-1 1 1,1 0 0,-9 0-1,-12-3-315,0 2-1,-45 1 1,42 1-866,-9 0-2506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29.5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9314,'0'0'7554,"28"177"-7554,-15-114-913,0-5-1703</inkml:trace>
  <inkml:trace contextRef="#ctx0" brushRef="#br0" timeOffset="1">325 281 12163,'0'0'5633,"0"156"-5113,3-118-24,4-6-488,-4-6-8,-3-12-1136,0-5-1777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29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0 108 19036,'0'0'5249,"222"-46"-5249,-103 22-288,-19 4-1280,-20 3-5722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38.6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166 2 8530,'-2'0'17510,"-19"-2"-17404,15 4-101,0 0 1,1 0-1,-1 1 1,1 0-1,0 0 1,-1 0 0,1 0-1,1 1 1,-1 0-1,1 0 1,-1 0 0,1 0-1,0 1 1,0 0-1,-4 7 1,0 1-4,0 0 1,0 0-1,1 1 1,-9 28-1,12-32 16,2 0 0,0 0 0,0 0 0,0 0 0,1 0 0,1 0 0,0 0 1,2 17-1,-2-24-20,1 0 1,0 0 0,0 1 0,0-1 0,0 0 0,0 0-1,1 0 1,-1 0 0,1-1 0,0 1 0,0 0 0,0-1 0,0 1-1,1-1 1,-1 0 0,0 0 0,1 1 0,0-2 0,-1 1-1,1 0 1,0-1 0,0 1 0,0-1 0,0 0 0,0 0 0,0 0-1,1 0 1,-1 0 0,3 0 0,8 0-109,0 0 0,0 0 0,0-2-1,0 1 1,-1-2 0,1 0 0,0 0 0,-1-2 0,1 1 0,12-7 0,-16 6-178,0 0 1,-1-1-1,1-1 1,-1 0 0,0 0-1,-1 0 1,0-1 0,0 0-1,0-1 1,-1 0 0,0 0-1,0-1 1,8-13 0,-13 19 195,-1 0 1,1 1 0,-1-1-1,1 0 1,-1 0 0,0 0 0,0 0-1,0 0 1,0-1 0,-1 1-1,1 0 1,-1 0 0,0 0-1,0-1 1,0 1 0,-1 0 0,1 0-1,-2-6 1,1 7 96,0 0 0,-1 0 0,1-1 0,-1 1 0,0 0 0,0 0 0,0 1 0,0-1 0,0 0 0,0 1 0,0-1 0,0 1 0,-1-1 0,1 1 1,0 0-1,-1 0 0,-4-1 0,-12-2 117,0 1 1,0 0-1,-1 2 1,-37 1-1,33 1-701,-5-1-950,11 0-2553,4 0-5484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2T07:13:13.97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fitToCurve" value="1"/>
    </inkml:brush>
  </inkml:definitions>
  <inkml:trace contextRef="#ctx0" brushRef="#br0">215 148 628 0,'0'0'732'16,"0"0"-437"-16,0 0-159 16,0 0-45-16,0 0 62 15,0 0-73-15,0 0-21 16,-77-14 29-16,51 45-20 15,-2 14 60-15,-5 9-52 16,11 5-21-16,2 6 49 0,11-8-71 16,9-5 9-1,0-8-4-15,0-11-38 0,23-11 59 16,8-13-41-16,18-9-17 16,2 0 0-16,4-29-1 15,-4-8-10-15,1-10-11 16,-13 0-39-16,-14 1 48 15,-16 0-42-15,-9 3-11 16,0 2 64-16,-3 10 1 16,-19 4 41-16,-14 9 10 15,11 11-40-15,-1 1 24 16,7 6-35-16,6 0 0 16,10 0-13-16,3 0-48 15,3 0-97-15,35 0 76 0,7 0 30 16,16 0 5-16,3 0-112 15,-3 0 65-15,-2-7 78 16,-15-4 16-16,-8 4 7 16,-13 3 25-16,-13 1 13 15,-7 3 70-15,-3 0 5 16,-3 0-41-16,-30 25-20 16,-9 12-57-16,-2 9 47 15,-1 3-15-15,12-1-19 16,8-7 30-16,8-4-36 15,17-7-9-15,0-11 0 16,0-7 19-16,26-9-20 16,12-3 1-16,7-3-12 0,10-27 0 15,-10-3-42 1,7-8 9-16,-10 0 37 0,-14-1-1 16,-8 4 7-16,-17 6 4 15,-3 3 29-15,0 9 51 16,-3 6-70-16,-20 4 0 15,1 10-12-15,6 0-72 16,-4 0-11-16,20 11-133 16,0 4-154-16,0 0-391 0</inkml:trace>
  <inkml:trace contextRef="#ctx0" brushRef="#br0" timeOffset="437">1253 119 335 0,'0'0'1199'0,"0"0"-841"16,0 0-176-16,0 0-43 16,0 0-85-16,0 0-26 15,0 0 89-15,-192 11-36 16,150 24-58-16,3 3 36 16,17-2-59-16,8-3 0 15,14-4-6-15,0-11 12 16,11-7-12-16,14-8 5 15,14-3-27-15,0-3 17 16,-8-20-33-16,5-12 5 0,-3-2 14 16,-11-1-24-1,-10 1 41-15,1 7 16 0,-10 9-8 16,-3 11 129-16,0 10-70 16,0 0-44-16,0 23-15 15,0 27 11-15,0 13-9 16,0 12-2-16,0 6 0 15,0 0 34-15,-6-7-23 16,-10-8 29-16,-6-7 11 16,-7-12-50-16,-6-10 45 15,-1-5-21-15,-6-11-24 16,3-11-1-16,11-6-25 16,6-4-102-16,19-32-105 15,3-11-306-15,0-8-425 0</inkml:trace>
  <inkml:trace contextRef="#ctx0" brushRef="#br0" timeOffset="834">1617 162 1886 0,'0'0'375'0,"0"0"-301"16,0 0-74-16,0 0 0 15,0 0 59-15,-139 154 26 16,95-102-20-16,5-6-3 15,16-9-61-15,7-8 10 16,16-9-11-16,0-5 18 16,33-7-20-16,12-8 2 15,13 0-9-15,3 0-2 0,0-2-25 16,-10-11-34 0,1-3-52-16,-21-1-85 0,-8 3 55 15,-10-3-55-15,-13-3-146 16,0-1-47-16,-3 0-149 15,-16 4 549-15,-1 2 260 16,1 6 250-16,13 8-119 16,-7 1-188-16,-4 1-46 15,8 29 33-15,-7 13-100 16,-4 9 20-16,1 10-84 16,7 1-17-16,-1 4 0 15,-4-7-9-15,14-9-78 16,3-2-91-16,0-14-137 15,0-17-300-15</inkml:trace>
  <inkml:trace contextRef="#ctx0" brushRef="#br0" timeOffset="1082">2018 217 1724 0,'0'0'501'0,"0"0"-376"15,0 0-118-15,0 0 5 16,0 0 89-16,0 0-31 16,0 189 16-16,0-140-7 0,20-7-66 15,-1 0 37 1,-3-11-50-16,1-2 0 0,-11-9-3 16,-6-5 3-16,0-4 0 15,0-6-104-15,-39-5-60 16,-3-16-122-16,3-17-537 0</inkml:trace>
  <inkml:trace contextRef="#ctx0" brushRef="#br0" timeOffset="1202">2070 221 1699 0,'0'0'623'16,"0"0"-439"-16,0 0-24 16,196-108-135-16,-119 79 0 15,1 1-25-15,14 2-49 16,-14 8-107-16,-17 6-494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38.9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1 310 16091,'0'0'6586,"45"182"-6586,-45-139-208,0-8-1841,0-15-4024</inkml:trace>
  <inkml:trace contextRef="#ctx0" brushRef="#br0" timeOffset="1">300 0 14859,'0'0'5457,"19"217"-5457,-19-124-304,0-12-3689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3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12699,'0'0'6280,"3"27"-4979,-1-3-1058,9 183 1351,-12-188-1563,0-15-7,0 0 1,1 1 0,0-1-1,0 0 1,0 1 0,0-1-1,1 0 1,0 0-1,1 6 1,12-30 234,8-27-394,47-91-966,-62 127 1016,0-1 0,1 1 0,1 0 0,0 1 0,0 0 0,1 0 0,0 1 0,21-14 0,-30 21 99,1 1-1,0 0 1,-1-1-1,1 1 1,0 0-1,0 0 1,0 0-1,0 1 1,0-1-1,0 0 0,0 1 1,0-1-1,1 1 1,-1 0-1,0-1 1,0 1-1,0 0 1,0 1-1,0-1 1,1 0-1,-1 0 1,0 1-1,0 0 0,0-1 1,0 1-1,0 0 1,0 0-1,0 0 1,0 0-1,-1 0 1,1 0-1,0 1 1,0-1-1,-1 1 0,1-1 1,-1 1-1,0-1 1,1 1-1,-1 0 1,0 0-1,0 0 1,0 0-1,0-1 1,1 4-1,2 8 136,1 1 0,-2-1-1,0 1 1,0 0 0,0 18 0,-3-32-147,4 77 566,-4-48-470,2-1 0,10 52 1,-12-78-115,0-1 0,0 1 1,0 0-1,1-1 1,-1 1-1,0-1 1,1 1-1,-1-1 0,1 1 1,0-1-1,0 1 1,-1-1-1,1 0 1,0 1-1,0-1 0,0 0 1,0 0-1,1 0 1,-1 0-1,0 0 0,0 0 1,1 0-1,-1 0 1,0 0-1,1-1 1,-1 1-1,1 0 0,-1-1 1,1 1-1,-1-1 1,1 0-1,0 1 1,-1-1-1,1 0 0,-1 0 1,1 0-1,0 0 1,-1 0-1,1-1 1,-1 1-1,1 0 0,1-1 1,3-2-157,-1 0 0,1 1 1,-1-2-1,0 1 0,0-1 0,0 1 1,0-2-1,-1 1 0,7-8 0,124-179-5598,-105 144 5222,-30 47 591,0-1 0,0 1 0,0 0 0,1 0 0,-1 0-1,0 0 1,0-1 0,0 1 0,0 0 0,0 0 0,0 0 0,0 0 0,0-1 0,1 1 0,-1 0 0,0 0 0,0 0 0,0 0 0,0 0 0,0 0 0,1-1 0,-1 1 0,0 0 0,0 0 0,0 0 0,0 0 0,1 0 0,-1 0 0,0 0-1,0 0 1,0 0 0,1 0 0,-1 0 0,0 0 0,0 0 0,0 0 0,1 0 0,-1 0 0,0 0 0,0 0 0,0 0 0,0 0 0,1 0 0,-1 0 0,0 1 0,0-1 0,0 0 0,0 0 0,1 0 0,-1 0 0,0 0 0,0 0 0,0 1-1,0-1 1,0 0 0,0 0 0,1 0 0,-1 0 0,0 1 0,0-1 0,0 0 0,0 0 0,0 0 0,0 0 0,0 1 0,0-1 0,0 0 0,0 0 0,0 1 0,4 27 1340,-3 52-622,-1-65-418,-1 17-97,0-20-140,1 0 0,0 0-1,0 1 1,1-1 0,4 15 0,-5-24-89,1 0 0,0-1 0,0 1 0,0-1 0,0 0 0,1 1 0,-1-1 0,0 0 0,1 0 0,0 0 0,-1 0 0,1 0 0,0 0 0,0-1 0,0 1 0,0 0 0,1-1 0,-1 0 0,0 1 0,1-1 0,-1 0 0,1 0 0,-1-1 0,1 1 0,-1 0 0,1-1 0,-1 1 0,1-1 0,4 0 0,0 0-107,0-1 0,0 0 0,0 0 0,0-1 0,0 0 0,0 0-1,0-1 1,-1 1 0,1-1 0,-1-1 0,0 1 0,0-1 0,0 0 0,0-1 0,-1 0 0,1 1-1,-1-2 1,0 1 0,-1 0 0,6-10 0,10-13-762,-2-1 0,28-61 0,-41 80 785,-5 9 90,13-22-155,-6 14 560,-3 12 1205,-1 52-403,-2-30-1130,0-1 0,2 1-1,0-1 1,2 0 0,0 0 0,2-1 0,10 24-1,-17-46-188,1 0-1,0 1 1,0-1-1,0 0 0,0 1 1,0-1-1,0 0 0,0 0 1,0 0-1,0 0 0,1 0 1,-1 0-1,0-1 0,1 1 1,1 1-1,-2-2-105,-1 0 0,1 0 0,0 0 0,-1 0-1,1 0 1,-1 0 0,1 0 0,0 0 0,-1 0 0,1 0-1,0 0 1,-1 0 0,1 0 0,-1-1 0,1 1 0,0 0-1,-1 0 1,1-1 0,-1 1 0,1 0 0,-1-1 0,1 1-1,-1-1 1,1 0 0,7-16-6526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40.2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1 12683,'0'0'8954,"-22"159"-8682,22-104-272,0 6-360,0-15-1409,12-14-4816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40.5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129 819 9234,'0'0'12971,"-100"182"-12507,100-133-184,23-5-280,12-10-328,23-13-840,-6-13-1225,-7-8-3008</inkml:trace>
  <inkml:trace contextRef="#ctx0" brushRef="#br0" timeOffset="1">309 1 13291,'0'0'10274,"-212"251"-10682,157-141-992,14-9-2513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41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215 1 12739,'0'0'8261,"-31"22"-8000,-1 0 13,1 2 1,-31 31 0,56-47-200,0 0 0,0 0 0,1 1 0,0 0 1,0 0-1,1 0 0,1 0 0,-1 1 0,1-1 1,1 1-1,0 0 0,0 0 0,1 0 0,0 0 0,1 0 1,1 13-1,-2 4 134,-3 54 401,10 127 1,-4-195-602,0-1-1,1 0 0,0 0 0,1-1 0,0 1 1,1-1-1,0 0 0,1 0 0,0 0 1,1-1-1,13 17 0,-16-23-39,0 0 1,0 0-1,0 0 0,1 0 0,-1-1 0,1 0 1,0 0-1,0 0 0,0 0 0,0-1 1,0 0-1,1 0 0,-1 0 0,1-1 1,-1 0-1,1 0 0,-1 0 0,1 0 0,0-1 1,-1 0-1,1-1 0,0 1 0,0-1 1,-1 0-1,1 0 0,-1-1 0,7-2 0,-7 2-121,0-1 0,0 0 0,0-1 0,-1 1 0,1-1 0,-1 0-1,0 0 1,0 0 0,0-1 0,0 1 0,-1-1 0,0 0 0,0 0-1,0 0 1,-1 0 0,1-1 0,-1 1 0,-1-1 0,1 1-1,-1-1 1,0 0 0,0 0 0,0 0 0,-1-9 0,1 8 12,-1 0 1,0 0-1,-1 0 0,1 0 1,-2 0-1,1 0 1,0 1-1,-1-1 1,-1 0-1,1 1 0,-1-1 1,0 1-1,0 0 1,-1 0-1,0 0 1,0 0-1,0 1 0,-1-1 1,1 1-1,-8-5 1,3 4 365,-1 0 1,0 1 0,0 1-1,-1 0 1,1 0-1,-1 1 1,0 0 0,0 1-1,0 0 1,0 1 0,0 0-1,-1 1 1,1 0-1,-16 3 1,25-3-214,0 0 0,0 0 0,0 0 0,1 1 0,-1-1 0,0 1 0,0-1 0,1 1 0,-1 0 0,1 0 0,-1 0 0,1 0 0,-1 0 0,1 0 0,-1 0 0,1 0 0,0 0 0,-1 1 0,1-1 0,0 0 0,0 1 0,0-1 0,0 1 0,1 0 0,-1-1 0,0 1 0,0 0 0,1-1 0,-1 1 0,1 0 0,0 0 0,0-1 0,-1 1 0,1 3 0,0-4-15,1-1 0,-1 1-1,0-1 1,0 1 0,0-1 0,1 1 0,-1 0 0,0-1-1,1 1 1,-1-1 0,0 0 0,1 1 0,-1-1 0,1 1-1,-1-1 1,1 1 0,-1-1 0,1 0 0,-1 1 0,1-1-1,-1 0 1,1 0 0,-1 1 0,1-1 0,-1 0 0,1 0-1,0 0 1,-1 0 0,1 0 0,-1 0 0,2 0 0,24 2-42,-18-2 18,17-1-190,0 0-1,1-1 0,-1-2 1,0 0-1,38-13 0,115-53-1435,-28 9 1281,-146 60 377,1-1 36,-1 0 1,1 1-1,0-1 1,0 1 0,0 1-1,8-2 1,-11 8 465,-3 10 11,-1-1 0,-1 0 0,0 0 0,-1 0 1,-9 23-1,7-22-421,1-1-1,0 1 1,1 1 0,1-1 0,-2 29 0,5-44-96,0 0 0,0 0 0,0 0 0,0 0 0,1 0 0,-1 0 0,0 0 0,1 0 0,-1 0 0,1 0 0,-1 0 0,1 0 0,-1 0 0,1 0 0,0-1 0,-1 1 0,1 0 0,0 0 0,0-1 0,-1 1 0,1 0 0,0-1 0,0 1 0,0-1 0,0 1 0,0-1 0,0 1 0,0-1 0,0 0 0,0 0 0,0 1 0,0-1 0,0 0-1,0 0 1,0 0 0,0 0 0,1 0 0,-1 0 0,0 0 0,0-1 0,0 1 0,1-1 0,3 1-28,0-2 0,1 1 0,-1 0 0,0-1 0,0 0 0,0 0 0,-1-1 0,6-2 0,-3-1-99,0 0 1,-1 0 0,0 0 0,-1-1-1,1 0 1,-1 0 0,-1-1 0,1 1-1,-1-1 1,0 0 0,-1 0 0,0 0-1,0-1 1,2-13 0,-3 16 64,-1 0 1,0-1-1,0 1 0,-1-1 1,0 1-1,0-1 0,0 1 1,-1-1-1,0 1 0,0-1 1,-1 1-1,1-1 0,-1 1 1,-1 0-1,1 0 0,-1 0 1,0 0-1,-1 1 0,1-1 1,-6-5-1,0 3 84,-1 0-1,-1 0 0,1 1 1,-23-11-1,-17-12 1250,50 30-1271,0 0 1,0 0-1,0-1 1,0 1-1,0 0 1,0 0-1,0 0 0,0-1 1,0 1-1,0 0 1,0 0-1,0-1 1,0 1-1,0 0 1,0 0-1,0 0 1,0-1-1,0 1 1,0 0-1,0 0 1,0 0-1,1-1 1,-1 1-1,0 0 0,0 0 1,0 0-1,0 0 1,0-1-1,1 1 1,-1 0-1,0 0 1,0 0-1,0 0 1,1 0-1,-1 0 1,0 0-1,0-1 1,0 1-1,1 0 1,-1 0-1,0 0 0,0 0 1,0 0-1,1 0 1,-1 0-1,0 0 1,0 0-1,1 0 1,-1 0-1,0 0 1,0 1-1,1-1 1,13-3-90,237-8-160,-243 10 244,0 1-1,-1 1 1,1-1-1,0 2 1,0-1-1,-1 1 1,1 0 0,-1 0-1,1 1 1,-1 0-1,0 0 1,11 8-1,-13-7 71,-1 0 0,0 0 0,0 1 1,0-1-1,0 1 0,-1 0 0,1 0 0,-1 0 0,-1 1 0,1-1 0,-1 1 0,0 0 0,0-1 0,0 1 0,-1 0 0,1 12 0,3 36 1244,-4 73 0,-2-67-1103,1-59-208,0-1 0,1 1 0,-1-1 1,0 0-1,0 1 0,0-1 0,1 1 1,-1-1-1,0 0 0,1 1 0,-1-1 0,0 1 1,1-1-1,-1 0 0,0 1 0,1-1 1,-1 0-1,0 0 0,1 1 0,-1-1 0,1 0 1,-1 0-1,1 0 0,-1 0 0,1 0 0,-1 1 1,1-1-1,-1 0 0,1 0 0,-1 0 1,0 0-1,1 0 0,-1 0 0,1-1 0,-1 1 1,1 0-1,-1 0 0,1 0 0,-1 0 1,1 0-1,-1-1 0,0 1 0,1 0 0,-1 0 1,1-1-1,-1 1 0,0 0 0,1-1 1,-1 1-1,0 0 0,1-1 0,25-16-127,-14 5-67,-1 1 0,0-2 1,-1 0-1,-1 0 0,0 0 0,0-1 1,-2-1-1,0 1 0,0-1 0,-1-1 1,6-26-1,-6 16-31,-1 0 0,-1-1-1,-2 0 1,0 0 0,-2 0 0,-4-37 0,3 57 192,0 0 1,-1-1-1,0 1 0,0 0 1,-1 0-1,0 1 0,0-1 0,-1 1 1,1-1-1,-1 1 0,-1 0 1,1 0-1,-1 1 0,0-1 1,-6-4-1,8 7-116,0 1 0,-1 0 1,1 0-1,0 0 0,-1 0 0,1 0 0,-1 1 0,0-1 1,1 1-1,-1 0 0,0 0 0,0 1 0,0-1 0,0 1 1,0 0-1,0-1 0,0 2 0,0-1 0,1 1 0,-1-1 1,0 1-1,0 0 0,0 0 0,1 1 0,-1-1 1,0 1-1,1 0 0,-1 0 0,-3 2 0,-21 23-9133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41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 0 7762,'0'0'17139,"-58"104"-16971,48-23 8,4 3-176,2-3-128,4-9-8,-3-8-568,-3-6-1040,-1-18-665,-2-14-2936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42.4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1 550 17436,'0'0'3410,"39"-15"-2381,13-5-954,184-79 69,-179 71-32,76-50 0,-112 64-89,-2 0 0,0-2-1,-1 0 1,-1-1 0,0 0-1,26-38 1,-38 48-14,-1 1-1,-1-1 1,0 0 0,0 0-1,0 0 1,-1-1 0,0 1 0,0 0-1,-1-1 1,1 0 0,-2 1-1,0-16 1,0 21 11,0 0-1,-1-1 1,1 1 0,-1-1-1,0 1 1,0 0 0,1-1-1,-2 1 1,1 0 0,0 0-1,0 0 1,-1 0-1,1 0 1,-1 0 0,0 0-1,1 0 1,-3-1 0,1 1 16,0 1 1,0-1-1,0 1 1,0 0 0,-1 0-1,1 0 1,0 0-1,0 1 1,-1-1 0,1 1-1,0 0 1,-1 0-1,1 0 1,0 0-1,-7 2 1,5-1-21,0 1-1,-1 0 1,1 0 0,0 0-1,0 1 1,0 0 0,1 0-1,-1 0 1,1 0 0,0 1-1,-1 0 1,1 0 0,1 0-1,-1 0 1,1 0 0,0 1-1,0 0 1,0-1 0,0 1-1,-2 7 1,-3 7 48,1-1 1,1 1-1,1 0 0,-5 31 1,6-23 4,1 1-1,1-1 1,2 1 0,0-1 0,2 0-1,2 1 1,0-1 0,1 0-1,10 26 1,-12-44-78,0 0-1,0-1 1,1 1 0,1-1-1,-1 0 1,1 0 0,1 0-1,-1-1 1,1 0 0,1 0-1,-1 0 1,1-1 0,0 0-1,1 0 1,-1-1 0,1 0-1,0 0 1,1-1-1,-1 0 1,1 0 0,0-1-1,0 0 1,0-1 0,0 0-1,0 0 1,0-1 0,1 0-1,-1-1 1,17-1 0,-18 0-135,0 0 1,0-1 0,0 1 0,-1-2-1,1 1 1,-1-1 0,0 0 0,0-1-1,0 0 1,0 0 0,0-1 0,-1 1-1,0-1 1,0 0 0,0-1 0,-1 0-1,8-9 1,6-11-502,-1-2 0,28-57 0,-20 35 839,-24 48 447,-2 203 785,-1-198-1436,1 0 0,0 0 0,1 0 0,-1 1 0,1-1 0,-1 0 0,1 0 0,0 0 0,0 0-1,0-1 1,0 1 0,1 0 0,-1 0 0,1-1 0,0 1 0,-1-1 0,1 1 0,0-1 0,1 0 0,-1 0 0,0 0 0,1 0 0,-1 0 0,1 0-1,-1-1 1,1 1 0,0-1 0,0 0 0,0 1 0,0-2 0,0 1 0,0 0 0,3 0 0,-1 0-154,0-1 0,0 0 0,0 0 0,1 0 1,-1-1-1,0 0 0,0 0 0,0 0 0,0 0 0,-1-1 0,1 0 1,0 0-1,0 0 0,-1 0 0,0-1 0,1 0 0,-1 0 0,0 0 1,6-6-1,4-9-764,-1 0 0,-1-1 0,0 0 0,-2 0 0,10-24 0,28-48-202,-48 90 1262,0 0-1,0 1 1,0-1 0,1 1-1,-1-1 1,0 1-1,1-1 1,-1 1-1,0-1 1,1 1-1,-1-1 1,1 1 0,-1 0-1,1-1 1,-1 1-1,1 0 1,-1-1-1,1 1 1,-1 0 0,1 0-1,0-1 1,-1 1-1,1 0 1,-1 0-1,2 0 1,4 11 1632,-5 29-583,-1-36-983,0 264 939,0-254-3662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42.7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0 113 20236,'0'0'4497,"164"-23"-3985,-77 8-512,38-11-232,-25 0-256,-13 3-3817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48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18 113 10018,'0'0'7026,"-2"-13"-5979,-2-29-633,1 14 884,0-2 3336,2 101-3675,-2-23-907,2 90 316,4 179-374,-2-293-45,2 1 1,6 27 0,-8-46-262,0 0 0,1-1 0,0 1 0,0-1 0,0 1 0,1-1 0,-1 0 0,1 0 0,1 0 0,-1-1 0,1 1 0,-1-1 0,1 1 0,9 6 0,4-5-4576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48.7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0 206 16780,'0'0'6233,"186"-64"-6233,-54 12-944,-19 6-1489,-14 2-3992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2T07:13:30.98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4115 10770 573 0,'0'0'89'0,"0"0"890"16,0 0-709-16,0 0-189 15,0 0-33-15,0 0 37 16,2-81-13-16,0 69 60 16,0 4-62-16,-2 7-7 15,0-1 44-15,0 2-34 16,0 0 14-16,0 0-1 15,0 0-65-15,0 11-4 16,0 18-17-16,-2 17 0 0,-12 16 30 16,4 18-7-16,-9 11 6 15,9 2 20-15,-4 0-48 16,5-4 41-16,7-12-42 16,2-10 6-16,0-11-22 15,4-12 16-15,14-10 0 16,5-10-1-16,1-8-27 15,5-12-4-15,0-4-62 16,0-4-115-16,-11-36-27 16,-7 2-424-16,-11-2-865 0</inkml:trace>
  <inkml:trace contextRef="#ctx0" brushRef="#br0" timeOffset="132.44">3838 11279 1564 0,'0'0'659'0,"0"0"-332"0,0 0-74 15,0 0-184-15,0 0-56 16,138-64 8-16,-67 63-21 16,6 1-45-16,16 5-174 15,-18 15-336-15,-19-2-853 0</inkml:trace>
  <inkml:trace contextRef="#ctx0" brushRef="#br0" timeOffset="601.88">4625 11249 1644 0,'0'0'402'0,"0"0"-226"15,0 0-69-15,0 0-54 16,0 0 17-16,0 0-27 16,0 0 12-16,-51 76 43 15,26-40-60-15,-4-1-37 0,5-5 37 16,-1-5-32-16,3-5-6 15,0-9 7-15,1-8 10 16,4-3 11-16,1 0-28 16,5-13 10-16,7-11-4 15,4-6 2-15,0 0-8 16,19 3 0-16,10 5 15 16,5 11-23-16,4 8 8 15,2 3-10-15,-2 7-13 16,-3 16 3-16,4 5-103 15,-6 11-71-15,-9-10-343 16,-6-4-625-16</inkml:trace>
  <inkml:trace contextRef="#ctx0" brushRef="#br0" timeOffset="822.16">4384 11604 1854 0,'0'0'555'15,"0"0"-398"-15,0 0-57 16,0 0-49-16,0 0 35 16,0 0-32-16,0 0-11 0,159 0-43 15,-111 0-14-15,6 0-155 16,-14 0-163-16,-13 2-494 0</inkml:trace>
  <inkml:trace contextRef="#ctx0" brushRef="#br0" timeOffset="1122.33">4444 11747 1084 0,'0'0'498'0,"0"0"-240"16,0 0-69-16,0 0-48 0,0 0-49 16,0 0-15-16,0 0-45 15,85-37-6-15,-75 53 34 16,-10 14-31-16,0 8 72 16,-12 8 27-16,-11 1-68 15,0-4 32-15,4-6-52 16,6-8-34-16,13-10 17 15,0-9-11-15,22-6-6 16,17-4-6-16,9-4-106 16,24-32-111-16,-13 2-259 15,-7 0-681-15</inkml:trace>
  <inkml:trace contextRef="#ctx0" brushRef="#br0" timeOffset="1340.51">4906 11462 1993 0,'0'0'604'16,"0"0"-410"-16,0 0-69 15,0 0-101-15,0 0-24 16,0 0-13-16,0 0-172 15,0 60 27-15,-5-22-416 16,-4-6-1298-16</inkml:trace>
  <inkml:trace contextRef="#ctx0" brushRef="#br0" timeOffset="1476.59">4892 11775 1870 0,'0'0'752'15,"0"0"-749"-15,0 0-3 16,0 0-25-16,0 0 18 15,-60 122 7-15,27-68-72 16,6-9-183-16,4-7-593 0</inkml:trace>
  <inkml:trace contextRef="#ctx0" brushRef="#br0" timeOffset="2176.39">5303 11532 1426 0,'0'0'269'0,"0"0"-202"15,0 0 67-15,0 0 38 0,0 0 0 16,-10 136-73 0,6-101-41-16,0-8 6 0,2-3-63 15,2-10 7-15,0-6-8 16,0-8 13-16,0 0 14 16,0-9-27-16,0-19-27 15,10-8-44-15,4-5-28 16,7 1 31-16,-6 8 62 15,3 8 6-15,-5 13 124 16,0 11-75-16,-3 0-30 16,-2 23 44-16,-6 14-31 15,5 10 28-15,-5 1-51 0,3 3 4 16,0-5-26-16,1-6-23 16,7-12-151-16,-3-12-179 15,-2-12-744-15</inkml:trace>
  <inkml:trace contextRef="#ctx0" brushRef="#br0" timeOffset="2316.58">5573 11633 914 0,'0'0'1514'0,"0"0"-1488"16,0 0-26-16,0 0-59 15,0 0-83-15,117 11-72 16,-86 1-128-16,-2-1-602 0</inkml:trace>
  <inkml:trace contextRef="#ctx0" brushRef="#br0" timeOffset="2526.06">5905 11680 515 0,'0'0'1346'0,"0"0"-1204"16,33-102-142-16,-22 53-189 15,-4 0 15-15,-3 6 174 16,-4 10 99-16,0 15 136 15,0 15-12-15,0 3-130 16,-9 31-65-16,3 15 2 16,-3 14 62-16,4 6-79 15,3 4-13-15,2 18-13 0,0-18-267 16,0-15-550-16</inkml:trace>
  <inkml:trace contextRef="#ctx0" brushRef="#br0" timeOffset="2888.75">6651 11358 2192 0,'0'0'620'0,"0"0"-460"16,0 0-147-16,0 0 32 15,0 0-45-15,0 0 1 16,0 0 12-16,69-4-13 16,-42 4 0-16,0 7-85 15,-11 13-215-15,-5-3-80 16,-11-3-430-16</inkml:trace>
  <inkml:trace contextRef="#ctx0" brushRef="#br0" timeOffset="3000.09">6647 11529 1622 0,'0'0'913'15,"0"0"-676"-15,0 0-199 16,0 0-38-16,0 0-32 16,0 0-40-16,0 0-151 15,120 14-271-15</inkml:trace>
  <inkml:trace contextRef="#ctx0" brushRef="#br0" timeOffset="9600.44">7436 10971 1099 0,'0'0'280'0,"0"0"-193"16,0 0 57-16,0 0-86 0,0 0-52 16,0 0 0-1,9 28 40-15,-7-19 57 0,0-2 64 16,-2-1-87-16,2 0 1 15,-2 4 52-15,0 8-50 16,0 5-18-16,0 14 21 16,0 7-5-16,-6 11 44 15,1 6-49-15,3 3-31 16,2 2 4-16,0 0-48 16,0-8 26-16,0-5-27 15,11-9 0-15,3-8-9 16,-1-8 9-16,5-10-13 15,-1-8-81-15,10-10-173 16,-4 0-56-16,-9-15-460 0</inkml:trace>
  <inkml:trace contextRef="#ctx0" brushRef="#br0" timeOffset="9762.57">7197 11410 2104 0,'0'0'529'15,"0"0"-366"-15,0 0-44 16,0 0-84-16,125-91-34 16,-60 76 13-16,2 3-14 15,19 12-115-15,-18 0-356 16,-17 0-841-16</inkml:trace>
  <inkml:trace contextRef="#ctx0" brushRef="#br0" timeOffset="10348.44">7768 11508 1719 0,'0'0'348'0,"0"0"-258"0,0 0 36 15,0 0-76 1,0 0 17-16,0 0 93 0,0 0-69 15,-74 134 1-15,74-96-31 16,0-1-52-16,12-10 33 16,7-6-42-16,10-11 1 15,8-10 2-15,-2 0 4 16,3-19-7-16,-5-7 0 16,-10-4-54-16,-8-2 53 15,-13 4-23-15,-2 6 24 16,0 5-16-16,-15 12 7 15,-3 5-42-15,-6 8-104 16,4 16-178-16,6-2-366 0</inkml:trace>
  <inkml:trace contextRef="#ctx0" brushRef="#br0" timeOffset="10553.84">8013 11798 1774 0,'0'0'633'0,"0"0"-499"16,0 0-91-16,0 0-12 15,0 0-24-15,0 0 47 16,-37 120-46-16,23-74 2 16,5-5-20-16,7 5-124 15,2-12-141-15,0-14-371 0</inkml:trace>
  <inkml:trace contextRef="#ctx0" brushRef="#br0" timeOffset="10858.57">8156 11576 2080 0,'0'0'359'0,"0"0"-280"15,0 0-70-15,0 0 50 16,0 0-16-16,0 0 50 16,5 110-11-16,14-84-69 0,8-5 34 15,4-11-47 1,0-9 0-16,-2-1-17 0,-6-5 10 16,-7-16-2-16,-12-3 7 15,-4 1-11-15,0-1-4 16,-20-1 17-16,-5 7 0 15,-2 6-12-15,6 6-73 16,0 6-133-16,8 0-315 16,8 8-320-16</inkml:trace>
  <inkml:trace contextRef="#ctx0" brushRef="#br0" timeOffset="11490.66">8462 11566 375 0,'0'0'1295'0,"0"0"-1017"16,0 0-78-16,0 0-84 15,0 0-42-15,0 0-34 0,0 0-31 16,21-43 0-16,-5 31-9 16,5 5 0-16,-6 5 6 15,-1 2-3-15,-6 0-3 16,-8 8 31-16,0 14 21 15,0 10 75-15,-18 5-62 16,-3 0-22-16,-4-3 29 16,2-3-60-16,10-9 10 15,8-7-22-15,5-7 23 16,0-3-25-16,14-5 2 16,13 0-12-16,6-5 11 15,3-14-113-15,1-7 3 16,-3-4 17-16,-10 1 2 0,1 3 90 15,-14 4-17 1,-4 6 19-16,-7 8 94 0,0 4 42 16,0 4 0-16,0 0-87 15,0 12-38-15,0 9-8 16,0 11-3-16,11-1 0 16,2 5-2-16,-1-1 17 15,-1-3-15-15,-5-5 0 16,-4 0-8-16,-2-8-10 15,0-2-59-15,-8-7-50 16,-26-10-69-16,5 0-181 16,2-10-347-16</inkml:trace>
  <inkml:trace contextRef="#ctx0" brushRef="#br0" timeOffset="11601.95">8711 11523 1761 0,'0'0'656'0,"0"0"-507"16,0 0-81-16,141-52-66 15,-88 41-2-15,21 7 0 16,-12 4-228-16,-10 0-560 0</inkml:trace>
  <inkml:trace contextRef="#ctx0" brushRef="#br0" timeOffset="11975.39">9257 11485 1512 0,'0'0'1005'0,"0"0"-650"16,0 0-189-16,0 0-27 15,0 0-41-15,0 0-97 16,0 0-2-16,0-48-17 15,0 69-143-15,0 6-153 16,0-1-401-16</inkml:trace>
  <inkml:trace contextRef="#ctx0" brushRef="#br0" timeOffset="12104.61">9291 11877 1962 0,'0'0'576'0,"0"0"-515"16,0 0-10-16,0 0-51 15,-76 112 0-15,47-84-11 16,-20 12-85-16,9-10-281 16,-1-2-965-16</inkml:trace>
  <inkml:trace contextRef="#ctx0" brushRef="#br0" timeOffset="15069.63">9721 11596 232 0,'0'0'188'16,"0"0"67"-16,0 0-214 16,0 0-17-16,0 0-23 15,0 0-2-15,0 0 2 16,2 19 141-16,-2-6-73 16,-2-3-60-16,-5 2 56 15,5-3 120-15,-2-1 3 0,-3-2 41 16,4 3-31-16,-1-5-21 15,2 0 35-15,2-1-70 16,0-3 18-16,0 0-2 16,0 0-48-16,4-9 1 15,14-11-95-15,3-6-2 16,2-4-13-16,4-2-1 16,-2 2-18-16,0 2 2 15,-7 4-32-15,-3 4 39 16,-6 8 5-16,-4 6 4 15,-3 6 7-15,-2 0-5 16,0 8 5-16,0 20 13 0,0 10-20 16,-7 8 50-1,-2 8-30-15,0-2-14 0,5-1 18 16,2-9-24-16,2-8-17 16,0-10-38-16,15-11-173 15,23-13-27-15,-5-20-252 16,1-5-550-16</inkml:trace>
  <inkml:trace contextRef="#ctx0" brushRef="#br0" timeOffset="15421.01">10117 11550 1744 0,'0'0'613'16,"0"0"-525"-16,0 0-45 16,0 0 55-16,0 0-31 15,-108 114 61-15,100-84-89 16,8-2 3-16,14-6-13 0,26-5-18 15,7-7 1-15,11-6-12 16,0-4 0-16,-3 0-14 16,-3 0-41-16,-17-7-73 15,-8 2 3-15,-11-2-28 16,-16 2-7-16,0-2-26 16,-4 0-148-16,-21-4 91 15,-4 2 147-15,7-1 96 16,-3 1 87-16,8 7 64 15,1 2 90-15,7 0-30 16,-3 16-63-16,8 15 15 16,0 9-108-16,-1 8-23 15,1 8-23-15,0 0 11 0,4 2-40 16,0-5 10 0,0-3-208-16,0-13-178 0,0-15-1257 0</inkml:trace>
  <inkml:trace contextRef="#ctx0" brushRef="#br0" timeOffset="15792.34">10580 11365 829 0,'0'0'1654'16,"0"0"-1320"-16,0 0-233 16,0 0-87-16,0 0 4 0,0 0-23 15,0 0 5 1,108 3 0-16,-70 12-7 0,-5 9-171 16,-10-1-132-16,-17-3-355 15</inkml:trace>
  <inkml:trace contextRef="#ctx0" brushRef="#br0" timeOffset="15922.43">10584 11589 1842 0,'0'0'724'0,"0"0"-595"16,0 0-100-16,133-37-10 16,-62 21-38-16,-13 6-114 15,-4 2-350-15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50.0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0 12515,'0'0'7824,"-2"9"-7507,1 36 451,2 0-1,12 78 0,1 20 200,-7 229-311,-7-371-612,2-19-169,0 0 0,1 1 0,1 0 0,0-1 0,2 1 0,0 1 0,10-21 0,-13 31 94,-1 1-1,1-1 1,1 1-1,-1 0 1,1 0-1,0 0 1,0 0-1,0 0 1,1 1 0,-1 0-1,1 0 1,0 0-1,0 1 1,1 0-1,-1 0 1,1 0-1,0 1 1,-1-1-1,1 1 1,0 1 0,0-1-1,0 1 1,11-1-1,-14 2 32,0 1 1,0 0-1,0 0 0,-1 0 0,1 0 0,0 0 1,-1 1-1,1-1 0,-1 1 0,1 0 0,-1-1 1,0 1-1,1 0 0,-1 0 0,0 1 0,0-1 1,-1 0-1,1 1 0,0-1 0,-1 1 0,0 0 1,1-1-1,1 6 0,4 12 60,0-1 0,6 28 0,-8-29-26,-3-10-34,0 2 27,1 0 0,1 0 1,-1 0-1,1 0 0,7 9 0,-11-17-38,1-1 0,0 0 0,0 1 0,0-1-1,0 0 1,0 0 0,0 0 0,0 0 0,0 0 0,0 0 0,1 0-1,-1 0 1,0 0 0,1-1 0,-1 1 0,1 0 0,-1-1-1,1 1 1,-1-1 0,1 0 0,-1 1 0,1-1 0,-1 0-1,1 0 1,-1 0 0,1 0 0,-1 0 0,1 0 0,-1-1 0,1 1-1,-1 0 1,1-1 0,-1 1 0,1-1 0,-1 0 0,1 1-1,-1-1 1,0 0 0,0 0 0,1 0 0,-1 0 0,0 0-1,0 0 1,1-1 0,5-6-434,0 1 0,0-1 0,-1 0 0,0-1-1,-1 0 1,0 0 0,0 0 0,5-15 0,27-87-3605,-31 89 3498,12-52 769,-15 84 2444,0 70-1361,6 61 1681,-7-121-2658,1-1 0,1 0 0,1 1 1,14 35-1,-3-28-928,-16-26 513,1 0 0,0 0 0,0 0 1,-1 0-1,1 0 0,0 0 0,0 0 0,0 0 1,0 0-1,0-1 0,0 1 0,0-1 0,1 1 1,-1-1-1,0 1 0,0-1 0,0 1 0,1-1 1,-1 0-1,0 0 0,0 0 0,2 1 0,5-8-4526,-6-15-4099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50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1 145 18628,'0'0'5217,"209"-76"-5217,-119 56-592,38-3-744,-25 9-1777,-10 2-14387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50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296 1 17932,'0'0'2712,"-58"194"-2408,46-99 633,8 6 191,4-5-680,0-12-384,23-21 160,12-14-224,10-20-416,23-29-1040,-10 0-1081,-10-17-4392</inkml:trace>
  <inkml:trace contextRef="#ctx0" brushRef="#br0" timeOffset="1">1 443 13275,'0'0'9690,"237"-5"-10530,-105-7-833,-22-2-647,-20 2-3681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51.5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1 333 9090,'0'0'8232,"11"-32"-7904,34-106-322,-38 121 3,-1-1 1,0 0-1,-2 0 1,0 0-1,-1 0 1,1-35-1,-4 53 7,-1 0 1,1-1-1,-1 1 0,1 0 0,0-1 0,-1 1 0,1 0 0,-1 0 0,1 0 0,-1 0 0,1-1 0,-1 1 0,1 0 0,-1 0 0,1 0 0,-1 0 0,1 0 0,-1 0 0,1 0 0,-1 0 0,1 0 0,-1 1 0,1-1 0,-1 0 0,1 0 0,-1 0 0,1 1 0,-1-1 0,1 0-6,-4 2 64,1 0 0,0 0 0,0 0-1,0 1 1,0-1 0,0 1 0,1 0-1,-1-1 1,1 1 0,0 0 0,0 0-1,0 1 1,0-1 0,0 0 0,1 1-1,-1-1 1,1 1 0,0 0 0,0-1 0,0 1-1,1 0 1,-1 4 0,-1 8 197,1 0 0,0 0 0,1 0 1,2 17-1,-1-27-226,1-1 0,-1 0 0,1 1 0,0-1 0,0 0 0,0 0 0,1 0 0,0-1 0,0 1 0,0-1 0,0 1 0,1-1 0,0 0 0,0 0 0,0-1 0,0 1 0,0-1 0,1 0 0,0 0 1,-1 0-1,1-1 0,10 4 0,-4-2-216,1 0 1,0 0 0,1-1 0,-1-1 0,0 0 0,1-1 0,-1 0 0,1-1 0,15-1-1,-27 1 124,0-1 0,0 1 0,0-1 0,0 0 0,0 1 0,0-1 0,0 0 0,0 1 0,0-1 0,-1 0 0,1 0 0,0 0-1,0 0 1,-1 0 0,1 0 0,0 0 0,-1 0 0,1 0 0,-1 0 0,0 0 0,1 0 0,-1-2 0,9-33-751,-5 18 169,-1 8 457,-3 8 189,0-1-1,1 1 1,-1 0-1,0 0 1,1 0 0,-1 0-1,1 0 1,0 0-1,0 0 1,0 0-1,0 1 1,0-1-1,0 0 1,0 0 0,0 1-1,1-1 1,-1 1-1,1-1 1,-1 1-1,1-1 1,0 1-1,-1 0 1,1 0 0,0 0-1,0 0 1,0 0-1,0 0 1,0 1-1,2-2 1,-3 3 7,0-1 0,0 1 1,0 0-1,0-1 0,0 1 1,0 0-1,0 0 0,-1-1 0,1 1 1,0 0-1,0 0 0,-1 0 1,1 0-1,-1 0 0,1 0 0,-1 0 1,1 0-1,-1 0 0,1 0 0,-1 0 1,0 2-1,9 31 242,-7-28-217,-2-4-50,12 31 158,-10-31-157,-1-1 1,0 0-1,1 0 0,-1 0 0,0 0 0,1-1 0,-1 1 0,1 0 1,0-1-1,-1 1 0,1-1 0,-1 1 0,1-1 0,0 0 0,-1 1 1,1-1-1,0 0 0,0 0 0,1-1 0,0 0-81,0 0-1,0 0 1,0-1-1,0 1 1,0-1 0,-1 0-1,1 1 1,0-2-1,-1 1 1,0 0-1,1 0 1,-1-1 0,0 1-1,0-1 1,0 1-1,-1-1 1,1 0-1,-1 0 1,1 0-1,1-6 1,24-65-1771,-18 48 2289,-6 38 1411,-3-7-1759,0-1 0,1 0-1,-1 1 1,1-1 0,0 0 0,0 1-1,1-1 1,-1 0 0,1 0 0,0 0-1,3 4 1,1-4-64,0 1-1,0-1 1,0 0 0,1 0-1,0-1 1,0 1 0,0-2 0,0 1-1,0-1 1,0 0 0,1 0-1,-1-1 1,1 0 0,11 0-1,-8-1-163,0 1 0,0-1 0,0-1 0,-1 0 0,1-1 0,0 0 0,0-1 0,-1 0 0,15-6 0,-21 6 112,1 0-1,-1 0 1,0 0 0,-1 0-1,1-1 1,0 0 0,-1 0-1,0 0 1,0 0 0,0-1-1,-1 1 1,1-1 0,-1 1-1,0-1 1,0 0 0,-1 0 0,1 0-1,-1 0 1,0 0 0,-1 0-1,1 0 1,-1 0 0,0-1-1,0 1 1,-1 0 0,1 0-1,-1 0 1,-2-6 0,3 10 81,0 1 0,-1-1 0,1 1-1,0 0 1,0-1 0,-1 1 0,1-1 0,0 1 0,-1 0 0,1-1 0,-1 1 0,1 0 0,0-1 0,-1 1 0,1 0 0,-1-1 0,1 1-1,-1 0 1,1 0 0,-1 0 0,1 0 0,-1-1 0,1 1 0,-1 0 0,1 0 0,-1 0 0,1 0 0,-1 0 0,1 0 0,-1 0 0,1 0 0,-1 1-1,1-1 1,-1 0 0,1 0 0,-1 0 0,1 0 0,0 1 0,-1-1 0,1 0 0,-1 0 0,1 1 0,-1-1 0,1 0 0,0 1 0,-1-1 0,1 1-1,0-1 1,-1 1 0,-3 45 49,1 0 0,7 84 0,-3-111-80,11 123 156,-5-76 41,-3 0 0,-2 1 0,-10 87 0,6-140-195,-1-1 0,-1 1 0,0-1 0,-1 0 0,0 0 0,-1 0-1,-1-1 1,0 0 0,0 0 0,-1-1 0,0 0 0,-1-1 0,-1 1 0,0-2-1,0 1 1,-19 12 0,13-10 22,-1-2-1,-1 0 1,0-1-1,0-1 1,-1 0-1,0-2 1,-1 0 0,1-1-1,-1-1 1,-34 3-1,49-7 38,0 1 0,0-1-1,0 0 1,0 0 0,-1 0 0,1-1-1,0 0 1,0 0 0,0 0 0,0-1-1,0 0 1,1 0 0,-6-2 0,7 1-41,1 1 1,-1-1-1,1 1 1,0-1 0,0 0-1,0 0 1,0 0 0,0 0-1,0 0 1,1-1 0,0 1-1,0-1 1,0 1 0,0 0-1,0-1 1,0 0 0,1 1-1,0-8 1,0-2-37,0 1 1,1-1-1,1 0 1,0 0-1,1 1 0,0 0 1,1-1-1,0 1 1,1 0-1,0 1 1,1-1-1,0 1 0,1 1 1,13-18-1,9-7-174,2 2 0,1 0 0,40-30-1,235-169-4802,-170 140-3404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52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0 8242,'0'0'11061,"0"33"-10413,-3 220 1167,5-165-1381,0-44-296,-2 0 0,-1-1 0,-2 1 0,-16 73 0,19-115-104,0-7 31,1-8-204,1-1 0,0 1-1,1 0 1,1 0 0,0 0 0,1 0 0,0 1-1,1-1 1,0 1 0,10-13 0,-6 9-83,1 0 0,1 0 0,1 2-1,0-1 1,1 2 0,25-21 0,-32 30 244,-1 1 0,0-1 0,1 1 1,0 0-1,0 0 0,0 1 0,12-3 0,-17 5-10,1-1 0,-1 1 0,0 0-1,0 0 1,0-1 0,0 1 0,1 0 0,-1 1-1,0-1 1,0 0 0,0 1 0,0-1-1,0 1 1,0 0 0,0-1 0,0 1 0,0 0-1,0 0 1,0 1 0,0-1 0,0 0-1,-1 0 1,1 1 0,-1-1 0,1 1 0,-1 0-1,1-1 1,-1 1 0,2 3 0,0 4 93,0 1 0,0-1 0,-1 1 1,0-1-1,-1 1 0,0 0 0,0 0 0,-1 0 1,-1-1-1,0 1 0,-2 15 0,0-12-32,0-1 0,0 0-1,-2 0 1,1 0 0,-1 0-1,-1 0 1,0-1-1,-12 17 1,8-16-38,0 0-1,-1-1 1,0-1 0,-1 1-1,-22 14 1,26-20-95,0 0-1,0-1 1,0 0 0,-1-1 0,1 1-1,-1-2 1,0 1 0,0-1 0,1-1 0,-19 2-1,26-3 33,0 0-1,-1 0 0,1 0 1,0 0-1,0-1 0,0 1 1,0 0-1,-1-1 0,1 1 1,0-1-1,0 1 0,0-1 1,0 1-1,0-1 0,0 0 1,0 0-1,0 1 0,0-1 1,1 0-1,-1 0 0,0 0 1,0 0-1,1 0 0,-2-1 1,1-1-62,0 0 1,0 0 0,0-1 0,0 1 0,0 0 0,1-1 0,-1 1 0,1-7 0,0 0-207,1 1 0,0-1-1,1 0 1,0 1 0,0-1 0,4-9 0,0 6-126,1 0 1,0 1 0,1 0-1,0 0 1,1 1-1,0 0 1,1 0-1,0 1 1,1 0-1,0 1 1,13-9 0,-12 10 525,0 1 0,0 0 0,1 0 1,0 2-1,0-1 0,0 2 0,1 0 1,-1 0-1,1 1 0,0 1 0,21-1 1,-32 3-45,1 0 0,-1 1 0,0-1 0,0 0 0,0 1 0,0 0 0,1 0 0,-1 0 1,0 0-1,-1 0 0,1 1 0,0-1 0,0 1 0,0 0 0,-1-1 0,1 1 0,-1 1 0,0-1 0,1 0 1,-1 1-1,2 3 0,2 4 228,0 1 1,-1 0-1,0-1 1,5 21-1,-6-17-13,0-1 0,2 0 1,8 17-1,-12-26-242,0-1 0,1 0 0,-1 0 0,0 0 0,1 0 0,0-1 0,0 1 1,0-1-1,0 1 0,0-1 0,0 0 0,0 0 0,1-1 0,-1 1 0,1-1 0,6 3 0,-3-3 8,1 0 0,-1 0-1,0 0 1,0-1-1,1 0 1,-1 0 0,0-1-1,0 0 1,0 0-1,1-1 1,-1 1 0,0-2-1,7-3 1,-3 1-36,-1 0 0,-1-1 0,1-1 1,-1 1-1,0-2 0,0 1 0,13-17 0,-8 6-70,0 0-1,-1-1 1,-1-1-1,-1-1 0,-1 1 1,0-1-1,11-43 1,-15 38-54,-1 1 0,-1-1 0,-1-1 0,-2 1 0,-2-40 0,-3 55 490,-2 17-112,-2 20-53,6 30-93,3 1 0,3-1-1,1 0 1,4-1 0,17 65 0,-20-95-480,-1 1 0,-1 1 0,-1-1 1,-1 33-1,-8-30-2599,-14-12-2170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52.8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50 12123,'0'0'10530,"225"-50"-10866,-110 50-1001,-18 0-1007,-17 12-4321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53.5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65 15539,'0'0'7425,"-3"-14"-6693,1 8-688,2 1-24,-1 1 0,0 0 0,0 0 0,0 0 0,-1 1 0,1-1 0,-1 0 0,-3-4 0,5 7-18,0 1 0,-1 0 0,1-1-1,0 1 1,-1 0 0,1 0 0,-1-1 0,1 1 0,0 0 0,-1 0 0,1 0 0,-1-1 0,1 1-1,-1 0 1,1 0 0,-1 0 0,1 0 0,0 0 0,-1 0 0,1 0 0,-1 0 0,1 0-1,-1 0 1,1 0 0,-1 0 0,1 1 0,-1-1 0,1 0 0,0 0 0,-1 0 0,0 1-1,-20 23 80,11-7-53,1 1 0,1 0 0,0 0 0,2 0 0,0 1 0,1 0 1,1 0-1,0 1 0,0 22 0,3-26 21,1 0 1,0 0-1,1 0 1,1 0-1,0 0 1,1 0-1,1 0 1,1-1-1,0 1 1,1-1-1,11 21 1,-3-14 45,31 35 1,10 15 38,-54-72-140,0 1 0,-1 0-1,1 0 1,-1-1 0,1 1-1,-1 0 1,1 0 0,-1 0-1,1-1 1,-1 1 0,0 0 0,1 0-1,-1 0 1,0 0 0,0 0-1,0 0 1,0 0 0,0 0-1,0-1 1,0 1 0,0 0-1,0 0 1,0 0 0,0 0-1,-1 0 1,1 0 0,0 0-1,-1 0 1,1-1 0,0 1-1,-1 0 1,1 0 0,-1 0-1,0-1 1,1 1 0,-1 0-1,1-1 1,-1 1 0,0 0-1,0-1 1,1 1 0,-1-1-1,0 1 1,0-1 0,0 1-1,0-1 1,1 0 0,-1 0 0,0 1-1,0-1 1,0 0 0,0 0-1,0 0 1,0 0 0,0 0-1,-1 0 1,-6 1-64,0-1 0,0 0 0,0-1 0,0 0 0,-9-2 0,13 2-22,0-1 0,0 0 0,0 0 0,0 0-1,1 0 1,-1-1 0,1 1 0,-1-1 0,1 0-1,0 0 1,0 0 0,0-1 0,1 1 0,-1-1 0,1 1-1,0-1 1,0 0 0,0 0 0,0 0 0,1 0 0,0 0-1,-1 0 1,1 0 0,1 0 0,-1-1 0,1 1 0,0 0-1,0-6 1,-1 2-110,1 1-1,0-1 0,1 1 1,0-1-1,0 1 1,0-1-1,1 1 0,0-1 1,0 1-1,1 0 1,0 0-1,1 0 0,-1 1 1,1-1-1,8-9 1,-4 9 160,1 0 1,1 0 0,-1 1 0,1 1 0,0 0 0,0 0 0,1 0-1,-1 2 1,1-1 0,0 1 0,0 1 0,0 0 0,0 0 0,21 1-1,-22 0 73,0 1 0,0 1-1,0 0 1,0 0-1,0 1 1,-1 0 0,1 0-1,0 1 1,-1 1-1,0 0 1,0 0-1,0 0 1,0 1 0,-1 1-1,1-1 1,13 15-1,-14-11 7,-1 0-1,0 0 1,0 1-1,-1 1 1,-1-1 0,0 1-1,0-1 1,-1 1-1,0 1 1,-1-1-1,0 1 1,-1-1-1,0 1 1,0 22-1,-3-34-50,1 0 1,0 1-1,0-1 0,0 0 0,0 0 0,0 0 0,-1 0 0,1 0 0,0 0 0,0 0 0,0 0 1,0 0-1,0 0 0,-1 0 0,1 0 0,0 0 0,0 0 0,0 0 0,0 0 0,-1 0 0,1 0 0,0 0 1,0 0-1,0 0 0,0 0 0,0 0 0,-1 0 0,1-1 0,0 1 0,0 0 0,0 0 0,0 0 0,0 0 1,0 0-1,-1 0 0,1 0 0,0-1 0,0 1 0,0 0 0,0 0 0,0 0 0,0 0 0,0 0 0,0-1 1,0 1-1,0 0 0,0 0 0,0 0 0,0 0 0,0-1 0,0 1 0,0 0 0,0 0 0,0 0 0,0-1 1,-3-8-400,1-1 1,1 0-1,0 0 1,0 0-1,1 0 1,0-1-1,1 1 1,0 0 0,0 0-1,1 1 1,5-15-1,-3 13 290,0 0 0,0 0 0,1 1 0,0 0-1,1 0 1,1 0 0,-1 1 0,1 0 0,1 0 0,8-7 0,-14 14 286,-1 0 1,1 0-1,0 0 1,1 0 0,-1 1-1,0-1 1,0 1 0,1 0-1,-1 0 1,0-1 0,1 1-1,0 1 1,-1-1 0,1 0-1,-1 1 1,1-1-1,0 1 1,-1 0 0,1 0-1,0 0 1,-1 0 0,1 0-1,0 1 1,-1-1 0,1 1-1,0 0 1,-1-1 0,5 3-1,1 3 122,0 0 0,0 0-1,0 1 1,-1 0 0,0 1-1,9 11 1,-10-11-169,2 1 0,-1-1 0,1 0-1,0-1 1,10 7 0,-9-9-72,0-1 0,1 0 1,-1 0-1,1 0 0,0-2 0,0 1 0,1-1 0,-1 0 0,0-1 1,1-1-1,-1 1 0,1-2 0,-1 1 0,0-2 0,1 1 0,-1-1 0,12-4 1,-15 3-85,1 1 0,0-1 0,-1-1 0,1 0 0,-1 0 0,0 0 0,0-1 0,-1 0 0,0 0 0,1 0 0,-2-1 0,1 0 0,-1 0 0,0-1 0,0 0 0,0 0 0,-1 0 0,0 0 0,-1 0 0,0-1 0,5-15 0,-5 10-109,-1 0 1,0 0 0,-1 0-1,0-1 1,-1 1-1,0 0 1,-3-16 0,1 21 123,1 0 1,-1 1 0,-1 0-1,1-1 1,-1 1-1,0 0 1,-1 1 0,1-1-1,-1 0 1,-1 1 0,1 0-1,-1 0 1,-8-8-1,11 13 137,1 0-1,0 0 0,0 0 0,0 0 0,-1 0 0,1 0 0,-1 0 0,1 0 0,-1 1 0,1-1 0,-1 0 0,1 1 0,-1-1 1,1 1-1,-4-1 0,5 2-53,-1-1 0,0 0 0,1 0 1,-1 0-1,0 1 0,1-1 0,-1 0 1,0 1-1,1-1 0,-1 0 0,1 1 1,-1-1-1,0 1 0,1-1 0,-1 1 0,1-1 1,0 1-1,-1 0 0,1-1 0,-1 1 1,1 0-1,0-1 0,-1 2 0,-1 5 77,1 0 1,-1-1-1,1 1 0,1 0 0,-1 10 0,1-15-178,2 81 218,3 0 0,28 137 0,-28-191-1478,-2 1 0,0-1 0,-4 43 0,-1-48-3760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53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19660,'0'0'784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55.0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0 343 8834,'0'0'11256,"4"14"-10450,9 62-29,-4-1-1,1 88 0,-7-136-738,-2-27-40,-1 0-1,0 0 0,0 0 1,0 1-1,1-1 0,-1 0 1,0 0-1,0 0 0,0 0 1,1 0-1,-1 0 0,0 0 1,0 0-1,1 0 0,-1 0 1,0 0-1,0 0 1,1 0-1,-1 0 0,0 0 1,0 0-1,0 0 0,1 0 1,-1 0-1,0 0 0,0 0 1,1 0-1,-1-1 0,0 1 1,0 0-1,0 0 1,1 0-1,-1 0 0,0 0 1,0-1-1,0 1 0,0 0 1,0 0-1,1 0 0,-1-1 1,0 1-1,0 0 0,0 0 1,0 0-1,0-1 1,0 1-1,0 0 0,22-46-809,-19 39 578,100-247-2114,-99 296 3980,-4 12-960,2 87 294,-2-136-941,1 1 0,0-1 0,0 0 0,0 0 0,0 0 0,1 0 0,0 0 0,0 0 0,0 0 0,1 0 0,0-1 0,0 1 0,0-1 0,0 0 0,1 0 0,-1 0 0,6 4 0,-3-4-1,0 1 0,1-2 0,-1 1 0,1-1 0,0 0 0,0 0 0,0-1 0,0 0 0,0 0 0,1-1-1,8 1 1,0-1-18,0-1-1,0 0 1,0-1 0,0-1-1,0-1 1,-1 0-1,1-1 1,-1 0-1,0-1 1,29-15-1,-21 6-302,1-1 0,-2-1-1,0-1 1,0-1-1,-2-1 1,-1-1 0,0 0-1,-1-2 1,-1 0-1,-2-1 1,0 0 0,-1-1-1,-2-1 1,0 0-1,-1-1 1,-2 0 0,-1-1-1,-1 1 1,7-53-1,-13 63 64,1-6 37,-1 0-1,-1 0 1,-3-32-1,2 50 290,1 0 0,-1 0 0,1 0 0,-1 0 0,-1 1 0,1-1 0,0 0 0,-1 1 0,1-1-1,-1 1 1,0 0 0,-1-1 0,1 1 0,0 0 0,-1 0 0,0 0 0,1 1 0,-1-1 0,0 1 0,-1-1 0,1 1 0,0 0-1,0 0 1,-1 1 0,0-1 0,-4-1 0,6 3-22,-1-1-1,0 1 0,0-1 1,1 1-1,-1 0 1,0 0-1,0 1 0,0-1 1,0 1-1,1-1 1,-1 1-1,0 0 1,1 0-1,-1 0 0,1 0 1,-1 0-1,-3 3 1,1 0-2,0 0 0,0 1 1,0-1-1,1 1 0,-1 0 1,1 0-1,-4 8 1,-4 8 147,1 0 0,1 1 0,-7 26 0,5-8 8,1 1-1,3 1 1,1 0 0,2 0 0,2 76 0,3-110-218,0-1 1,0 1-1,1-1 1,0 0-1,0 1 1,1-1-1,0 0 1,0 0-1,1 0 1,0 0-1,0-1 1,1 1-1,-1-1 1,1 0 0,1 0-1,9 11 1,-9-13-64,0 0-1,1 0 1,-1-1 0,1 0 0,-1 0 0,1 0 0,0-1 0,0 0 0,0 0 0,1 0 0,-1-1 0,0 0 0,1 0 0,-1-1 0,0 1 0,1-1 0,-1-1 0,1 1 0,-1-1 0,7-2 0,-1-1-105,1 0 1,-1-1 0,-1-1-1,1 0 1,-1 0 0,0-1-1,0-1 1,-1 1 0,0-2-1,0 1 1,-1-2 0,12-13-1,-7 7-4,1 2 1,1-1-1,25-16 0,-41 31 168,1 0 0,-1 0 0,1-1 0,-1 1 0,0 0 0,1 0 0,-1 0 0,1 0 0,-1 0 0,1 0-1,-1 0 1,1 0 0,-1 0 0,1 0 0,-1 0 0,0 1 0,1-1 0,-1 0 0,1 0 0,-1 0 0,1 0 0,-1 1 0,0-1 0,1 0 0,-1 0 0,0 1 0,1-1-1,-1 0 1,0 1 0,1-1 0,-1 0 0,0 1 0,0-1 0,1 1 0,-1-1 0,0 0 0,0 1 0,0-1 0,1 1 0,-1-1 0,0 1 0,0-1 0,0 1-1,0-1 1,0 0 0,0 1 0,0-1 0,0 1 0,0-1 0,0 1 0,0-1 0,-1 1 0,1 0 0,0 35 250,0-28-165,-2 38 204,1-24-189,1 0 0,0 0 0,4 22 0,-3-42-98,0 0-1,0 0 1,0 0 0,1-1 0,-1 1-1,0 0 1,1-1 0,-1 1-1,1-1 1,-1 1 0,1-1 0,0 1-1,-1-1 1,1 0 0,0 0-1,0 0 1,0 0 0,0-1-1,0 1 1,0 0 0,0-1 0,0 1-1,0-1 1,1 0 0,-1 0-1,0 0 1,3 0 0,6 1-21,0-1 0,0-1 0,0 0 0,12-2 0,-12-1-64,-1 0 1,1-1-1,-1 0 1,0 0 0,0-1-1,0 0 1,-1-1-1,0 0 1,0-1-1,-1 1 1,0-2 0,0 1-1,-1-1 1,0 0-1,8-15 1,-19 166 1371,5-139-1286,-1 0-1,1 0 1,0 1 0,0-1 0,0 0 0,1 0 0,-1-1 0,1 1 0,-1 0-1,1 0 1,0-1 0,0 1 0,0-1 0,1 1 0,-1-1 0,1 0-1,-1 0 1,1 0 0,-1 0 0,1-1 0,0 1 0,0-1 0,0 0 0,0 1-1,0-1 1,0 0 0,0-1 0,1 1 0,-1-1 0,5 1 0,-4 0-67,-1-1 1,0 0-1,1 1 1,-1-1-1,1 0 1,-1-1-1,1 1 1,-1-1-1,1 1 1,-1-1-1,0 0 1,1 0-1,-1-1 1,0 1-1,0-1 1,0 1-1,0-1 1,0 0-1,0 0 1,0 0-1,-1-1 1,1 1-1,-1-1 1,0 1-1,1-1 1,-1 0-1,-1 0 1,4-5-1,-3 2-35,0 1 0,0-1 0,-1 0 0,0 0 0,0 0-1,-1 0 1,1 0 0,-1 0 0,0 0 0,-1 0-1,0 0 1,0 0 0,0 0 0,0 0 0,-1 0 0,-3-6-1,1 4 13,0 1-1,-1-1 0,0 1 1,0 1-1,-1-1 0,0 1 1,0 0-1,-1 0 0,1 1 1,-10-7-1,-10-3-377,-1 1 0,-1 1 0,0 1-1,0 1 1,-41-9 0,-37-6-7364,77 17 2210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55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59 7242,'0'0'13138,"167"-58"-13098,-116 58-40,17 0-856,-17 0-3137,-9 14-7753</inkml:trace>
  <inkml:trace contextRef="#ctx0" brushRef="#br0" timeOffset="1">579 154 13755,'0'0'4121,"42"133"-5217,-36-133-3385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2T07:14:15.55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fitToCurve" value="1"/>
    </inkml:brush>
  </inkml:definitions>
  <inkml:trace contextRef="#ctx0" brushRef="#br0">322 319 952 0,'0'0'248'16,"0"0"-182"-16,0 0 39 15,0 0-76-15,0 0-29 16,0 0-121-16,0-7-466 0</inkml:trace>
  <inkml:trace contextRef="#ctx0" brushRef="#br0" timeOffset="232">322 319 1341 0,'-20'-63'76'16,"20"63"695"-16,0 0-536 16,0 0-174-16,0 0 83 15,0 0-27-15,0 0-62 16,0 0-25-16,0 0-29 16,0 2-2-16,0 9-123 0,0 1-225 15,0-4-229-15</inkml:trace>
  <inkml:trace contextRef="#ctx0" brushRef="#br0" timeOffset="712">435 299 1341 0,'0'0'746'0,"0"0"-543"16,0 0 29-16,0 0-146 16,0 0 44-16,0 0-29 15,0 0-92-15,-36-142 0 16,61 107-9-16,8 6 21 15,-7 6-30-15,-4 11 9 16,-3 12-17-16,-16 6 16 16,-3 39-34-16,0 23 35 15,-31 16 4-15,-27 8 14 16,-6-1-12-16,-11-8-6 16,8-16 0-16,6-25-4 15,6-16 4-15,10-21-6 16,17-5-2-16,-2-13-63 0,24-27 39 15,6-4-26 1,0 1 22-16,22 5 35 0,20 15 1 16,3 14 0-16,13 9 0 15,-3 9 9-15,3 28-23 16,15 25 14-16,-9-8-264 16,-8-6-568-16</inkml:trace>
  <inkml:trace contextRef="#ctx0" brushRef="#br0" timeOffset="1036">775 477 575 0,'0'0'1470'0,"0"0"-913"15,0 0-454-15,0 0-84 16,0 0 29-16,0 0-47 0,0 0 14 15,-106 180-15-15,81-104-33 16,2-12-178-16,7-16-477 16</inkml:trace>
  <inkml:trace contextRef="#ctx0" brushRef="#br0" timeOffset="2078">911 594 1689 0,'0'0'710'0,"0"0"-501"16,0 0 12-16,0 0-25 15,0 0-102-15,0 0-4 16,0 0-47-16,0-64-13 15,19 23-48-15,3-8 18 16,4-3-45-16,10-4 32 16,-11 0-41-16,8-3 34 15,-8 6 14-15,-3 8-9 16,-8 10 3-16,-5 9 12 16,-9 11 0-16,3 10 21 15,-3 2-19-15,0 3 16 16,0 0-18-16,0 3 4 0,0 26-19 15,0 20 15-15,-6 12 0 16,-11 8-10-16,11 7 16 16,-4-7-6-16,10-3 0 15,0-6-116-15,0 6-140 16,0-20-225-16,13-18-382 0</inkml:trace>
  <inkml:trace contextRef="#ctx0" brushRef="#br0" timeOffset="2514">1653 193 1294 0,'0'0'839'0,"0"0"-604"15,0 0-145-15,0 0-58 16,0 0 57-16,0 0 6 16,0 0-26-16,-186 184 14 15,147-142-61-15,3-7-21 0,14-9 21 16,0-7-15-16,8-8-7 15,8-6 0-15,6-5 15 16,0 0 6-16,0 0-21 16,14 0-1-16,14 0-14 15,14 0 20-15,10-3-5 16,-1 1 0-16,7 2 6 16,-10 0-12-16,7 0 6 15,-14 0-25-15,-2 0-71 16,-13 5-111-16,-13 1-69 15,-10-3-213-15,-3-3-199 0</inkml:trace>
  <inkml:trace contextRef="#ctx0" brushRef="#br0" timeOffset="2672">1673 365 1570 0,'0'0'631'16,"0"0"-470"-16,0 0-48 15,0 0-61-15,0 0-29 16,0 0 82-16,-33 150-45 15,33-81-59-15,0 7-1 16,0-3-15-16,0 11-158 16,0-21-173-16,16-20-457 0</inkml:trace>
  <inkml:trace contextRef="#ctx0" brushRef="#br0" timeOffset="3392">2007 221 834 0,'0'0'257'16,"0"0"-51"-16,0 0-62 15,0 0 17-15,0 0-7 16,0 0-7-16,0 0 42 16,0-11-42-16,0 11-27 15,0 0 30-15,0 0-58 16,0 0-2-16,0 0-44 0,0 0-36 15,0 0-20 1,-6 5 4-16,-8 23 6 0,-5 12 3 16,3 7-3-16,4 1 49 15,-2 2 4-15,5-6-47 16,-1-10 40-16,10-5-46 16,0-8 3-16,0-7 21 15,16-5-15-15,10-9 3 16,12 0-12-16,10 0-38 15,7-6 37-15,3-9-66 16,-10 3 33-16,7 7 20 16,-16 5 6-16,-8 0 8 15,-8 15 0-15,-7 17 13 0,-13 2-4 16,-3 4-9 0,0-3 0-16,-3-4 21 0,-19-1-9 15,-6-5-12-15,-5-4 0 16,-9-10-117-16,-22-11-29 15,6 0-218-15,7 0-493 0</inkml:trace>
  <inkml:trace contextRef="#ctx0" brushRef="#br0" timeOffset="3536">2010 151 2176 0,'0'0'652'0,"0"0"-539"16,0 0-56-16,238-119 30 15,-145 99-87-15,10 15 8 0,19 5-8 16,-22 28-173-16,-19 4-424 16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55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374 691 15659,'0'0'2777</inkml:trace>
  <inkml:trace contextRef="#ctx0" brushRef="#br0" timeOffset="1">268 0 3121,'0'0'19188,"-116"174"-18996,55-24-192,13-17-1416,6-20-2313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56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274 23 12083,'0'0'7121,"-170"174"-6657,128-116-288,10-9-32,12-11-72,11-18-144,9-17 72,19-29-736,16-29-736,20-47-1017,-10 10-1472,-6 2-488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56.7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 9034,'0'0'13179,"-16"170"-13123,16-86 328,0 3-312,0 2-72,19-8 0,1-8-1288,5-10-321,-5-16-1279,-4-21-4690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57.3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12323,'0'0'6882,"30"0"-6615,32-1-227,51 0 276,179 19 0,-250-11-75,-1 2 0,0 2 1,75 30-1,-103-35-229,1 0 1,-1 1 0,0 1-1,-1 0 1,0 0 0,0 1 0,-1 1-1,0 0 1,-1 1 0,0 0-1,0 0 1,-1 1 0,-1 0-1,12 22 1,-13-8-237,-7-24-187,1-6-229,8-23-2413,21-43 0,-28 64 2760,1 0 1,0 0-1,0 1 1,1 0 0,-1-1-1,1 1 1,1 1-1,-1-1 1,0 0-1,1 1 1,0 0 0,0 0-1,1 1 1,7-5-1,-12 7 441,1 1 0,-1 0-1,0 0 1,0-1-1,1 1 1,-1 0 0,0 0-1,1 0 1,-1 0-1,0 1 1,0-1 0,1 0-1,-1 1 1,0-1-1,0 0 1,1 1 0,-1-1-1,0 1 1,0 0-1,0-1 1,0 1 0,0 0-1,0 0 1,0 0-1,0 0 1,0-1 0,0 1-1,0 0 1,-1 1 0,1-1-1,0 0 1,-1 0-1,1 0 1,-1 0 0,1 1-1,-1-1 1,0 0-1,1 0 1,-1 1 0,0-1-1,0 0 1,0 2-1,3 11 258,-1-1 0,-1 2 0,-1 15 0,1-9 38,-1-7-316,1 0 37,0 0-1,1 1 1,6 24-1,-8-36-150,1-1 0,0 1 0,0-1 0,0 1 0,0 0 0,1-1 0,-1 0-1,0 1 1,1-1 0,0 0 0,0 0 0,-1 0 0,1 0 0,1 0 0,-1 0 0,0 0-1,0-1 1,1 1 0,-1-1 0,0 1 0,1-1 0,0 0 0,-1 0 0,1 0 0,5 0-1,-4 0-29,1-1 0,-1 0 0,0 0 0,1 0 0,-1-1 0,0 0-1,0 0 1,1 0 0,-1 0 0,0 0 0,0-1 0,0 0 0,0 0 0,0 0-1,-1 0 1,1-1 0,-1 1 0,4-4 0,0-1-58,-1 0 1,0 0-1,0-1 0,-1 1 1,0-1-1,0 0 0,-1-1 1,3-8-1,1-4-18,-1 1 0,-2-1 0,0-1 0,-1 1 0,2-44 0,-7 103 1063,-1-18-672,2-1-1,0 0 1,1 1 0,7 33 0,-8-49-287,1 0 0,0 0 1,1-1-1,-1 1 0,1 0 1,-1-1-1,1 0 1,0 1-1,0-1 0,1 0 1,-1 0-1,1 0 0,-1 0 1,1 0-1,0-1 1,0 1-1,0-1 0,1 0 1,-1 0-1,0 0 0,1 0 1,-1-1-1,1 1 0,0-1 1,0 0-1,-1 0 1,1 0-1,0-1 0,7 1 1,-9-1-74,1 1 0,-1-1-1,0 0 1,1 0 0,-1 0 0,0 0 0,1-1 0,-1 1 0,1-1 0,-1 1 0,0-1 0,0 0 0,1 0 0,3-2 0,-5 2-31,0-1 0,0 1 1,-1-1-1,1 0 1,0 1-1,-1-1 0,1 0 1,-1 0-1,1 1 0,-1-1 1,0 0-1,0 0 1,0 0-1,0 1 0,0-1 1,0 0-1,0 0 1,-1 0-1,1 1 0,0-1 1,-2-2-1,0-2-71,0 0-1,0 0 1,-1 0-1,0 0 1,0 1-1,0-1 1,-1 1 0,1 0-1,-2-1 1,-7-6-1,-58-50-510,13 13 1091,52 45-27,1-1-1,0 0 1,0 0 0,1 0 0,-5-9 0,7 13-325,1 0-1,-1 0 1,1 0-1,-1 0 0,1 0 1,0 0-1,-1-1 1,1 1-1,0 0 1,0 0-1,0 0 0,0 0 1,0 0-1,0 0 1,0 0-1,0 0 1,1 0-1,-1-1 0,0 1 1,1 0-1,-1 0 1,1 0-1,-1 0 1,1 0-1,-1 0 0,1 1 1,-1-1-1,1 0 1,0 0-1,0 0 1,0 0-1,-1 1 1,1-1-1,0 0 0,0 1 1,0-1-1,0 1 1,0-1-1,0 1 1,2-1-1,21-5-49,0 0 1,0 2-1,1 1 0,0 1 1,-1 1-1,29 2 1,-20 0-23,-25-2 8,0 2 0,0-1 0,0 1 0,0 0 0,0 1 0,0 0 0,0 0 0,-1 1 0,1 0 0,-1 0 0,12 7 0,-15-7 2,0 1-1,1-1 0,-1 1 1,0 0-1,-1 0 0,1 1 1,-1-1-1,0 1 0,0 0 1,0-1-1,-1 1 0,0 1 1,1-1-1,-2 0 0,1 0 1,-1 1-1,2 9 0,-1 14 237,-1 1-1,-1-1 0,-1 0 0,-6 31 0,-2 55 538,10-114-776,-1 0 1,0 0 0,1 0-1,-1 0 1,0 0 0,1 0-1,0 0 1,-1 0 0,1 0-1,-1-1 1,1 1 0,0 0-1,0 0 1,-1-1-1,1 1 1,0 0 0,0-1-1,0 1 1,0-1 0,0 1-1,0-1 1,0 1 0,0-1-1,0 0 1,0 0 0,0 1-1,0-1 1,0 0 0,0 0-1,0 0 1,0 0-1,0 0 1,0 0 0,2-1-1,42-4-418,-36 2 154,0-1 0,0 0 1,0 0-1,-1-1 0,1 0 1,-1 0-1,-1-1 0,1 0 1,-1-1-1,11-12 0,-9 11-179,45-48-4853,-13 1-5967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57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0 14299,'0'0'5337,"-71"171"-5265,45-102-72,-6 9-1592,6-17-1345,7-20-9145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58.0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13987,'0'0'9858,"20"179"-10098,-11-98-1016,1 6 368,6 0 335,3-6 553,-3-9-8,4-11-24,-8-15-80,1-14 112,-3-15-8,16-17-168,-4 0-2648,4-12-9539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58.4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351 0 15131,'0'0'5673,"-27"32"-5287,-80 106 343,103-132-674,0-1-1,1 1 1,0 0 0,1 0-1,-1 1 1,1-1-1,0 0 1,0 1-1,1-1 1,0 1-1,0 0 1,1-1 0,0 1-1,0 0 1,0-1-1,1 1 1,2 8-1,0-4 58,1 0 1,1 0-1,0-1 0,0 0 0,1 0 0,12 14 0,4 6 71,2-2-1,39 39 0,-61-66-173,0 1 0,0-1 0,-1 1 0,1-1 0,-1 1 0,0 0 0,1 0-1,-1 0 1,0 0 0,0 0 0,0 0 0,0 0 0,-1 0 0,2 4 0,-2-5-7,0 0 1,0-1 0,0 1 0,-1 0-1,1 0 1,0 0 0,0 0-1,-1 0 1,1-1 0,-1 1-1,1 0 1,-1 0 0,1-1-1,-1 1 1,1 0 0,-1-1-1,1 1 1,-1 0 0,0-1-1,1 1 1,-1-1 0,0 1-1,0-1 1,-1 1 0,-6 2 15,-1 0 0,1 0 0,-1-1 0,0-1-1,-14 2 1,18-3-4,-12 2-188,-9 2 107,0-2 0,0-1 0,-49-3 0,68 1-211,0-1 0,0 1 1,0-1-1,1 0 0,-1-1 1,0 0-1,1 0 1,-7-4-1,9 4-195,0 0 0,1 0 0,-1 0 0,1 0 1,0 0-1,0-1 0,0 0 0,1 1 0,-1-1 0,1 0 0,0-1 1,0 1-1,-2-7 0,-1-27-7928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58.7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518 0 10682,'0'0'7514,"-167"110"-6650,96-49-120,7 5-528,12-5-216,14-9-24,5-12-1392,11-14-1441,9-14-6145</inkml:trace>
  <inkml:trace contextRef="#ctx0" brushRef="#br0" timeOffset="1">0 122 13411,'0'0'6705,"203"43"-6433,-123-11-272,42 8-8,-19-5-240,-10-9-4129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59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0 7618,'0'0'4634,"-4"27"-2158,-24 377 3202,27-370-5320,2 0 0,1 0 1,2 0-1,10 43 0,-12-69-355,0 0 1,1 1-1,0-1 0,1 0 1,0 0-1,0-1 0,0 1 0,1-1 1,0 0-1,1 0 0,-1-1 1,1 1-1,1-1 0,-1-1 0,1 1 1,0-1-1,0 0 0,1-1 1,-1 0-1,1 0 0,0 0 0,12 3 1,-10-4-261,-1-1 0,1 0 0,0 0 1,-1-1-1,1-1 0,0 1 0,0-2 0,-1 1 0,1-1 1,0-1-1,-1 0 0,1 0 0,-1-1 0,0 0 1,0 0-1,0-1 0,0-1 0,0 1 0,-1-1 1,0-1-1,0 1 0,0-2 0,-1 1 0,0-1 1,0 0-1,-1 0 0,1-1 0,-2 0 0,1 0 1,-1 0-1,0-1 0,-1 1 0,0-1 0,0 0 1,-1-1-1,-1 1 0,1 0 0,1-16 0,-4 23 330,1 0 1,-1-1-1,0 1 0,0 0 0,0 0 0,0 0 0,-1-1 0,1 1 0,0 0 0,-1 0 0,0 0 1,1 0-1,-1-1 0,0 1 0,0 0 0,0 0 0,-1 1 0,1-1 0,0 0 0,-1 0 1,1 1-1,-4-4 0,3 4 48,0 0 0,-1 0 0,1 1 1,0-1-1,-1 0 0,1 1 0,-1-1 1,1 1-1,-1 0 0,1 0 0,-1 0 1,1 0-1,-1 0 0,1 1 0,-1-1 1,1 1-1,-1 0 0,1-1 0,0 1 1,-4 2-1,1 0-26,0 0 0,0 0 0,1 0 0,0 1 0,-1-1 0,1 1 1,1 0-1,-1 0 0,1 0 0,-1 1 0,1-1 0,0 1 0,1 0 0,-1 0 0,1 0 0,0 0 1,0 0-1,-2 10 0,1 2 119,0 0 1,0 0-1,2 0 1,0 32-1,2-46-181,-1 1 0,0 0 1,1 0-1,0-1 0,0 1 0,0 0 0,0-1 0,1 1 1,-1-1-1,1 0 0,0 1 0,0-1 0,0 0 0,0 0 0,1 0 1,-1-1-1,1 1 0,0 0 0,0-1 0,0 0 0,0 0 1,0 0-1,0 0 0,6 2 0,39 11-967,2-11-3611,-41-4-1071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59.4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12467,'0'0'9378,"232"-11"-11203,-136 11-3216,-6 0-3369</inkml:trace>
  <inkml:trace contextRef="#ctx0" brushRef="#br0" timeOffset="1">926 177 4945,'0'0'12275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2T07:14:22.67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fitToCurve" value="1"/>
    </inkml:brush>
  </inkml:definitions>
  <inkml:trace contextRef="#ctx0" brushRef="#br0">631 291 1377 0,'0'0'292'16,"0"0"-209"-16,0 0 90 15,0 0-27-15,0 0 49 16,0 0-20-16,0 0-92 16,0-25 64-16,0 25-51 0,0 0-49 15,0 0 16 1,0 0-57-16,0 11 9 0,0 31-9 15,0 17 10-15,-14 20 56 16,8 10-54-16,-4-1-18 16,10-5 30-16,0-8-24 15,0-11-6-15,0-9 0 16,19-12 16-16,11-11-38 16,-4-5 22-16,12-17-84 15,10-10-86-15,-9 0-210 16,-3-13-323-16</inkml:trace>
  <inkml:trace contextRef="#ctx0" brushRef="#br0" timeOffset="151">415 720 1217 0,'0'0'1169'16,"0"0"-943"-16,0 0-135 15,0 0-66-15,0 0 20 16,202-40-45-16,-82 30-83 15,-20 2-121-15,-24-4-422 0</inkml:trace>
  <inkml:trace contextRef="#ctx0" brushRef="#br0" timeOffset="353">1119 324 1940 0,'0'0'337'0,"0"0"-260"16,0 0-8-16,-9 196 19 16,-2-100 10-16,5 8-64 15,6 1-33-15,0-11-1 16,0-3-34-16,0 0-128 16,14-24-316-16,-5-20-574 0</inkml:trace>
  <inkml:trace contextRef="#ctx0" brushRef="#br0" timeOffset="633">209 277 2105 0,'0'0'594'15,"0"0"-519"-15,0 0-68 16,0 0-7-16,-32 279 9 16,32-133 7-16,0-6-5 15,3-17-11-15,45-7-190 0,-3-17-182 16,4-15-589-16</inkml:trace>
  <inkml:trace contextRef="#ctx0" brushRef="#br0" timeOffset="1151">1585 333 1162 0,'0'0'1125'16,"0"0"-862"-16,0 0-40 16,0 0-101-16,0 0-6 15,0 0-33-15,0 0-66 16,-22-42 20-16,50 42-37 0,14 16 0 15,13 10-10 1,9 2 29-16,3 4-19 0,-2-2 0 16,-7 1 2-16,-14 1-13 15,-14 7 11-15,-24 6 0 16,-6 14-10-16,-36 12 26 16,-34 8-10-16,-16 9-6 15,-14-1 2-15,10-3-13 16,10-5 11-16,28-5-106 15,26-21-370-15,26-22-767 0</inkml:trace>
  <inkml:trace contextRef="#ctx0" brushRef="#br0" timeOffset="1661">2614 0 2165 0,'0'0'477'16,"0"0"-324"-16,0 0-2 16,0 0-109-16,0 0-7 15,0 0-23-15,0 167 14 16,0-50 54-16,0 12-59 0,0 4 10 16,0-11-26-16,0-11 16 15,0-20-13-15,9-12-8 16,14-15-26-16,7-16 16 15,14-25-137-15,-5-11-219 16,-14-12-328-16</inkml:trace>
  <inkml:trace contextRef="#ctx0" brushRef="#br0" timeOffset="1802">2437 680 2096 0,'0'0'756'16,"0"0"-657"-16,0 0-56 15,0 0-34-15,0 0-9 0,180-5 0 16,-51 18-170 0,-16 5-219-16,-24-4-686 0</inkml:trace>
  <inkml:trace contextRef="#ctx0" brushRef="#br0" timeOffset="2959">3244 830 1196 0,'0'0'537'16,"0"0"-351"-16,0 0 65 15,0 0 48-15,0 0-54 0,0 0-66 16,0 0-113-16,0-5-58 15,-23 36-1-15,-5 15-7 16,-5 3 0-16,2 2-1 16,-8-5 19-16,9-13-18 15,5-10 0-15,3-10-2 16,5-11-16-16,5-2-19 16,5 0-2-16,4-18-7 15,3-7-63-15,0-3 101 16,10 0 5-16,13 10 3 15,-1 8 60-15,6 10-54 16,2 0-2-16,-2 0-1 16,8 23-3-16,-13 10 0 0,-4 0-134 15,-7 11-115 1,-5-12-240-16,-7-9-653 0</inkml:trace>
  <inkml:trace contextRef="#ctx0" brushRef="#br0" timeOffset="3108">3048 1278 757 0,'0'0'1412'0,"0"0"-1199"16,0 0-135-16,0 0-21 15,0 0-29-15,0 0-6 16,184-11-22-16,-150 11-81 16,-7 11-174-16,-18 11-339 15,-9 2-362-15</inkml:trace>
  <inkml:trace contextRef="#ctx0" brushRef="#br0" timeOffset="3312">3163 1498 1045 0,'0'0'597'0,"0"0"-483"16,0 0 47-16,0 0 0 16,0 0-42-16,0 0 35 15,0 0-40-15,11 96-44 16,-28-68-19-16,11-2-44 15,6-6 11-15,0-8-18 16,23-9-12-16,24-3 12 0,40-15-220 16,-10-16-130-1,-2 0-276-15</inkml:trace>
  <inkml:trace contextRef="#ctx0" brushRef="#br0" timeOffset="4130">3694 923 1243 0,'0'0'309'15,"0"0"-236"-15,0 0 47 16,0 0-2-16,0 0-1 16,0 0 6-16,0 0-71 15,14 23-9-15,-11 2 81 16,0 17-51-16,-3 11 25 0,0 8-78 16,0 3-12-16,-6-2-8 15,-11 2-112-15,4-19-195 16,4-16-797-16</inkml:trace>
  <inkml:trace contextRef="#ctx0" brushRef="#br0" timeOffset="4890">3977 980 1558 0,'0'0'614'0,"0"0"-414"15,0 0-31-15,0 0-96 16,0 0-63-16,0 0 52 0,0 0 36 16,0 152-47-16,-2-99-32 15,2-9-4-15,0-9-3 16,0-15-12-16,0-9 0 16,0-7 4-16,0-4 8 15,0 0-11-15,0-24-1 16,11-15-144-16,9-9 88 15,10-1-6-15,-8 1-26 16,0 6 88-16,-2 13 0 16,-8 16 61-16,-2 8 92 15,-1 5-86-15,2 5 2 16,-2 26-44-16,1 7-24 16,-7 5 23-16,0 3-24 0,0-2-12 15,7-7-142 1,2-8-114-16,2-11-211 0,2-12-521 0</inkml:trace>
  <inkml:trace contextRef="#ctx0" brushRef="#br0" timeOffset="5210">4373 1174 1774 0,'0'0'844'0,"0"0"-766"15,0 0-78-15,0 0 0 16,0 0-17-16,0 0 17 15,0 0-9-15,83 6-134 16,-54-1-183-16,-3-2-7 0,3-3-70 16,-7 0-102-1,0 0 199-15,1-20 306 0,-7-5 23 16,4-14 283-16,-4-4-71 16,3-5 74-16,1-1-75 15,-8 4-48-15,1 14 130 16,-7 10-24-16,-3 14-22 15,5 7-141-15,-8 0-122 16,0 25 11-16,0 21-18 16,0 12 0-16,0 12-18 15,-11 3-9-15,2 18-182 16,-4-15-118-16,4-20-478 0</inkml:trace>
  <inkml:trace contextRef="#ctx0" brushRef="#br0" timeOffset="5765">0 2176 1358 0,'0'0'825'15,"0"0"-682"-15,0 0-24 16,0 0-51-16,0 0-50 15,322-46 59-15,-65 39 14 0,54 3 7 16,34 4-23-16,14 0-56 16,-1 0 35-16,12 0-54 15,6-5 1-15,0-17-7 16,-9-8 18-16,-27 4-12 16,-29 5 0-16,-33 4 18 15,-66 9-42-15,-54 2 19 16,-30-5-266-16,-48 1-390 15,-18 2-692-15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7:01.0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1 328 12939,'0'0'7843,"2"-29"-7560,12-90-190,-13 114-47,0 0-1,0 0 1,0 0 0,1 0 0,0 0 0,0 0 0,0 1-1,1-1 1,0 1 0,0 0 0,0-1 0,0 1 0,0 1-1,1-1 1,0 0 0,0 1 0,0 0 0,0 0-1,0 0 1,1 0 0,-1 1 0,1 0 0,0 0 0,0 0-1,-1 0 1,1 1 0,7-2 0,-9 4-11,-1-1 0,0 0 1,1 1-1,-1-1 0,0 1 1,0 0-1,0 0 0,1 0 1,-1 0-1,0 0 0,0 0 1,0 0-1,-1 1 0,1-1 0,0 1 1,0-1-1,-1 1 0,1 0 1,-1-1-1,1 1 0,-1 0 1,0 0-1,0 0 0,0 0 1,0 1-1,0-1 0,0 0 1,0 4-1,4 10 56,-1 0 1,5 32-1,-7-34-26,12 121 294,-12-98-336,1-1 0,2 0-1,1 0 1,2 0 0,21 59 0,-27-90-77,0-1 0,0 1 0,0-1 0,1 0 0,0 0 0,0 0 0,0 0 0,0 0 0,1 0 1,-1-1-1,1 0 0,0 0 0,0 0 0,0 0 0,0 0 0,1-1 0,-1 0 0,1 0 0,0 0 0,-1 0 0,1-1 0,0 0 0,0 0 0,0 0 1,0 0-1,0-1 0,0 0 0,0 0 0,0-1 0,0 1 0,0-1 0,-1 0 0,1 0 0,0 0 0,0-1 0,-1 0 0,1 0 0,0 0 0,-1-1 1,0 1-1,0-1 0,8-6 0,2-7-454,-1 0 0,-1 0 0,-1-1 0,0-1 0,-1 0 0,0 0-1,-2-1 1,0 0 0,-2 0 0,0-1 0,-1 0 0,3-23 0,3-34-3630,0-140 0,-11 203 3483,-1-92 8128,-3 112-4291,-6 14-3358,3 15 715,2-1 0,1 0 0,2 1 0,3 45 0,-1-30-166,8 114 838,35 202-1,-3-49-610,-35-273-536,-2 1-1,-2-1 1,-3 0 0,-6 45-1,6-75-55,-1 0 0,0-1 0,-1 1 0,-1-1 0,0 0 0,-1 0 0,-1 0 0,1-1 0,-2 0 0,0-1 0,0 1 0,-1-1 0,-1-1-1,1 0 1,-23 17 0,18-17-3,0-2-1,-1 0 1,0 0-1,0-1 1,-1-1 0,0-1-1,0 0 1,0-1-1,0-1 1,-1 0-1,1-1 1,-1-1-1,0-1 1,-21-2-1,32 2 26,0-1-1,0 1 1,0-1-1,1-1 1,-1 1-1,0-1 1,1 0-1,0 0 1,-1-1-1,1 0 1,0 0-1,0 0 1,0 0-1,1-1 1,-1 0-1,1 0 1,-4-4-1,3 1 37,0-1 0,1 1-1,0-1 1,1 1 0,0-1-1,0 0 1,0 0 0,1-1-1,0 1 1,1 0 0,-1-13-1,2 2-37,0 0 1,2 0-1,0 1 0,1-1 0,0 1 0,2-1 0,0 1 0,1 0 0,1 1 0,1 0 0,0 0 1,1 0-1,1 1 0,21-27 0,1 5-89,1 1-1,1 2 1,2 1-1,70-50 1,185-97-4637,-172 117-2865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7:01.8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293 1 11666,'0'0'3989,"-22"27"-2830,-70 95 191,81-105-1046,1 0-1,1 0 1,1 1 0,1 0 0,0 0 0,1 1-1,1 0 1,1 0 0,0 0 0,-1 34 0,3-28 21,-10 135 944,11-135-1197,1 1 1,2-1-1,1 0 0,6 31 0,-7-50-76,0-1 0,1 1 0,-1 0 0,1-1 0,0 0 0,0 1 0,1-1 0,-1-1 0,1 1 0,0 0 0,1-1 0,-1 0 0,9 7 0,-10-9-19,0 0-1,0 0 1,1 0 0,-1-1 0,0 1 0,1-1 0,-1 0 0,1 0 0,-1 0 0,1 0 0,0 0-1,-1-1 1,1 0 0,0 0 0,-1 0 0,1 0 0,0 0 0,-1-1 0,1 0 0,0 0 0,-1 0-1,1 0 1,4-2 0,-6 1-5,1 0 0,0-1 1,0 1-1,-1-1 0,1 0 0,-1 1 0,0-1 0,0 0 0,0 0 0,0-1 0,0 1 1,-1 0-1,0-1 0,1 1 0,-1 0 0,-1-1 0,1 0 0,0 1 0,-1-1 1,1 1-1,-2-7 0,2 6-6,-1 0 0,0 0 0,0 1 0,-1-1 1,1 0-1,-1 0 0,0 0 0,0 0 0,0 0 1,0 1-1,-1-1 0,0 0 0,1 1 0,-1 0 1,-1-1-1,1 1 0,0 0 0,-1 0 0,-4-4 1,-5 1 102,1 1 1,-1 1 0,0 0 0,-1 0 0,1 1 0,-1 1 0,1 0 0,-1 1 0,0 0-1,1 1 1,-14 1 0,23-1-84,-1 0-118,1 0 1,-1 1 0,1-1 0,0 1-1,-1-1 1,1 1 0,-1 0-1,1 0 1,0 1 0,0-1 0,-1 1-1,1-1 1,0 1 0,0 0-1,1 0 1,-1 0 0,0 1 0,1-1-1,-1 1 1,1-1 0,0 1-1,0 0 1,0 0 0,0 0-1,0 0 1,1 0 0,0 0 0,-2 4-1,-5 17-4242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7:02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101 180 1664,'0'0'11902,"-16"29"-10389,-51 97-56,64-120-1335,1 0 0,-1 0 0,1 0 1,0 0-1,0 0 0,1 0 1,0 1-1,0-1 0,1 1 0,0-1 1,0 0-1,0 1 0,1-1 1,2 12-1,-2-14-65,1 0 1,0 0-1,0 0 0,0-1 0,0 1 1,1 0-1,0-1 0,-1 0 1,1 0-1,0 0 0,1 0 1,-1 0-1,0 0 0,1-1 1,0 0-1,6 4 0,1-2-205,0 0 0,1-1-1,-1 0 1,1 0 0,0-2 0,0 1 0,0-1-1,-1-1 1,1 0 0,0-1 0,0 0-1,15-4 1,-23 4-59,1-1 1,-1 1-1,1-1 0,-1 0 1,0 0-1,0-1 0,0 1 1,0-1-1,-1 0 0,1 0 1,-1 0-1,1 0 0,-1-1 0,0 1 1,-1-1-1,1 0 0,0 0 1,-1 0-1,0 0 0,0 0 1,0-1-1,-1 1 0,1 0 1,-1-1-1,1-8 0,-1 7 93,0 1-1,-1-1 1,0 0 0,0 1-1,0-1 1,-1 0-1,0 1 1,0-1 0,0 1-1,-1-1 1,1 1-1,-1-1 1,-1 1 0,1 0-1,-1 0 1,0 0-1,0 0 1,0 1 0,-1-1-1,-6-6 1,-58-37 1641,-6 10 3644,74 38-5143,-1-1-1,1 1 0,-1 0 0,1 0 0,-1 0 1,1 0-1,-1 0 0,1-1 0,0 1 0,-1 0 1,1 0-1,-1-1 0,1 1 0,-1 0 0,1 0 1,0-1-1,-1 1 0,1-1 0,0 1 0,-1 0 0,1-1 1,0 1-1,0-1 0,-1 1 0,1-1 0,0 1 1,0 0-1,0-1 0,0 1 0,-1-1 0,1 1 1,0-1-1,0 1 0,0-1 0,0 0 0,18-8-31,33 2-425,-49 7 502,16-2-149,0 1 0,-1 1 0,1 0-1,0 1 1,26 6 0,-38-6 102,-1 0 1,0 1-1,0 0 1,0 0-1,0 0 1,0 1-1,0 0 0,-1 0 1,1 0-1,-1 0 1,0 1-1,0 0 1,0 0-1,-1 0 0,1 0 1,-1 0-1,0 1 1,0-1-1,0 1 0,-1 0 1,4 9-1,1 12 585,-2 1 0,0 0 0,-2 0 0,-1 0 0,-1 0 0,-4 43 0,2 41 265,1-110-872,0 0 0,0 0 0,0 0 0,0 0-1,0 0 1,0 0 0,0 0 0,1 0 0,-1 0-1,0 0 1,1 0 0,-1 0 0,1 0-1,-1 0 1,1 0 0,0 0 0,-1-1 0,1 1-1,0 0 1,0 0 0,-1-1 0,1 1 0,0 0-1,0-1 1,0 1 0,1 0 0,0-1-3,0 1-1,0-1 1,1 0 0,-1 1 0,0-1-1,0 0 1,0-1 0,0 1 0,0 0-1,0-1 1,0 1 0,4-2 0,0 0-43,1-1 0,-1 0 0,1 0-1,-1-1 1,0 0 0,0 0 0,7-7 0,-1-2-139,-1-1-1,-1 0 1,0 0 0,-1-1-1,0 0 1,-2-1-1,1 0 1,-2 0-1,7-25 1,-6 9 16,-1 0 0,-1 0 0,-1-1 0,-2-38 0,-2 59 166,0 0 1,-1 0-1,-1 0 0,0 0 0,-1 0 1,0 0-1,0 1 0,-1-1 0,-1 1 1,-7-14-1,8 19-183,-1 0 1,1 0-1,-1 0 0,0 0 0,0 1 1,-1-1-1,0 2 0,0-1 1,0 0-1,0 1 0,-1 0 1,1 1-1,-1 0 0,0 0 1,0 0-1,0 1 0,-12-3 0,-15 1-7035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7:03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 6041,'0'0'19540,"-10"0"-19203,46 0-337,12 0 232,13-3-232,3 3 0,-3 0-144,-3 0-217,-13 6-623,-13 14-1832,-19 1-3522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7:03.7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13099,'0'0'11354,"235"-11"-11354,-145 11-640,-13-6-3977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7:06.0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0 102 7882,'0'0'17547,"7"-20"-16946,18 8-169,11 4-376,2-4 192,7 1-248,0 2-96,4 0-208,18 0-865,-9 4-1543,-7-1-3281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7:07.0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355 283 16668,'0'0'8008,"-11"-26"-7968,-29-85-77,38 107 20,1 0 1,-1-1 0,1 1 0,0-1 0,1 0-1,-1 1 1,1-1 0,0 0 0,0 1 0,0-1-1,1 0 1,-1 1 0,1-1 0,0 1-1,1-1 1,-1 1 0,1-1 0,0 1 0,0 0-1,0 0 1,1 0 0,-1 0 0,1 0 0,0 0-1,0 1 1,0 0 0,1-1 0,-1 1 0,1 0-1,0 1 1,0-1 0,0 1 0,0-1 0,0 1-1,0 0 1,1 1 0,-1-1 0,7-1-1,-9 3 9,-1 0-1,1 0 0,-1 0 0,0 0 1,1 0-1,-1 0 0,1 1 0,-1-1 1,0 0-1,1 1 0,-1-1 0,0 1 0,0-1 1,1 1-1,-1 0 0,0 0 0,0-1 1,0 1-1,0 0 0,0 0 0,0 0 0,0 0 1,0 0-1,0 0 0,0 0 0,0 1 1,-1-1-1,1 0 0,0 0 0,-1 1 1,1 1-1,8 47-27,-9-48 35,2 34-7,-2 0-1,-2 1 1,-1-1-1,-1 0 1,-2 0-1,-22 69 0,19-77 9,-2 0 0,-1-1 0,-1-1 0,-1 0 0,-2 0 0,0-2 0,-2 0 0,-1-1 0,-23 23 0,35-39 18,-1 0 0,0 0 0,0-1 0,-1 0-1,0 0 1,0-1 0,0 0 0,0-1 0,-1 0 0,0-1 0,0 0 0,0 0 0,0-1-1,0 0 1,-1-1 0,-16 0 0,25-1-12,0 0 1,0-1-1,0 1 0,0-1 1,0 1-1,0-1 0,1 0 1,-1 0-1,0 0 0,1 0 1,-1 0-1,0 0 0,1-1 1,0 1-1,-1 0 0,1-1 1,0 1-1,-1-1 0,1 0 1,0 1-1,0-1 0,0 0 1,1 0-1,-1 1 0,0-1 1,1 0-1,-1 0 0,1 0 1,-1 0-1,1 0 0,0-2 0,-1 0 8,1 1-1,0-1 0,-1 0 0,1 1 0,1-1 0,-1 1 0,0-1 1,1 0-1,0 1 0,0-1 0,0 1 0,0 0 0,0-1 0,1 1 0,0 0 1,-1 0-1,5-5 0,-2 4-9,0 1 0,1 0 0,-1 0 0,1 0 0,0 0-1,0 1 1,-1 0 0,1 0 0,1 0 0,-1 1 0,0 0 0,0 0 0,7-1 0,78 0-65,-58 3 60,11 1-701,70 12 0,-1 0-5741,-56-12-2433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7:07.3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7458,'0'0'13096,"22"0"-12684,170 2-29,-111-2 980,-88 13-1099,-3 11-285,1 0 0,1 1 1,1 0-1,-6 44 1,-3 111 58,12-129-35,-2 304-1685,6-258-4951,0-80-460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7:07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0 183 5521,'0'0'17804,"196"-145"-17804,-125 122-552,19 11-744,-19 10-1777,-17 2-5313</inkml:trace>
  <inkml:trace contextRef="#ctx0" brushRef="#br0" timeOffset="1">560 313 14371,'0'0'7354,"0"153"-7266,-10-86-8,-16 2-160,-22 24-352,3-15-2017,3-18-5321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7:09.3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336 185 15131,'0'0'9130,"-4"-22"-8866,-8-66-137,11 85-131,1 1 1,0-1-1,0 0 0,0 1 1,0-1-1,0 1 1,0-1-1,1 1 0,-1-1 1,1 1-1,0-1 1,0 1-1,0-1 0,0 1 1,0 0-1,1 0 1,-1-1-1,0 1 0,1 0 1,0 0-1,0 0 0,-1 1 1,1-1-1,0 0 1,0 1-1,1-1 0,-1 1 1,0 0-1,0 0 1,4-2-1,-5 5-2,0-1-1,0 0 1,0 1 0,0-1 0,-1 1-1,1 0 1,0-1 0,-1 1 0,1 0-1,-1-1 1,0 1 0,1 0 0,-1 0-1,0-1 1,0 1 0,0 0 0,0 0-1,-1-1 1,1 1 0,-1 2 0,1 5-3,0 27 0,1-4-43,-5 53 0,3-77 39,-1 0 0,1 1 0,-1-1 0,-1 0 0,0 0 0,0 0 0,0-1 0,-1 1 1,0-1-1,0 0 0,-8 10 0,11-16 0,1-1 0,-1 1 0,0 0 0,1-1 0,-1 1 1,1-1-1,-1 0 0,0 1 0,1-1 0,-1 0 0,0 1 0,1-1 1,-1 0-1,0 1 0,1-1 0,-1 0 0,0 0 0,0 0 0,1 0 1,-1 0-1,0 0 0,0 0 0,0 0 0,1 0 0,-1 0 0,0 0 0,1-1 1,-1 1-1,0 0 0,0-1 0,1 1 0,-1 0 0,0-1 0,1 1 1,-1 0-1,1-1 0,-1 1 0,0-1 0,1 0 0,-1 1 0,1-1 0,0 1 1,-1-1-1,1 0 0,-1 1 0,1-1 0,0 0 0,-1 1 0,1-1 1,0 0-1,0 1 0,0-2 0,-14-38-381,11 18 138,1 0 1,1-1 0,0 1 0,5-35-1,4 34 289,-8 22-31,0 1 0,0 0 0,0 0 0,0 0 0,0 0 0,0 0 0,0-1 0,0 1 0,0 0 0,0 0 0,1 0 0,-1 0 0,0 0 0,0 0 0,0-1 0,0 1 0,0 0 0,0 0 0,1 0 0,-1 0 0,0 0 0,0 0 0,0 0 0,0 0 0,1 0 0,-1 0 0,0 0 0,0 0 0,0 0 0,0 0 0,1 0 0,-1 0 0,0 0 0,0 0 0,0 0 0,0 0 0,0 0 0,1 0 0,-1 0 0,0 0 0,0 0 0,0 0 0,0 0-1,1 0 1,-1 1 0,0-1 0,0 0 0,0 0 0,0 0 0,0 0 0,0 0 0,1 1 0,-1 1 6,1 0-1,-1 0 1,1 0-1,-1 1 0,0-1 1,0 0-1,0 1 1,0-1-1,0 0 0,0 0 1,-1 1-1,1-1 1,-1 0-1,0 0 1,0 0-1,-1 3 0,-20 32 62,22-36-62,-1 0-1,1 0 1,-1 0-1,0 0 1,0 0-1,1 0 1,-1 0-1,0 0 1,0-1-1,0 1 0,0 0 1,0 0-1,0-1 1,0 1-1,0-1 1,-1 1-1,1-1 1,0 1-1,0-1 1,0 0-1,-1 1 1,1-1-1,0 0 1,0 0-1,-1 0 1,1 0-1,0 0 1,0 0-1,0 0 0,-1-1 1,0 1-1,1-2-21,0 1 0,0-1 0,1 1-1,-1-1 1,1 0 0,-1 1-1,1-1 1,0 0 0,-1 1 0,1-1-1,0 0 1,0 1 0,0-1-1,0 0 1,1 1 0,0-4 0,-1-2-80,0-3-27,0 0 0,1 0 0,1 0 0,-1 0 0,1 0 0,1 0 0,4-10 0,-6 16 103,1 1-1,-1 0 0,1-1 1,0 1-1,0 0 1,1 0-1,-1 0 1,1 0-1,-1 1 0,1-1 1,0 1-1,0-1 1,0 1-1,0 0 1,0 0-1,0 0 0,1 1 1,-1-1-1,1 1 1,-1 0-1,1 0 1,4-1-1,-6 2 21,0-1 0,0 1-1,0 0 1,0 0 0,0 1 0,0-1-1,0 0 1,0 1 0,0-1 0,0 1 0,0-1-1,0 1 1,-1 0 0,1 0 0,0 0-1,0 0 1,-1 0 0,1 0 0,-1 0-1,1 1 1,-1-1 0,1 1 0,-1-1 0,0 1-1,0-1 1,0 1 0,0 0 0,0 0-1,0-1 1,0 1 0,0 0 0,-1 0-1,1 0 1,-1 0 0,1 0 0,-1 3 0,3 10 60,-1 0 1,-1 1 0,-1 27-1,0-26 31,-2 11 30,0 0 1,-2 0-1,-1 0 0,-1-1 1,-1 0-1,-2 0 0,0-1 1,-22 42-1,11-32-37,-1-1-1,-1 0 1,-2-2-1,-2-1 1,-39 39-1,64-69-75,-4 3 33,0 1 0,-1-1 1,1 1-1,-1-1 0,0-1 0,0 1 0,-1-1 0,1 0 0,-1-1 0,0 0 1,0 0-1,0 0 0,-11 2 0,17-5-22,1 0 0,-1 0 0,1 0 0,-1 0 0,1 0 0,0 0 0,-1 0 0,1 0 0,-1 0 0,1 0 0,-1 0-1,1 0 1,0 0 0,-1 0 0,1-1 0,-1 1 0,1 0 0,0 0 0,-1 0 0,1-1 0,0 1 0,-1 0 0,1-1 0,0 1 0,-1 0 0,1-1 0,0 1 0,0 0 0,0-1 0,-1 1 0,1 0 0,0-1 0,0 1 0,0-1 0,0 1 0,-1 0-1,1-1 1,0 1 0,0-1 0,0 1 0,0-1 0,0 1 0,0-1 0,7-20 87,-3 16-91,0 0-1,1-1 0,0 2 0,0-1 1,0 1-1,1-1 0,-1 1 0,1 1 1,0-1-1,0 1 0,0 0 0,1 0 1,-1 1-1,1 0 0,-1 0 0,13-1 1,9-2-88,0 2 0,50 0 0,-62 3-29,17-1-1580,0 2-1,63 10 0,-52-2-2887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2T07:14:49.56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3675 12605 535 0,'0'0'306'16,"0"0"621"-16,0 0-804 15,0 0 5-15,0 0 21 16,0 0-5-16,7-6-35 16,0-2-43-16,0 1-28 15,-3-1 89-15,0 3-20 16,-2-2 44-16,-2 5-66 16,0 1 3-16,0 1-1 15,0 0-69-15,0 0 29 16,0 0-47-16,0 0 7 0,0 1-29 15,0 20 17-15,0 11 5 16,0 16-7-16,-4 8 28 16,0 4-20-16,0 0-1 15,4-8 0-15,0-6-10 16,0-7 10-16,4-7-1 16,11-8-8-16,3-6-84 15,3-6 11-15,0-4-126 16,0-8-100-16,-3-2-175 15,-12-11-318-15</inkml:trace>
  <inkml:trace contextRef="#ctx0" brushRef="#br0" timeOffset="158.13">3403 12900 590 0,'0'0'1555'15,"0"0"-1044"-15,0 0-460 16,0 0-21-16,143-63-29 15,-72 47-1-15,6 4 0 16,18 0-193-16,-19 4-172 16,-18 0-629-16</inkml:trace>
  <inkml:trace contextRef="#ctx0" brushRef="#br0" timeOffset="381.34">4072 12535 1318 0,'0'0'548'0,"0"0"-465"16,0 0 97-16,0 0-7 16,0 156-5-16,-4-92-79 15,2 0-37-15,-1 0-33 16,3-1-19-16,0 8-40 15,-2-13-199-15,-2-17-521 0</inkml:trace>
  <inkml:trace contextRef="#ctx0" brushRef="#br0" timeOffset="705.66">3390 12543 561 0,'0'0'1951'15,"0"0"-1705"-15,0 0-164 0,0 0-76 16,0 0-6-16,0 0 61 16,-20 162-37-16,9-83 27 15,-1 6-51-15,6 2-9 16,6 9-114-16,0-22-226 16,0-24-759-16</inkml:trace>
  <inkml:trace contextRef="#ctx0" brushRef="#br0" timeOffset="1178">4475 12832 918 0,'0'0'1506'0,"0"0"-1162"15,0 0-213-15,0 0-5 16,0 0-41-16,0 0-77 15,0 0 20-15,70-4-28 16,-30 4-12-16,0 0 11 16,-7 7-100-16,-15 17-146 15,-9 0-286-15,-9-3-506 0</inkml:trace>
  <inkml:trace contextRef="#ctx0" brushRef="#br0" timeOffset="1303.33">4481 13029 1553 0,'0'0'941'15,"0"0"-735"-15,0 0-144 16,0 0-31-16,0 0-31 16,158-17-31-16,-108 17-288 15,-7 4-902-15</inkml:trace>
  <inkml:trace contextRef="#ctx0" brushRef="#br0" timeOffset="2205.44">5318 12685 542 0,'0'0'1315'0,"0"0"-989"0,0 0-65 16,0 0-59-1,0 0-64-15,0 0-64 0,0 0-74 16,-75 41 18-16,54 0 7 16,6 6-16-16,8-3 35 15,5-5-44-15,2-9 1 16,0-6 8-16,18-9 8 16,9-10-16-16,2-5-1 15,4-5 8-15,-2-20-25 16,-4-7-26-16,-10-3-11 15,-5-2 12-15,-12 4-44 16,0 4 75-16,0 7 1 16,-9 10 10-16,-2 12-12 0,-2 0-85 15,1 20-175 1,1 6-234-16,11 1-879 0</inkml:trace>
  <inkml:trace contextRef="#ctx0" brushRef="#br0" timeOffset="2349.69">5513 13017 1765 0,'0'0'400'0,"0"0"-196"15,0 0-2-15,-27 105-74 16,11-68-97-16,1 2 4 16,-4 2-35-16,9 3-103 15,0-11-129-15,6-8-445 0</inkml:trace>
  <inkml:trace contextRef="#ctx0" brushRef="#br0" timeOffset="2942.53">5727 12668 1610 0,'0'0'838'0,"0"0"-612"15,0 0-96-15,0 0-60 16,0 0 0-16,0 0-7 15,0 0-62-15,2-27-1 16,25 28 0-16,4 8 18 0,2-1-25 16,-2 1 7-16,-6-4-24 15,-8-1 24-15,-5-1-52 16,-8 0 11-16,-4 3 10 16,0 2-26-16,-9 7 51 15,-11 8 11-15,0 7-5 16,-3 10 49-16,10 5-48 15,-3 1 30-15,12 2-26 16,2 0 14-16,2-6-19 16,0-1 0-16,2-10-80 15,12-4-131-15,-3-10-174 16,-5-8-329-16</inkml:trace>
  <inkml:trace contextRef="#ctx0" brushRef="#br0" timeOffset="3086.05">5650 12881 2038 0,'0'0'474'16,"0"0"-368"-16,0 0-78 15,0 0-13-15,129-65-30 16,-77 54-14-16,19 3-156 16,-13 2-192-16,-9-1-734 0</inkml:trace>
  <inkml:trace contextRef="#ctx0" brushRef="#br0" timeOffset="3393.47">6051 12668 1647 0,'0'0'633'0,"0"0"-402"16,0 0-98-16,0 0-72 16,0 0-60-16,0 0-1 15,0 0 0-15,137-3 12 16,-102 9-17-16,-6 3 5 15,-4-4 0-15,-12-1-16 16,-9 2 10-16,-4 2 6 16,0 3 0-16,0 6 2 15,-4 7 6-15,-9 8-8 16,-1 6 0-16,3 6 12 16,1 0-2-16,2 1-10 0,6-6 0 15,2 0-1-15,0-9-11 16,0-6-101-16,0-4-109 15,0-8-125-15,-4-6-450 0</inkml:trace>
  <inkml:trace contextRef="#ctx0" brushRef="#br0" timeOffset="4096.51">6009 12881 1000 0,'0'0'951'0,"0"0"-767"16,0 0-162-16,127-76-16 15,-71 60-6-15,4 4 14 16,3 5-25-16,-5 0 11 16,-9 7 0-16,-9 0 5 0,-11 0 24 15,-14 0 101-15,-7 12-17 16,-8 10-19-16,-4 9 89 16,-13 3-70-16,-3 0-78 15,5 0 12-15,7-2-41 16,8-9-6-16,0 0 0 15,16-9 18-15,13-7-10 16,7-7-8-16,-1 0-26 16,2-5 25-16,-9-17-73 15,-10-2-15-15,-14-6 13 16,-4 2-29-16,-4-1 71 16,-21 3-2-16,4 7 36 0,3 5 88 15,7 3-70-15,11 6-3 16,0-4-15-16,19 3-72 15,19-4-17-15,9 0-74 16,5 1-80-16,-4 0 148 16,-1 7 95-16,-11 2 44 15,-14 0 141-15,-11 11-27 16,-11 13 62-16,-6 8-37 16,-25 5-89-16,-7 2-40 15,-1-4-48-15,8-3 7 16,7-11-13-16,17-4 9 15,7-6-16-15,7-2 8 16,27-4-1-16,8-5 10 16,9 0 5-16,0 0-18 15,0 0 3-15,-1-10-40 0,-8-2 40 16,-7 0-76-16,-6-4-12 16,-10-2-10-16,-11-4-17 15,-8-4 22-15,0-2-76 16,-11 0-23-16,-9 5 192 15,3 9 57-15,-4 8 167 16,3 6-24-16,-1 11-103 16,-2 21 25-16,3 10-65 15,5 10-50-15,2 8 19 16,2 6-26-16,2 32-8 16,3-15-180-16,0-15-437 0</inkml:trace>
  <inkml:trace contextRef="#ctx0" brushRef="#br0" timeOffset="5702.11">7454 12753 1669 0,'0'0'383'0,"0"0"-214"16,0 0-19-16,0 0-36 15,0 0-35-15,0 0 52 16,0 0-94-16,-47-15-11 16,36 36-16-16,2 9-4 0,2 9 64 15,7 0-38-15,0 3-23 16,0-3 25-16,9-7-19 15,3-3-15-15,-4-4 0 16,-1-4 19-16,-7-4-25 16,0 1 6-16,-7 0 0 15,-13-2 5-15,-2-2-5 16,2-10-9-16,9-4 8 16,11-4-34-16,0-26 23 15,27-12-152-15,17-15 67 16,10-4 88-16,-4-4-5 15,4 3 14-15,-16 8 74 0,-16 6 45 16,-8 12 52-16,-14 8-108 16,0 12-32-16,-27 11-31 15,-6 5-84-15,-12 20-125 16,9 6-141-16,7 6-566 0</inkml:trace>
  <inkml:trace contextRef="#ctx0" brushRef="#br0" timeOffset="6591.3">7846 12879 1854 0,'0'0'493'0,"0"0"-434"16,0 0-50-16,0 0 9 15,0 0-18-15,0 0 64 16,-51 115 25-16,51-77-71 16,0-6 24-16,2-4-42 0,19-7 6 15,2-12 0-15,4-7-6 16,2-2-17-16,0-8-54 15,-6-16-78-15,-12-6-15 16,-11-3-56-16,0-4 21 16,-13 3 132-16,-10-1 67 15,1 8 156-15,4 3 83 16,9 7-29-16,9 5-37 16,0 4-81-16,9 1-64 15,27 0-19-15,6 4-9 16,7-1 0-16,1 4 0 15,-6 0 9-15,-9 0-23 16,-8 11 14-16,-14 10 0 0,-10 5 21 16,-3 7 46-1,-7 6 26-15,-8 1-36 0,1-4-56 16,7-6 38-16,7-5-39 16,0-8 0-16,12-8 3 15,16-9-3-15,4 0-14 16,8-9-22-16,-7-17-70 15,-6-8 51-15,-12-4-19 16,-10-2 45-16,-5-2 22 16,-13 4 14-16,-16 3 34 15,-5 12 12-15,3 6-53 16,2 11 0-16,9 6-34 16,20 0-174-16,0 0-337 15,7 6-1179-15</inkml:trace>
  <inkml:trace contextRef="#ctx0" brushRef="#br0" timeOffset="7039.59">8765 12816 1295 0,'0'0'378'0,"0"0"-247"16,0 0-42-16,-145-12 71 15,95 22-11-15,6 13 15 16,1 7 13-16,15 4-96 16,8 1-2-16,13-5-59 15,7-2-19-15,0-8 32 0,20-5-23 16,11-10-10-16,8-5 0 16,0-5-55-16,-1-16-20 15,-5-9-81-15,-8-4-32 16,-9-2 59-16,-9 2 10 15,-5 6 119-15,-2 5 38 16,0 11 157-16,0 12-20 16,-2 0-150-16,-8 19-24 15,1 15 47-15,7 7 5 16,-4 8 37-16,-1-1-8 16,-2 0-29-16,-4-4 38 15,-3-8-70-15,-4-4-12 0,0-8 21 16,-3-7-24-1,4-8 11-15,3-7-17 0,5-2-103 16,11-21-105-16,2-13-382 16,21-1-306-16</inkml:trace>
  <inkml:trace contextRef="#ctx0" brushRef="#br0" timeOffset="7440.35">8979 12801 1892 0,'0'0'508'0,"0"0"-394"15,0 0-105-15,0 0 109 16,0 0 61-16,-139 124-105 16,106-85-20-16,10-6-37 0,17-1-2 15,6-9-2 1,14-5-13-16,21-4 6 0,16-6 37 16,7-8-43-16,4 0 0 15,-4-2-11-15,0-13-79 16,-15 0-34-16,-9-2-71 15,-17-4-41-15,-13 1-2 16,-4-4-13-16,-2 2 105 16,-15 0 102-16,-4 4 44 15,6 3 152-15,1 10 95 16,1 5 18-16,4 0-36 16,-4 16-152-16,-2 13 19 15,-1 12-10-15,1 6-49 16,1 2 31-16,3 1-68 15,1-2 1-15,10-3-9 0,0-10-11 16,0-8-54 0,10-12-95-16,25-15-96 0,1-11-115 15,-3-13-697-15</inkml:trace>
  <inkml:trace contextRef="#ctx0" brushRef="#br0" timeOffset="7611.69">9324 12908 760 0,'0'0'1347'15,"0"0"-1033"-15,0 0-262 16,0 0-45-16,0 0 54 16,0 0-10-16,0 0 63 15,20 135-73-15,-7-100-1 0,1-7 30 16,-3-4-68-16,-7-6 26 16,-4-7-28-16,0-4-101 15,-29-7-55-15,-8-7-358 16,-1-10-559-16</inkml:trace>
  <inkml:trace contextRef="#ctx0" brushRef="#br0" timeOffset="7725.87">9400 12832 2206 0,'0'0'259'0,"0"0"-180"16,0 0-79-16,158 0-68 15,-116 11-12-15,1 0-285 0</inkml:trace>
  <inkml:trace contextRef="#ctx0" brushRef="#br0" timeOffset="8177.28">10497 12668 2160 0,'0'0'379'0,"0"0"-245"16,0 0-56-16,0 0-63 16,0 0-6-16,-168 63-8 15,112-21 11-15,1 1 41 16,15-1-52-16,6-4 20 16,17-4 25-16,15-2-28 15,2-2 45-15,13 2-28 16,20-1-4-16,9 3 24 15,3-5-49-15,5 0-6 0,-6-2 0 16,-7-1-30 0,2 6-47-16,-15-6-406 0,-8-5-500 15</inkml:trace>
  <inkml:trace contextRef="#ctx0" brushRef="#br0" timeOffset="9069.7">11018 12576 1955 0,'0'0'626'16,"0"0"-404"-16,0 0-196 15,0 0-10-15,0 0-4 16,0 0 8-16,0 0-20 16,-6 97 70-16,-8-35-33 15,-1 4 48-15,1 2-74 16,3-5 5-16,7-5-16 15,4-10 18-15,0-6-14 16,6-8-4-16,15-8-5 16,8-10-8-16,4-8-47 15,5-8-90-15,7-14-184 16,-10-14-314-16,-11-2-1160 0</inkml:trace>
  <inkml:trace contextRef="#ctx0" brushRef="#br0" timeOffset="9287.94">10757 12858 1936 0,'0'0'713'16,"0"0"-463"-16,0 0-37 15,0 0-116-15,0 0-19 16,0 0-46-16,0 0-10 15,105-37-44-15,-56 34 10 16,0 3-65-16,24 0-61 16,-9 0-449-16,-14 0-739 0</inkml:trace>
  <inkml:trace contextRef="#ctx0" brushRef="#br0" timeOffset="10787.2">11616 12897 1288 0,'0'0'532'16,"0"0"-190"-16,0 0-94 16,0 0-135-16,0 0-48 15,0 0-64-15,0 0 13 16,-87 69 17-16,56-35-30 15,-5-2 65-15,0-4-51 16,0-6-1-16,5-6 8 0,0-8-14 16,6-6 12-1,4-2-20-15,7 0 9 0,5-18-25 16,9-6-20-16,0-4 8 16,15 2 28-16,12 6 0 15,2 4 3-15,2 11-3 16,5 5 0-16,-5 0-16 15,1 23 16-15,-4 3-2 16,1 12-93-16,-2-6-157 16,-11-8-297-16</inkml:trace>
  <inkml:trace contextRef="#ctx0" brushRef="#br0" timeOffset="10967.87">11332 13193 1972 0,'0'0'571'16,"0"0"-502"-16,0 0-69 15,0 0 14-15,0 0-8 16,143 0-12-16,-101 3-34 16,1 13-196-16,-12-2-244 15,-8-3-844-15</inkml:trace>
  <inkml:trace contextRef="#ctx0" brushRef="#br0" timeOffset="11254.33">11342 13357 1425 0,'0'0'488'0,"0"0"-336"16,0 0-58-16,0 0-35 15,0 0 54-15,115-70-2 16,-97 70-62-16,-5 0 3 15,-13 20 25-15,0 10 17 16,-11 10 50-16,-13 1-91 16,-3 0-3-16,3-7-5 15,10-7-39-15,10-10 16 16,4-7-22-16,20-3 0 16,20-7-15-16,18 0-13 15,7-13-164-15,22-25-89 16,-14 4-269-16,-17 0-904 0</inkml:trace>
  <inkml:trace contextRef="#ctx0" brushRef="#br0" timeOffset="11425.52">11886 13214 1555 0,'0'0'534'16,"0"0"-441"-16,0 0-82 15,0 0 66-15,0 0 24 16,-27 132-76-16,0-91-1 0,0 2-24 16,-4 3-52-1,4-14-202-15,9-9-435 0</inkml:trace>
  <inkml:trace contextRef="#ctx0" brushRef="#br0" timeOffset="11788.93">12191 13043 1054 0,'0'0'585'0,"0"0"-539"0,0 0-40 16,0 0 70-16,0 0 9 15,0 0-29-15,0 0-29 16,0 0-16-16,0 7-1 16,0-2-10-16,0-5 0 15,0 0-12-15,0 0 27 16,0 0-15-16,0 0 26 15,0 0-5-15,-5 0-21 16,3 0-9-16,-7 0-95 16,5 0-187-16,-5 0-357 0</inkml:trace>
  <inkml:trace contextRef="#ctx0" brushRef="#br0" timeOffset="11982.06">11876 12990 2070 0,'0'0'575'0,"0"0"-575"16,0 0-31-16,0 0-27 15,0 0-120-15,0 0-69 16,0 0-908-16</inkml:trace>
  <inkml:trace contextRef="#ctx0" brushRef="#br0" timeOffset="12392.34">12157 13121 1015 0,'0'0'619'15,"0"0"-445"-15,0 0-7 16,0 0-47-16,-13 123 27 0,9-95-34 16,-1-7-72-16,3-5 14 15,2-9-55-15,0-4 7 16,0-3 17-16,0-3-10 15,0-18-14-15,0-11-101 16,11-6-3-16,2-5 51 16,5 3-5-16,0 6 58 15,0 8 182-15,-9 10-14 16,0 10 45-16,-5 6-121 16,-4 0-92-16,7 20 39 15,-5 10-29-15,0 8-10 16,0 3 3-16,0-1-3 15,4 7-85-15,-2-12-180 0,0-12-409 0</inkml:trace>
  <inkml:trace contextRef="#ctx0" brushRef="#br0" timeOffset="12559.52">12472 13196 2410 0,'0'0'314'0,"0"0"-300"16,0 0-28-16,0 0-26 16,0 0-21-16,0 0 6 15,135 25-226-15,-106-17-311 16,-2-3-536-16</inkml:trace>
  <inkml:trace contextRef="#ctx0" brushRef="#br0" timeOffset="12759.81">12763 13171 548 0,'0'0'605'15,"0"0"-491"-15,0 0 82 16,29-111 123-16,-23 89 193 16,-4 8-42-16,-2 10-293 15,0 4-75-15,0 0-102 16,0 20 2-16,-12 12-22 16,1 10 21-16,0 3-2 15,6 3-35-15,5-6-181 16,0-4-8-16,2-14-277 0,14-10-674 15</inkml:trace>
  <inkml:trace contextRef="#ctx0" brushRef="#br0" timeOffset="12996.99">13245 12976 1945 0,'0'0'661'0,"0"0"-478"16,0 0-47-16,0 0-118 16,0 0 37-16,0 0-55 0,0 0-10 15,112 14-26-15,-90 4-255 16,-9-4-241-16,-13 0-283 0</inkml:trace>
  <inkml:trace contextRef="#ctx0" brushRef="#br0" timeOffset="13127.13">13189 13162 965 0,'0'0'1353'16,"0"0"-1035"-16,0 0-190 16,0 0-100-16,0 0-14 15,0 0-14-15,159 0-112 16,-106 0-352-16,-6 0-1144 0</inkml:trace>
  <inkml:trace contextRef="#ctx0" brushRef="#br0" timeOffset="13930.19">13994 13022 1768 0,'0'0'617'16,"0"0"-470"-16,0 0 19 15,0 0-12-15,0 0-73 16,0 0-6-16,0 0-54 16,-62-129-2-16,73 94-16 15,11 0-3-15,3 9 0 0,-8 13-15 16,-1 10 9-1,-9 3 6-15,-7 33-10 0,-7 15 8 16,-24 13-14-16,-16 10 16 16,-6-1 0-16,-3-10-8 15,9-12 25-15,7-13-17 16,9-16 0-16,8-11 0 16,10-8 0-16,9 0 2 15,4-20-2-15,2-8 7 16,25 1 8-16,11 1-22 15,-1 7 7-15,11 9-15 16,-4 10 1-16,-2 0-114 16,9 14-119-16,-8 4-118 15,-7-6-504-15</inkml:trace>
  <inkml:trace contextRef="#ctx0" brushRef="#br0" timeOffset="14069.44">14221 13133 2227 0,'0'0'439'16,"0"0"-433"-16,0 0-6 16,-35 109 0-16,17-67 9 15,7 3-30-15,6 1-60 16,5-12-223-16,0-10-459 0</inkml:trace>
  <inkml:trace contextRef="#ctx0" brushRef="#br0" timeOffset="14482.72">14493 13162 548 0,'0'0'1048'15,"0"0"-834"-15,0 0-98 0,0 0 9 16,0 0-52-16,68-124 14 16,-49 83-52-16,-3 2-16 15,-1-1 73-15,-3 3 43 16,-1 10 50-16,-7 8 18 15,-2 12-94-15,-2 7-38 16,0 0-71-16,0 11 1 16,0 22-20-16,-8 8 19 15,-1 10 0-15,-5 1-6 16,10 0-10-16,2-6-4 16,2-6-171-16,0-10-94 15,14-11-239-15,5-14-678 0</inkml:trace>
  <inkml:trace contextRef="#ctx0" brushRef="#br0" timeOffset="14850.2">14968 12936 1883 0,'0'0'470'0,"0"0"-470"16,0 0 0-16,0 0 31 15,-137 86 55-15,100-56 41 16,20 2-22-16,7-2-87 15,10-4 31-15,14-4-48 16,24-5 15-16,9-7-4 16,4-6-12-16,2-4-77 15,1 0-56-15,-4-9-78 16,-11-9-28-16,-5-3-60 0,-16-8-312 16,-9 0-219-16,-9 0 830 15,0 5 424-15,-7 6 225 16,-7 8-259-16,1 8 83 15,-1 2-306-15,-1 5-89 16,-1 22-22-16,-1 9-30 16,1 6 30-16,3 3-56 15,1 3 2-15,8-4-16 16,4-7-47-16,0-6-73 16,4-19-97-16,14-9-266 15,7-3-476-15</inkml:trace>
  <inkml:trace contextRef="#ctx0" brushRef="#br0" timeOffset="15037.32">15338 12958 1957 0,'0'0'485'0,"0"0"-485"16,0 0-4-16,0 0 4 16,0 0 28-16,0 0 77 15,16 134-54-15,-3-96-42 16,-1-2 20-16,-1-8-28 15,-5-5 8-15,-4-8-9 16,-2-5-30-16,-17-10-28 16,-12 0-261-16,-10-5-610 0</inkml:trace>
  <inkml:trace contextRef="#ctx0" brushRef="#br0" timeOffset="15135.38">15434 12900 1783 0,'0'0'429'0,"0"0"-429"15,147-22-294-15,-102 18-833 0</inkml:trace>
  <inkml:trace contextRef="#ctx0" brushRef="#br0" timeOffset="17387.78">15824 13279 2261 0,'0'0'143'15,"0"0"-143"-15,0 0 0 16,0 0 46-16,-129 139-44 15,75-81-2-15,17-12-306 0,8-17-1238 16</inkml:trace>
  <inkml:trace contextRef="#ctx0" brushRef="#br0" timeOffset="19700.79">3466 14101 1307 0,'0'0'874'16,"0"0"-690"-16,0 0-96 15,0 0-79-15,0 0 71 16,0 0-46-16,0 0 59 16,-61-53-23-16,49 53-61 15,-9 0 31-15,-8 9-15 16,-6 21-13-16,-7 12 64 15,-1 12-38-15,5 6 2 16,9 1-2-16,13-10-32 16,9-9 20-16,7-12-26 15,12-11 1-15,26-15 28 16,18-4-28-16,10-16-2 0,10-21-2 16,4-6-75-16,-9-10 9 15,-1-1-68-15,-17-6-8 16,-12 0 104-16,-17 4-19 15,-13 3 60-15,-9 14 19 16,-2 10 83-16,0 15 50 16,-10 14-89-16,-9 0-55 15,-3 35 25-15,-3 12-32 16,-1 14 41-16,-1 11 15 16,7-2-57-16,2-4 50 0,7-8-50 15,4-12 6 1,7-14-15-16,0-9 15 15,3-10-6-15,17-10 0 0,7-3-30 16,6 0 30-16,5-21-60 16,-1-2-13-16,-1-4 37 15,-7 5-27-15,-4 7 50 16,-7 11 13-16,-3 4-12 16,1 5 11-16,1 16 1 15,6 3 0-15,8-4 12 16,9-6-3-16,9-11 9 15,18-3-18-15,2-1 10 16,1-22-20-16,-8 3-71 16,-16 1 20-16,-17 2 33 15,-19 10 20-15,-10 4 8 0,-29 3 0 16,-18 4 1-16,-7 21 44 16,3 0-27-16,8 4 3 15,14-8-14-15,16-6 11 16,13-10-36-16,3-5 9 15,30 0 5-15,11-7-10 16,8-13-65-16,-3-2-14 16,-5 1 24-16,-13 6 28 15,-10 6 41-15,-13 8 32 16,-8 1 8-16,0 3 17 16,0 19 43-16,0 2-35 15,0-1-28-15,0-3-36 16,0-6 40-16,10-8-32 0,14-6-8 15,5 0-1-15,2-14-101 16,0-9-41-16,-4-1 19 16,-7 5-40-16,-2 4 73 15,-9 8 44-15,-4 7 46 16,-1 0 33-16,-4 27 74 16,0 18 42-16,0 13-60 15,0 13-15-15,0 6 51 16,0 3-81-16,0-1-10 15,0-7 5-15,0-12-29 16,0-12-4-16,0-11-6 16,4-14-76-16,-2-11-45 15,8-12-89-15,-4-9-72 16,1-11-330-16</inkml:trace>
  <inkml:trace contextRef="#ctx0" brushRef="#br0" timeOffset="20135.38">4601 14316 2031 0,'0'0'506'0,"0"0"-372"16,0 0-69-16,0 0 2 16,0 0-58-16,0 0 0 15,0 0-9-15,127-77 11 16,-92 77-31-16,-6 19 20 0,-8 7-7 16,-13 6-7-1,-8 3 13-15,0 2-7 0,-18-3 8 16,-9-5-105-16,-15 2-19 15,5-11-229-15,3-8-568 0</inkml:trace>
  <inkml:trace contextRef="#ctx0" brushRef="#br0" timeOffset="20955.34">4288 14209 98 0,'0'0'797'0,"0"0"-580"16,0 0-62-16,0 0 4 15,0 0 75-15,0 0-38 16,0 0 35-16,-48-18 16 16,42 14-91-16,2 0 71 0,2-2-49 15,2 2-85 1,0-4 49-16,0-3-87 0,0-1-55 15,6 1 0-15,15-1-3 16,1 1-21-16,10 8-3 16,-1 3-51-16,-2 0 50 15,-2 3-98-15,-5 11-107 16,2-3 37-16,-8-3-271 16,-3-7-298-16</inkml:trace>
  <inkml:trace contextRef="#ctx0" brushRef="#br0" timeOffset="21111.45">4685 13764 1505 0,'0'0'952'0,"0"0"-704"16,0 0-248-16,0 0-23 16,0 0 6-16,-46 116-8 15,14-29-8-15,8-13-268 16,3-12-574-16</inkml:trace>
  <inkml:trace contextRef="#ctx0" brushRef="#br0" timeOffset="22527.22">5387 14273 1610 0,'0'0'379'0,"0"0"-221"16,0 0-95-16,0 0-62 15,0 0 12-15,0 0 5 16,0 0 75-16,16 50 35 15,-16-9-75-15,0-8-33 16,-9-7-10-16,7-10 2 16,0-9-8-16,2-7 11 15,0 0-7-15,17-19-8 16,12-11-97-16,7-5-17 16,-3-4 31-16,-2 7 8 15,-4 11 74-15,-11 14-11 16,-1 7 12-16,-5 24 61 15,-8 18 25-15,-2 8 0 0,2 3 7 16,3-5-47 0,5-8 27-16,11-12-52 0,6-12-19 15,8-12 66-15,7-4-35 16,3-20-3-16,-3-19-30 16,-4-11-114-16,-4-9 14 15,-12-9-45-15,-8-6-63 16,-10-7 17-16,-4 3-65 15,0 9 207-15,-6 15 49 16,-13 24 242-16,2 23 27 16,-8 7-180-16,5 29-36 15,-3 24 99-15,2 10-39 16,5 12 30-16,5 1-30 0,1-4-77 16,10-5 18-16,0-11-54 15,0-12 0-15,8-10-12 16,7-13 19-16,1-10-7 15,3-10 0-15,8-1-53 16,4-1 17-16,1-17-97 16,1-4-4-16,-2 2 68 15,-2 8 22-15,-2 6 45 16,0 6-4-16,4 0 6 16,9 9 0-16,9 2 0 15,16-8 0-15,7-3 5 16,3 0-5-16,-2-7-8 0,-7-12-41 15,-18 1-75 1,-17 4 90-16,-21 0-3 0,-10 13 37 16,-23 1 7-16,-22 1 32 15,-7 22 78-15,-4 7-46 16,8 1-52-16,11-2 7 16,14-7-26-16,17-9 0 15,6-8 0-15,18-5-9 16,22-2 1-16,6-19-100 15,6-6-182-15,-3-6-34 16,-11 1-50-16,-11 4 290 16,-10 9 84-16,-12 8 311 15,-5 9 161-15,0 2-265 16,-12 6-145-16,-1 15 18 16,-3 0-19-16,10 2-10 0,4-5-36 15,2-4 4-15,8-6-9 16,15-8-10-16,6 0-49 15,0-2-24-15,0-16-130 16,-2-5-39-16,-8 3 49 16,-3 3 47-16,-1 4 146 15,-5 5 14-15,-6 7 165 16,-4 1-2-16,0 1-106 16,0 18 84-16,0-2-60 15,0 0-67-15,0-1 46 16,0-6-53-16,9-7-9 15,3-3 42-15,3 0-11 0,7 0-13 16,5-9-30-16,2-6-93 16,7 0 62-16,-1 3-20 15,5 5 7-15,1 5 13 16,-6 2-9-16,-3 2 40 16,-8 17 0-16,-2 3-10 15,-10 0-10-15,-10-2 19 16,-2-2-79-16,-14-3-13 15,-37-4-111-15,4-2-300 16,-5-8-864-16</inkml:trace>
  <inkml:trace contextRef="#ctx0" brushRef="#br0" timeOffset="22763.81">6424 14047 1508 0,'0'0'715'0,"0"0"-409"15,0 0-50-15,111-111-160 16,-80 101-90-16,-2 10-6 16,-4 20-24-16,-9 40-152 15,-16 41-73-15,-14 27-222 16,-21 9-178-16,-3-26-390 16,11-32 1039-16,9-34 478 15,5-10-81-15,1 2-42 16,6-4-129-16,4-1-138 15,2-14-55-15,20-8-33 16,3-10-612-16</inkml:trace>
  <inkml:trace contextRef="#ctx0" brushRef="#br0" timeOffset="23175.56">7764 14163 1751 0,'0'0'889'16,"0"0"-701"-16,0 0-188 16,0 0-5-16,0 0 5 15,-39 141 41-15,26-80-23 16,3 1 11-16,0-1-28 15,8-9-1-15,2-8 0 16,0-12-26-16,2-10-57 0,16-12-134 16,13-10-61-16,-4-20-113 15,-2-8-847-15</inkml:trace>
  <inkml:trace contextRef="#ctx0" brushRef="#br0" timeOffset="23363.76">7940 14108 2006 0,'0'0'594'16,"0"0"-494"-16,0 0-99 16,0 0-1-16,-3 121 50 15,-1-66-1-15,-3 8 0 16,7 2-38-16,0-1 8 16,0 0-26-16,0-6 7 15,0-8-153-15,7-7-55 16,2-16-274-16,-4-15-373 0</inkml:trace>
  <inkml:trace contextRef="#ctx0" brushRef="#br0" timeOffset="23714.99">7610 14450 2112 0,'0'0'471'16,"0"0"-450"-16,0 0-21 15,0 0 0-15,136-6-20 16,-80 6 20-16,-3 0 0 16,1 4 0-16,-12 10-3 15,-9 6 3-15,-10 6 12 0,-10 6 46 16,-7 0 82-16,2 0-85 16,-2-3-10-16,9-6-24 15,6-8-9-15,6-12 19 16,6-3 5-16,-2-3-34 15,0-20 17-15,-10-7-11 16,-13-4-8-16,-8 0 0 16,0 1 4-16,-4 6-10 15,-16 7 6-15,0 8-22 16,-7 12-17-16,9 0-282 16,7 4-312-16</inkml:trace>
  <inkml:trace contextRef="#ctx0" brushRef="#br0" timeOffset="23830.06">8613 14492 2458 0,'0'0'0'16,"0"0"-165"-16,0 0-384 16,0 0-1098-16</inkml:trace>
  <inkml:trace contextRef="#ctx0" brushRef="#br0" timeOffset="26708.76">2645 15715 1328 0,'0'0'491'15,"0"0"-272"-15,100 147-66 16,-50-87-20-16,-3-11-98 16,4-8-18-16,-2-13 34 15,5-16-44-15,4-12 27 16,0-6-7-16,1-28-27 16,-1-7-10-16,-4-5-38 15,-9-5 15-15,-7 0 22 16,-9 3-4-16,-12 14 15 15,-7 10 22-15,-6 12 17 16,-2 10 36-16,-2 2-73 16,2 6 13-16,2 16-11 15,10 5-2-15,6-4 8 0,11 0-10 16,10-11 19 0,5-5-17-16,-1-5-2 0,-5-2-36 15,-13 0 24-15,-12 0-3 16,-13 0 15-16,-2 6 26 15,-24 16-11-15,-19 15 43 16,-7 7-42-16,-2 5 18 16,7-3 5-16,14-9-38 15,16-13 4-15,15-14-5 16,2-10-92-16,31-8 77 16,15-22-94-16,2-10-122 15,2-6-16-15,-10 2 59 0,-11 6 133 16,-11 11 55-16,-13 15 126 15,-7 12 92-15,0 10-131 16,-20 24 28-16,-2 8 26 16,1 5-92-16,9-6 30 15,9-6-63-15,3-12-14 16,13-10 29-16,21-13-31 16,9 0-2-16,3-25-56 15,1-12-130-15,-5-3-28 16,-11-1 18-16,-6 6 25 15,-12 7 132-15,-6 11 41 16,-7 14 180-16,0 3-57 16,0 9-122-16,0 16 41 0,0 3-25 15,0-2-11 1,11-8 16-16,10-8-22 0,0-10-1 16,6 0-92-16,-2-10-144 15,-3-13-123-15,-2-2 28 16,-9 1 162-16,-2 6 106 15,-7 9 64-15,-2 9 407 16,0 14-206-16,0 27 69 16,-2 39-26-16,-7 35-93 15,-7 30-12-15,6 6-5 16,-4-23-47-16,3-39 46 16,0-35-53-16,-3-14-71 15,-3 1 28-15,-8 0-36 16,-6-3-1-16,-4-13 40 15,-6-16-21-15,-1-9 26 0,6-4-14 16,9-28-10-16,13-18 11 16,14-35-32-16,37-31-39 15,16 6-6-15,23-30-158 16,-14 37-128-16,-18 33-402 0</inkml:trace>
  <inkml:trace contextRef="#ctx0" brushRef="#br0" timeOffset="26869.87">3566 15587 1993 0,'0'0'537'0,"0"0"-351"0,0 0-35 16,76-121-66-1,-27 96-85-15,4 13-21 0,17 21-162 16,-17 23-301-16,-15 13-457 0</inkml:trace>
  <inkml:trace contextRef="#ctx0" brushRef="#br0" timeOffset="27005.96">3767 16513 1714 0,'0'0'899'15,"0"0"-797"-15,0 0-79 16,0 0-23-16,0 0 0 15,0 0-210-15,0 0-493 0</inkml:trace>
  <inkml:trace contextRef="#ctx0" brushRef="#br0" timeOffset="42515.15">4990 15981 590 0,'0'0'56'16,"0"0"-39"-16,0 0-11 15,0 0 516-15,0 0-348 16,0 0-58-16,0 0 44 16,72-51 60-16,-65 39-82 15,-3 2-3-15,0 1 44 16,-2 4-56-16,1 1 46 16,-3 1-45-16,0 2-29 15,0 1 19-15,0 0-59 0,0 0 9 16,0 0-15-1,0 0-48-15,0 0 22 0,0 0-23 16,-18 13 0-16,-4 15-14 16,-9 11 17-16,-3 3-3 15,5-2 0-15,9-4 2 16,9-10-23-16,9-8 18 16,2-8-35-16,6-6 1 15,21-4-60-15,9-2-14 16,7-25-112-16,17-36-90 15,-14 5-80-15,-6 0-276 0</inkml:trace>
  <inkml:trace contextRef="#ctx0" brushRef="#br0" timeOffset="42687.28">5214 15530 1200 0,'0'0'659'0,"0"0"-274"0,0 0-51 16,0 0-164-16,0 0-161 15,0 0 7-15,0 0 99 16,-29 127-52-16,29-55-1 15,0 3-61-15,0-5 7 16,0-4-8-16,0-8 2 16,8-4-14-16,-1-6-80 15,-3-3-166-15,-1-8-35 16,-3-16-395-16</inkml:trace>
  <inkml:trace contextRef="#ctx0" brushRef="#br0" timeOffset="43433.32">4672 15823 1465 0,'0'0'857'16,"0"0"-650"-16,0 0-91 16,0 0 0-16,0 0 20 15,0 0-105-15,0 0-10 16,143-39-13-16,-66 38 11 15,8 1-19-15,0 0 0 16,-5 0 0-16,-8 0-21 16,-10 0 21-16,-13 0-1 15,-15 0-8-15,-17 4-31 16,-10 4 28-16,-7 10-46 16,-7 6 53-16,-20 16 5 0,-6 8 2 15,0 3 32 1,4-3 6-16,8-2-40 0,13-8 31 15,8-6-31-15,0-7 1 16,18-10 4-16,9-4-5 16,6-11-9-16,0 0 7 15,3-9-62-15,-7-13-9 16,-9-5-43-16,-11-4 25 16,-9-3 39-16,0 0-23 15,-9 3 75-15,-5 4 0 16,6 13 64-16,8 4 69 15,0 6-92-15,4 4-41 16,19 0 0-16,3 0 3 0,0 11-3 16,1 6 0-1,-2 1 6-15,-5 0 24 0,3-1-29 16,1 0 5-16,5-5-1 16,4-6 5-16,6-6-20 15,5 0-7-15,1-12-72 16,1-8 32-16,-8-9-85 15,-7 2 10-15,-15 3 78 16,-12 6 54-16,-4 11 45 16,-6 7 69-16,-19 21-104 15,-2 25 99-15,0 18-14 16,6 14-9-16,5 11 1 16,7 2-65-16,7 6 37 0,2-7-24 15,0-6-29-15,0-10 17 16,4-14-23-16,3-7 0 15,-3-13 0-15,-4-12-66 16,0-12-34-16,-4-10-68 16,-38-10-20-16,1-19-186 15,-1-12-762-15</inkml:trace>
  <inkml:trace contextRef="#ctx0" brushRef="#br0" timeOffset="43625.83">5173 15753 1060 0,'0'0'1246'0,"0"0"-973"15,0 0-161-15,0 0-42 16,0 0-41-16,0 0 19 16,157-96-48-16,-107 98-1 15,-2 25 0-15,-11 4-135 16,-14 8-108-16,-10-11-296 15,-11-7-1180-15</inkml:trace>
  <inkml:trace contextRef="#ctx0" brushRef="#br0" timeOffset="43750.91">5497 15631 2138 0,'0'0'273'15,"0"0"-210"-15,133 0-63 0,-48 23-117 16,-13 0-168-16,-12 3-554 0</inkml:trace>
  <inkml:trace contextRef="#ctx0" brushRef="#br0" timeOffset="44186.58">6417 15848 1965 0,'0'0'231'15,"0"0"-177"-15,0 0 7 16,-24 120 65-16,17-68-55 16,2-2-51-16,5-7 20 15,0-2-40-15,19-13 0 0,5-10-12 16,5-14 6-16,3-4-40 16,-1-13-58-16,-4-18-200 15,-8-33-172-15,-7 0 77 16,-10 8-810-16,-2 14 1209 15,0 33 223-15,0 9 1122 16,0 2-837-16,0 28-462 16,0 15 146-16,0 17-73 15,0 10-18-15,0 8 16 16,0 2-33-16,0 1-10 16,0-5-9-16,0-8-45 0,-10-12 41 15,-3-9-60 1,-3-15 6-16,-1-14 8 0,-8-15-8 15,7-5 19-15,-1-9-5 16,7-26-14-16,12-17-7 16,0-18-12-16,41-50-97 15,1 16-184-15,-5 3-361 0</inkml:trace>
  <inkml:trace contextRef="#ctx0" brushRef="#br0" timeOffset="44330.73">6730 15380 2465 0,'0'0'337'0,"0"0"-280"15,0 0-53-15,-116 177 16 0,78-92-40 16,9 34-22-16,11-21-312 16,13-34-787-16</inkml:trace>
  <inkml:trace contextRef="#ctx0" brushRef="#br0" timeOffset="45024.53">7164 15855 2278 0,'0'0'370'15,"0"0"-355"-15,0 0-15 16,0 0-18-16,0 0 18 16,0 0 74-16,0 0 11 15,33 139-29-15,-4-93-44 16,7-8 26-16,-1-10-30 15,13-12-8-15,1-12 9 16,-3-4 9-16,4-13-36 16,-10-16-14-16,-11-9-74 15,-19-6 23-15,-10 1-27 16,0 4 75-16,-29 9 35 0,0 12 51 16,-2 13 112-16,0 5-87 15,7 14-46-15,8 14 29 16,12 3-51-16,4 0 16 15,6 0-18-15,23-4 10 16,11-8-29-16,5-6 13 16,-1-10-39-16,4-3-6 15,-11 0-80-15,-8-2 60 16,-6-8 55-16,-17 2 10 16,1 4 24-16,-7 2 88 15,0 2-63-15,0 0 3 0,0 6-44 16,0 11 10-1,0 0-6-15,2 3-2 0,18-5 5 16,7 3-15-16,7-13-7 16,-1-5-5-16,0 0-17 15,-4 0 22-15,-13-14-13 16,-9-2 11-16,-7-3 2 16,0 5 14-16,-16-3-7 15,-6 2 12-15,0 8 2 16,-1 5-28-16,6-1 10 15,3 3-162-15,5-9-62 16,7-1-327-16,2-6-577 0</inkml:trace>
  <inkml:trace contextRef="#ctx0" brushRef="#br0" timeOffset="45165.75">7789 15611 2244 0,'0'0'568'16,"0"0"-526"-16,0 0-42 15,0 0-24-15,0 0-3 16,15 134 26-16,5-58-166 16,-3-14-386-16,4-13-672 0</inkml:trace>
  <inkml:trace contextRef="#ctx0" brushRef="#br0" timeOffset="45390.95">8069 15986 2395 0,'0'0'466'0,"0"0"-466"16,0 0-72-16,0 0 72 0,0 0 38 15,0 0 10-15,0 0-13 16,15 96-29-16,-10-86-12 16,0 4-16-16,-3-10-147 15,-2-4-60-15,0 0-21 16,0-23-5-16,0-6-538 15,0-5-365-15</inkml:trace>
  <inkml:trace contextRef="#ctx0" brushRef="#br0" timeOffset="45465.13">8069 15986 1420 0,'20'-77'862'0,"-25"74"-405"15,5-2-293-15,0 3-104 16,0-2-60-16,0 3-21 16,0-21-173-16,10 0-306 0,1-7-499 0</inkml:trace>
  <inkml:trace contextRef="#ctx0" brushRef="#br0" timeOffset="45607.35">8152 15163 2203 0,'0'0'658'0,"0"0"-554"16,0 0-59-16,0 0-45 16,-91 121 0-16,52-5-22 15,10 27-50-15,10-23-226 16,14-32-616-16</inkml:trace>
  <inkml:trace contextRef="#ctx0" brushRef="#br0" timeOffset="46209.49">8927 15918 553 0,'0'0'127'0,"0"0"590"0,0 0-240 15,-13-105-98-15,13 89-48 16,-2 10-184-16,0 6-108 16,-3 13-39-16,0 20 0 15,5 11 22-15,0 7-22 16,0-7 14-16,0-3-13 16,10-8 11-16,3-15-1 15,2-11-11-15,1-7-45 16,2 0 44-16,-5-27-72 15,2-9-119-15,-3-5 15 0,-5 6 1 16,-7 7 153 0,0 15 23-16,0 13 121 0,0 27-72 15,0 41 17-15,2 6 86 16,2 16-8-16,0 5-78 16,4-12 29-16,-4 6-53 15,-2-13-29-15,-2-12 8 16,0-13-13-16,-4-18-4 15,-14-10-4-15,-5-14 17 16,-3-9 4-16,4-5-15 16,-1-30-5-16,15-19 4 15,8-12-5-15,2-28-26 16,33-27-60-16,21-21-201 16,-6 23-188-16,-13 22-362 0</inkml:trace>
  <inkml:trace contextRef="#ctx0" brushRef="#br0" timeOffset="46351.59">9268 15282 2194 0,'0'0'500'15,"0"0"-440"-15,0 0-60 16,-69 164 1-16,42-80-21 16,5 11 19-16,13 15-142 15,9-29-328-15,0-18-435 0</inkml:trace>
  <inkml:trace contextRef="#ctx0" brushRef="#br0" timeOffset="47397.78">9698 15651 1043 0,'0'0'1180'0,"0"0"-1160"16,0 0-20-16,0 0 0 15,0 0 177-15,-24 105-15 16,15-50 28-16,-2 6-70 16,2-1-79-16,7-6 13 15,2-6-54-15,0-7 1 16,0-10-1-16,0-11 9 16,9-8-18-16,4-12-18 15,3 0-17-15,4-28 29 16,4-14-80-16,-4-16-97 0,1-7 49 15,-10 3 34-15,-7 12 109 16,-4 21 112-16,0 18 90 16,-23 11-132-16,-5 23-61 15,6 16-9-15,-1 10 63 16,10-1-42-16,13-6 27 16,0-2-48-16,20-10 13 15,11-7-32-15,12-18 14 16,3-5-29-16,6 0-10 15,-1-26-82-15,-7-11 5 16,-2-4-2-16,-13-3-22 0,-6 1 99 16,-9 11 46-1,-10 13 177-15,-4 10 110 0,0 9-224 16,0 9-52-16,-12 18-11 16,-3 8 9-16,7 3 22 15,0-2-29-15,4-5-4 16,4-4-4-16,0-9-128 15,0-5-18-15,0-13-95 16,6 0-31-16,6 0 204 16,1-11-8-16,-1-5 82 15,-1 2 100-15,-3 4 180 16,4 2 27-16,3 4-188 16,8 0-98-16,8-1-4 15,9-4-16-15,5-2-2 16,-3-2-71-16,-5-5-84 0,-3 0 12 15,-16-3-36-15,-14 2 32 16,-4 2 98-16,-8 5 50 16,-17 10 82-16,-6 2 97 15,-3 14 3-15,10 15-2 16,3 6-86-16,8 4-20 16,13-3 11-16,0-4-58 15,19-5 12-15,12-10-39 16,9-3 21-16,9-14-45 15,2 0 24-15,0-16-63 16,-1-12-23-16,-4-5-53 16,-11-2 74-16,-6 3-5 15,-6 4 6-15,-12 12 64 16,-9 10 86-16,-2 6-28 16,0 6-27-16,-7 17-29 0,1 4 62 15,-3-3-33-15,9-4-22 16,0-6 35-16,0-8-43 15,25-4 7-15,6-2-8 16,7-2-17-16,2-18 1 16,3 2-51-16,-6 0 21 15,-1 1 34-15,-7 10 10 16,-7 5 2-16,0 2 0 16,-8 2 11-16,-8 16-19 15,-6 2 8-15,0 2-16 16,0 0 15-16,-16-4-93 15,-26-4-66-15,0-5-127 0,-1-9-393 0</inkml:trace>
  <inkml:trace contextRef="#ctx0" brushRef="#br0" timeOffset="47559.08">10067 15683 2295 0,'0'0'501'0,"0"0"-474"16,115-26 5-16,-68 18-32 16,-7 4-12-16,-7 1-27 15,-6-8-140-15,-2-1-106 16,-11-2-460-16</inkml:trace>
  <inkml:trace contextRef="#ctx0" brushRef="#br0" timeOffset="47681.43">10501 15311 1696 0,'0'0'821'0,"0"0"-724"16,0 0-97-16,-14 101-3 16,-12 3-9-16,-3 21 2 15,9-17-203-15,9-26-748 0</inkml:trace>
  <inkml:trace contextRef="#ctx0" brushRef="#br0" timeOffset="48145.09">11475 15323 1822 0,'0'0'635'16,"0"0"-419"-16,0 0-215 15,-13 118 41-15,11-11 32 16,-1 2-8-16,3-8 9 16,0-22-59-16,0-17-7 15,0-2-10-15,5-2 1 16,4-13-50-16,-5-15-79 15,-4-12-128-15,-13-15-85 16,-18-3-19-16,-12-3-277 0</inkml:trace>
  <inkml:trace contextRef="#ctx0" brushRef="#br0" timeOffset="48886.68">11161 15813 1482 0,'0'0'609'16,"0"0"-349"-16,0 0-139 15,142-68-104-15,-68 58-4 16,4 10-13-16,-4 0-51 15,-5 0-55-15,-13 3-58 16,-12 8 12-16,-15-2 38 16,-13-2 6-16,-12-2 108 15,-4-2 51-15,0 5 95 16,0 4 51-16,0 8-12 16,0 10 1-16,-6 10-51 0,-1 4-70 15,0 0 0 1,-2 1-36-16,7-9-20 0,-2-10 8 15,2-6-17-15,2-10 0 16,0-5 0-16,0-5 12 16,0 0 2-16,6-15-14 15,17-15-18-15,8-9-15 16,9-7-6-16,7-1-52 16,1 2-13-16,2 9-5 15,-8 9 99-15,-13 6-5 16,-9 9 15-16,-9 4 19 15,-9 4 20-15,-2 0 43 0,-11 0 13 16,-16 4-94 0,-6 0 5-16,-7 9-6 15,2 20 0-15,4 9 22 0,13 6-20 16,11 5 24-16,10-7 9 16,0-4-34-16,23-10 30 15,12-5-31-15,10-16 0 16,6-7-19-16,7-2 14 15,0-26-25-15,0-2-65 16,-4-11-76-16,-10 1 55 16,-11 0-66-16,-8 8 22 15,-9 11 160-15,-12 10 101 16,-4 11 48-16,0 6-75 16,0 20-1-16,-2 6 55 15,-4 1-84-15,-2-5-11 0,8-9 0 16,0-6-27-16,0-7 0 15,0-6-6-15,21 0 6 16,1-6-35-16,9-12 22 16,9-4-94-16,0-5 65 15,5 6 6-15,-3 2 30 16,-1 11 0-16,-8 8 0 16,-4 0-14-16,-7 15 14 15,-13 11-13-15,-9 4-9 16,0 0-64-16,-31 2-40 15,-10-10-124-15,-3-8-313 0</inkml:trace>
  <inkml:trace contextRef="#ctx0" brushRef="#br0" timeOffset="49046.78">11562 15617 1714 0,'0'0'769'0,"0"0"-543"15,167-60-187-15,-86 51-24 16,-1 9-15-16,0 17-41 16,11 41-79-16,-17-4-157 15,-16-6-467-15</inkml:trace>
  <inkml:trace contextRef="#ctx0" brushRef="#br0" timeOffset="49723.45">13495 15363 1347 0,'0'0'539'15,"0"0"-439"-15,-74 103 55 16,28 6 49-16,1 33 16 16,7-4-67-16,24-22-41 15,14-37-83-15,0-31-17 16,23 2-14-16,12-2 2 16,19-4-85-16,44-23-85 0,-13-17-192 15,-7-4-630-15</inkml:trace>
  <inkml:trace contextRef="#ctx0" brushRef="#br0" timeOffset="50491.75">14075 15526 1972 0,'0'0'361'15,"0"0"-180"-15,0 0-165 16,-128 19 2-16,88 15 98 0,13 16-50 16,14 4 34-16,13 8-38 15,7 0-6-15,20-2 1 16,6-4-50-16,-4-9 17 15,-6-7-24-15,-13-6 12 16,-10-3-5-16,0-8-6 16,-6-2-1-16,-19-9 3 15,-2-10 9-15,8-2-17 16,3-23 5-16,14-17-56 16,2-13-37-16,22-7-164 15,20 4 6-15,3 14 196 16,-1 14 55-16,-4 20 102 15,-11 8-11-15,-4 14-28 0,-9 16 81 16,-5 7-93 0,0-5-12-16,-2 3-3 0,4-8-29 15,0-8 9-15,10-7-16 16,-3-7 2-16,-3-5-17 16,-1 0-24-16,-5-5 3 15,-11-14 6-15,-2-8-132 16,-27-4 95-16,-9-1 30 15,3-1 37-15,-1 5 31 16,16 6 18-16,7 4 93 16,13 4 41-16,0 2-97 15,13 2-36-15,14 2-50 16,6 8-32-16,5 0 12 16,-5 6-123-16,-2 17-101 15,-2 2-45-15,-6-3-252 0,-7-10-324 16</inkml:trace>
  <inkml:trace contextRef="#ctx0" brushRef="#br0" timeOffset="50660.99">14409 15163 1024 0,'0'0'583'15,"0"0"-509"-15,-41 153-39 16,26-71 13-16,7 39-48 0,0-23-9 16,8-15-515-16</inkml:trace>
  <inkml:trace contextRef="#ctx0" brushRef="#br0" timeOffset="51059.41">15037 15725 1824 0,'0'0'618'15,"0"0"-437"-15,0 0-168 16,0 0-13-16,0 0 12 16,-146 40-12-16,107 2 54 15,8 1-44-15,14-2 20 16,7-5-27-16,10-9 12 15,0-5-27-15,25-15 12 16,6-7-46-16,2-2 22 16,8-25-113-16,-10-15-125 15,3-39-113-15,-15 8-197 0,-7 2-28 0</inkml:trace>
  <inkml:trace contextRef="#ctx0" brushRef="#br0" timeOffset="51479.21">15010 15429 1431 0,'0'0'957'0,"0"0"-637"16,0 0-271-16,0 0-15 15,-44 114 2-15,31-42 42 16,6 4 1-16,7 0-59 16,0-6 20-16,7-8-40 15,19-9 1-15,3-15-10 16,12-12 9-16,-1-10-37 16,2-16-29-16,1 0-115 15,-8-15 11-15,-6-14-47 0,-6-5 16 16,-15 0 137-16,1 5 64 15,-7 12 198-15,-2 10 68 16,0 7-198-16,0 2-45 16,0 20 13-16,0 5-13 15,0-1 31-15,0-2-53 16,2-9 21-16,12-4-17 16,1-5 4-16,-1-6-18 15,1 0-31-15,-1-12-56 16,-3-13-41-16,-2-2-75 15,-4 4 100-15,-3 1 112 16,0 8 44-16,0 9 254 16,-2 5-173-16,5 0-122 0,-5 15-3 15,2 10-9-15,0 4-4 16,0 0-24-16,7-11-186 16,-2-6-266-16,4-12-924 0</inkml:trace>
  <inkml:trace contextRef="#ctx0" brushRef="#br0" timeOffset="51599.33">15494 15587 1483 0,'0'0'975'0,"0"0"-608"16,0 0-333-16,0 0-34 16,0 0-86-16,0 0 18 15,-15 174-70-15,-3-106-336 0</inkml:trace>
  <inkml:trace contextRef="#ctx0" brushRef="#br0" timeOffset="68171.1">16301 15444 55 0,'0'0'593'16,"0"0"300"-16,0 0-566 15,0 0-122-15,0 0 3 16,0 0 35-16,5-22-41 15,-5 22-51-15,0 0-30 0,0 0-74 16,0 0 33-16,0 0-62 16,0 0-4-16,0 0-26 15,0 4 12-15,0 20-12 16,-7 16 6-16,1 15 12 16,-6 8-6-16,1 6 0 15,7-1 0-15,0-2-4 16,4-10 4-16,0-5 0 15,0-12-30-15,0-6-76 16,10-11-77-16,3-14-101 16,1-6-104-16,-7-2-327 0</inkml:trace>
  <inkml:trace contextRef="#ctx0" brushRef="#br0" timeOffset="68299.17">16056 15787 841 0,'0'0'1393'16,"0"0"-1002"-16,0 0-164 15,0 0-182-15,0 0-24 16,0 0-21-16,156-70-112 16,-58 62-73-16,-15-1-134 15,-10 0-438-15</inkml:trace>
  <inkml:trace contextRef="#ctx0" brushRef="#br0" timeOffset="68471.3">16754 15429 1733 0,'0'0'389'0,"-83"109"-225"16,10-2-34-16,-3 4-2 15,7-12-40-15,11-9-66 16,20-23-13-16,7 1-9 16,6 8-120-16,17-24-171 15,8-20-470-15</inkml:trace>
  <inkml:trace contextRef="#ctx0" brushRef="#br0" timeOffset="68889.58">16866 15314 428 0,'0'0'1521'15,"0"0"-1295"-15,0 0-181 16,0 0-31-16,0 0 132 16,2 166 37-16,-12-55-18 15,-5-7-32-15,-1-8-10 16,1-13-77-16,1-25-6 16,1 4-40-16,2-4 23 15,4-12-32-15,5-13 9 16,2-16-12-16,0-11 3 15,0-6-45-15,16-9 47 16,15-26-67-16,11-11-206 16,5-6 100-16,4 6 23 15,-6 14 157-15,-7 16 123 0,-14 16-58 16,-13 4-17-16,-11 28 2 16,-4 12 34-16,-36 8-1 15,-14 6-72-15,-4 0-11 16,-17 13-29-16,10-20-233 15,18-10-380-15</inkml:trace>
  <inkml:trace contextRef="#ctx0" brushRef="#br0" timeOffset="69793.5">18110 15538 720 0,'0'0'324'0,"0"0"268"16,0 0-376-16,0 0 17 15,0 0 15-15,0 0-13 16,0 0-37-16,-37-97-86 15,22 97-43-15,-3 0-33 16,-13 17-27-16,-7 24-9 16,-6 21 0-16,-3 19 1 15,7 8 39-15,3-1-40 16,18-3 12-16,5-13-11 16,14-10 18-16,0-16-17 15,16-11-2-15,11-14 0 0,6-11-12 16,9-10 10-1,3 0-18-15,-3-26-45 0,-2-11-74 16,-9-6-7-16,-8-1 27 16,-9 6 61-16,-10 8 58 15,-4 11 70-15,0 19 58 16,-4 0-80-16,-12 12-38 16,-5 15 20-16,8 1-18 15,9 0-12-15,4-2 26 16,0-8-16-16,25-4-8 15,6-7-1-15,9-7-1 16,7-3 0-16,4-17-79 16,0-6-19-16,3-4 77 15,-12-2-11-15,-11 4 32 16,-8 6 28-16,-17 9 79 0,-6 9 71 16,-4 4-117-16,-27 13-61 15,-9 15 0-15,-3 7 12 16,3 6-11-16,9-5-1 15,8-4 11-15,10-6-20 16,9-10 15-16,4-5-12 16,0-8-15-16,15-3-35 15,16 0 38-15,7-23-92 16,3-3-72-16,-6-3 60 16,1 0 42-16,-9 6 80 15,-9 11 77-15,-7 10 15 16,-7 2-19-16,-4 14-73 0,0 14 8 15,0 6-16-15,-9 0 8 16,0-12-80-16,-2-8-198 16,2-14-622-16</inkml:trace>
  <inkml:trace contextRef="#ctx0" brushRef="#br0" timeOffset="69943.61">18501 15422 1117 0,'0'0'1162'16,"0"0"-1059"-16,0 0-75 15,0 0-28-15,66 126-54 0,-66-57-80 16,-8-3-205-16</inkml:trace>
  <inkml:trace contextRef="#ctx0" brushRef="#br0" timeOffset="70929.62">19255 15886 990 0,'0'0'17'16,"0"0"1035"-16,0 0-726 15,0 0-200-15,0 0-126 16,0 0 0-16,0 0 103 16,9 143-21-16,-23-74-12 15,4-7-8-15,-4-14-61 16,5-14 34-16,7-11-35 0,0-14 0 16,2-9 12-16,0 0-11 15,0-12 49-15,8-22-50 16,17-15-185-16,11-17 114 15,-1 1-50-15,8 3-33 16,-3 12 48-16,-9 26 106 16,-2 24 18-16,-13 8-17 15,-7 34 14-15,-9 13 92 16,0 3-54-16,-16 0-8 16,-4-11 14-16,6-15-59 15,8-6 30-15,6-15-30 16,0-11-11-16,4 0 10 15,23-19-74-15,11-13-82 0,0-10 16 16,4-10-39 0,2-2 62-16,-3 2 2 0,-3 8 65 15,-11 17 51-15,-10 20 142 16,-5 7-64-16,-8 16-10 16,-4 19 3-16,0 4 25 15,4-8-43-15,5-2-26 16,5-12 13-16,11-8-31 15,4-9-8-15,4 0-1 16,-2-14-121-16,-2-10 13 16,-7-2 12-16,-13 2 34 15,-2 4 61-15,-7 8 1 16,0 12 127-16,0 0-43 16,-13 22-29-16,1 12 57 15,10 4-39-15,2-2-36 0,0-4 21 16,9-8-49-16,13-6 13 15,5-9-16-15,0-7 7 16,-2-2 1-16,-6-5-14 16,-7-15 0-16,-12-4-11 15,0-8-27-15,-27 0-17 16,-16-5 1-16,-8-1-20 16,2-3 61-16,7 1 13 15,13-1 71-15,13 8 72 16,16 1-42-16,0 3 42 15,20 5-80-15,16 6-62 16,6 6-2-16,3 8-64 0,-1 4-119 16,1 15-85-16,-7 11-117 15,-11-1-331-15</inkml:trace>
  <inkml:trace contextRef="#ctx0" brushRef="#br0" timeOffset="71082.85">20193 15976 886 0,'0'0'666'0,"0"0"-329"16,0 0-83-16,0 0-108 16,12 111-71-16,-12-79-49 15,0-3 23-15,0-5-49 16,0-5-7-16,0-14-69 16,0-5-266-16,9 0-539 0</inkml:trace>
  <inkml:trace contextRef="#ctx0" brushRef="#br0" timeOffset="71314">20071 15575 1766 0,'0'0'567'0,"0"0"-380"15,0 0-82-15,0 0-94 16,0 0 13-16,0 0-24 15,0 0 97-15,18 91-68 16,9-62 19-16,8-7-30 0,19-10-18 16,8-10-1-1,49-4-201-15,-10-20-96 0,-7-2-683 0</inkml:trace>
  <inkml:trace contextRef="#ctx0" brushRef="#br0" timeOffset="72184.33">20808 16172 1077 0,'0'0'1187'0,"0"0"-716"16,0 0-395-16,0 0-20 15,0 0-35-15,135-106 2 16,-60 46-23-16,12-10 0 16,-2-4-40-16,-2-5 13 15,-17-4-40-15,-12 2 0 16,-23 5-17-16,-20 8 19 15,-11 13 59-15,0 15 12 16,-25 23 3-16,2 17 16 16,-14 20-11-16,-5 50-14 0,9 3 74 15,-3 14-19-15,12 5 36 16,12-16-37-16,3 2-15 16,9-12-26-16,0-15 5 15,16-10-10-15,11-14-8 16,9-15-22-16,1-12 5 15,7 0-120-15,8-27-51 16,2-14-18-16,-5-11-49 16,-5-1 54-16,-6 3 24 15,-9 12 177-15,-17 18 122 16,-12 18 45-16,0 2-100 16,-12 29 39-16,-5 12-6 15,-6 6 39-15,7-1-60 0,12-1-27 16,4-9 16-1,0-5-67-15,4-9 17 0,21-8-7 16,4-8 2-16,2-6-26 16,2 0-50-16,1-15-37 15,-5-10 35-15,-11 1-14 16,-3-2 32-16,-5 6 47 16,-8 6 6-16,-2 7 172 15,0 7-114-15,0 0-52 16,0 0-12-16,2 12 12 15,2 7-6-15,5-3-5 16,5-2-1-16,-3-5-9 16,-7-6-94-16,-4-3-30 15,0 0 41-15,-15 0-75 16,-23-15-118-16,-5-8 102 0,1-12 151 16,7-4 32-16,8-7 159 15,19-7-1-15,8 2-28 16,23-2-7-16,15 9 81 15,9 5-45-15,7 13-24 16,-6 13-104-16,-1 13-31 16,-9 6-143-16,-13 66-124 15,-17 0-228-15,-8 4-349 0</inkml:trace>
  <inkml:trace contextRef="#ctx0" brushRef="#br0" timeOffset="72277.39">21767 16302 967 0,'0'0'664'16,"0"0"-403"-16,0 0-71 0,0 0-148 15,-33 107-42-15,35-107-6 16,16-22-170-16,4-7-1675 0</inkml:trace>
  <inkml:trace contextRef="#ctx0" brushRef="#br0" timeOffset="73193.33">22332 15404 1600 0,'0'0'509'0,"0"0"-206"16,0 0 6-16,0 0-113 16,0 0-132-16,0 0-44 15,0 0-11-15,2 143 31 16,-2-59-18-16,0 6 14 15,-10-4-27-15,8-3-7 16,2-11-2-16,0-8-14 16,0-10 7-16,2-12-102 15,10-10-177-15,-6-18-10 16,1-10-316-16,-7-4-317 0</inkml:trace>
  <inkml:trace contextRef="#ctx0" brushRef="#br0" timeOffset="73923.33">22095 15807 1914 0,'0'0'396'0,"0"0"-194"16,0 0-175-16,127-37-2 15,-58 37-3-15,5 0-11 16,-3 0 8-16,0 17 5 16,-15 7-8-16,-13 6 42 15,-14 3-43-15,-14 5 5 16,-11-5-2-16,-4-2-11 15,0-4 27-15,-11-6-34 16,-7-11 0-16,-1-4 21 16,-4-6-21-16,5-6 0 0,9-20-39 15,9-14-113-15,9-10-50 16,34-3-94-16,5 7 35 16,8 14 68-16,-2 18 140 15,-12 14 53-15,-3 8 49 16,-18 22 54-16,-3 4 58 15,-11 2-19-15,-3-4-22 16,-4 0-15-16,0-9-73 16,0-5-7-16,0-10-5 15,-4 1-11-15,-11-6 20 16,-6-3-29-16,1 0 0 16,3 0-7-16,3-18-12 0,7-4-11 15,7-8-69-15,7 6-3 16,15 2 77-16,7 6-2 15,7 14 27-15,-7 2 14 16,0 0-5-16,0 9 0 16,-2 5 42-16,0 4-9 15,-3 1 3-15,2-3-43 16,9-5 5-16,-2-4 11 16,7-7-11-16,-3 0-14 15,4-9-21-15,-3-14-98 16,-9-10 42-16,-8-1-75 15,-7-4 2-15,-7 6 71 16,-7 5 86-16,0 18 159 0,-7 9-6 16,-7 20-127-1,-3 30 40-15,-1 20-16 0,3 29 19 16,-1-3 4-16,1 4-19 16,-4 1 47-16,4-20-58 15,-5 3-26-15,-3-11 26 16,-6-15-37-16,-6-15 13 15,-7-16-6-15,-1-15-4 16,1-12 15-16,-2-14-24 16,12-20-52-16,10-6-332 0</inkml:trace>
  <inkml:trace contextRef="#ctx0" brushRef="#br0" timeOffset="74409.17">23968 16128 760 0,'0'0'1706'16,"0"0"-1341"-16,0 0-238 15,0 0-73-15,0 0-54 16,67-148 0-16,-34 88 0 16,0-5 2-16,3 3-26 15,-7 7 4-15,-9 12-11 16,-7 17 31-16,-4 16 13 16,-9 10-13-16,0 27-13 15,0 22 1-15,0 20 0 0,-7 1 12 16,7 1-43-1,0-8-135-15,29-10-127 0,5-22-77 16,-3-13-568-16</inkml:trace>
  <inkml:trace contextRef="#ctx0" brushRef="#br0" timeOffset="74643.33">24768 15533 780 0,'0'0'27'0,"0"0"1100"15,0 0-830-15,-9 104-40 16,-5-43-89-16,1 6-9 0,-1 1-102 16,6 5-45-16,-3-8 4 15,6-7-15-15,-2-7-2 16,5-11-80-16,0-10-130 15,-7-14-72-15,3-10-221 16,-6-6-273-16</inkml:trace>
  <inkml:trace contextRef="#ctx0" brushRef="#br0" timeOffset="75127.17">24514 15945 1315 0,'0'0'937'0,"0"0"-652"15,0 0-228-15,129-66-31 16,-60 42-26-16,4-2-19 15,8-6 9-15,-7-2-4 0,-3-4-11 16,-13-1-23-16,-16-5-54 16,-13-2 23-16,-23 5 26 15,-6 1 41-15,0 5 12 16,-17 17 110-16,-3 13-9 16,-9 5-54-16,0 30-38 15,-5 20 34-15,3 18 47 16,4 13 1-16,6 3 34 15,0-1-77-15,7-4-18 16,8-9-21-16,-1-10 10 16,5-14-17-16,2-12-2 15,0-11-24-15,0-16 11 0,0-7-92 16,21 0 14-16,0-27 11 16,10-18-164-16,8-9-2 15,3-9 32-15,-2 5 6 16,1 12 208-16,-18 15 134 15,-2 16 98-15,-13 15-126 16,-2 4-84-16,-6 26 122 16,0 9-49-16,-8 3-10 15,-3-2 31-15,3 1-89 16,6-6-8-16,2-7-19 16,0 0-1-16,2-12-41 15,25-7-119-15,30-9-98 16,-6-3-138-16,5-15-330 0</inkml:trace>
  <inkml:trace contextRef="#ctx0" brushRef="#br0" timeOffset="75596.7">25655 15908 889 0,'0'0'1095'0,"0"0"-732"16,0 0-248-16,0 0-106 16,0 0 21-16,-114 54-12 15,72-22 44-15,2 3 19 16,7-3-68-16,8-6 15 15,11-9-28-15,10-8 1 16,4-3-20-16,0-6-53 16,29-9 10-16,6-14-51 15,6-6-170-15,1-3 59 16,-4 4 101-16,-16 6 123 16,-6 14 33-16,-11 8 33 0,-5 2 15 15,0 20 107 1,-14 2-67-16,7 1 8 0,7-2-49 15,0-5-50-15,23-8 23 16,17-6-44-16,9-4 8 16,11-9-17-16,5-16-51 15,-7-5-12-15,-10-2-45 16,-7-2-67-16,-17 4 49 16,-8 2 16-16,-10 6 110 15,-6 10 206-15,0 12 49 16,-4 0-134-16,-11 34-95 15,-1 10 14-15,1 12 79 16,3 6-43-16,8 1 6 16,-1 0-34-16,5-3-42 0,0-5 11 15,5-10-17-15,-1-4-8 16,0-13-7-16,-4-10-148 16,0-18-60-16,-15-10-120 15,-3-19-533-15</inkml:trace>
  <inkml:trace contextRef="#ctx0" brushRef="#br0" timeOffset="75738.98">25976 15366 2607 0,'0'0'0'0,"0"0"-1"16,-120 107-81-1,48-30 37-15,-14 46-13 0,14-21-128 16,16-12-620-16</inkml:trace>
  <inkml:trace contextRef="#ctx0" brushRef="#br0" timeOffset="76415.61">26745 15430 649 0,'0'0'804'0,"0"0"-25"15,0 0-576-15,0 0-131 16,0 0-33-16,0 0-38 16,0 0-1-16,-15 86 118 15,1 5-14-15,3 0 38 16,-3 2-91-16,8-3 1 16,-3-21-15-16,5 1-26 15,4-15 3-15,0-10-14 16,6-15 0-16,17-8 9 15,3-12-8-15,3-10-1 16,7-3 0-16,0-26-45 16,-3-8 21-16,-6-1-49 15,-10 1-5-15,-7 7 63 0,-10 12 15 16,0 14 51-16,0 4-35 16,-16 12 4-16,-5 19-25 15,4 4 5-15,3 5 0 16,10-2 16-16,2-3-7 15,2-8-18-15,0-5-9 16,0-8-147-16,0-14-77 16,-13 0-236-16,1-22-193 0</inkml:trace>
  <inkml:trace contextRef="#ctx0" brushRef="#br0" timeOffset="76527.73">26785 15723 772 0,'0'0'1480'0,"0"0"-1223"0,0 0-257 15,165-23-15 1,-78 26-191-16,-9 17-112 0,-16-2-432 0</inkml:trace>
  <inkml:trace contextRef="#ctx0" brushRef="#br0" timeOffset="76800.25">27875 15744 337 0,'0'0'366'15,"0"0"929"-15,0 0-1037 16,0 0-162-16,0 0-95 16,-144 65 79-16,72-15 54 15,3 4-49-15,9-4 19 0,6-5-79 16,16-13-17 0,16-10 34-16,11-9-33 0,11-8 4 15,9-3 35-15,22-2-33 16,23 0 52-16,6 0-67 15,9 0-12-15,-5-4 2 16,1-4-96-16,-7 0-88 16,-9-8-117-16,-11 2-283 15,-18-6-508-15</inkml:trace>
  <inkml:trace contextRef="#ctx0" brushRef="#br0" timeOffset="76955.38">27790 15767 2399 0,'0'0'340'0,"0"0"-302"16,0 0 24-16,-33 124-1 16,20-61-23-16,0 5 28 15,-1 2-65-15,5 3-2 16,9 2-140-16,0-17-227 16,7-19-466-16</inkml:trace>
  <inkml:trace contextRef="#ctx0" brushRef="#br0" timeOffset="77241.16">28272 15561 2225 0,'0'0'359'16,"0"0"-359"-16,0 0 0 16,-27 146 74-16,14-83 17 15,0 4 9-15,1 0-46 16,8-8-47-16,-3-5 16 16,5-9-23-16,2-11-91 15,-4-10-94-15,-10-18-163 16,-1-6-304-16,-3 0-754 0</inkml:trace>
  <inkml:trace contextRef="#ctx0" brushRef="#br0" timeOffset="77504.88">28016 15821 1913 0,'0'0'382'16,"0"0"-257"-16,0 0-104 16,156-5-1-16,-117 26 50 15,-5 11-39-15,-7 8 45 16,-18 5 5-16,-7-1-23 15,-2-2 30-15,0-7-68 16,-6-8-1-16,1-9-9 16,-4-12 5-16,9-6 3 15,0 0 26-15,0-26-38 16,25-12-6-16,8-12-66 16,11 0 23-16,10-3 11 0,2 9-48 15,0 10 36-15,-5 14-62 16,4 18-75-16,-14 2-209 15,-10 7-940-15</inkml:trace>
  <inkml:trace contextRef="#ctx0" brushRef="#br0" timeOffset="77819.2">29050 15862 1964 0,'0'0'307'15,"0"0"-248"-15,0 0 2 16,0 0 33-16,0 0-53 15,-98 109 49-15,94-80-44 16,4-7-37-16,0-6 0 16,2-6-9-16,13-10-23 15,10 0 10-15,4-36-161 16,-7 0-171-16,-2-6-348 0</inkml:trace>
  <inkml:trace contextRef="#ctx0" brushRef="#br0" timeOffset="77971.3">29135 15499 2104 0,'0'0'557'16,"0"0"-490"-16,0 0-46 16,0 0-15-16,2 130 40 15,-2-64-23-15,0 4 20 16,0-2-43-16,0 5-8 16,0 4-115-16,0-19-168 15,0-15-292-15</inkml:trace>
  <inkml:trace contextRef="#ctx0" brushRef="#br0" timeOffset="78133.39">28780 15773 1908 0,'0'0'955'16,"0"0"-867"-16,0 0-88 15,181-56-6-15,-105 51 6 16,8 5-24-16,41 3-39 15,-24 13-231-15,-16-2-466 0</inkml:trace>
  <inkml:trace contextRef="#ctx0" brushRef="#br0" timeOffset="78807.2">29453 15895 2049 0,'0'0'471'0,"0"0"-470"16,0 0 25-16,0 0 0 15,0 0 40-15,-106 117 19 16,92-91-58-16,12-6 4 15,2-5-18-15,0-8-4 16,0-5 15-16,0-2-24 16,0 0 0-16,2-20-9 0,-2-8-86 15,2-6 41 1,-2-3 15-16,2 1 30 0,8 4 9 16,-2 11 23-16,8 6 69 15,4 11-19-15,7 4-72 16,2 4 20-16,8 11-21 15,11 1 0-15,0-2-2 16,8-6 3-16,0-7-2 16,-5-1-9-16,-4 0-66 15,-11-9 27-15,-10-5-15 16,-12-2-19-16,-5 5 83 16,-9 3 10-16,0 8 69 15,0 0-64-15,-18 28 6 0,-2 16-21 16,-5 19 22-1,3 11-10-15,-7 12 36 0,3 2-42 16,-3 1 37-16,0-7 6 16,0-6-48-16,0-7 28 15,2-20-29-15,2-12 0 16,5-16 7-16,-2-12 2 16,8-9-5-16,8-2 118 15,6-29-85-15,0-15 15 16,20-12-52-16,16-8 1 15,8-6-21-15,3 0-10 16,-5 5-46-16,-4 7-93 0,-18-10-106 16,-6 17-109-1,-14 9-443-15</inkml:trace>
  <inkml:trace contextRef="#ctx0" brushRef="#br0" timeOffset="79125.22">29511 15404 2085 0,'0'0'391'15,"0"0"-295"-15,0 0-67 16,0 0 33-16,-60 111 23 16,33-65-28-16,2 0-51 0,6-8 9 15,5-10-15 1,10-12-1-16,2-7-41 0,2-9-98 15,0 0 67-15,6-25-96 16,17-6-196-16,-5-6 210 16,9-2-33-16,-8 7 188 15,4 9 127-15,-7 9 125 16,-1 14 15-16,1 0-189 16,-1 15-63-16,1 16 7 15,-5 3-22-15,0 0-1 16,3-4-139-16,-8-12-214 15,3-6-512-15</inkml:trace>
  <inkml:trace contextRef="#ctx0" brushRef="#br0" timeOffset="79267.32">29669 15363 1328 0,'0'0'783'15,"0"0"-591"-15,139-38-75 16,-72 29-104-16,-1 9-13 15,26 0-105-15,-18 7-221 16,-12 2-783-16</inkml:trace>
  <inkml:trace contextRef="#ctx0" brushRef="#br0" timeOffset="79476.45">30528 15325 2241 0,'0'0'499'15,"0"0"-498"-15,49 113 15 0,-42-27 55 16,-7 39 17-16,-49 28 41 16,-22 4-72-16,-1-24-44 15,14-41 5-15,18-39-18 16,9-11-19-16,-3-1-23 16,-3 4-161-16,8-9-128 15,15-22-522-15</inkml:trace>
  <inkml:trace contextRef="#ctx0" brushRef="#br0" timeOffset="79566.52">30701 16002 2782 0,'0'0'0'16,"0"0"-213"-16,0 0-800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7:10.0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218 0 15779,'0'0'3720,"-24"34"-3327,-3 0-245,9-12 51,1 1 0,0 1 0,2 0 0,1 1 0,1 0-1,1 2 1,-9 28 0,11-26 68,2 0-1,1 1 1,2-1-1,0 1 0,2 1 1,2-1-1,0 0 1,7 50-1,-5-75-246,1 0 1,0 0-1,0 0 0,1 0 0,-1-1 1,1 1-1,0-1 0,0 1 0,0-1 1,1 0-1,0 0 0,-1 0 0,1-1 0,1 1 1,-1-1-1,0 0 0,1 0 0,0-1 1,0 1-1,-1-1 0,1 0 0,1-1 1,6 3-1,-8-3-19,-1 0 0,0 0 1,1-1-1,-1 1 0,0-1 0,1 0 1,-1 0-1,1 0 0,-1 0 0,1-1 1,-1 1-1,0-1 0,1 0 0,-1 0 1,0 0-1,0 0 0,1-1 0,-1 1 1,0-1-1,0 0 0,-1 0 0,1 0 1,0 0-1,-1 0 0,1-1 0,-1 1 1,0-1-1,1 0 0,-1 1 0,-1-1 1,1 0-1,0 0 0,-1 0 1,1-1-1,-1 1 0,1-4 0,0 0-25,-1 0 1,0 0-1,0 0 0,-1 1 0,1-1 0,-1 0 1,-1 0-1,0 0 0,0 0 0,0 0 0,-1 0 1,1 1-1,-2-1 0,1 1 0,-1-1 0,0 1 1,0 0-1,-1 0 0,0 0 0,0 1 0,0-1 1,-1 1-1,1 0 0,-1 0 0,-1 0 0,1 1 1,-1 0-1,1 0 0,-1 0 0,0 1 0,-1 0 0,1 0 1,0 1-1,-1-1 0,0 1 0,1 1 0,-1-1 1,0 1-1,-11 0 0,16 1 24,34 0-303,-3-1-38,0-1-1,0-2 0,0-1 1,-1-1-1,0-1 0,0-1 0,38-18 1,-43 16 177,-2-1-1,0-1 1,0 0 0,-1-2 0,0-1 0,-2 0-1,0-1 1,0-1 0,20-26 0,-23 15 1411,-15 28-1204,0 0 1,0-1 0,0 1-1,0 0 1,0 0-1,0-1 1,0 1 0,0 0-1,0 0 1,-1 0 0,1-1-1,0 1 1,0 0-1,0 0 1,0 0 0,-1 0-1,1-1 1,0 1 0,0 0-1,0 0 1,-1 0-1,1 0 1,0 0 0,0-1-1,0 1 1,-1 0 0,1 0-1,0 0 1,0 0-1,-1 0 1,1 0 0,0 0-1,0 0 1,-1 0 0,1 0-1,0 0 1,0 0-1,-1 0 1,1 0 0,0 0-1,0 1 1,-1-1 0,1 0-1,0 0 1,0 0-1,0 0 1,-1 0 0,1 0-1,0 1 1,0-1 0,-6 2 97,1 1 1,0 0 0,0 0 0,0 1 0,1-1-1,-1 1 1,-6 7 0,1 1-123,0 1 0,1 0-1,1 0 1,-10 21 0,15-28-127,0-1 1,1 1-1,-1 0 1,2 1-1,-1-1 0,1 0 1,-1 0-1,2 1 1,-1-1-1,1 1 0,0-1 1,0 1-1,3 9 1,-2-15 4,1-1 0,-1 1 1,1-1-1,-1 0 0,1 1 1,-1-1-1,1 0 0,0 0 1,-1 0-1,1 0 0,-1 0 1,1-1-1,2 0 0,-3 1-46,4-1-117,0-1 0,0 0 0,-1-1 0,1 1-1,-1-1 1,0 0 0,0 0 0,0 0 0,0 0 0,0-1 0,0 0 0,-1 1 0,0-1 0,0-1 0,0 1 0,0 0 0,-1-1 0,4-8 0,5-9-712,-1-1 0,9-35 0,-16 77 7254,1 114-4557,-3-64-1381,1-16 434,-2-1 0,-11 77 0,9-116-673,0-1 1,-1 1 0,0-1 0,-1 0-1,0 0 1,-1 0 0,-1 0-1,1-1 1,-2 0 0,0 0 0,0 0-1,-1-1 1,0 0 0,-1-1 0,-14 13-1,14-16-101,-1 0 0,0-1 0,-1 0 0,0 0 0,0-1 0,0-1 0,0 1 0,0-2 0,0 0 0,-1 0 0,-20 0 0,23-2-387,-1 0 0,1-1-1,-1 0 1,1 0 0,0-1 0,0-1-1,0 1 1,-17-8 0,-5-12-4722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7:11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187 110 13419,'0'0'4833,"-17"0"-4464,-52 0 55,52 0-94,17-13 598,0 9-916,0 0 0,1 0 1,-1 1-1,1-1 0,0 0 0,0 1 0,0-1 1,0 0-1,1 1 0,0 0 0,0-1 0,-1 1 1,2 0-1,-1 0 0,0 0 0,1 0 1,-1 0-1,1 1 0,0-1 0,0 1 0,0 0 1,4-3-1,-1 2-4,0 0 0,0 0 1,0 1-1,0 0 1,1 0-1,-1 0 0,0 1 1,1 0-1,0 0 0,-1 0 1,1 1-1,7 1 0,-12-1-6,1 0-1,-1 1 0,0-1 0,0 1 0,0 0 0,0-1 0,0 1 0,0 0 0,0 0 0,0 0 0,0 1 0,0-1 1,-1 0-1,1 1 0,-1-1 0,1 1 0,-1-1 0,1 1 0,-1 0 0,2 2 0,-1 1 8,1 0-1,-1 1 0,1-1 1,-2 1-1,1 0 1,-1 0-1,2 8 0,-1 10 79,-1 1-1,-4 42 1,3-67-86,-3 20 80,0-1 0,-1 1-1,-1-1 1,-1 0 0,0 0-1,-2-1 1,0 0 0,-1 0-1,-1-1 1,-23 31 0,-2-4 387,-2-3 1,-69 61 0,104-100-114,5-2-2,38-3-158,0-1-1,46-11 1,40-4-1011,19 2-4861,-89 8 560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7:12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84 6161,'0'0'13300,"-16"28"-12702,-48 92 313,60-112-798,1 0 1,1 0-1,-1 0 0,1 1 1,0-1-1,1 1 0,0-1 1,1 1-1,-1 0 0,3 13 1,-1 3 200,-1-19-282,0-1 0,1 0 0,-1 1 0,1-1 0,0 0 0,1 1 0,-1-1-1,1 0 1,0 0 0,0 0 0,1-1 0,0 1 0,-1 0 0,2-1 0,-1 0-1,0 1 1,6 3 0,-6-5-29,0 0-1,1-1 1,0 0-1,0 1 1,-1-1-1,1-1 1,0 1 0,1 0-1,-1-1 1,0 0-1,0 0 1,1 0-1,-1-1 1,0 1-1,1-1 1,-1 0-1,0-1 1,1 1-1,-1 0 1,0-1 0,1 0-1,4-2 1,-7 2-41,1 0 1,-1-1-1,1 1 1,-1-1 0,0 1-1,1-1 1,-1 0 0,0 0-1,0 0 1,0 0-1,-1 0 1,1-1 0,0 1-1,-1 0 1,1-1 0,-1 1-1,0-1 1,0 0-1,0 1 1,0-1 0,0 0-1,-1 0 1,1-3 0,1-9-418,0-1 0,-1-30 0,-1 35 241,-2-48-452,1 29 569,0 1 0,7-53 0,-5 79 119,-1 0 0,1 0-1,0 0 1,0 1 0,0-1 0,1 0 0,-1 1 0,0-1 0,1 0-1,0 1 1,0 0 0,0-1 0,0 1 0,0 0 0,0 0 0,0 0-1,1 0 1,-1 1 0,0-1 0,1 1 0,0-1 0,-1 1 0,1 0-1,0 0 1,0 0 0,0 0 0,0 1 0,0-1 0,-1 1 0,5-1-1,-3 1 11,1 0-1,-1 0 1,0 1-1,1-1 0,-1 1 1,0 0-1,1 0 1,-1 0-1,0 0 0,0 1 1,0 0-1,0 0 1,0 0-1,0 0 0,-1 1 1,1-1-1,-1 1 1,0 0-1,5 5 1,0 3 145,-1 0 1,-1 0 0,0 0 0,0 1-1,-1 0 1,7 23 0,9 80 971,-17-85-860,1 0-1,17 53 1,-21-80-283,0 0 0,1 0 1,-1 0-1,1 0 0,-1 0 0,1 0 1,0-1-1,0 1 0,0-1 0,1 1 1,-1-1-1,1 0 0,-1 0 0,1 0 1,0 0-1,-1 0 0,1 0 0,0-1 1,0 0-1,0 1 0,1-1 0,-1 0 0,0 0 1,0-1-1,1 1 0,-1-1 0,0 0 1,0 0-1,1 0 0,-1 0 0,0 0 1,1-1-1,5-1 0,0 0-13,-1-1 0,0 1 0,0-2 0,0 1 0,0-1 0,-1 0 0,1-1 0,-1 0 0,0 0 0,-1 0 0,12-13 0,-7 4-64,-2 0 0,1-1 0,-2 0 0,0-1 0,-1 0 0,-1 0 0,0 0 0,-1-1 0,-1 0 0,0 0 0,-2 0 0,0 0 0,0-1 0,-2 1 0,-1-20 0,0 27 40,0 1 0,-1-1 0,0 1 0,0 0 0,-1 0 0,0 0 0,-1 0 0,0 1 0,0-1 1,-1 1-1,0 0 0,-11-12 0,11 14 2,-1 1 1,0 0-1,0 1 1,0-1-1,-1 1 1,1 0-1,-1 1 1,0 0-1,0 0 1,0 0-1,-1 1 1,1 0-1,-1 0 1,1 1-1,-1 0 1,1 0-1,-13 1 1,-26 5-1958,20 9-3279,7 8-8489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7:13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14 114 10722,'0'0'10421,"0"0"-10345,-1 0 1,1 0-1,0 1 0,-1-1 1,1 0-1,0 0 0,-1 0 1,1 0-1,-1 0 0,1 0 1,0 0-1,-1 0 0,1 0 1,0 0-1,-1 0 0,1 0 0,-1 0 1,1 0-1,0 0 0,-1 0 1,1 0-1,-1 0 0,1-1 1,0 1-1,-1 0 0,1 0 1,0 0-1,-1-1 0,1 1 1,0 0-1,0 0 0,-1-1 0,1 1 1,0 0-1,-1-1 0,1-5-73,0 1-1,0-1 0,0 0 0,1 1 1,0-1-1,0 1 0,0-1 0,1 1 1,0-1-1,0 1 0,0 0 1,6-10-1,-5 12-17,0 1 0,0-1 1,0 0-1,0 1 0,1 0 1,-1 0-1,1 0 0,0 0 1,0 0-1,-1 1 0,1-1 1,0 1-1,0 0 0,0 1 1,0-1-1,0 1 0,1-1 1,-1 1-1,6 1 0,-8-1 12,1 0 1,0 1-1,-1-1 0,1 1 0,-1 0 0,0-1 0,1 1 0,-1 0 0,0 0 0,1 1 0,-1-1 0,0 0 1,0 1-1,0-1 0,0 1 0,0 0 0,0 0 0,-1 0 0,1 0 0,0 0 0,-1 0 0,0 0 0,1 0 0,-1 0 1,0 1-1,0-1 0,0 0 0,-1 1 0,1-1 0,-1 1 0,1 4 0,2 10-9,-1 0 1,-1 1-1,-1 29 0,-1-24 43,0-4 1,-1-1 1,-1 0-1,-1 1 0,0-1 0,-1 0 1,-1-1-1,-1 1 0,-1-1 0,0-1 1,-13 20-1,21-35-40,0-1 1,-1 0-1,1 0 1,0 0-1,0 0 1,0 0-1,0 0 0,0 1 1,0-1-1,0 0 1,0 0-1,-1 0 1,1 0-1,0 1 1,0-1-1,0 0 1,0 0-1,0 0 0,0 0 1,0 1-1,0-1 1,0 0-1,0 0 1,0 0-1,0 0 1,0 1-1,0-1 1,0 0-1,0 0 0,0 0 1,0 0-1,1 1 1,-1-1-1,0 0 1,0 0-1,0 0 1,0 0-1,0 1 1,0-1-1,0 0 0,1 0 1,-1 0-1,0 0 1,0 0-1,0 0 1,0 0-1,0 0 1,1 1-1,-1-1 1,0 0-1,0 0 0,0 0 1,0 0-1,1 0 1,-1 0-1,0 0 1,17-3-356,17-11-211,-34 14 559,2-1-1,6-3-28,0 0-1,1 1 1,0 0 0,0 0 0,0 0-1,0 1 1,0 1 0,11-1-1,-20 2 57,1 0 0,0 0-1,0 0 1,0 1-1,0-1 1,0 0-1,0 1 1,-1-1 0,1 1-1,0-1 1,0 1-1,-1-1 1,1 1 0,0-1-1,-1 1 1,1 0-1,0-1 1,-1 1 0,1 0-1,-1 0 1,1-1-1,-1 1 1,0 0-1,1 0 1,-1 0 0,0 0-1,0 0 1,1-1-1,-1 1 1,0 0 0,0 0-1,0 0 1,0 0-1,0 1 1,-3 37 398,3-37-380,-3 11 62,-1 1 1,0-2-1,-1 1 0,0-1 0,-1 1 1,0-1-1,-1-1 0,-1 1 1,1-2-1,-15 16 0,11-13-645,-2 0 1,1 0-1,-2-2 0,0 1 0,0-2 0,-1 0 0,-23 12 1,30-20-4759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7:14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235 93 13651,'0'0'7341,"12"-16"-7247,43-45 113,-53 59-194,-1 1 0,0-1 0,1 1 0,-1 0 0,1 0 0,0 0 0,-1 0 1,1 0-1,0 0 0,-1 1 0,1-1 0,0 0 0,0 1 0,0-1 0,0 1 1,0 0-1,0 0 0,-1 0 0,1 0 0,0 0 0,0 0 0,0 0 0,0 0 1,0 1-1,0-1 0,0 1 0,-1-1 0,1 1 0,0 0 0,0 0 0,-1 0 1,1 0-1,-1 0 0,1 0 0,1 2 0,1 1 70,-1 0 0,0 0-1,1 0 1,-1 0 0,-1 1 0,1-1 0,-1 1-1,0 0 1,3 9 0,-1-1 59,-1 1 1,0 1-1,-1-1 0,-1 0 1,0 0-1,-1 1 0,0-1 1,-1 0-1,-1 1 1,-6 24-1,1-18 25,-1 1 0,-1-1 0,0 0 0,-2-1 0,-25 37 0,29-48-149,5-6-13,0-1-1,0 1 1,0 0 0,0 0 0,0-1-1,1 1 1,-1 0 0,1 1-1,0-1 1,0 0 0,0 0-1,0 4 1,57 14-278,-55-20 271,1 1 1,-1-1 0,0 1 0,0-1-1,0 1 1,0 0 0,0-1 0,-1 1-1,1 0 1,0 0 0,-1-1 0,1 1-1,-1 0 1,1 0 0,-1 0 0,0 0-1,0 0 1,0 0 0,0-1 0,0 1-1,-1 0 1,0 4 0,0 0-11,-1 0 1,0 0 0,0 0-1,-1 0 1,-6 11-1,-17 19-210,-2 0-1,-1-3 0,-58 52 1,9-9-2042,24-17-2469,15-13-4287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7:15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 12411,'0'0'13723,"7"3"-13667,35-3 128,9-6-184,10-2 72,-3-4-168,0 3-480,-13 4-569,-7 5-1447,-15 0-2273,-13 0-3185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7:15.8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 13051,'0'0'9002,"-93"208"-8530,67-119-168,7 4-296,9-1 216,10-5-224,6-3-1552,30-20-2177,5-27-4481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7:16.3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0 581 15075,'0'0'9298,"33"-24"-9163,8-6-132,168-128-249,-166 125 3,109-94-1341,-128 104 909,0 0 1,-2-2 0,35-50-1,-54 71 683,0 0-1,-1 0 0,1-1 1,-1 1-1,0 0 0,-1-1 1,1 0-1,-1 1 0,0-1 1,0 0-1,0-7 0,-1 10 855,-10 13 623,4 5-1365,0-1-1,0 1 1,2 0-1,0 0 0,1 1 1,-2 26-1,1 110 212,4-117-332,-1 25-252,3 81-1304,0-126 139,0 1 0,2-1 0,6 24 0,6 0-7688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7:16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152 1 13691,'0'0'11082,"-109"185"-11154,93-139-80,3-2-1992,3-21-2233,7-9-3233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7:17.4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133 223 11306,'0'0'10636,"-3"-27"-10128,-5-87-292,7 111-207,1 0 1,0 0-1,0 0 0,1-1 1,-1 1-1,1 0 0,-1 0 1,1 0-1,0 0 0,0 0 1,0 0-1,1 1 0,-1-1 1,1 0-1,0 0 0,-1 1 0,1-1 1,0 1-1,0 0 0,1 0 1,-1-1-1,0 1 0,1 1 1,-1-1-1,1 0 0,0 1 1,0-1-1,4-1 0,-3 2 3,0-1-1,1 1 0,-1 0 1,1 1-1,-1-1 0,1 1 1,-1 0-1,1 0 0,-1 0 1,1 1-1,-1-1 0,1 1 1,-1 0-1,6 2 0,-7-1-8,-1-1-1,0 1 1,1 0-1,-1 0 1,0 0-1,0 0 1,0 0 0,0 0-1,-1 1 1,1-1-1,-1 1 1,1-1-1,-1 1 1,0 0-1,0-1 1,0 1-1,0 0 1,0 0-1,-1-1 1,1 5-1,3 66 136,-5-56-89,1 10-9,-2-1 1,-2 0-1,0-1 0,-1 1 0,-2-1 0,0 0 1,-2 0-1,-1-1 0,-21 40 0,9-29 55,-1-1 0,-1 0 0,-2-2 0,-1-1 0,-47 43 1,73-74 65,20 0 352,222 3-308,-81 5-6358,-111-5 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2T06:46:39.37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2998 10900 576 0,'0'0'62'15,"0"0"-54"-15,0 0 616 0,0 0-428 16,0 0 19-1,0 0-22-15,0-56-58 0,0 44 57 16,0-1-96-16,0 4 15 16,0 1 5-16,0 2-15 15,-2 3 11-15,2 3-57 16,-2 0-40-16,2 0 9 16,-3 7-24-16,-2 23 0 15,1 17 9-15,-5 15-9 16,3 10 38-16,-4 6-38 15,4 1 1-15,1-4 4 16,5-4-5-16,0-6-48 16,5 0-149-16,13-19-180 0,-1-18-577 15</inkml:trace>
  <inkml:trace contextRef="#ctx0" brushRef="#br0" timeOffset="469.35">3162 11013 555 0,'0'0'1086'0,"0"0"-841"16,0 0-65-16,0 0-65 16,0 0 9-16,0 0-57 15,0 0-55-15,96-41 38 16,-57 37-48-16,1 3 7 16,-3 1 2-16,-3 0 0 15,-8 4 10-15,-7 18-12 16,-13 6 1-16,-6 10 78 15,0 6-14-15,-25 4 13 16,-8 2-28-16,-7 0-38 16,0-4 27-16,2-6-45 15,9-5 4-15,6-9-2 0,13-6-4 16,7-4-1-16,3-4 0 16,9-4 17-16,20-4-13 15,14-2-4-15,3-2-49 16,8 0-52-16,-5-6-108 15,4-9-30-15,-14 3-282 16,-15 1-1064-16</inkml:trace>
  <inkml:trace contextRef="#ctx0" brushRef="#br0" timeOffset="648.58">3107 11273 2027 0,'0'0'352'0,"0"0"-189"0,0 0-139 16,0 0-3-16,0 0-8 15,155-27-1-15,-101 27-18 16,16 0 6-16,-13 3-177 16,-12 3-380-16</inkml:trace>
  <inkml:trace contextRef="#ctx0" brushRef="#br0" timeOffset="917.89">3662 10768 1352 0,'0'0'346'15,"0"0"-123"-15,0 0-9 16,0 0-166-16,0 0 36 16,0 0 108-16,0 138-86 15,-7-68-23-15,0 6-59 16,3 5-18-16,2-5-12 16,2-1-68-16,0 2-88 15,2-15-196-15,7-17-672 0</inkml:trace>
  <inkml:trace contextRef="#ctx0" brushRef="#br0" timeOffset="1406.35">3887 11281 1096 0,'0'0'381'0,"0"0"-148"15,0 0 59-15,0 0-31 16,0 0-67-16,0 0 25 0,0 0-91 15,-2-2-42-15,6-2-17 16,12-2-69-16,6 0 24 16,5 3-24-16,4-2 0 15,-2 5-10-15,0 0-10 16,-4 0-99-16,-17 12-156 16,0 6-272-16,-8 1-340 0</inkml:trace>
  <inkml:trace contextRef="#ctx0" brushRef="#br0" timeOffset="1538.49">3910 11432 1918 0,'0'0'390'15,"0"0"-263"-15,0 0-103 16,0 0 3-16,0 0-27 16,139-13-101-16,-112 13-266 0</inkml:trace>
  <inkml:trace contextRef="#ctx0" brushRef="#br0" timeOffset="2792.96">4014 11450 1099 0,'0'0'694'0,"0"0"-489"15,0 0 29-15,0 0 6 16,0 0-132-16,0 0 11 15,0 0-68-15,67-69-49 16,-36 46 20-16,5-5-20 16,4-5-2-16,0-3 0 15,1 1-8-15,-4-6 7 16,-5 3-52-16,-3 1-33 16,-9 3 85-16,-5 6-34 15,-6 9 35-15,-5 5 3 16,-4 7-3-16,0 5 48 0,0 2-48 15,0 0-33-15,0 21 32 16,0 9 2-16,-4 10 20 16,-3 8 15-16,1 7-36 15,-3 0 28-15,2 5-28 16,0-3-19-16,7 10-39 16,0-12-179-16,0-17-315 0</inkml:trace>
  <inkml:trace contextRef="#ctx0" brushRef="#br0" timeOffset="3006.12">4630 11426 1840 0,'0'0'675'15,"0"0"-551"-15,0 0-124 16,0 0 0-16,0 0-1 16,0 0 19-16,-10 112-38 15,-7-54-29-15,-3-7-184 16,1-9-157-16</inkml:trace>
  <inkml:trace contextRef="#ctx0" brushRef="#br0" timeOffset="4565.42">4971 10925 1156 0,'0'0'406'0,"0"0"-189"15,0 0-97-15,0 0-51 16,0 0 86-16,0 0 3 16,0 0-65-16,-52-3-1 15,52 3-60-15,0 0 18 16,0 0 17-16,0 0-66 15,2 0 21-15,9 0-22 16,7 6 0-16,1 5 3 16,-2-4-3-16,1 0 0 15,-5-2 0-15,-3-3 17 16,-4 0-17-16,-4-2 0 16,-2 0 0-16,0 0 9 0,0 2-9 15,0-2 19-15,0 3-14 16,-6 5-5-16,-4 6 0 15,2 14-10-15,-1 12 10 16,-1 13 53-16,4 5-45 16,2 3 22-16,-1-1-29 15,3-6 15-15,2-7-11 16,0-7-5-16,0-8-17 16,0-6 5-16,0-6-145 15,-14-8-90-15,-7-3-85 16,-6-9-325-16</inkml:trace>
  <inkml:trace contextRef="#ctx0" brushRef="#br0" timeOffset="5118.17">4714 11285 1610 0,'0'0'567'0,"0"0"-352"16,0 0-171-16,120-59-16 16,-66 42-27-16,4 2-1 15,-2 3 0-15,0 3-13 16,-10-1-39-16,-3 2-105 15,-7 0-35-15,-7-3 86 16,-10 0 2-16,-3-4 73 16,-5 4 31-16,-7 2 30 15,-2 2 124-15,-2 5 55 16,0-1-50-16,0 3-66 16,0 0-92-16,0 5 6 15,-2 5 45-15,-4 0-52 0,-1-3 34 16,5-2-33-1,0-5-1-15,2 0 46 0,0 0-31 16,0 0 40-16,9-14-55 16,7-2-36-16,3 0 23 15,-3 8 4-15,-3 8-6 16,-3 0 6-16,-10 24-14 16,0 10 23-16,-12 8 35 15,-11 0-13-15,-6-5 51 16,8-4-36-16,0-10-11 15,6-12-2-15,10-3-13 16,5-5-11-16,0-3 5 16,10 0-5-16,13 0-22 0,12-7-16 15,2 3 2 1,-1 4 35-16,-7 0-20 0,-9 8 21 16,-13 19-1-16,-7 3-10 15,0 2 10-15,-19 0 1 16,-2-3 0-16,-2-6 2 15,7-9-2-15,3-6-6 16,11-8-94-16,2 0-59 16,2-30-226-16,16-4-260 15,4-2 91-15</inkml:trace>
  <inkml:trace contextRef="#ctx0" brushRef="#br0" timeOffset="5310.54">5501 11148 927 0,'0'0'699'15,"0"0"-329"-15,0 0-110 16,0 0-149-1,0 0-105-15,0 0 43 0,0 0 28 16,20 75-1-16,-7-31 25 16,3 0-59-16,-1-4-20 15,-1-3-13-15,1-7 9 16,-5-6-13-16,-6-4-5 16,-4-8 0-16,0-1-17 15,-2-8-90-15,-33-3-45 16,0-17-155-16,4-10-420 0</inkml:trace>
  <inkml:trace contextRef="#ctx0" brushRef="#br0" timeOffset="5435.64">5561 11113 882 0,'0'0'1106'0,"0"0"-744"0,118-65-216 16,-60 47-123-16,0 11-14 16,3 5-16-16,5 2 7 15,-14 9-260-15,-17 4-671 0</inkml:trace>
  <inkml:trace contextRef="#ctx0" brushRef="#br0" timeOffset="8027.89">6061 11133 626 0,'0'0'932'0,"0"0"-624"16,0 0-144-16,0 0-23 16,0 0-28-16,0 0-63 0,0 0-44 15,-52 52 99-15,32-2-34 16,3 4-8-16,7-4 20 16,10-6-65-16,0-8 12 15,0-11-12-15,18-9-11 16,9-8 20-16,7-8-27 15,3-3-6-15,1-20-15 16,-4-9-87-16,-10-9 31 16,-8 0-2-16,-16-3-5 15,0 3 60-15,-9 3 0 16,-7 10 24-16,-4 6 55 16,7 9 1-16,2 6-8 15,9 5-48-15,2 0 15 16,9 2-21-16,26-2 6 15,15-5 0-15,14-2-2 0,5-7-51 16,-2-3 23-16,-5 2 20 16,-15 0 5-16,-11 3-11 15,-18 7 32-15,-16 5-1 16,-2 2 112-16,-27 9-81 16,-16 25 10-16,-7 5 11 15,0 6-16-15,8-2 34 16,13-5-76-16,13-7 8 15,8-12-3-15,8-6-2 16,0-8 3-16,15-5-15 16,9 0 0-16,10-8-16 15,-1-16-41-15,-2-6-26 0,-2-2 21 16,-6-3-8-16,-7 9 69 16,-5 3-6-16,-5 14 7 15,-6 9 18-15,0 9 7 16,0 27 2-16,0 12 48 15,-6 4-52-15,-7 3 49 16,-1-10-35-16,1-7-20 16,-1-9 10-16,3-9-21 15,5-8-6-15,-2-6 0 16,6-6-115-16,2-2-87 16,0-17-178-16</inkml:trace>
  <inkml:trace contextRef="#ctx0" brushRef="#br0" timeOffset="8631.9">6767 10962 1031 0,'0'0'1063'0,"0"0"-864"16,0 0-130-16,0 0-54 16,0 0 77-16,0 0 45 15,0 0-68-15,138 23-29 16,-106-19-27-16,-4-3 1 15,-5-1-8-15,-9 0-6 16,-8 0 0-16,-6 0 18 16,0 3-18-16,0 3 26 15,-12 8-26-15,-3 8-11 16,-1 12 4-16,3 10 7 16,0 11 0-16,4-2 6 0,2 3 0 15,3-1-6-15,-5-6 0 16,7-4-3-16,-10-7-7 15,4-5-113-15,-13-12-54 16,0-7-8-16,-16-10-90 16,0-4-33-16,-3-2 39 15,4-22 269-15,18-10 87 16,16-6 82-16,2-4-4 16,29-1 24-16,15 3-74 15,12 2-46-15,6 1-52 16,3 4-7-16,-3-1-6 15,-4 6-4-15,-8 2 0 0,-13 4 6 16,-8 8 0-16,-10 6 79 16,-13 10 45-16,-6 0-70 15,0 14-2-15,0 21 47 16,-4 8-43-16,2 9 21 16,2 4-57-16,0-2 23 15,0-4-45-15,8-5 11 16,5-7-10-16,-3-7-5 15,-4-6 0-15,-4-5-1 16,-2-7 13-16,0-4-24 16,-18-5 4-16,-10-4-83 15,-26-25-55-15,7-10-166 16,7-11-359-16</inkml:trace>
  <inkml:trace contextRef="#ctx0" brushRef="#br0" timeOffset="8772.12">7173 11030 1857 0,'0'0'598'15,"0"0"-477"-15,0 0-97 16,161-49 35-16,-113 43-19 16,-5 2-2-16,-1 4 29 15,-6 0-67-15,-5 0 0 16,-4 15-73-16,-7 2-207 16,-9-5-262-16</inkml:trace>
  <inkml:trace contextRef="#ctx0" brushRef="#br0" timeOffset="10503.46">7440 11580 1741 0,'0'0'493'0,"0"0"-415"16,0 0-2-16,0 0 5 15,0 0 38-15,0 0-85 16,56-118-25-16,-18 86-18 15,7-5-4-15,-3 2-78 16,-2-2 7-16,-7 0-57 16,-6-1 20-16,-7 3 16 15,-7 1 26-15,-1 5 79 0,-5 10 28 16,-5 3 156-16,-2 8 42 16,0 8-79-16,0 0-99 15,0 20-42-15,-7 16-6 16,-1 12 94-16,-4 6-54 15,-1 2 6-15,3-2-31 16,4-5 3-16,-1-6-36 16,7-8 0-16,0-6-168 15,13-15-74-15,10-9-477 0</inkml:trace>
  <inkml:trace contextRef="#ctx0" brushRef="#br0" timeOffset="11155.26">8096 11151 1330 0,'0'0'350'16,"0"0"-255"-16,0 0 9 15,0 0 19-15,0 0-34 16,0 0-18-16,0 0-58 16,-56 0-7-16,56 0 12 15,0 0-9-15,0 0-5 16,0 0 3-16,0 0 4 16,0 0 11-16,0 0-22 0,0 0 1 15,0 0 24-15,0 0-24 16,0 0 9-16,0 0-10 15,0 0 0-15,0 0-16 16,0 2 9-16,-4 2-11 16,-6 2 8-16,4-1 5 15,-3 0 5-15,3-1 0 16,-4-1 11-16,6-3 4 16,-3 0-15-16,7 0 0 15,0 0 45-15,0 0-44 16,0-5 18-16,0-7-19 0,11 0 12 15,7 3-20 1,7 0 8-16,-2 3 0 0,0 6-11 16,-4 0 9-16,-9 8 2 15,0 16 13-15,-10 8 25 16,-2 3 75-16,-21 4-36 16,1-3 20-16,1-5 2 15,11-9-81-15,10-4 2 16,0-7-7-16,18-2-12 15,17-1 32-15,5-4-33 16,0 2 0-16,-9 2-6 16,-13 6 9-16,-18 8-4 15,0 9 1-15,-31 10-41 16,-25 23 40-16,5-10-212 0,11-12-342 16</inkml:trace>
  <inkml:trace contextRef="#ctx0" brushRef="#br0" timeOffset="12978.46">9297 11047 1194 0,'0'0'234'0,"0"0"-199"15,0 0-11-15,0 0 82 16,0 0-45-16,0 0-7 16,0 0-21-16,-64 5 33 15,32 7 32-15,-1-1-25 16,-7 7-5-16,-9 6-27 15,-5 4-40-15,-4 4 35 16,1 5-35-16,3-2 0 16,9 0 47-16,5-5 13 15,18-5 39-15,9-4-18 16,11-5-58-16,2 0 77 0,8-3-45 16,26 1 78-16,9-1-35 15,5-1-78-15,4-2 20 16,-2-2-41-16,0 2 6 15,-3 3-12-15,-5-1 6 16,12 11-141-16,-15-5-188 16,-3-4-595-16</inkml:trace>
  <inkml:trace contextRef="#ctx0" brushRef="#br0" timeOffset="13664.31">9951 10902 1493 0,'0'0'362'0,"0"0"-148"15,0 0-9-15,0 0-63 16,0 0 3-16,0 0-34 16,0 0-92-16,-38-28 12 15,40 28-31-15,13 0 0 16,12 4 17-16,4 6-11 15,7-1-5-15,3-4-1 16,-1 2 17-16,-3-2-25 0,-8 3 8 16,-4 6-4-16,-14 7-5 15,-11 8-10-15,-7 10 19 16,-28 11 1-16,-17 6 8 16,-8 6 43-16,-9-2-51 15,9-3 0-15,6-9 41 16,12-8-24-16,13-8 12 15,15-11-24-15,8-1 10 16,6-9 11-16,2-1-27 16,23 0 0-16,8-2 15 15,12 0 0-15,6-4-25 16,0-3 10-16,5 2-126 0,9-3-112 16,-16 0-287-16,-9 0-485 15</inkml:trace>
  <inkml:trace contextRef="#ctx0" brushRef="#br0" timeOffset="13998.91">10512 11211 1205 0,'0'0'797'16,"0"0"-544"-16,0 0-195 15,0 0-43-15,0 0 12 16,0 0 87-16,-71 117-3 15,44-76-48-15,-2 0 31 16,2-5-76-16,0-8-3 16,6-5-1-16,-2-9-2 0,5-7 11 15,1-7-23-15,3 0-38 16,5-16-25-16,9-12-65 16,0-7 64-16,23 1 46 15,8 1 7-15,7 4 11 16,1 9 1-16,4 8-1 15,-1 12 19-15,-4 0-19 16,-5 12-5-16,-6 16 4 16,-11 21-81-16,-3-7-127 15,-11-8-359-15</inkml:trace>
  <inkml:trace contextRef="#ctx0" brushRef="#br0" timeOffset="14184.14">10057 11622 2031 0,'0'0'641'0,"0"0"-565"15,0 0-75-15,0 0 25 16,0 0-15-16,159-14 15 16,-102 14-20-16,-1 0 10 15,2 0-32-15,5 7-123 16,-18 4-166-16,-14-2-269 0</inkml:trace>
  <inkml:trace contextRef="#ctx0" brushRef="#br0" timeOffset="14534.53">10258 11733 1172 0,'0'0'213'0,"0"0"-164"15,0 0 94-15,0 0 94 16,0 0-31-16,0 0-4 16,0 0-123-16,2-25-73 15,19 20-6-15,0 2-2 16,4 3 2-16,-7 0 0 16,-3 12 0-16,-5 13 12 0,-10 9 18 15,-10 6 54 1,-19 4 32-16,-4-1-3 0,0-4-4 15,6-9-27-15,7-8-67 16,15-10 28-16,5-3-35 16,14-9-8-16,19 0 21 15,23 0-21-15,9-13-60 16,8-5-101-16,26-8-68 16,-22 3-243-16,-12 2-786 0</inkml:trace>
  <inkml:trace contextRef="#ctx0" brushRef="#br0" timeOffset="15185.19">11110 11238 1446 0,'0'0'547'0,"0"0"-290"16,0 0 41-16,0 0-19 15,0 0-107-15,0 0-50 16,0 0-108-16,51-15-8 16,-9 15-6-16,3 0-54 15,-3 6-31-15,-15 20-241 0,-7-2-170 16,-20-3-248-16</inkml:trace>
  <inkml:trace contextRef="#ctx0" brushRef="#br0" timeOffset="15304.27">11116 11432 1927 0,'0'0'567'0,"0"0"-517"16,0 0-49-16,174-16-2 15,-78 1-97-15,-15 6-51 16,-10-2-420-16</inkml:trace>
  <inkml:trace contextRef="#ctx0" brushRef="#br0" timeOffset="15855.04">12057 11193 864 0,'0'0'1175'0,"0"0"-871"15,0 0-210 1,0 0-35-16,0 0-47 0,0 0 46 16,0 0-12-16,-40-106-45 15,40 71-2-15,17 1-40 16,10 5 25-16,0 2-8 16,0 11 20-16,-2 14 4 15,-8 2 0-15,-10 27 6 16,-7 19 2-16,-9 18 4 15,-29 10-10-15,-18 4 22 16,-2-6-22-16,-4-8-2 16,7-15 6-16,3-16 10 15,19-13-11-15,6-15-5 0,13-5 6 16,14 0 1 0,0-20-7-16,37-4 0 0,7-1 0 15,14 6-4-15,2 7-14 16,0 5 15-16,-2 7-83 15,-2 0-70-15,4 0-120 16,-13-1-126-16,-12-3-523 0</inkml:trace>
  <inkml:trace contextRef="#ctx0" brushRef="#br0" timeOffset="15972.11">12347 11328 1647 0,'0'0'724'15,"0"0"-623"-15,0 0-49 16,0 0-52-16,0 109 0 15,0-64 0-15,0-1 0 16,0 5-83-16,0-14-212 0,7-10-571 0</inkml:trace>
  <inkml:trace contextRef="#ctx0" brushRef="#br0" timeOffset="16340.49">12592 11255 1139 0,'0'0'1217'0,"0"0"-898"0,0 0-241 15,0 0-78 1,0 0-42-16,0 0 42 0,80-102-46 15,-55 68-50-15,-5-2-112 16,-5 0-40-16,-1 2 150 16,-3 4 98-16,-5 5 64 15,-3 10 198-15,2 11-53 16,-5 4-91-16,0 4-118 16,0 25 0-16,0 12 28 15,0 10-10-15,-8 2-8 16,2 3-7-16,-1-6-3 15,7 0-129-15,0-13-167 0,0-15-424 16</inkml:trace>
  <inkml:trace contextRef="#ctx0" brushRef="#br0" timeOffset="16674.72">12920 10910 1711 0,'0'0'696'15,"0"0"-696"-15,0 0-50 16,0 0 41-16,0 0-13 16,0 0 22-16,140 0 2 15,-109 8 14-15,-2-1-16 16,-6-4 0-16,-10-3 0 16,-6 0 7-16,-7 0-1 15,0 0 12-15,0 0 17 0,0 2-11 16,0 7 29-16,0 2-53 15,-7 14 0-15,-4 11 19 16,0 10-2-16,-3 7 21 16,8 5-11-16,-3 0-10 15,-3 0-20-15,8-7 3 16,-5-5-15-16,5-8-27 16,-16-7-145-16,-1-10-282 15,2-14-446-15</inkml:trace>
  <inkml:trace contextRef="#ctx0" brushRef="#br0" timeOffset="16782.82">12906 11253 2399 0,'0'0'599'15,"0"0"-515"1,156-60-84-16,-75 35-30 0,25 0-181 16,-21 4-47-16,-15 4-418 0</inkml:trace>
  <inkml:trace contextRef="#ctx0" brushRef="#br0" timeOffset="17991.93">13824 11155 1646 0,'0'0'550'0,"0"0"-359"15,0 0-57-15,0 0-8 16,0 0-115-16,0 0-11 16,0 0-60-16,-10-4-249 15,5 28-225-15</inkml:trace>
  <inkml:trace contextRef="#ctx0" brushRef="#br0" timeOffset="18112.04">13795 11476 1614 0,'0'0'831'0,"0"0"-831"16,0 0-24-16,0 0-119 16,0 0-83-16,0 0-336 0</inkml:trace>
  <inkml:trace contextRef="#ctx0" brushRef="#br0" timeOffset="18849">14979 10909 1064 0,'0'0'403'15,"0"0"-148"-15,0 0-88 16,0 0-29-16,0 0-18 16,0 0-41-16,0 0 56 15,-15-45-76-15,-3 44-31 16,-6 1-5-16,-7 0-23 0,-12 11 0 15,-1 17-1-15,-8 10 16 16,10 11 11-16,1 3 13 16,20 4-9-16,7-2 52 15,14-5-61-15,0-9-5 16,18-3-3-16,20-9 4 16,8-8-5-16,10-8-12 15,6-12-73-15,8 0 7 16,1-7-71-16,-4-18-27 15,-9-5-61-15,-2-22-75 16,-21 4-29-16,-8 2-313 0</inkml:trace>
  <inkml:trace contextRef="#ctx0" brushRef="#br0" timeOffset="19920.34">15236 10657 1365 0,'0'0'381'15,"0"0"-157"-15,0 0-161 16,0 0-40-16,0 0 5 15,0 0 59-15,0 0-3 16,-71-88-78-16,57 120-4 16,1 15 87-16,1 13-18 15,8 12 31-15,-5 8 13 16,7 4-62-16,0 1 7 16,0-7-27-16,2-8-21 15,0-14 4-15,0-10-16 0,0-11 0 16,0-14 0-16,0-6 18 15,0-7-9-15,0-8-9 16,0 0 0-16,2-11-6 16,11-17 5-16,3-10-119 15,1-4 10-15,8 3-28 16,0 7 111-16,-5 12-3 16,-5 15 4-16,1 5 15 15,-5 8 5-15,2 16 6 16,-1 2 63-16,1 2-35 15,7-2 28-15,7-4-42 16,4-7-13-16,13-10 20 16,8-5-21-16,4 0-28 0,2-16-8 15,-10-8-31-15,-3-2 27 16,-11-4-60-16,-14 2-10 16,-18 3 110-16,-2 8 11 15,-14 8 102-15,-15 9-58 16,-6 0-40-16,-7 14 89 15,1 11-40-15,10-1-9 16,6-6 22-16,14-2-75 16,11-6 17-16,0-6-19 15,14-4-5-15,14 0-13 16,11 0-83-16,-1-4-9 16,-3-6 22-16,-6 0 19 15,-4 4 61-15,-7 4 7 16,-7 2 2-16,-5 0 6 0,5 18 17 15,-1 2 35-15,3 1-1 16,3-6-57-16,3-3 32 16,10-7-24-16,2-5-3 15,6 0 0-15,-6-19-6 16,0-1-66-16,-5-4-26 16,-8-2-24-16,-5 3 15 15,-1 0 26-15,-8 5 75 16,3 8 6-16,-5 10 72 15,-2 0-45-15,0 16-19 16,2 19 76-16,-2 14 24 0,0 9-16 16,0 10-31-1,0 3 75-15,0 3-92 0,0 1 17 16,0-2-35-16,0-4-23 16,0-7 7-16,0-8-16 15,0-12 0-15,0-10-18 16,0-9 9-16,0-14-51 15,0-9-23-15,0 0 32 16,0-24 40-16,0-19-231 16,0-18-15-16,0-15 9 15,0-11-231-15,0-3-24 16,0 0 470-16,10 5 33 16,3 12 491-16,5 10-135 15,-1 13-62-15,8 12-23 16,0 8-156-16,-1 11-11 0,3 8-50 15,2 5-54-15,-3 6 37 16,1 0-37-16,-11 17-3 16,-12 9-18-16,-4 6 17 15,0-3 3-15,-6 3-10 16,-21-4-92-16,-6-1-30 16,-34-4-115-16,5-5-239 15,-2-10-242-15</inkml:trace>
  <inkml:trace contextRef="#ctx0" brushRef="#br0" timeOffset="20094.71">15506 10972 1262 0,'0'0'624'16,"0"0"-360"-16,0 0-183 0,0 0 1 15,0 0-54-15,0 0-12 16,0 0-16-16,122-100 15 15,-99 100-33-15,3 0-74 16,-6 0-120-16,-4 0-298 0</inkml:trace>
  <inkml:trace contextRef="#ctx0" brushRef="#br0" timeOffset="20237.07">15925 10525 2036 0,'0'0'298'15,"0"0"-235"-15,0 0-63 0,-27 127 0 16,11-57-5-16,-1 32 5 16,3-16-179-16,5-15-605 0</inkml:trace>
  <inkml:trace contextRef="#ctx0" brushRef="#br0" timeOffset="21692.66">17231 10994 1545 0,'0'0'312'16,"0"0"-196"-16,0 0-44 15,0 0-58-15,0 0-6 16,0 0 23-16,0 0 84 15,0 93 3-15,-5-45-40 0,-8-3-42 16,2-8 29-16,4-11-56 16,-2-9-1-16,7-12 10 15,2-5-8-15,0 0 11 16,0-16-21-16,16-16-77 16,8-10-51-16,5-6-13 15,2-1-3-15,0 12 104 16,-4 14-2-16,-9 20 42 15,-7 3 10-15,-4 24 27 16,-7 13 83-16,0 6-18 16,0-3-36-16,7-8 7 15,6-6-64-15,7-12 16 16,12-7-3-16,1-7-16 16,2-7 5-16,5-21-11 0,-1-10-101 15,-10-12-35-15,-12-8-113 16,-5-13-92-16,-10-6-26 15,-2-8-125-15,0 3 492 16,0 9 261-16,-4 18 296 16,-6 19-190-16,-3 19-108 15,-1 17-159-15,1 8-70 16,-3 29-29-16,3 14 122 16,-1 14-17-16,8 11-14 15,-3 3 0-15,7-1-63 16,2-6-5-16,0-6-17 15,0-14 8-15,2-10-10 16,9-14-5-16,3-10 0 0,1-11-8 16,8-7-17-16,1 0 13 15,12-19-64-15,-3-8-121 16,3-2 65-16,-7 3 6 16,-9 9 71-16,-5 12 54 15,-1 5-28-15,-3 5 29 16,1 12 16-16,1 5-16 15,7-3 53-15,9-6-34 16,11-5-7-16,9-6 4 16,4-2-8-16,5 0-8 15,-6-14 0-15,-10-7-13 16,-13 4-5-16,-18-1 34 16,-11 7-16-16,-2 4 128 15,-27 7-112-15,-7 0 9 16,-4 20-6-16,0 2-19 0,9 1 54 15,8-2-53-15,15-7 4 16,8-6-5-16,0-5-37 16,15-3 29-16,14 0-54 15,4-3-111-15,8-13-40 16,-3-2-68-16,-7-3 46 16,-9 6 235-16,-4 4 35 15,-12 5 292-15,-3 6-110 16,-3 0-161-16,0 9 61 15,0 5-49-15,0 0-8 0,0-5-11 16,0 0-48 0,7-7 37-16,10-2-22 0,10 0-16 15,4-2 12-15,8-14-12 16,-6-4-61-16,7 0 46 16,-9 2 3-16,0 4 11 15,-4 10 1-15,-2 4-3 16,-12 2-16-16,-7 22 38 15,-4 6-14-15,-2 4 23 16,0-2-20-16,0-6 21 16,0-8-29-16,0-8 0 15,0-6 11-15,0-4-2 16,12 0 1-16,13-2-10 16,6-15-68-16,7-5 4 15,4-5-18-15,5-2 41 0,-3 4 29 16,3 7-1-16,-5 6 13 15,-4 7 28-15,-11 5-19 16,-9 5 25-16,-7 15-34 16,-11 4 1-16,0-1-6 15,0 2 11-15,-22-4-6 16,0-4 0-16,-12-2-38 16,-4-8-67-16,-13-2-74 15,-11-5-30-15,-61 0-63 16,18-17-101-16,-2-1-200 0</inkml:trace>
  <inkml:trace contextRef="#ctx0" brushRef="#br0" timeOffset="21910.81">18058 11052 895 0,'0'0'330'0,"-18"-102"-40"0,18 44 34 15,0-2-30 1,22 10-62-16,16 15-59 0,3 10-41 16,3 15-115-16,1 10-16 15,-3 12-2-15,-2 28-20 16,-13 18 8-16,-13 19-71 15,-14 9-63-15,-8 4-20 16,-13-2-71-16,-6-11 76 16,2-10 120-16,11-16 39 15,1-13 3-15,9-11 22 16,-3-6-22-16,7-9 31 16,0-3-31-16,0 0-28 15,5-7-487-15</inkml:trace>
  <inkml:trace contextRef="#ctx0" brushRef="#br0" timeOffset="22346.46">19723 10826 1729 0,'0'0'354'16,"0"0"-146"-16,0 0-172 16,0 0 1-16,0 0-37 15,0 0 13-15,0 0 60 16,9 106 3-16,-9-37 15 16,0 5-17-16,0-1-56 15,-4-2 20-15,-1-6-38 16,5-12 0-16,0-11-21 0,0-9-59 15,0-13-32-15,22-20-94 16,-4 0-63-16,5-22-274 0</inkml:trace>
  <inkml:trace contextRef="#ctx0" brushRef="#br0" timeOffset="22556.05">19921 10728 1508 0,'0'0'816'0,"0"0"-547"15,0 0-249-15,0 0-20 16,0 0 0-16,0 0 14 16,-4 135 48-16,2-68-3 15,0 7-10-15,2 5-43 16,0-3 2-16,0-6-8 0,0-7-12 16,0-8-25-16,0-6-89 15,4-8-71-15,0-13-161 16,3-11-562-16</inkml:trace>
  <inkml:trace contextRef="#ctx0" brushRef="#br0" timeOffset="22930.58">19578 11165 2020 0,'0'0'367'0,"0"0"-317"0,0 0-50 16,0 0-4-1,0 0-5-15,0 0 18 0,163 8 16 16,-101-4-25-16,6-1 0 16,3-3 1-16,-7 0 13 15,-6 2-14-15,-8 3 0 16,-17 2 6-16,-6 8-2 16,-14 7-3-16,-11 7 68 15,-2 7 50-15,0 3-67 16,0-1 12-16,2-4-58 15,12-5 0-15,8-11 34 16,2-7-40-16,10-11 13 16,-1 0-13-16,-6-11-16 15,-7-17-23-15,-9-6-36 16,-9-3-22-16,-2 0 87 0,-4 4-17 16,-19 9 27-16,-6 12 0 15,6 9-279-15,0 3-479 0</inkml:trace>
  <inkml:trace contextRef="#ctx0" brushRef="#br0" timeOffset="23060.66">20579 11376 2479 0,'0'0'52'0,"0"0"-52"16,0 0-626-16,0 0-712 0</inkml:trace>
  <inkml:trace contextRef="#ctx0" brushRef="#br0" timeOffset="26542.98">2195 12735 1455 0,'0'0'287'16,"0"0"-116"-16,0 0-112 16,0 0 50-16,0 0-8 15,0 0-57-15,0 0 8 16,72-58-46-16,-48 84 7 15,5 14 70-15,5 10-25 16,4 7-12-16,-1 1-5 0,3-2-39 16,-1-11 44-16,0-6-46 15,-1-15 8-15,5-9 5 16,1-15-5-16,0 0-5 16,1-15-3-16,-3-11-82 15,-5-8 31-15,-4-2-39 16,-4-4 11-16,-3 1 23 15,-3 6 0-15,1 2 56 16,-1 12 0-16,2 4 1 16,-2 12 29-16,6 3-2 15,0 0 18-15,0 0-2 16,-2 9-43-16,-6 2 30 16,-6 1-31-16,-11-1 12 0,-4 5 19 15,-4 5 15 1,-21 3 35-16,-8 3-17 0,-1 0-55 15,1-3 22-15,8-6-31 16,8-6-24-16,11-6 0 16,6-6-59-16,0 0-8 15,23-10 26-15,6-12-52 16,3-2 74-16,-6 3 14 16,-5 6 29-16,-10 6 32 15,-7 9 45-15,-4 0-33 16,0 10-15-16,0 13 25 15,0 2 13-15,0-2-46 16,10-5-20-16,7-6 34 16,5-10-35-16,7-2 6 15,3 0-6-15,-1-20-52 0,-4-1 9 16,-9 0-51-16,-7 1-21 16,-7 3 85-16,-2 6 30 15,-2 8 18-15,0 3 32 16,0 5-26-16,0 16-20 15,7 8 48-15,4-3-33 16,4-3 27-16,6-6-46 16,6-8 15-16,2-9-15 15,0 0-6-15,0-14-59 16,-8-11-144-16,-9-15-143 0,-8 3-179 16,-4 3 6-16</inkml:trace>
  <inkml:trace contextRef="#ctx0" brushRef="#br0" timeOffset="26810.35">3559 12818 814 0,'0'0'640'0,"0"0"-359"15,0 0-178-15,0 0 78 16,-6 153 1-16,6-42-6 16,2 29-57-16,2-9-30 15,-2-25 36-15,-2-31-34 16,0-26-51-16,0 8 10 16,0 1-49-16,-13 2 13 15,-5-10-8-15,-7-12 7 16,-8-10 10-16,-2-10-23 15,-5-14 1-15,2-4 24 16,7-16-15-16,11-24-2 16,11-16-8-16,9-16-21 0,22-26 9 15,14 4 11-15,10-3 1 16,4 5-11-16,-6 19-19 16,3-1-98-16,-5-4-87 15,-11 18-87-15,-17 11-403 0</inkml:trace>
  <inkml:trace contextRef="#ctx0" brushRef="#br0" timeOffset="26970.7">2936 12516 1592 0,'0'0'318'0,"0"0"-135"16,0 0-40-16,60-102-75 15,-25 88-40-15,1 12-28 0,6 14-54 16,-11 22-299-16,-11 7-912 0</inkml:trace>
  <inkml:trace contextRef="#ctx0" brushRef="#br0" timeOffset="27067.88">3073 13321 1328 0,'0'0'228'16,"0"0"-155"-16,0 0-73 15,0 0-298-15</inkml:trace>
  <inkml:trace contextRef="#ctx0" brushRef="#br0" timeOffset="40542.35">4329 12705 1016 0,'0'0'136'16,"0"0"-79"-16,0 0-57 15,0 0 27-15,0 0 446 16,0 0-271-16,0 0-145 15,6-5 19-15,-6 5 3 16,0 0-11-16,0 0 3 16,0 0-37-16,0 0 4 15,0 0-4-15,0 0-33 16,0 0 63-16,0-3-24 16,3-3 7-16,1-5 20 15,2-1-61-15,-1-1 11 0,-3 3-10 16,-2 2 0-16,0 8 53 15,-20 0-32-15,-13 18-27 16,-12 18-1-16,-1 16 2 16,3 9 31-16,9 4-3 15,15-2-28-15,9-10 41 16,10-9-42-16,14-13 10 16,22-16 8-16,18-15-11 15,12 0-16-15,7-35-58 16,8-15-108-16,-4-10-21 0,-7-8-137 15,-12-7 13 1,-14 2 61-16,-15-2 107 0,-15 7 151 16,-14 8 81-16,0 11 150 15,-5 17 88-15,-12 14-39 16,-1 16-122-16,-5 2-88 16,4 36-69-16,-2 17 81 15,6 17-9-15,3 10 7 16,6 2 37-16,4-2-96 15,2-10-8-15,0-12-10 16,2-12 15-16,14-15-24 16,-1-13 6-16,8-12-60 15,1-6 38-15,5-11-66 16,5-18-2-16,-3-7-8 16,0-3-40-16,-9 5 79 0,-6 10 56 15,-6 15 3-15,-5 9 54 16,2 1-53-16,0 23 89 15,6 2-46-15,5 1-38 16,9-5 12-16,8-12-18 16,5-7-8-16,7-3-1 15,0-13-98-15,-2-9-51 16,-10-6-71-16,-6-1 37 16,-13 4 67-16,-11 4-21 15,-5 13 146-15,-19 8 138 16,-14 8 1-16,-7 24 71 15,-1 7-54-15,4 1-121 16,8-6 7-16,8-12-42 16,17-13 6-16,4-9-15 15,4 0 3-15,21-21-74 0,6-11-69 16,3-6-129-16,0-1-42 16,-3 3 118-16,-5 11 202 15,-6 11 18-15,-6 14 266 16,-3 3-87-16,-7 32 12 15,-1 4-49-15,-1 3-38 16,2-3-86-16,8-9-30 16,3-13 27-16,5-10-32 15,7-7 10-15,4-12-11 16,-2-18-170-16,3-8-47 16,-6-22-67-16,-8 7-76 15,-4 5-385-15</inkml:trace>
  <inkml:trace contextRef="#ctx0" brushRef="#br0" timeOffset="40707.71">5521 12642 796 0,'0'0'607'0,"0"0"-278"16,5 119-181-16,-3-48 7 15,-2 6-23-15,0-1 9 16,0-3-9-16,0-7-69 16,2-10-34-16,4-10-8 15,2-9-21-15,-4-13-1 16,0-11-75-16,-4-13-87 15,0-12 59-15,-2-18-188 16,-12-6-461-16</inkml:trace>
  <inkml:trace contextRef="#ctx0" brushRef="#br0" timeOffset="40844">5577 12781 1513 0,'0'0'550'0,"0"0"-385"15,0 0-91-15,0 0-72 16,136-52 10-16,-105 52-14 15,-6 0 2-15,-5 4-40 16,-11 12-177-16,-7 0-449 0</inkml:trace>
  <inkml:trace contextRef="#ctx0" brushRef="#br0" timeOffset="41046.25">4859 12631 2235 0,'0'0'310'15,"0"0"-213"-15,0 0-96 16,129-40 11-16,-82 24-12 16,-3 0-82-16,-1-18-71 15,-11 3-330-15,-15-1-526 0</inkml:trace>
  <inkml:trace contextRef="#ctx0" brushRef="#br0" timeOffset="41144.39">5178 12228 1886 0,'0'0'344'0,"0"0"-294"0,0 155-50 16,0-62-65-16,0-7-481 0</inkml:trace>
  <inkml:trace contextRef="#ctx0" brushRef="#br0" timeOffset="41947.33">6203 13066 1870 0,'0'0'396'0,"0"0"-260"15,0 0-78-15,0 0-24 16,130-130-34-16,-63 63 0 0,6-9-10 16,1-5-17-1,-7-4-58-15,-14 1-23 0,-13 3 11 16,-17 7 57-16,-19 12 2 16,-4 12 38-16,-12 18 143 15,-14 20-21-15,-5 12-63 16,-5 30-32-16,-6 38 11 15,8 11 96-15,5 9-48 16,15 8-17-16,14-16 7 16,0 5-68-16,27-13 14 15,12-16-22-15,5-17 11 16,3-13-25-16,6-13 14 16,1-13-37-16,-3-5-8 15,-2-22-100-15,-6-14 23 16,-8-4-71-16,-10-2-21 0,-10 7 151 15,-11 12 63-15,-4 14 47 16,0 14 149-16,0 6-151 16,-10 26 47-16,1 6-34 15,0 2-33-15,9-4 9 16,0-8-33-16,11-7-2 16,12-14 0-16,0-5-44 15,6-2 4-15,-2-9-93 16,0-16-140-16,-4-4-14 15,-3-5-56-15,-5 0 137 16,-4 3 207-16,-6 9 25 16,2 14 600-16,-7 8-383 0,0 11-180 15,0 20 109-15,0 10-85 16,-2 3-23-16,-3-5-19 16,5-1-35-16,0-9-18 15,0-7 3-15,5-10-151 16,5-12-75-16,-1-5-149 15,-4-12-916-15</inkml:trace>
  <inkml:trace contextRef="#ctx0" brushRef="#br0" timeOffset="42082.46">7247 12537 1847 0,'0'0'256'0,"0"0"-211"16,0 0-23-16,0 126-22 15,0-70-111-15,17-14-104 0,6-12-307 0</inkml:trace>
  <inkml:trace contextRef="#ctx0" brushRef="#br0" timeOffset="42532.17">7432 12791 1741 0,'0'0'317'0,"0"0"-194"16,0 0-45-16,-43 118 31 15,36-88-40-15,5-7-53 16,2-7 33-16,0-6-33 16,0-6-15-16,0-4 20 15,11 0-11-15,5-8-10 16,2-12 0-16,-3-3 19 0,10 0-17 16,-8 2-2-16,8 7 0 15,0 5-12-15,4 7 27 16,2 2-9-16,2 0 10 15,10 0-8-15,-1 0 9 16,2 0-17-16,4-3 0 16,-9-11 0-16,0-2-1 15,-13-2-36-15,-10-2-3 16,-12 3-51-16,-4-2 49 16,0 3 22-16,0 8 20 15,-4 8 93-15,-9 0-57 16,1 31-3-16,-1 13 2 0,2 14-18 15,2 9 32-15,5 1-27 16,4 1-3-16,0-5-5 16,0-10-14-16,0-8-51 15,0-9-14-15,0-14-120 16,-14-9-184-16,-8-11-573 0</inkml:trace>
  <inkml:trace contextRef="#ctx0" brushRef="#br0" timeOffset="42740.43">7465 12385 2234 0,'0'0'613'0,"0"0"-432"16,0 0-181 0,0 0-47-16,-20 107 40 0,5 0-207 15,3 25 20-15,5-4-37 16,7-25 25-16,0-31 109 15,0-22-5-15,-4-1 52 16,0 4 49-16,-1-5-6 16,3-16 0-16,0-11 7 15,2-15-257-15</inkml:trace>
  <inkml:trace contextRef="#ctx0" brushRef="#br0" timeOffset="43937.53">8547 12755 1001 0,'0'0'531'0,"0"0"-339"15,0 0-5-15,0 0-17 16,0 0-21-16,0 0 33 16,0 0-117-16,4-26-47 15,0 48-3-15,3 11 13 16,-3 8 47-16,0 6-8 15,-4-1-38-15,0-2 37 16,0-9-66-16,0-6 1 16,0-9-2-16,0-8 12 15,0-8-22-15,10-4 8 16,-6 0-59-16,11-24 62 0,6-12-198 16,1-12-14-1,5-5-69-15,-1 2-53 0,1 10 280 16,-7 16 54-16,-5 20 104 15,-1 5-4-15,-7 20 3 16,-7 14 17-16,0 9 27 16,0-3-42-16,0-5-7 15,0-2-62-15,4-9-35 16,10-8 23-16,3-8-23 16,6-8-1-16,6 0 0 15,-2-12-83-15,2-14-46 16,-7-4-66-16,2 0-36 15,-10 4 104-15,-3 6 127 16,-9 11 70-16,-2 9 117 16,0 4-120-16,0 22 81 0,-11 9-85 15,0-1-24-15,4-4 45 16,-2-6-66-16,9-8-5 16,0-6-13-16,0-6 13 15,0-4-13-15,0 0 0 16,0-14-46-16,9-12-112 15,9-4 10-15,7-4 15 16,2 1 54-16,4 9 3 16,-2 9 69-16,0 12 7 15,-10 3 8-15,2 10 55 16,-13 17-13-16,-8 3 38 16,0 0 32-16,0-6-82 0,0-6 6 15,-4-8-33 1,2-8-4-16,2-2 11 0,0-2-18 15,4-21-209-15,19-2 98 16,8-3-1-16,2-1-10 16,3 7 23-16,-1 7 99 15,-6 6 52-15,-2 9 71 16,-4 0-12-16,-10 2-51 16,-4 15-59-16,-9-1-1 15,0-5-3-15,-5-2-158 16,-10-9-197-16</inkml:trace>
  <inkml:trace contextRef="#ctx0" brushRef="#br0" timeOffset="44078.75">9066 12308 2237 0,'0'0'344'15,"0"0"-280"-15,0 0-64 16,-110 113 2-16,73-5-4 15,3-12-60-15,14-14-402 0</inkml:trace>
  <inkml:trace contextRef="#ctx0" brushRef="#br0" timeOffset="44823.62">10416 12339 851 0,'0'0'865'16,"0"0"-865"-16,0 0-89 16,0 0 89-16,0 0 16 0,0 0 64 15,0 0 135-15,-17 59-28 16,17 47 10 0,0-1-91-16,0-7-35 0,0-16 24 15,0-21-58-15,0-2 17 16,0 3-48-16,0-17 10 15,0-13-13-15,0-14-3 16,0-9 0-16,0-9 18 16,0 0-17-16,0-23-1 15,0-17-47-15,4-13-104 16,18-6 12-16,5 2-144 16,4 13 144-16,0 17 117 15,0 18 22-15,-2 9 32 16,-4 14 2-16,-11 18 47 15,-10 9 82-15,-4 2-59 0,-2 3 3 16,-25-1-6-16,-4-3-58 16,-4-6 20-16,-4-8-48 15,6-10-13-15,4-8 18 16,11-10-20-16,9 0-1 16,9-24-111-16,9-15-115 15,27-10-21-15,12-7-113 16,10 2-215-16,0 8 273 15,-2 15 303-15,-13 16 263 16,-15 15 95-16,-14 0-127 16,-14 24 5-16,0 7-38 15,-22 7-50-15,-7 1-37 16,-3-4-63-16,13-10-16 0,5-5-30 16,10-12-1-16,4-8-2 15,4 0-94-15,23-15-38 16,27-30-132-16,-6 3-315 15,-5 1 2-15</inkml:trace>
  <inkml:trace contextRef="#ctx0" brushRef="#br0" timeOffset="45140.94">10862 12830 992 0,'0'0'555'0,"0"0"-354"15,0 0 83-15,0 0-163 16,-39 126 16-16,29-90-29 16,8-6-52-16,2-9 8 15,4-4-51-15,19-11-12 16,8-6-2-16,2 0-43 15,-2-11-48-15,5-15-14 16,-7 1-41-16,-2-1 82 0,-9 4 11 16,-5 5 54-16,-9 10 98 15,4 5 22-15,-4 2-70 16,0 0-44-16,7 11 69 16,3 2-9-16,3-1-56 15,4-4-9-15,-1-4 27 16,2-4-27-16,-6 0 18 15,-8 0-15-15,1-14 9 16,-9 0-1-16,0 0-12 16,-11-2-4-16,-9 1-8 15,-24-4-108-15,4 2-226 0,1-2-750 16</inkml:trace>
  <inkml:trace contextRef="#ctx0" brushRef="#br0" timeOffset="45287.28">10969 12290 1689 0,'0'0'699'15,"0"0"-593"-15,0 0-80 16,0 0-20-16,16 120 5 16,-32-43-11-16,-11-14-122 15,1-8-479-15</inkml:trace>
  <inkml:trace contextRef="#ctx0" brushRef="#br0" timeOffset="46479.11">11683 13164 2302 0,'0'0'503'0,"0"0"-425"0,0 0-78 15,91-106-41-15,-33 44 23 16,7-14 18-16,-1-5-24 16,-8-3 24-16,-12 0-130 15,-15 4-48-15,-17 5 87 16,-12 14 67-16,0 12 24 16,-25 19 100-16,-4 22 2 15,0 8-44-15,-4 38-58 16,-3 24 9-16,12 17 98 15,3 8-46-15,15 0 17 0,6-9-18 16,0-12-48 0,18-11 6-16,11-17-18 0,2-11 0 15,9-15-16-15,2-12-1 16,1 0-32-16,1-23-82 16,-1-14-112-16,-5-4 22 15,-5-4-26-15,-8 8 108 16,-10 10 139-16,-9 15 9 15,-6 12 56-15,0 9-25 16,0 26 65-16,0 5 48 16,-2 5-71-16,2-8-47 15,0-4 34-15,2-10-51 16,23-6 29-16,4-11-28 16,4-6-19-16,10 0-19 15,-1-14-95-15,0-12-37 0,-3-4-7 16,-12-7-23-1,-8 0-42-15,-9 0 30 0,-10 7 193 16,0 10 158-16,-23 12 67 16,-6 8-101-16,-2 10-6 15,-2 20-11-15,-1 7 31 16,16 1-25-16,7-2-43 16,11-4 6-16,0-8-52 15,27-4-15-15,11-12-9 16,6-8-32-16,3 0-57 15,5-14-52-15,-6-14-72 16,-4-7 56-16,-8 0 27 16,-2 0 37-16,-15 5 93 0,-5 10 32 15,-10 8 298 1,-2 12-93-16,0 0-188 0,-12 25 7 16,-3 7-13-16,1 1-11 15,5 0 5-15,7-7-36 16,2-8 20-16,0-7-21 15,15-6-59-15,10-5 35 16,4-2-94-16,4-18-95 16,8-7-75-16,1-2-31 15,-2-2 104-15,1 8 83 16,-10 7 132-16,-14 11 90 16,-1 5 51-16,-16 10 68 0,0 19-23 15,0 3-95-15,-2-1 26 16,-12-4-3-16,10-8-73 15,-5-8-1-15,9-5-32 16,0-6 5-16,0 0 36 16,15-14-49-16,19-10-166 15,4-4 2-15,11-3 21 16,0 5 118-16,5 6-37 16,-8 8 43-16,-1 11 19 15,-11 1 63-15,-12 8 12 16,-7 16-69-16,-8 2-6 15,-7 4 0-15,-22 2-92 16,-12-6-193-16,-6-9-450 0</inkml:trace>
  <inkml:trace contextRef="#ctx0" brushRef="#br0" timeOffset="46639.21">12119 12709 780 0,'0'0'1739'16,"0"0"-1282"-16,0 0-430 16,123-64 1-16,-61 64-28 15,8 2-51-15,5 63-24 16,-12-4-272-16,-20 5-414 0</inkml:trace>
  <inkml:trace contextRef="#ctx0" brushRef="#br0" timeOffset="46730.27">12549 13391 1543 0,'0'0'311'0,"0"0"-311"16,0 0-164-16</inkml:trace>
  <inkml:trace contextRef="#ctx0" brushRef="#br0" timeOffset="47500.15">12703 12395 1694 0,'0'0'507'16,"0"0"-329"-16,0 0 57 15,0 0-79-15,0 0 58 16,0 0-111-16,0 0-76 15,-38-37-17-15,48 37-10 0,7 0-9 16,4 0 3-16,-4 14-40 16,-10 18-14-16,-7 39-79 15,-20-9-119-15,-11-3-246 16</inkml:trace>
  <inkml:trace contextRef="#ctx0" brushRef="#br0" timeOffset="48387.12">14210 12649 155 0,'0'0'1503'16,"0"0"-996"-16,0 0-333 15,0 0-33-15,0 0-92 16,0 0-41-16,-116 48 5 15,74 6 27-15,11 6 0 16,4-2 16-16,14-7-56 16,10-12 2-16,3-10-2 15,16-15-3-15,13-12 1 16,13-2-25-16,8-22-89 16,-3-16-37-16,-3-15-141 15,-6-8-31-15,-9-11-40 0,-9-9 30 16,-9 0 59-16,-7 7 276 15,-4 16 427-15,0 20 276 16,0 24-341-16,-13 14-185 16,-7 27-119-16,-7 26-26 15,0 17 81-15,8 9-3 16,3-1-32-16,9-4 1 16,7-8-79-16,9-12 6 15,18-13-6-15,8-15-15 16,8-12 13-16,1-14-51 15,6 0-64-15,-13-14 25 16,-3-7-26-16,-14 6 32 0,-11 3 71 16,-9 10 15-1,0 2 72-15,0 4-60 0,0 18 48 16,0 2 34-16,0 0-53 16,6-6 9-16,23-6 0 15,10-12-44-15,3 0 30 16,0-10-36-16,-11-14 0 15,-13-2-13-15,-18-2 23 16,0 2-10-16,-25 2 0 16,-12 7-6-16,-7 10 6 15,-4 7-56-15,11 11-97 16,10 15-98-16,13-3-506 0</inkml:trace>
  <inkml:trace contextRef="#ctx0" brushRef="#br0" timeOffset="48937.59">15189 12770 940 0,'0'0'789'16,"0"0"-574"-16,0 0-54 15,0 0 61-15,0 0-25 16,0 0-5-16,0 0-83 16,-51-32-62-16,51 15-25 15,11-1-22-15,9 0-18 16,7 4 17-16,2 11-13 15,-5 3-1-15,-6 12 6 0,-9 29 9 16,-9 10 3-16,-2 5-2 16,-25 2 31-16,-7-7 0 15,10-10-24-15,2-13 16 16,15-12-24-16,7-9 0 16,7-7-24-16,29 0 24 15,12-3-23-15,39-27-176 16,-11 0-183-16,-7-2-429 0</inkml:trace>
  <inkml:trace contextRef="#ctx0" brushRef="#br0" timeOffset="49339.58">15751 12735 2068 0,'0'0'346'0,"0"0"-264"15,0 0-35-15,0 0 1 16,-96 146 35-16,78-100-17 15,5-2-50-15,1-9 8 16,10-9-24-16,2-10 0 16,0-9-39-16,0-7-61 15,0 0 85-15,0-19-29 16,16-13-195-16,9-10 123 16,4-4-41-16,2-1 15 15,0 10 120-15,7 10 22 16,-7 18 205-16,-4 9-90 0,0 18-28 15,-8 22 49-15,6 7-78 16,-7 3 17-16,4-4-4 16,-2-5-53-16,1-11 22 15,0-9-34-15,-3-14 45 16,5-7 40-16,-6-7-67 16,6-24 4-16,-3-13-28 15,-3-11-34-15,6-7-27 16,-5-5-67-16,4-4-4 15,7-3-58-15,-7 16-201 16,-1 20-280-16</inkml:trace>
  <inkml:trace contextRef="#ctx0" brushRef="#br0" timeOffset="49841.1">16420 12753 189 0,'0'0'1504'16,"0"0"-952"-16,0 0-471 16,0 0-30-16,0 0-7 15,0 0 63-15,-56 116 32 16,41-67-81-16,3-5-16 16,3-9-42-16,7-6 16 15,2-12-35-15,0-10 17 0,0-7-35 16,0 0 29-1,4-16-21-15,15-18-153 0,0-12-40 16,6-8-74-16,4-4-105 16,4 5-194-16,3 11 595 15,-5 21 331-15,-9 21-9 16,1 3-104-16,-10 33-34 16,-1 6-45-16,-4 1 63 15,7-3-67-15,10-8-7 16,6-10-7-16,14-12-81 15,8-10 20-15,5-3-55 16,0-25-5-16,-2-12-35 16,-14-6-144-16,-3-4-19 15,-18-2-5-15,-5 6 31 16,-5 8 172-16,-7 9 59 0,2 16 284 16,-6 13-64-16,0 0-226 15,0 25-53-15,0 21 15 16,0 7-9-16,0 11 13 15,-6 22-19-15,6-13-246 16,0-15-373-16</inkml:trace>
  <inkml:trace contextRef="#ctx0" brushRef="#br0" timeOffset="50911.33">18087 12663 2006 0,'0'0'361'16,"0"0"-305"-16,0 0-10 15,-125 121 12-15,74-59 26 16,-1 0 33-16,10-8-88 16,13-12-10-16,11-14-19 15,14-12 13-15,4-16-26 16,4 0-66-16,25-26-34 16,29-48-120-16,-4 5-149 15,-9-3-342-15</inkml:trace>
  <inkml:trace contextRef="#ctx0" brushRef="#br0" timeOffset="51045.42">18087 12663 1748 0,'9'-94'493'0,"-1"124"-431"16,13 13 110-16,-3 12-117 15,9 7 33-15,2-2-47 16,2-3-41-16,2-8 0 16,5-6 0-16,0-9-113 15,-9-12-172-15,-11-10-487 0</inkml:trace>
  <inkml:trace contextRef="#ctx0" brushRef="#br0" timeOffset="51194.59">17896 12854 1982 0,'0'0'578'0,"0"0"-409"16,0 0-120-16,0 0-49 15,158-17-60-15,-89 17-62 16,24 13-157-16,-10-1-315 15,-16-2-311-15</inkml:trace>
  <inkml:trace contextRef="#ctx0" brushRef="#br0" timeOffset="51338.97">18640 12956 1768 0,'0'0'620'16,"0"0"-511"-16,0 0-49 15,2 126-48-15,-13-70 52 0,-9 2-58 16,-5-5-5-1,8-7-1-15,3-15-115 0,5-11-118 16,9-15-379-16</inkml:trace>
  <inkml:trace contextRef="#ctx0" brushRef="#br0" timeOffset="51797.7">19041 12579 1491 0,'0'0'233'0,"0"0"-73"16,-15 118 99-16,-6-57-36 15,3-1-21-15,1-2-15 0,1-7-99 16,5-7-17-16,0-9-71 16,9-12 12-16,2-9-13 15,0-9 7-15,0-5-6 16,0 0 22-16,0-26-22 15,0-16-18-15,4-16-149 16,16-13 34-16,0-7-49 16,7 2 6-16,0 16 101 15,-5 19 75-15,-2 21 165 16,-4 20-53-16,-12 11-89 16,-4 31 9-16,0 9 76 15,-18 10-23-15,-9-1 26 16,8-6-32-16,3-9-78 0,11-9 31 15,5-10-32-15,25-10 0 16,17-4 11-16,12-6-4 16,2-5-7-16,-5 4 0 15,-11 1 17-15,-13 6-26 16,-23 11 9-16,-4 6-38 16,-27 7 4-16,-33 12-188 15,6-10-263-15,10-11-870 0</inkml:trace>
  <inkml:trace contextRef="#ctx0" brushRef="#br0" timeOffset="52332.4">20428 12677 697 0,'0'0'338'16,"0"0"-169"-16,0 0 5 15,0 0 15-15,0 0-94 16,0 0 8-16,0 0 0 16,33-46 31-16,-33 34-15 15,0 3-30-15,0 9 17 16,-13 0-51-16,-14 7-48 15,0 21 21-15,3 12-5 16,1 8 42-16,12 6 12 16,11 5 17-16,0-4 27 0,9 0-78 15,9-9 5-15,-1-8-9 16,2-10-30-16,-11-6 12 16,-8-8-21-16,0-2 0 15,-17-2-9-15,-16-3 9 16,-8-7-42-16,1-3-107 15,11-21-170-15,13-7-593 0</inkml:trace>
  <inkml:trace contextRef="#ctx0" brushRef="#br0" timeOffset="52516.53">20945 12707 1743 0,'0'0'518'15,"0"0"-460"-15,0 0 98 0,-121 148-66 16,68-90-9-16,-3 0 14 16,7-9-84-16,12-7-2 15,2-12-9-15,2-16-147 16,9-10-73-16,6-4-345 0</inkml:trace>
  <inkml:trace contextRef="#ctx0" brushRef="#br0" timeOffset="52636.67">20633 12832 1707 0,'0'0'719'0,"0"0"-493"16,118 1-189-16,-61 20-22 15,7 6-15-15,15 19-76 16,-12-7-110-16,-9-8-195 0</inkml:trace>
  <inkml:trace contextRef="#ctx0" brushRef="#br0" timeOffset="54072.12">21919 12912 1655 0,'0'0'510'0,"0"0"-396"16,0 0-104-16,0 0-4 16,0 0 5-16,0 0 35 15,6 117 8-15,-6-82-53 16,0-9 20-16,0-12-21 15,0-8 15-15,0-6-3 16,0-2-12-16,21-22-19 16,3-12-221-16,10-8 15 15,1-2-2-15,3 4 130 16,-3 7 97-16,-6 16 106 16,-6 15 18-16,-9 4-74 15,-3 16 69-15,-7 14-15 0,5 2-11 16,-2-4 9-16,6-8-75 15,12-8 57-15,6-12-8 16,4 0-34-16,7-22-42 16,1-16-3-16,-5-12-98 15,-11-11-19-15,-12-11-140 16,-12-50-20-16,-3-5-232 16,0 15-170-16,-14 20 682 15,10 64 279-15,-9 20 569 16,-3 8-312-16,-11 6-464 15,-2 34 5-15,-2 35 23 16,4 2 31-16,0 11 13 16,12 4-32-16,15-17-19 0,0 4-64 15,0-11-10-15,13-14-9 16,9-14-10-16,7-13 0 16,7-10-10-16,-1-15-3 15,6-2 5-15,1-7-28 16,-2-16-76-16,1-1 30 15,-12-1-20-15,-10 12 44 16,-3 9 57-16,-7 4-42 16,-5 12 43-16,-2 16 4 15,6 2 9-15,-2 0-3 16,9-9-10-16,8-4 0 16,6-11 33-16,11-6-32 15,-2 0 14-15,2-23-15 16,0-2-67-16,-2-8 22 0,-9 1-56 15,-9 2 20-15,-4 7 75 16,-5 6 6-16,-9 13 155 16,-2 4-53-16,0 2-101 15,0 21 27-15,0 3-5 16,7 2-9-16,-1-1 6 16,6-4-5-16,3-8-4 15,-1-4-11-15,1-7 0 16,-1-4-10-16,1-2-31 15,-1-18-48-15,-3-2-33 16,-5-4-23-16,4 2 71 16,-6 3 40-16,0 8 34 15,3 7 160-15,-3 6-48 16,3 0-73-16,-2 15-23 0,1 12-15 16,1 5 35-16,-7 1-36 15,0 2-10-15,0-5-33 16,0-10-172-16,0-10-392 0</inkml:trace>
  <inkml:trace contextRef="#ctx0" brushRef="#br0" timeOffset="54213.27">23277 12642 2152 0,'0'0'554'0,"0"0"-509"16,0 0-45-16,0 0-84 0,0 0 75 15,-79 154-25-15,44-92-104 16,6-11-722-16</inkml:trace>
  <inkml:trace contextRef="#ctx0" brushRef="#br0" timeOffset="55511.35">23771 12712 1842 0,'0'0'0'15,"0"0"-3"-15,0 0 3 0,0 0 201 16,0 0-13 0,-35 123-16-16,24-72-87 0,8-7-23 15,-4-6-62-15,5-10 18 16,2-10-18-16,0-10 9 15,0-8 3-15,0 0-3 16,16-16-9-16,6-14-73 16,7-9-9-16,7-1-28 15,0 1 42-15,-1 9 51 16,-1 11 3-16,-10 14 28 16,-1 5 5-16,-4 1 104 15,2 15-74-15,-6 0 37 16,5 1-18-16,5-7-37 0,4-9 45 15,9-1-56 1,-1-7-4-16,2-23-16 0,-6-9-95 16,-6-11-30-16,-10-9-62 15,-10-6-65-15,-5-9 127 16,-2-5-15-16,0-3 140 16,0 7 93-16,0 14 164 15,0 18 0-15,-2 22-124 16,-5 21-74-16,1 7-59 15,-5 41 27-15,-1 17 18 16,-1 18 62-16,7 9-26 16,-6-1 7-16,8-2-60 15,2-11-28-15,2-14 13 16,0-14-13-16,0-14 0 0,0-15 0 16,2-12 8-16,11-9-14 15,3 0 6-15,6-22-27 16,5-7-41-16,2-5-155 15,-7 3 63-15,-4 9 87 16,-7 12 73-16,-7 10 16 16,-4 5-1-16,0 21-2 15,2 3 78-15,6 5-38 16,9-3 0-16,14-3 8 16,14-9-40-16,13-8 30 15,11-11-51-15,9 0-63 16,-2-11 38-16,-5-14-42 15,-11-4 31-15,-17 0 30 0,-18 3 6 16,-21 2 43-16,-4 9 96 16,-22 10-93-16,-20 5-16 15,-10 7-21-15,5 20 15 16,3 2 36-16,8 3-54 16,16-3 36-16,13-7-42 15,7-4 0-15,7-7 2 16,22-6-2-16,11-5-8 15,5 0-37-15,-1-8-143 16,-3-14 24-16,-8-3 24 16,-6 2 41-16,-12 1 75 15,-2 4 24-15,-10 7 88 16,-3 9 62-16,0 2-125 16,0 6 3-16,-3 14-13 15,-4 4 12-15,7-2 40 0,0-4-43 16,5-4 42-16,13-5-10 15,9-7-56-15,0-2 30 16,-3-2-30-16,0-17-46 16,-1-3-23-16,-7-4-10 15,-1-2 26-15,-3 2 36 16,-8 2 17-16,0 7 64 16,-2 6 118-16,-2 11-87 15,0 0-68-15,0 6-16 16,0 20-11-16,0 6 5 15,7 5 13-15,-1-3-9 16,15-5-9-16,-3-4 0 0,6-9-6 16,0-9-5-16,1-7-1 15,0 0-56-15,-3-9-125 16,0-17-22-16,-4-6-3 16,3-7 95-16,-4-3 63 15,-3 4 60-15,-6 4 139 16,1 10 201-16,-5 9-49 15,-4 12-146-15,0 3-145 16,0 10 0-16,0 20-9 16,0 12-2-16,0 8 10 15,-2 7-288-15,2-13-386 16,0-15-850-16</inkml:trace>
  <inkml:trace contextRef="#ctx0" brushRef="#br0" timeOffset="55602.4">25671 12976 1888 0,'0'0'918'0,"0"0"-716"16,0 0-202-16,0 0-500 16,0 0-649-16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2T07:17:17.6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24973 1317 747 0,'0'0'1110'16,"0"0"-903"-16,0 0-97 15,0 0 4-15,0 0 31 16,0 0 57-16,-12-79-72 16,12 74-40-16,0 3-50 15,0 2 11-15,0 0-36 16,0 0-14-16,0 0 1 16,0 0-2-16,0 14-1 15,0 22-1-15,0 37 2 16,0 40 14-16,-15 44-14 15,-3 17 6-15,-1-5 1 16,-4-37 2-16,9-43-9 16,10-28 0-16,-5-10 6 0,5 0-16 15,2-2 10-15,-6-1 0 16,8-14-8-16,0-10 22 16,0-10-13-16,0-8-1 15,0-4 2-15,0-2 11 16,0 0-5-16,0 0 26 15,0 0 17-15,0 0-42 16,0 0 24-16,16-8-33 16,11-4 7-16,15 2-8 15,16 0 1-15,38 1 0 16,63-3-11-16,70 0 32 16,45-5-27-16,21 0 6 15,-4 2 0-15,-23 5-12 16,-9 2 12-16,-5 4 0 15,-20 2 0-15,-5 2 9 0,-17 0-15 16,-13 0 6-16,-27 2-15 16,-43 6 9-16,-40-2-89 15,-35 2-49-15,-23 2-145 16,-12-2-234-16,-12-4-618 0</inkml:trace>
  <inkml:trace contextRef="#ctx0" brushRef="#br0" timeOffset="953.64">24955 1319 230 0,'0'0'389'16,"0"0"212"-16,0 0-191 15,0 0-203-15,0 0-44 16,120-93-21-16,-70 76-37 16,8 2 10-16,15 1-53 15,34-2-17-15,42 7 8 0,37-1 2 16,14 6 33-16,-1 2-28 16,-6 2-42-16,-12 0 43 15,4 0-43-15,2 6-17 16,-11 0 11-16,-6 0-5 15,-12-6-7-15,-15 2 0 16,-32-2 14-16,-24 0-17 16,-27 0 3-16,-8 0 0 15,1 0-12-15,0 0 15 16,1 0-3-16,-19 0 0 16,-8 0 1-16,-11-2-1 15,-9 0 0-15,-3 2 0 0,-2 0 0 16,-2 0 12-1,0 0-12-15,0 0 0 0,2 0 0 16,-2 0-8-16,5 0 8 16,-1 0 0-16,8 0-1 15,1 0 1-15,3 0 0 16,-1 5 0-16,3 6 0 16,-3-2-7-16,1 5 7 15,-3-2 0-15,1 1-1 16,-5-1 6-16,5 0-7 15,-8 0 2-15,5 2 0 16,0 1-9-16,3-1 9 16,-1 1 0-16,-2 3 0 15,2 5 12-15,6 4-10 16,-9 9-2-16,9 14 0 0,-9 17 24 16,-1 26-9-16,1 36 9 15,-10 24-20-15,0 5 13 16,0-27-34-16,0-36-15 15,0-34-154-15,0 13-114 16,0-12-324-16,0-10-984 0</inkml:trace>
  <inkml:trace contextRef="#ctx0" brushRef="#br0" timeOffset="3311.2">28546 1801 725 0,'0'0'0'15,"0"0"0"-15,0 0 718 16,0 0-497-16,0 0-106 16,0 0 21-16,0 0-11 15,-53-35 29-15,48 29-1 16,0 1-64-16,1 1-12 16,0-1 33-16,4 3-15 15,-2 1 16-15,-3 1-38 16,5 0-21-16,0 0 23 15,0 0-53-15,0 0 28 0,0-3-10 16,13-6-20-16,41-20 22 16,50-21-42-16,48-22 0 15,24-9-6-15,3-1 25 16,-28 12-25-16,-41 19 6 16,-25 7 0-16,-28 15-19 15,-12 5 10-15,-5 5-24 16,-3-1 0-16,-2 13-87 15,-22 5-158-15,-13 2-399 0</inkml:trace>
  <inkml:trace contextRef="#ctx0" brushRef="#br0" timeOffset="3997.15">28520 1777 1796 0,'0'0'547'16,"0"0"-379"-16,0 0-43 16,0 0-18-16,0 0 5 15,0 0-54-15,0 0-2 16,91-19-49-16,-38 59 32 0,9 17 7 15,1 15-37 1,-5 10 35-16,-2 6-44 0,-11 0 6 16,3 0-8-16,2-3 2 15,23 3-88-15,-13-21-366 16,-6-21-715-16</inkml:trace>
  <inkml:trace contextRef="#ctx0" brushRef="#br0" timeOffset="27111.4">30285 860 829 0,'0'0'1067'16,"0"0"-884"-16,0 0-171 16,0 0 88-16,0 0 90 15,0 0-77-15,0-50 107 16,0 46-135-16,0 4-49 16,0-1 58-16,0 1-94 15,0 0 45-15,-2 0-37 16,2 0 34-16,0 0-38 0,-2 0-4 15,2 0 0-15,-3 0-22 16,3 0 46-16,0 0-24 16,0 0 0-16,0 0 12 15,0 0-45-15,0 0 33 16,0 0 0-16,0 5-21 16,0 13 37-16,0 10-17 15,5 8 1-15,-5 10 0 16,0 4-29-16,0 4 29 15,0 1 0-15,0-1-1 16,0-2 32-16,0 0-74 16,0-4 28-16,0-4-166 15,0 0 20-15,0-14-198 0,0-13-209 16</inkml:trace>
  <inkml:trace contextRef="#ctx0" brushRef="#br0" timeOffset="27463">30078 1127 1603 0,'0'0'256'16,"0"0"-214"-16,0 0-12 16,0 0-22-16,133-6-8 15,-90 6 0-15,-1 14 0 16,-2 11 21-16,-4 9-21 15,-8 7 61-15,-7 1-60 16,-7-4 87-16,-10-4-69 0,-4-6-18 16,0-12 71-16,0-7-63 15,0-9 149-15,-4 0 22 16,-6-25-167-16,10-10 56 16,0-9-69-16,10-5 0 15,13 3-15-15,14 6 25 16,3 12-11-16,-5 10 1 15,1 11-72-15,-3 7 61 16,-4 7-164-16,-4 29-94 16,-5-2-49-16,-9-6-298 0</inkml:trace>
  <inkml:trace contextRef="#ctx0" brushRef="#br0" timeOffset="27797.7">30755 1243 552 0,'0'0'995'0,"0"0"-627"16,0 0-119-16,0 0-96 15,0 0-2-15,0 0-150 16,0 0 13-16,2 9 84 16,-2 18-87-16,0-3 32 15,0-4-43-15,7-6 0 16,7-6-35-16,6-8 35 16,4 0-23-16,3-6-21 15,-3-16-134-15,-1-8 36 16,-4-5-18-16,-3 0 28 15,-5 3 131-15,-1 10 2 0,-4 10 52 16,-1 12 91-16,-5 4-138 16,0 28 162-16,0 7-64 15,0 8-79-15,0-3 28 16,0-2-45-16,0-8-8 16,0-8 0-16,8-7-21 15,4-11-13-15,3-8-166 16,-3-12-65-16,-1-13-348 0</inkml:trace>
  <inkml:trace contextRef="#ctx0" brushRef="#br0" timeOffset="28116.44">31108 1034 1631 0,'0'0'347'16,"0"0"-288"-16,0 0-33 0,0 0-7 15,0 0-19-15,0 0 0 16,0 0 15-16,108 117 9 15,-100-100-24-15,-4 4 0 16,-4 1 6-16,0 5 57 16,0-1 12-16,-2 8 17 15,-2-2 34-15,4-4-117 16,0-3 48-16,0-6-57 16,15-9 8-16,5-8-2 15,4-2-6-15,3-9 0 16,-5-15-7-16,-6-6-76 0,-11-4 52 15,-5 2-35 1,0 2 38-16,-25 6-10 0,-6 8 36 16,0 10 2-16,-5 6 0 15,5 0-27-15,8 10-17 16,7 2-284-16,12-5-527 0</inkml:trace>
  <inkml:trace contextRef="#ctx0" brushRef="#br0" timeOffset="28429.82">31384 1071 1857 0,'0'0'223'0,"0"0"-217"16,0 0 13-16,0 0 3 0,0 0-10 15,13 114 39-15,1-90-33 16,3-7 31-16,6-8-49 15,-3-5 0-15,-3-4 8 16,1 0-8-16,-2-8-14 16,-11-6-9-16,-1-2-13 15,-4 4 16-15,0 3 33 16,0 6-13-16,0 3 30 16,-7 0-11-16,-2 17-19 15,5 0 10-15,2 3 17 16,2-2-54-16,0-6 12 15,15-12-106-15,3 0-82 16,-4-9-699-16</inkml:trace>
  <inkml:trace contextRef="#ctx0" brushRef="#br0" timeOffset="28573.91">31652 633 2215 0,'0'0'250'0,"0"0"-211"15,0 0-39-15,-101 128 19 16,23-15-50-16,9-11-175 16,9-9-649-16</inkml:trace>
  <inkml:trace contextRef="#ctx0" brushRef="#br0" timeOffset="29754.26">30595 1877 1914 0,'0'0'318'0,"0"0"-109"0,0 0-202 16,0 0 24-1,-129 41 61-15,90 14-48 0,8 9 52 16,12 10 13-16,7-1-91 16,12-5 39-16,0-4-57 15,16-8 16-15,3-7 22 16,4-12-37-16,-7-7-1 16,-7-5 0-16,-9-8 39 15,0-5-45-15,-9-2 6 16,-18-3 0-16,2-7-9 15,3 0 20-15,9-11-11 16,13-17 0-16,11-10-62 16,26-6-63-16,17-2-47 0,11 5 45 15,-5 6 91 1,0 8-32-16,-6 9 68 0,-19 8 71 16,-12 8-50-16,-15 2 87 15,-8 5-81-15,-4 19 28 16,-23 7 106-16,-2 4-116 15,2-3 18-15,6-9-63 16,5-4 39-16,9-9-89 16,7-10 37-16,0 0-87 15,23-8 36-15,8-18-120 16,7-8 5-16,-3 0-11 16,-6 5 143-16,-6 11 47 15,-15 14 35-15,-8 4-23 16,0 20 127-16,0 11-44 0,-2 5 30 15,-4 1-39-15,1-4-84 16,5-5 62-16,0-8-63 16,18-8-1-16,11-10 0 15,4-2-13-15,6-16-3 16,-2-16-102-16,-3-12-56 16,-3-5 122-16,-9-4-41 15,-2 4 93-15,-6 12 1 16,-10 12 128-16,-4 17 131 15,0 8-218-15,0 10-15 16,-2 20 47-16,-7 9-56 16,7-4 24-16,2 2-27 15,0-9 24-15,0-6-38 0,13-8-1 16,5-8-76 0,2-6 54-16,0 0-99 0,3-18-49 15,-6-13-37-15,1-6-40 16,-3-7 163-16,1 1 26 15,-5 7 58-15,-2 9 116 16,-4 13 169-16,-3 14-78 16,-2 4-174-16,0 28 10 15,0 17-46-15,-14 14 3 16,1 4 0-16,7 23-28 16,4-20-236-16,2-19-252 0</inkml:trace>
  <inkml:trace contextRef="#ctx0" brushRef="#br0" timeOffset="29917.74">31731 2380 2762 0,'0'0'0'0,"0"0"-557"15,0 0-86-15</inkml:trace>
  <inkml:trace contextRef="#ctx0" brushRef="#br0" timeOffset="57451.2">26685 1451 1633 0,'-141'133'331'15,"-24"34"-112"-15,-15 21-61 16,24-16 8-16,56-53-84 16,26-33-33-16,32-30-30 15,13-16 1-15,2 0-16 16,11-6-4-16,5-7-100 15,11-22-62-15,31-5-61 16,79-86 48-16,-10-2-375 16,7-14-562-16</inkml:trace>
  <inkml:trace contextRef="#ctx0" brushRef="#br0" timeOffset="57635.32">26845 1550 1258 0,'0'0'560'16,"0"0"-293"-16,132-94-13 15,-107 86-33-15,-25 11-121 16,-18 64 29-16,-53 49 52 15,-30 42-116-15,1-6-15 16,17-27-29-16,39-49-6 16,19-32-18-16,12-3 3 15,10-7-9-15,3-13-28 16,58-21-128-16,62-96-20 16,-1-6-306-16,-3-20-509 0</inkml:trace>
  <inkml:trace contextRef="#ctx0" brushRef="#br0" timeOffset="57735.55">27416 1400 1001 0,'0'0'1005'0,"0"0"-873"16,-58 196 73-16,-11-12-42 16,-4 35-127-16,3 9-30 15,16-25-6-15,26-73-255 16,8-42-619-16</inkml:trace>
  <inkml:trace contextRef="#ctx0" brushRef="#br0" timeOffset="58337.07">26656 4423 2412 0,'0'0'373'16,"0"0"-373"-16,0 0 54 15,0 0-36-15,0 0 25 16,174-173-31-16,-60 47-24 15,15-43-91-15,-2-20-37 0,-25 4 9 16,-32 45-5 0,-41 49 107-16,-14 42 29 0,-9 21 113 15,2 9 84-15,-8 11-56 16,0 8-90-16,0 22-31 16,-21 31-12-16,3 13 58 15,5 10-30-15,7 0-36 16,6-8 30-16,0-13-30 15,21-18 0-15,16-12 0 16,7-24-7-16,10-2 6 16,-3-39-127-16,6-35-126 15,-5-35 104-15,-12 3-6 16,-18 17 52-16,-10 25 104 16,-10 38 128-16,0 15 211 0,-2 12-169 15,0 8-160-15,-2 38 56 16,-10 18-11-16,6 30-35 15,4-2-19-15,2 7-1 16,0 21-78-16,18-36-296 16,-1-14-585-16</inkml:trace>
  <inkml:trace contextRef="#ctx0" brushRef="#br0" timeOffset="58605.24">27945 3831 2063 0,'0'0'844'16,"0"0"-699"-16,0 0-139 15,0 0 44-15,0 0-25 16,46-135-11-16,-19 77-11 16,4-3-3-16,-4 1-30 15,-7 8 24-15,-7 12-12 16,-4 13 18-16,-7 21 0 15,-2 6-15-15,0 33 15 16,-4 23-24-16,-9 16 11 16,-1 10-65-16,12 22-221 15,2-21-202-15,0-23-659 0</inkml:trace>
  <inkml:trace contextRef="#ctx0" brushRef="#br0" timeOffset="59129.75">28745 3577 2367 0,'0'0'497'0,"0"0"-353"0,0 0 25 16,0 0-78-16,0 0 7 16,0 0-98-16,0 0 0 15,100 0-15-15,-51 0-48 16,3 0-22-16,-21 15-80 16,-10 0-396-16,-16 2-231 0</inkml:trace>
  <inkml:trace contextRef="#ctx0" brushRef="#br0" timeOffset="59257.1">28637 3828 1768 0,'0'0'556'0,"0"0"-470"0,0 0 73 15,0 0 31 1,0 0-71-16,185-16-119 0,-104 2-274 16,-15 1-468-16</inkml:trace>
  <inkml:trace contextRef="#ctx0" brushRef="#br0" timeOffset="59744.07">29175 4313 1837 0,'0'0'522'0,"0"0"-319"15,0 0 18-15,87-113-114 16,-29 31-93-16,13-30 17 0,9-28-31 15,-4-10-31-15,-16 3 30 16,-19 31-51-16,-20 40 52 16,-9 23 11-16,-8 25-2 15,1 7 111-15,-5 12-41 16,0 9-55-16,0 21-12 16,-21 33 6-16,2 18 10 15,5 8 17-15,10 4-39 16,4-8 27-16,0-8-33 15,10-11 0-15,15-15-9 16,4-12 10-16,2-17-2 16,3-13-14-16,4-3-59 15,0-35 26-15,2-35-159 0,3-33-92 16,-10-3 22 0,-6 12-90-16,-10 19 152 0,-8 33 215 15,-2 9 284-15,-5 10 306 16,-2 20-308-16,0 6-134 15,0 18-63-15,0 23-13 16,-4 13 43-16,-3 14-67 16,0 7-39-16,1 6-18 15,6 3 0-15,-5 1-85 16,5 6-26-16,0-20-393 16,0-21-359-16</inkml:trace>
  <inkml:trace contextRef="#ctx0" brushRef="#br0" timeOffset="60128.42">30093 3810 1493 0,'0'0'630'16,"0"0"-410"-16,0 0-10 15,0 0-24-15,0 0-10 16,0 0-85-16,0 0-71 16,0-35 3-16,12 22-22 15,-4-2-1-15,5 3 0 16,1 2 3-16,-5 5-22 16,-1 2 19-16,-2 3-12 0,-6 0 5 15,0 22 1-15,0 10 6 16,-12 9 27-16,-5 3-26 15,-2-2 47-15,9-5-48 16,5-5 0-16,5-6 17 16,11-3-8-16,25-11 20 15,11-6-28-15,17-6-1 16,12-6 0-16,25-32-86 16,-17 3-239-16,-22 1-416 0</inkml:trace>
  <inkml:trace contextRef="#ctx0" brushRef="#br0" timeOffset="60645.9">30305 2566 2111 0,'0'0'340'16,"0"0"-132"-16,0 0-65 16,0 0-141-16,-198 70 65 15,61 51 3-15,-48 70-23 16,-29 37 33-16,-2 14-30 15,9-17 64-15,24-37-18 0,12-19-74 16,12-20 17 0,12-14-39-16,11-16 0 0,29-20-11 15,23-23 2-15,26-20-27 16,15-14-29-16,1-1-52 16,-5-6-10-16,7-9-370 15,11-26-132-15</inkml:trace>
  <inkml:trace contextRef="#ctx0" brushRef="#br0" timeOffset="60896.5">28002 2733 2271 0,'0'0'598'15,"0"0"-581"-15,0 0-17 16,194 106-11-16,-54 30 11 16,50 60 60-16,18 25-26 15,-10-1 35-15,-22-27-38 16,-31-31-31-16,-14-15 0 16,-12-20-12-16,-37-43-285 15,-19-28-623-15</inkml:trace>
  <inkml:trace contextRef="#ctx0" brushRef="#br0" timeOffset="65746.31">23372 6319 1991 0,'0'0'210'0,"0"0"-210"16,0 0-21-16,150-116 21 16,-75 46 0-16,19-6-13 15,2-10-52-15,2-4-212 16,-4-4-42-16,-21-1 169 16,-15 6 150-16,-25 8 196 15,-10 15 67-15,-19 19 21 16,-4 20 61-16,0 19-67 15,-4 8-110-15,-23 18-97 0,-2 28-70 16,-2 16 89 0,4 7-43-16,12-6-37 0,15-8 10 15,0-18-19-15,22-14-2 16,22-17 1-16,12-6-65 16,7-24-29-16,-3-20-200 15,-4-12-14-15,-14-11 63 16,-11-1 74-16,-4 4 141 15,-14 14 30-15,-6 16 217 16,0 24 164-16,-7 10-216 16,0 52-131-16,-14 46 74 15,-6 7-78-15,6-5-5 16,8 14-25-16,4-44-362 16,2-11-818-16</inkml:trace>
  <inkml:trace contextRef="#ctx0" brushRef="#br0" timeOffset="69294.25">25098 5591 1766 0,'0'0'366'16,"0"0"-126"-16,0 0 77 0,0 0-125 16,0 0-42-16,0 0-115 15,0 0-34-15,-10-31-2 16,10 37-146-16,0 12-460 15,0-2-216-15</inkml:trace>
  <inkml:trace contextRef="#ctx0" brushRef="#br0" timeOffset="69421.35">24990 5879 772 0,'0'0'1792'15,"0"0"-1575"-15,0 0-161 16,0 0-56-16,0 0 0 15,0 0-131-15,0 0-493 0</inkml:trace>
  <inkml:trace contextRef="#ctx0" brushRef="#br0" timeOffset="70136.1">25931 5104 1861 0,'0'0'576'0,"0"0"-499"15,0 0-47-15,0 0-30 16,-158 187 55-16,116-46 112 16,15-9-77-16,23-28-52 15,4-37-11-15,19-27-27 16,17-2-6-16,11 0-95 16,38-6-106-16,-14-15-138 15,-4-14-604-15</inkml:trace>
  <inkml:trace contextRef="#ctx0" brushRef="#br0" timeOffset="70931.19">26429 5217 1490 0,'0'0'345'16,"0"0"-109"-16,0 0-40 16,0 0-22-16,0 0-47 15,0 0-94-15,-116 11 36 16,75 36-23-16,10 18 9 0,9 7 38 16,16 4-49-16,6 0 6 15,2-8-16 1,24-8-23-16,1-11 25 0,-3-13-30 15,-3-8 1-15,-15-5-3 16,-6-6 4-16,0-1-8 16,-27-2 0-16,-8-3-4 15,-1-8 3-15,7-3-57 16,21-12-38-16,8-20-128 16,21-12-238-16,35-4 162 15,15-5-46-15,10 3-11 16,-10 8 103-16,-6 10 254 15,-16 8 333-15,-20 13 227 0,-15 11-252 16,-14 0-67 0,0 13-116-16,-14 19 86 0,-13 9-38 15,0-2-119-15,3-1-31 16,8-11-5-16,10-9-18 16,1-9 0-16,5-9-85 15,9 0-120-15,18-1 122 16,4-21-128-16,2-6-75 15,-4-2 74-15,-6 2 141 16,-8 11 71-16,-5 16 113 16,-8 1-24-16,-2 18 130 15,0 10-73-15,0 4-40 16,2-6-33-16,9-4-63 16,7-9 35-16,6-10-45 15,7-3-14-15,5 0-33 0,-2-23-105 16,-3-6-24-16,-4-7 44 15,-8-3 6-15,-3 3 91 16,-7 9 35-16,-5 13 83 16,-4 14 161-16,0 5-158 15,0 29 61-15,0 8 9 16,0 3-92-16,0-7 6 16,0-10-64-16,12-7 0 15,5-10-12-15,6-8-19 16,4-3-111-16,4-26-65 15,-4-6-346-15,-8-7-177 0</inkml:trace>
  <inkml:trace contextRef="#ctx0" brushRef="#br0" timeOffset="71029.42">27200 5576 1600 0,'0'0'396'0,"0"0"-103"0,0 0-166 16,0 146-73-16,-7-93-16 15,7 9-38-15,0-16-109 16,0-12-426-16</inkml:trace>
  <inkml:trace contextRef="#ctx0" brushRef="#br0" timeOffset="71464.72">27704 5029 1945 0,'0'0'735'16,"0"0"-598"-16,0 0-137 16,0 0 26-16,-29 142 13 15,6-13 41-15,5-3-47 16,7-20 28-16,7-34-60 15,4-23-1-15,0 1 0 16,0-3-40-16,11-1-59 16,-3-19-204-16,4-11-272 15,-3-13-511-15</inkml:trace>
  <inkml:trace contextRef="#ctx0" brushRef="#br0" timeOffset="72086.16">27472 5564 2002 0,'0'0'671'15,"0"0"-528"-15,0 0-134 16,0 0 47-16,0 0-40 16,122-5-16-16,-70 5 7 15,4-5-7-15,-10 1-74 16,-4-1-81-16,-8 1 12 16,-14 0 114-16,-11 4-14 15,-9 0 43-15,0 0 24 16,-9 9 0-16,-16 18 44 15,8 8 95-15,1 3-68 16,7 5 4-16,9-8-81 16,0-2-2-16,13-11 31 0,14-5-46 15,6-12 4-15,6-5-5 16,1 0-83-16,-5-12-35 16,1-14-35-16,-7-6 13 15,-7-8 14-15,1-6-59 16,-8 0 87-16,-1 6 32 15,-6 9 66-15,-3 19 217 16,-5 12-56-16,0 6-110 16,0 29 69-16,-11 8-11 15,-1 3-2-15,6-1-59 16,1-7-47-16,5-9 28 16,0-10-29-16,0-7-13 15,5-5-23-15,1-7-49 16,4 0 49-16,-2-14-47 15,1-11-42-15,3-8 45 0,1-9 26 16,3-6 46-16,5 0 7 16,0 4-3-16,1 15 4 15,-4 10 46-15,-2 19 18 16,-8 0-1-16,2 20-35 16,-4 14 15-16,-1 6 15 15,-5 4-56-15,0 1 39 16,0-5-41-16,0-4 0 15,-7-7-10-15,0-6-87 16,-2-7-58-16,-11-16-112 16,5 0-209-16,-10-4-328 0</inkml:trace>
  <inkml:trace contextRef="#ctx0" brushRef="#br0" timeOffset="72208.23">28036 5550 1437 0,'0'0'815'0,"0"0"-519"16,0 0-173-16,0 0-29 15,0 0-70-15,0 0-1 16,125-56-23-16,-90 52-191 16,-8 2-103-16,-7-4-354 0</inkml:trace>
  <inkml:trace contextRef="#ctx0" brushRef="#br0" timeOffset="72349.34">28254 5034 2230 0,'0'0'289'0,"0"0"-257"16,-37 105-3-16,10-33-29 0,-4 39-18 15,4-17-268-15,6-11-1682 0</inkml:trace>
  <inkml:trace contextRef="#ctx0" brushRef="#br0" timeOffset="73025.97">28803 5629 2027 0,'0'0'702'15,"0"0"-584"-15,0 0-41 16,0 0-6-16,0 0-70 16,149 0-2-16,-82 0-26 15,22 0-306-15,-18 0-228 16,-13-7-1067-16</inkml:trace>
  <inkml:trace contextRef="#ctx0" brushRef="#br0" timeOffset="73356.19">29625 5034 1498 0,'0'0'838'16,"0"0"-649"-16,0 0-148 15,0 0-41-15,0 0 29 0,-2 133 85 16,-10-48-2-16,6 9-71 15,-5 4 13-15,7-20-54 16,4 4 0-16,-5-11-2 16,5-15-16-16,0-12-94 15,0-16-124-15,-5-12-313 16,1-14-482-16</inkml:trace>
  <inkml:trace contextRef="#ctx0" brushRef="#br0" timeOffset="73691.55">29347 5516 1864 0,'0'0'521'0,"0"0"-395"16,0 0-73-16,0 0 50 15,0 0-43-15,158-84-59 16,-109 84 18-16,0 9-19 0,-4 20 0 16,-12 7-1-16,-4 6-3 15,-4 1 2-15,-12-3 2 16,-5-5 0-16,-3-9-13 15,-5-6 13-15,0-6 0 16,0-5-1-16,0-6 10 16,0-3 9-16,0 0 27 15,0-9 4-15,9-17-6 16,11-11-37-16,4-2-6 16,10-2 0-16,9 5 17 0,-1 8-17 15,0 10 0 1,-6 10-23-16,-5 8-12 0,-4 0-135 15,-3 32-57-15,-8-3-120 16,-5-3-359-16</inkml:trace>
  <inkml:trace contextRef="#ctx0" brushRef="#br0" timeOffset="74276.45">30097 5606 1332 0,'0'0'566'0,"0"0"-305"16,0 0-24-16,0 0-122 15,0 0-40-15,0 0 26 16,0 0-37-16,-15 83-9 16,15-57-55-16,0-6 0 15,11-8 0-15,3-6-68 0,1-6-11 16,-1 0-15-16,-1-8-58 16,1-13-61-16,-1-4 2 15,-5-1 129-15,4 2 82 16,-3 4 39-16,-3 9 136 15,4 11 73-15,-10 0-152 16,0 14 4-16,0 13-27 16,0 1-39-16,0-3-12 15,0-6-13-15,0-7-18 16,0-6-8-16,0-6-71 16,0 0 34-16,0-11-127 15,2-16-193-15,4-2 241 16,5-3 90-16,3 0 43 0,3 6 28 15,4 7 95 1,-6 6 69-16,3 10-83 0,-3 3-23 16,1 0-6-16,-3 17-19 15,-1 8 15-15,-1 0-30 16,-7 1-6-16,0-1-2 16,2-3-32-16,-4-4-2 15,4-2-4-15,1-4 9 16,7-5 10-16,-1-2-8 15,5-5-10-15,3 0 26 16,0-6-26-16,-5-12-1 16,-5-2 0-16,-11-2 6 15,0 1-3-15,-7 6-3 16,-13 7 1-16,-7 5-9 16,-2 3 2-16,0 0-70 0,2 8-100 15,10 5-214-15,7-8-381 0</inkml:trace>
  <inkml:trace contextRef="#ctx0" brushRef="#br0" timeOffset="74489.69">30581 5520 1064 0,'0'0'868'0,"0"0"-661"0,0 0-176 16,0 0 22-1,0 0 3-15,-17 114-54 0,17-84 20 16,0-5-22-16,0-10 9 16,22-8-18-16,4-7-52 15,3 0-76-15,10-26-98 16,-10-5-264-16,-8 1-30 0</inkml:trace>
  <inkml:trace contextRef="#ctx0" brushRef="#br0" timeOffset="74610.78">30744 5518 967 0,'0'0'729'0,"0"0"-387"15,0 0-202-15,0 0 21 16,0 0-57-16,0 0-55 16,-60 123 12-16,60-98-61 15,0-4-33-15,23-17-81 16,-4-4-173-16,4 0-414 0</inkml:trace>
  <inkml:trace contextRef="#ctx0" brushRef="#br0" timeOffset="74767.88">30878 4976 2016 0,'0'0'746'0,"0"0"-746"16,0 0 9-16,-69 109-9 16,51-47-17-16,18 24-127 15,0-14-375-15,16-17-967 0</inkml:trace>
  <inkml:trace contextRef="#ctx0" brushRef="#br0" timeOffset="75196.55">31335 5147 2424 0,'0'0'302'0,"0"0"-302"16,0 0 0-16,0 0 5 15,-80 149 41-15,62-75 30 16,3 6-7-16,7 0-60 16,8-2 9-16,0-9-18 15,2-13 9-15,17-10-26 16,-4-12 13-16,3-12-119 16,2-15-48-16,5-7-12 0,-1-3 81 15,3-25-136-15,-7-13 10 16,-3-7 123-16,-1-3 105 15,-7 0 10-15,-5 9 207 16,2 12 92-16,-6 14 24 16,0 14-134-16,0 2-156 15,-8 11-15-15,2 19-27 16,-5 3 14-16,9 4 10 16,2-1-17-16,0-9-16 15,15-5-28-15,12-10-85 16,4-7 36-16,9-5-80 15,18-28-139-15,-13-9-90 16,-3-5-334-16</inkml:trace>
  <inkml:trace contextRef="#ctx0" brushRef="#br0" timeOffset="75481.73">31814 5378 150 0,'0'0'1726'16,"0"0"-1050"-16,0 0-572 16,0 0-74-16,0 0-29 15,0 0 22-15,-31 121 36 16,18-72-24-16,1 2-18 15,6-5-10-15,1-9 10 16,5-8-13-16,0-9-4 16,0-10-42-16,0-6-26 15,0-4-23-15,0-2 49 16,0-22-124-16,18-6-74 16,4-6 181-16,9 0 22 0,10 3 37 15,3 11 137-15,0 8 90 16,4 11-62-16,-1 3-67 15,-5 0-69-15,-9 0 12 16,-6 3-41-16,-14 8-67 16,-13 1-79-16,-24 5-88 15,-19-5 2-15,-10-2-432 0</inkml:trace>
  <inkml:trace contextRef="#ctx0" brushRef="#br0" timeOffset="75623.88">31364 5441 1870 0,'0'0'537'16,"0"0"-384"0,0 0-41-16,0 0-68 0,0 0 7 15,0 0-51-15,138-39-33 16,-100 23-114-16,-9 4-346 16,-4-6-643-16</inkml:trace>
  <inkml:trace contextRef="#ctx0" brushRef="#br0" timeOffset="75782.2">31825 4967 530 0,'0'0'1960'15,"0"0"-1722"-15,0 0-226 16,0 0 8-16,0 0-19 16,-49 125-1-16,16-67 0 15,-2 1-103-15,-26 11-123 0,12-13-306 16,2-18-551-16</inkml:trace>
  <inkml:trace contextRef="#ctx0" brushRef="#br0" timeOffset="75916.3">30925 5337 882 0,'0'0'1484'16,"0"0"-1270"-16,0 0-190 15,131-35 34-15,-58 24-58 16,57-6-76-16,-19 0-138 15,-6 0-448-15</inkml:trace>
  <inkml:trace contextRef="#ctx0" brushRef="#br0" timeOffset="76060.48">32318 4993 2256 0,'0'0'375'0,"0"0"-224"15,0 0-102-15,34 114-32 16,-48-44-2-16,-35 28-15 15,-38 29-26-15,6-21-233 16,6-15-560-16</inkml:trace>
  <inkml:trace contextRef="#ctx0" brushRef="#br0" timeOffset="76534.14">26542 6108 2412 0,'0'0'282'0,"0"0"-282"15,232-12-14-15,13-2 14 16,58 2 101-16,40 8 9 15,14 4-32-15,-12 4 21 16,19 10-72-16,-3 1-3 16,8-4-20-16,-11-10 11 15,-12-1-12-15,-14 0-3 16,-22 0 0-16,-38 0 33 16,-43 0-33-16,-62 0-9 0,-58 0-72 15,-24 0-192 1,-40 0-95-16,-12 0-428 0</inkml:trace>
  <inkml:trace contextRef="#ctx0" brushRef="#br0" timeOffset="93142.59">23854 6549 810 0,'0'0'612'0,"0"0"-275"15,0 0-208-15,0 0-51 16,0 0 136-16,0 0-22 16,19-26-58-16,-19 26-9 15,0 0-83-15,0 2 5 0,0 22-32 16,0 14 8-16,0 14 80 15,0 11-90-15,0 6 1 16,-4 0-10-16,0-3 14 16,2-8-12-16,-3-8-6 15,5-10-36-15,0-12-67 16,9-11-103-16,20-17-55 16,-2-17-79-16,2-11-475 0</inkml:trace>
  <inkml:trace contextRef="#ctx0" brushRef="#br0" timeOffset="93317.81">24199 6517 1475 0,'0'0'652'0,"0"0"-455"15,0 0-106-15,0 0-84 16,0 0 63-16,0 0 77 16,-35 140-65-16,22-72-4 15,1 9-56-15,3-1-16 16,7-1-12-16,2-8 2 15,0-3-108-15,0 1-43 16,2-17-161-16,7-18-320 0</inkml:trace>
  <inkml:trace contextRef="#ctx0" brushRef="#br0" timeOffset="93695.09">23754 6996 1542 0,'0'0'771'0,"0"0"-546"16,0 0-83-16,0 0-108 16,0 0-34-16,0 0 14 15,169-62-2-15,-105 58-11 16,5 4-1-16,-1 0-2 16,-10 10-22-16,-12 10 23 15,-8 8-17-15,-16 4 9 16,-3 7 18-16,-15 1-9 15,0 0 1-15,3-6 5 16,-3-7 12-16,10-6-17 16,1-15-1-16,10-6 0 15,4-12-7-15,0-22-39 0,-9-8-24 16,-7-7-5-16,-6 1 69 16,-7 6-1-16,-7 9 7 15,-13 14 58-15,-8 11-24 16,-7 8 6-16,12 6-40 15,-2 15-23-15,13 8-8 16,10-5-301-16,2-10-562 0</inkml:trace>
  <inkml:trace contextRef="#ctx0" brushRef="#br0" timeOffset="93835.22">24589 6953 2354 0,'0'0'486'15,"0"0"-403"-15,0 0-82 16,0 0-1-16,0 0-175 16,0 0-64-16,0 0-953 0</inkml:trace>
  <inkml:trace contextRef="#ctx0" brushRef="#br0" timeOffset="93931.29">24496 7445 2200 0,'0'0'0'16,"0"0"-1593"-16</inkml:trace>
  <inkml:trace contextRef="#ctx0" brushRef="#br0" timeOffset="94530.89">24855 7397 1756 0,'0'0'965'0,"0"0"-747"0,0 0-218 16,0 0 9-16,0 0-25 16,0 0 16-16,171-136 0 15,-99 67-1-15,1-8-20 16,-4-7 3-16,-6-7-71 16,-12-3-41-16,-8 4 106 15,-16 5 24-15,-10 18 41 16,-13 18 144-16,-4 23-87 15,0 20 4-15,0 6-102 16,-17 28 12-16,-1 20-11 16,3 10 8-16,3 5-3 15,12-1-6-15,0-8 24 16,16-10-18-16,11-12-6 0,6-14 0 16,11-14-16-16,6-4-1 15,-2-25-25-15,6-16-44 16,-9-15-143-16,-3-11 30 15,-9-3 0-15,-6 4 178 16,-4 14 21-16,-13 15 148 16,-3 25 143-16,-7 12-145 15,0 23-137-15,0 29 60 16,-15 20-39-16,-8 27-20 16,5-4-4-16,7 32-6 15,5-25-242-15,6-35-504 0</inkml:trace>
  <inkml:trace contextRef="#ctx0" brushRef="#br0" timeOffset="95215.84">26446 6810 1370 0,'0'0'859'0,"0"0"-536"16,0 0-73-16,0 0-75 0,0 0-57 15,0 0-91-15,0 0 18 16,56-17-45-16,-7 17 6 15,2 0-19-15,-2 7-29 16,-7 3-49-16,-15 2-114 16,-27 12-148-16,-6-7-206 15,-25 3-307-15</inkml:trace>
  <inkml:trace contextRef="#ctx0" brushRef="#br0" timeOffset="95333.14">26435 7000 1243 0,'0'0'761'0,"0"0"-465"16,0 0-155-16,0 0 11 15,0 0 9-15,150 50-158 16,-79-43-3-16,47-7-170 0,-18 0-308 16,-11-12-431-16</inkml:trace>
  <inkml:trace contextRef="#ctx0" brushRef="#br0" timeOffset="95718.54">27648 6673 1547 0,'0'0'489'0,"0"0"-377"16,0 0-33-16,0 0 9 15,0 0 110-15,0 0-31 16,-41-112-66-16,55 85-3 16,3 4-75-16,6 5 3 15,4 4-17-15,-5 6 7 16,3 8-22-16,-3 0 6 16,-6 17 0-16,-10 18-24 15,-6 11 23-15,0 6 1 16,-13 6-1-16,-9 3 17 15,-7-5-17-15,2-3 1 16,-2-2-21-16,4-7 7 16,1-9-251-16,8-8-280 0,8-13-964 15</inkml:trace>
  <inkml:trace contextRef="#ctx0" brushRef="#br0" timeOffset="96499.97">27202 7400 2314 0,'0'0'376'0,"0"0"-288"0,0 0-88 16,0 0 69-1,0 0 14-15,0 0-66 0,129-113-17 16,-80 55-8-16,1-8-32 16,-4-11-50-16,-1-19-68 15,-3-24 78-15,-4 11-36 16,-16 18 52-16,-9 25 64 16,-5 35 104-16,-8 11 119 15,0 10-76-15,0 10-125 16,-8 32 0-16,-9 22 13 15,-1 16 2-15,5 9 41 16,6-1-53-16,7-2 17 0,0-9-42 16,22-12 1-1,9-14 0-15,8-16-1 0,5-17-19 16,5-8 4-16,2-22-73 16,5-25-47-16,0-33-102 15,-3-31-42-15,-4 2 89 16,-18 13-27-16,-13 20 192 15,-11 35 25-15,-5 15 355 16,-2 9 178-16,-2 17-404 16,-23 22-114-16,-4 22 86 15,1 11-39-15,1 5 26 16,9 1-6-16,7-3-81 16,9-7 22-16,2-7-23 15,0-12-45-15,19-9 21 16,6-11-80-16,2-10-30 0,2-2-125 15,0-14-243-15,-2-11-58 16,-10-3-83-16,-3 6 643 16,-10 7 356-16,-4 13 255 15,0 2-338-15,-2 19-53 16,-4 15 31-16,-6 5-86 16,12 2-97-16,0-4-52 15,12-6 11-15,11-9-21 16,12-7-7-16,-4-11 1 15,-2-4-57-15,-3-7 42 16,-12-19-30-16,-10-6-55 16,-4-6 80-16,0 2 20 15,-9 2 15-15,0 10 15 16,0 6-30-16,9 13-27 16,0 5-311-16,9 0-691 0</inkml:trace>
  <inkml:trace contextRef="#ctx0" brushRef="#br0" timeOffset="96695.4">28620 6890 1908 0,'0'0'753'0,"0"0"-459"15,0 0-185-15,0 0-38 16,0 0-70-16,0 0 11 0,0 0-24 15,127-4-51 1,-100 13-215-16,-12 10-231 0,-15-5-486 0</inkml:trace>
  <inkml:trace contextRef="#ctx0" brushRef="#br0" timeOffset="96821.69">28468 7118 2094 0,'0'0'359'0,"0"0"-283"16,0 0-58-16,0 0-18 15,208 4-49-15,-121-20-162 16,-3-2-618-16</inkml:trace>
  <inkml:trace contextRef="#ctx0" brushRef="#br0" timeOffset="97290.93">29571 6659 2074 0,'0'0'359'16,"0"0"-153"-16,0 0-52 15,5-139-38-15,9 95 3 16,5 7-58-16,6 9-60 16,-5 9 18-16,5 16-19 15,0 3 0-15,-10 29-1 16,-7 25 11-16,-8 35-16 15,-21 25 6-15,-18-3-60 16,-1-14-10-16,3-16-208 16,10-25-34-16,0-2-67 15,0-1-174-15,10-12 405 16,1-12 148-16,7-7 91 16,5-6 235-16,2-4-58 15,2-1-22-15,0 4-132 0,0-6-114 16,2 2-103-16,4-8-919 15</inkml:trace>
  <inkml:trace contextRef="#ctx0" brushRef="#br1" timeOffset="106054.13">29569 6499 413 0,'0'0'141'0,"0"0"-33"15,0 0-99-15,0 0 17 16,0 0 16-16,0 0-42 15,34 4 0-15,-32-4 713 16,0 0-538-16,0 0-37 16,-2 0-30-16,0 0 19 15,0 0 32-15,0 0-5 16,0-6 3-16,0-3-50 16,0 2-14-16,0-3 21 15,0 1-61-15,0 1-5 0,0 1-13 16,0 1-34-16,0 0 60 15,0 1-50-15,-4 3 5 16,-11 2 20-16,-6 0-29 16,-12 13 2-16,-11 18-9 15,-10 17 2-15,-4 15-5 16,-4 27 3-16,10-2 0 16,12 5 3-16,18-1 15 15,22-20-18-15,0 2 0 16,27-13 1-16,24-17-22 15,38-22 21-15,38-22 0 16,31-37 0-16,-8-18 5 16,-36-6-16-16,-41 9 11 0,-33 3-16 15,-7-12 7-15,-4-9-21 16,-11-10 15-16,-18 8 9 16,-2 11 12-16,-29 15 3 15,-9 16-9-15,-9 19-22 16,-22 16-87-16,5 19-197 15,11 0-249-15</inkml:trace>
  <inkml:trace contextRef="#ctx0" brushRef="#br1" timeOffset="109467.43">24126 7819 1743 0,'0'0'500'0,"0"0"-397"15,0 0-82-15,0 0 32 16,0 0-13-16,0 0-19 15,0 0 1-15,9-5-20 16,-9 63 59-16,-5 9 27 16,1 0-58-16,4-4 19 15,0-8-49-15,0-6 0 16,13-8-7-16,7-13-75 16,14-13-36-16,-1-11 4 15,7-4-139-15,-4-26-67 16,2-20-202-16,-9-14 137 0,-4-16 7 15,-10-6 378-15,-11-1 238 16,-4 11 151-16,0 17 110 16,0 26-10-16,-13 23-239 15,-3 6-156-15,-1 38-60 16,-8 20-33-16,7 12 60 16,5 9-12-16,11-1-48 15,2-5 1-15,2-12-2 16,23-11-72-16,-4-13-24 15,4-16-25-15,0-12 55 16,-3-9 23-16,5-7 8 16,4-25 34-16,7-10-48 15,6-7-3-15,1-4 15 16,-5 9 33-16,-9 8 4 16,-13 19 121-16,-11 17-34 0,-7 0-25 15,-9 33-9-15,-20 13 80 16,-6 8-2-16,-6 7-81 15,1-8 20-15,11-5-56 16,11-14-2-16,7-9-24 16,11-13 6-16,0-10-140 15,16-2 92-15,17-10 17 16,7-22-15-16,12-8-74 16,-6-6-49-16,-1 5 131 15,-9 11 44-15,-14 18 32 0,-11 12 29 16,-2 17-49-16,-9 27 53 15,0 9-52-15,0 10-7 16,0-3-12-16,9-9-16 16,11-14-225-16,2-19-475 0</inkml:trace>
  <inkml:trace contextRef="#ctx0" brushRef="#br1" timeOffset="109595.59">25227 8055 1272 0,'0'0'1294'0,"0"0"-1145"16,0 0-149-16,0 0-115 15,-18 106-174-15,5-66-662 0</inkml:trace>
  <inkml:trace contextRef="#ctx0" brushRef="#br1" timeOffset="109700.7">25173 8598 2602 0,'0'0'106'0,"0"0"-106"16,0 0-577-16</inkml:trace>
  <inkml:trace contextRef="#ctx0" brushRef="#br1" timeOffset="110285.88">25731 8576 2273 0,'0'0'492'16,"0"0"-480"-16,0 0-12 15,0 0-101-15,0 0 101 0,152-111 26 16,-77 46-17-16,10-10 11 16,2-7-20-16,-4-4 0 15,-10-2-19-15,-17 2 16 16,-21 7-2-16,-12 14 5 15,-17 19 0-15,-6 23 98 16,0 23-29-16,-6 16-55 16,-15 42-22-16,3 16 16 15,3 11 18-15,11-1-6 16,4-12-2-16,6-14-2 16,21-14-16-16,11-17-1 15,5-19-14-15,5-8 3 16,6-17-61-16,2-24-135 15,-6-18-120-15,2-27 16 16,-12 0-64-16,-9-3 55 0,-4 10 321 16,-20 28 338-16,2 17 329 15,-9 26-319-15,0 11-293 16,0 41-19-16,-12 35-24 16,-3 32-11-16,6-4 10 15,9 18-11-15,0-39-277 16,7-38-665-16</inkml:trace>
  <inkml:trace contextRef="#ctx0" brushRef="#br1" timeOffset="110988.03">27309 7786 1620 0,'0'0'552'0,"0"0"-256"16,0 0-65-16,0 0-55 15,0 0-49-15,0 0-97 16,0 0-6-16,-5-83-24 16,37 115 0-16,10 7-12 15,10 6 31-15,6-1-19 16,-1-7 0-16,1-5 6 16,-2-2-27-16,-21-2 21 15,-14 9 0-15,-21 11-13 16,-25 26 31-16,-21 6 12 15,-17 9-30-15,-2 3 15 16,8-16-38-16,-1 0-27 16,17-18-70-16,24-19-64 0,21-37-153 15,27-2-130 1,11-23-725-16</inkml:trace>
  <inkml:trace contextRef="#ctx0" brushRef="#br1" timeOffset="111205.33">27937 8141 2400 0,'0'0'271'16,"0"0"-193"-16,-66 155-77 15,55-100 7-15,11-11-8 16,21-21 0-16,31-19 22 16,17-4-13-16,11-30 0 15,1-16-9-15,-12-7-25 0,-22-5 14 16,-25 0-10-16,-22 3-21 15,-27 6 34-15,-28 15-61 16,-55 32-16-16,17 2-106 16,1 16-492-16</inkml:trace>
  <inkml:trace contextRef="#ctx0" brushRef="#br1" timeOffset="122560.62">30657 7066 418 0,'0'0'237'0,"0"0"-97"16,0 0 46-16,0 0-73 15,0 0 94-15,0 0-23 16,2-67-31-16,-2 50 26 16,0 0-34-16,0 2 28 15,0-3 3-15,0-2-11 16,0 3 33-16,0-4-76 0,0 7 8 16,0 1-36-1,0 6-94-15,0 3 35 0,0 4-35 16,0 0-31-16,0 0 30 15,5 18-169-15,1 10-158 16,2-4-271-16</inkml:trace>
  <inkml:trace contextRef="#ctx0" brushRef="#br1" timeOffset="125241.42">26386 8468 1181 0,'0'0'268'16,"0"0"-171"-16,0 0 50 16,0 0-21-16,0 0 47 15,0 0-46-15,0 0-69 16,0 0 51-16,0 0-82 15,0 0 19-15,-2 0-11 16,2 0-22-16,0 0-11 16,0 0-2-16,0 0-25 0,0 0 16 15,0 0-144-15,0 2-46 16,6 6-29-16,8-6-721 0</inkml:trace>
  <inkml:trace contextRef="#ctx0" brushRef="#br1" timeOffset="125924.47">28020 8364 1290 0,'0'0'891'15,"0"0"-635"-15,0 0-186 16,0 0-70-16,0 0 0 16,0 0 21-16,0 0-12 15,-18-8-18-15,18 8-37 16,0 0-114-16,0 0-64 15,0 4 7-15,0-3-429 0</inkml:trace>
  <inkml:trace contextRef="#ctx0" brushRef="#br1" timeOffset="136176.73">26139 1361 1847 0,'0'0'279'16,"0"0"-175"-16,0 0-28 16,0 0 67-16,0 0 34 15,0 0-39-15,-52-92 12 16,50 90-102-16,0 2-22 15,-5 0-17-15,-1 0 6 16,-17 18-24-16,-11 22 9 16,-15 20 0-16,-7 18 4 15,-9 11-4-15,7-2 0 16,13-4 0-16,11-11-6 16,21-19 5-16,15-17-93 15,17-21-149-15,37-15 158 0,62-34-92 16,-9-16-217-1,-11-6-330-15</inkml:trace>
  <inkml:trace contextRef="#ctx0" brushRef="#br1" timeOffset="136306.81">26419 1431 728 0,'0'0'857'15,"0"0"-479"-15,0 0-252 16,0 0-110-16,-62 141 151 16,18-57-45-16,-6 11-47 15,6 1-5-15,22-22-68 16,1 0-1-16,21-20-1 15,39-26-174-15,14-16-41 16,5-12-454-16</inkml:trace>
  <inkml:trace contextRef="#ctx0" brushRef="#br1" timeOffset="136426.9">26660 1734 1905 0,'0'0'267'15,"-104"215"-227"-15,35-75-40 16,13-23-6-16,17-25-114 15,18-32-64-15,11-29-761 0</inkml:trace>
  <inkml:trace contextRef="#ctx0" brushRef="#br1" timeOffset="137621.31">28172 1421 1562 0,'0'0'343'16,"0"0"-110"-16,0 0-31 15,0 0-18-15,0 0 34 16,0 0-100-16,0 0-20 16,-27-53-62-16,27 46 5 15,0 4-3-15,-2 1-29 16,2 0 6-16,0 2-15 15,0 0 0-15,-5 0-8 0,5 0 8 16,0 0 0-16,-2 0-1 16,2 0-6-16,0 0-1 15,0 0 5-15,0 0-13 16,0 0 4-16,0 0 0 16,0 0 12-16,0 0-10 15,0 0 17-15,0 0-8 16,0 0 1-16,0 0 0 15,0 0 0-15,0 0 2 16,0 0-2-16,0-5 23 16,25-5-21-16,23-8 20 15,24-5-22-15,20-11 1 16,10 1-10-16,16-11 6 0,-8 3-1 16,-2 1-4-1,-2 0 16-15,-27 11-5 0,2-3-3 16,-12 6 0-16,-22 5 23 15,-14 7-17-15,-10 2 7 16,-10 6 20-16,-11 3-31 16,0 1 11-16,0 2-13 15,-2 0-16-15,0 0-25 16,-2 5-314-16,-13 9-325 16,-3 1-74-16</inkml:trace>
  <inkml:trace contextRef="#ctx0" brushRef="#br1" timeOffset="138032.76">28188 1365 1886 0,'0'0'366'15,"0"0"-216"-15,0 0-63 16,0 0-86-16,0 0 21 15,0 0 0-15,35 102 44 16,-20 0 68-16,-3 0-64 16,-3-5 8-16,-9-10-17 15,0-21-61-15,2 8 24 16,2 6-24-16,3-10-15 16,-2-5 15-16,1-11-170 15,-1-4-114-15,-1-16-214 16,-4-16-527-16</inkml:trace>
  <inkml:trace contextRef="#ctx0" brushRef="#br1" timeOffset="140274.29">27187 4041 354 0,'0'0'1517'0,"0"0"-1207"16,0 0-219-16,0 0-5 15,0 0 36-15,0 0-38 16,0 0 13-16,-31-21-43 16,31 21-41-16,0 0 34 15,17 0-47-15,26 0 0 16,32 5 14-16,50 4-13 15,31-5 16-15,11-1-17 16,-27-3 8-16,-39 0-13 16,-36 0 5-16,-9 0 0 0,2-3 5 15,2-3 6-15,2-1-3 16,-11 5-8-16,-8-1-91 16,-3-3-54-16,-16 2-223 15,-9-2-551-15</inkml:trace>
  <inkml:trace contextRef="#ctx0" brushRef="#br1" timeOffset="140943.4">29380 4323 1534 0,'0'0'506'0,"0"0"-313"16,0 0-85-16,0 0-79 16,0 0 26-16,138-30-22 15,-18 30 19-15,41 0-5 16,10 0-46-16,-26 0 23 16,-35 0-9-16,-41 0-14 15,-13 0 26-15,2 0-27 16,0 0 1-16,0 0-1 15,-14 3-61-15,-15 4-114 16,-6-1-338-16,-21-4-765 0</inkml:trace>
  <inkml:trace contextRef="#ctx0" brushRef="#br1" timeOffset="143585.54">24425 4913 1458 0,'0'0'199'0,"0"0"-158"16,-172 0-41-16,91 12 36 16,4 10 58-16,3 10 46 15,5 16-15-15,-4 38-40 16,3 55 19-16,10 53-14 16,13 21-29-16,36-9 37 15,11-29-33-15,36-45-20 16,17-28-9-16,5-30-35 15,38-12 46-15,40-27-47 16,38-26 0-16,36-9-11 16,-12-58 7-16,-31-32-56 15,-17-26-10-15,-33-20-41 0,-34-19 86 16,-40-19-1-16,-41-9 1 16,-14 3 16-16,-32 34 2 15,-5 43 7-15,-5 39 67 16,-26 24-26-16,-27 22-5 15,-43 22-36-15,6 32-129 16,10 50-93-16,47-10-135 16,43-16-417-16</inkml:trace>
  <inkml:trace contextRef="#ctx0" brushRef="#br1" timeOffset="145472.37">1761 9753 908 0,'0'0'105'0,"0"0"-105"15,0 0-85-15,0 0 27 16,0 0 31-16,0 0 27 16,0 0 8-16,-21 21-8 15,21-16-1-15,0 2-9 0</inkml:trace>
  <inkml:trace contextRef="#ctx0" brushRef="#br1" timeOffset="145707.72">1761 9753 1211 0</inkml:trace>
  <inkml:trace contextRef="#ctx0" brushRef="#br1" timeOffset="145943.94">1761 9753 1211 0,'107'43'234'0,"-107"-43"-123"0,0 0 30 0,-3-5-26 16,-6 3 23-16,1 2-27 0,-4 0-70 15,-3 0 14 1,-4 0 26-16,-2 4-20 0,-6 10 16 15,-2 7-58-15,-4 2 0 16,-3 9 23-16,0 7-12 16,0 3 16-16,7 5 6 15,4 2-12-15,10-1 37 16,9-2-54-16,6 0-4 16,0-6 7-16,17-5-25 15,14-9 16-15,10-6-17 16,10-10-44-16,7-8-46 15,18-2-146-15,-18-14-262 16,-14-6-350-16</inkml:trace>
  <inkml:trace contextRef="#ctx0" brushRef="#br1" timeOffset="146512.74">1705 10140 1279 0,'0'0'690'0,"0"0"-419"16,0 0-58-16,0 0-131 15,0 0-5-15,37-108-58 16,13 87-7-16,6 2-7 16,6 9-5-16,-6 8 0 15,-6 2-11-15,-11 12 20 16,-12 18-9-16,-16 12 76 16,-11 7-29-16,0 4 38 15,-5 0-51-15,-11-5-16 0,3-10 13 16,5-12-30-16,5-10-1 15,3-12 0-15,3-4-55 16,18-6 39-16,8-20-29 16,7-11-92-16,0-5 35 15,-2 0 3-15,-7 4 67 16,-12 13 32-16,-7 12 25 16,-8 13 64-16,0 0-56 15,0 27-31-15,-11 6 117 16,3 6-68-16,4-4 14 15,4-2-22-15,0-8-42 16,2-4 36-16,15-7-37 16,1-6-24-16,2-5 15 0,-4-3-40 15,-3-3 22 1,-4-19-10-16,0-11-53 0,2-4 59 16,0-7-33-16,5 4 46 15,0 9 18-15,1 12 13 16,1 10 44-16,2 9-54 15,0 2 6-15,-2 16 38 16,-1 8 18-16,-3 2 9 16,-1 2-22-16,-3 2-50 15,-2-5 11-15,-3-3-13 16,-1-7-109-16,-4-6-70 16,0-11-134-16,0-4-230 15,-11-15-888-15</inkml:trace>
  <inkml:trace contextRef="#ctx0" brushRef="#br1" timeOffset="146628.91">2545 9818 2082 0,'0'0'460'15,"0"0"-460"-15,0 0-11 16,0 0 4-16,-8 156-60 16,-13-66-241-16,-3 2-567 0</inkml:trace>
  <inkml:trace contextRef="#ctx0" brushRef="#br1" timeOffset="146734.99">2344 10628 1467 0,'0'0'745'16,"0"0"-577"-16,0 0-111 15,0 0-57-15,0 0-154 16,0 0-221-16,114-50-1404 0</inkml:trace>
  <inkml:trace contextRef="#ctx0" brushRef="#br1" timeOffset="147399.01">2782 10418 1328 0,'0'0'585'0,"0"0"-337"16,0 0-13-16,0 0-52 15,0 0 9-15,0 0-86 16,0 0-37-16,13-27-6 16,24-7-62-16,13-12 7 15,6-12-8-15,2-10 7 16,2-7-20-16,-4-3-5 16,-6 2-51-16,-7 10 17 0,-11 9-1 15,-13 20 53-15,-9 16 23 16,-8 18-16-16,-2 3-7 15,0 28 6-15,-10 16-6 16,2 10 58-16,3 1-52 16,5-2 17-16,0-7-17 15,11-12 12-15,14-10-14 16,6-12-4-16,4-12-24 16,6 0 24-16,3-18-120 15,-2-17-86-15,-5-8-3 16,-6-9-54-16,-9-4 106 15,-6 3 41-15,-10 9 116 16,-2 16 102-16,-4 19 175 0,0 9-108 16,0 19-126-16,0 25 34 15,0 13 81-15,-4 9-86 16,2 7-47-16,2-1-25 16,0 13-22-16,0-18-196 15,14-18-335-15</inkml:trace>
  <inkml:trace contextRef="#ctx0" brushRef="#br1" timeOffset="148335.59">4215 9605 611 0,'0'0'802'0,"0"0"-527"15,0 0-82-15,0 0-60 0,0 0 21 16,0 0 1-16,0 0-95 15,2-64-35-15,-2 98-10 16,-4 15 29-16,-3 16 50 16,2 11 10-16,-1 5-5 15,1 0-43-15,3-2-32 16,2-9 31-16,0-8-55 16,0-11 0-16,11-14 6 15,7-9 9-15,7-12-30 16,4-11 12-16,4-5-20 15,7-17 12-15,0-20-46 16,-4-9-52-16,-7-5 25 0,-7 5-3 16,-10 11 87-16,-10 14 9 15,-2 15 106-15,0 6-57 16,-18 16-49-16,-5 21-9 16,-1 4 42-16,4 5-36 15,4-4 31-15,5-4-37 16,9-9 0-16,2-7-12 15,0-8-3-15,0-8-99 16,4-6-14-16,5 0 18 16,5-10 7-16,-1-19-165 15,1-6-282-15,-4-4-68 16,4 5 618-16,-5 10 86 16,0 10 408-16,-1 12-345 0,0 2-54 15,0 4 0 1,-1 12-44-16,-3 4 21 0,-2-2-32 15,0 4-12-15,-2 0-21 16,4 3-7-16,-4 3-37 16,0-6-139-16,0-5-393 0</inkml:trace>
  <inkml:trace contextRef="#ctx0" brushRef="#br1" timeOffset="148520.81">4371 9694 2160 0,'0'0'338'16,"0"0"-338"-16,0 0-18 16,0 0-3-16,164 11-136 15,-101 3-174-15,-5-4-1478 0</inkml:trace>
  <inkml:trace contextRef="#ctx0" brushRef="#br1" timeOffset="149092.99">5178 9781 1560 0,'0'0'320'0,"0"0"-218"16,0 0-33-16,0 0-28 16,0 0 6-16,0 0 82 15,0 0-2-15,5 109-16 16,-5-58-62-16,0 5-20 15,0 2-11-15,0-7-3 0,0-3-9 16,0-8-6-16,2-5-107 16,6-15-56-16,6-8-150 15,-3-12-312-15</inkml:trace>
  <inkml:trace contextRef="#ctx0" brushRef="#br1" timeOffset="149333.44">5461 9699 1343 0,'0'0'300'0,"0"0"-191"16,0 0 20-1,0 104 32-15,0-53-39 0,0 1-7 16,2 2-38-16,5 0-70 15,-3-2 19-15,0-3-26 16,6-5-45-16,-4-5-85 16,-1-11-153-16,-3-10-429 0</inkml:trace>
  <inkml:trace contextRef="#ctx0" brushRef="#br1" timeOffset="149580.75">5111 9994 29 0,'0'0'1601'0,"0"0"-1214"16,0 0-196-16,0 0-89 15,0 0 0-15,0 0-69 16,0 0-32-16,153-48 28 15,-89 43-29-15,2 5 0 16,-3 0-6-16,3 0-124 16,-16 0-187-16,-15 3-529 0</inkml:trace>
  <inkml:trace contextRef="#ctx0" brushRef="#br1" timeOffset="149804.41">5693 9939 768 0,'0'0'938'15,"0"0"-635"-15,0 0-235 16,0 0-56-16,0 0 90 16,0 0 0-16,-20 107 22 15,13-69-81-15,0-2-42 16,3-6 11-16,-1-4-12 15,5-8-87-15,0-7-173 16,-2-11-353-16</inkml:trace>
  <inkml:trace contextRef="#ctx0" brushRef="#br1" timeOffset="150443.41">5637 9939 2073 0,'0'0'259'0,"0"0"-235"16,0 0-15-16,0 0-9 15,0 0 13-15,78 104 4 16,-43-91 39-16,4-9-47 16,1-4-9-16,-3 0 0 15,-3-10-50-15,-5-9 20 16,-9-4-20-16,-11 0-33 0,-9 2 40 16,0 5-36-16,-11 7 79 15,-14 9 28-15,-4 0 42 16,0 17 15-16,2 15-29 15,8 2-28-15,5 4 45 16,12-4-51-16,2-4-14 16,6-4 5-16,17-5-4 15,6-10-6-15,4-4-3 16,5-7-30-16,1 0 21 16,0-16-48-16,-3-7 16 15,-5-7 29-15,-4 0-40 16,-9 0 39-16,-5 4 2 15,-9 6 11-15,-4 10 120 16,0 10-14-16,0 0-60 16,0 7-46-16,-6 18 12 0,4 1 7 15,2 1-19-15,0-3 8 16,4-2-4-16,14-8-4 16,2-7-24-16,2-4 11 15,1-3-61-15,-4 0-16 16,2-19-134-16,-1-4-16 15,-5-5 44-15,-1-5-22 16,-1 1 65-16,-1 5 153 16,-6 8 209-16,-4 11 193 15,1 8-167-15,-3 4-184 16,0 21 55-16,0 10-78 16,0 3-5-16,0 3-20 15,0-4 16-15,0-2-38 0,0-8-5 16,0-4-146-16,-11-9-63 15,-12-7-304-15,-6-7-798 0</inkml:trace>
  <inkml:trace contextRef="#ctx0" brushRef="#br1" timeOffset="150586.71">5764 9742 1815 0,'0'0'541'0,"0"0"-395"15,0 0-126-15,0 0-16 16,136-60-4-16,-103 81-76 16,-8 72-112-16,-9-6-154 0,-14 6-866 15</inkml:trace>
  <inkml:trace contextRef="#ctx0" brushRef="#br1" timeOffset="150668.87">5909 10543 1262 0,'0'0'506'16,"0"0"-434"-16,0 0-72 15,0 0-599-15</inkml:trace>
  <inkml:trace contextRef="#ctx0" brushRef="#br1" timeOffset="152199.4">5204 10473 1228 0,'0'0'369'0,"0"0"-131"16,0 0-41-16,0 0 41 15,0 0 11-15,0 0-91 16,0 0-75-16,39 0-32 16,7-4-41-16,14 0 60 0,17 3-53 15,4 1-1-15,16-5 37 16,1 3-53-16,2-4 15 15,3-1-15-15,30 2-36 16,-26-2-243-16,-16 0-448 0</inkml:trace>
  <inkml:trace contextRef="#ctx0" brushRef="#br1" timeOffset="154559.41">7153 9953 1056 0,'0'0'265'0,"0"0"-92"16,0 0-4-16,0 0-73 0,0 0 25 15,0 0 4 1,-157 37-42-16,107-11 48 0,-2 4-46 16,6 0-22-16,5 0-5 15,12-1-57-15,10-10 24 16,9-2-25-16,10-7 2 15,2-9-20-15,27-1 18 16,12 0-24-16,5-20-88 16,4-4-87-16,-4-8 93 15,-5 0 18-15,-10 1 3 16,-9 8 68-16,-11 5 17 16,-2 8 68-16,-9 10 76 15,0 0-78-15,0 30-38 0,0 17 130 16,-4 15-38-1,-5 10 3-15,2 4-56 0,-2-6-17 16,0-6 10-16,1-12-53 16,-2-12 23-16,-1-10-30 15,7-10 1-15,-6-10-8 16,8-7-81-16,-4-3 54 16,-1-13-29-16,7-20-173 15,0-16 87-15,0-13-6 16,29-10 5-16,7-2 29 15,7 5 86-15,-1 15 35 16,-5 18 93-16,3 16-8 16,-3 16 41-16,-6 4 3 15,-4 8 8-15,-10 15 0 16,-3 2-62-16,-10 5 1 0,-4-2-21 16,0 0-53-16,-14-3 39 15,-1-7-39-15,1-6-2 16,8-9 0-16,6-3-12 15,6-5-18-15,28-23-119 16,13-9-83-16,7-2 123 16,-2 2-14-16,-9 11 123 15,-7 12 3-15,-16 14 86 16,-13 0 10-16,-7 21 48 16,-7 11-41-16,-15 4 18 15,-3 0-55-15,2-6-24 16,8-11-32-16,7-4-13 15,8-11-15-15,0-4-62 16,8-2-53-16,19-18 59 16,4-8-158-16,7-6-16 0,-5 0 56 15,-4 5 189-15,-6 9 7 16,-10 11 209-16,-6 9-92 16,-7 0-68-16,0 14 50 15,0 11-36-15,0 4-45 16,0-3-25-16,5-2-34 15,-1-16-142-15,0-8-206 16,3 0-755-16</inkml:trace>
  <inkml:trace contextRef="#ctx0" brushRef="#br1" timeOffset="154692.71">7777 9627 1765 0,'0'0'392'0,"0"0"-296"15,0 0-82-15,-46 136-14 16,23-62-123-16,9-7-358 0</inkml:trace>
  <inkml:trace contextRef="#ctx0" brushRef="#br1" timeOffset="155143.16">8399 10060 1265 0,'0'0'728'16,"0"0"-401"-16,0 0-210 16,0 0-74-16,0 0-2 15,-132 46-30-15,115-17 47 16,7-5-58-16,10-2 0 15,0-9-1-15,8-4 1 16,13-9-32-16,8-3 0 16,8-24-105-16,-4-11-82 15,-6-11-92-15,-5-5-63 16,-6-8 52-16,-8-1 83 16,-3 2 239-16,-5 8 320 0,2 12 245 15,-2 15-61 1,0 14-305-16,0 12-120 0,0 0-79 15,0 29 16-15,0 14 57 16,0 8-16-16,0 10-38 16,2 1 8-16,5 0-27 15,0-6-1-15,-1-3-21 16,-1-11-109-16,-1-8-13 16,-4-12-167-16,-2-11-236 15,-18-8-531-15</inkml:trace>
  <inkml:trace contextRef="#ctx0" brushRef="#br1" timeOffset="155795.22">8236 9980 1215 0,'0'0'673'0,"0"0"-396"15,0 0-201-15,118-76-76 16,-64 65 20-16,4 6-20 16,-2 5 0-16,-3 0 28 15,-8 19 38-15,-12 13-19 16,-17 5 6-16,-16 9 1 15,0 1 35-15,-20 1-55 16,-5-6-28-16,5-12 5 16,5-12-11-16,8-10-18 15,7-8-12-15,0-5-56 16,22-20-82-16,9-11-95 0,5-5-3 16,-2 2 104-1,-10 10 162-15,-4 13 92 0,-14 12 104 16,-6 4-149-16,0 12 98 15,0 13-39-15,0 4-42 16,8 2-2-16,0-8-53 16,15-3 20-16,2-7-29 15,6-11 11-15,2-2-27 16,-2-4-10-16,5-20-80 16,-7-8-15-16,-8-7-10 15,2-6 42-15,-5-1-23 16,-3-3-42-16,-3 8 154 15,-8 14 64-15,3 17 253 16,-7 10-112-16,0 16-193 16,0 26 77-16,0 10-29 15,0 6-5-15,0 2 17 16,0-4-66-16,0-5 1 0,0-9-4 16,0-10 15-16,0-8-33 15,0-10 15-15,0-10-74 16,0-4 51-16,-7-2 4 15,-3-23-138-15,0-10 27 16,8-14 49-16,2-5 66 16,6-1 12-16,23 0 3 15,0 6 154-15,5 10 1 16,2 11-63-16,0 8-37 16,-3 8-55-16,-2 7 12 15,-4 5-12-15,-10 0-83 16,-17 21-90-16,0 1-88 15,-8 0-381-15</inkml:trace>
  <inkml:trace contextRef="#ctx0" brushRef="#br1" timeOffset="155992.34">8457 9869 1809 0,'0'0'565'0,"0"0"-514"0,0 0-50 16,0 0 0-1,0 0-1-15,0 0 0 0,132-55-86 16,-101 47-191-16,-9-2-329 0</inkml:trace>
  <inkml:trace contextRef="#ctx0" brushRef="#br1" timeOffset="156113.68">8763 9564 1525 0,'0'0'582'16,"0"0"-427"-16,0 0-143 15,0 0-24-15,0 130-39 16,-14-72-151-16,1-7-622 0</inkml:trace>
  <inkml:trace contextRef="#ctx0" brushRef="#br1" timeOffset="159457.81">9843 9731 1060 0,'0'0'237'16,"0"0"-143"-16,0 0-33 15,0 0 102-15,0 0 9 16,0 0-4-16,-133 99 31 16,110-48-71-16,8 4 10 15,6-1-85-15,9-4-52 16,0-4 37-16,9-5-38 15,17-9 0-15,6-9-1 0,10-5-64 16,16-10-105 0,-9-6-167-16,-11-2-592 0</inkml:trace>
  <inkml:trace contextRef="#ctx0" brushRef="#br1" timeOffset="161264.41">10144 9849 780 0,'0'0'287'0,"0"0"-22"15,0 0-9-15,0 0-59 16,0 0-51-16,0 0 23 16,0 0-34-16,-35-56-77 15,20 56-17-15,-6 0-26 16,3 0 4-16,-7 17-17 15,6 3-2-15,1 6 1 16,5-1 44-16,11 6-39 16,2-2 28-16,0 4 29 0,19-1-38 15,8 0 17-15,2-6-21 16,0-1-21-16,-4-10 51 16,-7-1-45-16,-12 0 0 15,-6 1-5-15,0 4 16 16,-29 5 12-16,-6 1-15 15,-6 0-13-15,1-4 11 16,11-9-12-16,9-4-9 16,13-7-12-16,7-1-47 15,14-7 2-15,28-21-186 16,16-7 60-16,11-2 76 16,5-3-42-16,-1-1 55 15,-4 7 65-15,-11 5 38 16,-15 9 138-16,-17 6 74 15,-14 9-14-15,-12 5-59 0,-7 7-83 16,-22 22 5-16,-4 9 51 16,-8 2-79-16,6 1 29 15,6-10-62-15,8-6 6 16,17-11-13-16,4-9 7 16,0-5-70-16,16 0-12 15,15-5 27-15,5-18-9 16,1-5-127-16,2 0 18 15,-11 0 81-15,-10 8 92 16,-5 10 19-16,-13 10 79 16,0 0-60-16,0 24 98 15,-2 4-36-15,-4 0-29 0,1-2 25 16,5-7-79-16,0-5 14 16,16-9-31-16,10-5 13 15,3 0-27-15,8-12 0 16,-4-14-71-16,-4-4-27 15,-5-4-42-15,-4-2 111 16,-6 5 12-16,-1 7 31 16,-11 9 96-16,3 13 52 15,-5 2-90-15,0 4-42 16,2 18 33-16,2 2 43 16,8-2-49-16,1 0-42 15,3-8 21-15,1-5-22 16,-1-8-1-16,7-1-15 0,-6-5-63 15,-1-16-49 1,-1-5-81-16,-3-2 43 0,-3 2 133 16,-1 4 33-16,-6 10 30 15,5 12 116-15,-2 0-112 16,-3 24 10-16,-2 17-14 16,5 33-30-16,-3-12-83 15,2-12-314-15</inkml:trace>
  <inkml:trace contextRef="#ctx0" brushRef="#br1" timeOffset="162083.41">11729 9687 1635 0,'0'0'340'0,"0"0"-278"16,0 0-38-16,-42 157 77 16,31-94 28-16,2 4 3 15,2-7-48-15,7-5-55 16,0-8 29-16,14-10-58 15,3-7 12-15,10-12 0 16,0-8 4-16,4-10-25 16,5 0 9-16,-1-12-47 15,-1-17-22-15,-10-7-66 16,-3-3-57-16,-15 2 57 0,-6 5 73 16,-6 10 62-16,-21 14 72 15,-9 8-31-15,5 12 76 16,2 17-20-16,4 8 5 15,15 4-29-15,10-3-58 16,0-3 30-16,8-4-31 16,19-7-6-16,4-5 5 15,9-7-13-15,3-7-12 16,1-5-31-16,6 0-64 16,-6-18 2-16,-1-9-22 15,-8-6-28-15,-4-3 31 16,-4-7-88-16,-7 2 91 15,-11-3 121-15,2 9 18 0,-9 7 120 16,-2 8 13 0,0 8 38-16,0 10-2 0,0 2-147 15,0 2-39-15,-11 18 32 16,4 9-14-16,-2 6 70 16,7 1-52-16,0 4-1 15,2-2-5-15,0-4-23 16,0-4-6-16,0-3-2 15,2-5-34-15,5-8-19 16,-3-10-137-16,-2-4-123 16,-2 0-507-16</inkml:trace>
  <inkml:trace contextRef="#ctx0" brushRef="#br1" timeOffset="162260.71">12162 10046 1536 0,'0'0'505'0,"0"0"-270"15,0 0-181-15,0 0-54 16,0 0 12-16,144-49-12 16,-86 49-20-16,-8 0-164 15,-15 0-478-15</inkml:trace>
  <inkml:trace contextRef="#ctx0" brushRef="#br1" timeOffset="162585.29">11760 9930 1493 0,'0'0'390'16,"0"0"-138"-16,0 0-82 0,0 0-47 15,0 0-103 1,87-111-18-16,-58 107-1 0,0 4-1 15,-2 0-1-15,-2 8-57 16,-5 11-103-16,-7-5-54 16,-2-9-365-16</inkml:trace>
  <inkml:trace contextRef="#ctx0" brushRef="#br1" timeOffset="162719.62">12164 9566 1564 0,'0'0'567'0,"0"0"-375"16,0 0-192-16,0 0-13 0,0 0-5 16,-60 102 7-1,29-51-115-15,2-9-355 0</inkml:trace>
  <inkml:trace contextRef="#ctx0" brushRef="#br1" timeOffset="162860.9">11562 9872 1588 0,'0'0'644'0,"0"0"-415"16,0 0-165-16,0 0-56 15,156-30-8-15,-71 30-29 16,-14 4-137-16,-4 8-304 0</inkml:trace>
  <inkml:trace contextRef="#ctx0" brushRef="#br1" timeOffset="163087.56">12735 10024 85 0,'0'0'2168'0,"0"0"-1619"15,0 0-510-15,0 0-39 16,0 0-19-16,120-8 4 16,-55 6-19-16,-12-1-220 0,-8 0-345 15</inkml:trace>
  <inkml:trace contextRef="#ctx0" brushRef="#br1" timeOffset="163590.37">13890 9668 1393 0,'0'0'345'0,"0"0"-156"16,0 0 35-16,0 0 7 0,0 0-49 16,0 0-65-1,0 0-117-15,-3 21-3 0,1 30 3 16,-5 15 40-16,1 9-31 15,-1 0 19-15,1 0-28 16,-2-10-11-16,8-7 10 16,0-2-130-16,0-13-80 15,0-17-332-15</inkml:trace>
  <inkml:trace contextRef="#ctx0" brushRef="#br1" timeOffset="163866.63">13495 9992 1815 0,'0'0'627'16,"0"0"-357"-16,0 0-262 16,0 0-8-16,129-51-6 15,-62 49 3-15,2 2-21 0,20 0-83 16,-17 0-211 0,-15 0-624-16</inkml:trace>
  <inkml:trace contextRef="#ctx0" brushRef="#br1" timeOffset="164843.14">13901 10198 977 0,'0'0'264'16,"0"0"-190"-16,0 0-7 15,0 0 136-15,0 0-41 16,0 0-65-16,0 0-83 15,124-94-6-15,-88 56-8 16,-5-2-6-16,-13 4 5 0,-7 2 1 16,-9 8 0-16,-2 10 77 15,-2 9 48-15,-15 7-40 16,1 0-48-16,5 23-18 16,7 5 34-16,4 4 7 15,0 2-6-15,6-1 12 16,9 0-65-16,6-3 23 15,-6-6-21-15,-1-2 15 16,-6-6-20-16,2-5 2 16,-6-6-24-16,7-5 5 15,2 0-59-15,12-8 46 16,6-16-101-16,2-7-43 0,6-6 68 16,-8 5 59-16,-6 4 49 15,-10 12 150-15,-11 8 76 16,-4 8-97-16,0 2-98 15,0 22 14-15,-13 5 53 16,7 3-64-16,-2 3-21 16,8-5 7-16,0-3-11 15,8-10-18-15,11-8 9 16,6-9-55-16,6 0 17 16,0-16-97-16,7-14-81 15,-5-7 21-15,-4-1-26 16,-4 2 100-16,-9 6 121 15,-7 9 203-15,-5 12 196 0,-4 9-208 16,0 0-148 0,0 9-29-16,0 12-7 0,0 7 50 15,-2 4-44-15,0-2 0 16,2-3-10-16,0-5-3 16,0-8-10-16,0-6-49 15,0-7-96-15,-7-1 10 16,3 0 36-16,-6-18-268 15,4-6 118-15,1-6 157 16,5-3 102-16,0-4 161 16,11 3 33-16,14 8 13 15,0 6-25-15,-3 10-132 16,7 8 2-16,-7 2-51 16,-2 0 21-16,-7 14 55 15,-1 9-39-15,-8 4 28 0,-4 5-4 16,0 4-25-16,0 0 60 15,-4-2-69-15,4-3-15 16,0-5-5-16,2-9 7 16,21-6-12-16,0-9-3 15,12-2-35-15,-4-9 0 16,-3-16-74-16,-6-5 25 16,-8-5 45-16,-5 3 30 15,-9 3 9-15,0 6 108 16,-11 7-38-16,-5 6-16 15,3 8-54-15,-3 2-1 16,3 0-37-16,11 0-121 0,0 5-134 16,2-5-324-16</inkml:trace>
  <inkml:trace contextRef="#ctx0" brushRef="#br1" timeOffset="164994.24">14979 9786 1455 0,'0'0'847'0,"0"0"-667"16,0 0-179-16,0 0-2 16,0 0-9-16,3 104 1 15,-3-62-4-15,9 0-117 16,10-2-121-16,4-11-229 16,-3-10-426-16</inkml:trace>
  <inkml:trace contextRef="#ctx0" brushRef="#br1" timeOffset="165177.37">15267 9934 838 0,'0'0'1144'16,"0"0"-774"-16,0 0-263 15,0 0-107-15,0 0 27 16,-114 74 4-16,101-42-14 16,13-3 28-16,0-2-44 15,7-3 10-15,11-6-11 16,1-6-55-16,15-12-31 15,-14 0-173-15,-2-8-454 0</inkml:trace>
  <inkml:trace contextRef="#ctx0" brushRef="#br1" timeOffset="165308.44">15332 9627 2163 0,'0'0'488'0,"0"0"-488"16,0 0-211-16,0 0 138 15,-65 113-102-15,45-57-90 16,0-6-912-16</inkml:trace>
  <inkml:trace contextRef="#ctx0" brushRef="#br1" timeOffset="165608.91">15847 9707 1735 0,'0'0'593'16,"0"0"-373"-16,0 0-220 15,0 0-15-15,0 0 15 16,0 0 74-16,-23 133 17 15,12-75 6-15,7 4-85 16,0-2 16-16,-2-4-28 16,4-4-26-16,2-9-25 0,0-9-132 15,0-17-101-15,0-8-197 16,-2-9-594-16</inkml:trace>
  <inkml:trace contextRef="#ctx0" brushRef="#br1" timeOffset="165759.01">15595 9982 2208 0,'0'0'662'0,"0"0"-561"16,0 0-101-16,0 0-24 15,0 0 17-15,0 0-4 16,152-10-2-16,-106 10-117 16,16 0-135-16,-8 0-277 15,-14 0-323-15</inkml:trace>
  <inkml:trace contextRef="#ctx0" brushRef="#br1" timeOffset="166365.57">15983 9997 1408 0,'0'0'689'16,"0"0"-522"-16,0 0-102 15,0 0-24-15,0 0-41 16,0 0 30-16,0 0-10 16,26 89-19-16,1-89-1 15,0 0-14-15,-7-8-70 16,-3-8-46-16,-5-3 21 15,-12 4 69-15,0 1 27 16,0 4 13-16,0 3 160 16,-14 7-13-16,1 0-78 15,-1 14-30-15,10 9-17 16,0 3 44-16,4 3-35 0,2-5-18 16,18-5 25-1,9-4-30-15,9-12-9 0,2-3 1 16,3 0-73-16,1-19-16 15,-3-6-55-15,-8-7 4 16,-6-2 31-16,-10-4 11 16,-3-2 49-16,-5 0 38 15,-7 1 11-15,0 12 136 16,-2 6 89-16,0 11 5 16,0 10-165-16,0 0-65 15,0 19 0-15,0 13 11 16,0 6 10-16,0 4 58 0,0-1-63 15,0-2-3-15,2-6 5 16,7-1-6-16,-4-11-5 16,4-5-7-16,-5-5-73 15,-4-6-7-15,0-5-57 16,0 0 29-16,0 0 53 16,0-14-28-16,0-6 83 15,2 1 86-15,12-2 0 16,1 5 74-16,3 2-42 15,6 4-6-15,-1 4-63 16,-1 6-42-16,3 0-7 16,-8 0 0-16,-1 4-118 15,-5 8-41-15,-11 7-132 0,-4-6-48 16,-19-3-559-16</inkml:trace>
  <inkml:trace contextRef="#ctx0" brushRef="#br1" timeOffset="166532.9">16052 9869 1809 0,'0'0'633'0,"0"0"-461"16,0 0-44-16,0 0-114 16,0 0 11-16,0 0-25 15,0 0-36-15,48-37-102 16,-34 37-230-16,-3 0-399 0</inkml:trace>
  <inkml:trace contextRef="#ctx0" brushRef="#br1" timeOffset="166683.03">16254 9649 1637 0,'0'0'989'16,"0"0"-931"-16,0 0-58 15,0 0-57-15,0 0 20 16,0 0 37-16,-33 125-70 15,31-93-404-15,2-8-1110 0</inkml:trace>
  <inkml:trace contextRef="#ctx0" brushRef="#br1" timeOffset="167170.69">16901 9721 1461 0,'0'0'936'15,"0"0"-691"-15,0 0-208 16,0 0-37-16,0 0 0 16,121 147 8-16,-121-81-7 15,0 4 39-15,-25 4-40 0,-13 0-39 16,-20 7-98-16,9-17-253 15,3-21-765-15</inkml:trace>
  <inkml:trace contextRef="#ctx0" brushRef="#br1" timeOffset="170061.49">17581 9946 1122 0,'0'0'490'0,"0"0"-332"0,0 0-87 15,0 0 39-15,0 0-15 16,0 0 7-16,0 0-24 16,-54-22-63-16,30 44 67 15,4 6 37-15,2 4-73 16,7 0 30-16,7-1-54 15,4-8-14-15,4-5 47 16,23-8-46-16,6-8 6 16,9-2-15-16,-1-5-42 15,-8-14-18-15,-4-5-35 16,-14 2 18-16,-10 1 33 16,-5 1-19-16,-9 1 49 0,-16 7 14 15,-2 6-9-15,6 2-8 16,-2 4-22-16,15-2-207 15,0-4-406-15</inkml:trace>
  <inkml:trace contextRef="#ctx0" brushRef="#br1" timeOffset="170218.84">17757 9699 1780 0,'0'0'393'0,"0"0"-262"16,0 0-116-16,0 0 0 15,0 0 35-15,0 0-22 16,52 133 8-16,-52-97-36 16,0-2-49-16,-10-6-142 15,-3-10-282-15,-1-8-300 0</inkml:trace>
  <inkml:trace contextRef="#ctx0" brushRef="#br1" timeOffset="170399.05">18000 9613 1590 0,'0'0'531'15,"0"0"-398"-15,0 0-86 16,0 0-32-16,0 0 49 16,15 113-38-16,-32-65-24 15,-14 18-4-15,6-13-190 16,7-14-299-16</inkml:trace>
  <inkml:trace contextRef="#ctx0" brushRef="#br1" timeOffset="170903.47">18553 9703 1624 0,'0'0'577'0,"0"0"-396"0,0 0-134 16,0 0-7-16,0 0-28 15,0 0 5-15,0 0 103 16,2 115-50-16,-2-65 15 16,0 1-33-16,-7 2-34 15,1-1 14-15,-3-7-23 16,6 1-18-16,1-9 6 16,2-7-172-16,0-7-68 15,16-23-95-15,13 0-151 16,2-15-834-16</inkml:trace>
  <inkml:trace contextRef="#ctx0" brushRef="#br1" timeOffset="171115.03">18818 9793 1940 0,'0'0'375'0,"0"0"-246"0,0 0-128 16,0 0 23-16,-147 88-6 15,114-45 68-15,10-2 52 16,12 5-85-16,11-2-10 15,9-3-25-15,20-2-3 16,6-10-30-16,13-4 13 16,0-11-98-16,4-7 0 15,14-7-88-15,-10-7-135 16,-11-14-544-16</inkml:trace>
  <inkml:trace contextRef="#ctx0" brushRef="#br1" timeOffset="171292.33">19072 9807 2072 0,'0'0'570'0,"0"0"-497"0,0 0-73 15,0 0 0-15,0 0 0 16,0 0 27-16,127 119 59 16,-95-77-73-16,-4 1-13 15,6 1-16-15,2-9-150 16,4-7-36-16,-9-10-149 15,-9-14-361-15</inkml:trace>
  <inkml:trace contextRef="#ctx0" brushRef="#br1" timeOffset="171450.67">19659 9694 2485 0,'0'0'394'0,"0"0"-394"16,0 0-36-16,-47 109 28 15,18-48-7-15,-5 7 15 16,5 26-1-16,11-14-273 16,5-20-426-16</inkml:trace>
  <inkml:trace contextRef="#ctx0" brushRef="#br1" timeOffset="171798.05">20650 9701 1744 0,'0'0'498'0,"0"0"-320"15,0 0-169-15,0 0-2 16,0 0 79-16,0 0-26 16,0 0-3-16,-75 0-56 15,21 46 39-15,-4 13 48 16,-2 7-44-16,0 1-2 16,6 0-40-16,14-7 17 0,13-9-38 15,19-12-40 1,8-13-122-16,13-26-72 0,18 0-50 15,2-7-549-15</inkml:trace>
  <inkml:trace contextRef="#ctx0" brushRef="#br1" timeOffset="172016.3">20588 9641 1737 0,'0'0'589'0,"0"0"-377"16,0 0-212-16,0 0-24 15,0 0 24-15,0 0 19 16,0 0 15-16,78 116 44 16,-55-72-47-16,-6 2-22 0,8-3 3 15,-5-6 1-15,2-2-26 16,-4-5 7-16,-7-4-125 16,-9-6-120-16,-2-8-317 15,0-6-1000-15</inkml:trace>
  <inkml:trace contextRef="#ctx0" brushRef="#br1" timeOffset="172170.56">20318 9926 1702 0,'0'0'743'0,"0"0"-459"0,0 0-42 16,0 0-140-1,0 0-57-15,0 0-42 0,128-2-3 16,-30 5-65-16,-13 6-311 15,-6-6-413-15</inkml:trace>
  <inkml:trace contextRef="#ctx0" brushRef="#br1" timeOffset="172254.67">21179 9881 2239 0,'0'0'0'0,"0"0"-680"0</inkml:trace>
  <inkml:trace contextRef="#ctx0" brushRef="#br1" timeOffset="173274.83">3150 12112 166 0,'0'0'624'0,"0"0"-624"16,0 0-167-16</inkml:trace>
  <inkml:trace contextRef="#ctx0" brushRef="#br1" timeOffset="173356.94">3150 12112 709 0,'110'-55'109'0,"-110"55"-72"15,0 4-37-15,-8 6-25 16,-3-3-330-16</inkml:trace>
  <inkml:trace contextRef="#ctx0" brushRef="#br1" timeOffset="187792.11">2334 10868 1064 0,'0'0'364'0,"0"0"-146"16,0 0-68-16,0 0-8 15,0 0-73-15,0 0-34 16,0-40-1-16,0 36-28 15,0-1-6-15,0 0 0 16,0 1 12-16,0-1-8 16,4 0-2-16,2-2 0 15,1 2 28-15,0-1-24 16,-2 2 13-16,-3 0 19 16,0 2 10-16,-2 2 52 15,0 0-27-15,0 0 20 0,0 0 22 16,-7 0-72-16,-15 0-4 15,-11 14-39-15,-7 10 6 16,-12 8 27-16,-6 8-33 16,0 6 18-16,6-2 32 15,8-1-49-15,13-6 31 16,13-4-32-16,11-5 1 16,7-5-3-16,3-2 2 15,21-5-46-15,10-7-102 16,17-9-131-16,-7 0-193 15,-8-2-507-15</inkml:trace>
  <inkml:trace contextRef="#ctx0" brushRef="#br1" timeOffset="188060.49">2064 11029 925 0,'0'0'695'0,"0"0"-427"15,0 0-56-15,0 0-140 16,0 0-26-16,114-111-46 15,-64 107 1-15,4 4-4 16,-2 3 3-16,-8 20 0 16,-6 8 35-16,-12 4 43 15,-5 6 35-15,-13-1-21 16,-8-2-25-16,0-2 17 16,0-6-71-16,-4-4 6 0,-5-8-19 15,3-6-1-15,1-8 0 16,5-4-92-16,0-4-2 15,0-43-136-15,16 0-305 16,2-5-168-16</inkml:trace>
  <inkml:trace contextRef="#ctx0" brushRef="#br1" timeOffset="188459.08">2592 10932 1558 0,'0'0'276'16,"0"0"-122"-16,0 0-5 15,0 0-34-15,20 123-9 16,-4-93-49-16,8-8-37 15,9-7 13-15,10-10-32 16,3-5 1-16,4 0-2 16,-6-17-71-16,-5-4 49 15,-10 1-17-15,-14 2 33 0,-13 6 6 16,-2 8 0-16,-17 4 72 16,-17 6-37-16,-7 20 21 15,2 4 41-15,5 4-56 16,10-6 6-16,11-7-24 15,11-7-9-15,2-5-8 16,10-7-6-16,17-2-2 16,6-2-19-16,1-14-34 15,-3-6-22-15,-2-1 50 16,-4 0-20-16,-8 5 47 16,-3 7-1-16,-5 11 1 15,-5 0 14-15,-4 15-13 0,0 15 52 16,0 3-14-16,0 0-28 15,2-3-3 1,5-8-8-16,6-8-80 0,-2-8-107 16,1-6-377-16</inkml:trace>
  <inkml:trace contextRef="#ctx0" brushRef="#br1" timeOffset="188639.2">3071 10696 1295 0,'0'0'814'0,"0"0"-662"0,0 0-90 15,0 0-7-15,0 0 65 16,0 0-56-16,72 114-49 16,-72-39-15-16,-14-14-57 15,-3-8-409-15</inkml:trace>
  <inkml:trace contextRef="#ctx0" brushRef="#br1" timeOffset="188946.4">3677 10936 1942 0,'0'0'502'15,"0"0"-363"-15,0 0-139 16,0 0 1-16,0 0 40 16,0 0 40-16,-10 142 20 15,8-87-42-15,-1-3-59 16,3-4 15-16,0-8-15 15,0-6-49-15,0-8-54 16,-9-9-140-16,-2-7-121 16,-9-9-290-16</inkml:trace>
  <inkml:trace contextRef="#ctx0" brushRef="#br1" timeOffset="190081.27">3393 11163 1582 0,'0'0'589'0,"0"0"-388"16,0 0-133-16,112-76-17 15,-56 58 7-15,5-3-44 16,-1 3 21-16,-4 3-35 16,-5-3 0-16,-11 0-7 15,-9-3 7-15,-10 2 0 16,-15-2 0-16,-6 3-34 16,0 3 27-16,-9 4-4 15,-7 9 11-15,-1 2 8 16,-1 16 0-16,5 21 15 0,1 9 50 15,4 8 37-15,3-1 47 16,3-2-109-16,2-7-39 16,0-10-3-16,0-10 1 15,0-6-7-15,7-7 0 16,3-10-37-16,9-1 29 16,1-1-71-16,9-21-98 15,2-7 19-15,0-3-59 16,-2 2 58-16,-5 10 73 15,-10 10 76-15,-10 10 10 16,-4 12 84-16,0 18 55 16,0 4-3-16,-2-1-49 15,0-2-12-15,2-9-48 0,0-4-17 16,9-8 9-16,13-6-19 16,5-4-9-16,6 0-31 15,5-10-68-15,-2-10 36 16,-5-4-33-16,-4-2-42 15,-11 0 98-15,-8 1 14 16,-8 6 35-16,0 6 160 16,-2 12-1-16,-14 1-49 15,1 8-93-15,-1 14 7 16,5 4 74-16,7 2-75 16,4-2-1-16,0-4-9 15,13-1 4-15,9-7-7 16,7-7-10-16,11-7-18 15,3 0-4-15,3-7-38 16,-3-15-9-16,1-7 28 0,-6-5-20 16,-7-6 50-16,-6-2-18 15,-9 2 15-15,-7 6 14 16,-7 9 28-16,-2 14 50 16,0 11-20-16,-11 0-46 15,-5 27-6-15,-1 5-6 16,1 5 0-16,3-2 48 15,5 0-42-15,6-5 9 16,2-3-15-16,0-8 20 16,2-2-14-16,12-6-6 15,1-4-33-15,1-7 16 16,7 0-47-16,-4-7 8 0,8-15-24 16,-2-8-71-16,2-6 24 15,0-6 1-15,-3-4 67 16,-4 2 58-16,-6 1 1 15,-4 12 59-15,-5 11 188 16,-3 10 12-16,-2 10-56 16,0 0-191-16,0 25 0 15,-11 10 16-15,5 9-13 16,-2 4 28-16,4-1-26 16,4 2-10-16,0-5 16 15,0-4-23-15,0-9 0 16,0-8-8-16,0-9 8 15,0-5-7-15,0-9-55 16,0 0-11-16,-2-9 63 16,-5-16-179-16,3-8 91 0,4-7 83 15,0 1-3-15,11-2 18 16,9 7 56-16,3 8 35 16,0 8 40-16,2 4-115 15,0 8-10-15,-3 2-6 16,-2 4 15-16,-6 0-31 15,-6 2-5-15,-8 12-113 16,0 2 36-16,-10 4-191 16,-15-7-312-16,-6-1-801 0</inkml:trace>
  <inkml:trace contextRef="#ctx0" brushRef="#br1" timeOffset="190252.59">4197 10985 1669 0,'0'0'788'0,"0"0"-508"16,0 0-189-16,0 0-90 15,0 0 19-15,116-49-20 16,-85 45-61-16,0-11-134 16,-6-2-319-16,-10-3-597 0</inkml:trace>
  <inkml:trace contextRef="#ctx0" brushRef="#br1" timeOffset="190366.66">4545 10692 1925 0,'0'0'470'16,"0"0"-470"-16,0 0 20 15,-16 185-20-15,1-104-145 16,3-7-714-16</inkml:trace>
  <inkml:trace contextRef="#ctx0" brushRef="#br1" timeOffset="190802.95">5436 10851 1380 0,'0'0'904'16,"0"0"-437"-16,0 0-459 15,0 0-8-15,0 0-6 0,0 0 6 16,-6 143 76-16,-3-73-57 16,0-3-13-16,4-5 3 15,5-6-8-15,0-12-2 16,0-9-42-16,23-21-173 15,-1-9-79-15,0-5-337 0</inkml:trace>
  <inkml:trace contextRef="#ctx0" brushRef="#br1" timeOffset="190982.14">5690 10786 2140 0,'0'0'392'0,"0"0"-352"0,0 0 5 15,0 0-30-15,-19 149 6 16,12-87 52-16,5 2-73 16,2-3 11-16,0 2-11 15,0-1-152-15,0-13-74 16,0-15-383-16</inkml:trace>
  <inkml:trace contextRef="#ctx0" brushRef="#br1" timeOffset="191176.44">5270 11163 538 0,'0'0'1857'0,"0"0"-1533"16,0 0-246-16,0 0-60 16,0 0 0-16,133-41-17 15,-71 41-1-15,9 0-26 16,10 0 10-16,21 0-209 15,-21-3-157-15,-15-3-684 0</inkml:trace>
  <inkml:trace contextRef="#ctx0" brushRef="#br1" timeOffset="192423.37">5951 11215 1159 0,'0'0'567'0,"0"0"-443"0,0 0 102 15,0 0-24 1,0 0-6-16,0 0-120 16,0 0-76-16,-44-18 34 0,24 28-24 15,-1 12 20-15,4 6 59 16,3 0-53-16,8 2 18 15,6-3-45-15,0-5-8 16,8-8 13-16,19-6-8 16,4-8-6-16,5 0 0 15,0-17-97-15,-4-9 32 16,-11-2-19-16,-9-2 10 16,-12 2 68-16,0 4-33 15,-4 6 38-15,-15 10-7 16,1 8-29-16,3 4-160 15,6 11-361-15</inkml:trace>
  <inkml:trace contextRef="#ctx0" brushRef="#br1" timeOffset="192596.8">6395 11194 1627 0,'0'0'830'0,"0"0"-376"16,0 0-420-16,0 0-34 16,0 0-24-16,0 0-240 15,0 0-85-15,-62 57-333 0</inkml:trace>
  <inkml:trace contextRef="#ctx0" brushRef="#br1" timeOffset="192678.92">6313 11448 1624 0,'0'0'351'0,"0"0"-299"15,0 0-52-15,0 0-598 0</inkml:trace>
  <inkml:trace contextRef="#ctx0" brushRef="#br1" timeOffset="193510.01">6788 11543 1213 0,'0'0'976'16,"0"0"-751"-16,0 0-123 15,0 0-51-15,0 0 0 16,0 0-25-16,135-55-17 15,-77 21 11-15,13-8-20 16,6-6-3-16,-2-6-9 0,1-5-36 16,-7-3 6-1,-11 2-32-15,-14 2-6 0,-13 8 50 16,-10 8-26-16,-15 11 56 16,-6 15 58-16,0 14 25 15,-13 2-33-15,-7 23-36 16,-2 13-14-16,6 10 87 15,8 0-12-15,8 0-23 16,0-5 4-16,4-8-55 16,16-8 19-16,8-8-20 15,9-11 1-15,-2-6-20 16,1 0-35-16,-1-18-87 16,1-12-30-16,-5-8-65 15,-4-6-28-15,-5-6-226 16,-1 2 158-16,-6 8 332 0,-9 9 281 15,0 13 298-15,-6 12-195 16,0 6-164-16,0 4-102 16,0 24-100-16,-6 8 6 15,0 11 36-15,-3 5-59 16,7 3-2-16,2 14-47 16,0-17-275-16,0-11-520 0</inkml:trace>
  <inkml:trace contextRef="#ctx0" brushRef="#br1" timeOffset="193916.7">8167 11113 354 0,'0'0'1728'15,"0"0"-1165"-15,0 0-305 16,0 0-95-16,0 0-64 16,0 0-12-16,0 0-69 15,-2-12 6-15,6 12-24 16,12 0 0-16,4 0-30 16,2 0 30-16,7 0-57 15,-2 6 6-15,-2 0-126 16,-1 3-178-16,-4-4-282 15,-8-1-700-15</inkml:trace>
  <inkml:trace contextRef="#ctx0" brushRef="#br1" timeOffset="194262.2">8076 11315 2191 0,'0'0'661'0,"0"0"-546"16,0 0-13-16,0 0-102 15,0 0 9-15,0 0-30 16,145-8 15-16,-81 5-136 16,-8 0-404-16,-7-2-722 0</inkml:trace>
  <inkml:trace contextRef="#ctx0" brushRef="#br1" timeOffset="195016.03">8566 11526 894 0,'0'0'1164'16,"0"0"-916"-16,0 0-171 15,0 0-10-15,0 0 113 16,0 0-65-16,0 0-94 16,96-66-21-16,-40 29-27 15,2-5-42-15,4-4 16 16,0-5-37-16,1-7 61 15,-5 0-7-15,-7-3 20 16,-2 2-2-16,-13 10 36 16,-12 8 10-16,-8 13 113 15,-14 15-16-15,-2 8 10 16,0 5-112-16,0 9-11 16,-13 18-18-16,-1 10 17 0,6 1-11 15,1 3 0-15,7-2 16 16,0-7-20-16,11-4 4 15,7-9 0-15,8-7-11 16,3-5-17-16,0-7-41 16,0 0-62-16,0-21-46 15,0-6 6-15,-4-9-87 16,-5-8-12-16,-2 0-34 16,-4 0 99-16,-8 5 205 15,-4 14 336-15,-2 10 206 16,0 13-213-16,0 2-192 15,-13 13-110-15,-7 14 7 0,-3 12 12 16,4 5 27 0,1 2-43-16,7 0-18 0,1-4 0 15,10-3-12-15,0-8-12 16,5-7-34-16,13-6-148 16,17-18-23-16,1 0-177 15,-3-4-638-15</inkml:trace>
  <inkml:trace contextRef="#ctx0" brushRef="#br1" timeOffset="195224.54">9558 11163 1510 0,'0'0'819'0,"0"0"-636"15,0 0-159-15,0 0 8 16,0 0 5-16,0 0-36 0,-16 106 50 16,41-94-27-1,0-4-23-15,4-5-2 0,0-3-29 16,-7 0-3-16,-7-17 23 15,-6-3-48-15,-9 0 14 16,0-1-9-16,-9 1 4 16,-11 6 46-16,-8 14-102 15,3 0-89-15,7 0-341 0</inkml:trace>
  <inkml:trace contextRef="#ctx0" brushRef="#br1" timeOffset="195533.86">9973 11189 1847 0,'0'0'833'16,"0"0"-661"-16,0 0-108 15,0 0-15-15,0 0-48 16,0 0 53-16,0 0-54 16,82 11 7-16,-41-6-23 0,-6 4-35 15,-1 0-145 1,-12 1-161-16,-11-4-523 0</inkml:trace>
  <inkml:trace contextRef="#ctx0" brushRef="#br1" timeOffset="195682.12">9886 11373 2342 0,'0'0'470'15,"0"0"-470"-15,0 0-53 16,123-5-53-16,-79 5 70 15,12 0-76-15,-9 0-281 16,-14 0-998-16</inkml:trace>
  <inkml:trace contextRef="#ctx0" brushRef="#br1" timeOffset="196303.59">10867 10955 1356 0,'0'0'579'0,"0"0"-293"0,0 0-20 16,0 0-60-16,0 0-41 16,0 0-109-16,0 0-12 15,-134-15-2-15,114 54-41 16,4 7 56-16,5 4-23 15,11 2-33-15,0-2 35 16,16-6-36-16,22-8 0 16,8-9 12-16,12-14 3 15,0-13-3-15,7 0-12 16,-7-22-24-16,-11-14 9 16,-18-6-21-16,-20-10-6 15,-9-3 8-15,-25 2-17 0,-21 6 18 16,-41 19-134-1,8 14-70-15,8 14-248 0</inkml:trace>
  <inkml:trace contextRef="#ctx0" brushRef="#br1" timeOffset="198878.52">2483 11930 173 0,'0'0'1240'16,"0"0"-1044"-16,0 0-88 16,0 0 53-16,0 0 6 15,0 0 12-15,0 0-66 0,-143 92-38 16,118-71 28-16,6 0-73 16,5-7-17-16,10-5-9 15,4-4 13-15,0-4-20 16,10-1 3-16,19 0-17 15,8-18-15-15,1-9-124 16,1-6-76-16,-3-6-4 16,-7-4-160-16,-4-1-97 15,-9 1 81-15,-10-2 412 16,-4 7 386-16,-2 5 5 16,0 10 89-16,0 9-80 15,-4 10-127-15,-3 4-124 0,-4 14-149 16,-2 23 0-1,-3 12 44-15,3 9-23 0,1 4 25 16,6-2-37-16,3-4 11 16,3-8-25-16,0-6 5 15,0-7-116-15,3-5-26 16,3-10-175-16,-2-11-330 0</inkml:trace>
  <inkml:trace contextRef="#ctx0" brushRef="#br1" timeOffset="199397.87">2207 11933 1194 0,'0'0'985'16,"0"0"-839"-16,0 0-101 0,0 0-27 16,0 0-5-16,0 0 76 15,118 2-31-15,-65 7-36 16,7-2-4-16,8-3-7 15,0-2-8-15,-3-2-3 16,-7 0 6-16,-12 0-12 16,-12 0 6-16,-18 0 0 15,-14 5-2-15,-2 6 11 16,-18 9-1-16,-16 6 94 16,-1 6-24-16,4-1 17 15,4-3-77-15,12-7-3 16,10-5-10-16,5-3 11 15,0-5-12-15,20-4-4 0,9-4 0 16,2 0-20 0,-4-2 1-16,-5-13-20 0,-13 0 9 15,-9-3-27-15,-2-3-11 16,-27 0 10-16,-9-5 40 16,0-1 18-16,5-1 13 15,8 0 69-15,16 0 26 16,9 0-66-16,7 2-13 15,22 4-29-15,11 6-35 16,6 8 34-16,2 8-63 16,-1 4-26-16,-5 21 32 15,-7 7-10-15,-6 1 54 0,-4 1-27 16,-8-2-22 0,-1-6-26-16,3-12-159 15,-6-6-50-15,-3-8-264 0</inkml:trace>
  <inkml:trace contextRef="#ctx0" brushRef="#br1" timeOffset="199539.95">3083 11967 1122 0,'0'0'887'15,"0"0"-761"-15,0 0-81 16,0 0 8-16,0 0 33 16,-3 115-63-16,3-96-9 15,0-5-14-15,0-3-9 16,0-11-119-16,0 0-180 0,0 0-365 15</inkml:trace>
  <inkml:trace contextRef="#ctx0" brushRef="#br1" timeOffset="199665.09">3089 11798 1030 0,'5'-7'797'0,"-3"1"-769"15,2-12-28-15,3 2-258 16,-2-2-136-16</inkml:trace>
  <inkml:trace contextRef="#ctx0" brushRef="#br1" timeOffset="199772.16">3181 11488 1768 0,'0'0'641'16,"0"0"-473"-16,0 0-168 16,0 0 0-16,-25 127 0 0,-2-16-22 15,5-12-134-15,4-13-921 16</inkml:trace>
  <inkml:trace contextRef="#ctx0" brushRef="#br1" timeOffset="200148.46">3960 11730 1328 0,'0'0'342'16,"0"0"-101"-16,0 0-3 15,0 0-68-15,0 0-135 16,0 0 23-16,-19 110 61 16,10-49-52-16,2 2-6 15,5-4-39-15,2-4-6 16,0-7-2-16,0-8-14 0,0-8-81 16,0-9-20-1,0-9-158-15,-7-11-140 0,-4-3-221 0</inkml:trace>
  <inkml:trace contextRef="#ctx0" brushRef="#br1" timeOffset="201220.31">3665 12043 1410 0,'0'0'600'15,"0"0"-303"-15,0 0-126 16,0 0-116-16,139-92-36 16,-81 71 3-16,3 0-11 15,-3 1-2-15,-2-2-9 16,-7-2 0-16,-7 2-10 15,-11-1 10-15,-13 4 0 16,-5 5 22-16,-8 3-22 16,-5 10 46-16,0 1-27 0,0 3-1 15,-18 30-34-15,2 11 32 16,-2 12-1-16,3 5 3 16,2-3-3-16,3-7 4 15,6-6-19-15,0-11 1 16,4-9-1-16,0-8 0 15,0-10 0-15,8-7-6 16,13 0-55-16,1-14-4 16,7-12-119-16,3-4-10 15,-7-2 23-15,-2 6 83 16,-9 10 88-16,-8 10 131 16,-6 6-111-16,0 0 5 15,0 20 79-15,0 3-32 0,0-2 19 16,0 0-69-16,0-5-12 15,19-7 4-15,6-6-7 16,7-3-14-16,4 0 5 16,2-14-65-16,-7-7 5 15,-4-1-68-15,-10 4-16 16,-7 0 85-16,-8 8 61 16,-2 4 210-16,0 6-29 15,-8 0-137-15,-5 7 7 16,5 13-34-16,1-1 47 15,7 2-31-15,0-6-25 16,7-2 21-16,18-6-12 16,4-4-17-16,10-3 0 15,3 0-38-15,10-18-32 0,-6-5-45 16,-1 0-34-16,-7-5 93 16,-7-3 9-16,-10 4 44 15,-11-2 3-15,-10 9 40 16,0 6 111-16,0 11 2 15,-10 3-129-15,-9 5 10 16,4 15-34-16,1 4 0 16,8 0 1-16,-1-2 14 15,7-1-12-15,0-3-3 16,0-4 9-16,11-7-9 16,5 0 0-16,4-7-22 15,0 0-4-15,3-10-81 16,-1-13-7-16,2-5-54 0,-4-2 25 15,1-4 114-15,-6 0 29 16,-7 6 3-16,4 4 164 16,-8 10 25-16,-4 10 43 15,0 4-192-15,0 12-11 16,0 22-28-16,-6 8 23 16,-4 8 0-16,2 3 17 15,1-3-44-15,5-3 30 16,0-4-30-16,2-7 1 15,0-8 3-15,-2-10-4 16,2-8 0-16,-2-10-1 16,-3 0 10-16,2-2-27 15,3-18 18-15,0-6-27 0,0-3 12 16,14 0 30-16,11 0-5 16,2 6 32-16,6 3-42 15,-2 5 34-15,3 5-34 16,-3 5 0-16,-2 2-16 15,-7 3 7-15,-7 0-64 16,-6 0-155-16,-9 17-82 16,-17-5-63-16,-10-2-789 0</inkml:trace>
  <inkml:trace contextRef="#ctx0" brushRef="#br1" timeOffset="201371.69">4558 11989 1670 0,'0'0'722'0,"0"0"-450"0,0 0-83 16,0 0-147-16,0 0-42 15,0 0 0-15,125-84-15 16,-94 58-188-16,-4 4-151 16,-9-4-633-16</inkml:trace>
  <inkml:trace contextRef="#ctx0" brushRef="#br1" timeOffset="201487.87">4807 11626 1640 0,'0'0'947'16,"0"0"-947"-16,0 0-41 15,0 113 35-15,-6-19-48 0,-5-14-150 16,9-12-647-16</inkml:trace>
  <inkml:trace contextRef="#ctx0" brushRef="#br1" timeOffset="201876.42">5733 11869 12 0,'0'0'1699'0,"0"0"-1133"15,0 0-369-15,0 0-127 16,0 0-10-16,0 0-53 15,0 0 69-15,-18 127 40 16,9-75-93-16,3 4-7 16,4-6-16-16,2-6 17 15,0-7-40-15,0-10-4 16,2-10-138-16,17-17-66 0,-1 0-271 16,1-17-496-16</inkml:trace>
  <inkml:trace contextRef="#ctx0" brushRef="#br1" timeOffset="202062.74">5822 11849 1640 0,'0'0'642'0,"0"0"-303"15,0 0-227-15,0 0-100 16,0 0 0-16,0 0 5 16,5 110 21-16,-1-58-38 15,-2-2 11-15,2 3-11 16,4-7 0-16,-4-5-91 15,-2-4-21-15,-2-3-114 16,0-13-100-16,-4-6-394 0</inkml:trace>
  <inkml:trace contextRef="#ctx0" brushRef="#br1" timeOffset="202457.49">5586 12163 1463 0,'0'0'769'0,"0"0"-564"16,0 0-146-16,0 0-38 15,158-62-11-15,-98 53 3 16,2 0-13-16,1 1 0 16,-12 2-10-16,-3 3 10 15,-17 1 0-15,-18 2-1 16,-13 0 13-16,0 18-8 16,-27 12 155-16,-9 5-71 0,1 5-1 15,-1-1-85-15,12-5 14 16,5-10-16-16,13-6 22 15,6-10-46-15,0-6 24 16,18-2-58-16,8-4-1 16,5-16-161-16,4-6 38 15,-4-1 56-15,-2 4 61 16,-8 2 65-16,-2 12 121 16,-11 4 59-16,-1 5-58 15,-5 0-115-15,-2 19 51 16,0 7-9-16,0 2-41 15,0 2-16-15,0-5-44 16,7-2-172-16,0-9-158 0,4-12-751 16</inkml:trace>
  <inkml:trace contextRef="#ctx0" brushRef="#br1" timeOffset="202610.77">6537 12129 2581 0,'0'0'506'0,"0"0"-466"16,0 0-40-16,0 0-31 15,0 0-41-15,0 0 47 16,0 0-362-16,-77 83-744 0</inkml:trace>
  <inkml:trace contextRef="#ctx0" brushRef="#br1" timeOffset="202709.01">6366 12429 2176 0,'0'0'0'0,"0"0"-624"0</inkml:trace>
  <inkml:trace contextRef="#ctx0" brushRef="#br1" timeOffset="203344.86">6890 12485 1664 0,'0'0'631'0,"0"0"-454"16,0 0-113-16,0 0 10 16,0 0-28-16,164-59-32 15,-92 18-10-15,-1-10-4 16,10-4-12-16,-6-6-9 15,-3-3-7-15,-9-3 12 16,-13 5 14-16,-11 6 2 16,-20 12 0-16,-7 12 9 15,-10 16 101-15,-2 16 20 16,-2 4-121-16,-14 30 6 0,3 10-1 16,1 7-13-16,10-2 33 15,2-3-23-15,2-8 5 16,19-8-16-16,3-7 1 15,10-11-13-15,-1-11 12 16,0-1-27-16,3-9-140 16,5-36-147-16,-10 7-196 15,-10-4-154-15</inkml:trace>
  <inkml:trace contextRef="#ctx0" brushRef="#br1" timeOffset="203452.21">7889 11950 1661 0,'0'0'638'0,"0"0"-494"16,0 0-48-16,0 0-69 0,-27 150 21 15,18-96-47-15,5 0-2 16,4 5-18-16,6-14-306 16,12-13-567-16</inkml:trace>
  <inkml:trace contextRef="#ctx0" brushRef="#br1" timeOffset="-211317.11">8092 11901 1023 0,'0'0'330'16,"0"0"-154"-16,0 0-150 15,0 0-26-15,0 0 0 16,0 0 311-16,0 10-61 15,0-8-167-15,0-2 50 0,0 0 45 16,0 0-58-16,0 0-2 16,0 2-71-16,0 1-46 15,0 2 19-15,6 5-20 16,9 4 0-16,8 4 0 16,2 2 15-16,4 3-9 15,2 0-6-15,4 1 1 16,7 1 0-16,8-1 0 15,-1-2-1-15,0-1 0 16,-2-2 16-16,-5-3-15 16,-7-2-1-16,-10-2 0 15,-7-2-11-15,-11-4 11 16,-7 5 0-16,0 1 16 0,-25 5-7 16,-15 9 51-16,-16 6-60 15,-8 9 7-15,-15 5-19 16,2 3-22-16,-17 11-187 15,27-12-264-15,18-13-697 0</inkml:trace>
  <inkml:trace contextRef="#ctx0" brushRef="#br1" timeOffset="-210815.73">9006 12104 1190 0,'0'0'575'0,"0"0"-430"15,0 0 67-15,0 0 36 16,-72 143-77-16,72-100-32 15,0 1-1-15,22-4-69 16,18-8-17-16,7-12-29 16,7-12-10-16,2-8-16 15,1-10 3-15,-5-22-49 16,-13-9 26-16,-7-10-24 16,-21-2 47-16,-11-3-9 15,-11 3 22-15,-29 7 8 16,-14 5-21-16,-13 17-12 0,-33 22-48 15,18 2-410-15,6 4-807 16</inkml:trace>
  <inkml:trace contextRef="#ctx0" brushRef="#br1" timeOffset="-206700.55">1713 12900 709 0,'0'0'731'0,"0"0"-597"15,0 0-22 1,0 0 43-16,0 0-10 0,0 0-72 15,3-14-16-15,0 11 7 16,-3 1-7-16,0 0 30 16,0 2 8-16,2-1-9 15,-2 1 39-15,0 0-41 16,0 0-30-16,0 0-7 16,0 0-46-16,0 0 9 15,0 0-10-15,0 0 11 16,0 0-28-16,0 10 16 15,0 15 1-15,0 18 22 16,-10 9 8-16,-1 8 54 16,1 2-63-16,-4-1-14 15,1-5 2-15,1-8-9 16,3-6 0-16,3-10-1 0,1-9-14 16,3-6-18-16,2-8-138 15,-2-9-65-15,-3-7 33 16,1-15-54-16,-1-10-460 0</inkml:trace>
  <inkml:trace contextRef="#ctx0" brushRef="#br1" timeOffset="-206507.43">1848 12908 595 0,'0'0'1072'0,"0"0"-907"16,0 0-55-16,0 0 24 15,0 0-26-15,100 108 55 0,-100-54-68 16,-9 4-2-16,-22 3-5 15,-7-3-33-15,-9-7 23 16,1-6-48-16,0-9-29 16,7-11 3-16,12-11-4 15,11-14-118-15,16-9-37 16,9-19-238-16,15-7-922 0</inkml:trace>
  <inkml:trace contextRef="#ctx0" brushRef="#br1" timeOffset="-206297.29">2024 13256 1735 0,'0'0'301'0,"0"0"-95"16,0 0-59-16,-8 135-75 15,8-108-23-15,0-4-31 16,12-14-7-16,13-6-4 0,6-3-7 16,0-8-70-16,-7-19-25 15,-8-7 5-15,-12-4 31 16,-4-1 3-16,-6 0 56 15,-17 8 1-15,-1 8-1 16,0 19-1-16,4 4-91 16,3 0-425-16</inkml:trace>
  <inkml:trace contextRef="#ctx0" brushRef="#br1" timeOffset="-205612.72">2552 13207 1264 0,'0'0'849'16,"0"0"-540"-16,0 0-19 15,0 0-68-15,0 0-114 16,0 0-65-16,0 0-34 16,-9-97 5-16,36 83-25 15,4 7 11-15,5 7-1 16,-1 0-14-16,-1 7 9 0,-5 15 6 15,-7 8-1 1,-7 4 2-16,-10 2-9 0,-5-1 8 16,0-1 0-16,-9-5-4 15,-10-2 4-15,-8-5 0 16,-2-8 0-16,-7-9-12 16,0-5 3-16,-2 0-13 15,7-19-5-15,4-15 19 16,12-9-46-16,13-6-34 15,2-4 55-15,17 3 33 16,18 4 44-16,8 8 20 16,8 6-24-16,7 9 23 15,2 10-51-15,3 7 7 16,-1 6-19-16,-4 0-14 16,2 16-15-16,-13 6-350 0,-13-6-518 0</inkml:trace>
  <inkml:trace contextRef="#ctx0" brushRef="#br1" timeOffset="-205073.36">3140 12809 1920 0,'0'0'347'16,"0"0"-223"-1,0 0 31-15,0 0 55 0,0 0-85 16,0 0-86-16,0 0-6 15,14-32-32-15,1 32-1 16,-1 0 0-16,-8 19 10 16,-6 8-4-16,0 9-6 15,-13 2 18-15,-7-1 61 16,2-12-56-16,7-6 5 16,7-12-25-16,4-2 14 15,4-5-10-15,27 0-7 16,11 0-16-16,28-10-61 15,-10-6-376-15,-9-2-468 0</inkml:trace>
  <inkml:trace contextRef="#ctx0" brushRef="#br1" timeOffset="-203739.82">3559 13029 2210 0,'0'0'346'0,"0"0"-264"16,0 0-35-16,0 0-47 15,0 0 9-15,0 0 1 16,-137 19-4-16,94 29 42 15,5 10 15-15,9 5-17 16,16-4 6-16,13-6-46 0,0-7-3 16,31-12 0-1,11-13 9-15,14-12 2 0,9-9-14 16,6-16-35-16,3-20-15 16,-1-14-128-16,-9-11 14 15,-6-7 35-15,-13-7-29 16,-13 4 57-16,-15 6 75 15,-10 14 26-15,-7 14 276 16,0 21-14-16,-16 16-107 16,-11 3-119-16,-4 31-23 15,0 12 10-15,0 7-3 16,8 8 9-16,10-1 10 16,9-5-33-16,4-7-6 0,2-6 0 15,21-12 10 1,6-9-29-16,4-9-1 0,3-12-59 15,1 0-19-15,3-7-44 16,-3-15 30-16,-8 2 57 16,-10 4 32-16,-10 10 15 15,-6 6 8-15,-3 11 0 16,0 20 87-16,-3 3-63 16,-2 0 4-16,5-4-11 15,0-7-11-15,14-8 21 16,17-7-27-16,7-8 0 15,7 0-4-15,4-20-84 16,2-6-43-16,-5-6-82 16,-3-3 30-16,-7 1 67 15,-9 6 57-15,-10 10 59 0,-12 10 281 16,-5 8-44-16,0 3-116 16,0 20-40-16,-3 4-26 15,-3 1 16-15,1-4-62 16,5-6 2-16,0-6-4 15,0-8 3-15,19-4-20 16,2 0 0-16,6-7-129 16,0-14-52-16,0-4-43 15,-2 1 98-15,-3-1 89 16,-5 3 47-16,-3 6 22 16,-7 10 247-16,-3 6-78 15,-4 3-110-15,0 22-27 0,0 5-3 16,0 2 23-1,-2-4-53-15,0-4 12 16,0-8-33-16,2-6-9 0,-3-6-12 16,1-4-85-16,-2 0 20 15,-1-7-113-15,0-10 3 16,5-7 150-16,0-2 15 16,10 0 31-16,16 0 49 15,7 2 8-15,10 5 1 16,1 7 27-16,1 9-9 15,2 3 115-15,-9 0-113 16,-9 5-48-16,-14 16 31 16,-12 2-28-16,-3 8 25 15,-11 1 9-15,-18 2-55 16,-5-3 29-16,5-4-41 0,9-8 0 16,7-12-6-16,11-5-46 15,2-2-75-15,4-9-5 16,25-20-332-16,7-3 251 15,1 0-104-15,1 7 317 16,-13 13 191-16,-7 7 186 16,-12 5-137-16,-6 5-120 15,0 18-69-15,0 7 21 16,-4 1-72-16,0 10 0 16,4-11-176-16,0-8-691 0</inkml:trace>
  <inkml:trace contextRef="#ctx0" brushRef="#br1" timeOffset="-202569.91">5621 12980 950 0,'0'0'1026'15,"0"0"-897"-15,0 0-117 16,-42 110 79-16,26-44 33 16,1 7-8-16,3-4 15 15,4-2-76-15,1-11-24 16,5-15-22-16,0-12 6 16,2-12-11-16,0-8-4 15,0-9 0-15,4 0-8 16,19-18 6-16,10-16-130 0,9-10-1 15,5-2-111-15,0 8 129 16,-4 12 112-16,-10 20 3 16,-8 6 106-16,-12 18 8 15,-13 19 6-15,0 7-10 16,-19-1-6-16,-10-1 42 16,-4-6-58-16,-5-7-52 15,1-12 0-15,3-5-35 16,12-8 4-16,9-4 7 15,8 0-12-15,5-19-8 16,18-12-195-16,17-7-26 16,17-6-69-16,-4 4-67 15,4 6 102-15,-12 16 263 16,-11 15 245-16,-11 3 45 16,-12 23-118-16,-6 12-21 0,0 2-32 15,-4-1-38-15,-2-5-28 16,6-7-27-16,0-6-24 15,13-9 25-15,20-7-11 16,14-2 2-16,7-7-18 16,2-18-54-16,-6-10 1 15,-7-4-65-15,-14-7-81 16,-16 0-31-16,-6 6 51 16,-7 12 179-16,-9 17 231 15,-13 11-109-15,-3 13 10 16,1 19-53-16,6 6-21 15,9-1 42-15,9-2-57 16,0-3-6-16,11-9 4 0,18-8-24 16,11-4 31-1,9-11-48-15,14 0-12 0,3-17-25 16,3-11-96-16,-3-11 13 16,-6-4-13-16,-7-9-122 15,-15-6-65-15,-4 1-205 16,-17 8 339-16,-5 8 186 15,-8 17 555-15,-4 19-46 16,0 5-391-16,0 21-97 16,-16 21 114-16,1 11-47 15,-1 5 16-15,1 2 25 16,1 0-99-16,5-8-6 0,-2-11-19 16,7-6 11-1,-6-12-16-15,4-9 0 0,-1-9-13 16,1-5 2-16,4 0-51 15,2-7 47-15,4-17-85 16,25-8-4-16,11-5 74 16,9-1 5-16,4 6 25 15,-6 8 65-15,0 5-13 16,-11 10 2-16,-10 3-48 16,-12 4 12-16,-10 2-36 15,-4 0-2-15,-4 0-175 16,-48 14 56-16,10-4-245 15,-5-2-444-15</inkml:trace>
  <inkml:trace contextRef="#ctx0" brushRef="#br1" timeOffset="-202415.8">6163 13101 2174 0,'0'0'464'0,"0"0"-388"15,0 0-76-15,0 0-7 16,145-53-18-16,-107 22-120 16,-9 6-191-16,-9-3-534 0</inkml:trace>
  <inkml:trace contextRef="#ctx0" brushRef="#br1" timeOffset="-202317.75">6477 12811 1854 0,'0'0'228'16,"0"0"-228"-16,0 126-67 15,2-73-657-15</inkml:trace>
  <inkml:trace contextRef="#ctx0" brushRef="#br1" timeOffset="-201499.41">7389 13266 2018 0,'0'0'640'0,"0"0"-514"15,0 0-85-15,0 0-41 16,0 0 12-16,0 0 33 16,0 109 5-16,0-75-36 15,7-6 10-15,2-8-23 16,-3-6-1-16,-1-9 9 15,-3-5 4-15,0 0-4 16,1 0 2-16,4-26-11 16,3-6-64-16,15-9-43 15,6-2-22-15,9 4 67 0,7 12 5 16,-5 13 57-16,6 14-13 16,-11 0 13-16,-8 18 3 15,-6 12 46-15,-17 5 52 16,-6 0 13-16,0 4-46 15,-14-3 16-15,-5-4-64 16,-6-8-13-16,5-5-2 16,5-10-4-16,6-6-1 15,6-3 0-15,3 0 16 16,3-7-35-16,21-19-112 16,9-6-49-16,8-2 81 15,-3 3 12-15,-7 11 87 16,-9 11 93-16,-4 9 6 0,-7 0-25 15,-6 9-26 1,-3 14-24-16,-2 0 15 0,0-3-33 16,0 1-12-16,0-7-28 15,-16-10-184-15,-4-4-47 16,-2 0-325-16</inkml:trace>
  <inkml:trace contextRef="#ctx0" brushRef="#br1" timeOffset="-201394.29">7677 13043 2235 0,'0'0'361'16,"0"0"-244"-16,154-34-117 15,-67 34-37-15,-21 3-153 16,-5 14-352-16</inkml:trace>
  <inkml:trace contextRef="#ctx0" brushRef="#br1" timeOffset="-200997.94">8452 13263 354 0,'0'0'1524'15,"0"0"-1352"-15,0 0-152 16,0 0 15-16,0 0 55 15,0 0 136-15,-13 102-37 0,2-54-38 16,4-4-42-16,-2-5-57 16,1-10-46-16,3-11 13 15,3-7-18-15,0-10-1 16,2-1 30-16,0-8-16 16,4-19-14-16,18-17-74 15,9-5-35-15,10-6 30 16,1 8 35-16,1 10 44 15,-8 15 92-15,-6 19-20 16,-9 3-13-16,-4 21-59 16,-10 18 12-16,-6 7-9 15,0 6-3-15,-4 8-134 16,-7-12-229-16,-1-16-944 0</inkml:trace>
  <inkml:trace contextRef="#ctx0" brushRef="#br1" timeOffset="-200268.19">8905 13214 2061 0,'0'0'646'16,"0"0"-465"-16,0 0-172 15,0 0 46-15,0 0 7 16,0 0-61-16,163-14 40 16,-105 10-41-16,-3 2-36 15,-3 2-139-15,-15 0-306 16,-21 0-256-16</inkml:trace>
  <inkml:trace contextRef="#ctx0" brushRef="#br1" timeOffset="-200128.02">8919 13333 1309 0,'0'0'1017'16,"0"0"-761"-16,0 0-177 16,0 0-2-16,0 0 6 15,153 1-83-15,-57-2-112 16,-15-13-228-16,-15 2-736 0</inkml:trace>
  <inkml:trace contextRef="#ctx0" brushRef="#br1" timeOffset="-199860.84">9458 13319 1502 0,'0'0'838'0,"0"0"-584"0,0 0-172 15,0 0-41-15,0 0-24 16,92-133-7-16,-61 89-2 16,0 0-8-16,-7 1-12 15,-6 12 6-15,-7 4-9 16,-6 14 15-16,-5 9 101 15,0 4-72-15,0 16 6 16,-12 22-34-16,-3 12 19 16,1 6 5-16,1 4-14 15,7-4 6-15,1-5-17 16,5-9-24-16,0-12-18 16,7-12-209-16,10-11-77 15,8-7-324-15</inkml:trace>
  <inkml:trace contextRef="#ctx0" brushRef="#br1" timeOffset="-199659.65">9906 13110 1213 0,'0'0'1161'15,"0"0"-890"-15,0 0-240 16,0 0-9-16,0 0 7 16,0 0 62-16,0 122 10 15,0-82-80-15,0-1 25 16,4-7-46-16,1-8 0 15,-3-4-8-15,-2-8 8 16,0-4-22-16,-16-8-60 16,-26-6-144-16,5-18-133 0,-2-7-440 15</inkml:trace>
  <inkml:trace contextRef="#ctx0" brushRef="#br1" timeOffset="-199559.58">9828 13043 1077 0,'0'0'1144'0,"0"0"-819"16,0 0-258-16,154-31-67 15,-92 31-114-15,-8 4-237 16,-8 6-587-16</inkml:trace>
  <inkml:trace contextRef="#ctx0" brushRef="#br1" timeOffset="-199292.08">10659 13017 766 0,'0'0'1339'0,"0"0"-948"15,0 0-254-15,0 0-100 16,-135 38 36-16,67-1 56 16,-1 4-71-16,5 5-24 15,6-8-14-15,18-8-2 16,13-6-17-16,16-8-1 16,11-3 8-16,0 1 10 15,22 1-11-15,13 2 17 16,8-3 0-16,-1 1-9 15,3-1-6-15,-3-2-9 16,-8 2-52-16,-3 1-63 0,-11 0-359 16,-5-7-390-16</inkml:trace>
  <inkml:trace contextRef="#ctx0" brushRef="#br1" timeOffset="-198789.67">11033 13126 1881 0,'0'0'688'15,"0"0"-444"-15,0 0-120 16,0 0-112-16,0 0 2 16,0 0-14-16,0 0 21 15,-148 77-5-15,94-40-9 16,11-1-6-16,8-5 28 16,12-12-17-16,8-4-9 15,11-10-3-15,4-2 24 16,0-1-11-16,0-2-12 15,13 0-1-15,3 0 33 16,-1 0-25-16,-1 0 1 16,1 0 25-16,1 0-34 0,1 0 51 15,4 0-51 1,1 0 8-16,5 0-7 0,2 0 10 16,0 0-11-16,-1 0 0 15,1 0 10-15,0 0-16 16,0 2 6-16,0 0-9 15,-2 0-19-15,-4-1-76 16,-3-1-150-16,-5 0-333 16,-6 0-393-16</inkml:trace>
  <inkml:trace contextRef="#ctx0" brushRef="#br1" timeOffset="-198609.35">11126 13218 1497 0,'0'0'905'0,"0"0"-448"16,0 0-403-16,0 0-39 16,0 0 3-16,0 0-11 15,-95 149 14-15,74-95-21 16,0 1-3-16,5-8-28 16,16-2-178-16,3-16-130 15,17-11-439-15</inkml:trace>
  <inkml:trace contextRef="#ctx0" brushRef="#br1" timeOffset="-198354.75">11388 13254 1719 0,'0'0'741'16,"0"0"-662"-16,0 0-48 15,0 0 99-15,-83 141-17 0,83-106-2 16,0-3-41-16,35-6-58 15,9-9 33-15,12-9-30 16,6-8-9-16,-4 0 0 16,-9-8-6-16,-15-18 0 15,-21-6-1-15,-13-11-58 16,-16-4 53-16,-26-1-33 16,-41-7-73-16,12 15-139 15,2 10-477-15</inkml:trace>
  <inkml:trace contextRef="#ctx0" brushRef="#br1" timeOffset="-197315.99">1848 14217 1795 0,'0'0'335'16,"0"0"-274"-16,0 0-21 15,0 0-15-15,0 0 127 16,0 0-10-16,-23 130-29 16,14-87-27-16,3-3-26 15,1-2-51-15,2-4 15 0,3-4-24 16,0-7-22-16,0-8-123 15,14-7-192-15,-3-8-436 0</inkml:trace>
  <inkml:trace contextRef="#ctx0" brushRef="#br1" timeOffset="-197115.67">1571 14117 2183 0,'0'0'701'16,"0"0"-546"-16,0 0-106 16,0 0 2-16,0 0-45 0,167-7-6 15,-84 7 10 1,4 0-10-16,2 0-13 0,9 7-135 16,-25 5-423-16,-19 0-448 0</inkml:trace>
  <inkml:trace contextRef="#ctx0" brushRef="#br1" timeOffset="-196531.69">2251 14316 1617 0,'0'0'320'16,"0"0"-225"-16,0 0 12 0,0 0 50 15,-54 134-24-15,43-99-29 16,3-4-12-16,3-7-66 16,3-6-13-16,2-10 10 15,0-8-13-15,0 0 68 16,17-14 16-16,8-16-94 16,4-9-6-16,7-8-72 15,-1-1 19-15,-2 5 5 16,-6 7 24-16,-6 14 30 15,-15 14 67-15,-4 8-22 16,-2 5-9-16,0 20-2 16,0 3 19-16,0 4 11 15,0-1-37-15,9-6 18 0,20-4-35 16,12-9-10 0,9-11 15-16,8-1-15 0,5-8-1 15,-3-20-1-15,-4-4-53 16,-11-8-1-16,-12-6-71 15,-15-1 5-15,-14 1 80 16,-4 0 42-16,0 14 41 16,-17 15 84-16,1 13-62 15,0 4-17-15,6 21-46 16,0 20 0-16,10 9 20 16,0 9-8-16,0 2 9 15,7 2 4-15,4-3-19 16,-2-6 14-16,-5-4-20 0,-4-9 0 15,0-9-14-15,-17-9 5 16,-12-11-97-16,-20-12-125 16,4-21-322-16,5-12-568 0</inkml:trace>
  <inkml:trace contextRef="#ctx0" brushRef="#br1" timeOffset="-196393.51">2672 13662 2191 0,'0'0'702'16,"0"0"-702"-16,0 0 0 16,0 0-19-16,-114 160 1 15,81-41 12-15,8-12-195 16,12-13-319-16</inkml:trace>
  <inkml:trace contextRef="#ctx0" brushRef="#br1" timeOffset="-195686.91">3947 14154 1536 0,'0'0'869'0,"0"0"-567"15,0 0-232-15,0 0-67 0,0 0 9 16,0 0 43 0,-2 160 23-16,-14-83 3 0,-1 8-47 15,1-3 39-15,5-2-41 16,4-7-19-16,7-9-1 16,0-10-3-16,3-8-9 15,16-12 0-15,6-13-45 16,4-10 3-16,-2-11-100 15,-7-26-165-15,-9-12-238 16,-11-10-993-16</inkml:trace>
  <inkml:trace contextRef="#ctx0" brushRef="#br1" timeOffset="-195560.72">3651 14478 2140 0,'0'0'728'0,"0"0"-546"15,0 0-127-15,0 0-13 16,0 0-42-16,172 7 0 15,-72 20-57-15,-18-3-290 16,-6-2-485-16</inkml:trace>
  <inkml:trace contextRef="#ctx0" brushRef="#br1" timeOffset="-195276.25">4539 14628 1642 0,'0'0'1152'16,"0"0"-915"-16,0 0-143 15,0 0-75-15,0 0 20 16,0 0-39-16,137 17 1 16,-95-4-7-16,-5 5-95 15,-16 0-269-15,-9-4-437 0</inkml:trace>
  <inkml:trace contextRef="#ctx0" brushRef="#br1" timeOffset="-195144.08">4520 14853 2078 0,'0'0'585'16,"0"0"-491"-16,0 0-14 16,114 16-80-16,-51-4 0 15,-11-2-217-15,-9 0-626 0</inkml:trace>
  <inkml:trace contextRef="#ctx0" brushRef="#br1" timeOffset="-194107.22">5604 14265 1230 0,'0'0'365'0,"0"0"-196"0,0 0 28 16,0 0-31-16,0 0-26 16,0 0-30-16,131-53-42 15,-116 53 21-15,4 5-23 16,-9 21-1-16,-2 12 63 16,-8 6-44-16,0 7 7 15,-16 0-19-15,-7-4-51 16,4-9 18-16,3-9-39 15,5-9 7-15,7-9-10 16,4-8 4-16,0-3-1 16,0 0 0-16,10-14-64 15,17-18-117-15,7-9-65 0,3-11-23 16,-1-2-60-16,-5 1-200 16,-9 8 529-16,-8 19 62 15,-14 11 535-15,0 15-291 16,-7 4-144-16,-15 24-17 15,2 6-13-15,5 2-79 16,7 1-16-16,8-6-12 16,0 4-24-16,32-7 22 15,6-7-23-15,6-4-15 16,8-5-21-16,10-12-213 16,-13 0-77-16,-11 0-359 0</inkml:trace>
  <inkml:trace contextRef="#ctx0" brushRef="#br1" timeOffset="-193909.78">5666 13990 2254 0,'0'0'669'0,"0"0"-573"16,0 0-14-16,0 0 11 15,0 0-57-15,127 4 9 16,-64 6-41-16,8-1-4 16,22 7-40-16,-19-4-162 15,-7-3-447-15</inkml:trace>
  <inkml:trace contextRef="#ctx0" brushRef="#br1" timeOffset="-193640.49">6553 14437 2528 0,'0'0'547'0,"0"0"-484"16,0 0-21-16,0 0-42 16,0 0 0-16,0 0-1 15,167 11-53-15,-115-1-178 16,-7-2-502-16</inkml:trace>
  <inkml:trace contextRef="#ctx0" brushRef="#br1" timeOffset="-192317.45">6930 14751 1538 0,'0'0'269'16,"0"0"-193"-16,0 0 113 0,0 0 23 15,0 0-62 1,0 0-82-16,0 0-12 0,116-33 67 15,-65 11-50-15,5-6-42 16,11-7-31-16,4-6-28 16,1-8-86-16,-1-2-9 15,-7-4-8-15,-10 0 47 16,-12 2 25-16,-13 8 48 16,-13 6 11-16,-7 11 111 15,-9 11 98-15,0 12 6 16,0 5-139-16,-11 5-34 15,-9 24-42-15,-1 9 0 16,2 11 44-16,5-1-43 16,10-3 39-16,4-6-40 15,2-7 11-15,18-12 2 0,11-8-13 16,5-12 0-16,4 0-1 16,-3-22-104-16,6-14-96 15,-1-6-85-15,-6-11-108 16,-2-2-154-16,-10-2 190 15,-6 10 358-15,-7 10 301 16,-7 15 405-16,-4 15-171 16,0 7-346-16,-13 15-145 15,-14 19 38-15,3 12-48 16,0 6 23-16,1 4-26 16,9-3-14-16,10-7-34 15,4-6-14-15,4-12-131 0,37-12-87 16,-5-10-116-16,-1-6-493 15</inkml:trace>
  <inkml:trace contextRef="#ctx0" brushRef="#br1" timeOffset="-192144.13">8020 14466 1984 0,'0'0'559'16,"0"0"-469"-16,0 0-89 16,0 0 84-16,0 0 11 15,0 0-29-15,114 17-13 16,-74-17-54-16,-2-12 0 15,-4-8 0-15,-13-4 6 16,-9 1-6-16,-12-4 0 16,-10 4-27-16,-19 1-28 0,-42 11-193 15,7 6-278 1,-1 5-677-16</inkml:trace>
  <inkml:trace contextRef="#ctx0" brushRef="#br1" timeOffset="-191363.05">5555 14762 986 0,'0'0'839'16,"0"0"-697"-16,0 0-118 15,0 0-2-15,0 0 92 16,0 0-18-16,0 0 7 16,124 31 6-16,-74-22-11 15,8 4 21-15,4-3-75 16,5-1-42-16,4 0 16 15,5-1-12-15,2-1-6 0,4 0 0 16,5-3 13-16,-2 6-16 16,7-2 3-16,-1 2 0 15,-2-3-6-15,7 2 2 16,0-1 4-16,-1-2-16 16,-1-3-3-16,-3 0 8 15,1 0 11-15,-1-3 0 16,-2 0 6-16,-2 1-5 15,-2 1 33-15,-2 0-34 16,-8 0 12-16,-4 2-4 16,-8-1-8-16,-7 2 0 15,-7-1-8-15,-7-1 19 0,-9 2-22 16,-4-1-7 0,0-4-165-16,-8 0-138 0,-10 0-473 0</inkml:trace>
  <inkml:trace contextRef="#ctx0" brushRef="#br1" timeOffset="-190523.25">6767 15144 1363 0,'0'0'604'0,"0"0"-494"15,0 0-2-15,0 0 7 16,0 0 12-16,0 0-67 16,0 0-60-16,-66-12 37 15,66 12-37-15,0 0 0 16,0 0 11-16,0 0 0 16,0 0-11-16,4 0 4 15,0 0 6-15,-4 0 11 16,0 0-21-16,5 0 6 15,-5 0 33-15,0 0-17 16,0 0 20-16,0 0-20 16,0 0-16-16,0 0 39 0,0 0-30 15,0 0 13-15,0 0-8 16,0 0-8-16,0 0-20 16,-9 0 8-16,-2 8-3 15,-1 3-16-15,4 6 19 16,1 1 0-16,5 0-5 15,2 4 23-15,0-4-16 16,0 0-2-16,11 4 0 16,9-4 36-16,4 3-30 15,3-7 6-15,0 3-12 16,-5-5 22-16,-9-2-26 16,1-3 4-16,-12-2 0 15,-2-1-3-15,0-1 13 0,-6 0 10 16,-17-1 67-16,-6 6-75 15,-2-4 22-15,-2-1-34 16,4-3 1-16,4 0-17 16,5 0-32-16,11 0-148 15,5-7-112-15,4-1-529 0</inkml:trace>
  <inkml:trace contextRef="#ctx0" brushRef="#br1" timeOffset="-189724.55">8607 14853 1793 0,'0'0'717'0,"0"0"-536"15,0 0-149-15,0 0-32 16,0 0 2-16,0 0 20 15,0 114 41-15,0-68-51 16,0-5 34-16,6-12-24 16,7-7-14-16,-4-3 31 15,-2-11-32-15,4-7-4 16,-9-1 3-16,7 0 12 16,-2-21-36-16,0-13-76 15,-1-11-77-15,5-9 72 0,3-9-23 16,3 2 42-16,4 3 80 15,1 10 31-15,3 7 201 16,2 13-18-16,-1 7-104 16,5 10-50-16,5 5-52 15,6 4-4-15,8 2-4 16,-2 0-7-16,4 5-2 16,-3 8-45-16,4 3-181 15,-12-4-143-15,-12-4-637 0</inkml:trace>
  <inkml:trace contextRef="#ctx0" brushRef="#br1" timeOffset="-189323.4">8905 14887 1766 0,'0'0'531'0,"0"0"-466"15,0 0 122-15,0 0-63 16,-20 126 14-16,18-92-23 16,0-6-80-16,2-6 5 15,0-4-40-15,0-9 9 16,0-4 5-16,0-5-7 16,0 0-7-16,13-14 0 15,5-14-82-15,8-8-42 16,5-10-72-16,0 0 33 15,6 2 69-15,-10 10 94 0,-10 14 39 16,-8 16 199-16,-9 4-183 16,0 20-12-16,0 14 45 15,0 5-41-15,0 2 29 16,7-7-48-16,22-2-4 16,13-7-6-16,16-10-9 15,7-7-18-15,8-8-28 16,26 0-234-16,-20 0-220 15,-9-10-872-15</inkml:trace>
  <inkml:trace contextRef="#ctx0" brushRef="#br1" timeOffset="-186430.07">1484 16034 85 0,'0'0'1503'0,"0"0"-1271"0,0 0-130 16,0 0 83-1,0 0-24-15,0 0-38 0,0 0-22 16,63-17-21-16,-59 17-6 15,0 0-13-15,1 0-23 16,-3 15 45-16,1 9-39 16,-3 10 11-16,0 4-1 15,-8 4-44-15,-7 0 29 16,-1-5-34-16,3-5 2 16,5-13 11-16,0-4-18 15,8-10 0-15,0-5 0 16,0 0 0-16,0 0-19 15,10-20-56-15,9-11-273 16,4-10 60-16,1-7-60 0,1 1-46 16,-8 10 225-16,-5 11 169 15,-10 17 524-15,-2 9-226 16,-2 3-168-16,-16 25-2 16,2 8-42-16,3 2 2 15,6-1 5-15,7-5-64 16,3-6 12-16,26-8-41 15,10-9-3-15,30-9-114 16,-9 0-155-16,-6-14-292 0</inkml:trace>
  <inkml:trace contextRef="#ctx0" brushRef="#br1" timeOffset="-186227.63">1611 15877 1124 0,'0'0'1560'0,"0"0"-1301"15,0 0-208-15,0 0-39 16,0 0-4-16,154 0 2 16,-100 0-20-16,17 17-37 15,-13-3-269-15,-15 0-487 0</inkml:trace>
  <inkml:trace contextRef="#ctx0" brushRef="#br1" timeOffset="-185962.39">2142 16108 494 0,'0'0'2020'0,"0"0"-1677"16,0 0-167-16,0 0-88 15,0 0-40-15,0 0-31 16,0 0-7-16,113 0-14 0,-77 0 4 16,-4 0-102-1,-15 14-233-15,-8-3-329 0,-9 1-705 0</inkml:trace>
  <inkml:trace contextRef="#ctx0" brushRef="#br1" timeOffset="-185860.22">2126 16218 1600 0,'0'0'800'0,"0"0"-644"16,0 0-26-16,0 0-92 16,0 0-38-16,0 0-91 15,149 19-397-15</inkml:trace>
  <inkml:trace contextRef="#ctx0" brushRef="#br1" timeOffset="-185376.15">2857 16075 2235 0,'0'0'550'0,"0"0"-487"15,0 0-15-15,0 0-20 16,0 0-19-16,0 0-3 16,0 0-5-16,-46 58 0 15,44-26 56-15,2-1-48 16,0-2 3-16,17-7-1 16,10-11-2-16,6-7-18 15,5-4-8-15,3-10-74 16,-4-14-18-16,-3-8-82 15,-14-6 26-15,-9-1 34 16,-11 2 83-16,0 3 48 16,-13 10 105-16,-10 12 5 0,-1 10-109 15,-5 4-1-15,4 18-176 16,8 0-629-16</inkml:trace>
  <inkml:trace contextRef="#ctx0" brushRef="#br1" timeOffset="-185199.84">3187 16361 1330 0,'0'0'885'16,"0"0"-727"-16,0 0-12 16,0 0 19-16,0 0-84 0,-64 128-56 15,48-97-24 1,7-6-1-16,7-4-168 0,2-9-303 15,0-11-709-15</inkml:trace>
  <inkml:trace contextRef="#ctx0" brushRef="#br1" timeOffset="-184741.06">3490 16006 1422 0,'0'0'711'0,"0"0"-475"15,0 0 20-15,0 0-111 16,0 0-47-16,0 0-16 16,0 0-67-16,-6-74 8 15,35 72-23-15,6 2 1 16,3 2 7-16,-5 18-8 16,-10 9 34-16,-17 6 17 15,-6 7-51-15,-17 2 66 16,-16 2-27-16,-4-5-16 0,6-10 22 15,10-9-39-15,9-8-3 16,10-8-3-16,2 1-3 16,14-6-3-16,15-1-5 15,6 4-53-15,3-4-7 16,-1 0-172-16,9 0-105 16,-13 2-200-16,-4 3-309 0</inkml:trace>
  <inkml:trace contextRef="#ctx0" brushRef="#br1" timeOffset="-183661.83">3987 16265 2259 0,'0'0'586'15,"0"0"-424"-15,0 0-121 16,0 0-20-16,0 0-21 15,0 0 12-15,0 0-13 16,-67 112 1-16,45-68-27 0,9 2-63 16,6-10-257-16,7-14-419 15</inkml:trace>
  <inkml:trace contextRef="#ctx0" brushRef="#br1" timeOffset="-183300.09">4567 16008 682 0,'0'0'1492'16,"0"0"-1207"-16,0 0-181 0,0 0 27 15,0 0-68-15,-113-42-5 16,88 56 5-16,11 16-54 16,8 10 48-16,6 6-3 15,0 3-36-15,18 2 32 16,1-3-48-16,-1-6 5 16,-4-3-5-16,-9-9 13 15,-5-4-11-15,-5-3-4 16,-24-8 1-16,-9-3 21 15,-4-4-22-15,0-8-6 0,3 0-57 16,14-16-243-16,10-3-314 16</inkml:trace>
  <inkml:trace contextRef="#ctx0" brushRef="#br1" timeOffset="-183037.75">4877 16265 983 0,'0'0'1391'0,"0"0"-918"15,0 0-315-15,0 0-47 0,0 0-31 16,0 0-79-16,0 0 10 15,129-18-11-15,-100 29-49 16,-6 7-46-16,-23 11-245 16,0-5-259-16,-16-2-418 0</inkml:trace>
  <inkml:trace contextRef="#ctx0" brushRef="#br1" timeOffset="-182917.59">4834 16449 1196 0,'0'0'1088'0,"0"0"-762"16,0 0-116-16,0 0-45 15,0 0-111-15,0 0-54 16,145 0-186-16,-107 0-550 0</inkml:trace>
  <inkml:trace contextRef="#ctx0" brushRef="#br1" timeOffset="-182498.31">3983 16022 1582 0,'0'0'1155'0,"0"0"-904"15,0 0-200-15,0 0-51 0,0 0 0 16,0 0-124-16,0 0-48 16,0 62-355-16</inkml:trace>
  <inkml:trace contextRef="#ctx0" brushRef="#br1" timeOffset="-181128">5452 16148 481 0,'0'0'1521'0,"0"0"-1154"15,0 0-142-15,0 0-103 16,0 0-73-16,0 0 3 16,0 0-13-16,-107 29 34 15,90 2-17-15,7 1-28 16,8-2 36-16,2-5-53 16,6-9 11-16,23-7 29 15,10-6-39-15,7-3 5 16,4-12-17-16,-6-11-43 15,-9-7 42-15,-6-2-31 16,-15-3-13-16,-14 6 34 0,0 0 5 16,-2 6-11-16,-14 9 17 15,1 10-95-15,1 4-166 16,5 10-385-16,7 8-396 0</inkml:trace>
  <inkml:trace contextRef="#ctx0" brushRef="#br1" timeOffset="-180965.78">5762 16425 1685 0,'0'0'379'0,"0"0"-55"16,0 0-81-16,-41 100-79 16,20-61-78-16,-4-4-86 0,5-1 0 15,7 3-52 1,6-9-257-16,5-12-435 0</inkml:trace>
  <inkml:trace contextRef="#ctx0" brushRef="#br1" timeOffset="-179621.76">5976 16073 1525 0,'0'0'535'0,"0"0"-304"16,0 0-13-16,0 0 49 16,0 0-128-16,0 0-76 15,0 0-2-15,-6-44-61 16,25 27 20-16,1-1-20 16,7 10 0-16,-2-2-10 15,-6 10 7-15,0 0 3 16,-11 14 0-16,-6 13 2 0,-2 8 9 15,-10 9 7-15,-19 0-3 16,-9-2 28-16,-1-6-31 16,6-7 3-16,6-10-15 15,10-4 12-15,10-10-1 16,7-5-11-16,0 0-18 16,9 0 6-16,18-7-33 15,8-10-8-15,1 2 33 16,-5 3 20-16,-11 5 4 15,-9 7-2-15,-11 0-1 16,0 12 23-16,-11 17-23 16,-18 4 17-16,-4 6-18 15,0-2-24-15,4 0-47 16,15-7-238-16,7-8-279 16,7-6-821-16</inkml:trace>
  <inkml:trace contextRef="#ctx0" brushRef="#br1" timeOffset="-179355.07">6159 16433 2056 0,'0'0'493'16,"0"0"-397"-16,0 0-17 15,100-118-4-15,-65 73-75 16,4 1-36-16,-6-2-64 16,3 2-39-16,-5 6 32 15,-6 4 29-15,-8 10 78 16,-5 8 61-16,-8 9 106 15,-4 7 3-15,0 0-59 0,0 15-98 16,-2 17 42-16,-12 12-4 16,-3 8-40-16,-2 4 22 15,2-2-33-15,1-4 0 16,5-3-1-16,7-10-135 16,4-5-117-16,0-9-281 15,11-11-523-15</inkml:trace>
  <inkml:trace contextRef="#ctx0" brushRef="#br1" timeOffset="-179071.68">6830 15913 1879 0,'0'0'590'15,"0"0"-520"-15,0 0-69 16,0 0 69-16,-125 145 70 15,100-90-32-15,17 2 1 16,8-7-58-16,0-5-26 16,22-12 8-16,9-6-32 15,3-11 12-15,-1-11-13 16,-6-5 0-16,-8 0 2 16,-9-7-1-16,-10-16-1 15,-2-5 0-15,-30 6-5 16,-10 5-29-16,-29 17-77 15,8 0-205-15,16 17-319 0</inkml:trace>
  <inkml:trace contextRef="#ctx0" brushRef="#br1" timeOffset="-177247.57">7120 16180 1187 0,'0'0'487'15,"0"0"-246"-15,0 0-46 16,0 0 7-16,0 0-15 15,0 0-95-15,0 0-26 16,2-105-38-16,20 91-19 16,2-1 3-16,1 3-12 15,-2 10 0-15,-8 2 27 16,-9 0-26-16,-6 20 7 16,0 15 45-16,-19 9-5 15,-17 5 42-15,-9 1-54 16,1-6-20-16,3-7 38 0,10-9-54 15,12-12 2 1,11-6 1-16,8-6 11 0,0-4 1 16,29 4-15-16,14-4 0 15,8 0-10-15,7-4-68 16,16-14-156-16,-16 4-88 16,-14 0-480-16</inkml:trace>
  <inkml:trace contextRef="#ctx0" brushRef="#br1" timeOffset="-176863.07">7478 16070 1667 0,'0'0'376'0,"0"0"-294"15,0 0-73-15,0 0 41 16,0 0-13-16,0 0-21 15,0 0 11-15,2-4-27 16,-2 4 79-16,0 0-27 16,0 0-17-16,0 0 65 15,2 0-5-15,4 0 26 16,2 0-41-16,5 0-80 16,1 4 44-16,-3 13-44 15,-9 9 6-15,-2 6 31 0,-4 5-19 16,-19-1 37-1,-4-2-10-15,-1-5-26 0,10-10 44 16,2-8-63-16,12-3 1 16,4-4 3-16,0-2-2 15,14 2-4-15,19-1-26 16,11 2-77-16,32-5-226 16,-5 0-316-16,-8-14-706 0</inkml:trace>
  <inkml:trace contextRef="#ctx0" brushRef="#br1" timeOffset="-175876.25">7841 16061 704 0,'0'0'1086'0,"0"0"-869"16,0 0-104-16,0 0 116 0,0 0-65 16,0 0-62-1,0 0-34-15,0-9-38 0,0 9 37 16,0 0-33-16,0 0-25 16,14 0 12-16,6 0-13 15,2 0-8-15,3 0 0 16,-5 0 13-16,2 0-17 15,-6 0 4-15,-5 0 0 16,-5 0-9-16,-6 0 18 16,0 0-9-16,0 0 12 15,0 0-5-15,0 0 26 16,0 0-33-16,0 0 0 16,0 0-17-16,0 4 11 15,0 6 6-15,0 6-2 0,0 6 9 16,-2 7-18-16,-9 8 24 15,-7 1-1-15,-6 3 39 16,2 3-51-16,-5-3 10 16,0 0-10-16,7-3 15 15,0-6-39-15,20 0-89 16,0-12-212-16,0-9-389 0</inkml:trace>
  <inkml:trace contextRef="#ctx0" brushRef="#br1" timeOffset="-174771.32">7808 16208 1661 0,'0'0'792'0,"0"0"-527"16,0 0-53-16,0 0-62 0,0 0-39 15,0 0-69-15,0 0-35 16,0-17-14-16,29 17-8 16,12 0-54-16,21 0-102 15,-11 0-475-15,-4-2-816 0</inkml:trace>
  <inkml:trace contextRef="#ctx0" brushRef="#br1" timeOffset="-174404.77">8214 16016 1962 0,'0'0'564'0,"0"0"-403"0,0 0-51 15,0 0 3-15,0 0-39 16,0 0-25-16,0 0-49 15,67-10 0-15,-38 10-13 16,-2 0 13-16,-3 4 0 16,-8-2 0-16,-8 2-2 15,-1-3-8-15,-7 4 10 16,0 5-35-16,0 4 29 16,-9 10-10-16,-4 10 16 15,-1 7 0-15,-1 3 15 16,-1 2-21-16,3 0 6 15,9-4 0-15,2-2-11 16,0-4-99-16,2-4-160 0,0-10-262 16,0-10-701-16</inkml:trace>
  <inkml:trace contextRef="#ctx0" brushRef="#br1" timeOffset="-174276.51">8113 16274 2261 0,'0'0'575'16,"0"0"-476"-16,0 0-53 16,154-48-40-16,-71 40-12 15,-14 2-158-15,-7 6-483 0</inkml:trace>
  <inkml:trace contextRef="#ctx0" brushRef="#br1" timeOffset="-172226.31">8700 16032 1352 0,'0'0'187'16,"0"0"-58"-16,0 0 151 15,-118 94-14-15,77-48-55 16,12 8-83-16,8-4-36 16,11-3 17-16,10-9-79 15,0-9 1-15,18-4 6 16,11-13-36-16,9-8 15 0,-5-4-16 15,-4 0-62-15,-10-18 47 16,-11-8-19-16,-8 4 10 16,-2-2 23-16,-23 3 2 15,-6 10-3-15,0 7 2 16,-2 4-22-16,6 6-17 16,4 15-81-16,23 10-131 15,0-7-237-15,8-4-1114 0</inkml:trace>
  <inkml:trace contextRef="#ctx0" brushRef="#br1" timeOffset="-171917.97">9141 15966 2006 0,'0'0'262'0,"0"0"-233"16,0 0 45-16,0 0 146 16,-149 96-68-16,111-38 0 15,11 4-86-15,12 3-13 16,10-7-18-16,5-7-27 16,12-6 11-16,12-10-19 15,5-14-14-15,-1-7 4 16,-7-11-26-16,-13-3 30 15,-8 0-7-15,0-12 1 16,-19-5-80-16,-41-1-166 0,4 10-275 16,4 2-324-16</inkml:trace>
  <inkml:trace contextRef="#ctx0" brushRef="#br1" timeOffset="-166626.83">1562 17079 1295 0,'0'0'551'16,"0"0"-444"-16,0 0 7 15,0 0 98-15,0 0-89 16,0 0 24-16,0-41-14 0,0 41-75 16,0 0 43-16,0 0-50 15,0 0-38-15,-2 0 11 16,-1 0-24-16,1 0 0 16,0 9-1-16,-2 13-17 15,-3 10 18-15,-1 7 16 16,-4-2-7-16,3 1 2 15,1-6-10-15,0-9-1 16,4-6 0-16,4-7 11 16,0-5-14-16,0-5 3 15,0 0-53-15,4-5-44 16,12-13-37-16,11-14-59 16,4-6-3-16,7-2-84 0,0 2 157 15,-1 8 123 1,0 8 46-16,-8 9 143 0,-8 13-43 15,-5 0-32-15,-7 11-25 16,-5 13-55-16,-4 2 33 16,0 1-49-16,0 5 1 15,-4-1-17-15,-11 8-2 16,3-10-174-16,4-7-445 0</inkml:trace>
  <inkml:trace contextRef="#ctx0" brushRef="#br1" timeOffset="-166356.22">2153 17154 88 0,'0'0'2383'16,"0"0"-1887"-16,0 0-428 16,0 0-18-16,0 0 10 15,0 0-46-15,0 0 1 16,83-30-15-16,-54 25-63 0,-8 5-60 16,-13 8-247-1,-8 10-149-15,0 3-53 0</inkml:trace>
  <inkml:trace contextRef="#ctx0" brushRef="#br1" timeOffset="-166226.05">2053 17329 942 0,'0'0'1071'0,"0"0"-831"15,0 0-59-15,0 0 18 16,0 0-89-16,0 0-110 16,152-13-68-16,-98-1-274 15,-4 2-691-15</inkml:trace>
  <inkml:trace contextRef="#ctx0" brushRef="#br1" timeOffset="-165974.83">2572 17314 1270 0,'0'0'399'16,"0"0"-269"-16,0 0-89 15,75-116-39-15,-45 77-4 16,-4-1-2-16,-1 5-25 15,-8 8 29-15,-3 6 5 16,-7 11 266-16,-7 8 31 16,0 2-182-16,0 9-72 15,-7 19-41-15,-9 7 9 16,3 9 2-16,-1 5-18 16,8 9-91-16,2-12-211 0,4-14-409 0</inkml:trace>
  <inkml:trace contextRef="#ctx0" brushRef="#br1" timeOffset="-165723.66">3109 17131 1631 0,'0'0'756'0,"0"0"-700"16,0 0-46-16,0 0 13 15,0 0 39-15,0 0 14 16,0 0-9-16,-42 113-4 16,42-78 8-16,0 0-48 0,2-8-11 15,2-1-5-15,1-7 4 16,-5-4-10-16,0-3-1 16,0-7-107-16,-20-5-26 15,-2 0-140-15,1-14-385 0</inkml:trace>
  <inkml:trace contextRef="#ctx0" brushRef="#br1" timeOffset="-165604.33">3140 17117 2307 0,'0'0'604'0,"0"0"-540"16,0 0-25-16,116-21-39 16,-67 21-40-16,32-2-122 15,-14 2-318-15,-5-1-890 0</inkml:trace>
  <inkml:trace contextRef="#ctx0" brushRef="#br1" timeOffset="-162923.98">12019 11404 1156 0,'0'0'336'15,"0"0"-179"-15,0 0-37 16,0 0 52-16,0 0-37 16,0 0-114-16,0 0 128 15,-4 122-34-15,-8-54-45 16,-1 10 2-16,0 8-71 15,4 3-1-15,0-6-2 16,9 9-183-16,0-27-164 16,0-16-924-16</inkml:trace>
  <inkml:trace contextRef="#ctx0" brushRef="#br1" timeOffset="-162572.48">12048 12320 1189 0,'0'0'773'0,"0"0"-614"15,0 0-97-15,0 0-61 16,0 0 138-16,0 0 0 16,-29 140-87-16,15-85-10 15,8 6-8-15,-3 5-22 16,3 1-24-16,4 23-10 15,2-17-269-15,0-13-446 0</inkml:trace>
  <inkml:trace contextRef="#ctx0" brushRef="#br1" timeOffset="-161758.68">11990 13654 1343 0,'0'0'394'15,"0"0"-239"-15,0 0-7 16,0 0-39-16,0 0 34 16,0 0-34-16,0 0-20 15,0-35-9-15,0 35-7 16,0 0-52-16,0 0 43 15,0 12-63-15,0 19 0 16,-8 11 97-16,-4 13-84 16,3 14 2-16,-2 5-16 15,9 4-6-15,2 29-68 16,0-23-202-16,13-14-374 0</inkml:trace>
  <inkml:trace contextRef="#ctx0" brushRef="#br1" timeOffset="-161227.75">12046 14959 1363 0,'0'0'597'15,"0"0"-415"-15,0 0-53 16,0 0-51-16,0 0-11 16,0 0-35-16,0 0 62 15,-2 96-27-15,-2-46-12 16,-2 13-54-16,4-1 7 16,2 2-8-16,-4 18-121 15,2-17-159-15,2-9-370 0</inkml:trace>
  <inkml:trace contextRef="#ctx0" brushRef="#br1" timeOffset="-160784.3">12106 16381 428 0,'0'0'356'0,"0"0"-119"16,0 0-237-1,0 0-166-15</inkml:trace>
  <inkml:trace contextRef="#ctx0" brushRef="#br1" timeOffset="-160472.9">12044 16150 927 0,'0'0'269'15,"0"0"-76"-15,0 0-23 16,0 0 16-16,0 0-29 16,0 0-1-16,0 0 64 15,-14-88-57-15,14 78 1 16,0 6-3-16,0 0-23 0,0 1-21 15,0 3-60-15,0 0-47 16,0 0 26-16,0 0-35 16,0 3-1-16,-9 21 0 15,3 18 13-15,-6 18-13 16,-1 17 0-16,0 8-47 16,-1-1-103-16,12 13-235 15,0-27-269-15,2-13-839 0</inkml:trace>
  <inkml:trace contextRef="#ctx0" brushRef="#br1" timeOffset="-160094.39">11990 16782 1136 0,'0'0'407'0,"0"0"-185"0,0 0-57 16,0 0-30-16,0 0 39 15,0 0-74-15,0 0-60 16,0 24-25-16,0-6-3 16,0 12-9-16,-2 6-3 15,-12 24-22-15,1-8-182 16,2-2-481-16</inkml:trace>
  <inkml:trace contextRef="#ctx0" brushRef="#br1" timeOffset="-159657.83">11874 17628 1041 0,'0'0'375'16,"0"0"-154"-16,0 0-88 16,0 0-28-16,0 0-6 15,0 0-13-15,-27 112-11 16,23-82 9-16,-5 7-62 15,5 2 10-15,-6 2-32 16,6 3 0-16,-2-4 0 16,-3 14-71-16,-1-14-169 15,8-6-407-15</inkml:trace>
  <inkml:trace contextRef="#ctx0" brushRef="#br1" timeOffset="-158620.59">12877 11418 1706 0,'0'0'506'0,"0"0"-348"16,0 0-25-16,0 0 25 15,0 0-41-15,0 0-61 16,0 0-2-16,143-6-29 16,-93 4-10-16,-4-1-3 0,1 3-12 15,-3 0-30-15,-4 0-122 16,1 3-163-16,-14 6-295 16,-10-2-1113-16</inkml:trace>
  <inkml:trace contextRef="#ctx0" brushRef="#br1" timeOffset="-158412.45">12964 11485 2018 0,'0'0'590'15,"0"0"-332"-15,0 0-133 0,0 0-65 16,0 0-45-16,0 0 4 15,143-7-17-15,-94 7-2 16,0 10-70-16,11 2-144 16,-8-4-258-16,-17-5-433 0</inkml:trace>
  <inkml:trace contextRef="#ctx0" brushRef="#br1" timeOffset="-158231.33">13558 11253 2114 0,'0'0'558'16,"0"0"-524"-16,0 0-10 15,0 0 4-15,23 135-22 16,-27-73 26-16,-23 8-32 0,-19 23-88 16,3-20-162-16,3-12-737 15</inkml:trace>
  <inkml:trace contextRef="#ctx0" brushRef="#br1" timeOffset="-156842.75">14291 10968 1684 0,'0'0'490'0,"0"0"-351"16,0 0-106-16,0 0 96 15,0 0-27-15,0 0-39 16,0 0-30-16,19 0-21 15,-21 40 153-15,-11 16-60 16,-7 11-57-16,-2 2 32 0,6-4-78 16,10-2 19-16,1-10-11 15,5-4 5-15,9-8 0 16,9-10-15-16,8-4-5 16,5-10-7-16,4-8-73 15,0-9-139-15,-4 0-94 16,-9-12-368-16</inkml:trace>
  <inkml:trace contextRef="#ctx0" brushRef="#br1" timeOffset="-156678.52">14081 11296 2058 0,'0'0'726'0,"0"0"-577"0,0 0 14 15,0 0-38-15,0 0-118 16,140-17 2-16,-82 17-9 15,12 0-91-15,14 0-141 16,-14 0-429-16,-14 0-690 0</inkml:trace>
  <inkml:trace contextRef="#ctx0" brushRef="#br1" timeOffset="-156362.06">14833 11342 1796 0,'0'0'797'0,"0"0"-539"16,0 0-53-16,0 0-103 16,0 0-74-16,0 0 32 15,0 0-60-15,91 5 0 16,-49 2-10-16,2 0-94 16,1 8-44-16,-11-3-396 15,-16-2-348-15</inkml:trace>
  <inkml:trace contextRef="#ctx0" brushRef="#br1" timeOffset="-156224.97">14852 11518 1114 0,'0'0'973'15,"0"0"-648"-15,0 0-69 16,0 0-164-16,0 0-31 16,132 2-61-16,-56 1-188 15,-12 4-303-15,-10-3-737 0</inkml:trace>
  <inkml:trace contextRef="#ctx0" brushRef="#br1" timeOffset="-154171.04">15541 11272 1204 0,'0'0'1133'0,"0"0"-803"0,0 0-251 15,0 0-32-15,0 0 67 16,0 0-105-16,0 0 7 15,-4 0-16-15,2 0-31 16,2 0-111-16,-2 0-321 16,2-3-718-16</inkml:trace>
  <inkml:trace contextRef="#ctx0" brushRef="#br1" timeOffset="-153798.62">15541 11272 1879 0,'11'-11'544'0,"-24"10"-418"15,9-16-38-15,2-5 45 0,2-2-44 16,6-5-87-16,23 4-2 16,0 1-5-16,7 6-29 15,-12 10-2-15,-4 8-21 16,-13 0 47-16,-7 26-24 15,-7 12 34-15,-31 12 19 16,-8 3-12-16,-10-3 26 16,0-9 18-16,2-9-24 15,12-10 34-15,11-11-31 16,13-8-29-16,7-3 62 16,11 0-22-16,0-14 18 15,23-3-59-15,10 1-18 16,11 5 17-16,1 10-22 0,8 1-80 15,-6 8-24 1,18 17-131-16,-18-2-106 0,-7-7-322 0</inkml:trace>
  <inkml:trace contextRef="#ctx0" brushRef="#br1" timeOffset="-153652.52">15871 11422 1003 0,'0'0'1234'0,"0"0"-1000"15,0 0-155-15,0 0-77 16,0 0 29-16,-31 114-22 16,19-74-9-16,8 6-26 0,4-9-322 15,0-12-587-15</inkml:trace>
  <inkml:trace contextRef="#ctx0" brushRef="#br1" timeOffset="-153298.28">16368 11214 1689 0,'0'0'697'16,"0"0"-639"-16,0 0-33 15,0 0-2-15,0 0 52 16,-140 119 6-16,113-91 40 16,9-8-96-16,3-5-9 15,13-6-13-15,2-4 14 16,0-1 7-16,11-2-24 16,13 0 0-16,14-2-18 15,4 0 18-15,3 0-21 16,7 1-6-16,-6-1-85 15,-4 4 35-15,-1 0-151 16,-12 1-243-16,-12-5-363 0</inkml:trace>
  <inkml:trace contextRef="#ctx0" brushRef="#br1" timeOffset="-153126.18">16482 11325 1781 0,'0'0'783'15,"0"0"-637"-15,0 0-146 16,0 0 85-16,0 0-61 16,-76 137 9-16,63-88-33 15,2 4-9-15,1-4-65 16,10-6-166-16,0-10-272 16,19-15-501-16</inkml:trace>
  <inkml:trace contextRef="#ctx0" brushRef="#br1" timeOffset="-152863">16821 11277 1843 0,'0'0'248'16,"0"0"-223"-16,0 0 168 15,-138 62 18-15,95-36-67 16,10-1-10-16,6-5-102 15,12-7-10-15,13-2 1 16,2-6-17-16,15 4 38 16,18-3-27-16,10 0-16 15,1 2 7-15,8-2-8 0,-8 0-42 16,-3 2-71 0,-2 1-133-16,-5-2-124 0,-14-5-440 0</inkml:trace>
  <inkml:trace contextRef="#ctx0" brushRef="#br1" timeOffset="-152667.87">16939 11275 1987 0,'0'0'755'0,"0"0"-664"15,0 0-85-15,0 0 60 16,-85 121-53-16,68-75 16 15,3 2-29-15,7-4 0 16,7-3-8-16,11-6-196 0,12-9-104 16,1-14-322-16</inkml:trace>
  <inkml:trace contextRef="#ctx0" brushRef="#br1" timeOffset="-152450.72">17267 11231 1888 0,'0'0'306'0,"0"0"-242"16,0 0 11-16,0 0 50 15,-132 101 79-15,110-69-75 16,16-4-93-16,6-2 9 16,0-7-44-16,0-5-2 0,10-7-13 15,8-7-130-15,0 0 10 16,0-39-244-16,-1 1-325 15,-3-1-135-15</inkml:trace>
  <inkml:trace contextRef="#ctx0" brushRef="#br1" timeOffset="-152294.52">17267 11231 1538 0,'-16'20'721'15,"18"-10"-617"-15,0 21-15 16,1 9 34-16,-3 9-20 16,0 7 51-16,-12 1-44 15,-8-1-81-15,-4-8 14 16,4-6-43-16,-7-9 11 15,10-8-1-15,1-9-10 0,5-5-12 16,11-11-203-16,0-4-428 16,4-17-739-16</inkml:trace>
  <inkml:trace contextRef="#ctx0" brushRef="#br1" timeOffset="-152043.18">17643 11287 1676 0,'0'0'235'16,"0"0"-125"-16,0 0 102 15,-120 101-23-15,76-62-37 16,6-1-45-16,9-6-40 0,13-6-27 16,14-6-32-1,2-3 44-15,13-2-19 0,21-6 1 16,8-3-34-16,4-2-12 15,10-4-88-15,16 0-110 16,-17-14-278-16,-10-2-384 0</inkml:trace>
  <inkml:trace contextRef="#ctx0" brushRef="#br1" timeOffset="-151896.02">17755 11337 1676 0,'0'0'783'15,"0"0"-611"-15,0 0-91 16,-81 128-4-16,64-73 22 16,-1 3-96-16,-3 6-3 0,6 15-57 15,1-15-329-15,6-15-879 16</inkml:trace>
  <inkml:trace contextRef="#ctx0" brushRef="#br1" timeOffset="-147059.04">17946 11269 859 0,'0'0'340'0,"0"0"-173"15,0 0 27-15,0 0 13 16,0 0-81-16,0 0-23 15,0 0-5-15,-13 41-41 16,13-33 24-16,0 2-35 16,0 1-27-16,0 1 26 15,9 1-32-15,-7 2 23 16,7 2 17-16,-4 1-38 16,-3 4 47-16,5-2-47 15,-3 0-9-15,-2-2 5 16,0-4 5-16,-2-2-15 0,0-2-1 15,0-2 9 1,0-3-6-16,-4 0-3 0,-9-1 0 16,-3-4 18-16,3 0-4 15,-3 0 3-15,3-9-17 16,9-11 2-16,-2-1-7 16,6-7 5-16,10-2 0 15,17-2-1-15,6-1 9 16,9 1-9-16,2 0 1 15,8 2-3-15,-7 2-21 16,-3 2 23-16,-11 6 1 16,-6 6-2-16,-12 2 16 15,-9 4-6-15,-4 2 91 16,0 0-14-16,-19 2-48 16,-10 0-37-16,-7 4 0 0,3 0 0 15,-4 4 0-15,14 10-9 16,0-2 9-16,17 1 0 15,6-2-21-15,0-1 21 16,17 0 0-16,16-2 0 16,12-7 10-16,9-1-22 15,-1 0-26-15,-4-2-46 16,3-13 35-16,-17 1-32 16,-6 5 54-16,-9-2 26 15,-15 4 2-15,-5 5 78 16,-2 2 13-16,-23 0-80 15,-6 0 18-15,0 11-28 16,0 9 17-16,4 4 9 0,6 1-16 16,13-6 18-1,3-1-30-15,5-5 1 0,0-4 2 16,11-3-3-16,10-3 0 16,-2-3-14-16,10 0-60 15,-4-17 14-15,2-2-50 16,-7-6 4-16,-1 4 57 15,0 1-9-15,-11 8 58 16,1 5 61-16,-6 7-59 16,-3 7 23-16,0 19 30 15,0 11 16-15,0 7 42 16,-5 3-39-16,-10-3-3 0,-6-6-29 16,4-3-35-1,-8-6 32-15,3-7-30 0,-3-3-9 16,6-6 0-16,5-5-70 15,14-8-103-15,0-10-126 16,0-13-394-16</inkml:trace>
  <inkml:trace contextRef="#ctx0" brushRef="#br1" timeOffset="-146707.53">18713 11147 833 0,'0'0'1223'0,"0"0"-880"16,0 0-266-16,0 0-11 16,0 0-47-16,0 0 35 0,0 0 42 15,99 21-95-15,-66-14 48 16,5-2-49-16,-11-5 1 16,-7 0-16-16,-7 0 13 15,-9 0 2-15,-4 0-6 16,0 0 18-16,0 0-3 15,0 2-9-15,0 7-24 16,-6 5 24-16,-5 10-24 16,-3 7 24-16,-1 6 0 15,3 9 19-15,-1 1-4 16,5 0-15-16,-2 1 0 16,-1-4-6-16,5-5-76 15,-6-1-74-15,8-11-165 16,-5-12-367-16</inkml:trace>
  <inkml:trace contextRef="#ctx0" brushRef="#br1" timeOffset="-146564.31">18586 11454 1493 0,'0'0'712'0,"0"0"-397"16,0 0-93-16,0 0-80 15,139-73-114-15,-86 61-19 16,8 4-18-16,-1 5-92 15,13 0-178-15,-13 3-251 16,-14 0-521-16</inkml:trace>
  <inkml:trace contextRef="#ctx0" brushRef="#br1" timeOffset="-145820.68">19335 11239 1252 0,'0'0'663'15,"0"0"-350"-15,0 0-95 16,0 0 5-16,0 0-28 16,0 0-122-16,0 0-14 15,21-38-59-15,-31 52-3 16,-14 11-12-16,-8 8 24 16,-1 4-9-16,-7-1 3 15,-2-4 16-15,11-6-17 16,4-7-2-16,9-6 0 0,7-5-9 15,11-6 9-15,0-2 0 16,4 0-12-16,23 0-17 16,13 0 16-16,3 0 13 15,3 0 0-15,6 0-14 16,-6 0 15-16,1 0-1 16,-5 2 0-16,-3-2-83 15,-13 0-96-15,-6 0-98 16,-7-11-52-16,-3-3-236 15,-10-5-734-15</inkml:trace>
  <inkml:trace contextRef="#ctx0" brushRef="#br1" timeOffset="-145664.25">19520 11265 1328 0,'0'0'855'0,"0"0"-565"0,0 0-198 16,0 0 57-16,0 0 39 15,-78 131-77-15,52-73-41 16,3 6-24-16,3 0-37 15,7 1-6-15,3-9-3 16,10-6-81-16,0-5-61 16,21-14-224-16,-1-14-378 0</inkml:trace>
  <inkml:trace contextRef="#ctx0" brushRef="#br1" timeOffset="-145085.6">19926 11221 1139 0,'0'0'561'0,"0"0"-351"15,0 0-49-15,0 0 47 16,0 0-72-16,0 0-55 16,0 0 9-16,-11 0-33 0,9-6-1 15,-5-2-30-15,7-2-16 16,0 0 63-16,0 0-64 15,2 1-7-15,16 0-4 16,2 5-7-16,0 4 9 16,2 0 0-16,-6 13 1 15,-7 13 28-15,-9 13 7 16,-7 7 67-16,-22 3-9 16,-11 1-55-16,-3-5 33 15,8-6-69-15,8-7 15 16,12-6-23-16,15-6 5 15,0-5-27-15,31-2 8 0,9-5-53 16,-2-2 58-16,-7-4-11 16,-13 0 25-16,-9 1 16 15,-9 4-10-15,-7 5 5 16,-26 10 2-16,-17 7-11 16,0 5-4-16,-6 2-4 15,2 6-207-15,21-11-279 16,10-7-796-16</inkml:trace>
  <inkml:trace contextRef="#ctx0" brushRef="#br1" timeOffset="-144958.3">20633 11614 1436 0,'0'0'0'0</inkml:trace>
  <inkml:trace contextRef="#ctx0" brushRef="#br1" timeOffset="-140486.43">14215 12173 1122 0,'0'0'644'0,"0"0"-412"16,0 0-80-16,0 0-6 16,0 0-58-16,0 0-17 15,0 0-43-15,0 4-22 16,-5 6 22-16,-3 7 14 16,-4 7-2-16,-3 10 66 15,-3 9-30-15,-2 10 5 16,2 5 2-16,3 2-48 15,1 2 20-15,3-4-49 0,11-5 6 16,0-7 1-16,0-6-2 16,11-8-11-16,7-6 0 15,9-3-42-15,2-9-45 16,9-11-205-16,-7-3-231 16,-11 0-217-16</inkml:trace>
  <inkml:trace contextRef="#ctx0" brushRef="#br1" timeOffset="-140335.25">13909 12501 2374 0,'0'0'544'0,"0"0"-453"0,0 0-56 16,166-80-27-1,-89 59-5-15,8 6-3 0,27 4-161 16,-25 3-221-16,-20 5-1036 15</inkml:trace>
  <inkml:trace contextRef="#ctx0" brushRef="#br1" timeOffset="-138295.4">14623 12645 728 0,'0'0'532'0,"0"0"-337"15,0 0-108-15,0 0-65 16,0 0 112-16,0 0-19 16,0 0-33-16,0-16 15 15,0 14 29-15,0 0 29 0,0-1-53 16,0 3-38 0,0 0 23-16,0 0-51 0,0 0-9 15,0 0 11-15,0 0-32 16,0 0 12-16,0 0-18 15,0 0 11-15,0 0-11 16,0 0 0-16,0 0 0 16,0 0-8-16,0 0-11 15,0 12 19-15,-14 13 50 16,-1 1-22-16,-5 4 35 16,-5-2-13-16,-2-1 3 15,-2-4-13-15,3-5-39 16,-3-4 18-16,-2-2-19 0,0-7 2 15,-6-4-11 1,6-1 3-16,0 0-54 0,4-8-6 16,10-9 23-16,8-5 37 15,9-2-20-15,0 1 26 16,13 3 72-16,8 6 13 16,0 8-7-16,8 6-30 15,0 0-47-15,0 8 31 16,-2 13-32-16,2 0 0 15,-4 4-14-15,2 10-79 16,-10-7-245-16,-1-8-595 0</inkml:trace>
  <inkml:trace contextRef="#ctx0" brushRef="#br1" timeOffset="-138006.18">14739 12980 1785 0,'0'0'1000'0,"0"0"-769"16,0 0-197-16,0 0-30 16,0 0-4-16,0 0-28 15,0 0 19-15,-109 138-134 16,59-92-171-16,6-10-431 0</inkml:trace>
  <inkml:trace contextRef="#ctx0" brushRef="#br1" timeOffset="-136589.15">15026 12714 1211 0,'0'0'542'0,"0"0"-334"0,0 0 2 15,0 0-70-15,0 0 37 16,0 0-88-16,0 0-1 16,0-34-12-16,0 34-52 15,0 0 29-15,-2 7-53 16,-9 13 8-16,2 12 38 15,-4 8-19-15,-1 4-11 16,3-2-16-16,-2-6 15 16,8-3-19-16,-2-11 4 15,5-7 0-15,2-6-5 16,0-5 13-16,0-4-8 16,0 0 0-16,0 0 9 15,0-13-32-15,0-19-74 0,14-3-73 16,3-4 118-1,6 4-1-15,-3 9 53 0,0 9 18 16,-2 9-6-16,-5 8 45 16,-1 0-32-16,-4 8 41 15,1 14 10-15,-5 6-46 16,4 4 3-16,-8 3-32 16,2-2-1-16,0 1-21 15,7-5-201-15,-1-9-307 16,6-11-582-16</inkml:trace>
  <inkml:trace contextRef="#ctx0" brushRef="#br1" timeOffset="-136422.98">15282 12912 2261 0,'0'0'603'0,"0"0"-552"15,0 0-30-15,0 0 24 16,0 0-17-16,0 0 38 15,0 0-66-15,128 8-156 16,-77-5-165-16,-8 1-266 16,-10-4-421-16</inkml:trace>
  <inkml:trace contextRef="#ctx0" brushRef="#br1" timeOffset="-136204.68">15610 12934 1483 0,'0'0'765'0,"0"0"-598"16,0 0-158-16,0 0-9 15,43-113-150-15,-28 79-40 0,1 5 86 16,-5 6 39 0,-7 11 65-16,1 12 83 0,-5 0 13 15,0 28 120-15,-9 14-13 16,-4 11-77-16,-3 5-41 16,3-3-85-16,9 0 0 15,4-1-43-15,4-14-199 16,13-15-346-16</inkml:trace>
  <inkml:trace contextRef="#ctx0" brushRef="#br1" timeOffset="-135941.41">16322 12659 2140 0,'0'0'684'16,"0"0"-518"-16,0 0-140 15,0 0-17-15,0 0-8 16,0 0-1-16,0 0-69 0,118 2-222 15,-96 12-271 1,-15-2-376-16</inkml:trace>
  <inkml:trace contextRef="#ctx0" brushRef="#br1" timeOffset="-135820.28">16221 12847 1864 0,'0'0'485'15,"0"0"-402"-15,0 0-83 16,0 0 0-16,165-4-207 15,-102-7-575-15</inkml:trace>
  <inkml:trace contextRef="#ctx0" brushRef="#br1" timeOffset="-135386.95">17456 12254 1714 0,'0'0'664'15,"0"0"-422"-15,0 0-60 16,0 0-142-16,0 0-38 16,0 0 8-16,0 0 13 15,-31 118 89-15,13-49-48 16,5-2-31-16,4 1 26 15,5-5-58-15,4-7 7 16,0-5-8-16,4-10 0 16,11-7-2-16,10-8-44 15,-5-8-110-15,7-18-114 16,-5 0-336-16,-13-6-723 0</inkml:trace>
  <inkml:trace contextRef="#ctx0" brushRef="#br1" timeOffset="-135241.86">17184 12579 2359 0,'0'0'671'16,"0"0"-559"-16,0 0-42 15,0 0-16-15,0 0-54 16,158-22-21-16,-69 22-67 16,-10 0-498-16,-15 0-766 0</inkml:trace>
  <inkml:trace contextRef="#ctx0" brushRef="#br1" timeOffset="-129304.33">17556 12869 795 0,'0'0'495'0,"0"0"-331"16,0 0-33-16,0 0 44 15,0 0 49-15,0 0-85 16,0 0 4-16,-67 93-47 15,67-77-61-15,0-2 27 16,9-4-47-16,9-3-5 16,9-7-10-16,0 0-36 15,2 0-45-15,0-9-21 0,-14-7 10 16,-1-2 79-16,-14 0 10 16,0 0 3-16,-12 1 105 15,-9 5 3-15,-4 2-9 16,-4 5-32-16,2 5-61 15,0 0-6-15,5 15-10 16,2 9-188-16,13-3-300 0</inkml:trace>
  <inkml:trace contextRef="#ctx0" brushRef="#br1" timeOffset="-129078.18">17759 13066 1478 0,'0'0'864'16,"0"0"-630"-16,0 0-144 15,0 0-38-15,0 0 25 16,0 0-68-16,0 0 3 16,-104 100-4-16,88-68-8 15,5-1-120-15,11-4-141 16,0-7-339-16,4-8-795 0</inkml:trace>
  <inkml:trace contextRef="#ctx0" brushRef="#br1" timeOffset="-128778.72">17909 12918 1508 0,'0'0'695'16,"0"0"-476"-16,0 0-133 15,0 0 26-15,0 0 15 16,-125 18-63-16,113 2 5 16,12-2-53-16,0 2-7 15,14-6 12-15,17-2-21 16,9-8-1-16,3-4-52 16,-3 0-68-16,-9-7 54 15,-8-8 1-15,-15-5 36 16,-8 0 24-16,0-3 5 15,-15 6 1-15,-10 4 13 0,1 9-4 16,-3 4-18-16,2 0-18 16,14 13-213-16,7 1-293 15,4-7-355-15</inkml:trace>
  <inkml:trace contextRef="#ctx0" brushRef="#br1" timeOffset="-128427.04">18162 12905 1805 0,'0'0'564'0,"0"0"-472"15,0 0-62-15,0 0 58 16,0 0 19-16,0 0-41 0,0 0 1 16,-66 112-67-1,57-93 1-15,7-7 1 0,0-5 11 16,2-7 1-16,0 0-14 15,0 0 0-15,17 0-2 16,6-7-50-16,-1-3 24 16,5 1 27-16,-10 0 1 15,-1 9 25-15,-5 0-12 16,0 0 2-16,-6 18 35 16,-3 4-40-16,-2 2 23 15,0 5-14-15,0-4-8 16,-4-1-22-16,-10-2 10 15,3-3-93-15,-5-5-87 16,1-5-295-16,1-6-192 0</inkml:trace>
  <inkml:trace contextRef="#ctx0" brushRef="#br1" timeOffset="-128282.68">18162 12846 1876 0,'0'0'640'0,"0"0"-444"15,0 0-69-15,135-53-115 16,-91 44 8-16,-3 9-20 16,11 0-157-16,-4 0-300 15,-13 3-559-15</inkml:trace>
  <inkml:trace contextRef="#ctx0" brushRef="#br1" timeOffset="-128009.46">18718 12819 2096 0,'0'0'742'0,"0"0"-462"16,0 0-120-16,0 0-124 0,0 0-27 16,0 0-9-16,0 0-87 15,-7 28-250-15,-2 4-184 16,7-2-505-16</inkml:trace>
  <inkml:trace contextRef="#ctx0" brushRef="#br1" timeOffset="-127886.31">18691 13205 1790 0,'0'0'586'16,"0"0"-419"-16,0 0 17 16,-85 104-78-16,50-70-42 15,-10 0-61-15,-13 10-3 16,7-8-253-16,10-8-480 0</inkml:trace>
  <inkml:trace contextRef="#ctx0" brushRef="#br1" timeOffset="-127139.46">19070 12992 1416 0,'0'0'688'16,"0"0"-410"-16,0 0 31 15,0 0-51-15,0 0-108 16,0 0 1-16,0 0-110 16,27-70-29-16,-5 34-24 0,7-4 7 15,5 1 5 1,-12 5 0-16,2 7-15 0,-10 7 2 16,-8 6 13-16,-4 7 0 15,-2 7-17-15,0 0 17 16,0 12-7-16,-2 20 4 15,-13 8 3-15,-1 8-21 16,3 3 21-16,-1-7-2 16,12-5-52-16,2-8-121 15,11-13-117-15,16-9-187 16,2-9-319-16</inkml:trace>
  <inkml:trace contextRef="#ctx0" brushRef="#br1" timeOffset="-126754.2">19520 12811 2099 0,'0'0'598'0,"0"0"-518"16,0 0-79-16,0 0 50 15,-127 75-3-15,92-48-5 16,4-4 23-16,6-9-66 16,16-5 9-16,9-2 4 15,7-2-11-15,24-2 22 16,13-1-24-16,12-2 0 15,4 0-10-15,5 0-5 16,-7-2-27-16,-11-6-79 16,-5-2-119-16,-13 0 15 15,-11-2-57-15,-11 0-15 0,-7-2-38 16,0 2 203-16,-21-1 132 16,4 4 308-16,3 2-13 15,1 5 8-15,6 2-86 16,-2 0-49-16,-2 18-13 15,0 12-41-15,-9 13-26 16,2 9-18-16,-5 4-62 16,6 4 22-16,1-2-30 15,5-3-24-15,11 1-69 16,0-15-235-16,9-12-313 0</inkml:trace>
  <inkml:trace contextRef="#ctx0" brushRef="#br1" timeOffset="-126324.61">20245 12599 1650 0,'0'0'798'16,"0"0"-446"-16,0 0-158 16,0 0-37-16,0 0-25 15,0 0-75-15,0 0-15 16,62-44-42-16,-22 36 0 16,5-1-12-16,-1 6 9 15,1 3-32-15,-7 0-27 16,-11 0-94-16,-21 3-212 15,-6 11-265-15,0 0-263 0</inkml:trace>
  <inkml:trace contextRef="#ctx0" brushRef="#br1" timeOffset="-126186.52">20276 12693 834 0,'0'0'1212'0,"0"0"-860"16,0 0-208-16,0 0 103 15,0 0-77-15,0 0-123 16,0 0-22-16,83 12-25 15,-35-3-260-15,-3-4-220 16,-7-1-530-16</inkml:trace>
  <inkml:trace contextRef="#ctx0" brushRef="#br1" timeOffset="-125366.65">20982 12637 1560 0,'0'0'669'0,"0"0"-462"16,0 0 33-16,0 0-24 0,0 0-99 16,0 0-25-16,0 0-92 15,94-71 12-15,-65 42-28 16,0-5 11-16,-2-5-34 16,-5-1-50-16,1 2-37 15,-6 3 8-15,-3 10 118 16,-3 7 0-16,-11 10 159 15,0 8-122-15,0 0-37 16,0 14-6-16,0 23-14 16,-13 14 12-16,-7 11 8 15,-1 7-12-15,4-3-103 16,7 3-115-16,6-16-146 16,4-19-492-16</inkml:trace>
  <inkml:trace contextRef="#ctx0" brushRef="#br1" timeOffset="-125190.48">21375 12645 1925 0,'0'0'551'16,"0"0"-464"-16,0 0-79 16,0 0 5-16,0 0 71 15,-83 114-47-15,64-72-25 16,-2 0-12-16,15-6-58 15,6-6-130-15,0-9-351 16,4-12-782-16</inkml:trace>
  <inkml:trace contextRef="#ctx0" brushRef="#br1" timeOffset="-124713.86">21632 12305 2165 0,'0'0'642'0,"0"0"-509"0,0 0-49 16,0 0-66-16,0 0 32 16,0 0-10-16,0 0-39 15,35-5 23-15,-10 5-24 16,4 0 0-16,-10 0-6 16,2 0 18-16,-8 0-12 15,-6 0 0-15,-5 0 9 16,3 0-13-16,-5 0 4 15,0 0 0-15,0 5-11 16,0 10-5-16,0 9 15 16,0 10 1-16,-5 10 0 15,-2 6 4-15,-2 4-4 16,3-1 0-16,-6-1-6 0,8-3-10 16,-5-8-69-16,5-4-181 15,-12-8-77-15,3-7-197 16,-8-12-225-16</inkml:trace>
  <inkml:trace contextRef="#ctx0" brushRef="#br1" timeOffset="-124582.75">21531 12555 1788 0,'0'0'720'0,"0"0"-563"16,0 0-99-16,147-37-58 0,-89 34-14 15,0 1-54 1,15 2-146-16,-15 0-269 0,-13 0-694 0</inkml:trace>
  <inkml:trace contextRef="#ctx0" brushRef="#br1" timeOffset="-123687.88">22278 12334 1475 0,'0'0'672'0,"0"0"-403"16,0 0 2-16,0 0-110 16,0 0-105-16,0 0-6 15,0 0-44-15,-116-14 3 16,76 54 49-16,-1 9-27 15,12 4 22-15,10 0-5 0,7-2-48 16,10-4 46-16,2-6-46 16,0-8 0-16,16-6-9 15,-1-10 1-15,1-7 8 16,-3-4-6-16,-3-6-21 16,-10 0 26-16,0 0 1 15,0-12-28-15,-21-4 17 16,1 2-22-16,-7 6 33 15,-2 8-102-15,12 0-280 16,6 0-351-16</inkml:trace>
  <inkml:trace contextRef="#ctx0" brushRef="#br1" timeOffset="-123409.52">22249 12735 2080 0,'0'0'505'0,"0"0"-429"15,0 0-75-15,0 0 81 16,116-130-70-16,-74 77 0 16,1-2-12-16,-8-1-53 15,1 3 53-15,-14 9 0 16,-2 10 11-16,-14 12 196 16,2 10-57-16,-8 12-71 15,0 3-79-15,-8 30 11 16,-9 18-13-16,-3 15 2 15,-5 9 0-15,1 8-13 16,6-2-17-16,9 10-118 16,5-17-127-16,4-19-346 0</inkml:trace>
  <inkml:trace contextRef="#ctx0" brushRef="#br1" timeOffset="-123246.4">23109 12830 2562 0,'0'0'0'0</inkml:trace>
  <inkml:trace contextRef="#ctx0" brushRef="#br1" timeOffset="-103255.56">14044 13992 1209 0,'0'0'500'16,"0"0"-352"-16,0 0 10 16,0 0-77-16,0 0 84 15,0 0-62-15,-8-70-37 16,8 60 82-16,0 2-64 16,0 0 29-16,0 2-14 15,0-1-47-15,0 7 56 16,0-3-50-16,0 3-49 15,0 0 6-15,0 0-15 16,0 0 0-16,0 0 0 16,0 6-9-16,0 17 3 15,-6 21 3-15,-5 11 3 16,-3 13 19-16,-1 10-8 0,-3 1-11 16,0-1 1-16,9-6 19 15,0-4-20-15,5-7 0 16,4-7 0-16,0-7-14 15,0-10 16-15,13-3-2 16,7-7 0-16,7-9-6 16,4-7 0-16,7-7-62 15,3-4-87-15,-4-14-146 16,-8-9-289-16,-11-8-596 0</inkml:trace>
  <inkml:trace contextRef="#ctx0" brushRef="#br1" timeOffset="-103099.46">13722 14451 2248 0,'0'0'548'0,"0"0"-468"15,0 0 8-15,0 0-81 16,0 0 10-16,181-56-17 16,-106 49-71-16,35 7-145 15,-23 0-314-15,-18 0-699 0</inkml:trace>
  <inkml:trace contextRef="#ctx0" brushRef="#br1" timeOffset="-101717.14">14881 14147 176 0,'0'0'1389'16,"0"0"-1090"-16,0 0-166 15,0 0 135-15,0 0-15 16,0 0-71-16,0 0-51 16,0-8-59-16,0 8-30 15,0 0 33-15,0 0-57 0,0 0 7 16,0 0 3-16,0 0-28 15,0 0 50-15,0 0-37 16,0 0-13-16,0 0 36 16,0 0-27-16,0 0-9 15,0 0 1-15,0 0 22 16,0 0-19-16,0 0-4 16,0 0 0-16,0 0-13 15,0 0 13-15,0 0 0 16,0 0 0-16,0 0 14 15,0 0-16-15,0 0 2 16,0 0 0-16,0 0-10 16,0 0 11-16,0 0-1 0,0 0 0 15,0 0 16-15,0 0-22 16,0 0 6-16,0 0 0 16,0 0-16-16,0 0 22 15,0 0-6-15,0 0 0 16,0 0 0-16,0 0-17 15,10 6 17-15,9 12 0 16,8 4-16-16,6 5 28 16,5 0-12-16,7 4 0 15,-1-4 13-15,10 1-22 16,-7-2 9-16,6-3-44 16,-6-4 43-16,1 0-37 15,-13-8 26-15,-2 0 0 16,-8-6-18-16,-10 0 15 15,-6-1 13-15,-7-4 2 0,-2 2-14 16,0-1 36-16,0 2-17 16,-19 9-2-16,-17 10 13 15,-20 10-10-15,-13 14-6 16,-13 14 0-16,-12 8-7 16,-5 6-1-16,8 7-32 15,-18 20-156-15,29-22-181 16,15-17-424-16</inkml:trace>
  <inkml:trace contextRef="#ctx0" brushRef="#br1" timeOffset="-100864.08">16484 13924 523 0,'0'0'198'0,"0"0"1128"16,0 0-839-16,0 0-359 15,0 0-37-15,0 0-2 16,0 0-72-16,40-61-7 16,-40 112 5-16,-22 43-3 15,-11 37 63-15,4-3-36 16,2-23-32-16,11-36 20 15,16-20-27-15,0-1 0 16,0 1-6-16,4 0 24 16,21-9-21-16,4-12 3 15,9-7-51-15,3-12-51 16,-2-9-209-16,-3-12-204 0,-18-14-487 16</inkml:trace>
  <inkml:trace contextRef="#ctx0" brushRef="#br1" timeOffset="-100736.99">16170 14342 1945 0,'0'0'759'0,"0"0"-568"15,0 0-107-15,0 0-76 16,0 0 1-16,169-55-9 16,-53 52-33-16,-16 3-185 15,-15 0-414-15</inkml:trace>
  <inkml:trace contextRef="#ctx0" brushRef="#br1" timeOffset="-100111.48">17053 14482 681 0,'0'0'722'16,"0"0"73"-16,0 0-555 15,0 0-200-15,0 0-36 16,0 0 15-16,0 0-19 0,-10 68 119 16,-11-20-80-16,-13 4 39 15,1-4-31-15,2-4-32 16,-6-7 18-16,4-7-27 16,2-10-6-16,-7-4 6 15,5-12-6-15,-5-4-25 16,7-6-57-16,4-21 36 15,11-5 38-15,12-1-41 16,4 2 49-16,4 7 34 16,23 8-11-16,4 12 20 15,7 4-40-15,5 0 6 16,-1 18-9-16,3 6 0 16,10 16-21-16,-10-3-167 15,-12-9-420-15</inkml:trace>
  <inkml:trace contextRef="#ctx0" brushRef="#br1" timeOffset="-99851.31">17164 14725 1637 0,'0'0'717'16,"0"0"-574"-16,0 0-143 15,0 0 0-15,0 0 90 0,0 0-24 16,-9 118-14-16,-4-78-49 16,6 2-3-16,-6 0-61 15,4-4-213-15,3-14-587 0</inkml:trace>
  <inkml:trace contextRef="#ctx0" brushRef="#br1" timeOffset="-99425.91">17514 14592 1800 0,'0'0'662'16,"0"0"-534"-16,0 0-122 15,0 0 28-15,0 0 0 16,0 0 54-16,0 0-33 16,0 126 2-16,0-100-49 15,0-2-8-15,0-8 0 16,0-5 15-16,-2-4-15 15,2-4 0-15,0-3-87 16,-2 0 50-16,2-7-19 16,0-12-84-16,0-8-41 0,2 0 98 15,13 0 83-15,1 9 50 16,1 9 47-16,4 2 94 16,-5 7-50-16,-1 0-55 15,1 0-36-15,-1 10-50 16,-1 7 30-16,3 4-30 15,4 4-76-15,1 0-127 16,0-4-272-16,-4-9-497 0</inkml:trace>
  <inkml:trace contextRef="#ctx0" brushRef="#br1" timeOffset="-99039.06">17924 14718 1373 0,'0'0'1087'16,"0"0"-823"-16,0 0-119 16,0 0-17-16,0 0 16 15,0 0 15-15,0 0-103 16,-9-44-41-16,9 44-15 15,12 0-4-15,7 0 2 16,10 0-63-16,21 6-117 16,-13 3-320-16,-1-2-423 0</inkml:trace>
  <inkml:trace contextRef="#ctx0" brushRef="#br1" timeOffset="-98773.86">18281 14787 2407 0,'0'0'426'0,"0"0"-426"16,0 0-76-16,0 0 65 16,49-108 4-16,-36 65 7 15,-1-1 0-15,-1 4-116 16,-3 2 72-16,4 6 16 16,-10 9 28-16,5 12 159 15,-7 7-20-15,2 4-87 16,-2 14-52-16,0 20-2 15,0 15 1-15,0 10 1 16,0 5-16-16,0 2-33 16,0 11-159-16,0-15-108 15,4-16-493-15</inkml:trace>
  <inkml:trace contextRef="#ctx0" brushRef="#br1" timeOffset="-98513.38">19041 14561 2777 0,'0'0'365'0,"0"0"-365"16,0 0-96-1,0 0-45-15,0 0-218 0,0 0-118 16,0 0-373-16</inkml:trace>
  <inkml:trace contextRef="#ctx0" brushRef="#br1" timeOffset="-98439.33">19003 14841 1506 0,'0'0'340'15,"0"0"-340"-15,0 0-104 0</inkml:trace>
  <inkml:trace contextRef="#ctx0" brushRef="#br1" timeOffset="-97418.5">20008 14151 127 0,'0'0'1433'15,"0"0"-1034"-15,0 0-118 0,0 0 27 16,0 0-26-16,-6-108-143 15,6 106-42-15,-2 2-97 16,2 2 10-16,-5 26-22 16,1 18 24-16,-1 14-3 15,-6 12 6-15,2 2-3 16,3-4 2-16,-4-9-14 16,6-6 0-16,2-12-15 15,0-8 21-15,2-8-6 16,0-11 0-16,0-6-35 15,0-5 34-15,0-5-42 16,0-9 43-16,0-26-23 0,8-16-252 16,13-16 93-1,-1-7 70-15,6 2 27 0,1 8 85 16,-7 12 31-16,1 14 67 16,-6 9 66-16,-7 12-48 15,2 7 6-15,-1 5-51 16,-1 5-62-16,8 0 18 15,5 7-26-15,-4 15-1 16,-3 10 27-16,-12 6-27 16,-2 8 34-16,-7 6-12 15,-25 1-20-15,-1-3 22 16,0-6-23-16,-1-8-1 16,12-9 0-16,9-13 20 0,4-5-29 15,9-9 9 1,9 0-30-16,20 0 28 0,15-14-28 15,12-2-29-15,-2 3 20 16,-8 10 10-16,-5 3 23 16,-12 2 6-16,-14 19 0 15,-13 11 38-15,-2 3-20 16,-15 5 12-16,-14 0 0 16,-7-4-20-16,0-4 24 15,10-6-34-15,1-8 0 16,17-8-18-16,8-6-23 15,0-4-54-15,19 0-109 16,57-32-37-16,-5-1-253 16,6-8-488-16</inkml:trace>
  <inkml:trace contextRef="#ctx0" brushRef="#br1" timeOffset="-96981.8">20775 14506 760 0,'0'0'814'0,"0"0"-429"16,0 0 4-16,0 0-120 15,0 0-93-15,0 0-88 16,0 0-22-16,-55 35 22 15,-3 2 0-15,2-2-61 16,15-10 14-16,20-7-41 16,7-8 0-16,12-4-15 15,2-6 15-15,6 0-12 16,25-8-11-16,14-16-25 16,7-8-8-16,3-1-154 15,-10-1 25-15,-14 10 139 0,-16 15 46 16,-7 9 17-16,-8 1 17 15,-8 24 66-15,-7 5 19 16,2-2-85-16,6-2-25 16,7-6 27-16,0-8-34 15,16-4 10-15,15-8-12 16,9 0-29-16,3-13-42 16,-8-10-94-16,1-7 37 15,-14 2 63-15,-4 2 13 16,-12 8 52-16,-6 12 116 15,0 6-2-15,0 0-43 16,-4 24-20-16,-7 2 13 16,11 2 9-16,0 4-43 0,0-8 5 15,20-1-35-15,14-12 18 16,1-4-39-16,5-7-6 16,16-10-160-16,-14-15-112 15,-11-5-465-15</inkml:trace>
  <inkml:trace contextRef="#ctx0" brushRef="#br1" timeOffset="-96838.45">21201 13916 1475 0,'0'0'1190'0,"0"0"-1089"16,-121 46-89-16,61 5-12 15,-2 11-9-15,-7 31-37 16,13-12-131-16,23-16-356 0</inkml:trace>
  <inkml:trace contextRef="#ctx0" brushRef="#br1" timeOffset="-96147.91">21950 13874 1249 0,'0'0'1167'0,"0"0"-870"0,0 0-268 16,0 0-28-16,0 0-1 16,0 0 19-16,-81 171 98 15,66-91-56-15,-1 2-27 16,8 0 26-16,-3-4-51 15,-1-9 4-15,3-8-10 16,3-10 15-16,4-12-16 16,-5-12-2-16,5-11 0 15,2-10-11-15,0-6 17 16,0-8-6-16,22-24 0 16,9-12-85-16,10-2 22 15,1 4-46-15,-7 14 57 16,-4 15 51-16,-8 13-28 0,-17 9 29 15,-6 21 14-15,-8 8 24 16,-30 3 67-16,-7 5-45 16,-1-5-12-16,1-7-11 15,9-10-28-15,16-7-2 16,9-12-7-16,11-5-28 16,0 0 28-16,33-17-68 15,19-15-239-15,6-9-23 16,6-2-227-16,1 2 256 15,-21 11 301-15,-13 16 297 16,-17 14 28-16,-14 2-130 16,0 26 0-16,-18 7-6 15,-5 2-62-15,10 4-5 0,7-8-82 16,6-5-39 0,6-8 25-16,26-5-25 0,1-14-1 15,8-1 0-15,-6-8-29 16,-4-18 29-16,-4-8-24 15,-12-4 6-15,-6-4 4 16,-9-2-20-16,0 3-15 16,-11-5-66-16,-7 8-120 15,3 7-331-15</inkml:trace>
  <inkml:trace contextRef="#ctx0" brushRef="#br1" timeOffset="-96006.7">22411 13950 2349 0,'0'0'536'0,"0"0"-466"0,0 0-70 16,0 0 17-16,0 0 2 15,2 123-19-15,-21-49-39 16,-4-9-190-16,5-14-467 0</inkml:trace>
  <inkml:trace contextRef="#ctx0" brushRef="#br1" timeOffset="-95699.45">22938 14273 1952 0,'0'0'803'0,"0"0"-710"16,0 0-93-16,0 0 0 15,-2 103 22-15,-1-52 54 16,3 7-49-16,0-2-3 16,0-1-24-16,0-9 12 15,3-6-31-15,8-11-20 16,7-14-148-16,10-15-68 15,1-12-246-15,0-16-714 0</inkml:trace>
  <inkml:trace contextRef="#ctx0" brushRef="#br1" timeOffset="-95525.34">23263 14142 2436 0,'0'0'571'15,"0"0"-571"-15,0 0 10 16,0 0-20-16,-20 137 20 15,6-71 23-15,8 7-33 16,-5 3 1-16,9-4-23 16,2-5-13-16,0-2-196 15,0-16-115-15,0-20-626 0</inkml:trace>
  <inkml:trace contextRef="#ctx0" brushRef="#br1" timeOffset="-95161.09">22654 14451 1164 0,'0'0'1613'0,"0"0"-1366"15,0 0-246-15,0 0 29 16,0 0-30-16,172-12 0 16,-93 12 0-16,9 0 0 15,6 0 0-15,2 0-7 16,-7 0-48-16,-18 0 53 15,-19 7-20-15,-23 6-4 16,-18 10 26-16,-11 9 0 0,-9 6 54 16,-9 2-2-16,1 1-51 15,7-8 33-15,8-5-34 16,2-8 0-16,16-5-5 16,15-14 5-16,9-1-9 15,-5-5-41-15,-6-22-66 16,-6-3 52-16,-12-5-4 15,-11 2 15-15,0 5 53 16,-40 11-63-16,0 10-71 16,4 5-379-16</inkml:trace>
  <inkml:trace contextRef="#ctx0" brushRef="#br1" timeOffset="-94249.06">23816 14788 709 0,'0'0'1607'0,"0"0"-1250"0,0 0-280 16,0 0 40-1,0 0 20-15,0 0-61 0,0 0-49 16,49-84-12-16,-49 106-15 16,-15 14 0-16,-8 11 0 15,3 5-8-15,-5 0 8 16,12 8-74-16,7-13-203 16,6-18-389-16</inkml:trace>
  <inkml:trace contextRef="#ctx0" brushRef="#br1" timeOffset="-93956.6">24643 14133 2002 0,'0'0'369'0,"0"0"-256"16,0 0 9-16,0 0-55 16,0 0-67-16,0 0 110 15,-6 146-36-15,-2-74-10 16,6 7-39-16,0-3-7 16,2-2-15-16,-2-6-3 15,2-4-42-15,0-6-77 16,0-5-172-16,0-18-246 0,0-14-643 0</inkml:trace>
  <inkml:trace contextRef="#ctx0" brushRef="#br1" timeOffset="-93567.32">24415 14514 1313 0,'0'0'1113'0,"0"0"-1033"16,0 0-80-16,130-31-1 15,-73 31 1-15,7 0 21 16,-14 9 25-16,-7 13 37 16,-12 4 20-16,-11 6-28 15,-11 4 2-15,-2-2-38 0,-7 0-33 16,0-3 6 0,2-8-12-16,9-1 0 0,5-9-6 15,1-12-104-15,10-1-81 16,2-12-87-16,12-38-263 15,-10-4 0-15,-5 4-371 16,-10 12 912-16,-14 28 734 16,-2 8 128-16,0 2-289 15,0 0-434-15,-4 14-138 16,-10 12 107-16,1 8-60 16,2 0-11-16,6 2-20 15,3-4-7-15,2-6-20 16,0-6-96-16,0-5-112 15,0-15-21-15,2 0-252 16,-2-7-46-16</inkml:trace>
  <inkml:trace contextRef="#ctx0" brushRef="#br1" timeOffset="-93321.08">25051 14558 679 0,'0'0'983'16,"0"0"-502"-16,0 0-277 16,122-75-61-16,-83 70-94 15,-11 3 37-15,-1 2-54 16,-11 0-31-16,-8 0 10 15,-8 12 1-15,0 6-12 16,-8 10 82-16,-17 4-2 16,0 6 35-16,10 3-62 15,9-2-43-15,6-1 21 16,0-6-22-16,21-3-7 0,15-12-2 16,7-8-3-16,-1-9 2 15,3 0-134-15,1-29-157 16,-8-2-92-16,-20-6-547 0</inkml:trace>
  <inkml:trace contextRef="#ctx0" brushRef="#br1" timeOffset="-93160.97">25360 13944 2333 0,'0'0'564'15,"0"0"-498"-15,0 0-66 0,0 0 7 16,-148 118-13 0,63-31 6-16,13-15-228 0,12-12-390 0</inkml:trace>
  <inkml:trace contextRef="#ctx0" brushRef="#br1" timeOffset="-92366.96">26348 13758 1802 0,'0'0'215'16,"0"0"-151"-16,0 0 22 16,0 0-12-16,0 0 19 15,0 0-75-15,0 0 79 16,-49 192 86-16,20-55-66 16,5-7 16-16,6-22-29 0,9-32-77 15,5-19 27-15,4 5-49 16,0 2-4-16,0 2 1 15,13-8 9-15,5-12-11 16,8-13 0-16,6-13-9 16,6-12-5-16,-1-8 7 15,3-6-41-15,-1-27-1 16,-8-6-129-16,-7-4 32 16,-8 3 89-16,-12 12 57 15,-4 15 103-15,0 10-13 16,-11 3-77-16,-9 23-10 15,-3 8 7-15,6 8 13 16,1 0 22-16,5-1-44 0,7-2 33 16,4-6-34-1,0-4-10-15,0-7-26 0,0-6-155 16,0-13-29-16,0-5-133 16,0-17-410-16</inkml:trace>
  <inkml:trace contextRef="#ctx0" brushRef="#br1" timeOffset="-92252.88">26471 14347 2352 0,'0'0'504'0,"0"0"-392"15,0 0-112-15,129-15-9 16,-65 15-35-16,-6 13-171 16,-8 4-400-16</inkml:trace>
  <inkml:trace contextRef="#ctx0" brushRef="#br1" timeOffset="-91932.68">27309 14177 1669 0,'0'0'502'0,"0"0"-381"15,0 0-63-15,-132 28-2 16,88 16 112-16,6 16-53 16,9 7 11-16,18 3-44 0,11-4-52 15,0-8 23 1,18-8-49-16,13-12-2 0,9-12 13 16,3-10-15-16,3-16-2 15,1 0-38-15,0-26-107 16,-12-20 0-16,-2-16-94 15,2-65-109-15,-14 13-167 16,-5 1-14-16</inkml:trace>
  <inkml:trace contextRef="#ctx0" brushRef="#br1" timeOffset="-91028.63">27501 13918 1303 0,'0'0'878'0,"0"0"-384"16,0 0-297-16,0 0-160 16,0 0-24-16,0 0-13 15,-13 119 42-15,3-36-27 16,4 6 54-16,-1-2-47 0,3-7-20 15,2-12 1-15,2-12 4 16,0-15-7-16,0-10 0 16,0-13 3-16,0-10-25 15,0-8 17-15,6 0 5 16,14-18-14-16,2-19-88 16,9-2-6-16,3-1 32 15,-7 8 70-15,-7 12 5 16,-1 13 1-16,2 7 0 15,-3 0-12-15,7 8 24 16,4 9-4-16,6-6-8 16,5-2 0-16,2-5-6 15,-1 0 6-15,-10-4 0 16,-6 0 3-16,-19 0 10 0,-6 0 5 16,-6 4 33-1,-31 10-39-15,-11 7 31 0,-8 11-30 16,0 3 20-16,12-3-25 15,13-4 8-15,17-7-13 16,12-10-3-16,2-9 0 16,16-2-18-16,17 0 14 15,7-13-50-15,4-12-62 16,-1-3-59-16,-3 2 104 16,-13 3 34-16,-9 9 37 15,-5 5 47-15,-11 9-5 16,0 0-26-16,2 2 5 0,4 14 37 15,5 1-1-15,3 3-48 16,10-8-9-16,3-7 24 16,5-5-24-16,4 0-1 15,2-14-96-15,-9-9-55 16,-4 2 64-16,-9-1 1 16,-5 4 57-16,-7 6 30 15,1 8 138-15,-7 4 52 16,0 5-132-16,0 32-47 15,0 15 83-15,-9 18-33 16,-6 13-16-16,-1 4 21 16,3 2-51-16,3-7 10 15,8-8-25-15,0-16 11 0,2-10-17 16,0-16 6 0,0-9-66-16,0-15-15 0,0-8-64 15,0-6 96-15,10-28-112 16,-4-20-206-16,11-32 90 15,17-35-209-15,13-25 83 16,7 12 403-16,-12 35 135 16,-9 38 475-16,-8 34-39 15,-5 3-229-15,2 3-90 16,0 8-200-16,-6 10-46 16,-5 3-6-16,-4 16-3 15,-7 19 3-15,0 5 0 16,-9 1-28-16,-9 2 4 15,-11-7-78-15,-7-6-59 16,-6-10-35-16,-38-19-98 0,9-1-261 16,0 0-676-16</inkml:trace>
  <inkml:trace contextRef="#ctx0" brushRef="#br1" timeOffset="-90900.27">27793 14265 1892 0,'0'0'643'16,"0"0"-387"-16,0 0-156 15,0 0-64-15,152-34-33 16,-110 34 13-16,-5 7-32 16,-1 2-53-16,7-9-216 15,-14 0-34-15,-8-8-515 0</inkml:trace>
  <inkml:trace contextRef="#ctx0" brushRef="#br1" timeOffset="-90773.04">28350 13770 2440 0,'0'0'293'16,"0"0"-293"-16,0 0-125 16,-33 110 78-16,-10-3-8 15,7-10-272-15,7-8-735 0</inkml:trace>
  <inkml:trace contextRef="#ctx0" brushRef="#br1" timeOffset="-89357.33">28782 14405 1570 0,'0'0'553'15,"0"0"-258"-15,0 0-97 16,0 0-1-16,0 0-84 16,0 0-107-16,0 0-6 15,-15 29-9-15,-5 13 9 16,4 2-6-16,-4-3 6 16,12-15 0-16,-2-6 1 15,8-13 17-15,2-7-15 16,0 0 8-16,6-10-10 15,19-19-2-15,8-12-233 16,6-3 109-16,1 0 12 16,0 10 34-16,-11 17 72 0,-7 17-8 15,-11 2 15-15,-7 28 53 16,-4 9 5-16,0 1 24 16,0-5 19-16,0-4-58 15,6-11 17-15,9-5-35 16,12-14-13-16,2-1 36 15,4-16-48-15,5-18-81 16,-9-15-50-16,-7-12-83 16,1-28-4-16,-10-25-77 15,3 6-83-15,-10 9 208 16,3 21 170-16,-5 32 502 16,-2 10-140-16,4 12-146 0,-6 21-78 15,0 6-138 1,-12 35 15-16,-3 23 125 0,-10 15-55 15,5 14-6-15,-5 3-11 16,8 0-52-16,3-7 19 16,1-9-35-16,6-13 0 15,5-14-6-15,2-14 6 16,0-12-1-16,0-12 1 16,7-12-36-16,10 0 35 15,12-18-7-15,12-18-83 16,1-9-96-16,0 4 22 15,-8 7 116-15,-6 12 48 16,-5 10 1-16,-7 12 0 0,-3 0 6 16,-2 0 19-1,9 8 66-15,9 6-51 0,12-4 9 16,3-5-21-16,0 0-20 16,-1-5 13-16,-10 0-21 15,-10 0 0-15,-19 0 25 16,-4 0 31-16,-10 4 31 15,-23 10-63-15,-9 9-15 16,-5 6 7-16,5 0-16 16,11-3 0-16,10-6 3 15,13-8 6-15,8-7-16 16,0-5 7-16,8 0-29 16,19 0 11-16,2-17-80 15,7-8-78-15,-7-5 43 16,0 2-8-16,-7 4 88 0,-6 7 29 15,-7 14 24-15,-5 3 6 16,-4 6-6-16,0 16 76 16,0 5 10-16,0-4-58 15,0 0 18-15,0-6-45 16,9-8 0-16,5-2 22 16,1-7-23-16,1 0-24 15,1 0-13-15,4-14-48 16,-5 1 39-16,-3 0 0 15,0 3 43-15,3 7 3 16,-3 3 21-16,-4 0-6 16,2 11 22-16,-2 7-24 0,-5 2 32 15,-1-2-30 1,-3-4-15-16,2-6 18 0,-2-4-6 16,0-4-8-16,5 0 28 15,3 0-20-15,5-18-12 16,10-4-67-16,6-2 1 15,4 0 3-15,6 2-10 16,3 4 54-16,0 9 19 16,-7 9 31-16,2 0 37 15,-14 9-35-15,-4 14-32 16,-15 6-2-16,-4 7-97 16,-17-5-152-16,-8-11-388 0</inkml:trace>
  <inkml:trace contextRef="#ctx0" brushRef="#br1" timeOffset="-89205.04">29525 14217 2087 0,'0'0'535'0,"0"0"-327"16,0 0-54-16,125-66-136 15,-90 66-18-15,-1 29-5 16,-26 68-252-16,0-2-100 15,-8-3-526-15</inkml:trace>
  <inkml:trace contextRef="#ctx0" brushRef="#br1" timeOffset="-87800.76">30612 14166 783 0,'0'0'749'0,"0"0"-447"0,0 0-25 16,0 0-16-16,0 0 43 15,0 0-182-15,0 0-37 16,0-39-48-16,0 39-37 16,0 15-1-16,0 16-9 15,0 11 10-15,-4 8 49 16,-7 6-37-16,2-1-5 16,-2-1 4-16,4-4 1 15,3-6-9-15,2-4-3 16,2-8-40-16,0-8-104 15,6-6-109-15,19-18-14 16,0 0-219-16,-6-8-640 0</inkml:trace>
  <inkml:trace contextRef="#ctx0" brushRef="#br1" timeOffset="-87596.6">30809 14113 1923 0,'0'0'369'15,"0"0"-241"-15,0 0-93 16,0 0-23-16,0 0-12 16,0 0 20-16,-23 134 8 15,15-67 37-15,-1 2-65 16,-1-1 8-16,2-2-8 16,1-5-6-16,3-11-45 0,4-6-157 15,0-13-267 1,0-14-737-16</inkml:trace>
  <inkml:trace contextRef="#ctx0" brushRef="#br1" timeOffset="-87132.99">30435 14379 1468 0,'0'0'903'15,"0"0"-792"-15,0 0-81 16,0 0-24-16,0 0-6 15,0 0 1-15,162 18 10 16,-95-6-8-16,-3-3-3 0,3-4 0 16,-7-1-11-1,-6-4 11-15,-13 0 0 0,-12 0 0 16,-16 0 8-16,-13 3-17 16,0 3 9-16,-13 6 0 15,-16 8 43-15,-8 6-16 16,2 4 30-16,6 1-14 15,4 1-27-15,12-1 29 16,11-4-44-16,2-6-1 16,0-5 0-16,20-7-26 15,4-4-5-15,3-5-64 16,0-5-79-16,-7-15-75 16,3-9-21-16,-8-3 14 15,-7 2 156-15,2 5 100 16,-6 11 362-16,1 9 144 0,-5 5-387 15,0 5-76 1,0 22-34-16,-11 9 14 0,-1 5-9 16,8-2-2-16,-3 2-24 15,7-1-58-15,0-10-186 16,7-10-302-16</inkml:trace>
  <inkml:trace contextRef="#ctx0" brushRef="#br1" timeOffset="-86861.68">31322 14522 2450 0,'0'0'482'0,"0"0"-455"16,0 0-27-16,0 0-63 16,0 0-79-16,0 0-208 15,0 0-409-15</inkml:trace>
  <inkml:trace contextRef="#ctx0" brushRef="#br1" timeOffset="-86764.56">31195 14816 1101 0,'0'0'1093'0,"0"0"-1093"15,0 0-198-15,0 0-1284 0</inkml:trace>
  <inkml:trace contextRef="#ctx0" brushRef="#br1" timeOffset="-85761.03">31253 14729 1699 0,'0'0'607'15,"0"0"-584"-15,0 0-12 16,0 0 2-16,0 0 26 16,0 0 81-16,0 0-44 15,91-53-63-15,-38 17-13 16,9-8-10-16,3-9-54 15,5-2-14-15,-8-3-46 16,-6-3 65-16,-12 8 38 0,-13 7 21 16,-10 14 164-1,-13 11 9-15,-8 16-18 0,0 5-97 16,-6 5-48-16,-19 29-10 16,-6 8 30-16,2 8 2 15,2 2 26-15,12-3-58 16,10-8 1-16,5-9 13 15,5-8-4-15,22-10 12 16,8-8-22-16,7-6-36 16,3-9-34-16,-3-21-111 15,-2-10 4-15,-4-8-38 16,-7-4 2-16,-5 2 140 16,-8 9 73-16,-7 11 93 0,-5 14 227 15,-4 14-161-15,0 2-110 16,-6 22-35-16,-9 17 35 15,-1 4 35-15,3 10-29 16,1-3-55-16,8 0 14 16,-1-7-14-16,5-2-59 15,5-7-85-15,13-10-131 16,1-16-265-16</inkml:trace>
  <inkml:trace contextRef="#ctx0" brushRef="#br1" timeOffset="-85209.46">32275 14225 1967 0,'0'0'253'15,"0"0"-175"-15,0 0-17 16,0 0-3-16,0 0 13 16,0 0-11-16,0 0 5 15,63 72-43-15,-41-60-22 16,5-5 21-16,-4 0-21 15,-10-5 0-15,-5 1 0 16,-6 1 1-16,-2 3-14 16,0 11 26-16,-21 13-10 0,-10 11 102 15,-12 10-77-15,-4 7-10 16,2 1-17-16,8 1 14 16,1-5-30-16,16-6-29 15,18-6-189-15,2-13-257 16,2-16-884-16</inkml:trace>
  <inkml:trace contextRef="#ctx0" brushRef="#br1" timeOffset="-84775.02">32647 14374 1719 0,'0'0'540'15,"0"0"-491"-15,0 0 19 16,0 0 51-16,0 0 25 0,0 0 8 16,-64 128-71-1,62-94 0-15,2-4-26 0,4-4-38 16,21-8 41-16,6-8-40 16,10-8 9-16,1-2-2 15,-3-8-19-15,0-19 11 16,-10-8-17-16,-14-1-8 15,-8-9 1-15,-7 6-59 16,-9 4-33-16,-40 20-125 16,7 7-330-16,-6 8-304 0</inkml:trace>
  <inkml:trace contextRef="#ctx0" brushRef="#br1" timeOffset="-82783.69">12612 15802 2199 0,'0'0'641'15,"0"0"-641"-15,0 0-11 16,0 0-127-16,0 0 78 16,0 0 60-16,0 0 45 15,20 75 41-15,11-16-19 16,5 7-34-16,0-2 28 16,4-6-49-16,2-3 0 15,3-9 3-15,-1-10-7 16,8-9-9-16,-4-10 1 0,-3-11-50 15,-5-6 29 1,-9 0-8-16,-4-13-7 0,-13-15 34 16,-5-4-71-1,-5-10 2-15,-4-9 47 0,0 2 24 16,2 1 31-16,9 6 9 16,3 7 20-16,6 12-24 15,6 5-36-15,11 10 0 16,0 6-2-16,10 2-4 15,0 0-3-15,-3 7 9 16,-3 10 0-16,-8-2-15 16,-10 2 11-16,-17 1 4 15,-6 10 4-15,-18 2 29 16,-26 14 54-16,-14 2-33 16,-7 3-42-16,7-10-5 15,13-3 5-15,12-14-12 0,20-8 0 16,13-14 3-16,2 0-18 15,31-26-22-15,21-13-110 16,6-9 47-16,5-8-32 16,-7 5 32-16,-14 9 63 15,-15 12 37-15,-15 14 122 16,-14 16 55-16,0 0-110 16,-23 30-31-16,1 10-12 15,-3 4 15-15,10 2 4 16,6-9-34-16,9-3 17 15,9-15-26-15,20-11 0 16,9-8-1-16,7 0-17 0,1-14-22 16,-1-16-56-1,-3-1-39-15,-11-4 72 0,-8 3-31 16,-10 9 94-16,-9 11 31 16,-4 7 129-16,0 5-96 15,0 0-64-15,0 17 0 16,0 4-15-16,0-1 15 15,0-6 0-15,2-6 0 16,14-8-40-16,9 0 8 16,-3-8-58-16,-4-14-164 15,-5-2-37-15,-6 3 51 16,-5 2 234-16,-2 11 6 16,0 8 183-16,0 10-76 15,0 32 34-15,-4 30 34 0,-12 40-5 16,-9 35-78-16,6 3-7 15,-6-24 14-15,9-31-46 16,3-39 16-16,1-4-48 16,-3 0-21-16,-1 2 18 15,-5-1-18-15,-4-14 0 16,0-12 0-16,3-15 3 16,2-10-3-16,6-2 1 15,10-26 5-15,4-18-6 16,0-6-5-16,14-13 5 15,15-3-1-15,9-6-38 16,1 0-150-16,11-26-110 16,-17 15-179-16,-6 11-431 0</inkml:trace>
  <inkml:trace contextRef="#ctx0" brushRef="#br1" timeOffset="-82627.53">13421 15712 2053 0,'0'0'775'16,"0"0"-585"-16,0 0-105 16,74-116-30-16,-34 99-49 15,6 7-9-15,4 10 3 16,6 38-105-16,-14 12-195 16,-13 5-383-16</inkml:trace>
  <inkml:trace contextRef="#ctx0" brushRef="#br1" timeOffset="-82447.14">13506 16699 1182 0,'0'0'929'16,"0"0"-929"-16,0 0-103 15,0 0-143-15,0 0-408 0</inkml:trace>
  <inkml:trace contextRef="#ctx0" brushRef="#br1" timeOffset="-78770.31">15236 15986 1677 0,'0'0'613'16,"0"0"-440"0,0 0-49-16,0 0-86 0,-116-29-26 15,33 52 17-15,-15 14 12 16,-4 14 18-16,11 5-24 15,10-8-5-15,25-2 33 16,23-15-62-16,22-6 12 16,11-11 8-16,29-5-15 15,27-9 11-15,17-2-17 16,12-27-69-16,2-11-4 16,0-9-42-16,-16-4 57 15,-11 2 15-15,-18 4-27 16,-15 7 69-16,-13 11 1 15,-12 16 40-15,-2 13 82 16,-2 10-122-16,-20 48 0 0,-10 38 47 16,-1 36 29-16,2-5 55 15,6-21-81-15,9-32-25 16,3-28-5-16,-3 2-6 16,3-3-9-16,0-10-5 15,6-8 9-15,0-17-31 16,5-10 20-16,2-2 2 15,0-33-7-15,0-32-167 16,29-47 23-16,36-36 65 16,-1 12-82-16,6 31-4 15,-17 49 16-15,-15 37 156 16,2 7 62-16,2 14 34 0,1 0 19 16,-16 21-4-16,-14 12 10 15,-11 11 37-15,-2 0-77 16,-11 0-26-16,-9-3-12 15,-5-9-41-15,6-11 19 16,3-7-21-16,9-14 0 16,7 0 14-16,0-14-14 15,31-21-73-15,21-13-123 16,7-5 68-16,13 5 49 16,-12 10 29-16,-6 18 50 15,-16 14 70-15,-21 6-36 16,-17 20 15-16,0 14 66 15,-29 10-44-15,-13 0 10 0,0-1-50 16,-1-12-31-16,14-6 5 16,14-13-5-16,15-10-49 15,0-2 22-15,25-10-64 16,19-19-111-16,7-5 17 16,10 3 46-16,-11 0 96 15,-7 13 43-15,-14 12 146 16,-14 6-35-16,-7 4-76 15,-8 20 29-15,0 5-38 16,-10-4-5-16,-1 1-4 16,3-7-17-16,2-15-106 15,4-4-131-15,2 0-252 0</inkml:trace>
  <inkml:trace contextRef="#ctx0" brushRef="#br1" timeOffset="-78641.09">15990 15545 1655 0,'0'0'933'16,"0"0"-933"-16,0 0-107 15,-77 146 49-15,40-67-165 16,-1-6-637-16</inkml:trace>
  <inkml:trace contextRef="#ctx0" brushRef="#br1" timeOffset="-77850.79">16727 16012 1837 0,'0'0'649'16,"0"0"-415"-16,0 0-104 15,0 0-84-15,0 0-36 16,0 0-10-16,0 0 0 15,-116 119 2-15,89-78 1 16,10-5-2-16,7-14-1 16,10-8 0-16,0-14-59 15,23 0 36-15,8-24-7 16,7-17-199-16,0-14-120 16,15-45-195-16,-8-1-19 15,-5 11-472-15,-13 18 1035 16,-23 55 925-16,-2 8-115 0,-2 9-260 15,0 10-385-15,0 28-164 16,-15 16 111-16,-1 18 12 16,1 7-41-16,1 1 2 15,8-3-79-15,1-10 2 16,5-5-16-16,0-11-75 16,0-15-101-16,0-16-39 15,0-14-126-15,0-6-309 0</inkml:trace>
  <inkml:trace contextRef="#ctx0" brushRef="#br1" timeOffset="-77627.55">16584 15966 1788 0,'0'0'619'15,"0"0"-392"1,0 0-174-16,152-43-40 0,-74 43-13 16,7 0 0-16,-1 2 1 15,-3 17 17-15,-19 3-17 16,-17 6-1-16,-16 7 18 15,-27 0-11-15,-2 3 38 16,-18-2-9-16,-15-6-35 16,-5-7-2-16,9-6-8 15,9-17-61-15,11 0-23 16,24-36-85-16,24-10-372 16,7 0-124-16</inkml:trace>
  <inkml:trace contextRef="#ctx0" brushRef="#br1" timeOffset="-77466.34">17340 16012 1305 0,'0'0'497'0,"0"0"-307"15,0 0 17-15,-11 112-72 16,-3-70-36-16,8-2 5 16,4-8-93-16,2-9-1 15,16-10-3-15,17-8 5 16,18-5-24-16,2-21-63 16,10-14-151-16,-3-16-34 15,7-41-74-15,-16 12-4 16,-11 5-789-16</inkml:trace>
  <inkml:trace contextRef="#ctx0" brushRef="#br1" timeOffset="-77198.04">17799 15807 1392 0,'0'0'830'0,"0"0"-627"16,0 0-184-16,-9 102 90 15,1-40-2-15,-2 8-22 16,6-1-14-16,-3-7-47 0,7-4-24 16,0-7 12-16,0-13-12 15,0-12-2-15,-2-10-55 16,-2-10-87-16,-12-6 54 15,-6-9-21-15,2-20-167 16,4-16 99-16,7-9 91 16,9-6 88-16,14 3 16 15,22 8 101-15,3 9 150 16,9 10-57-16,0 7-107 16,4 15-64-16,-5 4-39 15,-3 4-11-15,-13 0-38 16,-16 22-180-16,-5-1-137 0,-10-3-402 15</inkml:trace>
  <inkml:trace contextRef="#ctx0" brushRef="#br1" timeOffset="-77010.88">17122 15790 1962 0,'0'0'709'15,"0"0"-492"-15,0 0-155 16,0 0-54-16,0 0-2 16,149-67-6-16,-105 56-112 15,-3-1-76-15,3-19-123 0,-6 4-365 16,-18-2-911-16</inkml:trace>
  <inkml:trace contextRef="#ctx0" brushRef="#br1" timeOffset="-76912.81">17479 15412 1039 0,'0'0'1292'15,"0"0"-1026"-15,0 0-266 16,0 0 0-16,-29 189-27 16,22-97-122-16,7-10-227 0</inkml:trace>
  <inkml:trace contextRef="#ctx0" brushRef="#br1" timeOffset="-76539.42">18446 16087 2453 0,'0'0'510'15,"0"0"-510"-15,0 0-52 16,0 0 16-16,0 0 36 16,-12 125 61-16,12-88-33 0,23-7 5 15,6-7-13 1,4-9-14-16,5-11 26 0,1-3-32 16,-6-17 0-16,-6-16-11 15,-14-6-21-15,-13-5-41 16,0 3 1-16,-25 6 27 15,-13 9 32-15,1 12-56 16,-2 10-59-16,4 4-107 16,10 7-236-16,12 0-184 0</inkml:trace>
  <inkml:trace contextRef="#ctx0" brushRef="#br1" timeOffset="-76362.3">18700 15804 1704 0,'0'0'727'16,"0"0"-499"-16,0 0-197 16,0 0 3-16,0 0-32 15,0 0-2-15,0 0 21 16,4 130-21-16,-41-112-124 16,-1-11-240-16,11-7-592 0</inkml:trace>
  <inkml:trace contextRef="#ctx0" brushRef="#br1" timeOffset="-76231.21">18914 15520 2331 0,'0'0'236'0,"0"0"-222"0,2 114-14 16,-35-19-56-1,-3-15-100-15,5-10-234 0</inkml:trace>
  <inkml:trace contextRef="#ctx0" brushRef="#br1" timeOffset="-75884.98">19570 15781 2571 0,'0'0'365'0,"0"0"-308"16,0 0-57-16,0 0-27 15,0 0 27-15,8 137 72 16,-8-72-42-16,0 4 21 15,0 3-51-15,0-10 6 16,0-10-24-16,0-14 18 16,0-14-29-16,5-13-71 15,11-11-106-15,15-37 6 16,-2-9-282-16,0-10-469 0</inkml:trace>
  <inkml:trace contextRef="#ctx0" brushRef="#br1" timeOffset="-75726.66">19759 15811 1936 0,'0'0'645'15,"0"0"-554"-15,0 0-42 16,0 0-25-16,-98 151 46 16,91-101 41-16,7 2-69 15,3-6 18-15,18-6-60 16,15-6 0-16,5-10-9 16,-2-7-175-16,22-17-73 15,-14 0-217-15,-12-21-386 0</inkml:trace>
  <inkml:trace contextRef="#ctx0" brushRef="#br1" timeOffset="-75554.38">19993 15805 2549 0,'0'0'470'0,"0"0"-440"16,0 0-30-16,0 0 12 16,0 0-12-16,138 131 3 15,-91-91 4-15,6-4 19 16,3-4-26-16,0-6-33 15,-5-9-122-15,7-17-193 16,-11 0-201-16,-14-23-819 0</inkml:trace>
  <inkml:trace contextRef="#ctx0" brushRef="#br1" timeOffset="-75427.2">20662 15698 2622 0,'0'0'341'16,"0"0"-341"-16,-60 111 0 0,10-37-8 15,1 13-4-15,-8 27-91 16,10-19-269-16,18-22-835 0</inkml:trace>
  <inkml:trace contextRef="#ctx0" brushRef="#br1" timeOffset="-75134.72">21538 15783 2600 0,'0'0'445'15,"0"0"-445"-15,-120 89-28 16,50-27 27-16,-1 6 2 15,11 0 39-15,8-7-29 16,17-8-5-16,10-12-12 16,16-14-2-16,9-10-72 15,5-17-126-15,44-29 18 16,-3-17-298-16,4-6-593 0</inkml:trace>
  <inkml:trace contextRef="#ctx0" brushRef="#br1" timeOffset="-74969.51">21538 15751 2299 0,'0'0'534'16,"0"0"-483"-16,0 0-40 16,53 116 4-16,-37-60 18 15,1 4-31-15,6 1 23 16,-5-7-24-16,-1-7-2 16,-3-8-10-16,-7-11-192 15,-18-12-85-15,-18-9-259 16,-10-7-668-16</inkml:trace>
  <inkml:trace contextRef="#ctx0" brushRef="#br1" timeOffset="-74841.33">21115 15895 2481 0,'0'0'576'0,"0"0"-466"0,0 0-92 16,133-21 0-16,-62 21-36 15,34 0 9-15,-11 7-183 16,-19 6-427-16</inkml:trace>
  <inkml:trace contextRef="#ctx0" brushRef="#br1" timeOffset="-73791.95">21348 16040 1774 0,'0'0'650'16,"0"0"-334"-16,0 0-107 15,0 0-136-15,0 0 6 16,0 0-25-16,0 0-52 15,54-20 19-15,-7 20-21 16,20 0-15-16,37 20-8 16,-8-4-219-16,-14-6-420 0</inkml:trace>
  <inkml:trace contextRef="#ctx0" brushRef="#br1" timeOffset="-72882.36">22940 15689 230 0,'0'0'2144'15,"0"0"-1864"-15,0 0-265 16,0 0-15-16,0 0 0 16,-141-24 49-16,108 52 24 0,4 14-55 15,18 7 54 1,11 8-8-16,0 3-1 0,24 1-11 16,3-11-39-16,-7 0 22 15,-7-8-35-15,-10-4 1 16,-3-3 5-16,-14-6-5 15,-19-5-1-15,0-2 15 16,-5-12-3-16,11-10-24 16,11 0 6-16,16-32-30 15,10-12-109-15,34-9-214 16,18-5 63-16,11 5 116 16,6 11 104-16,-8 10 76 0,-13 14 45 15,-15 8 150 1,-22 10 83-16,-11 0-122 0,-10 14-67 15,0 15 31-15,-25 10-65 16,-4 0 19-16,-4 2-54 16,8-10-14-16,7-8-12 15,16-11-1-15,2-10-54 16,5-2-35-16,21-2 33 16,10-22-59-16,4-8-109 15,-2-2-9-15,-9 5 168 16,-13 8 72-16,-12 16 262 15,-4 5-121-15,0 21-132 16,-14 13 91-16,-1 6-51 0,9 0-13 16,4-6 26-16,2-6-45 15,6-8 2-15,23-12-5 16,11-8-8-16,4 0-12 16,3-20-45-16,-3-11-119 15,-5-6 15-15,-12 3-11 16,-12 3 56-16,-3 12 110 15,-12 9 128-15,0 10 59 16,0 2-155-16,0 20-5 16,0 4 40-16,0 0-31 15,0-3 27-15,15-8-38 16,12-7-24-16,2-8-2 16,2 0-1-16,-2-18-112 15,-2-12-66-15,-8-6-56 16,-3-2 40-16,-7 2 42 0,-5 2 154 15,4 10 28 1,-6 12 334-16,2 12-73 0,3 1-249 16,-5 29-17-16,4 19-38 15,2 9 15-15,11 14-82 16,4-14-198-16,4-17-763 0</inkml:trace>
  <inkml:trace contextRef="#ctx0" brushRef="#br1" timeOffset="-72147.19">24710 15615 765 0,'0'0'660'16,"0"0"-156"-16,-71 155-132 15,44-74-72-15,11 4-92 16,7 1-61-16,9-4-102 16,0-7 7-16,25-12-52 15,8-10 0-15,9-19 2 16,12-12-2-16,4-17 0 16,4-5-20-16,3-22-76 15,-7-24-125-15,-11-7-77 16,-11-14-62-16,-21 1 76 15,-15 8 233-15,0 12 51 0,-27 19 300 16,-11 22-113-16,-4 5-84 16,-1 24 11-16,8 15 20 15,10 2-21-15,14 2-64 16,11 4 14-16,7-7-33 16,22-5-24-16,16-9 43 15,8-11-49-15,7-8-24 16,0-7-61-16,8-7-100 15,-8-20 30-15,-3-16-133 16,-5-9-99-16,-9-10 12 16,-12-1-194-16,-12 4 569 15,-3 7 427-15,-7 13 239 16,-9 19-98-16,0 12-336 0,0 8-159 16,-18 16-63-16,-4 21 4 15,2 11 25-15,-1 8 37 16,6 6-36-16,4 1 14 15,4-5-54-15,7-7 6 16,0-9-16-16,0-10 10 16,0-11-18-16,0-13-45 15,2-8-86-15,10 0 107 16,1-26-63-16,9-10-232 16,14-10 216-16,6-5 36 15,7 5 85-15,9 8 69 16,0 6 101-16,5 12 39 15,-7 4-100-15,-8 14-93 0,-7 2-16 16,-14 0-59-16,-27 18-140 16,0 2-165-16,-16-3-784 0</inkml:trace>
  <inkml:trace contextRef="#ctx0" brushRef="#br1" timeOffset="-71959.61">24799 15845 2440 0,'0'0'485'0,"0"0"-428"16,0 0-33 0,133-50-12-16,-90 48-5 0,-3 2-7 15,0 0-59-15,5 0-114 16,-5-3-195-16,-11-6-539 0</inkml:trace>
  <inkml:trace contextRef="#ctx0" brushRef="#br1" timeOffset="-71813.28">25395 15418 2061 0,'0'0'777'0,"0"0"-777"15,0 0-61-15,0 0 38 16,-56 112-71-16,-2-31-35 15,4-12-144-15,8-14-443 0</inkml:trace>
  <inkml:trace contextRef="#ctx0" brushRef="#br1" timeOffset="-71680.97">24331 15869 1633 0,'0'0'1170'15,"0"0"-880"-15,0 0-223 16,0 0-43-16,115 0-24 15,6 0-55-15,49 3-51 16,-23 4-398-16,-20-3-921 0</inkml:trace>
  <inkml:trace contextRef="#ctx0" brushRef="#br1" timeOffset="-71275.08">26828 15619 1458 0,'0'0'478'0,"0"0"-101"15,0 0-96-15,0 0-184 16,0 0-87-16,0 0-10 16,-41 200 116-16,15-56-31 15,1 6 11-15,7-23-93 16,12-38 8-16,1-37-7 15,5-12-4-15,0 1 0 16,0-4-36-16,0-3-122 16,0-15-55-16,-6-19-136 15,-10-19 40-15,-9-15-298 0</inkml:trace>
  <inkml:trace contextRef="#ctx0" brushRef="#br1" timeOffset="-70591.45">26377 16133 637 0,'0'0'1367'0,"0"0"-897"16,0 0-215-16,0 0-119 15,56-109-90-15,11 95-46 16,16 2 10-16,25 2-19 16,0 3 9-16,-2 2 0 15,-5 5 6-15,-32 0 2 16,-7 0 8-16,-24 10-16 16,-24 4 15-16,-14 8-4 15,-29 8 16-15,-23 5 7 16,-8 6-3-16,-2-3-25 15,8-6 9-15,14-7-15 0,13-10 1 16,19-6-19 0,8-7 15-16,0-2-34 0,31-9 8 15,11-19-98 1,7-4-43-16,0-6 2 0,-6 2 64 16,-14 8 104-16,-12 14 81 15,-7 14 86-15,-10 0-127 16,0 23-34-16,0 16 58 15,-8 3-7-15,6-2 1 16,2-1 7-16,0-10-64 16,4-8 11-16,12-7 8 15,5-14-19-15,-2 0 25 16,4-2-26-16,-1-24-62 16,1-8-145-16,3-9-35 15,-2 2 8-15,1 4 19 0,0 13 215 16,2 12 19-1,-8 12 69-15,6 6 13 0,-3 16 38 16,12 3-89-16,3 0 59 16,15-6 16-16,10-8-97 15,9-7 11-15,1-4-39 16,-5-6-22-16,-11-15-31 16,-14-11-74-16,-15 0 44 15,-19 3-42-15,-8 1-17 16,0 6 142-16,-2 14 133 15,-11 8-32-15,-3 18-64 16,1 28-28-16,-1 34 94 16,-1 34-11-16,3-3-34 15,-1-7 41-15,-4-16-59 0,11-24-21 16,-8 1-2-16,1-2-7 16,-4-18-20-16,2-15-16 15,-12-24-120-15,2-6-85 16,5-4-376-16</inkml:trace>
  <inkml:trace contextRef="#ctx0" brushRef="#br1" timeOffset="-70357.3">27401 15390 1942 0,'0'0'276'0,"0"0"-187"0,0 0 22 15,-137 18-15-15,110 22 53 16,19 11-19-16,8 9-29 16,6 0-6-16,32-2-82 15,16-2-2-15,4-14-11 16,6-4-2-16,3-14-31 16,22-11-209-16,-19-10-268 15,-12-3-686-15</inkml:trace>
  <inkml:trace contextRef="#ctx0" brushRef="#br1" timeOffset="-70036.97">28517 16261 2428 0,'0'0'476'16,"0"0"-476"-16,0 0-524 16,0 0 141-16,0 0-1389 0</inkml:trace>
  <inkml:trace contextRef="#ctx0" brushRef="#br1" timeOffset="-65674.4">24884 1555 1091 0,'0'0'324'16,"0"0"-213"-16,0 0-94 15,0 0 59-15,0 0 62 0,0 0 9 16,0 0-10-16,6-46-71 15,-6 46-4-15,0 0 37 16,0 0-26-16,0 0 22 16,5 0-58-16,-1 0-30 15,10 0 7-15,15 21 0 16,11 18-14-16,20 38 48 16,21 37-8-16,8 35 70 15,2 11-66-15,-5-12-19 16,-14-31 6-16,-16-35-22 15,-5-22-18-15,27 1-122 16,-9-11-380-16,-2-15-1144 0</inkml:trace>
  <inkml:trace contextRef="#ctx0" brushRef="#br1" timeOffset="-65323.94">25490 1402 358 0,'0'0'2047'16,"0"0"-1849"-16,0 0-198 16,127 17 8-16,-60 38-8 15,16 35 107-15,10 38 19 16,14 31-73-16,-6 4-18 16,-12-15-34-16,-27-39-2 15,-18-38-71-15,4-4-177 16,-19-24-136-16,-6-11-623 0</inkml:trace>
  <inkml:trace contextRef="#ctx0" brushRef="#br1" timeOffset="-65081.36">26215 1427 2034 0,'0'0'539'0,"0"0"-539"15,0 0-40-15,127 105 40 16,-42 2 32-16,6 38-18 16,3 8 11-16,-30-25-25 15,-20-34 11-15,-19-33-29 16,8 7-112-16,-8-14-216 0,0-10-704 15</inkml:trace>
  <inkml:trace contextRef="#ctx0" brushRef="#br1" timeOffset="-64871.22">26928 1289 2023 0,'0'0'672'0,"60"146"-657"16,-4-7-15-16,4 20-3 15,2-6-20-15,-1-20 2 16,-22-37-49-16,2-8-72 0,-15-27-366 16,-10-25-720-16</inkml:trace>
  <inkml:trace contextRef="#ctx0" brushRef="#br1" timeOffset="-50793.7">29538 7561 1562 0,'0'0'503'0,"0"0"-28"16,0 0-350-16,0 0-94 15,0 0 48-15,29 0 21 16,0 0-72-16,11 0 20 0,9 3-48 15,7 0 0-15,2 4-1 16,29 1-136-16,-16 0-112 16,-8-4-645-16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7:18.1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316 1 7514,'0'0'15044,"-30"19"-14864,6-5-109,11-9-16,2 1 0,-1 1-1,1 0 1,0 1 0,0 0 0,1 1-1,0 0 1,1 0 0,0 1 0,0 0-1,1 1 1,0 0 0,1 0 0,0 0-1,-7 18 1,4 5 61,0 0 0,3 0 0,0 1-1,3-1 1,0 1 0,3 0 0,2 39 0,-1-68-118,1-1-1,-1 1 1,1 0 0,1-1 0,-1 0-1,1 1 1,0-1 0,0 0-1,0 0 1,1 0 0,-1 0 0,1 0-1,1 0 1,-1-1 0,1 0-1,-1 1 1,1-1 0,0-1 0,1 1-1,-1-1 1,1 1 0,0-1 0,-1 0-1,1-1 1,0 1 0,1-1-1,-1 0 1,0-1 0,1 1 0,-1-1-1,1 0 1,-1 0 0,1-1 0,-1 1-1,1-1 1,0-1 0,-1 1-1,1-1 1,-1 0 0,10-2 0,-13 1-17,0 1 1,1-1 0,-1 1-1,0-1 1,0 0 0,0 0 0,0 0-1,0 0 1,0 0 0,-1 0-1,1-1 1,-1 1 0,1 0 0,-1-1-1,0 0 1,0 1 0,0-1-1,0 1 1,-1-1 0,1 0 0,0-4-1,-1 2-27,1 0 0,-1 0-1,0 1 1,0-1 0,0 0-1,-1 0 1,1 0 0,-1 1 0,0-1-1,-1 0 1,1 1 0,-4-7-1,2 6 18,-2-1 0,1 1-1,0 0 1,-1 0 0,0 1-1,0-1 1,-1 1 0,1 0-1,-1 0 1,0 1 0,0 0-1,0 0 1,0 0 0,-12-3-1,2 2-8,0 0-1,0 1 0,-1 1 1,-33-1-1,47 3-36,0 0-1,1 0 1,-1 1 0,0 0 0,0-1 0,1 1-1,-1 0 1,0 0 0,1 0 0,-1 1 0,1-1-1,-4 3 1,6-4 1,-1 1-1,0-1 0,1 1 1,-1 0-1,0-1 1,1 1-1,-1 0 0,1 0 1,-1 0-1,1-1 1,-1 1-1,1 0 1,-1 0-1,1 0 0,0 0 1,0 0-1,-1 0 1,1 0-1,0 0 0,0-1 1,0 1-1,0 0 1,0 0-1,0 0 1,0 0-1,0 0 0,1 0 1,-1 0-1,0 0 1,1 0-1,-1 0 1,0-1-1,1 1 0,-1 0 1,1 0-1,-1 0 1,1-1-1,0 1 0,-1 0 1,2 0-1,-1 1-17,1-2 0,-1 1 0,1 0-1,-1 0 1,1 0 0,-1-1-1,1 1 1,0 0 0,-1-1-1,1 0 1,0 1 0,-1-1 0,1 0-1,2 0 1,120 1-4796,-62-6 405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7:18.4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119 235 10322,'0'0'9645,"0"-13"-9410,1 28-54,0 0 0,1 0 0,1 0 1,0 0-1,1-1 0,8 21 0,46 88 301,-43-97-448,-2 0-1,0 2 1,-2 0 0,-1 0 0,-1 1 0,8 44 0,-16-68-28,-1-1 0,0 0 1,0 0-1,0 1 1,0-1-1,0 0 0,-1 1 1,0-1-1,0 0 0,0 0 1,0 0-1,-1 0 0,0 0 1,0 0-1,0 0 1,0 0-1,0-1 0,-6 7 1,3-6-25,0 0 0,0 0 0,-1 0 0,0-1 0,1 0 0,-1 0 0,0-1 0,0 1 0,-1-1 0,1-1 1,0 1-1,-7 0 0,2 0-98,0 0 0,0-1 0,-1 0 1,1-1-1,0-1 0,0 1 0,-19-5 0,26 4 80,1 0-1,-1 0 0,0 0 1,1-1-1,-1 0 0,1 0 1,-1 0-1,1 0 0,0 0 0,0-1 1,0 1-1,0-1 0,0 0 1,1 0-1,-1 0 0,1 0 1,0 0-1,-1-1 0,2 1 1,-1-1-1,0 1 0,1-1 0,0 0 1,-1 1-1,0-7 0,-1-8-92,1-1-1,1 0 1,0 0-1,1 1 1,1-1-1,1 0 1,1 0-1,1 1 1,0 0-1,1-1 1,9-21-1,11-16 83,3 2 0,39-59 0,31-63 1750,-94 168-1582,-1 0-1,0-1 1,0 1-1,0-1 1,-1 0-1,-1 0 1,1 0-1,-1-11 1,-1 19-126,0 0 0,0 0 1,0 0-1,0 1 0,0-1 1,0 0-1,-1 0 0,1 1 1,0-1-1,-1 0 0,1 0 1,0 1-1,-1-1 0,1 0 1,-1 1-1,1-1 0,-1 1 1,1-1-1,-1 1 0,1-1 1,-1 1-1,0-1 1,1 1-1,-1-1 0,0 1 1,1-1-1,-1 1 0,0 0 1,0-1-1,-31 0-386,-32 17-1935,9 8-2671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7:20.8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61 10506,'0'0'10034,"0"-14"-9683,1-7-272,0-5-22,-6 47 134,-3 12 139,0 0 0,-3 0 1,0-1-1,-24 45 0,-75 117 62,91-163-357,-1-1-1,-1-1 1,-1-1 0,-2-1-1,-1-1 1,-35 29 0,84-72-42,0 2 0,1 0 0,1 2 1,0 0-1,0 2 0,2 1 0,46-10 1,-10 7-75,0 3 0,94-2 1,-153 12 158,1 0-262,-1 0 1,0-1-1,0 1 0,0-1 0,0 0 0,0 0 0,8-3 0,-12 3 42,1 0-1,-1 0 0,1 0 0,-1-1 0,0 1 1,0 0-1,0-1 0,1 1 0,-1-1 0,-1 1 1,1-1-1,0 0 0,0 1 0,-1-1 0,1 0 1,0 0-1,-1 1 0,0-1 0,1 0 0,-1 0 0,0 1 1,0-1-1,0 0 0,-1-3 0,1-5-200,-1 1-1,-1-1 1,0 1-1,0-1 1,-1 1-1,0-1 1,-1 1-1,-7-13 1,1 3 1053,0 2-1,-2-1 1,-14-15 0,26 33-639,0-1-1,0 1 1,-1-1-1,1 1 0,0 0 1,0-1-1,-1 1 1,1-1-1,-1 1 1,1 0-1,0-1 1,-1 1-1,1 0 1,-1 0-1,1-1 1,-1 1-1,1 0 0,-1 0 1,1 0-1,-1-1 1,1 1-1,-1 0 1,1 0-1,-1 0 1,1 0-1,-1 0 1,1 0-1,-1 0 0,1 0 1,-1 0-1,1 1 1,-1-1-1,1 0 1,-1 0-1,1 0 1,-1 0-1,1 1 1,-1-1-1,1 0 1,-1 1-1,1-1 0,0 0 1,-1 1-1,1-1 1,0 0-1,-1 1 1,1-1-1,0 1 1,-1-1-1,1 0 1,0 1-1,0-1 0,-1 1 1,1-1-1,0 1 1,0-1-1,0 1 1,0 0-1,-11 37-313,10-31 527,-21 115 205,5 2 0,-1 241 0,18-361-620,0 0-1,0 0 1,0 0-1,1 0 0,-1 0 1,1 0-1,0-1 0,0 1 1,0 0-1,0-1 1,1 1-1,0-1 0,3 7 1,-2-7-175,0-1 1,-1 0-1,1 0 0,0 0 1,0 0-1,0 0 1,1-1-1,-1 1 0,0-1 1,0 0-1,1 0 1,-1 0-1,1 0 0,-1-1 1,6 1-1,26 0-5418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7:21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499 1 14947,'0'0'3954,"-34"28"-2889,-109 98 354,130-113-1278,0 0 0,1 1 0,1 0 0,0 1 0,1 0 0,0 1 0,1 0 0,1 0 1,0 1-1,2 0 0,0 1 0,1-1 0,0 1 0,2 0 0,-3 31 0,5 14-122,1-62-31,0 0 1,0-1-1,1 1 1,-1 0-1,0-1 0,1 1 1,-1 0-1,0-1 1,1 1-1,-1-1 0,1 1 1,-1-1-1,1 1 0,-1-1 1,1 1-1,-1-1 1,1 1-1,0-1 0,-1 0 1,1 1-1,0-1 1,-1 0-1,1 0 0,0 0 1,-1 1-1,1-1 0,0 0 1,-1 0-1,1 0 1,0 0-1,0 0 0,-1 0 1,1 0-1,1-1 1,0 1-38,0 0 1,1 0 0,-1-1 0,0 1 0,1-1 0,-1 0-1,0 1 1,0-1 0,0 0 0,4-3 0,-1-1-97,0 0 1,-1-1-1,1 0 1,-1 0-1,0 0 0,-1 0 1,0-1-1,0 1 1,0-1-1,-1 0 1,0 0-1,2-7 1,2-14-680,4-49 1,-2-39 767,-4 113 1281,1 14-823,6 67 955,4 136 0,-13-163-1211,1 222 1056,-4-265-1168,1-1-1,-1 0 1,-1 1 0,1-1 0,-1 0-1,-1 1 1,1-1 0,-1-1 0,-1 1-1,1 0 1,-1-1 0,0 1 0,0-1-1,-1 0 1,0-1 0,0 1 0,0-1-1,-1 0 1,0 0 0,0 0 0,-9 5-1,5-5-56,-1 0 0,1-1 0,-1 0-1,1 0 1,-1-1 0,0-1-1,-1 0 1,1 0 0,0-1-1,0 0 1,-1-1 0,1-1-1,-18-2 1,24 2-267,1 0 0,-1 0 0,1 0-1,0 0 1,0-1 0,0 0 0,0 0 0,0 0-1,0 0 1,0-1 0,1 1 0,-1-1 0,1 0 0,0 0-1,0 0 1,-5-6 0,-7-23-7222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7:22.7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159 179 10018,'0'0'11101,"-12"-18"-10567,-37-59-408,47 76-120,1-1-1,0 0 1,0 1-1,0-1 1,0 0-1,0 0 1,0 0-1,0 0 0,1 0 1,-1 0-1,1 0 1,-1 0-1,1 0 1,0 0-1,0 0 1,0 0-1,0 0 1,0 0-1,0 0 1,0 0-1,1 0 0,-1 0 1,1 0-1,0 0 1,-1 0-1,1 0 1,0 0-1,0 0 1,0 1-1,1-1 1,-1 0-1,0 1 1,0-1-1,1 1 0,-1-1 1,1 1-1,0 0 1,-1-1-1,1 1 1,0 0-1,0 0 1,0 0-1,-1 1 1,5-2-1,-3 0 5,1 1 0,0 0-1,-1 0 1,1 1 0,0-1 0,0 1 0,-1-1-1,1 1 1,0 0 0,0 1 0,-1-1-1,1 1 1,0-1 0,0 1 0,-1 0 0,1 1-1,-1-1 1,1 0 0,6 5 0,-6 0 12,-1 0 0,1 0 0,-1 1 0,0 0 0,-1-1 0,1 1 0,-1 0 0,-1 0 0,1 0 0,-1 0 0,0 1 0,-1-1 0,0 7 0,0 13 128,0-1 0,-7 36 1,2-41-97,-1 1 1,-1-2 0,-1 1 0,-1-1 0,-1 0-1,0-1 1,-2 0 0,0-1 0,-1-1 0,-21 24-1,24-32-34,34-10-393,32-21-395,-45 16 728,1 1 0,-1 0 0,1 1 0,0 0 0,0 1 0,1 0 1,-1 1-1,0 1 0,1-1 0,24 3 0,-36-1 54,1 1 1,-1 0-1,0-1 1,0 1-1,1 0 1,-1 0-1,0 0 1,0 0-1,0 0 0,0 0 1,0 0-1,0 1 1,0-1-1,-1 0 1,1 0-1,0 1 1,-1-1-1,1 0 0,0 1 1,-1-1-1,0 1 1,1-1-1,-1 1 1,0-1-1,0 1 1,0-1-1,0 1 0,0-1 1,0 3-1,-7 47 624,2-41-557,1 0 0,-1-1 0,-1 1 0,0-1 1,0 0-1,-1 0 0,0-1 0,-1 0 0,0 0 0,0-1 0,-18 13 0,1-3 64,-1 0 0,-1-2 0,-31 13-1,47-24-210,0 1-1,0-2 0,0 1 1,-1-2-1,1 1 0,-1-2 0,-14 2 1,29-19-4108,14-3-2209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7:28.5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173 101 1568,'0'0'10141,"1"-4"-10468,1-13 9604,-1 11-8063,-1 3-1237,0 0 0,0 0 1,0 0-1,1 0 0,-1 0 0,1 0 1,0 0-1,0 0 0,0 0 1,0 0-1,0 1 0,1-1 1,-1 0-1,1 1 0,0-1 0,0 1 1,0-1-1,0 1 0,0 0 1,1 0-1,-1 0 0,0 0 1,1 0-1,0 1 0,-1-1 0,1 1 1,0 0-1,0 0 0,0 0 1,0 0-1,0 0 0,0 0 0,0 1 1,0-1-1,0 1 0,0 0 1,0 0-1,0 0 0,0 1 1,0-1-1,0 1 0,0-1 0,5 3 1,-6-2 20,1 0 1,-1 1-1,0-1 1,0 1-1,0-1 0,0 1 1,0 0-1,0 0 1,0-1-1,-1 1 1,1 1-1,-1-1 1,1 0-1,-1 0 0,0 0 1,0 1-1,0-1 1,0 1-1,0-1 1,0 5-1,9 56 75,-9-36 42,-1 0 1,-1 0 0,-1 0-1,-1 0 1,-2-1-1,0 1 1,-2-1-1,-1 0 1,-1-1 0,-1 0-1,-1 0 1,-2-1-1,0-1 1,-19 26 0,0-6 263,-2-1 0,-1-2 1,-61 54-1,95-91-190,8-3 27,-4 0-193,200-10 569,5 0-3703,-170 10-1503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7:30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239 192 7666,'0'0'11936,"-7"-23"-11768,-17-73-150,24 94-20,0 0-1,0 0 0,0 0 0,0 0 1,0 0-1,0 0 0,1 0 1,-1 0-1,1 0 0,-1 0 0,1 0 1,0 0-1,0 1 0,0-1 1,0 0-1,0 0 0,0 1 0,0-1 1,0 1-1,1-1 0,-1 1 1,1-1-1,-1 1 0,4-2 0,0 0-10,1 0-1,0 1 0,-1-1 0,1 1 0,10-2 1,-6 2-9,33-6 18,-41 8 8,-1 0-1,0 0 1,0 0 0,0 1 0,0-1 0,0 0 0,0 1 0,0-1 0,1 1 0,-1-1 0,0 1-1,0-1 1,-1 1 0,1 0 0,0-1 0,0 1 0,0 0 0,0 0 0,0 0 0,-1 0 0,1 0-1,0 0 1,-1 0 0,1 0 0,-1 0 0,1 0 0,-1 0 0,0 0 0,1 0 0,-1 0 0,0 0-1,0 0 1,0 1 0,0 0 0,1 14 132,-2-1 0,0 1 1,-1-1-1,0 0 0,-1 1 0,-1-1 0,0-1 0,-1 1 0,-1 0 0,0-1 0,-1 0 1,-13 18-1,-14 19 528,-70 81 1,95-121-604,-135 145 1590,144-156-1644,0 1 1,0-1-1,0 0 0,0 0 1,-1 0-1,1 0 1,0 1-1,0-1 1,0 0-1,0 0 1,0 0-1,0 1 1,-1-1-1,1 0 1,0 0-1,0 0 1,0 1-1,0-1 1,0 0-1,0 0 1,0 0-1,0 1 1,0-1-1,0 0 0,0 0 1,0 1-1,0-1 1,0 0-1,0 0 1,0 1-1,0-1 1,1 0-1,-1 0 1,0 0-1,0 1 1,0-1-1,0 0 1,0 0-1,0 0 1,1 0-1,-1 1 1,0-1-1,0 0 1,0 0-1,16 4 154,28-3-49,-32-2-44,26 0-195,1-3-1,-1-1 1,0-2 0,58-18-1,61-31-8213,-112 36-611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7:31.2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 13051,'0'0'10427,"31"-1"-10335,99-4-66,-112 5-71,0 0-1,0 2 1,0 0 0,-1 0 0,1 2 0,-1 0-1,21 8 1,-38-12 26,1 1 0,0 0 0,0-1 0,-1 1 0,1-1 0,0 1 0,-1 0 1,1-1-1,-1 1 0,1 0 0,-1 0 0,1 0 0,-1-1 0,0 1 0,1 0 0,-1 0 0,0 0 0,1 0 0,-1 0 0,0 0 0,0 0 0,0 0 0,0 0 0,0-1 0,0 1 0,0 0 0,-1 2 0,-5 28 189,-14 33 67,4 2 0,2 0 0,4 0 0,-5 112 0,14-116-573,-2 101 139,7-58-7063,-1-88 1157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7:31.6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0 275 18292,'0'0'6641,"187"-156"-6529,-104 122-112,49-4-168,-19 12-1888,-17 6-2849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7:32.2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145 12 7618,'0'0'13647,"-20"-5"-10860,5 2-2818,0 1 0,0 1-1,0 1 1,0 0 0,-22 4 0,36-4-1,0 0 1,0 1-1,0-1 0,1 1 1,-1-1-1,0 1 0,1 0 1,-1-1-1,0 1 0,1 0 1,-1-1-1,1 1 0,-1 0 1,1 0-1,-1-1 0,1 1 1,0 0-1,-1 0 0,1 0 1,0 0-1,0-1 0,-1 1 0,1 0 1,0 0-1,0 0 0,0 0 1,0 0-1,0 0 0,0 0 1,0-1-1,1 1 0,-1 0 1,0 0-1,0 0 0,1 0 1,-1 0-1,1-1 0,-1 1 1,1 1-1,0 1-267,1 0-1,-1 0 1,1 0 0,-1 0 0,1 0 0,0 0-1,0 0 1,0-1 0,5 5 0,26 8-4724,2-6-5143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9T06:06:41.79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1629 2278 980 0,'0'0'317'0,"0"0"-221"16,0 0 21-16,0 0 10 15,0 0-76-15,0 0-6 16,15 0-13-16,2 0-23 16,0 0 7-16,-1 0-13 15,1-2-3-15,-3-6 0 16,-3-1 9-16,-5 2-5 15,-4 1-4-15,-2-1 11 16,0 3 148-16,0 0-17 16,-6 3 1-16,-7 1-59 0,-1 0-7 15,3 0 2 1,3 0-52-16,0 4-21 0,4 1 27 16,2 2-32-16,2-4 6 15,0 0-4-15,0-3 7 16,6 0-2-16,8 0-8 15,-1-6-12-15,-3-10 1 16,-10-4-81-16,0 4-102 16,0 3-422-16</inkml:trace>
  <inkml:trace contextRef="#ctx0" brushRef="#br0" timeOffset="752.79">2460 1784 1401 0,'0'0'633'16,"0"0"-549"-16,0 0 42 16,0 0 16-16,0 0-1 15,0 0 2-15,0 0-75 16,0-11-19-16,3 27-2 16,1 14-28-16,0 14 60 0,4 10-46 15,-4 5-33 1,0 2 23-16,1-3-23 0,-3-3 0 15,2-6-1-15,4-6-32 16,2-12-135-16,1-8-184 16,-1-14-473-16</inkml:trace>
  <inkml:trace contextRef="#ctx0" brushRef="#br0" timeOffset="963.41">2657 1692 1920 0,'0'0'390'15,"0"0"-306"-15,0 124 33 0,0-57 25 16,0 5-54-16,0 2-9 16,0-4-58-16,7-2-12 15,3-5-18-15,9 3-38 16,-6-16-194-16,0-16-309 0</inkml:trace>
  <inkml:trace contextRef="#ctx0" brushRef="#br0" timeOffset="1330.51">2378 2210 2257 0,'0'0'482'15,"0"0"-482"-15,0 0-9 16,0 0 9-16,140 0-5 16,-75-2 5-16,4-10 0 15,1-4 2-15,-2 0-2 16,-7-3-18-16,-10 1-77 16,-13 0 0-16,-13 1 71 15,-12 2 3-15,-13-2 21 16,0 6 12-16,-16 1 7 15,-10 5 26-15,-6 5-15 16,3 0 14-16,5 12 28 16,5 17-50-16,13 3-13 0,6 2 17 15,4 1-19 1,23-3 27-16,9-5-28 0,9-6 5 16,3-9-22-16,2-9 8 15,14-3-129-15,-12-5-94 16,-15-12-396-16</inkml:trace>
  <inkml:trace contextRef="#ctx0" brushRef="#br0" timeOffset="1600.89">2813 1481 1129 0,'0'0'1164'16,"0"0"-989"-16,0 0-69 15,0 0 4-15,0 0-73 16,0 0-37-16,0 0 40 16,-58 137-33-16,56-93-6 15,2-8-2-15,0-8-21 16,0-10-101-16,0-18-98 15,0-6-258-15,0-15-194 0</inkml:trace>
  <inkml:trace contextRef="#ctx0" brushRef="#br0" timeOffset="1711.65">2846 1528 909 0,'0'0'1040'0,"0"0"-798"16,36 114-90-16,-25-10-78 15,-2 1-74-15,-4 23-50 16,-5-34-219-16,0-29-348 0</inkml:trace>
  <inkml:trace contextRef="#ctx0" brushRef="#br0" timeOffset="1803.29">2907 2467 1443 0,'0'0'354'16,"0"0"-209"-16,0 0-145 16,0 0-37-16,0 0-355 0</inkml:trace>
  <inkml:trace contextRef="#ctx0" brushRef="#br0" timeOffset="2967.05">3731 2292 1177 0,'0'0'778'0,"0"0"-550"16,0 0-15-16,0 0-41 15,0 0-99-15,0 0 42 16,0 0-24-16,-6-3-27 15,16-16-14-15,13-13-50 16,6-12-1-16,4-11-7 16,5-7-25-16,0-2 27 15,-5 0-26-15,-4 4 24 16,-9 8-7-16,-9 7 17 0,-9 13-2 16,-2 10 19-16,0 10-18 15,-15 8 28-15,-5 4-29 16,-4 11 0-16,4 14-13 15,2 9 11-15,9 5 2 16,7 2 0-16,2 4 6 16,4 1 6-16,14-2-12 15,4 0 1-15,0-3 8 16,-3 0-8-16,-4-5-1 16,-9 1 3-16,-4-5 8 15,-2-4 8-15,0-5-19 16,-6-7 1-16,-7-4 6 15,1-7 1-15,4-5-8 0,1-6 0 16,7-21-66 0,0-10-88-16,11-7-10 0,16-2 39 15,4 5 81-15,0 12 10 16,-2 8 34-16,-6 13 5 16,-8 8 7-16,-1 0 77 15,-6 18-15-15,-1 10 7 16,0 6-1-16,0-1-68 15,4-6 5-15,5-4-17 16,3-7 7-16,4-9-4 16,3-7-3-16,3 0-36 15,-4-2-5-15,-8-15-41 16,-5-3 53-16,-12-5 28 16,0 4-20-16,-14-4 18 15,-17 5-3-15,-7 5 6 0,-1 3 32 16,-2 3-25-16,5 6 20 15,7-2 21-15,10 1 2 16,5-2 41-16,8 1-20 16,6-6-4-16,0-1-15 15,0-4-51-15,10 2-1 16,11 4 0-16,3 1 6 16,1 2-26-16,4 2-1 15,-3 2-65-15,3-5-46 16,4-18-79-16,-6 0-140 0,-2-4-425 15</inkml:trace>
  <inkml:trace contextRef="#ctx0" brushRef="#br0" timeOffset="3095.22">4422 1435 1774 0,'0'0'707'0,"0"0"-381"16,0 0-199-16,0 0-100 15,0 0-10-15,0 0-11 16,-18 192-12-16,12-102-69 15,4-13-698-15</inkml:trace>
  <inkml:trace contextRef="#ctx0" brushRef="#br0" timeOffset="3583.12">5116 1572 1918 0,'0'0'487'0,"0"0"-398"15,0 0-84-15,0 0 5 16,0 0 42-16,0 116 3 16,0-48 37-16,-3 11-11 15,3 4-60-15,0 1 22 16,0-6-43-16,3-10 6 16,10-10-3-16,2-12-3 15,5-10-31-15,14-19-139 16,-7-10-136-16,-3-7-315 0</inkml:trace>
  <inkml:trace contextRef="#ctx0" brushRef="#br0" timeOffset="3875.07">4906 2095 1646 0,'0'0'663'16,"0"0"-494"-16,0 0-102 15,0 0-65-15,0 0 6 16,134-42-8-16,-76 30 0 16,0 5 0-16,-5 7-2 0,-4 3-10 15,-8 20 12 1,-10 9 0-16,-7 6 20 0,-8 5 3 16,-3-1 15-16,-4-5-24 15,0-5-4-15,-3-11-13 16,5-14 3-16,3-7-90 15,4-5 15-15,-1-22-146 16,2-31-172-16,-6 5-133 16,-5 3-130-16</inkml:trace>
  <inkml:trace contextRef="#ctx0" brushRef="#br0" timeOffset="4011.59">5513 1985 1213 0,'0'0'594'16,"0"0"-346"-16,0 0-124 15,0 0-22-15,0 0 25 0,6 112-63 16,-2-66-4-1,1 0 13-15,1-4-72 0,-2-3-1 16,2-9-1-16,-2-13-176 16,0-8-151-16,-4-9-457 0</inkml:trace>
  <inkml:trace contextRef="#ctx0" brushRef="#br0" timeOffset="4160.22">5548 1826 1662 0,'0'0'740'0,"0"0"-675"16,0 0-31-16,0 0-34 15,0 116-122-15,11-53-32 16,3-11-137-16,-1-10-308 0</inkml:trace>
  <inkml:trace contextRef="#ctx0" brushRef="#br0" timeOffset="4732.05">5800 2087 1035 0,'0'0'778'0,"0"0"-518"16,0 0-61-16,0 0-13 16,0 0-67-16,0 0-11 15,0 0-61-15,-81 126-32 16,81-92 29-16,0-3-43 0,12-4 0 15,3-4 5-15,1-7 4 16,-1-6 2-16,-1-6-12 16,-1-4-35-16,-1 0 18 15,-4-18-67-15,-5-10-37 16,-3-8 25-16,0-5-47 16,0 0 111-16,0 2 2 15,-3 10 30-15,3 9 83 16,0 6-52-16,0 14-4 15,5 0-27-15,11 0 12 16,3 14-9-16,8 3 3 16,2 3 0-16,7-4 72 15,7-4-66-15,3-6 2 16,3-6 8-16,2 0-22 16,-4-18-1-16,-7-3-52 0,-7-4-24 15,-12 1 19-15,-11 0-21 16,-10 2 38-16,0 6 41 15,-6 6 40-15,-11 10 98 16,-4 0-71-16,5 26-50 16,1 16 40-16,7 16-35 15,5 11 18-15,3 7 11 16,0 6-27-16,0 0 24 16,3-2-38-16,7-6-8 15,3-7 10-15,-3-15-12 16,-2-13-26-16,-3-10-72 15,-5-26-82-15,-7-3-51 16,-11-5-153-16</inkml:trace>
  <inkml:trace contextRef="#ctx0" brushRef="#br0" timeOffset="4882.66">5980 1598 1092 0,'0'0'1742'0,"0"0"-1564"15,0 0-163-15,0 0-15 16,-49 135-9-16,11-19-1 16,9-14-195-16,4-12-533 0</inkml:trace>
  <inkml:trace contextRef="#ctx0" brushRef="#br0" timeOffset="5541.61">7079 1896 1315 0,'0'0'942'16,"0"0"-804"-16,0 0-96 15,0 0-26-15,0 0-4 0,-133 85 56 16,97-37 21-16,7 3-44 15,9-4-3-15,9-7-36 16,9-9-5-16,2-12 4 16,0-10 2-16,13-9-14 15,9 0 1-15,7-23-46 16,0-9-15-16,0-6-57 16,-3 0 14-16,-7 10 79 15,-6 10 31-15,-4 15 79 16,-5 6-12-16,-1 35-48 15,-1 18 88-15,-2 16-55 16,2 9 2-16,0 0-16 16,2-3-37-16,6-10 16 0,-1-15-17 15,-1-12-138-15,10-26-19 16,-2-8-214-16,-2-7-455 0</inkml:trace>
  <inkml:trace contextRef="#ctx0" brushRef="#br0" timeOffset="6299.64">7247 1828 1485 0,'0'0'723'16,"0"0"-662"-16,0 0-24 16,0 116 77-16,0-58-12 0,2-3 34 15,9-3-47 1,3-4-63-16,1-11 9 0,1-9-35 15,-5-11 0-15,-1-10 0 16,0-7-31-16,-4 0 24 16,3-24 6-16,-2-13-64 15,2-7-5-15,-2-5 16 16,-1 3 45-16,3 5 9 16,-2 9 60-16,4 12 23 15,5 6-71-15,3 5 2 16,8 9-22-16,7 0 8 15,1 0 0-15,-2 2 12 16,-3 19-1-16,-8 11 26 0,-13 8 2 16,-9 10-24-1,0 6 34-15,-7-2-48 0,-10-5 1 16,1-12 8-16,5-12 1 16,5-14-8-16,2-11-3 15,4 0-44-15,0-25-13 16,8-18-176-16,7-5 113 15,3-4-9-15,-5 5 30 16,-1 15 99-16,-6 11 94 16,-3 16 40-16,-3 5-9 15,0 12-93-15,0 19 40 16,0 7 23-16,0 4-56 16,0-1-6-16,0-9-33 15,0-6 12-15,6-11-9 16,5-6-3-16,7-9-6 0,5 0 5 15,4-19-18 1,4-8 12-16,-2-6-25 0,2 5 7 16,-7 7 9-16,-4 14 14 15,-6 7 2-15,-5 10 39 16,-7 23-15-16,-2-1 12 16,0 0-12-16,0-11-23 15,0-6 24-15,0-11-18 16,6-4-5-16,17-14-2 15,12-20-58-15,15-9-89 16,10 1 6-16,0 2 19 16,0 13 100-16,-9 16 2 0,-12 11 13 15,-16 20-1-15,-13 27 14 16,-10 32-14-16,-16-8-44 16,-7-11-451-16</inkml:trace>
  <inkml:trace contextRef="#ctx0" brushRef="#br0" timeOffset="6736.92">8749 1961 1927 0,'0'0'1098'15,"0"0"-790"-15,0 0-212 16,0 0-96-16,0 0-15 15,0 0-94-15,0 0-22 16,-15 0-528-16</inkml:trace>
  <inkml:trace contextRef="#ctx0" brushRef="#br0" timeOffset="6835.31">8691 2444 2445 0,'0'0'608'16,"0"0"-608"-16,0 0-789 0</inkml:trace>
  <inkml:trace contextRef="#ctx0" brushRef="#br0" timeOffset="7862.69">9558 2368 980 0,'0'0'888'15,"0"0"-695"-15,0 0-30 16,0 0 14-16,0 0 11 15,0 0 19-15,0 0-113 0,67-122-53 16,-22 52-41-16,15-26-38 16,-5 4 24-16,-1-1-43 15,-9 3 5-15,-21 23 52 16,-6 5 0-16,-18 22 6 16,0 20 76-16,-25 20-42 15,-12 0 2-15,-3 34-42 16,5 12 7-16,14 10 34 15,11 8-40-15,10 3 14 16,16-1 18-16,20-8-33 16,5-5 54-16,1-7-26 15,-3-11-20-15,-10-5 8 16,-8-5-8-16,-8-4-8 16,-9-4 0-16,-2-5 6 15,1-2-6-15,0-5 0 0,3 2-26 16,7-5 8-16,7-2-58 15,20-2-30-15,-4-14-270 16,-2-2-716-16</inkml:trace>
  <inkml:trace contextRef="#ctx0" brushRef="#br0" timeOffset="8103.51">10547 1918 1510 0,'0'0'907'0,"0"0"-584"0,0 0-150 15,0 0-132-15,0 0-16 16,0 0 4-16,-106 133-8 16,73-77 27-16,4 1-48 15,0-4-6-15,4-9 5 16,4-7-86-16,-4-16-146 15,4-9-130-15,3-12-449 0</inkml:trace>
  <inkml:trace contextRef="#ctx0" brushRef="#br0" timeOffset="8253.64">10238 2037 1279 0,'0'0'1135'0,"0"0"-800"0,0 0-186 15,0 0-68-15,0 0-57 16,0 0 23-16,0 0-21 15,143 72-19-15,-99-33-14 16,18 7-116-16,-8-13-459 16,-9-11-799-16</inkml:trace>
  <inkml:trace contextRef="#ctx0" brushRef="#br0" timeOffset="8484.54">10642 2065 1731 0,'0'0'542'0,"0"0"-348"16,0 0-48-16,0 0-106 16,0 0-7-16,0 0 45 15,0 0-68-15,129 102 11 16,-91-71-21-16,-3-5-30 15,8-8-89-15,-10-8-162 16,-8-8-441-16</inkml:trace>
  <inkml:trace contextRef="#ctx0" brushRef="#br0" timeOffset="8642.62">10981 2043 1667 0,'0'0'740'16,"0"0"-614"-16,-48 121-77 0,24-43 54 15,-5 10-28-15,0 6 11 16,3 0 4-16,1-6-90 16,5 12-26-16,7-25-285 15,3-21-486-15</inkml:trace>
  <inkml:trace contextRef="#ctx0" brushRef="#br0" timeOffset="9258.64">11469 2046 1066 0,'0'0'956'15,"0"0"-600"-15,0 0-70 16,0 0-45-16,0 0-76 0,0 0-23 16,0 0-46-16,2 0-72 15,13 0 18-15,10 0-42 16,6 0 0-16,2 0-7 15,4 0-11-15,-4 0-46 16,-2 5-26-16,-4 4-117 16,-10 0-387-16,-6-1-780 0</inkml:trace>
  <inkml:trace contextRef="#ctx0" brushRef="#br0" timeOffset="9415.79">11438 2336 517 0,'0'0'1892'16,"0"0"-1426"0,0 0-319-16,0 0-91 0,0 0-41 15,0 0 2-15,122-12-17 16,-82 7-39-16,-9 3-534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7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324 0 13619,'0'0'6480,"-32"21"-5425,4-4-736,13-10-181,1 2 0,0-1 0,0 2 0,0 0 0,1 1 0,1 0 0,0 1 0,1 0 0,0 1 0,0 0 0,2 1 0,0 0 0,-12 23 0,2 15 122,3 0 0,2 1 1,2 1-1,2 0 0,3 0 0,2 1 1,4 92-1,1-132-243,1-1 0,1 0 1,0 0-1,1-1 0,0 1 1,1 0-1,0-1 0,2 0 0,8 18 1,-10-25-23,-1-1 1,0 0-1,1 0 1,0 0 0,0 0-1,1 0 1,-1-1-1,1 0 1,0 0-1,0 0 1,1-1-1,-1 0 1,0 0-1,1 0 1,0-1 0,0 1-1,0-1 1,0-1-1,0 1 1,0-1-1,0 0 1,13 0-1,-18-1 5,0-1-1,-1 1 1,1 0-1,0-1 1,0 1-1,-1-1 0,1 1 1,-1 0-1,1-1 1,0 1-1,-1-1 0,1 0 1,-1 1-1,1-1 1,-1 1-1,0-1 0,1 0 1,-1 1-1,0-1 1,1 0-1,-1 0 1,0 1-1,0-1 0,1 0 1,-1 0-1,0 1 1,0-1-1,0 0 0,0 0 1,0 1-1,0-1 1,-1-1-1,0-33-92,0 28 64,0-1 20,0 0-1,-1 0 1,0 0-1,0 1 1,-1-1-1,0 0 1,0 1 0,-1 0-1,0 0 1,-9-12-1,-4-2 77,-37-36-1,44 48-2,9 8-73,-1 0 1,1 0-1,0-1 0,0 1 0,-1 0 0,1-1 0,0 1 0,0 0 0,1-1 0,-1 0 0,0 1 0,0-1 0,1 1 0,-1-1 0,1 0 0,-1 1 0,1-1 0,0 0 0,0 0 0,0 1 0,0-1 0,0 0 0,0 1 1,0-1-1,0 0 0,1 0 0,-1 1 0,1-1 0,-1 0 0,1 1 0,0-1 0,-1 1 0,1-1 0,0 1 0,0-1 0,0 1 0,0-1 0,1 1 0,-1 0 0,0 0 0,3-2 0,6-5-185,0 1-1,1 0 1,0 0 0,20-8-1,-15 7-61,138-63-1159,-135 64 1392,0 0 0,1 1-1,0 1 1,0 1 0,0 1 0,26-1-1,-45 5 64,0-1-1,0 0 1,-1 0-1,1 1 0,0-1 1,0 1-1,0-1 1,0 1-1,0-1 1,-1 1-1,1-1 0,0 1 1,0 0-1,-1-1 1,1 1-1,-1 0 0,1 0 1,0-1-1,-1 1 1,0 0-1,1 0 0,-1 0 1,1 0-1,-1 0 1,0 0-1,0-1 0,1 1 1,-1 0-1,0 0 1,0 0-1,0 0 0,0 1 1,0 41 413,0-30-301,-16 250 580,16-261-732,-1 0-1,1 0 1,0 0-1,0 0 1,1 0-1,-1 0 1,0 1-1,1-1 1,-1 0-1,1 0 1,0-1-1,-1 1 1,1 0-1,0 0 1,0 0-1,0 0 1,1-1-1,-1 1 1,0 0-1,1-1 1,-1 1-1,1-1 1,2 2-1,0-1-6,0-1 0,0 1 1,0-1-1,1-1 0,-1 1 0,0 0 1,1-1-1,-1 0 0,0 0 0,8-1 1,-7 0-34,0 0 1,0 1 0,0-2 0,0 1 0,0 0-1,-1-1 1,1 0 0,-1 0 0,1 0 0,-1-1-1,0 0 1,0 0 0,0 0 0,0 0 0,6-7 0,-4 3-84,0-1 0,-1 1 0,0-1 0,-1 0 1,1-1-1,-1 1 0,5-18 0,-3-2-270,0 0 0,-1 0 1,-2 0-1,-1-45 0,-2 61 480,0 0 0,-1 0 0,-1 1 0,0-1 0,0 1 0,-2-1 0,1 1 0,-1 0 1,-1 0-1,0 0 0,0 1 0,-1-1 0,-1 1 0,0 1 0,0-1 0,-1 1 0,0 1 0,-17-16 1,24 24-82,0-1 0,0 1 0,1-1 1,-1 0-1,0 1 0,1-1 0,-1 0 0,0 1 1,1-1-1,-1 0 0,1 0 0,-1 1 1,1-1-1,0 0 0,-1 0 0,1 0 1,0 0-1,0 1 0,-1-1 0,1 0 1,0 0-1,0 0 0,0-1 0,0 1-21,1 0 0,-1 1-1,1-1 1,0 0-1,-1 1 1,1-1 0,0 0-1,-1 1 1,1-1-1,0 1 1,-1-1 0,1 1-1,0 0 1,0-1 0,0 1-1,-1 0 1,1 0-1,0-1 1,2 1 0,55-3-934,-44 3 818,3-1 39,-1 1 0,1 0-1,0 2 1,-1 0 0,1 1 0,30 9-1,-38-9 177,-1 1 0,1 1-1,-1-1 1,-1 1 0,1 0-1,-1 1 1,0 0 0,0 0-1,0 1 1,-1-1 0,0 1-1,0 1 1,-1-1 0,7 12-1,-3 0 160,-1 1-1,-1 0 0,-1 0 0,0 0 0,-2 0 0,5 41 0,-6-35-144,1-1-1,1 1 0,16 44 1,-20-66-83,0-1-1,1 1 1,-1-1 0,1 1 0,0-1-1,0 0 1,0 0 0,1 0 0,-1 0 0,1 0-1,-1 0 1,1-1 0,0 1 0,0-1-1,0 0 1,1 0 0,-1 0 0,0 0-1,1-1 1,-1 1 0,1-1 0,0 0 0,-1 0-1,1 0 1,0 0 0,0-1 0,-1 0-1,1 1 1,0-2 0,0 1 0,0 0-1,-1-1 1,1 1 0,0-1 0,0 0 0,5-2-1,1-2 4,1 1-1,-1-1 1,0-1-1,0 1 1,0-2-1,-1 0 1,0 0-1,0 0 1,-1-1-1,14-17 1,-9 6-15,0 0 0,-1-2 0,-1 1 0,-1-1 0,-1-1 0,-1 0 0,11-45 0,-12 30-18,-2 1 1,-1-1 0,-2-1-1,-4-46 1,2 73 13,-1 0 1,-1 0-1,0 0 0,0 0 1,-1 0-1,-1 1 1,-6-15-1,8 21-5,-1-1-1,1 1 1,-1-1 0,0 1-1,-1 0 1,1 0-1,-1 1 1,0-1-1,0 1 1,0-1-1,0 1 1,0 1 0,-1-1-1,1 0 1,-1 1-1,0 0 1,0 0-1,-6-1 1,-2 1-411,-1 0 0,-1 0 0,1 2 0,0 0 0,0 0 0,0 1 1,-25 6-1,-18 18-3952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7:34.8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11859,'0'0'12830,"-4"0"-12320,-14 0 2136,478 0-6280,-408 1-141,-14 6-1826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7:35.2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 18612,'0'0'7105,"202"-3"-7553,-138 3-2160,-9 12-3810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8:18.1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81 123 10610,'0'0'8415,"-5"-8"-7605,-3-10-643,6 10 190,-1 1-1,0 0 0,0 0 1,-1 0-1,1 0 0,-2 0 1,1 1-1,-1 0 0,0 0 0,0 0 1,-1 1-1,1-1 0,-10-5 1,22 15-354,12 5-41,0-1 0,0 0 0,37 9-1,-24-12-186,1-1 0,0-2-1,-1-2 1,1 0-1,59-10 1,-69 0-83,10 0 271,-42 32 391,-12 36-315,3 1-1,1 1 0,-15 121 0,13 192-259,19-366 7,0 1 0,1-1-1,-1 0 1,1 1-1,1-1 1,0 0-1,4 14 1,-4-17-319,1 0 1,-1 1-1,1-1 1,0 0-1,0 0 1,1 0-1,5 5 0,8 4-5519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8:18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0 249 16492,'0'0'7625,"193"-133"-7625,-58 90-648,-19 2-1953,-16 10-3952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8:18.9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90 148 14123,'0'0'6221,"-10"-15"-6107,-28-53-109,37 66-7,0 0-1,1 1 1,-1-1 0,1 1 0,0-1-1,-1 0 1,1 1 0,0-1-1,0 0 1,0 0 0,0 1 0,1-1-1,-1 0 1,0 1 0,1-1 0,-1 1-1,1-1 1,-1 0 0,1 1-1,0-1 1,0 1 0,0-1 0,0 1-1,0 0 1,0-1 0,0 1-1,0 0 1,0 0 0,0 0 0,1 0-1,-1 0 1,1 0 0,-1 0-1,1 0 1,-1 0 0,1 1 0,-1-1-1,1 1 1,1-1 0,5-2-13,0 1 1,0 0-1,0 1 0,0 0 1,14 0-1,-20 1 40,1 0 0,-1 0 0,1 1 0,-1-1-1,1 1 1,-1-1 0,1 1 0,-1 0 0,0 0-1,1 0 1,-1 0 0,0 1 0,0-1 0,0 1 0,1-1-1,-2 1 1,1 0 0,0-1 0,0 1 0,0 0-1,-1 0 1,1 1 0,-1-1 0,0 0 0,0 0 0,0 1-1,0-1 1,0 0 0,0 1 0,0-1 0,-1 1-1,1-1 1,-1 5 0,2 10 233,-1-1 0,-1 0 0,-1 1-1,-2 19 1,1-22-125,-1 5 42,0 1-1,-2-2 0,0 1 1,-2 0-1,0-1 0,0 0 1,-17 26-1,4-11 20,-2 0 1,-45 51-1,50-67-187,19-22-310,26-29-689,-12 18 336,2 1 1,0 0 0,20-12 0,-30 22 628,0 0 0,0 1 1,0 0-1,1 0 0,0 1 1,-1 0-1,1 1 1,0 0-1,0 1 0,16-2 1,-24 3 67,1 1 1,0-1 0,0 0-1,-1 1 1,1-1-1,0 1 1,-1 0 0,1 0-1,0-1 1,-1 1-1,1 0 1,-1 0 0,1 0-1,-1 1 1,0-1 0,0 0-1,1 1 1,-1-1-1,0 0 1,0 1 0,0-1-1,0 1 1,-1-1 0,1 1-1,0 0 1,-1-1-1,1 1 1,-1 0 0,1 0-1,-1-1 1,0 1-1,0 2 1,2 10 213,0 0 0,-2 1-1,-1 15 1,1-10-65,-1-7-85,0 0 1,0 0 0,-1 0 0,-1 0 0,0-1-1,-1 1 1,-8 18 0,-4 2-185,-27 41-1,28-50-291,15-23 262,-4 7-774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8:19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145 193 11058,'0'0'10463,"-23"-8"-9889,-72-28-268,94 35-297,-1 0 1,0 0-1,0 0 1,1-1-1,-1 1 0,1 0 1,-1-1-1,1 1 1,0-1-1,-1 1 1,1-1-1,0 1 1,0-1-1,0 0 1,0 0-1,0 1 0,0-1 1,1 0-1,-1 0 1,1 0-1,-1 0 1,1 0-1,0 0 1,0 0-1,0-4 1,0 2-6,1 0 0,-1-1 0,1 1 1,0 0-1,1 0 0,-1 0 1,3-5-1,0 4-16,0-1-1,0 1 1,0 0 0,1 1 0,0-1 0,0 1-1,0 0 1,0 0 0,1 0 0,0 1 0,10-5 0,-13 7 4,0-1 0,0 1 0,0 1 0,0-1 0,0 0 0,0 1 0,0-1 0,0 1 0,0 0 1,0 0-1,0 0 0,4 1 0,-6-1 7,1 1 1,-1 0-1,1-1 1,-1 1-1,1 0 0,-1 0 1,0 0-1,1 0 1,-1 0-1,0 0 1,0 0-1,1 0 0,-1 0 1,0 1-1,0-1 1,0 0-1,-1 1 1,1-1-1,0 1 0,-1-1 1,1 1-1,0-1 1,0 4-1,2 11 71,0 0 0,-1 0 0,-1 0 0,-1 1 1,0-1-1,-1 0 0,0 1 0,-2-1 0,0 0 0,-6 21 0,1-14-12,0-1-1,-1 1 1,-2-2-1,0 1 1,-1-1-1,-22 27 1,34-42-85,11-7-46,29-12-131,8-1 64,-45 13 137,1 0 0,-1 1 0,0-1 0,1 1 1,-1 0-1,0 0 0,1 1 0,-1-1 0,0 1 0,1-1 1,-1 1-1,0 0 0,0 0 0,1 1 0,-1-1 1,0 1-1,0-1 0,-1 1 0,6 3 0,-5 0 1,0-1 0,-1 0 0,1 1 0,-1-1-1,0 1 1,0 0 0,-1-1 0,0 1 0,1 0 0,-1 0-1,-1 0 1,1 0 0,-1 6 0,2 14-266,-2-1 0,-1 1 0,-1-1 0,-1 1 0,-1-1 0,-13 46 1,0-22-1740,-3 0 1,-30 56 0,38-84-8880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8:19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197 1 13675,'0'0'9474,"-55"147"-9370,23-72-16,0 15-88,-4 31 0,14-17-1480,3-20-2825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8:25.4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10 299 8810,'0'0'1783,"0"-24"-1400,0-77 550,0 12 2527,0 5 3717,0 84-6822,-4 9-348,1 29-78,0 0 0,6 68 1,-2-77 60,1-5 18,1-1 0,1 0-1,1 0 1,1 0 0,14 35 0,57 105 57,-17-42-42,-57-114-39,-1 0 0,0-1 0,0 2 0,-1-1 0,0 0 0,0 0 0,-1 0 0,0 11 0,0-16 16,0-1-2,-1 0 0,1 0 1,-1 1-1,0-1 0,1 0 1,-1 0-1,0 0 0,0 0 1,0 1-1,0-1 0,0 0 1,0-1-1,0 1 0,0 0 1,0 0-1,0 0 0,0-1 1,0 1-1,-1 0 0,1-1 1,0 1-1,0-1 0,-1 0 1,1 1-1,-1-1 0,1 0 1,0 0-1,-1 0 0,1 0 1,-3 0-1,-1 0-16,0 1 0,0-1 1,0 0-1,0-1 0,0 0 0,1 1 0,-1-1 1,-7-3-1,7 1-36,1 0 0,0-1 1,0 1-1,0-1 0,0 0 0,0 0 1,1 0-1,0-1 0,0 1 1,0-1-1,0 0 0,1 1 0,0-1 1,0-1-1,0 1 0,1 0 0,-1 0 1,1 0-1,0-7 0,-3-16-136,1-1-1,2-35 0,1 61 177,-1-29-21,2 0 0,1-1 0,1 1 0,2 0 0,14-49 0,8 7 211,-16 49 110,-1-2 0,-1 1-1,-1-1 1,-2-1 0,6-52 0,-12 80-286,0 0 0,0 0 0,0 0-1,0 1 1,-1-1 0,1 0 0,0 0 0,0 0 0,0 0 0,-1 0 0,1 0 0,0 0 0,0 0 0,0 0-1,0 0 1,-1 0 0,1 0 0,0 0 0,0 0 0,-1 0 0,1 0 0,0 0 0,0 0 0,0 0-1,0 0 1,-1 0 0,1 0 0,0 0 0,0 0 0,0 0 0,-1 0 0,1-1 0,0 1 0,0 0 0,0 0-1,0 0 1,0 0 0,-1 0 0,1-1 0,0 1 0,0 0 0,0 0 0,0 0 0,0 0 0,0-1 0,0 1-1,0 0 1,0 0 0,-1 0 0,1-1 0,0 1 0,0 0 0,0 0 0,0 0 0,0-1 0,0 1 0,0 1-39,-4 3-138,1 0 0,0 0 0,1 0 0,-1 1 0,1 0 0,0-1 0,0 1 0,0 0 0,1 0 0,-3 9 0,-3 56-2924,6-67 2817,0 42-4926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8:25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147 168 13035,'0'0'6308,"-23"-6"-5772,11 4-552,3 0-16,-1 0 0,1-1 1,-1 0-1,-14-8 0,23 11 24,0-1-1,0 1 1,0-1-1,0 1 1,0-1-1,0 0 1,0 0-1,1 1 1,-1-1-1,0 0 1,0 0-1,1 0 1,-1 0-1,1 0 1,-1 0-1,1 0 1,-1 0-1,1 0 1,0 0-1,-1-2 1,1 2-6,0-1 0,1 1 0,-1-1 1,1 0-1,-1 1 0,1-1 0,0 1 1,-1 0-1,1-1 0,0 1 0,0 0 1,0-1-1,0 1 0,0 0 1,0 0-1,0 0 0,1 0 0,-1 0 1,2-1-1,10-9-79,0 1 0,0 1 0,2 0 0,-1 1 0,1 0 0,0 2 0,0-1 0,1 2 0,0 0 0,0 1 0,0 0 0,0 2 0,21-2 0,-34 4 87,0 0 0,1 0 0,-1 0 1,0 0-1,0 1 0,0-1 0,0 1 0,0 0 0,0 0 0,0 0 0,0 0 0,0 0 0,0 1 0,0-1 1,-1 1-1,1 0 0,0 0 0,-1 0 0,0 0 0,1 0 0,-1 1 0,0-1 0,0 1 0,0-1 0,-1 1 1,1 0-1,-1-1 0,1 1 0,-1 0 0,0 0 0,1 6 0,1 5 71,-1 0 0,-1 0 0,0 0 0,0 0 0,-2 0 0,-2 16 0,-1-4 133,-1 0 0,-1-1 0,-1 0 0,-1 0 1,-2-1-1,0 0 0,-2 0 0,-26 39 0,12-26 138,-1-1 1,-2-1-1,-1-1 0,-46 38 0,63-61 26,-1 0-1,-1-1 1,-20 11-1,55-30-299,1 1-1,0 1 1,1 0 0,0 2 0,0 0-1,0 2 1,0 1 0,1 0 0,28 2-1,79 0-2578,-44 0-1983,-29 0-1567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25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1 845 11827,'0'0'8437,"13"-30"-7865,-4 11-494,11-26 61,1 1 1,51-76 0,-30 61-138,56-107 0,-86 142 7,-1 0-1,-2-1 0,0 0 0,-2-1 1,0 0-1,-2 0 0,3-50 0,-7 58-41,0 10 110,-1-1 0,1 1 0,-2-1 0,1 1 0,-4-16 0,3 22-44,1 1 0,-1-1 0,0 1-1,1-1 1,-1 1 0,0 0-1,0-1 1,0 1 0,0 0 0,0 0-1,0 0 1,0 0 0,0 0 0,0 0-1,-1 0 1,1 0 0,0 0 0,-1 1-1,1-1 1,-1 0 0,1 1-1,0-1 1,-1 1 0,1 0 0,-1-1-1,0 1 1,1 0 0,-1 0 0,1 0-1,-1 0 1,1 0 0,-1 0 0,1 1-1,-1-1 1,1 0 0,-1 1-1,1-1 1,-2 2 0,-3 0-13,-1 2 0,1-1-1,1 0 1,-1 1 0,0 0 0,1 1 0,0-1 0,0 1 0,0 0-1,1 0 1,0 0 0,0 1 0,0-1 0,0 1 0,1 0 0,0 0-1,0 1 1,-2 6 0,-3 9 90,0 1 0,1 1-1,-7 43 1,10-42-37,1 1 0,2-1 0,0 1-1,2-1 1,1 1 0,1-1 0,12 48 0,-13-64-76,1 0 1,1 0 0,-1 0 0,1-1 0,1 1 0,0-1-1,0 0 1,0-1 0,1 1 0,0-1 0,1 0 0,0 0-1,0-1 1,0 0 0,1 0 0,-1-1 0,1 0-1,1-1 1,-1 1 0,1-1 0,-1-1 0,1 0 0,0 0-1,15 2 1,-14-3-113,0 0 1,1-1-1,-1 0 0,1 0 1,-1-1-1,1-1 0,-1 0 0,1 0 1,-1-1-1,0-1 0,0 1 0,0-2 1,0 1-1,0-1 0,-1-1 0,1 0 1,-1 0-1,0-1 0,-1 0 0,0 0 1,0-1-1,0 0 0,-1-1 0,11-13 1,-5 4 151,0 0 1,-2-1 0,0 0 0,14-34 0,-27 103 527,0-29-455,1 0-1,1 0 0,1 0 1,8 43-1,-8-61-119,0-1 0,0 0 0,1 0-1,-1 0 1,1 0 0,-1 0 0,1-1-1,0 1 1,0 0 0,0-1 0,0 1 0,1-1-1,-1 0 1,1 0 0,0 0 0,-1 0-1,1 0 1,0-1 0,0 1 0,0-1 0,0 1-1,0-1 1,0 0 0,1-1 0,-1 1-1,0 0 1,0-1 0,1 0 0,-1 0-1,0 0 1,1 0 0,-1 0 0,0-1 0,0 1-1,1-1 1,-1 0 0,0 0 0,0 0-1,0 0 1,0-1 0,0 1 0,0-1 0,0 0-1,3-3 1,10-13-306,-1-1-1,-1-1 0,-1 0 1,-1-1-1,-1 0 1,16-41-1,-7 15 462,-16 74 721,-2 0 0,-2 32 0,-5 5-806,0 8-365,4-21-7478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8:26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331 0 15051,'0'0'5683,"-27"39"-4951,-85 136 92,102-156-706,0 0-1,2 1 0,0 1 1,1-1-1,1 1 1,1 0-1,1 1 0,-3 40 1,5-43-45,-2 13 40,2 0 0,1 0 0,1-1 0,2 1 0,8 42 0,-9-65-110,1 0-1,1 0 0,0 0 0,0 0 0,1-1 0,0 1 0,0-1 1,1 0-1,0 0 0,1-1 0,-1 1 0,2-1 0,-1-1 1,1 1-1,0-1 0,0 0 0,0-1 0,1 1 0,0-1 0,0-1 1,0 0-1,14 5 0,-14-6-38,1 0 0,0-1 1,0 0-1,1 0 0,-1-1 0,14 0 1,-21-1 28,1 0 0,-1 0-1,0-1 1,0 1 0,0 0 0,0-1 0,1 1 0,-1-1 0,0 0 0,0 0 0,0 0-1,0 0 1,-1 0 0,1 0 0,0 0 0,0 0 0,-1-1 0,1 1 0,0-1 0,-1 0 0,1 1-1,-1-1 1,0 0 0,0 0 0,0 0 0,0 0 0,0 1 0,0-2 0,0 1 0,-1 0-1,2-4 1,-1 1-13,-1 0 0,1 1-1,-1-1 1,0 0-1,0 0 1,0 0 0,-1 0-1,0 1 1,0-1-1,0 0 1,0 0 0,-1 1-1,0-1 1,0 1-1,0-1 1,0 1 0,-1 0-1,0 0 1,1 0-1,-2 0 1,1 1 0,0-1-1,-1 1 1,1 0-1,-1 0 1,0 0-1,0 0 1,0 1 0,-1 0-1,1-1 1,-6-1-1,-6-2-293,-1 1 0,0 0 0,0 1-1,0 1 1,0 1 0,-1 0-1,-21 1 1,-51 5-2855,11 18-2458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8:29.9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36 11811,'0'0'8620,"-6"-5"-7641,-20-16-219,20 16 1723,10 3-2491,1 1 1,0 1-1,0-1 0,0 1 0,0 0 0,0 0 0,-1 0 0,9 2 0,7 0 6,203-2-1880,-222 17 1591,-4 35 316,-3 1 0,-2-2 0,-15 54-1,-6 38 124,17-56-782,4 0 0,5 146 0,6-208-1938,3-11-1885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8:30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0 243 17684,'0'0'4601,"242"-127"-4737,-107 78-384,-20 14-1585,-18 3-3232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8:30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79 12427,'0'0'6852,"-15"-4"-6714,-48-14-138,63 18-6,-1 0 0,0 0-1,0 0 1,0-1-1,1 1 1,-1 0 0,0-1-1,0 1 1,1 0-1,-1-1 1,0 1-1,1-1 1,-1 1 0,0-1-1,1 0 1,-1 1-1,1-1 1,-1 1-1,1-1 1,-1 0 0,1 0-1,-1 1 1,1-1-1,0 0 1,-1 0 0,1 1-1,0-1 1,0 0-1,0 0 1,0 0-1,-1 1 1,1-1 0,0 0-1,0 0 1,1 0-1,-1 0 1,0 1-1,0-1 1,0 0 0,0 0-1,1-1 1,17-17-225,-17 18 219,1 0 0,0 0-1,0-1 1,0 1 0,0 0-1,0 1 1,0-1 0,1 0-1,-1 1 1,0-1 0,0 1 0,0-1-1,1 1 1,-1 0 0,0 0-1,1 0 1,-1 1 0,0-1-1,0 0 1,0 1 0,1-1-1,-1 1 1,4 2 0,-4-1 16,0 0 0,0 0 1,0 0-1,0 1 0,0-1 1,0 1-1,-1-1 0,1 1 0,-1 0 1,0-1-1,0 1 0,0 0 1,0 0-1,0 0 0,0 4 1,1 15 161,0-1 0,-1 1 0,-5 40 0,3-55-108,-1 15 125,-2 0-1,-1 0 1,-1 0-1,0-1 0,-17 37 1,-60 95 946,76-140-1035,6-12-113,0 0 0,1 0 0,-1-1 0,0 1 0,1 0 0,-1 0 0,1 0 0,-1 1-1,1-1 1,-1 0 0,1 0 0,0 0 0,0 0 0,-1 0 0,1 0 0,0 0 0,0 1 0,0-1 0,0 0-1,0 0 1,1 0 0,-1 0 0,1 2 0,-1-3-2,1 1 0,0-1-1,0 1 1,0-1 0,0 0 0,0 1-1,0-1 1,0 0 0,0 0 0,-1 0-1,1 0 1,0 0 0,0 0 0,0 0-1,0 0 1,0 0 0,0 0 0,0 0-1,0 0 1,2-1 0,52-22-663,-53 23 664,17-10-313,-5 2 191,0 1 0,0 0 1,1 1-1,0 0 0,0 2 0,0 0 1,31-5-1,-45 10 152,0-1 0,0 0-1,0 1 1,0-1 0,0 0 0,-1 1-1,1-1 1,0 1 0,0-1 0,0 1-1,-1 0 1,1-1 0,0 1 0,-1 0-1,1-1 1,0 1 0,-1 0 0,1 0-1,-1 0 1,0-1 0,1 1 0,-1 0-1,1 0 1,-1 0 0,0 0 0,0 0-1,0 0 1,0 0 0,1 0 0,-1 0-1,0 0 1,-1 0 0,1 0 0,0 0-1,0 1 1,-5 38 515,0-25-459,-2 0 0,1 0 0,-2 0 0,0-1 0,0 0 0,-2-1 0,0 0 0,0 0 0,-1-1 0,0-1 0,-15 12 0,23-21-303,1 0-1,-1 0 1,0-1-1,1 1 1,-1-1-1,0 0 1,0 1-1,1-2 1,-1 1-1,0 0 1,-6 0-1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8:31.0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90 0 4609,'0'0'11437,"-4"35"-10351,-31 218 1802,-16 84-1051,64-359-3124,6-9 281,2 1 1,1 0 0,1 2 0,52-49-1,-70 73 967,-1 1 0,1-1 0,-1 1 0,1 0 0,0 0 0,0 1 0,0-1 0,1 1 0,-1 0 0,0 1 0,7-2 0,-10 3 68,0 0 0,0 0 0,0 0 0,0 0 1,0 0-1,0 0 0,-1 1 0,1-1 0,0 1 0,0-1 0,0 1 0,-1 0 0,1 0 0,0 0 0,-1 0 0,1 0 1,-1 0-1,1 0 0,-1 0 0,1 1 0,-1-1 0,0 0 0,0 1 0,1 0 0,-1-1 0,0 1 0,-1-1 0,1 1 1,0 0-1,0 0 0,-1-1 0,1 1 0,-1 0 0,1 0 0,-1 2 0,6 36 598,-2-1 0,-2 1 0,-1 0-1,-8 69 1,4-86-542,0 0 0,-2 0 1,-1 0-1,-1-1 0,0 0 0,-2 0 0,-16 30 1,23-48-244,0-1 1,-1 0-1,1 0 0,-1 0 1,1 0-1,-1 0 1,0 0-1,0-1 1,0 1-1,0-1 1,-1 0-1,1 0 1,0 0-1,-1-1 0,0 1 1,1-1-1,-1 0 1,0 0-1,0 0 1,0 0-1,1 0 1,-6-1-1,-16 1-4514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8:31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1 183 12995,'0'0'2503,"37"-11"-1696,6-1-459,18-5 538,111-16 0,90 6 1250,-151 19-1940,-1-5 1,149-37-1,-258 50-178,0 0-1,0 0 1,0 0 0,0 0 0,0 0 0,0 0-1,0-1 1,0 1 0,0 0 0,1-1-1,-1 1 1,-1-1 0,1 1 0,0-1 0,0 1-1,0-1 1,0 0 0,0 1 0,0-1 0,-1 0-1,1 0 1,0 0 0,0-1 0,-3 2 5,0 0 0,0 1 1,0-1-1,0 1 0,0-1 0,0 1 1,0 0-1,0-1 0,0 1 1,0 0-1,0 0 0,-2 2 0,-7 5-40,0 0-1,1 1 1,0 1-1,1-1 1,0 1 0,1 1-1,0 0 1,0 0-1,1 0 1,1 1-1,-6 13 1,-6 16 57,3-1 0,-12 49 0,10-22 152,3 1-1,3 1 1,3 0-1,4 1 1,5 114 0,0-172-185,0-1 0,1 0 1,0 0-1,1 0 0,0-1 1,1 1-1,0-1 0,1 1 1,0-1-1,0 0 0,1-1 1,0 0-1,9 10 0,-10-14-11,0 1 0,1-1 0,0-1 0,0 1-1,0-1 1,0 0 0,1-1 0,-1 1 0,1-1-1,0 0 1,0-1 0,0 0 0,1 0 0,-1-1-1,0 1 1,1-2 0,-1 1 0,1-1 0,-1 0-1,10-1 1,-14 0-4,0 1 1,0-1-1,0 0 0,-1 1 0,1-1 1,0-1-1,0 1 0,-1 0 0,1-1 1,0 1-1,-1-1 0,0 0 0,1 0 1,-1 0-1,0 0 0,0 0 0,0 0 1,2-4-1,-1 1-3,0 0 0,0 0 0,-1 0 0,0-1 1,0 1-1,0-1 0,-1 0 0,0 1 0,1-8 0,-1 3 1,0 1 0,-1-1 0,-1 0 1,1 1-1,-1-1 0,-1 1 0,0-1 0,0 1 0,-1 0 0,0-1 0,-8-14 0,5 15 13,-1 1 0,0-1 0,-1 1-1,0 1 1,0-1 0,-1 1-1,1 1 1,-2-1 0,1 2-1,-1-1 1,1 1 0,-1 1-1,-1 0 1,1 0 0,-1 1-1,-15-3 1,14 4-182,0 0 1,-1 1-1,1 0 0,0 1 0,-1 1 1,-15 2-1,19-1-283,0-1 0,1 2 0,-1-1 0,1 1-1,0 1 1,0 0 0,0 0 0,0 0 0,-7 6 0,-23 23-8177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8:31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168 15 9458,'0'0'11002,"0"3"-9617,-6-3 167,-7-6-1336,-7-5-40,-25 11-176,7 0-1160,-7 11-2817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5:49.0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1 524 9738,'0'0'7667,"2"13"1364,4-16-9032,-1 1 0,0-2 0,0 1-1,0-1 1,0 1 0,0-1-1,-1-1 1,0 1 0,5-7 0,37-51-193,-35 45 138,10-18-569,0 0 0,-3-2 0,28-74 0,-37 83 589,0-1 0,-1 0 0,-2 0-1,4-52 1,-11 386 953,-1-151-1888,2-4-4747,0-103-4153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5:49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 0 6785,'0'0'16028,"-29"185"-15908,4-115 32,-17 19-152,6-16-1728,1-18-3746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5:50.0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161 262 488,'0'0'24668,"-13"-19"-24329,-39-66-137,50 80-201,0 0-1,0 0 0,0 0 0,0 0 1,1 0-1,0 0 0,0 0 1,0 0-1,0-1 0,1 1 0,0 0 1,0-1-1,1 1 0,-1 0 0,1-1 1,0 1-1,1 0 0,-1 0 0,1 0 1,0 0-1,0 0 0,4-5 0,-4 7-7,0 1 0,0-1 0,0 1-1,0-1 1,0 1 0,1 0 0,-1 0 0,1 0-1,-1 0 1,1 1 0,0-1 0,0 1 0,-1-1-1,1 1 1,0 0 0,0 0 0,1 0 0,-1 1-1,0-1 1,0 1 0,0-1 0,0 1 0,0 0-1,1 1 1,-1-1 0,0 0 0,0 1-1,0 0 1,0-1 0,0 1 0,0 1 0,4 1-1,-4-2 8,-1 1-1,1 0 0,-1 0 0,0 0 0,1 0 0,-1 0 1,-1 1-1,1-1 0,0 1 0,0-1 0,-1 1 0,1-1 0,-1 1 1,0 0-1,0 0 0,0 0 0,0 0 0,-1 0 0,1 5 1,3 66 51,-5-56-54,2 12-9,-2 0 0,-2 0-1,-1 0 1,-1 0 0,-1-1-1,-1 0 1,-2 0-1,-1 0 1,-2-2 0,0 1-1,-2-1 1,-1-1-1,-34 46 1,46-67-15,-1-1 1,1 1-1,-1-1 0,0 0 0,0 0 1,0-1-1,0 1 0,0-1 0,-1 0 1,0 0-1,0 0 0,0-1 0,0 1 1,0-1-1,0 0 0,-11 2 0,20-17 73,1 9-55,1 0 1,-1 1-1,1-1 1,0 1 0,0 0-1,0 1 1,0-1 0,0 1-1,1 0 1,-1 1-1,1-1 1,11 0 0,89 0-739,-76 2 213,27 2-2927,-11 5-3312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26.2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16668,'0'0'4304,"0"150"-5328,0-109-2993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5:50.4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148 0 12523,'0'0'6153,"-18"32"-5505,-2-2-389,9-14-84,1 1 0,0-1 0,1 2 0,1-1-1,0 1 1,2 0 0,0 1 0,1 0-1,-5 33 1,4-6 304,3 1 0,1 0 0,8 83-1,-6-127-466,1 0 1,-1 0-1,1 0 0,0 0 0,0 0 0,1 0 0,-1 0 1,0 0-1,1 0 0,0 0 0,-1-1 0,1 1 0,0-1 1,1 1-1,-1-1 0,0 0 0,1 0 0,-1 0 0,1 0 1,0 0-1,-1-1 0,1 1 0,5 1 0,-1-1-132,0 0-1,0 0 0,0-1 0,0 0 0,0-1 0,0 1 1,0-1-1,1-1 0,9-1 0,-14 1 67,0 0 0,0 0 0,0 0 0,0-1 0,0 1 0,0-1 0,0 1 0,-1-1 0,1 0 0,-1 0 0,1-1 0,-1 1-1,0 0 1,0-1 0,0 1 0,0-1 0,0 0 0,-1 0 0,1 0 0,-1 1 0,0-1 0,1-1 0,-1 1 0,-1 0 0,1 0 0,0 0 0,-1 0 0,0-7 0,1 5 47,0-1 1,-1 1-1,0-1 0,0 1 1,-1-1-1,0 1 1,0-1-1,0 1 1,0 0-1,-1-1 0,0 1 1,0 0-1,0 0 1,-1 0-1,1 1 1,-6-8-1,3 8 98,1 0 0,-1 1 0,0 0 0,0-1 0,0 2 0,0-1 0,-1 1 0,1-1 0,0 2 0,-1-1 0,-10-2 0,12 4-100,1-1-1,0 1 1,-1 0-1,1-1 0,0 2 1,-1-1-1,1 0 1,0 1-1,-1-1 1,1 1-1,0 0 0,0 0 1,-1 0-1,1 0 1,0 1-1,0-1 1,0 1-1,1 0 0,-1 0 1,0 0-1,-4 4 1,3 1-559,-1 0 0,1 1 0,1-1 0,0 1 0,0 0 0,0 0 0,-2 10 0,-2 12-6355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5:51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63 15131,'0'0'6692,"-18"12"-6340,1-1-237,1 1 0,-24 21-1,37-30-72,1 1-1,-1 0 0,1 0 0,0 0 1,0 0-1,1 0 0,-1 0 0,1 0 0,0 0 1,0 0-1,0 1 0,0-1 0,1 1 1,0-1-1,0 0 0,0 1 0,0-1 0,2 7 1,0 10 55,-1 1 10,2 0 1,1 0 0,0 0 0,2-1-1,0 1 1,2-1 0,0-1 0,19 34-1,-10-19-42,20 58 0,-36-90-65,0 0 0,1 0 0,-1 0 0,-1 0 0,1 0 0,0 1 0,-1-1 0,0 0 1,1 0-1,-1 1 0,-1-1 0,1 0 0,0 0 0,-1 0 0,1 1 0,-1-1 0,0 0 1,0 0-1,-1 0 0,1 0 0,0 0 0,-1-1 0,-3 6 0,1-6-24,0 1-1,0-1 0,0 1 1,-1-1-1,1 0 0,-1-1 1,1 1-1,-1-1 0,0 0 1,0 0-1,1-1 0,-1 1 1,0-1-1,0 0 0,-5 0 0,7 0-5,0 0 0,0-1-1,0 1 1,0 0 0,0-1-1,0 0 1,1 1 0,-1-1-1,0 0 1,0-1 0,1 1-1,-1 0 1,0-1 0,1 0-1,0 1 1,-1-1-1,1 0 1,0 0 0,0 0-1,0-1 1,-2-2 0,1 0-33,0 0 0,0-1 0,1 1 0,0-1 0,0 1 0,1-1 0,-1 0 0,1 0 0,0 0 0,0-8 0,1 0 24,1 1-1,0-1 1,0 1-1,1-1 1,1 1-1,0 0 1,1 0-1,1 0 1,7-16-1,12-9 137,2 1 0,2 1-1,47-47 1,-43 50 81,-2-1 1,-2-1-1,36-58 1,-53 63 179,-11 29-334,0 0 1,0 0-1,0 1 1,0-1-1,0 0 1,-1 0-1,1 0 1,0 1 0,0-1-1,0 0 1,-1 0-1,1 1 1,0-1-1,-1 0 1,1 1-1,-1-1 1,1 0 0,-1 1-1,1-1 1,-1 1-1,1-1 1,-2 0-1,-1 0-20,0 0 0,-1 0 0,1 0 0,0 0-1,-1 1 1,1 0 0,0-1 0,-1 1 0,1 0 0,0 1-1,-1-1 1,1 1 0,-7 1 0,8-1-162,-1-1-1,1 1 1,-1-1 0,1 1 0,-1 0 0,1 0-1,0 0 1,0 1 0,-1-1 0,1 0 0,0 1-1,0-1 1,0 1 0,0 0 0,1 0-1,-1 0 1,0 0 0,1 0 0,0 0 0,-1 0-1,1 0 1,0 1 0,0-1 0,0 0-1,0 1 1,0-1 0,1 1 0,-1-1 0,1 1-1,0-1 1,0 1 0,0 2 0,0-3-27,1-1 1,0 0 0,-1 0-1,1 0 1,0 0 0,0-1-1,0 1 1,0 0 0,0 0-1,0 0 1,0-1 0,0 1-1,0 0 1,0-1-1,0 1 1,1-1 0,-1 0-1,0 1 1,0-1 0,1 0-1,-1 0 1,0 1 0,0-1-1,2-1 1,40 2-2284,-30-2 1399,129-4-4540,-96 0 7923,2-1 3416,-47 6-5576,0 0-1,0-1 1,0 1-1,0 0 1,0 0 0,-1 0-1,1 0 1,0 1-1,0-1 1,0 0-1,0 0 1,0 0 0,0 1-1,0-1 1,-1 0-1,1 1 1,0-1-1,0 1 1,0-1 0,-1 1-1,1-1 1,0 1-1,-1 0 1,1-1-1,0 1 1,-1 0 0,2 1-1,-1 0-19,0 1-1,0-1 1,-1 1 0,1 0-1,0-1 1,-1 1-1,0-1 1,1 1 0,-1 0-1,0 2 1,-1 8 76,-1-1 0,0 1 1,-7 22-1,-3-3-98,-2 0 0,-2-2 0,0 1 0,-27 34 0,23-34-48,0 0 1,3 1-1,-25 58 0,41-88-67,0-1-1,1 1 1,-1 0-1,0-1 1,1 1-1,-1 0 0,1 0 1,-1-1-1,1 1 1,0 0-1,0 0 1,0 0-1,0 0 0,0-1 1,0 1-1,0 0 1,1 0-1,-1 0 1,1-1-1,-1 1 0,2 2 1,1-2 0,-1-1 1,1 0 0,-1 0-1,1 0 1,-1 0 0,1-1-1,0 1 1,-1-1-1,1 0 1,0 1 0,0-1-1,-1 0 1,5-1-1,33 0-146,0-1 0,0-3-1,0-1 1,-1-1 0,50-18-1,-63 16-1614,-1-1 0,37-21-1,-44 17-2392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5:51.7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117 1 13291,'0'0'8258,"-49"147"-7026,27-66-144,3 3-528,6 0-64,3-3-496,7-12-88,3-8-208,0-9-1760,16-20-713,3-12-2688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5:52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313 9 12411,'0'0'10072,"-29"15"-9583,-88 55-96,112-66-361,0 0-1,1 0 1,-1 1-1,1 0 1,0-1-1,0 2 1,0-1-1,1 0 1,-1 1-1,1-1 1,1 1 0,-1 0-1,1 0 1,0 0-1,0 0 1,1 1-1,0-1 1,0 0-1,0 1 1,1-1-1,1 11 1,-2-4-31,1-11-6,0 4 16,-1-1 0,1 1 0,0 0 1,0 0-1,1 0 0,0-1 1,0 1-1,2 7 0,-2-11-28,1-1 0,-1 1 0,0-1 0,0 0 0,1 0 0,-1 0 0,0 0 0,1 0-1,-1 0 1,1 0 0,0 0 0,-1 0 0,1-1 0,0 1 0,-1-1 0,1 1 0,0-1-1,0 0 1,-1 1 0,1-1 0,0 0 0,0 0 0,-1 0 0,1-1 0,0 1 0,0 0 0,0-1-1,-1 1 1,1-1 0,0 1 0,1-2 0,3 0-107,0-1 0,-1 0 0,1 1-1,-1-2 1,1 1 0,-1-1 0,0 0 0,-1 0 0,1 0-1,-1 0 1,0-1 0,0 0 0,0 0 0,0 0 0,-1 0-1,0-1 1,4-11 0,4-7-314,-1-1-1,10-46 1,0-37 661,-12 175 2857,-6 0-2792,1-14 98,-2 0 0,-3 0 0,-10 69 0,9-105-330,-1-2-1,0 1 1,-1 0-1,-1-1 1,-1 0-1,0 0 0,0 0 1,-2-1-1,0 0 1,0-1-1,-1 0 1,-1-1-1,0 0 1,-1 0-1,-15 11 1,5-8-466,0-1 0,-40 18 0,31-17-1406,-2 3-3288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5:57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155 133 11378,'0'0'7673,"-11"-10"-2776,-9-15-4212,18 19-675,2-1 1,-1 0-1,1 1 0,0-1 0,0 0 0,0 1 0,3-13 0,-2 17-17,0 1-1,-1-1 1,1 0-1,0 0 1,0 1-1,0-1 1,0 0-1,0 1 1,0-1-1,0 1 1,1-1-1,-1 1 1,0 0-1,1-1 1,-1 1-1,1 0 0,0 0 1,-1 0-1,1 0 1,0 1-1,0-1 1,-1 0-1,1 1 1,0-1-1,0 1 1,0-1-1,0 1 1,0 0-1,0 0 1,2 0-1,-3 0 8,0 1-1,1-1 1,-1 0-1,0 1 1,0-1-1,0 1 1,0-1-1,-1 1 1,1 0-1,0-1 1,0 1-1,0 0 1,0-1-1,-1 1 1,1 0-1,0 0 1,-1 0 0,1 0-1,0 0 1,-1 0-1,1 0 1,-1 0-1,0 0 1,1 0-1,-1 0 1,0 0-1,0 0 1,1 0-1,-1 0 1,0 0-1,0 0 1,0 2-1,-1 47 20,0-37-14,0-3-3,0 1 0,-1-1-1,0 0 1,-1 0 0,0 0-1,-1 0 1,0-1 0,0 1-1,-1-1 1,-10 15 0,-7 5 32,-43 46-1,35-41 25,30-34-70,0-1 0,0 1-1,0 0 1,1 0 0,-1 0 0,0 0-1,0 0 1,0 0 0,0 0-1,0 0 1,1 0 0,-1 0 0,0 0-1,0 0 1,0 0 0,0 0 0,0 0-1,1 0 1,-1 0 0,0 0-1,0 0 1,0 0 0,0 0 0,0 1-1,1-1 1,-1 0 0,0 0 0,0 0-1,0 0 1,0 0 0,0 0-1,0 0 1,0 0 0,0 1 0,1-1-1,-1 0 1,0 0 0,0 0 0,0 0-1,0 0 1,0 0 0,0 1-1,0-1 1,0 0 0,0 0 0,0 0-1,0 0 1,0 0 0,0 1-1,0-1 1,0 0 0,0 0 0,0 0-1,0 0 1,0 1 0,0-1 0,0 0-1,4 0-96,163-5-587,-165 5 697,1 0 0,-1 1 0,1-1 1,-1 1-1,1 0 0,-1 0 0,0 0 1,1 0-1,-1 0 0,0 1 0,0-1 1,0 1-1,0-1 0,0 1 0,0 0 1,0-1-1,0 1 0,-1 0 0,1 0 0,-1 1 1,1-1-1,-1 0 0,0 0 0,0 1 1,0-1-1,0 1 0,-1-1 0,1 1 1,0-1-1,-1 1 0,0-1 0,0 1 1,0-1-1,0 1 0,0 4 0,-1 2 62,1 0 0,-1 0-1,0 0 1,-1-1-1,0 1 1,0 0 0,-1-1-1,0 1 1,-8 14-1,1-10-115,0 1-1,0-1 0,-1-1 0,-1 0 0,0-1 0,-1 0 0,0-1 0,0 0 0,-1-1 0,-1-1 0,1 0 0,-1-1 1,-26 9-1,41-16-107,-1 1 0,0-1 1,0 0-1,1 0 0,-1 1 1,0-1-1,0 0 0,0 0 1,1 0-1,-1 0 0,0 0 1,0 0-1,0 0 0,1 0 1,-1 0-1,0-1 0,0 1 1,1 0-1,-1 0 0,0-1 1,0 1-1,1 0 0,-1-1 0,0 1 1,1-1-1,-1 1 0,0-1 1,1 1-1,-1-1 0,1 0 1,-1 1-1,1-1 0,-1 1 1,1-1-1,0 0 0,-1 0 1,1 1-1,0-1 0,-1 0 1,1 0-1,0 1 0,0-1 1,0-1-1,-2-24-10264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5:58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181 138 3745,'0'0'18919,"-11"-14"-18450,4 3-399,-1 0 1,1 0-1,-7-18 0,14 28-66,-1-1-1,1 1 1,0-1-1,0 0 0,0 1 1,0-1-1,0 1 1,1-1-1,-1 0 1,0 1-1,1-1 0,-1 1 1,1-1-1,0 1 1,-1-1-1,1 1 1,0 0-1,0-1 0,0 1 1,0 0-1,0 0 1,0-1-1,0 1 0,0 0 1,0 0-1,1 0 1,-1 0-1,0 1 1,1-1-1,-1 0 0,1 0 1,-1 1-1,2-1 1,5-2 3,-1 0-1,1 0 1,-1 1 0,15-2 0,-19 3-8,-1 1 0,0-1 0,1 1 0,-1-1 0,0 1 0,1 0 0,-1 0 0,1 0 0,-1 0 0,1 0 0,-1 1 0,0-1 0,1 1 0,-1 0 0,0-1-1,0 1 1,1 0 0,-1 0 0,0 1 0,0-1 0,0 0 0,0 1 0,0-1 0,0 1 0,-1 0 0,1-1 0,0 1 0,1 3 0,-1 2 2,1 1-1,-2 0 1,1-1 0,-1 1-1,0 0 1,-1 0 0,0 0-1,0 8 1,-2 8 33,0 1 1,-2-1-1,0 0 0,-2 0 0,0 0 1,-2-1-1,-1 0 0,0 0 0,-20 31 1,-2-1 140,-4-2 1,-66 78 0,61-85-39,40-43-29,20-2-76,1-2-1,0-1 1,-1 0 0,0-1 0,32-14 0,47-10-771,-7 16-1409,-31 8-2088,-45 4 2383,21-2-5920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5:58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126 138 12859,'0'0'5893,"4"-22"-5672,17-67-111,-20 88-105,-1-1 0,0 1 1,1 0-1,0-1 0,-1 1 0,1 0 1,-1 0-1,1-1 0,0 1 0,0 0 1,0 0-1,0 0 0,0 0 0,0 0 1,0 0-1,0 0 0,0 0 1,0 0-1,1 1 0,-1-1 0,0 0 1,0 1-1,1-1 0,-1 1 0,1 0 1,-1-1-1,0 1 0,1 0 0,-1 0 1,1 0-1,-1 0 0,0 0 1,1 0-1,-1 0 0,1 0 0,-1 1 1,0-1-1,1 0 0,-1 1 0,0-1 1,1 1-1,-1 0 0,0-1 0,0 1 1,1 0-1,-1 0 0,0 0 0,0 0 1,0 0-1,0 0 0,0 0 1,0 0-1,0 0 0,-1 0 0,1 0 1,0 1-1,0 1 0,2 7 112,0 0 0,-1 0-1,0 1 1,-1-1 0,0 1 0,-1-1-1,0 1 1,-1-1 0,-2 16 0,0-8 84,-1-1 1,-1 1 0,0-1 0,-15 31 0,-11 7 307,-3-2 1,-70 85 0,94-125-459,9-12-48,1-1 1,-1 0 0,1 1-1,0-1 1,-1 0-1,1 1 1,-1-1-1,1 1 1,0-1-1,0 1 1,-1-1-1,1 1 1,0-1-1,0 1 1,0-1-1,-1 1 1,1-1-1,0 1 1,0 0 0,0-1-1,0 1 1,0-1-1,0 1 1,0-1-1,0 1 1,0-1-1,0 1 1,1 0-1,-1-1 1,0 1-1,0-1 1,0 1-1,1-1 1,-1 1-1,21 5 178,39-11 90,-55 4-266,269-38-3699,-234 33-886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5:59.2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15875,'0'0'6487,"19"0"-6362,166 0 1,-183 0-119,-1 0 0,0 0-1,0 0 1,0 0 0,0 0 0,0 0 0,1 0 0,-1 0 0,0 0-1,0 1 1,0-1 0,0 1 0,0-1 0,0 0 0,0 1 0,0 0-1,0-1 1,0 1 0,0 0 0,0-1 0,0 1 0,0 0 0,-1 0-1,1 0 1,0 0 0,0 1 0,2 30 262,-4-17-235,-24 285 49,2-66-95,21-194-227,-6 113-4617,5-133 742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5:59.6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0 313 17108,'0'0'7585,"180"-139"-7289,-115 101-296,5 4-104,33-7-376,-16 9-3649,-13 3-5761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02.1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71 226 11739,'0'0'9743,"-11"-5"-8998,-34-13-68,44 18-620,-1-1 0,1 0 0,0 0 0,0 0 1,0-1-1,0 1 0,1 0 0,-1 0 0,0 0 0,0-1 1,1 1-1,-1 0 0,1-1 0,-1 1 0,1-1 1,-1 1-1,1-1 0,0 1 0,0-1 0,0 1 1,0 0-1,0-1 0,0 1 0,0-1 0,0 1 0,1-1 1,-1 1-1,0-1 0,1-1 0,0 0 55,0-2-103,0 1 0,1 0 0,-1 0 0,1 0 0,0 0 0,0 0 0,1 0 0,-1 0 0,1 1 0,-1-1 0,1 1 0,0 0 0,1-1 0,-1 2 0,0-1 0,1 0 0,0 1 0,-1-1 0,1 1 0,0 0 0,7-2 0,1-1-25,-1 0 1,1 1-1,0 1 1,0 0-1,1 1 1,17-2-1,-25 4 20,-1 0-1,1 0 1,0 0-1,-1 1 1,1 0-1,-1-1 1,0 1 0,1 1-1,-1-1 1,0 1-1,0 0 1,1 0-1,-1 0 1,-1 0-1,1 1 1,0-1 0,-1 1-1,1 0 1,-1 0-1,0 1 1,0-1-1,0 1 1,0-1 0,-1 1-1,1 0 1,-1 0-1,0 0 1,0 0-1,-1 0 1,1 1 0,0 4-1,4 14 25,-2 0 0,-1-1-1,-1 2 1,-2 42 0,0-49-20,0 9 18,-1 0-1,-1 0 0,-1 0 0,-2-1 1,0 0-1,-2 0 0,-1 0 0,-1-1 0,0 0 1,-2 0-1,-1-1 0,-20 29 0,23-45-388,6-15 167,4-25-167,0 24 105,3-29-1050,1-1-1,3 1 1,22-69-1,53-109-3829,-71 188 4490,9-20 314,-8 17 1613,14-43 0,-26 70 638,-3 11-270,-11 31-833,2 1 0,2 0 0,1 1 0,2 0 0,-2 68 0,8-102-807,0 0 0,0-1 1,0 1-1,1 0 0,0 0 0,0-1 0,1 1 0,-1-1 0,1 1 1,0-1-1,1 1 0,-1-1 0,1 0 0,0 0 0,1-1 0,-1 1 0,1 0 1,0-1-1,0 0 0,0 0 0,0 0 0,1-1 0,0 1 0,-1-1 1,1 0-1,1-1 0,-1 1 0,0-1 0,1 0 0,7 2 0,18 2-897,-1-3 0,1 0-1,44-2 1,-72-1 761,75 0-5552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26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134 162 4401,'0'0'14796,"-22"26"-13529,-65 83-490,84-105-731,0 0 1,0 1 0,1-1 0,-1 1-1,1-1 1,0 1 0,1 0 0,-1 0-1,1 0 1,0 0 0,0 0 0,0 5-1,1-7-19,1 0 0,-1 0-1,0 0 1,1-1 0,0 1-1,-1 0 1,1-1 0,1 1-1,-1 0 1,0-1-1,0 1 1,1-1 0,-1 0-1,1 1 1,3 3 0,0-3-34,-1 1 1,1-1-1,0 1 1,0-1-1,0-1 0,0 1 1,0-1-1,1 0 1,-1 0-1,1 0 1,-1-1-1,1 0 1,0 0-1,10 0 1,-13-2-48,-1 1 1,1-1 0,-1 0-1,1 0 1,-1 0 0,1 0-1,-1-1 1,0 1 0,0 0-1,0-1 1,1 0 0,-1 1-1,-1-1 1,1 0 0,0 0-1,0 0 1,-1 0 0,1-1-1,-1 1 1,0 0-1,0-1 1,0 1 0,0-1-1,0 1 1,1-4 0,4-15-436,0 0 1,3-24-1,-4 21 105,2-9 149,-6 22 403,0 0-1,2 1 1,-1-1 0,1 0 0,1 1 0,0-1-1,0 1 1,12-18 0,-14 26-68,1 0-1,-1 1 1,1-1-1,0 0 1,0 1-1,0 0 1,0 0-1,0 0 1,0 0-1,0 0 1,0 0-1,0 1 1,1 0-1,-1-1 1,0 1-1,4 1 1,56 5 474,-57-5-431,15 2-74,21 3 148,76 2 1,-108-8-220,1 0 1,0-1-1,0 0 1,0-1-1,0 0 1,-1-1-1,1 0 0,-1-1 1,0 0-1,0 0 1,0-1-1,11-8 1,-18 11-59,0-1 0,0 0 0,-1 1 0,1-1 1,-1 0-1,1-1 0,-1 1 0,0 0 0,0-1 1,0 1-1,-1-1 0,1 1 0,-1-1 1,0 0-1,0 0 0,0 1 0,-1-1 0,1 0 1,-1 0-1,0 0 0,0 0 0,0 0 0,-1-4 1,0 7 80,1 0 1,-1 0 0,1 0-1,0 0 1,-1 0-1,1 1 1,-1-1 0,0 0-1,1 0 1,-1 1 0,0-1-1,1 0 1,-1 1-1,0-1 1,0 1 0,0-1-1,1 1 1,-1-1 0,0 1-1,0-1 1,0 1 0,0 0-1,0-1 1,0 1-1,0 0 1,0 0 0,0 0-1,0 0 1,0 0 0,0 0-1,0 0 1,0 0-1,0 0 1,0 1 0,1-1-1,-1 0 1,-2 1 0,0 0 14,0-1 1,0 1 0,0 0 0,0 0-1,0 1 1,0-1 0,0 0 0,0 1-1,1 0 1,-1-1 0,-4 5 0,0 5 46,0-1 1,1 1 0,0 1 0,1-1-1,0 1 1,1 0 0,-5 18-1,-15 96 379,21-104-344,-28 211 86,-26 141-233,56-369-67,0 1 0,-1-1 0,1 0 0,-1 0 0,0 1-1,-1-1 1,1-1 0,-1 1 0,0 0 0,-4 4 0,6-7-106,-1-1 0,0 0 0,1 1 0,-1-1 1,0 0-1,0 0 0,0 0 0,0 0 0,0 0 0,-1-1 0,1 1 0,0-1 0,0 1 0,0-1 1,-1 0-1,1 0 0,0 0 0,0 0 0,-1 0 0,1 0 0,0-1 0,0 1 0,0-1 0,0 0 1,0 1-1,-4-3 0,-20-14-5984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6:02.5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84 6065,'0'0'15012,"10"0"-14500,9-17 8,1-3-416,-11-1-88,-6 4 72,-3 8-88,-29 9-736,-12 9-1433,-4 17-4744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9:44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155 80 1192,'0'0'10046,"4"0"-8075,12-4-583,-19-5 1392,1 7-2510,-1 0-1,1 1 1,-1 0-1,1-1 1,-1 1-1,1 0 1,-1 0-1,0 1 1,0-1-1,0 0 1,1 1-1,-7 0 0,-4-1-15,-38 1-7,50 0-243,0 0 0,0 0 0,0 0 0,-1 0 0,1 0 0,0 0 0,0 0 0,0 1 0,0-1 1,0 0-1,0 1 0,0-1 0,0 1 0,0-1 0,0 1 0,0 0 0,0-1 0,0 1 0,0 0 0,0 0 0,0-1 0,0 1 0,1 0 0,-1 0 0,0 0 0,1 0 0,-1 0 0,1 0 0,-1 0 0,1 0 0,-1 2 0,1-2-71,5-1 1,0 0-1,1-1 1,-1 0-1,0 0 0,0 0 1,0 0-1,0-1 1,0 0-1,9-4 1,-12 5 57,0-1 1,0 1 0,0-1-1,0 1 1,0-1 0,0 0-1,-1 1 1,1-1 0,0 0-1,-1 0 1,0 0 0,1-1-1,-1 1 1,0 0-1,0 0 1,0-1 0,-1 1-1,1 0 1,0-1 0,-1 1-1,0-1 1,1-4 0,-3 6 44,1 0 1,-1 0-1,0 1 1,1-1 0,-1 0-1,0 0 1,0 1-1,0-1 1,0 1-1,1 0 1,-1 0 0,0-1-1,0 1 1,0 0-1,0 0 1,0 1-1,-2 0 1,1-1-14,0 0-12,0 0 1,1 0-1,-1 0 0,0 1 1,1-1-1,-1 1 0,0 0 0,1 0 1,-1 0-1,1 0 0,-1 0 1,1 0-1,0 1 0,0-1 0,-1 1 1,1 0-1,0-1 0,0 1 1,0 0-1,1 0 0,-3 3 0,0 3-283,-1 0 0,1 0 1,0 0-1,-4 17 0,6-21 35,-8 26-4319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9:55.5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195 1 7682,'0'0'11206,"-23"34"-10658,-72 116 166,85-133-601,0 0 0,1 0 0,1 1 1,0 0-1,1 1 0,2 0 0,0 0 1,0 0-1,2 1 0,0-1 0,1 32 1,2-50-115,-1-1-1,1 1 1,0 0 0,0 0 0,0-1 0,0 1 0,0 0 0,0 0 0,0 0 0,0-1 0,0 1 0,0 0 0,0 0 0,1-1 0,-1 1 0,0 0 0,0 0 0,1-1 0,-1 1 0,1 0 0,-1-1-1,1 1 1,-1-1 0,1 1 0,-1 0 0,1-1 0,-1 1 0,1-1 0,-1 1 0,1-1 0,0 0 0,-1 1 0,1-1 0,0 0 0,0 1 0,-1-1 0,1 0 0,0 0 0,0 1 0,-1-1 0,1 0-1,0 0 1,0 0 0,-1 0 0,1 0 0,0 0 0,0 0 0,0-1 0,-1 1 0,1 0 0,0 0 0,0-1 0,-1 1 0,1 0 0,0-1 0,-1 1 0,1 0 0,0-1 0,-1 1 0,2-2 0,4-2-25,1 0 0,-1-1 1,0 0-1,0 0 1,5-6-1,17-27-609,-1 0 1,-2-2-1,-2-1 0,-1-1 0,17-49 0,-22 53 547,-13 27 198,-3 9-44,-1 0-1,1 0 0,0 0 1,-1 1-1,1-1 1,0 0-1,0 1 0,0-1 1,0 0-1,1 1 1,-1-1-1,0 1 0,1 0 1,-1-1-1,1 1 1,-1 0-1,2-1 0,-2 2-50,-1 0-1,0 0 0,0 0 0,0 0 0,0 0 0,1-1 1,-1 1-1,0 0 0,0 1 0,0-1 0,0 0 0,1 0 1,-1 0-1,0 0 0,0 0 0,0 0 0,0 0 1,1 0-1,-1 0 0,0 0 0,0 0 0,0 0 0,0 0 1,0 0-1,0 1 0,1-1 0,-1 0 0,0 0 1,0 0-1,0 0 0,0 0 0,0 1 0,0-1 0,0 0 1,0 0-1,0 0 0,0 0 0,0 0 0,0 1 1,0-1-1,1 0 0,-1 0 0,0 0 0,0 0 0,0 1 1,-1-1-1,1 0 0,0 0 0,0 0 0,0 0 0,0 1 1,0-1-1,0 0 0,0 0 0,0 0 0,0 0 0,13 135 1431,-10-80-1209,18 90 0,-14-115-1038,2-1-1,22 54 1,-6-46-3586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9:55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0 13051,'0'0'9634,"167"0"-9490,-115 0-144,-10 0-424,-36 26-1521,-6 3-2232,-3 0-1768</inkml:trace>
  <inkml:trace contextRef="#ctx0" brushRef="#br0" timeOffset="1">1 223 13155,'0'0'6217,"241"-21"-8841,-164 7-7643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9:56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0 9538,'0'0'6391,"-1"25"-5240,-8 166 1153,-20 390 738,56-580-2895,61-4-143,132-21 1,92-35 88,-182 33-3,721-124 843,-580 116-1324,330 1 0,-482 33-1072,-42 0-2357,-53 0-1330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9:56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0 289 12859,'0'0'2363,"47"-8"-737,699-107 2094,-463 71-2495,656-76 106,-638 119-1457,-298 0 120,0 1 0,0 0-1,1 0 1,-1 0 0,0 1 0,0-1-1,0 1 1,0 0 0,0 0 0,0 0-1,0 0 1,0 0 0,0 1 0,0-1-1,0 1 1,-1 0 0,1 0-1,-1 0 1,1 0 0,-1 0 0,0 0-1,0 1 1,0-1 0,0 1 0,0-1-1,-1 1 1,1 0 0,-1 0-1,0 0 1,1 0 0,-1 0 0,-1 0-1,1 0 1,0 0 0,-1 0 0,1 0-1,-1 0 1,0 1 0,-1 2 0,1 44 80,-2-1 1,-2 1 0,-3-1-1,-12 50 1,-11 79-88,23-109-287,-6 49-3573,3-54-4980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9:57.7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 13987,'0'0'8536,"0"-10"-8355,0 5-192,2 7 38,9 47 213,-1 1 1,-3 0-1,0 78 1,-6-110-235,7 247 282,-8-263-293,0 0 0,0 1 0,0-1 0,0 0 0,0 0 1,1 0-1,-1 0 0,1 0 0,-1 0 0,1 0 0,0 0 0,0 0 1,0 0-1,0 0 0,0 0 0,2 2 0,-1-4-12,-1 1 0,0-1 0,1 0 0,-1 0-1,0 0 1,0 0 0,1 0 0,-1 0 0,0 0 0,1 0-1,-1-1 1,0 1 0,0-1 0,1 1 0,-1 0 0,0-1 0,0 0-1,0 1 1,1-1 0,-1 0 0,0 0 0,0 1 0,0-1-1,0 0 1,-1 0 0,1 0 0,0 0 0,1-2 0,19-18-284,-8 6 25,1 2 0,27-20-1,-38 30 245,1 1-1,0-1 0,0 1 1,0 0-1,0 0 0,0 0 1,1 1-1,-1 0 0,0 0 0,1 0 1,-1 0-1,1 1 0,-1-1 1,1 1-1,-1 0 0,1 0 1,4 2-1,-7-2 29,0 1 1,0 0-1,-1 0 0,1 0 1,0 1-1,-1-1 0,1 0 1,0 1-1,-1-1 0,0 1 1,1-1-1,-1 1 0,0 0 1,0-1-1,0 1 0,0 0 1,0 0-1,0 0 1,0 0-1,-1 0 0,1 0 1,-1 0-1,1 0 0,-1 0 1,0 0-1,0 3 0,0 59 191,-1-60-160,-1 10 69,0 0 1,-2-1 0,0 1 0,0-1 0,-1 0-1,-1 0 1,0-1 0,0 1 0,-2-2-1,1 1 1,-2-1 0,-17 20 0,10-15-411,0 0 1,-2-1-1,1 0 0,-2-2 1,0 0-1,-1-1 0,-22 10 1,4-8-4586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9:58.1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 14739,'0'0'6017,"203"-6"-6017,-158 44-368,-13 0-1768,-19 2-4418</inkml:trace>
  <inkml:trace contextRef="#ctx0" brushRef="#br0" timeOffset="1">32 359 17164,'0'0'2720,"229"-49"-4912,-155 23-4490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9:58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14371,'0'0'2629,"0"28"-1537,0 2-722,4 158 1256,0-62-992,-3-61-412,3 0-1,22 119 0,-26-184-214,0 1-1,0-1 1,0 1 0,1 0-1,-1-1 1,0 1 0,0-1-1,1 0 1,-1 1 0,0-1-1,1 1 1,-1-1-1,1 1 1,-1-1 0,1 0-1,-1 1 1,1-1 0,-1 0-1,1 0 1,-1 1 0,1-1-1,-1 0 1,1 0 0,-1 0-1,1 1 1,-1-1 0,1 0-1,0 0 1,-1 0 0,1 0-1,-1 0 1,1 0 0,-1 0-1,1-1 1,-1 1 0,1 0-1,0 0 1,-1 0 0,1 0-1,-1-1 1,1 1 0,0-1-1,28-15 42,-19 10-83,20-4 24,1 1-1,1 1 1,0 2 0,0 0 0,60 0 0,-1-2 51,453-58 1405,156-17-623,-437 55-897,183-17 259,-154 34-4721,-233 11-597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9:59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122 335 5697,'0'0'4354,"-9"-3"-5362,-49-10 32,25 11 5129,32 2-3995,0-1 1,-1 0 0,1 1-1,0-1 1,0 0-1,0 0 1,0 0-1,0 0 1,0 0-1,0 0 1,1 0-1,-1 0 1,0 0-1,0-1 1,1 1-1,-1 0 1,1 0-1,-1-1 1,1 1-1,-1 0 1,1-1 0,0 1-1,0-2 1,-1 1-52,0 1 0,1-1 1,0 0-1,-1 0 1,1 0-1,0 0 0,0 0 1,0 0-1,0 0 1,0 0-1,1 0 0,-1 0 1,0 0-1,1 0 1,0 0-1,1-3 0,4 1 7,1 1-1,-1-1 0,1 1 1,0 0-1,0 1 1,0 0-1,0 0 0,0 0 1,0 1-1,14-1 0,-11 1-2,250-16 2220,-54 6-1417,464-76 697,-127 13-1399,9 40-239,-523 33 6,-1 1 0,0 1 0,1 2 1,-1 1-1,0 1 0,0 1 0,-1 1 0,38 16 0,-63-22 24,-1 0 0,1 0 1,0 1-1,-1-1 0,1 0 0,-1 1 0,1-1 0,-1 0 0,0 1 0,0 0 0,0-1 1,0 1-1,0 0 0,0 0 0,0-1 0,0 1 0,0 4 0,6 38 75,-5-28-72,4 56-134,-3 1 0,-12 134 0,-10-91-2392,-4-17-3454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26.9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100 1 18940,'0'0'4937,"0"176"-7449,-3-72-1745,-7 6-5137</inkml:trace>
  <inkml:trace contextRef="#ctx0" brushRef="#br0" timeOffset="1">0 1077 12043,'0'0'6025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0:06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1 6121,'0'0'12893,"0"14"-12890,-14 193 2694,0 8-3453,15-205-2290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0:07.1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79 11602,'0'0'7085,"23"-14"-6867,74-40-18,-94 53-173,0-1 0,0 1 0,0 0 0,0-1 0,0 1 0,0 1 0,1-1 0,-1 0 0,0 1 0,1 0 0,-1 0 0,0 0 0,1 0 0,-1 0-1,5 1 1,-6 0-2,0 0-1,1 0 0,-1 0 0,0 0 1,0 1-1,0-1 0,-1 1 0,1-1 0,0 1 1,0-1-1,-1 1 0,1 0 0,-1 0 1,0 0-1,1 0 0,0 3 0,2 3 126,-1 1-1,-1 0 0,1-1 1,-2 1-1,1 0 0,-1 0 1,0 13-1,0-13-48,-1 0 0,0 0 0,0 0 0,-1 0 0,0 0 0,-1 0 0,0 0 0,0-1 0,-1 1 0,0-1 0,-1 1 0,1-1 0,-2 0-1,1 0 1,-1-1 0,0 1 0,-1-1 0,0 0 0,0-1 0,0 1 0,-1-1 0,-8 6 0,6-4-54,0 0 0,-1-1 0,0 0 1,0 0-1,-15 7 0,15-13-69,9-2-34,1-1 1,0 0-1,0 0 0,0 0 0,0 0 0,0 1 0,0-1 0,0 0 0,1 0 0,-1 0 0,1 0 0,-1 1 0,2-4 1,4-4-254,0-1 0,0 1 0,1-1 0,1 2 0,-1-1 0,1 1 0,1 0 0,0 1-1,17-12 1,-10 8 152,2 1-1,-1 1 0,1 0 0,37-12 0,2 11 806,-56 10-588,1-1 1,-1 1-1,1 0 0,-1-1 1,1 1-1,-1 0 0,1 0 0,-1 0 1,1 1-1,-1-1 0,1 0 0,-1 0 1,1 1-1,-1-1 0,1 1 0,-1 0 1,1-1-1,-1 1 0,0 0 0,1 0 1,-1-1-1,0 1 0,0 0 1,0 0-1,0 1 0,0-1 0,0 0 1,0 0-1,0 0 0,0 1 0,1 1 1,-2 6 21,0 0 1,-1 0-1,0 0 1,0-1 0,-1 1-1,0 0 1,0-1-1,-1 1 1,-1-1-1,1 0 1,-1 0 0,0 0-1,-1-1 1,0 1-1,0-1 1,-8 9-1,-14 14-280,-1-1-1,-37 30 0,47-44 8,-64 54-2669,7-12-3462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0:08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304 0 5945,'0'0'9856,"-12"17"-9388,-28 41 634,-55 111 0,-13 48 41,59-127-4868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0:08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10626,'0'0'8730,"87"174"-8242,-61-116-48,0-6-376,2 0 128,1 0-192,-3-9-88,-3 9-240,-4-14-1784,-13-12-2625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0:09.3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0 131 12339,'0'0'11906,"206"-122"-11906,-97 114-24,42 8-384,-25 0-3777,-24 0-7601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3:45.8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50 10186,'0'0'12838,"0"-24"-11017,-1 22-1856,1 1-1,-1 0 1,0 0-1,0-1 1,0 1 0,0 0-1,0 0 1,0 0-1,0 0 1,0 0-1,0 0 1,0 0-1,0 0 1,-1 0-1,1 0 1,0 1 0,-1-1-1,1 1 1,0-1-1,-1 1 1,-1-1-1,1 0-221,-8-2-3211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3:47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15 19932,'0'0'6498,"-9"0"-7050,12-6-2065,3-2-3320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4:32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103 191 8906,'0'0'9321,"-16"-25"-7414,-47-79-307,59 98-1364,0 0 1,1-1-1,0 0 1,0 1-1,1-1 0,-3-12 1,5 15 129,1 7-71,1 18-28,0 24-243,1 0 0,3 0 0,2-1 0,25 83 0,-31-121-98,1 1 0,0-1 0,0 1 0,0-1 0,1 0 0,-1-1-1,2 1 1,-1-1 0,1 1 0,-1-1 0,1-1 0,1 1 0,10 7 0,-13-10 31,-1-1 0,1 0 0,0 0 0,0 0 0,0 0 0,-1 0 0,1-1 0,0 1 1,0-1-1,0 0 0,0 0 0,0 0 0,0 0 0,0 0 0,0-1 0,0 0 0,0 1 0,0-1 0,-1 0 1,1 0-1,0 0 0,0-1 0,-1 1 0,1-1 0,-1 1 0,0-1 0,1 0 0,-1 0 0,0 0 1,0 0-1,0 0 0,0-1 0,0 1 0,2-4 0,10-18-235,-1 0 0,0-1 0,-2 0 0,-1-1 0,-1 0 0,-2 0 0,9-49 0,6-17 490,-20 87 267,1 7-191,0 18-105,-1 33-119,-1 556 1419,-2-579-1692,2-1-1,6 32 1,-5-51-348,0 1 0,1-1 0,1 0 0,-1 1 0,7 9 0,7 5-4589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4:32.5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16452,'0'0'2344,"161"87"-9530,-161-58-4096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4:32.8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1 266 8994,'0'0'10700,"20"-7"-10548,4-1-752,0-2 0,0 0 0,-2-1 1,1-2-1,-1 0 0,33-28 0,-38 26-666,-2-2-1,15-19 0,-5-5 919,-23 36 808,0 1 1,0 0-1,-1-1 1,0 1 0,0 0-1,0-1 1,0-8 2085,-1 17-1184,-2 17-984,-1 0 1,0 0 0,-9 25 0,-4 23-69,14-53-300,-5 25 74,-3 69 1,10-109-530,11-30-1293,103-216-3755,-114 243 5594,1 0 0,0 0 0,0 0 0,0 1 0,0-1 1,0 0-1,0 1 0,1-1 0,-1 1 0,0-1 0,1 1 1,-1 0-1,1-1 0,-1 1 0,1 0 0,0 0 0,0 0 0,3-1 1,-4 4-8,-1-1 1,1 1 0,0-1 0,-1 1 0,1 0-1,-1-1 1,1 1 0,-1 0 0,0 0 0,1-1-1,-1 1 1,0 0 0,0 0 0,-1-1 0,1 1 0,0 2-1,-1 0 154,-11 322 1912,12-317-2319,3-8-283,5-19-1071,12-39-2506,-19 52 3517,18-52-3785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00.5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71 0 15891,'0'0'5770,"-12"151"-5642,-11-50 1008,4 9-632,6 3-456,10-9 216,3-15-256,0-16-16,6-18-56,20-18-912,3-22-889,-7-12-2832,-6-3-8401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4:33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0 11330,'0'0'4369,"-13"148"-3456,1-76-137,5-3-208,7-5 16,0-15-576,3-11 96,23-12-104,6-15-808,20-11-368,-7-8-1425,-10-18-4288</inkml:trace>
  <inkml:trace contextRef="#ctx0" brushRef="#br0" timeOffset="1">225 70 8090,'0'0'12384,"29"8"-12247,16 6-127,109 26-119,-62-29-1638,-31-9-3239,-61-2 4866,0 0 0,0 0 1,1 0-1,-1 0 0,0 0 0,0 0 1,1 0-1,-1 0 0,0 0 0,0 0 1,1 0-1,-1 0 0,0 0 0,0 0 1,1 0-1,-1 0 0,0 0 0,0 0 1,1 0-1,-1 0 0,0-1 0,0 1 1,0 0-1,1 0 0,-1 0 0,0 0 1,0-1-1,0 1 0,1 0 0,-1 0 1,0 0-1,0-1 0,0 1 0,0 0 1,0 0-1,0-1 0,1 1 0,-1 0 1,0 0-1,0 0 0,0-1 0,0 1 0,0 0 1,0-1-1,0 1 0,0 0 0,0 0 1,0-1-1,0 1 0,0 0 0,0 0 1,-1-1-1,1 1 0,0 0 0,0 0 1,0 0-1,0-1 0,0 1 0,-1 0 1,-11-14-2614,-41-14 4234,41 24-521,0-1 0,-1 2 1,1 0-1,-1 1 1,0 0-1,1 0 1,-1 2-1,0-1 0,-25 4 1,33-1-826,1 0 0,-1 0 1,0 0-1,1 1 0,-1-1 1,1 1-1,0 0 0,0 1 0,0-1 1,0 1-1,1-1 0,0 1 0,-1 0 1,1 0-1,1 1 0,-1-1 0,0 1 1,1-1-1,0 1 0,0 0 1,1 0-1,-1 0 0,0 5 0,-3 11-22,1 0 0,1-1 0,0 1-1,1 28 1,2-32-117,-1-8-41,1 0 1,0-1-1,1 1 1,2 14-1,-2-21-13,0 0 1,-1 0-1,1 0 0,0 0 0,0 0 1,0 0-1,0 0 0,0 0 0,1-1 0,-1 1 1,1 0-1,-1-1 0,1 1 0,-1-1 1,1 1-1,0-1 0,0 0 0,0 0 1,-1 0-1,1 0 0,0 0 0,0 0 0,3 0 1,5 1-462,0 0 0,1-1 1,-1 0-1,0-1 1,0 0-1,0 0 0,0-1 1,17-4-1,21-19-4898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4:33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11522,'0'0'7093,"6"34"-6020,-3-19-936,30 247 1331,-26 160-267,-8-307-1153,6-106 7,4-16-58,10-20-97,-18 25 83,8-14-155,23-34-162,-30 47 300,0 1 0,0-1 1,0 0-1,1 1 0,-1-1 0,1 1 0,0 0 0,-1 0 1,1 0-1,0 0 0,0 1 0,6-3 0,-11 16-1058,-5 10 287,-2-1 0,0 0 0,-2 0 0,-24 35 0,-22 22-6191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4:34.0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0 420 15187,'0'0'7802,"354"-119"-7642,-68 53 464,35-1-560,-6 13 200,-45 13 160,-80 18-352,-45 11 96,-42 4-168,9-1-1136,-19 0-3721,-12-2-6793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3:47.0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1 17652,'0'0'8506,"0"20"-8971,0 29-223,-6 0-2048,-4-5-4946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3:47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 8482,'0'0'17964,"-13"0"-18060,13 12-3465,0 2-1480,10 0-4001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4:35.3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14483,'0'0'3241,"6"33"-1897,-3-14-1143,27 227 1608,-28-208-1471,16 137 610,-16-159-906,2-1 0,0 0 0,0-1 0,1 1 0,1-1 0,1 0 1,0 0-1,0-1 0,10 13 0,-15-23-65,1 0 0,-1 0 1,0 0-1,1-1 0,0 1 0,0-1 1,-1 1-1,1-1 0,1 0 0,-1 0 1,0-1-1,0 1 0,1-1 0,-1 1 1,1-1-1,-1 0 0,1 0 0,-1-1 1,1 1-1,0-1 0,-1 0 0,1 0 1,0 0-1,-1 0 0,1-1 0,0 1 0,6-3 1,-5 1-88,1-1 0,-1 0 0,1 0 0,-1 0 0,0-1-1,0 1 1,0-1 0,-1 0 0,1-1 0,-1 1 0,0-1 0,0 0 0,-1 0 0,1 0 0,2-7 0,5-11-174,-1-1 0,-2 0 0,-1 0 0,0-1 0,5-46-1,-2-125 3385,19 982-984,-25-737-2030,2-1 0,22 88-1,-22-119-422,0 0 0,1 0 0,0-1 1,14 21-1,-16-29-331,1 0 1,0 0-1,1 0 1,0 0-1,0-1 1,1-1-1,0 1 1,13 8 0,15 0-7307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4:35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187 88 17004,'0'0'4481,"203"-58"-4289,-136 40-192,-9 7-456,-26 11-1113,-19 0-1175</inkml:trace>
  <inkml:trace contextRef="#ctx0" brushRef="#br0" timeOffset="1">1 351 13867,'0'0'6745,"276"3"-7257,-157-50-1872,-13-5-4250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4:36.0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185 0 13587,'0'0'6527,"-28"37"-5786,-83 119-221,105-147-476,1-1-1,0 1 1,1 0-1,-1 0 1,2 1-1,-1-1 1,1 1 0,1 0-1,0 0 1,0 0-1,1 0 1,0 17-1,1-6-37,-1-15-22,0 7 46,1 0 0,0 0 1,0 0-1,1 0 0,4 18 0,-4-29-42,-1 0 0,1 0 0,0 0 0,0 0 0,0-1 0,0 1 0,0 0 0,0 0 0,0-1-1,0 1 1,1 0 0,-1-1 0,1 1 0,-1-1 0,1 0 0,0 0 0,2 2 0,-2-2-39,1-1 0,-1 1 0,1-1 0,-1 1 0,1-1 0,-1 0 0,1 0 0,-1 0 0,1 0 0,-1-1 0,1 1 0,-1-1 0,1 1 0,-1-1 0,1 0 0,-1 0 0,5-2-1,-1-1-82,0 0 0,0-1 0,-1 1-1,1-1 1,-1-1 0,0 1 0,0-1-1,-1 1 1,0-1 0,0-1 0,0 1-1,-1 0 1,4-9 0,6-17-833,14-45-1,18-90-287,-45 166 1331,0 0-1,0-1 0,1 1 0,-1 0 1,0 0-1,1-1 0,-1 1 0,0 0 1,1 0-1,0-1 0,-1 1 0,1 0 1,0 0-1,0 0 0,-1 0 1,1 0-1,0 0 0,0 0 0,0 0 1,2-1-1,-2 3-30,0-1 0,0 1 0,-1 0 0,1-1 0,0 1 0,-1 0 0,1 0 0,0 0 0,-1 0 0,1-1 1,-1 1-1,1 0 0,-1 0 0,0 0 0,1 0 0,-1 0 0,0 0 0,0 0 0,0 2 0,10 63 739,-7-18-680,7 70 356,-8-108-677,0 0 0,0 0 0,0-1 0,2 1-1,-1-1 1,1 1 0,0-1 0,10 15-1,2-9-3145,-2-10-3038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4:36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3569,'0'0'13895,"6"29"-12772,2 6-782,-2-9-38,0 1 0,-2 0 1,-1 0-1,-1 38 0,-2 111 932,1-188-1561,1 1-1,-1-1 0,2 1 0,6-19 0,4-18-610,-7 6-238,2-50 0,-6 1 2580,1 101-974,0-1 1,0 1 0,1-1 0,7 13 0,-5-8-219,-1-4-339,1 0 0,0 0-1,1 0 1,-1-1 0,2 0 0,-1 0-1,1-1 1,1 0 0,0 0 0,0-1-1,0 0 1,1-1 0,0 0 0,0 0-1,0-1 1,1 0 0,14 4 0,21 4-3702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4:36.7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1 209 17772,'0'0'5737,"170"-81"-5729,-118 70-16,-7-1-944,-7 0-729,-12-2-335,-10 2-2001,-10 1-3809</inkml:trace>
  <inkml:trace contextRef="#ctx0" brushRef="#br0" timeOffset="1">171 1 9058,'0'0'9018,"-6"165"-8130,6-90-552,0 0 16,0-3-352,29-11-864,-4-17-1609,1-24-5288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01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1 349 12755,'0'0'6725,"33"-14"-6645,-2 0-552,9-4 42,0 1-1,1 2 1,71-16-1,-60 21 826,0 2-1,77-2 0,-114 9-219,1 1 0,0 1 0,-1 1 0,0 0 0,1 0 0,-1 2 0,0 0 0,0 0-1,-1 2 1,1 0 0,-1 0 0,23 16 0,-30-16-80,0 1 0,-1-1 0,1 2 0,-1-1 0,-1 1 0,0 0 0,0 0 0,0 0 0,-1 1 0,0-1 0,-1 1-1,0 0 1,0 0 0,2 18 0,-3-21-77,-1 0-1,-1 1 0,1-1 0,-1 0 1,0 0-1,-1 0 0,1 0 1,-1 0-1,-1 1 0,1-1 0,-1-1 1,0 1-1,0 0 0,0 0 1,-1-1-1,0 1 0,0-1 0,-1 0 1,1 0-1,-1 0 0,0-1 1,0 1-1,-6 3 0,-4-2-732,9-17-486,13-21-789,-2 20 1276,1 0 1,0 0-1,1 0 0,0 1 1,1 0-1,18-17 0,-3 6-555,48-35 0,-68 54 1455,-1 1 0,1-1 0,-1 1 0,1 0 0,0 0 0,0 0 0,0 1 0,0-1 0,0 1 0,0 0 0,0 0 0,8 0 0,-11 1-80,0 0 0,0 1 0,-1-1 0,1 1 0,0-1 0,0 1 0,-1-1 0,1 1 0,-1 0 0,1-1 0,0 1 0,-1 0 0,1-1 0,-1 1 0,1 0 0,-1 0 0,0-1 0,1 1 0,-1 0 0,0 0 0,1 0 0,-1 0 0,0-1 0,0 1 0,0 0 0,0 0 0,0 0 0,0 0 0,0 0 0,0 0 0,-1 39 731,1-29-388,-1 21 277,0-21-382,0-1 0,1 0 0,1 1 0,0-1-1,4 20 1,-5-27-295,1-1 0,1 1 0,-1-1 1,0 1-1,0-1 0,1 0 0,0 1 0,-1-1 0,1 0 0,0 0 0,0 0 0,0 0 0,0 0 0,1-1 0,-1 1 0,0-1 0,1 1 0,-1-1 1,1 0-1,-1 0 0,1 0 0,0 0 0,-1-1 0,1 1 0,0-1 0,4 1 0,11 0-64,-1-1 0,1-1 0,-1-1 0,1 0 0,-1-1 0,0-1 0,0-1 0,0 0 0,-1-2 0,1 1 0,-2-2 0,1 0 0,-1-1 0,0-1 1,21-17-1,-21 15-395,-1 0 0,0 0 0,-1-1 1,-1-1-1,0 0 0,-1-1 0,0 0 1,-2-1-1,1 0 0,-2-1 1,0 1-1,-1-2 0,-1 1 0,7-33 1,-9 14 310,-2 0 1,-3-51 0,-8 63 3181,9 24-3025,0-1-1,-1 1 1,1 0 0,0-1 0,-1 1 0,1 0 0,0-1 0,-1 1 0,1 0 0,-1 0 0,1-1 0,-1 1 0,1 0 0,-1 0 0,1 0 0,0 0-1,-1 0 1,1-1 0,-1 1 0,1 0 0,-1 0 0,1 0 0,-1 0 0,1 0 0,-1 1 0,1-1 0,-1 0 0,1 0 0,-1 0 0,1 0-1,-1 0 1,1 1 0,0-1 0,-1 0 0,1 0 0,-1 1 0,1-1 0,0 0 0,-1 1 0,1-1 0,0 0 0,-1 1 0,1-1 0,0 1 0,-1-1-1,1 1 1,0-1 0,0 1 0,-5 9 50,0 1-1,1-1 0,1 1 1,-1 0-1,2 0 0,0 0 1,0 0-1,0 22 0,-2 3 192,-5 76 77,7-74-443,-1 0 0,-2-1 0,-1 1 0,-20 64 0,22-92-479,-1 1 0,0-1 0,-1 0-1,0 0 1,-1-1 0,0 0 0,-11 12 0,-14 2-4219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4:37.1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14067,'0'0'4090,"7"42"-3248,47 492 1393,-63 44 23,5-525-2277,5-53 0,-1 0 1,0 0-1,1 0 0,-1 0 1,0 0-1,1 0 1,-1 0-1,0 0 0,1 0 1,-1 0-1,0 0 0,1 0 1,-1 0-1,0 0 1,1 0-1,-1-1 0,0 1 1,1 0-1,-1 0 0,0 0 1,0-1-1,1 1 0,-1 0 1,0 0-1,1 0 1,-1-1-1,0 1 0,0 0 1,0-1-1,1 1 0,-1 0 1,0 0-1,0-1 0,0 1 1,0 0-1,0-1 1,30-36-888,37-41-624,-62 72 1488,1 0 0,0 1-1,0 0 1,0 0 0,1 1 0,0 0-1,0 0 1,0 0 0,14-4 0,-21 8 42,1-1 1,-1 1 0,1 0 0,-1 0 0,1 0 0,-1 0 0,1 0-1,-1 0 1,1 0 0,-1 0 0,1 0 0,-1 0 0,1 1-1,-1-1 1,1 0 0,-1 0 0,1 0 0,-1 1 0,1-1-1,-1 0 1,1 1 0,-1-1 0,1 0 0,-1 1 0,0-1 0,1 0-1,-1 1 1,0-1 0,1 1 0,-1-1 0,0 1 0,1-1-1,-1 1 1,4 26 37,-14 36-20,-7-16-1132,-2-1 0,-43 73 0,5-22-5288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9:50.4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1 173 5353,'0'0'11904,"1"-12"-10981,0-1-1562,3-21 5923,-4 34-5186,0 25 287,0-9-432,-1 5 73,1 0 0,2 0 1,0 0-1,1 0 0,6 24 0,-8-41-62,0-1-1,0 1 1,1-1 0,-1 1 0,1-1 0,-1 0-1,1 0 1,0 1 0,1-1 0,-1-1-1,0 1 1,1 0 0,0 0 0,-1-1-1,1 0 1,0 1 0,0-1 0,0 0-1,1-1 1,-1 1 0,0 0 0,1-1-1,-1 0 1,1 0 0,0 0 0,-1 0-1,1 0 1,0-1 0,-1 0 0,1 0-1,0 0 1,-1 0 0,1 0 0,0-1-1,-1 0 1,1 1 0,5-3 0,-5 1-100,0 0 0,1 0 0,-1-1 0,0 1 0,0-1 0,0 0 0,-1 0 0,1 0 0,-1 0 0,1-1 0,-1 1 0,0-1 0,0 0 0,-1 0 0,1 0 0,-1 0 0,0-1 0,2-4 0,5-14-710,-1 0 0,6-29 1,-12 43 547,6-27-713,6-67 0,-12 49 4207,-5 283-1405,0 107-1003,4-309-868,1-1 0,1 1 0,2-1 0,9 32 0,11 6-4182,-14-45-4297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9:50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4425,'0'0'16563,"164"0"-16587,-122 0-456,-10 20-992,-9-2-2369,-17-7-3768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9:51.2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76 13315,'0'0'8874,"170"-12"-8330,-83-2-544,32-3-288,-22-1-2273,-17 4-8017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9:51.5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307 0 14371,'0'0'2334,"-29"21"-967,-99 70-374,40-21-38,79-62-876,1 1 0,1-1-1,-1 1 1,2 1 0,-10 15-1,15-24-71,0 1-1,1-1 1,-1 1-1,0-1 0,0 1 1,1 0-1,-1-1 1,1 1-1,-1 0 0,1 0 1,0-1-1,0 1 1,0 0-1,0 0 0,0 2 1,0-3-12,1-1 0,-1 1 0,0 0 0,1-1 0,-1 1 0,1 0 1,-1-1-1,1 1 0,-1-1 0,1 1 0,-1-1 0,1 1 0,-1-1 0,1 0 0,0 1 1,-1-1-1,1 1 0,0-1 0,-1 0 0,1 0 0,0 0 0,0 1 0,-1-1 1,3 0-1,2 0-47,0 0 0,1 0 0,-1-1-1,1 0 1,-1 0 0,0 0 0,0-1 0,10-3 0,0-3-371,-1 0-1,0 0 0,0-1 1,0-1-1,-1 0 0,-1-1 0,0 0 1,0-1-1,13-19 0,31-48-286,-8-3 5016,-49 84-4070,1 0 1,-1 0-1,1 1 0,-1-1 1,1 0-1,0 0 0,0 1 1,0-1-1,0 0 1,1 0-1,0 3 0,0 11-164,-8 65 223,3-39-163,0 60 0,5-91-470,-1-1-1,2 0 1,-1 0 0,1 1-1,1-1 1,0-1 0,0 1 0,1 0-1,0-1 1,0 0 0,7 10 0,15 10-5238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9:51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12643,'0'0'6580,"19"1"-6434,-4 0-9,1 1-1,-1 0 0,16 5 0,-28-6-89,-1 0 0,0 0 0,0 1 1,0-1-1,0 0 0,0 1 1,0 0-1,0-1 0,0 1 1,-1 0-1,1 0 0,0 0 0,-1 0 1,0 0-1,1 0 0,-1 0 1,0 0-1,0 1 0,0-1 0,-1 0 1,2 6-1,1 50 1024,-3-44-797,0-1-163,0 0-1,0 0 1,-2-1-1,1 1 1,-2 0-1,1 0 1,-2-1-1,0 0 0,0 0 1,-10 19-1,0-4-66,14-26-405,0-5-238,2-17-927,1 1 0,2 0 0,0 1-1,1-1 1,11-25 0,-1 2-1453,-2 5 467,3-10 1319,-9 14 9419,-9 39-6168,-17 60 947,12-47-2702,0 0-1,2 1 0,0-1 1,-2 26-1,6-36-298,-1 0 0,1 0 0,1 0 0,-1 0 0,1 1 0,1-1 0,0 0 0,0-1 1,5 14-1,-4-16-218,0-1 0,0 0 1,0 0-1,1-1 0,-1 1 1,1-1-1,0 0 0,0 0 1,0 0-1,0 0 0,1-1 1,-1 1-1,1-1 0,0 0 1,-1-1-1,9 3 1,26 4-5751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9:52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1 220 10386,'0'0'12435,"196"-34"-12331,-138 34-104,-4 0-208,-9 14-912,-6-5-985,-16-3-2152,-11-6-4249</inkml:trace>
  <inkml:trace contextRef="#ctx0" brushRef="#br0" timeOffset="1">319 1 13155,'0'0'5553,"-26"176"-5409,26-110 24,0-8-168,23-11-64,12-16-1304,-3-16-3793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9:52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 16644,'0'0'2752,"1"26"-2324,4 406 3012,-5-69-2355,0-363-1080,0 0-1,1 1 0,-1-1 1,0 0-1,1 0 0,-1 0 1,0 1-1,1-1 1,-1 0-1,0 0 0,0 0 1,1 0-1,-1 0 1,1 0-1,-1 0 0,0 0 1,1 1-1,-1-1 0,0 0 1,1-1-1,-1 1 1,0 0-1,1 0 0,-1 0 1,0 0-1,1 0 1,-1 0-1,0 0 0,1 0 1,-1-1-1,0 1 0,0 0 1,1 0-1,-1 0 1,0-1-1,1 1 0,-1 0 1,0 0-1,0-1 1,0 1-1,1-1 0,12-9-27,0-1-1,-1-1 0,0 0 1,17-25-1,18-18-102,-42 50 109,9-11-11,1 0 0,1 1-1,0 1 1,1 1-1,1 0 1,0 1 0,32-15-1,-50 26 23,1 1 0,0-1 1,0 1-1,0-1 0,0 1 0,0 0 0,1-1 0,-1 1 1,0 0-1,0 0 0,0 0 0,0 0 0,0 0 0,0 0 1,0 0-1,0 0 0,0 1 0,0-1 0,2 1 0,-2 0-6,-1 0-1,0 0 0,1 0 0,-1 0 0,1 0 0,-1 0 1,0 0-1,0 0 0,0 0 0,0 0 0,1 1 1,-1-1-1,-1 0 0,1 0 0,0 0 0,0 0 0,0 0 1,-1 0-1,1 0 0,0 0 0,-1 2 0,-2 6-38,0-1 0,-1 1-1,0-1 1,0 0-1,-1 0 1,-8 11-1,-46 54-1724,-106 102 0,46-63-4835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9: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 1 20196,'0'0'4273,"-51"147"-4249,38-77 16,0-12-40,6-6-560,7-15-840,0-31-1209,10-6-1784,6 0-4497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9:54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 16147,'0'0'2450,"0"30"-1674,0 210 957,0-237-1722,1 0 1,-1-1-1,1 1 1,-1 0-1,1-1 1,0 1-1,0-1 1,0 1-1,0-1 1,0 0-1,0 1 1,1-1-1,-1 0 1,1 0-1,0 0 1,0 0-1,0 0 1,0 0-1,0-1 1,0 1-1,0 0 1,0-1-1,1 0 1,-1 0-1,0 1 1,1-2-1,-1 1 1,1 0-1,3 1 1,-1-1-68,-1 0 0,1-1-1,0 1 1,-1-1 0,1 0 0,0 0 0,0 0 0,-1 0 0,1-1-1,0 0 1,-1 0 0,1 0 0,-1-1 0,1 0 0,-1 1 0,8-6-1,-7 3-266,0-1-1,0 1 1,0-1-1,-1-1 1,0 1-1,0-1 0,0 1 1,0-1-1,-1 0 1,0 0-1,-1-1 1,1 1-1,-1-1 1,0 1-1,-1-1 0,2-11 1,0-13-2629,-1 0 0,-3-43 0,1 32 1433,-1 32 2900,1-16 2747,0 26-4029,0 0 1,0 0-1,0-1 0,0 1 0,0 0 1,0-1-1,0 1 0,0 0 0,0-1 0,1 1 1,-1 0-1,0 0 0,0-1 0,0 1 1,0 0-1,0 0 0,1-1 0,-1 1 0,0 0 1,0 0-1,0 0 0,1-1 0,-1 1 1,0 0-1,0 0 0,1 0 0,-1 0 0,0-1 1,1 1-1,-1 0 0,0 0 0,0 0 1,1 0-1,-1 0 0,0 0 0,1 0 0,-1 0 1,0 0-1,0 0 0,1 0 0,-1 0 0,0 0 1,1 0-1,-1 0 0,0 0 0,1 0 1,-1 0-1,0 1 0,0-1 0,1 0 0,-1 0 1,0 0-1,0 0 0,1 1 0,-1-1 1,0 0-1,0 0 0,0 0 0,1 1 0,43 31 800,63 34 0,-98-60-821,1 0 0,-1 1 0,-1 0 0,1 1 1,-1 0-1,-1 0 0,1 0 0,-1 1 0,7 13 0,-6-10 85,1 0 0,0-1 0,1 1 0,13 10 0,-20-19-168,0-1 0,-1 0 0,1 0 0,0-1 0,0 1-1,0-1 1,0 1 0,1-1 0,-1 0 0,0 0-1,0 0 1,1-1 0,-1 1 0,7-1 0,-9 0-79,1 0 0,-1 0 0,1-1 0,-1 1 0,1-1 0,-1 1 0,1-1 0,-1 1 0,0-1 0,1 0 0,-1 0 1,0 0-1,1 0 0,-1 0 0,0 0 0,0 0 0,0 0 0,0 0 0,0 0 0,0-1 0,0 1 0,-1 0 0,1-1 1,0 1-1,-1 0 0,1-1 0,-1 1 0,1-1 0,-1 1 0,0-1 0,0 1 0,1-3 0,0-5-745,-1-1-1,0 0 1,0 0-1,-1 0 1,0 0 0,-4-13-1,3 13 553,-1 1 1,0-1-1,-1 1 0,0 0 1,0 0-1,-10-14 0,11 19 335,0 0 1,0 0-1,0 1 0,0-1 1,0 1-1,-1-1 0,0 1 0,0 0 1,0 0-1,0 1 0,0-1 0,0 1 1,-1 0-1,1 0 0,-1 0 1,1 1-1,-1-1 0,0 1 0,0 0 1,1 1-1,-1-1 0,0 1 1,0 0-1,0 0 0,0 1 0,0-1 1,1 1-1,-1 0 0,0 0 0,0 1 1,1 0-1,-7 3 0,-16 10-258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01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387 0 20140,'0'0'4897,"-164"226"-5625,74-73 712,19-26-2192,10-17-7306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9:54.7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1 434 14123,'0'0'2281,"16"179"-2281,-7-144-97,1-15-463,-4-8-3913</inkml:trace>
  <inkml:trace contextRef="#ctx0" brushRef="#br0" timeOffset="1">174 0 20468,'0'0'4041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0:17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2 492 8162,'-1'0'16344,"1"-15"-16171,14-16-16,1 2 0,35-52 0,-9 18-216,-10 12-147,-12 22 89,-1-1 0,-2-1 0,-1 0 0,19-56 0,-32 75 190,-2 10 62,-16 107 14,15-84-147,1-1 0,1 0 0,1 0 0,0 0 0,2 0-1,0 0 1,2 0 0,0-1 0,13 30 0,-6-12-1,-12-31-8,0-1 0,1 1 0,0-1 0,0 1 0,1-1 0,-1 1 0,6 7 0,-7-13-13,0 1 0,1 0 0,-1-1 0,0 1 0,0 0 0,0-1 0,0 0 0,1 1-1,-1-1 1,0 0 0,1 1 0,-1-1 0,0 0 0,1 0 0,-1 0 0,0 0 0,0 0 0,1-1 0,-1 1-1,0 0 1,1 0 0,-1-1 0,0 1 0,0-1 0,0 1 0,2-2 0,32-17-1381,-32 17 1158,43-31-2476,-1-7-3178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0:18.2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16780,'0'0'5593,"219"14"-5793,-174 10-1057,-13-7-2551,-26 6-2658</inkml:trace>
  <inkml:trace contextRef="#ctx0" brushRef="#br0" timeOffset="1">55 243 4609,'0'0'17452,"189"0"-17564,-95-9-2353,-17 1-8169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0:1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14091,'0'0'2142,"4"31"-1727,50 488 3908,-46-436-3805,15 111 704,-18-160-1008,2-1 1,2 0-1,19 49 1,-27-80-204,0 0 0,0 0 0,1 0 0,-1-1-1,0 1 1,1 0 0,-1-1 0,1 1 0,0-1 0,-1 1 0,1-1 0,0 0 0,0 0-1,0 0 1,0 0 0,0 0 0,0 0 0,0 0 0,0-1 0,0 1 0,1-1-1,-1 0 1,0 1 0,0-1 0,0 0 0,1 0 0,-1-1 0,0 1 0,0 0 0,0-1-1,0 1 1,1-1 0,-1 0 0,2-1 0,12-3 13,-1-1 1,-1-1-1,24-13 1,-27 13-28,103-52-113,3 6 0,1 5 0,2 5 1,188-42-1,509-53 146,1235-183 111,-1887 290-107,250-53-188,-400 80-249,-1 1 0,0-2 0,0 0 0,14-7 0,-22 9-602,0-1 0,-1 0-1,1 0 1,-1 0 0,0 0 0,7-9 0,4-13-8156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0:19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1323 12515,'0'0'4647,"36"-13"-3074,357-112 797,1006-219 489,-793 198-2540,-171 42-304,467-117 118,-7-35-707,-600 142-1586,-294 115 2230,-1-1 0,1 1 0,-1-1 0,1 1 0,-1 0 0,1-1 0,-1 1 0,1 0 0,-1-1 0,0 1 0,1 0 0,-1-1 0,0 1 1,0 0-1,1 0 0,-1-1 0,0 1 0,0 0 0,0 0 0,0 0 0,0-1 0,0 1 0,0 0 0,0 0 0,0-1 0,-1 1 0,1 0 0,-1 1 0,1 2 130,1 217-275,-3 289 922,-31-4-5353,22-428-1357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0:20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3 865 8794,'0'0'11100,"-3"0"-10398,4 0 193,10-1-656,-1-1-1,0 0 1,1-1 0,14-5-1,19-5-246,1489-309 662,-148 34 451,-864 166-894,-146 34-3130,-312 72-1980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7:13:38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0 8058,'0'0'13155,"0"3"-13155,0 3-120,-7 4-49,-7 15-1247,0-3-1648,0-6-3890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55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1 123 4561,'0'0'16130,"12"-22"-15664,43-64-184,-36 72-57,-7 18-38,1 27 128,-12-25-230,10 34 260,-1 2 1,5 60-1,8 35-290,-22-132-62,0-1 0,0 1-1,0-1 1,1 1 0,0-1-1,0 0 1,0 0 0,0 0-1,0 0 1,1 0-1,0 0 1,0-1 0,0 0-1,0 1 1,0-1 0,1 0-1,-1 0 1,1-1 0,0 1-1,0-1 1,0 0 0,0 0-1,1 0 1,-1 0 0,0-1-1,1 0 1,-1 0-1,1 0 1,-1 0 0,1-1-1,-1 0 1,1 0 0,0 0-1,-1 0 1,1-1 0,-1 1-1,1-1 1,-1-1 0,1 1-1,4-3 1,-2 1-154,0-1 0,0-1 0,-1 1 0,1-1 0,-1 0 0,0-1 0,-1 1 1,1-1-1,-1 0 0,0-1 0,0 1 0,-1-1 0,0 0 0,4-9 0,4-10-539,-1-1 0,12-45 0,-13 34-225,10-76 0,-17 49 2729,-19 276 98,1-25-850,14-14-276,4-86-629,-5 0 1,-4-1-1,-17 93 1,19-160-132,-1 1-1,0-1 1,-1-1 0,-1 1-1,-1-1 1,-1-1 0,0 1-1,-1-1 1,-1-1 0,-16 20-1,19-27 1,0 0 0,-1-1 0,0 0 0,0 0 0,-1-1-1,0 0 1,0-1 0,0 0 0,0 0 0,-1-1 0,0-1-1,0 0 1,0 0 0,0-1 0,0 0 0,-1-1-1,-20-1 1,29 0-10,-1 0 0,1 0-1,0-1 1,0 0 0,0 1-1,0-1 1,0 0 0,0-1-1,0 1 1,1 0 0,-1-1-1,0 0 1,1 1 0,-1-1-1,1 0 1,0-1 0,-1 1-1,1 0 1,0 0 0,0-1-1,0 0 1,1 1 0,-1-1-1,1 0 1,-1 1 0,1-1-1,0 0 1,0 0 0,0 0 0,1 0-1,-1-1 1,1 1 0,-1-5-1,0-3-3,1 0-1,0 0 1,1-1-1,0 1 1,1 0-1,0 0 1,1 1-1,0-1 1,5-13-1,1 6 9,1 0-1,1 0 0,0 1 1,2 1-1,-1 0 0,27-25 1,1 4-16,62-44 1,-58 51-593,2 2-1,1 1 1,2 3 0,0 2-1,80-24 1,-38 21-4418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56.1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126 1 10762,'0'0'9758,"-14"19"-9356,-4 2-193,10-12-116,1 0 0,0 0 0,0 1 0,1 0 0,0 0 0,1 1 1,0-1-1,1 1 0,-6 19 0,3-5 53,2-10-79,0 0-1,1 0 1,1 1-1,-2 24 1,16-48-733,35-37-474,-31 28 852,1 1 1,1 1 0,0 1-1,0 0 1,33-18 0,-49 31 302,0 0 0,0 1 0,0-1-1,1 0 1,-1 0 0,0 1 0,1-1 0,-1 1 0,1-1 0,-1 1 0,0 0 0,1-1 0,-1 1 0,1 0 0,-1 0 0,1 0 0,-1 0 0,1 0-1,-1 1 1,1-1 0,-1 0 0,1 1 0,-1-1 0,0 1 0,1-1 0,-1 1 0,0-1 0,1 1 0,-1 0 0,0 0 0,0 0 0,0 0 0,1 0-1,-1 0 1,0 0 0,0 0 0,-1 0 0,1 1 0,0-1 0,0 0 0,-1 0 0,1 1 0,0-1 0,-1 1 0,1-1 0,-1 0 0,0 1 0,1 2 0,0 9 144,1 0 0,-2 0 1,0 1-1,-2 20 1,0-12-80,2-10-26,-1 0 1,-1-1-1,0 1 0,0-1 0,-1 1 0,-1-1 0,-8 20 0,10-27-186,0 0 0,0-1 0,0 1 0,-1 0 0,1-1 0,-1 0 0,0 0 1,0 0-1,0 0 0,0 0 0,-1 0 0,1-1 0,-1 0 0,0 1 0,1-1 0,-1-1 0,0 1 0,0 0 0,0-1 0,0 0 0,0 0 0,-1 0 0,1-1 0,-5 1 0,-18-1-4443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56.6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 9154,'0'0'7824,"32"-1"-7457,196-4-240,30 2 3060,-261 53-4565,-3-1 1684,-1 1 0,-2-1 0,-3-1 0,-22 58 0,30-82-210,4-24-100,0 1 1,0-1 0,0 0 0,0 0 0,0 0 0,1 0 0,-1 1 0,0-1 0,0 0 0,0 0 0,0 0 0,0 0 0,1 0 0,-1 0 0,0 1 0,0-1 0,0 0 0,1 0 0,-1 0 0,0 0 0,0 0 0,0 0-1,1 0 1,-1 0 0,0 0 0,0 0 0,0 0 0,1 0 0,-1 0 0,0 0 0,0 0 0,0 0 0,1 0 0,-1 0 0,0 0 0,0 0 0,0 0 0,1-1 0,-1 1 0,0 0 0,0 0 0,0 0 0,0 0 0,0 0-1,1 0 1,-1-1 0,0 1 0,0 0 0,0 0 0,35-35-714,-19 17 274,-11 12 352,0 0 0,1 1 1,0-1-1,0 1 1,0 1-1,0-1 1,1 1-1,0 0 1,0 0-1,0 1 1,0 0-1,1 0 1,-1 1-1,1 0 1,-1 0-1,11 0 1,-16 2 99,-1 0 0,0 0 0,0 0 0,0 1 0,0-1 0,0 0 1,1 1-1,-1-1 0,0 1 0,0 0 0,0-1 0,0 1 1,0 0-1,0 0 0,-1-1 0,1 1 0,0 0 0,0 0 0,0 0 1,-1 0-1,1 0 0,-1 0 0,1 0 0,-1 0 0,1 0 0,-1 0 1,1 1-1,-1-1 0,0 0 0,0 0 0,1 2 0,1 44 545,-2-36-415,0-1-31,0 19 161,-1 0 0,-7 45 1,7-66-261,-1 0 1,-1 0 0,1 0-1,-1 0 1,0-1 0,-1 1-1,0-1 1,0 0 0,0 0-1,-1 0 1,0 0 0,-1-1-1,-10 10 1,12-13-206,0-1-1,0 0 1,-1 0 0,1-1 0,-1 1 0,1-1-1,-1 0 1,1 0 0,-1 0 0,1-1-1,-1 0 1,0 0 0,1 0 0,-1 0-1,0-1 1,1 0 0,-1 0 0,1 0 0,-1 0-1,-7-4 1,-24-16-4820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2:15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 7802,'0'0'4369,"35"89"-4465,-12-89 96,-7 0 0,0-23 560,-9 0-48,-7 0 320,0 6 168,0 5-600,-26 12-400,-3 0-440,-3 0-2360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57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93 10986,'0'0'4809,"36"-1"-4597,15-2-169,140-2 230,-176 6-36,-1-1 0,1 2 0,-1 0-1,0 1 1,0 0 0,0 1-1,0 1 1,0 0 0,21 11-1,-29-12-156,0-1 0,-1 1 0,1 0 0,-1 0-1,1 1 1,-1 0 0,-1-1 0,1 2 0,-1-1-1,0 1 1,0-1 0,0 1 0,-1 0 0,0 0-1,0 1 1,0-1 0,-1 0 0,0 1 0,0 0-1,-1-1 1,0 1 0,0 8 0,0 1 156,-1 1 0,-1-1-1,0 0 1,-2 1 0,0-1 0,0 0 0,-1-1 0,-10 23 0,12-32-171,-28 78 441,28-79-487,1 1 1,-1-1-1,1 1 1,1-1-1,-1 1 0,1-1 1,0 1-1,0 0 1,1-1-1,-1 1 0,1-1 1,1 1-1,1 6 1,-1-10-20,1 1 1,-1-1 0,1 0 0,-1 0-1,1 0 1,-1-1 0,1 1 0,0-1-1,0 1 1,0-1 0,0 0-1,0 0 1,0 0 0,0-1 0,0 1-1,0-1 1,1 1 0,-1-1 0,0 0-1,6-1 1,-3 1 0,7 0-29,0-1 1,1 0-1,-1-1 1,-1 0-1,1-1 0,0 0 1,0-2-1,-1 1 1,0-1-1,0-1 1,0 0-1,-1-1 1,0 0-1,0-1 1,-1 0-1,0 0 0,0-1 1,-1-1-1,0 1 1,-1-1-1,13-20 1,-12 16-29,-1 1-1,0-1 1,-1 0 0,-1-1 0,0 1 0,-1-1 0,-1-1 0,0 1 0,-1-1-1,-1 1 1,0-1 0,-1 0 0,-1 1 0,0-1 0,-1 0 0,-1 0 0,-1 1-1,-4-20 1,3 26 107,-1-1 0,1 1-1,-1 0 1,-1 0 0,1 0-1,-2 1 1,1 0 0,-1 0-1,0 0 1,-1 1 0,0 0-1,0 1 1,0-1 0,-11-4-1,7 3-331,-1 2 0,0-1 0,-28-8 0,29 12-1143,0 0 0,-1 0 0,1 2 0,-21-2 0,18 3-11071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2:4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6 1856,'3'-5'17400,"-8"92"-16511,-24 136 0,2-27-6546,24-168-2102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2:47.4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1 395 6249,'0'0'14849,"3"-11"-14124,17-18-944,1 2 0,45-46 0,20-25-1408,-76 85 1519,-2 0-1,1 0 1,-2-1-1,1 0 1,-2 0-1,6-19 1,-8-10 1262,0 135-1175,-1-62 219,-2-1 0,0 1 0,-2-1-1,-2 1 1,0-1 0,-12 43 0,13-65-125,1-3-24,-1 0 1,1 0 0,0-1 0,0 1-1,0 0 1,0 0 0,1 1-1,0 3 1,0-7-45,1 0 0,-1 0-1,1 0 1,-1 0 0,1 0-1,0 0 1,-1 0 0,1 0-1,0 0 1,0 0 0,0-1-1,-1 1 1,1 0 0,0-1-1,0 1 1,0-1 0,0 1-1,0-1 1,0 1 0,0-1 0,0 0-1,1 1 1,-1-1 0,0 0-1,0 0 1,0 0 0,0 0-1,0 0 1,0 0 0,1 0-1,-1 0 1,1-1 0,54 2-271,39-1-1806,-33-4-2132,-26-2-2177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2:47.7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309 0 10458,'0'0'7194,"-164"78"-6370,128-43-400,8 0-408,2-4-32,6-5-72,4-5-1192,7-7-553,-1-8-3528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2:48.0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10322,'0'0'9818,"138"32"-9818,-93-12-72,16 4-840,-9-7-1961,-11-5-3680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2:48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93 11923,'0'0'5865,"141"44"-5945,-93-27-640,-9-5-1713,-10-7-3096</inkml:trace>
  <inkml:trace contextRef="#ctx0" brushRef="#br0" timeOffset="1">319 1 10610,'0'0'8114,"-23"159"-8058,14-104-112,2 0 56,1 5-1488,-1-13-721,4-13-6761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2:48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14323,'0'0'7386,"0"136"-7338,0-81 168,0 3-216,0-6-264,7 3-296,-1 11-969,1-11-1439,2-9-4018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2:49.7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24 4049,'0'0'16486,"-3"-4"-15895,3 4-574,-1-1 0,1 1 0,-1-1-1,1 1 1,-1-1 0,1 1 0,0-1 0,-1 0 0,1 1 0,0-1 0,-1 1 0,1-1 0,0 0-1,-1 1 1,1-1 0,0 0 0,0 1 0,0-1 0,0 0 0,0 1 0,0-1 0,0 0 0,0 0 0,0 1-1,0-1 1,0 0 0,0 1 0,0-1 0,1 0 0,19 1 178,36 24-163,-53-22-23,92 39 14,-63-29-134,-1 1 0,0 2 0,-1 1 0,32 23 0,-60-38-38,0 0 1,-1 1 0,1-1 0,0 1 0,0-1 0,-1 1 0,1 0 0,-1-1-1,1 1 1,-1 0 0,0 0 0,0 0 0,0 1 0,0-1 0,0 0 0,0 0-1,-1 0 1,1 1 0,-1-1 0,1 0 0,-1 5 0,0-4-16,-1 0 1,0 0-1,0-1 1,0 1-1,0 0 1,-1 0-1,1-1 1,-1 1-1,1-1 1,-1 1-1,0-1 1,0 0-1,0 0 1,-4 4-1,-9 5-305,0 0 0,-1-1 0,0-1 0,-23 9 0,28-13 425,-25 13-152,12-5 215,-1-2 0,0 0 0,-53 14 0,69-24-1729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2:50.5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138 0 13395,'0'0'6054,"-23"25"-5472,-69 81-293,90-103-263,-1 0 0,1 0 0,0 0 0,0 1 0,0-1 0,0 0 0,1 1-1,-1-1 1,1 1 0,0 0 0,0-1 0,1 1 0,-1 0 0,1 0 0,-1 7 0,2-9-17,-1 1 0,1-1 0,0 0 0,0 0 1,0 0-1,0 1 0,0-1 0,0 0 1,1 0-1,-1 0 0,1-1 0,-1 1 1,1 0-1,0-1 0,-1 1 0,1-1 1,0 1-1,3 1 0,3 1-3,1 0 0,0-1 0,0 0 0,0 0 0,0-1-1,0 0 1,0 0 0,11 0 0,-8-1-208,1-1 0,-1 0 0,1-1 0,-1 0 0,1-1 0,-1 0 0,15-6 0,-23 7 101,0-1-1,0 1 1,-1-1-1,1 0 1,-1 0-1,1 0 1,-1 0-1,0-1 1,0 1-1,0-1 1,0 0-1,-1 0 1,1 0 0,-1 0-1,1 0 1,-1-1-1,0 1 1,0-1-1,-1 1 1,1-1-1,-1 0 1,0 0-1,0 0 1,0 1-1,0-1 1,0-6 0,-1 6 131,0 1 1,0 0-1,0-1 1,0 1 0,0 0-1,0-1 1,-1 1 0,0 0-1,0-1 1,0 1 0,0 0-1,0 0 1,0 0-1,-1 0 1,0 0 0,0 0-1,1 0 1,-5-3 0,3 3 68,-1 1 0,1 0 1,-1-1-1,0 2 1,1-1-1,-1 0 0,0 1 1,0 0-1,0 0 1,0 0-1,0 0 0,0 1 1,-1-1-1,1 1 1,-5 0-1,6 0-235,1 0-1,-1 0 1,1 1 0,-1-1 0,1 0-1,0 1 1,-1-1 0,1 1 0,0 0-1,-1 0 1,1 0 0,0 0-1,0 0 1,0 0 0,-3 3 0,-6 9-4629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2:50.8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 1 10802,'0'0'9090,"-48"167"-8938,38-138-152,4 0-280,-1 0-1336,4-9-2665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2T06:48:55.74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1148 5378 679 0,'0'0'10'16,"0"0"-10"-16,0 0 1 16,0 0 780-16,0 0-497 15,0 0-130-15,13 0 33 16,-13 0-45-16,0 0-24 15,0 0-32-15,0 0-40 16,0 0 22-16,0 0-24 16,0 0 2-16,0 0 18 15,0 0-25-15,0 0 7 16,0 0-21-16,0 0-17 16,0 0 8-16,0 0-16 15,0 0 0-15,0-3-7 16,0 0 7-16,0-6 0 15,0 4 0-15,0-4 2 0,0 2 4 16,0 1-6-16,0-1 0 16,0 3-15-16,-3 1 29 15,3 1-14-15,0-1 0 16,0 3 0-16,0 0 2 16,0 0-2-16,0 0-8 15,0 0-2-15,-2 12-2 16,0 8 12-16,-4 11-1 15,1 3 2-15,-2 2-10 16,0-2 9-16,3-4 0 16,0-6-1-16,2-3 16 15,0-9-15-15,2-5 0 0,0-2 0 16,0-5 1-16,0 0 5 16,0 0-4-16,0 0 23 15,0 0-25-15,0-17 27 16,0-8-27-16,0-5-42 15,10-5 33-15,2 3 3 16,1 2 6-16,-2 4-6 16,1 4 9-16,-2 5-4 15,3 5 1-15,1 4-1 16,4 4-22-16,0 4 23 16,2 0 0-16,-3 7-1 15,-1 15 10-15,-7 6 10 16,-5 4-13-16,-4 7-6 0,0-2 21 15,0 3-21-15,-4-1 0 16,0-4 0-16,-1-3-56 16,5 0-148-16,0-8-181 15,0-9-362-15</inkml:trace>
  <inkml:trace contextRef="#ctx0" brushRef="#br0" timeOffset="251.16">1368 5700 677 0,'0'0'57'0,"0"0"954"15,0 0-498-15,0 0-415 16,0 0-52-16,0 0-15 16,0 0 79-16,38-29-49 15,-22 7-61-15,1-5-38 0,1 1-64 16,1 3 32 0,-9 2 8-16,-1 10 26 0,-5 4 36 15,-4 7 0-15,0 0 9 16,0 4 22-16,0 18-25 15,0 10 40-15,0 5-8 16,0 0-37-16,0 0 30 16,0-5-31-16,0-2-77 15,2-8-188-15,6-13-502 0</inkml:trace>
  <inkml:trace contextRef="#ctx0" brushRef="#br0" timeOffset="517.54">1731 5458 804 0,'0'0'176'16,"0"0"860"-16,0 0-755 15,0 0-189-15,0 0-80 16,0 0 22-16,0 0 10 16,77 0-1-16,-46 0-12 15,0 0-31-15,0 0-27 16,-9 0-113-16,-6 9-146 0,-12-2-292 16</inkml:trace>
  <inkml:trace contextRef="#ctx0" brushRef="#br0" timeOffset="644.69">1748 5578 1390 0,'0'0'735'16,"0"0"-592"-16,0 0-128 15,0 0 8-15,0 0-23 16,135-14-22-16,-91 9-120 16,-5-2-526-16</inkml:trace>
  <inkml:trace contextRef="#ctx0" brushRef="#br0" timeOffset="1087.08">2199 5314 1375 0,'0'0'318'0,"0"0"-246"16,0 0 33-16,0 0 106 16,0 0-58-16,0 0-6 15,-13 107-69-15,11-82-57 16,0-4 13-16,2-4-32 0,-2-5-2 16,2-6 0-1,0-2 9-15,0-4-21 0,0 0 12 16,0 0-57-16,0-12-5 15,11 0-55-15,5 0 82 16,3 2 34-16,1 3-3 16,1 7 2-16,-2 0 2 15,-3 5 0-15,-3 16 24 16,-8 2-12-16,-2 5 41 16,-3 4-1-16,0 1-37 15,-8-1 29-15,-5-5-44 16,-3-3-1-16,1-5-5 15,-5-7-117-15,3-6-111 16,0-6-303-16</inkml:trace>
  <inkml:trace contextRef="#ctx0" brushRef="#br0" timeOffset="1823.03">2173 5363 1577 0,'0'0'252'0,"0"0"-177"15,0 0 11-15,0 0-16 16,0 0-3-16,123-27 11 16,-94 27-47-16,2 0-30 15,0 0 14-15,-2 0-14 16,0 1-1-16,-3 2 10 16,1-1-9-16,-2-2 24 0,-3 0-25 15,-4 2 0-15,-7-2-6 16,-2 0 6-16,-7 2 0 15,-2 3 0-15,0 2 7 16,-2 7 23-16,-13 4 11 16,-1 6-9-16,-2 6 30 15,0 5-38-15,4-1 14 16,4 1-3-16,5 0-21 16,3-5 34-16,2-7-47 15,0-2-1-15,9-7 13 16,11-7-3-16,3-7 4 15,0 0-14-15,4-7-29 16,-2-18-5-16,-5-3-60 16,-7-4-1-16,-11-2-3 15,-2-2-30-15,0-1 26 0,-15 6 53 16,-3 4 49-16,1 6 87 16,3 4 24-16,5 8 3 15,7 3-21-15,2 1-63 16,0 5 13-16,9-3-43 15,11 3 0-15,2 0-8 16,5 0 8-16,0 0 0 16,-1 0 0-16,1 12 6 15,-4 4-6-15,-6 5 0 16,-5 11 0-16,-4-1 17 16,-1 5-5-16,-3 1 8 15,4-6-6-15,0-3-5 0,7-8 5 16,10-5-14-16,4-13 1 15,9-2 34-15,5-10-34 16,1-17 9-16,-3-8-3 16,-4-6 5-16,-10-3 0 15,-12 1-1-15,-8 0 26 16,-7 5 67-16,0 10-25 16,-17 6-10-16,-10 10-33 15,-2 10-36-15,-3 2-6 16,1 2-88-16,-6 28-172 15,5-4-210-15,8-2-573 0</inkml:trace>
  <inkml:trace contextRef="#ctx0" brushRef="#br0" timeOffset="6054.56">3682 5382 613 0,'0'0'53'15,"0"0"-25"-15,0 0-28 16,0 0 1-16,0 0-3 16,0 0-30-16,0 0 32 15,45-19 32-15,-39 19-30 16,1 0-4-16,-3 0 11 15,0 0 199-15,-4 0-46 16,4 0-162-16,-4 0 0 16,0 0-5-16,0 0 5 0,2 0 102 15,-2 0-10 1,2 0 31-16,-2 0 69 0,0 0-34 16,0-5-21-16,0-2-49 15,0 2-25-15,0-4 76 16,0 4-26-16,0 1-5 15,0 0-13-15,0 2-11 16,0 2 15-16,0 0-46 16,0 0-53-16,0 0 17 15,0 12-17-15,-2 17 0 16,-6 8 21-16,4 5-21 16,-5 4 14-16,5-6-13 15,0-6 17-15,-4-10-2 16,6-10-16-16,0-6 0 15,2-3-5-15,0-5 19 0,0 0-14 16,0 0 20-16,0-5-19 16,0-15 27-16,0-11-28 15,12-8-23-15,1-3 23 16,3-2-50-16,3 4 27 16,4 6-3-16,-1 5-14 15,1 14 31-15,-4 6-7 16,2 9-1-16,-4 0 16 15,1 17-8-15,-5 10 9 16,-1 10 12-16,-4 3-12 16,-5 1 59-16,-3 0-39 15,0-4 8-15,0-9 7 16,0-10-34-16,0-6 10 16,0-9-11-16,0-3 0 15,0 0 24-15,0-6-24 0,11-18-1 16,9-7-47-16,2-8-31 15,10 0 66-15,-6 10 0 16,1 12 13-16,-5 8 6 16,0 9 5-16,-1 0 21 15,-6 20 8-15,-1 10-22 16,-10 4 19-16,-2 4-37 16,-2 1 11-16,0-4-26 15,0 3-55-15,-6-11-256 16,-1-15-707-16</inkml:trace>
  <inkml:trace contextRef="#ctx0" brushRef="#br0" timeOffset="6674.44">3285 5645 660 0,'0'0'57'16,"0"0"911"-16,0 0-634 15,0 0-102-15,0 0-83 16,0 0 32-16,0 0-16 16,0 1-102-16,0 3-8 15,0 10-55-15,-6 11 0 16,-13 7 19-16,-4 5-7 16,-9 6-24-16,1-2-34 15,-3-2-197-15,8-11-144 16,10-12-641-16</inkml:trace>
  <inkml:trace contextRef="#ctx0" brushRef="#br0" timeOffset="7289.84">4373 5682 620 0,'0'0'88'0,"0"0"88"15,0 0 777-15,0 0-676 16,0 0-59-16,0 0-86 16,0 0-4-16,0 7-25 15,0-11-63-15,0-8 11 16,0-4-51-16,0-5 3 16,0 0-16-16,4-3 2 15,8 2 11-15,-5 1 0 16,-3 5 8-16,-2 6-7 15,0 4 18-15,-2 4-18 16,2 2 17-16,-2 0-12 16,0 11-6-16,0 12 3 0,0 10 11 15,0 3-1 1,0 0-13-16,0-2-16 0,0-4-50 16,0-2-163-16,0-8-137 15,7-10-447-15</inkml:trace>
  <inkml:trace contextRef="#ctx0" brushRef="#br0" timeOffset="7593.04">4685 5562 629 0,'0'0'903'15,"0"0"-564"-15,0 0-248 16,0 0-48-16,0 0-31 16,0 0 47-16,0 0 18 15,83-12-64-15,-52 10 11 16,0 2-24-16,-4 0-78 15,-5 0-89-15,-9 0-330 16,-8 2-563-16</inkml:trace>
  <inkml:trace contextRef="#ctx0" brushRef="#br0" timeOffset="7717.19">4692 5622 664 0,'0'0'78'0,"0"0"1058"15,0 0-818-15,0 0-248 16,0 0-54-16,0 0-10 15,0 0-6-15,161-27-52 16,-113 13-186-16,-5-1-523 0</inkml:trace>
  <inkml:trace contextRef="#ctx0" brushRef="#br0" timeOffset="8178.8">5264 5348 727 0,'0'0'373'0,"0"0"178"0,0 0-458 16,0 0-74-16,0 0 22 15,0 0 79-15,0 0 28 16,-42 78 8-16,22-42-76 16,1-2-64-16,0-2 5 15,6-8-20-15,-3-5-1 16,12-9 0-16,2-7-3 15,2-3-35-15,0 0-45 16,0 0 31-16,18 0 52 16,6-6-23-16,5-1 23 15,2-2-1-15,2 6 7 16,4-4 6-16,-2 0-12 16,-6-4 0-16,3 2-5 0,-8-3 6 15,-9-2-1 1,1-1 0-16,-7 1 10 0,-5 2-11 15,-4 0 1-15,0 4 0 16,0 2 124-16,0 6-32 16,0 0-25-16,-8 9-45 15,-4 17-11-15,1 6 12 16,0 7-23-16,0 1 6 16,4 0-10-16,3-4 4 15,2-1-100-15,2-9-160 16,0-10-347-16</inkml:trace>
  <inkml:trace contextRef="#ctx0" brushRef="#br0" timeOffset="8594.43">5613 5400 385 0,'0'0'401'16,"0"0"-359"-16,0 0 534 16,0 0-284-16,0 0-105 15,0 0 21-15,6 106-108 16,-6-80-55-16,-2-4 12 16,-2-5-42-16,4-7 7 15,0-7-22-15,0-3 11 0,0 0-13 16,6 0 2-16,12-10 0 15,2-4-1-15,0 0-45 16,1 5 45-16,-4 2-8 16,-3 7 6-16,-1 0 2 15,-5 8 2-15,2 13 21 16,-8 4 32-16,-2 1-31 16,0 3 25-16,0-4-25 15,-2 0-21-15,-8-5 11 16,2-5-13-16,-1-4 0 15,-3-5-31-15,4-6-108 16,-12 0-68-16,4-10-115 16,1-9-332-16</inkml:trace>
  <inkml:trace contextRef="#ctx0" brushRef="#br0" timeOffset="8746.54">5644 5360 704 0,'0'0'863'0,"0"0"-259"16,0 0-433-16,0 0-109 15,0 0-61-15,0 0 54 16,133-38-43-16,-94 38-6 16,16 0-12-16,-6 0-58 15,-7 0-485-15</inkml:trace>
  <inkml:trace contextRef="#ctx0" brushRef="#br0" timeOffset="13313.75">1025 6453 671 0,'0'0'34'16,"0"0"-28"-16,0 0 4 16,0 0 515-16,0 0-171 15,0 0-141-15,0 0-12 16,0-3-50-16,0 3 10 16,0-1-9-16,0 1-45 0,0 0-13 15,0 0-54-15,0 0-27 16,0 0-4-16,0 16-9 15,0 9-1-15,0 10-10 16,0 6 22-16,0 0-4 16,0-1-7-16,0-8 1 15,0-8-7-15,0-10 6 16,0-6 0-16,0-4-1 16,0-4 12-16,0 0 7 15,4-4-18-15,3-19-15 16,7-14-27-16,-1-9-116 15,3-4 82-15,1 4 52 0,-1 8 2 16,-1 12 21-16,-3 9 2 16,-3 14 10-1,1 3 38-15,2 6-40 0,-1 21 25 16,4 9 33-16,-3 9-37 16,-6 1 13-16,-1 4-35 15,-5-2-8-15,0 4-62 16,0-13-310-16,-11-17-804 0</inkml:trace>
  <inkml:trace contextRef="#ctx0" brushRef="#br0" timeOffset="13681.33">1277 6771 652 0,'0'0'205'16,"0"0"832"-16,0 0-801 16,0 0-135-16,0 0 4 15,0 0 5-15,0 0-30 16,22-5-56-16,-2-9-5 16,2-3-19-16,3 7-2 15,-5 2-8-15,-5 8 8 16,-8 0 2-16,-5 11 7 15,-2 15-6-15,0 6 75 16,-15 2-18-16,-5 0-23 16,2-6 15-16,4-6-38 0,6-8 15 15,8-4-27-15,0-4 11 16,8-4-8-16,21-2-3 16,9 0-39-16,16-15-136 15,-7-4-313-15,-11-3-812 0</inkml:trace>
  <inkml:trace contextRef="#ctx0" brushRef="#br0" timeOffset="13888.77">1651 6583 1689 0,'0'0'531'0,"0"0"-476"0,0 0-46 16,0 0-9-16,0 0 10 16,0 0-8-16,0 0-2 15,130 16-22-15,-117 4-139 16,-7-3-356-16,-6-4-897 0</inkml:trace>
  <inkml:trace contextRef="#ctx0" brushRef="#br0" timeOffset="14016.84">1627 6742 1846 0,'0'0'333'16,"0"0"-252"-1,0 0-81-15,0 0 0 0,129 0-54 16,-89-2-161-16,-2-5-657 0</inkml:trace>
  <inkml:trace contextRef="#ctx0" brushRef="#br0" timeOffset="14535.55">2171 6545 561 0,'0'0'1522'0,"0"0"-1266"16,0 0-164-16,0 0-92 16,0 0 0-16,0 0 39 15,0 0-8-15,-49 105 30 16,26-66-43-16,4-7-6 16,3-8 3-16,3-10-15 15,5-6 0-15,4-5 22 16,4-3-22-16,0 0 0 15,4-3 0-15,19-8-66 16,6-2 60-16,4 3-2 16,3 2 8-16,-1 4-8 15,0 3 10-15,-2-2-2 0,-2-1 0 16,-2-4 9-16,-2-2-29 16,-5-1-4-16,-9-6-69 15,-4 0 29-15,-5 3-35 16,-4-1 33-16,0 3 54 15,0 7 12-15,-6 5 122 16,-3 0-49-16,-2 5-49 16,-2 19 38-16,1 8-3 15,3 5 7-15,3 1-56 16,6 0-4-16,0-6-12 16,0-2-95-16,4-9-123 15,7-10-274-15</inkml:trace>
  <inkml:trace contextRef="#ctx0" brushRef="#br0" timeOffset="15054.03">2531 6621 608 0,'0'0'1383'16,"0"0"-1232"-16,0 0-104 15,0 0-20-15,-21 104 103 16,21-77-45-16,0-4-36 15,8-5 6-15,13-4-54 16,0-6 8-16,2-1-9 16,-5-7-6-16,-5 0-2 0,-6-2-44 15,-7-15-13 1,0 0-45-16,-7-5-83 0,-10-2 80 16,1-1 113-16,9 1 13 15,7 4 88-15,0 4-63 16,5 4-37-16,13 5 8 15,1 7-9-15,2 0 0 16,-4 0 12-16,-3 21 0 16,-8 6 58-16,-3 9 38 15,-3 3 1-15,0 4 16 16,0 1-84-16,0-7-6 16,0-2-31-16,4-9 10 15,12-10-7-15,9-12-7 16,6-4-14-16,6-11 2 15,1-18-71-15,0-13-18 0,-9-4-14 16,-13-4 9-16,-10 2 44 16,-6 5 0-16,0 10 62 15,-13 10 207-15,-5 11-16 16,3 6-69-16,-1 6-93 16,3 0-19-16,1 6-20 15,6 20-77-15,4 0-128 16,-1-6-345-16</inkml:trace>
  <inkml:trace contextRef="#ctx0" brushRef="#br0" timeOffset="15292.42">3089 6691 2145 0,'0'0'554'15,"0"0"-497"-15,0 0-32 16,0 0-25-16,0 0-15 16,0 0 14-16,0 0-197 15,11 24-370-15,-9-11-472 0</inkml:trace>
  <inkml:trace contextRef="#ctx0" brushRef="#br0" timeOffset="15421.58">3165 6948 1901 0,'0'0'393'15,"0"0"-258"-15,0 0-79 16,-18 112-56-16,-4-73 16 16,-1-4-16-16,-10 8-88 15,6-9-206-15,2-10-584 0</inkml:trace>
  <inkml:trace contextRef="#ctx0" brushRef="#br0" timeOffset="16492.99">3361 5548 637 0,'0'0'103'15,"0"0"878"-15,0 0-602 16,0 0-79-16,0 0-56 15,0 0-137-15,0 0-29 16,0 0-72-16,0 0 15 0,0 0-21 16,-2 6-60-1,-2 9-238-15,-6-3-423 0</inkml:trace>
  <inkml:trace contextRef="#ctx0" brushRef="#br0" timeOffset="21157.6">3723 6597 732 0,'0'0'0'16,"0"0"0"-16,0 0 329 15,0 0 9-15,0 0-131 16,0 0-57-16,0 0-96 0,17-32 81 16,-17 26 1-1,0 2-9-15,0 2-3 0,0 2-80 16,2 0-8-16,-2 0-12 16,0 0-24-16,0 13 31 15,0 16-19-15,0 7 36 16,0 4 13-16,0 0-48 15,0-4 21-15,0-5-22 16,0-9-4-16,0-8 7 16,0-8-15-16,0-4 0 15,0-2 3-15,2 0 9 16,6-7-17-16,2-15 5 16,1-12-65-16,3-8 38 0,1-5-62 15,1-4 39 1,2 3 49-16,0 6-2 0,0 8 2 15,-3 10 1-15,-2 7 0 16,1 12-13-16,-5 5 13 16,2 0 0-16,0 4 8 15,0 15-2-15,-1 9 33 16,-2 6-4-16,-6 3-8 16,3-1 52-16,-5-2-60 15,0-2 13-15,0-3-6 16,-5-6-18-16,-1-5 8 15,-1-2-16-15,0-4 0 0,0-1-4 16,3-2 4 0,2 3-27-16,2 0 2 0,0 2-51 15,0-1 22 1,0-6-31-16,0 2-47 0,13-9-11 16,3 0-87-16,-5 0-359 0</inkml:trace>
  <inkml:trace contextRef="#ctx0" brushRef="#br0" timeOffset="21592.14">4028 6604 626 0,'0'0'79'15,"0"0"883"-15,0 0-740 16,0 0-144-16,0 0-64 15,73-109 22-15,-48 95 16 16,-3 7 42-16,2 5-17 16,-4 2-53-16,-1 9 41 15,-4 17-12-15,-3 8 1 16,-6 8 35-16,-6 4-28 0,0 2-8 16,0 3-11-16,-10-8-42 15,0 0 25-15,1-10-25 16,5-2-2-16,4-9-106 15,0-8-211-15,0-12-523 0</inkml:trace>
  <inkml:trace contextRef="#ctx0" brushRef="#br0" timeOffset="21893.85">4342 6875 1030 0,'0'0'775'15,"0"0"-562"-15,0 0-213 16,0 0-36-16,0 0 36 16,0 0 110-16,0 0 57 15,-15-12-58-15,23 10-97 16,5 2 0-16,3 0-12 16,-5 7 2-16,-9 15 24 15,-2 9 11-15,-6 8 32 16,-19 5 14-16,0-2-47 15,4-4 4-15,5-9-35 16,7-10 9-16,9-6-11 16,0-9-2-16,7-4-1 15,22 0 0-15,6-7-55 0,25-20-87 16,-8 0-217-16,-8 1-560 16</inkml:trace>
  <inkml:trace contextRef="#ctx0" brushRef="#br0" timeOffset="22138.35">4765 6745 882 0,'0'0'144'0,"0"0"415"15,0 0-348-15,0 0-88 16,0 0 18-16,0 0 14 0,0 0-48 15,23-40-75-15,-4 40 24 16,6 0-49-16,2 0-5 16,-2 0-2-16,2 3-3 15,-6 2-6-15,-3 7-115 16,-4-2-134-16,-9 0-295 0</inkml:trace>
  <inkml:trace contextRef="#ctx0" brushRef="#br0" timeOffset="22296.45">4753 6892 986 0,'0'0'534'0,"0"0"106"15,0 0-573-15,0 0-66 16,0 0 8-16,120-20-9 16,-89 11-1-16,11-2-72 15,-9 1-258-15,-4 0-784 16</inkml:trace>
  <inkml:trace contextRef="#ctx0" brushRef="#br0" timeOffset="22578.64">5254 6636 1051 0,'0'0'94'16,"0"0"798"-16,0 0-787 15,0 0-67-15,0 0-29 0,0 0 1 16,0 0 51-16,0 39 22 16,0-11-2-16,4 4-54 15,10 0-26-15,-3-3 17 16,-1-1-10-16,0-5-8 16,-6-2 0-16,-4-6 9 15,0 2-27-15,0-8 1 16,-8-4-162-16,-13-5-150 15,-1 0-507-15</inkml:trace>
  <inkml:trace contextRef="#ctx0" brushRef="#br0" timeOffset="22947.15">5207 6599 713 0,'0'0'1249'0,"0"0"-1125"0,0 0-112 16,0 0-12-16,149-28-25 15,-104 23 25-15,6 2 34 16,2-1-24-16,1 0 18 16,-7 2-28-16,-9 0 0 15,-13 2-4-15,-15 0 16 16,-10 0-8-16,0 15 54 16,-8 14 73-16,-15 7 9 15,3 6-62-15,7 2-33 16,6 0-9-16,7-5-30 15,0-7 15-15,15-8-21 16,12-6 0-16,2-12 3 16,11-6-3-16,5 0-27 0,-3-24-21 15,-3-4-44-15,-13-7 34 16,-10-1-28-16,-16 3-27 16,0 0 85-16,-11 4-14 15,-14 6 28-15,-12 8-11 16,0 6-170-16,6 5-343 0</inkml:trace>
  <inkml:trace contextRef="#ctx0" brushRef="#br0" timeOffset="32095.49">7978 4988 563 0,'0'0'366'0,"0"0"-261"16,0 0-64-16,0 0-41 15,0 0 24-15,0 0 53 16,2-29-11-16,0 24 59 16,-2 1 9-16,2 3-25 15,-2-3-26-15,5 0-57 16,-5 2 6-16,2-2-7 15,0-1 0-15,0 5 67 16,0-5-20-16,-2 3 33 16,0-3 20-16,0 3-32 15,0-1 2-15,0 1-47 16,0 0-23-16,0 2 42 0,0-2-39 16,0-1 8-1,0 3-9-15,-13 0-17 0,-2 0 2 16,-7 0-12-16,-5 3 0 15,-2 13-9-15,-7 6 9 16,5 2 0-16,-2 6-1 16,4 2 13-16,0 3-10 15,6 0-1-15,5 3-1 16,7 0 55-16,9 1-21 16,2-3-7-16,0-2-2 15,11-3-17-15,11-4 5 16,14-8-13-16,7-4-12 0,5-7 11 15,4-8-166 1,10 0-92-16,-12-12-301 0,-13-4-1118 0</inkml:trace>
  <inkml:trace contextRef="#ctx0" brushRef="#br0" timeOffset="32748.94">7851 5199 872 0,'0'0'166'0,"0"0"858"16,0 0-872-16,0 0-134 16,0 0 10-16,0 0-10 15,0 0 62-15,86-3-17 16,-43 3-62-16,-1 0 0 16,-1 0-1-16,-6 0 15 0,-6 0-12 15,-4 0-3-15,-8 7 0 16,-3 10 3-16,-12 8 14 15,-2 8 59-15,0 1 30 16,0 2-61-16,-7-1 11 16,-2-4-50-16,7-7-6 15,0-6 8-15,2-7-8 16,0-8-17-16,11-3-66 16,16-3-29-16,2-20-71 15,4-9-167-15,0-8-273 16,1-4 9-16,-10 2-28 15,1 8 642-15,-11 11 830 16,-10 11-210-16,-4 12-259 0,0 0-98 16,-18 16-107-16,-2 10 20 15,0 6-53-15,4-1-30 16,10-5-44-16,6-4-43 16,0-4 6-16,2-6-12 15,16-3 0-15,-1-9-2 16,8 0-34-16,-7 0-47 15,-5 0-15-15,-2-19-4 16,-6-1 16-16,-5-8-103 16,0 0 94-16,0-2 84 15,9 3 3-15,6 5 8 16,8 8 22-16,1 9 0 0,5 5 61 16,0 0-10-16,-2 13 4 15,0 12-2-15,-10 3-29 16,2 0 9-16,-9-1-14 15,-1-1-40-15,-4-3 19 16,-5-7-20-16,0-2-73 16,0-9-95-16,-14-5-205 15,-1 0-496-15</inkml:trace>
  <inkml:trace contextRef="#ctx0" brushRef="#br0" timeOffset="32877.01">8620 4939 2134 0,'0'0'473'16,"0"0"-473"-16,0 0-9 0,0 0-15 15,-9 134-158-15,-3-76-401 0</inkml:trace>
  <inkml:trace contextRef="#ctx0" brushRef="#br0" timeOffset="32972.11">8512 5653 1179 0,'0'0'1078'16,"0"0"-1078"-16,0 0-65 16,0 0-1797-16</inkml:trace>
  <inkml:trace contextRef="#ctx0" brushRef="#br0" timeOffset="33383.4">9095 5141 1639 0,'0'0'400'15,"0"0"-294"-15,0 0-98 16,0 0-1-16,0 0-7 0,0 0 158 16,0 0-10-16,19 120-35 15,-19-59-14-15,5 7-44 16,-5 4 3-16,0 0-4 16,0-2-29-16,0-6 36 15,0-6-50-15,0-7-10 16,0-11 13-16,0-8-14 15,0-7 0-15,5-10-14 16,-1-9-77-16,-2-6-10 16,7-6-20-16,-7-58-10 15,0 0-260-15,-2-10-522 0</inkml:trace>
  <inkml:trace contextRef="#ctx0" brushRef="#br0" timeOffset="33520.49">9220 5153 1437 0,'0'0'542'0,"0"0"-289"15,0 0-92-15,0 0-94 16,0 0 13-16,0 0-8 16,0 0-23-16,81 129 13 15,-96-74-60-15,-14 6-2 16,-20 5-100-16,7-14-249 16,6-16-367-16</inkml:trace>
  <inkml:trace contextRef="#ctx0" brushRef="#br0" timeOffset="33768.68">9313 5484 1204 0,'0'0'1226'0,"0"0"-1182"16,0 0-44-16,0 0-147 16,0 0 29-16,0 0 69 15,0 0 48-15,27-106 1 16,-23 82-1-16,5 4-30 15,-5 6-26-15,6 8 57 16,-6 6 60-16,-4 3 20 16,2 26 60-16,3 8-81 15,-5 10-27-15,0 2-32 16,0 6-138-16,0-13-223 16,0-14-524-16</inkml:trace>
  <inkml:trace contextRef="#ctx0" brushRef="#br0" timeOffset="33942.8">9592 5430 1920 0,'0'0'560'16,"0"0"-510"-16,0 0-50 16,0 0 0-16,20 132-6 15,-32-81 12-15,-17 0-18 16,-27 7-25-16,8-10-331 15,5-17-1370-15</inkml:trace>
  <inkml:trace contextRef="#ctx0" brushRef="#br0" timeOffset="34452.68">10094 5049 1980 0,'0'0'378'16,"0"0"-255"-16,0 0-117 15,0 0 0-15,0 0-5 16,0 0 64-16,13 154 50 16,-11-78-28-16,0 5-37 15,-2 3 24-15,0-3-57 16,0-7 3-16,0-9-20 0,0-12 21 16,0-13-18-16,0-10-3 15,0-12-60-15,0-10-56 16,0-8-80-16,4-31 36 15,-4-10-142-15,0-13-533 0</inkml:trace>
  <inkml:trace contextRef="#ctx0" brushRef="#br0" timeOffset="34624.81">10144 5017 1765 0,'0'0'536'15,"0"0"-450"-15,0 0-36 16,0 0-37-16,114 17 57 0,-99 20 21 15,-3 7-34 1,-12 12 5-16,-2 4-48 0,-27 5-14 16,-7-3-32-16,-11-2-145 15,7-16-103-15,11-16-326 0</inkml:trace>
  <inkml:trace contextRef="#ctx0" brushRef="#br0" timeOffset="35123.28">10368 5349 897 0,'0'0'133'0,"0"0"-85"16,0 0 453-16,0 0-316 16,0 0-63-16,0 0 27 15,0 0 5-15,0 5-47 16,0-5-11-16,0 0-78 16,0 0-8-16,0 0-4 15,0 0 6-15,0 0-9 16,0 0-3-16,0 0 2 15,0 0-8-15,0 0 6 16,0 0 0-16,0 0 0 0,0 2 6 16,6 0-6-16,7 3 0 15,3 4 1-15,-3 2 18 16,1 6-4-16,-12 1 22 16,-2 5 57-16,0 0-23 15,-9 1 26-15,-6-1-43 16,-4-9-38-16,13-2 11 15,4-7-26-15,2-2-1 16,6-2 0-16,23-1-24 16,23 0-31-16,41 0-170 15,-3-14-35-15,-11-2-507 0</inkml:trace>
  <inkml:trace contextRef="#ctx0" brushRef="#br0" timeOffset="36562.9">11176 4800 643 0,'0'0'57'0,"0"0"788"16,0 0-572-16,0 0-105 15,0 0-27-15,0 0-91 16,0 0-7-16,0 56 109 16,-8 4-57-16,-3 12 36 15,-1 3-56-15,1 5-23 16,7-3 31-16,0-6-47 16,4-4 8-16,0-9 4 15,0-10-47-15,17-8 19 16,6-10-20-16,6-10 0 0,6-10-6 15,5-10 6-15,7 0-24 16,2-23-25-16,0-14-102 16,-4-5 26-16,-9-4 15 15,-13 2 24-15,-4 4 53 16,-11 8 30-16,-8 11 3 16,0 9 132-16,0 11-10 15,-19 1-41-15,-10 4-65 16,-7 19-5-16,2 6 60 15,1 0-48-15,4 0-5 16,9-5-15-16,6-7 15 16,12-6-17-16,2-7-1 15,0-4-20-15,12 0 1 0,12 0-42 16,5-15-41 0,4-6-27-16,-4-1 10 0,-4 4 68 15,-7 7 29-15,-7 10 22 16,-7 1 14-16,-4 15 34 15,0 17 36-15,0 7 27 16,0-1-48-16,0-4 14 16,0-6-47-16,0-8-30 15,0-8 16-15,10-7-4 16,9-5-12-16,8-2 0 16,4-19-46-16,0-7-48 15,7-4-23-15,-4-3 24 16,-5 3 40-16,-3 6 3 15,-8 6 50-15,-5 13 38 0,-5 7-24 16,-6 2 26-16,-2 23 35 16,0 6 9-16,0 1 1 15,-2-2-63-15,-8-4-4 16,8-8-12-16,0-8 7 16,0-4-9-16,2-6-4 15,0 0-9-15,4-3 7 16,19-17-34-16,1-3-26 15,12 0-17-15,-1-3 6 16,-1 5 73-16,-1 10-15 16,-4 6 15-16,-9 5 34 0,3 2-33 15,-8 18 18 1,-5 2-17-16,-6 0 13 0,-4 0-30 16,0-4 0-16,0-3-74 15,-16-10-130-15,-9-5-367 16,6 0-679-16</inkml:trace>
  <inkml:trace contextRef="#ctx0" brushRef="#br0" timeOffset="36816.64">11453 5157 1392 0,'0'0'506'15,"0"0"-370"-15,0 0-18 0,0 0-65 16,0 0 9-16,0 0-21 16,0 0-41-16,43-86 12 15,-20 82-12-15,4 4 3 16,-4 0-19-16,-7 14 16 16,-10 6-8-16,-6 3 7 15,0-4-65-15,0-3-61 16,0-16-72-16,-2 0-173 15,2 0-342-15</inkml:trace>
  <inkml:trace contextRef="#ctx0" brushRef="#br0" timeOffset="36911.75">11696 5059 401 0,'0'0'917'15,"0"0"-426"-15,0 0-283 16,145-39-84-16,-72 39-124 0,-13 7-44 16,-4 3-430-16</inkml:trace>
  <inkml:trace contextRef="#ctx0" brushRef="#br0" timeOffset="37982.83">12387 5627 1773 0,'0'0'497'0,"0"0"-443"15,0 0-43-15,0 0-11 16,0 0-40-16,78-133 34 16,-38 81 6-16,2-7-12 15,1 0 11-15,-5-4-123 0,-5 1 6 16,-10 1 65 0,-8 4 53-16,-8 10 25 0,-7 16 147 15,0 13-3-15,0 14 22 16,0 4-142-16,-18 19-34 15,-5 24 3-15,6 15-6 16,-1 8 49-16,7 7-25 16,9-1-35-16,2-6 19 15,0-8-19-15,15-12-1 16,10-12 1-16,4-12-1 16,2-12-12-16,7-10-61 15,-3-3-49-15,4-22-16 16,-8-9-99-16,-7 1 16 15,-6 1 27-15,-12 6 194 16,-1 11 176-16,-5 13 143 0,0 2-178 16,-7 14-76-16,-6 15-31 15,4 0 45-15,2 0-36 16,7-6-43-16,0-3 26 16,0-8-26-16,14-8 0 15,8-4-9-15,0 0-62 16,5-10-30-16,-2-10-70 15,-6-9-72-15,-5-2 35 16,1-1 3-16,-5 2 205 16,-6 7 0-16,-2 14 309 15,-2 9-12-15,0 0-189 16,0 18-84-16,0 12 95 16,0 6-50-16,0 0-13 0,-2-6-28 15,2-4-18 1,0-6-7-16,0-10-3 0,0-4-47 15,0-6-38-15,0 0-6 16,0-6 24-16,0-20-198 16,11-6-34-16,3-3 100 15,3-4 199-15,8 6 5 16,-5 6 205-16,7 13-90 16,-5 9-58-16,-2 5 14 15,-4 2-9-15,-1 17 35 16,-2 6-26-16,-3 1-36 15,-6-1 29-15,-4 1-35 16,2-2 2-16,5-2-8 16,-1-6-20-16,8-4 5 0,9-8-8 15,6-4-4-15,6 0-2 16,3-20 1-16,-5-8-45 16,-4-2 14-16,-13 0-6 15,-9 2 37-15,-7 6 6 16,-12 8 32-16,-14 6 15 15,-5 8-52-15,-3 0 0 16,5 0-1-16,5 0-72 16,8 0-168-16,7 0-462 0</inkml:trace>
  <inkml:trace contextRef="#ctx0" brushRef="#br0" timeOffset="38146.96">13504 5046 1894 0,'0'0'534'16,"0"0"-522"-16,0 0-12 16,0 0-20-16,0 0 20 15,-14 129-15-15,10-79 15 16,4 16 0-16,0-13-275 16,0-14-412-16</inkml:trace>
  <inkml:trace contextRef="#ctx0" brushRef="#br0" timeOffset="38384.44">13722 5173 879 0,'0'0'1306'0,"0"0"-1253"16,0 0-53-16,0 0-37 15,0 0 37-15,-18 118 97 16,14-69 6-16,-1-1-7 15,5 2-54-15,0-2-32 16,0-6 4-16,0-8-14 16,0-12-23-16,0-7-34 15,0-15-124-15,0 0-100 16,0-16-279-16</inkml:trace>
  <inkml:trace contextRef="#ctx0" brushRef="#br0" timeOffset="38514.53">13666 5213 2009 0,'0'0'543'16,"0"0"-491"-16,0 0-44 16,116-14-4-16,-80 14-2 15,-11 18-4-15,-25 39-135 16,0-6-171-16,-7 4-542 0</inkml:trace>
  <inkml:trace contextRef="#ctx0" brushRef="#br0" timeOffset="38612.6">13433 5886 1862 0,'0'0'639'16,"0"0"-639"-16,0 0-108 15,0 0-862-15</inkml:trace>
  <inkml:trace contextRef="#ctx0" brushRef="#br0" timeOffset="39221">14281 4778 1631 0,'0'0'315'0,"0"0"-230"16,0 0-72-16,0 0 15 15,0 0-26-15,0 0 98 16,0 0 93-16,-21 171-117 16,11-86 22-16,4 5-38 15,-1 3-38-15,7-14 29 16,0 3-31-16,0-10 9 16,13-11-14-16,5-15-6 0,7-12 3 15,0-10-12-15,2-15-4 16,-4-9 3-16,4 0-74 15,-2-14-26-15,-7-15-42 16,-5-6-70-16,-4 0 64 16,-9 0 83-16,0 9 66 15,0 6 147-15,-9 8-33 16,3 8-45-16,-1 4-9 16,2 0-46-16,-2 2 15 15,3 12-29-15,4 2 0 16,0 5-5-16,0 0 7 15,0-1-2-15,0-3 0 0,0-1-97 16,0-7-116-16,0-5-400 0</inkml:trace>
  <inkml:trace contextRef="#ctx0" brushRef="#br0" timeOffset="39355.32">14380 5328 1967 0,'0'0'582'0,"0"0"-431"15,0 0-130-15,0 0-21 16,116-11 0-16,-61 18-35 16,-10 6-122-16,-1-1-157 0</inkml:trace>
  <inkml:trace contextRef="#ctx0" brushRef="#br0" timeOffset="39709.03">15238 4886 702 0,'0'0'1241'16,"0"0"-1043"-16,0 0-168 0,0 0-29 15,0 0 11-15,0 0-6 16,0 0 157-16,0 141-43 16,0-64-73-16,0 6-23 15,0 0-9-15,0-7-8 16,-4-8-7-16,-3-12-53 15,5-6-44-15,-1-16-179 16,1-14-322-16</inkml:trace>
  <inkml:trace contextRef="#ctx0" brushRef="#br0" timeOffset="40106.33">15082 5300 1810 0,'0'0'470'0,"0"0"-405"16,0 0-63-16,125-55 12 15,-79 52-14-15,-1 3 0 16,3 3 54-16,-4 23 32 16,-9 10-3-16,-4 6-41 15,-6 4-41-15,-10 0 39 16,-3-8-40-16,-6-4 0 16,5-13 0-16,-1-9 9 15,1-10-10-15,-1-2 1 16,11-11-51-16,-1-22-52 15,-5-9-98-15,1-6-64 16,-3 0 138-16,-3 7 127 0,-8 12 85 16,0 15 217-1,-2 14-88-15,0 4-131 0,0 32-77 16,0 14 33-16,-2 10 11 16,-2 10-6-16,-6 2 21 15,8-1-30-15,0-7-34 16,0-6 19-16,2-12-19 15,-5-10-2-15,5-10-6 16,-2-12-151-16,0-14-37 16,-2-6-116-16,-6-14-397 0</inkml:trace>
  <inkml:trace contextRef="#ctx0" brushRef="#br0" timeOffset="40270.44">15704 4879 2198 0,'0'0'550'0,"0"0"-541"16,0 0-9-16,0 0-21 15,0 0-18-15,60 109 24 16,-75-34-28-16,-14-11-226 16,2-12-612-16</inkml:trace>
  <inkml:trace contextRef="#ctx0" brushRef="#br0" timeOffset="40792.91">16268 4971 1275 0,'0'0'756'0,"0"0"-545"15,0 0-198-15,0 0 21 0,0 0-34 16,-42 140 64-16,28-66 32 15,-1 7 32-15,12-1-82 16,3-8-19-16,0-8-9 16,16-14-9-16,11-13-2 15,4-18-7-15,11-15-21 16,3-4 5-16,9-19-114 16,-8-17-43-16,-4-7-102 15,-13-3-203-15,-13 2 167 16,-16 6 311-16,0 14 23 15,-8 16 464-15,-15 8-266 16,-4 8 3-16,9 24-32 16,3 6-103-16,6 3-20 15,9 2-45-15,0-2-23 16,20-7 13-16,4-9-14 0,5-4-19 16,11-18-81-16,-11-3-190 15,-2 0-274-15</inkml:trace>
  <inkml:trace contextRef="#ctx0" brushRef="#br0" timeOffset="40938">16440 5092 2011 0,'0'0'517'0,"0"0"-419"16,0 0-10-16,0 0-87 15,138-31 8-15,-114 67-9 16,-11 63-87-16,-5-6-124 15,-8 1-763-15</inkml:trace>
  <inkml:trace contextRef="#ctx0" brushRef="#br0" timeOffset="43569.07">17402 5211 1670 0,'0'0'346'16,"0"0"-194"-16,0 0-2 15,0 0-69-15,0 0 2 16,0 0-38-16,0 0-45 16,-122-10 32-16,68 42-18 15,1 10 14-15,6 5 42 0,5-1-46 16,11-2-11-16,8-10-11 16,19-8 17-16,4-10-17 15,4-12-2-15,32-4-13 16,11-6 12-16,7-20-124 15,-4-8-5-15,4-4-31 16,-12-1-59-16,-13 4 76 16,-13 5 10-16,-5 7 134 15,-11 11 32-15,0 10 161 16,0 2-55-16,-9 20-89 16,-5 23 35-16,6 17 35 15,-3 12-21-15,1 8-33 0,6-2 17 16,4-3-64-16,-2-12 6 15,0-12-21-15,-5-12 10 16,5-13-8-16,2-11-5 16,-2-10 0-16,0-5-15 15,-8-3 15-15,8-23-49 16,-2-18-96-16,4-28 55 16,2-7-4-16,23-11-30 15,6 2-38-15,2 22 121 16,3 8 41-16,0 24 51 15,-7 22 45-15,-3 12-65 16,1 14 78-16,-9 21-11 16,-9 9 5-16,-5 3 20 15,-4 1-66-15,0-4-10 16,-2-5-36-16,-9-13-5 0,7-8 6 16,-3-11-12-16,4-7 0 15,3 0 5-15,0-21-5 16,10-18-162-16,17-11-48 15,6-8 47-15,5 2 50 16,-1 12 61-16,-1 12 52 16,-7 18 62-16,-11 11-21 15,-5 3 26-15,-3 17 60 16,-10 10-36-16,0 8 45 16,0 0-58-16,0-3-16 15,0-1-18-15,0-7-44 16,0-4 25-16,8-3-25 15,19-10 1-15,0-2 5 0,6-5-6 16,1-3-14-16,-5-17-8 16,-9-6-23-16,-7-3 45 15,-13 3 0-15,0 3 11 16,-15 2 53-16,-12 10-50 16,-6 5-7-16,-2 4-7 15,6 2-82-15,8 0-86 16,-2 0-172-16,17 0-348 0</inkml:trace>
  <inkml:trace contextRef="#ctx0" brushRef="#br0" timeOffset="43716.17">17944 5171 166 0,'0'0'0'0</inkml:trace>
  <inkml:trace contextRef="#ctx0" brushRef="#br0" timeOffset="43936.31">17944 5171 776 0,'79'120'603'0,"-77"-104"-429"0,2 9 93 16,-4 9-105-16,0 4-52 15,0 4 26-15,0 0-50 16,0 0-12-16,0-3-52 16,2-8-10-16,5-4-24 15,-3-8-3-15,0-15-199 16,4-4-166-16,-4 0-703 0</inkml:trace>
  <inkml:trace contextRef="#ctx0" brushRef="#br0" timeOffset="44182.48">17975 4846 428 0,'0'0'245'15,"0"0"486"-15,0 0-498 16,0 0-48-16,0 0-71 16,0 0-33-16,129 26-64 15,-115 20-17-15,-14 27-6 16,-16-9-241-16,-13-15-1159 0</inkml:trace>
  <inkml:trace contextRef="#ctx0" brushRef="#br0" timeOffset="45225.03">19197 5150 633 0,'0'0'89'0,"0"0"891"0,0 0-636 16,0 0-182-16,0 0-38 16,0 0-1-16,0 0-65 15,-5 7-15-15,5-7-2 16,0-4-41-16,10-6-52 16,-10-2 14-16,2 2-24 15,-2 0 40-15,0 0-24 16,-7 4 16-16,-15 6 21 15,-5 0 18-15,-4 16-3 16,-8 20 24-16,4 15 8 16,4 8 38-16,6 6-31 15,10-4-8-15,11-2 16 16,4-11-53-16,2-8 9 16,20-10-4-16,7-12 10 15,9-12-13-15,4-6-2 0,3-6-31 16,-3-22-27-16,-4-8-40 15,-9-4 34-15,-9 2-7 16,-7 2 13-16,-1 10 58 16,-10 12 121-16,-2 10 50 15,0 4-86-15,0 4-84 16,-14 19 9-16,10 3-10 16,2 3 12-16,2-3-2 15,0-6-10-15,20-4 0 16,11-8-10-16,9-8 2 15,5 0-40-15,6-9-44 16,2-18-33-16,1-3 26 0,2-3-35 16,-14-1 13-16,-9 8 94 15,-8 11 27-15,-21 10 100 16,-4 5-18-16,-2 11-82 16,-25 19 152-16,-4 6-82 15,0 4 10-15,2-7 28 16,6-4-49-16,8-12-22 15,11-5-37-15,0-8 12 16,4-4-32-16,0 0 7 16,6-3-66-16,21-13 9 15,2-7-70-15,4-6-8 16,3 3-18-16,-7 3 108 16,-9 11 58-16,-5 7 90 15,-4 5-9-15,-3 2-29 16,-4 18-9-16,-4 2 3 0,0 4-42 15,0-4-4-15,-4-7-58 16,-8-6-203-16,1-9-494 0</inkml:trace>
  <inkml:trace contextRef="#ctx0" brushRef="#br0" timeOffset="45376.12">19705 4925 1453 0,'0'0'867'0,"0"0"-575"16,0 0-238-16,0 0-54 0,0 0 0 16,0 0 0-1,27 136-12-15,-56-52-83 0,0-5-293 0</inkml:trace>
  <inkml:trace contextRef="#ctx0" brushRef="#br0" timeOffset="46713.05">20573 5079 2230 0,'0'0'253'0,"0"0"-253"16,0 0-89-16,0 0 89 16,0 0 7-16,2 145 63 15,-4-78 47-15,-12 5-41 16,1-5-49-16,-1-13 1 15,3-13-22-15,7-16-6 16,2-11 0-16,-3-12 8 16,5-2 4-16,0-14-12 0,0-22-134 15,9-16-40 1,9-10 46-16,6-4 22 0,1 0 29 16,-1 12 46-16,1 15 31 15,2 25 80-15,-8 14-29 16,4 14 48-16,-7 29-20 15,-3 7-15-15,0 4 4 16,-1-4-22-16,-4-3 11 16,3-12-45-16,3-9-11 15,-5-12 6-15,-5-8 6 16,3-6-13-16,2-8 57 16,4-22-48-16,-3-16-9 15,-4-9-85-15,5-15 6 0,1-3 68 16,-4-2-17-1,3 9 28-15,3 14 27 0,-3 16 59 16,-5 20 38-16,4 14-114 16,-4 2-2-16,7 10-16 15,12 15 1-15,4 6 6 16,9-1 1-16,9-2-12 16,11-6 4-16,4-5-25 15,3-10 21-15,-14-3-1 16,-4-1 20-16,-18-3-7 15,-16 0 0-15,-13 12 1 16,-5 8-4-16,-28 15 9 16,-13 14 38-16,-10 7 9 15,0 4-53-15,12-6 31 16,5-8-31-16,18-12 1 0,7-12 2 16,9-10-2-16,5-12-1 15,7 0 0-15,20-5-11 16,6-24 2-16,12-11-159 15,-1-10-48-15,-2-8-61 16,-3 2 3-16,-10 8 197 16,-14 12 77-16,-1 17 262 15,-14 18-34-15,0 1-164 16,0 21-33-16,-14 11 97 16,1 3-45-16,1-2-4 15,8-2-23-15,4-8-55 16,0-6 17-16,0-5-18 0,16-10-15 15,11-2 6-15,2-2-64 16,11-18-52-16,-3-4-67 16,-1-2-59-16,-5 1 127 15,-4 8 124-15,-13 8 70 16,-8 9 93-16,-6 2-107 16,0 25 98-16,0 7-41 15,-8 4-38-15,-6-2 14 16,1-8-31-16,1-10-44 15,10-6 1-15,0-10-7 16,2-2-8-16,0 0 0 16,4-12-34-16,21-11-149 15,4-9-25-15,2-1-37 16,-2 3 22-16,-2 6 176 16,-11 14 47-16,-12 10 161 0,-4 1-71 15,0 25 72-15,-7 6-70 16,-13 1-36-16,4-8 58 15,3-8-50-15,9-11-38 16,4-6 3-16,0 0-21 16,15-20-8-16,21-8-283 15,9-6-44-15,6-4-63 16,6 4-245-16,-3 6 90 16,-2 7 545-16,-17 14 734 15,-8 7-145-15,-14 3-381 16,-13 31-112-16,0 12-38 15,-19 12-58-15,-31 21 0 16,10-12-90-16,7-17-516 0</inkml:trace>
  <inkml:trace contextRef="#ctx0" brushRef="#br0" timeOffset="46870.28">22193 5532 2027 0,'0'0'771'0,"0"0"-771"16,0 0-109-16,-91 129-46 16,39-83-33-16,-6 5 25 15,14-13 79-15,13-13-275 0</inkml:trace>
  <inkml:trace contextRef="#ctx0" brushRef="#br0" timeOffset="47431.98">22893 5066 1936 0,'0'0'579'16,"0"0"-466"-16,0 0-113 15,0 0 12-15,0 0 57 16,-58 133-15-16,31-78 4 16,-2-5-22-16,12-8-30 15,3-13 9-15,3-9-15 16,9-11 0-16,2-9 0 0,0 0 0 16,0-18-1-1,15-17-114-15,14-11-64 0,12-5 78 16,3-4-11-16,1 6 74 15,3 14 38-15,4 15 41 16,4 17 25-16,0 3 14 16,2 15 14-16,-1 14 13 15,-3 5-83-15,-5-3-18 16,-5 1-12-16,-3-6-12 16,-10-7-137-16,-7-15-103 15,-8-4-344-15,-14 0-772 0</inkml:trace>
  <inkml:trace contextRef="#ctx0" brushRef="#br0" timeOffset="47614.41">23451 4914 2194 0,'0'0'590'16,"0"0"-581"-16,0 0-3 16,0 0-12-16,-54 153 12 15,38-95 37-15,5 1-41 16,9-5 10-16,2-6-24 15,0-10-17-15,13-13-90 16,12-11-11-16,6-11-60 16,11-9-70-16,-1-18-326 15,-8-5-128-15</inkml:trace>
  <inkml:trace contextRef="#ctx0" brushRef="#br0" timeOffset="47885.59">23609 5242 459 0,'0'0'1263'0,"0"0"-705"0,0 0-388 15,0 0-113 1,0 0 29-16,0 0 17 0,-52 118-55 15,52-95-17-15,0-4-19 16,9-7-6-16,16-8 22 16,8-4-26-16,8 0-2 15,1-20-48-15,-5-8-111 16,1-5-20-16,-9-2-62 16,-2 3 40-16,-13 4 201 15,-1 10 10-15,-11 7 324 16,0 11-56-16,-2 0-192 15,0 16-63-15,0 11 33 16,0 3-36-16,-2 4 10 16,0-3-30-16,0-2-1 15,-3-7-105-15,-1-12-145 0,-2-6-278 16,2-4-690-16</inkml:trace>
  <inkml:trace contextRef="#ctx0" brushRef="#br0" timeOffset="48050.78">23879 5027 2451 0,'0'0'516'0,"0"0"-471"15,0 0-45-15,0 0-2 16,0 0-34-16,0 0 2 16,0 0 26-16,15 82-137 15,-15-62-193-15,0-10-461 0</inkml:trace>
  <inkml:trace contextRef="#ctx0" brushRef="#br0" timeOffset="48243.99">24056 4787 2046 0,'0'0'518'16,"0"0"-518"-16,0 0-13 15,0 0 13-15,0 0 50 16,0 0 54-16,-28 104-28 15,37-88-35-15,22-5 12 16,17-4-52-16,18-7 22 16,5 0-23-16,29-21-99 15,-17 1-188-15,-17-1-689 0</inkml:trace>
  <inkml:trace contextRef="#ctx0" brushRef="#br0" timeOffset="49738.05">7583 6268 1403 0,'0'0'390'0,"0"0"-164"16,0 0 23-16,0 0-76 0,0 0-35 15,0 0-8-15,0 0-69 16,0-4-21-16,0 31-38 16,0 8 34-16,0 13 26 15,-2 5-56-15,-2-1-6 16,2-2 5-16,-4-6 4 15,6-8-18-15,0-9 9 16,0-8-176-16,0-4-24 16,8-15-133-16,-2 0-244 15,1-7-478-15</inkml:trace>
  <inkml:trace contextRef="#ctx0" brushRef="#br0" timeOffset="50594.24">7641 6258 914 0,'0'0'1050'0,"0"0"-892"16,0 0-80-16,0 0-23 16,123 61 60-16,-98-15-8 15,-8 5-7-15,-11 9 7 16,-6 3-59-16,0-1-42 16,-15-1 18-16,-14-10-24 15,-4-3 0-15,-8-9 0 16,-5-7-24-16,-6-10-38 15,10-13-34-15,-1-9 10 16,20 0 80-16,13-29-49 16,10-14-94-16,25-5 36 0,24-4 53 15,11 6 60 1,16 5-8-16,2 12 8 0,2 7 6 16,-4 6 36-16,-9 10 51 15,-16 6 1-15,-11 0-21 16,-22 10 12-16,-13 15-10 15,-5 10 19-15,-21 5 5 16,-14 3-82-16,-1-6-8 16,3-6-9-16,6-12-3 15,11-8 3-15,12-11-31 16,4 0-7-16,4-16-100 16,25-17-138-16,10-1 116 15,-2-2 41-15,1 9 119 16,-9 10 12-16,-9 11 142 0,-7 6-53 15,-6 4 19-15,-5 15-53 16,1 8 28-16,-1-3-7 16,0-2-87-16,11-3 31 15,10-9-31-15,6-8 0 16,6-2 11-16,7-9-12 16,-1-19-20-16,-1-5-49 15,-7-8-56-15,-4-5 24 16,-8-3-7-16,-4 0-37 15,-5 3 100-15,-6 10 45 16,-4 12 159-16,-2 15 56 16,0 9-141-16,0 11-52 15,0 22-2-15,0 12 20 0,0 4 18 16,0 2-43-16,0-1 24 16,0-2-26-16,0-6-2 15,0-6-1-15,0-10-10 16,-4-5-47-16,-8-12-51 15,-3-7-5-15,-5-2 1 16,-5-2-108-16,1-19-14 16,15-9 125-16,4-8 39 15,5-5 60-15,21 3 124 16,10 2 108-16,11 6-7 16,5 8-59-16,5 4-106 15,-2 3-12-15,2 8-48 16,-6 2 0-16,-5 6-14 0,-10 1-96 15,-20 0-113-15,-7 8-251 16,-4 1-402-16</inkml:trace>
  <inkml:trace contextRef="#ctx0" brushRef="#br0" timeOffset="50872.5">8038 6229 1132 0,'0'0'675'16,"0"0"-436"-16,0 0-73 15,0 0-42-15,0 0-4 16,-125-38-30-16,125 38-19 15,0 19-71-15,11 7 13 16,20 4-7-16,11 2-6 16,10 0-25-16,20 8-58 15,-13-7-181-15,-12-11-658 0</inkml:trace>
  <inkml:trace contextRef="#ctx0" brushRef="#br0" timeOffset="51000.58">8040 7104 1577 0,'0'0'1011'16,"0"0"-1011"-16,0 0-217 15,0 0-520-15,0 0-290 0</inkml:trace>
  <inkml:trace contextRef="#ctx0" brushRef="#br0" timeOffset="52199.42">9515 6527 1470 0,'0'0'503'15,"0"0"-400"-15,0 0-60 16,0 0-40-16,0 0 4 16,-133 24 86-16,84 20 20 15,-2 6-38-15,8 4-6 16,5-4-62-16,16-6 14 16,11-9-21-16,9-11 13 0,2-13-5 15,13-6-8-15,16-5-7 16,12-7-18-16,3-18-76 15,1-9-25-15,-3-9-28 16,-7-1 43-16,-8 2 83 16,-4 8 28-16,-10 8 58 15,-4 14 163-15,-4 12-96 16,-1 3-82-16,-2 32-15 16,0 11 17-16,-2 11 53 15,0 4-43-15,0-1 3 16,0 1 0-16,-4-9-49 15,-10-8 22-15,3-10-31 16,-5-10 6-16,3-7 13 0,-2-12-18 16,-1-5-1-16,3-5 0 15,6-28-60-15,7-15-70 16,0-13-21-16,24-18-55 16,16-2-7-16,5 3 18 15,11 12 124-15,-5 21 71 16,-2 16 46-16,-4 17 17 15,-9 12 5-15,-7 0 104 16,-12 24-11-16,-7 6-61 16,-10 6 3-16,0 0-11 15,-16-4-71-15,-3-8 13 16,6-8-34-16,9-10 1 16,4-6 32-16,2 0-33 15,27-22-18-15,23-10-147 0,8-4-4 16,7-5 95-16,-3 6-58 15,-8 7 107-15,-18 14 25 16,-18 12 75-16,-18 2-41 16,-2 21 73-16,-24 14 3 15,-14 7-3-15,-5 2-9 16,3-3-45-16,7-10 6 16,8-4-59-16,12-11 7 15,6-8-7-15,7-8-6 16,0 0 5-16,22-8-36 15,16-17-82-15,5-8-64 0,1-3-150 16,-3 0 30 0,-12 7 249-16,-10 10 54 0,-5 12 287 15,-12 7-99-15,-2 2-127 16,0 20 87-16,0 2-92 16,0 2-22-16,0 0-25 15,0-8-9-15,0-1-1 16,-2-17-153-16,2 0-333 15,-2 0-505-15</inkml:trace>
  <inkml:trace contextRef="#ctx0" brushRef="#br0" timeOffset="52349.82">10200 6242 1011 0,'0'0'1112'0,"0"0"-887"0,0 0-181 16,0 0-42-16,0 0-4 15,0 0-11-15,0 0 7 16,36 147-9-16,-70-82-267 16,3-12-1446-16</inkml:trace>
  <inkml:trace contextRef="#ctx0" brushRef="#br0" timeOffset="52681.04">10904 6381 1054 0,'0'0'720'0,"0"0"-442"16,0 0-98-16,0 0-121 16,0 0-59-16,0 0 0 15,0 0 113-15,5 90-14 16,-5-22 1-16,0 6-69 16,0 0-20-16,-5-4-22 0,3-10-65 15,-11-3-125-15,6-17-115 16,-4-14-384-16</inkml:trace>
  <inkml:trace contextRef="#ctx0" brushRef="#br0" timeOffset="53486.83">10657 6673 228 0,'0'0'1941'16,"0"0"-1604"-16,0 0-273 15,147-81-55-15,-78 60-9 16,5-5-6-16,-3-4 5 15,0 0 1-15,-15-1-22 16,-4 2 21-16,-17 3-96 16,-12-1-43-16,-17 4 20 15,-6 2-18-15,0 7 138 0,-16 9 100 16,-5 5 34-16,-2 5-40 16,-4 27-63-16,10 13 43 15,-1 9 32-15,5 4-48 16,5-4 30-16,8-2-35 15,0-11-45-15,0-6 7 16,0-11-15-16,0-12 0 16,0-5 0-16,14-7-29 15,6 0 18-15,2-13-42 16,14-11-128-16,2-5-61 16,4-6-78-16,-4 5 28 15,-7 8 292-15,-8 12 64 16,-10 10 107-16,-8 6-48 0,-5 24 17 15,0 5-16-15,0 2-65 16,-5-5-11-16,0-8-10 16,5-10-32-16,0-5 10 15,0-7-15-15,14-2 0 16,10-2-1-16,3-19-69 16,2-5-105-16,0-2-85 15,-4-4-55-15,-7 2 117 16,-7 5 197-16,-3 8 133 15,-8 7 346-15,0 10-254 16,0 0-145-16,0 8-54 16,0 13 31-16,0 6 25 0,0-5-41 15,0-1-33 1,0-6 10-16,12-7-10 16,10-8-6-16,2 0-2 0,14-6-7 15,-4-14-60-15,0-6-83 16,-11-3-71-16,-2 3-6 15,-15-1-118-15,-6 3 205 16,0 8 140-16,0 10 283 16,-15 6-17-16,-1 0-100 15,3 18-46-15,2 8-6 16,8 3-68-16,3-3 13 16,0 1-22-16,8-8-7 15,13-2 31-15,16-9-35 16,7-6-25-16,7-2-1 15,5-10-97-15,-1-12-71 0,-8-6-45 16,7-18-60-16,-18 4-79 16,-14 3-334-16</inkml:trace>
  <inkml:trace contextRef="#ctx0" brushRef="#br0" timeOffset="53804.4">12182 6326 1520 0,'0'0'616'0,"0"0"-394"15,0 0-222-15,0 0-1 16,0 0 1-16,-20 121 22 15,20-68 45-15,0 6 11 16,0-1-33-16,0-5 17 16,0-8-62-16,0-11 0 15,0-9-1-15,0-11 7 16,0-9-6-16,0-5 0 0,0 0-49 16,-9-11-29-16,0-14-292 15,0-8 70-15,9-6 246 16,0-3 54-16,22 0 27 15,7 6 64-15,5 8 72 16,4 6 68-16,-5 10-72 16,7 6-77-16,-2 4-35 15,-4 2-45-15,-5 0 17 16,-5 0-19-16,-8 12-26 16,-12 4-5-16,-4 4-134 15,-6-2-111-15,-17-6-425 0</inkml:trace>
  <inkml:trace contextRef="#ctx0" brushRef="#br0" timeOffset="53971.78">11546 6423 1033 0,'0'0'1311'0,"0"0"-1019"16,0 0-204-16,0 0-88 15,0 0-8-15,0 0-2 16,0 0-68-16,128-63-193 16,-119 49-480-16</inkml:trace>
  <inkml:trace contextRef="#ctx0" brushRef="#br0" timeOffset="54106.09">11805 6148 2316 0,'0'0'591'16,"0"0"-591"-16,0 0-52 15,0 0 7-15,-4 122-98 16,-21-39 3-16,9-13-140 16,3-10-802-16</inkml:trace>
  <inkml:trace contextRef="#ctx0" brushRef="#br0" timeOffset="54867.25">13098 6284 1587 0,'0'0'623'16,"0"0"-352"-16,0 0-113 0,0 0-90 16,0 0-56-1,0 0-7-15,3 112 93 0,-3-47-60 16,0 5 6-16,0-2-44 15,0-5 2-15,0-10-7 16,0-11 5-16,0-10-76 16,17-16-138-16,-1-11-128 15,1-5-304-15</inkml:trace>
  <inkml:trace contextRef="#ctx0" brushRef="#br0" timeOffset="55067.66">13332 6212 552 0,'0'0'1702'16,"0"0"-1396"-16,0 0-305 0,0 0-1 15,0 0 1 1,0 151 28-16,0-86 67 0,0 7-52 16,0 1-18-16,0-3-26 15,2-5 0-15,12-12-76 16,-1-2-85-16,-1-17-164 15,-6-15-363-15</inkml:trace>
  <inkml:trace contextRef="#ctx0" brushRef="#br0" timeOffset="55445.09">12980 6621 362 0,'0'0'1807'16,"0"0"-1487"-16,0 0-286 15,0 0-31-15,113-4-2 0,-57 4-1 16,11 0 2-16,3 0 16 16,-6 0-14-16,-6 0-4 15,-16 0 0-15,-13 2-16 16,-13 12 5-16,-7 6 11 16,-9 9 62-16,0 4-7 15,0 4 19-15,0-3-62 16,0-8-10-16,4-6 10 15,21-12-5-15,6-8-7 16,11 0 0-16,3-18-101 0,-3-11-3 16,-4-3-94-1,-20 0 12-15,-16 0 56 0,-2 5 109 16,-13 2 21-16,-16 9 173 16,-2 8-15-16,2 6-61 15,2 2-84-15,7 2-13 16,11 16-61-16,9-2-240 15,0-6-485-15</inkml:trace>
  <inkml:trace contextRef="#ctx0" brushRef="#br0" timeOffset="55608.33">13965 6557 1783 0,'0'0'916'0,"0"0"-665"15,0 0-251-15,0 0-253 16,0 0-34-16,0 0 136 16,0 0-79-16,-40 102-518 0</inkml:trace>
  <inkml:trace contextRef="#ctx0" brushRef="#br0" timeOffset="55678.5">13909 6875 1580 0,'0'0'0'0</inkml:trace>
  <inkml:trace contextRef="#ctx0" brushRef="#br0" timeOffset="56948.75">14868 6486 1547 0,'0'0'341'0,"0"0"-137"15,0 0-29-15,0 0-62 16,0 0-26-16,0 0 55 16,0 0-8-16,23-94-64 15,-19 105-66-15,-2 23 28 16,9 19-10-16,-7 18 17 15,3 9-9-15,-4 7 21 16,-1-3-50-16,-2-4 16 16,0-10-17-16,0-10 19 15,0-13-19-15,0-12 0 16,0-12 0-16,0-9-16 16,0-9-31-16,0-5-42 15,0-1 14-15,0-29-9 16,-5-60-277-16,-8 6-198 0,2-8-102 0</inkml:trace>
  <inkml:trace contextRef="#ctx0" brushRef="#br0" timeOffset="57079.89">14955 6453 730 0,'0'0'970'15,"0"0"-584"-15,0 0-199 16,0 0-27-16,0 0-51 16,0 0-17-16,96 120-4 15,-108-68-40-15,-17 5 4 16,-6 1-52-16,-5-5-16 15,2 0-152-15,11-13-208 16,17-19-487-16</inkml:trace>
  <inkml:trace contextRef="#ctx0" brushRef="#br0" timeOffset="57333.31">15142 6895 1610 0,'0'0'932'16,"0"0"-916"-16,0 0-16 15,0 0-260-15,0 0 99 16,40-107 79-16,-31 62 79 16,-4 1 2-16,4 7 1 15,-5 6-19-15,-4 11 19 16,4 13 71-16,1 7 16 16,-5 9-62-16,0 25-7 15,0 13 53-15,0 11-64 0,0 5-7 16,0 10-56-16,0-17-344 15,7-18-1143-15</inkml:trace>
  <inkml:trace contextRef="#ctx0" brushRef="#br0" timeOffset="57538.52">15733 6565 842 0,'0'0'1472'0,"0"0"-1193"16,0 0-255-16,0 0-9 0,0 0-26 15,0 0 20 1,0 0-9-16,132 1 0 0,-97 14-105 16,1 8-93-16,-16-3-156 15,-7-8-493-15</inkml:trace>
  <inkml:trace contextRef="#ctx0" brushRef="#br0" timeOffset="57684.77">15766 6721 990 0,'0'0'1328'0,"0"0"-999"16,0 0-271-16,0 0-49 16,0 0-18-16,0 0-108 15,174-4-2-15,-118-2-191 16,-10-3-703-16</inkml:trace>
  <inkml:trace contextRef="#ctx0" brushRef="#br0" timeOffset="57943.97">16469 6399 1672 0,'0'0'475'0,"0"0"-375"16,0 0-87-16,0 0-7 15,0 0 55-15,-29 138 139 16,17-71-66-16,4 6-7 0,-1 7-48 16,4 0-54-1,0 1 11-15,5-9-36 0,0-8 0 16,0-10-4-16,12-9 4 16,-1-13-30-16,0-8-52 15,-4-12-93-15,4-11 36 16,-7-14-65-16,1-19-96 15,-3-13-676-15</inkml:trace>
  <inkml:trace contextRef="#ctx0" brushRef="#br0" timeOffset="58110.24">16540 6328 2009 0,'0'0'586'15,"0"0"-426"-15,0 0-99 16,0 0-61-16,0 0 0 0,0 0 6 15,81 129 1-15,-81-73-7 16,-21 4 0-16,-24 17-89 16,3-14-139-16,7-17-373 0</inkml:trace>
  <inkml:trace contextRef="#ctx0" brushRef="#br0" timeOffset="58654.83">16740 6673 120 0,'0'0'621'16,"0"0"-472"-16,0 0 345 16,0 0-363-16,0 0-45 15,0 0 22-15,0 0 44 16,-28 6 26-16,28-6-7 16,0 0-64-16,0 0-14 15,0 0-52-15,0 0-23 16,0 0 5-16,0 0-17 15,0 0-6-15,0 0 0 0,0 0 0 16,0 0-6-16,0 0 6 16,0 0 0-16,0 0 43 15,0 0 34-15,0-8 11 16,11-1-76-16,0 2 1 16,-2 2 1-16,2 5-14 15,-7 0-11-15,1 7 2 16,-5 18 18-16,-5 8-7 15,-13 6 28-15,-6-2-17 16,4-3 38-16,7-7-50 16,10-9-1-16,3-8 24 15,18-7-22-15,27-3 63 16,18 0-65-16,43-13-21 0,-8-11-184 16,-13 0-428-16</inkml:trace>
  <inkml:trace contextRef="#ctx0" brushRef="#br0" timeOffset="59776.4">9396 7690 620 0,'0'0'1014'16,"0"0"-723"-16,0 0-58 16,0 0-57-16,0 0-56 15,0 0-28-15,0 0-64 16,-39 20 21-16,15 19-17 15,0 7-4-15,1-1 21 16,5 0-48-16,7-12-1 16,11-6 1-16,0-14-1 15,0-9-15-15,23-4-29 16,8-5-41-16,11-36-43 16,-4 2-221-16,-9-2-302 0</inkml:trace>
  <inkml:trace contextRef="#ctx0" brushRef="#br0" timeOffset="59976.6">9427 7445 1160 0,'0'0'819'16,"0"0"-520"-16,0 0-111 15,0 0-153-15,0 0-18 16,0 0 36-16,0 0-6 16,-36 152 3-16,36-89-10 15,0 1-38-15,0-4 11 16,0-2-13-16,7-10-94 15,2-10-13-15,-1-8-87 16,1-16-69-16,-4-7-249 16,0-7-321-16</inkml:trace>
  <inkml:trace contextRef="#ctx0" brushRef="#br0" timeOffset="60594.48">9210 7664 1333 0,'0'0'614'0,"0"0"-258"15,0 0-198-15,0 0-103 16,0 0-43-16,0 0 2 16,0 0 9-16,130-28-3 15,-70 28-2-15,-2 6 8 16,-1 8-24-16,-9 7-2 16,-15 0 0-16,-13 7 13 15,-9 4 36-15,-9 6-1 0,-2 2-12 16,0-2 12-1,0-5-47-15,0-9-1 0,5-8 0 16,6-10 17-16,14-6-25 16,1 0 8-16,5-17-33 15,-2-8 5-15,-6-5-35 16,-9-5 37-16,-14 3 20 16,0 4-33-16,-25 0 39 15,-6 6 0-15,0 1 0 16,-3 4 40-16,12 1-25 15,1-2 22-15,13-1 12 16,3 2-49-16,5-3 58 16,5-1-58-16,15 8 0 15,6 3-1-15,3 7-35 0,2 3 1 16,0 13-39-16,4 15-67 16,-6 8 43-16,-8 6-46 15,0 2-71-15,-6-2 29 16,-6-4-51-16,2-10 74 15,-9-7 61-15,5-11 62 16,-5-6 40-16,1-4 79 16,-3 0 173-16,0 0 35 15,2 0-86-15,-2 0-38 16,0 1-135-16,0 8-15 16,2 4-13-16,5 1 6 15,-3 3-4-15,-2-3 1 16,7-2-3-16,-4-6-18 0,2-6-102 15,-1 0-161-15,1-3-410 16</inkml:trace>
  <inkml:trace contextRef="#ctx0" brushRef="#br0" timeOffset="60692.54">9973 7761 1609 0,'0'0'814'15,"0"0"-676"-15,0 0-138 16,0 0-128-16,0 0-97 15,0 0-146-15</inkml:trace>
  <inkml:trace contextRef="#ctx0" brushRef="#br0" timeOffset="60856.74">10086 7117 1433 0,'0'0'969'16,"0"0"-660"-16,0 0-309 15,0 0-18-15,0 0-13 16,-120 158 31-16,80-38-7 16,11-16-142-16,11-13-365 0</inkml:trace>
  <inkml:trace contextRef="#ctx0" brushRef="#br0" timeOffset="61218.12">11005 7532 2078 0,'0'0'358'0,"0"0"-244"15,0 0-114-15,0 0-12 16,0 0-5-16,0 0 17 0,0 0 169 16,0 148-116-16,0-70-13 15,0 0-40-15,0-1 9 16,0-11-21-16,0-13-84 15,5-10-58-15,-5-14-61 16,0-11-159-16,0-13-430 0</inkml:trace>
  <inkml:trace contextRef="#ctx0" brushRef="#br0" timeOffset="61698.95">10844 7782 687 0,'0'0'1468'16,"0"0"-1188"-16,0 0-245 15,127-70-35-15,-71 48-12 0,4-2-7 16,-2-2 18 0,0-6 1-16,-2 2-12 0,-14 0-52 15,-11-2-101-15,-10 1-26 16,-13 3 43-16,-8 3 148 16,0 4 0-16,0 13 206 15,-15 8 10-15,1 12-142 16,-3 28-60-16,-1 16 81 15,3 12 17-15,1 7-51 16,7-3 45-16,3-5-66 16,4-11-31-16,0-15-3 15,0-13-6-15,4-10-12 16,11-11-27-16,10-7-40 16,4 0 3-16,2-25-136 15,19-25-132-15,-1-2-248 0,-11 8-137 16,-9 8 547-16,-23 32 182 15,-6 4 705-15,0 4-418 16,0 21-17-16,0 4-74 16,-6 3-80-16,-2-1-4 15,6-6 3-15,2-6-46 16,0-9-61-16,14-6 35 16,13-4-22-16,4 0-21 15,9-14-68-15,-2-6-240 16,-2-13-198-16,-12 5 139 15,-8 7-665-15</inkml:trace>
  <inkml:trace contextRef="#ctx0" brushRef="#br0" timeOffset="61984.28">11747 7772 1260 0,'0'0'549'16,"0"0"-377"-16,0 0 0 15,0 0-42-15,0 0-84 16,0 0 13-16,0 0-53 16,11 52 10-16,7-52-16 15,5 0-57-15,-6-5-116 16,-3-12-21-16,-12-7-196 15,-2-2-173-15,0 6-359 16,0 3 922-16,0 12 652 16,0 5 46-16,0 0-190 15,0 2-323-15,-4 15-87 16,4 12 12-16,0 3-51 16,0 0-5-16,4 0-1 0,11-5-53 15,12-8 24-15,2-6-24 16,7-10-8-16,2-3-10 15,4-3-99-15,0-20-30 16,3-23-94-16,-7 6-267 16,-11-3-215-16</inkml:trace>
  <inkml:trace contextRef="#ctx0" brushRef="#br0" timeOffset="62301">12220 7528 1572 0,'0'0'628'15,"0"0"-457"-15,0 0-163 16,0 0 1-16,0 0 7 15,-16 149 8-15,14-100 56 16,0 0 17-16,2 0-71 16,0-8 10-16,0-11-36 15,0-9 2-15,0-6-13 0,0-11-7 16,-7-4 12-16,0 0-10 16,-4-7-73-16,-2-14-58 15,11-5 87-15,2-6 34 16,0-3 14-16,17 3 24 15,10 6 28-15,2 5 72 16,0 4-27-16,7 9 7 16,-3 6-66-16,-2 2-26 15,0 0 9-15,-4 2-3 16,-2 10-12-16,-12 2-20 16,-8 2-115-16,-5 2-27 15,-18-4-186-15,-7-3-659 0</inkml:trace>
  <inkml:trace contextRef="#ctx0" brushRef="#br0" timeOffset="62464.11">11633 7567 1807 0,'0'0'533'15,"0"0"-376"-15,0 0-103 16,0 0-47-16,0 0-7 15,127-35 0-15,-109 31-55 16,-5 1-191-16,-3-2-617 0</inkml:trace>
  <inkml:trace contextRef="#ctx0" brushRef="#br0" timeOffset="62602.2">11883 7328 1612 0,'0'0'911'16,"0"0"-911"-16,0 0-5 15,0 0-41-15,-20 147-13 16,12-65-71-16,0-14-213 16,8-13-1480-16</inkml:trace>
  <inkml:trace contextRef="#ctx0" brushRef="#br0" timeOffset="63004.51">13176 7335 1847 0,'0'0'352'0,"0"0"-237"16,0 0-115-16,0 0 0 15,0 114 53-15,-2-53 67 16,0 3-23-16,0 0 13 15,2 1-71-15,0-12-17 16,0-5-16-16,0-13 5 16,6-11-22-16,3-10-99 15,9-14-79-15,-3-5-33 16,-1-14-266-16</inkml:trace>
  <inkml:trace contextRef="#ctx0" brushRef="#br0" timeOffset="63192.8">13321 7353 1955 0,'0'0'578'16,"0"0"-550"-16,0 0-6 15,0 0-37-15,0 126 30 16,0-72 0-16,0 7 18 16,0 1-24-16,0-4-18 15,0-2-12-15,0-10-123 16,0-8-123-16,0-11-332 15,0-16-856-15</inkml:trace>
  <inkml:trace contextRef="#ctx0" brushRef="#br0" timeOffset="63622.57">13080 7622 1508 0,'0'0'877'15,"0"0"-663"-15,0 0-214 16,0 0-5-16,148-32 2 15,-90 32-3-15,4 0 11 16,-2 0-7-16,5 0 2 16,-9 4 0-16,-10 1-10 15,-15 4 11-15,-13-2-1 16,-9 6 0-16,-9 4 6 16,-11 15 47-16,-20 6 8 15,-8 8-14-15,8 0 18 16,2-4-53-16,12-9 5 15,6-8-17-15,11-11 15 16,0-7-12-16,13-7-3 0,12 0-18 16,6-12-18-16,0-12-155 15,-4-1-36-15,-10-6-4 16,-3 5 74-16,-7 4 142 16,-5 6 15-16,-2 10 292 15,0 6-28-15,0 0-212 16,0 9-51-16,2 14 18 15,0 6-18-15,10-2 31 16,1 0-32-16,7-4-1 16,22-9-100-16,-2-5-126 15,-9-8-415-15</inkml:trace>
  <inkml:trace contextRef="#ctx0" brushRef="#br0" timeOffset="63808.74">14380 7740 1891 0,'0'0'952'16,"0"0"-771"-16,0 0-181 15,0 0-498-15,0 0 294 16,0 0-96-16,0 0-337 0</inkml:trace>
  <inkml:trace contextRef="#ctx0" brushRef="#br0" timeOffset="63890.9">14287 8053 1005 0,'0'0'1232'16,"0"0"-1232"-16,0 0-367 0</inkml:trace>
  <inkml:trace contextRef="#ctx0" brushRef="#br0" timeOffset="68455.36">15039 7521 608 0,'0'0'639'16,"0"0"-392"-16,0 0-14 15,0 0-93-15,0 0 25 0,0 0 25 16,0 0-65 0,-6-68-10-16,6 64-20 0,0 2-23 15,0 0 20-15,0 2-74 16,0 0-6-16,0 0-12 15,0 8-9-15,0 18 9 16,-2 15 18-16,2 14 13 16,-7 12 8-16,3 9-18 15,-6 4 12-15,2 3-15 16,-3-2-8-16,-3-2 8 16,3-7-18-16,5-10 0 15,-1-8-18-15,5-11 18 16,2-9-64-16,0-12-125 15,11-18-82-15,6-4-45 16,-1 0-289-16</inkml:trace>
  <inkml:trace contextRef="#ctx0" brushRef="#br0" timeOffset="68650.77">15109 7471 1347 0,'0'0'477'15,"0"0"-340"-15,0 0-52 16,0 0 14-16,0 0 40 16,71 143-40-16,-73-74-9 15,-25 4-26-15,-11 1-58 16,1-4-6-16,-15 4-15 16,7-19-284-16,12-19-602 0</inkml:trace>
  <inkml:trace contextRef="#ctx0" brushRef="#br0" timeOffset="68907.12">15285 7990 2116 0,'0'0'220'16,"0"0"-220"-16,0 0-172 15,0 0 35-15,40-123 137 16,-29 83 0-16,1 1 106 15,1 5-67-15,-5 9-29 0,4 11 12 16,-8 13 5-16,3 1 23 16,-5 21 2-16,-2 16 28 15,0 15-18-15,0 10-54 16,0 2-8-16,-2 6-85 16,-5-19-222-16,7-18-565 0</inkml:trace>
  <inkml:trace contextRef="#ctx0" brushRef="#br0" timeOffset="69310.81">15799 7475 1737 0,'0'0'685'15,"0"0"-384"-15,0 0-141 16,0 0-66-16,0 0-54 16,0 0 23-16,0 0-41 15,-4-17-13-15,8 17-6 16,19 16-3-16,4 3 0 15,6 4 0-15,3-1 12 16,0 0-12-16,2 0 0 16,-5-5 1-16,-8 6-11 0,-10 0 11 15,-13 12-1 1,-2 11 15-16,-31 10-8 0,-20 15 22 16,-7 3-29-16,0 5-9 15,0-7-9-15,11-1-187 16,16-19-359-16,16-20-1609 0</inkml:trace>
  <inkml:trace contextRef="#ctx0" brushRef="#br0" timeOffset="69762.14">16555 7474 1958 0,'0'0'545'15,"0"0"-330"-15,0 0-123 0,0 0-68 16,0 0-24-16,0 0 0 16,0 122 66-16,0-18-27 15,0 0 0-15,0-9-5 16,0-17-28-16,0-24 6 15,0 2-12-15,0 0 0 16,0-14-12-16,0-12-25 16,0-10-72-16,0-8-81 15,0-12-30-15,0-21-20 16,0-16-42-16,0-11-391 0</inkml:trace>
  <inkml:trace contextRef="#ctx0" brushRef="#br0" timeOffset="69942.28">16642 7415 1536 0,'0'0'663'16,"0"0"-363"-16,0 0-108 16,0 0-125-16,0 0-51 15,0 0 62-15,0 0-35 16,114 133 5-16,-114-71-8 16,-2 2-38-16,-25 0 10 15,-8-4-12-15,-5-8-101 16,-14 1-97-16,9-17-110 15,12-17-315-15</inkml:trace>
  <inkml:trace contextRef="#ctx0" brushRef="#br0" timeOffset="70479.02">16883 7795 667 0,'0'0'217'16,"0"0"-60"-16,0 0-15 16,0 0 75-16,0 0 25 15,0 0-25-15,0 0-51 16,-2 0-22-16,-5 0 26 16,5 0-65-16,0 0-74 15,2 0 21-15,0 0-37 16,0 0 27-16,0 0 31 15,0-2-39-15,2-5 2 16,18-4-36-16,0 4-9 16,9 0-6-16,-2 7 16 15,-7 0-1-15,-7 13 18 16,-6 13 6-16,-7 10 53 0,-22 6 7 16,-9 3-36-1,-3-6 22-15,8-4-69 0,10-9-1 16,16-10 0-16,4-8-14 15,37-6-8-15,52-4-207 16,-3-20-391-16,-9-3-1112 0</inkml:trace>
  <inkml:trace contextRef="#ctx0" brushRef="#br0" timeOffset="78257.39">1107 8035 354 0,'0'0'209'16,"0"0"-166"-16,0 0-16 16,0 0-25-16,0 0 52 15,0 0 68-15,-31-6 16 16,26 4 68-16,-1-2-40 0,-1 1 56 15,1 3 20 1,-6-5-40-16,6 3 45 0,-1-3-28 16,1 3-62-16,4-4 54 15,-1 5-67-15,3-1-75 16,0 2 4-16,0-3-48 16,0 3 8-16,0-4 12 15,3-5-45-15,10-10 11 16,11-4-11-16,5-8-39 15,5 0 37-15,-3 3-68 16,-4 1-20-16,-6 7-34 16,-5 2-39-16,-7 6 75 15,-5 1 44-15,-4 6 36 16,0 1-7-16,-4 1 14 0,-9 3 1 16,-3 0-2-16,1 0-8 15,1 15-2-15,-3 9 11 16,-2 10 1-16,2 12 0 15,-1 9 1-15,3 7 55 16,1 6 1-16,3 3-45 16,2-4 40-16,2-5-27 15,5-8-11-15,0-5 8 16,2-10-21-16,-2-8-1 16,-3-7 3-16,1-9 11 15,-6-2-7-15,0-5-7 16,-3-4 1-16,-3-4 13 15,3 0-13-15,-1-8-2 0,7-16 1 16,7-10-45-16,0-7 5 16,13 0-76-16,20-3 18 15,4 6 10-15,1 7-16 16,-5 13 73-16,-4 8 31 16,-9 10 0-16,-2 0 55 15,-7 10 3-15,-4 14 15 16,-5 6 11-16,-2 6-14 15,0 0 0-15,0 1-14 16,-9-4-55-16,4-7 15 16,5-6-16-16,0-9-168 15,12-10-102-15,3-1-442 0</inkml:trace>
  <inkml:trace contextRef="#ctx0" brushRef="#br0" timeOffset="78477.75">1420 8065 519 0,'0'0'1794'0,"0"0"-1505"15,0 0-260-15,0 0-29 16,0 0 0-16,0 0 13 15,0 0 14-15,102 39-27 16,-75-26-36-16,-11 6-197 0,-10 1-268 16,-6-6-266-16</inkml:trace>
  <inkml:trace contextRef="#ctx0" brushRef="#br0" timeOffset="78590.92">1468 8272 920 0,'0'0'1266'0,"0"0"-1016"16,0 0-165-16,0 0-85 15,0 0-18-15,141 0-73 16,-94 0-188-16,-11 0-457 0</inkml:trace>
  <inkml:trace contextRef="#ctx0" brushRef="#br0" timeOffset="79494.85">2135 7768 1343 0,'0'0'338'0,"0"0"-115"16,0 0-53-16,0 0 14 15,0 0 2-15,0 0-118 16,0 0-46-16,4 32 53 16,-4 8-23-16,-2 1 15 15,-5-1-45-15,3-8-16 16,0-8 22-16,2-11-20 15,2-6-5-15,0-5 16 16,0-2-10-16,0-5 47 16,17-18-56-16,8-12-74 0,4-2-18 15,2-6-33-15,0 7 79 16,-4 12 38-16,-5 12 8 16,-7 12 25-16,-5 11-10 15,-8 22 31-15,-2 7 39 16,0 5-43-16,-12-4 7 15,0-9 7-15,1-10-55 16,5-10 31-16,4-7-32 16,2-5 9-16,0 0 19 15,8-19-28-15,11-10-131 16,8-8 58-16,0 4-11 16,0 3 74-16,-7 7 10 15,-3 15 0-15,-6 8 37 16,-3 4-25-16,-4 24 30 15,-2 10-21-15,-2 4-12 0,0 0-18 16,0-3-82-16,0-7-153 16,2-14-333-16,5-8-744 0</inkml:trace>
  <inkml:trace contextRef="#ctx0" brushRef="#br0" timeOffset="79712.14">2583 8039 1056 0,'0'0'1267'15,"0"0"-1105"-15,0 0-162 16,0 0 0-16,49-116-55 16,-38 83 10-16,-2 1 8 15,-2 4 25-15,-5 6-7 16,3 10 1-16,-5 9 8 0,0 3 10 16,0 5 0-16,0 25 89 15,0 10-55-15,0 10 10 16,0 3-42-16,0 1-2 15,0 4-62-15,0-14-252 16,-7-12-547-16</inkml:trace>
  <inkml:trace contextRef="#ctx0" brushRef="#br0" timeOffset="79993.67">2033 8240 1741 0,'0'0'487'0,"0"0"-346"16,0 0-2-16,0 0 3 15,0 0 23-15,0 0-65 16,0 0-67-16,118-19 2 15,-58 13-34-15,4 2-1 16,3 1 0-16,0 3 0 16,-5 0-19-16,1 0-226 15,-14 0-247-15,-18 0-489 0</inkml:trace>
  <inkml:trace contextRef="#ctx0" brushRef="#br0" timeOffset="80598.31">2093 8446 1719 0,'0'0'320'15,"0"0"-220"1,0 0-94-16,0 0 38 0,0 0 61 16,0 0 76-16,0 0-59 15,0 100-50-15,0-70-26 16,0-8-28-16,0-3-9 16,0-12 0-16,0-4-8 15,0-3 13-15,0-5 44 16,15-19-58-16,10-12-183 15,4-4 50-15,2-2-19 16,-2 6 103-16,-5 12 49 16,-7 14 29-16,-7 10 51 15,-3 0-26-15,-7 22 26 16,0 8 23-16,0 7-39 0,0-4 6 16,0 1-49-16,0-4-20 15,2-8 11-15,4-4-12 16,6-9-49-16,3-5-42 15,4-4 7-15,3 0 22 16,0-18-53-16,0-9-43 16,-1-3 16-16,-4-1 6 15,-5 2 136-15,-4 9 149 16,-6 11 150-16,-2 9-47 16,0 0-192-16,0 17-59 15,-6 15 47-15,-6 8-30 16,1 6 12-16,1 5-28 15,0-1-2-15,6 6-17 0,2-12-220 16,2-14-324-16</inkml:trace>
  <inkml:trace contextRef="#ctx0" brushRef="#br0" timeOffset="81090.02">2900 8221 1846 0,'0'0'527'0,"0"0"-435"16,0 0 6-16,0 0 75 16,0 0-60-16,0 0-16 15,0 0-70-15,17 2-25 16,4 1 2-16,-2 2-4 15,2 2-73-15,-8 8-132 16,-4-3-129-16,-7 2-309 0</inkml:trace>
  <inkml:trace contextRef="#ctx0" brushRef="#br0" timeOffset="81218.13">2873 8416 811 0,'0'0'1421'0,"0"0"-1107"15,0 0-210-15,0 0-41 16,0 0-51-16,0 0 1 15,0 0-13-15,140-4-123 16,-104-2-235-16,-10 2-615 0</inkml:trace>
  <inkml:trace contextRef="#ctx0" brushRef="#br0" timeOffset="83374.97">3626 7715 1343 0,'0'0'295'0,"0"0"-163"16,0 0-106-16,0 0 44 15,0 0 24-15,0 0-14 16,0 0 13-16,-67 43-6 15,30-13-1-15,-3 1-6 0,1-6-40 16,6-4 43-16,11-9-10 16,8-7-3-16,10-2 21 15,4-3-51-15,0 0-3 16,16 0-16-16,12-3-6 16,9-2-16-16,2 2 1 15,1 3-6-15,-4 0-9 16,-4 0-10-16,-6 0-18 15,-8 0-13-15,-3 0-78 16,-3 0 17-16,-6 0-40 16,-4 0-13-16,-2-7 47 15,0-4 0-15,0 1 123 16,0 0 39-16,0 4 81 0,0 4 89 16,0 1-46-1,0 1-53-15,-2 0-13 0,-2 9-87 16,-2 15 16-16,-2 6 21 15,2 5-41-15,1-2 6 16,3-2-12-16,2-7-103 16,0-8-39-16,4-14-140 15,15-2-74-15,-2 0-525 0</inkml:trace>
  <inkml:trace contextRef="#ctx0" brushRef="#br0" timeOffset="83559.55">3827 7796 1588 0,'0'0'660'16,"0"0"-520"-16,0 0-138 16,0 0 23-16,0 0 25 0,0 0 63 15,6 132 6-15,2-93-87 16,-2-6 2-16,1-2-34 16,-3-11 1-16,-2-5-9 15,-2-3-74-15,-4-12-62 16,-16 0-125-16,0 0-465 0</inkml:trace>
  <inkml:trace contextRef="#ctx0" brushRef="#br0" timeOffset="83709.82">3825 7728 1639 0,'0'0'583'0,"0"0"-374"16,0 0-71-16,0 0-74 0,135-51-63 15,-112 51 0 1,-3 0-1-16,-13 41-66 0,-7-1-133 15,0 0-412-15</inkml:trace>
  <inkml:trace contextRef="#ctx0" brushRef="#br0" timeOffset="84107.43">3243 8351 1401 0,'0'0'597'15,"0"0"-279"-15,0 0-120 16,0 0 2-16,0 0-48 16,0 0-65-16,140-45-15 0,-89 39-47 15,5 2-15 1,2-1-11-16,-2 3 1 0,-5 1-1 15,-4 1-38-15,-9 0-124 16,-9 0-81-16,-15 19-86 16,-10-1-200-16,-4 1-181 0</inkml:trace>
  <inkml:trace contextRef="#ctx0" brushRef="#br0" timeOffset="84500.74">3388 8504 1637 0,'0'0'484'0,"0"0"-404"16,0 0-80-16,0 0 0 15,0 0 82-15,0 0 27 16,-36 127-14-16,29-94-25 15,3-1-51-15,4-2 29 16,0-7-30-16,0-7-17 16,4-6 33-16,12-4-34 15,9-6 0-15,3 0-21 16,4 0-49-16,-4 0 43 16,-1-6-10-16,-6 6 19 15,-11 0 6-15,0 0-3 0,-10 18 15 16,0 3 22-16,0 2-20 15,-10-3 29-15,0 0-31 16,-3-6 9-16,1-2-18 16,1-6-25-16,-7-6-165 15,3 0-158-15,3-2-683 0</inkml:trace>
  <inkml:trace contextRef="#ctx0" brushRef="#br0" timeOffset="85080.4">3410 8580 2186 0,'0'0'310'16,"0"0"-310"-16,0 0 0 0,0 0 11 15,120-22 30 1,-84 16 125-16,0 4-112 0,-5 2-52 16,-4 0 9-16,-7 7-11 15,-6 12 0-15,-12 9-7 16,-2 8 19-16,0 5 0 15,-5 0 0-15,-2 0-11 16,3-5 21-16,4-7-14 16,0-10-8-16,11-6 6 15,9-4-6-15,2-6-20 16,3-3-62-16,0-3-36 16,-8-17-15-16,-8-6-37 15,-9-6-13-15,0-1 99 16,-13-1 84-16,-8 6 49 15,6 3 118-15,3 6-25 0,10 3-29 16,2 0-58-16,8 2-55 16,15 0-6-16,9 4-11 15,2 4 6-15,-3 6 11 16,-2 0-15-16,-12 10 13 16,-3 14 4-16,-11 6 27 15,-3 6 79-15,0 0-52 16,0-1 8-16,0-5-55 15,0-8-7-15,4-7 14 16,9-8-8-16,7-7 13 16,3 0-17-16,-2-19-4 15,2-8 0-15,-9-12-39 0,-10-1-9 16,-4-2 11 0,0 3-30-16,-12 6 67 0,-7 9 10 15,1 11-10-15,-1 8-33 16,4 5-176-16,7 0-283 15,3 5-332-15</inkml:trace>
  <inkml:trace contextRef="#ctx0" brushRef="#br0" timeOffset="85438">4132 8282 1605 0,'0'0'675'16,"0"0"-360"-16,0 0-69 15,0 0-77-15,0 0-41 16,0 0-95-16,0 0 0 16,54-3-33-16,-21 3-21 0,1 0-3 15,-10 0-112-15,-5 10-210 16,-13 8-142-16,-6 0-168 0</inkml:trace>
  <inkml:trace contextRef="#ctx0" brushRef="#br0" timeOffset="85549.07">4132 8282 1335 0,'50'144'819'0,"-50"-144"-572"16,0 0-93-16,8 0-104 16,15 0-50-16,10 0-9 15,-2 0-202-15,-4 0-577 0</inkml:trace>
  <inkml:trace contextRef="#ctx0" brushRef="#br0" timeOffset="87021.64">886 9777 1482 0,'0'0'383'16,"0"0"-236"-16,0 0-61 16,0 0 63-16,0 0 12 15,0 0-64-15,0 0-39 16,96-62-58-16,-57 32-5 16,-2-2 4-16,-8 1-66 15,-4 2-3-15,-8 0-16 16,-10 6-32-16,-7 2 46 15,0 7 36-15,-4 1 36 16,-11 3 52-16,-2 3 7 16,4 7 6-16,2 0-21 15,2 3-38-15,3 19-4 0,-1 14-1 16,1 14-1 0,3 14 59-16,-2 11-29 0,3 2-7 15,-2 3-6-15,-5-5-16 16,0-5 25-16,-2-9-16 15,-4-12-9-15,-1-6 10 16,-7-12-2-16,-1-8-9 16,0-9 6-16,1-9 5 15,7-5 5-15,9-3-12 16,7-27-4-16,3-10-13 16,26-10-15-16,11-3 28 15,7 3-1-15,2 7-1 0,-3 11 2 16,-5 11 0-1,-10 11 0-15,-7 7-9 0,-10 3-1 16,-7 8-7-16,-5 15-8 16,-2 1-63-16,0-1-61 15,0 2-168-15,0-9-296 16,0-4 16-16</inkml:trace>
  <inkml:trace contextRef="#ctx0" brushRef="#br0" timeOffset="87254.79">1190 10056 362 0,'0'0'641'0,"0"0"-136"16,0 0-200-16,0 0 31 15,0 0-39-15,0 0-154 16,0 0-72-16,4-18-53 16,-2 18-9-16,6 0-10 0,0 0 1 15,3 0-5 1,1 5-5-16,-4 16-10 0,-5 13 20 16,-3 8-9-16,0 4 18 15,-16 1 15-15,0-7-16 16,6-11-2-16,0-10 23 15,8-12-29-15,2-2 17 16,0-5 4-16,16 0-15 16,13-7-6-16,9-10-39 15,17-24-119-15,-8 6-201 16,-9-4-519-16</inkml:trace>
  <inkml:trace contextRef="#ctx0" brushRef="#br0" timeOffset="87494.21">1560 9835 1785 0,'0'0'564'0,"0"0"-376"16,0 0-73-16,0 0-90 15,0 0-9-15,0 0-16 16,0 0 14-16,98-7-32 16,-78 12-70-16,-14 20-154 15,-3-2-223-15,-3-4-267 0</inkml:trace>
  <inkml:trace contextRef="#ctx0" brushRef="#br0" timeOffset="87600.36">1593 9992 29 0,'0'0'1738'16,"0"0"-1250"-16,0 0-356 15,12 0-107-15,5 0-25 16,12 0-22-16,-2 0-206 16,-3 0-451-16</inkml:trace>
  <inkml:trace contextRef="#ctx0" brushRef="#br0" timeOffset="88410.37">2197 9529 1620 0,'0'0'373'16,"0"0"-74"-16,0 0-97 15,0 0-139-15,0 0-46 16,0 0-1-16,0 0 7 15,0 95 64-15,-4-46-61 16,2-5-1-16,-1-9-16 0,1-10 3 16,0-11-7-1,2-5-5-15,0-9 0 0,0 0 31 16,4-11-31-16,13-17-96 16,4-7-8-16,2-11-39 15,3-5 71-15,1 5 42 16,-2 7 30-16,-1 15 89 15,-4 15-29-15,-4 9-20 16,-5 6 6-16,-7 20-10 16,-4 6 41-16,0 0-7 15,0-3-8-15,0-6-9 16,-4-7-47-16,0-4 0 16,2-8-4-16,2-4 10 15,0 0-24-15,0 0 3 0,17-18-112 16,8-6-62-16,1 2 59 15,-1 2 67-15,-4 8 57 16,-6 12 62-16,-5 0 24 16,-2 15-41-16,-6 16-14 15,-2 5 1-15,0 4-26 16,-2-1-12-16,-8-6-6 16,8-8-119-16,2-11-189 15,0-10-476-15</inkml:trace>
  <inkml:trace contextRef="#ctx0" brushRef="#br0" timeOffset="88727.14">2724 9665 1513 0,'0'0'681'0,"0"0"-681"16,0 0-10-16,0 0-9 15,0 0 19-15,0 0 265 16,0 0-51-16,-2-14-107 15,2 12-92-15,10-2 0 16,3 2-30-16,1 2 11 16,-3 0-16-16,-7 13 19 15,-4 11-7-15,0 5 8 16,-2 5 18-16,-13 0-17 16,1-4 33-16,6-4-32 15,5-8 4-15,3-1 4 0,7-7-10 16,18-5-19-1,10-5-62-15,6 0-112 0,5 0-74 16,-8-5-266-16,-16-4-985 0</inkml:trace>
  <inkml:trace contextRef="#ctx0" brushRef="#br0" timeOffset="89085.73">1921 10031 1927 0,'0'0'506'0,"0"0"-391"15,0 0-98-15,0 0-9 16,0 0 22-16,165 0 52 16,-102 0 9-16,5 0-46 0,6 0-44 15,6 0 22 1,3 0-23-16,-3 0-44 0,-6 0-87 15,11 0-140-15,-23 0-311 16,-16 0-959-16</inkml:trace>
  <inkml:trace contextRef="#ctx0" brushRef="#br0" timeOffset="89530.09">2171 10279 1407 0,'0'0'902'15,"0"0"-785"-15,0 0-117 16,0 0-1-16,0 0 1 15,0 0 34-15,-20 107 33 16,15-70-53-16,1-5 20 16,4-6-34-16,-3-10 1 15,3-6-1-15,0-7 11 16,0-3-2-16,3-5 12 16,12-19-21-16,12-13-200 15,4-8-16-15,3-5 25 0,1 3 140 16,-6 12 51-1,-4 11 183-15,-7 16 9 0,-7 8-135 16,-7 1 15-16,-4 24-8 16,0 8-1-16,0 6 25 15,-8 2-50-15,-9 3-11 16,7-5-27-16,1-6-149 16,2-8-183-16,4-13-579 0</inkml:trace>
  <inkml:trace contextRef="#ctx0" brushRef="#br0" timeOffset="89830.77">2489 10427 654 0,'0'0'1836'0,"0"0"-1787"0,0 0-49 16,0 0-128-16,0 0 128 15,0 0 81-15,0 0 111 16,3 0-161-16,11 0-31 15,-2 0-25-15,1 0 13 16,-5 5-2-16,-8 16 11 16,0 5 3-16,-16 8 54 15,-9 1 17-15,0-3-5 16,6-6-39-16,7-6 19 16,8-8-46-16,4-5 1 15,4-2 10-15,23-5-11 16,14 0-27-16,9-2-148 15,27-22-167-15,-15 1-126 0,-6 2-596 16</inkml:trace>
  <inkml:trace contextRef="#ctx0" brushRef="#br0" timeOffset="90310.11">3052 10046 1614 0,'0'0'757'16,"0"0"-521"-16,0 0-100 15,0 0-26-15,0 0-31 16,0 0-8-16,0 0-50 16,42 0-8-16,-20 0-26 15,0 0-50-15,-6 2-243 16,-10 10-212-16,-4 0-370 0</inkml:trace>
  <inkml:trace contextRef="#ctx0" brushRef="#br0" timeOffset="90449.2">3058 10210 1677 0,'0'0'968'0,"0"0"-777"16,0 0-164-16,0 0-16 0,0 0-11 15,0 0-74-15,0 0-27 16,138-3-210-16,-116-6-710 0</inkml:trace>
  <inkml:trace contextRef="#ctx0" brushRef="#br0" timeOffset="93074.62">3580 9532 720 0,'0'0'493'16,"0"0"-384"-16,0 0-100 16,0 0 1-16,0 0-20 15,0 0-6-15,0 0-20 16,13-1 5-16,-8-1-15 15,-3-2 30-15,2 2 3 16,-4-1 13-16,2 0 22 16,-2 1-13-16,0 2 34 15,0-2 11-15,0 0-47 16,0 2 18-16,0-3-24 16,0 3 73-16,0-2 93 0,3 2-58 15,-3 0-35-15,0 0-5 16,0 0-12-16,0 0 24 15,0 0-43-15,0 0-16 16,0 0 23-16,0 0-27 16,0 0-2-16,0 0-16 15,0 0 10-15,0 0-11 16,0 0 1-16,0 0 0 16,0 0-2-16,0 0-4 15,0 0 6-15,0 0 0 16,0 0-24-16,0 0-52 15,0-3-197-15,0-1-603 0</inkml:trace>
  <inkml:trace contextRef="#ctx0" brushRef="#br0" timeOffset="95146.61">3626 9627 430 0,'0'0'1007'0,"0"0"-888"16,0 0-81-16,0 0 18 15,0 0 83-15,0 0 59 16,0 0-53-16,-46 92-20 16,46-66 0-16,0 1-48 15,15-3 0-15,5-2-14 0,3-5-28 16,-4-3 25-16,-1-2-50 15,-7-1 1-15,-3-5-5 16,-6-1 1-16,-2 2-7 16,-2 1 0-16,-21 1-6 15,-6 2-41-15,0-3-117 16,-9-8-187-16,11-10-269 16,7-14-433-16</inkml:trace>
  <inkml:trace contextRef="#ctx0" brushRef="#br0" timeOffset="95483.89">3642 9659 1553 0,'0'0'376'0,"0"0"-212"16,0 0-121-16,0 0-42 0,127-52 31 15,-98 48 15-15,0 4 17 16,-2 0-4-16,-3 0-43 16,-2 7 15-16,-6 7-32 15,-5 5 6-15,-4 1 62 16,-4 6-26-16,-3 4 6 15,0 4 8-15,0 2-44 16,0-4 18-16,6-4-30 16,5-5 7-16,7-7 8 15,1-11-4-15,6-5 5 16,2 0 9-16,-2-10-23 16,-5-12-4-16,-7-7-23 0,-9-3-30 15,-4-5 53-15,0 0-33 16,-13 0 35-16,-11 5 7 15,-3 8 2-15,0 10 10 16,0 10-19-16,-8 4-132 16,6 21-170-16,4 0-368 0</inkml:trace>
  <inkml:trace contextRef="#ctx0" brushRef="#br0" timeOffset="95896.68">3488 10150 1458 0,'0'0'405'15,"0"0"-148"-15,0 0-58 16,0 0-73-16,0 0-13 0,0 0 73 15,114-42-77-15,-61 35-36 16,7 2-7-16,12-2-60 16,1 0 8-16,1 5-14 15,-5 0-6-15,-6 2-21 16,-3 0-227-16,-16 11-23 16,-13-2-274-16</inkml:trace>
  <inkml:trace contextRef="#ctx0" brushRef="#br0" timeOffset="97222.83">3653 10427 1048 0,'0'0'630'0,"0"0"-568"16,0 0-51-16,0 0 27 16,0 0 29-16,0 0 37 15,0 0 45-15,-67 40-44 16,29-8 10-16,-5 4-38 15,-1-3-2-15,11-5-11 16,4-9-39-16,9-5-1 16,11-7-6-16,9-7-18 0,0 0 61 15,13 0-12 1,18 0-25-16,10-8-9 16,7 2-6-16,2 2-9 0,-1 4 0 15,-5 0 6-15,-6 0-28 16,-9 0-1-16,-4 4-100 15,-7 5-72-15,-5-2-164 16,-5-3-306-16</inkml:trace>
  <inkml:trace contextRef="#ctx0" brushRef="#br0" timeOffset="97405.95">3725 10525 1974 0,'0'0'490'0,"0"0"-407"15,0 0-52-15,0 0-31 0,0 0 119 16,0 0-28-16,-72 143-64 16,61-96 0-16,2-4-27 15,9-8-21-15,0-9-113 16,5-9-67-16,22-17-27 16,-1 0-84-16,-2-6-331 0</inkml:trace>
  <inkml:trace contextRef="#ctx0" brushRef="#br0" timeOffset="97858.66">3865 10524 1883 0,'0'0'495'15,"0"0"-427"-15,0 0-65 16,0 0 45-16,0 0 57 0,0 0 17 16,-22 107-58-1,22-86-4-15,15-5-49 0,8-4 7 16,1-6 1-16,5-6-18 15,-7 0-2-15,-4 0-51 16,-9-12-8-16,-7-2 14 16,-2-4-66-16,0 0 39 15,-13-5 57-15,4 4 16 16,4 1 32-16,5 4 3 16,0 6-34-16,12 3-2 15,9 5-24-15,4 0 25 16,0 18 11-16,-5 7-9 15,-7 5 51-15,-1 2 17 16,-6 0-8-16,-1-5 18 16,-1-4-62-16,0-7-2 0,10-7 10 15,4-6-26 1,2-3 42-16,5-5-42 0,2-16-17 16,-8-11 16-16,-5-5-63 15,-10-1 0-15,-4 1 15 16,-2 3 8-16,-16 8 40 15,-5 9 1-15,2 14-61 16,-2 3-94-16,5 9-319 16,7 4-353-16</inkml:trace>
  <inkml:trace contextRef="#ctx0" brushRef="#br0" timeOffset="98352.07">4475 10104 1709 0,'0'0'626'0,"0"0"-369"16,0 0-40-16,0 0-114 15,0 0-73-15,0 0-3 16,0 0-27-16,89-6 0 0,-57 6-1 15,-8 3-63-15,-1 13-135 16,-19 3-108-16,-4-1-263 16,0-4-443-16</inkml:trace>
  <inkml:trace contextRef="#ctx0" brushRef="#br0" timeOffset="98478.28">4475 10104 1704 0,'35'127'670'16,"-33"-127"-484"-16,15 0-141 15,3-2-33-15,12-3-6 16,-6 5-6-16,8 0-81 16,-10 0-263-16,-6 5-1426 0</inkml:trace>
  <inkml:trace contextRef="#ctx0" brushRef="#br0" timeOffset="102525.56">4663 8226 575 0,'0'0'390'0,"0"0"-194"0,0 0-84 15,0 0-43-15,0 0 81 16,0 0-63-16,0 0 54 16,-5-31-37-16,5 21-25 15,0 2 8-15,0 1 42 16,0-2 23-16,0 4-18 16,0-2-67-16,0 3 5 15,0 2 48-15,0 2-71 16,0 0-2-16,0 0-25 15,0 0-16-15,-11 14-12 0,-2 12 7 16,-1 8-1-16,4 5 58 16,5-2-37-16,5-2 13 15,0-7-2-15,2-8-31 16,18-6 31-16,7-9-19 16,6-5-7-16,1 0-6 15,4-7-10-15,-7-12-22 16,-6-3 2-16,-10 0-41 15,-9-3 26-15,-6 0-42 16,0 2 8-16,0 2 79 16,-8 5 14-16,-3 6 17 15,1 8-31-15,4 2-30 16,-3 8-81-16,7 14-137 0,0-2-251 16</inkml:trace>
  <inkml:trace contextRef="#ctx0" brushRef="#br0" timeOffset="102705.68">4950 8426 1337 0,'0'0'866'0,"0"0"-739"16,0 0-111-16,0 0 97 16,0 0 21-16,-22 114-54 15,11-80-4-15,-2 2-52 16,1-1-14-16,6-4-20 15,4 0-163-15,2-9-293 16,0-12-378-16</inkml:trace>
  <inkml:trace contextRef="#ctx0" brushRef="#br0" timeOffset="103528.54">5147 8151 1809 0,'0'0'290'0,"0"0"-147"16,0 0-75-16,0 0-37 15,0 0 71-15,0 0 14 16,0 0 24-16,-87 135-54 16,87-98-57-16,0-4 28 15,0-8-56-15,15-8 33 16,8-8-10-16,1-2-16 16,3-7-16-16,-1 0-8 15,-3-4-53-15,-5-14-11 16,-9-6-31-16,-7-4-20 15,-2-1 17-15,-2 0 12 16,-16 3 102-16,9 5 47 0,-2 9 72 16,7 4-2-1,4 1-93-15,0 6-9 0,2-3-15 16,20 2 3-16,6-2-3 16,13 1 0-16,1-2-11 15,-1-1 11-15,-3 0-25 16,-7-1 25-16,-4-2-1 15,-10 4 9-15,-11 0-8 16,0 3 0-16,-6 2 13 16,0 0 75-16,-19 10-61 15,-1 13-8-15,-4 2 17 16,2 8-24-16,6-3 37 16,5-2-34-16,9-6-13 15,2-5 10-15,0-5-3 16,4-3-9-16,14-7 0 0,4-2-33 15,5 0-30-15,-3-14-97 16,1-9-17-16,-8-2 7 16,-5-6-7-16,-3 4 51 15,-5 1 126-15,-4 3 6 16,0 9 254-16,0 8 11 16,0 6-116-16,0 0-119 15,0 11-35-15,0 14-1 16,2 11 23-16,0 4-14 15,-2 2 18-15,0 1 19 16,0-4 9-16,0-5 14 16,-13-1-50-16,-5-5 7 15,1-4-20-15,-1-5-5 16,3-4-2-16,-4 3-135 0,9-4-170 16,-2-3-318-16</inkml:trace>
  <inkml:trace contextRef="#ctx0" brushRef="#br0" timeOffset="105352.19">4932 10036 861 0,'0'0'199'0,"0"0"-60"15,0 0-87-15,0 0-43 16,0 0 15-16,0 0-13 16,0 0 31-16,-2-25 1 15,2 25-2-15,0 0 82 16,0 0 8-16,0 0-42 0,0 0 27 16,0 0-50-1,0 0-46-15,0-3-2 0,0 3-17 16,0-2-1-16,0 0 0 15,0 2 7-15,0 0-7 16,0 0 0-16,0 0 0 16,0 0 71-16,0 0-12 15,0 0 16-15,0 0-1 16,-4 0-58-16,-7 0 7 16,-3 7-23-16,-1 8 0 15,-3 9 36-15,5 6 13 16,2 3 20-16,1-2-5 15,8 1-12-15,2-1 38 16,0-7-47-16,9-6-19 16,11-6 25-16,7-10-36 0,4-2 19 15,0-2-32-15,3-19-9 16,-5-2-6-16,-9-8-46 16,-7 1-12-16,-11-2 25 15,-2 0-46-15,-2 4 60 16,-11 4 33-16,-5 8 1 15,5 8-9-15,-1 8-15 16,5 0-234-16,3 12-107 16,2 3-499-16</inkml:trace>
  <inkml:trace contextRef="#ctx0" brushRef="#br0" timeOffset="105746.64">5180 10293 1335 0,'0'0'807'16,"0"0"-498"-16,0 0-156 15,0 0-46-15,0 0-57 16,0 0 14-16,0 0-64 15,-29 32 1-15,11 3 40 16,-2 8-32-16,-6-2-18 16,-1 3-10-16,-8 3-181 15,2-11-143-15,10-8-618 0</inkml:trace>
  <inkml:trace contextRef="#ctx0" brushRef="#br0" timeOffset="106455.17">5291 10297 1117 0,'0'0'908'0,"0"0"-562"15,0 0-84-15,0 0-71 16,0 0-39-16,0 0-112 16,0 0-39-16,54-103-2 15,-27 65-71-15,-2 2-16 16,-1 0-50-16,-9 2-3 15,-1 6 59-15,-5 3 2 16,-7 8 80-16,-2 5 52 16,0 8 61-16,0 4-16 0,0 0-78 15,0 4 5-15,0 20-24 16,-9 8 30-16,-2 10 10 16,2 5-7-16,0 2-18 15,2-1-24-15,-2-4 9 16,9 4-178-16,0-13-85 15,0-12-511-15</inkml:trace>
  <inkml:trace contextRef="#ctx0" brushRef="#br0" timeOffset="107007.66">5630 10020 1862 0,'0'0'335'16,"0"0"-226"-16,0 0-81 16,0 0-14-16,0 0-5 15,0 0 14-15,0 0-23 16,58-74 10-16,-46 76 1 15,-8 22-3-15,-4 10 82 16,0 8-15-16,-18 4 22 16,-4 2-42-16,0-5-1 15,3-9 3-15,4-9-41 16,13-4-4-16,2-9 0 0,0-4-3 16,17-2 18-16,10-6-27 15,9 0-33-15,2-4-38 16,0-16-32-16,-2-7 27 15,-3-5 9-15,-8-1-28 16,-8-2 60-16,-5 5 4 16,-10 4 31-16,-2 6 106 15,0 11 76-15,0 2-40 16,0 7-96-16,0 0-38 16,-2 9-7-16,-3 16-1 0,5 6 0 15,0 5 4 1,0 0 5-16,5 0-9 0,1-4 0 15,1-6 8-15,-3-4-8 16,-1-4 0-16,-3-6-18 16,0-3 3-16,0-4-127 15,-10-5-26-15,-5-5-198 16,-3-14-476-16</inkml:trace>
  <inkml:trace contextRef="#ctx0" brushRef="#br0" timeOffset="107126.74">5907 9982 1407 0,'0'0'937'0,"0"0"-478"16,0 0-387-16,0 0-66 16,140-80 3-16,-107 71-9 15,8 9-24-15,-10 0-195 0,-9 0-458 16</inkml:trace>
  <inkml:trace contextRef="#ctx0" brushRef="#br0" timeOffset="109098.1">990 11898 1472 0,'0'0'705'0,"0"0"-519"0,0 0 19 15,0 0 32-15,0 0-113 16,0 0-28-16,0 0-44 16,10-19-43-16,11 5 0 15,6-4-9-15,1-3 0 16,3 0-15-16,-2-4-54 16,-2 1-3-16,-7 1-62 15,-7-2 10-15,-5 3 81 16,-6 4-26-16,-2 4 55 15,0 7 14-15,0 2 6 16,-2 3-6-16,-8 2-3 16,-1 0-36-16,0 20 30 0,0 14-16 15,-2 12 25-15,1 12 33 16,1 13-6-16,0 1 34 16,4 0-45-16,3-3 39 15,-3-10-1-15,3-6-17 16,-3-5 6-16,-2-8-14 15,0-4-23-15,-6-6 21 16,-3-6-21-16,-5-4-6 16,-2-3 29-16,2-8-29 15,0-6 17-15,5-3 1 16,5-3-18-16,9-20 44 16,4-12-44-16,0-7 0 15,27-4 20-15,8 2-18 0,7 5 2 16,3 8-4-1,1 4-24-15,-3 11-60 0,4 5-188 16,-14 4-240-16,-6 6-578 0</inkml:trace>
  <inkml:trace contextRef="#ctx0" brushRef="#br0" timeOffset="109408.97">1430 11993 1013 0,'0'0'713'16,"0"0"-516"-16,0 0 28 15,0 0-1-15,0 0-37 16,0 0-96-16,0 0-85 16,50-8 15-16,-29 8-21 15,2 0-18-15,2 0 17 16,-3 14-23-16,-7 2-98 16,-8 10-98-16,-7-6-287 15,0-1-587-15</inkml:trace>
  <inkml:trace contextRef="#ctx0" brushRef="#br0" timeOffset="109533.21">1453 12160 1813 0,'0'0'603'0,"0"0"-462"15,0 0-70-15,0 0-71 16,0 0 0-16,0 0 0 16,147-6-170-16,-113 6-414 0</inkml:trace>
  <inkml:trace contextRef="#ctx0" brushRef="#br0" timeOffset="110670.36">2195 11601 804 0,'0'0'634'16,"0"0"-503"-16,0 0-60 15,0 0 120-15,0 0 27 16,0 0-23-16,-4 143-87 16,-1-98-16-16,-1-3-3 15,-1-6-47-15,0-10 16 16,3-6-42-16,1-10-14 15,3-6 20-15,0-1-21 0,0-3 24 16,0 0 20-16,0-21-45 16,0-11-70-16,5-12-30 15,11-6 7-15,9 0-22 16,0 6 6-16,4 15 87 16,0 16 22-16,-6 13 12 15,-3 0 75-15,-9 25 15 16,-7 10-23-16,-4 5 64 15,0 4-64-15,-2-4-27 16,-11-6-13-16,5-8-38 16,-2-10 16-16,8-8-17 15,2-8 0-15,0 0-1 16,0-6-31-16,16-18-87 0,6-12-86 16,5-6-19-1,-3 0-75-15,1 3 131 0,-8 16 168 16,-5 13 180-16,-6 10-104 15,-3 3 84-15,-1 23-15 16,0 5-28-16,4 1 5 16,2-3-39-16,5-3-35 15,5-6 1-15,4-8-49 16,2-5 30-16,1-7-23 16,2 0-7-16,-2-10-10 15,-6-10-121-15,1-8-76 16,-1-4-10-16,-2-3-38 15,-3 3 93-15,-6 8 162 16,-1 10 148-16,-5 12 167 16,-2 2-171-16,0 16-110 0,0 19 85 15,-2 8-22-15,-11 7-21 16,1 3-46-16,1-2-20 16,3 10-20-16,1-13-169 15,4-14-355-15</inkml:trace>
  <inkml:trace contextRef="#ctx0" brushRef="#br0" timeOffset="111218.29">3009 11805 626 0,'0'0'1170'0,"0"0"-840"16,0 0-86-16,0 0-75 16,0 0-65-16,0 0-41 15,0 0-63-15,49-26 12 16,-24 23-12-16,4 3-6 0,-3 0-5 15,-2 0-69-15,3 0-87 16,-8 0-202-16,-9 0-553 0</inkml:trace>
  <inkml:trace contextRef="#ctx0" brushRef="#br0" timeOffset="111390.4">3167 11633 1984 0,'0'0'386'0,"0"0"-281"0,0 0-84 16,0 0-21 0,0 0 41-16,-40 147-19 0,29-90-20 15,4-3-4-15,7 2-79 16,0-14-168-16,0-14-308 0</inkml:trace>
  <inkml:trace contextRef="#ctx0" brushRef="#br0" timeOffset="111908.3">3434 11636 1365 0,'0'0'352'0,"0"0"-253"15,0 0-6-15,0 0 88 0,0 0 33 16,-41 137-61-16,31-101-52 15,6-6 2-15,1-6-88 16,1-6 21-16,2-8-36 16,0-6 0-16,0-2 13 15,0-2-13-15,0 0-26 16,14-22-27-16,6-6-163 16,4-8 6-16,1 0-25 15,0 4 110-15,-6 10 125 16,-3 11 106-16,-9 11 12 15,-3 2 46-15,-4 23-37 16,0 3 28-16,0 4-54 16,-11-6-4-16,3-3-2 15,-2-9-84-15,8-7 8 16,2-5-7-16,0-2-10 0,0 0-2 16,8-20-53-16,13-8-209 15,6-4 72-15,2-3-86 16,2 3 53-16,-2 8 135 15,-4 12 88-15,-6 8 204 16,-5 4 2-16,-5 14-60 16,-7 15-63-16,-2 7-62 15,0 4 14-15,0 5-35 16,-9-2-52-16,1-9-261 16,5-13-1160-16</inkml:trace>
  <inkml:trace contextRef="#ctx0" brushRef="#br0" timeOffset="112426.86">3920 11860 1505 0,'0'0'332'15,"0"0"-188"-15,0 0-122 16,0 0 5-16,0 0 91 16,0 0 3-16,0 0-16 15,14-58-69-15,-14 58-21 0,0 0 34 16,0 0-36-16,0 0-2 16,0 0-11-16,0 0 11 15,0 0-17-15,0 0 6 16,0 0 0-16,0 0-5 15,0 0 19-15,0 0-14 16,0 0 29-16,0-4 0 16,3-1 67-16,1-1-62 15,2-2-34-15,3 0 7 16,-2 2-7-16,2 2 0 16,-5 4 0-16,7 0-7 15,-3 0-5-15,-4 4 8 16,-4 16-20-16,0 9 18 0,-12 8 12 15,-12 5 25 1,-2-2 12-16,3-6-34 0,7-5 30 16,12-10-33-16,4-7-6 15,2-4 42-15,22-6-41 16,10-2-1-16,7 0-48 16,9-3-104-16,-9-9-51 15,-15 1-511-15</inkml:trace>
  <inkml:trace contextRef="#ctx0" brushRef="#br0" timeOffset="113178.85">2045 12235 804 0,'0'0'291'16,"0"0"-149"-16,0 0 84 15,0 0-37-15,0 0 12 16,0 0-73-16,130-3-39 15,-90 3 2-15,8 0-64 16,-2 0 4-16,8 0 1 16,-1 3-30-16,0 0 32 15,5-1-6-15,2 0 12 16,0 0 13-16,5 1-42 16,5-3-1-16,1 3-7 15,4-3 13-15,4 2-12 16,3-2-4-16,3 2 0 15,1-2-4-15,6 0 4 16,-1 0 0-16,4 0 0 16,-4 0 8-16,-3 0-9 0,-7 0 1 15,-12 0 0-15,-13 0-12 16,-11 2 13-16,-16 2-2 16,-10 2-56-16,-11 1-149 15,-8 2-54-15,0-5-384 0</inkml:trace>
  <inkml:trace contextRef="#ctx0" brushRef="#br0" timeOffset="114049.17">2217 12615 1008 0,'0'0'549'0,"0"0"-374"15,0 0 12-15,0 0 20 16,0 0-20-16,0 0-122 16,0 0-22-16,36-5-42 0,-30 29 20 15,4 7 25 1,-6 4-28-16,-2-2 27 0,1-5-26 15,-3-5-18-15,0-8 41 16,0-7-35-16,0-4 8 16,0-4 9-16,0 0-17 15,4-4 27-15,5-19-34 16,7-10-189-16,4-4 81 16,-1-2-5-16,2 6 22 15,-6 16 73-15,-5 11 18 16,-4 6 22-16,-4 6 57 15,-2 20 12-15,0 3 31 16,0 5-54-16,2-7-1 16,1-3 3-16,3-8-56 15,4-4 22-15,3-8-26 0,5-4-1 16,1 0-9 0,4 0-3-16,-1-20-86 0,-1-4-14 15,-2-3-37-15,-3-4 45 16,-3 4 20-16,-4 6 75 15,-2 7 90-15,-5 6 61 16,-2 8-69-16,0 0-76 16,0 14 17-16,0 12 50 15,0 9-20-15,0 3-30 16,-4 3-13-16,-1 3-10 16,3 5-127-16,2-13-214 15,0-10-609-15</inkml:trace>
  <inkml:trace contextRef="#ctx0" brushRef="#br0" timeOffset="114326.37">2857 12712 129 0,'0'0'2017'0,"0"0"-1636"16,0 0-244-16,0 0-93 16,0 0-27-16,0 0 44 15,0 0-54-15,108-25-7 16,-77 25-16-16,6 0-166 15,-5-2-113-15,-8-3-404 0</inkml:trace>
  <inkml:trace contextRef="#ctx0" brushRef="#br0" timeOffset="114516.51">3102 12566 2067 0,'0'0'339'0,"0"0"-330"15,0 0 8-15,0 0 29 0,-56 109-11 16,48-72 12-16,1 0-46 16,5-2-2-16,2-1-42 15,0-9-150-15,9-6-116 16,5-14-574-16</inkml:trace>
  <inkml:trace contextRef="#ctx0" brushRef="#br0" timeOffset="114845.79">3332 12609 1716 0,'0'0'61'0,"0"0"-37"0,0 0-24 16,0 0 162-16,0 0 103 16,-40 105-89-16,33-80-65 15,5-5-36-15,0-4-62 16,2-4 20-16,0-8-33 15,0-4 1-15,0 0 38 16,6-7-39-16,15-16-140 16,3-9-53-16,3-2-87 15,0 0 97-15,-3 6 142 16,-6 8 41-16,-5 10 176 16,-6 10-3-16,-4 0-36 15,-3 12-2-15,0 12-69 16,0 8 33-16,-3 2-49 0,-6 2-49 15,2-2-1 1,3 0-148-16,2-10-237 0,2-11-758 0</inkml:trace>
  <inkml:trace contextRef="#ctx0" brushRef="#br0" timeOffset="115437.18">3602 12823 1348 0,'0'0'528'0,"0"0"-420"16,0 0-49-16,0 0-49 16,0 0 0-16,0 0 32 0,0 0-41 15,-2-12 20-15,2 10-21 16,0 2 0-16,0 0-9 15,0 0 10-15,0 0-1 16,0 0 0-16,0 0 0 16,0 0 8-16,0 0-8 15,0-2 0-15,0 0-8 16,0 2 13-16,0 0-5 16,0 0 18-16,0 0-17 15,0 0 40-15,0 0 9 16,0 0-1-16,0 0 2 15,0-1-21-15,0 1 47 0,0-3 11 16,0 1-36-16,0 0 25 16,0 1-41-1,0-4-35-15,0 1 17 0,0 1-7 16,0-2-22-16,6 1 5 16,3 1-26-16,-2 1 20 15,2 2 7-15,-7 0 2 16,5 0-6-16,-5 0 14 15,-2 17-5-15,0 7 18 16,-13 7 1-16,-10 3 33 16,1 2-40-16,-1-7 11 15,10-4 3-15,9-7-24 16,4-8 19-16,7-8-9 16,26-2-12-16,16 0 0 15,12-14 0-15,32-20-166 0,-15 4-87 16,-11 2-539-16</inkml:trace>
  <inkml:trace contextRef="#ctx0" brushRef="#br0" timeOffset="116714.9">1389 13842 1737 0,'0'0'495'16,"0"0"-436"-16,0 0-38 15,0 0 8-15,0 0-15 16,116 4 36-16,-85 1-45 15,-2 4-5-15,-5 7-43 16,-8 0-214-16,-10-4-360 0</inkml:trace>
  <inkml:trace contextRef="#ctx0" brushRef="#br0" timeOffset="116841.99">1495 14025 1347 0,'0'0'948'0,"0"0"-805"16,0 0-118-16,0 0-25 15,0 0 0-15,139 0-1 16,-100 0-173-16,-5 0-677 0</inkml:trace>
  <inkml:trace contextRef="#ctx0" brushRef="#br0" timeOffset="120888.63">2342 13469 1077 0,'0'0'315'15,"0"0"-113"-15,0 0-84 16,0 0 92-16,0 0-7 16,0 0-23-16,0 0-75 15,2-24-55-15,-2 24 35 16,0 0-48-16,-4 0 2 15,-9 0-39-15,-14 17 3 16,-10 6-12-16,-13 9 9 16,-6 2 0-16,0 2-13 15,3-4 13-15,8-4 0 16,10-9 0-16,12-8 15 16,13-4-14-16,10-7 8 15,2 0-2-15,27 0 13 0,13-12-19 16,9-2-1-16,1 2 3 15,-1 4 9-15,-6 3-22 16,-10 5 10-16,-6 0-33 16,-6 0-46-16,-8 8-151 15,-7 5-92-15,0-4-203 16,-6-2-365-16</inkml:trace>
  <inkml:trace contextRef="#ctx0" brushRef="#br0" timeOffset="121076.98">2354 13513 1483 0,'0'0'546'0,"0"0"-391"0,0 0-108 15,0 0-24 1,0 0 103-16,0 0-13 0,-41 104-36 16,30-63-56-16,3-1-9 15,0-6-12-15,8-7-9 16,0-4-101-16,14-19-158 15,11-4-52-15,1 0-624 0</inkml:trace>
  <inkml:trace contextRef="#ctx0" brushRef="#br0" timeOffset="121306.76">2537 13525 1932 0,'0'0'355'0,"0"0"-243"0,0 0-84 16,0 0 19-16,0 0 65 15,0 0-24-15,0 0-6 16,-12 116-24-16,12-85-37 16,12-7 6-16,-2-4-27 15,3-4 12-15,-3-6-18 16,-1-2 6-16,-5-2-2 16,-4-3-114-16,0 0-45 15,-9-3-56-15,-13-6-120 16,-3-12-528-16</inkml:trace>
  <inkml:trace contextRef="#ctx0" brushRef="#br0" timeOffset="121422.88">2508 13515 776 0,'0'0'1134'15,"0"0"-775"-15,0 0-161 0,0 0-146 16,137-74-32-16,-99 74-20 16,1 0-11-16,9 21-131 15,-7 5-323-15,-6-6-1265 0</inkml:trace>
  <inkml:trace contextRef="#ctx0" brushRef="#br0" timeOffset="121625.12">3102 13589 1913 0,'0'0'510'0,"0"0"-283"16,0 0-19-16,0 0-135 15,0 0-3-15,0 0-32 16,0 0-25-16,54 0-26 0,-21 0-22 16,1 0-132-16,1 4-78 15,-10 4-238-15,-11-4-163 0</inkml:trace>
  <inkml:trace contextRef="#ctx0" brushRef="#br0" timeOffset="121774.22">3223 13529 2138 0,'0'0'520'0,"0"0"-499"16,0 0 1-16,0 0-16 0,0 0 1 15,0 0 14-15,-96 137-21 16,90-77-82-16,3-10-126 16,3-14-456-16</inkml:trace>
  <inkml:trace contextRef="#ctx0" brushRef="#br0" timeOffset="122093.43">3559 13527 2034 0,'0'0'374'0,"0"0"-294"16,0 0-67-16,0 0 5 16,0 0-4-16,0 0 81 15,0 0-44-15,-6 97-26 16,6-67 21-16,8-2-45 16,-3-5 14-16,0-2-7 15,-3-5 6-15,-2-4-28 16,0-4 14-16,0-4-126 15,0-4 35-15,-18-4-109 16,1-18-305-16,3-4-401 0</inkml:trace>
  <inkml:trace contextRef="#ctx0" brushRef="#br0" timeOffset="122412.89">3559 13527 1642 0,'60'-77'266'0,"-39"74"-213"15,4 3-22-15,1 0-31 16,3 0 0-16,-3 3 45 15,1 9-8-15,-2-1 25 16,-5-1 96-16,-7 0-19 16,-1 0-33-16,-8 4-65 15,-2 3 16-15,-2 8 37 16,0 3-55-16,0 4-2 16,0 0-5-16,0-3-31 15,3-4 31-15,7-6-23 16,11-5-8-16,6-8 29 0,4-6-23 15,4 0-7 1,1-16 0-16,-3-12-27 0,-10-4-16 16,-10-7-32-16,-10 2 0 15,-3 0 70-15,-8 5 5 16,-9 8 0-16,-10 13-5 16,-16 11-180-16,6 1-206 15,1 15-595-15</inkml:trace>
  <inkml:trace contextRef="#ctx0" brushRef="#br0" timeOffset="123381.86">2035 13929 1438 0,'0'0'345'15,"0"0"-147"-15,0 0-53 16,0 0-5-16,0 0 23 16,0 0-68-16,0 0-52 0,10-15-25 15,7 15-18 1,3 0 25-16,4 0-25 0,5 0 0 15,4 0-2-15,6 7 2 16,0-2 0-16,3-1 5 16,8-2 11-16,4-2-16 15,1 0 0-15,6 0 1 16,-3 0 8-16,1-2-9 16,1-2 0-16,-2 4-1 15,-2 0 2-15,-2 0 1 16,-5 0-2-16,-2 0 0 15,-5 0-3-15,-2 0 3 16,-4 0 0-16,-1 0-1 16,-1 0 8-16,-3 0-13 0,2 0 6 15,-4 0 0-15,2 0-13 16,1 3 11-16,-1 2 2 16,1 2 0-16,-1-4 12 15,2-1-17-15,1 0 5 16,3-2 0-16,1 0-7 15,0 0 7-15,2 0 0 16,-4 0 0-16,2 0 0 16,-7 0-12-16,-2 0 12 15,-2 0 0-15,-5 5-10 16,1-1 10-16,-4-1 0 16,6 1-1-16,2-1 2 15,2 1-4-15,4-3 3 0,7-1 0 16,1 0-4-16,1 0 13 15,0 0-9-15,-4 0 0 16,0-4 9-16,-7 3-14 16,-6 1 5-16,-8 0-19 15,-7 0-154-15,-6 0-211 16,-4 4-703-16</inkml:trace>
  <inkml:trace contextRef="#ctx0" brushRef="#br0" timeOffset="125505.72">2193 14512 1013 0,'0'0'192'15,"0"0"-137"-15,0 0-37 16,0 0 67-16,0 0 23 15,0 0 28-15,0 0-51 16,0-18-11-16,0 18 36 16,-5 0-13-16,1 0-2 15,2 0-28-15,-2 0-33 16,-3 6 40-16,2 10-19 16,-2 4-14-16,3 5 35 0,4-2-54 15,0 3 9 1,0 0-7-16,0-3-18 0,0 2 7 15,7-5-13-15,-3 1 1 16,1-6 7-16,-3-3-7 16,0-2-2-16,1-4-68 15,-3-6-131-15,0 0-51 16,0 0-79-16</inkml:trace>
  <inkml:trace contextRef="#ctx0" brushRef="#br0" timeOffset="126073.73">2153 14483 117 0,'0'0'1545'0,"0"0"-1359"16,0 0-134-16,0 0-21 0,127-44-13 15,-92 42 52-15,-1 1-26 16,-3 1-31-16,-4 0 21 16,-5 1-15-16,-9 13 30 15,-8 6 60-15,-2 6-41 16,-3 6 42-16,0 3-61 15,-5 1-21-15,-2-3 18 16,5-8-40-16,2-3 6 16,0-8 8-16,11-4-19 15,9-7 32-15,2-3-33 16,1 0-10-16,-6-9-24 16,-3-7-19-16,-7-4 13 15,-7-4-1-15,0 2-19 0,-11-2 59 16,-5 7 1-16,1 0 45 15,7 7 45-15,6 2-43 16,2 2 6-16,4-2-53 16,21-1-7-16,4 1-1 15,4 5-47-15,1 1 2 16,-5 2 52-16,-7 0 1 16,-6 16 0-16,-7 5 43 15,-7 10 17-15,-2 1 59 16,0 2-53-16,0-1-38 15,0-6-8-15,0-7-11 16,0-8 8-16,15-3 3 16,4-9-19-16,3 0-2 0,1-14-37 15,-4-11-27 1,-7-7-6-16,-8-3-29 0,-4 2 64 16,0 1 12-16,0 4-22 15,-6 12 22-15,-2 14-109 16,4 2-230-16,2 0-406 0</inkml:trace>
  <inkml:trace contextRef="#ctx0" brushRef="#br0" timeOffset="126308.86">3025 14580 1405 0,'0'0'634'16,"0"0"-430"-16,0 0-39 16,0 0-46-16,0 0 39 15,0 0-84-15,0 0-73 16,64-22-2-16,-28 22-1 16,1 0-56-16,-5 0-54 15,-3 0-149-15,-9 0-98 16,-5 3-189-16,-11-3-113 0</inkml:trace>
  <inkml:trace contextRef="#ctx0" brushRef="#br0" timeOffset="126458.96">3189 14464 876 0,'0'0'818'0,"0"0"-490"16,0 0-230-16,0 0-92 16,0 0 81-16,0 0-66 15,-42 114-4-15,38-72-17 16,4-3-53-16,2-7-107 15,15-11-329-15,4-13-792 0</inkml:trace>
  <inkml:trace contextRef="#ctx0" brushRef="#br0" timeOffset="126726.43">3448 14490 1485 0,'0'0'367'0,"0"0"-260"16,0 0-105-16,0 0 94 0,0 0 71 15,-118 97-28-15,89-71-32 16,7-6-73-16,9-8-10 16,7-7-14-16,6 1-8 15,0-6 36-15,23 0-32 16,8 0 2-16,5 0-7 16,2 0 0-16,0 0-1 15,-3 0 0-15,1 0-10 16,-3 2 9-16,-2-1-129 15,-4-1-112-15,-4 0 23 16,-10-3-77-16,-4-11-219 16,-9-2-584-16</inkml:trace>
  <inkml:trace contextRef="#ctx0" brushRef="#br0" timeOffset="126855.86">3615 14575 1209 0,'0'0'665'16,"0"0"-354"-16,0 0-91 0,0 0-145 15,0 0-34-15,0 0 40 16,0 0-32-16,-104 137-5 15,94-98-23-15,8-2-21 16,2-4-40-16,0-8-150 16,14-6-198-16,1-15-570 0</inkml:trace>
  <inkml:trace contextRef="#ctx0" brushRef="#br0" timeOffset="127328.56">3738 14564 1352 0,'0'0'873'16,"0"0"-873"-16,0 0 41 16,0 0-11-16,0 0 128 15,0 0-34-15,-58 102-23 16,58-79-80-16,2-4 16 16,16-5-22-16,5-6-14 15,-4-8-1-15,1 0-13 16,-7 0-51-16,-3 0-5 15,-8-18-19-15,-2-3-1 16,0-4-28-16,0-3 82 16,0 3 35-16,0-1 44 15,4 9 23-15,9 2-33 16,6 8-28-16,-4 5 23 0,1 2-15 16,-5 2 2-16,-2 16 32 15,-5 6 4-15,-1 4 48 16,-3-1 8-16,0 2-43 15,0-3 14-15,6-4-57 16,10-5-11-16,4-9 29 16,11-6-39-16,4-2 18 15,6-12-19-15,-1-14 3 16,-7-9-12-16,-8-3-10 16,-12-2-19-16,-11 4 37 15,-2 3-50-15,-4 10-12 16,-20 11-38-16,-17 12-96 15,6 0-123-15,-1 15-503 0</inkml:trace>
  <inkml:trace contextRef="#ctx0" brushRef="#br0" timeOffset="128404.69">1317 15608 1536 0,'0'0'585'0,"0"0"-337"0,0 0 11 16,0 0-32-16,0 0-27 15,0 0-80-15,0 0-33 16,-7-5-30-16,7 5-51 16,18 0-12-16,7 0 6 15,8 0-53-15,3 0-11 16,-3 5-110-16,-2 12-210 16,-8-5-268-16,-12 0-1207 0</inkml:trace>
  <inkml:trace contextRef="#ctx0" brushRef="#br0" timeOffset="128531.78">1433 15744 1945 0,'0'0'739'0,"0"0"-616"0,0 0-103 15,0 0-20 1,0 0 0-16,0 0-38 0,116 5-194 16,-81-1-405-16</inkml:trace>
  <inkml:trace contextRef="#ctx0" brushRef="#br0" timeOffset="133333.76">2182 15490 1612 0,'0'0'352'0,"0"0"-71"15,0 0-36-15,0 0 33 16,0 0-114-16,0 0-72 16,0 0-12-16,-9-15-21 15,9 6-35-15,11 0 30 16,16-7-54-16,8-3-3 15,13 3-8-15,4-4 5 16,7 3 6-16,3-2-13 16,-2 1-38-16,-2 2 28 15,-8 2-59-15,-8 2-9 0,-11 1 4 16,-7 6 9-16,-11-2 55 16,-5 6 23-16,-6-3 0 15,-2 4 82-15,0 0-25 16,0 0-14-16,0 0-1 15,0 0-33-15,0 0 9 16,0 0-18-16,0 0 8 16,0 0-32-16,-10 14 24 15,0 6 0-15,-3 4 12 16,-1 2-12-16,1 4 21 16,-1-2-21-16,3 0 9 15,0-2-21-15,4 0 12 0,2-2-9 16,5-2-97-16,0-5-225 15,14-9-220-15,4-8-621 0</inkml:trace>
  <inkml:trace contextRef="#ctx0" brushRef="#br0" timeOffset="133750.63">3102 15228 1652 0,'0'0'335'0,"0"0"-116"16,0 0-12-16,0 0-78 16,0 0-84-16,0 0-26 0,0 0 14 15,-64 20-33-15,53 2 50 16,7-1-26-16,2 0-23 16,2-1 10-16,0-4-5 15,0-4-6-15,6-3 0 16,3-8-21-16,-1-1 8 15,2 0-26-15,-6-1 11 16,-4-20-9-16,0-2-72 16,0 0 47-16,0 3 53 15,0 4 9-15,0 6 122 16,0 8-12-16,0 2-104 16,0 5 2-16,0 20-2 15,0 11 98-15,0 4-20 16,0-2-44-16,0-2 23 15,-4-4-48-15,-10-6-8 0,-1 1 13 16,-6-1-11-16,-3-2-18 16,-12 3-87-16,5-4-219 15,4-9-381-15</inkml:trace>
  <inkml:trace contextRef="#ctx0" brushRef="#br0" timeOffset="134972.41">3089 15252 1086 0,'0'0'336'0,"0"0"-131"16,0 0-50-16,0 0-43 16,0 0 33-16,0 0-31 15,0 0 4-15,-20-26 11 16,20 26-8-16,0-2 48 15,-2 2-50-15,2-3-46 16,-5 3 9-16,-1-1-56 16,-6 1-16-16,-5 0-10 15,-8 0-1-15,-6 4-7 16,-2 12 8-16,-1 6 0 0,1 4-3 16,4-2 12-16,6-2-9 15,7-2 0-15,8-4 12 16,6-3-12-16,2-6 0 15,0 1 0-15,8-2-10 16,15-4 10-16,4-2 0 16,4 0-1-16,0-6-31 15,0-11 25-15,-2-6-56 16,-4 0-21-16,-6-2 35 16,-3 3 13-16,-7 6 36 15,-5 8 57-15,-4 1-15 16,0 7 14-16,0 0-50 15,0 0-6-15,0 11-6 0,0 13-24 16,0 10 30-16,-8 8 26 16,1 0-26-16,-3 0 41 15,-2-4-35-15,1-10 17 16,-1-1 19-16,1-8-32 16,1-6 14-16,0-5 9 15,4-4-33-15,-1-4 59 16,5 0-58-16,0 0 5 15,0 0-6-15,-1 2-17 16,-4 10-143-16,-2-2-439 16,5 0-253-16</inkml:trace>
  <inkml:trace contextRef="#ctx0" brushRef="#br0" timeOffset="135657.18">2033 15758 1410 0,'0'0'537'0,"0"0"-326"16,0 0 42-16,0 0-109 15,0 0-78-15,0 0-30 16,0 0-14-16,124 0 71 15,-66 0-20-15,11 0-8 16,10 7 10-16,10 1-55 0,6-2 20 16,10-2-7-1,2-3-33-15,-2 2 21 0,-2-3-21 16,-10 3-24-16,9 0-61 16,-23-1-260-16,-23 0-304 0</inkml:trace>
  <inkml:trace contextRef="#ctx0" brushRef="#br0" timeOffset="136376.84">1977 16238 1822 0,'0'0'468'0,"0"0"-367"15,0 0 69-15,0 0-13 16,0 0-41-16,0 0-66 15,0 0-50-15,140-73-12 0,-79 34-45 16,-1 0-7-16,-4-4 51 16,-8 2-45-16,-8 9 22 15,-13 6 27-15,-11 13 9 16,-10 4 16-16,-6 9 20 16,0 0-26-16,0 2-10 15,-8 21 3-15,-6 5-3 16,1 8 33-16,2 10-15 15,-1 2 33-15,2 2-51 16,1 2 1-16,1-2-10 16,8 1-143-16,0-14-232 15,0-14-675-15</inkml:trace>
  <inkml:trace contextRef="#ctx0" brushRef="#br0" timeOffset="137213.2">2635 16075 1020 0,'0'0'787'0,"0"0"-663"15,0 0-67-15,0 0 93 16,0 0 3-16,0 0-55 16,0 0-12-16,-88 79-10 15,88-49 27-15,0-2-18 16,7 7-26-16,11-8-8 16,-1-1-45-16,2-1 11 15,-4-7-17-15,-3-3 9 16,-4-4-11-16,-8 1 2 15,0-3 0-15,0 2-9 16,-20-5 9-16,-6-4-6 16,-5-2-21-16,2 0-6 15,4 0 24-15,7-10 15 16,9-6-6-16,7 0 45 16,2 0-31-16,11-6-14 0,20 2-17 15,10-3-38-15,3-1 18 16,3-1-69-16,-1-4-3 15,-6 7 68-15,-6-2-4 16,-12 4 33-16,-10 2 3 16,-12 2 9-16,0 0 3 15,-12 2-3-15,-15 4 0 16,-4 3-1-16,-2 4 1 16,2 3 0-16,4 0 24 15,5 0-24-15,8 3 26 16,8 4-26-16,6 5 0 15,0 0 9-15,8 0-1 16,19-3 6-16,9 4-14 0,7-6 8 16,3-7-10-1,5 0 2-15,1 0-13 0,-1-9 12 16,-6-5 1-16,-10 8 15 16,-12 2 16-16,-15 4-24 15,-8 0 19-15,0 22-26 16,-12 14 68-16,-11 6 44 15,-2 5-78-15,7-1 25 16,5-5-28-16,11-6-15 16,2-5 23-16,2-10-37 15,21-8 17-15,10-7 4 16,2-5-13-16,5-15-6 16,-4-16-4-16,-7-8-27 0,-13-1 27 15,-12-5-50-15,-4 4-15 16,-18 7-65-16,-28 5 0 15,1 12-38-15,5 12-434 0</inkml:trace>
  <inkml:trace contextRef="#ctx0" brushRef="#br0" timeOffset="141628.64">7953 9111 582 0,'0'0'815'0,"0"0"-531"15,0 0-105-15,0 0-35 16,0 0-53-16,0 0 69 16,0 0-50-16,2-31-23 15,-2 31 44-15,0 0-29 16,0 0 8-16,0 0-19 16,0 0-72-16,0 0 5 15,0 3-24-15,0 22-16 16,-4 7 1-16,-5 12 15 15,2 4 0-15,-2 2 1 16,5-2 17-16,0-6-14 16,-1-5-4-16,5-7-77 0,0-7-111 15,0-6-284-15,0-11-276 0</inkml:trace>
  <inkml:trace contextRef="#ctx0" brushRef="#br0" timeOffset="141858.14">7641 9019 1026 0,'0'0'947'0,"0"0"-559"0,0 0-148 15,0 0-75-15,0 0-99 16,0 0-47-16,0 0-10 15,142-41 2-15,-76 41-4 16,-2 7-7-16,14 18-113 16,-18-6-155-16,-13 0-429 0</inkml:trace>
  <inkml:trace contextRef="#ctx0" brushRef="#br0" timeOffset="142548.84">8098 9358 887 0,'0'0'359'15,"0"0"-126"-15,0 0-22 16,0 0-69-16,0 0 15 16,0 111-53-16,0-87 24 15,0-2-47-15,0-6-66 16,-2-4 17-16,0-4-32 16,2-7 0-16,0-1 19 0,0 0 2 15,4-11-21 1,11-13-74-16,10-7-37 0,2 0 30 15,2-1 27-15,-4 6 54 16,-6 7 19-16,-3 11 29 16,-9 8-5-16,-3 0-24 15,-4 11 37-15,0 12 66 16,0 5-50-16,0 2-37 16,0 1 0-16,0-4-34 15,0-6 18-15,18-5 3 16,9-9-22-16,4-7 29 15,9 0-29-15,-2-7-40 16,0-18-17-16,-2-6-57 16,-5-12-36-16,-8-2-22 0,-13-3-26 15,-1 2 101-15,-9 3 97 16,0 11 156-16,-2 12 72 16,-11 10-54-16,1 10-103 15,1 0-71-15,1 21 11 16,2 12 30-16,6 6-20 15,2 7 38-15,0 0 2 16,2-2-60-16,12-2 39 16,-3-4-40-16,1-9 6 15,-4-3-9-15,-6-5 3 16,-2-7 0-16,0-3-10 0,-8-2-27 16,-13-6-36-1,-12-3-114-15,4-14-184 0,4-7-763 0</inkml:trace>
  <inkml:trace contextRef="#ctx0" brushRef="#br0" timeOffset="142713.97">8450 8793 2027 0,'0'0'613'15,"0"0"-377"-15,0 0-152 16,0 0-84-16,0 0-40 15,0 0 39-15,-80 162-24 16,51-74-85-16,0-7-424 0</inkml:trace>
  <inkml:trace contextRef="#ctx0" brushRef="#br0" timeOffset="143568.28">9458 9124 1470 0,'0'0'504'15,"0"0"-226"-15,0 0-117 16,0 0-92-16,0 0 29 0,0 0-34 15,0 0-8 1,20-10-26-16,11 10-21 0,10 0-3 16,3 12-6-16,1 4 2 15,-1 4-11-15,-11 7 9 16,-6 4-1-16,-12 3 1 16,-15 5-6-16,0 4 6 15,-31 3 12-15,-22 4-6 16,-7 3 51-16,-10-6-57 15,8-4 0-15,9-11 14 16,15-10-5-16,14-10 0 16,14-8-9-16,10-2 1 15,0 0 46-15,25-2-46 0,13 2 0 16,9 0 3 0,7 1 11-16,-2 0-30 0,2 3-15 15,0 2-161-15,-14 1-63 16,-11-4-408-16</inkml:trace>
  <inkml:trace contextRef="#ctx0" brushRef="#br0" timeOffset="144004.22">9373 9443 1943 0,'0'0'681'0,"0"0"-511"15,0 0-40-15,0 0-77 16,0 0-43-16,0 0 11 16,0 0-21-16,138-15-12 15,-51 15-90-15,-15 7-218 16,-12 1-282-16</inkml:trace>
  <inkml:trace contextRef="#ctx0" brushRef="#br0" timeOffset="144287.63">10144 9462 1967 0,'0'0'675'0,"0"0"-534"16,0 0-26-16,0 0-37 15,0 0-63-15,0 0 17 16,0 0-32-16,79 7-20 16,-50 10-107-16,-8 3-217 0,-9-8-340 0</inkml:trace>
  <inkml:trace contextRef="#ctx0" brushRef="#br0" timeOffset="144417.72">10115 9656 2263 0,'0'0'655'0,"0"0"-609"16,0 0-46-16,0 0-60 16,116-13-119-16,-58 6 48 15,-8 2-260-15,-10-2-1016 0</inkml:trace>
  <inkml:trace contextRef="#ctx0" brushRef="#br0" timeOffset="145726.17">12189 9075 1141 0,'0'0'917'16,"0"0"-657"-16,0 0-170 15,0 0-72-15,0 0-12 16,0 0-3-16,154-60-3 15,-114 38-6-15,-3 0 4 16,-8 0-110-16,-2 0-44 16,-14-2-17-16,-8 2 44 15,0 1 77-15,-5 0 18 16,0 3 34-16,0 2 61 16,-7 4 36-16,2 6-16 15,1 1 18-15,-1 5-60 0,3 0-8 16,2 5-31-1,-2 19 0-15,-2 10 52 0,-3 7-9 16,4 10 59-16,-8 4-46 16,7 4-14-16,-7 0 28 15,2-3-59-15,-2-4-3 16,-2-9-1-16,1-8 10 16,-1-9-13-16,-1-9-4 15,6-8-11-15,-1-6 4 16,-3-3-17-16,12 0 9 15,0-21-25-15,0-7-147 16,21-10 11-16,8-2 24 16,6 0 70-16,5 6 82 15,-6 8 0-15,2 8 17 0,-9 8 45 16,-8 6 67-16,-3 4 54 16,-5 0-33-16,-7 5-61 15,-2 13-4-15,-2 7-23 16,0 3-8-16,0 2-23 15,-2 0-23-15,-9 0-16 16,5 5-40-16,-4-12-159 16,8-7-292-16</inkml:trace>
  <inkml:trace contextRef="#ctx0" brushRef="#br0" timeOffset="145986.67">13047 9094 2126 0,'0'0'535'15,"0"0"-459"-15,0 0-76 16,0 0-36-16,0 0 30 16,138 14-40-16,-93-8-82 15,-5-5-409-15</inkml:trace>
  <inkml:trace contextRef="#ctx0" brushRef="#br0" timeOffset="146661.96">13649 9154 1982 0,'0'0'563'0,"0"0"-496"15,0 0-67-15,0 0-22 16,0 0-25-16,0 0 47 16,125-94 0-16,-92 68-68 15,-6-1-67-15,-8-1-119 16,-5 2 13-16,-3-2 106 0,-11 2 135 16,0 6 12-16,0 4 169 15,0 8 46-15,-6 6-67 16,-1 2-141-16,-5 4-13 15,6 20-10-15,-3 10 11 16,3 12 64-16,-4 8-1 16,4 6-40-16,-3 5 20 15,-3-2-48-15,-1-5 7 16,3-7 1-16,-4-10 0 16,-1-8-4-16,-6-10-6 15,6-9 6-15,-5-11 3 16,-3-3-9-16,10 0 0 15,4-15-4-15,9-11 4 16,0-6-9-16,20-5-11 16,11 3 20-16,5 4 39 0,2 6 10 15,2 6-49-15,4 6-10 16,6 3-151-16,-15 4-214 16,-4-2-890-16</inkml:trace>
  <inkml:trace contextRef="#ctx0" brushRef="#br0" timeOffset="147166.66">14005 9224 1558 0,'0'0'280'16,"0"0"-272"-16,0 0-8 15,0 0 0-15,0 0 96 16,0 0 79-16,0 0-38 16,0-18-102-16,0 18 2 15,0 0-35-15,0 0 28 16,0 0-17-16,0 0-1 15,0 0-10-15,0 0-2 16,0 0 0-16,0 0 8 0,0 0 1 16,0-3 22-16,0 3 34 15,0-3-25-15,5-3 18 16,8 1-58-16,-2 2 0 16,3 1-1-16,1 2-7 15,-1 0 8-15,-3 0 0 16,-7 7 5-16,-4 14-5 15,0 5 31-15,-19 6 39 16,-10 0 22-16,4-2-41 16,2-8-1-16,19-6-28 15,4-4-15-15,4-2 25 16,30-3-20-16,11-4-12 16,3-3-62-16,24 0-176 0,-14-3-289 15,-14-8-1219-15</inkml:trace>
  <inkml:trace contextRef="#ctx0" brushRef="#br0" timeOffset="148554.04">11031 9663 1355 0,'0'0'353'0,"0"0"-207"16,0 0-90-16,0 0 29 15,0 0 60-15,0 0-69 16,0 0 49-16,39-14-55 16,-15 8-2-16,0 2 18 15,10 1-68-15,-3 3-1 0,3-3-16 16,2 3 14-16,1 0-8 15,5 0-7-15,1 0 0 16,6 0-8-16,0 0 8 16,-3 0 0-16,8 0-1 15,-2 0 17-15,-1 0-17 16,2 3 1-16,-4 0 0 16,5-1-13-16,-5 0 14 15,-2-2-1-15,-3 0 0 16,1 0 19-16,-3 0-21 15,-1 0 2-15,-8 0 0 16,3 0-13-16,-5 0 13 16,0 2 0-16,-4 2 0 15,0 0 2-15,0 0-20 16,-6 0 17-16,6-2-2 0,-2 0-14 16,2 1 23-16,-3-3-6 15,5 3 0-15,-2-1 6 16,1 0-12-16,7 0 6 15,-2 1 0-15,-2-3-7 16,7 0 5-16,-3 2 2 16,3-2 0-16,-5 0 7 15,6 0-10-15,-6 0 3 16,5 0 0-16,-3 0-7 16,6 3 7-16,-1-1 0 15,0 0 0-15,3 0 9 16,1 1-13-16,1-3 4 0,1 3 0 15,4-1-2 1,0 2 2-16,2-2 0 0,4 0 0 16,2 0 9-16,4 0-16 15,-2 1 7-15,7-2 0 16,-5-1-8-16,3 2 17 16,-3 0-9-16,-4 2 0 15,5-1 8-15,-5 4-23 16,0-2 15-16,0 0 0 15,2 1-1-15,0-2 12 16,7 0-11-16,-5 0 0 16,5-2 1-16,-5 0-5 15,6-2 4-15,-6 2 0 0,1-2 3 16,-5 0 9 0,-10 0-4-16,-5 0-8 0,-12 0-28 15,-16 2-32-15,-5 1-175 16,-10-3-537-16</inkml:trace>
  <inkml:trace contextRef="#ctx0" brushRef="#br0" timeOffset="149215.84">10730 10832 1313 0,'0'0'653'0,"0"0"-476"15,0 0-99-15,0 0-60 16,0 0 61-16,0 0 32 16,128 28-28-16,-82-8-3 15,8 6-22-15,-2 0-49 16,-6 0 20-16,-3 1-29 15,-8-4-42-15,7-4-98 16,-6-5-239-16,-11-8-877 0</inkml:trace>
  <inkml:trace contextRef="#ctx0" brushRef="#br0" timeOffset="149873.6">11488 9974 561 0,'0'0'996'0,"0"0"-712"16,0 0-143-16,0 0-46 15,0 0 7-15,0 0-65 16,0 0-30-16,0 46 157 16,-2 0-69-16,-9 12 12 15,-4 12 11-15,-1 9-26 16,-2 3 19-16,-4 2-45 16,4-4-44-16,-2-3 32 15,2-7-53-15,7-4-1 16,0-5 0-16,2-6 14 15,5-3-12-15,-6-8-2 16,8-2-64-16,-2-7-118 16,-3-12-139-16,3-8-228 15,2-10-1065-15</inkml:trace>
  <inkml:trace contextRef="#ctx0" brushRef="#br0" timeOffset="151062.94">11618 9994 660 0,'0'0'607'16,"0"0"-304"-16,0 0-189 16,0 0 3-16,0 0 10 15,0 0-62-15,0 0 18 16,58-18-49-16,-34 18 3 15,7 0 25-15,-2 0-21 0,12 0 9 16,-3 0-12-16,4 0-37 16,3-2 41-16,1 0-11 15,1 2-24-15,5-2-2 16,-2 0 7-16,6-1-12 16,-2 0 0-16,0 1 1 15,-4 0-8-15,4 0 7 16,-7-3 0-16,2 4-2 15,-6-1 16-15,-8 2-15 16,5 0 1-16,-9 0 0 16,0 0-12-16,3 0 12 15,-3 0 0-15,0 3-6 16,0-1 17-16,8 1-12 0,-4-3 1 16,5 0 0-16,3 0-7 15,-1 0 7-15,2 0 0 16,1 0 3-16,5 0 10 15,-4 0-9-15,-1 0-4 16,-3-5 0-16,-2 2-12 16,-1 1 12-16,-6-3 0 15,-2 3-1-15,-4 2 19 16,1 0-17-16,-1 0-1 16,2 0 0-16,0 0-12 15,4 0 12-15,4 2 0 16,-2-2 0-16,7 0 11 0,0 0-11 15,1 0 0 1,1 0 0-16,6 0-9 0,-1 0 9 16,-5 0 0-16,8 0 0 15,-4 0 10-15,4 0-12 16,-3 0 2-16,2 0 0 16,-2 0-14-16,3 3 14 15,-4-3 0-15,2 2 0 16,-4-2 16-16,-1 0-15 15,-3 2-1-15,-1 1 0 16,1 2-8-16,-5-1 9 16,11 0-1-16,-4-3 0 15,3 4 10-15,-3-5-10 0,8 2 7 16,-3-2 1-16,2 0 20 16,-2 0-21-16,-7 0-7 15,3 0 0-15,-11 0-158 16,-17 0-203-16</inkml:trace>
  <inkml:trace contextRef="#ctx0" brushRef="#br0" timeOffset="152767">11598 10597 1625 0,'0'0'603'0,"0"0"-437"15,0 0-93-15,0 0-60 16,0 0 79-16,0 0-26 15,0 0-65-15,80-32-2 16,-48 18-14-16,-8-2-64 16,0 0 18-16,-8-1-77 15,-5 0 7-15,-7-1 35 16,-4 2-5-16,0 4 73 16,-11 3 26-16,-5 2 2 15,1 7-7-15,-1 0 7 16,3 9 0-16,5 16 7 0,-4 7 4 15,3 8 70-15,-2 11 39 16,4 7-6-16,-2 4 13 16,5 5-82-16,-5-4-8 15,3-1 5-15,-4-8-41 16,-5-7 19-16,-1-11-18 16,-9-6 7-16,4-11 13 15,-4-7-20-15,3-6-2 16,1-6 40-16,8-3-39 15,13-21 44-15,0-13-45 16,23-6 10-16,17-6 2 16,9 3 0-16,9 0-11 0,2 5-1 15,3 8-52-15,10-3-52 16,-17 10-153-16,-10 3-425 0</inkml:trace>
  <inkml:trace contextRef="#ctx0" brushRef="#br0" timeOffset="152975.7">12104 10345 1640 0,'0'0'404'0,"0"0"-220"16,0 0 1-16,-105 108-29 15,76-48 14-15,7 2-58 16,8 3-96-16,12-4 23 15,2-4-39-15,0-10-40 0,23-8-72 16,12-11-110-16,1-10-278 16,-7-11-1036-16</inkml:trace>
  <inkml:trace contextRef="#ctx0" brushRef="#br0" timeOffset="153285.37">12106 10735 745 0,'0'0'770'0,"0"0"-489"16,0 0-52-16,0 0-8 15,0 0-23-15,0 0-73 16,0 0-91-16,63-53-34 0,-34 31-59 16,0-2-25-16,-8-2-24 15,-5-1-71-15,-5 4 41 16,-1 2 132-16,-8 7 6 15,-2 6 293-15,0 8-122 16,0 0-109-16,-4 14-41 16,-10 15-10-16,-1 8 60 15,-4 9-48-15,6 0-17 16,6 0-6-16,3-5-17 16,4-1-98-16,0-12-162 15,0-12-550-15</inkml:trace>
  <inkml:trace contextRef="#ctx0" brushRef="#br0" timeOffset="153449.57">12372 10682 2133 0,'0'0'592'0,"0"0"-539"15,0 0-53-15,0 0-2 16,0 0-19-16,127-6-77 15,-83 6-229-15,-1 0-801 0</inkml:trace>
  <inkml:trace contextRef="#ctx0" brushRef="#br0" timeOffset="153922.07">12665 10680 1846 0,'0'0'381'0,"0"0"-299"15,0 0-39-15,0 0 89 16,0 0 2-16,0 0-91 16,0 0-43-16,70-35-102 15,-55 21 19-15,1-2-68 16,-5 0-72-16,-9-3-16 16,-2 0-37-16,0 1 167 15,0 2 109-15,0 8 216 16,-4 4 59-16,-8 4-191 0,4 7-44 15,-5 19-28 1,-1 11 47-16,-6 11 80 0,4 11-53 16,1 5 4-1,-3 4-7-15,0 0-16 0,5-3 5 16,0-9-62-16,1-8-2 16,3-12-4-16,7-11-4 15,0-11 0-15,2-7 0 16,-2-7 12-16,2 0 14 15,0-8-1-15,0-17-25 16,0-9-25-16,11-5 19 16,9-4 6-16,2 4 13 15,0 5 5-15,5 7-28 16,-2 10 10-16,-5 3-53 16,2 7-54-16,-2-1-132 0,-5 2-131 15,-1-2-510-15</inkml:trace>
  <inkml:trace contextRef="#ctx0" brushRef="#br0" timeOffset="154132.54">13002 10395 1487 0,'0'0'743'0,"0"0"-513"16,0 0-180-16,0 0-44 15,0 0 2-15,27 104 91 0,-23-42-40 16,-2 8-9-16,-2 7-32 16,0 1-18-16,-6-1-15 15,-30 8-132-15,7-18-166 16,0-18-473-16</inkml:trace>
  <inkml:trace contextRef="#ctx0" brushRef="#br0" timeOffset="155161.67">13410 10340 1083 0,'0'0'732'0,"0"0"-508"0,0 0-174 15,0 0-4 1,0 0 60-16,-62 145 24 0,48-77-12 16,10 8-52-16,-3 3 10 15,7-5-64-15,0-5-3 16,0-10-18-16,19-9-26 16,14-13-84-16,-4-13-222 15,0-16-1079-15</inkml:trace>
  <inkml:trace contextRef="#ctx0" brushRef="#br0" timeOffset="155610.17">13791 10413 1691 0,'0'0'498'0,"0"0"-422"15,0 0 7-15,0 0-36 0,0 0-35 16,0 0-8-16,0 0-4 15,85-99-7-15,-74 67-43 16,-4 1-26-16,0-1 66 16,-3-1-18-16,-4 6 28 15,0 6 40-15,0 7 96 16,0 10 27-16,0 4-142 16,0 8-12-16,0 23-9 15,0 15 19-15,-9 12 5 16,7 5 8-16,-5 4-26 15,0-3-1-15,5-4-5 16,-2-6-52-16,-3-1-59 16,5-15-243-16,2-14-505 0</inkml:trace>
  <inkml:trace contextRef="#ctx0" brushRef="#br0" timeOffset="155753.5">13693 10615 2018 0,'0'0'560'0,"0"0"-508"16,0 0-21-16,129-21-30 16,-77 17-1-16,-3-1 0 15,18 5-77-15,-21 0-266 16,-5 0-643-16</inkml:trace>
  <inkml:trace contextRef="#ctx0" brushRef="#br0" timeOffset="156330">13678 10851 1483 0,'0'0'662'16,"0"0"-544"-16,0 0-112 15,0 0 20-15,0 0 84 16,-41 117-14-16,35-86-8 16,-3-5-4-16,5-4-62 15,-1-8 17-15,5-6-39 0,0-4 1 16,0-4 25 0,0 0-4-16,7-12-22 0,10-14-92 15,17-8-37-15,-1-7 37 16,-2 2-28-16,1 4 120 15,-6 13 36-15,-12 9 39 16,-3 13-37-16,-9 0-16 16,-2 9 46-16,0 16 38 15,0 7-45-15,0 4-34 16,-2-3-6-16,2 2-20 16,0-9-1-16,0-6 0 15,0-6-29-15,12-6-7 16,3-8-19-16,3 0-35 0,-1-6 23 15,6-20-62 1,-5-4 11-16,-3-7-30 0,-1 4 15 16,-3 4 133-16,-7 11 195 15,-2 8 82-15,-2 10-143 16,0 0-134-16,-2 21 0 16,-9 8 79-16,0 11-42 15,-2 5 25-15,4-2-56 16,2 1-6-16,7 2-82 15,0-13-171-15,0-13-392 0</inkml:trace>
  <inkml:trace contextRef="#ctx0" brushRef="#br0" timeOffset="156798.51">14318 10657 1676 0,'0'0'580'16,"0"0"-368"-16,0 0-68 16,0 0-35-16,0 0-32 15,0 0-68-15,0 0 20 16,75-7-29-16,-46 7-7 16,7 0-4-16,-7 0-130 15,-5 0-93-15,-3 0-125 0,-15-2-418 16</inkml:trace>
  <inkml:trace contextRef="#ctx0" brushRef="#br0" timeOffset="156948.91">14493 10527 1737 0,'0'0'502'16,"0"0"-448"-16,0 0-33 15,0 0 21-15,-84 135-41 16,72-96-1-16,12 7-14 15,0-13-285-15,0-11-586 0</inkml:trace>
  <inkml:trace contextRef="#ctx0" brushRef="#br0" timeOffset="157384.29">14910 10517 1380 0,'0'0'214'0,"0"0"-214"16,0 0-159-16,65-120 8 15,-51 78 98-15,-1 3 52 16,-5 4 1-16,2 7 158 16,-6 6 218-16,-4 10 105 15,2 8-167-15,-2 4-145 16,0 0-114-16,0 6-55 15,0 22 16-15,0 12-16 16,-4 10 8-16,-8 8 7 16,6 0-18-16,-3-2 3 15,-2-2-112-15,-3 5-34 0,4-15-230 16,-2-12-496-16</inkml:trace>
  <inkml:trace contextRef="#ctx0" brushRef="#br0" timeOffset="157542.41">14781 10694 2121 0,'0'0'514'0,"0"0"-375"15,0 0-125-15,0 0-5 16,0 0-9-16,127-28 0 16,-82 28-81-16,15 0-207 15,-9 0-315-15,-10 0-801 0</inkml:trace>
  <inkml:trace contextRef="#ctx0" brushRef="#br0" timeOffset="157952.7">14825 10858 1551 0,'0'0'310'0,"0"0"-234"16,0 0-29-16,0 0 8 16,-44 114 82-16,30-80 23 15,6 1-77-15,-1-3-6 16,0-4-49-16,4-4-28 16,5-6 17-16,0-8-17 0,0-8-20 15,0-2-5-15,10-2-21 16,9-20-34-16,8-10-164 15,4-8-122-15,0-4 30 16,6 0 336-16,-6 3 85 16,-5 11 230-16,-8 10 12 15,-2 8-64-15,-14 8-120 16,3 4-97-16,-5 0 6 16,0 18 17-16,0 12-11 15,-7 4-3-15,-9 6-55 16,3 1 0-16,6 1-150 15,-2-10-143-15,9-11-351 0</inkml:trace>
  <inkml:trace contextRef="#ctx0" brushRef="#br0" timeOffset="158521.24">15178 11071 851 0,'0'0'629'15,"0"0"-565"-15,0 0-63 16,0 0 142-16,0 0 154 16,0 0-31-16,0 0-59 0,-65 12-114 15,65-12-41 1,0 0 74-16,0 0-81 0,0-7-32 16,0 4-13-16,0 1-50 15,0 0 24-15,0 2-26 16,0 0 6-16,5 0 45 15,-3 0-20-15,-2 0 13 16,0 0 7-16,0 0-21 16,0 0 12-16,0 0 2 15,0 7 8-15,-11 4-13 16,-1-2 11-16,6-2 2 16,-3-3 0-16,3-1 12 15,-2-3-6-15,6 0-6 16,2 0 6-16,0 0 35 15,0 0-30-15,0 0-1 0,0-9-10 16,12-2 12-16,-8 4-17 16,7-1 5-16,-7 2 0 15,6 1 8-15,-8 5-2 16,2 0 4-16,3 0-10 16,-5 0 3-16,-2 0-18 15,0 7 5-15,-2 12 10 16,-13 8 27-16,-6 3-26 15,3 0 28-15,5 0 19 16,-1-6-47-16,12-4 37 16,2-6-29-16,0-4-8 15,23-6 36-15,10-4-37 0,27-2-68 16,-4-14-92 0,0-5-370-16</inkml:trace>
  <inkml:trace contextRef="#ctx0" brushRef="#br0" timeOffset="159071.81">15496 10435 1659 0,'0'0'585'0,"0"0"-491"16,0 0-93-16,0 0-1 16,0 0 29-16,0 0 87 15,39 145-33-15,-28-82 1 16,-5 8 11-16,-6-1-80 16,0 2 13-16,-2-3-14 15,-23-4-4-15,-1-3 1 16,-5-7-11-16,-14-9-172 15,7-17-289-15,9-14-995 0</inkml:trace>
  <inkml:trace contextRef="#ctx0" brushRef="#br0" timeOffset="159687.91">15176 10043 1335 0,'0'0'725'0,"0"0"-428"15,0 0-146-15,0 0-77 16,0 0 17-16,0 0-60 16,147-9 20-16,-96 9-51 15,0 0 0-15,-1 0 0 0,0 9-101 16,-9-4-192-16,-12-3-576 15</inkml:trace>
  <inkml:trace contextRef="#ctx0" brushRef="#br0" timeOffset="160252.57">15010 9832 1521 0,'0'0'522'0,"0"0"-306"15,0 0 75-15,0 0-59 16,0 0-103-16,0 0-71 15,0 0-56-15,137-18 5 16,-77 18-7-16,11 0 8 16,5 0-35-16,4 0-33 15,32 0-197-15,-21 0-108 0,-15-4-550 16</inkml:trace>
  <inkml:trace contextRef="#ctx0" brushRef="#br0" timeOffset="160597.79">16067 9761 1644 0,'0'0'619'16,"0"0"-407"-16,0 0 17 15,0 0-35-15,0 0-80 16,0 0-95-16,0 0-7 15,105 0-12-15,-69 8-72 16,-5 9-170-16,-4-3-316 16,-16-4-492-16</inkml:trace>
  <inkml:trace contextRef="#ctx0" brushRef="#br0" timeOffset="160727.87">16083 9907 1033 0,'0'0'1282'0,"0"0"-1011"16,0 0-178-16,0 0-43 15,0 0-24-15,129-9-26 16,-84 4-196-16,-5 0-911 0</inkml:trace>
  <inkml:trace contextRef="#ctx0" brushRef="#br0" timeOffset="171080.8">18486 9157 1209 0,'0'0'487'15,"0"0"-327"-15,0 0 17 16,0 0 67-16,0 0-62 15,0 0-68-15,0-53 43 16,0 48-59-16,0 3-11 16,0 2-6-16,0 0-62 0,0 0 26 15,0 0-45-15,-11 9 1 16,-5 16-14-16,1 8 13 16,1 6 0-16,1-2-2 15,11-1 10-15,2-7-9 16,0-10 1-16,11-7 0 15,9-6-24-15,11-6 23 16,7-3-17-16,-5-17-30 16,3-9-40-16,-16-5 46 15,-5 0-37-15,-9 1-26 16,-6 1 81-16,0 6 24 0,-12 6 21 16,1 8 70-1,-3 5-62-15,3 7-29 0,3 0-21 16,-4 16-185-16,-1 7-166 15,9 0-710-15</inkml:trace>
  <inkml:trace contextRef="#ctx0" brushRef="#br0" timeOffset="171249.91">18689 9354 639 0,'0'0'1328'0,"0"0"-1091"16,0 0-199-16,0 0-4 15,0 0-28-15,0 0 10 16,0 0 79-16,-22 136-68 16,1-95 4-16,8-6-31 0,11-8-169 15,2-10-309-15,0-12-516 16</inkml:trace>
  <inkml:trace contextRef="#ctx0" brushRef="#br0" timeOffset="171934.69">18901 9200 512 0,'0'0'1093'15,"0"0"-732"-15,0 0-216 16,0 0-95-16,0 0-33 16,0 0-16-16,0 0 148 15,-89 56-39-15,89-19-32 0,0 0-19 16,2-4-58-1,15-10 7-15,10-9-8 0,2-5-44 16,4-9 33-16,-4 0-96 16,-2-15-127-16,-4-9 29 15,-17-2-82-15,-6-4-24 16,0 2 108-16,-6 3 203 16,-10 4 265-16,5 7 113 15,7 3-94-15,4 6-116 16,0-2-137-16,19-7-31 15,13 1-21-15,8-3-8 16,2-4 29-16,1 4-36 0,-12 0-1 16,-4 5 36-1,-14 6 2-15,-11 3 7 0,-2 2 81 16,0 0-19-16,-25 16 10 16,-4 9-25-16,6 10 4 15,0 2 4-15,7 4-62 16,5-4 29-16,9-6-30 15,2-7 9-15,0-7-11 16,9-7 2-16,5-6-22 16,3-4-2-16,1-2-56 15,-1-17-21-15,-3-8-96 16,-3-4 30-16,0-3 106 16,-4 0 1-16,2 5 60 15,-7 7 149-15,2 13 108 16,1 9-113-16,-3 2-144 0,1 25 16 15,-1 14 7 1,0 10-22-16,-2 2 18 0,0 3 8 16,0-3-27-16,-4-6 45 15,-10-5-33-15,-1-8-3 16,-10-5 15-16,7-9-24 16,-1-8-15-16,-4-12-84 15,7 0-238-15,7-5-712 0</inkml:trace>
  <inkml:trace contextRef="#ctx0" brushRef="#br0" timeOffset="172143.87">19636 9340 1714 0,'0'0'914'0,"0"0"-702"16,0 0-148-16,0 0-64 15,0 0 0-15,150-40-25 16,-86 33 24-16,-6 2-252 16,-6 1-605-16</inkml:trace>
  <inkml:trace contextRef="#ctx0" brushRef="#br0" timeOffset="187405.12">20345 9172 687 0,'0'0'107'15,"0"0"-61"-15,0 0-37 16,0 0-8-16,0 0-1 15,0 0 627-15,4 0-352 0,-4 0-124 16,0 0-57-16,0 0 4 16,0 0-60-16,0 0 12 15,0 0-1-15,0 0-26 16,0 0 32-16,0 0 15 16,0 0-27-16,0 0 67 15,0 0-34-15,0 0-27 16,0 0 16-16,0 0-54 15,-2 0 25-15,-7 0 4 16,-1 4-40-16,-11 14 59 16,3 6-41-16,5 5 1 15,-3 2 27-15,12 1-46 16,4 0 25-16,0-6-25 0,2-6 8 16,16-4-7-1,9-7-1-15,4-8 0 0,5-1-7 16,-3-5-4-16,-4-18-11 15,-11-3-36-15,-5-4-31 16,-6 0 61-16,-7 0-23 16,0 4 51-16,-7 6 60 15,1 4-6-15,-5 6 7 16,-1 8-61-16,-3 2-63 16,-1 10-126-16,5 4-442 0</inkml:trace>
  <inkml:trace contextRef="#ctx0" brushRef="#br0" timeOffset="187611.41">20590 9508 977 0,'0'0'867'16,"0"0"-683"-16,0 0-153 15,0 0-4-15,0 0 79 16,0 0-80-16,0 0-3 16,-84 131-23-16,57-107-71 15,9-7-596-15</inkml:trace>
  <inkml:trace contextRef="#ctx0" brushRef="#br0" timeOffset="187974.98">20710 9411 1403 0,'0'0'211'0,"0"0"-175"15,0 0 5-15,0 0 10 16,77-121-10-16,-64 92 22 0,-5-4-22 16,2 8 75-16,-8 2 70 15,-2 7 48-15,0 8 89 16,0 4-163-16,0 4-87 16,0 0-68-16,0 8 11 15,0 18-16-15,-9 12 0 16,2 6 8-16,-2 7-11 15,5 2 3-15,0 0-2 16,4 3-98-16,0-12-237 16,0-14-338-16</inkml:trace>
  <inkml:trace contextRef="#ctx0" brushRef="#br0" timeOffset="188827.56">21023 9249 933 0,'0'0'366'0,"0"0"-72"15,0 0-86-15,0 0-86 16,0 0 49-16,0 0-51 16,0 0-21-16,-5-14 0 15,5 14-52-15,0 0 29 16,0 0-16-16,0-5-13 16,0-1 17-16,0-3-64 15,7 0-12-15,2 1 1 0,-5-1 21 16,3 6-13-1,-7 3 3-15,2-2 0 0,-2 2 54 16,0 0-37-16,0 0-5 16,2 0-12-16,3 0 14 15,4 0-21-15,-5 12 7 16,3 7 0-16,-7 8-13 16,0 5 29-16,0 1-13 15,-2-1 36-15,-7-3-38 16,0-3 39-16,4-6-40 15,5-3 1-15,0-5-10 16,0-2 18-16,16-6-9 16,9-3 11-16,4-1 2 15,0-3 2-15,4-17-15 16,1-4-34-16,-10-6 33 0,0 0-42 16,-10-2 43-16,-1 9-8 15,-9 8 17-15,-1 4 33 16,-3 7 31-16,0 4-43 15,0 0-12-15,0 0-18 16,0 12-1-16,5 12-10 16,-1 8 22-16,7 4-10 15,-2 0-1-15,2-3 0 16,-2-3-13-16,-5-5 13 16,-2-4 0-16,-2-9 0 15,0-2-10-15,0-8-25 16,0-2-157-16,-8-14-20 0,-10-12-340 15,2-8-1315-15</inkml:trace>
  <inkml:trace contextRef="#ctx0" brushRef="#br0" timeOffset="188941.64">21379 9150 2096 0,'0'0'627'16,"0"0"-549"-16,0 0-71 15,0 0 13-15,145-22-20 16,-105 22-23-16,-9 0-233 15,-6 3-859-15</inkml:trace>
  <inkml:trace contextRef="#ctx0" brushRef="#br0" timeOffset="191381.53">16881 9883 950 0,'0'0'537'0,"0"0"-310"15,0 0 3-15,0 0-118 16,0 0-9-16,0 0-8 15,0 0-88-15,14-14 4 16,-12 13-11-16,0-2 1 16,-2 3-11-16,0 0 10 15,0 0 0-15,0 0-9 16,0 0 18-16,0 0-9 16,0-1 32-16,0 1 10 15,0 0 63-15,0 0-63 16,0 0-4-16,0 0 50 0,0 0-19 15,0 0-1-15,0 0-33 16,0-3-34-16,2 0 43 16,7-1-44-16,-5-3 0 15,8 4-6-15,-3-1 15 16,-1 1-9-16,6 1 0 16,1 2 0-16,8 0-21 15,-1 0 21-15,2 0 0 16,3 0-1-16,-2 0 11 15,-3 0-8-15,3 0-2 16,-6 0 0-16,4 0-18 16,-5 0 18-16,4 2 0 15,-2 1 1-15,5 1 15 16,2-1-17-16,2-1 1 16,2 3 0-16,0-1-10 0,7-2 10 15,-5-1 0-15,0 2 0 16,1-2 16-16,-3 2-17 15,-2-2 1-15,2 2 0 16,-2 1-15-16,9-2 15 16,-4 1 0-16,8-3 0 15,-4 0 9-15,-1 0-9 16,2 0 0-16,-6 0 1 16,1 0-9-16,-3 0 8 15,0 0 0-15,-2 0 0 16,2 2 12-16,5 1-12 15,-3-3 0-15,5 2 0 16,-4-2-15-16,6 0 15 0,-5 0 0 16,3 0 0-16,1 0 15 15,-6 0-17-15,7 0 2 16,-7-5 0-16,5 3-15 16,-5 2 15-16,6-3 0 15,-6 1 0-15,-4 0 15 16,2-3-16-16,3 4 1 15,-1-2 0-15,-2 3-15 16,7-1 21-16,-5-2-6 16,6 2 0-16,-6 1 9 15,5-2-16-15,-7 2 7 16,0 0 0-16,0 0-11 0,3 0 20 16,-3 0-9-1,0 0 0-15,0 0 14 16,5 0-22-16,-2 0 8 0,4 0 0 15,-5 0-9-15,5-2 10 16,-5 0-1-16,0-1 0 16,1 1 12-16,-3 0-16 15,0 2 4-15,-2 0 0 16,0 0-9-16,2 0 10 16,-2 0-1-16,5 0 0 15,-5 0 13-15,0 0-16 16,2 0 3-16,0 0 0 15,0 0-12-15,10 0 18 16,-3 0-6-16,-1 0 0 16,6 0 11-16,6 0-17 0,-2 0 6 15,-1 0 0-15,6 0-14 16,-3 0 23-16,2 0-9 16,-4 0 0-16,-1-1 11 15,4-1-13-15,-5 2 2 16,-1 0 0-16,-2 0-16 15,-1 0 26-15,-4 0-10 16,1 0 0-16,-5 0 9 16,3 0-16-16,-7 0 7 15,0 0 0-15,0 0-11 16,0 0 23-16,-4 0-12 16,-1 0 0-16,1 0 2 15,2 2-11-15,-3-1 9 0,-4 1 0 16,5 0-8-1,-5 3 28-15,4-3-21 0,-4 0 1 16,3-1 0-16,4-1-10 16,0 3 10-16,-4-3 0 15,6 0-6-15,5 0 24 16,-3 0-19-16,2 0 1 16,4 0 0-16,-4 0-14 15,7 0 14-15,-7 0 0 16,8 0 0-16,-3 0 15 15,-1 0-17-15,1 0 2 16,5 0 0-16,-8 0-13 16,5 0 13-16,0 0 0 15,-6 0-1-15,4 0 14 0,-5 0-13 16,3 0 0-16,-5 0 0 16,7 0-14-16,-5 0 14 15,1 0 0-15,2 0 0 16,-7 0 15-16,-2 0-16 15,-6-3 1-15,2 2 0 16,-7-1-12-16,1 2 12 16,-3-2 0-16,1 0-1 15,3-3 14-15,2 3-14 16,-2-1 1-16,9-1 0 16,-2 1-15-16,4-1 21 15,2-1-6-15,0 0 0 16,7 1 12-16,-5-1-4 0,-2 1-1 15,0 0 5-15,-2-1-10 16,-4 2-1-16,-2 1-1 16,-13-1 0-16,-3 3-42 15,-7 0-76-15,0 0-185 16,-13 0-477-16</inkml:trace>
  <inkml:trace contextRef="#ctx0" brushRef="#br0" timeOffset="192341.31">16727 11017 1408 0,'0'0'371'15,"0"0"-252"-15,0 0-61 16,0 0 3-16,0 0-2 16,0 0 84-16,0 0-23 15,125 98-46-15,-90-62-7 0,6 0-33 16,1 0 20-16,0-4-54 15,-1-2 7-15,7 0-19 16,-7-8-179-16,-10-8-449 0</inkml:trace>
  <inkml:trace contextRef="#ctx0" brushRef="#br0" timeOffset="193025.87">17302 10181 646 0,'0'0'79'15,"0"0"440"-15,0 0-238 16,0 0-99-16,0 0-44 0,0 0 24 16,0 0-58-16,0-31-12 15,0 31 16-15,0 0-79 16,-4 12 13-16,-5 16-19 16,0 15 13-16,0 11 61 15,-2 12-44-15,2 8 50 16,-4 9 18-16,1 1-64 15,-1 2 10-15,0-5-36 16,6-2-31-16,-2-7 22 16,5-8-16-16,-3-3-6 15,5-9 0-15,2-6-72 16,-2-8-186-16,0-11-283 16,2-13-743-16</inkml:trace>
  <inkml:trace contextRef="#ctx0" brushRef="#br0" timeOffset="194639.65">17443 10156 789 0,'0'0'97'16,"0"0"195"-16,0 0 291 15,0 0-402-15,0 0-11 16,0 0-12-16,0 0-56 15,36-18-17-15,-26 11-51 16,11 3 14-16,-2-1-36 16,8 3 2-16,4 2-5 0,6 0-9 15,-4 0 0 1,7 0 0-16,-5 0 10 0,5 0-10 16,3 4 0-16,-1 0 1 15,1 3-5-15,-10-2 4 16,5 4 0-16,-9-4-8 15,0 1 23-15,2 0-13 16,5 1-2-16,-1-4 0 16,8-3-9-16,6 0 9 15,0 0 0-15,5 0-2 16,-6 0 16-16,2 0-9 16,-8 0-5-16,-7 0 0 15,-1 0-19-15,0 0 20 16,-3 0-1-16,-2 0 0 0,9 2 19 15,-3 2-28-15,7-4 9 16,3 0 0-16,-3 0-10 16,1 0 11-16,-3 0-1 15,-5 0 0-15,3 0 12 16,-4 0-14-16,6 0 2 16,0 0 0-16,5 0-10 15,1 0 10-15,6 0 0 16,2 0 0-16,-6-4 10 15,8 1-10-15,-4-4 0 16,-1 1 0-16,2 0-8 16,1 0 8-16,-1 0 0 15,10 0 0-15,1-1 12 0,7-2-16 16,12 0 4-16,0-3 0 16,2 0-2-16,-6-3 2 15,4 3 0-15,-2 0 15 16,-8 2-14-16,-11 2 47 15,-6 2-48-15,-10 4 6 16,-7 2-9-16,-8 0 3 16,-4 0 0-16,-10 0-2 15,-1 0 11-15,-3 0-16 16,1 2 7-16,-3 3 0 16,2 0-15-16,3-1 16 15,-3-1-1-15,3 2 0 16,7-1 13-16,-4 0-20 15,8-3 7-15,2 2-2 16,4-3-14-16,3 0-3 0,0 0 19 16,2 0-1-16,-3 0 12 15,3 0-21-15,0 0 10 16,-4 2 0-16,4 0-13 16,-3 3 14-16,5-5-1 15,3 3 0-15,-1-3 11 16,1 0-14-16,1 0 3 15,-2 0 0-15,5 0-11 16,-1 0 13-16,6 0-2 16,-5 0 0-16,4 0 10 15,-4 0-11-15,7-3 1 16,-6 3 0-16,4-3-6 16,-5 1 6-16,-1 2 0 0,2 0 0 15,-11 0 13 1,1 0-25-16,-5 0 12 0,-4 0 0 15,-2 0-10-15,-2 0 14 16,-6 5-4-16,2-5 0 16,-3 0 8-16,-5 3-16 15,1-3 8-15,-1 0 0 16,1 2-9-16,-1-2 17 16,2 0-8-16,1 2 0 15,2-2 7-15,4 0-14 16,-2 0 7-16,5 0 0 15,-6 0-8-15,6 0 23 0,-5 0-15 16,3-2 0-16,-4-3 1 16,4 5-10-16,-7-5 9 15,-5 3-6-15,-9 2 6 16,-2 0-230-16,0-2-494 0</inkml:trace>
  <inkml:trace contextRef="#ctx0" brushRef="#br0" timeOffset="196620.72">17523 10624 416 0,'0'0'1406'0,"0"0"-1051"15,0 0-258-15,0 0 14 16,0 0 64-16,0 0-33 16,0 0-59-16,18-32-83 15,-1 13 9-15,6-1-25 16,-3-2-17-16,-3 1-56 15,4-1 46-15,-7-1-14 16,-8 2 24-16,3 0-20 16,-7 3 47-16,-2 4 6 15,0 4 52-15,0 3 22 0,0 5 10 16,0 2-69-16,0 0 21 16,0 11-36-16,-2 15 0 15,-9 6 14-15,-3 6-8 16,3 2 9-16,3 1-8 15,-2-4 11-15,6-1-36 16,4-3 18-16,0-3-167 16,0-8-94-16,4-10-516 0</inkml:trace>
  <inkml:trace contextRef="#ctx0" brushRef="#br0" timeOffset="196860.97">17822 10465 1166 0,'0'0'549'0,"0"0"-356"15,0 0-80-15,0 0-90 16,0 0 27-16,0 0 34 16,0 0 0-16,-40 59-3 15,40-35-75-15,0-1 7 16,0-2 1-16,8-5-13 15,5-5-2-15,6-1-36 16,-3-6-80-16,-3-4-20 16,-3-2-65-16,0-14-176 15,-6-2-392-15</inkml:trace>
  <inkml:trace contextRef="#ctx0" brushRef="#br0" timeOffset="197055.21">17822 10465 608 0,'51'24'729'0,"-53"-30"-360"15,2 2-92-15,-2 4-131 16,0 0-128-16,-4 2-5 15,6 20 27-15,0 9-18 16,0 6 42-16,0 6-34 16,0 0 2-16,0 0-14 15,-2-3-8-15,-2-6 11 16,-9-6-21-16,-1-6 0 16,-1-7 4-16,-3-6 3 15,-11-6-14-15,4-3-103 16,1 0-417-16</inkml:trace>
  <inkml:trace contextRef="#ctx0" brushRef="#br0" timeOffset="197349.48">17425 10882 1699 0,'0'0'657'0,"0"0"-503"16,0 0-87-16,0 0-39 15,0 0-26-15,118-14 71 16,-51 10-67-16,4 3 2 15,1-2-8-15,-8 1-5 16,5 2-122-16,-22 0-213 16,-11 0-540-16</inkml:trace>
  <inkml:trace contextRef="#ctx0" brushRef="#br0" timeOffset="198995.02">17327 11284 1174 0,'0'0'661'16,"0"0"-501"-16,0 0-85 15,0 0 3-15,0 0 18 16,0 0-62-16,118-95-26 15,-96 77 13-15,-4 0-21 0,-5 4 0 16,-3-3-9-16,-6 5 16 16,-2 3-7-16,0 1 3 15,-2 4 9-15,0 0 61 16,0 4 8-16,0 0-29 16,0 0 2-16,0 0-53 15,0 0 0-15,0 0-1 16,-2 18-4-16,-2 4-8 15,-5 4 12-15,6 3 0 16,-1 0-7-16,-1 1 7 0,5 3-31 16,0-9-181-1,0-9-558-15</inkml:trace>
  <inkml:trace contextRef="#ctx0" brushRef="#br0" timeOffset="199999.58">17699 11090 823 0,'0'0'547'0,"0"0"-376"15,0 0-98-15,0 0 23 0,0 0-26 16,0 0 12-16,0 0-47 16,0 0-26-16,0 0 32 15,0 0-23-15,0 0-2 16,0 6-13-16,0-5 16 16,0-1-19-16,0 2 0 15,0-2 1-15,0 0 9 16,0 0-8-16,0 0 19 15,0 0 60-15,0 0-26 16,0 0 30-16,0 0-27 16,0 0-24-16,0 0 5 15,0 0-39-15,0 0 0 16,0 0 0-16,-4 0 3 16,-5 6-11-16,2 2 8 0,-4 6 0 15,0 2 28-15,-1 4-13 16,10 2 10-16,2 0-5 15,0-3-10-15,0 2 20 16,2-3-22-16,14-2-7 16,4 0 22-16,-2-2-22 15,-2-2-1-15,-3-2 0 16,-2-1 19-16,-9-1-26 16,-2 2 7-16,0-2-4 15,-17 2-10-15,-8-2-19 16,-4-4 2-16,4-4 18 15,8 0-32-15,5-2 39 0,12-17-23 16,0-4-31-16,14-5 46 16,17-1-17-1,7 0 29-15,0-2-8 0,-3 5-92 16,-4 3 53-16,-6 6 21 16,-13 2 28-16,-10 3 59 15,-2 5 0-15,-4 3-13 16,-19 1 1-16,3 3-17 15,-5 0 34-15,8 0-57 16,-4 7 2-16,13 6-16 16,1-2 17-16,7 1-10 15,0-2 0-15,11 0 7 16,14-4-14-16,2-3 7 0,2-3-23 16,2 0 22-16,-2 0-43 15,-2-5 31-15,-10-4 13 16,-1 6 0-16,-14 3-5 15,-2 0 11-15,0 3-3 16,-7 17 66-16,-8 6-29 16,2 8 19-16,3-2 3 15,10-5-38-15,0 0 49 16,4-5-49-16,19-9-3 16,6-6 24-16,0-7-45 15,2 0 0-15,0-12-31 16,-4-14-57-16,-12-5 57 15,-5-3-36-15,-10 2-9 0,0-2 53 16,-18 6 8 0,-7 5 4-16,-6 10-27 0,4 5-187 15,5 6-462-15</inkml:trace>
  <inkml:trace contextRef="#ctx0" brushRef="#br0" timeOffset="200615.39">18386 10499 1343 0,'0'0'316'16,"0"0"-251"-16,0 0 20 16,0 0 56-16,-43 137-4 15,34-73 74-15,7 10-82 16,2 3 3-16,0 4-17 0,0-2-84 15,15-5 14-15,6-6-45 16,-1-10 0-16,7-6-6 16,11-5-122-16,-7-14-113 15,-4-12-428-15</inkml:trace>
  <inkml:trace contextRef="#ctx0" brushRef="#br0" timeOffset="201036.39">18546 10926 1778 0,'0'0'591'16,"0"0"-426"-16,0 0-88 15,0 0-1-15,0 0-37 16,0 0-39-16,0 0-2 16,83-114 2-16,-64 82-73 15,0-1 43-15,-13 1 3 0,3 6 24 16,-6 9 3-1,-3 7 113-15,0 10-14 0,0 0-99 16,0 15 18-16,0 22-19 16,0 7 1-16,0 12 0 15,0 2-27-15,0 0-6 16,0 6-196-16,4-14-164 16,9-16-795-16</inkml:trace>
  <inkml:trace contextRef="#ctx0" brushRef="#br0" timeOffset="201247.57">18916 10939 2111 0,'0'0'632'15,"0"0"-528"-15,0 0-103 16,0 0 28-16,0 0-29 16,154-21 1-16,-94 20-12 15,-13 1-210-15,-7-3-467 0</inkml:trace>
  <inkml:trace contextRef="#ctx0" brushRef="#br0" timeOffset="203077.49">19576 10642 872 0,'0'0'660'0,"0"0"-375"0,0 0-15 16,0 0-27-1,0 0-33-15,0 0 10 0,0 0-117 16,0-6-19-16,7-8-60 16,1-4-24-16,8-3-1 15,-3-1-71-15,3-2-63 16,-3 2 8-16,-1 0-28 15,-1 5 78-15,-9 2 68 16,2 5 9-16,-4 3 30 16,0 7 35-16,0 0-29 15,0 0 21-15,0 0-57 16,0 0-5-16,0 23 4 16,0 7 2-16,0 7 12 0,-2 4-13 15,0-1 2 1,2 0-16-16,0 1-63 0,0-11-234 15,0-12-610-15</inkml:trace>
  <inkml:trace contextRef="#ctx0" brushRef="#br0" timeOffset="203628.55">19975 10386 901 0,'0'0'748'0,"0"0"-583"0,0 0-64 16,0 0-59-16,0 0 11 16,0 0-36-16,0 0 29 15,-42 29 16-15,26-9-13 16,1 6 26-16,1 1 23 15,1-2-64-15,1 1 28 16,8 0-59-16,4-1 3 16,0-5-6-16,0-4 0 15,0-4 0-15,14-5-9 16,1-7-31-16,1 0 39 16,-1 0-59-16,1-14-3 15,-1-7-12-15,-1-7-19 16,-3-3 42-16,-2-1 34 15,-5 1 18-15,-4 2 36 0,0 7 89 16,0 6 54-16,0 6 4 16,0 4-49-16,0 6-16 15,0 0-118-15,3 0-3 16,-1 10-6-16,5 14-17 16,-5 8 26-16,0 4 17 15,-2 0-16-15,0-1 40 16,0-7-18-16,0-3-22 15,-4-1 30-15,-10-2-31 16,-6-1 0-16,2 2-1 16,3-6-21-16,-3 6-141 15,3-4-211-15,3-6-568 0</inkml:trace>
  <inkml:trace contextRef="#ctx0" brushRef="#br0" timeOffset="204258.24">19529 10880 1543 0,'0'0'663'0,"0"0"-395"15,0 0-10-15,0 0-93 16,0 0-112-16,0 0-22 15,0 0-11-15,120-40-7 16,-64 34 4-16,4 4-17 0,5 2 0 16,-5 0-14-16,5 0-10 15,13 0-143-15,-11 4-200 16,-16-1-593-16</inkml:trace>
  <inkml:trace contextRef="#ctx0" brushRef="#br0" timeOffset="205200.53">19350 11279 863 0,'0'0'831'0,"0"0"-459"0,0 0-144 16,0 0-20-16,0 0 12 15,0 0-130-15,0 0-83 16,23-33-7-16,-5 13-61 16,7 5 11-16,4-3-45 15,-5-2 24-15,-4 0 51 16,3 2-12-16,-13 0 32 15,1 6 0-15,-3 3 12 16,-6 3 25-16,-2 5-27 16,0 1-9-16,0 0-2 15,0 0-2-15,0 0-7 16,0 16 10-16,0 8 0 16,0 4-8-16,0 8 8 15,-2 0 0-15,-6 0-10 0,6 0-35 16,0-4-167-16,2-7-378 15,0-11-902-15</inkml:trace>
  <inkml:trace contextRef="#ctx0" brushRef="#br0" timeOffset="206271.24">19755 11143 163 0,'0'0'577'15,"0"0"-285"-15,0 0-133 16,0 0-23-16,0 0 13 16,0 0-93-16,0 0-11 15,0 2-45-15,0 0 1 16,0-1-4-16,0 2 3 16,0-3-29-16,0 0-25 15,0 2 15-15,0-2 30 16,0 0 8-16,0 0 1 0,0 0 12 15,0 0 11-15,0 0 31 16,0 0 8-16,0 0-30 16,0 0 28-16,0 0 25 15,0 0 36-15,0 0-18 16,0 0-57-16,0 0-5 16,-7 0-32-16,2 4 4 15,-4 7-7-15,5 3-5 16,2 5-1-16,2 1 46 15,0 2-24-15,0 0 19 16,2 0 19-16,11-2-49 16,1 1 26-16,-1-3-37 15,-4-3 1-15,4 0 0 0,-2-1 1 16,-1-4-2-16,-6 0 0 16,-2-1-18-16,-2-1 9 15,0-1-13-15,-4 1-5 16,-17-4 26-16,1-2-48 15,3-2 29-15,-4 0-7 16,13-4 11-16,1-13 8 16,7 0 8-16,0-3 0 15,7-2-3-15,8 1 3 16,3 2 0-16,0 1-7 16,2 0-107-16,-4 1-12 15,-3 2-16-15,-7 2 48 16,-4 1 90-16,-2 3 4 0,0 4 72 15,0 1 15 1,-4 2-20-16,-7 2 29 0,5 0-65 16,-1 0-21-16,2 0-3 15,5 0-1-15,0 6-6 16,2 2 0-16,21-2-4 16,4-2-11-16,4-3-13 15,0-1-36-15,0 0 5 16,-4 0 12-16,-2 0 47 15,-10-1 44-15,-13 1 43 16,-2 0 8-16,0 7-78 16,0 14 74-16,-13 8 12 0,-3 5-67 15,7-3 17 1,5 1-47-16,4-6 4 0,0-6 8 16,2-5-12-16,16-7 3 15,2-8 13-15,0 0-13 16,5-4-18-16,-8-18 0 15,-1-7-59-15,-5-2 22 16,-11-3-97-16,0-1 60 16,0 5 72-16,-11 6 0 15,-7 6-6-15,-9 14 1 16,8 4-185-16,-2 0-458 0</inkml:trace>
  <inkml:trace contextRef="#ctx0" brushRef="#br0" timeOffset="206789.89">20390 10495 654 0,'0'0'955'15,"0"0"-789"-15,0 0-135 16,0 0-31-16,0 0 82 0,96 119 32 15,-79-56 23 1,-1 12-18-16,-7 12-24 0,-7 2 0 16,-2 4-71-16,0-1-6 15,-20-5 17-15,0-10-34 16,-9-4-1-16,4-13 0 16,-6-8-89-16,6-17-223 15,8-15-914-15</inkml:trace>
  <inkml:trace contextRef="#ctx0" brushRef="#br0" timeOffset="208796.76">20934 10529 946 0,'0'0'227'0,"0"0"-43"15,0 0 55 1,0 0-34-16,0 0 14 0,0 0-42 16,0 0-41-16,4-34-23 15,-4 34-76-15,0 0-16 16,-9 20-11-16,-13 18-4 15,2 20 66-15,-5 17 10 16,0 11-21-16,8 6 39 16,1 1-55-16,7-7-7 15,9-10-9-15,0-8-20 16,23-9 0-16,6-12-9 16,13-7-47-16,12-12-132 15,-10-10-362-15,-8-11-717 0</inkml:trace>
  <inkml:trace contextRef="#ctx0" brushRef="#br0" timeOffset="209365.44">21375 10652 995 0,'0'0'950'0,"0"0"-659"16,0 0-174-16,0 0-72 15,0 0 17-15,0 0-19 0,43-109-34 16,-35 79-9 0,5-2 0-16,-1 0-11 0,-1 1-2 15,-7-2 12-15,3 5 1 16,-2 8 25-16,-5 6 33 16,0 5 103-16,0 9-64 15,0 0-85-15,0 7-12 16,0 23 0-16,0 12 0 15,0 14-15-15,-3 6 16 16,1 7-2-16,-5-4-116 16,1 12-125-16,-3-19-69 15,2-14-458-15</inkml:trace>
  <inkml:trace contextRef="#ctx0" brushRef="#br0" timeOffset="209588.04">21051 10840 1707 0,'0'0'579'0,"0"0"-289"16,0 0-35-16,0 0-98 16,0 0-105-16,121-18-50 15,-58 15 17-15,12 3-19 16,8 0 0-16,2 0 0 15,-1 0-11-15,15 0-35 16,-26 0-178-16,-15 0-434 0</inkml:trace>
  <inkml:trace contextRef="#ctx0" brushRef="#br0" timeOffset="213093.89">21246 11105 614 0,'0'0'671'0,"0"0"-442"16,0 0-150-16,0 0-47 16,0 0 83-16,0 0-57 0,0 0-52 15,0-2 13 1,0 2-19-16,0 0 0 0,0 0-1 16,0 0 14-16,0 0-13 15,0 0 0-15,0 0 1 16,0 0-1-16,0 0 6 15,0 0-6-15,0 0 0 16,0 0 14-16,0 0-11 16,0 0-3-16,0 0 6 15,0 0-3-15,0 0-3 16,0 0 0-16,0 0 0 16,0 0 16-16,0 0-16 15,0 0 0-15,0 0 0 16,0 0-6-16,0 0 6 15,0 0-44-15,0 0-70 0,0 0-84 16,-11 0 4-16,-5 0-403 0</inkml:trace>
  <inkml:trace contextRef="#ctx0" brushRef="#br0" timeOffset="-213943.42">21252 11151 462 0,'0'0'250'0,"0"0"-217"16,0 0-33-16,0 0 0 16,0 0 325-16,0 0 49 15,0 0-182-15,23 0-99 16,-23 0-8-16,0 0 39 16,0 0-77-16,0 0 31 15,0 0-18-15,0 0-47 16,0 0 26-16,0 0-29 15,-12 4-1-15,-3 9 22 16,2 8-13-16,-3 4 56 16,3 1 22-16,1 3-59 15,8-2 19-15,2-5-48 16,2-5 2-16,0-2 14 0,2-5-22 16,18-2 8-16,7-7-10 15,2-1-24-15,-1 0-13 16,-3 0-28-16,-5 0 25 15,-7-1 23-15,-3 1 8 16,-10 0-8-16,0 1 17 16,0 16 11-16,0 2 46 15,-2 2-46-15,-10-3-10 16,-1-2 10-16,1-2-10 16,6-3-2-16,-5-2-37 15,-7-9-168-15,3 0-161 0,-6 0-594 16</inkml:trace>
  <inkml:trace contextRef="#ctx0" brushRef="#br0" timeOffset="-213324.54">21190 11194 1392 0,'0'0'385'0,"0"0"-265"15,0 0-70-15,0 0-35 16,133-39-6-16,-94 37 62 15,1 2-30-15,-7 0-4 16,-6 0 7-16,0 0-30 16,-10 2 43-16,-3 8-45 15,-10 5-11-15,-2 6 58 0,-2 4 15 16,0 10 5-16,0 0-5 16,-6 1-50-16,2-4 36 15,4-4-49-15,0-8-11 16,0-5 23-16,6-5-13 15,10-3-4-15,6-7-6 16,-2 0-24-16,5 0 8 16,-10-14-66-16,-1-6-37 15,-10-4-29-15,-4-1-23 16,-2 1 103-16,-16 2 61 16,-5 4 7-16,6 5 75 15,3 4 30-15,12 3-20 16,2 2 0-16,0 0-84 15,20 0 1-15,9 0-2 16,7 0-38-16,-5 4 37 0,-2 0-19 16,-4 0 20-16,-10 12 2 15,-8 8 25-15,-2 6 67 16,-5 2-3-16,0 2-34 16,0-2 23-16,-5-3-68 15,5-6-11-15,0-5 15 16,7-5-9-16,10-7 11 15,3-2-18-15,7 0-6 16,-2-20 5-16,-10-6-45 16,-1-7 10-16,-14-3 22 15,0 0-42-15,-4 2 56 0,-19 4 0 16,3 9-2 0,-5 9-20-16,8 12-39 0,1 0-263 15,5 0-373-15</inkml:trace>
  <inkml:trace contextRef="#ctx0" brushRef="#br0" timeOffset="-212821.32">21995 10882 1122 0,'0'0'622'0,"0"0"-456"16,0 0-61-16,0 0 102 15,0 0-44-15,0 0-75 16,0 0 17-16,65-31-26 16,-42 24 21-16,4 3-55 15,2 0-45-15,-2 2 15 16,0 2-15-16,0 0-1 16,-9 0-112-16,-1 0-91 15,-5 0-20-15,-3 0-135 16,-7-4-395-16</inkml:trace>
  <inkml:trace contextRef="#ctx0" brushRef="#br0" timeOffset="-212655.1">22209 10703 1540 0,'0'0'559'0,"0"0"-453"16,0 0-79-16,0 0 116 15,0 0-36-15,-87 129-30 16,73-81-39-16,10 0-38 15,4-1-11-15,2-7-123 16,14-11-232-16,9-14-948 0</inkml:trace>
  <inkml:trace contextRef="#ctx0" brushRef="#br0" timeOffset="-212187.5">22710 10682 636 0,'0'0'969'15,"0"0"-786"-15,0 0-137 16,0 0 77-16,0 0-53 0,0 0-46 16,0 0-9-1,45-104-4-15,-34 86 0 0,-7-5 5 16,5-1-16-16,-2-1 41 16,2-4-20-16,0 0 100 15,-5 2 18-15,-2 3-39 16,1 5 26-16,-3 8-17 15,0 5-30-15,0 3 3 16,0 3-68-16,0 0-2 16,0 0-12-16,0 23-9 15,-3 9 7-15,-3 12 2 16,-3 7 0-16,7 9-24 16,0 0-4-16,-3-2-138 0,5 9-32 15,0-18-185 1,0-11-484-16</inkml:trace>
  <inkml:trace contextRef="#ctx0" brushRef="#br0" timeOffset="-212003.4">22505 10865 1290 0,'0'0'872'0,"0"0"-487"15,0 0-161-15,0 0-78 16,0 0-92-16,136-19-48 15,-73 19 13-15,1 0-18 16,5 0-1-16,-1 0 0 16,-8 8-163-16,-1 2-56 15,-12 0-327-15,-13-2-682 0</inkml:trace>
  <inkml:trace contextRef="#ctx0" brushRef="#br0" timeOffset="-211567.67">22662 11122 1145 0,'0'0'1027'0,"0"0"-750"15,0 0-183-15,0 0-85 16,0 0 17-16,0 0-9 16,0 0-17-16,-108 65 26 15,81-43-14-15,7-5-12 16,3-5 38-16,5-7-29 15,10-1 5-15,2-4-6 16,0 0-7-16,0 0 107 16,18 0-87-16,9 0-15 0,6 0-5 15,5 0 17 1,5-4-30-16,-1 0 12 0,-5 0-46 16,2 2 13-16,-6 2-104 15,-9 0-133-15,-6 0-203 16,-9 0-318-16</inkml:trace>
  <inkml:trace contextRef="#ctx0" brushRef="#br0" timeOffset="-211365.28">22768 11103 1850 0,'0'0'562'0,"0"0"-522"16,0 0-17-1,0 0 35-15,0 0 10 0,0 0 32 16,-54 136-93-16,48-96 2 16,4 0-9-16,0-1-9 15,2-1-98-15,0-11-190 16,0-11-527-16</inkml:trace>
  <inkml:trace contextRef="#ctx0" brushRef="#br0" timeOffset="-210831.26">22876 11197 1810 0,'0'0'283'16,"0"0"-193"-16,0 0-45 0,0 0-45 16,0 0 66-16,0 0 60 15,0 0-75-15,-14 87 23 16,16-67-43-16,14-5-14 15,-1-2 49-15,3-6-65 16,-3-3-1-16,-1-4 0 16,-3 0-67-16,-2 0 52 15,-9-10-61-15,0-5-75 16,0-7 89-16,-11 1 19 16,0 1 43-16,9 3 74 15,2 2-37-15,0 6 13 16,19 0-50-16,4 5-11 0,6 4 0 15,-2 0 2-15,-7 0 9 16,2 13 0-16,-6 2 1 16,-5 3 56-16,-5 4 23 15,4 1 8-15,-8 0 0 16,2 4-57-16,5-5 0 16,-3-3-25-16,10-4 9 15,5-6 10-15,0-4-24 16,6-5 5-16,0-2-6 15,0-18-1-15,-7-9-13 16,-7-4-32-16,-6-3-34 16,-7-1 79-16,0 5 1 15,0 10 31-15,-20 8 15 0,0 9-46 16,-5 5-56 0,-8 12-116-16,4 9-311 0,6-5-579 0</inkml:trace>
  <inkml:trace contextRef="#ctx0" brushRef="#br0" timeOffset="-210330.72">23501 10515 1371 0,'0'0'499'15,"0"0"-314"-15,0 0-39 0,0 0-41 16,0 0 13-16,0 0-60 15,143 60-10-15,-118 5 68 16,-3 10-18-16,-11 12-11 16,-4 1 11-16,-7 3-80 15,0-5 33-15,-15-5-51 16,-12-3 1-16,-12-7-12 16,-9-3-171-16,3-19-302 15,5-19-1429-15</inkml:trace>
  <inkml:trace contextRef="#ctx0" brushRef="#br0" timeOffset="-209442.05">22621 10154 922 0,'0'0'382'0,"0"0"-166"15,0 0 7 1,0 0-30-16,0 0-58 0,0 0-26 15,0 0-39-15,56-2-41 16,-50 0 18-16,8 2-46 16,-1 0 29-16,3 0 14 15,-3 0-28-15,3 0 45 16,-1 0-18-16,6 0-4 16,-4 0 73-16,10-3-45 15,2 0 7-15,0-1-32 16,11 2-28-16,3 0 9 15,3 1-23-15,3-2 0 16,9 2 42-16,7 1-30 16,-1-3 17-16,8 2 11 15,-1-4-38-15,5 1 42 0,0 3-44 16,-5-3 0-16,-1-1-13 16,-10 1 6-16,-7 1-61 15,-10 3-93-15,-14 0-152 16,-21 0-268-16</inkml:trace>
  <inkml:trace contextRef="#ctx0" brushRef="#br0" timeOffset="-208792.61">22625 9796 1497 0,'0'0'401'0,"0"0"-152"15,0 0 81-15,0 0-84 0,0 0-52 16,0 0-49-1,0 0-117-15,97-56 25 0,-42 47-17 16,7 7-23-16,14 2 58 16,5 0-52-16,5 0 2 15,8 0-7-15,-5 0 0 16,2 6 0-16,-4 1-14 16,-2 3-34-16,-4-1 10 15,-4 5-109-15,0 4-45 16,14 7-158-16,-16-3-226 15,-10-6-298-15</inkml:trace>
  <inkml:trace contextRef="#ctx0" brushRef="#br0" timeOffset="-208248.7">24251 9763 1013 0,'0'0'752'0,"0"0"-380"16,0 0-82-16,0 0 55 0,0 0-115 15,0 0-118-15,0 0-7 16,80-40-87-16,-36 34-7 15,8 3-11-15,4 3 16 16,-8 0-40-16,0 0-6 16,-15 7-96-16,-14 17-87 15,-11-2-312-15,-8-2-252 0</inkml:trace>
  <inkml:trace contextRef="#ctx0" brushRef="#br0" timeOffset="-208121.57">24353 9902 1932 0,'0'0'539'0,"0"0"-483"16,0 0 124-16,0 0 7 0,0 0-126 16,0 0-55-16,172-9-6 15,-112 9-261-15,-6 0-327 0</inkml:trace>
  <inkml:trace contextRef="#ctx0" brushRef="#br0" timeOffset="-205763.82">25102 9865 859 0,'0'0'902'16,"0"0"-648"-16,0 0-56 16,0 0-13-16,0 0 48 15,0 0-48-15,0 0-77 16,-2 0 16-16,2 0-58 16,0 0 4-16,0 0 35 0,0-1-44 15,11-3 4-15,16 0-52 16,4-3 1-16,14 4-23 15,10-3 9-15,3 6-68 16,31 0-63-16,-10 0-243 16,-17 0-503-16</inkml:trace>
  <inkml:trace contextRef="#ctx0" brushRef="#br0" timeOffset="-204944.86">25657 9893 1018 0,'0'0'1078'0,"0"0"-706"16,0 0-80-16,0 0-144 15,0 0-25-15,0 0-82 16,0 0-23-16,76-87-7 0,-40 55-11 16,-5-2-30-1,2-3 15-15,-4 2-49 0,-4 0 8 16,0-1-8-16,-10 5-18 15,-4 6 76-15,-4 7 12 16,-3 8 46-16,-4 5 36 16,0 5-88-16,0 0 0 15,0 17-15-15,0 15 15 16,0 14 1-16,-6 12-1 16,-4 4 0-16,4 4-7 15,6 9-126-15,0-15-232 16,0-20-653-16</inkml:trace>
  <inkml:trace contextRef="#ctx0" brushRef="#br0" timeOffset="-204773.75">26174 9922 2112 0,'0'0'749'0,"0"0"-749"15,0 0-94-15,0 0 67 16,0 0 27-16,-75 118 22 15,52-82-22-15,3 1-1 16,5 2-85-16,8-10-385 16,7-12-538-16</inkml:trace>
  <inkml:trace contextRef="#ctx0" brushRef="#br0" timeOffset="-203171.42">26585 9515 1277 0,'0'0'604'0,"0"0"-234"15,0 0-155-15,0 0-98 16,0 0 40-16,0 0-92 16,0 0-19-16,-94-65-46 15,61 100 0-15,-4 12 15 16,6 11 10-16,4 5 23 0,8-1 13 16,7-5-49-16,12-10 30 15,0-6-42-15,8-8 1 16,11-8-1-16,8-7 0 15,4-8-2-15,-2-8 2 16,-4-2-53-16,-12 0 47 16,-6-9-17-16,-7-14-28 15,-2 0 51-15,-18-1-30 16,-7 4 30-16,-2 6 8 16,6 4-2-16,8 6 18 15,11 4-24-15,4 0 0 16,0 0-18-16,8 0 11 15,24 0-8-15,7 0 8 16,11 0-120-16,6-7 22 16,-6-7-24-16,6-9 35 0,-4-2 41 15,-1-8-8-15,-4-4 61 16,-14 4 22-16,-6 3 137 16,-13 8 108-16,-8 6-73 15,-6 10-81-15,0 6-30 16,-2 0-83-16,-16 3 0 15,1 16-2-15,-4 3-2 16,8 4-8-16,6 0 12 16,7-3-6-16,0-6-3 15,0-2-33-15,0-6-6 0,7-4-10 16,4-5-53 0,0 0 14-16,3-7-28 0,-8-12-89 15,3-8 7-15,-3-1 81 16,4 5 126-16,-4 6 30 15,1 11 139-15,5 6-23 16,-8 9-120-16,0 26 65 16,-4 11 27-16,0 11 8 15,0 2-6-15,-6 0-39 16,-8-7-53-16,-3-6 29 16,-6-11-57-16,-2-3 1 15,1-9 16-15,-5-5-5 16,-3-6-24-16,-1-7-48 15,6-5-245-15,8 0-304 0</inkml:trace>
  <inkml:trace contextRef="#ctx0" brushRef="#br0" timeOffset="-200026.22">27242 9601 1045 0,'0'0'156'15,"0"0"-137"-15,0 0 88 16,0 0 47-16,0 0-22 15,0 0 2-15,0 0-56 0,-67 6 7 16,65-6-11 0,2 3-60-16,0 0 22 0,0 3-35 15,0 6 30-15,0 6 63 16,0 8-63-16,0 6 43 16,4 4 13-16,6 2 2 15,-4 0-13-15,1 1-36 16,-5-5-39-16,2-4 35 15,-2-2-26-15,3-8-8 16,-5-2-2-16,0-4 16 16,0-5-15-16,-5 0-1 15,-14-5-35-15,-4-4 12 0,1 0-66 16,-3-8 15 0,10-14 27-16,11-8-17 0,4-7 17 15,15-2 2-15,20-3-2 16,8-1 40-16,6 3 14 15,-4 3 5-15,-3 0 25 16,-7 7 35-16,-8 4 38 16,-13 6-23-16,-12 6-29 15,-2 4 64-15,-4 2-81 16,-21 2-25-16,-6 2-16 16,0 4 9-16,0 0-20 15,4 4 11-15,6 10-19 16,13 0 13-16,8 2-18 15,0-2 23-15,22-2-10 16,12-1 8-16,1-8-6 0,3-3-22 16,-1 0-9-1,-4 0 40-15,-14 0-13 0,-7 0 13 16,-10 0 22-16,-2 0-22 16,-2 14 48-16,-23 18-10 15,-4 10 28-15,4 4 4 16,3 3-33-16,13-5 2 15,9-6-28-15,0-6 9 16,11-8 1-16,16-7-15 16,4-10-6-16,7-7 0 15,-2 0-4-15,2-14-7 16,-9-14-51-16,-7-8-35 16,-11-4 38-16,-11-2-3 15,0-2 62-15,-4 4 30 16,-19 6 13-16,3 9 37 0,5 6-60 15,1 10-2-15,5 4-21 16,7 2 3-16,2 3-39 16,4 0-97-16,23 0-20 15,9 0 31-15,2 0-165 16,2 0-190-16,-2 0 236 16,-7 3 100-16,-4-3 144 15,-7 0 171-15,-9 0 120 16,0 0-37-16,-11 3-103 15,0 1-94-15,0 1 16 16,0-3 27-16,0 5 8 16,-7-2-17-16,1-5-60 15,4 3 36-15,-5-3-25 0,7 0-2 16,0 0 42-16,0-6-82 16,0-8-47-16,15 0 9 15,8 2-37-15,2 4 75 16,-4 6-10-16,4 2 10 15,-7 2 13-15,-3 23 5 16,-7 8 46-16,-8 9 9 16,-14 11-28-16,-26 0 44 15,-3 0-29-15,1-5-27 16,9-10 28-16,10-12-61 16,17-8 6-16,6-7-6 15,0 1 16-15,20-7-11 0,18-3-5 16,11 0-46-16,10-2-23 15,34 0-191-15,-22-7-89 16,-9 0-410-16</inkml:trace>
  <inkml:trace contextRef="#ctx0" brushRef="#br0" timeOffset="-196515.93">28332 9589 1185 0,'0'0'530'0,"0"0"-378"16,0 0-94-16,0 0-8 16,0 0 108-16,0 0-103 15,0 0-49-15,-40-18 20 16,15 44 4-16,-6 13 94 16,0 12 16-16,0 9-23 15,0 4 16-15,4-3-79 16,14-6-33-16,1-8 12 15,12-10-27-15,0-10 7 16,12-8-12-16,17-7 13 16,0-7-13-16,6-5-1 15,1 0-43-15,-5-14 13 16,-6-8-43-16,-17-2 36 16,-8-2 14-16,0 0 19 0,-22 3-6 15,-7 6 20-15,-7 5 2 16,5 4 14-16,4 6-25 15,10 2 27-15,15 0-28 16,2 0 12-16,6 0-8 16,30 0-4-16,15 0-15 15,12-10-71-15,3-6-59 16,1-7 13-16,-5-5 8 16,-6-4-17-16,-8-2 74 15,-17-2 43-15,-16 4 24 16,-13 4 202-16,-2 8-48 0,-11 3-38 15,-11 12-64-15,-5 5-30 16,3 0 63-16,4 17-48 16,9 10 20-16,8 9 25 15,3 8-56-15,0 2 27 16,16 2-53-16,2-4 9 16,-1-1-13-16,-3-5 4 15,-7-6 0-15,-7 0 0 16,0-6 9-16,-27-2-26 15,-9-6-2-15,-2-8-53 16,4-10 18-16,13 0-54 16,13-20 61-16,8-16-75 15,21-13-67-15,21-6 91 16,3-6 55-16,4 3 43 16,-7 5 195-16,-6 7 14 0,-18 14 51 15,-9 6-82-15,-9 14-113 16,-7 3-42-16,-18 9-23 15,-6 0-105-15,-2 21-110 16,6 5-305-16,11-3-509 0</inkml:trace>
  <inkml:trace contextRef="#ctx0" brushRef="#br0" timeOffset="-195595.75">28822 9636 1077 0,'0'0'728'16,"0"0"-464"-16,0 0 3 16,0 0-89-16,0 0-53 15,0 0-55-15,0 0-70 16,0-26 0-16,-2 38-25 16,0 11 25-16,-7 3 37 15,3 4-30-15,-3-2 34 0,2-1-3 16,-2-9-36-16,5-5 25 15,-1-2-27-15,5-8 0 16,0-1-3-16,0-2 3 16,9 0-8-16,18 0 7 15,6-14-78-15,3 0-14 16,1 0-18-16,-2 9 56 16,-7 5 43-16,-12 0-5 15,-3 13 17-15,-6 16 21 16,-7 5 4-16,0 2 60 15,-7 2-18-15,-8 0-31 16,-8-4 30-16,4-6-54 0,-4-3 2 16,3-8-14-1,5-5 0-15,-6-6-13 0,-6-6-155 16,7-11-112-16,3-13-454 0</inkml:trace>
  <inkml:trace contextRef="#ctx0" brushRef="#br0" timeOffset="-195471.52">28861 9597 2191 0,'0'0'463'16,"0"0"-391"-16,0 0-65 15,151-45 20-15,-100 40-27 16,-2 5-20-16,9 0-72 16,-10 0-399-16,-17 10-475 0</inkml:trace>
  <inkml:trace contextRef="#ctx0" brushRef="#br0" timeOffset="-195042.53">29324 9673 986 0,'0'0'396'0,"0"0"-78"16,0 0-140-16,0 0-41 15,0 0 39-15,0 0-58 16,0 0-35-16,-20-22-29 16,20 10-37-16,4-3-17 15,12 1-6-15,2-3 2 0,2 2-11 16,-2 8 30-16,-3 2-5 16,-1 5-10-16,-3 3 12 15,-7 18 18-15,-4 11 6 16,0 5 23-16,-15 3 63 15,-5 1-31-15,-3-6-12 16,10-3-58-16,9-4-7 16,4-3 4-16,13-4-17 15,14-2-1-15,10-1 0 16,2-2-3-16,-8 0-5 16,-9 2 8-16,-22 2-12 15,0 6-4-15,-34 3 8 16,-12 4 1-16,-1-5-17 0,5-1-94 15,13-11-67-15,17-11-386 16</inkml:trace>
  <inkml:trace contextRef="#ctx0" brushRef="#br0" timeOffset="-194929.33">29821 9962 2664 0,'0'0'212'16,"0"0"-212"-16,0 0-522 15,0 0-687-15</inkml:trace>
  <inkml:trace contextRef="#ctx0" brushRef="#br0" timeOffset="-177416">9119 11927 846 0,'0'0'734'15,"0"0"-610"-15,0 0-12 16,0 0-6-16,0 0 117 16,0 0-87-16,0-40-3 15,0 32 17-15,0 1-34 16,0 2-1-16,0-2 19 16,0 2-95-16,0-1 15 15,-5 3-13-15,3-3-40 16,0 5 49-16,-7-1-50 15,3 2 1-15,-12 0-1 0,-7 2 3 16,-6 16-12-16,-5 12 9 16,3 10 0-16,4 6-14 15,4 3 16-15,12-2-2 16,11-1 9-16,2-3 4 16,13-10 7-16,20-6-19 15,21-10 7-15,11-8 8 16,11-9-16-16,1-6 0 15,4-20-6-15,-12-6-42 16,-13-5 47-16,-21-2-44 16,-14-4-8-16,-21-1 52 0,0-2-32 15,-25 2 33 1,-13 6 37-16,-5 9-26 0,1 9 30 16,-5 17-41-1,3 3-3-15,4 18-12 16,9 12-58-16,17 0-248 0,10-8-277 15,4-12-1138-15</inkml:trace>
  <inkml:trace contextRef="#ctx0" brushRef="#br0" timeOffset="-177198.86">9309 11552 887 0,'0'0'1267'16,"0"0"-985"-16,0 0-96 15,0 0-164-15,0 0 29 0,0 0 12 16,-70 151 35-16,66-63 14 16,4 6-67-16,0 4 1 15,0-15-35-15,9 6 4 16,0-6-12-16,0-5-3 16,-1-6-48-16,8 8-60 15,-1-22-275-15,4-15-347 0</inkml:trace>
  <inkml:trace contextRef="#ctx0" brushRef="#br0" timeOffset="-176894.35">9772 11751 644 0,'0'0'1475'16,"0"0"-1215"-16,0 0-175 15,0 0-79-15,0 0 25 16,0 0-31-16,-120 83 91 16,84-2 49-16,7 9-30 15,9-2-11-15,11-8-56 16,9-6-42-16,0-13 29 15,15-11-30-15,22-10-8 16,3-12 1-16,26-20-144 16,-3-8-134-16,-12 0-648 0</inkml:trace>
  <inkml:trace contextRef="#ctx0" brushRef="#br0" timeOffset="-176545.8">9826 11891 1746 0,'0'0'618'16,"0"0"-456"-16,0 0-119 15,0 0 46-15,0 0-47 16,0 0-33-16,0 0-9 16,154-52 3-16,-104 52-4 0,-2 1 1 15,-11 14 0-15,-8 7-12 16,-15 8 13-16,-14 7-1 15,0 10 60-15,-20 8-11 16,-22 3 43-16,-10 0-47 16,3-2-27-16,5-7 24 15,8-4-36-15,9-11-6 16,21-8 0-16,6-6 18 16,4-6-31-16,27-4 13 15,11-8-41-15,10-2 2 16,-4 0-141-16,8-20-100 15,-15-2-256-15,-17 0-471 0</inkml:trace>
  <inkml:trace contextRef="#ctx0" brushRef="#br0" timeOffset="-176389.6">9758 12177 2085 0,'0'0'702'0,"0"0"-548"16,0 0-62-16,0 0-70 15,0 0-3-15,157-17-38 16,-90 17 1-16,33 13-203 16,-17 3-159-16,-10 1-558 0</inkml:trace>
  <inkml:trace contextRef="#ctx0" brushRef="#br0" timeOffset="-176061">10497 12201 1744 0,'0'0'534'15,"0"0"-282"-15,0 0-19 16,0 0-132-16,0 0-44 16,0 0-45-16,0 0 21 15,-69 71-1-15,37-27-31 16,1 3 38-16,-5-6-39 16,7-4 0-16,2-7-3 15,-2-12 22-15,12-6-28 16,-1-12 9-16,7 0-57 15,7-18 56-15,4-19-135 16,8-3 9-16,21-2 97 16,7 8 30-16,-1 9 131 0,6 13-72 15,-3 12-58-15,-5 0 12 16,-2 12-13-16,-2 8-6 16,0 1-14-16,7 1-177 15,-9-5-105-15,-5-12-544 0</inkml:trace>
  <inkml:trace contextRef="#ctx0" brushRef="#br0" timeOffset="-175865.76">10773 11791 2111 0,'0'0'330'0,"0"0"-296"0,0 0-22 16,38 106-8-16,-36-39 2 15,-2 10 16-15,0 10 29 16,-17 1-50-16,-10 1 41 16,-4-6-42-16,-5-4 9 15,0-3-22-15,9-20-145 16,5-22-409-16</inkml:trace>
  <inkml:trace contextRef="#ctx0" brushRef="#br0" timeOffset="-175601.44">11083 12262 1572 0,'0'0'716'0,"0"0"-395"16,0 0-99-16,0 0-153 16,0 0-57-16,0 0 12 15,154-20-24-15,-115 20-14 16,2 12-227-16,-16 4-329 16,-12 0-466-16</inkml:trace>
  <inkml:trace contextRef="#ctx0" brushRef="#br0" timeOffset="-175475.36">11154 12402 1925 0,'0'0'592'0,"0"0"-459"0,0 0-133 15,0 0-14-15,114 0-114 16,-71 0-395-16</inkml:trace>
  <inkml:trace contextRef="#ctx0" brushRef="#br0" timeOffset="-175057.48">11618 12392 1781 0,'0'0'999'0,"0"0"-792"16,0 0-137-16,0 0-52 15,0 0-2-15,100-112-2 16,-64 67-14-16,-1-3-48 0,-4 1 15 15,-4-1-99 1,-2 2 13-16,-7 8 82 0,-9 9 37 16,-5 14 67-16,-4 10 84 15,0 5-124-15,0 20-11 16,0 18-14-16,0 14-2 16,-6 7 1-16,-1 4 17 15,7 2-36-15,0 5-188 16,0-18-305-16,13-16-474 0</inkml:trace>
  <inkml:trace contextRef="#ctx0" brushRef="#br0" timeOffset="-174843.29">12287 12244 2306 0,'0'0'643'0,"0"0"-490"16,0 0-112-16,0 0-40 15,0 0 5-15,0 0-6 16,149-9-21-16,-69 9-64 16,-10 0-278-16,-10 0-411 0</inkml:trace>
  <inkml:trace contextRef="#ctx0" brushRef="#br0" timeOffset="-174471.86">13218 11897 1721 0,'0'0'339'16,"0"0"-203"-16,0 0-25 15,0 0 90-15,0 0-59 16,0 0-136-16,0 0 18 15,-24 62 87-15,2-8-40 16,-7 2 17-16,-5-2-60 16,3-4-27-16,0-5 8 15,0-11 0-15,-5-6-9 16,0-10 0-16,-4-8-27 16,0-10-16-16,5 0-108 15,12-12 100-15,15-18 20 0,8-4-85 16,4-4 116-16,21 4 34 15,8 7 100-15,5 11 23 16,1 11-118-16,4 5-32 16,4 3 2-16,-2 18-9 15,-8 6 0-15,24 11-103 16,-15-4-159-16,-3-11-248 0</inkml:trace>
  <inkml:trace contextRef="#ctx0" brushRef="#br0" timeOffset="-174251.72">13637 12112 2201 0,'0'0'676'15,"0"0"-581"-15,0 0-8 16,0 0-63-16,0 0-18 15,0 0 6-15,0 0-12 16,135 16-6-16,-91-1 6 16,1 4-79-16,-12 3-139 15,-8-5-406-15,-21-2-792 0</inkml:trace>
  <inkml:trace contextRef="#ctx0" brushRef="#br0" timeOffset="-174121.54">13591 12326 2616 0,'0'0'572'0,"0"0"-572"16,0 0-10-16,0 0-62 16,160 0 2-16,-97 0-255 15,-10-1-827-15</inkml:trace>
  <inkml:trace contextRef="#ctx0" brushRef="#br0" timeOffset="-171060.28">14467 12398 1403 0,'0'0'488'0,"0"0"-326"0,0 0 97 15,0 0-55-15,0 0 14 16,0 0-47-16,0 0-88 16,-65-26 17-16,65 14-42 15,0-8-22-15,14-8-36 16,8-5-12-16,14-8-4 16,-1 1-11-16,7-4-66 15,1 2 39-15,-7-1-30 16,-7 3 44-16,-9 4 27 15,-9 7 3-15,-7 8 10 16,-4 8 72-16,0 6-59 16,0 7 30-16,0 0-43 15,0 20-12-15,-13 18-6 0,-7 12 27 16,-3 6-9 0,4 4 0-16,5-1 9 0,3-5-33 15,11 0-158-15,2-14-199 16,13-16-516-16</inkml:trace>
  <inkml:trace contextRef="#ctx0" brushRef="#br0" timeOffset="-170887.12">14837 12194 1547 0,'0'0'822'0,"0"0"-626"0,0 0-126 16,0 0-51-1,0 0 60-15,0 0-28 0,116-5-50 16,-61 16-2-16,19 1-109 16,-14 0-158-16,-8-6-400 0</inkml:trace>
  <inkml:trace contextRef="#ctx0" brushRef="#br0" timeOffset="-170574.75">15439 12087 1843 0,'0'0'398'16,"0"0"-297"-16,0 0-9 0,0 0 31 15,0 0 44 1,-89 114-61-16,85-75-81 0,4-7 14 16,4-2-33-16,20-7-6 15,10-9 6-15,4-7-6 16,-1-7-11-16,5 0-74 15,-5-18-77-15,-16-10 56 16,-5-8-71-16,-9-2 58 16,-7-2 98-16,0 4 21 15,-13 9 161-15,-5 14-78 16,-5 8-82-16,-1 5-1 16,0 24-48-16,1 5-166 15,10-1-501-15</inkml:trace>
  <inkml:trace contextRef="#ctx0" brushRef="#br0" timeOffset="-170382.5">15686 12305 2013 0,'0'0'368'16,"0"0"-283"-16,0 0-55 15,0 0 84-15,0 0 28 16,-29 124-78-16,23-91-63 15,1 2 26-15,5-3-27 16,0-6-21-16,0-5-122 16,29-14-92-16,-5-6-121 15,3-1-577-15</inkml:trace>
  <inkml:trace contextRef="#ctx0" brushRef="#br0" timeOffset="-170105.23">15898 12184 2046 0,'0'0'565'0,"0"0"-485"16,0 0-55-16,0 0-25 16,0 0 90-16,0 0-41 15,0 0-31-15,-45 121 30 16,63-98-47-16,9-5 15 16,9-8-16-16,-3-6-2 15,0-4-7-15,1 0-21 16,-10-14-32-16,-5-12 54 15,-13-4-71-15,-6-6 20 16,-4-2 50-16,-19 4 9 0,-4 3 47 16,5 11-47-16,-2 11-4 15,-1 9-75-15,16 0-220 16,0 1-251-16,9 9-695 0</inkml:trace>
  <inkml:trace contextRef="#ctx0" brushRef="#br0" timeOffset="-169755.35">16270 12138 1400 0,'0'0'326'16,"0"0"-80"-16,0 0-23 16,0 0-22-16,0 0-38 0,0 0-96 15,0 0 20-15,-44-46 8 16,44 37-48-16,11 1-8 15,9 1-39-15,6 5-2 16,-3 2-20-16,-3 0 16 16,-7 23 6-16,-13 11-12 15,0 11 27-15,-27 5 9 16,-13-1 9-16,-2-2-17 16,6-10 59-16,8-10-57 15,10-10-3-15,11-10-9 16,7-5 12-16,0 0-36 15,25-2 12-15,10 0-28 16,18 0 14-16,5 0-223 16,39-9 3-16,-22-2-254 15,-6 1-715-15</inkml:trace>
  <inkml:trace contextRef="#ctx0" brushRef="#br0" timeOffset="-169552.08">16899 12222 785 0,'0'0'1061'15,"0"0"-469"-15,0 0-278 16,0 0-84-16,0 0-49 16,0 0-146-16,0 0-29 0,27-24-6 15,-1 26-53-15,3 12-5 16,-11 16-216-16,-5-7-280 15,-13 3-404-15</inkml:trace>
  <inkml:trace contextRef="#ctx0" brushRef="#br0" timeOffset="-169420.99">16825 12400 1307 0,'0'0'1081'0,"0"0"-818"15,0 0-221-15,0 0-14 16,158-20-28-16,-75 11-107 15,-14 2-190-15,-4-1-1109 0</inkml:trace>
  <inkml:trace contextRef="#ctx0" brushRef="#br0" timeOffset="-168818.55">17913 12150 1551 0,'0'0'578'0,"0"0"-388"16,0 0-21-1,0 0-9-15,0 0-118 0,0 0 4 16,0 0-8-16,-129 27 3 16,115 8 41-16,12 0-70 15,2-3 9-15,2-6 16 16,23-6-36-16,6-11 26 15,2-4-27-15,8-5 11 16,-1-2-31-16,-7-19 5 16,-6-5-18-16,-14-4 12 15,-3 0-55-15,-10 1 75 16,0 5-13-16,-19 10 14 16,-3 11-19-16,-2 3-33 15,-5 24-126-15,4 6-179 16,11-4-611-16</inkml:trace>
  <inkml:trace contextRef="#ctx0" brushRef="#br0" timeOffset="-168628.23">18114 12404 1498 0,'0'0'790'0,"0"0"-683"15,0 0-80-15,0 0 32 16,0 0 88-16,0 0-39 15,-76 107-66-15,56-81-4 16,11-2-37-16,0-4-2 16,9-5-119-16,9-12-154 15,11-3-85-15,9 0-709 0</inkml:trace>
  <inkml:trace contextRef="#ctx0" brushRef="#br0" timeOffset="-168198.58">18466 12092 1192 0,'0'0'844'16,"0"0"-627"-16,0 0-139 15,0 0-60-15,0 0 38 16,0 0 25-16,-138 1-25 16,113 29 33-16,9 5-1 15,10 1-61-15,6 0 30 0,0-2-57 16,0-5-9-16,18-6 9 15,1-7-82-15,8-8 3 16,0-8-45-16,2 0-98 16,-4-15-61-16,-7-14-65 15,-5-7 40-15,-4-3 98 16,-2 0 139-16,-7 3 71 16,0 9 521-16,0 13 101 15,0 9-247-15,0 5-257 16,0 5-118-16,0 23-2 15,0 12-8-15,0 9 10 16,0 2 0-16,0 1 21 16,-16-6 12-16,1-5-20 15,-12-7 1-15,2-4 6 16,-4-5-6-16,2-8-10 0,5-5-4 16,5-12-112-16,7 0-108 15,10-12-525-15</inkml:trace>
  <inkml:trace contextRef="#ctx0" brushRef="#br0" timeOffset="-167781.91">18769 12069 1196 0,'0'0'799'0,"0"0"-505"15,0 0-125-15,0 0-101 0,0 0-57 16,0 0 35-16,0 0-9 16,-38 71 9-16,38-31 9 15,0 4-53-15,7-1 44 16,4 2-22-16,7-3-24 16,-2-4 29-16,-8-6-29 15,1-3 0-15,-9-7 0 16,0-7-11-16,0-2-5 15,-24-10-47-15,-3-3-29 16,5 0 64-16,1-23-13 16,17-12 21-16,4-9-19 15,9-4-45-15,22-6 84 16,10 4 18-16,1-1 29 0,-5 10 74 16,0 4 16-1,-16 10-16-15,-7 9-36 0,-14 6-66 16,0 10-19-16,-33 2-4 15,-6 11-341-15,6 7-211 0</inkml:trace>
  <inkml:trace contextRef="#ctx0" brushRef="#br0" timeOffset="-167446.49">19290 12247 1847 0,'0'0'629'0,"0"0"-375"15,0 0 3-15,0 0-121 16,0 0-40-16,0 0-24 16,0 0-72-16,41-5 33 15,-3 5-33-15,9 0 0 16,8 0-15-16,3 0-23 16,-2 0-34-16,-5 0-42 0,7 0-214 15,-11 0-166-15,-18 0-690 16</inkml:trace>
  <inkml:trace contextRef="#ctx0" brushRef="#br0" timeOffset="-167129.22">19317 12380 811 0,'0'0'910'0,"0"0"-617"15,0 0-88-15,0 0 68 0,0 0-26 16,0 0-72-16,0 0-75 16,-2 0-48-16,2 0 32 15,0 0-61-15,16 0 2 16,11 0-19-16,6 0 12 15,16-2-27-15,4 0 9 16,12 0-69-16,-1 2 0 16,28-10-264-16,-20 2-234 15,-12-2-401-15</inkml:trace>
  <inkml:trace contextRef="#ctx0" brushRef="#br0" timeOffset="-166930.06">19830 12123 2070 0,'0'0'666'16,"0"0"-456"-16,0 0-102 16,0 0-62-16,0 0-38 15,0 0 11-15,0 0-26 16,103 64 7-16,-86-25-6 16,-7 1-14-16,-10 4-1 15,-16 4-34-15,-28 0-50 16,-48 10-151-16,12-9-84 15,6-15-677-15</inkml:trace>
  <inkml:trace contextRef="#ctx0" brushRef="#br0" timeOffset="-166176.48">20652 12008 1750 0,'0'0'587'15,"0"0"-338"-15,0 0-52 16,0 0-60-16,0 0-29 15,0 0-96-15,0 0 22 16,90-5-34-16,-41 5 0 16,11 0-12-16,5 0 12 15,-7 5 0-15,-7-3-6 16,-11 1 23-16,-15 1-34 16,-12 4 17-16,-13 4-43 15,-7 8 36-15,-28 8-14 16,-21 9 21-16,-13 7-1 0,-5 6 16 15,1-2-15-15,6-2 0 16,18-5 0-16,11-12 10 16,20-7-4-16,7-8-4 15,11-6 7-15,4-3 6 16,30-2 13-16,11-1-28 16,12-2 15-16,8 0-32 15,6 0-72-15,12 0-173 16,-18-2-323-16,-17-4-957 0</inkml:trace>
  <inkml:trace contextRef="#ctx0" brushRef="#br0" timeOffset="-165857.78">21453 12247 1892 0,'0'0'390'15,"0"0"-236"-15,0 0-7 16,0 0-50-16,0 0-33 15,0 0-63-15,0 0 6 16,-87 95 71-16,52-51-62 16,-6-1 25-16,-1-4-3 15,2-4-29-15,4-8 3 16,-2-7-12-16,7-6-13 16,0-9-20-16,4-5-91 15,5 0 39-15,15-19 46 16,7-5-26-16,0-3 59 0,22-1 12 15,16 3 59 1,5 8 61-16,5 9-107 0,6 8 2 16,2 0-21-16,-7 9-6 15,16 23-17-15,-19-2-221 16,-5-7-344-16</inkml:trace>
  <inkml:trace contextRef="#ctx0" brushRef="#br0" timeOffset="-165593.54">21863 12293 2099 0,'0'0'675'0,"0"0"-579"16,0 0-38-16,0 0 19 15,0 0-77-15,0 0 0 16,141-21-6-16,-95 21-84 16,-5 12-179-16,-20-3-398 0</inkml:trace>
  <inkml:trace contextRef="#ctx0" brushRef="#br0" timeOffset="-165457.45">21821 12455 2388 0,'0'0'593'15,"0"0"-513"-15,0 0-80 16,0 0 14-16,118 0-37 16,-45-2 23-16,-10 2-307 15,-14-3-641-15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3:43.3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2 12779,'-2'-2'11813,"1"8"-11422,2 40-369,1 0-3582,-2-23-2642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2:51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1 11931,'0'0'4595,"-25"28"-3164,-78 94-237,98-116-1097,1 1-1,-1 1 1,1-1 0,0 0 0,1 1 0,0 0 0,0 0-1,1 0 1,-1 0 0,2 0 0,-1 1 0,1-1 0,1 1-1,0-1 1,0 0 0,0 1 0,2 8 0,0 19 130,-2-31-217,0 0 1,0-1 0,0 1 0,1 0 0,-1-1 0,1 1 0,0 0 0,1-1-1,-1 1 1,1-1 0,-1 1 0,2-1 0,-1 0 0,0 0 0,1 0 0,-1 0-1,1 0 1,0-1 0,1 1 0,-1-1 0,1 0 0,-1 0 0,1 0 0,0 0 0,0-1-1,0 1 1,0-1 0,1 0 0,-1-1 0,0 1 0,1-1 0,0 1 0,-1-2-1,1 1 1,0 0 0,-1-1 0,9 0 0,-10 0 6,2 1-72,-1-1-1,1 0 1,-1 0-1,1 0 1,-1 0 0,1-1-1,6-2 1,-10 3 32,1-1 0,-1 0 0,0 0 0,0 0 1,0 0-1,0 0 0,0 0 0,0 0 0,0 0 0,-1 0 1,1-1-1,0 1 0,0 0 0,-1 0 0,1-1 0,-1 1 0,1 0 1,-1-1-1,0 1 0,0-1 0,1 1 0,-1 0 0,0-1 1,0 1-1,0-1 0,-1-1 0,1-1 4,-1 1 0,1 0 1,-1-1-1,0 1 0,0 0 0,-1 0 0,1 0 1,-1 0-1,1 0 0,-1 0 0,0 0 0,0 1 1,0-1-1,0 1 0,-1-1 0,1 1 0,-1 0 1,0 0-1,1 0 0,-1 0 0,0 0 0,0 1 0,0-1 1,0 1-1,0 0 0,-6-2 0,-4-1-33,-1 0 0,0 1-1,0 0 1,0 1 0,-19 0 0,21 1-538,0 1 0,-1 0 0,1 1 0,-1 1 0,-12 3 0,-5 8-4506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2:51.7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15 8874,'0'0'13859,"0"-14"-14739,-10 37-1977,1 6-1472,-1 0-9130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2:52.1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5657,'0'0'10747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01.9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 11226,'0'0'8502,"4"-14"-7302,1 38-891,-1 1-1,-1 0 0,-1 1 0,-1 29 0,-1-15-267,-1 9-278,0-24 370,1 0 0,3 26 0,-3-46-409,1-1 0,0 1 0,0 0 0,0-1 1,0 1-1,1 0 0,0-1 0,0 0 0,0 1 0,0-1 1,1 0-1,0 0 0,-1 0 0,1 0 0,1-1 0,4 5 1,8 0-4609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0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10962,'0'0'8898,"0"116"-8786,0-58 120,0 5-224,0-2-16,3-3-128,3-3-1088,-2-18-800,-1-11-2281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02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58 11682,'0'0'8802,"184"-58"-8650,-114 58-152,4 0 88,7 0-232,18 15-488,-18-1-1512,-17-2-3001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03.3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301 1 8858,'0'0'7870,"-28"8"-7392,-91 30 283,109-34-632,1 0 0,-1 1 1,1 0-1,0 0 1,0 0-1,1 2 1,0-1-1,0 1 1,1 0-1,-1 0 1,1 1-1,1 0 1,0 0-1,0 1 1,0 0-1,1 0 1,1 0-1,-1 0 1,-2 12-1,5-16-114,1 0 0,0 0-1,0 1 1,0-1 0,1 0-1,-1 1 1,2 5 0,-1-10-22,0 1 0,0-1 1,0 0-1,1 0 0,-1 0 1,0 0-1,1 0 0,-1 0 1,1 0-1,-1 0 0,1 0 1,0 0-1,-1 0 0,1 0 1,0 0-1,0 0 0,0-1 1,-1 1-1,1 0 0,0 0 1,0-1-1,0 1 0,0-1 1,0 1-1,0-1 0,0 1 1,1-1-1,-1 0 0,0 0 1,0 1-1,0-1 0,0 0 1,2 0-1,6 0-278,0-1 0,0 1 0,0-2 1,-1 1-1,1-1 0,0-1 0,-1 0 0,0 0 0,1 0 0,-1-1 0,-1 0 0,1-1 1,0 0-1,-1 0 0,0 0 0,0-1 0,6-7 0,-3 2-237,0 0 0,-1 0 1,0-1-1,-1-1 0,0 1 0,-1-1 0,0-1 0,-1 1 1,7-25-1,-9 10 1267,-3 9 4248,-1 23-4593,-10 167 1906,10-170-2300,0 1 0,0-1 0,0 0 0,0 0 0,0 1-1,0-1 1,0 0 0,1 0 0,-1 1 0,1-1 0,-1 0 0,1 0-1,-1 0 1,1 0 0,-1 0 0,1 1 0,0-1 0,0 0 0,-1-1 0,1 1-1,0 0 1,0 0 0,0 0 0,0 0 0,0-1 0,2 2 0,0-1-41,-1-1 0,1 1 1,0-1-1,-1 1 0,1-1 1,0 0-1,-1 0 0,1 0 1,0 0-1,-1-1 0,6 0 1,1-2-184,0 1 1,-1-1 0,1-1-1,-1 0 1,0 0 0,13-9-1,0-6-155,-17 14 356,0 1-1,0 1 1,0-1-1,0 0 0,1 1 1,-1 0-1,1 0 1,0 1-1,0-1 0,0 1 1,7-3-1,-11 5 31,-1 0-1,1 0 1,-1 1-1,1-1 0,-1 0 1,1 0-1,-1 0 1,1 0-1,-1 0 1,0 1-1,1-1 1,-1 0-1,1 0 1,-1 1-1,0-1 1,1 0-1,-1 0 1,0 1-1,1-1 0,-1 0 1,0 1-1,1-1 1,-1 1-1,0-1 1,0 0-1,1 1 1,-1-1-1,0 1 1,0-1-1,0 1 1,0-1-1,0 1 1,0-1-1,1 1 1,-1-1-1,0 1 0,0 23 423,0-18-315,-2 48 591,-12 89 0,18-156-1050,0 1-1,0 1 1,1-1-1,1 1 1,0 0-1,15-21 1,-1 5-1050,40-44 0,-58 69 1368,-1 0 0,1 1 0,0-1 1,0 0-1,0 0 0,0 1 0,0-1 1,0 1-1,0-1 0,0 1 0,1 0 1,-1 0-1,0 0 0,1 0 0,3 0 1,-5 2 76,0-1 0,0 1 0,0 0 0,0 0 0,0-1-1,0 1 1,-1 0 0,1 0 0,0 0 0,0 0 0,-1 0 0,1 1 0,-1-1 0,1 0 0,-1 0 0,1 0 0,-1 0 0,0 1 0,1-1 0,-1 0 0,0 0 0,0 1 0,0-1 0,0 0 0,0 0 0,0 1 0,-1-1 0,1 0 0,0 2-1,0 7 237,0 1-45,0 1 0,0-1 1,-1 0-1,-1 1 1,1-1-1,-8 21 1,11-36-332,0-3-143,2 0 1,-1 0 0,1 1 0,-1-1 0,2 1 0,4-6 0,2 0 36,0 0 0,1 1 1,15-11-1,-23 19 209,0 0-1,0 1 0,1-1 0,-1 1 0,0 0 1,1 0-1,-1 1 0,1-1 0,-1 1 0,1 0 1,0 1-1,0-1 0,-1 1 0,1-1 1,7 2-1,-10 0 31,0 0 0,0-1-1,0 1 1,0 0 0,-1 0 0,1 1 0,0-1 0,-1 0 0,1 1 0,-1-1 0,1 1-1,-1-1 1,0 1 0,1 0 0,-1-1 0,0 1 0,0 0 0,0 0 0,-1 0 0,1 0-1,0 0 1,-1 0 0,1 0 0,-1 0 0,1 2 0,5 59 629,-6-56-652,1 101-45,-1-106-93,0-1 0,1 0 0,-1 1 0,0-1 0,0 0 0,0 1 0,-1-1 0,1 0 0,0 1 0,0-1 0,-1 0 0,1 0 1,0 1-1,-1-1 0,0 0 0,1 0 0,-1 1 0,0-1 0,1 0 0,-1 0 0,0 0 0,0 0 0,0 0 0,0 0 0,0 0 0,0-1 0,0 1 0,-2 1 0,-13 2-5161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03.7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14779,'0'0'5401,"245"-24"-6241,-168 24-1648,-13-3-6266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04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0 337 5521,'0'0'13830,"19"-12"-13574,2 0-276,138-90 99,-138 87-259,-1 0 0,0-2 0,-1 0 0,-1-1 0,-1 0 0,15-22 1,-30 37 69,1-1 1,-1 1-1,0-1 1,0 0-1,-1 1 1,1-1 0,-1 0-1,1 0 1,-1 0-1,0 0 1,-1 0-1,1 0 1,-1-1-1,0 1 1,0-6 0,-2 9 107,0 0 1,-1 1 0,1 0 0,0 0 0,0 0 0,-1 0 0,1 0 0,0 0 0,0 0-1,-1 1 1,1-1 0,0 1 0,0-1 0,0 1 0,0 0 0,0 0 0,-2 1 0,-2 4 14,1 0 0,1 0 1,-1 0-1,1 0 0,0 1 1,0 0-1,1 0 0,0 0 1,0 0-1,0 0 0,-2 15 1,-1 5 320,2 1 0,-2 28 0,3 162 1056,3-217-1430,2-17-411,3 5 237,-1 0 0,2 1 0,-1 0 0,1 0 0,1 0 0,0 1 0,0 0 0,1 1 0,13-12 0,-7 8-37,0 0 0,0 1 0,1 1 0,1 1 0,22-11 0,-27 16 225,0 0 0,1 1 0,-1 0 0,1 1 1,-1 1-1,1-1 0,-1 2 0,13 0 0,-22 0 56,1 1 0,-1-1 0,0 1 0,1-1 0,-1 1 0,0 0 0,0 0 0,0 0 0,0 0 0,0 1 0,0-1 0,0 0 0,0 1 0,0-1 0,0 1 0,-1 0 0,1 0 0,-1-1 0,1 1 0,-1 0 0,0 0 0,0 0 0,0 1 0,0-1 0,0 0 0,0 0 0,-1 0 0,1 1 0,-1-1 0,1 0 0,-1 5 0,3 11 316,-2 0-1,0 1 0,-1 20 1,-1-19 88,1-16-379,0 4 22,0-1 0,0 1 0,1-1 0,0 1 0,4 13 1,-5-19-75,1 0 0,0 0 1,0-1-1,0 1 0,0 0 1,0-1-1,0 1 1,0-1-1,1 0 0,-1 1 1,0-1-1,1 0 0,-1 0 1,1 0-1,0 0 0,-1 0 1,1 0-1,0 0 1,0 0-1,-1-1 0,1 1 1,0-1-1,0 1 0,0-1 1,0 0-1,0 1 1,0-1-1,3-1 0,5 0-158,1 0-1,-1-1 0,0 0 0,1 0 1,-1-1-1,0-1 0,0 0 1,-1 0-1,1-1 0,-1 0 1,0-1-1,0 0 0,13-12 0,-7 5-205,0-2-1,-1 1 1,-1-2-1,0 0 1,-1 0-1,12-22 1,-22 34 471,0 1 0,0-1 0,-1 0 0,0 1 0,0-1 0,0 0 0,0 0 0,0 0 0,-1 0 0,1 0 0,-1-5 0,-19 11 834,16-1-902,1 1-1,0-1 0,-1 1 0,1-1 1,0 1-1,0 0 0,0 0 0,0 0 1,1 0-1,-1 0 0,0 1 0,1-1 1,0 0-1,-1 1 0,1-1 0,0 1 1,0-1-1,1 1 0,-1 0 0,0 3 1,-4 55 748,5-59-784,0 0 0,1-1 0,-1 1 0,1-1 0,-1 1 0,1 0 0,0-1 0,0 1 0,0-1 0,0 0 0,0 1 0,0-1 0,0 0 0,0 1 0,0-1 0,1 0 0,-1 0 0,0 0 0,1 0 0,-1 0 0,1-1 0,-1 1 0,1 0 0,-1-1 0,1 1 0,0-1 0,-1 1 0,1-1 0,0 0 0,-1 0 0,4 1 0,64 1-218,-53-2 20,-16 0 187,38-4-715,-38 4 697,1 0 1,0 0-1,0-1 1,-1 1-1,1 0 1,0 0-1,-1-1 1,1 1-1,0 0 1,-1-1-1,1 1 1,0-1-1,-1 1 0,1 0 1,-1-1-1,1 0 1,-1 1-1,1-1 1,-1 1-1,1-1 1,-1 0-1,0 1 1,1-1-1,-1 0 1,0 1-1,0-1 1,1 0-1,-1 1 1,0-1-1,0 0 1,0 0-1,0 1 1,0-1-1,0 0 1,0 0-1,0 1 1,0-1-1,0 0 1,0 1-1,-1-1 1,1 0-1,0 0 1,0 1-1,-1-1 1,1 0-1,0 1 0,-2-2 1,1 0-36,-1 0 1,0 0-1,0 0 0,0 0 1,0 0-1,0 1 0,-1-1 0,1 1 1,0-1-1,-1 1 0,1 0 1,-1 0-1,-4-1 0,-43-11-303,24 8 236,22 3 107,-109-35-451,99 32 505,1-1 0,-1-1 0,1 0 0,1-1-1,-23-18 1,33 24 32,-1 0-1,0 0 1,1-1-1,-1 1 1,1-1-1,0 0 1,0 0-1,0 0 1,0 0-1,1 0 1,-1 0 0,1 0-1,0 0 1,-1-1-1,2 1 1,-1 0-1,0-1 1,1 1-1,-1-1 1,1 1-1,0-1 1,0 1-1,0-1 1,1 1-1,-1-1 1,1 1-1,2-6 1,-1 4 12,1 0 0,0 0 0,0 0 1,1 0-1,0 0 0,-1 1 0,1 0 1,1 0-1,-1 0 0,1 0 0,-1 1 0,1-1 1,0 1-1,0 0 0,7-2 0,-3 1-117,1 0 0,-1 0-1,1 1 1,0 1-1,0 0 1,-1 0 0,2 1-1,-1 0 1,0 0 0,0 1-1,0 1 1,0 0-1,0 0 1,0 1 0,14 4-1,-15-2-315,0-1-1,-1 2 0,1-1 0,-1 1 1,0 0-1,0 1 0,-1 0 0,0 0 1,0 0-1,8 10 0,13 22-2485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05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312 328 10538,'0'0'4825,"36"153"-4561,-24-127-264,-2-6-72,0-5-696,-4-13-3633</inkml:trace>
  <inkml:trace contextRef="#ctx0" brushRef="#br0" timeOffset="1">0 53 16275,'0'0'3657,"187"-41"-4425,-107 33-1304,-6 5-3794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3:44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 12019,'0'0'12412,"-1"0"-12307,-7 0 43,3 0-41,-1 0 0,1 0 0,0 0 0,0 1 0,0-1 0,0 1 0,0 0 0,-5 2 0,8-2-229,1 1-1,-1-1 0,1 0 0,0 0 1,0 1-1,0-1 0,-1 1 1,1-1-1,0 1 0,1-1 0,-1 1 1,0 0-1,0-1 0,1 1 1,-1 0-1,1 0 0,0-1 0,-1 1 1,1 0-1,0 0 0,0 0 1,0-1-1,0 1 0,1 3 0,-1 7-4148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05.9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239 72 7722,'0'0'4129,"-1"-9"-4494,0 5 382,0 2 2,1-1 0,-1 1 0,1-1 0,0 0 0,0 1 0,0-1 0,0 1 0,0-1 0,1 0 0,-1 1 0,1-1 0,-1 1 0,1-1 0,0 1 0,0-1 0,0 1 0,1 0 0,-1 0 0,0-1 0,1 1 0,0 0 0,2-3 0,-72 69 5628,0 8-3846,49-49-1626,1 0 1,0 1-1,2 1 0,-22 45 0,37-68-166,0 0-1,0 1 0,0-1 0,0 0 1,1 0-1,-1 0 0,1 1 1,-1-1-1,1 0 0,0 0 0,0 1 1,0-1-1,0 5 0,0-7-16,1 1 0,-1-1-1,0 1 1,1-1 0,-1 1 0,1-1-1,-1 1 1,0-1 0,1 0-1,-1 1 1,1-1 0,-1 1 0,1-1-1,-1 0 1,1 0 0,0 1-1,-1-1 1,1 0 0,-1 0 0,1 0-1,-1 0 1,1 0 0,0 1 0,-1-1-1,1 0 1,0 0 0,-1-1-1,1 1 1,-1 0 0,1 0 0,0 0-1,5-2-127,0 0-1,-1 0 0,1 0 1,-1-1-1,1 0 0,-1 0 1,0 0-1,8-7 0,23-26-1696,-2-1 0,-1-1 0,-2-2-1,32-54 1,-63 94 1833,0 0 80,0 0 0,0 0-1,0 1 1,0-1 0,1 0-1,-1 0 1,0 0 0,0 1-1,0-1 1,0 0 0,0 0-1,0 1 1,0-1-1,0 0 1,0 0 0,1 0-1,-1 0 1,0 1 0,0-1-1,0 0 1,0 0 0,1 0-1,-1 0 1,0 0 0,0 1-1,0-1 1,0 0 0,1 0-1,-1 0 1,0 0-1,0 0 1,1 0 0,-1 0-1,0 0 1,0 0 0,0 0-1,1 0 1,-1 0 0,0 0-1,0 0 1,1 0 0,-1 0-1,0 0 1,0 0 0,0 0-1,1 0 1,-1 0-1,0 0 1,0 0 0,0-1-1,1 1 1,-1 0 0,0 0-1,0 0 1,0 0 0,0 0-1,1-1 1,-1 1 0,0 0-1,0 0 1,0 0 0,0-1-1,0 1 1,0 0-1,1-1 1,1 37 1669,-8 48-758,-15 50 308,-5 231 0,26-356-1341,0-2-73,0-1 0,0 1 0,0-1 0,1 0 0,2 10 0,-3-16 18,0 1 0,1 0 0,-1-1 0,0 1 1,1 0-1,-1-1 0,0 1 0,1 0 0,-1-1 0,1 1 1,-1-1-1,1 1 0,-1-1 0,1 1 0,-1-1 1,1 0-1,0 1 0,-1-1 0,1 1 0,0-1 0,0 1 1,1-1-183,-1 0 0,1 0 0,-1-1 0,0 1 1,1 0-1,-1 0 0,0-1 0,1 1 0,-1-1 1,0 1-1,0-1 0,1 1 0,-1-1 0,0 0 1,2-1-1,17-22-7207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06.4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6673,'0'0'7113,"0"25"-6545,6 77-232,-6-99-306,0 0-1,1 0 1,-1 0 0,1 0-1,0-1 1,0 1 0,0 0 0,0 0-1,0-1 1,1 1 0,-1-1-1,1 1 1,0-1 0,0 0 0,0 1-1,0-1 1,0 0 0,0 0-1,0 0 1,1-1 0,-1 1 0,1-1-1,4 3 1,0-2-17,-1 0 0,1-1 0,-1 0 0,1 0 1,-1 0-1,1-1 0,7 0 0,-9 0-11,-2 0-41,1 0 0,0-1 0,-1 1 0,1-1 0,-1 0 0,1 0 0,-1 0 0,1 0 0,-1-1 0,0 1 0,0-1 0,1 0 0,-1 0 0,0 0 0,-1 0 0,1-1 0,0 1 0,-1-1 0,1 0 0,-1 1 0,0-1 0,0 0 0,0-1 0,0 1 0,2-6 0,0-1-70,-1-1 0,0 1 0,0-1 0,-1 1 0,0-1 0,-1 0 0,0-16 0,-1 28 128,0-1 1,-1 0-1,1 0 0,0 1 0,0-1 0,0 0 1,0 0-1,0 0 0,-1 1 0,1-1 0,0 0 1,0 0-1,0 0 0,-1 0 0,1 1 0,0-1 1,0 0-1,-1 0 0,1 0 0,0 0 0,0 0 0,-1 0 1,1 0-1,0 0 0,0 0 0,-1 0 0,1 0 1,0 0-1,0 0 0,-1 0 0,1 0 0,0 0 1,0 0-1,-1 0 0,1 0 0,0 0 0,0 0 1,-1 0-1,1 0 0,0-1 0,0 1 0,-1 0 1,1 0-1,0 0 0,0 0 0,0-1 0,-1 1 0,1 0 1,0 0-1,0 0 0,0-1 0,0 1 0,0 0 1,-1 0-1,1-1 0,0 1 0,0 0 0,0 0 1,0-1-1,0 1 0,0 0 0,0-1 0,0 1 1,0 0-1,0 0 0,0-1 0,0 1 0,0 0 1,-13 18 254,10-10-177,1 0 1,0 0-1,1 0 0,-1 0 0,2 0 0,-1 0 0,1 1 0,0-1 1,1 0-1,2 11 0,-2-16-89,0 0 1,0 0-1,0 1 0,0-1 0,0 0 1,1 0-1,0 0 0,-1 0 1,1-1-1,0 1 0,0 0 1,1-1-1,-1 1 0,1-1 1,-1 0-1,1 0 0,0 0 1,-1 0-1,1-1 0,0 1 1,0-1-1,0 1 0,1-1 1,-1 0-1,0 0 0,0 0 1,5 0-1,-1 0-244,0-1 1,0 1-1,-1-1 0,1 0 1,0-1-1,0 0 0,0 0 1,0 0-1,0-1 0,-1 0 1,1 0-1,0-1 0,-1 0 1,0 0-1,0 0 0,0-1 1,0 0-1,-1 0 0,1 0 1,-1-1-1,0 0 0,0 0 1,-1 0-1,1-1 0,-1 1 1,0-1-1,-1 0 0,1 0 1,-1-1-1,4-11 0,-9 43 6666,5 54-4510,-3-78-1914,0 0 1,1 1-1,-1-1 1,0 0-1,1 0 0,-1 0 1,0 0-1,1 1 1,-1-1-1,1 0 0,0 0 1,-1 0-1,1 0 1,0 0-1,0 0 0,-1 0 1,1-1-1,0 1 0,0 0 1,0 0-1,0-1 1,0 1-1,0 0 0,0-1 1,1 1-1,-1-1 1,0 0-1,0 1 0,0-1 1,0 0-1,1 1 1,-1-1-1,0 0 0,0 0 1,1 0-1,-1 0 0,0-1 1,0 1-1,0 0 1,1 0-1,1-1 0,0 0-80,0 0 0,0 0-1,0 0 1,0-1 0,0 1-1,-1-1 1,1 1 0,0-1-1,-1 0 1,1 0-1,-1 0 1,0-1 0,0 1-1,0 0 1,2-4 0,12-30-2823,-5-2-2628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06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6889,'0'0'9603,"0"162"-8555,0-73-504,0 10-472,0 8 240,0 31-232,0-25-80,0-23-3105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2:52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331 1 8450,'0'0'11132,"-28"1"-10824,3-1-211,14-1-38,0 0 0,0 1-1,0 1 1,0 0 0,0 0 0,0 1-1,0 0 1,0 1 0,1 1 0,-1-1-1,1 2 1,0-1 0,-18 12 0,27-15-50,-66 52 433,63-50-411,0 1 0,0 1-1,1-1 1,-1 0-1,1 1 1,0 0 0,0 0-1,0 0 1,1 0-1,0 0 1,0 0 0,-2 10-1,3-14-33,1 0 0,0 0 0,0 1 0,0-1 0,0 0 1,0 0-1,1 1 0,-1-1 0,0 0 0,0 0 0,1 1 0,-1-1 0,1 0 0,-1 0 0,1 0 0,0 0 0,-1 0 0,1 0 0,0 0 0,0 0 0,0 0 0,-1 0 0,1 0 0,0 0 0,0 0 0,0-1 0,0 1 0,1-1 0,-1 1 1,0 0-1,0-1 0,0 0 0,0 1 0,1-1 0,-1 0 0,0 1 0,2-1 0,7 1-151,1 0 0,-1-1 0,19-1 0,-13 0-62,-5 1-106,0-1-1,-1-1 0,1 0 1,-1 0-1,1-1 1,-1 0-1,0-1 1,14-7-1,3-4-3272,40-31-1,-13 3-6545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2:52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0 10682,'0'0'4749,"-4"28"-4417,1-9-184,-6 33 745,-1 100 0,10-94-117,15 114 0,-12-153-752,1 1 1,1-1-1,1 1 1,1-1 0,0-1-1,2 0 1,0 0 0,1 0-1,18 24 1,-25-38-56,1 1 1,0-1-1,0 0 1,0 0-1,1 0 0,0-1 1,-1 0-1,1 1 1,0-2-1,0 1 0,1 0 1,-1-1-1,0 0 1,1 0-1,-1-1 1,1 0-1,0 0 0,6 1 1,-7-2-112,-1-1-1,1 1 1,0-1 0,-1 0 0,1 0 0,-1 0 0,1 0-1,-1-1 1,0 0 0,1 0 0,-1 0 0,0-1 0,0 1-1,-1-1 1,1 0 0,0 0 0,-1 0 0,0 0 0,1-1-1,-2 1 1,6-9 0,4-7-342,-2 0-1,-1 0 1,0-1-1,11-40 0,-15 44 1270,-2 0 0,0-1 0,1-32-1,-3 63-764,1-1-1,0 1 1,1 0 0,1-1-1,0 0 1,1 0 0,0 0-1,1 0 1,0-1-1,1 0 1,1 0 0,0-1-1,11 14 1,-18-24-120,-1-1 0,1 1 1,-1 0-1,1 0 0,-1 0 0,1-1 1,0 1-1,-1 0 0,1-1 0,0 1 1,0-1-1,-1 1 0,1-1 0,0 1 1,0-1-1,0 1 0,0-1 0,0 0 1,0 1-1,0-1 0,0 0 0,-1 0 1,1 0-1,0 0 0,0 0 0,0 0 1,0 0-1,0 0 0,0 0 1,0 0-1,0 0 0,0-1 0,0 1 1,0 0-1,0-1 0,0 1 0,0-1 1,-1 1-1,1-1 0,0 1 0,0-1 1,0 0-1,2-3-493,-1 1 0,0-1-1,-1 0 1,1 1 0,-1-1 0,1 0 0,-1 0 0,1-6 0,4-21-5717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2:53.1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1 330 3473,'0'0'13483,"3"89"-13323,-3-39 160,0-7-320,3-3-800,0-11-1297,4-14-4832</inkml:trace>
  <inkml:trace contextRef="#ctx0" brushRef="#br0" timeOffset="1">17 0 14011,'0'0'6993,"0"156"-10065,0-83-2449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2:53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6977,'0'0'10587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2:54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12107,'0'0'3766,"2"30"-2919,12 212 898,-8 163-267,-6-330-1301,0-95-619,1 0 0,1 0 0,1 1 0,0-1 0,11-33 0,-9 41 225,-1 0-1,2 1 1,0 0-1,0 0 1,1 1 0,0-1-1,0 2 1,1-1-1,1 1 1,16-14 0,-22 20 235,0 1 0,0 0 0,0 0 0,0 0 1,1 0-1,-1 0 0,1 1 0,0-1 1,-1 1-1,1 0 0,0 0 0,0 0 0,0 1 1,0-1-1,0 1 0,-1 0 0,7 1 1,-7-1 38,-1 1 0,0 0 0,1 0 0,-1 0 0,0 0 1,0 0-1,0 0 0,0 0 0,0 1 0,0-1 0,0 1 0,-1-1 1,1 1-1,0 0 0,-1 0 0,1 0 0,-1 0 0,0 0 1,0 0-1,0 0 0,0 0 0,0 0 0,0 1 0,0-1 1,-1 0-1,1 1 0,-1-1 0,1 5 0,0 3 60,0 1 0,0-1 0,-1 0-1,-1 1 1,0-1 0,0 1 0,-1-1-1,0 0 1,0 0 0,-2 0 0,1 0-1,-1 0 1,0-1 0,-1 1 0,0-1-1,-1 0 1,0-1 0,0 1 0,-1-1 0,0-1-1,0 1 1,-1-1 0,0 0 0,0-1-1,0 0 1,-1 0 0,0-1 0,-17 8-1,-16 1-16,41-14-127,0 0 0,0 0 0,1 0 1,-1 0-1,0 0 0,0 0 0,0-1 0,0 1 0,0 0 0,1 0 0,-1 0 0,0-1 0,0 1 0,0 0 1,1-1-1,-1 1 0,0-1 0,0 1 0,1-1 0,-1 1 0,0-1 0,1 0 0,-1 1 0,1-1 0,-1 0 1,1 1-1,-1-1 0,1 0 0,-1 0 0,1 0 0,0 1 0,0-1 0,-1 0 0,1 0 0,0 0 0,0 0 1,0 1-1,0-1 0,0 0 0,0 0 0,0 0 0,0 0 0,0-1 0,1-6-465,1 0 1,0 0-1,0 0 0,1 0 0,0 1 1,0-1-1,1 1 0,0 0 0,0 0 1,1 0-1,-1 0 0,2 1 0,-1-1 1,1 1-1,10-8 0,9-8-814,1 1 1,45-28-1,-64 44 1782,1 0 1,0 1-1,0 0 1,1 0-1,-1 0 1,1 1-1,0 1 1,0-1-1,0 1 1,18-1-1,-27 3-378,1 0 1,0 0-1,-1 0 1,1 0-1,-1 0 0,1 1 1,-1-1-1,1 0 0,-1 0 1,1 0-1,-1 1 0,1-1 1,-1 0-1,1 1 1,-1-1-1,1 0 0,-1 1 1,1-1-1,-1 1 0,0-1 1,1 1-1,-1-1 0,0 1 1,1-1-1,-1 1 1,0-1-1,0 1 0,1-1 1,-1 1-1,0-1 0,0 1 1,0-1-1,0 1 0,0 0 1,0 0-1,-2 24 1152,2-20-1013,-3 4-68,1 0 0,-1-1-1,0 0 1,-1 0 0,0 0 0,0 0 0,-1 0 0,0-1 0,-8 10 0,7-10-126,1 1 1,-1 0-1,1 0 1,1 1-1,-1-1 0,1 1 1,-3 13-1,7-22-67,0 0 0,0 1 0,1-1-1,-1 0 1,0 1 0,1-1 0,-1 0-1,0 1 1,1-1 0,-1 0 0,1 0-1,-1 0 1,0 1 0,1-1 0,-1 0 0,1 0-1,-1 0 1,1 0 0,-1 0 0,1 1-1,-1-1 1,0 0 0,1 0 0,-1 0-1,1 0 1,-1-1 0,1 1 0,-1 0 0,1 0-1,-1 0 1,0 0 0,2-1 0,16-2-337,-4-4-321,0 0 0,0 0-1,-1-2 1,0 0 0,-1 0 0,0-1 0,0-1-1,14-16 1,-10 10 145,2 0-1,24-17 1,-41 34 631,-1 0 0,0 0-1,1 0 1,-1 0 0,1 0 0,-1 0 0,0 0 0,1 1 0,-1-1 0,0 0 0,1 0 0,-1 0 0,0 0 0,1 1-1,-1-1 1,0 0 0,1 0 0,-1 1 0,0-1 0,1 0 0,-1 1 0,0-1 0,0 0 0,1 1 0,-1-1 0,0 0-1,0 1 1,0-1 0,0 0 0,1 1 0,-1-1 0,0 1 0,0-1 0,0 0 0,0 1 0,0-1 0,0 1 0,0-1-1,0 0 1,0 1 0,0-1 0,0 1 0,-1-1 0,1 0 0,0 1 0,0-1 0,0 1 0,-1 27 578,1-26-414,-8 58 825,5-47-827,1-1 0,1 1 1,0-1-1,0 1 0,3 24 1,-2-35-242,1-1 0,0 0 1,-1 1-1,1-1 0,0 1 1,0-1-1,0 0 0,0 0 0,0 1 1,0-1-1,0 0 0,1 0 1,-1 0-1,0 0 0,1 0 1,-1 0-1,0-1 0,1 1 0,-1 0 1,1-1-1,-1 1 0,1-1 1,-1 0-1,1 1 0,0-1 0,-1 0 1,4 0-1,50-1 13,-48 1-54,0-1-14,0-1 0,-1 1-1,1-1 1,0 0-1,-1-1 1,1 0-1,-1 0 1,0 0 0,0-1-1,0 1 1,0-2-1,-1 1 1,8-8-1,5-6 103,-1-1 0,18-27 0,-35 46-62,1-1 578,-1 12-49,0-5-513,0 0-1,1-1 0,-1 1 0,1 0 0,0-1 1,1 1-1,-1-1 0,1 1 0,0-1 1,0 0-1,1 0 0,3 6 0,-4-8-9,1 0 0,0 0-1,0 0 1,-1-1 0,2 1 0,-1-1-1,0 0 1,0 0 0,1 0-1,-1 0 1,1-1 0,-1 1-1,1-1 1,0 0 0,0 0 0,-1 0-1,1 0 1,0-1 0,6 0-1,-8 1-2,0-1 0,1 1 0,-1-1 0,1 0 0,-1 0 0,1 0-1,-1-1 1,0 1 0,1 0 0,-1-1 0,0 0 0,1 1-1,-1-1 1,0 0 0,0 0 0,1 0 0,-1-1 0,0 1 0,0 0-1,0-1 1,-1 0 0,4-2 0,-3 0 4,0-1 1,-1 1-1,1-1 0,-1 0 0,0 0 1,0 0-1,-1 1 0,0-1 0,1 0 1,-2-8-1,0 8-4,1 0-1,-1 0 1,-1 1 0,1-1 0,-1 0 0,0 1-1,0-1 1,0 1 0,0 0 0,-1-1 0,0 1 0,0 1-1,0-1 1,0 0 0,-1 1 0,1-1 0,-1 1-1,0 0 1,0 0 0,0 1 0,0-1 0,0 1-1,-1 0 1,-5-2 0,-15-7-950,-2 1 0,-53-12 0,65 18-51,-29-7-3612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2:54.7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193 1 8106,'0'0'12914,"-135"234"-13802,103-139-2072,7-11-12332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2:55.0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319 0 8546,'0'0'7031,"-30"3"-6887,-98 16 432,119-17-456,0 0 0,0 1 0,0 0 0,0 0 1,1 1-1,-1 0 0,1 1 0,0-1 0,0 2 0,1-1 1,-1 1-1,1 0 0,1 1 0,-1-1 0,1 1 0,0 1 1,1-1-1,-1 1 0,-5 12 0,10-19-127,1 0-1,-1 0 1,0 0-1,1 0 1,-1 0-1,1 0 1,0 0-1,-1 0 1,1 1-1,0-1 1,0 0 0,-1 0-1,1 0 1,0 1-1,0-1 1,0 0-1,1 0 1,-1 0-1,0 0 1,0 1-1,1-1 1,-1 0-1,0 0 1,1 0 0,-1 0-1,1 0 1,0 0-1,-1 0 1,1 0-1,0 0 1,-1 0-1,1 0 1,0 0-1,0 0 1,0-1 0,0 1-1,0 0 1,0-1-1,1 2 1,1-2-88,1 1 1,-1-1 0,0 1 0,0-1-1,1 0 1,-1 0 0,0-1-1,0 1 1,1-1 0,-1 1-1,0-1 1,0 0 0,0 0 0,0 0-1,4-3 1,7-5-750,-1 0-1,0-1 1,0 0-1,-2-1 1,20-22 0,6-14-3101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3:45.0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 0 7482,'-5'1'16900,"-15"1"-16227,19-2-584,-15 0-3687,7 0-4305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2:55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0 8570,'0'0'9722,"-26"185"-9458,26-104 136,0 0-360,0-3-40,3-8-272,13-7-1232,-6-17-905,-1-17-3040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2:55.9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12275,'0'0'4825,"39"0"-4707,257 0-112,-243 1 26,1 3 0,63 11 0,-97-11 42,0 1 0,-1 1-1,1 0 1,-1 1-1,0 2 1,-1-1-1,0 2 1,32 23 0,-43-26 22,0-1 0,0 2 0,-1-1 1,0 1-1,0 0 0,-1 0 1,0 0-1,0 1 0,-1 0 0,0 0 1,-1 0-1,0 0 0,0 1 1,-1-1-1,0 1 0,-1-1 0,0 1 1,0 0-1,-2 16 0,18-29-442,-4-6-876,0-1 1,-1 0-1,0 0 1,-1-2 0,17-20-1,10-10-3796,-28 32 3718,19-19-2073,-9 25 12863,-20 17-8443,0-10-279,-2 16 432,0 0-1,-7 31 1,5-31-1013,0 1 1,-1 33-1,5-51-181,0-1 1,0 1-1,0-1 0,1 1 1,-1 0-1,1-1 1,-1 1-1,1-1 0,-1 1 1,1-1-1,0 0 0,-1 1 1,1-1-1,0 0 1,0 1-1,0-1 0,0 0 1,0 0-1,1 0 0,-1 0 1,0 0-1,0 0 1,1 0-1,-1 0 0,1-1 1,-1 1-1,0 0 1,1-1-1,-1 1 0,1-1 1,0 0-1,-1 1 0,1-1 1,-1 0-1,1 0 1,-1 0-1,1 0 0,0 0 1,-1 0-1,3-1 0,3 0-163,0 0-1,0 0 1,0-1-1,0 0 1,0 0-1,0-1 1,-1 0-1,9-4 1,-3-3-194,1 0 1,-1-1 0,-1 0 0,0-1 0,0 0 0,-2 0-1,1-1 1,-2-1 0,1 0 0,-2 0 0,0 0 0,-1-1-1,8-26 1,-22 92 4941,5-20-4141,1 1 0,5 60-1,-2-88-515,0 0 0,0 0-1,0-1 1,0 1 0,1-1-1,0 1 1,-1-1 0,1 0 0,1 0-1,-1 0 1,0 0 0,1 0-1,-1 0 1,1-1 0,0 1 0,0-1-1,0 0 1,0 1 0,1-2-1,-1 1 1,0 0 0,1-1 0,-1 1-1,1-1 1,0 0 0,-1 0-1,1 0 1,0-1 0,0 1-1,-1-1 1,1 0 0,0 0 0,5-1-1,-8 0-114,0 0 1,0 0-1,0 1 0,-1-1 0,1 0 0,0 0 0,0 0 0,-1 0 0,1 0 0,-1 0 0,1-1 1,-1 1-1,1 0 0,-1 0 0,0 0 0,0 0 0,1-1 0,-1 1 0,0 0 0,0 0 1,0 0-1,0-1 0,0 1 0,-1 0 0,1-2 0,-5-34-1874,1 24 1850,-1 0 0,-1 0 0,0 1 1,0 0-1,-1 0 0,-11-12 1,12 16 763,-1-1 0,1 0 1,1 0-1,0 0 0,0-1 1,1 1-1,0-1 0,0 0 1,1 0-1,1-1 0,-1 1 1,0-18-1,3 26-500,0 0 0,1 0 0,-1 0 0,1 0 0,-1-1 0,1 1 0,0 0 1,0 0-1,0 0 0,0 1 0,0-1 0,0 0 0,0 0 0,1 0 0,-1 1 0,0-1 0,1 1 0,0-1 0,-1 1 0,1-1 0,0 1 0,0 0 0,0 0 0,0 0 0,0 0 0,0 0 0,0 1 0,0-1 0,0 1 1,2-1-1,9-2-59,0 1 0,0 0 1,24 1-1,-27 0 85,2 1-85,1 0 1,-1 0 0,1 1 0,-1 1 0,1 0 0,-1 1 0,22 7-1,-29-8 36,-1 0 0,1 1 0,-1 0 0,1 0 0,-1 0 0,0 0 0,0 1-1,0 0 1,0-1 0,-1 1 0,0 1 0,1-1 0,-1 0 0,-1 1 0,1 0-1,-1-1 1,0 1 0,0 0 0,0 0 0,-1 0 0,2 7 0,1 17 414,-2 1 0,0 0 1,-4 37-1,1-12-250,1-54-205,0 1 0,0-1 0,0 0 0,0 1-1,0-1 1,0 0 0,1 1 0,-1-1-1,0 0 1,1 1 0,-1-1 0,1 0 0,-1 0-1,1 1 1,0-1 0,0 0 0,-1 0-1,1 0 1,0 0 0,0 0 0,0 0-1,0 0 1,0 0 0,0-1 0,1 1 0,1 1-1,0-1-36,0 0 0,0-1 0,0 1 0,0-1-1,1 1 1,-1-1 0,0 0 0,0-1 0,0 1 0,0 0-1,5-2 1,2 0-475,0-1 1,0-1-1,-1 0 0,1 0 0,-1-1 0,13-8 1,18-21-5127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2:56.4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190 1 4457,'0'0'12259,"-77"153"-12219,51-81 64,1 0-208,-1 4-769,7-24-2103,2-15-8763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2:56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 15595,'0'0'2969,"-32"208"-7098</inkml:trace>
  <inkml:trace contextRef="#ctx0" brushRef="#br0" timeOffset="1">1 1146 14107,'0'0'1992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07.1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8130,'0'0'9714,"0"173"-9146,0-97 88,0-1-608,0-3 32,6-8-80,1-15-424,-1-9-688,-3-16-841,1-13-3240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07.5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36 12563,'0'0'1420,"29"-6"-908,5-1-473,-4 0-34,0 1 1,0 2 0,61-1-1,-74 5 31,1 0 0,-1 1 0,1 1 0,-1 1 0,0 0 0,31 11 0,-42-12 35,0 1 0,0 0 0,0 1 0,0 0 0,0 0 0,-1 0 0,0 0 0,0 1 0,0 0 0,-1 0 0,1 0 0,-1 1 0,0-1 0,-1 1-1,1 0 1,-1 0 0,-1 0 0,1 0 0,-1 1 0,3 9 0,-2-1 257,-1 0 0,-1 0 0,0 0 0,-1 16 0,0-18-214,0-13-118,0 1 1,0-1 0,1 1-1,-1-1 1,0 0-1,0 1 1,0-1-1,0 1 1,1-1-1,-1 0 1,0 1 0,1-1-1,-1 0 1,0 1-1,0-1 1,1 0-1,-1 1 1,0-1-1,1 0 1,-1 0 0,1 0-1,-1 1 1,0-1-1,1 0 1,-1 0-1,1 0 1,-1 0-1,0 0 1,1 0 0,-1 0-1,1 0 1,-1 0-1,1 0 1,-1 0-1,0 0 1,1 0-1,0 0 1,24-8-661,5-15-2339,33-31-1,-17 11-3493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07.9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22 8874,'0'0'7239,"6"24"-7083,25 70-152,-31-92-23,1-1 0,-1 0 1,1 0-1,-1 1 0,1-1 1,-1 0-1,1 0 0,0 0 1,0 1-1,0-1 0,-1 0 1,1 0-1,0 0 0,0-1 1,1 1-1,-1 0 0,0 0 1,0-1-1,0 1 0,0 0 1,1-1-1,-1 1 0,0-1 1,1 1-1,-1-1 0,0 0 1,1 0-1,-1 0 0,0 0 1,1 0-1,-1 0 0,0 0 1,1 0-1,-1 0 0,0 0 1,1-1-1,-1 1 0,0-1 0,1 1 1,-1-1-1,1 0 0,2-1-230,1-1-1,-1 0 0,-1 0 1,1 0-1,0-1 0,-1 1 1,5-8-1,1-1 70,-2-1 1,1-1-1,-2 0 1,0 1-1,0-2 1,-1 1-1,3-18 1,-6 46 3220,3 27-2771,-2 369 1133,-4-392-1395,-1 0 1,0 0 0,-2 0-1,-8 28 1,32-89-1621,1 1-1,39-56 1,-23 37 241,25-44-1879,-6 11-2544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08.2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441 267 5233,'0'0'11157,"-23"17"-10230,-69 61-57,89-76-845,1 0 0,0 0 1,0 1-1,0-1 0,0 1 1,0-1-1,1 1 0,-1 0 0,1 0 1,0 0-1,-1-1 0,1 1 1,1 0-1,-1 1 0,0-1 1,1 0-1,-1 0 0,1 0 1,0 0-1,0 0 0,0 0 1,2 5-1,-1 5 66,-1-10-98,0-1 0,0 1 0,0-1 0,1 1 0,-1-1 0,1 1 0,0-1 0,0 0-1,0 1 1,0-1 0,0 0 0,0 0 0,1 0 0,-1 0 0,1 0 0,-1 0 0,1 0 0,0 0 0,-1 0 0,1-1 0,0 1 0,0-1 0,1 0-1,-1 1 1,0-1 0,0 0 0,0 0 0,1 0 0,-1-1 0,1 1 0,3 0 0,7 1-292,0 0-1,1-1 1,-1 0-1,21-3 1,-31 2 251,1-1-1,-1 1 1,0-1-1,1 0 1,-1 0-1,0-1 1,0 1-1,0-1 1,0 1-1,0-1 1,0 0-1,0 0 1,4-4-1,16-10-47,-22 16 131,0 1 0,-1 0-1,1 0 1,-1 0 0,1 0 0,0 0-1,-1-1 1,0 1 0,1 0 0,-1 0-1,1 0 1,-1 1 0,0-1-1,0 0 1,0 0 0,0 0 0,0 0-1,0 0 1,0 0 0,0 0 0,0 0-1,0 1 1,0 38 85,0-36-55,0-2-60,0 0 1,0 0-1,0 0 0,0 0 0,0 0 0,0 0 0,0 0 0,1 0 0,-1 0 0,1 0 1,0 0-1,-1-1 0,1 1 0,2 3 0,-2-5-12,0 1 1,1 0-1,-1-1 0,1 1 1,-1-1-1,1 1 1,-1-1-1,1 0 0,-1 0 1,1 1-1,0-1 0,-1 0 1,1 0-1,-1-1 0,1 1 1,-1 0-1,1 0 1,-1-1-1,1 1 0,1-2 1,7-1-448,0-1 1,-1 0 0,0-1 0,0 0 0,0 0-1,-1-1 1,1 0 0,11-12 0,-10 9 113,1 0 0,1 1 0,23-14 0,-30 20 576,1 0 0,-1 0-1,0 0 1,1 1 0,-1 0 0,1 0-1,0 0 1,6 1 0,-10 0-171,0 1 0,0 0 0,0-1 0,0 1 0,0 0 0,-1 0 0,1 1 0,0-1 0,0 0 0,-1 0 0,1 1 0,-1-1 0,1 1 0,-1 0 0,0-1 0,1 1 0,-1 0 0,0 0 0,0 0 0,0 0 0,0 0 0,-1 0 0,1 0 0,-1 0 0,1 0 0,-1 0 0,1 0 0,-1 0 0,0 3 0,5 66-61,-5-71-3,0 1-13,-3 26-738,3-26 627,-1 0 0,1-1 1,-1 1-1,1 0 0,-1 0 0,0-1 0,1 1 0,-1 0 0,0-1 0,0 1 0,1 0 0,-1-1 1,0 1-1,0-1 0,0 1 0,0-1 0,0 0 0,1 1 0,-1-1 0,0 0 0,0 0 0,0 0 0,-2 1 1,-19 0-5023</inkml:trace>
  <inkml:trace contextRef="#ctx0" brushRef="#br0" timeOffset="1">1 134 8978,'0'0'10354,"199"-44"-10354,-141 33-96,6-15-704,-13 0-752,-15 0-3617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08.6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12323,'0'0'0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09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12843,'0'0'7145,"0"188"-7025,0-113 472,0 3-592,3-2 8,7-10-8,0-8-96,-1-12-448,4-20-1272,-6-11-2321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3:55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5696 1 6433,'1'1'16998,"-6"13"-17035,-60 62 59,5 3-1,2 2 0,5 3 1,-85 180-1,84-156-57,-83 127 0,63-121 57,-41 70 42,29-6-100,-33 58 46,-193 291 8,193-296-26,85-156-3,-74 119 0,-176 263 75,242-385-62,-3-1 0,-3-3 0,-80 88 0,-192 169 13,5-6-38,280-274 22,3 1 1,1 1-1,3 2 0,-28 64 0,-34 59 49,-78 132-163,-113 175 157,-114 66-61,52-8 121,312-484-85,-389 782 182,49-86-153,83-248 270,-62 112-23,332-574-351,15-30-288,-1 0-1,0 0 1,0-1 0,-1 0-1,-9 13 1,7-18-4070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09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0 135 12139,'0'0'5854,"38"-6"-5842,127-17 119,-131 19-83,1 2-1,38 2 1,-46 1-15,-16-1-26,-1 0 1,0 1-1,1 1 0,-1 0 1,0 0-1,0 1 0,0 0 1,0 0-1,15 9 0,-21-9 40,0-1 1,0 1-1,0 0 0,-1 0 0,1 1 0,-1-1 1,0 1-1,0-1 0,0 1 0,0 0 0,-1 0 1,0 1-1,0-1 0,0 0 0,0 1 0,0-1 1,-1 1-1,0-1 0,0 1 0,0 0 0,-1 0 1,1 9-1,-1-9 7,-1-3-37,1 0 1,0 1-1,0-1 0,0 0 0,0 0 0,0 1 1,1-1-1,-1 0 0,1 0 0,0 0 0,1 4 1,-1-5-34,0 0 0,1-1 0,-1 1 1,0-1-1,1 1 0,-1-1 0,0 0 1,1 1-1,-1-1 0,0 0 0,1 0 1,-1 0-1,1 0 0,-1 0 0,0 0 1,1-1-1,-1 1 0,0 0 0,1-1 1,-1 1-1,0-1 0,2 0 0,70-25-998,-59 20 941,0 0 0,0 1-1,1 0 1,0 1 0,0 1 0,0 1-1,20-2 1,-25 5 220,0 0-1,0 0 1,-1 1-1,1 1 1,0-1-1,9 6 1,-9-5-130,-1 0 0,0 0 0,0 0 0,1-1 0,0-1-1,10 1 1,-12-2-62,-1 0 0,1 0 0,0-1-1,-1 0 1,1 0 0,-1-1 0,1 0-1,-1 0 1,0-1 0,0 0 0,7-4-1,-9 3-15,0 0 0,0 0 0,0-1-1,-1 1 1,1-1 0,-1 0 0,0 0-1,-1-1 1,1 1 0,-1-1 0,0 0 0,-1 0-1,4-8 1,-2-1 55,-1 1 0,0-1 0,0 1 0,0-20 0,-2-11 3565,-3 84-3532,-9 49 0,-2 13-63,6-35-623,-6-27-3202,4-27-1485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09.7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319 0 9010,'0'0'11234,"-151"191"-11234,80-61 0,17-23-1448,12-17-2457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10.4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0 256,'0'0'18860,"0"44"-18220,0 11 144,0 11-712,0 3 64,0-2-136,0-6-72,6-9 24,4-12-1296,-1-11-1681,-5-17-3744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11.1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1 285 8570,'0'0'7285,"30"-6"-7045,207-43-97,-189 39-173,0-2 0,-1-2 0,-1-2 0,0-3 1,-2-1-1,49-30 0,-88 48 38,-1 0 0,0-1 1,-1 1-1,1-1 1,0 0-1,-1-1 0,0 1 1,1 0-1,-1-1 0,-1 0 1,1 1-1,0-1 0,-1 0 1,0-1-1,0 1 0,0 0 1,-1-1-1,3-7 0,-4 12 36,0-1 0,0 0 0,0 1 0,0-1 0,0 1 0,-1-1 0,1 0 0,0 1 1,0-1-1,0 1 0,0-1 0,-1 1 0,1-1 0,0 1 0,-1-1 0,1 1 0,0-1 0,-1 1 0,1-1 0,-1 1 0,1 0 0,0-1 0,-1 1 0,1 0 0,-1-1 0,1 1 0,-1 0 0,1-1 0,-1 1 0,0 0 0,1 0 0,-1 0 0,1 0 0,-1 0 0,1 0 0,-1-1 0,0 1 0,1 0 0,-1 1 0,1-1 0,-2 0 0,-26 4 477,21-1-462,1 0 0,-1 0-1,1 1 1,0 0 0,0 0-1,1 0 1,-1 0 0,1 1-1,0 0 1,0 0 0,0 1-1,1-1 1,0 1 0,-7 12-1,1 0 182,1 0-1,0 1 1,-11 38-1,13-31-142,2 1 0,0-1 0,2 1 0,1 0 0,1 0 0,4 45 0,-3-69-113,1 0-1,-1 0 1,0 0 0,1 0-1,0 0 1,0 0 0,0-1-1,0 1 1,0 0 0,0-1-1,1 1 1,-1 0 0,1-1 0,0 0-1,-1 1 1,1-1 0,0 0-1,1 0 1,-1 0 0,0 0-1,1 0 1,-1-1 0,1 1 0,-1-1-1,1 0 1,0 1 0,-1-1-1,1 0 1,0-1 0,4 2-1,-2-2-133,-1 0 0,1 0 0,-1-1 0,1 1 0,-1-1 0,1 0-1,-1 0 1,1 0 0,-1-1 0,0 0 0,1 0 0,-1 0 0,0 0-1,0-1 1,-1 1 0,1-1 0,0 0 0,4-6 0,27-31-1251,19-21-271,-50 57 1665,1 0 0,0 0 0,-1 0 0,2 0 0,-1 1 0,0 0 0,1 0 0,-1 0 0,11-2-1,-15 4 57,0 1-1,-1 0 0,1 0 1,0 0-1,0 0 0,0 0 0,0 0 1,0 1-1,-1-1 0,1 0 0,0 0 1,0 1-1,0-1 0,-1 0 0,1 1 1,0-1-1,0 1 0,-1-1 1,1 1-1,0-1 0,-1 1 0,1-1 1,0 1-1,-1 0 0,1-1 0,-1 1 1,1 0-1,-1-1 0,0 1 0,1 0 1,-1 0-1,0 0 0,1-1 1,-1 1-1,0 0 0,0 0 0,0 0 1,0 0-1,1 0 0,-2 1 0,2 43 548,-1-35-338,0 0-175,0-1 1,0 1-1,1-1 1,1 0-1,-1 1 1,2-1-1,-1 0 0,7 15 1,-7-22-79,-1 1 1,1-1-1,-1 0 1,1 0 0,0 1-1,0-2 1,0 1-1,0 0 1,0 0-1,1-1 1,-1 1 0,0-1-1,1 1 1,-1-1-1,1 0 1,0 0-1,-1 0 1,1-1 0,0 1-1,0 0 1,-1-1-1,1 0 1,0 0-1,0 0 1,-1 0-1,1 0 1,0 0 0,0-1-1,-1 0 1,1 1-1,0-1 1,-1 0-1,1 0 1,4-3 0,3-1-199,-1 0 1,0 0 0,-1-1 0,1 0 0,-1-1 0,0 0-1,-1 0 1,0 0 0,0-1 0,8-12 0,56-91-4013,-35 40 4566,-35 69 972,-4 249 3268,3-244-4626,0 1 0,0-1 1,0 1-1,1-1 0,0 1 1,0-1-1,0 0 0,0 1 0,0-1 1,1 0-1,-1 0 0,1 0 1,0 0-1,0 0 0,4 4 1,-5-6-129,0 0 0,1 0 0,-1 0 0,0 0 0,1 0 0,0 0 0,-1-1 1,1 1-1,-1 0 0,1-1 0,0 0 0,-1 1 0,1-1 0,0 0 0,0 0 0,-1 0 1,1 0-1,0 0 0,0 0 0,-1 0 0,1-1 0,0 1 0,-1 0 0,1-1 0,0 0 1,-1 1-1,1-1 0,-1 0 0,1 0 0,-1 0 0,0 0 0,1 0 0,1-2 0,17-18-4554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11.5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9034,'0'0'7057,"-16"156"-6360,13-113-161,3-8-216,0-6-320,0-12-656,16-11-1833,-3-6-6593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11.8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0 13051,'0'0'2302,"35"7"-2254,219 41-298,-229-46 63,16 5-710,-41-7 899,0 0 1,1 0-1,-1 0 1,0 1-1,0-1 0,0 0 1,0 0-1,1 0 1,-1 1-1,0-1 0,0 0 1,0 0-1,0 1 1,0-1-1,0 0 0,0 0 1,0 1-1,0-1 1,0 0-1,0 0 0,0 1 1,0-1-1,0 0 1,0 1-1,0-1 0,0 0 1,0 0-1,0 1 1,0-1-1,0 0 0,0 0 1,0 0-1,0 1 1,-1-1-1,1 0 0,0 0 1,0 1-1,0-1 1,0 0-1,-1 0 0,1 0 1,0 0-1,0 1 1,0-1-1,-1 0 0,1 0 1,0 0-1,0 0 1,-1 0-1,-60 42 753,1-3 148,43-24-496,0 1 0,0 0 0,1 1 0,2 0 0,-1 2 1,-11 19-1,21-30-322,1 1-1,-1-1 1,1 1 0,1 0 0,0 0 0,0 0 0,0 1 0,1-1 0,1 0 0,0 1 0,0 0 0,1-1-1,0 1 1,0-1 0,1 1 0,0-1 0,4 12 0,-3-16-71,0-1 0,0 1 0,1-1 0,-1 1-1,1-1 1,0 0 0,0 0 0,1 0 0,-1-1 0,1 1 0,0-1 0,0 0-1,0 0 1,0 0 0,0-1 0,1 1 0,-1-1 0,9 3 0,3 1-693,0-2 0,0 0 0,1 0 1,22 1-1,1-4-5212</inkml:trace>
  <inkml:trace contextRef="#ctx0" brushRef="#br0" timeOffset="1">1 804 10938,'0'0'0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12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7 9938,'0'0'6762,"0"13"-5572,0 6-883,-1 1 0,-1 0 0,-1 0-1,-1-1 1,-8 28 0,12-46 50,0-12-71,0 6-333,0 0 1,1 0 0,0 0 0,0 0-1,1 0 1,-1 0 0,1 0 0,0 1-1,0-1 1,1 1 0,3-6 0,-5 8 40,0 1 0,0 0 1,0 0-1,0 0 1,0 0-1,0 0 1,0 0-1,0 0 1,1 0-1,-1 0 1,0 1-1,1-1 1,-1 1-1,1-1 1,-1 1-1,1-1 0,-1 1 1,1 0-1,-1-1 1,1 1-1,-1 0 1,1 0-1,-1 0 1,1 0-1,-1 1 1,1-1-1,-1 0 1,1 1-1,-1-1 1,1 1-1,-1-1 0,0 1 1,1 0-1,-1-1 1,0 1-1,1 0 1,-1 0-1,0 0 1,0 0-1,0 0 1,0 0-1,0 0 1,0 1-1,2 1 1,32 37 68,-29-32-51,0 1-1,1-1 1,0 0 0,1-1 0,0 1 0,0-2-1,0 1 1,1-1 0,0 0 0,0-1-1,1 0 1,-1-1 0,1 1 0,15 3 0,-9-5-194,0-1 0,0 0 0,0-1 0,0-1 0,0 0 0,0-1 0,0-1 0,0-1 0,0 0 1,0-1-1,26-10 0,-36 12-39,0-1 0,0 0 0,-1 0 0,1-1 0,-1 0 0,0 0 0,0 0 0,0 0 0,0-1 0,-1 0 0,1 0 0,-1 0 0,-1 0 0,1-1-1,-1 0 1,0 1 0,0-1 0,-1 0 0,1-1 0,-1 1 0,-1 0 0,1-1 0,-1 1 0,0 0 0,-1-1 0,1 0 0,-1 1 0,-1-1 0,1 1 0,-1-1 0,-2-8 0,3 13 333,-1 0 0,1 1-1,-1-1 1,1 0 0,-1 0-1,0 1 1,0-1 0,1 1-1,-1-1 1,0 1 0,0-1-1,-1 1 1,1-1 0,0 1-1,0 0 1,-1 0 0,1-1-1,-1 1 1,1 0 0,-1 0-1,1 1 1,-1-1 0,0 0 0,1 0-1,-1 1 1,0-1 0,1 1-1,-1-1 1,0 1 0,0 0-1,0 0 1,-2 0 0,2 0 20,-1 0 0,1 1 0,-1-1 1,1 1-1,-1-1 0,1 1 0,0 0 0,-1 0 1,1 0-1,0 0 0,0 0 0,0 1 1,-1-1-1,1 0 0,1 1 0,-1 0 0,0 0 1,0-1-1,1 1 0,-1 0 0,1 0 1,-1 0-1,0 4 0,-4 8 94,1 2 1,0-1-1,1 0 0,1 1 0,-2 28 1,3 87 475,2-83-433,-3 658 4,3-700-1531,0-11-1077,0-19-1604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13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12819,'0'0'2822,"3"32"-2070,23 229 1272,24 223 1325,-50-478-3338,0-3-5,1 0 0,-1-1 1,0 1-1,1 0 0,-1 0 1,1-1-1,0 1 0,0 0 0,0-1 1,0 1-1,0-1 0,1 0 1,-1 1-1,4 3 0,-5-6-10,1 0-1,-1 1 0,1-1 1,-1 0-1,1 0 1,0 0-1,-1 0 0,1 0 1,-1 1-1,1-1 0,-1 0 1,1 0-1,-1 0 1,1-1-1,0 1 0,-1 0 1,1 0-1,-1 0 0,1 0 1,-1 0-1,1-1 0,-1 1 1,1 0-1,-1-1 1,1 1-1,20-22-336,12-27-1346,-20 29 877,0 0 0,1 1 0,1 1 0,23-22 0,-37 38 793,1 0-1,0 1 1,0-1 0,0 1 0,0 0 0,0 0-1,0-1 1,0 1 0,0 1 0,0-1 0,0 0 0,1 0-1,-1 1 1,3-1 0,-4 1 30,-1 0-1,1 0 1,0 1 0,0-1-1,0 0 1,-1 0 0,1 1-1,0-1 1,0 1-1,-1-1 1,1 1 0,0-1-1,-1 1 1,1-1 0,0 1-1,-1-1 1,1 1 0,-1 0-1,1-1 1,-1 1-1,1 0 1,-1 0 0,0-1-1,1 1 1,-1 1 0,2 7 151,0-1 1,-1 0-1,0 1 1,0 0-1,-1 15 1,-1-13-110,0 47 568,0-26-197,1 1 1,4 35-1,-4-65-417,1-1 1,0 0-1,-1 0 0,1 1 0,0-1 1,0 0-1,0 0 0,0 0 0,1 0 1,-1 0-1,1 0 0,-1 0 0,1-1 1,-1 1-1,1 0 0,0-1 1,0 1-1,0-1 0,0 0 0,0 0 1,0 1-1,0-1 0,0-1 0,1 1 1,3 1-1,-3-1-21,0-1 0,1 1 0,-1-1-1,0 0 1,1 0 0,-1 0 0,1 0 0,-1 0 0,0-1 0,1 0 0,-1 0-1,0 0 1,1 0 0,-1 0 0,0 0 0,0-1 0,0 0 0,3-1 0,3-6-242,0 0 1,0 0 0,-1 0-1,0-1 1,-1 0 0,0-1-1,0 0 1,8-20-1,-5 8-75,-1 0-1,-1 0 0,7-39 0,-8 41 1905,-2 34 690,3 13-2068,-7-24-197,0 1-1,-1-1 1,1 1-1,1-1 1,-1 0-1,0 1 1,0-1-1,1 0 1,-1 0-1,1 0 1,0 0-1,0 0 1,-1 0 0,1-1-1,0 1 1,1-1-1,-1 1 1,0-1-1,0 0 1,1 0-1,-1 0 1,0 0-1,1 0 1,-1 0-1,1-1 1,-1 1-1,1-1 1,0 0-1,-1 1 1,1-1 0,-1 0-1,1-1 1,0 1-1,-1 0 1,1-1-1,-1 0 1,1 1-1,4-3 1,-2 0-153,1 0 0,-1-1 1,0 0-1,0 1 0,0-2 1,0 1-1,-1-1 0,1 1 1,-1-1-1,0 0 0,-1-1 1,1 1-1,-1 0 0,4-11 1,-3 5-256,-1-1 0,0 1 0,-1-1 0,0 1 0,0-1 0,-1-19 0,-1 30 432,-1 0 0,1 0 1,0 0-1,0 0 0,-1-1 0,1 1 0,0 0 0,-1 0 0,1 0 0,-1 0 0,0 0 0,1 0 0,-1 0 0,0 0 0,0 0 1,1 0-1,-1 0 0,0 1 0,0-1 0,0 0 0,0 0 0,0 1 0,0-1 0,0 1 0,0-1 0,0 1 0,-1-1 0,1 1 1,0 0-1,0 0 0,0-1 0,0 1 0,-1 0 0,1 0 0,-1 0 0,-1 0 83,0 0-1,0 0 1,0 0-1,0 1 1,0-1-1,0 1 1,0 0-1,0 0 1,0 0-1,0 0 1,0 0-1,1 0 1,-1 1-1,-3 2 1,2 0 8,0 0 1,0 0-1,1 1 0,-1-1 1,1 1-1,0 0 0,1 0 1,-1 0-1,1 0 0,0 1 1,0-1-1,1 1 1,-1-1-1,1 7 0,-2 11 307,1 0 0,1 26 0,1-33-316,0-13-88,0 0 0,1 1 0,-1-1 1,0 0-1,1 0 0,0 0 0,0 0 1,0 0-1,0 0 0,0 0 0,0 0 0,1-1 1,0 1-1,-1 0 0,1-1 0,0 1 0,0-1 1,0 0-1,3 3 0,-1-2-38,0-1 1,1 1-1,-1-1 0,0 0 1,1 0-1,0 0 0,-1 0 1,1-1-1,0 0 0,0 0 1,6 0-1,-1 0-165,-1-1 0,1 0-1,-1 0 1,1-1 0,-1-1 0,1 1 0,-1-2 0,0 1-1,0-1 1,0-1 0,0 1 0,11-8 0,2-6-292,0-2 0,-2 0 0,0-1 0,33-45 0,-21 26 1203,-31 38 355,-2 32 571,1-18-1178,-11 48 478,7-45-849,0 0 0,2 0 0,-1 20 0,29-36-257,-13-4-216,0 0 1,0-1 0,-1-1 0,0 0-1,0 0 1,-1-1 0,0-1 0,14-11 0,19-12-467,-34 23 914,1 1 0,0 1-1,0 0 1,1 0-1,0 1 1,0 0 0,0 1-1,0 1 1,1 0-1,21-3 1,-33 6-25,0 1-1,0-1 1,0 0-1,0 0 1,0 1 0,0-1-1,0 1 1,0-1 0,0 1-1,0-1 1,0 1 0,0 0-1,0-1 1,-1 1-1,1 0 1,0-1 0,0 1-1,-1 0 1,1 0 0,-1 0-1,1 0 1,-1 0 0,1 0-1,-1 0 1,1 0 0,-1 0-1,0 0 1,0 0-1,1 0 1,-1 0 0,0 0-1,0 0 1,0 1 0,0 47 701,-1-32-582,0-6-48,0-1-1,0 1 0,-1-1 0,-5 16 1,-3 15 120,14-40-155,8-9-185,11-13-247,-6 5 42,1 0-1,1 1 0,38-23 1,-46 32 286,0 1 1,0 0 0,0 1 0,1 0 0,-1 1 0,1 0-1,0 1 1,-1 0 0,22 0 0,-31 2 17,1 0 0,-1 1-1,0-1 1,1 0 0,-1 1 0,0 0 0,0-1-1,0 1 1,1 0 0,-1 0 0,0 0 0,0 0-1,0 0 1,0 1 0,-1-1 0,1 1 0,0-1 0,-1 1-1,3 2 1,-1 1 10,0 0 1,0 0-1,0 0 0,-1 0 0,0 0 0,0 0 0,2 11 1,0 7-92,-1-1 0,-1 1 0,-1 24 0,-1-43 27,0-2-26,0 0 0,0 0 0,0 0 0,0 0 0,0 0 0,-1 0 0,1 1 0,0-1 0,-1 0 0,0 0 0,1 0 0,-1 0 0,0 0 0,0-1 0,0 1 0,0 0 1,-1 0-1,1 0 0,0-1 0,-1 1 0,1-1 0,-1 1 0,-2 1 0,-1-1-397,0 0 0,-1 0 1,1-1-1,-1 0 0,1 0 0,-1 0 1,1-1-1,-9 0 0,-24 1-5421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14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75 15019,'0'0'6754,"212"-75"-6714,-157 75-40,-4 55-977,-16 12-1127,-19 8-3065</inkml:trace>
  <inkml:trace contextRef="#ctx0" brushRef="#br0" timeOffset="1">219 1165 9162,'0'0'9738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36.5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73 4625,'0'0'6837,"10"-31"565,-9 28-7006,0 0 0,-1 0 0,1 0 0,0 0 0,1 0 1,-1 0-1,0 1 0,1-1 0,-1 0 0,1 1 0,0-1 0,0 1 0,3-3 0,-5 5-49,-19 380 346,19-380-708,1 1-1,-1 0 0,1 0 1,-1 0-1,1-1 0,-1 1 0,1 0 1,-1 0-1,1-1 0,0 1 1,-1 0-1,1-1 0,0 1 1,0-1-1,-1 1 0,1-1 0,0 0 1,0 1-1,0-1 0,0 0 1,0 1-1,-1-1 0,1 0 0,0 0 1,0 0-1,0 0 0,0 0 1,0 0-1,0 0 0,0 0 1,0 0-1,0 0 0,0 0 0,-1-1 1,1 1-1,0 0 0,0-1 1,0 1-1,1-1 0,2 0-109,1 0 0,-1-1 0,0 1 1,1-1-1,-1 0 0,0 0 0,0 0 0,4-4 0,2-5-521,0 0 1,0-1-1,-1 0 0,-1-1 0,0 0 1,-1-1-1,10-26 0,29-108-2243,-33 99 4041,-13 47 366,0 21-115,-6 308 1933,0 116-2459,6-430-1197,1 1 0,0-1 0,1 0 0,0 0-1,1 0 1,9 24 0,5-2-3731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3:57.1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1 8226,'0'0'12289,"-5"3"-12080,2 0-189,0 0-1,-1 0 1,1 0-1,1 1 1,-1 0-1,0-1 1,1 1-1,0 0 1,0 0-1,0 1 0,0-1 1,1 0-1,-1 1 1,1-1-1,-1 7 1,-10 85 386,9-65-254,-4 72 77,25-102-653,-14-2 352,1-1-1,0 0 1,-1 0-1,1-1 1,-1 1-1,1-1 1,-1 0-1,0 0 0,0-1 1,-1 1-1,1-1 1,-1 0-1,0 0 1,0 0-1,3-5 1,40-70-1607,-32 50 1335,-1-1 1,9-33-1,-21 61 980,-1 9 106,-3 42-115,-3 0 1,-15 67-1,-6 41 311,10 160-462,17-309-580,0 0-1,1 0 0,-1 0 0,2 0 0,-1 0 0,4 9 0,-4-14-240,0 0 0,1 0 1,-1 0-1,1-1 0,0 1 0,0 0 0,0-1 0,0 1 1,0-1-1,0 1 0,1-1 0,-1 0 0,1 0 0,0 0 0,0-1 1,-1 1-1,6 1 0,24 5-7964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36.9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41 8514,'0'0'16443,"42"-26"-16403,-1 17 64,4 3-104,0 6 0,-3 0-224,-3 0-88,-7 29-848,-13-3-1193,-9-3-2328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37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32 8426,'0'0'15147,"254"-29"-15595,-174 26-1985,-16 3-7281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37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385 79 10298,'0'0'10038,"10"-13"-8625,2-1-1021,-6 8-148,-1 0 0,0 0 0,0 0 0,-1-1 0,7-13 0,-16 20 504,-6 0-711,-1 2 1,1 0-1,0 0 0,0 1 1,1 0-1,-1 1 0,1 0 0,-1 0 1,1 1-1,0 1 0,-10 8 0,-16 12-14,-48 45 0,72-60-2,-17 15-26,-48 56 0,70-74 1,0 1 0,1 1 0,-1-1 1,2 1-1,0 0 0,0 0 1,0 1-1,2-1 0,-1 1 0,1 0 1,-2 15-1,5-25-2,0 0-1,1 0 1,-1 0-1,0 0 1,0 0-1,1 0 1,-1 0-1,1 0 1,-1 0 0,1 0-1,-1-1 1,1 1-1,-1 0 1,1 0-1,0 0 1,-1-1 0,1 1-1,0 0 1,0-1-1,0 1 1,0-1-1,-1 1 1,1-1 0,0 1-1,0-1 1,0 0-1,0 1 1,0-1-1,0 0 1,0 0-1,0 0 1,0 0 0,0 0-1,0 0 1,0 0-1,0 0 1,0 0-1,1 0 1,47-5-172,-48 5 175,16-5-330,-1 0 0,0 0 1,0-2-1,0 0 0,-1-1 1,0 0-1,0-1 0,-1-1 0,22-19 1,-1-3-807,-1-1 1,38-48-1,-50 53 1400,-2-1 1,23-43-1,-42 70 1180,-3 44 64,-8 43 0,6-60-1471,1 1 0,0 0 0,2 0 0,1 0 0,7 46 0,-6-67-336,1 1 1,-1-1 0,1 0 0,1 0 0,-1 0 0,1-1 0,0 1 0,0-1 0,0 1-1,0-1 1,1 0 0,0 0 0,4 4 0,20 8-6660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38.3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11162,'0'0'11067,"206"-3"-11003,-139 6-64,-6-3-272,7 0-1361,-17 0-1295,-16 0-3850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38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1 14347,'0'0'5473,"-80"191"-5353,73-125-40,7 1-80,0 5-376,10-17-1872,9-17-5010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39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1 12523,'0'0'5311,"0"34"-4065,0 212 604,-11-46-322,0-3-1264,11-195-338,1-5-71,8-29-210,2 1-1,1 0 0,2 0 0,0 1 0,2 1 0,2 1 0,29-38 0,-43 62 354,0 0-1,1 0 0,0 0 1,0 1-1,0 0 0,0 0 1,0 0-1,1 0 0,-1 1 1,1 0-1,9-2 0,-13 3 29,1 1 1,-1-1-1,1 1 0,-1 0 0,1-1 0,-1 1 0,1 1 1,0-1-1,-1 0 0,1 1 0,-1-1 0,1 1 0,-1 0 1,0 0-1,1 0 0,-1 0 0,0 0 0,1 0 0,-1 1 1,0-1-1,0 1 0,0-1 0,0 1 0,0 0 0,-1 0 1,1 0-1,0 0 0,1 3 0,3 6 67,-1 0 0,-1 1 0,1 0 0,-2-1 0,0 1 0,0 1 0,-1-1 0,0 0 0,-1 1 0,-1-1 0,0 0 0,-1 1-1,0-1 1,-1 1 0,0-1 0,-1 0 0,0 0 0,-1 0 0,0-1 0,-1 1 0,0-1 0,-1 0 0,0 0 0,-1-1 0,0 0 0,-16 17 0,20-23-269,-1 0 0,1-1 0,-1 0 1,0 1-1,0-1 0,0-1 0,0 1 0,0-1 0,-1 1 1,1-1-1,-1-1 0,1 1 0,-1-1 0,0 1 0,0-1 0,0 0 1,1-1-1,-1 0 0,-8 0 0,5-4-4605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39.4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7762,'0'0'12326,"20"8"-11590,-2-1-439,-1 0-1,29 17 1,-44-22-250,0 0 0,1 0 0,-1 0 0,0 1 0,0-1 0,0 1 0,-1-1 0,1 1 0,0 0 0,-1 0 0,0-1 0,0 1 0,0 0 0,0 0 0,0 0 0,-1 0 0,1 4 0,-2 53 440,0-35-218,1-13-228,1 0 1,-2 1 0,0-1 0,0 0 0,-1 1-1,-1-1 1,0 0 0,-6 16 0,9-28-43,0 0 0,0 0 0,0-1 1,0 1-1,0 0 0,0 0 0,0 0 0,0 0 1,0 0-1,-1 0 0,1-1 0,0 1 0,0 0 1,0 0-1,0 0 0,0 0 0,0 0 0,0-1 1,0 1-1,0 0 0,0 0 0,0 0 0,0 0 1,-1 0-1,1 0 0,0 0 0,0 0 0,0 0 1,0-1-1,0 1 0,0 0 0,-1 0 0,1 0 1,0 0-1,0 0 0,0 0 0,0 0 0,0 0 1,-1 0-1,1 0 0,0 0 0,0 0 0,0 0 1,0 0-1,0 0 0,-1 0 0,1 0 0,0 0 1,0 0-1,0 0 0,0 0 0,0 0 0,0 1 1,-1-1-1,1 0 0,-1-17-268,3-10-184,1 1-1,1-1 1,2 1 0,0-1-1,2 2 1,1-1-1,1 1 1,1 0-1,16-26 1,-23 82 2543,-5 0-1794,0-14-184,0 1 0,4 26 0,-3-40-117,1 0 1,0 0-1,0 0 0,0 0 0,0 0 0,1 0 0,-1 0 0,1 0 1,0 0-1,0-1 0,1 1 0,-1-1 0,1 1 0,0-1 0,5 5 1,4-1-432,0 0 1,1-1-1,-1 0 1,1-1-1,1-1 1,-1 0 0,23 4-1,31-1-6599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39.7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9898,'0'0'13330,"5"0"-12570,47-1-778,88 4 404,-119-1-2118,0 1-1,26 7 1,-31-4-4512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40.1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13083,'0'0'8314,"174"3"-8578,-126 15-1329,-12-1-3624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43.7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6265,'0'0'14567,"0"4"-14176,2 95 608,0-45-852,-1-1 1,-3 0-1,-14 82 1,8-92-224,-14 46-4360,16-81 107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3:57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67 17804,'0'0'4529,"161"-66"-7762,-145 66-640,-13 14-2824</inkml:trace>
  <inkml:trace contextRef="#ctx0" brushRef="#br0" timeOffset="1">29 67 13867,'-29'171'5793,"55"-171"-5601,16 0-192,9-3-8,23-32-1856,-10 4-2297,-12-1-5921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44.2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0 14371,'0'0'5281,"24"26"-4441,73 87-29,-93-107-762,0 0 1,0 1-1,0-1 0,-1 1 0,-1 0 0,1 0 0,-1 0 1,0 0-1,0 1 0,-1-1 0,0 1 0,0-1 0,-1 0 1,0 1-1,-2 13 0,1 6 112,0-10-106,0 0-1,-1 1 1,0-1-1,-2 0 0,0 0 1,-1-1-1,-12 30 1,13-37-46,-1 0 0,0 0-1,0 0 1,-1-1 0,0 1 0,-1-2 0,0 1 0,0-1 0,0 1 0,-1-2 0,0 1 0,0-1 0,-1-1 0,-12 7 0,20-12-32,1 1-1,-1-1 1,1 1-1,0-1 1,-1 0 0,1 0-1,-1 1 1,1-1-1,-1 0 1,1 0 0,-1 1-1,1-1 1,-1 0 0,0 0-1,1 0 1,-1 0-1,1 0 1,-1 0 0,1 0-1,-1 0 1,0 0 0,1 0-1,-1 0 1,1 0-1,-1 0 1,1-1 0,-1 1-1,1 0 1,-1 0-1,1-1 1,-1 1 0,1 0-1,-1 0 1,1-1 0,-1 1-1,1-1 1,0 1-1,-1 0 1,0-2 0,4-23-1516,1 13 884,1 0 0,1 1 1,0 0-1,0 0 0,1 1 0,0-1 0,1 2 0,0-1 1,18-15-1,-2 4-812,0 0 0,50-29 0,-56 39 1513,1 1 0,1 1 0,20-8 0,-33 15 229,-1 0 0,0 0-1,1 1 1,-1-1-1,1 1 1,-1 1 0,1-1-1,-1 1 1,1 0-1,0 1 1,-1-1 0,1 1-1,11 4 1,-16-4-154,-1 0-1,1 0 1,-1 0 0,1 0 0,-1 0-1,0 1 1,0-1 0,1 1 0,-1-1-1,0 1 1,0-1 0,0 1 0,-1-1 0,1 1-1,0 0 1,0-1 0,-1 1 0,1 0-1,-1 0 1,0-1 0,1 4 0,0 45 1401,-2-34-1048,1 147 1129,0-162-1606,0 0 0,-1 1 1,1-1-1,0 0 0,0 0 0,0 0 1,0 0-1,1 1 0,-1-1 0,0 0 1,0 0-1,1 0 0,-1 0 0,1 0 1,-1 0-1,1 0 0,-1 0 0,1 0 1,-1 0-1,1 0 0,0 0 0,0 0 1,0 0-1,-1 0 0,1-1 0,0 1 1,0 0-1,0-1 0,0 1 0,0 0 1,0-1-1,0 1 0,1-1 0,-1 0 0,0 1 1,0-1-1,0 0 0,0 0 0,0 0 1,1 0-1,-1 0 0,0 0 0,0 0 1,0 0-1,0 0 0,1 0 0,-1-1 1,0 1-1,0 0 0,0-1 0,0 1 1,0-1-1,0 0 0,1 0 0,5-2-165,-1 0-1,0 0 0,0-1 0,0 0 0,0 0 0,0-1 0,8-9 0,2-6-843,-2 0 0,0-2 0,-2 1 0,0-2 0,-1 1 0,10-33 0,-15 37 883,-1-1 0,3-28 0,-10 95 5749,-2 23-4667,-1-36-924,2 1 0,2 64 0,6-83-1579,9-15-2266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44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0 12203,'0'0'6265,"-10"205"-7537,0-112-929,1-3-9513</inkml:trace>
  <inkml:trace contextRef="#ctx0" brushRef="#br0" timeOffset="1">1 952 11426,'0'0'5650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45.8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13419,'0'0'3543,"3"34"-2461,0-3-832,13 207 1151,-15 232 427,-2-454-1888,-2-22-188,0-28-259,3 12 148,0 0 0,2 0-1,0 0 1,2 0-1,0 1 1,15-42-1,-16 56 320,0 1 0,0-1 0,0 1 0,1-1 0,0 1-1,1 1 1,-1-1 0,1 0 0,0 1 0,1 0 0,-1 0 0,1 1 0,0 0-1,0 0 1,0 0 0,1 0 0,-1 1 0,1 0 0,0 1 0,0-1 0,0 1-1,0 1 1,0-1 0,1 1 0,7 0 0,-8 1 86,-1 0-1,1 0 1,-1 0-1,0 1 1,1 0-1,-1 0 1,0 0-1,0 1 1,0 0-1,0 1 1,0-1-1,0 1 1,0 0-1,-1 0 1,0 1-1,1 0 1,-1 0-1,-1 0 1,1 0-1,0 1 1,-1 0-1,0 0 1,0 0-1,3 6 1,-2-1 124,-1-1 0,1 1 1,-2 0-1,1 0 0,-1 0 1,-1 0-1,0 0 0,0 1 1,-1-1-1,-1 1 0,1-1 1,-2 1-1,1-1 0,-4 14 1,1-15-85,0 1 0,-1-1 0,0 0 1,0-1-1,-1 1 0,0-1 0,-1 0 1,0 0-1,0-1 0,-1 0 0,0 0 0,0 0 1,0-1-1,-11 7 0,9-6-54,0 0 0,-1-1 0,0 0 0,0-1 0,-1 0 0,1-1 0,-1 0-1,0 0 1,0-1 0,-1-1 0,-18 2 0,29-4-45,0 0 1,1 0-1,-1 0 0,0 0 0,1 0 0,-1 0 1,0-1-1,1 1 0,-1 0 0,0 0 0,1-1 0,-1 1 1,0 0-1,1-1 0,-1 1 0,1-1 0,-1 1 1,1-1-1,-1 1 0,1-1 0,-1 1 0,1-1 1,0 1-1,-1-1 0,1 0 0,0 1 0,-1-1 1,1 0-1,0 1 0,0-1 0,-1 0 0,1 1 1,0-1-1,0 0 0,0 0 0,0 1 0,0-1 1,0-1-1,8-30-1039,-3 22 731,1 1 0,1-1 0,-1 1-1,2 1 1,-1-1 0,1 1 0,0 0 0,1 1 0,0 0-1,15-9 1,10-5-626,60-27-1,-72 37 958,1 1 0,1 1-1,-1 2 1,2 0 0,-1 1-1,1 1 1,45-2 0,-69 7 51,-1 1 0,1-1-1,0 1 1,0-1 0,-1 1 0,1 0 0,-1-1 0,1 1 0,0 0 0,-1-1 0,1 1 0,-1 0 0,0 0-1,1-1 1,-1 1 0,0 0 0,1 0 0,-1 0 0,0 0 0,0-1 0,0 1 0,0 0 0,0 0 0,0 0 0,0 0-1,0 0 1,0-1 0,0 1 0,0 0 0,-1 1 0,-2 29 851,0-21-719,-1 0-1,0 0 0,-1 0 1,0-1-1,0 0 0,-10 13 1,10-15-169,0-1 0,0 1 1,1 0-1,0 0 1,0 0-1,1 0 0,0 1 1,1-1-1,-1 1 1,1 0-1,-1 13 0,5-20-71,0-1 0,0 0 0,-1 1 0,1-1-1,0 0 1,0 0 0,0 0 0,0-1 0,0 1-1,0 0 1,0-1 0,3 0 0,6-4-365,0-1-1,0 0 1,0 0 0,0-1-1,-1 0 1,0-1 0,-1 0-1,17-18 1,62-81-3627,-51 57 6074,-37 67 171,-13 55-266,10-59-1744,-1 1 0,2 0-1,0 0 1,1-1 0,0 1 0,1 0-1,2 15 1,-1-27-178,0 0 1,0-1-1,0 1 0,0 0 0,0-1 1,1 0-1,-1 1 0,0-1 0,1 0 0,0 0 1,-1 1-1,1-1 0,-1 0 0,1-1 1,0 1-1,0 0 0,0 0 0,-1-1 0,1 1 1,0-1-1,0 0 0,0 0 0,0 1 1,0-1-1,0 0 0,0 0 0,2-1 1,6 1-18,-1 0 0,1-1 0,-1 0 0,14-3 0,-10-1-27,-1-1 0,1 0 0,-1-2 0,-1 1-1,1-1 1,-1-1 0,-1 0 0,0 0 0,0-1 0,-1 0-1,0-1 1,0 0 0,-1 0 0,-1-1 0,6-13 0,-12 33 808,3 42-622,-4-47-159,1-1 1,-1 1-1,1 0 0,-1-1 1,1 1-1,0-1 1,0 1-1,0-1 0,0 1 1,1-1-1,-1 0 0,1 0 1,-1 1-1,1-1 0,0 0 1,4 3-1,0-2-9,1 0 1,1 0-1,-1-1 0,0 0 0,1-1 1,-1 1-1,1-1 0,-1-1 0,1 1 1,-1-2-1,1 1 0,-1-1 0,11-1 1,-15 1 18,1 0 0,-1 1 1,1-1-1,-1 0 0,1-1 1,-1 1-1,0-1 0,0 1 1,0-1-1,0 0 0,0 0 1,0 0-1,0 0 0,-1-1 1,1 1-1,-1-1 1,1 0-1,-1 0 0,0 0 1,0 0-1,0 0 0,-1 0 1,1 0-1,-1-1 0,0 1 1,0 0-1,0-1 0,0 1 1,0-4-1,-1 2 60,0 0-1,0 1 1,-1-1-1,0 0 1,0 1-1,0-1 1,0 1-1,-1 0 1,1-1-1,-1 1 1,0 0-1,0 0 0,-1 0 1,1 0-1,-1 0 1,0 1-1,0-1 1,0 1-1,-1 0 1,1 0-1,-1 0 1,0 0-1,0 0 1,0 1-1,-7-3 1,-11-6-506,-1 1-1,-1 2 1,-41-10 0,27 8-777,-20-8-2760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46.1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277 1 13795,'0'0'5881,"-157"237"-6361,92-136-2016,11-9-11507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50.0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53 10386,'0'0'12364,"-2"-9"-11653,-9-34 85,33 59-437,65 64-267,42 34 60,-112-102-266,1 0 0,0-1 0,1-1 0,0 0 0,1-2 0,26 9 0,-1-6-3020,95 10-1,-67-17-3664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50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721 1 14963,'0'0'7434,"-161"182"-7114,84-75 304,-7 12-544,-2-1-72,5-5 0,4-15-8,13-14-8,15-12-1472,17-22-2705,23-22-7018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51.6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1 230 12859,'0'0'9078,"0"11"-8941,13 434 1002,-11-426-1490,3-16-859,-3-5 1079,-1 0-1,0-1 1,1 1-1,-1 0 1,0-1-1,0 0 1,0 1-1,0-1 1,-1 1-1,1-4 1,32-187-5195,-24 64 5597,-9 125 1208,0 11-265,-16 209 2304,16-212-3483,-1 1 0,2-1 0,-1 0 0,0 0 0,1 0-1,0 0 1,0 0 0,0 0 0,0 0 0,0-1 0,1 1 0,0 0 0,3 5 0,-2-7 0,-1 1 0,1-1 0,0 0 0,-1 0 0,1 0 0,0-1 1,0 1-1,0-1 0,0 1 0,1-1 0,-1 0 0,0 0 0,1-1 0,-1 1 0,0-1 0,7 1 0,2-1-8,1 0 1,-1 0-1,0-1 0,0 0 0,0-2 0,0 1 0,0-1 0,-1-1 0,1 0 0,13-7 0,-8 2-227,0-1 1,-1 0 0,0-1 0,-1-1-1,28-28 1,-22 17-407,-1-1 0,0-2 1,-2 0-1,-1-1 0,-1 0 0,-2-2 0,20-51 0,-22 43-281,10-59 0,-19 81 1119,-1-1 0,-1 0-1,0 1 1,-1-1 0,0 1 0,-5-23-1,5 37-145,0 1 0,0-1-1,0 0 1,-1 1 0,1-1-1,0 1 1,-1-1 0,1 0 0,0 1-1,-1-1 1,1 1 0,-1-1 0,1 1-1,-1-1 1,1 1 0,-1 0-1,1-1 1,-1 1 0,1 0 0,-1-1-1,0 1 1,1 0 0,-1 0-1,1-1 1,-1 1 0,0 0 0,1 0-1,-1 0 1,0 0 0,1 0-1,-1 0 1,0 0 0,1 0 0,-1 0-1,-1 0 1,-20 9 504,13-3-466,1 1 0,0 0 0,0 1 0,1 0 0,0 0 1,0 1-1,1 0 0,-7 13 0,-40 83 950,43-82-931,1 0 1,0 1 0,2-1-1,1 1 1,1 1 0,1-1-1,1 1 1,1 0-1,3 40 1,-1-61-140,1-1 1,0 1-1,0 0 0,0-1 1,1 1-1,-1-1 1,1 1-1,0-1 0,0 0 1,0 0-1,1 0 0,-1 0 1,1 0-1,-1 0 0,1-1 1,0 1-1,0-1 0,0 0 1,0 0-1,1 0 0,-1 0 1,1-1-1,-1 1 0,1-1 1,-1 0-1,1 0 0,0 0 1,-1 0-1,9 0 0,0 0-19,1 0-1,0-1 0,0 0 0,0-1 0,0 0 1,0-1-1,23-6 0,-12-3-240,-1 0-1,-1-1 1,0-1 0,-1-1-1,0-1 1,-1-1 0,30-30-1,16-12-150,-64 56 388,1 0-1,0-1 1,0 1-1,0 0 1,0 0-1,0 1 1,1-1-1,-1 1 1,5-2 0,-7 3 16,0 0 0,-1 0 0,1 1 0,0-1 0,0 0 0,0 0 0,0 1 1,-1-1-1,1 1 0,0-1 0,0 1 0,-1-1 0,1 1 0,0-1 1,-1 1-1,1-1 0,-1 1 0,1 0 0,-1-1 0,1 1 0,-1 0 0,1 0 1,-1-1-1,1 1 0,-1 0 0,0 0 0,0 0 0,1 0 0,-1-1 1,0 1-1,0 0 0,0 0 0,0 0 0,0 0 0,0 0 0,0-1 0,0 1 1,0 0-1,-1 2 0,1 49 72,-1-34-15,1-1 0,1 1 1,0-1-1,1 0 1,1 0-1,9 33 0,-11-48-67,0 0 0,0 1 0,0-1 0,0 0 0,1 0 0,-1 0 0,1 0 0,-1-1 0,1 1 0,0 0 0,-1-1 0,1 1 0,0-1 0,0 1 0,0-1 0,0 0 0,1 0 0,-1 0 0,0 0 0,0 0 0,1 0-1,-1-1 1,0 1 0,1-1 0,-1 0 0,0 0 0,1 1 0,-1-1 0,1-1 0,-1 1 0,0 0 0,1-1 0,-1 1 0,0-1 0,1 0 0,-1 0 0,0 1 0,0-2 0,4-1 0,4-2-466,0-1 1,-1 1 0,0-2-1,0 1 1,-1-2-1,0 1 1,8-9-1,36-58-3910,-41 57 3885,0 0-1,1 1 1,27-28 0,-39 44 582,0 0 0,0 0 0,0 0 0,1 0 0,-1 0 0,0 0 0,0 0 0,0 0 0,0-1 0,0 1 0,1 0 0,-1 0 0,0 0 0,0 0 0,0 0 0,0 0 0,1 0 0,-1 0 0,0 0 0,0 0 0,0 0 0,0 0 0,0 0 0,1 0 0,-1 0 0,0 0 0,0 0 0,0 1 0,0-1 0,1 0 0,-1 0 0,0 0 0,0 0 0,0 0 0,0 0 0,0 0 0,0 0 0,1 1 0,-1-1 0,0 0 0,0 0 0,0 0 0,0 0 0,0 0 0,0 1 0,0-1 0,0 0 0,0 0 0,0 0 0,0 0 0,0 0 0,0 1 0,0-1 0,4 17 1371,-3 22-1181,-1-36 64,0 101 3,1-90-1801,7-11-2605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52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17068,'0'0'5601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52.3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576 1 19964,'0'0'552,"-183"136"-16,122-58-15,0 6-521,3-9 144,9-9-104,4-14 88,13-14-256,-6-26-801,12-10-1711,4-2-4050</inkml:trace>
  <inkml:trace contextRef="#ctx0" brushRef="#br0" timeOffset="1">17 47 15931,'0'0'6346,"144"168"-6346,-83-113-72,4-6 72,25-6-320,-20-11-2409,-12-15-7425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52.7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14947,'0'0'8322,"167"-3"-8298,-116 3-152,-2 6-1688,-17 8-2065,-23-2-2225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3:57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1 9074,'0'0'10810,"-154"150"-10066,138-112-504,9-4 17,4-5-257,3-6-185,0-8-23,0-4-744,29-11-280,-3 0-848,-1-2-2770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53.1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49 11522,'0'0'10851,"203"0"-10851,-97-17-624,-22 0-1977,-17 2-5521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53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106 1 11026,'0'0'8697,"-13"30"-8201,-38 102-69,42-109-390,1 0 0,1 1 0,2-1 0,-6 44 0,9-49 14,2-19-50,0 1 0,0 0 0,0 0 1,0 0-1,0 0 0,0 0 0,0-1 1,0 1-1,0 0 0,1 0 0,-1 0 1,0 0-1,0 0 0,0-1 0,0 1 0,0 0 1,0 0-1,0 0 0,0 0 0,0 0 1,1 0-1,-1 0 0,0-1 0,0 1 1,0 0-1,0 0 0,0 0 0,1 0 0,-1 0 1,0 0-1,0 0 0,0 0 0,0 0 1,0 0-1,1 0 0,-1 0 0,0 0 0,0 0 1,0 0-1,0 0 0,0 0 0,1 0 1,-1 0-1,0 0 0,0 0 0,0 0 1,0 0-1,0 0 0,1 0 0,-1 1 0,0-1 1,0 0-1,0 0 0,0 0 0,0 0 1,0 0-1,1 0 0,-1 0 0,0 0 1,0 1-1,0-1 0,0 0 0,0 0 0,0 0 1,0 0-1,0 1 0,11-13-39,5-7-96,-2-1 62,2 0 0,0 2 0,1 0 0,1 1-1,1 0 1,39-25 0,-57 41 76,1 0 0,-1 0-1,1 0 1,0 0 0,0 1 0,0-1-1,-1 0 1,1 1 0,0 0 0,0-1-1,0 1 1,0 0 0,0 0 0,0 0 0,0 0-1,0 0 1,-1 0 0,1 1 0,0-1-1,0 1 1,3 1 0,-3-1 10,-1 0-1,1 1 1,-1-1 0,0 1-1,1-1 1,-1 1-1,0 0 1,0 0 0,0-1-1,0 1 1,-1 0 0,1 0-1,0 0 1,-1 0 0,1 0-1,-1 0 1,0 2-1,1 10 56,0 0-1,-1 1 0,-1-1 0,-4 22 0,3-25-68,-1 1-1,0-1 0,0 0 1,-1 0-1,-1 0 0,0 0 1,0-1-1,-1 0 0,-1 0 1,1 0-1,-1-1 0,-1 0 1,-13 12-1,17-19-190,1 1-1,-1-1 1,0-1-1,0 1 1,0 0-1,-1-1 1,1 0-1,0 0 1,0 0-1,-1-1 1,1 1-1,-1-1 1,1 0-1,0 0 1,-1-1-1,1 1 1,0-1-1,-1 0 0,1 0 1,0-1-1,0 1 1,0-1-1,0 0 1,-5-3-1,-29-21-6037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54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10626,'0'0'1319,"28"-2"-807,178-5-1,-3-1 8247,-203 10-8455,-1 18-304,-2 0-1,-1 0 1,0 0 0,-2 0 0,-7 19 0,-10 36 102,-22 184 141,49-272-525,0 1 1,1 0-1,0 0 1,1 0-1,0 1 1,1-1-1,9-10 1,-2 2-338,0 2 1,1 0-1,30-26 0,-41 40 584,1 0 0,0 1 0,0 0 0,1 0 0,-1 0 0,1 1 0,7-3 0,-12 4 48,0 1 1,0 0-1,1-1 1,-1 1-1,0 0 1,0 0-1,0 0 1,0 0 0,0 0-1,0 0 1,1 0-1,-1 0 1,0 0-1,0 1 1,0-1-1,0 0 1,0 1-1,0-1 1,0 1-1,0-1 1,0 1-1,0-1 1,0 1 0,0 0-1,0-1 1,0 1-1,-1 0 1,1 0-1,0 0 1,0 0-1,-1 0 1,1-1-1,-1 1 1,1 0-1,-1 1 1,1-1-1,-1 0 1,0 0-1,1 0 1,-1 0 0,0 0-1,0 0 1,0 2-1,3 19 226,-2 1 0,0 0 0,-1 0 0,-2 0 0,0 0 0,-2 0 0,0-1 0,-2 0 0,0 0 0,-1 0 0,-19 38-1,25-58-289,0 0-1,0 0 1,0 0-1,-1 0 1,1 0-1,0-1 1,-1 1-1,0 0 1,1-1-1,-1 1 1,0-1-1,0 1 1,0-1-1,0 0 1,0 0-1,0 0 1,0 0-1,0 0 1,0 0-1,0-1 1,-1 1-1,1-1 1,-4 1-1,3-1-369,1 0-1,-1-1 0,0 1 1,1-1-1,-1 0 0,1 0 1,-1 0-1,1 0 0,0 0 1,-1 0-1,1-1 0,0 1 1,0-1-1,-2-1 0,-22-24-11129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54.5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 8090,'0'0'4075,"38"-1"-3472,232-7 1103,-235 8-1206,97 4 1428,-116-2-1628,0 0 0,-1 1 1,1 1-1,-1 0 0,0 1 1,19 10-1,-32-14-250,0 0 0,0 0 0,0 0 0,0 0 0,0 1 0,-1-1 0,1 1-1,0-1 1,-1 1 0,1 0 0,-1 0 0,1 0 0,-1 0 0,0 0 0,0 0 0,0 0 0,0 0 0,0 0 0,-1 0 0,1 1-1,-1-1 1,1 0 0,-1 0 0,0 1 0,0-1 0,0 0 0,0 1 0,0-1 0,0 0 0,-1 1 0,1-1 0,-1 0 0,0 0-1,-1 4 1,-3 6 170,0 0-1,-1-1 1,-1 0-1,-13 18 1,17-24-242,-16 22 169,1 0 0,2 1 1,1 1-1,-18 47 0,26-56-90,2 0 1,0 0-1,1 1 1,0 0 0,2 0-1,1 0 1,0 0-1,4 23 1,-3-39-43,1 0 1,0-1-1,1 1 0,-1-1 1,1 1-1,0-1 0,0 1 1,0-1-1,1 0 1,-1 0-1,1 0 0,0 0 1,0-1-1,0 1 0,1-1 1,0 1-1,-1-1 1,1-1-1,0 1 0,0 0 1,0-1-1,1 0 0,-1 0 1,1 0-1,-1-1 0,1 1 1,-1-1-1,1 0 1,0 0-1,0-1 0,6 1 1,1 0-27,1-1 0,-1 0 0,1 0 0,-1-1 0,1-1 1,-1 0-1,0-1 0,0 0 0,0-1 0,0 0 0,14-8 0,-10 2-76,0 0 0,-1-2-1,0 0 1,-1 0 0,0-1-1,-1-1 1,0 0 0,-2-1-1,1 0 1,-2-1 0,0 0-1,-1-1 1,11-28 0,-12 23-46,0 0 1,-2-1 0,-1 1 0,-1-1 0,0 0 0,-2 0-1,-1 0 1,-1 0 0,0 0 0,-8-43 0,6 58 228,0 1 1,-1-1 0,0 1 0,0 0-1,0 0 1,-1 0 0,0 1 0,0-1-1,-1 1 1,1 0 0,-2 0-1,1 0 1,0 1 0,-1 0 0,-11-7-1,13 9-170,0 0 0,0 1 0,0-1 0,-1 1 0,1 0 0,-1 1 0,1-1 0,-1 1-1,0 0 1,1 0 0,-1 0 0,0 1 0,0 0 0,0 0 0,0 0 0,1 0 0,-1 1 0,0-1 0,0 1 0,1 1-1,-1-1 1,0 1 0,1 0 0,-1 0 0,-6 4 0,-8 11-4446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54.8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20860,'0'0'2209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2:40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0 481 4401,'0'0'8328,"4"0"-8045,21 0 9174,-13-6-9172,16-36-613,34-64 1,-16 26-890,-15 30 316,-5 10 365,-2-1 0,22-52 0,-43 75 905,-11 13 603,7 6-936,-1-1 0,0 1 0,0 0 0,1-1-1,-1 1 1,0 0 0,1 0 0,-1 0 0,1 0 0,-1 0 0,1 0 0,-1 0 0,1 1-1,-2 1 1,0 1-15,0-1 0,0 1-1,1 0 1,-1 0 0,1 1-1,0-1 1,0 0 0,1 1-1,-1 0 1,1-1-1,0 1 1,0 0 0,0-1-1,1 1 1,0 0 0,0 0-1,0-1 1,0 1 0,1 0-1,0 0 1,0-1 0,0 1-1,0 0 1,1-1 0,0 1-1,0-1 1,0 0 0,0 0-1,1 0 1,3 5-1,1-2 59,0 1 0,0 0 0,-1 0 0,-1 0 0,1 1 0,-1 0 0,0 0 0,-1 1 0,0-1 0,-1 1 0,0 0 0,2 13 0,-2-3 96,-1 1-1,-1 0 1,0 0 0,-2-1 0,-3 25 0,-11 65-58,15-110-117,0 1 1,0 0-1,0 0 1,0-1-1,1 1 1,-1 0-1,0 0 1,0-1-1,1 1 1,-1 0-1,0 0 1,1-1-1,-1 1 0,0 0 1,1-1-1,-1 1 1,1-1-1,-1 1 1,1-1-1,0 1 1,-1-1-1,1 1 1,-1-1-1,1 1 1,0-1-1,0 0 1,-1 1-1,1-1 1,0 0-1,-1 0 0,1 1 1,0-1-1,1 0 1,32 0-184,-28-1 99,8-1-562,-1 0 0,1-1 0,0-1 0,-1 0 0,0-1 0,0 0 0,15-9 0,28-18-8514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2:40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 11266,'0'0'13587,"3"-8"-13515,23 2 96,3 0-168,6 3 0,1 3 0,2 0 0,1 0 0,-4 0-312,7 3-824,-13 12-1497,-10-4-3120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2:41.0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18364,'0'0'5921,"171"-26"-8129,-136 26-3409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6:12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8570,'0'0'10034,"177"0"-9962,-145 0 232,3 0-304,7 0-8,-13 0-1512,-3 0-5642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6:1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203 1 8650,'0'0'8427,"-27"0"-5836,22 1-2554,1 0 0,-1 1 0,0 0 0,1 0-1,-1 0 1,1 0 0,-1 1 0,1-1 0,0 1 0,0 0 0,0 1 0,0-1-1,1 1 1,0-1 0,-5 7 0,-41 64 824,40-58-717,1 1 0,1-1-1,0 1 1,2 0 0,-1 1-1,2-1 1,1 1 0,0 0-1,1 0 1,1 23 0,1-40-143,0 1 1,0-1 0,0 1 0,0-1-1,1 1 1,-1-1 0,1 1 0,-1-1-1,1 0 1,-1 1 0,1-1 0,0 0 0,0 1-1,-1-1 1,1 0 0,0 0 0,0 0-1,0 0 1,0 0 0,1 0 0,-1 0 0,0 0-1,2 0 1,1 1 2,0 0 1,0 0-1,0-1 0,0 0 1,1 0-1,-1 0 1,0 0-1,6 0 0,0-1 1,-1 0 0,0 0 0,1-1 0,-1 0 0,0-1 0,1 0 0,14-5 0,-16 2-15,1 1 0,-1-1 0,-1-1 1,1 0-1,-1 0 0,1 0 0,-2-1 0,1 0 1,-1 0-1,0-1 0,-1 0 0,1 0 0,-2 0 1,1-1-1,-1 1 0,5-17 0,-3 7 3,-1-1 1,-1 1-1,-1-1 0,0 0 0,-2 0 0,0 0 0,-3-30 1,2 48 17,0-1 1,-1 0 0,1 1 0,-1-1 0,1 1 0,-1 0 0,0-1 0,0 1 0,1-1 0,-1 1 0,0 0 0,0 0 0,0 0 0,-1-1 0,1 1 0,0 0 0,0 0 0,0 0 0,-1 1 0,1-1 0,-1 0 0,1 0 0,0 1 0,-1-1-1,1 1 1,-1-1 0,-2 1 0,3-1-154,0 1 0,-1 0-1,1-1 1,0 1-1,0 0 1,-1 0 0,1 0-1,0 0 1,0 0 0,0 1-1,-1-1 1,1 0-1,0 1 1,0-1 0,0 0-1,0 1 1,-1-1-1,1 1 1,0 0 0,0-1-1,0 1 1,0 0-1,0 0 1,1-1 0,-1 1-1,0 0 1,0 0 0,0 0-1,1 0 1,-1 0-1,1 0 1,-1 0 0,0 3-1,-3 15-5507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3:59.1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292 60 9634,'0'0'4217,"-36"-4"-3389,15 14-830,19-8 14,0 0 0,0-1 1,-1 1-1,1-1 0,-1 0 0,1 0 0,-1 0 1,1 0-1,-1-1 0,0 1 0,1 0 0,-1-1 1,0 0-1,0 0 0,1 0 0,-6 0 1,6-4-29,1 0 1,0 0 0,0 0-1,1 0 1,-1 0 0,1 0-1,0 0 1,0 0 0,0 0-1,1-6 1,-1 3 1,-3-14 724,3 21-675,0 0 1,0 0 0,0 0-1,0-1 1,-1 1 0,1 0-1,0 0 1,0 0 0,0 0-1,0 0 1,-1 0 0,1 0-1,0 0 1,0 0 0,0 0-1,-1 0 1,1 0 0,0 0-1,0 0 1,0 0 0,-1 0-1,1 0 1,0 0 0,0 0-1,0 0 1,-1 0 0,1 0-1,0 0 1,0 0 0,0 1-1,0-1 1,-1 0 0,1 0-1,0 0 1,0 0 0,0 0-1,0 1 1,0-1 0,-1 0-1,1 0 1,0 0 0,0 0-1,0 1 1,0-1 0,0 0-1,-20 38 3110,15-28-2920,-37 79 456,-60 181 1,99-241-693,4-28-3,-1 0 0,0-1 1,0 1-1,0-1 0,1 1 0,-1-1 0,0 1 0,0 0 1,1-1-1,-1 1 0,1-1 0,-1 0 0,0 1 0,1-1 1,-1 1-1,1-1 0,-1 0 0,1 1 0,-1-1 1,1 0-1,-1 1 0,1-1 0,-1 0 0,1 0 0,0 1 1,0-1-1,2 0-28,0-1 1,0 1 0,0-1-1,-1 1 1,1-1 0,0 0-1,0 0 1,-1 0 0,1-1-1,0 1 1,-1-1 0,1 1-1,-1-1 1,0 0-1,4-4 1,7-5-444,-1-2 0,-1 0 1,0 0-1,-1-1 0,0-1 0,-1 1 1,-1-1-1,7-17 0,0-4-471,-2 1 1,12-61 0,-18 67 3880,-7 42 804,-2 28-3375,0 1-538,1-22 474,0 1 0,5 39 0,-3-54-640,1 0 0,-1 0 0,1 0 0,0 0 0,5 9 0,-5-11-247,1-1-1,-1 0 0,0 0 0,1 1 1,0-2-1,-1 1 0,1 0 0,1 0 1,4 3-1,12 2-11457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6:13.9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1 14299,'0'0'6922,"-26"185"-6610,10-130-264,3 9-48,3-12-713,4-18-3247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6:14.3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229 56 12603,'0'0'5294,"-28"22"-4486,-88 71-93,112-89-668,-1 0 0,1 0 0,0 0 0,0 0 0,1 1-1,-1 0 1,-5 9 0,9-12-37,-1-1 1,1 1-1,-1 0 0,1 0 0,0 0 0,0-1 1,-1 1-1,1 0 0,1 0 0,-1 0 0,0 0 1,1 3-1,1 11 146,-2-15-156,1 0-1,-1 1 1,0-1-1,1 0 1,-1 0-1,1 0 1,0 1-1,-1-1 1,1 0 0,0 0-1,0 0 1,0 0-1,0 0 1,-1 0-1,1-1 1,1 1-1,-1 0 1,0 0-1,0-1 1,0 1-1,0 0 1,0-1-1,1 0 1,-1 1-1,0-1 1,0 0-1,1 1 1,-1-1-1,0 0 1,1 0 0,-1 0-1,0 0 1,0 0-1,1 0 1,-1 0-1,0-1 1,1 1-1,0-1 1,4 0-51,-1 1 1,0-1-1,0 0 1,0-1 0,0 1-1,0-1 1,0 0-1,0-1 1,5-2 0,-2-4-233,0 1 1,0-1-1,-1 0 1,-1-1-1,1 0 1,-1 0 0,-1 0-1,0-1 1,-1 0-1,0 0 1,0 0-1,2-13 1,-1 4 1172,-1-1 0,-1 0 0,1-35-1,-3 494-43,-2-423-774,0 0 0,-1 0 0,-1 0-1,-1-1 1,0 1 0,-1-1 0,0 1 0,-11 19 0,13-30-45,0 1-1,0 0 1,0-1 0,-1 0 0,1 0 0,-1 0 0,0 0 0,0 0 0,-1-1 0,1 0-1,-1 0 1,1 0 0,-1 0 0,0-1 0,0 0 0,0 0 0,-1 0 0,1-1-1,0 1 1,-1-1 0,1 0 0,-1-1 0,1 0 0,-1 0 0,-8-1 0,11 1-64,1 0 1,-1-1-1,1 0 0,-1 0 1,1 1-1,0-2 1,-1 1-1,1 0 1,0 0-1,0-1 1,0 1-1,0-1 1,0 1-1,0-1 1,0 0-1,0 0 0,1 0 1,-1 0-1,1 0 1,-3-4-1,0-2-591,1 0-1,-1-1 1,1 1-1,-3-15 0,1-18-4074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6:14.7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389 1 8490,'0'0'11462,"-30"19"-11000,-98 70 19,120-82-397,1 0 0,0 0 0,1 1 0,-1-1 0,2 1 0,-1 1 0,1-1 0,0 1 0,1 0 0,0 0 0,0 1 0,1-1-1,0 1 1,1-1 0,-2 12 0,0-4 59,-2 14 33,1 0 1,2 1-1,1 0 1,1 0-1,5 42 1,-3-68-171,0 0 0,0-1-1,0 1 1,0-1 0,1 1 0,0-1 0,0 1 0,0-1 0,1 0 0,0 0 0,0 0 0,0 0 0,1-1 0,-1 1 0,1-1 0,0 0 0,1 0 0,8 7-1,-7-8-7,0 0 1,0 0-1,0 0 0,1-1 0,-1 0 0,1 0 0,0 0 0,-1-1 0,1 0 0,0-1 0,0 1 0,0-1 0,0-1 0,0 1 0,10-3 0,-13 2-8,-1 0 0,1-1 0,0 0 0,0 0 0,0 0 0,-1 0 0,1 0-1,-1 0 1,0-1 0,0 0 0,0 0 0,0 0 0,0 0 0,0 0 0,-1-1 0,0 1 0,1-1 0,-1 1 0,-1-1 0,1 0-1,0 0 1,1-5 0,-2 4 7,1 0 0,-1 0 0,0 1 0,0-1 0,-1 0 0,1 0 0,-1 0 0,0 0 0,-1 0-1,1 0 1,-1 0 0,0 0 0,0 0 0,0 0 0,-1 1 0,0-1 0,0 1 0,0-1 0,-3-4 0,1 4-3,0 1 1,-1 0 0,1 0 0,-1 0-1,0 1 1,0 0 0,0-1-1,0 2 1,0-1 0,-1 1 0,1-1-1,-1 2 1,0-1 0,0 0-1,1 1 1,-1 0 0,0 1 0,0-1-1,-7 1 1,-1 1-166,1 0 0,-1 0 0,1 1 0,-1 0 0,1 2 0,0-1 0,-17 8 0,15-4-704,1 1 0,-26 18 0,-19 20-5179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6:17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24 11707,'0'0'8144,"-8"0"-7132,145-12-537,12 0-368,-56 12 3,-91 1-119,-1 0 0,0 0 0,0 0 1,-1 0-1,1-1 0,0 1 0,0 0 0,0 1 0,-1-1 0,1 0 0,0 0 0,-1 0 0,1 0 0,-1 0 0,1 1 0,-1-1 0,0 0 1,1 0-1,-1 1 0,0-1 0,0 0 0,0 1 0,0-1 0,0 0 0,0 1 0,-1-1 0,1 0 0,-1 3 0,-6 43-29,-22 35 83,17-54-30,-14 57 0,17-30-126,-2 58 1,-2 14-5051,7-101 812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6:17.5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87 15243,'0'0'3089,"164"-52"-3073,-93 40-16,19 4-344,-16-1-1305,-13 3-3152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6:1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62 119 10098,'0'0'7683,"-3"25"-6619,0-7-932,-1 24 178,-2 0 0,-3 0 0,-14 45-1,23-87-321,0 0 0,0 0 0,0 0 0,0 0 0,0 0 0,0 0 0,-1 0 0,1 1 0,0-1 0,0 0 0,0 0 0,0 0 0,0 0 0,0 0 0,0 0 0,0 1 0,0-1 0,0 0 0,0 0 0,0 0 0,0 0 0,0 0 0,0 0 0,0 1 0,0-1 0,0 0 0,0 0 0,0 0 0,1 0 0,-1 0 0,0 0 0,0 1 0,0-1 0,0 0 0,0 0 0,0 0 0,0 0 0,0 0 0,0 0 0,1 0 0,-1 0 0,0 0 0,0 0 0,0 1 0,0-1 0,0 0 0,0 0 0,0 0 0,1 0 0,-1 0 0,0 0 0,0 0 0,0 0 0,0 0 0,0 0 0,1 0 0,-1 0 0,0 0 0,0 0 0,0 0 0,0 0 0,0 0 0,0 0 0,1-1 0,-1 1 0,17-7-824,37-29-789,-5 5 357,2 13 974,-50 17 313,1 0-1,-1 1 0,1 0 1,-1-1-1,1 1 0,-1 0 0,1 0 1,-1 0-1,1 0 0,-1 0 0,1 0 1,-1 0-1,1 1 0,-1-1 0,1 1 1,-1-1-1,1 1 0,-1-1 1,1 1-1,-1 0 0,0 0 0,1-1 1,-1 1-1,0 0 0,0 0 0,0 0 1,0 1-1,1-1 0,-2 0 1,1 0-1,1 2 0,1 9 190,-1-1-1,0 0 1,-1 1-1,0 0 1,-1-1 0,-2 21-1,1 5 140,1-23-289,-1 1-1,0-1 1,-1 0-1,-1 1 1,0-1-1,0 0 1,-2-1-1,0 1 0,0-1 1,-1 0-1,-1 0 1,0-1-1,-1 0 1,-17 21-1,22-30-236,0-1-1,-1 1 1,0-1 0,1 0-1,-1-1 1,0 1-1,0 0 1,0-1 0,0 0-1,0 0 1,0 0 0,0-1-1,0 1 1,0-1 0,-1 0-1,1 0 1,0 0 0,0-1-1,-8-1 1,11 2 121,-28-5-5679</inkml:trace>
  <inkml:trace contextRef="#ctx0" brushRef="#br0" timeOffset="0.99">1 35 13771,'0'0'4713,"228"-35"-4369,-164 35-336,17 9-16,-20 14-584,-16-3-5225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6:18.5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293 1 9794,'0'0'12312,"-25"10"-11976,9-5-275,5-1-32,0-1 0,0 1 0,1 1 0,0 0 0,0 0 0,0 1 0,0 0-1,1 1 1,0 0 0,0 0 0,1 1 0,0 0 0,0 1 0,-12 18 0,5 1 77,1 0-1,1 1 1,2 1 0,0-1-1,3 2 1,0-1 0,2 1 0,1 1-1,1-1 1,2 36 0,1-63-102,1 0 0,0-1 0,0 1 0,1 0 0,-1-1 1,1 1-1,0 0 0,0-1 0,0 1 0,0-1 0,1 1 0,-1-1 0,1 1 0,0-1 1,0 0-1,0 0 0,1 0 0,3 4 0,-2-5-13,0 1 0,0-1 1,0 0-1,0 0 0,1 0 0,-1-1 0,0 1 0,1-1 0,-1 0 0,1 0 1,0-1-1,-1 0 0,1 1 0,5-2 0,-5 1-34,0 0 0,0 0 0,1-1 0,-1 1 0,0-1 0,0-1 0,0 1 0,0-1 0,0 0 0,0 0 0,0 0 0,-1-1-1,1 1 1,-1-1 0,1 0 0,-1-1 0,0 1 0,0-1 0,-1 0 0,1 0 0,-1 0 0,0 0 0,0 0 0,0-1 0,0 0 0,-1 1 0,0-1 0,0 0 0,0 0 0,-1 0 0,0 0-1,1 0 1,-2-1 0,1 1 0,-1 0 0,0-1 0,0 1 0,-1-9 0,1 13 45,-1-1-1,1 1 1,-1 0-1,1 0 1,-1 0-1,1-1 1,-1 1 0,1 0-1,-1 0 1,0 0-1,0 0 1,0 0-1,0 0 1,0 0-1,0 1 1,0-1 0,0 0-1,0 0 1,0 1-1,0-1 1,0 1-1,0-1 1,-2 0-1,-2-1 42,0 1 0,-1-1 0,1 1 0,0 0 0,0 1 0,-9-1 0,-31 8-154,44-7 56,0 0 1,-1 1-1,1-1 1,0 1 0,-1 0-1,1-1 1,0 1 0,0 0-1,0 0 1,0-1 0,0 1-1,0 0 1,0 0-1,0 0 1,0 0 0,0 1-1,0-1 1,1 0 0,-1 0-1,0 0 1,0 3 0,2-4-234,0 1 0,1 0 1,-1-1-1,0 1 1,0 0-1,1-1 0,-1 0 1,0 1-1,1-1 1,-1 0-1,1 0 0,-1 0 1,0 1-1,1-1 1,-1-1-1,1 1 0,-1 0 1,2-1-1,-1 1-601,33 0-5184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6:18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 0 9090,'0'0'9991,"-13"28"-9289,-39 87-350,50-110-328,1-1 0,-1 1-1,1-1 1,0 1 0,0-1 0,1 1-1,-1 0 1,1 0 0,0-1 0,0 1 0,1 6-1,0-8-13,0 0 1,-1-1-1,2 1 0,-1-1 0,0 1 0,0-1 0,1 1 0,-1-1 0,1 0 0,0 0 1,0 1-1,-1-1 0,1 0 0,4 2 0,3 1 6,-1 0 0,2-1 1,-1 0-1,0 0 0,1-1 0,0 0 0,16 2 1,7 3 52,-27-7-70,0 1 0,-1 0 0,1 1 0,-1 0-1,1-1 1,-1 2 0,0-1 0,0 0 0,-1 1 0,1 0-1,-1 0 1,0 1 0,0-1 0,0 1 0,0 0 0,-1 0 0,0 0-1,0 0 1,4 11 0,-3-4 16,-1 1 0,0-1 1,-1 1-1,-1 0 0,0 0 0,-1 0 0,0 0 0,-2 15 0,2-25-31,-1 0-1,1 0 0,-1 0 0,0 0 1,0 0-1,0 0 0,0 0 0,0-1 0,-1 1 1,1 0-1,-1-1 0,0 1 0,0-1 0,0 0 1,0 1-1,0-1 0,0 0 0,-1 0 1,1 0-1,-1-1 0,1 1 0,-1 0 0,0-1 1,1 0-1,-1 0 0,0 0 0,0 0 0,0 0 1,0 0-1,-5 0 0,-1 0-540,1-1-1,-1 1 1,0-2 0,0 1 0,0-1-1,1 0 1,-1-1 0,1 0-1,-14-5 1,-24-18-6344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6:19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55 12619,'0'0'6081,"202"-43"-5929,-124 37-152,-17 3-600,-16 0-4401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6:21.1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274 1 8834,'0'0'5338,"-6"27"-4109,-1 3-903,-4 16 425,-26 73 0,22-77-215,2-3-134,-21 42 0,30-73-373,-1 1 1,1-1-1,-1 0 1,-1 0-1,0-1 1,0 1-1,0-1 1,-1-1-1,0 1 1,-13 8-1,18-13-25,0-1-1,0 0 0,-1 1 1,1-1-1,0 0 0,-1 0 1,1 0-1,-1 0 0,1-1 1,-1 1-1,0-1 0,1 0 1,-1 1-1,0-1 0,1 0 1,-1 0-1,1-1 0,-1 1 1,-4-2-1,6 1-7,-1 0-1,1 0 1,-1 0-1,1 0 1,0 0 0,-1-1-1,1 1 1,0-1-1,0 1 1,0-1 0,0 1-1,0-1 1,0 0-1,0 1 1,1-1-1,-1 0 1,1 0 0,-1 1-1,1-1 1,0 0-1,-1 0 1,1 0 0,0 0-1,0 1 1,1-3-1,-1 1 9,0 1-1,1 0 1,0-1-1,-1 1 0,1 0 1,0 0-1,0-1 1,0 1-1,0 0 0,1 0 1,-1 0-1,0 0 1,1 0-1,0 1 1,-1-1-1,1 0 0,0 1 1,0-1-1,0 1 1,0 0-1,0 0 0,0-1 1,0 1-1,0 1 1,1-1-1,-1 0 0,0 0 1,0 1-1,1-1 1,3 1-1,10-3 23,1 1 0,-1 1 0,20 0-1,-29 1-20,198 0 57,-202 0-145,0 0 0,0 0 0,0-1 0,0 1 0,0-1 0,0 0 0,0 0 0,0 0 0,0 0 0,-1-1 0,1 1-1,0-1 1,-1 0 0,1 1 0,-1-1 0,0 0 0,0 0 0,1-1 0,-1 1 0,0 0 0,-1-1 0,1 1 0,0-1-1,-1 0 1,2-4 0,1-1 59,-1-1-1,-1 1 0,0-1 0,0 0 1,0 1-1,-1-1 0,-1-16 1281,0 28-225,-12 209 839,-1 2-1614,12-207-520,1 0 0,0 0 1,0-1-1,1 1 1,-1 0-1,2 0 1,-1-1-1,1 1 1,0 0-1,0-1 1,1 0-1,5 11 0,17 7-4915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3:59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0 206 13363,'0'0'9082,"145"-44"-9930,-103 36-345,3-4-919,-10 1-865,-13-1-3760</inkml:trace>
  <inkml:trace contextRef="#ctx0" brushRef="#br0" timeOffset="1">225 0 1824,'0'0'18460,"-90"191"-18204,90-139-88,0-11-168,0-9-536,35-21-432,4-8-1272,-7-3-1617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6:21.5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12203,'0'0'8324,"29"11"-8132,94 39 7,-101-42-192,0-1 0,1-1 1,0-1-1,30 2 0,-33-4 26,1 0 1,23 7-1,-43-9-41,-1-1 0,1 0 1,0 1-1,-1-1 0,1 1 0,0-1 1,-1 1-1,1-1 0,-1 1 0,1-1 1,-1 1-1,1-1 0,-1 1 0,0 0 1,1-1-1,-1 1 0,0 0 0,1-1 1,-1 1-1,0 0 0,0-1 0,0 1 1,0 0-1,0 0 0,1-1 0,-1 1 0,-1 0 1,1 1-1,-3 21-103,3-23 113,-5 17-27,0 0-1,-2 0 0,-13 26 0,-8 16 160,9-3-29,2 0-1,3 1 1,2 1-1,-7 89 1,13 16-6937,6-152-1353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6:21.9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0 218 14299,'0'0'4369,"235"-105"-4369,-152 71 0,1 8-48,6 0-952,-19 8-1121,-20 10-4312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6:22.2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236 1 7154,'0'0'8456,"-9"26"-7481,-1 5-714,2-5-1,-1 0-1,-1 0 1,-1-1-1,-19 31 1,16-33-156,0 0 0,-1-1-1,-2-1 1,0-1 0,-1 0 0,-36 29 0,131-85-68,-35 19-47,1 1 1,0 2-1,1 2 1,58-8 0,-6 1-426,-60 6-1568,-17-4-2307,-12 3-1680</inkml:trace>
  <inkml:trace contextRef="#ctx0" brushRef="#br0" timeOffset="1">477 76 1568,'0'0'16724,"-77"167"-15756,61-100-456,6 5 224,4 1-624,3-7-112,3 9-136,0-20-1752,0-14-3881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6:25.2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15363,'0'0'7906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6:54.5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33 479 10002,'0'0'6023,"-5"0"-5288,-17 0-107,17 0 3122,7-16-2269,2 6-1452,0 1-1,1-1 1,0 1-1,1 0 1,0 1-1,0-1 1,11-9-1,59-56-395,-52 52 126,86-74-1129,-50 45 692,79-86-1,-152 175 4700,-31 136-3998,32-123-155,-11 49-19,15-33-3274,7-42-2172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6:55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33 11386,'0'0'10500,"-4"-4"-9880,2 3-558,0 0 0,1 0-1,-1-1 1,1 1 0,-1 0-1,1-1 1,-1 1 0,1-1-1,0 0 1,0 1 0,-2-4-1,6 4-28,1-1-1,-1 1 0,0 0 0,1 0 1,-1 1-1,0-1 0,1 1 0,-1-1 1,6 1-1,-8 0-24,238 0-183,-238 0 243,-2 7-63,0-1 0,0 1 0,-1-1 0,0 1 0,0-1 0,-1 0 0,1 0 0,-5 7 0,-7 19 32,2 11-22,3 1 0,-9 85-1,1 0-906,16-126 658,0 0 1,0 0-1,0-1 1,0 1-1,-1 0 1,1-1-1,-1 1 1,0-1-1,1 0 1,-1 0-1,0 1 1,-1-1-1,1 0 1,0-1-1,0 1 1,-1 0-1,1-1 1,-1 1-1,0-1 1,1 0-1,-1 0 1,0 0-1,0 0 1,0 0-1,1-1 1,-7 1 0,-25 5-4332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6:55.5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1 264 14163,'0'0'8786,"164"-171"-8154,-97 131-632,1 11 80,3 6-176,6 23-80,-19 0-2465,-13 0-4808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6:55.8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 0 14003,'0'0'6777,"-35"176"-6440,28-138-337,-6-3-265,4-9-1055,-1-12-3505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6:56.2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0 8754,'0'0'10734,"-7"8"-10258,-1 3-272,0 0 0,1 1 0,0 1 0,1-1 0,0 1 1,1 0-1,0 0 0,-4 26 0,4-17 232,-12 34 172,19-59-670,1 0 1,0 1-1,0-1 0,0 1 1,0 0-1,0-1 1,1 1-1,-1 1 1,7-4-1,2-1-177,4-4-27,1 1 0,30-11 0,-40 17 225,-1 1 0,1 0 0,-1 1 0,1 0 0,-1 0 0,1 0 0,0 1 0,-1 0 0,1 0 0,0 1 0,8 1 0,-12-1 60,0 0-1,-1 1 1,1-1 0,-1 1-1,0-1 1,0 1-1,1 0 1,-1 0-1,0 0 1,0 0-1,-1 0 1,1 0-1,0 1 1,-1-1-1,1 0 1,-1 1 0,0 0-1,0-1 1,0 1-1,0 0 1,0-1-1,-1 1 1,1 0-1,-1 2 1,3 12 212,-1 0 0,-1 30 0,-2-36-162,2-1-4,-2-1-1,1 1 1,-2-1-1,1 1 1,-1-1-1,0 0 1,-1 0-1,0 0 1,-1 0-1,-4 9 1,5-15-108,1 1-1,-1-1 1,1 1 0,-1-1-1,0 0 1,0 0-1,0 0 1,-1-1 0,1 1-1,-1-1 1,0 1 0,1-1-1,-1 0 1,0-1 0,0 1-1,0-1 1,-1 0-1,1 0 1,0 0 0,0 0-1,-1-1 1,1 1 0,0-1-1,0-1 1,-6 1 0,4-1-287,0 0 0,-1 0 1,1-1-1,0 1 0,0-1 1,0-1-1,0 1 1,0-1-1,1 0 0,-1 0 1,-8-8-1,-25-22-4460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6:56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1 125 10938,'0'0'11547,"209"-99"-11139,-158 88-240,-3-1-80,-6 9-88,0 3-1168,-10 0-905,-13 12-4440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3:59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14683,'0'0'4610,"0"27"-3864,1 63-143,-6 300 1769,-2-310-2204,-1 46 46,11-134-227,1 1 0,1-1 1,-1 1-1,1 1 0,0-1 1,1 1-1,6-6 0,-4 3-37,-3 2 6,0 0-1,0 1 0,1-1-1,0 1 1,0 0-1,0 1 1,0 0 0,1 0-1,0 0 1,0 0-1,0 1 1,14-5 0,-20 9 29,0-1 0,0 1 0,0 0 1,0 0-1,0 0 0,0-1 0,0 1 1,0 0-1,0 0 0,0 1 0,0-1 1,0 0-1,0 0 0,0 0 1,0 1-1,-1-1 0,1 0 0,0 1 1,0-1-1,0 1 0,0-1 0,0 1 1,-1-1-1,1 1 0,0 0 1,0-1-1,-1 1 0,1 0 0,0 0 1,-1 0-1,1-1 0,-1 1 0,1 0 1,-1 0-1,0 0 0,1 0 1,-1 1-1,4 40-141,-4-34 175,0-2-23,1 15 7,-2 1 1,0-1-1,-1 1 1,-1-1-1,-11 40 1,-3-7-10,6-16-2282,1-12-4801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6:58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232 20 11162,'0'0'9436,"-10"-4"-8961,4 1-397,3 1-59,1 1 1,-1-1-1,0 1 1,1 0-1,-1 0 1,0 0-1,0 0 1,0 0-1,0 1 1,0-1-1,0 1 1,0 0-1,0 0 1,0 0 0,0 0-1,0 1 1,0-1-1,1 1 1,-1-1-1,0 1 1,0 0-1,0 0 1,-2 2-1,-4 4 61,2 1-1,-1 0 0,1 0 0,0 1 0,1 0 1,0 0-1,0 0 0,-7 19 0,-2 5 332,-12 47 0,17-41-184,2 1-1,1-1 1,2 2-1,1 72 1,4-107-215,0 0 1,1 0-1,-1 0 1,1 0 0,0 0-1,1-1 1,-1 1-1,1 0 1,0-1 0,6 11-1,-6-13-11,0 0 0,0-1 0,1 1 0,-1 0 0,1-1 0,0 0 0,0 1 0,0-1 0,0 0 0,0-1 0,0 1 0,1 0 0,-1-1 0,0 0 0,1 0 0,-1 0 0,1 0 0,-1 0 0,5-1 0,0 2-13,0-2-1,0 1 0,-1-1 1,1 0-1,0-1 0,0 0 1,0 0-1,10-3 0,-16 3 4,1 0 1,0 0-1,-1-1 0,1 1 0,-1-1 0,1 1 1,-1-1-1,0 0 0,0 0 0,1 0 0,-1 0 1,-1 0-1,1-1 0,0 1 0,-1-1 0,1 1 1,-1-1-1,1 1 0,-1-1 0,0 0 1,0 1-1,-1-1 0,1 0 0,0 0 0,-1-5 0,1 4-12,0 0 0,-1 0 0,0 0 0,0 0 0,0 0-1,-1-1 1,1 1 0,-1 0 0,0 0 0,0 0 0,0 0-1,-1 0 1,0 1 0,1-1 0,-1 0 0,0 1-1,-1-1 1,1 1 0,-1 0 0,-3-5 0,2 5-67,-1 0 0,1 0 1,-1 0-1,0 1 1,0-1-1,0 1 0,0 0 1,0 1-1,0-1 1,-1 1-1,1 0 0,0 0 1,-1 1-1,-10 0 0,15 0-154,-4 14-11001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6:58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390 21 6689,'0'0'14640,"-7"-6"-14090,6 5-534,0 0 0,0-1 0,0 1-1,0 0 1,0 0 0,-1 0 0,1 0 0,0 0-1,-1 1 1,1-1 0,-1 0 0,1 1-1,-1-1 1,1 1 0,-1-1 0,1 1 0,-1-1-1,0 1 1,1 0 0,-1 0 0,1 0 0,-1 0-1,0 0 1,1 1 0,-1-1 0,1 0-1,-1 1 1,0-1 0,1 1 0,-3 1 0,-4 3 12,1 1 0,0 0 0,0 0 0,0 1 1,-7 10-1,4-6 27,-66 78 437,22-24-255,-90 82-1,143-146-296,18-8-149,0-1 153,0 1 1,1 1-1,0 0 1,0 1-1,0 1 1,0 1-1,1 0 0,36 0 1,-4 5-82,-22 0-637,51-5 0,-73 2 191,1 0 1,0-1-1,0 0 1,-1 0-1,1-1 1,9-4-1,-14 5 36,0-1 0,0 1-1,-1 0 1,1-1 0,-1 1-1,1-1 1,-1 0 0,0 0-1,0 0 1,-1 0 0,1 0 0,-1 0-1,1 0 1,-1-1 0,0 1-1,0 0 1,0-1 0,-1 1-1,1-1 1,-1-4 0,1-34-1586,-5 5 5352,-9 6 2283,12 31-5384,1-1 0,0 1 0,0-1 0,0 1 1,-1-1-1,1 1 0,0-1 0,-1 1 0,1 0 0,0-1 0,-1 1 1,1 0-1,0-1 0,-1 1 0,1 0 0,-1-1 0,1 1 0,-1 0 1,1 0-1,-1-1 0,1 1 0,-1 0 0,1 0 0,-1 0 1,1 0-1,-1 0 0,1 0 0,-1-1 0,1 2 0,-1-1 0,0 0 1,1 0-1,-1 0 0,1 0 0,-1 0 0,1 0 0,-1 0 0,1 1 1,-1-1-1,1 0 0,-1 0 0,1 1 0,0-1 0,-1 0 0,1 1 1,-1-1-1,1 0 0,0 1 0,-1-1 0,1 1 0,0-1 1,-1 0-1,1 1 0,0-1 0,0 1 0,-1-1 0,1 1 0,0-1 1,0 1-1,0-1 0,0 1 0,0 0 0,-12 30 489,1 0-1,2 0 1,1 1-1,-6 58 1,3 137-23,11-211-780,1 0 1,4 28-1,-4-39-144,1 1 0,-1-1-1,1 0 1,0 0 0,0 0-1,1 0 1,-1 0 0,1-1-1,0 1 1,1-1 0,4 6 0,21 13-5408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6:59.3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113 62 2713,'0'0'17269,"-15"-5"-16475,-45-15-148,59 20-639,0 0-1,1 0 1,-1 0-1,0-1 1,1 1 0,-1 0-1,0 0 1,0-1-1,1 1 1,-1 0 0,1-1-1,-1 1 1,0-1-1,1 1 1,-1-1 0,1 1-1,-1-1 1,1 1-1,-1-1 1,1 0 0,-1 1-1,1-1 1,0 0 0,-1 1-1,1-1 1,0 0-1,0 0 1,-1 1 0,1-1-1,0 0 1,0 0-1,0 1 1,0-1 0,0 0-1,0 0 1,0 1-1,0-1 1,0 0 0,1 0-1,-1 1 1,0-1-1,0 0 1,1 1 0,-1-1-1,0 0 1,1 1 0,-1-1-1,1 0 1,-1 1-1,1-1 1,-1 1 0,1-1-1,-1 1 1,1-1-1,-1 1 1,1-1 0,0 1-1,-1-1 1,1 1-1,0 0 1,-1 0 0,1-1-1,0 1 1,0 0 0,-1 0-1,1 0 1,1-1-1,0 1-10,-1 0 0,1-1-1,0 1 1,-1 0 0,1 0 0,0-1-1,-1 1 1,1 1 0,0-1-1,-1 0 1,1 0 0,0 1-1,-1-1 1,1 1 0,-1-1 0,1 1-1,0-1 1,-1 1 0,1 0-1,-1 0 1,0 0 0,1 0-1,-1 0 1,0 0 0,0 0 0,1 1-1,-1-1 1,0 0 0,0 1-1,0-1 1,-1 1 0,1-1-1,0 1 1,-1-1 0,1 1 0,0-1-1,-1 1 1,0 0 0,1-1-1,-1 3 1,2 9 105,-1 0 0,0 0 0,-1 0-1,-3 18 1,2-11 61,0-11-111,-1 0 0,0 0 0,0-1 0,0 1 0,-1-1 1,-1 0-1,1 0 0,-2 0 0,1 0 0,-1 0 0,0-1 0,0 0 0,-1 0 0,0-1 1,0 1-1,-1-1 0,-8 6 0,12-11-244,24-14-1017,-12 6 874,1 1 222,1 1-1,-1 0 1,1 1 0,1 0-1,-1 0 1,0 1 0,1 1-1,0 0 1,0 0 0,14 1-1,-24 1 136,-1 0 0,1 0 0,-1 1 1,1-1-1,-1 0 0,0 1 0,1-1 0,-1 0 0,0 1 0,1 0 0,-1-1 0,0 1 0,0 0 0,0 0 0,1 0 0,-1 0 0,0 0 0,0 0 0,0 0 0,0 0 0,-1 0 0,1 0 0,0 0 0,1 2 0,-1 1 47,1 1-1,0-1 0,-1 1 0,0-1 0,0 1 0,0-1 0,0 10 0,-1-3 69,0-1-1,-1 1 0,0-1 0,-1 1 0,0-1 0,-6 19 0,3-19-49,-1 0 0,0 0 0,0-1-1,-1 0 1,-1 0 0,1 0 0,-1-1 0,0 0 0,-1-1 0,-17 12 0,19-14-457,-1-1 0,1 0 0,-1 0 0,0-1 0,0 1 0,-1-2 0,1 1 0,-18 1 0,12-3-3373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6:59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360 34 10922,'0'0'9545,"-8"-3"-8753,-24-11-366,32 14-414,0 0 1,0 0-1,-1 0 0,1 0 1,0 0-1,0 1 1,-1-1-1,1 0 1,0 0-1,0 0 1,-1 0-1,1-1 0,0 1 1,0 0-1,-1 0 1,1 0-1,0 0 1,0 0-1,-1 0 1,1 0-1,0 0 1,0 0-1,0-1 0,-1 1 1,1 0-1,0 0 1,0 0-1,0 0 1,0-1-1,-1 1 1,1 0-1,0 0 0,0-1 1,0 1-1,0 0 1,0 0-1,0 0 1,0-1-1,0 1 1,-1 0-1,1 0 0,0-1 1,0 1-1,0 0 1,0 0-1,0-1 1,0 1-1,0 0 1,1 0-1,-1-1 1,0 1-1,0 0 0,0 0 1,0-1-1,0 1 1,0 0-1,0 0 1,0 0-1,1-1 1,-1 1-1,0 0 0,0 0 1,0 0-1,0 0 1,1-1-1,-1 1 1,11-4-19,-11 4 32,5-1-26,-1 0-1,1 1 1,-1-1-1,1 1 1,0 0-1,-1 1 1,1-1-1,7 2 1,-10-1 8,-1-1 0,1 1 1,-1 0-1,0-1 0,1 1 1,-1 0-1,0 0 0,1 0 0,-1 0 1,0 0-1,0 0 0,0 0 1,0 1-1,0-1 0,0 0 1,0 1-1,0-1 0,0 1 1,-1-1-1,1 0 0,-1 1 1,1 0-1,-1-1 0,1 1 1,-1-1-1,0 1 0,0 1 1,1 8 94,-1-1 0,0 1 0,0-1 0,-1 0 0,0 1 0,-1-1 0,0 0 0,-1 0 0,-7 17 1,1-8 3,-1 0 0,-1-1 0,-23 29 0,25-35-32,-19 26 68,27-36-141,0 0 0,0-1-1,0 1 1,0 0 0,0 0-1,1 0 1,-1 0 0,0 1 0,1-1-1,0 0 1,-1 0 0,1 0-1,0 0 1,0 0 0,0 1-1,1-1 1,0 3 0,0-4-3,0 0 0,0 0 0,0 0 0,1 0 1,-1 0-1,0 0 0,1 0 0,-1 0 0,0-1 0,1 1 0,-1-1 1,1 1-1,-1-1 0,1 0 0,-1 1 0,1-1 0,-1 0 0,1 0 1,0 0-1,1 0 0,3 0-8,1 1 0,-1-1 1,0 1-1,0 1 0,1-1 0,-1 1 1,0 0-1,0 1 0,-1-1 0,7 5 1,-10-6 5,-1 1 1,1-1-1,-1 1 1,1 0-1,-1 0 1,0 0-1,0-1 1,0 1-1,0 0 1,0 0-1,-1 1 1,1-1-1,-1 0 1,1 0 0,-1 0-1,0 0 1,1 0-1,-1 1 1,0-1-1,-1 0 1,1 0-1,0 0 1,-1 1-1,1-1 1,-1 0-1,1 0 1,-1 0-1,0 0 1,0 0-1,0 0 1,-2 2 0,-5 10-13,-1-1 1,0 0 0,-1 0 0,0-1 0,-23 22 0,15-16-9,-213 221-4012,173-175-702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7:01.8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142 146 8026,'0'0'12641,"-10"-12"-11713,-28-36-325,36 47-581,1-1 0,-1 0 0,1 1 0,0-1 0,0 0 0,0 0 0,0 1 0,0-1 0,1 0 1,-1 0-1,0 0 0,1 0 0,0 0 0,-1 0 0,1 0 0,0 0 0,0 0 0,0-1 0,0 1 0,0 0 0,1 0 0,-1 0 0,1 0 0,-1 0 0,1 0 0,0 0 0,-1 1 0,1-1 0,0 0 0,0 0 1,1 0-1,-1 1 0,0-1 0,3-2 0,-2 2-22,0 0-1,1 1 1,-1-1 0,1 1 0,-1-1 0,1 1 0,0 0 0,-1 0 0,1 0 0,0 0 0,0 0-1,-1 1 1,1-1 0,0 1 0,0 0 0,0 0 0,0 0 0,0 0 0,5 1 0,-8 0 2,1 0 0,0 0 0,0 0 0,0 0 0,-1 0 0,1 0 0,0 0 0,-1 0 0,1 0 0,-1 1 0,0-1 0,1 0 0,-1 0 0,0 0 0,1 1 0,-1-1 0,0 0 0,0 0 0,0 0 0,-1 3 0,1 35 69,-1-29 0,1 0-22,-1 0 1,0-1 0,0 1 0,-1-1 0,0 1 0,-1-1 0,0 0 0,-1 0-1,1 0 1,-7 8 0,-5 7 26,-1 0 0,-23 24-1,-11 15-16,71-62-391,123-6-229,-143 6 566,1-1 0,0 1-1,0 0 1,0-1 0,0 1 0,0 0 0,-1 0 0,1 0-1,0 1 1,-1-1 0,1 0 0,-1 1 0,1-1 0,-1 1 0,0-1-1,0 1 1,0 0 0,1-1 0,-2 1 0,1 0 0,0 0-1,0 0 1,0 0 0,-1-1 0,1 1 0,-1 0 0,0 0-1,0 0 1,1 0 0,-1 0 0,0 1 0,-1 2 0,1 4 30,0 0 1,0 1 0,-1-1-1,-1 0 1,1 0 0,-5 13-1,-3-3 0,-1-1-1,-1-1 1,0 1 0,-1-2-1,-1 0 1,-1 0-1,-26 23 1,-25 31-225,62-67-56,-7 13-230,7-5-3056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7:02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0 506 15723,'0'0'7183,"19"-32"-7276,63-103-442,-24 43-453,-9 16 279,45-94-1,-92 254 3232,-26 67-1561,13-97-1118,-4 67 0,12-64-1617,3-11-2600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7:02.6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0 577 3185,'0'0'14944,"9"-28"-14749,32-95-100,33-50-32,-57 137-138,-1 0 1,-2 0-1,-1-2 1,8-39-1,-13 47 2216,-8 59 324,-1 1-2842,1 402-843,0-351-2990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7:28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7009,'4'0'20081,"-1"0"-19087,0 0-3295,140 0 2520,-46 0-5571,-57 0-4592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7:30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145 4 4521,'0'0'12175,"-15"9"-11121,-50 30-100,61-36-786,-1 1-1,0 0 1,1 0 0,0 0-1,0 0 1,0 1 0,0-1 0,1 1-1,0 0 1,0 0 0,0 1-1,0-1 1,1 0 0,0 1-1,-3 11 1,2-1 58,1 0 0,1 0 0,0 31 0,2-28-4,-2-7-158,1-1-1,1 0 1,0 0 0,0 0 0,6 21 0,-5-29-48,-1 0 0,0 0 1,1 0-1,-1-1 1,1 1-1,0 0 1,0-1-1,0 0 1,0 1-1,1-1 1,-1 0-1,1 0 1,-1 0-1,1-1 1,0 1-1,-1 0 0,1-1 1,0 0-1,0 0 1,0 0-1,0 0 1,0 0-1,0-1 1,0 1-1,6-1 1,0 1-14,0-1 1,-1 0 0,1-1-1,-1 0 1,1 0-1,-1-1 1,1 0 0,-1 0-1,0-1 1,0 0-1,0-1 1,0 0 0,0 0-1,-1-1 1,0 1 0,0-2-1,0 1 1,-1-1-1,0 0 1,0 0 0,0-1-1,-1 1 1,10-16-1,-8 10-15,0-1 0,-1 0 0,0 0 0,-1 0 0,-1-1 0,0 0 0,0 0 0,-2 0-1,1 0 1,-2 0 0,0-1 0,-1 1 0,-3-29 0,3 40 42,-1 0 0,1 0 1,-1 0-1,0 0 0,0 1 0,0-1 1,-1 0-1,1 0 0,-1 1 0,1-1 1,-1 1-1,0-1 0,0 1 0,0 0 1,0-1-1,0 1 0,-1 0 0,1 1 1,0-1-1,-4-2 0,1 2-15,-1 0-1,1 0 1,-1 0 0,0 0-1,1 1 1,-1 0 0,0 0-1,0 1 1,-8 0-1,12 0-83,0 0 0,0 1 0,0-1 0,0 1 0,0-1 0,0 1 0,0 0-1,0 0 1,0 0 0,0 0 0,0 0 0,0 0 0,0 0 0,1 1-1,-1-1 1,1 0 0,-1 1 0,1 0 0,-1-1 0,1 1 0,-2 3-1,-19 45-6356,22-48 6056,-11 36-13351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7:30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0 16564,'0'0'5833,"-49"165"-5753,46-118-80,0 5-1120,3-9-2801,0-17-7426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2T06:54:32.52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22621 12346 1993 0,'0'0'356'16,"0"0"-280"-16,0 0-23 15,0 0 47-15,0 0-17 16,0 0-35-16,-7 0-48 16,7 0-145-16,0 0-237 0</inkml:trace>
  <inkml:trace contextRef="#ctx0" brushRef="#br0" timeOffset="307.54">22735 12224 1051 0,'0'0'229'0,"0"0"-153"0,0 0-76 15,0 0-7-15,0 0-96 16,0 0-221-16</inkml:trace>
  <inkml:trace contextRef="#ctx0" brushRef="#br0" timeOffset="769.02">22735 12224 1313 0,'11'-69'605'16,"-20"69"-402"-1,5 0 40-15,-7-1-32 0,1-6 10 16,6-2-93-16,2-6-92 16,2 0 8-16,0-10-44 15,2 1-1-15,16-4 0 16,6 2-44-16,1 4 45 15,-7 6-9-15,-3 8 9 16,-1 8-19-16,-8 0 16 16,-6 20-12-16,0 16 9 15,-2 8 12-15,-20 7-5 16,-12-1-1-16,-1-1 0 16,-7-2-6-16,-3-7 7 15,1-10-1-15,1-5 0 16,3-13-12-16,9-7 11 0,4-5-51 15,4 0-30-15,15-12 34 16,8-4-50-16,0 2 53 16,18 4 31-16,17 8-6 15,7 2 19-15,10 2 1 16,-4 16 0-16,4 2-14 16,10 11-2-16,-10-6-261 15,-10-6-485-15</inkml:trace>
  <inkml:trace contextRef="#ctx0" brushRef="#br0" timeOffset="940.13">22978 12346 2181 0,'0'0'475'0,"0"0"-472"15,0 0 31-15,0 0-18 16,0 0-16-16,-83 137-1 15,74-94-13-15,9 7-152 16,0-11-137-16,0-13-442 0</inkml:trace>
  <inkml:trace contextRef="#ctx0" brushRef="#br0" timeOffset="1557.99">23152 12122 1588 0,'0'0'335'16,"0"0"-220"-16,0 0 92 16,-65 116-55-16,58-72-64 15,7-4 23-15,0-6-75 16,14-5-29-16,11-8 13 15,-2-6-10-15,6-7-20 16,-2-8 1-16,-2 0-66 16,-7-8 37-16,-7-15-40 15,-7-7-8-15,-4-6 9 16,0-3 9-16,-4 0 68 0,-9 3 8 16,-1 5 91-16,8 6 51 15,1 4-53-15,5 6-12 16,9-1-24-16,18-1-61 15,8 2-2-15,10-2-53 16,4 3-39-16,-2 1 78 16,-1 1-55-16,2 1 38 15,-13 1 33-15,-4 5 0 16,-8 0 29-16,-17 5-21 16,-6 0-7-16,0 24 45 15,-14 15 72-15,-7 12-9 16,-10 10-5-16,4 1-38 0,2 3 15 15,10-7-72-15,12-7 1 16,3-7-4-16,0-7 6 16,14-12-12-16,6-8 0 15,4-9 7-15,5-8-19 16,-2 0 12-16,-7-25-35 16,-5-7 34-16,-5-10-53 15,-8-2 14-15,-2 5 11 16,0 4-30-16,-16 17 58 15,-26 18-92-15,9 7-201 16,-3 13-286-16</inkml:trace>
  <inkml:trace contextRef="#ctx0" brushRef="#br0" timeOffset="1690.11">24088 12485 1862 0,'0'0'837'0,"0"0"-722"16,0 0-115-16,0 0-718 0</inkml:trace>
  <inkml:trace contextRef="#ctx0" brushRef="#br0" timeOffset="13330.88">8499 13253 1011 0,'0'0'499'0,"0"0"-462"16,0 0-8-16,0 0 30 0,0 0 112 15,0 0-7-15,-6 0-70 16,6 0 28-16,-2 0 45 16,-3-2-47-16,2 2 29 15,1-4-63-15,-2 1-59 16,-3-1 15-16,3 3-27 16,2-1 24-16,0 2-12 15,2 0-18-15,0 0 23 16,0 0-17-16,0 0-9 15,0 0 24-15,0-3-30 16,0 3 0-16,13 0 0 16,11 0-3-16,5 0-11 15,9 3 14-15,5 9 0 0,3 0-6 16,-1 3 6 0,6 2 0-16,-6 1 0 0,-5 2 12 15,-11 0-22-15,-9 1 10 16,-11 8-3-16,-9 5-15 15,-11 7 18-15,-30 6 0 16,-9 3 0-16,-13 4 16 16,-9-4-5-16,8-6-11 15,4-7 0-15,10-9-1 16,17-9 8-16,11-8-7 16,17-2 0-16,5-6 9 15,0 1-8-15,32 1-1 0,12-2 0 16,21-1-10-1,6-2 4-15,7 0-12 16,-7 0-37-16,16 0-123 0,-15-2-45 16,-21-1-469-16</inkml:trace>
  <inkml:trace contextRef="#ctx0" brushRef="#br0" timeOffset="15370.92">8562 13557 793 0,'0'0'322'0,"0"0"-150"15,0 0-67-15,0 0 108 16,0 0-11-16,0 0-18 0,0 0-5 16,-44-16-56-16,38 12 82 15,2 1-15-15,2 3-45 16,2 0-3-16,0 0-96 15,0 0-6-15,0 0-25 16,16 0 2-16,11 0-14 16,13 0-3-16,11 5 0 15,7 3-18-15,9 2-2 16,24 1-90-16,-11-4-254 16,-16-4-622-16</inkml:trace>
  <inkml:trace contextRef="#ctx0" brushRef="#br0" timeOffset="15869.37">9241 13662 1570 0,'0'0'768'0,"0"0"-506"0,0 0-78 15,0 0-25 1,0 0-101-16,0 0-35 0,0 0-19 16,95 0 13-16,-60 0-34 15,3 4 11-15,-7 5-99 16,-6 10-135-16,-12-4-148 16,-11 0-355-16</inkml:trace>
  <inkml:trace contextRef="#ctx0" brushRef="#br0" timeOffset="16006.46">9228 13816 1260 0,'0'0'941'16,"0"0"-677"-16,0 0-14 0,0 0-52 15,0 0-93 1,0 0-56-16,0 0-49 0,172-11-43 16,-105 11-172-16,-13 0-399 15</inkml:trace>
  <inkml:trace contextRef="#ctx0" brushRef="#br0" timeOffset="17011.49">9993 13793 582 0,'0'0'1618'0,"0"0"-1093"16,0 0-381-16,0 0 13 0,0 0-72 15,0 0-67-15,0 0 1 16,85-39-19-16,-38 31-36 16,26-3-67-16,-13 6-275 15,-4-1-416-15</inkml:trace>
  <inkml:trace contextRef="#ctx0" brushRef="#br0" timeOffset="17326.71">10516 13812 1809 0,'0'0'560'15,"0"0"-517"-15,0 0-43 16,0 0 0-16,0 0-22 0,143-139-39 15,-100 97-150-15,-3-2-111 16,-7 3 10-16,-6-4 161 16,-4 6 151-16,-10 2 26 15,-7 9 194-15,-4 8 55 16,-2 8 30-16,0 10-71 16,0 2-167-16,-4 9-31 15,-11 26-20-15,-10 8 34 16,7 12 14-16,-7 1-63 15,12-2-2-15,0-3-8 16,13-1-155-16,0-14-140 16,0-12-553-16</inkml:trace>
  <inkml:trace contextRef="#ctx0" brushRef="#br0" timeOffset="17505.86">11045 13670 1654 0,'0'0'553'0,"0"0"-456"16,0 0 14-16,-85 128 47 15,54-89-51-15,2-2-58 16,4-5-37-16,10-2-12 16,6-2-106-16,4-8-149 15,5-10-441-15</inkml:trace>
  <inkml:trace contextRef="#ctx0" brushRef="#br0" timeOffset="19436.47">11303 13395 1500 0,'0'0'474'0,"0"0"-401"0,0 0-63 16,0 0 37-1,0 0 67-15,-71 102 1 0,53-56-8 16,7 0-33-16,5-4 36 15,6-7-57-15,0-7-24 16,0-6 12-16,13-6-41 16,3-6 25-16,3-6-25 15,-3-4-40-15,5 0-9 16,-13-2-53-16,-1-12 1 16,-7-7 45-16,-7 1-70 15,-11 3 55-15,-6-1 71 16,8 5 15-16,1 5 100 15,10 2 5-15,5 5-38 16,0-3-5-16,20-3-53 16,22-1 6-16,16-3-30 0,14-5-52 15,8-7-11-15,3 0-78 16,-5-3-48-16,-9 1 28 16,-13 1 13-16,-21 6 72 15,-20 4 76-15,-15 8 57 16,-2 6 120-16,-33 0-147 15,-17 22 101-15,-8 11 27 16,-2 2-79-16,1 0 13 16,17-3-26-16,13-9-45 15,13-5 26-15,16-8-45 16,2-3-2-16,7-5 0 16,21-2-11-16,13 0-41 0,5-19-73 15,4-4-84 1,-6-5 67-16,-3-3-41 0,-12 5 39 15,-10 4 91-15,-5 9 53 16,-12 13 157-16,-2 0-87 16,0 20-33-16,0 15 151 15,-12 14-66-15,-1 2-5 16,-2 4-25-16,-5-6-23 16,-3-5 26-16,1-13-16 15,-7-7-37-15,-2-7 25 16,-3-10-49-16,-3-7 0 15,-1 0-18-15,0-16-28 16,9-6-201-16,11-2-431 0</inkml:trace>
  <inkml:trace contextRef="#ctx0" brushRef="#br0" timeOffset="22680.91">12044 13549 671 0,'0'0'631'16,"0"0"-496"-16,0 0 6 15,0 0 54-15,0 0-57 16,0 0 67-16,0 0-67 15,4-60-62-15,-4 59 87 16,0 1-77-16,0 0-32 16,0 0-38-16,-2 0-2 15,-12 3-16-15,3 14 2 16,3 6 0-16,-2 5 18 16,10 5-9-16,0 1 28 15,0-1-11-15,2-3-25 16,10-1 30-16,-1-5-31 0,-7-2 0 15,4-4-6-15,-8 0 21 16,0-4-15-16,-12 0 0 16,-13-5 7-16,-1-2-16 15,4-5 9-15,-1-2-14 16,8 0 12-16,8-18-20 16,7-10-13-16,9-6-27 15,29-4-50-15,8-4 62 16,8-1-14-16,-5 1 7 15,2 5 50-15,-10 0-5 16,-12 9 12-16,-10 5 34 16,-9 6 2-16,-10 8 74 15,0 2-17-15,-12 5-42 0,-15 2-51 16,-4 0 6-16,2 9-7 16,3 3 1-16,6-1-8 15,13-1-11-15,7-2 8 16,0-2 5-16,27 0-17 15,11-4 18-15,4-2-13 16,5 0-40-16,-3 0 5 16,-5 0 51-16,-11 0-23 15,-12 0 25-15,-14 17-1 16,-2 12 9-16,-11 9 69 16,-7 6-8-16,-7 0-32 15,12-3 45-15,5-9-54 0,2-6-1 16,6-6 11-1,12-8-37-15,17-10 33 0,7-2-34 16,6-5-47-16,3-18-40 16,-3-12-10-16,-11-3 26 15,-11-5 20-15,-9-1-9 16,-11 0 59-16,0 7 1 16,-11 4 8-16,-9 13 39 15,-3 8-31-15,-3 9-9 16,6 3-7-16,2 3-38 15,11 18-66-15,7-1-205 16,0-3-436-16</inkml:trace>
  <inkml:trace contextRef="#ctx0" brushRef="#br0" timeOffset="23047.36">12850 13508 1048 0,'0'0'604'0,"0"0"-389"16,0 0-16-16,0 0-19 15,0 0-73-15,0 0 10 16,0 0-117-16,-102-46-5 16,129 29-20-16,6 5-18 15,7 9 28-15,-1 3 14 16,-8 5-15-16,-14 25 16 15,-17 8 9-15,0 13 68 0,-35 2 51 16,-19 3-19 0,-6-3 17-16,0-7-26 0,11-10-46 15,8-12 20-15,24-9-71 16,15-8 8-16,2-5-8 16,27-2 11-16,21 0-28 15,23-6 13-15,8-6-153 16,28-4-80-16,-21 4-111 15,-14 3-511-15</inkml:trace>
  <inkml:trace contextRef="#ctx0" brushRef="#br0" timeOffset="25104.74">13292 13377 1527 0,'0'0'391'0,"0"0"-205"0,0 0 34 15,0 0-96-15,0 0-70 16,0 0 3-16,0 0-57 15,-91 10 0-15,60 33 24 16,-3 6 20-16,7 6 35 16,9 0-7-16,5-4-50 15,13-9 20-15,0-6-32 16,7-10-9-16,17-6 20 16,10-8-21-16,-1-9-27 15,0-3-28-15,-4 0-90 0,-4-17 81 16,-14-3-3-1,-11-1 33-15,0 4 28 0,-22-1-2 16,-9 5 8-16,2 6 2 16,-2 7 5-16,4 0-14 15,11 0-94-15,5 7-224 16,11 0-398-16</inkml:trace>
  <inkml:trace contextRef="#ctx0" brushRef="#br0" timeOffset="25506.74">13579 13404 1625 0,'0'0'389'0,"0"0"-292"0,0 0-40 16,0 0 94-16,0 0-37 15,-115 65-37-15,110-29-36 16,5 5-6-16,5 0 47 15,19 1-52-15,-2-3 3 16,5-6-12-16,-2-2-11 16,-10-7 5-16,-3-1-15 15,-12-4 0-15,0-1 10 16,0-4 3-16,-25-4-11 16,3-6-2-16,-10-4 16 15,10 0-35-15,0-22 16 16,15-10-43-16,7-8 7 15,5-9-30-15,23 2 38 0,9-2 24 16,-4 3 7-16,-2 9 73 16,-8 6-12-16,-10 9 3 15,-7 8 14-15,-4 6-77 16,3 8-1-16,0 0-156 16,-1 8-368-16,3 6-169 0</inkml:trace>
  <inkml:trace contextRef="#ctx0" brushRef="#br0" timeOffset="25891.08">13872 13508 1768 0,'0'0'368'0,"0"0"-189"0,0 0-71 15,0 0-46-15,0 0 5 16,0 0-34-16,0 0 70 15,-90 118-47-15,82-90-45 16,-2-7 23-16,6-5-34 16,4-3 0-16,0-8-1 15,0-2-14-15,12-3-16 16,11 0 4-16,12-3-63 16,0-8 31-16,3-1-8 15,-5 3 46-15,-8 9 15 16,-8 0-12-16,-7 9 18 15,-10 13 23-15,0 5 11 16,0 5 36-16,-14-1-14 0,-6-4-14 16,2-4 0-16,1-3-35 15,-1-5-14-15,-3-3 5 16,4-7-111-16,-24-5-53 16,6-5-342-16,-1-14-509 0</inkml:trace>
  <inkml:trace contextRef="#ctx0" brushRef="#br0" timeOffset="26013.16">13807 13481 1699 0,'0'0'571'0,"0"0"-425"15,127-63-33-15,-69 44-25 16,0 3-48-16,-2 10-31 16,-12 6-9-16,-1 2-177 0,-17 16-200 15,-10 0-772-15</inkml:trace>
  <inkml:trace contextRef="#ctx0" brushRef="#br0" timeOffset="26693.79">14291 13505 1113 0,'0'0'208'16,"0"0"-63"-16,0 0 92 15,0 0-42-15,0 0-8 16,0 0-134-16,0 0-10 16,-2-8 49-16,2 2-83 15,0 0 25-15,0 0-18 16,0 0-15-16,0 0 12 15,0 1-13-15,0 2 0 16,0 1 0-16,0 2 18 16,0 0-15-16,0 0 4 15,0 0 4-15,0 0 39 16,0 0-49-16,0 0-1 0,0 0 0 16,-10 0-3-1,6 0-3-15,-5 0 6 0,5 5 0 16,-5-2-3-16,4-3 9 15,-4 2-6-15,5-2 20 16,2 0 1-16,0 0 57 16,-3 0-32-16,5 0-17 15,0 0 27-15,0 0-36 16,7-10-17-16,10-2-3 16,6 2-58-16,1 0 57 15,3 3-17-15,-2 7 18 16,-8 0-22-16,-5 0 20 15,-10 19 2-15,-2 6 13 16,-6 9 26-16,-19-1 64 16,-4-1-42-16,0-1-6 0,6-8 6 15,15-2-61-15,6-6 15 16,2 2-11-16,8-1 8 16,19-2 6-16,0 2-18 15,-8 2 0-15,-5 4-9 16,-14 6 2-16,-8 10-8 15,-71 32-42-15,3-7-210 16,-4-8-285-16</inkml:trace>
  <inkml:trace contextRef="#ctx0" brushRef="#br0" timeOffset="28500.05">15218 13404 1043 0,'0'0'356'0,"0"0"-211"16,0 0 78-16,0 0-18 15,0 0-63-15,0 0 6 16,0 0-61-16,7-12 15 16,-7 12-2-16,0 0-61 15,0 0 7-15,0 0-46 16,0 0 12-16,0 0-27 0,-16 12 6 15,-13 11 9 1,-13 15-1-16,-12 8 10 0,-6 2-4 16,-2 0-5-16,-3-1 0 15,7-7 39-15,9-4-11 16,9-10 2-16,13-6 22 16,12-8-51-16,10-4 35 15,5-2-36-15,2 2 9 16,16 2 43-16,11 2-22 15,7 0 6-15,-3 0 4 16,-2 0-25-16,5-2 30 16,-7 0-45-16,2 0 9 15,0 1-11-15,0 4 2 0,21 2-86 16,-11 0-216 0,-6-7-439-16</inkml:trace>
  <inkml:trace contextRef="#ctx0" brushRef="#br0" timeOffset="31260.53">15566 13411 1159 0,'0'0'766'0,"0"0"-512"15,0 0-109-15,0 0-18 16,0 0 55-16,0 0-115 16,0 0-61-16,51-4 12 0,-15 1-6 15,4-2-12-15,4 3 0 16,1 2 15-16,-5 0-17 15,-7 0 2-15,-6 0 0 16,-11 0-12-16,-5 2 12 16,-11 14-8-16,0 8 8 15,-25 13 2-15,-12 4 71 16,-15 8-36-16,-1-1-25 16,2-4 46-16,1-6-57 15,13-6 26-15,10-10-26 16,6-6 22-16,17-6-23 15,4-2 0-15,0-2 0 16,25 0 19-16,8 3-13 0,10-6-3 16,3-1-3-16,8-2-51 15,-2 0-31-15,-6 0-128 16,14 0-102-16,-13-5-223 16,-9-7-433-16</inkml:trace>
  <inkml:trace contextRef="#ctx0" brushRef="#br0" timeOffset="31594.16">16382 13537 1275 0,'0'0'745'0,"0"0"-626"16,0 0-104-16,0 0-2 15,0 0 89 1,0 0 55-16,-132 122-55 0,90-81-23 15,2-3 16-15,-1-6-45 16,10-4-7-16,0-6-42 16,4-5 17-16,3-8-36 15,6-7 11-15,2-2-68 16,5-4 32-16,9-18-57 16,2-7 16-16,2-2 45 15,23 2 39-15,2 8 15 16,0 5 31-16,2 9-30 15,-8 7-10-15,6 0 6 0,-2 15-19 16,-3 5 7 0,14 3-147-16,-7-3-196 0,-2-8-761 0</inkml:trace>
  <inkml:trace contextRef="#ctx0" brushRef="#br0" timeOffset="31785.3">16582 13607 2068 0,'0'0'506'15,"0"0"-418"-15,0 0-34 16,0 0 46-16,0 0 6 16,0 0-106-16,0 0 19 15,85 15-43-15,-58-1-56 0,-7 8-157 16,-7-5-136-16,-4-3-495 15</inkml:trace>
  <inkml:trace contextRef="#ctx0" brushRef="#br0" timeOffset="31928.39">16507 13772 2006 0,'0'0'527'16,"0"0"-472"-16,0 0-11 15,0 0-44-15,131-6-9 16,-33-2-123-16,-11 0-341 15,-11 0-1136-15</inkml:trace>
  <inkml:trace contextRef="#ctx0" brushRef="#br0" timeOffset="32297.64">17296 13476 1618 0,'0'0'369'15,"0"0"-227"-15,0 0-49 16,0 0-9-16,0 0-25 16,0 0-35-16,0 0-24 15,100-72 0-15,-82 81 1 16,-5 17 11-16,-13 11 11 0,-2 9 11 15,-38 3 27-15,-18 7 43 16,-9-6-57-16,5-3 21 16,6-13 20-16,13-10-52 15,14-10 33-15,16-5-69 16,11-9 7-16,2 0 11 16,0 0-16-16,29 0 11 15,9 0-13-15,11 0-37 16,6 0-68-16,17 0-108 15,-12 0-154-15,-8 0-518 0</inkml:trace>
  <inkml:trace contextRef="#ctx0" brushRef="#br0" timeOffset="32446.99">17498 13834 2018 0,'0'0'593'0,"0"0"-577"16,0 0-16-16,0 0-14 15,0 0-3-15,0 0 16 16,-4 128-26-16,-5-88-212 16,5-8-514-16</inkml:trace>
  <inkml:trace contextRef="#ctx0" brushRef="#br0" timeOffset="33718.58">18013 13433 945 0,'0'0'392'16,"0"0"-109"-16,0 0-18 16,0 0-66-16,0 0-10 15,0 0-46-15,0 0-83 16,-67-49-59-16,38 80 14 16,-2 11-14-16,-2 9 66 15,-3 10 33-15,14-3-21 16,2-5 19-16,11-7-50 0,4-8-41 15,5-9 28-15,5-8-34 16,15-7 10 0,7-5-11-16,4-9-18 0,7 0 17 15,-5-17-94-15,3-12-56 16,-16-3 59-16,-7-3-18 16,-13-3 16-16,0 2 62 15,-15 1 32-15,-8 9 46 16,8 6 78-16,1 8-45 15,10 6 22-15,4 2-42 16,0-2-16-16,27-1-43 16,15-7-31-16,16-3 5 15,12-5-47-15,3-4-55 16,0 1 46-16,-5-4-13 16,-18 5 63-16,-9 5 32 0,-26 7 0 15,-13 12 53-15,-2 0 12 16,-31 17-41-16,-17 21 59 15,-8 11 8-15,0 12 32 16,2 1-34-16,21-6-28 16,8-5 7-16,19-7-53 15,6-10-15-15,4-6 34 16,25-9-33-16,9-10 7 16,9-7-8-16,-3-2-37 15,1-4 4-15,-7-17-47 16,-16 0 1-16,-13-3 24 15,-9 2-33-15,-11 6 72 16,-20 6 7-16,-10 10-28 0,1 0 29 16,-4 20-71-1,13 4-205-15,6 0-362 0</inkml:trace>
  <inkml:trace contextRef="#ctx0" brushRef="#br0" timeOffset="35225.48">18725 13802 1793 0,'0'0'536'0,"0"0"-359"16,0 0-71-16,0 0-84 15,0 0-21-15,0 0 44 16,0 0-45-16,-48 44 0 16,9 6 34-16,-15 12-34 15,-31 27-32-15,10-16-174 16,8-16-453-16</inkml:trace>
  <inkml:trace contextRef="#ctx0" brushRef="#br0" timeOffset="38873.32">18760 13580 2134 0,'0'0'278'0,"0"0"-236"15,0 0-42-15,0 0-9 16,0 0-19-16,0 0-238 16,0 0-231-16,-18 24-570 0</inkml:trace>
  <inkml:trace contextRef="#ctx0" brushRef="#br0" timeOffset="41630.24">19520 13511 806 0,'0'0'924'0,"0"0"-768"15,0 0-113-15,0 0-2 16,0 0 88-16,0 0-60 16,0 0-4-16,-4-64-9 15,0 62 30-15,-15 2-62 16,0 0-24-16,-10 2 47 16,-14 20-45-16,1 14 41 15,-1 8 22-15,3 7-49 16,9 0 74-16,13 2-49 15,7-7-23-15,11-6 29 16,0-8-47-16,31-8 17 16,19-12-14-16,12-10-3 15,13-2-59-15,10-18-126 0,0-16-97 16,-5-8-46-16,0-30-228 16,-19 9 13-16,-24 5-247 0</inkml:trace>
  <inkml:trace contextRef="#ctx0" brushRef="#br0" timeOffset="42565.51">19888 13367 795 0,'0'0'520'15,"0"0"-11"-15,0 0-220 16,0 0-59-16,0 0-108 16,0 0-110-16,0 0 43 15,-127-12-5-15,102 68 40 16,6 9-7-16,5 0-58 16,-1-2 2-16,5-8-21 15,8-10 3-15,2-9 5 0,0-10-14 16,2-6-33-16,21-10-3 15,4-10-68-15,4 0 28 16,9-14-68-16,-3-14-80 16,2-2 78-16,-8 2 30 15,-9 7 116-15,-15 14 61 16,0 7-30-16,-7 0-8 16,0 18 125-16,0 4-31 15,0 2-28-15,4-4-50 16,16-2-15-16,16-9 10 15,8-2-34-15,14-7-50 16,0 0-128-16,7-16-96 16,-7-7-10-16,-11-3 18 15,-16-1 67-15,-18 5 171 16,-13 8 28-16,-13 10 309 0,-30 4-65 16,-5 4-32-16,-6 15 27 15,0 4-94-15,17-2-34 16,8-7 12-16,10-2-70 15,15-7-16-15,4-5-37 16,18 0-22-16,22 0 21 16,14-14-135-16,6-3-117 15,-4-6-16-15,-10 5 10 16,-7 6 150-16,-20 7 90 16,-9 5 19-16,-10 7 139 15,0 17 32-15,-8 3-5 16,0 2-28-16,1-5-52 15,7-7-24-15,0-3-39 0,11-11-16 16,16-3 33 0,2 0-40-16,9-18-77 0,-3-6-43 15,2-2-26-15,-6 0 93 16,-10 8 15-16,0 6 18 16,-13 12 8-16,2 0 24 15,-10 32 16-15,0 18 98 16,0 16-17-16,0 11 32 15,-10 3-60-15,4 0-6 16,-3-7 42-16,5-8-69 16,2-14-24-16,2-8-22 15,0-15 20-15,0-10-44 0,0-11-7 16,0-7-22-16,0-11 40 16,0-25-58-16,0-18-121 15,6-31 30-15,19-33-90 16,2 7 84-16,1 9-8 15,1 19 43-15,0 30 131 16,0 7 155-16,-2 8 37 16,-7 18 3-16,-5 15-49 15,-3 5-49-15,-3 0-43 16,-5 17-13-16,-4 7 16 16,0 5-20-16,-9 3-25 15,-13-2-5-15,-9 0-6 16,-9-5-2-16,-12-4-129 0,-39-9-140 15,6-6-38 1,1-6-372-16</inkml:trace>
  <inkml:trace contextRef="#ctx0" brushRef="#br0" timeOffset="42687.65">20102 13523 1422 0,'0'0'629'16,"0"0"-330"-16,0 0-109 15,0 0-128-15,145-114-7 16,-87 94-55-16,0 0-12 15,-2 2-43-15,-1-12-131 16,-12 2-165-16,-14 0-404 0</inkml:trace>
  <inkml:trace contextRef="#ctx0" brushRef="#br0" timeOffset="42792.71">20575 13050 1187 0,'0'0'701'15,"0"0"-590"-15,-10 102-98 16,-3-3-13-16,5-13-91 15,1-10-797-15</inkml:trace>
  <inkml:trace contextRef="#ctx0" brushRef="#br0" timeOffset="44105.13">21475 13605 2424 0,'0'0'201'0,"0"0"-201"15,0 0-135-15,0 0 130 16,0 0 5-16,0 0 54 15,0 121 13-15,-2-101-33 16,-3-7-24-16,5-5 8 16,0-8-18-16,0 0 17 15,10-8-17-15,9-19-41 16,15-7-60-16,-1-5 31 0,6 2-3 16,-8 8 72-16,-12 11 2 15,-7 12 40-15,-3 6-18 16,-9 11-22-16,0 14 72 15,0 1-6-15,0-2-32 16,4-2 25-16,10-8-47 16,1-5-1-16,12-9 24 15,8 0-36-15,5-14-1 16,5-21-101-16,-1-11-69 16,-5-13 18-16,-6-25-146 15,-11 1-189-15,-8-5-27 16,-12 4 318-16,-2 24 197 15,0 7 775-15,-4 23-295 0,-17 21-241 16,2 9-155 0,-6 20-18-16,3 23 45 0,-3 18-2 15,2 13 4-15,6 6-32 16,5 5-48-16,6-6 25 16,6-8-58-16,0-13 0 15,0-11 0-15,0-12 18 16,2-11-37-16,12-12 19 15,3-6-50-15,8-6 49 16,6-3-59-16,7-16-80 16,-2-5 4-16,-2 2 32 15,-10 6 97-15,-9 9 6 16,-4 7 0-16,-1 0 1 16,-8 14 0-16,7 4 37 15,-3 0 19-15,8-1-23 0,13-3 36 16,4-7-46-16,13-2-21 15,10-5-1-15,4 0-1 16,-4-10-64-16,-8-6 39 16,-8-1-28-16,-18 4 53 15,-9 4 1-15,-11 6 41 16,-9 3 51-16,-20 0-93 16,-6 5 27-16,-5 11 40 15,-1 5-52-15,12-5 39 16,14-6-43-16,6-4-5 15,9-2 3-15,0-4-9 16,20 0-51-16,11 0 28 0,10-12-139 16,1-5 4-1,-7 0-8-15,-4 1 31 0,-8 3 132 16,-12 8 3-16,-9 5 68 16,-2 0-8-16,0 5 8 15,0 12 71-15,-9 0-88 16,5-3-8-16,4-3 18 15,0-3-59-15,6-6 26 16,19-2 0-16,8 0-22 16,5-6-12-16,5-11-18 15,-1 0-49-15,0-1 64 16,-8 2-23-16,-5 6 32 16,-5 4 12-16,-10 6 10 0,-1 0 30 15,-7 2-25 1,0 14 0-16,-6 1 40 0,0 3-58 15,0-8 6-15,0-1-15 16,0-8 15-16,2-3-3 16,2 0-12-16,11 0 2 15,10-1-2-15,6-12-90 16,9 1-17-16,7-5 44 16,0 4-32-16,0 4 55 15,-10 4 12-15,-3 5 28 16,-14 0 31-16,-4 0-22 15,-7 17 13-15,-9 1-22 16,0 2 16-16,-14 4-33 16,-17-4-12-16,-11-3-129 15,-41-5-138-15,12-3-251 0,-2-9-378 16</inkml:trace>
  <inkml:trace contextRef="#ctx0" brushRef="#br0" timeOffset="44241.28">22160 13505 1768 0,'0'0'617'16,"0"0"-329"-16,58-110-134 16,-12 73-68-16,3 16-16 15,5 15-69-15,0 6-2 16,-12 66-122-16,-13 2-249 16,-23 6-504-16</inkml:trace>
  <inkml:trace contextRef="#ctx0" brushRef="#br0" timeOffset="44325.33">22289 14076 1267 0,'0'0'567'0,"0"0"-413"0,0 0-154 16,0 0-337-16</inkml:trace>
  <inkml:trace contextRef="#ctx0" brushRef="#br0" timeOffset="44788.93">23842 13271 1817 0,'0'0'578'0,"0"0"-328"16,0 0-68-1,0 0-36-15,0 0-130 0,0 0-16 16,0 0 0-16,-11 112 23 16,1-33 36-16,-9 2-44 15,9-2-13-15,-2-12 8 16,10-10-9-16,-3-7-1 16,5-9 0-16,0-12-55 15,7-7-65-15,13-12-128 16,22-16-8-16,-3-20-69 15,1-12-569-15</inkml:trace>
  <inkml:trace contextRef="#ctx0" brushRef="#br0" timeOffset="44977.05">24114 13254 1194 0,'0'0'1163'0,"0"0"-694"16,0 0-359-16,0 0-20 15,0 0-90-15,0 0 3 16,0 0-3-16,-6 117 0 15,-3-43 11-15,5 6-11 16,-6-4 17-16,8-5-36 16,0-8 9-16,2-7-125 15,0-3-93-15,0-14-261 16,0-16-438-16</inkml:trace>
  <inkml:trace contextRef="#ctx0" brushRef="#br0" timeOffset="45726.08">23580 13587 732 0,'0'0'1552'0,"0"0"-1208"15,0 0-204-15,0 0-18 16,0 0-20-16,0 0-70 16,0 0 7-16,140-50-39 15,-62 50-1-15,32 0-15 16,-8 0-1-16,4 0 17 15,2 0-7-15,-21 0 7 16,9 0-17-16,-20 0 14 16,-12 0-6-16,-15 0-7 15,-20-3 20-15,-15 3-4 16,-10-3 2-16,-4 1 7 16,0 0 22-16,-4-2-31 0,-10 3-1 15,1-4-16-15,9 3 23 16,-4 2-6-16,6-2 0 15,2 2 0-15,0 0-16 16,0 0 10-16,0 0-9 16,0 0 9-16,0 0-14 15,0 0 8-15,0 0-9 16,0 0-38-16,0 0 53 16,0 0-35-16,0 0 1 15,0 0 22-15,0 0-24 16,0 0 32-16,0 0 10 15,0 0 0-15,0 0-14 16,0 0 14-16,0 0 0 0,0 0 23 16,0 0-16-16,0 0 4 15,-2 0-4-15,0 0 2 16,-9 0-3-16,-5 2-6 16,-9 12 0-16,-1 6 24 15,-3 4-24-15,-2 7 64 16,2 3-1-16,2 1-26 15,9 4 46-15,3-4-64 16,5 2-17-16,10-7 18 16,0-7-8-16,2-2-4 15,21-8-8-15,6-10 6 16,4-3-3-16,3-3-3 0,-5-20-27 16,-4-11 11-16,-9-6-59 15,-7-6 30-15,-11-2-12 16,0 4 47-16,-2 8 10 15,-11 7 41-15,-3 13-8 16,3 8-33-16,1 8-46 16,12 7-123-16,0 12-143 15,0 1-263-15</inkml:trace>
  <inkml:trace contextRef="#ctx0" brushRef="#br0" timeOffset="46410.87">25111 13680 1661 0,'0'0'962'16,"0"0"-755"-16,0 0-153 0,0 0-23 15,0 0-31-15,0 0-44 16,0 0-168-16,-11 14-565 0</inkml:trace>
  <inkml:trace contextRef="#ctx0" brushRef="#br0" timeOffset="48170.23">8294 14923 1579 0,'0'0'226'0,"0"0"-172"16,-2-104-22-16,4 64 22 15,14 8 24-15,1 10 26 16,10 11-30-16,2 11-57 16,7 25 31-16,11 41 32 15,-3 10 37-15,1 10-15 16,-1 10-44-16,-1-19 30 0,-1 1-55 16,0-12-32-16,-3-13 22 15,-4-14-14-15,3-15-9 16,-5-6 4-16,8-16-4 15,-1-2-7-15,0-20-84 16,-5-11-14-16,4-13 46 16,-6-2-38-16,-4 0 53 15,5 7-1-15,3 7 8 16,3 7 37-16,7 12 6 16,9 6 28-16,2 7 20 15,0 0-28-15,-7 0 10 16,-8 0-6-16,-14 2-21 0,-12 6 40 15,-15 5-40 1,-2 5-8-16,-8 8 100 0,-26 6-16 16,-3 4-27-16,-6 0-24 15,5-4-28-15,7-6 6 16,13-9-12-16,9-10-13 16,9-7 13-16,4 0-52 15,30-24-18-15,9-8-43 16,3-3-24-16,-5 0 83 15,-12 12 54-15,-14 11 69 16,-11 12 42-16,-4 0-91 16,0 19-11-16,-15 12 107 15,3 4-88-15,6 3 14 16,6-7-42-16,0-4 0 16,14-9-2-16,17-10-35 0,9-8-14 15,8 0-26-15,4-21-75 16,-1-11 22-16,-9-3-26 15,-8 1 59-15,-14 7 97 16,-9 8 102-16,-6 11 114 16,-5 8-109-16,0 0-107 15,0 12 30-15,0 10-5 16,0 0-5-16,2 0-2 16,13-6-4-16,12-8-18 15,2-4 4-15,9-4-76 16,-3-4-3-16,2-15-50 15,-6-8-17-15,-2 1 35 16,-12-2 28-16,-1 7 62 16,-3 8 21-16,-6 13 98 15,-5 4-14-15,-2 34 29 0,0 35 41 16,0 34-28-16,-13 29-34 16,0-7 26-16,-3-27-21 15,5-25-54-15,-3-26-2 16,1 7-41-16,-9 3 0 15,-5 1 1-15,-4-12 12 16,2-10-10-16,0-13-3 16,9-15 8-16,4-12 4 15,10-7 3-15,6-30 7 16,6-23-22-16,30-15-3 16,11-11 3-16,11-5 0 0,2 2-39 15,-2 2-36 1,-9 9-146-16,-16-18-35 0,-15 20-208 15,-18 11-794-15</inkml:trace>
  <inkml:trace contextRef="#ctx0" brushRef="#br0" timeOffset="48319.33">9415 14933 1521 0,'0'0'620'0,"0"0"-445"16,0 0-104-16,63-145 18 15,-14 108-24-15,9 8-35 16,24 29-30-16,-12 0-162 16,-20 18-337-16</inkml:trace>
  <inkml:trace contextRef="#ctx0" brushRef="#br0" timeOffset="48423.4">9471 15881 1876 0,'0'0'327'0,"0"0"-327"15,0 0-140-15,0 0-1337 0</inkml:trace>
  <inkml:trace contextRef="#ctx0" brushRef="#br0" timeOffset="48558.71">10989 15204 1487 0,'0'0'0'16,"0"0"-930"-16</inkml:trace>
  <inkml:trace contextRef="#ctx0" brushRef="#br0" timeOffset="57935.21">10902 15017 646 0,'0'0'1994'0,"0"0"-1773"15,0 0-198-15,0 0-23 16,0 0 1-16,0 0 27 15,0-44-28-15,0 44-98 16,0 14-157-16,0-2-386 0</inkml:trace>
  <inkml:trace contextRef="#ctx0" brushRef="#br0" timeOffset="60345.94">11575 15186 1719 0,'0'0'256'16,"0"0"-162"-16,0 0-94 15,27-135-22-15,4 87 14 16,14 2 8-16,8 4 0 16,1 8-21-16,4 6 20 15,-4 9 1-15,-5 10 28 16,-5 5-9-16,-2 4 47 16,-5 0-47-16,-6 0-19 15,-5 2 31-15,-6 0-23 16,-4-1-8-16,-9 2 2 15,-5-3 13-15,-2 0 38 0,0 0 76 16,-14-3-51-16,-12-4-39 16,-5 3-32-16,-8 4-1 15,-1 4-1-15,5 26 17 16,-3 13 2-16,9 12 13 16,9 1 26-16,9-2 13 15,11-6-61-15,0-12 7 16,22-7 9-16,16-9-25 15,6-10 9-15,14-6-15 16,5-4-88-16,1-3-49 16,-8-14-62-16,-2-4-22 15,-14 2 39-15,-11-1 11 16,-13 11 145-16,-12 6 26 16,-4 3 45-16,0 3 79 15,-14 18 53-15,-1 5-30 0,1-2-42 16,8-2-75-16,6-6 28 15,0-4-58-15,6-8 0 16,23-4-9-16,10 0-58 16,1-14-133-16,4-18-139 15,-9 0-218-15,-8 6-63 0</inkml:trace>
  <inkml:trace contextRef="#ctx0" brushRef="#br0" timeOffset="60545.31">12584 15127 1056 0,'0'0'538'0,"-12"105"-260"16,-13-5-81-16,6 4 12 15,-4-10-83-15,5-9-24 16,5-25 34-16,2 0-71 0,-5 2-3 16,10-14-53-16,-3-16 13 15,2-10-15-15,0-13-6 16,1-9-1-16,-3 0 72 16,-3-21-55-16,6-16-17 15,6-18-32-15,0-11-98 16,27-44-10-16,4 20-193 15,-9 5-403-15</inkml:trace>
  <inkml:trace contextRef="#ctx0" brushRef="#br0" timeOffset="60690.7">12619 14608 947 0,'0'0'1087'0,"0"0"-867"16,0 0-90-16,0 0-109 0,0 0-12 15,0 0 4-15,58 141-13 16,-87-64-55-16,-7-4-425 0</inkml:trace>
  <inkml:trace contextRef="#ctx0" brushRef="#br0" timeOffset="63237.23">14917 8504 833 0,'0'0'823'0,"0"0"-733"0,0 0-74 15,0 0 46-15,0 0-16 16,0 0 104-16,0 0 19 16,-11-19-85-16,11 14 52 15,-2 5-63-15,2-2-28 16,0 2 54-16,0 0-75 15,0 0 12-15,0 0-15 16,0 0-6-16,6 0 9 16,23 0-24-16,16 0 13 15,22 0-10-15,13 0-2 16,29 0-1-16,32 0 0 16,19 0 12-16,-6 0-16 0,-31 0 4 15,-41 0 0 1,-15 2 44-16,6 0-35 0,8 1 13 15,8-3-10-15,-6 0 9 16,-10 0-16-16,-11 0-5 16,-6 0-24-16,-14 0 2 15,-13-7-153-15,-13 1-103 16,-9-1-377-16</inkml:trace>
  <inkml:trace contextRef="#ctx0" brushRef="#br0" timeOffset="71953.81">13764 15017 1482 0,'0'0'485'15,"0"0"-313"-15,0 0 52 16,0 0-83-16,0 0-105 15,0 0 0-15,14-80-35 16,-14 79 31-16,0 1-5 16,0 0-17-16,0 0 10 15,0 0-20-15,0 0 0 0,0 0-16 16,0 0 22 0,2 0-6-16,-2 0 0 0,0 0 1 15,0 0-8-15,0 0 7 16,2-3 0-16,-2 3-21 15,0 0 22-15,0 0-1 16,0 0 0-16,0 0 15 16,0 0-18-16,0 0 3 15,0 0 0-15,0 0-12 16,0 0 13-16,0 0-1 16,0 0 0-16,0 0 12 15,0 0-15-15,0 0 3 16,0 0 0-16,0 0-10 15,0 0 16-15,0 0-6 0,0 0 0 16,0 0 15-16,0 0-11 16,0 0-4-16,0 0 0 15,0 0-12-15,0 0 12 16,0 0 0-16,0 0 0 16,0 0 9-16,0 0-15 15,0 0 6-15,0 0-5 16,0 0-8-16,0 0-3 15,0 0 2-15,0 0-1 16,0 0 0-16,0 0 8 16,0-6 7-16,5-5-6 15,-1-1-1-15,-2-9-69 16,6 3 75-16,-4-2 0 0,-2 4 2 16,0 2 4-1,-2 4 29-15,5 3-10 0,-5 4 53 16,0 1-49-16,0 2 32 15,0 0-57-15,0 2-3 16,0 22-13-16,-13 15 13 16,-6 18 31-16,1 4 23 15,5 4-38-15,5-6 36 16,0-9-11-16,8-10-41 16,0-6 46-16,0-8-46 15,14-6-10-15,9-8 10 16,6-10-89-16,4-2-40 15,0-5-43-15,5-20-43 0,-7-9 43 16,-6-6 17-16,-10 0 67 16,-10 1 88-16,-5 7 29 15,0 10 146-15,0 12 56 16,-3 10-77-16,-8 0-57 16,-2 14-84-16,2 14 14 15,0 5 73-15,11-1-69 16,0-1 6-16,6-2-37 15,28-3-16-15,1-6-5 16,8-8-119-16,15-7-107 16,-16-5-226-16,-6 0-620 0</inkml:trace>
  <inkml:trace contextRef="#ctx0" brushRef="#br0" timeOffset="72119.07">13992 14869 1536 0,'0'0'634'0,"0"0"-388"16,0 0-96-16,25-117-6 16,-4 95-91-16,8 14-40 15,8 8-13-15,-4 18-130 16,-2 71-33-16,-4 0-166 16,-18 1-318-16</inkml:trace>
  <inkml:trace contextRef="#ctx0" brushRef="#br0" timeOffset="72214.35">14067 15511 1543 0,'0'0'517'0,"0"0"-424"0,0 0-85 16,0 0-8-16,0 0-155 15,0 0-937-15</inkml:trace>
  <inkml:trace contextRef="#ctx0" brushRef="#br0" timeOffset="73089.07">15051 15047 2072 0,'0'0'286'0,"0"0"-243"16,0 0-19-16,-158 39 25 0,96-10 65 15,1 6-41-15,14-5-59 16,16-6 42-16,13-4-56 15,9-6 12-15,9-4-11 16,16-8-1-16,20-2 0 16,8 0-86-16,5-18-63 15,5-10 15-15,-6-1-43 16,2-1 46-16,-15 2 50 16,-8 6 50-16,-9 10 31 15,-7 12 126-15,-11 0-98 16,0 29 115-16,0 14 1 15,-6 11-13-15,-6 9 12 16,1 2-39-16,-3-2 12 16,6 1-60-16,-1-8-43 15,-2-7 17-15,-1-10-29 0,4-10-1 16,-1-7 5-16,-7-8 11 16,3-12-5-16,-1-2-8 15,-1-12 3-15,3-24-12 16,12-18-42-16,0-20-82 15,41-7-64-15,12-3-87 16,7 4 59-16,8 12 125 16,-8 18 97-16,-14 18 144 15,-6 15 29-15,-15 16-15 16,-7 1-33-16,-7 11-34 0,-7 16 28 16,-4 3-31-1,0 2-53-15,0-2 11 0,-4-6-40 16,-5-8-6-16,3-5 2 15,-2-6 15-15,6-5-20 16,2 0 3-16,0-20-23 16,0-16-117-16,27-8-65 15,12-4 38-15,5 3-10 16,5 12 31-16,-7 12 121 16,-2 16 25-16,-9 5 84 15,-8 5 34-15,-5 17-14 16,-12 4 36-16,1 2-6 15,-7 0-79-15,0 1 47 16,0-3-60-16,0-6-42 16,0 0 36-16,4-6-30 0,12-4-6 15,9-4 14-15,6-6-14 16,7 0-1-16,-1-12-62 16,3-14-37-16,-9-4 20 15,-8-1-17-15,-17 5 97 16,-6 6 6-16,-6 8 43 15,-23 4 2-15,-7 8-29 16,3 0-21-16,-2 0-2 16,-1 11-119-16,11 1-173 15,14-5-543-15</inkml:trace>
  <inkml:trace contextRef="#ctx0" brushRef="#br0" timeOffset="73288.2">16021 15082 1763 0,'0'0'240'0,"0"0"-133"15,0 0 58-15,0 0 43 16,-23 119-106-16,21-90-47 16,2-3 3-16,0-3-58 15,0-4 0-15,0-5-2 16,2-8-145-16,7-4-96 15,-7-2-302-15</inkml:trace>
  <inkml:trace contextRef="#ctx0" brushRef="#br0" timeOffset="73455.48">15969 14650 1957 0,'0'0'550'16,"0"0"-440"-16,0 0-110 15,0 0 15-15,0 0-31 16,0 0 7-16,0 0 1 16,54 150-123-16,-87-99-244 0</inkml:trace>
  <inkml:trace contextRef="#ctx0" brushRef="#br0" timeOffset="74460.92">17128 14658 1543 0,'0'0'336'16,"0"0"-164"-16,0 0-74 15,0 0 46-15,0 0-22 16,0 0-45-16,0 0-10 15,-102-66-66-15,50 107 10 16,4 15 74-16,-6 17 6 0,17 10 28 16,10-1-56-16,15-1-38 15,12-14 31-15,2-10-56 16,35-12 22-16,7-10-13 16,12-11 6-16,8-12-30 15,3-10 9-15,-3-2-54 16,1-14 29-16,-9-14-56 15,-13 0 32-15,-14 2 31 16,-14 5 24-16,-15 12 94 16,0 9-6-16,-27 0-58 0,-13 13 5 15,-2 13-35 1,-1 6 40-16,12 1-27 0,4-7 5 16,12-6-10-1,13-10-8-15,2 0-21 0,2-8 6 16,25-2-37-16,6 0 14 15,9-17-163-15,1-6-79 16,-1-7 10-16,-6-1 39 16,-12 6 171-16,-11 10 60 15,-3 10 148-15,-10 5-57 16,0 9 30-16,-14 16 32 16,-1 0 0-16,3-1-43 15,8-3-48-15,4-8-15 16,0-4-47-16,4-6 23 15,19-3-23-15,1 0-50 0,10-12-67 16,-1-7-118-16,-4-5-70 16,2-2 25-16,-4 1 0 15,-4 7 243-15,-10 7 37 16,-7 11 194-16,-6 0-83 16,0 7 82-16,0 14-60 15,-4-3-3-15,-5-4-67 16,7-2 1-16,2-8-42 15,0-3-11-15,0 2 7 16,0-3-18-16,0 0-80 16,0 0-63-16,0-6-176 15,0-8-429-15</inkml:trace>
  <inkml:trace contextRef="#ctx0" brushRef="#br0" timeOffset="75180.95">17159 14955 1013 0,'0'0'1157'0,"0"0"-846"0,0 0-211 15,0 0-100 1,0 0 0-16,0 0 61 0,-4 123 16 16,0-69 25-16,-3-2-42 15,7-8-53-15,0-6 27 16,0-8-33-16,20-8-1 16,4-10 9-16,12-8-9 15,5-4-32-15,5-11-121 16,-1-24-117-16,13-29-66 15,-7-5-237-15,-15 14-206 16,-10 10 745-16,-26 39 34 16,0 6 874-16,0 0-532 15,-13 20-187-15,-5 8 77 16,-4 7-79-16,2-4-7 16,4 4-28-16,5-9-84 0,11-6-1 15,0-2-26-15,0-8 1 16,16-6-16-16,8-4-25 15,10 0-85-15,8-14-62 16,2-10-154-16,8-10-43 16,-5 2 2-16,-7 0-149 15,-9 5 524-15,-18 14 437 16,-11 13 55-16,-2 0-335 16,-17 15 1-16,-16 15 48 15,-5 2-21-15,4 3 1 16,2-7-36-16,13-6-106 15,5-2-26-15,8-8-13 16,6-6-5-16,0-6-11 16,4 0-57-16,21 0-29 15,8-12-32-15,0-4-117 0,8-2 59 16,-12 4 110-16,-5 6 77 16,-6 6 49-16,-9 2-13 15,-5 0-34-15,-2 14 34 16,0 0-36-16,-2-10-72 15,0 1-213-15,-8-5-862 0</inkml:trace>
  <inkml:trace contextRef="#ctx0" brushRef="#br0" timeOffset="75330.09">17759 14517 2158 0,'0'0'480'15,"0"0"-478"-15,0 0-2 16,44 111-26-16,-44-13-106 16,-4-12-100-16,-11-11-590 0</inkml:trace>
  <inkml:trace contextRef="#ctx0" brushRef="#br0" timeOffset="76586.7">18430 15100 1837 0,'0'0'384'0,"0"0"-164"16,0 0-173-16,0 0-5 15,0 0-8-15,0 0-21 16,0 0 74-16,4 86-7 16,-12-36-48-16,-5-7 15 15,-1-8-41-15,3-12-6 16,9-10 0-16,0-9 15 0,2-4-2 15,0-6-13-15,0-24-132 16,13-14-182-16,14-10 87 16,6-7-102-16,5 7-50 15,-3 15 379-15,2 22 106 16,-14 17 162-16,0 17-69 16,-9 29 48-16,-8 5-75 15,1 4 9-15,-3-3-8 16,-4-10-104-16,4-8-9 15,6-10-60-15,-6-11 10 16,5-6 7-16,-3-7-10 16,4-7-1-16,1-22-6 15,-5-14-46-15,6-18-84 16,-1-12-18-16,0-3 11 0,-2 0 41 16,4 13 53-16,3 19 43 15,-3 23 193-15,5 19-113 16,6 2-37-16,13 23-14 15,0 9-17-15,14 5 28 16,7-4 12-16,2-4-14 16,6-5-28-16,-14-8 2 15,-4-4-6-15,-19-8-6 16,-14 3 0-16,-15 0-13 16,-2 3 6-16,-36 12 7 15,-16 7 37-15,-6 9-12 16,2 0 34-16,14-3-43 0,6-6-16 15,20-9 26-15,7-10-25 16,11-6-1-16,7-4 0 16,22 0-13-16,8-17 3 15,7-12-106-15,4-7-125 16,-11-4 78-16,-1-5-13 16,-14 8 16-16,-3 6 160 15,-13 16 59-15,-6 12 189 16,0 3-168-16,0 18-35 15,-4 13 133-15,-7 1-71 16,6-1-24-16,0-6-24 16,5-5-53-16,0-6 16 15,12-7-22-15,10-4 6 16,0-3-14-16,12 0-9 16,-1-20-49-16,0-2-21 0,6-2-26 15,-8 2 50-15,-4 8 55 16,-12 6 8-16,-4 8 68 15,-11 1-62-15,0 21 79 16,0 4-3-16,-9 3-61 16,1-5 34-16,-1-8-18 15,4-6-36-15,0-8 25 16,5-2-14-16,0 0-12 16,0 0 12-16,7-11-12 15,13-8-70-15,7-1-23 16,4 0 18-16,-2 6 59 15,-4 8-17-15,-12 6 25 16,-7 0 7-16,-6 6 1 0,0 9 25 16,0 0 22-1,-2-5-4-15,-2-6 18 0,4-4-61 16,0 0 18-16,29 0-18 16,16-20-5-16,24-1-26 15,6 0 2-15,8 1 19 16,-7 10-7-16,-9 3 13 15,-19 7 4-15,-13 5 0 16,-20 17-9-16,-15 21-62 16,-27-2-195-16,0-4-507 0</inkml:trace>
  <inkml:trace contextRef="#ctx0" brushRef="#br0" timeOffset="78058.25">20847 15308 2275 0,'0'0'519'0,"0"0"-419"16,0 0-32-16,0 0-58 15,44-133-10-15,-1 70 0 16,1-9 14-16,10-6-20 15,-10-1 6-15,-1 5 0 16,-10 16-14-16,-8 14 25 16,-14 19-11-16,-9 19 13 15,-2 6 5-15,0 28-22 16,-11 26 5-16,-7 17-1 16,-5 11 50-16,8 2-39 0,7-13-2 15,2-10-9 1,6-16 12-16,6-13-17 0,11-12 5 15,10-12-7-15,4-8-5 16,4-2-24-16,3-24-37 16,3-15-60-16,-12-9-31 15,-10-2 77-15,-5 2 0 16,-7 14 87-16,-7 18 70 16,0 18-9-16,-19 5-36 15,2 28 45-15,1 5 6 16,12 0 61-16,4-4-84 15,2-7-40-15,27-9 17 16,14-10-22-16,13-8-2 16,8-3-6-16,5-25-92 15,2-13-39-15,-4-16-35 0,-11-10-24 16,-13-14-87-16,-12-3-16 16,-16 1 65-16,-3 14 228 15,-8 22 245-15,-4 24 342 16,0 23-383-16,-10 5-140 15,-9 41 15-15,-1 17 17 16,-5 10 13-16,3 8-45 16,6-3-47-16,10-8 16 15,4-12-33-15,2-14 0 16,0-13-9-16,0-11 7 16,0-9 2-16,4-7-6 15,11-4-29-15,5 0 20 16,12-18 12-16,1-6-86 0,0 0-15 15,1 6 10-15,-14 9 78 16,-2 9 16-16,-5 7 0 16,-2 15 9-16,3 5-9 15,4-4 1-15,8-5 7 16,17-1 6-16,11-11-11 16,6-6-3-16,2 0-97 15,1-11-34-15,-13-6-91 16,-7-5-4-16,-16 3 68 15,-12 3 54-15,-6 6 104 16,-9 8 184-16,0 2-73 16,-2 23-42-16,-16 19 101 0,0 16-60 15,1 9 12 1,-1 8-32-16,-3 1-16 0,6-4-44 16,-1-5-18-16,1-9 3 15,1-10-15-15,-3-11-7 16,-6-14-29-16,1-11-136 15,-25-21 1-15,10-17-178 16,-4-15-759-16</inkml:trace>
  <inkml:trace contextRef="#ctx0" brushRef="#br0" timeOffset="78198.35">22303 14734 2347 0,'0'0'588'0,"0"0"-446"16,0 0-100-16,118-78-27 0,-87 78-16 15,-2 8 1-15,-3 31-81 16,3 38-87-16,-9-6-309 16,3-7-333-16</inkml:trace>
  <inkml:trace contextRef="#ctx0" brushRef="#br0" timeOffset="78909.89">23181 14881 1930 0,'0'0'525'0,"0"0"-415"16,0 0-80-16,0 0 36 15,-125 32 28-15,80 17 33 16,10 9-33-16,1 8-48 0,14-1 42 16,7 0-70-16,13-7-9 15,0-7 0-15,11-7 9 16,16-13-13-16,6-5-5 15,9-16-39-15,5-10 24 16,5-2-79-16,-6-26-21 16,-3-9-33-16,-10-4-46 15,-11 3 53-15,-17 7 141 16,-5 14 116-16,-7 11 81 16,-20 6-153-16,-1 2-29 15,3 14 32-15,7 2-34 16,9-6 20-16,9 4-33 0,0-5 4 15,20-6-21-15,9-3-13 16,5-2-61-16,6 0 3 16,-7-4 3-16,-2-8 71 15,-8 4 14-15,-8 2 8 16,-11 6 136-16,2 0-96 16,-6 2-40-16,0 10 41 15,2 6-33-15,4-1 23 16,14-3-31-16,9-5 2 15,9-3 36-15,13-6-40 16,-2 0 0-16,1-16-6 16,-17-4-45-16,-6 1 44 15,-16-1 1-15,-9 5 0 0,-2 5 42 16,0 3 48 0,0 6-17-16,0 1-41 0,0 0-17 15,0 0-14-15,6 0-1 16,15 1 0-16,6 7 3 15,4-3-2-15,0-5-1 16,0 0 4-16,-6-2 16 16,-12-14-19-16,-11-5-1 15,-2 0-9-15,-11 0-11 16,-22 3 14-16,-10 7-6 16,-12 7 6-16,-5 4-86 15,-10 4-48-15,-1 20-122 16,13-6-302-16,20-1-1105 0</inkml:trace>
  <inkml:trace contextRef="#ctx0" brushRef="#br0" timeOffset="79963.98">24384 15213 2148 0,'0'0'584'15,"0"0"-560"-15,0 0-23 16,0 0 3-16,116-130 11 16,-71 67-30-16,-3-7 2 15,-4-3-77-15,-9-6 46 16,-15 6-47-16,-10 4 61 15,-4 11 30-15,0 15 37 0,-4 20 99 16,-12 17-54-16,-5 6-82 16,2 38 12-16,1 34 0 15,3 36 56-15,3-1 23 16,10-8-68-16,2-16 40 16,0-23-53-16,0 1-1 15,0-2 6-15,0-13-14 16,0-14-1-16,0-11 0 15,2-10-27-15,10-11 9 16,5 0-15-16,12-27-18 16,14-11-123-16,1-7-41 15,5 2 7-15,-2 6 68 16,-14 17 140-16,-6 16 25 0,-9 4-4 16,-7 18 38-1,-11 14 77-15,0 4-44 0,0 2-10 16,0-4 2-16,-7-3-71 15,3-9 15-15,4-8-28 16,0-8 1-16,2-6 17 16,19 0-16-16,0-15-4 15,6-10-66-15,2-9-34 16,2-2 44-16,-4 0-14 16,0 5 17-16,-10 13 55 15,-3 17-23-15,-12 1 23 16,-2 10 12-16,0 13 28 15,-2 4 39-15,-4-1-18 16,-6-8-30-16,8-4 8 16,4-9-38-16,0-5-1 0,2 0 27 15,20 0-27-15,14-13-1 16,9-5-90-16,3-2 33 16,2 2 48-16,-4 6-5 15,-5 3 15-15,-1 9 33 16,-11 0-21-16,-11 7 36 15,-5 9-43-15,-11 2-4 16,-2 0 54-16,0-2-23 16,0-6-6-16,0-5 10 15,-2 0-35-15,2-5 36 16,0 0-37-16,0-2 0 16,2-14-94-16,23-2-19 0,4 0 64 15,2 1 7-15,2 6 5 16,1 7 36-16,-14 4 1 15,-5 0 0-15,-3 9 6 16,-12 14-6-16,0 1 0 16,-25 1-12-16,-4-8-253 15,-2-5-555-15</inkml:trace>
  <inkml:trace contextRef="#ctx0" brushRef="#br0" timeOffset="80115.2">25318 14734 2514 0,'0'0'486'0,"0"0"-486"15,0 0-28-15,-114 105 13 0,23 6-30 16,9-14-87-16,10-11-469 0</inkml:trace>
  <inkml:trace contextRef="#ctx0" brushRef="#br0" timeOffset="80864.56">26571 14482 317 0,'0'0'1872'0,"0"0"-1607"16,0 0-148-16,0 0-117 15,0 0-14-15,0 0 14 16,-11 114 115-16,2 1-10 15,2-5-17-15,5-8-53 16,-5-17 18-16,7-27-53 16,0 3-1-16,0-1-13 15,0-14-65-15,0-12-104 16,0-13-91-16,0-11-256 0,0-10-261 0</inkml:trace>
  <inkml:trace contextRef="#ctx0" brushRef="#br0" timeOffset="81251.14">26417 14843 1824 0,'0'0'346'16,"0"0"-230"-16,143-6-114 15,-74 15 5-15,1 24 66 16,-11 6 26-16,-10 10 47 16,-13 4-58-16,-18 0-39 15,-7-2 11-15,-11-12-54 16,0-4-3-16,0-13-3 15,0-9 18-15,6-10-27 0,15-3 9 16,3-6-26 0,12-23-74-16,7-10-120 0,-3-14-32 15,-7-1 2-15,-2 2 72 16,-8 11 178-16,-8 24 250 16,-11 17-63-16,-4 14-134 15,0 35 30-15,-11 12 38 16,-9 11-2-16,3 7-32 15,-6-5 13-15,3-2-74 16,7-9-20-16,-3-12 10 16,7-11-15-16,3-8-1 15,-3-14 0-15,4-11-109 0,-10-15-23 16,1-18-48 0,1-15-738-16</inkml:trace>
  <inkml:trace contextRef="#ctx0" brushRef="#br0" timeOffset="81396.25">27229 14382 2011 0,'0'0'804'15,"0"0"-769"-15,0 0-35 16,0 0-23-16,0 0 1 16,89 159 10-16,-100-90 0 15,-11 17-95-15,1-16-142 16,13-20-385-16</inkml:trace>
  <inkml:trace contextRef="#ctx0" brushRef="#br0" timeOffset="81803.8">27694 14412 1748 0,'0'0'181'16,"-42"112"-55"-16,11-32 82 15,-2 14-4-15,4 3 18 16,4-1-74-16,14-5-32 16,11-12-38-16,0-11-78 15,15-13 42-15,19-11-42 16,4-16 0-16,11-12-7 16,11-14 7-16,2-2-8 0,3-24-72 15,-7-17-103-15,-11-9-16 16,-16-9-29-16,-11 0 17 15,-20 5 199-15,0 17 12 16,-13 20 247-16,-14 17-97 16,-4 10-86-16,2 26 63 15,14 10-63-15,5 4 0 16,10-1 27-16,4-10-65 16,23 2 1-16,4-12-23 15,8-6 13-15,1-7-34 16,0-9-59-16,-9-7-105 15,-9-9-35-15,-3-17-254 0,-17-2-436 16</inkml:trace>
  <inkml:trace contextRef="#ctx0" brushRef="#br0" timeOffset="81946.89">27960 14587 2102 0,'0'0'497'15,"0"0"-293"-15,0 0-76 16,122-53-99-16,-80 53-23 15,-3 16-6-15,-6 44-97 16,-22 60-164-16,-7-7-344 16,-4-1-669-16</inkml:trace>
  <inkml:trace contextRef="#ctx0" brushRef="#br0" timeOffset="82042.95">27995 15533 1640 0,'0'0'549'0,"0"0"-469"0,0 0-80 16,0 0-64-16,0 0-213 15,0 0-1127-15</inkml:trace>
  <inkml:trace contextRef="#ctx0" brushRef="#br0" timeOffset="82907.19">29065 14991 1534 0,'0'0'344'0,"0"0"-27"16,0 0-61-16,-2-114 21 16,-27 95-186-16,-15 16-67 0,-14 3-24 15,-7 24 4-15,1 18-4 16,8 8 6-16,6 4 6 16,19-4 20-16,18-6-31 15,11-9-1-15,2-9 33 16,23-8-32-16,10-12 12 15,9-6-13-15,5-3-76 16,2-25-54-16,-6-8-34 16,-10-10-3-16,-2-2 10 15,-6 2 26-15,-8 11 131 16,-5 16 151-16,-6 17-18 16,-6 4-77-16,0 37-24 0,0 12 43 15,-4 13 58-15,-12 2-61 16,-7 4 5-16,2-5-25 15,-4-6-51-15,0-10 35 16,1-9-36-16,4-11 0 16,2-10-5-16,7-9 19 15,4-10-14-15,7 0 27 16,0-29-27-16,0-16-6 16,29-15-94-16,18-12-84 15,11-8 50-15,9-1-154 16,4 10 85-16,-7 18 203 15,-8 22 19-15,-13 16 139 16,-12 15-16-16,-16 12-61 0,-10 20 16 16,-5 8 7-1,-11 2 11-15,-14 1-42 0,3-6-73 16,0-10 29-16,6-9-29 16,12-10 0-16,-1-8 17 15,5 0-17-15,5-10 0 16,15-19-53-16,11-7-128 15,11-6 101-15,8-1-67 16,-2 2-25-16,4 11 20 16,-15 11 152-16,-3 14 40 15,-14 5 70-15,-11 14-34 16,-9 16 77-16,0 6-8 16,-13 4 19-16,-8-2-31 15,4-4-101-15,10-2-5 16,0-6-27-16,7-7 10 0,2-5 22 15,19-6-25-15,10-8-5 16,2 0 12-16,3-10-13 16,-3-18-2-16,-6-9-7 15,-9-5-44-15,-9-3 28 16,-9-1-51-16,0 7-10 16,-15 12 33-16,-28 21-97 15,5 6-157-15,7 0-383 0</inkml:trace>
  <inkml:trace contextRef="#ctx0" brushRef="#br0" timeOffset="83193.66">29937 15025 1751 0,'0'0'728'16,"0"0"-649"-16,0 0-34 16,0 0-10-16,0 0 77 15,-13 115-43-15,3-87-62 0,2-2 14 16,1-4-21-1,3-5-15-15,0-2-109 0,-6-15-139 16,6 0-240-16,-7 0-504 0</inkml:trace>
  <inkml:trace contextRef="#ctx0" brushRef="#br0" timeOffset="83365.08">29821 14291 1580 0,'0'0'828'0,"0"0"-774"16,0 0-35-16,0 0-20 15,27 153 1-15,-49-85 0 16,-38 30-1-16,6-17-179 0,3-14-573 0</inkml:trace>
  <inkml:trace contextRef="#ctx0" brushRef="#br0" timeOffset="84261.4">31070 14578 1587 0,'0'0'230'0,"0"0"-136"0,0 0-31 16,0 0-9-16,0 0 2 16,0 0 32-16,0 0-32 15,-163 36 55-15,98 58 51 16,3 7-50-16,10-6 16 15,17-8-60-15,12-24-41 16,6-4 23-16,5 1-49 16,12-13 14-16,0-13 22 15,12-12-36-15,15-10 30 16,8-12-31-16,3 0-47 16,2-18 14-16,3-19-127 15,-10-6-13-15,-2-3 59 16,-8 3 13-16,-10 11 101 15,-9 18 116-15,-4 14-93 16,0 0-14-16,-9 24-3 0,-1 9 37 16,-2-1 7-16,12-1-33 15,0-5 24-15,6-3-20 16,19-9-13-16,8-8 1 16,8-6-9-16,-1 0-45 15,0-8-16-15,3-16-51 16,-10-4 38-16,-4-1 15 15,-6 3 59-15,-8 9 37 16,-13 9 131-16,-2 8-61 16,-2 0-100-16,-25 13 14 15,0 11-2-15,-2 3 29 16,4-1-24-16,8-4 16 16,8-5-32-16,4-6-8 0,5-1 0 15,0-6-18 1,3-4-34-16,17 0-2 0,9 0-3 15,2-6-19-15,-2-8-26 16,0 4 71-16,-4 2 31 16,-10 6 34-16,-6 2 18 15,-2 0-52-15,-5 18 1 16,-2 5-17-16,0 0-5 16,0-3-131-16,0-6-211 15,0-10-1105-15</inkml:trace>
  <inkml:trace contextRef="#ctx0" brushRef="#br0" timeOffset="84422.51">31404 14676 1987 0,'0'0'484'15,"0"0"-484"-15,0 0-21 16,0 0 7-16,-18 179-7 15,-9-104-75-15,5-8-399 0</inkml:trace>
  <inkml:trace contextRef="#ctx0" brushRef="#br0" timeOffset="84880.86">31708 14987 2458 0,'0'0'0'0,"0"0"-49"16,-56 113 49-16,27-68 57 16,4 0 57-16,7-9-1 15,5-4-41-15,4-11-72 16,7-4 6-16,2-11-6 16,0-6 13-16,0-4-39 15,2-24 21-15,15-12-241 16,6-15 178-16,8-11-101 15,9-10-6-15,7-2-98 16,2 10-75-16,-2 20 348 16,-12 21 309-16,-3 26-97 0,-14 5-90 15,-3 32-31-15,-3 10 53 16,-10 4 40-16,4 0-74 16,3-4-16-16,7-11-53 15,6-9-18-15,-2-15 49 16,5-9-56-16,-1-2 32 15,3-16-35-15,-3-19-13 16,-2-14-67-16,-1-6-21 16,4-6-2-16,-6 1 83 15,4 7-32-15,-1 17-17 16,-2 14-53-16,-11 22-106 16,-2 19-334-16,-7 11-262 0</inkml:trace>
  <inkml:trace contextRef="#ctx0" brushRef="#br0" timeOffset="85211.56">32244 15151 1896 0,'0'0'249'0,"0"0"-193"16,0 0 33-16,0 0 59 16,0 0-28-16,0 0-3 15,-48 119-23-15,40-105-94 16,8 0 16-16,0-10-5 15,0-4-4-15,16 0-14 16,9-2 4-16,4-22-174 0,2-8-61 16,0-4-78-16,1-4 35 15,-3 1 24-15,-8 7 257 16,0 10 266-16,-13 10 339 16,0 10-427-16,-8 2-135 15,0 10-22-15,0 16-14 16,-6 1 74-16,0 7-51 15,2-2 2-15,-3-4-32 16,5-2-19-16,0-8-61 16,2-10-151-16,0-8-235 15,0 0-594-15</inkml:trace>
  <inkml:trace contextRef="#ctx0" brushRef="#br0" timeOffset="85398.76">32565 14780 1332 0,'0'0'556'16,"0"0"-480"-16,0 0 62 15,-13 135-35-15,-5-95-1 16,-2-7-84-16,3-4-11 16,1-12-14-16,5-17-58 15,1 0-223-15,4-14-516 0</inkml:trace>
  <inkml:trace contextRef="#ctx0" brushRef="#br0" timeOffset="85564.87">32565 14564 1318 0,'0'0'1010'16,"0"0"-890"-16,0 0 14 0,-9 118-8 15,9-88-20-15,3-5-76 16,28-10 88-16,11-2-70 15,16-6-48-15,25-7-117 16,-12 0-384-16,-11 0-659 0</inkml:trace>
  <inkml:trace contextRef="#ctx0" brushRef="#br0" timeOffset="85676.93">32755 15232 2635 0,'0'0'0'15,"0"0"-52"-15,0 0-194 0,0 0-1215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4:00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0 7642,'0'0'12918,"0"27"-11748,-2 89-369,1-101-685,-1-1 0,-1 1-1,0-1 1,-1 0-1,0 0 1,-8 15-1,-6 26 19,52-160-1343,7-28-90,-37 131 2401,2 13-656,5 19-273,-9-24-28,5 12-91,0 1 1,1-1 0,1-1 0,1 0 0,0 0 0,1-1 0,1 0 0,28 28 0,-28-33-1078,1-1 1,0 0-1,1-1 1,0 0 0,0-1-1,28 11 1,-8-6-6513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7:31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84 152 6265,'0'0'13895,"1"-4"-13227,-1 5-629,0-1-1,-1 0 0,1 0 0,0 0 0,0 0 0,0 0 1,0 0-1,-1 0 0,1 0 0,0 0 0,0 0 0,0 0 0,-1 0 1,1 0-1,0 0 0,0 0 0,0 0 0,-1 0 0,1 0 1,0 0-1,0 0 0,0 0 0,-1 0 0,1 0 0,0 0 1,0 0-1,0-1 0,-1 1 0,1 0 0,0 0 0,0 0 0,0 0 1,0 0-1,0-1 0,0 1 0,-1 0 0,1 0 0,0 0 1,0 0-1,0-1 0,0 1 0,0 0 0,0 0 0,0 0 1,0-1-1,0 1 0,0 0 0,0 0 0,0 0 0,0-1 0,0 1 1,0 0-1,0 0 0,0 0 0,0-1 0,0 1 0,0 0 1,0 0-1,0 0 0,0-1 0,0 1 0,1 0 0,-21 23 481,-18 42-594,34-55 117,0 0 1,1 0 0,0 0-1,1 0 1,0 0 0,1 1 0,0-1-1,1 1 1,0-1 0,2 16-1,-1-22-32,0 0 0,0 0-1,0 0 1,1-1-1,0 1 1,0 0 0,0-1-1,0 1 1,0-1 0,0 0-1,1 0 1,0 0 0,0 0-1,0 0 1,0 0 0,0-1-1,0 1 1,1-1 0,-1 0-1,1 0 1,-1 0-1,1-1 1,0 1 0,0-1-1,0 0 1,0 0 0,0 0-1,0-1 1,4 1 0,5 0-80,1 0 0,-1-1 0,0 0 0,1-1 0,-1 0 0,0-1 0,0-1 0,0 0 1,0 0-1,0-2 0,-1 1 0,1-2 0,15-9 0,-20 10-89,1-1 1,-1 0-1,-1 0 0,1-1 1,-1 0-1,0 0 0,-1-1 0,1 0 1,-2 0-1,1 0 0,-1-1 0,0 0 1,-1 0-1,0 0 0,-1-1 1,1 1-1,-2-1 0,3-15 0,-3 14 155,-1-1 0,0 1 0,-1-1 0,-1 1 0,0-1 0,0 1 0,-1-1 0,0 1 0,-1-1 0,0 1-1,-1 0 1,-5-11 0,6 18 65,0-1 0,0 0 0,0 1 0,0 0 0,-1 0 0,1 0-1,-1 0 1,0 0 0,0 1 0,-1 0 0,1 0 0,-1 0 0,1 0 0,-1 1-1,0 0 1,0 0 0,0 0 0,0 0 0,0 1 0,-1 0 0,1 0 0,0 0-1,-1 1 1,1 0 0,-1 0 0,1 0 0,0 0 0,-7 2 0,9-1-182,0 0 0,-1 0 1,1 0-1,0 0 0,-1 0 0,1 1 1,0 0-1,0-1 0,0 1 0,1 0 1,-1 1-1,0-1 0,1 0 1,-1 1-1,1-1 0,0 1 0,0 0 1,-2 3-1,-14 23-3911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7:32.0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125 195 5641,'0'0'12386,"-11"-7"-10779,-32-24-243,42 29-1248,-1 0 0,1 0 1,-1 0-1,1 0 0,0-1 1,0 1-1,0-1 0,0 1 1,0-1-1,1 1 0,-1-1 1,1 1-1,-1-1 0,1 1 0,0-6 1,5-34 319,-5 41-427,1-3-6,0 1-1,0 0 1,1 0 0,-1 0 0,1 0 0,0 0 0,0 0 0,0 0-1,0 1 1,0-1 0,0 0 0,1 1 0,0 0 0,-1 0 0,1 0 0,0 0-1,0 0 1,0 0 0,0 1 0,0 0 0,0-1 0,5 0 0,2-1-9,1 0 0,0 0 1,0 1-1,0 1 0,18-1 1,-27 2 3,0 0 1,0 0-1,1 1 1,-1-1-1,0 1 1,0 0-1,0-1 1,0 1-1,0 0 1,-1 0-1,1 0 1,0 0 0,0 1-1,-1-1 1,1 0-1,0 1 1,-1-1-1,0 1 1,1-1-1,-1 1 1,0 0-1,0 0 1,0-1-1,0 1 1,0 0-1,0 0 1,0 0-1,-1 0 1,1 0 0,-1 0-1,1 1 1,-1 3-1,2 8-8,-1 0 0,-1 1-1,-2 25 1,1-29 9,-1 2 23,0 0 0,-2 0 1,0 0-1,0-1 0,-1 1 0,0-1 0,-1 0 1,-1 0-1,0-1 0,0 0 0,-1 0 1,-1-1-1,-10 10 0,0 0 35,-1 0 0,-1-2 0,-1-1-1,0-1 1,-34 19 0,137-23 378,92 6-796,-60-4-6054,-69-11-4019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7:34.2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8 138 12459,'0'0'8404,"5"-19"-8244,16-60-4,-19 76-152,-1 0 0,0 1 0,1 0 0,0-1 0,-1 1 0,1 0 0,0 0 0,0 0 0,0 0 0,1 0 0,-1 0 0,0 0 0,1 1 0,-1-1 0,1 1 0,-1 0 0,1 0 0,0 0 0,-1 0 0,1 0 0,0 1 0,0-1 0,0 1 0,0-1 0,-1 1 0,1 0 0,0 0 0,0 1 0,0-1 0,0 1 0,0-1 0,2 2 0,-3-1 9,-2 0 0,1 1 0,0-1 0,0 0 0,0 1 0,0-1 0,-1 0 0,1 1 0,-1-1 0,1 1 0,-1-1 0,1 1 0,-1-1 0,0 1 0,0 0 0,0-1 0,0 1 0,0-1 0,0 1 0,0-1 0,-1 1 0,0 1 0,1 5 87,0 3 23,-1-1 0,0 1 1,-1 0-1,0-1 0,-1 1 0,0-1 0,0 1 1,-1-1-1,-1-1 0,-9 17 0,-2-2 131,-1 0 0,-36 36-1,53-60-254,0 1-1,0-1 0,0 0 1,0 0-1,0 1 0,0-1 1,0 0-1,1 0 0,-1 1 1,0-1-1,0 0 0,0 1 1,0-1-1,0 0 0,0 0 1,1 1-1,-1-1 0,0 0 1,0 0-1,0 0 0,1 1 1,-1-1-1,0 0 0,0 0 1,1 0-1,-1 0 0,0 0 1,0 1-1,1-1 0,-1 0 1,0 0-1,0 0 0,1 0 1,-1 0-1,0 0 0,1 0 1,-1 0-1,0 0 0,0 0 1,1 0-1,-1 0 0,0 0 1,0 0-1,1 0 0,-1 0 1,0-1-1,1 1 0,-1 0 1,0 0-1,24 1 3,-22-1-4,58-3-17,-38 1 7,0 1-1,0 1 0,1 1 1,26 5-1,-48-5 19,0-1 0,0 1 0,0 0 0,0 0 0,0-1 0,0 1 0,-1 0 0,1 0 0,0 0 0,0 0 0,-1 0 0,1 0 0,0 0 0,-1 0 0,0 1 0,1-1 0,-1 0 0,1 0 0,-1 0 0,0 0 0,0 1 0,0-1 0,0 0 0,0 0 0,0 1 0,0-1 0,0 2 0,-7 34 207,1-28-173,1-1 0,-1 1 0,-1-1 0,1 0 0,-1-1 1,-1 0-1,0 0 0,0-1 0,-13 9 0,-10 5-1,-42 20 0,64-35-227,-12 2-1860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7:34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 6361,'0'0'16667,"0"-2"-16512,8 0-122,13 3-11,0 2 0,27 6 1,39 4 56,-74-12-37,-10-1-55,1 0 1,-1 0-1,0 0 1,1 0-1,-1 1 1,0 0-1,1-1 1,4 3-1,-7-2 8,0 0 0,0 0 0,0-1 0,-1 1 0,1 0 0,0 0 0,-1 0 0,1 0 0,-1 0 0,1 0 0,-1 0 0,1 0 0,-1 0 0,0 0 0,0 1 0,1-1 0,-1 0 0,0 0 0,0 0 0,0 0 0,0 0 0,0 1 0,0-1 0,-1 0 0,1 0 0,0 0 0,-1 0 0,1 0 0,0 0 0,-2 2 0,-60 164-165,49-108-266,2 1-1,2 0 1,0 114 0,9-172 141,0 1 0,0-1 0,0 0 0,0 0 1,0 1-1,0-1 0,1 0 0,-1 0 0,1 1 1,-1-1-1,1 0 0,0 0 0,0 0 0,0 0 1,0 0-1,1 0 0,-1 0 0,0 0 0,1-1 1,1 3-1,13 4-6541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7:35.5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335 20 6409,'0'0'11882,"-12"-3"-10881,5 1-900,-56-11 967,59 12-1004,-1 1-1,1 0 1,-1 0 0,1 0 0,0 1 0,-1-1 0,1 1-1,0 0 1,0 0 0,0 1 0,0 0 0,0-1-1,0 1 1,0 0 0,-5 4 0,-6 7 145,1 1-1,0 0 1,1 1 0,1 1-1,0 0 1,-14 27 0,18-30-146,1 1 0,1-1 0,1 1 0,0 0 0,0 1 0,1-1 0,1 1 0,1 0 0,-1 18 0,3-31-64,0 0 0,1 0 0,-1 0 0,1-1-1,-1 1 1,1 0 0,0 0 0,0-1 0,0 1 0,0 0 0,0-1 0,0 1 0,0-1-1,0 1 1,1-1 0,-1 1 0,1-1 0,-1 0 0,1 0 0,-1 0 0,1 0 0,0 0-1,-1 0 1,1 0 0,0-1 0,0 1 0,0 0 0,0-1 0,0 0 0,-1 1 0,1-1-1,0 0 1,3 0 0,10 1-186,0-1 0,0 0-1,18-3 1,-26 3-34,4-2-106,0 0 0,-1-1 1,0 0-1,1 0 0,-1-1 0,0 0 1,-1-1-1,1 0 0,-1-1 0,0 0 1,0 0-1,-1-1 0,0 0 0,0 0 1,-1-1-1,1 0 0,9-15 0,-9 11 66,0-1-1,0 0 0,-1-1 1,-1 0-1,0 0 0,-1 0 0,-1-1 1,0 0-1,-1 0 0,0 0 1,0-30-1,-3 4 5654,-3 49-4971,-9 48 61,-10 109-1,8-33 942,7-87-760,-24 85-1,26-117-585,1 0 0,-1-1 1,-1 1-1,0-1 0,-1 0 0,0-1 0,-1 0 0,0 0 1,-1 0-1,0-1 0,-11 9 0,12-14-58,1-1-1,-1 0 0,0-1 1,0 1-1,0-1 1,-1-1-1,1 0 0,-1 0 1,1 0-1,-1-1 1,0-1-1,0 1 1,1-1-1,-1-1 0,-13-2 1,20 3-67,-1 0 0,1-1 0,-1 1 0,1-1 0,-1 1 0,1-1 0,0 0 0,-1 0 0,1 0-1,0-1 1,0 1 0,0 0 0,0-1 0,0 1 0,0-1 0,0 0 0,0 0 0,0 0 0,-1-2 0,0-1-554,0 0-1,1-1 1,-1 1 0,1 0-1,1-1 1,-1 0-1,-1-7 1,-1-20-7696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7:36.0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6633,'0'0'16488,"18"-3"-16196,339-12-1216,-360 17 933,0-1-1,0 1 1,0-1 0,-1 1 0,2 0 0,-1 0 0,0 1 0,0-1-1,1 0 1,-1 1 0,1 0 0,0 0 0,0-1 0,0 1-1,-2 5 1,1-3-5,-13 19 76,2 2 0,1 0 0,0 0 0,3 1 0,0 1 0,1 0 0,2 0 0,-5 35 0,3 18-399,0 136 1,9-213-202,0 0 1,0 0 0,0 0-1,0 0 1,1-1 0,0 1-1,-1 0 1,2 0-1,-1 0 1,0-1 0,1 1-1,2 5 1,6 2-8220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7:36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0 148 8530,'0'0'16635,"187"-124"-16403,-107 109-232,4 7-208,19 8-128,-23 0-2744,-19 0-5562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7:36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1 556 16956,'0'0'6225,"9"-25"-5890,-4 10-324,14-35-70,38-74 0,-32 77-113,-2 0-1,-2-1 1,-2-2 0,24-100-1,-45 175 560,1 0-1,1 0 0,5 36 0,0 6-267,1 203-352,-6-91-6824,0-113-3415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7:37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290 0 9058,'0'0'8378,"-141"151"-8378,83-120-368,10-7-1073,6-7-5528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7:39.3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232 0 15067,'0'0'5852,"-7"22"-5592,-11 32 80,-2-1-1,-3-1 0,-43 72 1,57-110-314,2-2 40,0 0 1,-1-1 0,-1 1 0,0-2 0,0 1-1,-1-1 1,-19 15 0,42-32-71,1 1 1,0 0-1,0 1 1,0 1-1,0 0 1,1 1-1,0 1 1,17-1-1,134 2-295,-93 2-206,-70-1 323,-1 0 1,1 1-1,-1-2 1,1 1 0,-1 0-1,0 0 1,1-1-1,-1 1 1,1-1 0,-1 0-1,0 0 1,1 0-1,-1 0 1,0 0-1,0 0 1,0-1 0,0 1-1,0-1 1,0 1-1,0-1 1,-1 0-1,1 0 1,-1 0 0,1 0-1,-1 0 1,1 0-1,-1 0 1,0 0 0,0-1-1,1-2 1,0-4-490,-1-1 0,0 1 0,0-1 0,-1 1 0,0-1 0,-2-13 0,2 22 761,0 0 0,1 0 0,-1 0 0,0 0 0,0 0 0,0 0 1,0 0-1,0 0 0,-1 0 0,1 0 0,0 0 0,0 0 0,-1 0 0,1 0 0,0 1 0,-1-1 1,1 0-1,-1 0 0,1 0 0,-1 0 0,0 1 0,1-1 0,-1 0 0,0 1 0,1-1 0,-1 0 1,0 1-1,0-1 0,1 1 0,-1-1 0,0 1 0,0 0 0,0-1 0,0 1 0,0 0 0,0-1 1,0 1-1,0 0 0,0 0 0,1 0 0,-1 0 0,0 0 0,0 0 0,0 0 0,0 0 0,0 1 1,0-1-1,0 0 0,-1 1 0,-1 0 118,0 1-1,0-1 1,0 1-1,0 0 1,0 0 0,0 1-1,0-1 1,1 1 0,-1-1-1,1 1 1,0 0-1,-3 4 1,-11 25-86,1 1 1,1 0-1,2 1 1,1 0-1,2 1 0,2 1 1,1-1-1,1 1 0,3 0 1,0 0-1,8 71 0,-6-102-516,1-1-1,0 1 1,0-1-1,1 1 0,0-1 1,-1 0-1,1 1 1,1-1-1,-1 0 1,0 0-1,1 0 0,0-1 1,0 1-1,0-1 1,4 4-1,19 10-8919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4:00.5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0 400 13827,'0'0'10346,"229"-78"-9954,5 14-128,46-5-160,6 8 40,-22 9 216,-52 20-344,-45 9 176,-42 11-192,-44 7-168,2 5-792,-18 0-3377,-17-3-3432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7:39.7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366 0 9026,'0'0'8832,"-29"19"-7675,-97 69-290,115-79-699,0 1 1,1 0 0,0 1 0,1 0 0,0 0 0,1 1 0,0 0 0,0 0-1,2 1 1,0 0 0,0 0 0,1 1 0,0-1 0,2 1 0,-4 18-1,4-19-89,0 1-1,1-1 0,1 0 0,0 1 0,1-1 0,0 1 0,1 0 0,1-1 0,4 19 0,-5-26-60,1-1 0,1 1 0,-1-1-1,1 0 1,0 1 0,0-1 0,1 0-1,-1-1 1,1 1 0,0-1 0,1 0 0,-1 0-1,1 0 1,-1 0 0,1-1 0,0 1-1,0-2 1,1 1 0,-1 0 0,1-1 0,-1 0-1,11 2 1,-9-1-97,0-2-1,0 1 1,1-1 0,-1 0-1,0 0 1,0-1 0,0 0-1,1 0 1,13-3 0,-21 3 71,1-1 1,0 1 0,-1-1-1,1 0 1,-1 1 0,1-1 0,-1 0-1,1 0 1,-1 1 0,1-1 0,-1 0-1,1 0 1,-1 1 0,0-1-1,0 0 1,1 0 0,-1 0 0,0 0-1,0 0 1,0 1 0,0-1-1,0 0 1,0 0 0,0 0 0,0 0-1,-1 0 1,1 1 0,0-1-1,0 0 1,-1 0 0,1 0 0,0 1-1,-1-2 1,-16-27-65,9 22 112,0 2 0,-1-1 0,1 1 0,-1 0 0,0 1 1,-1-1-1,1 2 0,-1 0 0,1 0 0,-1 1 0,-14-2 1,-49-4-1101,5 7-5183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8:11.7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338 1 5049,'0'0'13472,"-31"12"-13144,-6 3 98,-20 13-168</inkml:trace>
  <inkml:trace contextRef="#ctx0" brushRef="#br0" timeOffset="1">178 74 19695,'-1'0'5,"-5"5"91,0-1 0,0 1 0,0 0-1,1 0 1,-1 1 0,2 0 0,-1 0 0,0 0-1,1 0 1,0 1 0,1-1 0,0 1 0,0 0-1,0 0 1,0 0 0,1 1 0,1-1 0,-2 14-1,0-8 47,-1 6 22,0 1 0,1 0 1,1 0-1,1 0 0,1 0 0,1 0 0,6 36 1,-5-46-146,1 0 1,0-1-1,1 1 1,0-1 0,0 0-1,1 0 1,0 0 0,0-1-1,1 0 1,0 0 0,1 0-1,0-1 1,0 0-1,0 0 1,1-1 0,0 0-1,11 7 1,-11-9-47,-1 0 0,1-1 0,0 0 0,0 0 0,0 0 1,0-1-1,1 0 0,-1-1 0,0 0 0,15 0 0,-22-1 21,0 0 1,0 0-1,-1 0 0,1-1 1,0 1-1,-1 0 1,1 0-1,0-1 0,-1 1 1,1-1-1,-1 1 0,1-1 1,-1 1-1,1-1 1,-1 1-1,1-1 0,-1 1 1,1-1-1,-1 0 0,1 1 1,-1-1-1,0 1 1,0-1-1,1 0 0,-1 0 1,0 1-1,0-1 0,0 0 1,0 1-1,1-1 1,-1 0-1,0 0 0,0 1 1,-1-1-1,1 0 0,0-1 1,-8-29-8,3 24-11,-1 0 0,0 1 0,0-1 0,-1 1 0,0 0 0,0 1 0,0-1 0,-1 2 1,1-1-1,-1 1 0,-1 0 0,-13-5 0,6 4-401,0 0 0,0 0 1,-1 2-1,0 0 0,-31-1 0,6 4-3109,11 0-3530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8:10.7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66 675 23125,'-13'28'17,"13"-28"-10,0 0-1,0 0 1,0 0-1,-1 0 1,1-1-1,0 1 1,0 0 0,0 0-1,0 0 1,0 0-1,0 0 1,0 0-1,0 0 1,0 0-1,-1 0 1,1 0-1,0 0 1,0 0-1,0 0 1,0 0 0,0 0-1,0 0 1,-1 0-1,1 0 1,0 0-1,0 0 1,0 0-1,0 0 1,0 0-1,0 0 1,-1 0-1,1 0 1,0 0-1,0 0 1,0 0 0,0 0-1,0 0 1,0 0-1,0 0 1,-1 0-1,1 0 1,0 0-1,0 0 1,0 0-1,0 1 1,0-1-1,0 0 1,0 0-1,0 0 1,0 0 0,0 0-1,0 0 1,0 0-1,-1 1 1,1-1-1,0 0 1,0 0-1,0 0 1,0 0-1,0 0 1,0 0-1,0 1 1,0-1 0,0 0-1,0 0 1,0 0-1,0-16-24,3 2-162</inkml:trace>
  <inkml:trace contextRef="#ctx0" brushRef="#br0" timeOffset="3183.99">406 572 22827,'4'1'-58,"15"4"-205,-5-1 57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8:13.1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297 2 15929,'-4'0'126,"-2"1"94,-1 0-1,1 1 0,0-1 0,0 1 1,4-1-158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8:22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8554,'0'0'5070,"4"0"-6371,21 0 13018,-17 0-10668,11 0-1055,-16-1 13,1 1 0,0-1 0,0 1 0,0 0 0,0 0 0,0 0 1,0 1-1,0-1 0,0 1 0,-1 0 0,1 0 0,0 0 0,-1 1 0,1-1 0,0 1 1,-1 0-1,0 0 0,1 0 0,-1 1 0,0-1 0,0 1 0,0-1 0,2 5 0,3 4-1,-1 1 0,-1 0 0,0 0-1,-1 1 1,0 0 0,-1 0-1,-1 0 1,0 0 0,2 22-1,-1 14 42,-3 65-1,-2-57-20,1-44-42,0 0-1,-1 0 0,0 0 0,-1 0 0,-1 0 1,0 0-1,-1 0 0,0-1 0,-7 14 0,11-26 14,0 0 0,0 0-1,0 0 1,0 0 0,0 0-1,0 0 1,0-1 0,0 1 0,0 0-1,0 0 1,0 0 0,0 0-1,0 0 1,0 0 0,0 0-1,0 0 1,0 0 0,0 0-1,0 0 1,-1 0 0,1-1-1,0 1 1,0 0 0,0 0-1,0 0 1,0 0 0,0 0-1,0 0 1,0 0 0,0 0-1,0 0 1,-1 0 0,1 0 0,0 0-1,0 0 1,0 0 0,0 0-1,0 0 1,0 0 0,0 0-1,0 0 1,0 0 0,-1 0-1,1 0 1,0 0 0,0 0-1,0 0 1,0 0 0,0 0-1,0 1 1,0-1 0,0 0-1,0 0 1,0 0 0,0 0-1,0 0 1,-1 0 0,1 0 0,0 0-1,0 0 1,0 0 0,-1-15-145,3-23-331,9-3-518,2 1 0,2 0 1,1 1-1,26-44 0,-21 42 404,5-7 235,-17 33 744,0-1 0,-2 1-1,0-1 1,6-19 0,-13 33 790,-14 15 309,7-4-1442,1 0 0,0 0 0,1 0 0,0 1 0,0 0 0,1 0 0,0 0 0,1 1 0,0-1 0,1 1 0,0 0 0,0 0 0,1-1 0,1 1 0,0 0 0,1 0 0,2 17 0,-2-20-61,1 1-1,0-1 1,0 1 0,1-1-1,0 0 1,0 0 0,1 0-1,0-1 1,0 1 0,1-1-1,0 0 1,0 0 0,1 0-1,0-1 1,0 0 0,1 0 0,-1-1-1,1 0 1,0 0 0,1 0-1,-1-1 1,1 0 0,10 4-1,2-2-681,0-1 0,31 3 0,14-3-4045,1-4-6163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57.4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21 10906,'0'0'15940,"-10"-20"-15748,39 20-192,13 0-112,3 0 40,3 11-632,-6 9-65,-10 12-991,-13-6-3073,-16-3-4153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3:57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70 17052,'0'0'7881,"228"-47"-7985,-144 33-296,-23 8-4265,-13 3-8362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8:24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1 563 5905,'0'0'17785,"5"-29"-17569,-1 0-187,-2 6-8,2 0-1,1 0 0,1 1 0,1 0 1,0 0-1,14-26 0,22-37 119,-12 25 171,43-116 0,-73 293 130,-16 34-349,-3 73-586,17-208 377,1-12-117,0-1 1,0 1 0,0-1 0,0 1 0,0-1 0,1 1-1,0-1 1,1 6 0,-1-8 92,0 0 0,0 0 0,0 0 0,0 0 0,0 0 0,0 0 0,0-1-1,0 1 1,1 0 0,-1-1 0,0 1 0,0-1 0,1 1 0,-1-1 0,0 1 0,1-1 0,-1 0 0,0 0 0,1 0-1,-1 0 1,1 0 0,-1 0 0,2 0 0,30-5-5406,-4-16-5619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8:25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42 17468,'0'0'6592,"24"1"-6259,12 0-253,2 1 4,63-4-1,-84-1-145,0 0 1,1-1-1,-2-1 1,25-10-1,-4 1-35,-37 15 88,1-1 1,-1 0 0,1 1-1,0-1 1,-1 1 0,1-1-1,-1 0 1,1 1 0,-1-1-1,1 1 1,-1 0 0,0-1-1,1 1 1,-1-1 0,0 1-1,1 0 1,-1-1 0,0 1-1,0 0 1,0-1 0,1 1 0,-1 0-1,0-1 1,0 1 0,0 0-1,0-1 1,0 1 0,0 0-1,0-1 1,-1 1 0,1 1-1,0 34 69,0-29-50,-17 263 484,-1 3-605,17-246-141,1 14-1122,4-15-2482,-1-19-1320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8:25.5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1 235 18940,'0'0'6697,"218"-133"-6793,-89 89-504,-20 13-3224,-12 5-4938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4:22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4809,'0'0'18916,"0"18"-19860,0 8-1641,0 3-4488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8:26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968 44 15427,'0'0'9698,"-3"-43"-9602,-17 63-8,-18 29 48,-26 23-136,-26 24 0,-20 8-8,-12 0-160,-6-8-504,-33-18-1384,32-26-3017,26-26-9834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8:27.3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125 0 8978,'0'0'6464,"-11"32"-4765,-3 7-1105,-6 15 558,-15 74 0,-10 39 1304,51-189-2379,1 1 0,1 1 0,0-1 0,2 1 0,0 1 0,1 0 0,1 0-1,1 1 1,1 1 0,21-22 0,-33 37-98,1 0 1,-1 0-1,1 0 1,0 0-1,0 0 1,-1 1-1,1-1 1,0 1-1,0 0 1,1-1-1,-1 2 1,0-1-1,5-1 0,-7 2 13,1 0 0,-1 1 0,0-1 0,1 0 0,-1 0 0,1 1 0,-1-1 0,0 1 0,1-1 0,-1 1 0,0 0 0,1 0 0,-1-1 0,0 1-1,0 0 1,0 0 0,0 0 0,0 0 0,0 0 0,0 0 0,0 1 0,0-1 0,0 0 0,-1 0 0,1 1 0,0-1 0,-1 0 0,1 1 0,0 2 0,4 14 51,-1 0 0,-1 1 0,0-1 0,-1 36 0,-7 77 92,5-125-144,0 3-3,-1 0 1,-1 0-1,1 0 0,-1 0 1,-1 0-1,-3 10 0,5-17-116,0 0-1,0 0 1,-1 0 0,1 0-1,0 0 1,-1 0-1,1-1 1,-1 1-1,1-1 1,-1 1-1,0-1 1,-3 3 0,3-4-184,0 1 0,0 0 0,0-1 0,0 1 0,1-1 0,-1 0 0,0 1 0,0-1 1,0 0-1,0 0 0,0-1 0,0 1 0,0 0 0,0-1 0,0 1 0,-3-2 0,-17-10-5537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8:28.0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14371,'0'0'2301,"28"0"-2108,97 2 408,-104-1-412,-1 0-1,1 2 1,0 1-1,-1 0 1,0 1-1,0 1 0,0 1 1,-1 1-1,32 18 1,-49-24-168,0-1 0,0 1 0,0 0 0,0 0 0,-1-1 0,1 1 0,-1 1 0,1-1 0,-1 0 0,0 0 0,0 0 0,0 1 0,0-1 0,0 0 0,-1 1 0,1-1 0,-1 1 0,1-1 0,-1 1 0,0-1 0,0 1 0,0-1 0,-1 4 0,0 4 191,0 0 0,-1 0-1,0-1 1,0 1 0,-5 9 0,-57 120 1826,-6 16-1059,61-132-909,2 0-1,1 0 0,0 1 0,2 0 0,-2 25 1,6-40-48,-1 0-6,0-1-1,1 1 0,0 0 1,1 0-1,0-1 1,3 13-1,-3-19-15,0 0 0,0 0 0,0 0 0,0 0 1,0 0-1,1 0 0,-1 0 0,1 0 0,0 0 0,-1-1 0,1 1 0,0-1 0,0 1 1,0-1-1,0 0 0,0 0 0,0 0 0,0 0 0,0 0 0,1 0 0,-1 0 0,0-1 0,1 1 1,-1-1-1,0 0 0,1 0 0,2 0 0,1 1-14,0-1 0,0 0-1,1 0 1,-1-1 0,0 0 0,0 0 0,0 0-1,-1-1 1,1 1 0,0-2 0,-1 1 0,1 0 0,-1-1-1,1 0 1,-1-1 0,8-6 0,-6 4-42,-2 0 0,1-1-1,-1 0 1,0 0 0,0 0 0,-1 0 0,0-1 0,0 0 0,-1 0-1,0 0 1,2-8 0,-1 2 0,-1 1-1,-1 0 1,0-1-1,-1 0 1,-1 1 0,0-1-1,0 0 1,-2 1-1,1-1 1,-2 1-1,0-1 1,-1 1 0,0 0-1,-1 0 1,-6-12-1,0 8 230,8 13-134,0 0-1,1 1 1,0-1 0,-1 0 0,2-1-1,-1 1 1,-2-7 0,4 9-42,0 0 0,0 1 0,0-1 0,0 1 0,0-1 0,1 1 0,-1-1 0,0 1 0,1-1 0,-1 1 0,1 0 1,0-1-1,-1 1 0,1-1 0,0 1 0,0 0 0,0 0 0,0 0 0,0-1 0,0 1 0,0 0 0,1 0 0,-1 0 0,0 1 0,0-1 0,1 0 0,-1 0 1,2 0-1,34-16-572,0 1 1,1 2-1,53-12 1,-33 9-28,-35 10 451,0 1-1,0 1 1,1 1-1,41-1 1,-64 5 190,0 0 0,0 0 0,0 0 0,0 0 0,-1 0 0,1 0 0,0 0 0,0 1 0,0-1 0,0 0 0,-1 1 0,1-1 0,0 1 0,0-1 0,-1 1 0,1-1 0,0 1 0,-1 0 0,1-1 0,0 1 0,-1 0 0,1-1 0,-1 1 0,1 0 0,-1 0 0,1-1 0,-1 1 0,0 0 0,0 0 0,1 0 0,-1 0 0,0 0 0,0-1 0,0 1 0,0 0 0,0 0 0,0 2 0,-7 38 1317,-5-15-1065,0-1 1,-2 0-1,-1-1 0,-1-1 1,-1 0-1,-26 27 0,-4 8-115,27-33-120,13-18-33,1 0 0,0 1-1,0 0 1,0 0-1,1 0 1,1 1 0,0 0-1,-6 16 1,10-25-24,-1 1-1,1 0 1,0-1 0,0 1 0,0 0-1,0-1 1,0 1 0,0 0 0,0-1-1,0 1 1,0 0 0,0-1 0,0 1-1,0 0 1,0-1 0,1 1 0,-1 0-1,0-1 1,0 1 0,1-1 0,-1 1-1,0-1 1,1 1 0,-1-1 0,1 1-1,-1-1 1,1 1 0,-1-1 0,1 1-1,-1-1 1,1 1 0,-1-1-1,1 0 1,-1 1 0,1-1 0,0 0-1,1 1 1,28 0-103,-19-1 81,34-2-176,-1-1-1,0-2 0,0-2 0,-1-2 1,0-2-1,-1-2 0,55-24 1,-84 32 35,7-4-113,0 0 0,34-21 0,-49 27 199,-1 0 0,0 0 1,0 0-1,0-1 0,0 1 0,-1-1 0,1 0 1,-1 0-1,0-1 0,0 1 0,-1-1 0,1 1 1,-1-1-1,0 0 0,0 0 0,-1 0 0,2-7 0,-2 4-83,0 0-1,-1 0 1,0-1-1,-1 1 1,0 0-1,0 0 0,-1 0 1,0 0-1,0 0 1,-1 0-1,0 0 0,0 1 1,-1-1-1,-5-7 1,7 12 273,0-1 0,-1 1 0,0 0 0,0 0-1,0 0 1,0 1 0,0-1 0,0 0 0,-1 1 0,1 0 0,-1 0 0,0 0 0,1 1 0,-1-1 0,0 1 0,0 0 0,0 0 0,0 0 0,0 0 0,-1 1 0,1-1 0,0 1 0,0 1 0,0-1 0,0 0 0,0 1 0,0 0-1,0 0 1,0 0 0,-6 2 0,5 0-37,0 0 0,-1 0 0,1 0 0,0 0 0,1 1 0,-1 0 0,1 0 0,-1 0 0,1 0 0,1 1 0,-1 0 0,0 0 0,-4 8 0,-3 9 52,1-1-1,-9 25 1,2 4-47,2 1 0,3 1-1,-9 70 1,2 157-2227,18-176-2034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8:29.4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103 267 144,'0'0'20622,"-5"-19"-19673,2 7-811,-3-7 82,2-1 1,0 0 0,1-1 0,0 1-1,2 0 1,1-1 0,2-20-1,-1 36-172,0 0-1,1 0 0,0 0 0,0 0 0,1 0 1,-1 0-1,1 0 0,0 1 0,4-6 0,-7 10-42,0 1-1,1-1 1,-1 0-1,0 0 1,0 0-1,0 0 1,0 1-1,0-1 1,0 0-1,0 0 1,0 0-1,1 0 1,-1 0-1,0 1 1,0-1-1,0 0 1,0 0-1,0 0 1,1 0-1,-1 0 1,0 0-1,0 0 1,0 0-1,0 0 0,1 0 1,-1 0-1,0 0 1,0 0-1,0 0 1,0 0-1,1 0 1,-1 0-1,0 0 1,0 0-1,0 0 1,0 0-1,1 0 1,-1 0-1,0 0 1,0 0-1,0 0 1,0 0-1,1 0 1,-1 0-1,0-1 1,0 1-1,0 0 1,0 0-1,0 1 23,1 30 51,-2 0 1,-2 0-1,0 0 0,-3 0 0,-13 47 1,12-58-72,4-14-9,0 0 0,1 0 0,0 0 0,0 0 0,1 0 0,0 0 0,0 1 0,0-1 0,1 1-1,0-1 1,1 10 0,0-14-10,1 1 0,0-1 0,0 1-1,0-1 1,1 0 0,-1 0 0,0 0 0,1 0-1,0 0 1,-1 0 0,1-1 0,0 1 0,0-1-1,0 0 1,0 0 0,0 0 0,0 0 0,4 0-1,14 7-13,-13-4 18,-1-1 1,0 1 0,0 1 0,0 0 0,-1 0-1,0 0 1,0 0 0,0 1 0,0 0 0,-1 0-1,0 1 1,0 0 0,6 12 0,-8-13 15,-1 0 0,0 0 0,0 1 0,0-1 0,-1 1 0,0-1 1,-1 1-1,1-1 0,-1 1 0,0-1 0,-1 1 0,1-1 0,-1 1 0,-1-1 0,1 1 1,-1-1-1,0 0 0,-4 8 0,-1 0 32,-1-1 0,-1 0 0,1 0 0,-2-1 1,0 0-1,-17 15 0,22-21-109,-1-1 0,0 1 1,-1-1-1,1 0 0,-1-1 0,0 0 0,0 0 1,0-1-1,-1 1 0,1-1 0,-1-1 0,0 0 1,1 0-1,-10 1 0,0-5-2334,6-8-1823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8:29.8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98 131 15643,'0'0'8588,"-20"-14"-8343,5 3-243,0 0-1,1 0 1,-15-16 0,28 26-7,1 1 1,0-1-1,-1 1 1,1-1-1,-1 0 1,1 1-1,0-1 1,-1 0-1,1 1 1,0-1-1,0 0 1,0 0-1,-1 1 1,1-1 0,0 0-1,0 1 1,0-1-1,0 0 1,0 0-1,0 1 1,1-1-1,-1 0 1,0 0-1,0 1 1,0-1-1,1 0 1,-1 1-1,0-1 1,1 0-1,-1 1 1,1-1 0,-1 0-1,1 0 1,29-16-136,-17 13 104,0 1 0,0 0 1,17-1-1,-27 3 22,1 1 0,0 0-1,0 0 1,0 0 0,0 0 0,-1 1 0,1-1 0,0 1 0,0 0 0,-1 0 0,1 1 0,-1-1-1,6 3 1,-7-2 14,0 0-1,0 0 0,0 0 0,0 1 0,0-1 0,-1 1 1,1-1-1,-1 1 0,1-1 0,-1 1 0,0 0 1,0 0-1,0-1 0,0 1 0,-1 0 0,1 0 1,0 5-1,0 8 41,0-1 0,-1 1 1,0-1-1,-1 1 1,-1-1-1,-1 1 0,0-1 1,-1 0-1,-7 18 0,-5 6 114,-3-1-1,-24 38 0,24-44-84,17-28-84,-13 25 98,14-28-90,1-1 0,0 0 0,0 1 0,-1-1 0,1 1 0,0-1-1,0 1 1,-1-1 0,1 1 0,0-1 0,0 0 0,0 1 0,0-1-1,0 1 1,0-1 0,0 1 0,0-1 0,0 1 0,0-1 0,0 1-1,0-1 1,0 1 0,0-1 0,0 1 0,1-1 0,-1 1 0,0-1 0,0 0-1,1 1 1,-1-1 0,0 1 0,0-1 0,1 0 0,-1 1 0,0-1-1,1 0 1,-1 1 0,1-1 0,-1 0 0,0 0 0,1 1 0,-1-1-1,1 0 1,-1 0 0,1 0 0,-1 1 0,1-1 0,-1 0 0,1 0-1,-1 0 1,1 0 0,175-6-804,-176 6 815,1 0 0,-1 1 0,1-1 0,-1 0 0,1 0 1,-1 0-1,0 1 0,1-1 0,-1 0 0,1 1 0,-1-1 0,0 0 0,1 1 0,-1-1 0,0 0 0,1 1 0,-1-1 0,0 1 0,1-1 0,-1 0 0,0 1 0,0-1 0,0 1 0,0-1 0,1 1 0,-1-1 0,0 1 0,0-1 0,0 1 0,0-1 0,0 1 0,0-1 0,0 1 0,0-1 0,0 1 0,0-1 0,-1 1 0,1-1 0,0 1 0,0-1 0,0 1 0,-1-1 0,1 1 0,0-1 0,-1 1 0,-11 26 341,-7-1-448,-1-1 1,-1-1 0,-1 0-1,-1-2 1,-29 22-1,7-5-2971,20-17-2666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8:31.4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159 150 1736,'0'0'13225,"-11"-34"-12655,9 31-441,-1-1 0,1 1 0,0-1 0,0 0-1,0 0 1,1 0 0,-1 0 0,1 0 0,0 0-1,0 0 1,0 0 0,0-5 0,1 6-68,-1 0 1,1 0-1,0-1 1,0 1-1,0 0 1,0 0-1,0 0 0,1 0 1,-1 0-1,1 0 1,0 0-1,0 0 1,0 0-1,0 1 1,1-1-1,-1 0 0,3-3 1,-4 5-21,1 1 1,-1 0-1,0 0 0,0 0 1,0-1-1,0 1 1,1 0-1,-1 0 0,0 0 1,0 0-1,0-1 0,0 1 1,1 0-1,-1 0 1,0 0-1,0 0 0,1 0 1,-1 0-1,0 0 0,0 0 1,0 0-1,1 0 1,-1-1-1,0 1 0,0 0 1,1 0-1,-1 0 0,0 1 1,0-1-1,1 0 1,-1 0-1,0 0 0,0 0 1,1 0-1,-1 0 1,0 0-1,0 0 0,0 0 1,1 1-1,-1-1 0,0 0 1,0 0-1,0 0 1,0 0-1,1 1 0,-1-1 1,0 0-1,0 0 0,0 0 1,0 1-1,0-1 1,0 0-1,1 0 0,-1 0 1,0 1-1,0-1 0,0 0 1,0 0-1,0 1 1,0-1-1,0 0 0,0 0 1,0 1-1,0-1 0,0 0 1,0 0-1,0 1 1,-1 22 123,0-18 147,-1 14 70,-1-1 0,-1 0 0,0 0 0,-2-1 0,-14 34 0,12-34-280,1 1-1,1 0 0,1 0 0,0 0 0,-4 35 1,9-50-96,0 0 0,0 0 1,0-1-1,0 1 0,0 0 1,1 0-1,-1-1 0,1 1 1,0 0-1,0-1 0,0 1 1,0 0-1,0-1 0,1 1 1,-1-1-1,1 0 0,-1 0 1,1 1-1,0-1 0,0 0 1,2 1-1,3 2 8,0-1 0,0 0 0,0-1 0,0 0 0,14 5 0,23 9-25,-43-16 11,-1 0 1,1-1 0,0 1-1,0 0 1,-1-1 0,1 1-1,-1 0 1,1 0 0,-1-1-1,1 1 1,-1 0 0,1 0-1,-1 0 1,0 0 0,1 0-1,-1 0 1,0 0-1,0 0 1,0 0 0,0-1-1,0 1 1,0 0 0,0 0-1,0 0 1,0 0 0,0 0-1,0 0 1,-1 1 0,-12 27 0,-3-12-154,-1-1 0,0 0 0,-1-1 0,0-1 1,-24 14-1,-17 8-7398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8:3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0 438 10474,'0'0'14469,"13"-23"-14335,84-156-399,-73 139 107,-8 13 122,0 0 0,-1-1 0,-2-1-1,18-56 1,-51 192 994,-21 76-822,36-153-461,2-1 0,1 1 0,2 0 0,3 37 0,-2-59-173,1 0-1,-1 0 1,1-1-1,1 1 1,3 9-1,18 16-4505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8:32.2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1 510 15019,'0'0'2771,"6"-29"-1706,42-192-755,-12 12-570,-30 159 5108,-7 201-3893,4 202-1211,8-248-2024,5-35-3015,4-12-5245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8:32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1256,'0'0'24261,"215"-11"-24333,-154 11-888,-12 0-3001,-11 0-4096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8:33.1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147 1 15931,'0'0'5162,"-21"25"-4904,-67 88 142,83-106-338,0 1-1,1 0 1,0 0-1,0 1 1,1-1-1,0 1 1,0-1-1,1 1 1,0 0-1,1 0 1,0 0-1,0 0 1,1 1-1,0-1 1,1 0-1,0 0 1,1 0-1,4 16 1,-4-19-31,0-1 0,1 0 0,0 0 0,0 0 0,0 0 0,0-1 1,1 1-1,0-1 0,0 0 0,0 0 0,0 0 0,1-1 0,-1 0 0,1 0 1,0 0-1,0 0 0,0 0 0,0-1 0,1 0 0,-1 0 0,1-1 1,-1 0-1,1 1 0,0-2 0,-1 1 0,11-1 0,-6 1-48,0-1-1,-1 0 0,1-1 1,0 0-1,0 0 0,-1-1 1,1 0-1,-1-1 0,0 0 1,1-1-1,-2 0 1,1 0-1,0-1 0,14-10 1,-17 9-43,1-1 0,-1 1 0,-1-1 1,1-1-1,-1 1 0,-1-1 0,1 0 1,-1 0-1,0-1 0,-1 1 0,0-1 1,-1 0-1,0 1 0,0-1 0,0 0 1,-1 0-1,-1-1 0,0 1 0,0 0 0,-2-16 1,1 22 81,0-1 1,0 0-1,0 1 0,-1-1 1,1 1-1,-1 0 1,0-1-1,0 1 0,0 0 1,0 0-1,0 0 1,-1 0-1,0 0 0,1 1 1,-1-1-1,0 1 1,0 0-1,0 0 0,0 0 1,-1 0-1,1 0 1,-1 1-1,1 0 0,-1-1 1,1 1-1,-1 0 1,-6 0-1,6 0-100,-1 0 1,1 0-1,-1 1 0,0 0 1,1 0-1,-1 0 0,1 0 1,-1 1-1,1 0 0,-1 0 1,1 0-1,-1 0 0,1 1 1,0 0-1,-1 0 0,1 0 1,0 0-1,0 1 0,1-1 1,-1 1-1,-5 5 0,-10 23-3404,10-1-3337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4:23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3065,'0'0'10415,"21"0"-4646,-22 0-5745,-1 0 0,1 0 0,-1 1-1,1-1 1,-1 0 0,1 0 0,-1 1-1,1-1 1,-1 1 0,1-1 0,0 1-1,-1-1 1,1 1 0,0 0 0,-1 0-1,1 0 1,0 0 0,0 0 0,0 0-1,0 0 1,0 0 0,0 0 0,-1 3-1,0-1-108,1 1 1,-1-1-1,1 1 0,1-1 0,-1 1 0,0-1 0,1 1 0,-1-1 1,1 6-1,27-10-1668,-23 0 1188,-1-1 1,0 1-1,0-1 0,0 0 0,0 1 0,0-1 0,0-1 0,3-2 1,7-7-5586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8:33.4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0 14419,'0'0'7290,"-32"185"-6698,16-130-184,3-3-72,7-8-288,6-10-96,0-19-920,12-9-1401,11-6-3104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8:33.9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100 46 5265,'0'0'16117,"-10"5"-15589,5-3-451,0 0 0,0 0-1,0 1 1,1 0 0,-1 0 0,1 0-1,0 1 1,0-1 0,0 1 0,1 0 0,-1 0-1,1 0 1,0 1 0,0-1 0,0 1-1,0 0 1,1-1 0,0 1 0,0 0 0,-1 7-1,-2 9 163,1 1 0,2-1-1,0 1 1,1 33 0,1-51-211,0-2-18,1 0 1,-1 0-1,0 0 1,1 0-1,-1 0 0,1 0 1,0 0-1,-1 0 1,1 0-1,0 0 0,0-1 1,0 1-1,1 0 1,-1-1-1,0 1 1,1 0-1,-1-1 0,1 0 1,-1 1-1,1-1 1,0 0-1,-1 0 0,1 0 1,0 0-1,0 0 1,0 0-1,0-1 0,0 1 1,0-1-1,0 1 1,0-1-1,0 0 1,0 1-1,0-1 0,0 0 1,0 0-1,0-1 1,2 1-1,2 0 2,0-1 0,0 1 0,-1-1 0,1 0 0,-1-1 0,1 1 0,-1-1 0,1 0 0,-1-1 0,0 1-1,0-1 1,9-7 0,-8 4 2,0-1 0,0 0 0,-1-1-1,-1 1 1,1-1 0,-1 0 0,0 0-1,-1-1 1,0 1 0,0-1 0,-1 0-1,0 1 1,-1-1 0,0 0-1,0 0 1,-1 0 0,-1-12 0,1 13-115,-1 0 0,0 0 1,-1 0-1,0 1 1,0-1-1,-1 0 0,0 1 1,0-1-1,0 1 0,-9-13 1,8 16-274,0-1 1,1 1 0,-1 0-1,-1 0 1,1 0 0,0 1-1,-1 0 1,0 0 0,-10-5-1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8:34.3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136 224 13243,'0'0'10243,"-17"-29"-9869,-46-91-129,62 118-243,0 1-1,0-1 1,0 0-1,0 1 1,1-1 0,-1 0-1,1 0 1,-1 1-1,1-1 1,0 0-1,-1 0 1,1 0-1,0 0 1,0 1 0,1-1-1,-1 0 1,0 0-1,1 0 1,-1 0-1,1 1 1,-1-1 0,1 0-1,0 0 1,-1 1-1,1-1 1,0 1-1,0-1 1,1 1 0,-1-1-1,0 1 1,0-1-1,1 1 1,-1 0-1,1 0 1,1-1-1,2-1-2,0 1 0,0 1-1,0-1 1,0 1 0,1 0-1,-1 0 1,11 0 0,-12 0 2,-1 1-2,-1-1 0,0 1 0,1 0 1,-1-1-1,0 1 0,1 0 0,-1 1 0,0-1 1,1 0-1,-1 1 0,0-1 0,1 1 0,-1 0 0,0 0 1,0 0-1,0 0 0,0 0 0,0 0 0,0 0 1,0 1-1,0-1 0,0 1 0,-1-1 0,1 1 1,0 0-1,-1 0 0,0 0 0,1 0 0,1 3 0,-1 4 45,0 0-1,0 0 0,0 0 0,-1 0 0,-1 0 1,0 16-1,0-24-36,-1 16 96,-1-1 0,0 1-1,-1-1 1,0 0 0,-1 0 0,-1 0-1,-13 27 1,-7 6 89,-32 48 0,-8 14 77,63-108-265,1 1 1,-1-1-1,0 1 0,1 0 1,0-1-1,0 1 0,-1 7 1,2-10-6,0 0 1,0 0-1,0 0 1,0 0-1,0 0 1,1-1-1,-1 1 1,0 0-1,0 0 1,1 0-1,-1-1 1,0 1-1,1 0 1,-1 0-1,1-1 1,-1 1-1,1 0 1,-1-1-1,1 1 1,-1 0-1,1-1 1,0 1-1,0 0 1,4 0-10,0 1 1,0-1-1,0 0 0,0 0 1,0 0-1,0-1 1,0 0-1,0 0 0,8-1 1,10 0-24,5 0-245,-1-1 0,1-2 0,-1 0 1,32-11-1,107-41-5502,-108 35 1266,6-3-6824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8:35.3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1 182 1456,'0'0'20154,"0"-15"-19531,3-46-286,-3 56-308,1 1-1,1 0 0,-1 0 1,1 0-1,-1 0 1,1 0-1,0 0 1,1 0-1,-1 1 1,1-1-1,-1 1 0,1 0 1,0 0-1,6-5 1,0 1 53,-1 1 0,1 0 0,19-8 0,-26 12-67,0 1 0,1-1 0,-1 1 0,1 0 0,-1 0 0,1 0 0,-1 0 0,1 1-1,0-1 1,-1 1 0,1-1 0,0 1 0,0 0 0,-1 0 0,1 0 0,0 1 0,0-1 0,-1 1 0,1-1 0,0 1 0,-1 0 0,3 1 0,-3 0 5,1 1 0,-1-1 1,-1 1-1,1-1 0,0 1 1,-1 0-1,1 0 0,-1-1 0,0 1 1,0 0-1,0 0 0,0 0 1,0 1-1,-1-1 0,0 0 1,1 0-1,-1 0 0,-1 5 0,2 15 49,0 0 0,-2 0 0,-1 0-1,-1 0 1,-1-1 0,-1 1-1,0-1 1,-2 0 0,-1 0-1,-1-1 1,0 0 0,-2-1-1,0 0 1,-1 0 0,-26 31-1,31-43-92,29-18-350,15-14-491,-7 5-325,48-24 1,-67 38 1124,0 1 1,0 0 0,0 0-1,0 1 1,0 1-1,1 0 1,0 1 0,21 0-1,-31 1 93,0 0 1,-1 0-1,1 1 0,-1-1 0,1 0 1,-1 1-1,1 0 0,-1-1 0,1 1 0,-1 0 1,0 0-1,1-1 0,-1 1 0,0 0 1,0 0-1,1 1 0,-1-1 0,0 0 0,0 0 1,0 1-1,0-1 0,1 3 0,0 0 67,0 1 0,-1 0-1,1 0 1,-1 0 0,0 0-1,0 0 1,0 7-1,0 7 164,-1 0 0,-1 0 0,-5 21 0,3-26-194,-2 0-1,0 0 1,-1-1 0,0 1 0,-1-1-1,0-1 1,-1 1 0,-1-1-1,-13 15 1,-14 21-1402,44-74-13664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8:35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 1 13003,'0'0'5357,"-29"17"-4033,-88 57 19,112-71-1273,1 0 0,0 0 1,0 0-1,0 1 0,0 0 0,0 0 0,1 0 0,0 0 1,0 0-1,0 1 0,0-1 0,1 1 0,-1 0 0,1-1 1,0 1-1,1 0 0,-1 1 0,1-1 0,0 0 0,1 0 0,-1 0 1,1 1-1,0-1 0,0 0 0,1 8 0,0 7 44,-1-20-115,0 1 0,0 0 0,-1 0 0,1 0 0,0 0-1,0 0 1,0 0 0,0 0 0,1 0 0,-1-1 0,0 1 0,0 0 0,1 0 0,-1 0 0,0 0 0,1-1 0,-1 1 0,1 0 0,-1 0-1,1 0 1,-1-1 0,1 1 0,-1 0 0,1-1 0,0 1 0,-1-1 0,1 1 0,0-1 0,0 1 0,-1-1 0,1 1 0,0-1 0,0 0-1,0 1 1,0-1 0,-1 0 0,1 0 0,0 0 0,0 1 0,0-1 0,0 0 0,0 0 0,0 0 0,0 0 0,-1-1 0,1 1-1,0 0 1,0 0 0,0-1 0,0 1 0,0 0 0,-1-1 0,1 1 0,0 0 0,1-2 0,2 0-70,-1 1 1,1-1 0,-1-1-1,0 1 1,0 0-1,0-1 1,0 0-1,0 1 1,0-1-1,0 0 1,2-5-1,13-50-554,-9 25 1109,-9 33-457,0 0 0,0 0 0,0 0 0,0 0 0,0 0 0,0-1 0,0 1 0,0 0 0,0 0 0,0 0 0,0 0 0,0 0 0,0 0 0,0-1 0,0 1 0,0 0 0,0 0 0,0 0 0,0 0 0,0 0 0,0 0 0,0-1 0,1 1 1,-1 0-1,0 0 0,0 0 0,0 0 0,0 0 0,0 0 0,0 0 0,0 0 0,1 0 0,-1 0 0,0 0 0,0 0 0,0-1 0,0 1 0,0 0 0,1 0 0,-1 0 0,0 0 0,0 0 0,0 0 0,0 0 0,0 0 0,1 0 0,-1 1 0,0-1 0,0 0 0,0 0 0,0 0 0,0 0 0,0 0 0,1 0 0,-1 0 0,0 0 0,0 0 0,0 0 0,0 0 0,0 0 0,0 1 0,0-1 0,1 0 0,6 14 287,3 19-359,5 47 235,-3 1 1,-4 1-1,-2 111 0,-6-188-183,-1 0 0,0 0 0,0 0-1,0-1 1,-1 1 0,1 0 0,-1 0 0,0-1-1,0 1 1,-1-1 0,-3 5 0,5-7-14,1-1 0,-1 0-1,0 1 1,-1-1 0,1 0 0,0 0 0,0 1-1,0-1 1,-1 0 0,1 0 0,0-1 0,-1 1-1,1 0 1,-1 0 0,1-1 0,-1 1 0,1-1 0,-1 1-1,0-1 1,1 1 0,-1-1 0,0 0 0,1 0-1,-1 0 1,0 0 0,1 0 0,-1 0 0,1-1-1,-1 1 1,0-1 0,1 1 0,-1-1 0,1 1 0,-1-1-1,1 0 1,-1 0 0,1 1 0,-2-3 0,2 2-62,-1 0 0,1-1 1,0 1-1,0 0 0,0-1 1,1 1-1,-1-1 0,0 1 1,0-1-1,1 1 1,-1-1-1,1 0 0,0 1 1,-1-1-1,1 0 0,0-3 1,-2-102-5016,2 67 1330,0-37-7503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8:36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3593,'0'0'20197,"8"-2"-19891,5 0-269,-1 1 0,1 0 0,0 0 0,-1 2 0,1-1 0,0 2 0,20 4-1,96 31-26,-43-10 34,-51-19-106,37 13-1136,-71-21 1035,-3 17-458,-17 66 535,2-13 67,-13 108 1,21-53-74,-2 21-3243,6-102-1225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8:3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0 246 19772,'0'0'5945,"209"-133"-5945,-122 104-336,45-6-576,-23 9-4001,-9 3-6793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8:38.0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1 440 13731,'0'0'2040,"9"-33"-2178,33-108-432,-30 107-267,2 1-1,1 0 1,2 1-1,21-32 0,5-6 7461,-43 90-4302,-3 16-1513,-1 1 0,-16 68-1,10-65-619,3 1 0,-4 49 0,10-73-197,1-12-35,0-1 1,-1 0 0,1 1 0,1-1 0,-1 1-1,1-1 1,0 6 0,0-9-25,0 0 0,-1 0 1,1 0-1,0 0 0,0 0 0,-1 0 1,1 0-1,0 0 0,0 0 0,0-1 1,0 1-1,0 0 0,0-1 0,1 1 0,-1 0 1,0-1-1,0 1 0,0-1 0,0 0 1,1 1-1,-1-1 0,0 0 0,0 0 1,1 0-1,-1 0 0,0 0 0,1 0 0,0 0 1,36-1-3255,3-4-2416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8:38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354 1 13867,'0'0'5529,"-170"147"-3897,99-80-311,16-15-337,17-12-352,18-8-544,20-9 208,7-14-288,44-6 72,23-3 264,10 0-344,9-18-192,-6-8-208,-4 0-856,-2-11-440,-20 8-2145,-23 6-1536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8:3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148 0 5961,'0'0'16684,"-119"206"-16148,103-140-416,6 1 48,7-9-168,3-9-520,0-12-1200,26-14-2529,0-17-4209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4:25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47 9434,'0'0'13259,"-3"-46"-13203,3 52-1344,3 20-1505,7 5-1728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8:39.1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310 0 15739,'0'0'4724,"-30"18"-4179,-100 62 614,118-71-998,0 0-1,2 1 1,-1 1-1,1 0 1,1 0-1,-1 1 1,2 0-1,0 1 0,1 0 1,0 0-1,1 0 1,0 1-1,1 0 1,0 0-1,-2 18 1,3-18-99,0 0 1,1 0 0,1 0 0,0 1-1,1-1 1,0 1 0,2-1 0,3 27-1,-3-35-51,0-1 0,1 0-1,0 1 1,0-1 0,0 0-1,1 0 1,0 0 0,0-1 0,0 1-1,0 0 1,1-1 0,0 0-1,0 0 1,0 0 0,0-1 0,1 1-1,-1-1 1,1 0 0,0 0-1,0 0 1,0-1 0,0 0-1,0 0 1,11 2 0,-7-1-32,0-1 1,1-1-1,-1 0 1,1 0-1,-1-1 0,0 0 1,1 0-1,16-4 1,-24 4 13,0-1 0,0 1 0,0-1 0,0 0 1,0 0-1,0 0 0,0 0 0,0 0 0,0 0 0,0 0 1,-1 0-1,1-1 0,-1 1 0,1-1 0,-1 1 0,1-1 1,-1 0-1,0 0 0,0 1 0,1-1 0,-2 0 1,1 0-1,0 0 0,0 0 0,0 0 0,-1 0 0,1 0 1,-1 0-1,0-1 0,0 1 0,0 0 0,0 0 0,0 0 1,0 0-1,0 0 0,-1 0 0,1-1 0,-1 1 0,1 0 1,-1 0-1,0 0 0,0 0 0,-2-3 0,1 2-1,0-1-1,0 1 1,-1 0-1,1 0 1,-1 0-1,1 0 0,-1 1 1,0-1-1,0 1 1,-1 0-1,1-1 1,0 2-1,-1-1 0,1 0 1,-1 1-1,0-1 1,1 1-1,-1 0 1,0 0-1,-7 0 0,-9-2-164,-1 0-1,-31 2 1,48 1 112,-3 0-349,-30 2-224,36-2 365,0 0 1,0 1-1,-1-1 1,1 0-1,0 1 1,0-1-1,0 1 0,0-1 1,0 1-1,0-1 1,0 1-1,0 0 0,0 0 1,0-1-1,0 1 1,0 0-1,0 0 1,1 0-1,-1 0 0,0 0 1,1 0-1,-1 0 1,1 0-1,-1 0 0,0 2 1</inkml:trace>
  <inkml:trace contextRef="#ctx0" brushRef="#br0" timeOffset="1">542 38 10242,'0'0'10269,"-31"31"-9382,-93 105 339,119-131-1171,1-1 0,0 1 0,0 1 0,1-1 0,-1 1 1,1-1-1,0 1 0,1 0 0,-1 0 0,1 0 1,1 0-1,-1 1 0,1-1 0,0 0 0,0 1 1,1-1-1,0 1 0,0-1 0,1 8 0,0 5 106,0-10-129,0 0 1,1 0-1,-1-1 1,2 1 0,-1-1-1,1 0 1,1 1-1,-1-1 1,1-1-1,1 1 1,0-1 0,0 1-1,0-1 1,1-1-1,0 1 1,0-1-1,0 0 1,11 8 0,-7-7-139,1 0 1,-1 0 0,1-1 0,0-1 0,1 0 0,-1 0 0,1-1-1,0-1 1,0 0 0,1 0 0,-1-1 0,21 1 0,-33-4 102,0 0 1,0 1-1,1-1 1,-1 1-1,0-1 0,0 1 1,0-1-1,0 0 1,0 1-1,0-1 1,0 1-1,0-1 1,0 0-1,0 1 1,0-1-1,0 1 1,0-1-1,0 1 1,-1-1-1,1 1 1,0-1-1,0 0 1,-1 1-1,1-1 1,0 1-1,-1-1 1,-4-4-5,1 1 0,0 0 0,-1 0 1,0 1-1,0-1 0,0 1 0,0 0 1,-1 1-1,1-1 0,-1 1 0,0 0 1,1 1-1,-1-1 0,-8 0 0,-9-2-292,1 1 0,-36 0 0,31 3-254,-46 2-3421,44 8-1865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8:39.5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0 16067,'0'0'6251,"5"3"-5925,1-1-262,1 0 1,-1 0 0,1 0 0,-1-1 0,1 0 0,0 0-1,11 0 1,-16-1 474,-7-1-243,-5-1-459,0 0-1,-1 1 1,1 0-1,-13 1 1,19 0-558,-1 1 0,0-1 0,0 1 0,1 0 0,-1 1 0,0-1 0,-5 3 0,-10 10-7705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8:40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152 0 10786,'0'0'10571,"-17"26"-9855,-53 85 8,61-97-647,1 0 0,0 1-1,1-1 1,1 1 0,0 0 0,1 1 0,0 0 0,2-1 0,0 1 0,-2 24-1,16-37-65,4-5-136,-1 1 0,1-2 1,-1 0-1,0-1 0,22-9 0,-21 8-16,-1 0 1,1 0-1,0 2 0,0 0 0,26-2 0,-39 5 145,0 0-1,0 0 1,0 0 0,0 0-1,0 1 1,0-1-1,0 1 1,0 0-1,0-1 1,0 1-1,0 0 1,0 0-1,0 0 1,-1 0-1,1 1 1,0-1-1,-1 0 1,1 1-1,-1-1 1,1 1-1,-1-1 1,0 1 0,0 0-1,0 0 1,0-1-1,0 1 1,0 0-1,0 0 1,0 0-1,-1 0 1,1 3-1,1 7 73,0 0 0,-1 0 0,-1 0 0,-1 18 0,1-7-14,0-13-10,-1 0 0,0-1 0,0 1 0,-1-1 0,0 1 0,0-1 0,-6 12 0,7-17-92,-1-1 0,0 1 1,0 0-1,0-1 0,0 0 0,-1 1 1,1-1-1,-1 0 0,0 0 0,0-1 1,0 1-1,0 0 0,-1-1 1,1 0-1,-1 0 0,1 0 0,-1 0 1,0-1-1,0 1 0,-5 0 0,-4 0-1314,0-1 0,1 0 1,-25-3-1,2-3-4640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8:41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 6705,'0'0'4533,"29"-1"-2788,15-2-1066,111-2 6245,-113 9-6650,-25 4-1,-12-5-56,0-1 0,0 0 0,1 1-1,-1-2 1,1 1 0,-1-1-1,1 0 1,-1 0 0,1 0-1,7-1 1,12 0-222,1 0-16,0 0 1,0 2-1,43 7 0,-27-5 77,-41-4-68,-12 0 117,3 2-112,0 0 0,0 1-1,1-1 1,-1 1-1,1 1 1,0-1 0,0 1-1,0 1 1,1-1 0,-1 1-1,1 0 1,0 1-1,1-1 1,-1 1 0,1 0-1,0 1 1,1-1-1,-7 13 1,-3 4 19,2 1 0,1 0-1,1 1 1,-9 32 0,14-43 59,2-2-31,-1 0-1,1 0 1,1 0 0,-1 19-1,22-31 12,-7-2-126,1-1 0,-1-1 0,0 0 0,21-10 0,-22 9-20,-1 0 1,1 1 0,-1 0-1,1 1 1,0 0-1,1 1 1,19-2-1,-30 4 93,1 1 1,-1-1-1,1 0 0,-1 1 0,1-1 1,-1 1-1,1-1 0,-1 1 1,1 0-1,-1-1 0,0 1 0,1 0 1,-1 0-1,0 0 0,0 0 0,0 0 1,0 1-1,0-1 0,0 0 0,0 0 1,0 1-1,0-1 0,0 0 0,-1 1 1,1-1-1,-1 1 0,1-1 0,-1 1 1,1-1-1,-1 1 0,0 2 0,3 60 302,-3-50-109,0 4-108,0-1 1,-2 0-1,0 0 1,-1 0-1,-7 25 1,8-35-75,-1 0 1,0 0 0,-1 0 0,0 0-1,0-1 1,0 1 0,-1-1 0,1 0-1,-2 0 1,1-1 0,-1 1-1,1-1 1,-1 0 0,-13 7 0,15-10-222,1 0 0,-1-1 1,0 1-1,0-1 0,0 1 1,0-1-1,0-1 0,0 1 0,0 0 1,0-1-1,0 0 0,0 0 1,-1 0-1,1-1 0,0 1 1,0-1-1,0 0 0,0 0 0,0-1 1,0 1-1,1-1 0,-1 1 1,0-1-1,1-1 0,-1 1 1,1 0-1,0-1 0,-1 0 0,1 1 1,-2-5-1,-19-28-4558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8:41.4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50 15643,'0'0'2474,"35"-1"-2330,115 1 252,-137 1-282,1-1 0,-1 2 0,0 0-1,0 0 1,0 1 0,0 1 0,19 8 0,-23-7 29,0 0 0,-1 0 0,1 1 1,-1 1-1,0-1 0,-1 1 0,10 11 1,-12-11 15,0 0 1,-1 0 0,1 0 0,-1 1-1,-1-1 1,0 1 0,0 0 0,0 0-1,-1 0 1,0 0 0,-1 1 0,1-1-1,-2 1 1,1-1 0,-1 0-1,-1 1 1,-2 16 0,-3 9 322,-2 1 1,-23 62-1,23-73-386,2-9-63,1 0 0,0 1-1,1-1 1,1 1 0,0 0 0,0 28-1,3-42-21,0-1 0,0 0-1,1 1 1,-1-1 0,0 1-1,1-1 1,-1 1-1,1-1 1,-1 0 0,1 1-1,0-1 1,0 0 0,0 1-1,0-1 1,-1 0-1,1 0 1,1 0 0,-1 0-1,0 0 1,0 0 0,0 0-1,0 0 1,1-1-1,1 2 1,1 0 4,1-1 1,-1 0-1,0 0 1,1 0-1,-1 0 1,1-1-1,-1 0 1,7 0-1,2-1 3,0-1-1,0 0 1,0 0-1,-1-1 0,17-7 1,-12 2-15,0-1 0,-1-1 0,0 0 0,-1-1 0,0-1 0,-1 0 0,0-1 0,-1 0 0,0-2 0,-1 1 0,-1-1 0,0-1 0,16-32 0,-17 27-17,-1 1 1,-1-1-1,-1-1 0,-1 1 1,-1-1-1,0 0 1,-2-1-1,-1 1 0,-1 0 1,0-1-1,-5-31 0,4 47 25,-1 1 0,-1 0 0,1 0 0,-1 1 0,0-1 0,0 0 0,-1 1 0,1-1 0,-1 1 0,-1 0 0,1-1-1,-1 2 1,0-1 0,0 0 0,0 1 0,0 0 0,-1 0 0,0 0 0,-8-5 0,5 5-170,0 0 1,0 0-1,0 1 1,-1 0-1,-10-2 1,-47-2-4399,57 7-1364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8:41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19492,'0'0'5593,"228"6"-5505,-141-1-88,-3-2 0,-14 6-600,-21 11-1776,-24-2-3001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8:42.2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18940,'0'0'6769,"213"-3"-6400,-114-8-369,7-4-369,29 7-391,-29 2-3449,-22 6-5425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8:42.5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335 307 12683,'0'0'8195,"-4"-27"-6975,-3-10-735,2 11-30,1-1 0,1 1 1,1-43-1,1 64-384,1 0 1,0 0-1,1 0 1,-1 1-1,1-1 1,0 0-1,0 1 0,1-1 1,-1 0-1,1 1 1,0 0-1,3-5 1,-3 6-56,0 1 0,1-1 0,-1 1 0,1 0 0,-1 0 0,1 0 0,0 0 0,0 1 0,0-1 0,0 1 0,0 0 0,0 0 0,0 0 0,0 0 0,0 0 0,1 0 0,-1 1 0,6 0 0,-5-1-17,1 1 0,-1 0-1,0 0 1,1 0-1,-1 1 1,1-1 0,-1 1-1,1 0 1,-1 0-1,0 1 1,0-1 0,0 1-1,0 0 1,0 0-1,0 1 1,0-1 0,6 6-1,-6-3 1,0-1-1,0 2 1,0-1-1,0 0 0,-1 1 1,0-1-1,0 1 1,-1 0-1,1 0 1,-1 0-1,1 8 1,1 7 3,-2 0 1,0 0 0,-1-1 0,-1 1 0,-1 0 0,-7 39-1,2-33 31,-2 0-1,0 0 0,-2-1 1,-1 0-1,-1 0 0,-26 39 0,-3-4-211,-71 79-1,3-26-1516,30-38-2831,8-10-3864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28:42.8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6 226 17476,'0'0'6337,"87"-78"-6337,-74 37-408,-10 1 408,-3 8-96,0 9 192,-38 14-192,2 6-760,1 3-3785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1-25T07:42:29.86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1983 11136 411 0,'0'0'68'0,"0"0"-20"16,0 0-47-16,0 0 171 15,0 0 55-15,0 0-157 16,14 0-3-16,-14 0 44 16,0 0 30-16,2 0 21 15,-2 0-120-15,0 0-17 16,2 0-23-16,-2 0 19 16,0 0-34-16,0 0 13 15,0 0 0-15,0 0 8 16,0 0 5-16,0 0 26 15,0 0 88-15,0 0-19 16,0 0 18-16,0 0-63 0,0 0-56 16,0 0 55-16,0 0-61 15,0 0 25-15,0 0 12 16,0 0 2-16,0 0 58 16,0-5-98-16,2-1 7 15,-2 3 37-15,0 0-38 16,0 1 14-16,0 2 12 15,0 0-26-15,0 0 97 16,0 0-75-16,-12 0-18 16,-11 0 7-16,-6 0-17 15,-7 16 0-15,-2 6 0 16,-2 8 11-16,0 6 1 16,7 0-12-16,4 3-11 0,6-2-2 15,13 2 14-15,2-6-1 16,8-1 0-16,0-4 8 15,14-5-44-15,15-5 18 16,11-6-65-16,7-7-48 16,20-5-77-16,-13-3-191 15,-10-11-622-15</inkml:trace>
  <inkml:trace contextRef="#ctx0" brushRef="#br0" timeOffset="360.95">1894 11261 451 0,'0'0'1089'16,"0"0"-948"-16,0 0-64 16,0 0 70-16,0 0-39 15,0 0-17-15,0 0-91 16,70-15 7-16,-26 8 1 15,3 1-8-15,-1-1 0 16,-3 2-1-16,-7-1 12 16,-9 6-13-16,-10 0 2 15,-5 0 0-15,-10 2 19 16,-2 16-8-16,0 7 38 16,0 7 38-16,-10 1-50 15,-3 3 43-15,3-1-80 0,0-1 6 16,3-4 3-1,5-2-9-15,2-2-25 0,0-6-96 16,0-11-178-16,13-4-182 16,1-5-551-16</inkml:trace>
  <inkml:trace contextRef="#ctx0" brushRef="#br0" timeOffset="818.95">2429 11277 1144 0,'0'0'724'16,"0"0"-651"-16,0 0 3 0,0 0-22 16,0 0 8-1,0 0 38-15,0 0-52 0,-51 113-4 16,51-93-44-16,0-3 18 16,11-2-30-16,16-7 12 15,4-4-42-15,3-4 5 16,-1 0-60-16,-4-3 9 15,-9-4-28-15,-6-1 9 16,-12-1 106-16,-2 1-29 16,-2 1 30-16,-19-4-10 15,2 2 20-15,0-2 43 16,3 3-17-16,10 0-23 16,6 1 100-16,0-4-109 0,4-1-3 15,21 0-2 1,4 3 2-16,2-1-7 0,2 6 6 15,-1 1 0-15,-5 3 18 16,-7 0-17-16,-5 13 31 16,-8 7 45-16,-2 5-39 15,-5 6 50-15,0-1-81 16,0 0 12-16,-5-2-1 16,-4-2-18-16,2-6-13 15,1-4-51-15,-1-6-131 16,2-6-81-16,-1-4-416 0</inkml:trace>
  <inkml:trace contextRef="#ctx0" brushRef="#br0" timeOffset="969.57">2697 11122 1802 0,'0'0'335'15,"0"0"-271"-15,0 0 16 16,0 0-80-16,0 0-37 15,0 0-37-15,-29 125-246 16,20-79-493-16</inkml:trace>
  <inkml:trace contextRef="#ctx0" brushRef="#br0" timeOffset="1066.6">2572 11668 484 0,'0'0'1274'0,"0"0"-1027"15,0 0-216-15,0 0-31 16,0 0-262-16,0 0-889 0</inkml:trace>
  <inkml:trace contextRef="#ctx0" brushRef="#br0" timeOffset="1833">3140 11819 175 0,'0'0'249'0,"0"0"924"16,0 0-994-1,0 0-34-15,0 0-38 0,0 0-79 16,0 0 15-16,83-130-43 16,-36 76 7-16,1-6-7 15,4-4-22-15,-5 3-3 16,-3-1 6-16,-8 6 4 16,-9 5 13-16,-11 16 4 15,-8 8 25-15,-5 15 17 16,-3 10 18-16,0 2 38 15,-13 18-87-15,-6 19-12 16,-1 4 77-16,7 5-32 16,7 0 13-16,6-3-59 15,0-7 18-15,13-8 0 16,13-8-18-16,12-10 0 0,5-8-8 16,3-2 8-16,6-10 0 15,-6-15-118-15,-1-10-43 16,-7-4 101-16,-5-3-69 15,-8-4 45-15,-10 4 34 16,-3 6 41-16,-8 10 9 16,-4 10 128-16,0 8 32 15,0 8 44-15,0 0-140 16,0 4-29-16,0 18-8 16,-6 10-21-16,-4 10 56 15,4 5-62-15,-1 3 8 16,5 0-35-16,2 6-77 15,0-14-173-15,4-14-540 0</inkml:trace>
  <inkml:trace contextRef="#ctx0" brushRef="#br0" timeOffset="2088.9">4005 11668 1053 0,'0'0'591'15,"0"0"-511"-15,0 0-74 16,0 0 19-16,0 0-25 16,61-104-9-16,-41 69 3 15,-5 0-11-15,-1 6 17 0,-5 8 4 16,-7 9 59 0,0 7 221-16,-2 5-173 0,0 12-83 15,0 21 10-15,-9 13-37 16,2 5-1-16,0 18-45 15,5-14-302-15,2-13-595 16</inkml:trace>
  <inkml:trace contextRef="#ctx0" brushRef="#br0" timeOffset="2269.53">4335 11555 411 0,'0'0'1548'16,"0"0"-1403"-16,0 0-132 0,0 0 12 16,0 0-16-16,-74 129 3 15,41-69-12-15,4-10-189 16,2-11-407-16</inkml:trace>
  <inkml:trace contextRef="#ctx0" brushRef="#br0" timeOffset="2967.06">4464 11783 1923 0,'0'0'349'16,"0"0"-225"-16,0 0-109 0,0 0-15 15,0 0 33-15,0 0-23 16,125-143 27-16,-78 92-37 16,0-4 0-16,0 1 2 15,-5 0-2-15,-7 1-2 16,-6 8-11-16,-8 6 26 15,-10 13-7-15,-4 12-6 16,-5 11 0-16,-2 3-28 16,0 7 28-16,-4 24 0 15,-8 10 7-15,4 6-1 16,3 3 19-16,5-7-25 16,0-4 0-16,11-9-3 15,12-9 3-15,3-8-19 0,6-9 10 16,3-4-41-16,1-8 13 15,-1-18-111-15,-4-10-56 16,-2-8 11-16,-4-7-80 16,-5 2 63-16,-7 2 133 15,-4 9 77-15,-2 16 242 16,-7 10 111-16,0 12-137 16,0 0-75-16,0 21-122 15,-2 8 44-15,-5 10-10 16,0 1-40-16,1 6 35 15,4 12-48-15,0-10-143 16,2-13-251-16</inkml:trace>
  <inkml:trace contextRef="#ctx0" brushRef="#br0" timeOffset="3537.19">5351 11530 643 0,'0'0'281'0,"0"0"-58"15,0 0-15-15,0 0-77 16,0 0 0-16,0 0-71 16,0 0-52-16,-10 2 76 15,10-2-58-15,0 0 16 16,0 0 24-16,0 0-41 16,0 0 44-16,0 0-21 15,0 0-27-15,0 0 76 16,0 0-84-16,0 0 30 15,0 0 3-15,0 0-46 16,0 0 62-16,0 0-41 16,0 0-8-16,0 0 72 15,0 0-83-15,0 0 24 0,0 0-17 16,0 0 16-16,0 0-13 16,0 0-12-16,0 0 0 15,0 0-9-15,-5 8 19 16,-9 7 10-16,-5 6 64 15,-4 4-82-15,-1-4 87 16,6-3-89-16,9-8 0 16,7 0-15-16,2-3 15 15,11-2-7-15,17-1-9 16,11-1-68-16,23-3 65 16,-6 0-253-16,-9 0-373 0</inkml:trace>
  <inkml:trace contextRef="#ctx0" brushRef="#br0" timeOffset="4701.71">6101 11011 1262 0,'0'0'331'16,"0"0"-232"-16,0 0-22 15,0 0 69-15,0 0-65 16,0 0-17-16,0 0 11 16,-44 106-44-16,25-43 123 15,1 8-93-15,1 3-6 16,3-1 17-16,3-6-71 15,5-2 41-15,4-11-42 16,2-8 28-16,0-9-16 16,12-10-12-16,9-9-3 15,4-8-15-15,4-7-6 16,6-3 23-16,5-13-61 16,0-15-101-16,-2-8 120 0,-4-2-60 15,-11 4 72-15,-7 6 31 16,-7 10 12-16,-9 10 101 15,0 8 40-15,-13 0-95 16,-14 12 25-16,-6 12-83 16,0 7 0-16,4-2 0 15,6 1 18-15,10-6-13 16,8-3-5-16,5-7-72 16,0-9 60-16,14-5-109 15,10 0 48-15,10-12-41 16,1-15-160-16,1-2 47 15,-5-1 37-15,-6 6 121 16,-9 10 69-16,-10 6 74 16,-6 8 62-16,0 0 1 0,0 16-42 15,-16 6 46-15,3 2-76 16,5-6-43-16,0-2 29 16,8-8-51-16,0-7-2 15,8-1-11-15,13 0-58 16,6-11-2-16,6-9-142 15,-1-4 30-15,-1 0 142 16,-4 6 13-16,-7 4 30 16,-7 7 89-16,-7 7-27 15,-6 3 80-15,0 19-7 16,0 2-43-16,-6 5 5 16,-3-6-71-16,3-3-9 0,2-6-17 15,1-8 14-15,3-2-12 16,0-4-2-16,9 0-39 15,10-10 38-15,6-8-107 16,2-2 9-16,0-2 54 16,-2 6 36-16,-1 3-18 15,-4 13 27-15,-4 0 0 16,-5 3 21-16,-2 17-21 16,-7 4 37-16,-2 0-37 15,0 0-43-15,0-2 42 16,-7-10-189-16,-6-3-167 15,-3-8-600-15</inkml:trace>
  <inkml:trace contextRef="#ctx0" brushRef="#br0" timeOffset="4899.67">6181 11396 1568 0,'0'0'266'0,"0"0"-162"16,0 0-101-16,0 0 4 16,0 0 59-16,0 0-57 15,132 4-5-15,-122 6-4 16,-2-4-184-16,-8-4-204 0</inkml:trace>
  <inkml:trace contextRef="#ctx0" brushRef="#br0" timeOffset="4994.64">6479 11180 829 0,'0'0'536'0,"0"0"-359"16,152 0-177-16,-92 13-348 0</inkml:trace>
  <inkml:trace contextRef="#ctx0" brushRef="#br0" timeOffset="6074.46">7012 11937 856 0,'0'0'1202'0,"0"0"-1156"0,0 0 8 16,0 0-77-16,146-123 23 15,-88 62 0-15,2-10-1 16,-2-3 13-16,-5-2-14 16,-8 2 2-16,-14 6 0 15,-12 10-3-15,-9 10 14 16,-8 13 18-16,-2 17 88 16,0 13-19-16,0 5-15 15,-16 25-83-15,-1 21 0 16,-4 15 39-16,8 7-38 15,4 6 11-15,9-5-12 16,0-3 27-16,2-12-24 16,18-13-3-16,5-10-9 0,4-13-12 15,4-17 8 1,5-1 1-16,0-15-27 0,0-17-109 16,-2-5 129-16,-9 1-58 15,-8 9 19-15,-9 7 58 16,-6 13 6-16,-4 7 39 15,0 4-45-15,-2 22 11 16,-8 6 68-16,2 7-70 16,5-3-8-16,3-4 16 15,0-6-6-15,14-8-22 16,6-12-23-16,5-6-93 16,1-2-7-16,3-24-201 0,-4-6-158 15,-3-7 267-15,-4 2 73 16,-5 2 153-16,-6 9 204 15,-5 8 105-15,-2 12 71 16,0 6-200-16,0 4-111 16,0 23 4-16,-6 2-35 15,-4 3 16-15,4 1-54 16,2-9-18-16,-1-6-2 16,3-9-47-16,0-9-67 15,2 0 15-15,0-12-73 16,0-13-64-16,2-10 168 15,15-1 88-15,6 4 48 16,2 2-19-16,4 9 8 16,-2 7 72-16,-4 8 21 15,0 6 15-15,-7 0-83 0,-3 11-32 16,-9 10 96 0,-2 0-53-16,-2 4 7 0,0 0-9 15,0-1-70-15,0-2 72 16,8-5-73-16,3-5 0 15,9-6 18-15,4-6-18 16,7 0-15-16,-2-10-21 16,-2-12-57-16,-7-5 83 15,-11-3-33-15,-9 4 43 16,0 2 14-16,-17 6 37 16,-8 8 19-16,-4 10-62 15,-2 0 26-15,4 10-68 16,4 15-25-16,10-6-262 0,7-5-433 15</inkml:trace>
  <inkml:trace contextRef="#ctx0" brushRef="#br0" timeOffset="6262.84">8265 11373 1360 0,'0'0'248'0,"0"0"-210"16,0 0-15-16,0 0-4 16,-33 135 81-16,28-95-100 15,5 4 0-15,0-12-149 0,0-8-1148 16</inkml:trace>
  <inkml:trace contextRef="#ctx0" brushRef="#br0" timeOffset="6517.46">8457 11396 1041 0,'0'0'497'16,"0"0"-297"-16,-11 108-35 15,11-57 9-15,0 4-119 0,0-3-45 16,0-4 30-16,0-5-40 16,0-9-7-16,0-9-57 15,0-14-183-15,0-9 29 16,-9-2-178-16</inkml:trace>
  <inkml:trace contextRef="#ctx0" brushRef="#br0" timeOffset="6654.04">8346 11458 1235 0,'0'0'690'0,"0"0"-461"16,0 0-76-16,0 0-104 15,142-44-31-15,-104 44-36 16,-5 23 5-16,-10 12-209 0,-14 3-529 16</inkml:trace>
  <inkml:trace contextRef="#ctx0" brushRef="#br0" timeOffset="6760.94">8067 12078 2049 0,'0'0'123'15,"0"0"-123"-15,0 0-866 0</inkml:trace>
  <inkml:trace contextRef="#ctx0" brushRef="#br0" timeOffset="8297.99">9106 11119 940 0,'0'0'360'0,"0"0"-178"0,0 0-110 16,0 0 113-16,0 0-19 16,0 0-36-16,0 0-21 15,6-75-68-15,-6 75 43 16,0 4-70-16,0 23 6 16,0 15 42-16,-4 14-11 15,-5 11-11-15,0 4 13 16,2-3-51-16,1-5 68 15,3-8-70-15,1-4 1 16,2-9 17-16,0-6-17 16,2-6-1-16,14-7 0 15,4-8 12-15,7-9-48 0,8-6 36 16,5 0-70-16,3-18 42 16,-3-12-87-16,-5-4 44 15,-8-2 51-15,-9 6 20 16,-11 4 3-16,-7 10-2 15,0 10 63-15,-9 6 50 16,-15 4-105-16,-5 24 11 16,0 8-20-16,4 2 28 15,5 2-10-15,9-8-18 16,9-6 0-16,2-9-18 16,2-7 5-16,20-10-26 15,9 0-26-15,5-10-78 16,2-15 2-16,0-3-92 15,-7 0 76-15,-4 6 108 0,-10 6 49 16,-5 11 7-16,-7 5 35 16,-5 7 15-16,0 18 106 15,0 6-116-15,0 1-28 16,0-2-16-16,0-5-3 16,0-15-66-16,0-8-161 15,0-2-438-15</inkml:trace>
  <inkml:trace contextRef="#ctx0" brushRef="#br0" timeOffset="8419.27">9429 11388 1495 0,'0'0'357'0,"0"0"-256"0,0 0-61 16,138-78-40-16,-62 75-2 16,-16 3-204-16,-5 0-565 0</inkml:trace>
  <inkml:trace contextRef="#ctx0" brushRef="#br0" timeOffset="8636.79">10213 11214 1416 0,'0'0'369'16,"0"0"-317"-16,0 0-50 15,0 0 169-15,-28 121-23 16,14-58 18-16,3 4-46 0,4 4-99 15,5 1 62-15,2-4-83 16,0-5 0-16,9-9-22 16,6-8-15-16,6-8-109 15,-4-11-67-15,-3-16-451 0</inkml:trace>
  <inkml:trace contextRef="#ctx0" brushRef="#br0" timeOffset="8794.93">9926 11601 1661 0,'0'0'257'0,"0"0"-168"15,123-25-89-15,-59 15-120 0,5-1 79 16,5-1-85 0,26-17-79-16,-17 5-102 0,-17-2-547 0</inkml:trace>
  <inkml:trace contextRef="#ctx0" brushRef="#br0" timeOffset="8958.06">10653 11296 1395 0,'0'0'349'0,"0"0"-242"15,0 0-19-15,-129 138 69 16,77-66-81-16,3 6 25 16,2 5-8-16,8-6-92 15,6-7 6-15,14-9-7 16,10-13-121-16,9-12 4 15,7-14-236-15,14-12-377 0</inkml:trace>
  <inkml:trace contextRef="#ctx0" brushRef="#br0" timeOffset="9154.2">10867 11682 1347 0,'0'0'492'0,"0"0"-381"16,0 0-111-16,0 0 7 15,0 0-7-15,-145 62 72 16,103-30-50-16,6 1 50 16,11-3-72-16,14-6-46 15,8-8-2-15,3-10-90 16,25-6-22-16,8-13-124 0,-1-12-524 0</inkml:trace>
  <inkml:trace contextRef="#ctx0" brushRef="#br0" timeOffset="9377.94">10867 11682 487 0,'-16'16'910'16,"16"25"-540"-16,-3 11-243 16,-7 14-90-16,-5 7 21 15,-4-4-11-15,-1-2 16 16,-2-10-47-16,-10-4-7 16,-3-11 34-16,-7-10-42 15,0-10-1-15,-1-12 40 16,9-10-34-16,12 0 73 15,13-18-58-15,9-16-15 16,23-9 64-16,25-8-70 16,22-3-29-16,53-29-58 0,-15 17-204 15,-10 5-596-15</inkml:trace>
  <inkml:trace contextRef="#ctx0" brushRef="#br0" timeOffset="12248.93">11698 11284 1088 0,'0'0'259'0,"0"0"-101"16,0 0 34-16,0 0-37 15,0 0 9-15,0 0-38 16,0 0-125-16,-7 31 85 16,-1 18-31-16,-1 10 4 15,2 6 28-15,2-1-75 16,5-3 12-16,0-7-24 15,0-9 16-15,5-3-7 16,8-5-9-16,3-9-99 0,8-8-27 16,-1-8-164-16,-8-12-273 15</inkml:trace>
  <inkml:trace contextRef="#ctx0" brushRef="#br0" timeOffset="12403.76">11467 11642 854 0,'0'0'973'16,"0"0"-749"-16,0 0-159 16,0 0-56-16,145-28 17 15,-77 22-26-15,3-1-31 16,19-5 21-16,-17 1-239 16,-15-3-307-16</inkml:trace>
  <inkml:trace contextRef="#ctx0" brushRef="#br0" timeOffset="12600.93">12148 11238 725 0,'0'0'852'0,"0"0"-626"16,0 0-165-16,-42 117 106 16,11-49-27-16,-7 9-43 15,0 1 63-15,2-2-160 16,3-4 27-16,6-9-55 15,10-12-3-15,12-12-110 16,5-17-169-16,0-16-518 0</inkml:trace>
  <inkml:trace contextRef="#ctx0" brushRef="#br0" timeOffset="13012.22">12349 11135 1337 0,'0'0'308'0,"0"0"-224"15,0 0 1-15,0 0 82 16,-20 150-6-16,11-81 6 16,1 4-94-16,0 2 71 15,4-1-117-15,-1-3-19 0,1-10 31 16,2-4-37-16,0-11 23 15,0-11-25-15,0-9 0 16,2-13-30-16,0-9 30 16,0-4-22-16,0-8 7 15,6-26 12-15,21-12-138 16,6-8 36-16,7 1 78 16,5 13-1-16,-3 14 50 15,-2 13-22-15,-7 13 27 16,-8 3-14-16,-13 23 69 15,-12 9-47-15,-8 7-13 16,-27 8 54-16,-12 2-76 16,-6-3-7-16,-5-3-56 15,-9-7-119-15,13-13-142 16,12-10-887-16</inkml:trace>
  <inkml:trace contextRef="#ctx0" brushRef="#br0" timeOffset="15939.84">13315 11388 806 0,'0'0'411'16,"0"0"-211"-16,0 0-17 15,0 0-81-15,0 0 2 16,0 0 22-16,0 0-74 15,-10-7 68-15,10 7-92 16,0 0-14-16,0-2 62 16,0 2-64-16,0-1 19 15,0-4-26-15,0-3 18 0,0-2 1 16,2-3-24-16,-2-1-3 16,0 0-6-16,0 4 9 15,-8 2-9-15,-13 4 9 16,-5 4 0-16,-3 0 9 15,-2 12-9-15,2 16 0 16,6 8 17-16,7 10 3 16,10 4 21-16,6 3-36 15,0-2 21-15,9-4 16 16,7-2-42-16,-3-9 0 16,-4-7 1-16,-2-7 14 15,-7-11 2-15,0-1-17 16,0-5 0-16,-21-2 38 0,-6 0-37 15,-2-3-1 1,0 0 12-16,8-3 6 0,7-12-25 16,14-3 7-16,0-8-131 15,27-2 85-15,20-2-49 16,13 1 21-16,9 3 20 16,4 2-26-16,-1 6 45 15,-7 2-7-15,-12 2 36 16,-13 5 6-16,-15 4 9 15,-12 4 56-15,-13 1 7 16,0 3-24-16,-20 20 58 16,-16 10-2-16,-6 5-78 15,0 0 31-15,6-8-48 16,12-7-9-16,12-11 0 0,12-7-32 16,0-5 31-16,20 0-127 15,18-17 53-15,7-12 1 16,-3-3-128-16,-4 2 65 15,-9 2 80-15,-11 8 57 16,-9 12 44-16,-7 8 79 16,-2 0-32-16,0 20 4 15,-11 10-18-15,-3 4 7 16,6 3-10-16,3-8-74 16,5-2 59-16,0-9-59 15,15-6 0-15,12-10-13 16,7-2-21-16,4-4-25 15,0-20-85-15,-3-8-120 0,-6-3 100 16,-6 1-57-16,-8 9 103 16,-9 8 118-16,-2 11 138 15,-4 6 44-15,0 11-77 16,0 21 49-16,0 6 31 16,0-2-134-16,0-3-17 15,8-6 2-15,9-9-30 16,6-10 9-16,6-8-15 15,-2-4-80-15,2-24 7 16,-4-8-240-16,-3-7-40 16,-5-3 63-16,0 2 105 15,-7 7 185-15,1 8 0 16,-3 17 283-16,-6 12 21 0,0 4-211 16,-2 33-4-16,0 14-10 15,0 37-79-15,0-9-12 16,0-15-375-16</inkml:trace>
  <inkml:trace contextRef="#ctx0" brushRef="#br0" timeOffset="16673.9">14756 11465 1230 0,'0'0'641'0,"0"0"-519"16,0 0-122 0,0 0 0-16,0 0 5 0,-31 143 143 15,25-97-114-15,1-6-8 16,3-9-10-16,0-12 1 15,2-7-3-15,0-7-14 16,0-5 0-16,0-3 34 16,4-20-34-16,12-14-69 15,8-5-6-15,3-1-14 16,4 2 15-16,3 12-5 16,1 9 67-16,1 11-14 15,0 9 37-15,-5 0-11 16,0 0 85-16,-4 4-58 15,-7 1 38-15,-6 1-65 16,-8-5 2-16,-4 1 11 0,-2 0 5 16,0 0 7-16,-16 5 12 15,-5 5-20-15,-6 5 13 16,0 7-30-16,4 2 0 16,8 2-12-16,3-5 12 15,12-3 0-15,0-13-10 16,8-7-14-16,13 0-19 15,9-20-27-15,-1-10-231 16,-3-2-95-16,-1-2 144 16,-10 8 252-16,-3 8 48 15,-6 12 143-15,-1 6-7 16,-3 9-123-16,0 24 41 0,2 12-30 16,10 14-72-16,-3-6-112 15,3-15-861-15</inkml:trace>
  <inkml:trace contextRef="#ctx0" brushRef="#br0" timeOffset="18475.45">15782 11279 1083 0,'0'0'321'15,"0"0"-119"-15,0 0-52 16,0 0 29-16,0 0-103 16,0 0-53-16,0 0 46 15,0-6-54-15,0 51 28 16,0 10 88-16,0 11-104 0,0 5 59 16,0-5-86-16,-2-4 1 15,0-6 1-15,2-7-2 16,0-9-2-16,0-9-82 15,-2-5-112-15,-6-11-11 16,2-10-196-16,-5-5-273 0</inkml:trace>
  <inkml:trace contextRef="#ctx0" brushRef="#br0" timeOffset="19078.05">15614 11589 844 0,'0'0'679'0,"0"0"-505"16,0 0-113-16,0 0-61 0,152-63 20 15,-98 63 20-15,2 0-30 16,-3 20 43-16,-6 12 55 16,-12 8-52-16,-10 2 16 15,-11 3-28-15,-10-6-38 16,-4-3 80-16,0-7-85 16,-6-9-1-16,-8-9 21 15,1-5-13-15,1-6-16 16,5-7 7-16,7-21-104 15,0-8 65-15,25-6-67 16,8-1 38-16,7 9 51 16,1 8 11-16,-5 14-6 15,-3 8 13-15,-6 4 0 0,-2 0 15 16,-8 4-7 0,-1 6-8-16,-5-2 6 0,-3-2 12 15,-2-4-6-15,-4 1-12 16,-2-3 0-16,0 0 36 15,0 0 1-15,0 0 27 16,0 0-15-16,0 7-37 16,0 7 10-16,0 8-22 15,0 6 0-15,0 2 18 16,8-2-11-16,3-6-7 16,5-8 0-16,5-10 13 15,0-4-57-15,4 0 17 16,-3-19-135-16,-2-7-52 15,0-5-57-15,-4-2 14 16,-3 2 121-16,-2 5 136 0,-3 6 27 16,-2 11 260-1,-2 6-45-15,-2 3-93 0,1 6-110 16,-3 18 100-16,0 7-46 16,0 2-77-16,0 2 49 15,0-2-65-15,0-4-27 16,0-7-54-16,0-7-160 15,0-12-308-15</inkml:trace>
  <inkml:trace contextRef="#ctx0" brushRef="#br0" timeOffset="19432.66">16685 11404 276 0,'0'0'280'0,"0"0"-123"16,0 0-53-16,0 0-51 15,0 0-51-15,0 0 2 16,0 0-4-16,24 19-56 16,-24-19 30-16,0 0-38 15,0 0 58-15,0 0 6 16,0 0 60-16,0 0 29 15,0 0-67-15,0 3-22 0,0-2 105 16,-2 2-25-16,-1-1 56 16,1 2 26-16,-4 2-57 15,-1 2 87-15,-2 4-124 16,-4 6-34-16,2 2 12 16,-3 3-46-16,-5 12-54 15,5-7-136-15,1-8-467 0</inkml:trace>
  <inkml:trace contextRef="#ctx0" brushRef="#br0" timeOffset="20008.07">16821 11558 332 0,'0'0'1068'16,"0"0"-930"-16,0 0-138 15,0 0 16-15,0 0 28 16,0 0 106-16,-67 110-48 16,58-80 9-16,2-2-106 15,7-7 15-15,0-5 2 16,0-6-22-16,2-8 0 15,12-2-6-15,3-2-35 16,4-20-35-16,1-4-104 16,1-5-89-16,0 1 95 0,0 6 79 15,-3 8 95 1,1 7 103-16,-4 9-36 0,1 0 56 16,4 0-34-16,3 11-7 15,4-2 25-15,4-2-83 16,-2-1-5-16,0-6-19 15,-4 0 22-15,-6 0-27 16,-6 0 5-16,-6-6-19 16,-7-1 6-16,-2-2 26 15,0 5-13-15,0 4 74 16,-9 0-73-16,-2 20 56 16,0 20-57-16,-1 13 13 0,2 13 50 15,1 5-32 1,-1 1 8-16,4-3-26 0,-3-9 8 15,1-5 1-15,-2-13-22 16,1-8-15-16,-1-10 14 16,-4-12-91-16,-6-12-41 15,4-2-85-15,1-18-499 0</inkml:trace>
  <inkml:trace contextRef="#ctx0" brushRef="#br0" timeOffset="20198.87">16957 11490 1644 0,'0'0'342'0,"0"0"-342"15,0 0 13 1,0 0 35-16,0 0-24 0,13 132 11 16,-15-90-16-16,-14-6-12 15,1-6-14-15,-14-9-106 16,4-11-142-16,0-10-153 0</inkml:trace>
  <inkml:trace contextRef="#ctx0" brushRef="#br0" timeOffset="20347.97">16646 11304 352 0,'0'0'1610'15,"0"0"-1260"-15,0 0-350 16,0 0-25-16,150-35 16 0,-92 33-32 15,25 0-33-15,-17 2-108 16,-8-2-560-16</inkml:trace>
  <inkml:trace contextRef="#ctx0" brushRef="#br0" timeOffset="22238.08">17904 11231 1035 0,'0'0'337'0,"0"0"-87"16,0 0-24-16,0 0-131 15,0 0 36-15,0 0-86 16,0 0-43-16,-12 42 58 16,6 18 57-16,-3 12-49 15,1 8-46-15,-2-7 8 16,2-3 4-16,1-5-34 15,1-11 0-15,3-7-25 16,3-8-27-16,0-9-102 16,0-12-147-16,7-12-339 0</inkml:trace>
  <inkml:trace contextRef="#ctx0" brushRef="#br0" timeOffset="22474.14">17782 11566 608 0,'0'0'1019'15,"0"0"-779"-15,0 0-198 16,0 0-1-16,116-55-41 16,-66 55 1-16,8 0 99 15,-4 15-82-15,-4 11 16 16,-13 6 20-16,-10 2-39 16,-14 4 55-16,-11-4-66 0,-2-2 9 15,0-7 38-15,-6-7-51 16,-5-8-48-16,1-10-37 15,10-17-81-15,0-16-206 16,0-8-713-16</inkml:trace>
  <inkml:trace contextRef="#ctx0" brushRef="#br0" timeOffset="22868.66">18330 11534 1147 0,'0'0'366'15,"0"0"-104"-15,-4 146-132 16,-8-87-20-16,1-9-9 15,0-13-60-15,4-12 47 16,3-9-88-16,4-11 10 16,0-5-31-16,2-3 14 15,20-23-32-15,7-8-83 0,7-8-105 16,1-3 102-16,2 5 20 16,-3 12 65-16,-7 14 40 15,-10 12 43-15,-5 2 82 16,-8 21 18-16,-6 9-68 15,0-1 66-15,0 1-90 16,0-7-4-16,-6-9 12 16,4-6-50-16,2-7 3 15,0-1-12-15,2-1-12 16,23-19-17-16,4-5-79 16,6-2 34-16,1 2 58 15,-5 8 16-15,-6 6-4 16,-8 11 4-16,-3 0 0 0,-10 18 69 15,-4 10-69-15,0 2 7 16,0 1-7-16,-16-4-38 16,-1-8-97-16,1-11-262 15</inkml:trace>
  <inkml:trace contextRef="#ctx0" brushRef="#br0" timeOffset="23022.93">18372 11275 1842 0,'0'0'307'16,"0"0"-187"-16,0 0-120 15,141-29-76-15,-50 29-22 0,-10 9-172 16,-6 8-360-16</inkml:trace>
  <inkml:trace contextRef="#ctx0" brushRef="#br0" timeOffset="23357.84">19269 11500 2080 0,'0'0'221'16,"0"0"-221"-16,0 0-26 15,0 0 26-15,0 0 20 16,0 0 41-16,0 0-34 16,81 140 56-16,-67-100-83 15,-3-6 0-15,-1-8-1 16,-4-8-11-16,-2-11-12 15,5-7-77-15,5 0-54 16,15-47-25-16,0 2-376 16,0-2-229-16</inkml:trace>
  <inkml:trace contextRef="#ctx0" brushRef="#br0" timeOffset="23957.81">19643 11444 1172 0,'0'0'821'0,"0"0"-638"15,0 0-137-15,0 0 38 0,-67 138-44 16,38-87 86-16,4-8-63 15,5-7-63-15,9-9 37 16,5-10-37-16,6-6 0 16,0-7-61-16,15-4-69 15,14-4 129-15,7-20-113 16,4-9-134-16,-2-4 50 16,-7 4 24-16,-6 3 122 15,-10 12 52-15,-8 10 173 16,-7 8 73-16,0 0-177 15,0 14-38-15,0 9 60 0,-2 0-61 16,2 0-1 0,0-6-29-16,19-5 20 0,10-8-10 15,12-4-10-15,3 0-40 16,4-18-10-16,-2-4-59 16,-8-3 0-16,-9-2 2 15,-13 5 77-15,-14 5 30 16,-2 8 98-16,-12 9 14 15,-14 0-16-15,-5 9-52 16,0 18 42-16,6 5-24 16,7 0-34-16,9 2 66 15,9-3-94-15,0-8 0 16,15-3 9-16,12-8 4 16,9-9-26-16,4-3-13 0,2-4-122 15,6-21 54-15,-4-4-100 16,-3-7-20-16,-8-3 24 15,-7 4 16-15,-12 9 174 16,-10 6 23-16,-4 15 246 16,0 5-7-16,-18 11-218 15,3 15 37-15,2 6 15 16,3-1-61-16,10 1 69 16,0-3-104-16,0-6 13 15,21-3-34-15,-1-5 21 16,4-9-49-16,0-6-30 15,-5 0-189-15,-11-13-42 0</inkml:trace>
  <inkml:trace contextRef="#ctx0" brushRef="#br0" timeOffset="24118.05">19944 11293 614 0,'0'0'1262'0,"0"0"-904"16,0 0-228-16,78-102-121 15,-47 91 60-15,1 11-69 16,-7 11-29-16,-8 75 3 16,-9-3-147-16,-8 5-350 0</inkml:trace>
  <inkml:trace contextRef="#ctx0" brushRef="#br0" timeOffset="24790.9">21107 11624 1448 0,'0'0'509'0,"0"0"-339"15,0 0-81-15,0 0-69 16,0 0-5-16,0 0-15 16,0 0 16-16,-129 16 61 15,96 24-72-15,6-2-4 0,6-5 13 16,13-11 1-16,8-8-30 15,0-8-10-15,14-6-21 16,15 0 7-16,6-25-77 16,3-8-169-16,0-12-8 15,-3-7-59-15,-4-6 178 16,-6-4 170-16,-5 2 4 16,-5 3 227-16,-5 11 30 15,-6 16 217-15,-4 10-192 16,0 12-74-16,0 8-64 15,0 0-144-15,0 4 7 16,0 25-32-16,0 14 25 16,-8 16 0-16,-4 9-7 0,3 0 17 15,3 0-29 1,2-8-2-16,0-8-141 0,4-6 32 16,0-14-195-16,0-15-292 0</inkml:trace>
  <inkml:trace contextRef="#ctx0" brushRef="#br0" timeOffset="25354.87">20808 11472 218 0,'0'0'1577'16,"0"0"-1354"-16,0 0-206 15,0 0-17-15,0 0 16 16,168-46 6-16,-97 46-22 15,7 0 3-15,5 6 50 0,-5 12-29 16,-4 6 15-16,-16 4-12 16,-12 4-20-16,-15 2 82 15,-13-1-88-15,-11 2 12 16,-7-3 36-16,0-6-48 16,0-6 12-16,-9-8-13 15,4-5-83-15,5-7 76 16,0 0-58-16,5-7-72 15,17-9-240-15,5 0 34 16,0 6 258-16,-5 8 85 0,-9 2 213 16,-3 4 81-1,-8 17-99-15,0 5-66 0,0-1-49 16,5 2-64-16,6-5 19 16,11-6-35-16,12-8 0 15,9-8-32-15,9 0 32 16,1-15-77-16,-4-10-42 15,-4-5-71-15,-11-5 74 16,-9 2-18-16,-12 0 131 16,-8 8 3-16,-7 8 181 15,0 13 87-15,0 4-134 16,-16 14-127-16,-2 20 54 16,1 14-39-16,-2 13-15 15,4 2 81-15,1 7-81 16,1-5 0-16,3-7-7 15,0-7-31-15,1-14 30 0,-7-12-139 16,6-11-171-16,-1-14-312 16</inkml:trace>
  <inkml:trace contextRef="#ctx0" brushRef="#br0" timeOffset="25515.45">21930 11073 2230 0,'0'0'274'16,"0"0"-274"-16,0 0 0 16,0 0-178-16,0 0 127 15,-140 178 28-15,90-87-202 0,10-11-599 16</inkml:trace>
  <inkml:trace contextRef="#ctx0" brushRef="#br0" timeOffset="26158.02">22746 11462 405 0,'0'0'699'0,"0"0"-573"15,0 0-45-15,-121 40 71 16,81 1 4-16,5 14 57 15,8 7-81-15,7 3-85 0,13-5 62 16,7-8-109 0,4-10 0-16,25-14 7 0,11-14 8 15,10-14-30-15,6-6-42 16,24-54-197-16,-13 2-49 16,-11-2-305-16</inkml:trace>
  <inkml:trace contextRef="#ctx0" brushRef="#br0" timeOffset="27073.91">23029 11233 854 0,'0'0'751'0,"0"0"-388"16,0 0-243-16,0 0-110 15,0 0 70-15,-58 145-11 16,40-73 6-16,7 1 65 16,7 2-106-16,4-9-12 15,0-9-22-15,13-13 20 0,9-12-55 16,7-17-17-16,3-13-81 15,1-2 12-15,0-12-124 16,-4-11-33-16,-6-3-16 16,-8 3 125-16,-9 7 169 15,-3 12 236-15,-3 4-40 16,0 7-41-16,0 16 0 16,-3 4-66-16,3 0-65 15,0-2-5-15,10-7 3 16,12-8-22-16,4-6-40 15,6-4 18-15,-1 0-108 16,-4-14-15-16,-5-4 25 0,-7 0 74 16,-5 6 46-1,-4 3 76-15,-6 9 105 0,0 0-61 16,0 17-92-16,0 19 70 16,0 14-63-16,-4 10-26 15,2 5 72-15,0-4-79 16,-3-1 11-16,-2-5 3 15,-4-9-14-15,0-10 16 16,0-9-18-16,2-12 0 16,5-11 32-16,4-4-30 15,0-19 3-15,22-22-5 16,16-13-56-16,13-16 46 16,23-27-86-16,-3 3-105 0,3-3-67 15,-3 5 86-15,-22 26 182 16,-9 6 21-16,-20 24 190 15,-20 19 150-15,-5 17-129 16,-28 0-204-16,-5 25 32 16,-2 11-34-16,5 7 28 15,10 5-14-15,9-6-16 16,12-3 24-16,4-7-48 16,2-6 0-16,23-11-26 15,6-7 26-15,9-8-18 16,7 0-17-16,2-20-100 15,4-9 124-15,-1 0-98 16,-10 0-2-16,-11 7 100 16,-11 11-2-16,-11 8 13 15,-9 3 0-15,0 8 15 0,0 15 69 16,-9 3-77-16,-2-4 19 16,5-7 17-16,3-2-36 15,3-9 15-15,0-4-22 16,16 0 0-16,15 0-48 15,9-12 39-15,9-4-45 16,3-2 45-16,-2 4 9 16,-2 3-13-16,-9 10 13 15,-7 1 0-15,-8 0 45 16,-11 18-45-16,-5 4 0 16,-8 2 0-16,-2 2 11 15,-21-2-29-15,-8-4-63 0,-27-12-170 16,8-6-25-16,0-2-450 15</inkml:trace>
  <inkml:trace contextRef="#ctx0" brushRef="#br0" timeOffset="27217.62">23586 11364 1521 0,'0'0'539'15,"0"0"-442"-15,0 0-97 16,129-63 35-16,-90 59-35 15,3 4-8-15,-9 7-87 16,-8 0-303-16</inkml:trace>
  <inkml:trace contextRef="#ctx0" brushRef="#br0" timeOffset="28537.7">24745 11590 803 0,'0'0'554'16,"0"0"-460"-16,0 0-62 0,0 0 50 15,0 0-36-15,0 0 36 16,0 0 58-16,9 20-90 16,-9 3 52-16,0-4-91 15,-4 2 18-15,-1-1 25 16,3-6-54-16,0-4 28 16,0-2-28-16,2-4 0 15,-2-3 3-15,2 2-3 16,-3-3 0-16,3 0 13 15,-2 4-6-15,-2 2 15 16,-1 4-22-16,-2 2 0 16,1 3 17-16,-1 2-16 15,1-2 7-15,0-1 10 0,2 0-6 16,0-1 10 0,0-3-22-16,-1-1 0 0,3-2-3 15,2-3 3-15,0-2 0 16,0 0-6-16,0-2 21 15,0 0 16-15,0 0-30 16,0-15 6-16,13-10 1 16,10-10-8-16,3-2-9 15,6-3 7-15,3 1-66 16,1 7 67-16,-5 8-58 16,-4 8 38-16,-7 10 5 15,-5 6 16-15,-5 0 0 16,-6 15 0-16,-4 11 18 15,0 4 41-15,0 2-59 16,0 0 7-16,-2-2 13 0,0-2-19 16,2-6-1-16,0-4 0 15,0-4 15-15,17-7-12 16,12-7-3-16,9 0-39 16,9-3 39-16,5-17-75 15,-2-6 10-15,-3-6-13 16,-5-3-7-16,-11 0 64 15,-8 3 6-15,-14 3 15 16,-9 11 50-16,0 9 71 16,-11 6-37-16,-12 3-84 15,1 8 2-15,-2 16 1 16,6 10 14-16,5 5-17 0,3 9 43 16,6 3-21-16,4 6 27 15,0 2-49-15,0-4 22 16,-2-1 38-16,-5-5-59 15,-7-10 7-15,-1-6 22 16,-5-9-29-16,1-7 43 16,-2-10-44-16,3-5 6 15,1-2-9-15,1 0 3 16,5-9-128-16,11-23-79 16,0 5-150-16,0 3-295 0</inkml:trace>
  <inkml:trace contextRef="#ctx0" brushRef="#br0" timeOffset="28838.91">25671 11633 1217 0,'0'0'281'0,"0"0"-122"15,0 0-76-15,0 0-82 16,0 0 182-16,-132 56-44 16,96-16-57-16,3 2 13 15,8-2-66-15,6-5-8 16,9-9-21-16,6-9 12 16,4-9-46-16,0-8 34 15,4 0-48-15,19-6 47 0,6-18-113 16,4-10-69-16,21-20-89 15,-10 8-277-15,-6 7-118 0</inkml:trace>
  <inkml:trace contextRef="#ctx0" brushRef="#br0" timeOffset="29146.98">25671 11633 552 0,'15'40'275'15,"-15"-19"65"-15,-7 6-59 16,-3 3-89-16,0 2 39 16,4-1-161-16,6-5-18 15,0-3-3-15,10-5-39 16,19-8 38-16,12-8-48 15,8-2 0-15,9-6-32 16,4-21-7-16,-2-4-32 0,-2-11-32 16,-4-5-97-16,-10-4 8 15,-11-3-53-15,-8 3 77 16,-13 7 168-16,-8 12 226 16,-4 12 111-16,0 17-24 15,-4 3-250-15,-8 15-12 16,-3 19-31-16,1 10 11 15,3 8 72-15,1 4-89 16,0-2 17-16,1-3-31 16,1-8 31-16,-6-5-61 15,-3-13 30-15,-19-17-159 16,2-8-90-16,-2 0-575 0</inkml:trace>
  <inkml:trace contextRef="#ctx0" brushRef="#br0" timeOffset="29298.79">25418 11365 2107 0,'0'0'544'0,"0"0"-544"15,0 0 13-15,159-46-31 16,-86 41 13-16,6 2 4 16,29 3-152-16,-18 0-316 15,-16 0-865-15</inkml:trace>
  <inkml:trace contextRef="#ctx0" brushRef="#br0" timeOffset="33049.67">26965 11390 889 0,'0'0'498'16,"0"0"-382"-16,0 0-29 16,0 0 119-16,0 0-79 15,0 0-34-15,0 0-1 16,0 0-63-16,0 0 29 15,0 0-58-15,0 0 19 16,0-9 3-16,0 1-22 16,0-1 0-16,-4-1-1 15,0 2 11-15,-3-1 3 16,-1 4-13-16,-6 3 0 16,-7 2-16-16,-2 0 16 15,-9 5 0-15,-6 24 0 0,-4 11 6 16,0 10 19-1,1 7-25-15,8 7 1 0,6-4 87 16,12-5-82-16,5-5 15 16,10-10-21-16,0-8 21 15,8-5-5-15,18-13-16 16,8-7 0-16,6-7-29 16,1 0 24-16,5-21-50 15,-4-7 11-15,-5-4-65 16,-8 0 79-16,-6 2-33 15,-9 3 39-15,-6 8 24 16,-5 7 15-16,-3 3 36 16,0 9-24-16,0 0-3 15,0 6 11-15,-9 17-35 16,-5 5 0-16,3 2 46 16,3-2-37-16,2-6-1 15,6-4-8-15,0-7 10 0,0-1-9 16,18-7-1-16,7-3-17 15,4 0 8-15,5-13-36 16,-1-9 1-16,0-1 3 16,-2-4-5-16,-2 4 18 15,0 2 28-15,-4 5-3 16,0 4-6-16,2 4 18 16,-1 3-6-16,0 2-3 15,1 1 0-15,-6 2 0 16,-6 0 0-16,-8 0-2 0,-5 0-10 15,-2 0 24-15,0 0 6 16,-20 14-18-16,-11 8 1 16,-5 9 85-16,-1 2-77 15,2 0 4-15,10-6 17 16,6-7-23-16,11-7 26 16,8-7-33-16,0-6 0 15,10 0-24-15,15 0 24 16,9-14-19-16,-1-4-18 15,0-2-14-15,-4 2 36 16,-4 3 3-16,-8 10 12 16,-3 5-15-16,-3 0 15 15,-5 12 0-15,-3 10 2 16,0 4 15-16,-3 0-8 16,0-3-9-16,0-4-79 0,-12-5-138 15,-1-12-512-15</inkml:trace>
  <inkml:trace contextRef="#ctx0" brushRef="#br0" timeOffset="33225.51">27514 11321 1267 0,'0'0'234'0,"0"0"-131"16,0 0 8-16,0 0-91 0,38 105 66 15,-47-39-86 1,-11-12-105-16,2-10-426 0</inkml:trace>
  <inkml:trace contextRef="#ctx0" brushRef="#br0" timeOffset="33615.01">28089 11514 557 0,'0'0'1060'0,"0"0"-869"16,0 0-132-16,0 0 116 0,0 0-53 15,0 0-26-15,0 0-10 16,-42-42-85-16,21 55 53 16,6 19-54-16,1 6 0 15,10 8 66-15,4 7-58 16,0 1-2-16,4-1 9 16,10-7 2-16,-5-6 13 15,-5-8-30-15,-4-6 0 16,0-6-12-16,0-6 12 15,-11-9 0-15,-9-5-46 16,3 0-116-16,5-46 40 16,8-1-376-16,4-7-408 0</inkml:trace>
  <inkml:trace contextRef="#ctx0" brushRef="#br0" timeOffset="33793.1">28194 11569 720 0,'0'0'885'0,"0"0"-678"16,0 0-79-16,0 0-29 15,67 127 10-15,-54-79-62 16,1-1 85-16,-1-1-132 16,5-6 7-16,-1-8-14 15,1-8 7-15,3-13-44 16,-2-11-51-16,2 0-71 16,8-47-23-16,-7-1-378 15,0-4-193-15</inkml:trace>
  <inkml:trace contextRef="#ctx0" brushRef="#br0" timeOffset="33916.85">28624 11492 776 0,'0'0'841'16,"0"0"-360"-16,0 0-381 16,0 0-56-16,0 0-42 15,0 0 30-15,-67 112-32 16,27-45-32-16,-4 18 24 16,6-15-305-16,13-15-537 0</inkml:trace>
  <inkml:trace contextRef="#ctx0" brushRef="#br0" timeOffset="35596.57">29438 11418 690 0,'0'0'537'0,"0"0"-347"15,0 0-45-15,0 0 94 16,0 0-31-16,0 0-96 15,0 0 78-15,13-26-125 16,-13 26 2-16,0 0 10 16,0 6-62-16,-17 15 12 15,-8 14 0-15,-6 11-18 0,-12 6 50 16,-1 4-59 0,-6-2 0-16,2-4 0 15,3-4 19-15,3-10-13 0,11-7-6 16,8-12-94-16,12-6-17 15,11-11-154-15,9-8-64 16,11-12-269-16</inkml:trace>
  <inkml:trace contextRef="#ctx0" brushRef="#br0" timeOffset="35799.93">29489 11430 1497 0,'0'0'485'0,"0"0"-415"15,0 0-55-15,0 0 25 16,0 0 65-16,0 0-46 0,51 138 102 16,-35-88-145-16,-1 3 2 15,1-6-4-15,0 0-14 16,-3-7-36-16,0-6-68 16,-4-8-92-16,-5-10-61 15,-4-8-492-15</inkml:trace>
  <inkml:trace contextRef="#ctx0" brushRef="#br0" timeOffset="35965.71">29172 11580 1918 0,'0'0'354'0,"0"0"-182"16,0 0-95-16,0 0 13 15,117-37-90-15,-55 34 0 0,9 3-6 16,1 8-15-16,14 28-189 15,-14-6-278-15,-16-2-406 0</inkml:trace>
  <inkml:trace contextRef="#ctx0" brushRef="#br0" timeOffset="36145.92">29959 11811 1655 0,'0'0'781'0,"0"0"-759"16,0 0-4-16,13 112-34 15,-13-68 16-15,-19-1 0 0,-12-6 55 16,-3-1-49-16,-2-5-12 16,3-7-5-16,6-7-135 15,7-14-4-15,9-3-334 16,11 0-436-16</inkml:trace>
  <inkml:trace contextRef="#ctx0" brushRef="#br0" timeOffset="36736.65">30408 11474 1355 0,'0'0'273'16,"0"0"-197"-16,0 0 39 15,0 0-6-15,0 0 46 0,-39 106 63 16,20-48-107-16,-2 4-51 15,4 3 24-15,-1-5-63 16,2-6 0-16,1-8-21 16,4-9 20-16,3-11-18 15,4-11-2-15,2-7-37 16,2-6 36-16,0-2-24 16,0-10 24-16,0-24-47 15,11-14-158-15,9-16 197 16,7-8-149-16,4-3 26 15,5 5 94-15,-1 10 16 16,2 14 22-16,-6 14 53 16,-8 12 13-16,-4 12 78 15,-6 8-123-15,-2 2-2 0,-8 24 39 16,-3 15 1-16,0 10 49 16,-23 11-27-16,-10 4-67 15,-5-3 100-15,0-5-104 16,4-12 8-16,10-12-8 15,6-14 8-15,12-8-18 16,6-8 0-16,2-4-88 16,27 0 75-16,15-6-51 15,10-10-88-15,8-3-6 16,-2 8 46-16,-4 5 111 16,-12 6 2-16,-9 0 13 15,-18 17 76-15,-15 4-69 0,-2 5 29 16,-19 0 39-16,-20 0-79 15,-3-2 8-15,0-4-18 16,1-12-176-16,14-6-132 16,12-2-662-16</inkml:trace>
  <inkml:trace contextRef="#ctx0" brushRef="#br0" timeOffset="36835.78">30960 11776 519 0,'0'0'1426'0,"0"0"-1426"0</inkml:trace>
  <inkml:trace contextRef="#ctx0" brushRef="#br0" timeOffset="52577.85">2095 12601 654 0,'0'0'28'0,"0"0"125"15,0 0 449-15,0 0-471 16,0 0 22-16,0 0 9 16,16-17-10-16,-16 14-7 15,0-2-39-15,0 4 75 16,-10-1-143-16,-3 2-20 15,-9 0 8-15,-11 2-12 0,-7 19-3 16,-12 12-11-16,-2 6 0 16,1 5 7-16,4-3-7 15,8-3 0-15,16-8-12 16,6-8 29-16,17-7-32 16,2-9 15-16,18-6-113 15,20 0 79-15,13-18-122 16,7-12-80-16,0-7-63 15,-7-1-35-15,-7 0 111 16,-5 3 97-16,-12 9 126 16,-10 6 168-16,-5 8 86 15,-6 9-5-15,-1 3-91 16,-3 6-129-16,0 23 28 0,2 14-1 16,-4 11-31-16,0 6 84 15,0 3-89-15,0-5 23 16,-4-4-5-16,-11-8-36 15,-1-8 27-15,-2-9-29 16,3-10 0-16,-2-11 0 16,5-8 0-16,3-4-7 15,5-26-25-15,4-14-53 16,4-12 51-16,27-8-122 16,13-5-122-16,10 3-52 15,4 8 33-15,0 15 275 16,-7 18 22-16,-8 17 203 15,-12 8 100-15,-11 14-95 0,-11 18-4 16,-9 10-27-16,0 0-91 16,-5 0-9-16,-13-7-6 15,3-10-70-15,-1-7 68 16,3-10-69-16,3-5 0 16,4-3 0-16,6-12-70 15,0-19-108-15,16-6-7 16,42-26-90-16,-7 12-86 15,2 8-329-15</inkml:trace>
  <inkml:trace contextRef="#ctx0" brushRef="#br0" timeOffset="52706.77">2681 12631 829 0,'0'0'315'15,"0"0"-46"-15,0 0 44 0,9 112-152 16,-27-78-13 0,-4-2-14-16,-3-4-88 0,6-6 7 15,5-7-53-15,3-8-62 16,11-7 31-1,0-5-160-15,2-13-296 0</inkml:trace>
  <inkml:trace contextRef="#ctx0" brushRef="#br0" timeOffset="52813.01">2761 12784 529 0,'0'0'695'0,"0"0"-444"16,0 0-196-16,-20 117-4 15,11-91-51-15,5-7-100 16,2-14-255-16</inkml:trace>
  <inkml:trace contextRef="#ctx0" brushRef="#br0" timeOffset="52985.35">2871 12390 925 0,'0'0'500'15,"0"0"-334"-15,0 0-73 16,15 116-93-16,-15-72-3 16,0-7-873-16</inkml:trace>
  <inkml:trace contextRef="#ctx0" brushRef="#br0" timeOffset="53443.45">3669 12479 811 0,'0'0'746'0,"0"0"-672"16,0 0 19-16,0 140 75 16,0-76-53-16,0 4 42 15,0-1-76-15,-2-6-66 16,2-4 28-16,0-11-42 0,-2-6-2 16,-1-12-5-1,-4-8-142-15,-15-18-43 0,0-2-286 16,-5 0-552-16</inkml:trace>
  <inkml:trace contextRef="#ctx0" brushRef="#br0" timeOffset="54551.89">3453 12773 1287 0,'0'0'517'0,"0"0"-430"16,127-24-16-16,-65 10-59 15,0 0 91-15,-1-4-50 16,-6-2-30-16,-6-2 12 15,-8 0-29-15,-14-2 7 16,-10 5-13-16,-8-2 16 16,-9 7 32-16,0 3-28 15,0 11 44-15,-14 0 22 0,-3 19-84 16,-1 19 28-16,2 10-30 16,3 9 0-16,4 1 37 15,2-5-36-15,5-9-1 16,2-10 18-16,0-10-11 15,0-10-1-15,0-7-6 16,2-7-88-16,14 0 56 16,6-19-29-16,8-12-29 15,3-6-62-15,0-3-40 16,-4 5 123-16,-4 9 31 16,-10 11 38-16,-6 15 148 15,-4 0-101-15,-5 27 40 16,0 4-5-16,0 1-53 15,0 0 55-15,0-7-84 0,11-7 9 16,4-6 7-16,7-10-16 16,7-2-2-16,3-6-27 15,-1-17-120-15,-4-5-6 16,-7-2-69-16,-7 0 7 16,-7 4 44-16,-2 6 173 15,-4 8 48-15,0 12 292 16,0 0-139-16,-6 12-58 15,-2 18-101-15,-1 4 0 16,7 2 52-16,2-4-35 0,0-1-19 16,13-9-40-1,12-7 26-15,10-8-5 0,8-7-21 16,3 0-29-16,6-22 20 16,-2-6-49-16,0-5-3 15,-10-7-35-15,-9 1-109 16,-13-4 98-16,-14 3-15 15,-4 8 122-15,-2 11 25 16,-23 16 123-16,-1 5-51 16,-6 17-70-16,3 18-27 15,6 8 139-15,7 3-104 16,11-3 9-16,5-2 8 16,2-6-51-16,23-2 43 15,6-9-44-15,7-10 0 16,2-8-30-16,5-6 30 15,1 0-52-15,-1-22 51 0,-3-8-78 16,-1-10 19-16,-8-9-47 16,-1-6-63-16,-6-6 110 15,-4 3-26-15,-6 6 83 16,-7 10 3-16,-5 17 128 16,-4 16 132-16,0 9-165 15,0 14-89-15,0 24 58 16,0 12-63-16,-2 8 59 15,0 6 9-15,0-2-47 16,2-4 44-16,0-8-66 16,0-5 0-16,0-12-5 15,0-12 5-15,0-7-21 0,-7-10-41 16,-7-4-33 0,-1 0 89-16,-3-20-150 0,5-8 20 15,9-7 134-15,4 0-23 16,0 1 25-16,19 1 9 15,6 12 62-15,2 2 89 16,2 8-115-16,0 2-37 16,0 7 35-16,-5 2-37 15,1 0 7-15,-6 0-13 16,0 0 9-16,-9 9-48 16,-3-2-33-16,-7 6-157 15,-11-5-119-15,-14-2-776 0</inkml:trace>
  <inkml:trace contextRef="#ctx0" brushRef="#br0" timeOffset="54727.61">4473 12596 1557 0,'0'0'708'0,"0"0"-569"16,0 0-139-16,0 0 6 15,0 0-45-15,120-66 29 16,-91 47-141-16,-4-5-321 0</inkml:trace>
  <inkml:trace contextRef="#ctx0" brushRef="#br0" timeOffset="54836.85">4768 12262 1716 0,'0'0'258'16,"0"0"-222"-16,6 168-36 15,-4-87-76-15,4-11-829 0</inkml:trace>
  <inkml:trace contextRef="#ctx0" brushRef="#br0" timeOffset="55426.34">5967 12494 1418 0,'0'0'633'16,"0"0"-580"-16,0 0 0 15,0 0-53-15,0 0 1 16,0 0 74-16,0 133 33 0,0-57-25 16,0 5-29-16,0-3-33 15,0-4 16-15,0-10-37 16,0-14-43-16,3-11-20 16,28-27-149-16,-4-9-165 15,2-3-680-15</inkml:trace>
  <inkml:trace contextRef="#ctx0" brushRef="#br0" timeOffset="55635.85">6337 12503 1270 0,'0'0'829'16,"0"0"-718"-16,0 0-95 0,0 0 24 15,-4 118 10-15,-4-52 128 16,6 8-108-16,2 4-19 15,0 1 1-15,0-3-52 16,5-8 9-16,9-6-9 16,-4-10-128-16,6-10-24 15,-5-13-322-15,-4-15-478 0</inkml:trace>
  <inkml:trace contextRef="#ctx0" brushRef="#br0" timeOffset="56259.37">5980 12901 804 0,'0'0'1021'0,"0"0"-874"16,0 0-125-16,0 0 51 16,0 0-59-16,0 0-8 15,114-13 56-15,-56 13-61 16,3 0-1-16,3 0 2 15,-4 0 18-15,-6 0 8 16,-8 2-28-16,-8-2 0 16,-11 0-1-16,-11 0 13 15,-5 0-12-15,-9 0 78 16,0 0-41-16,-2 0 101 16,0 0-95-16,0 0-42 15,0 0 52-15,0 0-51 0,0 0-2 16,2 0 0-1,2 0 10-15,2 0-35 0,-4 0 25 16,2 0 0-16,-2 0 2 16,-2 0-1-16,0 0 28 15,0 0 15-15,0 0-44 16,0 0 110-16,0 0-110 16,0 0 0-16,0 0 28 15,0 0-28-15,0 0 13 16,-4 3-13-16,-10 13 2 15,-1 7-10-15,-1 4 8 16,1 6 0-16,5 1-18 16,4 0 36-16,6-4-12 15,0-4-6-15,6-4 0 0,15-4-7 16,3-8 7-16,5-8 0 16,0-2-12-16,0 0 30 15,-2-20-29-15,-10-6 11 16,-5-6 0-16,-12-3-36 15,0 0 36-15,-14-1-23 16,-10 3 22-16,-2 7-6 16,-1 13-21-16,4 13-42 15,7 0-267-15,8 10-191 0</inkml:trace>
  <inkml:trace contextRef="#ctx0" brushRef="#br0" timeOffset="56468.47">7160 12865 1993 0,'0'0'680'15,"0"0"-613"-15,0 0-56 16,0 0-22-16,0 0 10 15,0 0-220-15,0 0-413 16,-12 26-271-16</inkml:trace>
  <inkml:trace contextRef="#ctx0" brushRef="#br0" timeOffset="56558.54">7115 13171 880 0,'0'0'717'0,"0"0"-495"15,0 0-222-15,0 0-194 0,0 0-663 0</inkml:trace>
  <inkml:trace contextRef="#ctx0" brushRef="#br0" timeOffset="57412.83">7986 13272 1920 0,'0'0'421'15,"0"0"-377"-15,0 0-57 16,0 0 26-16,119-43-11 15,-48 0 29-15,11-10-21 16,3-8-20-16,2-5-14 0,-9-4-68 16,-11 1 79-16,-14 3-21 15,-15 8 27-15,-15 10-8 16,-10 14 30-16,-10 15 47 16,-3 16 49-16,0 3-111 15,-16 29 51-15,-7 15-36 16,6 14-15-16,1 2 61 15,11 1-41-15,5-6 38 16,0-9-58-16,25-9 0 16,8-16 2-16,10-9-2 15,4-12-22-15,4-4-13 16,0-25-134-16,-2-12-17 0,-9-11-148 16,-7-6-189-1,-6-6 195-15,-4 3-59 0,-9 8 387 16,-4 14 340-16,-5 17 321 15,-3 16-110-15,-2 6-332 16,0 14-158-16,0 22 26 16,-11 12-54-16,-1 5 24 15,4 6-45-15,3-2 28 16,3-1-80-16,2 2 7 16,2-14-269-16,11-15-266 0</inkml:trace>
  <inkml:trace contextRef="#ctx0" brushRef="#br0" timeOffset="57744.66">9193 13194 1397 0,'0'0'887'0,"0"0"-696"16,0 0-108-16,0 0-83 15,0 0 6-15,73-124-63 16,-40 83 38-16,-4 4-61 16,-6 7 21-16,-7 5 51 15,-8 11 8-15,-3 11 101 0,-5 3-34 16,0 3 44-16,0 22-111 15,-11 11 0-15,-1 4-2 16,8 2 0-16,4 5-84 16,2-12-158-16,14-12-352 0</inkml:trace>
  <inkml:trace contextRef="#ctx0" brushRef="#br0" timeOffset="57994.7">9806 12878 1684 0,'0'0'588'16,"0"0"-418"-16,0 0-100 16,0 0 67-16,0 0-137 15,0 0 15-15,0 0 1 16,95 3-8-16,-52 4-16 15,1-2 8-15,-4 2-104 16,-3-2 95-16,-12 3-251 16,-6 1-225-16,-15-6-316 0</inkml:trace>
  <inkml:trace contextRef="#ctx0" brushRef="#br0" timeOffset="58144.77">9747 13048 1795 0,'0'0'344'0,"0"0"-155"16,0 0-106-16,0 0-14 16,127 30-26-16,-75-26-43 15,21-4-2-15,-15 0-210 16,-8 0-329-16</inkml:trace>
  <inkml:trace contextRef="#ctx0" brushRef="#br0" timeOffset="58868.9">10499 13276 1177 0,'0'0'647'0,"0"0"-516"16,0 0-130-16,0 0 28 16,0 0-29-16,147-112 21 15,-87 58 2-15,7-8-23 16,-2-4-35-16,-5 0-12 15,-11 4-11-15,-13 5 58 16,-14 15 32-16,-11 13 38 16,-9 15 136-16,-2 14-103 0,-2 3-64 15,-14 31-5 1,-1 13-10-16,1 7 78 0,9 0-74 16,7-2-8-16,0-6 33 15,16-10-52-15,13-10-1 16,5-12 0-16,5-12 5 15,3-2-13-15,1-16-71 16,1-19-124-16,-3-6 41 16,-5-10-176-16,-5-3-35 15,-6 1 36-15,-6 4 324 16,-5 9 13-16,-8 14 317 16,-3 11 81-16,-3 15-21 15,0 0-204-15,0 19-113 16,-7 17 13-16,-7 10-39 15,1 7 93-15,2 2-115 0,2 4 3 16,5-7-30-16,4 0-189 16,0-16-282-16,0-16-512 0</inkml:trace>
  <inkml:trace contextRef="#ctx0" brushRef="#br0" timeOffset="59386.82">11573 13043 1156 0,'0'0'620'16,"0"0"-440"-1,0 0-4-15,0 0-26 0,0 0-99 16,0 0 123-16,0 0-150 15,-6-27-24-15,6 20 8 16,0 4 12-16,0 1-12 16,0 2-8-16,0 0 0 15,0 0 9-15,0 0-9 16,0 0 0-16,0 0 11 16,0 0 1-16,0 0 2 15,0 0-14-15,0 0 0 16,0 0-5-16,0 0 5 15,0 0 0-15,0 0 28 0,0-2-8 16,6-8 68-16,10-2-88 16,4-2 19-16,2-1-26 15,3 5 7-15,-5 6 0 16,-5 4-12-16,-10 0 28 16,-5 14-31-16,-13 17 15 15,-27 9 0-15,-14 6 42 16,-2 0-33-16,2-4 0 15,17-7-9-15,14-12 37 16,21-8-41-16,6-7 4 16,44-6-18-16,39-2-11 15,53-27-73-15,-14-3-236 16,-7-4-244-16</inkml:trace>
  <inkml:trace contextRef="#ctx0" brushRef="#br0" timeOffset="60752.73">2240 13904 808 0,'0'0'348'16,"0"0"157"-16,0 0-299 16,0 0-97-16,0 0 70 15,0 0-36-15,-18-44-69 16,-2 67-27-16,-2 6 19 16,-3 5 112-16,3 0-167 15,2 1 17-15,4-3-18 16,5-6-10-16,7-8-6 15,4-6 0-15,0-10-93 16,24-2 36-16,9-14-33 16,6-20-118-16,13-33-116 15,-9 7-216-15,-7 1 169 0</inkml:trace>
  <inkml:trace contextRef="#ctx0" brushRef="#br0" timeOffset="60921.84">2409 13589 689 0,'0'0'938'16,"0"0"-606"-16,0 0-189 15,0 0-123-15,0 0 99 16,-33 129-30-16,22-68 12 16,0 8 25-16,1-1-93 15,6-2-23-15,4-5-10 16,0-11-27-16,0-9 21 16,11-4-161-16,3-15-120 15,-1-10-311-15</inkml:trace>
  <inkml:trace contextRef="#ctx0" brushRef="#br0" timeOffset="61279.33">2226 13805 1375 0,'0'0'366'15,"0"0"-250"-15,0 0-34 16,0 0-28-16,0 0-3 15,0 0 123-15,0 0-119 16,132 20-26-16,-72-20-4 16,1 0-16-16,-3 3 22 0,-12 1-31 15,-11 8-199-15,-14 4 199 16,-15 7 15-16,-6 12 57 16,-2 2 57-16,-18 2-58 15,-2 1 37-15,6-8-108 16,8-5 17-16,8-10-19 15,0-5 2-15,12-7-12 16,17-5-7-16,5 0-97 16,2-5 2-16,-2-12-118 15,-11-4-72-15,-4 1-12 16,-19-1-96-16,0 3 37 16,-11 4 54-16</inkml:trace>
  <inkml:trace contextRef="#ctx0" brushRef="#br0" timeOffset="61446.94">2603 13953 674 0,'0'0'240'0,"0"0"-15"0,0 0-42 16,0 0-54-16,-16-121 63 16,37 91-79-16,6 7-42 15,2 3-17-15,4 8-53 16,0 11 0-16,1 1-1 16,-3 12 1-16,-4 20-32 15,-5 10 17-15,0 21-58 16,-6-12-43-16,-5-8-274 0</inkml:trace>
  <inkml:trace contextRef="#ctx0" brushRef="#br0" timeOffset="61646.75">3073 13874 1311 0,'0'0'205'0,"0"0"-107"16,0 0 128-16,-8 105-113 16,3-82-66-16,3-4-17 15,2-3-30-15,-2-10-42 16,0-4-224-16,-3-2-592 0</inkml:trace>
  <inkml:trace contextRef="#ctx0" brushRef="#br0" timeOffset="61814.75">3040 13346 2174 0,'0'0'308'0,"0"0"-210"16,0 0-98-16,-69 109-9 15,36-17-51-15,8-10-150 16,7-13-171-16</inkml:trace>
  <inkml:trace contextRef="#ctx0" brushRef="#br0" timeOffset="63186.54">4028 13744 692 0,'0'0'1135'0,"0"0"-877"16,0 0-149-16,0 0-41 15,0 0 31-15,0 0-99 16,0 0-3-16,-12 64 3 15,10 0 76-15,0 14 5 16,0 6-49-16,-1-3-31 16,1-7 37-16,0-14-38 15,0-12-2-15,0-13-19 16,0-16-81-16,-6-11-17 16,-5-8-91-16,-5 0-12 0,-8-26-43 15,-6-10-117-15,4-16 182 16,3-4 157-16,9-2 43 15,10 3 188-15,6 12 102 16,8 9 45-16,21 10-108 16,14 4-166-16,10 4-16 15,9-1 7-15,6-1-51 16,1-3 74-16,-5 2-75 16,-1-8 10-16,-12 4 4 15,-11-1-14-15,-11 1 11 16,-13 8-11-16,-14 1 14 15,-2 8 60-15,0 6-37 16,-20 0-18-16,-5 30-19 16,-4 13 24-16,2 10-24 0,6 5 13 15,5 1 1-15,7-12 30 16,5-7-44-16,4-11 0 16,0-12-12-16,0-6 5 15,6-10-6-15,15-1-30 16,2 0-63-16,9-19 106 15,2-6-121-15,-1-3 17 16,-4 5 75-16,-7 4 14 16,-8 15-4-16,-8 4 18 15,-6 9 1-15,0 17 87 16,0 8-65-16,0-2-8 16,2-4 10-16,9-5-17 15,5-11 36-15,7-5-43 16,4-7 8-16,1 0-33 15,1-19 25-15,-2-6-62 0,-7-3-3 16,-7-4-24-16,-8 6 54 16,-3-1-13-16,-2 10 48 15,0 8 135-15,-11 9-64 16,-2 0-46-16,-3 16-11 16,5 12-6-16,7 4 51 15,4 3-18-15,0-5-41 16,8-2 54-16,17-10-54 15,2-8-1-15,4-8 1 16,4-2-44-16,3-6 30 16,0-18-70-16,-2-13-55 0,-2-2 66 15,-3-7-54 1,-7-2 17-16,-4-2 30 0,-4 3 18 16,-7 6 62-16,-5 10 12 15,-4 16 130-15,0 12 77 16,0 3-173-16,-7 28-39 15,-3 16 40-15,-4 11-23 16,3 6 101-16,4 1-86 16,0-6-22-16,5-3 23 15,0-14-40-15,2-8 11 16,0-11-11-16,-2-8 1 16,-1-10-13-16,-1-2 12 15,0-2-31-15,2-20-18 0,2-7-8 16,0-6 57-16,6-5-19 15,19 6 19-15,4 4 11 16,2 7-11-16,0 10 0 16,0 6 11-16,-4 7-1 15,0 0 19-15,-8 0-29 16,-2 13 0-16,-9 5-16 16,-6 0 16-16,-2-1-61 15,-13 6-54-15,-13-8-180 16,-3-4-313-16</inkml:trace>
  <inkml:trace contextRef="#ctx0" brushRef="#br0" timeOffset="63346.07">4572 13941 1380 0,'0'0'649'0,"0"0"-510"15,0 0-123-15,0 0 30 16,115-51-46-16,-79 41-21 15,6-12 12-15,-8 1-213 16,-10-4-387-16</inkml:trace>
  <inkml:trace contextRef="#ctx0" brushRef="#br0" timeOffset="63449.86">4888 13527 978 0,'0'0'1045'15,"0"0"-913"-15,0 0-123 16,0 0-9-16,0 164-94 15,0-97-209-15</inkml:trace>
  <inkml:trace contextRef="#ctx0" brushRef="#br0" timeOffset="63960.89">6167 13805 1677 0,'0'0'517'0,"0"0"-481"16,0 0-21-16,0 0-15 15,0 0 0-15,0 0 102 16,0 150-47-16,0-83-34 16,0 0 31-16,0-2-45 15,0-7-7-15,0-12 0 16,0-7-52-16,16-20-15 15,2-10-207-15,2-9-433 0</inkml:trace>
  <inkml:trace contextRef="#ctx0" brushRef="#br0" timeOffset="64172.18">6424 13800 603 0,'0'0'1296'16,"0"0"-968"-16,0 0-303 15,0 0-18-15,0 0 61 16,0 129-11-16,0-71 44 16,0 2-66-16,5 1-15 15,1-3 18-15,3-3-38 16,0-6-58-16,0-12-41 16,0-7-86-16,-1-12-114 15,-2-9-533-15</inkml:trace>
  <inkml:trace contextRef="#ctx0" brushRef="#br0" timeOffset="64583.78">6074 14141 1247 0,'0'0'782'16,"0"0"-576"-16,0 0-206 15,0 0 22-15,0 0-25 16,162-16 4-16,-96 16-1 15,5 0 0-15,-2 0-10 16,-1-3-3-16,-10 1 13 16,-10 1 0-16,-17-3-24 15,-16 4 24-15,-15 0 0 16,0 0 8-16,-13 19 9 16,-14 8 84-16,-2 3-74 0,4-2-26 15,10-2 26-15,9-8-26 16,6-2-2-16,0-11-4 15,15-5-105-15,10 0 98 16,4-5-209-16,0-16-112 16,-5-2-54-16,-2 0 125 15,-6 2 262-15,-5 9 4 16,-4 4 325-16,-5 8 184 16,1 0-337-16,-3 18-122 15,0 14 56-15,0 8-91 16,0 3-19-16,0 4-9 15,2-10-263-15,4-16-477 0</inkml:trace>
  <inkml:trace contextRef="#ctx0" brushRef="#br0" timeOffset="64764.24">7253 14129 2234 0,'0'0'341'0,"0"0"-341"16,0 0-235-16,0 0 92 15,0 0 0-15,0 0-142 16,0 0-706-16</inkml:trace>
  <inkml:trace contextRef="#ctx0" brushRef="#br0" timeOffset="64846.75">7187 14343 1355 0,'0'0'534'0,"0"0"-534"16,0 0-851-16</inkml:trace>
  <inkml:trace contextRef="#ctx0" brushRef="#br0" timeOffset="65799.58">8281 14607 1731 0,'0'0'602'15,"0"0"-576"-15,0 0 31 16,0 0-57-16,0 0 34 15,165-81-23-15,-89 33 35 16,3-8-37-16,2-4-9 16,-10-3 0-16,-9-1 16 15,-10 2-10-15,-19 8-6 16,-10 6-10-16,-12 14-1 16,-9 12 22-16,-2 11-10 15,0 11 2-15,-7 7 31 0,-10 29-29 16,-3 10 8-1,4 10-11-15,9 2 57 0,7-4-53 16,0-8 14 0,16-11-20-16,13-12 15 0,7-11-47 15,6-12 32-15,3 0-62 16,1-26-11-16,-3-9-123 16,-3-11-33-16,-7-7-62 15,-6-3-115-15,-7 0 203 16,-7 6 178-16,-4 11 25 15,-5 15 326-15,-4 12 199 16,0 12-230-16,0 0-153 16,0 26-141-16,-10 15 114 15,1 8-106-15,-3 4 18 0,6 3 14 16,1-3-35-16,5-10-12 16,0-5-193-16,0-13-160 15,0-12-495-15</inkml:trace>
  <inkml:trace contextRef="#ctx0" brushRef="#br0" timeOffset="66062.1">9353 14365 1768 0,'0'0'371'15,"0"0"-229"-15,0 0-141 16,0 0 29-16,0 0-27 15,0 0 23-15,116-132-52 16,-93 99 11-16,-8-2-16 0,-4 11 31 16,-6 5 17-16,-5 12 118 15,0 7 47-15,0 0-169 16,0 19 39-16,0 20-52 16,-8 11 0-16,4 6-28 15,0 16-128-15,2-15-216 16,2-11-741-16</inkml:trace>
  <inkml:trace contextRef="#ctx0" brushRef="#br0" timeOffset="66371.48">10049 14245 1267 0,'0'0'753'0,"0"0"-538"16,0 0-174-16,0 0 127 16,0 0 0-16,0 0-98 15,0 0 24-15,53 0-94 0,-15 0 10 16,7 4-3-1,1 0-7-15,2 1-13 0,-2-5 1 16,-1 0-138-16,6 0-72 16,-11 0-257-16,-9 0-258 0</inkml:trace>
  <inkml:trace contextRef="#ctx0" brushRef="#br0" timeOffset="66559.63">10115 14365 854 0,'0'0'1152'15,"0"0"-668"-15,0 0-462 16,0 0-6-16,0 0-16 0,0 0 31 16,154 0-80-1,-94-8-86-15,-8-4-333 0,-12 0-331 0</inkml:trace>
  <inkml:trace contextRef="#ctx0" brushRef="#br0" timeOffset="66715.86">10456 14091 842 0,'0'0'1464'0,"0"0"-1361"15,0 0-82-15,-115 144-31 16,74-75 20-16,3 4-10 15,-1 18 0-15,10-18-267 16,8-14-703-16</inkml:trace>
  <inkml:trace contextRef="#ctx0" brushRef="#br0" timeOffset="67324.12">11002 14700 1341 0,'0'0'557'0,"0"0"-477"16,0 0-52-16,0 0 1 15,0 0-29-15,118-113 0 16,-77 64-22-16,3-9-39 16,4-7-64-16,-6-3 45 15,-3 0 45-15,-7 1 35 16,-8 14 1-16,-10 9 85 15,-7 18 131-15,-7 16-50 16,0 10-19-16,0 10-111 0,-11 26-27 16,-1 7 113-16,6 8-84 15,6 0-27-15,0-5 61 16,4-7-73-16,16-11 17 16,5-6-17-16,-1-12-40 15,5-7 26-15,2-3-108 16,0-14-63-16,-2-16-55 15,-2-11-56-15,-2-3 33 16,-5-4 9-16,-5 7 203 16,-3 0 51-16,-6 13 306 15,-3 12 202-15,-3 11-141 16,0 5-197-16,0 9-94 16,0 21-76-16,-14 12 8 15,3 10 29-15,0 9-37 16,-1 17-8-16,6-14-207 0,4-15-497 0</inkml:trace>
  <inkml:trace contextRef="#ctx0" brushRef="#br0" timeOffset="67940.62">11857 14415 201 0,'0'0'975'16,"0"0"-705"-16,0 0-67 15,0 0-45-15,0 0-26 16,0 0-3-16,0 0-72 16,-10-14-2-16,10 8-2 15,0-3-44-15,0 0 84 16,0 1-83-16,0 1-10 16,0 0 51-16,4 3-50 15,0 0-1-15,-4 4 0 0,2 0 22 16,-2 0-17-16,0 0-5 15,0 0 0-15,0 0 22 16,0 0-6-16,0 0 35 16,0 0-21-16,0 0-10 15,0 0 37-15,0 0-57 16,0 0 0-16,0-2 13 16,8-1-7-16,8-2 0 15,4 0-6-15,0 1 2 16,0 4-13-16,-4 0 11 15,-8 0-10-15,-8 17 10 16,0 12 9-16,-31 5 67 16,-15 6-31-16,-12 6-33 0,0-6 73 15,8-8-85 1,19-6 0-16,25-11-17 0,6-6-7 16,46-5 23-16,45-4-30 15,71-20-137-15,-17-5 10 16,-5-10-389-16</inkml:trace>
  <inkml:trace contextRef="#ctx0" brushRef="#br0" timeOffset="80894.81">1890 15487 553 0,'0'0'194'0,"0"0"-170"15,0 0 9-15,0 0 109 16,0 0 107-16,0 0-181 16,-7-33 27-16,7 25 36 15,0 3 10-15,0-6 25 16,0 3-25-16,0 1-18 0,0-2-50 16,0 3 16-16,0-4-28 15,0 3 32-15,0 7-92 16,0-5 7-16,0 1 26 15,0 4-26-15,0 0 32 16,0-4-36-16,0 4 8 16,0 0 67-16,0 0-72 15,0 0-1-15,0 0 19 16,0 13-24-16,0 13 24 16,0 11-25-16,0 7 0 15,0 0 30-15,-4 1-30 16,-1-5 0-16,3-12 3 15,0-2 17-15,2-13-16 0,0-8-4 16,0-1 0 0,0-4-40-16,0-4 37 15,0-14-40-15,7-18-66 0,10-8-51 16,8-6 89-16,8-6-12 16,6 5 11-16,0 3 54 15,1 17 36-15,-6 8 28 16,-3 14 47-16,-4 9-42 15,-5 9 58-15,-7 17-61 16,-3 9-13-16,-10 11 61 16,-2-3-90-16,0 7 3 15,-6 0-9-15,-17 8-126 16,3-13-176-16,2-15-713 0</inkml:trace>
  <inkml:trace contextRef="#ctx0" brushRef="#br0" timeOffset="81398.98">2338 15738 882 0,'0'0'287'0,"0"0"513"15,0 0-615-15,0 0-165 16,0 0-12-16,0 0 9 16,0 0-9-16,76-123-5 0,-56 95-3 15,-2 6 0-15,-5 5-12 16,-7 9 30-16,0 6 4 15,-6 2 95-15,0 5-42 16,0 22-4-16,0 10-51 16,0 10-14-16,-6 4 38 15,2 2-44-15,4 5-78 16,0-15-123-16,0-11-385 0</inkml:trace>
  <inkml:trace contextRef="#ctx0" brushRef="#br0" timeOffset="81776.39">2817 15637 363 0,'0'0'1128'0,"0"0"-363"16,0 0-523-16,0 0-126 15,0 0 50-15,0 0-145 16,0 0-20-16,51-26 22 16,-17 26-22-16,4 0-2 15,-3 0-39-15,-3 18-156 16,-12 0-89-16,-11-2-714 0</inkml:trace>
  <inkml:trace contextRef="#ctx0" brushRef="#br0" timeOffset="81909.14">2844 15779 431 0,'0'0'1855'0,"0"0"-1585"15,0 0-270-15,0 0 26 16,118-16-62-16,-49 16 36 0,-11 0-243 16,-11 0-638-16</inkml:trace>
  <inkml:trace contextRef="#ctx0" brushRef="#br0" timeOffset="83102.67">4598 15432 375 0,'0'0'108'0,"0"0"990"0,0 0-851 16,0 0-63-16,0 0-22 15,0 0 14-15,0 0 5 16,-11-17-88-16,11 17 3 16,0 0-29-16,0 0-67 15,0 0 61-15,0 0-61 16,0 0-6-16,16 11-6 15,3 4 24-15,8 6-16 16,5-3 4-16,5 2 0 16,4 0 0-16,-3-2 0 15,-3 5 0-15,-6-9-21 16,-6 4 43-16,-8-4-47 0,-6-1 25 16,-9 5 0-16,0 3-43 15,-16 3 43-15,-17 5 0 16,-7 0-2-16,-1 0-46 15,2-2-10-15,7 1-206 16,10-14-124-16,11-5-325 0</inkml:trace>
  <inkml:trace contextRef="#ctx0" brushRef="#br0" timeOffset="83402.61">5316 15499 763 0,'0'0'855'16,"0"0"-558"-16,0 0-182 0,0 0-37 15,0 0-29-15,-109 112 118 16,68-76-84-16,6 3-55 16,4-8 24-16,8-10-37 15,8-1-15-15,9-15 0 16,6-1 22-16,0-4-63 15,13 0 39-15,16 0 2 16,6 0-15-16,7 0 21 16,3 0-6-16,-1 0 0 15,-3 0-44-15,-3 0-5 16,-5 0-167-16,-8 3-255 16,-10 2-285-16</inkml:trace>
  <inkml:trace contextRef="#ctx0" brushRef="#br0" timeOffset="83625.2">5334 15540 646 0,'0'0'1347'0,"0"0"-1022"16,0 0-266-16,0 0-38 15,0 0 34-15,-25 119-43 16,11-69 125-16,6-1-136 15,1 0-1-15,5-5 0 16,2-8-10-16,0-8-84 16,11-7-130-16,9-12-273 0,1-9-380 15</inkml:trace>
  <inkml:trace contextRef="#ctx0" brushRef="#br0" timeOffset="83882.58">5606 15620 834 0,'0'0'823'0,"0"0"-719"16,0 0-27-16,-31 111 171 15,23-72-142-15,8 2 6 16,0-13-24-16,21-2-59 16,10-12 31-16,7-6-60 0,5-8 7 15,-1 0 27 1,-5-12-34-16,-10-12 0 0,-11-2 0 15,-11-6 16-15,-5-3-13 16,-7-4-3-16,-15 3-56 16,-5 7 48-16,-9 12-91 15,5 5-46-15,6 10-331 0</inkml:trace>
  <inkml:trace contextRef="#ctx0" brushRef="#br0" timeOffset="84434.8">6239 15629 525 0,'0'0'1516'0,"0"0"-963"16,0 0-479-16,0 0-41 0,0 0-33 16,0 0-58-16,0 0-42 15,0 30-251-15,0-3-407 0</inkml:trace>
  <inkml:trace contextRef="#ctx0" brushRef="#br0" timeOffset="84558.71">6271 15990 818 0,'0'0'1102'0,"0"0"-727"16,0 0-249-16,0 0-120 16,-75 134 32-16,36-86-76 15,-26 10-65-15,11-12-213 16,7-10-564-16</inkml:trace>
  <inkml:trace contextRef="#ctx0" brushRef="#br0" timeOffset="85835.23">6869 15665 189 0,'0'0'264'0,"0"0"-161"16,0 0 878-16,0 0-647 16,0 0-142-16,0 0 65 0,0 0-137 15,0-90-43 1,0 90-20-16,0 0-45 0,0 4 29 15,0 18-41-15,3 14 0 16,-1 7 36-16,3 4-30 16,-3-4-6-16,0-6 0 15,1-11 28-15,-3-8-26 16,0-7-2-16,2-8 0 16,-2-3-9-16,0 0 27 15,2 0-18-15,0-17 0 16,4-15-46-16,8-14 20 15,6-7-30-15,5 1-32 0,4 6 70 16,0 7-10 0,2 16 28-16,-4 14 16 15,-1 9-1-15,-1 0 83 0,-5 27-67 16,-6 3-9-16,-4 7 41 16,-5 7-54-16,-5-3 18 15,0 2-27-15,0-6-25 16,0-3 24-16,-7-6-307 15,1-14-244-15,4-6-434 0</inkml:trace>
  <inkml:trace contextRef="#ctx0" brushRef="#br0" timeOffset="86128.96">7235 15874 576 0,'0'0'305'0,"0"0"529"0,0 0-589 16,0 0-189-16,0 0 150 15,0 0 22-15,0 0-93 16,0 1-4-16,10-7-129 16,7-8 29-16,3 2-34 15,1 5 3-15,-2 7-6 16,-5 0-1-16,-5 15 14 16,-9 13-1-16,0 8-6 15,-9 6 0-15,-14-1 18 16,3-5-17-16,3-8-1 15,5-10 0-15,12-4 19 16,0-6-44-16,18-4 7 16,16-4-126-16,28 0-51 15,-10-19-321-15,-6 2-395 0</inkml:trace>
  <inkml:trace contextRef="#ctx0" brushRef="#br0" timeOffset="86535.76">7648 15770 468 0,'0'0'774'16,"0"0"98"-16,0 0-546 15,0 0-53-15,0 0-149 16,0 0-45-16,0 0-4 16,29 0-75-16,0 0 18 15,4-3-18-15,3 3-78 0,-1 0 49 16,-6 3-166-16,-11 11-265 16,-9-1-316-16</inkml:trace>
  <inkml:trace contextRef="#ctx0" brushRef="#br0" timeOffset="86662.66">7666 15923 705 0,'0'0'623'16,"0"0"355"-16,0 0-888 15,0 0-59-15,0 0-25 16,0 0-6-16,140 9-62 16,-97-9-192-16,-8-5-912 0</inkml:trace>
  <inkml:trace contextRef="#ctx0" brushRef="#br0" timeOffset="93509.86">9407 15603 388 0,'0'0'97'16,"0"0"-74"-16,0 0 530 15,0 0-349-15,0 0-62 16,0 0-64-16,0-7 34 16,0 7 60-16,0-3-45 15,0 3 8-15,0 0 12 16,0 0-11-16,0 0 72 16,0 0-131-16,0 0-44 0,0 0 28 15,0 0-52-15,0 0 7 16,0 0-16-16,0 0 18 15,2 0-33-15,9 0 15 16,7 3 0-16,11 12-15 16,6 3 30-16,7 0-13 15,3 4-2-15,0-4 1 16,-3-2 2-16,-4-2-3 16,-9 0 0-16,-6-7-12 15,-10 0 28-15,-9 1-22 0,-4 2 6 16,0 6 0-16,-29 12 20 15,-11 6-20-15,-9 8 0 16,-2 2 1-16,2-3 10 16,11-1-22-16,16-4-37 15,13-5-333-15,9-14-269 0</inkml:trace>
  <inkml:trace contextRef="#ctx0" brushRef="#br0" timeOffset="93997.07">10383 15557 515 0,'0'0'7'0,"0"0"1090"15,0 0-697-15,0 0-305 16,0 0-61-16,0 0 28 16,0 0-49-16,-23 58 99 15,-4-19-66-15,-6 10-13 0,-2 1 68 16,-1-6-82-1,3-8 3-15,-1-4-22 0,8-10 20 16,3-3-23-16,8-12 3 16,5-5-79-16,6-2 63 15,4 0-44-15,0-2 37 16,12-14-88-16,9-2 34 16,11 4 55-16,4-3 22 15,4 5-6-15,2 5 6 16,-1 3 13-16,-2-2 27 15,-3 6-40-15,-3 0 10 16,-8 0-47-16,-7 0-98 16,-14 0-180-16,-4 0-211 15,0-3-171-15</inkml:trace>
  <inkml:trace contextRef="#ctx0" brushRef="#br0" timeOffset="94149.88">10439 15735 1238 0,'0'0'483'16,"0"0"-287"-16,0 0-100 15,0 0-3-15,0 0 107 16,-56 116-129-16,38-61-34 16,5-4-6-16,0 4-31 15,3-5-39-15,4 0-181 16,-1-10-270-16,5-15-767 0</inkml:trace>
  <inkml:trace contextRef="#ctx0" brushRef="#br0" timeOffset="94605.11">10815 15673 500 0,'0'0'599'16,"0"0"-93"-16,0 0-331 15,0 0-75-15,0 0 38 0,0 0 32 16,0 0-89 0,-33-14-30-16,20 28-22 0,-3 8-28 15,-2 2 147-15,0 10-96 16,0 3-15-16,5 2 32 15,2-3-39-15,7 5-2 16,4-10-28-16,0 3 34 16,11-7-22-16,16-3-12 15,6-12 0-15,7-6-3 16,7-6 3-16,1 0-15 16,-2-18-19-16,-9-10-3 15,-10-12-4-15,-14-5 0 16,-11-2-19-16,-2 1 36 15,-13 0-23-15,-16 11 23 16,-27 12-46-16,8 16-154 0,1 7-176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4:25.9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13 13451,'0'0'11002,"-3"-12"-11154,3 29-10370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1-25T07:45:07.96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2157 17004 430 0,'0'0'382'0,"0"0"474"15,0 0-646-15,0 0-120 16,0 0 71-16,0 0 28 16,0 0-69-16,-33-36-5 15,26 26-65-15,3 2-19 0,2-6 71 16,-1 2-90 0,3-2 13-16,0-4-25 0,0 0 30 15,9-4-30-15,9 0 0 16,0 3 0-16,0 2-8 15,-3 7 8-15,1 5 0 16,-5 5 0-16,2 0 1 16,1 5-23-16,-5 13 22 15,-1 0-10-15,-2 4 2 16,-4 2 9-16,-2-2-1 16,0 0 0-16,0 0 9 15,-14 0 2-15,-3-8-11 16,-4-2-6-16,-1-10-8 15,-1-2 19-15,1-2-5 16,0-20 0-16,6-12-11 0,9-12-31 16,7-2 39-16,0-6-19 15,25 1 16-15,8 7 8 16,3 6-4-16,5 4 2 16,1 6 0-16,0 6 8 15,-2 8-8-15,0 5 0 16,0 8-8-16,-1 3 23 15,-4 0-30-15,9 18-30 16,-10 4-298-16,-10-4-208 0</inkml:trace>
  <inkml:trace contextRef="#ctx0" brushRef="#br0" timeOffset="367.09">2329 17200 443 0,'0'0'47'16,"0"0"544"-16,0 0-513 15,0 0-78-15,69-142 0 0,-53 100 0 16,-3 6 6-16,-4 6 79 16,-3 12 130-16,-3 4-6 15,-3 14 73-15,0 0-166 16,0 2-91-16,0 24 9 16,0 4-6-16,-7 10 4 15,3 6-20-15,1-5 9 16,3 3 1-16,0-5-22 15,0-2-150-15,0-11-199 16,0-12-771-16</inkml:trace>
  <inkml:trace contextRef="#ctx0" brushRef="#br0" timeOffset="954.18">2790 16554 514 0,'0'0'0'15,"0"0"0"-15,0 0 865 16,0 0-653-16,0 0-106 16,0 0 71-16,0 0 0 15,-20 0-13-15,20-7-52 16,0-9-102-16,0 2 39 16,10-4-49-16,7 0-6 0,3 4-3 15,-2 2 10 1,-2 12-1-16,-8 0 0 0,-3 7 20 15,-5 20 40-15,0 11-28 16,-18 10 14-16,-2 1 28 16,-3-14-56-16,10-7 10 15,9-11-28-15,4-7 8 16,0-6-11-16,27-1 3 16,13-3-35-16,24 0-48 15,-6-7-176-15,-8-8-285 0</inkml:trace>
  <inkml:trace contextRef="#ctx0" brushRef="#br0" timeOffset="1166.08">2984 17133 722 0,'0'0'1242'0,"0"0"-1132"16,0 0-108-16,0 0 13 16,0 0 37-16,0 0-52 15,-56 148-75-15,32-104-161 16,0-12-762-16</inkml:trace>
  <inkml:trace contextRef="#ctx0" brushRef="#br0" timeOffset="1847.98">3593 16987 365 0,'0'0'116'0,"0"0"28"16,0 0 456-16,0 0-451 15,0 0-61-15,0 0-30 16,0 0 28-16,-7-19-14 16,7 15-2-16,0-2 29 15,0 2-24-15,0 4 16 16,0-4-15-16,0 0-50 16,0-1 75-16,0-4-101 15,0 1 16-15,7 2 7 0,2 3-21 16,4-2 11-1,1 5-13-15,1 0 0 0,-2 0 11 16,-1 0-1-16,-4 14-10 16,-1 3 32-16,-7 3-20 15,0 1 49-15,0 5-52 16,-11-3 1-16,-5-6 23 16,1-3-24-16,-3-6-8 15,0 1 4-15,-2-9 8 16,3 0 29-16,-1-13-42 15,5-13 7-15,5-6 30 16,8-15-37-16,0-4 0 16,25 1 0-16,10-2-15 15,10 11-4-15,4 5 19 16,2 14 0-16,3 4 0 0,2 10 0 16,-1 7 12-16,1 1-12 15,-2 0-21-15,4 9-59 16,-14-1-308-16,-13 2-849 0</inkml:trace>
  <inkml:trace contextRef="#ctx0" brushRef="#br0" timeOffset="2303.91">3903 17089 352 0,'0'0'131'16,"0"0"-121"-16,0 0 2 15,0 0 6-15,0 0 301 16,0 0 5-16,0 0-137 15,-3 0-58-15,3 0 66 16,0 0-47-16,0 0-46 16,0 0 49-16,0 0-98 15,10-5-24-15,-4 0-3 0,5 5-26 16,-4 0 48 0,0 0-48-16,-5 0 1 0,-2 24 47 15,0 6 5-15,-11 6 21 16,-11 7-3-16,-3-2-41 15,0-4 67-15,10-11-97 16,3-3 14-16,10-7-5 16,2-6-9-16,5-6-6 15,21-4-1-15,10 0-58 16,22-12-14-16,-9-12-192 16,-7 2-499-16</inkml:trace>
  <inkml:trace contextRef="#ctx0" brushRef="#br0" timeOffset="2701.3">4217 16659 556 0,'0'0'131'16,"0"0"573"-16,0 0-300 15,0 0-303-15,0 0-7 16,0 0-40-16,0 0-30 16,17-47 5-16,-3 36-28 0,1 3 32 15,-1 1-11-15,-3 7-21 16,-1 0 71-16,-6 1-64 15,-2 24 18-15,-2 4 47 16,0 3-14-16,-2-1 27 16,-8-4-32-16,4-5-53 15,4-3 63-15,2-12-64 16,0 0 0-16,18-3 0 16,13-4-49-16,32-6-68 15,-8-11-200-15,-2 3-615 0</inkml:trace>
  <inkml:trace contextRef="#ctx0" brushRef="#br0" timeOffset="3731.88">4865 16918 582 0,'0'0'150'16,"0"0"4"-16,0 0 351 15,0 0-417-15,0 0 58 16,0 0-21-16,0 0 36 16,10-26 7-16,-22 22-39 0,-5 4 7 15,-8 0-99-15,-4 22-36 16,-4 14 78-16,0 12-63 16,8 3 15-16,9 0 2 15,12-5-27-15,4-2 33 16,0-11-39-16,24-11 0 15,12-10-4-15,11-12 4 16,6 0-34-16,5-26-76 16,0-10-70-16,-2-13 14 15,-5-9-76-15,-9-4-5 16,-11-2-20-16,-6-2 82 16,-14 4 134-16,-4 8 51 0,-7 18 85 15,0 17 232-15,0 19-102 16,-11 0-133-16,-2 32-18 15,-1 13 30-15,1 9 22 16,2 4-9-16,6 0-45 16,3 0 55-16,2-4-111 15,0-6 3-15,14-7 9 16,5-15-18-16,6-9-39 16,6-10-36-16,4-7-101 15,4-2 22-15,-1-24-121 16,-3 0-53-16,-4-1 215 15,-10 9 87-15,-11 13 26 16,-5 5 61-16,-5 5 75 16,0 22 69-16,0-1-116 15,-5 6-24-15,5-6 8 0,0-4-42 16,0-5 17-16,17-6-48 16,9-11-8-16,8 0 0 15,8-11-75-15,1-15-78 16,-1-1-118-16,0-7-58 15,-7-2-73-15,-4 0 137 16,-6 9 273-16,-11 17 85 16,-10 10 246-16,-4 5-22 15,0 19 43-15,-4 10-162 16,-8 6-41-16,6-8-95 16,1-6-52-16,5-3 46 15,0-11-48-15,0-5-1 16,11-7-59-16,12-10-79 0,-3-16-191 15,-3 2-678-15</inkml:trace>
  <inkml:trace contextRef="#ctx0" brushRef="#br0" timeOffset="3860.91">5898 17079 398 0,'0'0'872'16,"0"0"-673"-16,0 0-95 16,0 0 33-16,0 0-70 15,-9 133-11-15,7-101-50 16,0-6-6-16,-1-11-35 15,1-7-197-15,0-8-625 0</inkml:trace>
  <inkml:trace contextRef="#ctx0" brushRef="#br0" timeOffset="4084.24">5993 16999 446 0,'0'0'65'15,"0"0"-49"-15,0 0 541 16,128 0-431-16,-108 0-117 15,-11 17 89-15,-9 5 62 16,0 10 6-16,-20 4 41 16,-7 0-8-16,-4 5-86 15,2-5 28-15,6-6-130 16,6-12-10-16,7-4-2 16,10-10-12-16,0-4-63 15,23-18-111-15,8-8-75 0,0-6-249 16</inkml:trace>
  <inkml:trace contextRef="#ctx0" brushRef="#br0" timeOffset="4167.42">6203 17128 1119 0,'0'0'248'16,"0"0"-64"-16,0 0-30 15,0 107-154-15,0-65-29 16,-2-3-299-16</inkml:trace>
  <inkml:trace contextRef="#ctx0" brushRef="#br0" timeOffset="4841.26">6865 16686 1404 0,'0'0'0'15,"0"0"-126"-15,0 0 126 16,0 0 87-16,0 130 181 16,0-63-47-16,0 8-86 15,0 1-25-15,-2-4-49 16,-4-5-10-16,-1-9-37 15,-3-8 1-15,2-15 34 16,-1-12-49-16,5-7 0 16,-1-14 18-16,5-2-17 0,0-9-1 15,0-23-1-15,9-7-194 16,16-11 151-16,4 6-120 16,4 3 104-16,-2 18 60 15,-2 10 36-15,-5 13 18 16,-10 0 2-16,-10 27-3 15,-4 9 101-15,-2 4-103 16,-20 4-9-16,-5-4 6 16,-4-4-48-16,-1-3 39 15,6-16-39-15,4-5-34 0,6-9 16 16,9-3-47 0,7-15-19-16,0-16-109 0,19-10 6 15,12 1 32-15,4 0-45 16,3 8 85-16,-2 14 115 15,-7 10 43-15,-7 8 95 16,-9 0-30-16,-3 17 4 16,-4 2 23-16,-2 3-78 15,7-8-57-15,5-2 69 16,11-7-68-16,7-5 21 16,7 0-22-16,5-9-80 15,-2-17-43-15,-4-20-92 16,-14 2-279-16,-12 7-340 0</inkml:trace>
  <inkml:trace contextRef="#ctx0" brushRef="#br0" timeOffset="5306.81">7247 17089 975 0,'0'0'490'0,"0"0"-343"15,0 0 22-15,-31 130-55 16,31-91-16-16,6-7-9 16,19-6-77-16,6-9 68 15,9-7-80-15,5-5-22 16,3-5 16-16,6-15-25 15,0-16-19-15,-2-8-46 16,-2-5-48-16,-5-6 103 16,-7-4-99-16,-5-4 22 15,-8 9 17-15,-10 5 101 16,-7 16 109-16,-2 10 92 16,-6 18-17-16,0 0-46 0,0 14-137 15,-8 18 30 1,0 8 49-16,1 8-33 0,1-4 39 15,1 2-33-15,2-5-37 16,3-5 67-16,-2-2-83 16,2-10 0-16,-2-8 8 15,-2-7 2-15,-3 0-20 16,-1-9-41-16,-2 0-30 16,6-9 51-16,4-12-32 15,0-7-34-15,6-6 43 16,19 6 53-16,6 6 24 15,8 4 32-15,0 4-49 0,3 5 85 16,1 5-92 0,-7 0 9-16,-5 4 3 15,-8 0-5-15,-8 4-14 0,-11 9-80 16,-8 4-135-16,-19-2-49 16,-8-7-930-16</inkml:trace>
  <inkml:trace contextRef="#ctx0" brushRef="#br0" timeOffset="5483.28">7120 17048 1243 0,'0'0'1039'16,"0"0"-1013"-16,0 0-18 15,140-49-16-15,-95 40 7 0,-5-5-32 16,4-12 11-16,-13 0-222 15,-9-3-432-15</inkml:trace>
  <inkml:trace contextRef="#ctx0" brushRef="#br0" timeOffset="5593.51">7536 16629 1862 0,'0'0'467'0,"0"0"-467"15,0 0-47-15,-11 155 47 16,-5-91-346-16,3-6-470 0</inkml:trace>
  <inkml:trace contextRef="#ctx0" brushRef="#br0" timeOffset="9039.06">12574 12951 59 0,'0'0'345'16,"0"0"-266"-16,0 0-79 16,0 0 1-16,0 0 539 0,0 0-350 15,0 0-105 1,2 15-79-16,-2-15 61 0,0 0-11 15,0 0-9-15,0 0 47 16,0 0-67-16,0 0 13 16,0 0 20-16,0 0-45 15,0 2 78-15,0 4-93 16,0 4 0-16,0 3-4 16,0 4 5-16,0 3-1 15,0 1 0-15,0 2 17 16,0 0-12-16,0-2-5 15,-2 2 0-15,0 3 8 16,-3-1-6-16,3 4 2 16,-4 0-4-16,2 1 13 15,-2 0-11-15,4 2-2 0,0-6 0 16,0 3-10-16,2-3 20 16,-2 0-10-16,-1 0 0 15,3 0 1-15,-2-2 5 16,2 2-6-16,-2-1 0 15,0-1-8-15,0 1 16 16,0-3-4-16,-3 2-4 16,2-3 0-16,1 1-3 15,0-5 3-15,0 4 0 16,2-3-9-16,0-1 20 16,0 2-3-16,0 1-8 15,0 1 0-15,0-1-8 0,0-1 8 16,0 0 0-16,-2 2 0 15,2-1 10-15,-3-2-7 16,3 1-3-16,0-2 0 16,0 1-11-16,0 3 11 15,0-2 0-15,0 3-1 16,0 1 9-16,-2-1-6 16,0 3-2-16,0-2 0 15,0 0-6-15,-3 3 6 16,3-3 0-16,0 3-1 15,-1-8 13-15,3 5-12 16,0-7 0-16,0 3 0 16,0 4-12-16,0-2 12 15,0-3 0-15,0 5 0 16,5-1 11-16,-3-2-6 0,1-1-5 16,-1 4 0-16,0-3 13 15,-2 1-4-15,2-2-6 16,-2 1-3-16,0 2 22 15,0 1 15-15,0 4-37 16,0-3 0-16,0 2-1 16,0 4 2-16,0-3-1 15,0 1 0-15,0-1 15 16,0 4-12-16,0-5-3 16,0 6-2-16,0-5-8 15,-2 5 17-15,0-3-7 16,0 0 0-16,-1-3 6 15,-1 3-3-15,1 0-3 0,1-3 0 16,-2 1-4-16,1 1 13 16,-3 0-8-16,-1 1-1 15,-2-3 1-15,2 2 16 16,1 2-17-16,-3 2 0 16,0-1-9-16,0 4 21 15,-2 1 5-15,-1 0-17 16,2 0 1-16,-1 0 1 15,-1 3-2-15,1-3 0 16,3 1-6-16,-4-2 12 16,5 0 1-16,-1 6-7 15,0-1 0-15,4-4 0 0,-2 4 0 16,1 1 0-16,1-6-13 16,2 2 29-16,-2 1-17 15,-2-3 1-15,4 4 0 16,-2 0-3-16,-1-4 3 15,1 1 0-15,2 0-8 16,0-2 19-16,0 4-8 16,0 3-3-16,2-3 0 15,-3 2-8-15,0-2 9 16,-1 1-1-16,0 0 0 16,-1-3 14-16,1 5-11 15,-3-2-3-15,3-2 0 16,-1 3-7-16,3-1 7 0,0 2 0 15,2-4-3-15,0 2 10 16,0 1-40-16,0-3 30 16,0-2-26-16,0 5 8 15,0 1 20-15,0-5 1 16,0 4-1-16,0 0-1 16,0-1-30-16,0 7 32 15,0-7-26-15,0 1 17 16,0 0-12-16,0 1 16 15,0-1 4-15,0-1 2 16,0 2-5-16,0 1 4 16,0-1-1-16,-5 2-8 15,-1 1 10-15,-3 0-1 0,2 1 0 16,2-3 9 0,1 6 0-16,0-2-9 0,-1 2 0 15,1 0 26-15,-1-2-17 16,3 3 20-16,0-5-29 15,-1 0 19-15,3-6 8 16,-2 0-27-16,0-6-1 16,0-1 0-16,0-4-78 15,-3 2-32-15,1-14-167 16,0-8-405-16</inkml:trace>
  <inkml:trace contextRef="#ctx0" brushRef="#br0" timeOffset="10006.89">13479 12968 538 0,'0'0'26'0,"0"0"728"16,0 0-430-16,0 0-205 0,0 0 26 16,0 0-13-16,0 0-107 15,7-10 75-15,-7 16-100 16,0 15 12-16,0 16 115 16,0 9-50-16,0 4-27 15,0 4-39-15,-5 0 21 16,3-4-5-16,2-5-27 15,0-8-27-15,0-8-48 16,0-12-128-16,0-6-92 16,0-11-339-16</inkml:trace>
  <inkml:trace contextRef="#ctx0" brushRef="#br0" timeOffset="10206.56">13257 12971 552 0,'0'0'1399'16,"0"0"-908"-16,0 0-451 16,0 0-16-16,0 0 40 15,0 0-64-15,147-37 0 16,-83 33 10-16,1 4-10 16,-1 0-6-16,5 2-224 15,-15 12-145-15,-14-2-272 0</inkml:trace>
  <inkml:trace contextRef="#ctx0" brushRef="#br0" timeOffset="10817.81">13749 13205 940 0,'0'0'326'0,"0"0"-216"16,0 0 99-16,0 0-59 15,0 0 23-15,0 0-14 16,0 114-104-16,-2-92 66 16,-2-3-65-16,1-4-43 15,1-7 48-15,-1-4-55 0,3-4-6 16,0 0 15-16,0 0 11 15,0-18-52-15,16-5-41 16,5-7-40-16,0 2 90 16,2 6-32-16,-3 9 49 15,-7 9-10-15,-3 4 20 16,-6 7 62-16,-2 20-39 16,-2 4 35-16,0 4 25 15,0-3-62-15,4-4 2 16,7-7-33-16,10-4 28 15,5-11-2-15,12-6-26 16,4 0 0-16,5-23-9 16,1-6 9-16,-4-9-34 0,-7-6-27 15,-8-3 13-15,-10 0 8 16,-9 1 36-16,-10 5 4 16,0 11 46-16,0 11 46 15,0 8 6-15,-2 11-98 16,-2 0 36-16,0 18-36 15,1 14 0-15,3 12 0 16,0 6 0-16,0 0 11 16,5 1-3-16,1-7-8 15,-1-7 0-15,-3-6-48 16,-2-7 27-16,0-7-158 16,-27-17-67-16,1-5-257 15,-1-19-901-15</inkml:trace>
  <inkml:trace contextRef="#ctx0" brushRef="#br0" timeOffset="10969.84">14135 12562 1913 0,'0'0'384'16,"0"0"-166"-16,0 0-156 16,0 0-45-16,0 0-8 15,-81 129-9-15,48-29-72 16,8-13-221-16,7-11-1275 0</inkml:trace>
  <inkml:trace contextRef="#ctx0" brushRef="#br0" timeOffset="12087.34">15028 12976 985 0,'0'0'574'0,"0"0"-233"16,0 0-7-16,0 0-88 16,0 0 29-16,0 0-170 15,0 0-44-15,-22-30 14 16,22 30-74-16,0 0 27 0,0 0-28 16,12 0 0-16,12-2-4 15,12-1 4-15,10 3 0 16,6 0-18-16,1 0 40 15,-2 0-26-15,1 0 4 16,-7 9 0-16,-10 3-32 16,-6 4 32-16,-14 6-43 15,-13 10 34-15,-2 11 7 16,-29 12-14-16,-19 9 16 16,-17 3 0-16,-7 1-6 15,-1-6 6-15,1-6 0 16,10-10-9-16,9-10 31 15,17-10-20-15,14-12-2 16,13-3 0-16,9-6-21 16,7 2 21-16,26-2 0 0,14-1 3 15,6-4 19-15,8 0-19 16,-3 0-3-16,-5-4-71 16,-11-1 70-16,-6-2-165 15,-16 0-140-15,-7 0-166 16,-13-3-297-16</inkml:trace>
  <inkml:trace contextRef="#ctx0" brushRef="#br0" timeOffset="12268.97">14902 13319 1520 0,'0'0'726'0,"0"0"-539"0,0 0-181 16,0 0 84-16,135 0-85 15,-65 0 8-15,5 0-17 16,8 0 4-16,33 0-186 16,-22 0-124-16,-15 0-682 0</inkml:trace>
  <inkml:trace contextRef="#ctx0" brushRef="#br0" timeOffset="12457.56">15871 13349 1137 0,'0'0'812'0,"0"0"-496"16,0 0-138-16,0 0 33 15,0 0-155-15,0 0-41 16,0 0 3-16,109-20-18 16,-66 20-19-16,-6 4-206 15,-10 12-138-15,-16 0-338 0</inkml:trace>
  <inkml:trace contextRef="#ctx0" brushRef="#br0" timeOffset="12567.53">15822 13520 895 0,'0'0'1405'15,"0"0"-1068"-15,0 0-255 16,0 0-61-16,0 0-12 16,149-15-18-16,-78 9-181 0,-5 0-372 15</inkml:trace>
  <inkml:trace contextRef="#ctx0" brushRef="#br0" timeOffset="14969.84">17378 12793 499 0,'0'0'610'15,"0"0"-337"-15,0 0-51 16,0 0-78-16,0 0-30 16,0 0 42-16,0 0-122 15,0-50 9-15,0 45 20 16,9-4-32-16,2 3 79 15,3 0-79-15,3 3-30 0,1 1 75 16,2-1-75-16,0 3 10 16,1 0-11-16,-4 0 29 15,1 5-1-15,-3 4-28 16,-1 3 0-16,-3 2 11 16,-5 0 3-16,0 4-14 15,-6 2 3-15,0 2 24 16,0 2 30-16,-3 3-57 15,-13 0 0-15,0 2 41 16,-1-5-39-16,1 0 14 16,1-6-16-16,1-2 21 15,3-2-12-15,0-4-9 16,2-3 0-16,2 0-4 16,1-2 14-16,2-5-10 15,1 0 0-15,3 3 12 0,0-3-16 16,0 0 4-16,0 0 0 15,0 0-3-15,0 0 16 16,0 0-12-16,7-6-1 16,11-10-22-16,6-8-26 15,0-6-2-15,6-4-81 16,-4-2 27-16,1 2 0 16,-2 2 103-16,-8 4-17 15,-5 9 18-15,-6 7 74 16,-6 6 55-16,0 6-16 15,0 0-30-15,0 0-70 16,-8 12 22-16,-8 11-35 16,5 3 0-16,3 4-8 15,6 2 8-15,2 0 0 0,8-4-9 16,13-2 30-16,11-4-12 16,6-5-9-16,2-3-57 15,2-5 43-15,3 1-224 16,-12-4-114-16,-8-4-400 0</inkml:trace>
  <inkml:trace contextRef="#ctx0" brushRef="#br0" timeOffset="16451.98">17354 12627 823 0,'0'0'683'0,"0"0"-298"15,0 0-135-15,0 0-3 16,0 0-38-16,0 0-143 16,0 0 78-16,-12-31-141 15,35 31 14-15,12-5-17 0,15 3 0 16,3 0 0 0,7 2 0-16,20 0-137 0,-15 4-105 15,-10 1-448-15</inkml:trace>
  <inkml:trace contextRef="#ctx0" brushRef="#br0" timeOffset="16857.41">18326 12971 1395 0,'0'0'556'0,"0"0"-293"16,0 0-43-16,0 0-97 16,0 0-24-16,0 0-99 15,118-58 0-15,-72 58 0 0,8 0-60 16,23 0-108-16,-11 5-136 15,-11 0-497-15</inkml:trace>
  <inkml:trace contextRef="#ctx0" brushRef="#br0" timeOffset="17439.03">19188 12777 1264 0,'0'0'568'0,"0"0"-380"16,0 0-114-16,0 0-50 15,0 0-13-15,0 0 65 16,0 0 1-16,-20 66-48 15,15-37 13-15,5-1-34 16,0-5 0-16,0-2-8 16,14-7 12-16,3-4-46 15,6-4 34-15,2-6-64 16,-5 0 15-16,0-8-79 16,-4-10 18-16,-6-5 3 15,-1 2 54-15,-4 3 53 0,0 1 52 16,-5 10 106-16,0 3 14 15,0 4-126-15,0 7-24 16,0 24-15-16,0 10-5 16,-5 16 124-16,-2 4-105 15,-2 2 4-15,3-1 28 16,-4-3-33-16,2-7 32 16,-1-9-52-16,-5-5 0 15,-3-9 5-15,-6-7-5 16,-4-8 0-16,0-8 17 15,2-4-7-15,4-2 17 16,9-2-27-16,10-16 0 16,2-6-6-16,6-6 6 15,19-4-21-15,14-1 8 16,3 1-115-16,5 0-5 0,11-7-133 16,-11 7-213-16,-10 3-497 0</inkml:trace>
  <inkml:trace contextRef="#ctx0" brushRef="#br0" timeOffset="17714.03">19063 12605 1460 0,'0'0'607'16,"0"0"-281"-16,0 0-79 15,0 0-165-15,0 0 51 16,0 0-133-16,125-21-5 16,-63 21-22-16,7 0 26 15,30 0-83-15,-17 7-245 16,-15-5-639-16</inkml:trace>
  <inkml:trace contextRef="#ctx0" brushRef="#br0" timeOffset="18994.56">16816 13343 557 0,'0'0'693'16,"0"0"-472"-16,0 0-86 16,0 0 5-16,0 0 44 15,0 0-57-15,0 0-103 16,0 0 64-16,0 0-88 16,5 0 0-16,3 0 32 15,6 0-31-15,3 0 29 16,2 0-30-16,3 0 0 15,3 0 1-15,4 0-1 16,-1 0 0-16,4 3-3 16,1 0 15-16,1 1-12 15,1 0 0-15,3 2 0 16,2-2-6-16,3 1 6 16,1-2 0-16,1 1-12 15,-1 0 27-15,1-3-9 0,-1 4-6 16,1-3 0-16,-3 2-1 15,0-2 1-15,1 0 0 16,-1 0-8-16,-1 1 24 16,1-3-13-16,-2 0-3 15,1 3 0-15,-4-1-10 16,3 0 10-16,-2-2 0 16,0 2-7-16,-2-2 21 15,1 0-12-15,1 0-2 16,1 0 0-16,-2 0-10 15,3 0 10-15,3 0 0 16,1 0-1-16,4 0 12 0,-2 0-9 16,3 0-2-16,2 0 0 15,3 0-13-15,1-4 13 16,1-1 0-16,0 0 0 16,0 1 16-16,-1-2-16 15,1 1 0-15,-2 2 0 16,-3-1-13-16,-2 2 13 15,0-1 0-15,1 2 0 16,-2 1 20-16,1 0 7 16,2 0-27-16,-2 0 0 15,1 0-3-15,-2 0 4 0,0 0-1 16,-4-2 0 0,1 0 12-16,-3 0 96 0,-5-3-89 15,-3 3-13-15,-5 1 9 16,-7 1-15-16,-6 0-24 15,-7 0-80-15,-5 0-167 16,-4 0-242-16</inkml:trace>
  <inkml:trace contextRef="#ctx0" brushRef="#br0" timeOffset="19790.45">16698 14618 751 0,'0'0'777'0,"0"0"-430"16,0 0-178-16,0 0-50 0,0 0-54 16,0 0-58-1,0 0 58-15,73 15-57 0,-48 20 4 16,0 9 68-16,-3 10-45 15,3 5 29-15,-6 4-60 16,4 2 23-16,-1-5-6 16,1-7-21-16,-2-4-16 15,11-5-85-15,-5-13-160 16,-3-12-237-16</inkml:trace>
  <inkml:trace contextRef="#ctx0" brushRef="#br0" timeOffset="20336.95">17589 13825 393 0,'0'0'364'16,"0"0"-218"-16,0 0-60 16,0 0 59-16,0 0-15 15,0 0 72-15,0 0-99 16,-2-17-32-16,-2 17 55 16,-5 0-52-16,-2 17 20 15,-2 9-24-15,-3 6-47 16,-4 15 92-16,-3 12-57 15,-10 27 32-15,-7 28 54 16,-11 25-39-16,4-12-10 16,9-24-26-16,11-33-68 15,8-18 64-15,-2 5-65 0,1 4 0 16,-2 6-8 0,4-9 8-16,3-12-36 0,5-7-98 15,4-7-157-15,1-11-41 16,5-16-676-16</inkml:trace>
  <inkml:trace contextRef="#ctx0" brushRef="#br0" timeOffset="21193.89">17822 13818 867 0,'0'0'352'0,"0"0"-158"15,0 0-59-15,0 0-40 16,0 0 96-16,0 0-84 16,0 0-90-16,0-2 68 15,0 0-14-15,0-2-34 16,0 2 33-16,0 2-70 15,0-3 88-15,0 3-88 0,4 0 7 16,8-5 15-16,3 1-22 16,5-1 0-16,7 2-1 15,4-1 10-15,7-1 10 16,4 2-18-16,9-1-1 16,3-1 51-16,4 4-51 15,0 1 16-15,2-4-16 16,1 4 19-16,-1-3 10 15,2 3-29-15,-2 0 0 16,3 0 9-16,-3 0 2 16,0 0 4-16,0 0-15 15,-3 0 2-15,-1 0 2 16,-2 0-4-16,2 0 0 0,-5 0 47 16,2 0-35-1,1 0 36-15,-2 0-48 0,-1 0 21 16,0 0 13-16,0 0-34 15,3 0 0-15,-3 0-10 16,0 0 30-16,-1 0-12 16,-6 0-8-16,-7-1 0 15,-5-3-8-15,-8 0 8 16,-3 0-25-16,-11 2-34 16,-10 2-160-16,0 0-48 15,-10 0-615-15</inkml:trace>
  <inkml:trace contextRef="#ctx0" brushRef="#br0" timeOffset="21997.94">17911 14141 1122 0,'0'0'323'0,"0"0"-246"15,0 0 97-15,0 0-71 16,0 0 7-16,0 0-3 16,0 0-37-16,49-36 53 15,-49 34-17-15,0 2-50 16,-2 0 87-16,-12 0-142 16,-3 0 0-16,-1 0-1 15,1 12 19-15,5 6-22 0,3 3 3 16,5 2 0-16,4 3 11 15,0 2-10-15,0 2-1 16,13-2 12-16,-1-1 4 16,0-4 1-16,-3 0-17 15,-3-6 0-15,-6-1-2 16,0-6 2-16,0 3 0 16,-15 1-9-16,-9 0 30 15,-10 2-13-15,-1-2-8 16,-4 4-21-16,4-6 3 15,6 2-94-15,7-5-76 16,8 0-107-16,10-7-467 0</inkml:trace>
  <inkml:trace contextRef="#ctx0" brushRef="#br0" timeOffset="22297.12">18000 14548 1373 0,'0'0'349'16,"0"0"-349"-16,0 0 0 15,0 0-26-15,0 0 26 16,96-116-79-16,-69 85-214 16,-5 7-28-16,0 2 263 15,-8 6 58-15,-6 10 156 0,-3 6 137 16,-5 0-52-16,0 12-97 15,0 20 67-15,-7 9-116 16,-4 7 57-16,-1 2-114 16,4 0-37-16,1 0 29 15,1-7-30-15,4 1-56 16,2-13-176-16,0-13-519 0</inkml:trace>
  <inkml:trace contextRef="#ctx0" brushRef="#br0" timeOffset="23193.3">18287 14013 165 0,'0'0'639'0,"0"0"-516"16,0 0-8-16,0 0-18 15,0 0 45-15,0 0 25 16,0 0-79-16,0 0-5 16,0 0-2-16,0 0-55 15,0 0 85-15,0 0-100 16,0 0-9-16,0 0 40 0,0 0-26 15,0 0 32-15,0 0 8 16,0 0-36-16,0 0 86 16,0 0-97-16,0-2-8 15,5-3 35-15,0 3-35 16,-3 2 16-16,2 0-17 16,-4 0 0-16,2 0 25 15,-2 0-19-15,0 12 0 16,0 5 43-16,0-2-36 15,0 1 38-15,0-4-51 16,0 1 11-16,0-6-2 16,0-2-9-16,2-1 0 15,12-2 27-15,4-2-26 0,9 0-2 16,4 0-61 0,16-4-127-16,-5-6-36 0,-7 1-370 0</inkml:trace>
  <inkml:trace contextRef="#ctx0" brushRef="#br0" timeOffset="23690">17450 14837 1054 0,'0'0'736'0,"0"0"-405"16,0 0-266-16,0 0 74 15,166-42 42-15,-87 23-71 16,10 0-28-16,4 1-69 16,3 1 11-16,-5 3 0 15,-6 6-24-15,-11 2-64 16,-14 6-100-16,-11 0-122 16,-15 2-112-16,-16 10-482 0</inkml:trace>
  <inkml:trace contextRef="#ctx0" brushRef="#br0" timeOffset="24159.97">17674 15095 942 0,'0'0'530'16,"0"0"-479"-16,0 0-50 15,0 0 168-15,-46 135-14 0,36-103-5 16,2-4-10-16,1-6-110 15,3-6 27-15,4-7-57 16,0-4 1-16,0-5 6 16,2-8-7-16,17-15-53 15,8-9-154-15,5-7 31 16,6 3 76-16,0-3 25 16,-3 10 75-16,-6 6 101 15,-4 11 92-15,-10 4 0 16,-5 8-88-16,-6 0-89 15,-4 22 101-15,0 8-43 16,0 0-68-16,0 4 36 0,-4 1-42 16,2-3-106-16,2-4-74 15,0-7-209-15,0-4-263 0</inkml:trace>
  <inkml:trace contextRef="#ctx0" brushRef="#br0" timeOffset="24347.49">17924 15351 1013 0,'0'0'534'0,"0"0"-320"15,0 0-154-15,0 0-54 16,96-130-5-16,-74 95-1 16,-4 8-13-16,-5 4 13 15,-5 11 0-15,-6 12 196 16,-2 0-58-16,0 8-95 16,-2 23 20-16,-10 6-20 15,1 7-12-15,2 2-31 0,2 10-43 16,3-10-69-16,1-9-421 0</inkml:trace>
  <inkml:trace contextRef="#ctx0" brushRef="#br0" timeOffset="24883.14">18754 14754 1247 0,'0'0'696'16,"0"0"-479"-16,0 0 16 16,0 0-115-16,0 0-55 15,0 0 20-15,0 0-69 16,58 0 4-16,-27 0-18 15,2 0 5-15,1 0-39 16,5-5-109-16,-5-10-135 16,-10 3-230-16</inkml:trace>
  <inkml:trace contextRef="#ctx0" brushRef="#br0" timeOffset="25031.64">18951 14616 2208 0,'0'0'261'15,"0"0"-194"-15,0 0-67 16,-55 150-5-16,44-104-16 16,2 0 18-16,9 7-108 15,0-14-235-15,0-10-698 0</inkml:trace>
  <inkml:trace contextRef="#ctx0" brushRef="#br0" timeOffset="25902.03">19703 14233 705 0,'0'0'197'16,"0"0"-27"-16,0 0-70 16,0 0-9-16,0 0 89 15,0 0-52-15,0 0-39 16,-23-12-9-16,23 12-58 16,0 0 86-16,0 0-93 15,0 0-15-15,0 0 30 16,0 0-24-16,0 0-4 15,0 0-2-15,0 0 22 16,0-2 25-16,0 2-22 16,0 0 23-16,0-2 62 15,0-3-48-15,-4 2 0 0,0-3-29 16,-5 3-20 0,-3 3 87-16,-1 0-100 0,-3 0 0 15,-1 0 11-15,-1 3-2 16,3 13-9-16,1 4 0 15,7 8 2-15,5 4 23 16,2 6-25-16,0 2 0 16,7 5 37-16,7-3-36 15,-6-2 57-15,-1-4-58 16,-5-6 13-16,-2-4 14 16,0-6-27-16,0-3 0 15,-13-5 19-15,-5-5-4 16,-5-1 7-16,4-5-22 15,-2-1-10-15,4 0-28 16,3 0-60-16,6-3-101 0,5-8-58 16,3-6-108-16,9 3-153 15,9-4-565-15</inkml:trace>
  <inkml:trace contextRef="#ctx0" brushRef="#br0" timeOffset="26279.2">19939 14141 671 0,'0'0'664'16,"0"0"-448"-1,0 0-140-15,0 0 26 0,0 0-14 16,0 0 0-16,0 0 80 15,-6-31-108-15,6 31-18 16,0 0-20-16,4 0-3 16,7 0 21-16,3 0-40 15,-5 15 9-15,-9 11 38 16,0 8-1-16,-7 7 31 16,-18 8 9-16,-4-5-75 15,3-1 103-15,3-10-114 16,8-6 8-16,5-8 2 15,10-5-4-15,0-3-6 0,3-6 0 16,19 0-87 0,9-5 60-16,12 0-159 0,-5-5-149 15,-7-8-304-15</inkml:trace>
  <inkml:trace contextRef="#ctx0" brushRef="#br0" timeOffset="26682.38">19781 14679 950 0,'0'0'557'16,"0"0"-311"-16,0 0-142 16,0 0-21-16,0 0 23 15,0 0-52-15,0 0 26 16,71-63-80-16,-58 61 1 16,-1 2 55-16,-8 0-48 15,-4 10 26-15,0 11 37 16,-2 6-17-16,-14-3 36 15,1 2-86-15,1-6 17 16,6-5 3-16,8-6-24 0,0 0 0 16,10-5-6-16,17-4-17 15,6 0-14-15,8 0-79 16,13-9-88-16,-12-3 21 16,-9 3-341-16</inkml:trace>
  <inkml:trace contextRef="#ctx0" brushRef="#br0" timeOffset="26978.12">19290 14937 1781 0,'0'0'526'0,"0"0"-453"16,0 0-47-16,0 0 111 15,0 0-85-15,128-26-27 16,-72 19 18-16,8-2-42 16,7 2-1-16,-2 2 0 15,1 3-57-15,-8 0-23 16,5 2-199-16,-21 0-107 15,-12 0-413-15</inkml:trace>
  <inkml:trace contextRef="#ctx0" brushRef="#br0" timeOffset="27417.92">19533 15194 557 0,'0'0'821'0,"0"0"-713"16,0 0-92-16,0 0 20 16,0 0 85-16,-53 111 4 15,44-79 74-15,0 5-133 16,1-7 0-16,1 2-13 0,2-6-47 15,0-12 16-15,3-3-22 16,2-8 0-16,0-3 37 16,0 0-36-16,7-17-1 15,13-15-83-15,9-5-55 16,4-1 59-16,8-3-37 16,-1 7 100-16,0 6 16 15,-2 9 89-15,-7 7 80 16,-7 8-16-16,-5 4-63 15,-9 0 7-15,-3 16-37 16,-7 10-33-16,0 6 73 16,0 8-100-16,-7-4 0 0,-3 1-12 15,1-4-154-15,4-5-4 16,3-10-414-16</inkml:trace>
  <inkml:trace contextRef="#ctx0" brushRef="#br0" timeOffset="27944.15">19865 15473 383 0,'0'0'247'16,"0"0"7"-16,0 0 99 15,0 0-14-15,0 0-63 0,0 0-128 16,0 0 19-1,-4-5-128-15,10 1-39 0,0-2 24 16,-2 6-24-16,-4-4 0 16,0 4-1-16,0 0 11 15,0 0 23-15,0 0-33 16,0 0 0-16,0 0 24 16,0 0-12-16,0 0 26 15,0 0-36-15,0 0 23 16,0 0 7-16,0 0-32 15,0 0 0-15,0 0 33 16,0-6-19-16,4-1 44 16,7 2-58-16,1-5 26 15,5 2-7-15,4-1-19 16,-1 6 0-16,-1 1 9 0,-3 2 1 16,-5 0-20-16,-9 2 5 15,-2 16 5-15,-6 8 36 16,-19 4-36-16,-6 2 9 15,0-6 24-15,6-3-26 16,10-5 10-16,9-13-17 16,6 4 0-16,0-9-39 15,21 0 37-15,15 0-26 16,13 0-21-16,9-14-144 16,29-20-11-16,-14 5-285 15,-8 0-615-15</inkml:trace>
  <inkml:trace contextRef="#ctx0" brushRef="#br0" timeOffset="28935.84">20401 13331 91 0,'0'0'759'0,"0"0"-508"0,0 0 29 15,0 0-102-15,0 0 9 16,0 0 34-16,0 0-57 16,-9-12 95-16,9 12-114 15,0 0-57-15,0-3 22 16,0 3-50-16,0 0-5 15,0 0-49-15,0 0 27 16,15 0-6-16,10 0-27 16,6 0 0-16,5 0-21 15,4 0 6-15,-2 5-31 16,0 0-36-16,-1 10-173 16,-12-1-37-16,-9-2-329 0</inkml:trace>
  <inkml:trace contextRef="#ctx0" brushRef="#br0" timeOffset="29081.85">20380 13508 1320 0,'0'0'865'0,"0"0"-661"15,0 0-117-15,0 0-87 16,0 0 18-16,0 0 65 16,0 0-83-16,179 15-71 15,-123-13-242-15,-9 0-1073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1-25T07:57:16.27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22415 12712 490 0,'0'0'7'0,"0"0"-7"0,0 0 339 16,0 0-74-16,0 0-71 16,0 0-142-16,23-7 3 15,-23 5 81-15,0-1-67 16,0 0 8-16,2-1-14 15,-2 0-28-15,0 0 120 16,2-1-93-16,-2 5 16 16,0-5-4-16,2 3-62 15,-2-3 51-15,3 5-63 16,-3-5 14-16,3 3 24 16,-3-2-20-16,0 2-11 15,2 1 29-15,-2-2-29 16,0 3 61-16,0 0-23 15,0 0-24-15,-14 0 62 0,-11 0-83 16,-6 3 0-16,-7 11 1 16,-3 7 16-16,2 4-7 15,3 0-10-15,7-1 0 16,10 0-3-16,3-4 3 16,9-4 0-16,7-6-6 15,0-1 12-15,13-8-34 16,16-1 21-16,7 0-86 15,7-11 12-15,-1-14-57 16,-4 2 19-16,-4-3 85 16,-11-1 19-16,-4 8 8 15,-9 0 7-15,-2 6 0 0,-6 8 115 16,-2 1-73-16,0 4 4 16,0 0 2-16,0 0-48 15,0 9 38-15,-4 14-38 16,-10 7 0-16,-1 7 45 15,-1 0-37-15,-3-2 32 16,2-1-13-16,-1-6 3 16,-1-5 0-16,0 0-30 15,4-7 0-15,3-4-18 16,4-5 18-16,6-2-132 16,-1-1-116-16,3-4-467 0</inkml:trace>
  <inkml:trace contextRef="#ctx0" brushRef="#br0" timeOffset="174.3">22505 12927 1627 0,'0'0'549'0,"0"0"-498"16,0 0-26-16,0 0 30 16,0 0 4-16,0 0 93 15,0 0-152-15,-94 133 1 16,69-99-10-16,6 5-84 15,3-8-191-15,7-11-604 0</inkml:trace>
  <inkml:trace contextRef="#ctx0" brushRef="#br0" timeOffset="2463.15">23031 12729 64 0,'0'0'606'15,"0"0"100"-15,0 0-611 16,0 0-34-16,0 0-34 15,0 0 74-15,0 0 33 0,-7-78-61 16,5 74 74-16,0-1-98 16,2 4-8-16,-2 1 30 15,-3 0-53-15,-3 0 7 16,-6 0-25-16,-6 14 18 16,-9 14 22-16,-4 12-39 15,-6 10 29-15,2 9 56 16,1 0-27-16,7 1-4 15,7-3-55-15,6-7 16 16,12-10-5-16,4-8-11 16,0-8 0-16,7-10-15 15,15-6 15-15,2-8-2 0,3 0-29 16,0-10-10 0,-5-14 8-16,-9-2 6 0,-9 0 27 15,-4 0-13-15,0 2 26 16,-15 6-4-16,-5 5-9 15,3 8 0-15,-2 5-47 16,4 0 10-16,4 4-120 16,11 8-103-16,0-3-286 15,0-6-224-15</inkml:trace>
  <inkml:trace contextRef="#ctx0" brushRef="#br0" timeOffset="2846.19">23223 12791 222 0,'0'0'145'0,"0"0"761"0,0 0-672 16,0 0-124-16,0 0 52 15,0 0-94-15,0 0-32 16,-38-56 79-16,22 74-95 16,7 6 9-16,5 6 17 15,4 6-21-15,0 4 32 16,9 2-54-16,9 4 15 15,1-5 13-15,4-1-24 16,-5-2-7-16,-5-4 2 16,-6-2 10-16,-7-4-7 15,0-4-5-15,-20-3 0 16,-7-6-13-16,-6-8 13 16,4-7-25-16,6-2 4 0,13-29-51 15,10-15 6-15,6-12-29 16,27-13 57-16,9-4 16 15,6 3 44-15,-6 6-11 16,-7 13 39-16,-12 15-44 16,-15 14 54-16,-16 23-60 15,-23 1-116-15,-7 0-256 0</inkml:trace>
  <inkml:trace contextRef="#ctx0" brushRef="#br0" timeOffset="6021.62">23595 12801 367 0,'0'0'93'16,"0"0"-67"-16,0 0-20 16,0 0 758-16,0 0-586 15,0 0-123-15,0 0 57 16,0-31-50-16,0 26 18 16,0 3-6-16,0 2-37 15,0 0 55-15,0 0-21 16,0 0-48-16,0 0 59 15,0 0-81-15,-2 9-1 0,-7 6 32 16,0 3-30 0,-2 0 42-16,4-2-44 0,3-5 0 15,0-7 11-15,4-3-11 16,0-1 0-16,0 0 11 16,0 0 1-16,4 0 25 15,9 0-37-15,3 3 0 16,-1 4-7-16,-3 9 7 15,-1 8 0-15,-7 8-9 16,-4 7 21-16,0 2 11 16,-2 0-23-16,-13-5 2 15,-6-4 42-15,1-6-38 16,-2-6-3-16,2-6-3 16,-1-7 22-16,2-7-54 15,-4-4-33-15,5-19-203 0,3-5-365 16</inkml:trace>
  <inkml:trace contextRef="#ctx0" brushRef="#br0" timeOffset="6502.2">23506 12801 479 0,'0'0'1006'0,"0"0"-853"16,0 0-39-16,0 0-84 15,0 0 26-15,140-34 46 16,-106 30-72-16,3 2-11 15,0 0-19-15,-2-2 17 16,-1 0-12-16,-3-4-5 0,-6 3-9 16,-8-2-10-1,-3 2 19-15,-10 2 0 0,-2 3-1 16,-2 0 15-16,0 0 8 16,-2 15-22-16,-14 8 0 15,-3 12 18-15,-4 2-10 16,-2 6 34-16,3-6 5 15,2-2-45-15,2-7 81 16,3-7-83-16,5-4 0 16,6-9-7-16,4-4 8 15,0-4-2-15,0 0-28 16,14 0-61-16,10-14 90 16,7-2-132-16,2 0-12 15,2 2 90-15,-4 7 17 16,-7 7 37-16,-4 0 0 0,-6 9 6 15,-6 13 64-15,-5 4-34 16,-3 4 21-16,0-1 18 16,0 2-53-16,-16-4 14 15,3-8-36-15,-6 0 14 16,2-10-48-16,-8-9 18 16,3 0-184-16,2 0-353 0</inkml:trace>
  <inkml:trace contextRef="#ctx0" brushRef="#br0" timeOffset="6773.19">23873 12685 753 0,'0'0'985'16,"0"0"-881"-16,0 0-79 16,119-40 17-16,-76 34 5 15,-2 4 76-15,2 2-94 16,-5 0-11-16,-5 0 1 15,-6 0-19-15,-7 0 0 16,-6 0 18-16,-8 0-18 16,-4 0 60-16,-2 0-60 15,0 0 20-15,0 0 3 16,0 0-23-16,0 0 0 16,0 0-6-16,0 0-32 15,0 0-98-15,0 0-234 16,0 0-356-16</inkml:trace>
  <inkml:trace contextRef="#ctx0" brushRef="#br0" timeOffset="9498.12">24496 12854 568 0,'0'0'636'0,"0"0"-438"16,0 0-89-16,0 0 16 15,0 0-27-15,0 0-37 16,0 0 64-16,-23-29-93 15,23 27 3-15,0-2 29 16,0-1-25-16,0-4 9 16,0 1-48-16,0-2 0 15,7 4-17-15,2 0 17 16,-2 4-6-16,-3 1-5 16,-2 1 17-16,-2 0-25 0,0 5 18 15,0 14 1 1,-2 1-9-16,-13-1 9 0,-1 0 0 15,-2-4 1-15,5-5 13 16,0-1-1-16,3-7-13 16,4-2 0-16,4 0 18 15,2 0-18-15,0-12-33 16,6-11-53-16,17 1-14 16,1-2 65-16,3 2-18 15,-5 7 46-15,-6 4-11 16,-5 11 18-16,-5 0 0 15,-6 11 18-15,0 18 30 16,-13 9 61-16,-18 6-95 0,-9 5 1 16,-9-1 51-1,-3-4-66-15,2-6 0 0,4-10-2 16,13-8 17-16,8-9 0 16,10-8-15-16,11-3 0 15,4 0-2-15,2-3 2 16,20-10-99-16,7 3 71 15,7 2 28-15,0 7-16 16,-1 1 16-16,-2 0 0 16,1 0-2-16,-1 0 2 15,1 0 0-15,-3 0 0 16,2-2 16-16,1-17-22 16,-2-3 6-16,-1-7-20 15,-4 2 2-15,-6-4 18 16,0 6 0-16,-11 4-1 15,-2 8 10-15,-8 9 11 16,0 4-20-16,-16 5 6 0,-13 19 9 16,-9 7-4-16,-5 3 29 15,3-2 5-15,5-4-36 16,6-6 71-16,6-7-80 16,12-6 0-16,9-4 3 15,2-2-3-15,13 1-5 16,18-2-5-16,14 1 20 15,8-3-14-15,5 0 4 16,0 0-14-16,-2 0 6 16,-4 0 8-16,-8 0-12 15,-9-3-31-15,-8 1-99 16,-8-2 43-16,-13-4-122 0,-6 1-95 16,0-4-168-16</inkml:trace>
  <inkml:trace contextRef="#ctx0" brushRef="#br0" timeOffset="9688.41">24921 12876 487 0,'0'0'48'16,"0"0"645"-16,0 0-327 15,0 0-293-15,0 0 20 16,0 0 11-16,-41 133 16 16,20-84 6-16,1 1-89 15,2-4-1-15,5-2-36 16,4-8 13-16,2-5-46 15,7-9-43-15,0-16-163 0,11-6-159 16,7 0-540-16</inkml:trace>
  <inkml:trace contextRef="#ctx0" brushRef="#br0" timeOffset="10352.94">25096 12881 626 0,'0'0'371'0,"0"0"131"15,0 0-432-15,0 0 23 16,-52 107 68-16,34-69 7 16,9 0-74-16,9-8-82 15,0-2 72-15,2-8-77 16,21-8-7-16,4-7 7 16,4-5 2-16,2 0-18 15,1-17-45-15,-5-9-60 0,-7-3 87 16,-9-3-58-16,-9-3 44 15,-4 5 34-15,0 4 7 16,0 8 60-16,-8 4 12 16,1 5-50-16,5 8 55 15,2-1-77-15,0 2-10 16,7-2 9-16,17 0 1 16,10-2-22-16,6-4-14 15,7-5 24-15,-3 0-16 16,-1-3 28-16,-8 0 0 15,-8 3-3-15,-10 3 15 16,-7 5 27-16,-8 5-13 16,-2 0-24-16,0 5 54 0,0 19-43 15,-7 8-7-15,0 7 20 16,3 5-18-16,4 0 33 16,0 2-41-16,0-2 3 15,0 0 19-15,2-2-22 16,-2-2 0-16,0-4 0 15,0-3 16-15,-11-8-19 16,-9-4 3-16,-3-7-64 16,4-8 63-16,1-6-83 15,9-8 12-15,9-22-38 16,0-17-103-16,25-7 149 16,13-10 10-16,8-1 28 0,1 0 8 15,-3 5 36-15,-5 5 14 16,-12 10 134-16,-8 4 5 15,-10 11 27-15,-6 9-121 16,-3 4-57-16,0 8 2 16,-12 6-22-16,-7 3-67 15,-12 12-51-15,6 10-190 16,2-2-199-16</inkml:trace>
  <inkml:trace contextRef="#ctx0" brushRef="#br0" timeOffset="10647.28">26080 13114 1220 0,'0'0'850'16,"0"0"-556"-16,0 0-192 15,0 0-100-15,0 0 85 16,141-32-72-16,-92 28-9 16,2 4 2-16,1 0-8 15,10 0-161-15,-10 0-180 16,-12 0-715-16</inkml:trace>
  <inkml:trace contextRef="#ctx0" brushRef="#br0" timeOffset="35326.64">27156 12797 821 0,'0'0'0'15,"0"0"-3"-15,0 0-17 16,0 0 20-16,0 0 236 16,0 0-112-16,50-24-13 15,-48 21 43-15,0 0 28 16,1 3-61-16,-3-2-45 15,0 2 88-15,0 0-107 16,0 0 13-16,0 0 8 16,0 0-53-16,0 0 60 15,0 0-34-15,0 0-20 0,0-2 94 16,0 2-94-16,-7 0-1 16,-8 0-28-16,-10 0 32 15,-10 4-39-15,-6 16 5 16,-3 7 0-16,0 5-4 15,5 1 4-15,8 0 0 16,6-1-2-16,8-8 17 16,8-4-42-16,6-8 27 15,3-6-96-15,0-6 26 16,23 0-11-16,8-4 30 16,4-18-58-16,4-4-33 15,-1-5 134-15,-3 1-46 16,-8 1 54-16,-4 2 4 0,-8 8 27 15,-7 5 57 1,-2 3 28-16,-4 9-82 0,-2 2 62 16,0 0-96-16,0 20 0 15,-12 12 0-15,-5 13 2 16,-4 4 4-16,-5 2 9 16,-3-1 4-16,-3-8 61 15,-1-4-58-15,0-9-10 16,-3-8 40-16,5-9-51 15,2-3 20-15,6-7-21 16,1-2-25-16,7 0 24 16,4-2-245-16,6-8-342 0</inkml:trace>
  <inkml:trace contextRef="#ctx0" brushRef="#br0" timeOffset="35541.75">27291 13244 1290 0,'0'0'753'0,"0"0"-572"16,0 0-95-16,0 0-27 16,0 0 21-16,0 0-80 15,0 0 0-15,-71 109-13 16,30-58-42-16,6-5-78 15,6-13-367-15</inkml:trace>
  <inkml:trace contextRef="#ctx0" brushRef="#br0" timeOffset="37555.68">27644 12851 696 0,'0'0'401'0,"0"0"-195"16,0 0-99-16,0 0 91 16,0 0-85-16,0 0-47 15,0 0 41-15,0-12-107 16,0 8 40-16,0 2 20 16,2 2-54-16,-2 0 98 15,0 0-73-15,0 0-9 16,0 0 47-16,0 4-69 0,-2 17 1 15,-12 9-2-15,-1 5 16 16,-1 4 25-16,0-1-40 16,0-6 0-16,6-4 20 15,-2-6-14-15,5-8-1 16,3-4-5-16,2-6 6 16,2-1 13-16,0-3-19 15,0 0 0-15,0-5 32 16,11-13-32-16,7-2-31 15,2-2 30-15,4 3 1 16,1 2-31-16,-1 9 31 16,-1 6-11-16,-4 2-8 15,0 6 10-15,-9 15 9 0,-2 8-1 16,-8 3 10 0,0 0 9-16,0 0-18 0,-2-4 0 15,-12-2 0-15,1-8 9 16,-1-4-18-16,-1-5-34 15,-10-9-204-15,5-10-92 16,2-11-1246-16</inkml:trace>
  <inkml:trace contextRef="#ctx0" brushRef="#br0" timeOffset="37725.96">27644 12796 1798 0,'0'0'311'0,"0"0"-293"15,0 0 64-15,120-12-82 16,-78 12 0-16,2 0 9 16,1 3-9-16,9 9-35 15,-10 0-223-15,-11-2-477 0</inkml:trace>
  <inkml:trace contextRef="#ctx0" brushRef="#br0" timeOffset="38090.87">28069 12948 727 0,'0'0'300'0,"0"0"-201"16,0 0 102-16,0 0-39 16,0 0-12-16,0 0-8 15,0 0-78-15,-31-58-42 0,51 42-22 16,6 1-3-16,1 7-19 15,0 4 22-15,-2 4 0 16,-8 0 29-16,-5 18-23 16,-10 8 76-16,-2 6-12 15,-6 7-28-15,-23-1 73 16,-8 0-101-16,-1-4-2 16,1-5 24-16,6-8-36 15,8-5 44-15,8-6-44 16,8-4 0-16,7-1-3 15,0 0 3-15,13 3 0 0,16 0-7 16,7 1 6-16,6-4 1 16,18-3-164-16,-13-2-210 15,-5 0-481-15</inkml:trace>
  <inkml:trace contextRef="#ctx0" brushRef="#br0" timeOffset="38360.58">28285 13212 1362 0,'0'0'543'0,"0"0"-397"16,0 0-79-16,0 0-66 15,0 0 37-15,105-118-36 16,-64 74-2-16,-4-2 0 0,-1 0 19 16,-3 4 9-16,-8 5 16 15,-8 12 59-15,-5 6 127 16,-10 12-113-16,-2 7-55 15,0 0-62-15,0 19 32 16,-16 17-55-16,-4 13 23 16,-4 4 0-16,1 8-30 15,1-1 19-15,-4 10-237 16,3-14-122-16,7-13-536 0</inkml:trace>
  <inkml:trace contextRef="#ctx0" brushRef="#br0" timeOffset="41514.21">28934 13029 1211 0,'0'0'314'0,"0"0"-187"16,0 0 23-16,0 0-56 16,0 0 55-16,0 0-75 15,0 0-57-15,4-25 73 16,-4 25-89-16,0 0 24 15,0 0-23-15,-9 2 20 16,-13 18-20-16,-9 9-2 0,-7 5 0 16,-6 3-9-1,-1 1 9-15,3-2 0 0,5-6-8 16,9-7 22-16,6-8-7 16,8-4-7-16,10-10-4 15,4-1-26-15,0 0 2 16,20-1-44-16,11-13-85 15,11-2 20-15,3 1 124 16,2 3-32-16,0 4 45 16,-3 4-21-16,-3 2 29 15,-4 2-8-15,-5 0 0 16,-6 0 14-16,-6 0-18 16,-4 0 4-16,-7-5-156 0,-5-5-129 15,-4-3-386-15</inkml:trace>
  <inkml:trace contextRef="#ctx0" brushRef="#br0" timeOffset="41570.08">28934 13029 1077 0</inkml:trace>
  <inkml:trace contextRef="#ctx0" brushRef="#br0" timeOffset="41674.94">28934 13029 1077 0,'114'51'545'0,"-119"-51"-391"0,-4 2-31 0,-4 22-86 0,-5 10 134 0,-2 10-119 16,-2 9-37-16,3-2 35 15,2 0-49-15,5-6-2 16,4-8-1-16,8-11-174 15,0-11-61-15,0-8-435 0</inkml:trace>
  <inkml:trace contextRef="#ctx0" brushRef="#br0" timeOffset="42032.12">29291 13016 1275 0,'0'0'336'16,"0"0"-199"-16,0 0-6 16,0 0 36-16,0 0-18 15,0 0-87-15,0 0 58 16,0 0-120-16,66-28 0 16,-43 28 4-16,-4 9 2 15,-5 10-12-15,-12 5 6 0,-2 8 0 16,-8 4 24-16,-21 3-24 15,-7-4 0-15,0 0 25 16,2-5-24-16,11-9 23 16,2-2-24-16,11-6 0 15,6-2-10-15,4-3 10 16,0-2-31-16,19-2-5 16,12-4-29-16,6 0-37 15,11-4-154-15,18-28-101 16,-10 4 7-16,-7 0-218 0</inkml:trace>
  <inkml:trace contextRef="#ctx0" brushRef="#br0" timeOffset="42370.67">29661 13082 487 0,'0'0'368'0,"0"0"-122"15,0 0 99-15,0 0-118 0,0 0-17 16,0 0 6-16,0 0-131 16,24-100-14-16,-32 100-71 15,-2 14 0-15,4 12 55 16,1 7-53-16,5 8 4 15,0 1 19-15,0-1-16 16,0-6 5-16,5 0-14 16,-1-8 0-16,-4-5-4 15,0-4 4-15,-7-3-46 16,-15-7 2-16,-3-8-80 16,-1 0 26-16,6-2-38 15,13-23 15-15,7-4 48 16,18-12-65-16,25-3 103 15,9-4 35-15,6-1 1 0,0 3 125 16,-10 0 39-16,-13 8 49 16,-14 4-17-16,-17 9-136 15,-4 3 4-15,-27 8-65 16,-49 10-126-16,7 4-128 16,2 0-379-16</inkml:trace>
  <inkml:trace contextRef="#ctx0" brushRef="#br0" timeOffset="44577.06">30178 13034 1431 0,'0'0'245'15,"0"0"-161"-15,0 0 8 16,0 0-1-16,0 0 28 16,0 0-118-16,0 0 24 15,-52-12 22-15,31 40-33 0,-4 11 31 16,2 5 9-16,8 5-38 15,3-2 37-15,10-4-53 16,2-4 1-16,0-9 21 16,5-8-22-16,15-6 0 15,3-11 0-15,3-5 21 16,1 0-43-16,1-19 10 16,-1-9-27-16,-4-4 14 15,-5-5-4-15,-7 3 26 16,-7 0 2-16,-4 5 2 15,0 3 35-15,0 3-36 16,0 7-38-16,-2 4 37 16,-7 5-257-16,5 0-356 0</inkml:trace>
  <inkml:trace contextRef="#ctx0" brushRef="#br0" timeOffset="45342.66">30514 13043 978 0,'0'0'177'0,"0"0"11"16,0 0-1-16,0 0-53 16,0 0 28-16,0 0-84 15,0 0 5-15,-87-29 2 16,87 21-83-16,0-2 59 15,8 2-61-15,7 0-4 0,3 4-20 16,-1 2 24-16,-1 2 0 16,-5 0-1-16,-4 8 12 15,-5 12-4-15,-2 4 5 16,0 5 13-16,-20 6 49 16,-7-4-39-16,-4-2 30 15,2-7-38-15,4-3-2 16,5-7 14-16,11-7-39 15,7-3 0-15,2-2-5 16,7 0 5-16,17 0-46 16,10-2 11-16,-1-1 13 15,-2 3 1-15,-8 0 21 16,-7 7-11-16,-12 15 0 16,-4 5 20-16,-2 0-9 15,-23 4 0-15,-4-4 22 0,0-1 30 16,3-7-52-16,5-6 0 15,8-6-9-15,11-7 9 16,2 0-12-16,4 0-55 16,25-12-108-16,9-12-35 15,9-5-18-15,4-8-152 16,5-1 82-16,-3-7 51 16,1-1 146-16,-5 2 101 15,-9 4 209-15,-8 8 134 16,-15 8-59-16,-10 13-41 0,-7 6 29 15,-2 5-174-15,-20 5-63 16,-10 21-4-16,-1 9-10 16,2 8 81-16,8 3-83 15,13 0-19-15,6-3 27 16,4-4-20-16,10-7 10 16,13-8-17-16,5-10 1 15,1-7 9-15,-2-7-10 16,-7 0 0-16,-7-1-4 15,-8-15 11-15,-5-5-2 16,-9 4-5-16,-25 2-82 16,-12 6 73-16,-49 9-150 15,14 0-181-15,0 0-827 0</inkml:trace>
  <inkml:trace contextRef="#ctx0" brushRef="#br0" timeOffset="48632">21212 13546 821 0,'0'0'285'16,"0"0"-175"-16,0 0-93 15,0 0 6-15,0 0 6 16,0 0-5-16,0 0 63 16,58-23-74-16,-49 20 33 15,0 0 46-15,0 1-8 16,2-2 8-16,0 1-34 16,1 3-58-16,1-3 52 0,3 3-52 15,1-2 0 1,3 2 24-16,1 0-23 0,0-2 17 15,4 2-18-15,-2 0 7 16,-1 0 42-16,0 0-49 16,0 0 0-16,1 0 7 15,1 0 0-15,0 0 7 16,5 4-14-16,2-1 0 16,1 0 4-16,1-1-4 15,-1 0 0-15,1 0 8 16,3 3 0-16,2-2 0 15,4 1-8-15,3-2 0 16,-1 1-8-16,3 0 8 16,-3-1 0-16,1-2 0 15,-1 2 6-15,-1-2-1 0,1 0-5 16,-1 0 0 0,1 0-8-16,-2 0 8 0,4 0 0 15,-2 0-8-15,-1 0 22 16,-1 0-6-16,1 0-8 15,-4 0 0-15,3-2 30 16,-3 0-30-16,1 2 0 16,0-3 8-16,-3 3-1 15,4 0 2-15,-1 0-9 16,2 0 0-16,3 0-9 16,-1 0 9-16,-1 0 0 15,1 0-7-15,1 0 21 16,-3 0-14-16,3 0 0 15,-3 0 0-15,-2 0-7 16,1 0 7-16,-6 0 0 0,1 0-6 16,-1 0 19-16,-4 0-11 15,1 5-2-15,-1-1 0 16,-2 0-12-16,0 3 12 16,2-4 0-16,0 1-1 15,0 1 7-15,1-2-12 16,-1-3 6-16,-2 2 0 15,2 0-4-15,0-2 4 16,0 0 0-16,6 2-6 16,-4-2 18-16,3 0-12 15,-3 3 0-15,0-1 0 16,1 0-9-16,1-2 9 0,4 1 0 16,-2 1-2-1,3-2 13-15,0 2-14 0,-1 0 3 16,1 1 0-16,-3 1-20 15,1 0 20-15,-2 0-11 16,2-1 1-16,-3 2-24 16,1-3 14-16,2 1 5 15,-2-1 12-15,0 1-22 16,-3-3 26-16,2 2-1 16,-1 0 0-16,-1-2 16 15,0 0-17-15,2 1 1 16,-2-1-37-16,0 0 36 15,3 0-66-15,-3 0 36 0,3 0 25 16,-1 0-12 0,2 0-9-16,-2 0 27 0,-1 0-9 15,1 0-16-15,-2 0 11 16,3 0-14-16,-1 0-4 16,2 0-13-16,-2 0 24 15,1 0 21-15,1 0-7 16,1 0-3-16,3 0 10 15,-1 0 0-15,2-3 0 16,1-2 8-16,1 1-8 16,-1 3 0-16,-1-1-16 15,1 2 7-15,-1 0-1 16,0 0 10-16,-2 0 0 0,2 0 1 16,-4 0 8-16,3 0-9 15,-1 0 0-15,-1 0-9 16,2 0 10-16,-1 2-1 15,2-1 0-15,1 3 6 16,1-1-6-16,1-1 0 16,1 0-4-16,2-1-9 15,0 1-51-15,2-2-23 16,-1 2 34-16,-1 0-15 16,4 1 68-16,-4-1-55 15,0-2 6-15,1 2 43 16,-3-2-7-16,-1 0 13 0,0 1 0 15,0-1 6-15,-1 2-3 16,-2 1-3-16,1 1 0 16,1-3-4-16,-1 3 5 15,3-1-1-15,-1-2 0 16,1-1 16-16,4 3 30 16,-2 3-45-16,2-6 11 15,-1 2 12-15,0 1-22 16,0-1 18-16,0 0-20 15,2 1 1-15,1-3 31 16,-1 2-32-16,0 0 28 16,-2 0 21-16,1 1-39 15,-2-1 25-15,-1 1-35 16,0 1 1-16,-2-2 2 16,-3 2-3-16,-3-3-8 0,0 3 6 15,-1-1-14-15,-1 1 16 16,-1 1-23-16,3 0-16 15,-4-3 18-15,1 0 7 16,-1 1 10-16,1 2-4 16,-3-3 16-16,1 2-7 15,-3-2-1-15,1 2 0 16,-1-2 4-16,0 2-4 16,-2-2 0-16,2 2-1 15,0 0 10-15,0-3-3 16,1 4-6-16,-1-3 0 15,2 3-4-15,1-2 14 16,1-1-10-16,-2 2 43 0,3-2-21 16,-3 1 19-16,-2 0-41 15,4 1 0-15,-4-2-3 16,0 1 3-16,2-3 0 16,1 3-6-16,1-3 12 15,-4 0-5-15,3 2-1 16,-5-2 0-16,2 0 2 15,-2 0-2-15,-2 0-8 16,2 0-21-16,-2 2-72 16,0-2 8-16,-1 0-12 15,3 0 2-15,-3 0 52 16,1 0-25-16,-2 2 57 16,0 0 19-16,-3 0 7 0,-2 0 45 15,0 3-46 1,0-5 7-16,2 0-9 0,1 0-3 15,1 0-1-15,1 0 0 16,2 0 1-16,-1 0 17 16,1 0 16-16,-1 0-21 15,-1 0 43-15,2 3-55 16,0-3 8-16,-2 2 18 16,-2-2-26-16,2 0 24 15,0 2-25-15,-3-2 0 16,3 0 1-16,-3 0 0 15,0 0-1-15,3 0 0 16,0 0 10-16,1 0 12 16,-2 0-22-16,3 0 0 0,0 0 33 15,2 0-32-15,2 0 19 16,2 0 7-16,3 0-8 16,0 0 53-16,4 0-38 15,2 0-4-15,3 0 38 16,2-2-34-16,6 2 17 15,3-2 2-15,2-1-37 16,5 3 72-16,1 0-47 16,1-5-25-16,1 3 49 15,-1-2-59-15,0 2 10 16,-2-2-16-16,-8 1 0 16,-2 3-22-16,-12-3-68 15,-15-1-265-15</inkml:trace>
  <inkml:trace contextRef="#ctx0" brushRef="#br0" timeOffset="49720.94">21206 15155 601 0,'0'0'561'0,"0"0"-436"16,0 0-43-16,0 0 101 0,0 0-92 15,0 0-11-15,125 40-7 16,-92-17-44-16,2 4 55 16,1 14-36-16,2 5-5 15,0 8 75-15,-4 1-75 16,1 4-22-16,1-2 13 15,-1-3-17-15,1-4 10 16,0-2-27-16,-5-4-37 16,0-7 28-16,7-2-113 15,-9-9-102-15,-2-12-282 0</inkml:trace>
  <inkml:trace contextRef="#ctx0" brushRef="#br0" timeOffset="50426.12">22315 14022 838 0,'0'0'180'16,"0"0"-135"-16,0 0 127 0,0 0-47 15,0 0-47-15,0 0 11 16,11-113-37 0,-8 104 2-16,0 4-29 0,-1-2-17 15,0 5 93-15,-2 2-75 16,0 0-1-16,0 0 35 16,0 0-36-16,0 18 2 15,-4 12-14-15,-13 15-3 16,0 14 93-16,-8 30-73 15,-1 29 16-15,-8 37 56 16,-1 15-28-16,-2-8 32 16,8-11-44-16,6-40-60 15,4-26 71-15,6-23-72 16,-1-12 0-16,-3 9 3 16,-1 3 16-16,-5 4-8 0,6-8-11 15,-1-7 0 1,5-12-43-16,3-4-41 0,4-16-118 15,4-3-134-15,2-16-354 0</inkml:trace>
  <inkml:trace contextRef="#ctx0" brushRef="#br0" timeOffset="51957.49">22326 13984 849 0,'0'0'614'15,"0"0"-473"-15,0 0-58 16,0 0-81-16,0 0-2 16,0 0 84-16,0 0-40 15,101-12 34-15,-59 12 7 16,10 0-50-16,10 0 68 15,7-1-94-15,9-3-2 16,7-5 53-16,7 4-4 16,1-4-14-16,1 4-39 15,-1-2 25-15,-1 4-1 16,-1-2-27-16,0 3 0 16,1-4 1-16,-3 4 0 15,-2 0-1-15,0 2 0 0,-5 0 14 16,1 0-9-1,-3 0-5-15,0 6 0 0,-4 2-12 16,0 2 12-16,-2 0 0 16,-1 1 0-16,-2 0 12 15,3 0-11-15,-3-1-1 16,-1 0-3-16,-1-3-19 16,-3 2 30-16,-1 1-8 15,1-5 0-15,2 3 13 16,3-3-13-16,0-1 0 15,1-1-3-15,1-3-15 16,4 2 19-16,-4-2-1 16,-2 0 0-16,1 0 6 0,-4 0-5 15,1 0-1 1,-2 0-6-16,1 0-7 16,-2 0 20-16,1 0-7 0,0 0 0 15,1 0 11-15,2 0-13 16,1 0 2-16,-2 0-1 15,1 0-13-15,-1 0 23 16,0 0-9-16,-1 3 0 16,2-1 2-16,-1-2-23 15,0 4 21-15,3-4-56 16,-1 0 42-16,0 0-36 16,-1 0 49-16,1 0-7 0,-5 0 8 15,1 0-9 1,-1 0 9-16,-4 0 0 0,-2 0-19 15,-3 0-1-15,1 0 8 16,0 0-10-16,-2 0 22 16,2 0-34-16,0 0 34 15,0 0-3-15,0 0-9 16,0 0 24-16,-3 0-10 16,3-4-2-16,0-1 0 15,0 3-13-15,3-1 13 16,1-1 0-16,-2-2-4 15,3 2 17-15,-1-3-9 16,2 3-4-16,-3 3 0 16,2-5-7-16,-3 4 7 15,-3 0 0-15,3 2 0 0,-2 0 12 16,1 0-9 0,-1 0-3-16,0 0 0 0,-2 0 0 15,2 0 0-15,-3 0 0 16,4 0-9-16,-2 0 24 15,1 2-5-15,0 0-10 16,2-1 0-16,0-1-2 16,2 5 2-16,-4-5 0 15,1 0 0-15,-4 0 12 16,-3 0 0-16,-4 0-12 16,-2 1 0-16,-4 2 9 15,-5-2-9-15,-4 2 0 16,-1-3 9-16,-5 1 0 15,-3-1 4-15,-1 0-13 16,-6 0-24-16,-1 0 4 0,-5 0-114 16,-4 0-183-16,-4-9-612 15</inkml:trace>
  <inkml:trace contextRef="#ctx0" brushRef="#br0" timeOffset="55008.31">22748 14462 702 0,'0'0'193'16,"0"0"-51"-16,0 0-87 16,0 0-32-16,0 0 3 15,0 0-17-15,0 0 33 16,-58 100-42-16,53-98 1 15,1-2 26-15,4 0 1 16,0 0-14-16,0-9-11 0,0-6 4 16,0-1-8-16,12-4 1 15,1 1 0-15,3 0-9 16,-1-1 9-16,3 1 0 16,-3 5 16-16,3-4 20 15,-5 6 44-15,-4 3 20 16,-2 2-27-16,-2 2 115 15,-5 2-86-15,0 3 1 16,0 0-13-16,0 0-50 16,0 0 28-16,0 0-68 15,0 0 9-15,0 0 0 16,-5 10-9-16,-8 12 0 16,-7 7-6-16,-5 6 15 0,1 4 14 15,-3 1-23-15,0 1 0 16,0-2 25-16,0-3-23 15,4 0-2-15,-4-4 3 16,2-6 16-16,0-4-12 16,8-5-7-16,1-5 0 15,7-7 2-15,2-3-2 16,7-2 0-16,0 0 22 16,0-4-22-16,3-10 0 15,14-4-35-15,4 4 35 16,3-4-22-16,5 6 22 15,0 4 0-15,3 6 0 0,1-2 13 16,2 4-8-16,-1 0-5 16,-3 0 0-16,-2 0-3 15,-2-4 3-15,-5-2-2 16,-2-1 2-16,-6-4-44 16,-6-1 31-16,-3-2-11 15,-5 2 21-15,0 3-15 16,0-4 36-16,0 9-3 15,-5 2 50-15,-3 2-65 16,-4 0 41-16,-5 19-41 16,-4 6 0-16,-1 13 18 15,0 6-18-15,2 4 0 16,2-3 0-16,5-3-109 16,2-6-11-16,5-10-241 15,4-13-539-15</inkml:trace>
  <inkml:trace contextRef="#ctx0" brushRef="#br0" timeOffset="55181.01">22976 14730 329 0,'0'0'1378'0,"0"0"-1128"16,0 0-219-16,0 0-29 15,-88 135 40-15,59-96-35 16,9-4 6-16,5-7-13 15,11-10-137-15,4-6-138 0,0-10-681 16</inkml:trace>
  <inkml:trace contextRef="#ctx0" brushRef="#br0" timeOffset="55900.96">23241 14369 1144 0,'0'0'500'0,"0"0"-278"16,0 0-72-16,0 0-1 16,0 0-93-16,0 0-55 15,0 0 60-15,-54 0-38 16,27 46-5-16,1 10 74 16,5 9-36-16,6 0 41 15,9-2-97-15,6-10 21 16,0-9-20-16,8-10-1 0,15-13 0 15,4-7-7-15,-1-10-8 16,0-4 9-16,-3-4-74 16,-5-15-34-16,-11-9 113 15,-7-1-78-15,0 5 62 16,-9-2 11-16,-11 13 12 16,-5 1-30-16,0 12-3 15,-6 0-135-15,4 12-21 16,8 5-357-16</inkml:trace>
  <inkml:trace contextRef="#ctx0" brushRef="#br0" timeOffset="56274.99">23486 14722 1562 0,'0'0'479'16,"0"0"-436"-16,0 0-43 16,0 0 0-16,0 0-16 15,94-108-11-15,-63 69-34 0,-2 5-30 16,-6 1 27-16,-6 3 55 15,-9 7 9-15,-2 9 102 16,-6 9 76-16,0 5 68 16,0 0-161-16,0 12-50 15,-14 20-5-15,-1 12-29 16,-1 7 58-16,0 7-59 16,3-7-28-16,2 4 10 15,-3 4-166-15,3-11-130 16,5-17-439-16</inkml:trace>
  <inkml:trace contextRef="#ctx0" brushRef="#br0" timeOffset="58210.75">23945 14526 783 0,'0'0'273'0,"0"0"-64"15,0 0-6-15,0 0 92 0,0 0-88 16,0 0-58-1,0 0 8-15,0-43-33 0,0 31-38 16,0-4-62-16,0 0 3 16,0 0 7-16,11 6-34 15,1-3 0-15,1 3-6 16,3 3 6-16,-5 3 0 16,-1 4 0-16,0 0 0 15,-8 12-19-15,-2 12 19 16,0 11 0-16,-14 5 0 15,-10-1 13-15,0-2 2 16,-1-7-15-16,7-6 1 0,9-8-3 16,5-2 2-1,4-8 0-15,0 2-15 0,4 0 33 16,14-1-13-16,-2 0-5 16,-3 3 0-16,-2 2-8 15,-9 6 8-15,-2 5 0 16,0-2-3-16,-13 4 11 15,0-5 4-15,2-6-12 16,3-6-95-16,8-8 19 16,10-8-218-16,12-14-244 15,4-9-638-15</inkml:trace>
  <inkml:trace contextRef="#ctx0" brushRef="#br0" timeOffset="58609.97">24246 14558 1401 0,'0'0'497'0,"0"0"-386"15,0 0-98-15,0 0-12 16,0 0 166-16,0 0-116 16,-95 101 17-16,66-76 37 15,4-6-78-15,9-8 34 16,9-7-61-16,7-2 0 16,0-2 17-16,16 0-17 15,18 0 0-15,8 0-5 16,5-6 25-16,4 0-40 15,-2-2-20-15,-5 2-81 16,-5 3 76-16,-8-6-113 16,-10 1-25-16,-7 2 10 15,-7-3-8-15,-7 2-18 0,0-5-1 16,0 5 200 0,-2-4 45-16,-3 3 146 0,1 8 45 15,0 0-17-15,-6 0-52 16,-3 8-8-16,-5 20-92 15,-7 8-45-15,-1 8 68 16,2 5-89-16,1-3-1 16,7-6 0-16,7-6-30 15,9-6-25-15,0-16-100 16,9-1-131-16,9-11-108 0</inkml:trace>
  <inkml:trace contextRef="#ctx0" brushRef="#br0" timeOffset="59023.78">24716 14490 1107 0,'0'0'507'0,"0"0"-416"16,0 0-3-16,0 0-88 16,0 0 82-16,0 0 99 15,0 0-107-15,-106 72 47 16,94-50-94-16,5-6-17 15,7-2 14-15,0-6-24 16,0-4-1-16,0-2 0 16,7-2-38-16,5 0 20 0,-2-8-39 15,-1-8-54 1,1-1 65-16,-2 5-2 0,-3-5 49 16,-3 11 54-16,0 0 9 15,0 6 74-15,0 6-137 16,4 17 8-16,-4 16 70 15,0 5-48-15,-2 10 29 16,0 0 25-16,-8-5-82 16,-9-3 94-16,-5-8-96 15,-3-7 1-15,-2-6 16 16,1-9-16-16,1-8 7 16,3-2-8-16,2-6-104 15,7-6 18-15,4-6-190 16,7-5-492-16</inkml:trace>
  <inkml:trace contextRef="#ctx0" brushRef="#br0" timeOffset="61026.99">25109 14529 983 0,'0'0'197'16,"0"0"-155"-16,0 0 5 15,0 0 3-15,0 0 63 16,0 0 10-16,0 0-76 16,-25-35 67-16,18 35-87 15,-1 0-15-15,-4 6 55 16,-3 14-26-16,-1 12 35 0,1 3 7 15,4 11-46-15,3 3 80 16,6 1-117-16,2-3 7 16,0-5 6-16,0-8-2 15,0-2-10-15,7-10-1 16,-2-2 13-16,-5-4-7 16,0-6-6-16,0-3-29 15,-10 0 13-15,-9-5-77 16,-3-2 40-16,1 0 9 15,8-9-23-15,7-8 49 16,6-12-45-16,6 0-1 0,25-7 42 16,13-4-28-16,8-1 15 15,4 1-38-15,0 1-52 16,-6 4 124-16,-7 1-25 16,-11 6 26-16,-15 4 50 15,-10 6 34-15,-7 4 62 16,-2 5-65-16,-20 4-80 15,-5 5 56-15,-2 0-57 16,4 0 0-16,2 10 32 16,13-3-32-16,5 6 16 15,5-5-16-15,0 0 0 16,23-3-21-16,8-5 21 16,2 0-32-16,-1 0 22 15,-6 0-2-15,-4 0 5 16,-10 0 7-16,-8 0 0 0,-4 0 54 15,0 25-23-15,-9 8 83 16,-11 13-16-16,0 5-49 16,5-5 38-16,3-1-87 15,7-9 18-15,5-6 20 16,0-8-37-16,19-13-1 16,8-4 31-16,6-5-30 15,5-8-2-15,-1-19-39 16,0-6-43-16,-6-7 81 15,-7-3-79-15,-4 1 12 16,-9 3 48-16,-6 6 21 16,-5 8 74-16,0 6-39 15,0 6-18-15,-5 8-6 0,-2 3-11 16,1 2-47 0,4 0-44-16,2 0-142 0,0 4 22 15,10 5-86-15,13-6-15 16,0 1-239-16</inkml:trace>
  <inkml:trace contextRef="#ctx0" brushRef="#br0" timeOffset="61395.1">25688 14594 476 0,'0'0'542'16,"0"0"-251"-16,0 0-38 15,0 0 21-15,0 0-95 16,0 0-31-16,0 0-71 16,25-30-76-16,-30 41 41 15,-1 10-42-15,2 11 0 16,1 8 58-16,3 0-51 0,0 4 1 15,3-6-1 1,7 1 11-16,1-7-3 0,-1-6-15 16,-2-2 0-16,-5-8-3 15,-3-2 3-15,0-5-6 16,0-4-2-16,-9-3-69 16,-9-2 76-16,0 0-72 15,2-12-11-15,8-17 37 16,8-4-97-16,0-9 68 15,13-6 55-15,18-6-8 16,7-1 28-16,-2 4 2 16,-5-2 46-16,-7 11 152 15,-10 6-60-15,-8 10-29 16,-6 4-31-16,0 7-76 0,-20 8-6 16,-9 7-89-16,-13 0-173 15,6 4-89-15,7 8-757 0</inkml:trace>
  <inkml:trace contextRef="#ctx0" brushRef="#br0" timeOffset="62296.14">26101 14304 567 0,'0'0'271'16,"0"0"-174"-16,0 0 24 0,0 0-35 15,0 0 2-15,0 0 61 16,0 0-79-16,-2-3-9 16,2 1-18-16,0 2-32 15,0 0 89-15,0-2-90 16,0 2 6-16,0 0 24 16,0 0-29-16,0 0 36 15,0 0-47-15,0 0 0 16,0 0 5-16,0 0-5 15,0 0 0-15,0 0-7 16,0 0 17-16,0 0 12 16,0 0-1-16,0 0 12 15,0 0 130-15,0 0-116 0,0-6 0 16,2-1-7 0,2-2-34-16,5 1 32 0,3-1-38 15,1 4 0-15,-3-1 15 16,4 6 3-16,-3 0-18 15,-1 0 26-15,-2 4-15 16,-3 15 23-16,-5 8-33 16,0 4 0-16,-17 3 111 15,-8-1-82-15,0-3 23 16,2-5 5-16,8-9-56 16,10-6 51-16,5-6-53 15,2-2 0-15,27-2-13 16,10 0 13-16,23 0-99 15,-11-6-116-15,-6-6-540 0</inkml:trace>
  <inkml:trace contextRef="#ctx0" brushRef="#br0" timeOffset="65380.01">22569 15330 548 0,'0'0'756'16,"0"0"-531"-16,0 0-176 15,0 0-31-15,0 0 73 16,0 0-38-16,0 0 1 16,76 0 2-16,-44 0-55 15,3-2 100-15,10-1-74 16,4 3 4-16,9-5 25 16,4 1-42-16,8-1 0 0,1-4 33 15,4 1-27 1,2-2 65-16,-4 2-85 0,-1 2 0 15,-4 2 14-15,-3 1-8 16,-1 2 5-16,-3 1-11 16,1 0 13-16,0-4 3 15,-1 4-16-15,1 0-6 16,-2 0-4-16,3 0 11 16,-3 0-1-16,-2 0 0 15,-2 0 7-15,0 0-4 16,-1 0-3-16,1 0-1 15,-1 0-10-15,-1 0 13 16,0 0-2-16,-3 0 0 16,-2 0 9-16,0 0-9 0,0 0 0 15,0 0 0-15,0 0-6 16,0 0 13-16,0 0-7 16,-1 0 0-16,0 0 1 15,-1 4 5-15,2-3-6 16,-2 3 0-16,-1 1-1 15,4-1 7-15,-1-4 4 16,2 0-10-16,0 0 0 16,3 0 3-16,-6 0-3 15,-2 0-1-15,-9 0-18 16,-6 0 10-16,-6 0-31 16,-14 0-93-16,-7 0-151 15,-4 0-282-15</inkml:trace>
  <inkml:trace contextRef="#ctx0" brushRef="#br0" timeOffset="67326.1">23451 15645 1096 0,'0'0'266'0,"0"0"-135"15,0 0-32-15,0 0 30 16,0 0-51-16,0 0-46 15,0 0 50-15,15-98-81 16,1 85 23-16,-1 1 13 16,3 6-36-16,-3-2 82 15,-1 8-75-15,-3 0-7 0,-2 0 53 16,-5 8-54 0,-4 10 15-16,0 5 62 0,0 0-76 15,-15 4 84-15,-3-7-85 16,3-2 10-16,3-9 6 15,5-2-8-15,7-5-8 16,0-2 0-16,2 0-24 16,21 0 5-16,6 0 19 15,4 0-10-15,-1 0-2 16,-6 0 12-16,-5 14 0 16,-10 4 0-16,-11 6 21 15,0 6 31-15,-13 0-52 16,-16 2 0-16,-8-4 27 15,6-2-26-15,2-10-2 16,12-6-51-16,17-10-169 0,0-8-134 16,13-10-1001-16</inkml:trace>
  <inkml:trace contextRef="#ctx0" brushRef="#br0" timeOffset="67647.47">23954 15570 622 0,'0'0'818'0,"0"0"-670"16,0 0-147-16,0 0 144 16,0 0-15-16,0 0-3 15,0 0-13-15,-65 93-72 16,57-76 2-16,0-2-44 16,6-5 13-16,2-6-4 0,0-4-9 15,2 0-12-15,19 0-1 16,3-4 13-16,5-6-38 15,3 1-15-15,-6 2 51 16,1 7-26-16,-9 0 28 16,-4 12 0-16,-10 14 10 15,-4 6 4-15,0 0 24 16,-7 3-38-16,-9-8 9 16,1-5 11-16,1-6-20 15,-5-10-41-15,1-6-124 16,4 0-311-16</inkml:trace>
  <inkml:trace contextRef="#ctx0" brushRef="#br0" timeOffset="67799.85">23987 15566 1662 0,'0'0'485'16,"0"0"-471"-16,0 0 23 15,160-64-12-15,-104 46-19 16,2 2-7-16,17 2 1 15,-15 4-298-15,-14 7-455 0</inkml:trace>
  <inkml:trace contextRef="#ctx0" brushRef="#br0" timeOffset="68490.97">24525 15499 998 0,'0'0'279'0,"0"0"-225"16,0 0 60-16,0 0 39 15,0 0-42-15,0 0 19 16,0 0-75-16,-7 0-34 15,7 0 76-15,0 0-84 16,-2 0-3-16,2 0 16 16,0 0-18-16,0 0 26 0,0 0-34 15,0 0 0-15,0 0-4 16,0 0 16-16,0 0-12 16,0 0 0-16,-2 0 13 15,-1 0 17-15,1 0-30 16,0 0 0-16,2 0 24 15,-3 0-24-15,3 0 0 16,-4 0-2-16,2 0 21 16,-2 0-23-16,-1 0 4 15,3 0 0-15,0 0-10 16,2 0 10-16,0 0 0 16,0 0-1-16,0 0 25 0,0 0 10 15,0 0-34 1,0 0 1-16,0 0 37 15,6 0-36-15,7 0 21 0,1 0-23 16,-1 1 15-16,-2 11-2 16,-6 10-13-16,-5 1 0 15,0 7 79-15,-7 2-32 16,-10 0 8-16,-2-10-35 16,9 0 6-16,3-8 13 15,7-6-39-15,0 2-40 16,15-6 40-16,12 2-19 15,2 1 10-15,-4-2-1 16,-8 4-14-16,-12 8-7 16,-5 5 31-16,-11 10-15 15,-21 4-4-15,-10 0-8 0,-22 13-91 16,10-13-205-16,9-10-630 16</inkml:trace>
  <inkml:trace contextRef="#ctx0" brushRef="#br0" timeOffset="69295.11">26085 15263 1224 0,'0'0'664'0,"0"0"-484"16,0 0 7-16,0 0-60 15,0 0-81-15,0 0 63 16,0 0-68-16,143 0-24 0,-92-5-17 16,2 1 21-16,-1-5-48 15,-1 4 27-15,-7-5-185 16,-1-2-17-16,-14-2-359 15,-9 1-429-15</inkml:trace>
  <inkml:trace contextRef="#ctx0" brushRef="#br0" timeOffset="69459.86">26471 15097 1748 0,'0'0'475'0,"0"0"-438"16,0 0 27-16,0 0-15 15,0 0-6-15,-102 129-42 0,83-92 26 16,1 8-54 0,3 7-51-16,4-10-304 0,4-8-683 0</inkml:trace>
  <inkml:trace contextRef="#ctx0" brushRef="#br0" timeOffset="78604.69">27723 14552 687 0,'0'0'776'16,"0"0"-617"-16,0 0-99 15,0 0 176-15,0 0-137 16,0 0 5-16,0-36-6 16,0 36-64-16,0 0 42 15,0 0-64-15,0 0 0 16,0 0 29-16,0 1-41 16,0 22-15-16,-13 12 15 15,-5 16 1-15,-7 3 42 0,2 3-43 16,-4-6 0-1,2-10 5-15,5-9-5 0,5-10 0 16,1-6-9-16,7-11 25 16,3 0-7-16,2-5-9 15,0 0-24-15,2-12 1 16,0-10-77-16,0 0 77 16,0-1 15-16,6 5 16 15,7 6 2-15,5 2-10 16,5 8 0-16,-1-2 34 15,2 3-21-15,5 1-13 16,0-4 5-16,4-3 14 16,1 1-6-16,0-6-13 15,-3-2-14-15,-7 0-15 16,-6 0 12-16,-7-4-13 0,-7 6 30 16,-1 4 0-16,-3 2 34 15,0 6-34-15,-3 0 15 16,-10 4-8-16,-7 15 10 15,-2 10-3-15,2 3-2 16,2 0 21-16,5 0-21 16,4-2-12-16,2-6-83 15,7-2-59-15,0-5-228 16,0-11-344-16</inkml:trace>
  <inkml:trace contextRef="#ctx0" brushRef="#br0" timeOffset="78778.42">27953 14841 1386 0,'0'0'590'0,"0"0"-557"16,0 0-25-16,0 0 59 15,-37 116-24-15,21-85-5 16,3-6-38-16,7-4 13 16,6-6-36-16,0-3-123 15,12-12-81-15,13 0-127 16,-4-14-754-16</inkml:trace>
  <inkml:trace contextRef="#ctx0" brushRef="#br0" timeOffset="78988.03">28153 14762 1332 0,'0'0'289'16,"0"0"-146"-16,0 0-133 0,0 0 51 15,0 0 131-15,0 0-86 16,16 108-21-16,-13-74-49 15,1-2-21-15,-2-6 32 16,0-9-47-16,-2-2 0 16,0-6-21-16,0-4-29 15,0-5-55-15,-19-5-115 16,-4-13-296-16,1-5-395 0</inkml:trace>
  <inkml:trace contextRef="#ctx0" brushRef="#br0" timeOffset="79151.84">28134 14726 1242 0,'0'0'597'0,"0"0"-255"16,0 0-192-16,0 0-44 0,149-86-31 16,-109 72-46-16,-2 4 38 15,-7 4-67-15,-2-3 13 16,-9 8-40-16,-7 1 27 16,-5 0-104-16,-8 0-18 15,0 0-132-15,-8 0-292 16,-5 0-497-16</inkml:trace>
  <inkml:trace contextRef="#ctx0" brushRef="#br0" timeOffset="82048.59">28402 14853 1452 0,'0'0'514'0,"0"0"-460"15,0 0 28-15,0 0 34 16,0 0-83-16,0 0 2 16,144-95-35-16,-108 67 0 15,-2-2-20-15,-5 2 20 16,-8 1-19-16,-3 6 10 15,-7 7 18-15,-1 0 22 16,-6 10-20-16,-4-1 41 16,0 5 68-16,0 0-120 0,0 0 0 15,0 5-1-15,-10 19 24 16,-5 10-12-16,-3 2-11 16,1 4 0-16,1 0-1 15,5-6 1-15,5-4-14 16,3-3-82-16,3-9-119 15,0-6-126-15,11-7-409 0</inkml:trace>
  <inkml:trace contextRef="#ctx0" brushRef="#br0" timeOffset="82454.27">28894 14636 446 0,'0'0'728'0,"0"0"-453"16,0 0-27-16,0 0 78 15,0 0-173-15,0 0-133 16,0 0 53-16,-74 9-63 16,48 22 24-16,3 1-3 15,7-1-13-15,10-8 3 16,2-2-21-16,4-9-20 16,0-5 3-16,0-2-22 15,12-5-13-15,5 0 17 16,0-5-86-16,3-13 62 15,3-4-40-15,-3 0 33 16,-3 4 48-16,0 4 36 16,-9 6 30-16,-1 6 49 0,-3 2-77 15,-4 10 71-15,0 14-32 16,0 14-7-16,0 3 49 16,-11-1-52-16,-5-4 7 15,1 0-17-15,-3-9-16 16,3-10 16-16,-1 1-39 15,0-9 0-15,3-4-24 16,4-1-5-16,5-4-133 16,1-6-92-16,3-6-339 0</inkml:trace>
  <inkml:trace contextRef="#ctx0" brushRef="#br0" timeOffset="83174.39">29162 14633 1352 0,'0'0'267'0,"0"0"-91"16,0 0-29-16,0 0-13 15,0 0-75-15,0 0-16 16,0 0 34-16,-25 67-43 16,23-27 7-16,2 0-4 15,0-1-25-15,0-5 55 16,4 0-67-16,3-8 2 15,-3-2-12-15,-2-2 21 16,-2-5-12-16,0 1 1 16,-4-4-105-16,-14-7 80 15,-4-5-88-15,2-2-47 16,2 0 40-16,9-14-11 0,9-13 39 16,0 1 52-16,16-11 40 15,15 1-12-15,7-4 12 16,1 0-4-16,4 0 3 15,-3 0 1-15,-4 3 0 16,-12 2 16-16,-8 8-3 16,-11 5 133-16,-5 1-73 15,0 8 2-15,-18 3-18 16,0 4-40-16,2 1 17 16,5 5-34-16,9 0 18 15,2 0-57-15,0 2 35 16,15 7-3-16,10 0-8 0,6-4 15 15,5-1-14-15,-1-4-33 16,0 0 17-16,-2 0 5 16,-4 0 25-16,-8-8 0 15,-4 4 56-15,-9 1 22 16,-6 3 19-16,-2 0-57 16,-2 7-30-16,-18 23 39 15,-4 11-49-15,-7 8 0 16,4 9 47-16,2 0-15 15,9-1 47-15,8-8-79 16,8-8 18-16,0-11-5 16,0-8-13-16,14-6 0 15,1-4-1-15,3-12 18 0,-5 0-25 16,-2 0 8 0,-4-17 0-16,-7-3-6 0,0 3 6 15,-10 1-30-15,-11 6-17 16,-6 6-53-16,-16 4-18 15,8 9-245-15,6 0-820 16</inkml:trace>
  <inkml:trace contextRef="#ctx0" brushRef="#br0" timeOffset="85953.47">29968 14601 1237 0,'0'0'359'0,"0"0"-129"16,0 0-75-16,0 0 1 16,0 0-31-16,0 0-36 15,0 0 19-15,-46-26-87 16,46 26-12-16,0 0 74 15,0 0-62-15,6 0-19 0,9 0 14 16,8 0-10-16,2 0-6 16,-3 0 0-16,-2 3 0 15,-2 1 4-15,-7 1-4 16,-2 0-7-16,-2-1 6 16,-3 7 2-16,-4 6-4 15,0 11 3-15,0 11-4 16,0 2-25-16,-13 6 30 15,-3 3-1-15,1-7 0 16,1 1-107-16,-1 2-13 16,1-13-140-16,5-11-341 0</inkml:trace>
  <inkml:trace contextRef="#ctx0" brushRef="#br0" timeOffset="86121.04">29841 14927 1460 0,'0'0'555'0,"0"0"-429"16,0 0 35-16,0 0-58 16,0 0-83-16,0 0 36 15,147-81-56-15,-100 72-22 16,18 1-113-16,-12-2-210 16,-8 2-322-16</inkml:trace>
  <inkml:trace contextRef="#ctx0" brushRef="#br0" timeOffset="86447.85">30354 14626 1373 0,'0'0'692'16,"0"0"-571"-16,0 0-97 15,0 0 75-15,0 0-86 16,0 0 8-16,0 0-21 15,65 7 26-15,-36-2-21 16,0 2-5-16,0-2-11 16,-7-3-20-16,-7 0 25 15,-6 2-7-15,-6 0 13 16,-3 6-15-16,0 4 6 16,-12 12 9-16,-7 4 0 0,-4 11 48 15,1 1-48-15,-1 2 0 16,6 0 0-16,3-2 21 15,3-3-38-15,3-6 17 16,-4-3-145-16,5-4-129 16,1-16-351-16</inkml:trace>
  <inkml:trace contextRef="#ctx0" brushRef="#br0" timeOffset="86608.25">30252 14929 1642 0,'0'0'336'16,"0"0"-267"-16,0 0-18 0,0 0-50 16,125-60-2-16,-81 46-32 15,20-4-247-15,-12 2-201 16,-8 2-739-16</inkml:trace>
  <inkml:trace contextRef="#ctx0" brushRef="#br0" timeOffset="86794.18">30753 14698 365 0,'0'0'773'16,"0"0"-521"-16,0 0-74 16,0 0 19-16,0 0-15 15,0 0-62-15,0 0 37 16,4 63-63-16,-19-17-54 16,-3 0-6-16,3-2-33 15,1-2 11-15,5-5-12 16,5-5-65-16,4-9-22 0,0-11-263 15,0-8-368-15</inkml:trace>
  <inkml:trace contextRef="#ctx0" brushRef="#br0" timeOffset="86998.47">30950 14668 1664 0,'0'0'229'15,"0"0"-195"-15,0 0 104 16,0 0-1-16,-29 107-6 16,10-57-28-16,6 2-86 15,-3-2 43-15,5-4-60 0,0-4-11 16,0-6-75 0,2-9-111-16,2-12-349 0</inkml:trace>
  <inkml:trace contextRef="#ctx0" brushRef="#br0" timeOffset="87559.9">31286 14482 848 0,'0'0'709'0,"0"0"-550"15,0 0 25-15,0 0 6 16,0 0-60-16,0 0-7 16,0 0-92-16,0-20-19 15,2 20 11-15,-2 0-22 16,2 6-1-16,1 2 12 15,-3-4-3-15,0-1 8 16,0 2-17-16,0-5 0 16,0 2-10-16,0-2 10 0,0 0-11 15,0 0 10-15,0 0-1 16,0 0-5-16,0 0 7 16,2 0 0-16,2 0 31 15,2-5-31-15,4 0-3 16,-1-4-8-16,2 6 22 15,-2 1-16-15,2 2 5 16,-5 0 0-16,-1 10-28 16,-5 11 41-16,0 11-13 15,-9 14 45-15,-20-3-45 16,-2 7 62-16,0-10-47 16,6-4-9-16,8-10 36 15,7-8-42-15,10-4 0 16,0-4 0-16,18-6 21 15,16-4-45-15,19 0-54 0,-6-18-236 16,-7-1-580-16</inkml:trace>
  <inkml:trace contextRef="#ctx0" brushRef="#br0" timeOffset="88169.81">30354 14064 713 0,'0'0'718'0,"0"0"-476"16,0 0-8-16,0 0 19 16,0 0-134-16,0 0 84 15,0 0-139-15,94-2-21 0,-39 2 34 16,14 7-63 0,8-1 17-16,6-1-31 0,5-1 25 15,-4-1-7-15,-1-1-18 16,6 2-121-16,-20-1-121 15,-17-3-343-15</inkml:trace>
  <inkml:trace contextRef="#ctx0" brushRef="#br0" timeOffset="89354.63">27534 15279 876 0,'0'0'345'16,"0"0"-238"-16,0 0 40 16,0 0 67-16,0 0 5 15,0 0 11-15,0 0-100 16,-13 0-50-16,13 0 73 16,0 0-126-16,0 0 1 15,2 0-15-15,15 0 7 0,8 0 1 16,13 0-21-16,9 0 0 15,11 0-3-15,7 0 3 16,8 0 0-16,7 0-8 16,10 0 26-16,5 0-11 15,3-3-7-15,5-3 0 16,0 2-1-16,-1 0 1 16,1 0 0-16,-7 4-2 15,-3-4 8-15,-4 4-13 16,-8 0 7-16,-4 0 0 15,-3 0-7-15,-5 0 7 16,0 0 0-16,-6 4-12 0,-1 0 25 16,-6-4-14-16,-2 4 1 15,-5 0 0-15,-3 2-14 16,-2-3 14-16,1 2 0 16,0-1-10-16,2 2 20 15,4-2-43-15,2 0 16 16,3-4-47-16,2 0 56 15,2 0-24-15,-2 0 23 16,-2 0-2-16,-4 0 22 16,-4 0-4-16,2 0-7 15,-4 0 0-15,1 0-7 16,-1 0 7-16,2 0 0 16,-4 0-1-16,-1 0 17 15,-6 0 5-15,1 0-21 16,-5 0 0-16,0 0 61 0,0 0-55 15,-4 0 12-15,2 0-18 16,-2 0 19-16,-3 0-19 16,1 0 0-16,-5 0-49 15,-5 0-21-15,-7 0-186 16,-5 0-293-16</inkml:trace>
  <inkml:trace contextRef="#ctx0" brushRef="#br0" timeOffset="91999.8">28491 15557 942 0,'0'0'372'0,"0"0"-327"16,0 0-18-16,0 0 85 0,0 0-7 15,0 0 48-15,-118 39-32 16,81 2-17-16,9 1 96 16,1 6-133-16,11 0-4 15,7-4-5-15,9-6-49 16,0-8 46-16,11-8-55 16,16-8 17-16,4-5-17 15,3-9 0-15,-3 0-14 16,-9-5 6-16,-7-7 16 15,-7-4-29-15,-8 0 15 16,0 2 6-16,-12 0-7 0,-9 7 7 16,-6-2-2-1,2 7-7-15,2 2-34 0,8 0-4 16,13 0-167 0,2 0-272-16,0 0-116 0</inkml:trace>
  <inkml:trace contextRef="#ctx0" brushRef="#br0" timeOffset="92297.22">28827 15562 1557 0,'0'0'242'0,"0"0"-225"16,0 0 99-16,0 0-5 15,-147 118 26-15,109-71-26 16,14-4-44-16,10-6 4 0,12-3-71 15,2-6 22-15,14-10-7 16,15-8-15-16,4-8-17 16,5-2 4-16,-7 0-42 15,-4-4 37-15,-10-14-10 16,-10 0-3-16,-7 2 8 16,0-2 17-16,-20 4-11 15,-5 5 16-15,0 0-31 16,6 9-21-16,7-10-167 15,8 4-183-15,4-1-629 0</inkml:trace>
  <inkml:trace contextRef="#ctx0" brushRef="#br0" timeOffset="92651.82">29201 15633 922 0,'0'0'750'0,"0"0"-669"15,0 0 6-15,0 0-65 16,0 0 56-16,0 0 51 16,0 0-85-16,-53-35 31 15,51 30-41-15,2-1-28 16,0-1 81-16,2 2-37 16,14-4-49-16,3 8-1 15,2 1 18-15,-1 0-25 16,-7 15 7-16,-7 16 0 15,-6 9 78-15,-8 4-23 0,-23 6 24 16,-3-2 3-16,3-8-80 16,6-11 77-16,12-10-79 15,13-5 0-15,0-3-14 16,38-8 14-16,20-3-6 16,20 0-53-16,15-10-105 15,42-15 7-15,-24-1-316 16,-17 3-299-16</inkml:trace>
  <inkml:trace contextRef="#ctx0" brushRef="#br0" timeOffset="95143.88">16190 16307 1147 0,'0'0'741'0,"0"0"-446"0,0 0-181 16,0 0 9-1,0 0-13-15,0 0-63 0,0 0-1 16,-9 0-46-16,25-5 30 16,8 5-39-16,5 0 9 15,6 0-1-15,2 0-22 16,0 5-3-16,-3 0-90 16,-5 8-18-16,-7 5-118 15,-9-5-15-15,-11 0-348 0</inkml:trace>
  <inkml:trace contextRef="#ctx0" brushRef="#br0" timeOffset="95286.36">16187 16517 1272 0,'0'0'692'0,"0"0"-438"16,0 0-82-16,0 0 39 16,0 0-80-16,0 0-125 15,0 0 38-15,164-14-44 0,-100 14-131 16,-13 0-166-16,-13 14-742 15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1-25T07:59:39.40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16993 16204 808 0,'0'0'329'15,"0"0"-188"-15,0 0-115 0,0 0-26 16,0 0 43-16,0 0 9 15,0-4 225-15,0 4-140 16,0 0 11-16,0 0-40 16,0 0-30-1,0 0 52-15,0 0-87 0,0 0 7 16,0 0 10-16,0 0-51 16,-3 0 95-16,1 0-104 15,-3 0 1-15,-8 0 5 16,-5 18-6-16,-6 4 0 15,-5 10 3-15,0 8 26 16,2 4 46-16,7 1-75 16,5-1 12-16,3-8 13 0,10-4-16 15,2-10-9-15,0-3 0 16,18-7 27-16,9-12-33 16,8 0 6-16,5 0-70 15,1-19 55-15,-3-3-126 16,-7-8 25-16,-7 4 70 15,-11 2 21-15,-8-2 25 16,-5 4 6-16,0-5 41 16,-9 8 128-16,-7 0-129 15,3 3-23-15,2 2-23 16,2 5-23-16,7 4-24 16,2 1-245-16,0 1-707 0</inkml:trace>
  <inkml:trace contextRef="#ctx0" brushRef="#br0" timeOffset="181.42">17209 16481 1603 0,'0'0'329'16,"0"0"-259"-16,0 0 79 15,0 0-70-15,-38 106-33 16,15-69-27-16,1-5 2 15,-5 7-42-15,5-6-79 16,6-12-488-16</inkml:trace>
  <inkml:trace contextRef="#ctx0" brushRef="#br0" timeOffset="1862.02">17450 16284 371 0,'0'0'389'0,"0"0"-277"16,0 0-58-16,0 0 84 16,0 0-15-16,0 0 11 15,0 0 3-15,-3 0-41 16,3 0 31-16,0 0 6 15,0 0-9-15,0 0 30 16,0 0-33-16,0 0-28 16,0 0 29-16,0 0-84 15,0 0-5-15,0 0-26 16,0 0-6-16,0 0 2 0,0 0-3 16,-2 18-12-16,-2 5 11 15,-1 0 2-15,-2 4 11 16,5-12-12-16,-2 4 10 15,4-13 2-15,0-2-12 16,0-4-4-16,6 0-16 16,12 0-8-16,9 0-15 15,2-15-41-15,2 8 2 16,1-2 69-16,-3 8-17 16,-6 1 30-16,0 5 3 15,-7 18-1-15,-5 3 30 16,-7 6 5-16,-4-2-13 0,0 2 37 15,-2-1-46-15,-15-8-7 16,-4 3 56-16,-3-8-49 16,-1 0-15-16,-2-10-6 15,-2-2-93-15,-9-6-63 16,7-2-203-16,4-16-508 0</inkml:trace>
  <inkml:trace contextRef="#ctx0" brushRef="#br0" timeOffset="2178.57">17431 16284 1270 0,'0'0'270'0,"0"0"-199"15,0 0-56-15,129-40 55 0,-77 28-13 16,4 6-34 0,-2 3 13-16,-1-2-34 0,-6 5-2 15,-8 0 0-15,-10 0 1 16,-6 0 5-16,-9 0-6 15,-8 0 0-15,-4 0 2 16,-2 0 8-16,0 0-10 16,0 0 12-16,0 0-4 15,0 0-8-15,0 0-7 16,0 0-31-16,0 0 31 16,0 0-43-16,0 0 33 15,0 0 11-15,0 0 6 16,0 0-6-16,0 0 6 0,0 0-60 15,-4 0-171-15,-3 0-676 16</inkml:trace>
  <inkml:trace contextRef="#ctx0" brushRef="#br0" timeOffset="3430.24">18044 16298 872 0,'0'0'827'0,"0"0"-694"16,0 0-73-16,0 0 105 15,0 0-36-15,0 0-35 16,0 0-94-16,0-10 16 16,0 20-14-16,-2 8-2 15,-9 9 0-15,-2-1 26 16,-5 2-20-16,-5-2 36 16,-1-2-42-16,-5 2 12 0,1-4 3 15,1-4-15-15,2-6 0 16,5-2-14-16,9-2 29 15,4-8-30-15,7 0 14 16,0 0-72-16,7 0 73 16,18 0-58-16,8 0 58 15,5 0-19-15,4 0 38 16,-2-3-17-16,-2 3-2 16,-3-5 0-16,-3 1 7 15,-3 0-7-15,-7-3 0 16,1 0-1-16,-8-3-2 15,-1-2-5-15,-8-2-11 16,-1-1-43-16,-3 0 36 0,-2 4 14 16,0 2 12-16,0 5 73 15,0 4-10-15,-2 0 16 16,-5 0-79-16,-5 18 17 16,2 8 32-16,-4 6-43 15,3 4-6-15,2-5 0 16,3 4-6-16,4-9-47 15,2-2-164-15,0-12-294 16,0-5-512-16</inkml:trace>
  <inkml:trace contextRef="#ctx0" brushRef="#br0" timeOffset="3858.27">18468 16375 1061 0,'0'0'713'0,"0"0"-497"16,0 0-188-16,0 0 90 16,0 0 2-16,-96 106-59 15,67-79 29-15,2 0-75 16,8-5 4-16,5-8 2 16,5-6-21-16,7-4 0 15,2-4-2-15,0 0-78 16,23 0 71-16,8 0 0 15,6 0 9-15,5 0-25 16,1 0 25-16,-1 0 0 16,-6-4-17-16,-3 0 36 0,-6 0-38 15,-2-6 7-15,-7-2-76 16,-3-2 80-16,-6-1-50 16,-2-2 11-16,-7 5 47 15,0 2 0-15,0 6 107 16,-2 4-17-16,-12 0-59 15,-5 8 114-15,-2 15-120 16,-1 9-5-16,1 7 33 16,2-3-53-16,3 5 0 15,3-2-9-15,1 2-195 16,3-5-117-16,5-14-1012 0</inkml:trace>
  <inkml:trace contextRef="#ctx0" brushRef="#br0" timeOffset="5586.84">18956 16343 1227 0,'0'0'390'0,"0"0"-226"16,0 0 11-16,0 0-31 16,0 0-56-16,0 0-15 15,0 0-20-15,0-14-51 16,0 14 88-16,-2 5-89 16,-11 22-1-16,-3 0 77 15,-2 8-55-15,2-3 11 16,5-2-33-16,3-12 8 15,0-4 9-15,6-6-17 16,2-8 0-16,0 0-20 16,0 0 18-16,14 0-47 0,13-8-12 15,4-10-29-15,3 6 50 16,-3 6-27-16,-4 6 37 16,-8 0 29-16,-3 18-1 15,-9 14 2-15,-7 3 3 16,0 4 14-16,-3-3 47 15,-15-4-57-15,-1-6 5 16,-4-4 2-16,3-3-14 16,-11-19-15-16,5 0-114 15,3 0-366-15</inkml:trace>
  <inkml:trace contextRef="#ctx0" brushRef="#br0" timeOffset="6120.73">18983 16316 1071 0,'0'0'935'16,"0"0"-751"-16,0 0-122 16,0 0-62-16,140-26 22 15,-98 26-9-15,4 0-13 16,0 0-107-16,1 0 1 16,-3 0-140-16,-3 0 31 15,-8 0 41-15,-8 0 33 16,-10 3 134-16,-6 2 14 15,-9 4 16-15,0 4 221 16,-2 13-22-16,-18 6-36 0,-5 9-34 16,-8 7-122-16,0-2 74 15,-1-2-104-15,3-12 0 16,7-2 15-16,5-12-14 16,9-10-1-16,5-2 0 15,5-6 20-15,0 0-2 16,15 0-18-16,14-6-1 15,9-2-19-15,5-2 20 16,1 7 0-16,1-6 0 16,-3 6 13-16,-4-8-38 15,-7 3 25-15,-4 1-109 16,-9-4 45-16,-7-3-106 16,-5 0 2-16,-6-2-13 15,0 2-12-15,0 0 193 16,-2 6 41-16,-6 8 97 0,-3 0 69 15,-5 8-48-15,-2 24 4 16,-2 4-51-16,0 8-93 16,0 0 55-16,4 2-74 15,5-6-28-15,7-6 27 16,4-11-195-16,0-14-200 16,7-4-1078-16</inkml:trace>
  <inkml:trace contextRef="#ctx0" brushRef="#br0" timeOffset="6456.82">19750 16378 660 0,'0'0'958'0,"0"0"-766"15,0 0-176-15,0 0 14 16,0 0 85-16,0 0-96 15,0 0 13-15,138 23-24 16,-111-23 11-16,-3 0-38 16,-6 0-11-16,-4 0 21 15,-10-4-14-15,-2-1 46 16,-2 5-8-16,0 0 64 16,0 5-34-16,-9 17 88 15,-4 8-87-15,0 8-25 0,-1 6 86 16,3 4-106-1,0-3 7-15,5-10-8 0,-2 1-52 16,2-8 6-16,-5-2-145 16,-3-8-211-16,3-6-549 0</inkml:trace>
  <inkml:trace contextRef="#ctx0" brushRef="#br0" timeOffset="6595.26">19699 16691 1672 0,'0'0'511'16,"0"0"-371"-16,0 0-140 16,135-54-36-16,-52 24-39 0,-12 6-261 15,-3-2-336-15</inkml:trace>
  <inkml:trace contextRef="#ctx0" brushRef="#br0" timeOffset="9136.73">20309 16473 1018 0,'0'0'406'16,"0"0"-268"-16,0 0 26 16,0 0 45-16,0 0-25 15,0 0-19-15,0 0-36 16,7-81-62-16,-7 79 108 16,0 2-149-16,0 0-9 15,0 0 25-15,0 0-40 0,0 21-4 16,-7 13-5-16,-6 6 7 15,-3 2 4-15,1 2-4 16,1-10 0-16,6-12 3 16,3-8 12-16,3-8-1 15,2-2-14-15,0-4-12 16,0 0-39-16,13 0-1 16,14-14-29-16,2 1 29 15,4-6-37-15,-1 7 83 16,-3 5-12-16,-7 7 18 15,-7 0-25-15,-1 21 25 16,-10 9 0-16,-4 3 43 16,0-4-13-16,0 0 34 15,-11-4-64-15,-4-2 6 16,-4-9 6-16,0-2-12 0,-4-6-76 16,-12-6-90-16,6-6-343 15,2-12-572-15</inkml:trace>
  <inkml:trace contextRef="#ctx0" brushRef="#br0" timeOffset="9474.4">20345 16419 993 0,'0'0'625'0,"0"0"-412"16,0 0-192-16,145-36-2 16,-98 31 94-16,-5 5-8 15,-2 0 37-15,-7 19-79 16,-6 11-62-16,-11 2 128 15,-11 8-117-15,-5 1 25 0,-3-2 28 16,-21 1-56-16,-10-3 34 16,-1-10-43-16,-4-1 1 15,6-12-1-15,7-1 0 16,8-9-25-16,11-4 14 16,7 0-24-16,2 0 5 15,27 0-29-15,9-9-23 16,9 1 42-16,4 6 39 15,-2 2 1-15,0 0-11 16,-4 0 36-16,-10 0-23 16,-3 0-2-16,-12 2-98 15,-7-2-14-15,-9 0-220 0,-4 0-296 16</inkml:trace>
  <inkml:trace contextRef="#ctx0" brushRef="#br0" timeOffset="9647.54">20874 16535 1126 0,'0'0'854'0,"0"0"-667"16,0 0-153-16,0 0 158 15,-45 102-109-15,24-62-13 16,2 1-2-16,5-6-67 16,3-4-2-16,7-4-44 15,4-8-188-15,2-7 20 16,13-10-425-16</inkml:trace>
  <inkml:trace contextRef="#ctx0" brushRef="#br0" timeOffset="9880.4">21101 16579 1189 0,'0'0'571'0,"0"0"-447"15,0 0 31-15,0 0-106 16,0 0 5-16,0 0 78 15,0 0-79-15,0 98 30 16,0-61-58-16,2 2-4 16,4-8 19-16,0 1-40 15,-6-11 0-15,0-2-1 0,0-9 1 16,-4-2-33 0,-29-8-89-16,4-5-160 0,-2-12-259 0</inkml:trace>
  <inkml:trace contextRef="#ctx0" brushRef="#br0" timeOffset="10017.27">20998 16543 1033 0,'0'0'1022'0,"0"0"-742"15,0 0-164-15,123-66-104 16,-79 51 12-16,3 3-24 16,0 7-67-16,17 1 33 15,-12 4-275-15,-9 0-523 0</inkml:trace>
  <inkml:trace contextRef="#ctx0" brushRef="#br0" timeOffset="10849.74">21509 16527 312 0,'0'0'880'0,"0"0"-580"16,0 0-124-16,0 0 52 15,0 0-61-15,0 0-47 16,0 0 32-16,-16-28-105 16,16 18-7-16,0 2 24 15,0 0-63-15,0 2 19 16,0-2-20-16,2-1 20 16,7 4-28-16,-2 1 8 15,0-1-6-15,-5 2-1 0,0 3 7 16,-2 0 0-16,0 0-1 15,0 0 1-15,0 0-28 16,0 0 28-16,-4 0-1 16,-1 3-13-16,3 2 15 15,0-5-1-15,2 0 0 16,0 0 8-16,0 0-41 16,0 0 33-16,0 0-10 15,0 0 8-15,0 0 4 16,0 0 18-16,0 0-20 15,2 0 24-15,9 0-4 0,0 4-20 16,5 6-5-16,-3 2-19 16,1 6 33-1,-3 0-9-15,-3 6 0 0,-3 3 11 16,-5-2 57-16,0 1-49 16,0-7-11-16,-7 4 59 15,-6-5-57-15,-3 3 4 16,-1-2-14-16,-6 2 19 15,1-2-6-15,0 3-13 16,-3-3 0-16,5-3-10 16,3 2 19-16,1-8-9 15,5 2 0-15,1-6 9 16,4-2-12-16,4 0 3 16,2-4-8-16,0 0-11 15,0 0 6-15,0 0 1 0,0 0 11 16,0 0 1-1,0 0-19-15,0 0 19 0,0 0 0 16,0 0-5-16,10 0 11 16,11 0-6-16,6-8 0 15,6 2 11-15,2-2-47 16,4 4 36-16,-3-1-6 16,-3 5-16-16,-6 0 31 15,-8 0-9-15,-5 5 0 16,-7 7 6-16,-7 8 15 15,0 1-21-15,-23 11 0 16,-12-6 14-16,-7 6-8 0,-8-6-12 16,1-3-31-1,-6 0-162-15,10-11-45 0,11-3-568 0</inkml:trace>
  <inkml:trace contextRef="#ctx0" brushRef="#br0" timeOffset="32648.99">21981 16856 725 0,'0'0'172'16,"0"0"248"-16,0 0-83 15,0 0-230-15,0 0 42 16,0 0-9-16,18 4-11 16,-18-4 11-16,0 0-85 15,0 0 19-15,0 2-9 16,0 2-54-16,0 4 32 0,-2 6-43 16,-10 13-36-1,-9 19-28-15,0-3-255 0,1-7-303 0</inkml:trace>
  <inkml:trace contextRef="#ctx0" brushRef="#br0" timeOffset="33825.48">22081 16619 23 0,'0'0'889'0,"0"0"-660"16,0 0-70-16,0 0 98 16,0 0-34-16,0 0-27 15,0 0 13-15,0-76-59 16,-2 68 6-16,-2-2-3 16,-1-2-83-16,1 2 86 15,0 2-118-15,2 4-32 16,-1 2 12-16,3 0-18 15,0 2-1-15,0 0-8 0,0 0-112 16,0 16-14-16,0 8-380 16,0 3-33-16</inkml:trace>
  <inkml:trace contextRef="#ctx0" brushRef="#br0" timeOffset="34177.56">22093 16852 664 0,'0'0'879'0,"0"0"-619"15,0 0-108-15,0 0 14 16,0 0-57-16,0 0 15 16,0 0-124-16,-10 58 1 15,-5-27 52-15,-3 4-41 16,1 5-12-16,1-4 0 0,-9 10-96 15,5-7-75-15,7-11-418 16</inkml:trace>
  <inkml:trace contextRef="#ctx0" brushRef="#br0" timeOffset="34973.28">22693 16651 772 0,'0'0'218'16,"0"0"-173"-16,0 0 64 15,0 0 81-15,0 0-91 16,0 0 26-16,0 0-25 15,-3-32 17-15,-4 28 51 16,1 1-61-16,-3 3-36 16,-5 0-52-16,-1 0 4 15,-8 0-6-15,1 7-17 16,-3 11 0-16,1 1 20 16,2 7-20-16,4-3 36 0,5 8 27 15,4-5-61 1,9 6 63-16,0-6-65 15,0 2 12-15,22-7 15 0,7-2-26 16,9-5-1-16,6-6 0 16,6-8 21-16,3 0-55 15,-2-4 34-15,-4-10-95 16,-9 0 53-16,-9-8-57 16,-8 3 32-16,-11-7 37 15,-8 1 17-15,-2 1 6 16,-2-2 14-16,-16-1 18 15,-3 9 91-15,-4 0-39 16,0 10-12-16,0 2-63 16,5 6-2-16,5 0-6 0,4 0-165 15,2 0-183-15,6 0-375 0</inkml:trace>
  <inkml:trace contextRef="#ctx0" brushRef="#br0" timeOffset="35185.58">22791 16455 1538 0,'0'0'312'15,"0"0"-241"-15,0 0 59 16,0 0-36-16,-21 132 21 16,13-74 10-16,-1-4-90 15,4 5 60-15,0-6-95 0,1-2 0 16,4-7-25-16,0-4-75 15,0-6-77-15,16-6-176 16,-3-14-622-16</inkml:trace>
  <inkml:trace contextRef="#ctx0" brushRef="#br0" timeOffset="35470.21">23111 16481 408 0,'0'0'1271'0,"0"0"-1068"0,0 0-202 16,0 0 84-16,0 0 7 15,-82 117 5-15,60-59 45 16,1 4-54-16,6-1-10 15,9-3-57-15,3-3 10 16,3-6-8-16,0-10-23 16,20-7-61-16,16-4-67 15,-3-6-126-15,-2-10-281 0</inkml:trace>
  <inkml:trace contextRef="#ctx0" brushRef="#br0" timeOffset="35925.89">23227 16554 153 0,'0'0'1442'16,"0"0"-1099"-16,0 0-270 15,0 0 19-15,0 0-22 0,0 0-61 16,0 0 55-16,89-19-64 16,-53 15 0-16,-3 4 2 15,-2 0 5-15,-8 0-7 16,-7 12 0-16,-12 11 19 15,-4 4 6-15,-4 7-25 16,-25 9 0-16,-4 1 52 16,-6-5-27-16,1 2 17 15,7-5-20-15,6-6 2 16,13-7 10-16,5-11-34 16,7-1 0-16,0-7-13 15,24 1 13-15,7-5-24 16,10 0-35-16,-1 0-84 15,5-20-25-15,-10 8-186 0,-10-2-533 16</inkml:trace>
  <inkml:trace contextRef="#ctx0" brushRef="#br0" timeOffset="36101.15">23236 16779 1137 0,'0'0'856'0,"0"0"-525"15,0 0-202-15,0 0-62 16,0 0-6-16,0 0-60 16,0 0 6-16,138-21-7 0,-84 21-218 15,-12 4-23 1,-9 1-365-16</inkml:trace>
  <inkml:trace contextRef="#ctx0" brushRef="#br0" timeOffset="36438.56">23792 16670 1137 0,'0'0'355'16,"0"0"-212"-16,0 0-18 16,0 0 66-16,0 0-33 15,-59 109-15-15,35-72-113 16,-1-1 75-16,-2-5-105 15,3 1 9-15,2-15-12 0,-1-3 3 16,3-6-48-16,3-8-23 16,1 0-71-16,5-8 114 15,7-14-139-15,4-7 50 16,0 3 111-16,10 1 6 16,13 6 15-16,2 5 63 15,1 5-61-15,3 9 93 16,1 0-98-16,-2 0-2 15,-4 0-20-15,3 18-104 16,-6-4-96-16,-9-4-430 0</inkml:trace>
  <inkml:trace contextRef="#ctx0" brushRef="#br0" timeOffset="36604.61">23604 16936 1603 0,'0'0'479'0,"0"0"-398"16,0 0-66-16,0 0 11 16,0 0-21-16,0 0-5 15,142 0-170-15,-115 0-213 16,-8 0-1139-16</inkml:trace>
  <inkml:trace contextRef="#ctx0" brushRef="#br0" timeOffset="36850.97">23684 17038 932 0,'0'0'774'15,"0"0"-527"1,0 0-170-16,0 0 10 0,0 0-18 16,0 0-67-16,0 0 70 15,16-16-72-15,-16 25 0 16,0 8 40-16,0 1-5 15,0 5-1-15,0-1-34 16,7-9 24-16,8 0-15 16,7-12-9-16,7-1-77 15,21-1-52-15,-8-21-249 0,-7 0-507 16</inkml:trace>
  <inkml:trace contextRef="#ctx0" brushRef="#br0" timeOffset="37054.65">24128 16557 1785 0,'0'0'338'0,"0"0"-230"16,0 0-56-16,0 0 8 16,80 120 102-16,-66-61-115 15,-10 3-46-15,-4 6 27 16,-2 2-28-16,-23-2-138 15,-15 7-83-15,7-21-310 16,4-10-1024-16</inkml:trace>
  <inkml:trace contextRef="#ctx0" brushRef="#br0" timeOffset="37355.54">24511 16860 1664 0,'0'0'687'0,"0"0"-630"15,0 0 12-15,0 0-68 16,0 0 10-16,0 0-11 16,0 0 0-16,141-16-70 15,-119 20-80-15,-9 8-213 16,-11-3-510-16</inkml:trace>
  <inkml:trace contextRef="#ctx0" brushRef="#br0" timeOffset="37466.75">24579 16973 1202 0,'0'0'827'0,"0"0"-702"16,0 0-60 0,0 0-65-16,0 0-80 0,147-15-129 15,-107 11-423-15</inkml:trace>
  <inkml:trace contextRef="#ctx0" brushRef="#br0" timeOffset="37848.65">25000 16895 1480 0,'0'0'730'16,"0"0"-436"-16,0 0-173 15,0 0-17-15,0 0-23 16,0 0-72-16,0 0-2 16,33-87-7-16,-20 58-45 15,-2-1 29-15,3-1-47 16,-3 0-5-16,0 7 66 16,-2 2-18-16,-2 10 20 15,-5 7 0-15,0 5 17 16,-2 0 33-16,0 17-50 15,0 12 0-15,0 6 40 16,0 9-38-16,-2-3 10 16,0 3-12-16,2-9-46 0,0 6-7 15,0-10-298-15,0-14-433 16</inkml:trace>
  <inkml:trace contextRef="#ctx0" brushRef="#br0" timeOffset="38047.61">25316 16842 527 0,'0'0'1527'0,"0"0"-1292"16,0 0-122-16,0 0 19 16,0 0-43-16,0 0-82 0,0 0 25 15,112-17-64-15,-77 17-29 16,9 0-158-1,-5 5-155-15,-6-5-576 0</inkml:trace>
  <inkml:trace contextRef="#ctx0" brushRef="#br0" timeOffset="38420.46">25980 16503 1490 0,'0'0'236'16,"0"0"-116"-16,0 0-55 15,0 0 76-15,0 0 19 0,-33 134-58 16,15-94 7-16,1-3-57 16,-6-6-40-16,1 0 36 15,-1-9-48-15,-4-9-20 16,1-2 19-16,-1-8-122 15,3-3-9-15,3 0 49 16,13-9-42-16,8-13-23 16,0 0 43-16,18-5 105 15,11 5 12-15,6 8 121 16,3 4-15-16,2 6-13 16,1 4-70-16,-4 0 54 15,1 4-67-15,-3 11-20 16,-3 2-4-16,-6 10-84 15,-7-1-180-15,-11-8-399 0</inkml:trace>
  <inkml:trace contextRef="#ctx0" brushRef="#br0" timeOffset="38616.55">25791 16924 510 0,'0'0'1601'15,"0"0"-1239"-15,0 0-292 16,0 0 28-16,0 0-87 16,0 0-10-16,0 0 15 15,127-4-16-15,-96 4-29 0,0 4-211 16,-4 4-326 0,-12 1-451-16</inkml:trace>
  <inkml:trace contextRef="#ctx0" brushRef="#br0" timeOffset="38884.08">25777 17058 1258 0,'0'0'512'16,"0"0"-479"-16,0 0 70 16,0 0-1-16,0 0-5 15,0 0 12-15,0 0-68 16,110-27 17-16,-108 41 3 15,-2 3-37-15,0 10 120 0,-16 3-113 16,1-2-13-16,-1-6 25 16,9-5-42-16,7-3 14 15,0-5-15-15,16-1 7 16,22-8-44-16,11 0-8 16,33-20-140-16,-10-4-86 15,-13 2-453-15</inkml:trace>
  <inkml:trace contextRef="#ctx0" brushRef="#br0" timeOffset="39224.54">26442 16895 1341 0,'0'0'836'16,"0"0"-546"-16,0 0-20 15,0 0-133-15,0 0-71 0,0 0-12 16,0 0-54 0,49-7 0-16,-25 7-45 0,1 0-115 15,-5 0-115-15,-11 7-452 0</inkml:trace>
  <inkml:trace contextRef="#ctx0" brushRef="#br0" timeOffset="39336.61">26442 16895 1903 0,'-7'145'522'16,"7"-145"-522"-16,17 0-50 16,12 0-5-16,1 0-269 15,-6-6-1023-15</inkml:trace>
  <inkml:trace contextRef="#ctx0" brushRef="#br0" timeOffset="46707.67">26973 16794 947 0,'0'0'315'16,"0"0"-176"-16,0 0 30 16,0 0-29-16,0 0 7 15,0 0-49-15,-8-45-39 16,8 40 86-16,0 1-72 15,0 0 18-15,0 4 53 16,0 0-55-16,0 0 20 16,-2 0-28-16,2 0-66 15,0 0 77-15,-2 0-92 16,0 0 0-16,0 0 3 0,-5 0-2 16,-1 17-1-16,-9 9 0 15,1 6 0-15,1 5-5 16,5-2 5-16,4-8 0 15,6-5-4-15,0-4 14 16,0-7-7-16,18-4-3 16,7-7 0-16,4 0-46 15,5-4 25-15,-1-14-49 16,-4-4 46-16,-9-2-18 16,-7-2 26-16,-8 4 15 15,-5 4 1-15,0 4 56 16,0 2-26-16,0 6-1 15,-9 2-4-15,0 4-25 16,0 0-9-16,-2 4-131 16,4 24-205-16,1-2-3 0,6-4-445 0</inkml:trace>
  <inkml:trace contextRef="#ctx0" brushRef="#br0" timeOffset="46875.56">27156 17022 1487 0,'0'0'522'15,"0"0"-466"-15,0 0 59 16,0 0 10-16,0 0-26 16,-25 115 43-16,7-83-132 15,5-6-9-15,-1-2-2 16,7-2-63-16,7-10-126 16,0-7-299-16,11-5-574 0</inkml:trace>
  <inkml:trace contextRef="#ctx0" brushRef="#br0" timeOffset="47271.78">27436 16794 1580 0,'0'0'288'0,"0"0"-158"15,0 0-78-15,0 0 75 16,0 0 12-16,-134 84-53 15,117-56-25-15,10-2-61 16,5-4 15-16,2-8-24 16,0-6 9-16,17-4-68 0,6-4 5 15,1 0-28 1,0-4-11-16,-1-18-16 0,-5 0-21 16,-3 0 139-16,-3 4-5 15,-6 0 5-15,-4 10 182 16,1 8-38-16,-3 0-21 15,0 12-120-15,0 16 16 16,0 7 91-16,-5 4-91 16,-3 1 17-16,-6-3 41 15,1-5-32-15,-3-6 10 16,-2-4-55-16,0-5 1 16,3-6-33-16,3-7-34 0,8-4-169 15,2-8-101 1,2-15-561-16</inkml:trace>
  <inkml:trace contextRef="#ctx0" brushRef="#br0" timeOffset="47580.91">27603 16762 371 0,'0'0'1578'16,"0"0"-1333"-16,0 0-174 15,0 0 72-15,0 0-61 16,0 0-14-16,0 0-68 15,72 0 8-15,-41 0-5 16,2 0-3-16,-4 0 0 16,-7 0-5-16,-4 0 22 15,-7 0-22-15,-6 0 5 0,-3 0 0 16,-2 0-28-16,0 10 28 16,0 8-18-16,-2 3 18 15,-12 16 1-15,4 3 38 16,-4 1-39-16,3 3 0 15,0-1-3-15,1-2 3 16,2-5-76-16,-3-1-77 16,1-7-171-16,2-7-376 0</inkml:trace>
  <inkml:trace contextRef="#ctx0" brushRef="#br0" timeOffset="47923.86">27615 17038 1726 0,'0'0'290'16,"0"0"-208"-16,0 0-82 16,160-70 34-16,-109 48-34 15,-2 5 0-15,-4 3-17 16,-7-1 17-16,-12 3 0 16,-5 7-11-16,-13 0 22 15,-3 5 12-15,-5 0 50 16,0 0-29-16,0 0 80 15,0 0-85-15,0 0-14 16,0 10-25-16,0 8 15 16,0 8 1-16,0 6-16 0,2 3 0 15,0-3 8-15,-2-1-8 16,0 0 0-16,0-4 15 16,-6-5-5-16,-8-3 8 15,-6-3-18-15,0-7-80 16,-1-9 32-16,-10 0-131 15,10-13-165-15,0-13-364 0</inkml:trace>
  <inkml:trace contextRef="#ctx0" brushRef="#br0" timeOffset="48063.77">27978 16830 1759 0,'0'0'538'15,"0"0"-476"-15,0 0-60 0,0 0 87 16,140-36-88-1,-99 36-2-15,21 0-91 0,-11 0-148 16,-4 0-267-16</inkml:trace>
  <inkml:trace contextRef="#ctx0" brushRef="#br0" timeOffset="48352.75">28535 16958 1367 0,'0'0'740'0,"0"0"-456"16,0 0-67-1,0 0-83-15,0 0 30 0,0 0-140 16,0 0-13-16,11 0-5 15,11 0 7-15,5 0-5 16,6 3-8-16,5-3-82 16,1 0 47-16,-2 3-209 15,1-3-21-15,-11 4-273 16,-14-4-541-16</inkml:trace>
  <inkml:trace contextRef="#ctx0" brushRef="#br0" timeOffset="48534.54">28508 17022 1317 0,'0'0'686'16,"0"0"-528"-16,0 0-7 15,0 0 29-15,0 0-117 16,0 0-17-16,0 0-46 16,143 0 0-16,-105 0-36 15,-3 0-81-15,15 0-111 16,-11 0-251-16,-5 0-415 0</inkml:trace>
  <inkml:trace contextRef="#ctx0" brushRef="#br0" timeOffset="48699.63">29077 16869 1016 0,'0'0'1405'16,"0"0"-1249"-16,0 0-68 0,0 0-76 15,0 0-8-15,0 0 41 16,0 0-36-16,35 95 10 15,-37-55-19-15,-23 4-106 16,-28 11-96-16,4-11-313 16,2-14-1017-16</inkml:trace>
  <inkml:trace contextRef="#ctx0" brushRef="#br0" timeOffset="49823.7">29500 16659 1763 0,'0'0'478'0,"0"0"-289"16,0 0-36-16,0 0-69 0,0 0 39 15,0 0-112 1,0 0-10-16,34-12-1 0,-1 10 14 16,5-6-26-16,2 4 12 15,0 4-6-15,-4-4-34 16,-9 4 40-16,-7 0-11 15,-9 0 10-15,-11 22-59 16,0 9 59-16,-16 8-19 16,-18 12 20-16,-8 2-1 15,-7 5 1-15,1-5 0 16,0-7-1-16,9-2 13 16,9-13 4-16,10-9-16 15,9-8 0-15,9-4 3 0,2-2-3 16,7-4 0-16,19 1 3 15,12-1 12-15,7-4-30 16,24 0-130-16,-11 0-188 16,-9-5-239-16</inkml:trace>
  <inkml:trace contextRef="#ctx0" brushRef="#br0" timeOffset="50139.71">30066 16910 1795 0,'0'0'371'16,"0"0"-325"-16,0 0-26 16,0 0 66-16,0 0-10 15,-107 128 10-15,70-87-19 0,-4-1-67 16,1-8 51-16,5-6-51 16,4-12 0-16,4-5-29 15,6-9-3-15,8 0-69 16,9 0 28-16,4-21-90 15,9-4 94-15,20-1 7 16,6 1 56-16,3 2-1 16,5 9 14-16,-3 5 11 15,-3 9 39-15,-3 0-38 16,-8 0 23-16,-3 13-42 16,-7 6-86-16,-12 12-28 15,-4-9-281-15,0 1-666 0</inkml:trace>
  <inkml:trace contextRef="#ctx0" brushRef="#br0" timeOffset="50305.9">29770 17277 1152 0,'0'0'1000'0,"0"0"-857"16,0 0 2-16,0 0-8 15,0 0-64-15,0 0-42 16,144-2-12-16,-96-3-38 15,10 5-66-15,-12 0-299 16,-12 0-409-16</inkml:trace>
  <inkml:trace contextRef="#ctx0" brushRef="#br0" timeOffset="50552.25">29850 17387 1224 0,'0'0'268'15,"0"0"-222"-15,0 0 90 16,0 0-79-16,120-8 67 16,-102 8 43-16,-9 8-107 15,-9 14 46-15,0 6-38 16,-6 2 12-16,-13-2 68 16,2-1-111-16,5-9-5 15,8 0-32-15,4-10 22 16,6-2-47-16,27-6-26 15,40-11-126-15,-9-10-145 0,3-6-482 16</inkml:trace>
  <inkml:trace contextRef="#ctx0" brushRef="#br0" timeOffset="50785.44">30672 16883 1891 0,'0'0'611'16,"0"0"-462"-16,0 0-136 0,0 0 1 16,0 0-14-16,0 0 12 15,145-14-36-15,-122 14-208 16,-10 14-337-16,-13-5-717 15</inkml:trace>
  <inkml:trace contextRef="#ctx0" brushRef="#br0" timeOffset="50905.66">30630 17045 998 0,'0'0'1318'16,"0"0"-1318"-16,0 0 13 15,0 0-38-15,165 3-83 16,-102-3-159-16,-8-3-375 0</inkml:trace>
  <inkml:trace contextRef="#ctx0" brushRef="#br0" timeOffset="51756.68">31143 16964 833 0,'0'0'364'0,"0"0"-196"15,0 0 67-15,0 0 44 16,0 0-27-16,0 0-17 16,0 0-107-16,0 4-46 15,0-4-8-15,0 0-53 16,0 0 75-16,0 0-96 16,0 0 9-16,0 0 17 15,0 0-26-15,0 0 9 16,0 0-9-16,0 0 14 15,0 0-13-15,0 0-1 0,0 0 0 16,0 0-15 0,0 0 15-16,0 0-7 0,0 0-5 15,0 0-81-15,0 0 20 16,0 0-160-16,0 0-54 16,0-10-52-16,0-7-239 0</inkml:trace>
  <inkml:trace contextRef="#ctx0" brushRef="#br0" timeOffset="52135.6">31270 16816 1275 0,'0'0'334'15,"0"0"-217"-15,0 0 30 0,0 0 17 16,0 0 22-1,0 0-138-15,0 0-47 0,-20-49-2 16,38 26-31-16,4 2 1 16,3 7 30-16,-5 4 1 15,-2 6 6-15,-5 4-5 16,-7 9-1-16,-6 23 67 16,0 8-45-16,-26 6 19 15,-10 6-26-15,-8-2 4 16,-4-10 20-16,4-5-39 15,11-12 0-15,8-7 7 16,14-9-1-16,9-4-1 16,2-3-5-16,13 0 20 15,21 0-6-15,9 0-14 16,3 0-9-16,5 0-3 0,-2 4-61 16,13-4-113-16,-10 0-169 15,-12 0-341-15</inkml:trace>
  <inkml:trace contextRef="#ctx0" brushRef="#br0" timeOffset="52296.18">31558 17012 1855 0,'0'0'339'16,"0"0"-244"-16,0 0-77 16,0 0 36-16,-43 112 41 0,30-75-81 15,1-3 5-15,4-2-19 16,8-1-159-16,0-8-133 15,0-14-406-15</inkml:trace>
  <inkml:trace contextRef="#ctx0" brushRef="#br0" timeOffset="52653.61">31776 16842 652 0,'0'0'943'0,"0"0"-692"15,0 0-6-15,0 0-31 16,0 0-111-16,0 0 22 16,0 0-125-16,7 24 11 15,-16 16 23-15,-5 8-18 16,-1 6 27-16,-3 0-43 16,3-5 26-16,1-6-38 15,1-2 12-15,11-9-201 16,2-10-108-16,0-13-456 0</inkml:trace>
  <inkml:trace contextRef="#ctx0" brushRef="#br0" timeOffset="52993.59">31934 16779 1982 0,'0'0'343'16,"0"0"-279"-16,0 0-13 15,0 0 11-15,0 0-53 16,0 0 70-16,0 0-79 16,129-7 0-16,-106 7-5 15,-5 0 13-15,-5 0-8 16,-4 0 0-16,-7 0 7 16,-2 4 5-16,0-4-12 0,0 3-3 15,0 8-10-15,0 3 1 16,0 16 12-16,0 5-1 15,-13 11 3-15,0 3 10 16,-3 3-12-16,-2 6 0 16,3-8-8-16,-1 3 8 15,3-7-55-15,0-6-68 16,-3-8-92-16,3-6-134 16,-3-14-507-16</inkml:trace>
  <inkml:trace contextRef="#ctx0" brushRef="#br0" timeOffset="53130.98">31908 17115 1969 0,'0'0'357'15,"0"0"-262"-15,126-49-93 16,-58 31-4-16,36-4-1 16,-19 4-264-16,-9 0-660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1-25T08:01:06.05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15070 16056 431 0,'0'0'124'16,"0"0"-122"-16,0 0 726 15,0 0-420-15,0 0-130 16,0 0 27-16,10-8-78 16,-10 4-56-16,0 0 117 15,0 4-158-15,0-2-7 16,0 0 46-16,0 2-38 16,0 0 49-16,0 0-46 15,0 0-25-15,0 0 136 16,0 0-133-16,0 0 13 15,0 0 16-15,4-2-40 16,11-3 22-16,14 2-23 16,10-1 0-16,5 4-17 0,3 0 17 15,-2 7 0 1,-6 12-16-16,-4 8 35 0,-14 4-17 16,-11 8-2-16,-10 7 0 15,-10 7-15-15,-25 10 15 16,-15 0 0-16,-2 3-5 15,-4-3 31-15,4-8-26 16,12-11 0-16,13-18 0 16,17-5-30-16,10-10 30 15,0-8-19-15,33-3 18 16,15 0 0-16,10 0-39 16,9-8 15-16,-1-10-78 15,-9 4 51-15,3-4-162 16,-17 4-73-16,-16 2-359 0</inkml:trace>
  <inkml:trace contextRef="#ctx0" brushRef="#br0" timeOffset="175.8">15103 16397 666 0,'0'0'1436'15,"0"0"-878"-15,0 0-415 16,0 0-48-16,0 0-94 15,0 0 97-15,129-32-98 16,-61 32-42-16,22 0-37 0,-19 0-432 16,-18 13-1318-16</inkml:trace>
  <inkml:trace contextRef="#ctx0" brushRef="#br0" timeOffset="917.71">12694 17455 1827 0,'0'0'377'0,"0"0"-290"16,0 0-66-16,0 0 37 16,0 0-48-16,0 103 87 15,0-42 44-15,0 6-77 16,0-4-33-16,0-4-31 15,0-6 18-15,0-8-43 16,0-6-85-16,3-15-220 16,8-12-266-16</inkml:trace>
  <inkml:trace contextRef="#ctx0" brushRef="#br0" timeOffset="1218.01">12908 17513 446 0,'0'0'1595'0,"0"0"-1103"16,0 0-444-16,0 0-8 15,0 0-40-15,0 0 9 16,0 0 1-16,148 0-10 16,-101 13 0-16,-7 9-6 15,-13 10 23-15,-17 7-23 16,-10 10 6-16,-2 1 0 15,-25 1-6-15,-8-4 6 0,1-7 0 16,5-8 2 0,9-9 8-16,11-7-20 0,9-10-90 15,3-6-112-15,28 0 182 16,27-8-156-16,-4-13-215 16,-8 4-436-16</inkml:trace>
  <inkml:trace contextRef="#ctx0" brushRef="#br0" timeOffset="1408.16">12924 17754 1832 0,'0'0'642'16,"0"0"-480"-16,0 0-136 0,0 0 32 15,0 0-58-15,119 0 0 16,-64 4-9-16,8 0 9 15,12-4-187-15,-12 0-141 16,-12-4-378-16</inkml:trace>
  <inkml:trace contextRef="#ctx0" brushRef="#br0" timeOffset="1572.74">13461 17423 1467 0,'0'0'892'0,"0"0"-683"15,0 0-149-15,0 0-38 16,-4 108-11-16,-5-41 93 0,0 5-104 16,5 7-13-16,4 20-2 15,0-18-270-15,0-19-321 0</inkml:trace>
  <inkml:trace contextRef="#ctx0" brushRef="#br0" timeOffset="2200.69">14112 17517 1565 0,'0'0'890'0,"0"0"-716"16,0 0-161-16,0 0-10 15,0 0-3-15,0 0 0 16,-120 135 6-16,73-83 2 16,0-2-8-16,10-9 1 15,6-7 17-15,12-15 21 0,11-6-39 16,8-8 0-16,0 3-5 15,13 5 19-15,16 1-1 16,4 0-5-16,3 4 20 16,2 4-10-16,-7 0-18 15,1 18-37-15,-11-8-80 16,-5-2-432-16</inkml:trace>
  <inkml:trace contextRef="#ctx0" brushRef="#br0" timeOffset="3326.34">14563 17445 1523 0,'0'0'761'15,"0"0"-546"-15,0 0-108 0,0 0-6 16,0 0-56 0,0 0 23-16,0 0-60 0,-39-30 17 15,51 30-14-15,15 0-11 16,10 0 0-16,8 12-5 15,6-2 14-15,1-2-1 16,-6 2-8-16,-5 2 0 16,-12 7-9-16,-12-2 9 15,-17 11-6-15,0 13-9 16,-35 6 30-16,-21 8-3 16,-11 3-12-16,-4 0 0 15,7-9-6-15,10-10 6 0,16-11 0 16,16-7 0-1,12-12 12-15,10-4-14 0,10 1 2 16,27-3 0-16,17 2-28 16,11-5 28-16,5 0-105 15,20 0-114-15,-18 0-130 16,-20 0-255-16</inkml:trace>
  <inkml:trace contextRef="#ctx0" brushRef="#br0" timeOffset="3853.71">15169 17682 456 0,'0'0'844'16,"0"0"-654"-16,0 0-73 15,0 0-37-15,0 0-25 16,0 0 51-16,0 0-48 16,0 0-15-16,0 0-23 15,0 0-8-15,0 0 49 16,0 0-14-16,2 0-6 16,1-8 26-16,-1 4-66 15,0-1 58-15,0 5 6 16,-2-5-36-16,2 5 97 15,-2 0-83-15,0 0-27 0,0 17 33 16,0 17-47 0,-6-1 35-16,-13 11-25 0,-2-2 13 15,-8-2 33-15,-2-4-58 16,-3-9 0-16,0-5 8 16,1-8-8-16,4-6-27 15,7-8-9-15,10 0-41 16,8-22-4-16,4-4-30 15,6-6 62-15,21 1 48 16,4 7 2-16,5 6 57 16,5 10-9-16,-1 4-31 15,-1 4 74-15,0 0-92 16,-3 12-11-16,-7 3 10 16,-8 7-156-16,-9-5-125 15,-8-3-511-15</inkml:trace>
  <inkml:trace contextRef="#ctx0" brushRef="#br0" timeOffset="4021.76">15004 17977 1765 0,'0'0'622'0,"0"0"-469"16,0 0-43-16,0 0-86 15,0 0-2-15,156-41-3 16,-111 38-19-16,3 3-89 15,-11 0-226-15,-14 3-561 0</inkml:trace>
  <inkml:trace contextRef="#ctx0" brushRef="#br0" timeOffset="4279.78">15049 18129 1232 0,'0'0'804'15,"0"0"-630"-15,0 0-89 16,0 0-46-16,0 0-38 16,0 0 85-16,0 0-76 15,91-98 14-15,-91 124 19 16,-6 10-13-16,-17 8 68 16,-2-4-76-16,1 2-21 15,11-12 30-15,11-3-30 16,2-13-2-16,19-6 1 0,24-8-103 15,37-12-44-15,-8-11-221 16,-8-9-524-16</inkml:trace>
  <inkml:trace contextRef="#ctx0" brushRef="#br0" timeOffset="5085.72">16079 17781 1392 0,'0'0'806'0,"0"0"-452"16,0 0-202-16,0 0-106 16,0 0-46-16,0 0-37 15,0 0-186-15,-16 35-171 16,5-3-186-16,-1-2-389 0</inkml:trace>
  <inkml:trace contextRef="#ctx0" brushRef="#br0" timeOffset="5174.96">16023 18045 1367 0,'0'0'374'0,"0"0"-155"16,0 0-179-16,0 0-40 16,0 0-190-16,0 0-1111 0</inkml:trace>
  <inkml:trace contextRef="#ctx0" brushRef="#br0" timeOffset="6045.22">16771 17606 363 0,'0'0'1210'16,"0"0"-874"-16,0 0-119 15,0 0-81-15,0 0 7 16,-24-107-49-16,-2 107-72 16,-6 0 26-16,-1 18-48 15,2 23 0-15,6 7 46 0,11 6-46 16,10-3 0 0,4-8-1-16,6-7 11 0,19-10-6 15,6-12-4-15,5-14-28 16,5 0 12-16,-4-14-106 15,1-18-71-15,-5-12-3 16,-8-10 10-16,-7-2 84 16,-7-4 11-16,-5 2 66 15,-6 5 25-15,0 17 57 16,0 14 182-16,0 22 19 16,0 5-188-16,-8 34-2 15,-3 15-19-15,-3 17-8 16,3 1 69-16,1-6-75 15,4-8-7-15,4-12-28 16,2-16 30-16,0-6-21 0,0-12-9 16,10-7-33-16,7-5 24 15,8 0-40-15,6-18-54 16,2-5 8-16,3 1-5 16,-3 0 85-16,-4 14-10 15,-2 2 6-15,0 6 18 16,0 0 2-16,-1 6 5 15,8 6-6-15,-3-6-7 16,0-2-9-16,-4-4-104 16,-7 0-29-16,-11 0 118 15,-9 0 31-15,-2 0 53 16,-27 4 76-16,-14 10-101 16,-3 12 118-16,-6 1-65 15,6 5-32-15,12-6-5 0,12-8-44 16,15-4-15-16,7-14-58 15,16 0-64-15,23-4 100 16,29-32-233-16,-10 0-303 16,-7 0 82-16</inkml:trace>
  <inkml:trace contextRef="#ctx0" brushRef="#br0" timeOffset="6479.7">17336 17795 641 0,'0'0'568'0,"0"0"-166"16,0 0-210-16,0 0-100 15,0 0-30-15,0 0-27 16,0 0 7-16,-47 75-42 15,47-62-3-15,0-4-20 16,13-9-47-16,8 0-62 16,-4 0-40-16,3 0-104 0,-5-9 88 15,4-4 44-15,-3-1 72 16,-1 11 72-16,1 3 146 16,-5 0 77-16,-1 25-14 15,-3 16-100-15,-4 13-10 16,-3 13-31-16,0 3-36 15,-3 3 69-15,-6-3-66 16,1-12-7-16,-1-7-2 16,2-12-26-16,2-16 24 15,1-15-24-15,0-8-2 16,1 0-34-16,1-26 11 16,2-18-235-16,0-14 169 15,7-11 24-15,20-10-39 0,6-6-85 16,5 5 1-16,2 8 190 15,-2 14 75-15,-7 17 318 16,-6 19-56-16,-10 19-201 16,-6 3-59-16,-6 17-52 15,-3 17-24-15,0 8 53 16,-18 3-54-16,-7-1-26 16,-21 2-78-16,3-12-174 15,3-12-280-15</inkml:trace>
  <inkml:trace contextRef="#ctx0" brushRef="#br0" timeOffset="6649.03">17130 17677 947 0,'0'0'1231'0,"0"0"-913"16,0 0-276-16,0 0 1 15,143-71-43-15,-114 57-89 16,-2-3 16-16,0-14-95 15,-10 0-178-15,-3-1-493 0</inkml:trace>
  <inkml:trace contextRef="#ctx0" brushRef="#br0" timeOffset="6750.89">17438 17223 1542 0,'0'0'608'0,"0"0"-451"15,0 0-157-15,5 142-46 16,-5-66-154-16,0 0-515 0</inkml:trace>
  <inkml:trace contextRef="#ctx0" brushRef="#br0" timeOffset="8057.9">17942 17936 1654 0,'0'0'702'0,"0"0"-702"15,0 0-119-15,0 0 119 16,0 0 30-16,-15 109 1 15,7-75 6-15,0-6 47 16,3-6-82-16,1-10-2 16,4-9 21-16,0-3-21 15,0-15 0-15,7-21-60 16,15-12-204-16,5-6 158 16,4-1-61-16,-2 11 24 15,-3 17 60-15,-6 15 83 0,-6 12 77 16,-5 3 55-16,-2 28 2 15,-3-3 51-15,0 2-127 16,6-6-27-16,1-6-11 16,5-11-18-16,5-7 23 15,4 0-25-15,2-27-58 16,0-13-26-16,-3-13-165 16,-9-5-113-16,-3-44 17 15,-5-6 21-15,-5 10-165 16,-2 17 475-16,0 55 14 15,0 12 1000-15,0 14-473 16,0 0-341-16,-12 10-125 16,-3 34-55-16,-3 14 78 0,-2 18 18 15,0 5-7 1,2-1 35-16,3 0-96 0,1-13-16 16,7-9-18-16,5-14 23 15,2-16-27-15,0-6 4 16,6-17-73-16,17-5 40 15,8 0-106-15,7-23-37 16,5-3-113-16,-3 0-41 16,-7 6 167-16,-6 8 163 15,-7 12 97-15,-7 0 69 16,-6 8-61-16,-2 10-24 16,1 4-17-16,3 0-62 15,7-8 74-15,10-6-64 16,8-6-12-16,6-2 0 15,0 0-53-15,-5-14-30 0,-12 0 18 16,-17 6 65-16,-6 2 0 16,-21 6 78-16,-22 0-50 15,-11 20 66-15,-1 6-30 16,2 0-2-16,13 2-27 16,13-10-29-16,13-2 29 15,14-11-35-15,2-5-51 16,29 0 49-16,14 0-23 15,6-21-69-15,5-3-93 16,-2-3-54-16,-7 2 49 16,-12 3 167-16,-12 11 25 15,-10 4 214-15,-11 7-67 16,-2 0-33-16,0 4-71 0,-2 13 29 16,-5 2 79-1,1-1-120-15,6 1-24 0,0-8 14 16,0-3-15-16,0-6-6 15,9-2 0-15,6 0-77 16,3 0 76-16,2-14-135 16,2-5 21-16,0 2 46 15,1-1-28-15,-4 6 75 16,0 6 22-16,-3 6 32 16,-5 0 91-16,-1 14-77 15,-2 8 13-15,-4 9 3 16,-2 1-10-16,-2-6 16 0,0-3-68 15,0-7 12-15,0-10-1 16,0-2-3-16,0-4-8 16,7 0 4-16,3-4-4 15,9-14 0-15,3-4-148 16,7-4 12-16,2 2 64 16,1 2-4-16,-1 8 76 15,0 6 15-15,-4 8 82 16,-8 0-3-16,0 5-74 15,-11 12-19-15,-8 1 18 16,0 5-19-16,-4-6-73 16,-43-3-40-16,5-2-264 15,-3-9-815-15</inkml:trace>
  <inkml:trace contextRef="#ctx0" brushRef="#br0" timeOffset="8203.94">18479 17612 1832 0,'0'0'325'0,"0"0"-234"15,0 0-91-15,123 16-216 16,-100 21-286-16</inkml:trace>
  <inkml:trace contextRef="#ctx0" brushRef="#br0" timeOffset="8299.69">18442 18441 1373 0,'0'0'0'0,"0"0"-220"0</inkml:trace>
  <inkml:trace contextRef="#ctx0" brushRef="#br0" timeOffset="8667.94">19556 17723 1774 0,'0'0'334'15,"0"0"-334"-15,0 0-13 16,0 0 13-16,0 0 103 16,2 147-7-16,-4-81 81 15,-5 6-140-15,3-1-16 16,2-13-2-16,2-4-19 15,0-14-10-15,0-13-137 0,2-23-99 16,7-4-78 0,2-9-688-16</inkml:trace>
  <inkml:trace contextRef="#ctx0" brushRef="#br0" timeOffset="8849.04">19741 17642 1347 0,'0'0'896'15,"0"0"-713"-15,0 0-175 16,0 0 102-16,0 139-73 16,0-78-3-16,0 8 0 15,0 1-23-15,0-6-22 16,0-2 11-16,0 0-226 16,0-12-43-16,0-20-511 0</inkml:trace>
  <inkml:trace contextRef="#ctx0" brushRef="#br0" timeOffset="9170.33">19406 18064 725 0,'0'0'1364'16,"0"0"-1301"-16,0 0-63 16,139-59-46-16,-77 53 38 15,3 6 6-15,-1 0 4 16,-8 14 70-16,-9 13-40 15,-15 8-7-15,-11 0 57 16,-11 6-36-16,-6-9 38 0,-2 2-41 16,0-10-24-16,3-5 14 15,3-12-33-15,6-7-64 16,4 0-25-16,4-18-62 16,-2-17-115-16,-7-10-16 15,-8-2-12-15,-5 0 283 16,0 7 11-16,-20 10 258 15,-4 10 17-15,-1 12-187 16,-6 8-88-16,6 0-205 16,6 0-498-16</inkml:trace>
  <inkml:trace contextRef="#ctx0" brushRef="#br0" timeOffset="9357.99">20227 18202 958 0,'0'0'1719'16,"0"0"-1719"-16,0 0-966 15,0 0 82-15</inkml:trace>
  <inkml:trace contextRef="#ctx0" brushRef="#br0" timeOffset="10456.34">20686 17645 924 0,'0'0'1079'0,"0"0"-702"16,0 0-84-16,0 0-199 15,0 0-64-15,0 0-14 16,0 0-4-16,0 63 0 16,0-2 3-16,0 9-6 15,0 6 70-15,0-4-79 16,-7-10 0-16,3-4 3 0,0-14 15 15,1-4-15-15,3-8-3 16,0-10-84-16,0-4 47 16,0-5-196-16,5-10-64 15,15-3-2-15,-5-16-177 16,1-2-615-16</inkml:trace>
  <inkml:trace contextRef="#ctx0" brushRef="#br0" timeOffset="10844.31">21083 17816 1358 0,'0'0'653'16,"0"0"-561"-16,0 0-18 15,0 0-74-15,0 0 6 16,-130 58 48-16,97-35-53 0,6-5 8 16,8-4-9-16,7-7-41 15,8-2 17-15,4-1-176 16,2-4 14-16,16 0 67 16,-3-4-268-16</inkml:trace>
  <inkml:trace contextRef="#ctx0" brushRef="#br0" timeOffset="11165.91">21246 17552 851 0,'0'0'1251'15,"0"0"-982"-15,0 0-220 16,0 0-25-16,0 0-14 16,-127 125 80-16,77-62-38 15,-1 5-45-15,2 2 60 16,4-7-67-16,8-1 0 15,3-13-7-15,12-8-28 16,11-5-131-16,7-14-210 16,4-8-524-16</inkml:trace>
  <inkml:trace contextRef="#ctx0" brushRef="#br0" timeOffset="11856.84">21462 17788 1410 0,'0'0'775'0,"0"0"-623"15,0 0-100-15,0 0 31 16,0 0-70-16,-141 46 67 16,86-6-16-16,1 13-56 15,9-3 56-15,12-4-64 0,8-4 0 16,17-9-1-16,8-7 18 15,0-6-38-15,20-13-24 16,13-7-95-16,11 0 47 16,4-27-154-16,-2-12-99 15,-3-3-26-15,-14-2 142 16,-10 4 230-16,-9 14 104 16,-10 12 207-16,0 14 63 15,-14 0-196-15,-8 17-32 16,0 16-29-16,-1-3-78 15,10 6 35-15,8-6-74 16,5-6 2-16,3-6 5 16,19-6-7-16,9-9-26 0,6-3-52 15,-2-7-67-15,3-15 28 16,-7-6-124-16,-4-2 14 16,-10 8 178-16,-3 0 49 15,-10 12 130-15,-4 10 160 16,0 0-187-16,0 10-10 15,-2 16-32-15,-4 6-3 16,1-6 16-16,5 2-74 16,0-9 12-16,0-8-12 15,15-7-73-15,6-4 40 16,-2-8-118-16,2-14-191 16,-1-10 9-16,-5 2-165 15,-1-2 320-15,-3 10 178 16,-3 4 165-16,0 14 388 0,-6 4-270 15,-2 16-153-15,0 26 37 16,0 14-43-16,-7 12 14 16,-6 4-52-16,-3-1-77 15,3-5 70-15,0-10-79 16,-1-12-19-16,-1-10-9 16,-19-13-145-16,3-14-89 15,-1-7-466-15</inkml:trace>
  <inkml:trace contextRef="#ctx0" brushRef="#br0" timeOffset="12016.07">21148 17691 2215 0,'0'0'574'16,"0"0"-490"-16,118-89-20 0,-63 67-64 15,-1 14 6-15,-9 8-51 16,-14 70-43-16,-16 6-284 15,-15 4-249-15</inkml:trace>
  <inkml:trace contextRef="#ctx0" brushRef="#br0" timeOffset="20952.95">22204 17878 1400 0,'0'0'837'16,"0"0"-684"-16,0 0-153 15,0 0 0-15,0 0 78 16,0 0-58-16,169 0-19 16,-90-4-2-16,-2-4-31 15,15-5-94-15,-20 2-110 16,-17-1-356-16</inkml:trace>
  <inkml:trace contextRef="#ctx0" brushRef="#br0" timeOffset="21157.01">22888 17638 1061 0,'0'0'871'15,"0"0"-581"1,0 0-210-16,0 0 45 0,0 0-102 16,-118 143 49-16,70-76-4 15,5 4-59-15,7-9 0 16,12-8-9-16,17-14-147 15,11-17 27-15,25-11-209 16,7-12-272-16</inkml:trace>
  <inkml:trace contextRef="#ctx0" brushRef="#br0" timeOffset="21349.19">23156 17824 702 0,'0'0'1172'16,"0"0"-946"-16,0 0-218 15,0 0 107-15,-158 123-4 0,109-79-5 16,7-4-17-16,13-14-80 16,15-8-9-16,12-8-24 15,2-10-141-15,20 0 81 16,15-14-61-16,28-30-151 16,-9 8-337-16,-8-5-254 0</inkml:trace>
  <inkml:trace contextRef="#ctx0" brushRef="#br0" timeOffset="21544.02">23156 17824 584 0,'17'82'610'15,"-17"-47"-312"-15,0 11-50 16,0 16-59-16,-15 8-39 16,-5 2-24-16,1-3-81 15,-4-9-43-15,0-11 84 0,1-12-86 16,2-11 0-16,2-11 28 16,5-8 24-16,4-7 67 15,6 0-38 1,3-27-58-16,10-12 21 0,21-5-44 15,11-10-36-15,8 4-9 16,12-13-139-16,-14 15-56 16,-12 17-317-16</inkml:trace>
  <inkml:trace contextRef="#ctx0" brushRef="#br0" timeOffset="21763.6">22543 17584 1502 0,'0'0'943'0,"0"0"-875"16,0 0-30-16,0 178-38 15,-9-87 0-15,-9 6-9 16,-11 28 9-16,5-23-192 15,1-21-288-15</inkml:trace>
  <inkml:trace contextRef="#ctx0" brushRef="#br0" timeOffset="22529.93">23871 18075 1547 0,'0'0'665'0,"0"0"-553"16,0 0-112-16,0 0-6 15,0 0-96-15,0 0-72 16,0 0-605-16</inkml:trace>
  <inkml:trace contextRef="#ctx0" brushRef="#br0" timeOffset="22702.86">24853 17999 1899 0,'0'0'0'16,"0"0"-25"-16,0 0-27 15,0 0-115-15,0 0-136 16,0 0-456-16</inkml:trace>
  <inkml:trace contextRef="#ctx0" brushRef="#br0" timeOffset="22830.08">25468 17967 1181 0,'0'0'539'16,"0"0"-539"-16</inkml:trace>
  <inkml:trace contextRef="#ctx0" brushRef="#br0" timeOffset="23813.93">26649 17769 1028 0,'0'0'395'0,"0"0"-59"15,0 0-64-15,0 0-17 16,0 0-44-16,0 0-111 16,0 0-23-16,-33 26-77 15,2 13 1-15,-7 15 15 16,-1 5-16-16,0-1 0 15,3-6-1-15,5-6-17 0,10-16 12 16,9-12-79-16,9-8-153 16,3-10-16-16,18-17-87 15,4-8-178-15</inkml:trace>
  <inkml:trace contextRef="#ctx0" brushRef="#br0" timeOffset="23978.88">26676 17769 1565 0,'0'0'500'0,"0"0"-408"16,0 0-63-16,0 0 15 16,38 101 55-16,-28-56-80 15,2 2 12-15,-1-4-25 16,0 1-6-16,-4-8-18 0,-7 3-184 16,0-16-194-1,-7-5-467-15</inkml:trace>
  <inkml:trace contextRef="#ctx0" brushRef="#br0" timeOffset="24129.06">26500 18071 1719 0,'0'0'631'16,"0"0"-583"-16,0 0-48 16,129-14-9-16,-71 14-18 15,2 0 15-15,16 0-146 16,-13 8-229-16,-15-2-1175 0</inkml:trace>
  <inkml:trace contextRef="#ctx0" brushRef="#br0" timeOffset="24303.6">27102 18098 1277 0,'0'0'897'16,"0"0"-897"-16,0 0-11 15,0 0-40-15,0 0 51 16,0 0-6-16,-58 142 6 16,33-106-130-16,5-8-477 0</inkml:trace>
  <inkml:trace contextRef="#ctx0" brushRef="#br0" timeOffset="26455.08">27113 17901 499 0,'0'0'648'0,"0"0"-426"16,0 0 3-16,0 0-22 15,0 0 20-15,0 0-37 16,0 0-133-16,22-62 14 16,-22 57-29-16,2 5-32 15,-2 0 61-15,0 0-55 16,0 0-8-16,0 0 24 0,0 0-27 15,0 0 53-15,0 0-54 16,0 0 1-16,0 0 14 16,0 0-15-16,0 0 0 15,0 0-9-15,0 0 27 16,0 0-23-16,2 0 5 16,1-4 0-16,-1 3-22 15,2-4 22-15,-2 1 0 16,-2 0-9-16,2 4 23 15,-2 0-14-15,0 0 0 16,0 0 0-16,0 0-12 16,0 0 12-16,0 0-6 15,0 0-2-15,0 4 10 16,0 15-2-16,0 8 0 0,0 13 0 16,0 4 67-16,0 0-66 15,0 2 5-15,-6-11 0 16,-1-3 9-16,3-6-2 15,0-12-13-15,2-2 0 16,2-8-5-16,0-4 5 16,0 0 0-16,0 0-2 15,0 0 11-15,0-2-36 16,6-22 27-16,11-10-86 16,8-12-36-16,6-6 35 15,6-6 0-15,-2 8 60 16,1 6 8-16,-3 11 18 15,-4 15 2-15,-6 6 10 0,-8 12 118 16,-7 0-115-16,-2 12 44 16,-6 16 28-16,0 12-32 15,-12 5 62-15,-13 5-83 16,1-7-33-16,4-6 61 16,4-7-61-16,7-12 0 15,9-4-1-15,0-2-17 16,16-2-1-16,8 2-14 15,1-2 3-15,-5 2 7 16,-7-2 15-16,-13 8 8 16,0 8-12-16,-21 6 24 15,-18 9-27-15,-16 9-19 16,10-7-236-16,12-16-205 0</inkml:trace>
  <inkml:trace contextRef="#ctx0" brushRef="#br0" timeOffset="27387.55">28026 18147 975 0,'0'0'401'0,"0"0"-183"15,0 0-124-15,-73 120-3 16,57-97-22-16,8-5-69 16,5-10 63-16,3-8-63 15,0 0-39-15,5-5 1 16,15-12-103-16,5-10-98 16,1 1 103-16,-2 4 101 15,-5 5 35-15,-6 6 181 16,-6 3 21-16,-3 8-35 15,-4 0-72-15,0 0-16 16,0 0-28-16,5 0-14 16,3 0 65-16,8 0-80 15,10 0 24-15,13-10 9 0,7-19-53 16,8-12-4 0,2-5-36-16,-5-8-67 0,-6-8 75 15,-10-1-45-15,-12 1 38 16,-11 12 37-16,-6 10 59 15,-6 18 118-15,0 14-41 16,-14 8-103-16,-11 8 59 16,-4 28-90-16,-2 8 39 15,0 6 38-15,9 3-49 16,8-7 37-16,6-2-67 16,8-8 17-16,0-9 2 15,2-6-19-15,13-7-19 16,7-10 11-16,3 0-35 15,0-4 35-15,-4 0-48 16,-4 0 42-16,-9 0-24 16,-6 0 38-16,-2 0-29 0,0 10 23 15,0 7 6-15,0 6 18 16,0-5-18-16,0-4 0 16,0-2-1-16,25-6 1 15,8-6-9-15,8 0 7 16,3-10-91-16,-4-7 20 15,-3-2 0-15,-12 6 69 16,-8 4 4-16,-11 1 7 16,-6 8 63-16,0 0 26 15,0 3-75-15,-6 16 36 16,-5 3-57-16,1 4 7 16,6-1 14-16,4-8-21 0,0-5-16 15,4-3-51 1,14-9-33-16,0 0 42 0,4-5-87 15,-1-16-87-15,-1-6 61 16,-1 3-51-16,-3-2 135 16,0 8 87-16,-7 6 99 15,-5 12 163-15,-4 0-118 16,0 3-108-16,0 24 93 16,-4 5-79-16,-10 4-21 15,3 0-29-15,-2-5-17 16,2-13-76-16,2-6-167 15,2-12-351-15</inkml:trace>
  <inkml:trace contextRef="#ctx0" brushRef="#br0" timeOffset="27513.84">28992 17959 1756 0,'0'0'590'15,"0"0"-590"-15,0 0-40 16,-31 116-171-16,-3-62-150 15,3-10-756-15</inkml:trace>
  <inkml:trace contextRef="#ctx0" brushRef="#br0" timeOffset="28784.08">29587 18107 1370 0,'0'0'712'16,"0"0"-643"-16,0 0-47 16,-78 112 3-16,63-86-8 15,1-4 120-15,7-8-109 16,5-5-26-16,2-9 30 15,0 0-18-15,0-4-8 16,13-19-6-16,10-5-170 16,4-2 151-16,6-2-17 0,0 6-10 15,-1 12 33-15,-6 5 13 16,-5 9 27-16,-8 0 24 16,-5 13-6-16,0 1 94 15,-2 0-105-15,3-2-34 16,3-2 34-16,7-10-21 15,6 0 6-15,6-4-19 16,2-23-92-16,1-7 11 16,-3-9-110-16,-9-9-39 15,-1 2 78-15,-10 0 93 16,-1-3 43-16,-2 13 16 16,-4 8 171-16,-2 14 198 15,-2 10-177-15,0 8-128 16,0 8-39-16,-2 20-19 0,-12 16 100 15,-3 4-61-15,1 3-39 16,1-1 40-16,5-10-46 16,2-6 0-16,5-10-3 15,1-12 4-15,2-5-2 16,0-7-38-16,0 0-52 16,11 0 89-16,12-12-66 15,6 0-11-15,0-3 12 16,2 3-10-16,-2 7 77 15,-2 5-1-15,-3 0 1 16,-4 9 43-16,2 9-42 16,5-4 14-16,7 1 9 15,8-8-18-15,7-3 7 0,5-4-13 16,-1 0-44 0,-4-4 27-16,-6-10-20 0,-12 2 37 15,-14-2 0-15,-15 8 21 16,-2 2 147-16,-13 4-55 15,-20 0-97-15,-12 6 50 16,-1 12-66-16,1 3 0 16,9 2-1-16,11-5 17 15,12-6-8-15,11-2-8 16,2-6-55-16,0-4 44 16,22 0-65-16,9 0 53 15,8-9-34-15,-2-10-76 16,1 0 72-16,-7-1 6 0,-8 6 55 15,-10 7 21-15,-8 5 40 16,-5 2 2-16,0 0-18 16,0 0-38-16,0 9 54 15,-2 10-42-15,2-4-1 16,0-3 6-16,0 1-24 16,11-9-18-16,11-4-4 15,7 0-57-15,7 0 14 16,-1-17-102-16,1-6-57 15,-9 5 173-15,-7 4 51 16,-11 2 2-16,-5 8 175 16,-4 4-15-16,0 0 9 15,0 4-134-15,0 14-25 0,0-1 92 16,0 10-98-16,0-1 3 16,2-4-9-16,14-2 22 15,4-8-44-15,6-8 10 16,3-4-113-16,5 0-13 15,-3-16-162-15,-2-12-72 16,0 2-127-16,-4-6 86 16,-3 2 267-16,-2 6 146 15,-6 10 591-15,-6 1 36 16,-3 13-277-16,-5 0-125 16,0 5-130-16,0 17-87 15,-13 9 137-15,-4 10-116 16,5-1-23-16,-2-3-12 15,5-2-30-15,9-8-169 0,0-13-181 16,0-7-584-16</inkml:trace>
  <inkml:trace contextRef="#ctx0" brushRef="#br0" timeOffset="28905.29">31364 18209 2237 0,'0'0'0'0,"0"0"-206"16,0 0-362-16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4:09.4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599 1 2713,'-6'2'17797,"3"2"-16872,-43 79-699,-84 111 0,85-129-247,-130 183-921,59-86-2653,39-56-3396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4:10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152 1 7586,'0'0'2376,"-100"156"-2376,49-72-520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4:18.2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409 1 7890,'0'0'14361,"0"6"-13158,-2 2-1171,1 1 1,-2-1-1,1 1 0,-1-1 0,0 0 0,-1 0 0,0 0 0,0 0 0,-7 7 0,-9 22-13,-50 107 31,-136 264-1852,131-274-1700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4:19.4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621 1 6737,'0'0'8642,"-29"18"-6576,8 7-1595,1 1 1,2 1-1,-24 46 0,-37 98 325,33-66-498,-122 233-393,45-118-3222,48-95-3285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1-18T08:05:30.124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1462 10971 986 0,'0'0'262'0,"0"0"-175"0,0 0 2 15,0 0 113-15,0 0-102 16,0 0-46-16,0 0-7 16,0-7-3-16,0 7 38 15,0 0-28-15,0 0-34 16,0 0 89-16,0 0-85 15,0 0-5-15,0 0 3 16,0 0-16-16,0 7 7 16,0 11 29-16,0 6-20 15,0 4 98-15,0 4-90 0,0 2 34 16,0-2 16 0,0-3-52-16,0 0 26 0,0-5-54 15,0-6 22-15,0-2 17 16,0-6-39-16,0-2 0 15,0-2 17-15,0-1-16 16,0-5 17-16,0 0-18 16,0 0 0-16,0 0 23 15,0 0-15-15,0 0-8 16,0-7 35-16,6-13-35 16,4-11-103-16,1-4 38 15,1-5-22-15,2-1 70 16,1 7-93-16,4 2 41 15,-3 9 59-15,-1 3 7 16,-2 8-6-16,-4 4 9 0,0 6 0 16,0 2-7-16,0 0 19 15,0 4-12-15,0 16 59 16,-3 6-28-16,-1 6 46 16,-5 3-26-16,0 0-42 15,0-1 81-15,0-2-90 16,0-3 0-16,0-4 3 15,0-4 3-15,0-4-12 16,11-1-107-16,0-3-179 16,-1-10-301-16</inkml:trace>
  <inkml:trace contextRef="#ctx0" brushRef="#br0" timeOffset="541.23">2033 11136 1485 0,'0'0'489'0,"0"0"-394"0,0 0 98 16,0 0-21-1,0 0-41-15,0 0-40 0,0 0-69 16,31 0 8-16,-7 0-30 15,5 0 0-15,3 0-2 16,-1 0 2-16,2 0-10 16,-2 0-3-16,-4 0-107 15,-7 9-79-15,-6-1-192 16,-12-2-463-16</inkml:trace>
  <inkml:trace contextRef="#ctx0" brushRef="#br0" timeOffset="710.15">1919 11354 2216 0,'0'0'332'0,"0"0"-266"16,0 0-43-16,0 0 70 0,147-19-93 16,-98 16-15-16,-2 1 15 15,13 2-113-15,-15 0-163 16,-7 0-527-16</inkml:trace>
  <inkml:trace contextRef="#ctx0" brushRef="#br0" timeOffset="5301.22">1252 12398 954 0,'0'0'157'16,"0"0"-157"-1,0 0 22-15,0 0 34 0,0 0 17 16,0 0 14 0,0 0-87-16,12-15 13 0,-12 8 5 15,2 2-4 1,0-3 89-16,0 1-5 0,-2 2-56 15,2 0 91-15,-2 1-68 0,0 1 7 16,0 1 7 0,0-1-34-16,0 1 10 15,0 2-14-15,0-2-29 16,0 2 103-16,0 0-96 16,0 0-6-16,0 0 12 15,0 0-24-15,0 0 15 16,0 0-16-16,0 0-3 15,0 0-28-15,3 12 31 0,-1 6 0 16,0 5 2-16,0 0-1 16,0 5 31-16,0 0-25 15,4 0-1-15,-4 3 59 16,0-2-65-16,0 2 0 16,0 1 19-16,-2-4-17 15,0-1 12-15,2-2-14 16,1-1 0-16,-1-3-2 15,2-1 2-15,3-5-4 0,-2 1-13 16,1 0 34 0,1-2-15-16,-5 2-2 0,0 0 0 15,2 0 0 1,-4 0 0-16,3-2-2 0,-1 1-10 16,-2-4 24-16,2 0-10 15,1-4-2-15,-3 2 0 16,2-5-6-16,-2 0 6 15,0-3 0-15,0 2-4 16,0-3 14-16,0 0-7 16,0 0-3-16,0 0 0 15,0 0 7-15,0 0-7 16,0 0 0-16,0 0 4 16,0 0-3-16,0 0 15 15,0 0-16-15,0 0 0 16,0 0-4-16,0 0 4 15,0 0 0-15,0 0-6 16,0 0 12-16,0 0-6 16,0 0 0-16,0 0 1 15,0 0 2-15,0 0-3 16,0 0-9-16,0 0 3 0,2 0 12 16,3 2-3-16,3 0-3 15,1 0 8-15,1 1 4 16,0-3-12-16,-1 0 0 15,3 3 8-15,-2-1-7 16,4 0 11-16,1-2-12 0,4 0 0 16,-2 2 6-1,6-2-6-15,1 0 0 0,5 0-1 16,0 0 8-16,0 0 0 16,3 0-7-16,-3 0 0 15,2 0-7-15,-2 0 7 16,0-2 0-1,0 0 0-15,-3 0 9 0,1 2-6 16,-3 0-3 0,3 0 0-16,2 0-5 0,0-3 5 15,0 3 0-15,2 0-6 16,-2 0 14-16,3 0-3 16,1 0-5-16,-2 0 0 15,2-3-3-15,-1 3 3 16,1 0 0-16,-4 0-7 0,0 0 16 15,2 0-6 1,-2 0-3-16,2 0 0 0,1 0-6 16,-1 0 6-1,0 0 0-15,0 0-11 0,2 0 25 16,-1 3-13-16,-1 0-1 16,3 1 0-16,-3-2 0 15,-3 2 0-15,5 0-1 16,-5-2-8-16,1 0 18 15,0 2-8-15,0-3-1 0,2 4 1 16,0-3 1 0,0 0-2-16,3 0-2 15,0-1 1-15,1 2 1 16,1-3 0-16,-1 2 0 0,3-2 1 16,-2 0-3-1,0 0 2-15,-1 0-1 16,1 0-13-16,-3 0 23 0,3 0-9 15,0 0 0-15,0 0 9 16,-3 0-9-16,-2 0 0 16,0 0 0-16,-2 0 0 15,3 0 0-15,-1 0 12 16,0 0-12-16,0 0 2 16,0 0 4-16,-2 0-6 15,3 0 0-15,-3 0 8 16,0 0-8-16,0 0 9 15,0 0-9-15,0 0 8 16,-2 0-4-16,2 0-4 16,2 0-1-16,-2 0-8 0,0 0 18 15,-1 0-3 1,3 0-6-16,-2 0 0 0,2 0 6 16,0 0-6-16,2 2-1 15,2-1-8-15,1-1 18 16,-1 3-2-16,3-3-7 0,2 2 2 15,0 0-1 1,0-2-1-16,3 2 0 0,-1 1 2 16,3-3-2-1,1 0 17-15,2 0-17 16,0 0 2-16,2 3 17 16,3-3-19-16,2 0 0 15,5 0 17-15,3 0 20 16,4 0 0-16,0 0-37 15,0 0 8-15,-7 0-5 0,-2 0-3 16,-9 0-2-16,-7 0-16 16,-10 2-41-16,-24 2-138 15,-8 1-387 1,0-5-1202-16</inkml:trace>
  <inkml:trace contextRef="#ctx0" brushRef="#br0" timeOffset="7519.37">1288 12363 1245 0,'0'0'301'16,"0"0"-175"-1,0 0-37-15,0 0 46 0,0 0 10 16,0 0-63 0,0 0-7-16,0 0-16 15,3 0-45-15,5 0 73 0,5 0-59 16,8 1 15-1,3 1 12-15,3 0-41 16,-1 2 12-16,3-2-21 0,2 2 11 16,4-2 29-16,-2-2-45 15,2 0 0-15,3 0 16 16,4 0-7-16,1 0 10 16,3 0 30-16,4 0-48 15,1 0 51-15,2 0-52 16,1-2-6-16,2 0 5 15,0 0 2-15,-5 2 5 16,0 0-6-16,-4 0 0 16,-3 0 7-16,-1 0-7 15,-1 0 0-15,-2 0-6 0,-2 0 6 16,2 0 0 0,-2 0 0-16,0 0 6 0,0 2 0 15,-2 0-6 1,1-2-3-16,-1 0 2 0,-1 2 1 15,2-2 0-15,-2 0-1 16,1 0 7-16,-1 0-3 16,-1 0-3-16,1 0-4 15,2 0-7-15,-2 3 12 16,3-3-1-16,-3 0 0 0,4 0 11 16,1 0-11-1,-5 0 0-15,5 0-3 0,-1 0-8 16,0 0 11-16,1 0 0 15,3 0 0 1,-1 0 8-16,-2-3-10 0,1 1 2 16,-1 0 0-1,-3 2-6-15,1 0 7 0,-2 0-1 16,0-2 0 0,-1 2 6-16,-1 0-8 0,-1 0 2 15,0 0 0-15,-1 0-12 16,1 0 21-16,-2 0-9 15,0 0 0-15,0 0 8 0,-2 0-14 16,0 0 6 0,0 0 0-16,-2 0-14 0,2 0 16 15,3 0-2 1,-1 0 0-16,0 0 9 0,2 0 0 16,4 0-9-1,-2 0-3-15,1 0-12 16,-1-3 21-16,3 0-6 0,-2-1 0 15,2 0 10-15,0 0-8 16,1-1-2-16,0 2-6 16,-1-1 4-16,-1 0 2 15,-1 1 0-15,-3 0-1 16,1 1 2-16,-3 0 1 16,-2 0-2-16,-2 2-8 15,-1-2-5-15,-3 2 14 0,0 0-1 16,-2 0 0-1,0-1 6-15,-3 1-6 0,-1 0 0 16,1-3-12 0,-3 3 3-16,1 0 9 0,-3 0 0 15,1 0-1 1,-3 0 2-16,0 0-8 0,1 0 7 16,-4 0-13-16,3 0-2 15,-1 0 3-15,-2 0-2 16,3 0 14-16,-3 0 0 15,0 0-17-15,-1 0 17 16,-1 0-3-16,-1 0-11 0,2 0 14 16,-1 0 0-1,1 0 0-15,-1 0 8 0,2 0-32 16,-4 0 24 0,3 0-12-16,-5 0-2 15,2 0 15-15,-2 0-1 16,0 0 0-16,0 0 8 15,-2 0-13-15,4 0 5 0,-4 0-7 16,2 0 1-16,-2 0 6 16,2 0-1-16,0 0 1 15,0 0 0 1,0 0 2-16,-2 0-2 0,3 0-5 16,-3 0-5-16,0 0 11 15,0 0-1-15,0 0 0 16,0 0 1-16,0 0-7 15,0 0 6-15,0 0-7 16,0 0-5-16,0 0 13 16,0 0-1-16,0 0 0 15,0 0 12-15,0 0-15 16,0 0 3-16,0 0-1 0,0 0-8 16,0 0 9-16,0 0 0 15,0 0 0-15,0 3 8 16,0-3-8-16,0 1 0 15,0-1 0-15,0 2-9 16,0 0 10-16,0 0-1 16,2-2 0-16,-2 2 8 15,0 1-7-15,0-1-1 16,0-1 0-16,0 3 0 16,0 0 0-16,0 2 0 0,0 3 0 15,0-1 1 1,0-1 2-16,0 3-3 0,0 2 0 15,0 0 0-15,0 2 0 16,0 3 0 0,0-3 0-16,0 1 9 0,-5 2 12 15,1 0-21-15,0-1 0 16,2 0 4-16,-4 3-3 16,6-1-1-16,-2 0 0 15,2 2 11-15,0 1-5 16,0 4-6-16,0 1-3 15,2 3-18-15,6-2 16 16,-6 4-51-16,-2 1-156 16,0-6-288-16,-8-6-249 0</inkml:trace>
  <inkml:trace contextRef="#ctx0" brushRef="#br0" timeOffset="8609.43">3686 12450 730 0,'0'0'327'0,"0"0"-243"16,0 0 17-1,0 0 100-15,0 0-51 0,0 0 24 16,0 0-109 0,0-9-31-16,0 9 38 0,0 0-24 15,0 0 21 1,0 0 13-16,0 0-36 0,0 0 100 15,0 0-70-15,0 0-32 16,0 0 20 0,0 0-47-16,0 0-12 0,0 5-5 15,0 16 0-15,0 6 62 16,3 9-54-16,-3 7-1 16,0-1 45-16,0 2-44 15,0 0-8-15,0 0 0 16,0 14-48-16,0-12-74 0,0-11-419 0</inkml:trace>
  <inkml:trace contextRef="#ctx0" brushRef="#br0" timeOffset="10333.83">3700 12068 872 0,'0'0'231'0,"0"0"-194"15,0 0 13-15,0 0-12 16,0 0 23-16,0 0 23 16,0 0-70-16,0 0 1 15,0 0 15-15,0 0-29 16,0 0 51-16,0 0-52 0,0 0 1 16,0 0 3-1,0 0-4-15,0 0 0 16,0 0 0-16,0 0 2 15,0 0 1-15,0 0-3 0,0 0 0 16,0 0 70 0,0 0 5-16,0 0 7 0,0 0-34 15,0 0-38-15,0 0 17 16,0 0-27-16,0 0 0 16,0 0 30-16,0 0-12 15,0 0 40-15,0 0 14 16,0 0-48-16,0 0 84 15,0 0-71-15,0 0-28 16,0 0 44-16,0 0-51 0,0 0 17 16,-6 0-19-1,-11 0 24-15,-5 14-12 0,0 0-12 16,-2 0 0 0,1-1-15-16,8 0 16 0,1-3-1 15,5-5 0-15,5-1 13 16,2-1-13-16,2-3 0 15,0 0 0-15,0 0 24 16,0 0-23-16,6 0-1 16,7 2 0-16,6-2 19 15,1 2-6-15,2-1-13 16,0 2 0-16,1-3-26 16,1 2 20-16,-2-2-71 15,3 0-69-15,-5 2-176 16,-9-2-169-16</inkml:trace>
  <inkml:trace contextRef="#ctx0" brushRef="#br0" timeOffset="10597.82">3735 12082 1435 0,'0'0'308'15,"0"0"-113"-15,0 0-97 16,0 0-7-16,0 0-16 16,0 0-63-16,0 0 46 0,0 10-49 15,0 8 36 1,0 3-2-16,0 3-41 16,0-2-4-16,0-1-32 0,3-3-125 15,1-2-6-15,0-6-187 16,2-5-255-16</inkml:trace>
  <inkml:trace contextRef="#ctx0" brushRef="#br0" timeOffset="11258.03">3872 12108 396 0,'0'0'655'0,"0"0"-465"15,0 0 4-15,0 0-15 0,0 0-23 16,0 0 24-16,0 0-86 0,4-3-38 31,-4 3-51-31,0 0 16 0,0 0-9 0,0 0-12 16,0 0 0-1,0 0-8-15,0 0 8 0,0 0 0 16,0 0 20 0,0 0-19-16,0 0 54 0,0 0-55 15,0 0 1 1,0 0-2-16,0 0 1 0,0 0 0 15,0 0 0 1,0 0 9-16,0 0 5 0,0 0-14 16,0 0 0-16,0 0 12 15,0 0-2-15,0 0-5 16,0 0-5-16,0 0 22 16,0 0 0-16,0 0-22 15,0 0 0-15,0 0 17 16,0 0-16-16,0 0-1 0,0 0 0 15,0 0 14 1,0 5-8-16,0 2-6 0,0 5 0 16,0-1 13-1,7 3-12-15,1-2 10 16,1 2-7-16,1-3 10 16,0 2 9-16,-1-5-23 0,-1 1 0 15,-2-6-7 1,-2 1 7-16,-2 0 0 0,1-4-1 15,-3 3-63-15,0-3 14 16,0 0-114-16,0 0-50 16,-11 0-95-16,-3-3-519 0</inkml:trace>
  <inkml:trace contextRef="#ctx0" brushRef="#br0" timeOffset="11399.69">3966 12011 1741 0,'0'0'319'16,"0"0"-319"-16,0 0-2 16,0 0 2-16,144-28-77 15,-115 28-185-15,-7 0-674 0</inkml:trace>
  <inkml:trace contextRef="#ctx0" brushRef="#br0" timeOffset="13229.94">4377 12547 481 0,'0'0'603'15,"0"0"-435"-15,0 0-56 16,0 0 44-16,0 0-19 15,0 0 12-15,0 0-68 16,0 0-46-16,0 0 38 16,0 0-54-16,0 0 22 15,0 0 8-15,0 0-48 16,2 0 21-16,8 1-22 16,1 1 0-16,2 3-5 15,1-1 5-15,1 1 0 0,1 4 27 16,-3-3-1-16,-1 2 41 15,-2 1-64-15,-1-4 11 16,-5 4 30-16,0 2-43 16,-4 5 17-1,0 1 32-15,-8 2-48 0,-7 1 56 16,-3 2-58-16,0-4 0 16,2 0-1-16,6-4 1 15,0-2-20-15,6-2-54 0,4-6-156 16,0-4-149-1,0 0-522-15</inkml:trace>
  <inkml:trace contextRef="#ctx0" brushRef="#br0" timeOffset="13557.18">4703 12583 1197 0,'0'0'287'0,"0"0"-227"15,0 0-4-15,0 0 41 0,0 0-7 16,0 0 27 0,0 0-82-16,-67 58-13 15,51-42 5-15,8-2-26 16,1-5 59-16,5 2-60 0,2-2 0 15,0-2 24-15,0-2-24 16,11-2-4-16,9-1 2 16,2 0-12-16,3-2 13 15,-1 0-82 1,1 0-48-16,2 0-15 0,-10 0-175 16,-3-5-450-16</inkml:trace>
  <inkml:trace contextRef="#ctx0" brushRef="#br0" timeOffset="13794.72">4703 12583 1126 0,'81'66'548'16,"-83"-66"-478"0,2 0-56-16,-4 0 40 0,0 0 1 15,0 8 57 1,-3 10-24-16,1 4-60 15,-4 2 27-15,2 1-55 0,1-1 0 16,3-3-1-16,-1-3-17 16,5-4-11-16,0-2-135 15,0-10-120-15,5 0 18 16,3-2-319-16</inkml:trace>
  <inkml:trace contextRef="#ctx0" brushRef="#br0" timeOffset="14030.99">4906 12631 1167 0,'0'0'307'0,"0"0"-125"0,0 0-68 16,0 0-7 0,0 0-16-16,0 0-50 0,0 0 120 15,29 37-90 1,-18-20-69-16,0 3 46 0,-4-2-48 15,0-2 0-15,-5-2 0 0,-2-4 12 16,0-1-27 0,0-2-6-16,-9-7-113 15,-7 0-17-15,-2 0-370 0</inkml:trace>
  <inkml:trace contextRef="#ctx0" brushRef="#br0" timeOffset="14164.16">4906 12631 1164 0,'98'-139'1075'0,"-73"126"-976"0,4-2-99 16,0 4-157-16,4 1 8 15,-9 3-55-15,-8 3-130 0</inkml:trace>
  <inkml:trace contextRef="#ctx0" brushRef="#br0" timeOffset="17566.07">2496 12557 760 0,'0'0'292'16,"0"0"-221"0,0 0-58-16,0 0 139 0,0 0-62 15,0 0-21 1,0 0 13-16,12-7 11 0,-12 7 42 16,0 0-47-16,0 0-47 15,-6 0 59-15,-7 0-100 16,-5 12 1-16,-3 5 27 15,-6 3 8-15,0 0 46 16,0 2-27-16,0-2-31 16,5-1 79-16,2-6-84 15,6-1-2-15,3-3 6 16,5-4-23-16,4-3 27 16,2 0-27-16,0-2 0 15,0 0-8-15,0 0 8 16,0 0-1-16,0 0 1 15,4 3 0-15,3-3 5 16,6 5-5-16,3-1 0 16,4 2 4-16,2-1-4 0,2 0 0 31,1 2-6-31,0 0-83 0,2-2-92 0,-8-2-315 16,-3-3-1049-16</inkml:trace>
  <inkml:trace contextRef="#ctx0" brushRef="#br0" timeOffset="18350.59">2743 12555 785 0,'0'0'404'0,"0"0"-234"16,0 0-128-16,0 0 0 15,0 0 92-15,0 0-86 16,0 0 26 0,-31 36 2-16,14-22-12 15,1 0 43-15,-2 0-54 0,2-5-53 16,1 3 69-16,3-5-68 16,4-3-1-16,1-1 5 15,3 0 5-15,2-3 2 16,2 2-12-16,0-2 0 15,0 0-34-15,0 0 19 16,0 0-36-16,0 0 22 16,6 0 29-16,9 0 1 0,4 0-1 15,5 0 0 1,0 0 37-16,3 0-37 0,0 0 0 16,-2 0 0-16,-3 0 8 15,-5 0-23-15,-3 2-51 16,-5 3-219-16,-7-2-200 0</inkml:trace>
  <inkml:trace contextRef="#ctx0" brushRef="#br0" timeOffset="18509.93">2743 12555 1239 0</inkml:trace>
  <inkml:trace contextRef="#ctx0" brushRef="#br0" timeOffset="18629.45">2743 12555 1239 0,'50'24'320'0,"-50"-24"-282"0,0 0 25 0,0 0-12 0,0 0 39 0,0 8 27 16,0 10 2-16,0 6-18 15,0 2-48-15,0 2-52 16,0-2 51-16,0 0-52 0,-5-3 0 15,3-4-1 1,-2 1-79-16,2-3-102 0,-1-10-339 0</inkml:trace>
  <inkml:trace contextRef="#ctx0" brushRef="#br0" timeOffset="19120.32">2951 12645 798 0,'0'0'383'0,"0"0"-224"16,0 0-98-16,0 0 96 15,0 0 63-15,0 0-119 16,0 0-29-16,0 0 11 15,0 60-25-15,4-42 20 0,6 0-34 16,-2 0-44 0,3-2 86-16,1 0-85 0,-4-3 8 15,1-1 0 1,-5-5 1-16,2 0-13 0,-6-4 3 16,0 1 0-1,0-2-18-15,0 1 18 0,0-2-55 16,-8-1-55-16,-16 0-72 15,0-4-128-15,-1-7-238 16</inkml:trace>
  <inkml:trace contextRef="#ctx0" brushRef="#br0" timeOffset="19249.64">2936 12627 1450 0,'0'0'505'15,"0"0"-440"-15,0 0-3 16,0 0-26-16,147-68-35 15,-109 64-2-15,-7 4-80 0,-7 0-433 0</inkml:trace>
  <inkml:trace contextRef="#ctx0" brushRef="#br0" timeOffset="37330.74">2681 11354 1662 0,'0'0'524'0,"0"0"-444"16,0 0 75-16,0 0 74 0,0 0-130 16,0 0-1-16,-34 0-7 15,34 0-61-15,0 0 28 16,0 0-58-16,0-3 0 15,7-2-4 1,9-4 4-16,11-3 0 0,6-6-9 16,7-5 22-16,1-4-32 15,1-4 4-15,-2 2-38 16,-5 0 34-16,-4 0-62 16,-6 5 14-16,-5 5 55 15,-7 1 8-15,-5 9-11 16,-4 4 15-16,-2 2 0 15,-2 3 27-15,0 0-27 0,0 0-8 16,0 10 7 0,0 18 1-16,-6 9-15 15,-4 12 15-15,-1 5 0 16,3 3-1-16,-2-3 1 0,6-6-33 16,4 0-150-1,0-14-304-15,0-14-194 0</inkml:trace>
  <inkml:trace contextRef="#ctx0" brushRef="#br0" timeOffset="37888">3328 11189 1587 0,'0'0'249'0,"0"0"-153"15,0 0-48-15,0 0-36 16,0 0 139-1,0 0-126-15,0 0-15 0,2-54-10 16,15 41 12-16,4 8-24 0,-3 5 12 16,-3 0 0-1,-6 5-6-15,-5 15 18 0,-4 6-10 16,0 7 39-16,-13 1-15 16,-12 3 28-16,-6-4-54 15,-2-3 6-15,0-7 8 16,-1-5-14-16,3-11 0 15,6-2-7-15,7-5 20 16,9 0 11-16,5-9-24 16,4-6 7-16,0 1-5 0,0-1-2 15,16 8 0 1,4 2-7-16,4 5 21 16,3 0 10-16,2 5-24 15,-2 10 1-15,0 3 29 0,0 2-30 16,-3-1-27-1,2-5-49-15,10-10-116 0,-5-4-67 16,-4 0-320-16</inkml:trace>
  <inkml:trace contextRef="#ctx0" brushRef="#br0" timeOffset="38129.6">3609 11209 166 0,'0'0'1939'0,"0"0"-1679"16,0 0-193-16,0 0-26 15,0 0-10-15,0 0 72 0,-29 110-12 16,29-74-73 0,4-3 50-16,16-9-68 0,9-6 0 15,3-12-7 1,1-6 22-16,2 0-40 0,-3-24 14 16,-6-9-23-16,-5-4 7 15,-13-8 27-15,-5 1 0 16,-3-2-7-1,-5 2 1-15,-15 10-3 0,-9 10-35 16,-20 22-127-16,6 2-173 16,6 4-724-16</inkml:trace>
  <inkml:trace contextRef="#ctx0" brushRef="#br0" timeOffset="46732.09">3771 13072 897 0,'0'0'503'16,"0"0"-452"-16,0 0-35 15,0 0-6-15,0 0-3 16,0 0 69-16,-4-4-76 16,4 4 8-16,0 0 30 0,0 0-9 15,0 0 12 1,0 0 25-16,0 0-41 0,0 0 46 15,0 0-34-15,0 0-17 16,0 0 43-16,0 0-51 16,0 0 38-16,0 0 14 15,0 0-34-15,0 0 63 16,0 0-61-16,0 0-32 16,0 0 45-16,0 0-38 15,0 0-7-15,0 0 0 16,-2 0 15-16,2 0-15 0,0 4 0 15,-3 11 0 1,3-1-2-16,-2 1 2 0,2-1 0 16,0-4-6-1,0 0 15-15,0-4 15 0,0 0-24 16,0 0 1 0,9 2 37-16,5-2-27 0,3 3-2 15,3-4-2-15,1 2 12 16,0-3 32-16,6-3-41 15,0 1-4-15,4-2 63 16,5 0-68-16,1 0 32 16,4 0-33-16,3-2 21 15,-1-3-15-15,-1 0-6 16,0 1 0-16,-1 3-6 0,-1-1 7 16,2 0-1-1,1-1 0-15,1 3 13 0,3-2-8 16,-1 2-5-16,6-2-19 15,-3-1-1-15,4 0-1 16,1-2-26-16,0 0 13 16,2-2-72-1,-1 0 66-15,1 0-57 0,-3-5 12 16,-4 3 85-16,-7 1-34 16,-3 0 34-16,-8 1-1 15,-5-2 14-15,-3 4-15 16,-5-2 2-16,-3 2 0 15,-1-4 39-15,-1 3-16 0,-1 1 2 16,1-2 14 0,-5 2-29-16,2 0 103 0,-4 1-60 15,-1-1-14 1,1 2 35-16,1-1-74 0,2-1 1 16,-2 4-1-16,1-3 17 15,1 1-20-15,1 2 3 16,-4 1 0-16,0-2-13 0,1 2 15 15,-2-2-2 1,0 2 0-16,-3 0 17 16,-2-2-21-16,2 2 4 15,-2 0 0-15,0 0-12 16,0 0 12-16,0 0 0 16,0 0 0-16,0 0 19 15,0 0-59-15,0 0 24 16,-16 0-164-16,-8 0-99 15,-3 4-530-15</inkml:trace>
  <inkml:trace contextRef="#ctx0" brushRef="#br0" timeOffset="49469.59">3715 13121 1139 0,'0'0'393'15,"0"0"-268"-15,0 0 40 0,0 0-15 16,0 0-7 0,0 0 14-16,0 0-101 15,0 0 21-15,0 0-9 16,0 0-44-16,0 0 64 0,0 0-88 16,0 0 0-1,0 0 9-15,0 0-9 0,0 0 0 16,0 0-1-16,-6 9 12 15,-12 11-7-15,-11 6-4 16,-4 6 0-16,-10 2 8 16,-5 0 0-16,-8-1-5 15,-7-1 34-15,-9-4-36 16,-5-2 88-16,-12-3-69 16,-23 2-19-16,-21-3 42 15,8-4-41-15,13-5-2 16,19-6 4-16,24-2 22 15,-3-5 44 1,-4 0-31-16,14 0-38 0,10 0 28 16,11 0-23-16,6 0-6 0,11 0 0 15,8 0 18 1,3 0 4-16,4-3-22 0,2-1 0 16,-1 0-1-16,1-2 1 15,3 3 0-15,-1-4-2 16,-2 2 20-16,3-2-45 15,-3 0 27-15,1-5-15 16,-4 3-10-16,4-2 17 16,-1 2-13-16,1 3 21 15,-2-2-15-15,4 5-15 0,0-2 30 16,-3-2-22 0,3 4 0-16,-2-2 22 15,-2 0 0-15,-1-2-6 16,-1 0 3-16,-2-1-23 0,1 0 26 15,-3 0 0-15,1 1-13 16,0 2 22-16,-1 1-9 16,1 0 0-16,-3 2 18 15,1-1-6-15,-3 1-12 16,0 0 0-16,-2 1 0 16,0-1 0-16,-3 0 0 15,4 2 0-15,-4 0 15 16,3 0-6-16,-1 0-9 0,2 0 0 15,1 0-7 1,5 0 7-16,4 0 0 0,3 0 0 16,-1 0 12-1,2 0-10-15,-3 0-2 0,1 0 0 16,-2 0-32 0,-2 0 5-16,2 0-98 0,-3 0-52 15,-7 0-137-15,3 4-39 16,-1 1-564-16</inkml:trace>
  <inkml:trace contextRef="#ctx0" brushRef="#br0" timeOffset="50976.87">4360 13295 1177 0,'0'0'709'0,"0"0"-709"0,0 0-5 0,0 0 5 16,0 0 144-1,0 0 50-15,0 0-107 0,0 2-51 16,0-2 68 0,0 0-75-16,0 0-28 0,0 0-1 15,0 0-22-15,0 0 4 16,0 0-198-16,0 0-319 15,0 0-228-15</inkml:trace>
  <inkml:trace contextRef="#ctx0" brushRef="#br0" timeOffset="54329.73">4533 13450 745 0,'0'0'126'16,"0"0"-102"-16,0 0-21 0,0 0-3 16,0 0 81-16,0 0 1 15,0 0-36-15,0-17 22 16,0 17-4-16,0 0-5 0,0 0 47 15,0 0-97 1,0 0 10-16,0-3 3 16,0 3-21-16,0 0 22 15,2 0-23-15,-2 0 0 0,0 0 63 16,0 0-30-16,0 0 21 16,0 0 0-16,0 0-22 15,0 0 5-15,0 0-37 16,0 0 0-16,0 0 4 15,0 0-4-15,0 0-3 16,0 0-6-16,0 0 18 16,0 0-3-16,0 0-6 15,0 0 0-15,0 0-34 16,0 0 31-16,0 0-37 16,0 0-13-16,0 0-44 15,0 0 14-15,0 0-52 16,-4 7-204-16</inkml:trace>
  <inkml:trace contextRef="#ctx0" brushRef="#br0" timeOffset="54898.07">4572 13407 646 0,'0'0'1065'16,"0"0"-910"-16,0 0-117 15,0 0 69-15,0 0 9 16,0 0 20-16,0 0-89 16,0-23-46-16,0 23 86 0,0 0-59 15,0 0-20 1,-5 17 10-16,-6 9-17 0,-2 9 56 16,-1-1-57-16,3-1 2 15,-1-5 14-15,6-5-16 16,-1-6-1-16,5-5-5 15,0-4-2-15,2-6 7 16,0-2-110-16,0 0-136 16,9-23 56-16,5-4-388 15,-1-3-287-15</inkml:trace>
  <inkml:trace contextRef="#ctx0" brushRef="#br0" timeOffset="55092.35">4572 13407 332 0,'50'-28'1161'0,"-47"28"-920"15,2 0-201-15,4 16 17 0,-1 7 58 16,6 9-36 0,-3-1 54-16,2 3-102 0,1-3-13 15,1-2-2 1,-3-4-7-16,1-3-18 0,-3-6-19 16,0-4-142-16,-6-8-15 15,-4-3-221-15,0-1-349 0</inkml:trace>
  <inkml:trace contextRef="#ctx0" brushRef="#br0" timeOffset="55217.56">4475 13615 1445 0,'0'0'850'0,"0"0"-703"0,0 0 9 16,0 0 2-16,0 0-106 16,0 0-5-16,0 0-47 15,87-56-63-15,-22 44-109 16,-9 2-169-16,-13 2-332 0</inkml:trace>
  <inkml:trace contextRef="#ctx0" brushRef="#br0" timeOffset="56203.81">2070 13825 1114 0,'0'0'732'0,"0"0"-599"15,0 0-56 1,0 0 121-16,0 0-71 0,0 0-24 16,0 0-35-16,0-46-56 15,0 46 27-15,0 0-39 16,0 0 0-16,0 7-27 15,10 19 39-15,1 13-12 16,2 6 49-16,-2 5-48 16,-2-2 31-16,-5-9-32 15,1-10 0-15,-3-11-5 0,-2-5 5 16,0-10 0 0,2-3-1-16,-2 0-22 0,0 0 23 15,0-9-39 1,0-17-38-16,2-10 22 0,1-9-46 15,-1-1 52-15,3 8 33 16,-1 8 16 0,0 10 25-16,1 11-12 0,-3 6-4 15,2 3 53-15,3 0-54 16,0 10 10-16,2 10 31 16,-3-1-21-16,-1 2 39 15,0-3-67-15,-1-6 0 16,5-2 6-16,5-6-6 0,5-2-22 15,8-2 21 1,4 0-15-16,0 0 1 0,-2 0 9 16,-8 0 6-1,-6 3-12-15,-8 16 12 0,-7 13 0 16,0 12-2-16,-22 9-24 16,-21 17-93-16,5-15-204 15,5-6-465-15</inkml:trace>
  <inkml:trace contextRef="#ctx0" brushRef="#br0" timeOffset="57557.58">1800 14730 1790 0,'0'0'636'0,"0"0"-576"15,0 0-51-15,0 0 62 0,0 0-46 16,0 0 24 0,0 0-20-16,-2-4-20 0,-11 32-14 15,-5 15 5 1,-7 13 0-16,-4 4 3 0,6 0-3 15,-2-6 0 1,4-8-1-16,4-10 10 0,5-9-23 16,4-12-7-16,3-7-90 15,5-8 7-15,0-14-164 16,0-12-23-16,5-10-661 0</inkml:trace>
  <inkml:trace contextRef="#ctx0" brushRef="#br0" timeOffset="57708.13">1765 14749 538 0,'0'0'1314'16,"0"0"-1064"-16,0 0-167 0,0 0-83 16,0 0 35-1,80 130 116-15,-60-70-121 0,2 4-17 16,-3-6-6 0,-2-7-7-16,-3-4-29 0,-3-2-187 15,-7-17-170-15,-4-8-344 0</inkml:trace>
  <inkml:trace contextRef="#ctx0" brushRef="#br0" timeOffset="57860.57">1459 15145 1833 0,'0'0'952'0,"0"0"-952"15,0 0-13-15,0 0-20 0,0 0-35 16,121-30 39-16,-23 27-81 15,-13-2-109 1,-12 3-380-16</inkml:trace>
  <inkml:trace contextRef="#ctx0" brushRef="#br0" timeOffset="59203.25">2197 15136 2126 0,'0'0'306'15,"0"0"-230"-15,0 0 12 16,0 0 7-16,0 0 18 16,0 0-113-16,0 0 17 15,12 0-52-15,9 0 31 0,2 0-56 16,4 5-63 0,-5-1-68-16,-7 6-57 0,-9 7-114 15,-6-3-199 1,0 0-136-16</inkml:trace>
  <inkml:trace contextRef="#ctx0" brushRef="#br0" timeOffset="59319.46">2197 15136 1189 0,'33'134'648'0,"-33"-134"-446"0,0 2 9 15,0-2-125-15,0 4-33 16,23-1-53-16,31-3 0 16,-3 0-148-16,-4 0-472 15</inkml:trace>
  <inkml:trace contextRef="#ctx0" brushRef="#br0" timeOffset="59627.71">2936 14937 818 0,'0'0'1100'0,"0"0"-958"16,0 0-142-16,0 0 0 16,0 0-17-16,-21-125 17 15,21 101-5-15,2 2 4 16,5 5 2-16,-3-2-5 0,1 9 4 16,-2 4 0-1,-3 4 98-15,0 2-83 0,0 0-2 16,0 0-13-16,0 20-1 15,0 14-17-15,0 7 18 16,-10 35-118-16,1-9-102 16,-1-9-358-16</inkml:trace>
  <inkml:trace contextRef="#ctx0" brushRef="#br0" timeOffset="59803.6">2661 15209 954 0,'0'0'1441'0,"0"0"-1380"16,0 0-61-16,0 0-49 15,0 0 48-15,150-36-8 16,-81 35 8-16,-11 1-299 0,-10 0-523 16</inkml:trace>
  <inkml:trace contextRef="#ctx0" brushRef="#br0" timeOffset="60709.36">2809 15494 882 0,'0'0'772'16,"0"0"-707"-16,0 0-65 15,0 0-7-15,0 0 7 16,0 0-13-16,0 0-25 15,0 0-83-15,0 0 98 16,0 0 23-16,0 0 3 16,0 0 58-16,0 0-9 15,0 0 49-15,0 0-13 0,0 0-21 16,0 0 47 0,0 0-106-16,0 0 12 0,0 0 11 15,0 0-19 1,0 0 32-16,0 0-44 0,0 0 0 15,0 0 18-15,0 0-18 16,0 0 0-16,0 0 22 16,0 0-16-16,0 0 20 15,0 0-26-15,0 0 0 16,0 0-8-16,0 0 8 16,0 0-3-16,0 0-5 15,0 0 16-15,0 0-10 16,0 0 2-16,0 0 0 0,0 0-10 15,0 0 10 1,0 0-3-16,0 0-6 0,0 0 18 16,-6 0-15-1,2 0 6-15,0 0 0 0,-1 0-6 16,1 0 6 0,0 0 0-16,2 0-10 0,-1 0 22 15,0 0-8-15,3 0-4 16,0 0 0-16,0 0-31 15,0-4 31-15,12-6-65 0,1 3 56 16,3-4 9 0,-5 7 9-16,0 4-9 15,-4 0 0-15,-7 0 65 16,0 18 1-16,0 8 23 0,-12 10-3 16,-5 5-21-1,-3-1-1-15,5-12-64 0,3-2 0 16,8-12-2-16,4-1 2 15,0-1-13-15,16-5-1 16,10 1 14-16,5 0-6 16,-2 1 6-16,-2 0 0 15,-7 5-7-15,-11 0 7 16,-9 7 0-16,0-2-13 16,-13 1 4-16,-12 1-36 15,-10-9-160-15,5-11-83 16,6-1-469-16</inkml:trace>
  <inkml:trace contextRef="#ctx0" brushRef="#br0" timeOffset="61349.6">3254 15066 1766 0,'0'0'313'0,"0"0"-304"0,0 0 16 15,0 0 10 1,0 0-34-16,0 0 73 0,0 0 87 15,0 138-87-15,0-84 16 16,0 0-73-16,0-3-8 16,0-6 35-16,0-9-44 15,0-7 0-15,-2-12 2 16,0-5 9-16,2-7-10 16,-3-5-1-16,3 0-23 15,0-19-9-15,0-19-116 16,0-12-117-16,0-8 159 0,3-8-57 15,15 3 55 1,1 9 86-16,-1 14 22 16,-2 12 123-16,-5 15 28 15,-2 6 40-15,-7 7-66 0,0 8-82 16,-2 22 83-16,0 6-40 16,0 6-61-16,-2 1 78 15,-4-7-97-15,3-8-5 0,3-2 5 16,0-12 3-1,18-2-5-15,9-7-4 0,4 4-19 16,-2-7-16 0,0 2 31-16,-9 4-15 15,-9 4 17-15,-9 4 4 16,-2 6-16-16,-13 8 14 0,-14-4-79 16,-6 2 61-16,-12-2-194 15,12-8-158 1,4-9-432-16</inkml:trace>
  <inkml:trace contextRef="#ctx0" brushRef="#br0" timeOffset="62487.57">3626 14575 1343 0,'0'0'179'0,"0"0"-141"16,0 0 17-16,0 0 65 15,0 0 58-15,0 0-64 16,0 0-61-16,-121-63 57 16,88 51-68-16,-2 2-7 15,-3 0 33-15,-4-2-35 16,-1 2 17-16,-1 0-50 15,-3-1 0-15,3 1 0 16,1 1 0-16,1 0 0 0,2 4 27 16,-1-2-19-1,3 5 33-15,-4-3-41 0,-1 3 0 16,-1 0 1-16,-1 2-1 16,-1 0-4-16,-3 0-5 15,2 0 18-15,-2 0 1 16,-3 0-10-16,4 2 0 15,-6 0 21-15,0 3-21 16,1-3 0-16,-5 6-3 16,-3 0 13-16,-3 1-2 15,-3 5-8-15,1-4 0 0,-1-1-11 16,4 2 11-16,5-1 0 16,9-3-4-16,5 4 11 15,3-1 4-15,3 3-11 16,5 4 0-16,0 1-20 15,2 5 20-15,-5 0-7 16,3 7-2-16,-4 6 18 16,4 8-12-16,2 2 3 15,2 11 0-15,0 2-25 16,5 8 25-16,1-1-5 16,7 2-4-16,8 2 18 15,3-3 3-15,5 4-12 0,0 1 0 16,16 6 13-16,10 0-13 15,6-1 0-15,4 0 4 16,2-1 4-16,4-6-8 16,1-2 0-16,3-3 0 15,3-7-45-15,2-4 42 16,3-4-15-16,2-2 8 16,4-7-39-16,4-2 3 15,5-7-62-15,7-6-47 16,5-2 18-16,5-4-128 15,5-6 15-15,8-7 102 16,3-7 34-16,3 0 70 16,2-10 25-16,1-8 19 0,-4-9 54 15,0-1-31 1,-3-2 67-16,-5-6-21 0,0 0-27 16,-3-8 11-1,-3 0-45-15,-1-7 7 0,-4-5 65 16,-4-4-66-16,-4-5 10 15,-4-8 3-15,-8-2-27 16,-10-10 5-16,-5-1-5 16,-15-7 0-16,-10-18 16 15,-19-24 36-15,-6-22 80 0,-33-1 54 16,-27 15 27 0,-3 33 40-16,8 40-127 15,-1 18-75-15,-20 11 73 16,-42 12-111-16,-56 29-13 0,-36 14-72 15,-8 48-119-15,51 2-191 16,40-16-504-16</inkml:trace>
  <inkml:trace contextRef="#ctx0" brushRef="#br0" timeOffset="67739.61">3900 13229 993 0,'0'0'274'0,"0"0"-199"15,0 0 8 1,0 0 100-16,0 0-68 16,0 0-22-16,56-4-3 15,-40-3-48-15,-3 3 24 0,1 0-35 16,-3 1-15-16,-3 1 72 16,2 2-73-16,-1 0-3 15,1 0 14 1,6 0-20-16,5 0 6 0,2 7-12 15,25 2-44-15,-6-1-54 16,-1-8-549-16</inkml:trace>
  <inkml:trace contextRef="#ctx0" brushRef="#br0" timeOffset="69069.2">5231 12264 1380 0,'0'0'281'16,"0"0"-232"-16,0 0 97 15,0 0-17-15,0 0 46 0,0 0-11 16,0 0-94 0,0-78 39-16,-9 62-74 0,-4 0-4 15,-3 0 101-15,-4-3-90 16,-2 1-3-16,-4 0 13 16,-6 1-50-16,-3-2 57 15,-8 1-59-15,-3 0 6 16,-6 3 23-16,-6-2-29 15,-4 3 0-15,-3-1-1 16,1-2 18-16,-1 2-8 0,3-2-9 16,2-1 0-1,6 0-6-15,0 2 6 0,2 0 0 16,2-1-2-16,-2 2 16 16,-1-1-14-16,-1 2 0 15,-1-1 0-15,-3 3-5 16,0 5 5-16,-2 3 0 15,-3 4-6-15,-3 0 18 16,0 0-15-16,-1 6 3 16,5 3 0-16,2 1-10 15,0-1 10-15,4-1 0 16,1 0-9-16,1-4 22 16,5 0-13-16,0-4 0 15,2 0 0-15,3 0-4 16,-1 0 4-16,3 0 0 0,-1 0-8 15,1 0 23 1,2-2-13-16,-3 2-2 16,3 0 0-16,-5 0-12 15,3 0 12-15,-5 5 0 0,1 8-11 16,-4 1 23-16,4 4-12 16,1 0 0-16,1 2 0 15,-1 1-6-15,3 2 6 16,2-3 0-16,3-2-1 15,4-4 11-15,4-2-13 16,0 0 3-16,3 1 0 16,-1-1-9-16,0 0 9 0,-2 1 0 15,-2 4 0 1,2-3 12-16,-2 0-16 0,0-2 4 16,0-1 0-1,2 2-6-15,0-3 6 0,4-2 0 16,2 0-2-16,4-4 13 15,1 1-10-15,-1 0-1 16,2 0 0 0,-1 2-7-16,1-3 7 0,1-1 0 15,-4 4-6-15,2-3 24 16,-2-2-11-16,0 2-7 16,0-2 0-16,-1 0-16 15,6-1 16-15,-1 2 0 0,1-1 0 16,1 0 15-1,3 0 25-15,1-2-40 0,0 3 0 16,3-2 2 0,1-1-1-16,2 4-1 0,-1 2 0 15,0 9-58-15,3 10-38 16,-2 33-171-16,-1-3-207 16,1-8-723-16</inkml:trace>
  <inkml:trace contextRef="#ctx0" brushRef="#br0" timeOffset="70087.3">3816 13122 1265 0,'0'0'611'0,"0"0"-542"16,0 0-62-16,0 0 70 16,0 0-7-16,0 0 2 15,0 0 16-15,-7-30-67 16,7 30 23-16,0 0 31 16,0 0-56-16,0 0 61 15,0 0-80-15,9 14 0 16,11 10 12-16,9 8-11 15,4 4 14-15,6 0-15 0,5 1 15 16,3-6 17 0,9-4-32-16,1-5 8 0,6-8 11 15,4-7-18 1,0-4 10-16,2-3-11 0,-3 0 17 16,0 0-54-16,-6-6-30 15,-5 0-86-15,7-4-42 16,-15 0-112-16,-9 0-313 0</inkml:trace>
  <inkml:trace contextRef="#ctx0" brushRef="#br0" timeOffset="70662.11">3789 13229 1528 0,'0'0'280'0,"0"0"-280"15,0 0 0-15,0 0 0 16,0 0 171-16,0 0-67 0,152 87-14 16,-98-62 31-1,8 1-58-15,2-2-16 0,5-2-47 16,4-5 21-16,6-2-3 0,4-7-18 15,-2-4-29 1,0-4 9-16,-10 0-63 16,-6 0-67-1,-10-16-59-15,-16 2-282 0,-17 0-891 0</inkml:trace>
  <inkml:trace contextRef="#ctx0" brushRef="#br0" timeOffset="71849.64">3532 13006 690 0,'0'0'868'0,"0"0"-763"15,0 0-105-15,0 0 0 16,0 0 77-16,0 0 17 16,0 0 22-16,-29 56-24 15,6-36-26-15,-6-1 98 16,-10-2-95-16,-3-2-8 15,-7 0 9-15,-12-4-49 16,-5 2 19-16,-14-5-40 16,-25 1 18-16,-24-4 4 15,-25-5-22-15,13 0 0 0,27 0-6 16,35-14 15-16,16-4-3 16,-9-8-6-16,-5-9 6 15,-6-2 3 1,10-5-9-16,13 2 0 0,10 2 47 15,13 3 0-15,5 5 20 0,10 5-42 63,4 4-15-63,5 7 55 0,4 2-65 0,5 6 0 0,-2 1 61 0,4 2-45 0,0 1 17 16,2 2-33-16,0 0 15 0,0 0 17 15,0 0-32 1,0 0 0-16,-2 0-6 0,2 0 16 15,0 0-3-15,0 0-7 16,0 0 0 0,0 0-7-16,0 0 7 0,0 0-2 15,0 0-13-15,0 0 30 16,0 0-18-16,0 0 3 16,0 0 0-16,0 0-12 15,0 0 12-15,0 0-4 16,0 0-13-16,0 0 34 15,0 0-20-15,0 0 3 16,0 0 0-16,0 0-11 16,0 0 11-16,0 0 0 15,0 0-10-15,0 0 22 16,0 0-12-16,0 0 0 0,0 0 0 16,0 0-20-16,0 0 20 15,0 0-6-15,0 0-4 16,0 0 20-16,0 0-10 15,0 0 0-15,0 0 0 16,0 0-7-16,0 0 7 16,0 0-5-16,0 0-10 15,0 0 30-15,0 0-15 16,0 0 0-16,0 0 0 16,0 0-13-16,0 0 13 0,0 0-5 15,0 0-8-15,0 0 26 16,0 0-26-1,0 0 13-15,0 0 0 0,0 0-18 16,0 0 18-16,0 0-16 16,0 0 10-1,0 0-26-15,0 0 31 0,0 0-32 16,0 0-3-16,0 0-3 16,0 0 2-16,0 0-26 15,-2 0 44-15,-5 0-63 16,-15 5-71-16,-1 8-406 0,2-3-348 15</inkml:trace>
  <inkml:trace contextRef="#ctx0" brushRef="#br0" timeOffset="73192.5">1827 15290 1568 0,'0'0'531'0,"0"0"-453"16,0 0-78-16,0 0 31 15,0 0-20-15,0 0-10 16,0 0 33-16,-2 1-34 16,2-1 0-16,0 0-1 15,0 0 8-15,0 0-26 16,0 0-2-16,-2 0-111 16,0 3-54-16,0 1-386 0</inkml:trace>
  <inkml:trace contextRef="#ctx0" brushRef="#br0" timeOffset="80540.22">1941 16869 1185 0,'0'0'328'0,"0"0"-238"15,0 0 107-15,0 0-31 16,0 0-9-16,0 0-29 0,0-13-57 15,0 13 51 1,0 0-39-16,0 0-37 0,0 0 94 16,0 0-104-1,0 0 5-15,0 0-6 0,0 0-34 16,-4 0 17-16,-14 18-18 16,-7 14 0-16,-8 12-1 15,-5 5 1-15,-2 10 0 16,-1-2 7-16,6-3-5 15,-1-6 11-15,5-7-13 16,4-9 0-16,10-6-22 16,3-9 22-16,8-2-106 0,3-15-52 15,3 0-77 1,3-23-53-16,7-7-96 0</inkml:trace>
  <inkml:trace contextRef="#ctx0" brushRef="#br0" timeOffset="80757.55">1816 16902 1568 0,'0'0'200'0,"0"0"-193"15,0 0 5-15,0 0 16 16,0 0 30-16,0 0 10 16,0 0 33-16,127 143-72 15,-100-95 8-15,0-4-18 16,0-4-16-16,0 0-6 15,-6-8-16-15,-2-4-101 16,-6-3-44-16,-6-6-338 0,-7-7-772 16</inkml:trace>
  <inkml:trace contextRef="#ctx0" brushRef="#br0" timeOffset="80959.36">1524 17223 2172 0,'0'0'301'0,"0"0"-227"16,0 0-4-16,0 0-9 15,0 0-3-15,0 0-58 16,139-14 0-16,-68 14-19 16,7 0-33-16,2 10-79 15,25 6-56-15,-20-7-155 16,-16 0-399-16</inkml:trace>
  <inkml:trace contextRef="#ctx0" brushRef="#br0" timeOffset="81237.69">2445 17173 1722 0,'0'0'836'0,"0"0"-712"16,0 0-124-16,0 0-7 16,0 0 7-16,0 0 0 15,129 0-27-15,-89 0 24 16,-2 0-132-16,-7 0 6 15,-11 18-127-15,-9-4-94 16,-11 4-180-16</inkml:trace>
  <inkml:trace contextRef="#ctx0" brushRef="#br0" timeOffset="81383.14">2452 17339 954 0,'0'0'1099'15,"0"0"-882"-15,0 0-194 0,0 0 1 16,0 0 47-1,0 0-57-15,0 0-14 0,154 0-14 16,-81 0-171-16,-11 0-62 16,-8 0-456-16</inkml:trace>
  <inkml:trace contextRef="#ctx0" brushRef="#br0" timeOffset="82298.03">3245 17026 1475 0,'0'0'509'16,"0"0"-458"-16,0 0-8 16,0 0 104-16,0 0 49 15,0 0-80-15,0 0-110 16,0-14 41-16,7 1-47 0,1-6 0 16,4-3-9-1,-1-4 17-15,1 0-8 0,-2-2 0 16,1-6-6-16,-1 1-24 15,-4-2 30-15,1 3-4 16,-3-3-4-16,0 8 16 16,1 4 5-1,-5 5 21-15,0 1-10 0,0 8 103 16,0 6-77-16,0 3-20 16,0 0-1-16,0 0-23 15,0 0-5-15,0 0-1 16,0 12-13-16,3 11-13 15,1 17 26-15,0 9 0 0,3 5-7 16,-3 4 7 0,3 0-14-16,-2-6-71 0,-1-6-58 15,-1-2 24 1,1 4-157-16,-2-11-60 0,0-9-280 16</inkml:trace>
  <inkml:trace contextRef="#ctx0" brushRef="#br0" timeOffset="82499.8">3154 17277 1382 0,'0'0'692'0,"0"0"-595"16,0 0 65-16,0 0 122 16,0 0-99-16,0 0-110 15,0 0-75-15,89-28 17 16,-43 20-42-16,4 2 25 15,1-2-94-15,-4 8-31 0,9 0-83 16,-17 0-99 0,-7 0-336-16</inkml:trace>
  <inkml:trace contextRef="#ctx0" brushRef="#br0" timeOffset="82959.48">3424 17397 1575 0,'0'0'368'0,"0"0"-277"16,0 0 61-16,0 0 21 16,0 0-89-16,-121 97 29 15,80-62-101-15,-5 8 4 0,-1-3 8 16,1-7-24-16,1-1 59 16,9-9-22-16,9-5-31 15,8-6 48-15,9-10-54 16,6 2 0-16,4-4-1 15,0 0-35-15,20 0 15 16,11 0-10-16,9-6 31 16,10-6-28-16,1 2 28 15,0-7-34 1,-4 3 11-16,-3 5-76 0,-8-7-50 16,-5 2-108-16,-9 0-122 15,-5-8 30-15,-9 0-59 16,-6 0 46-16,-2 0 362 15,0 3 358-15,0 5 54 16,0 6-41-16,0 8-96 16,0 0-5-16,-4 4-143 15,-2 23-69-15,1 19 25 16,0 12-55-16,3 12 8 0,2 6-36 16,0-4-70-16,2 21-40 15,10-26-225-15,-2-14-329 0</inkml:trace>
  <inkml:trace contextRef="#ctx0" brushRef="#br0" timeOffset="83999.24">4088 16721 1855 0,'0'0'319'0,"0"0"-319"15,0 0-75-15,0 0 75 16,0 0 39-16,0 0 34 16,13 104 32-16,-7-34-64 15,-3 8 41-15,-1-3-48 16,-2-3-2-16,0-1-11 16,0-9-6-16,0-13 9 15,3-3-24-15,-1-11 0 16,-2-5-24-16,0-11-47 15,0-6-91-15,0-4-62 16,0-9-84-16,-2-5 49 16,-10-12-355-16</inkml:trace>
  <inkml:trace contextRef="#ctx0" brushRef="#br0" timeOffset="84189.25">4041 17321 1147 0,'0'0'495'16,"0"0"-309"-1,0 0-59-15,0 0-20 0,0 0 46 16,0 0-91-16,0 0-38 0,-13-112-24 15,13 98 7 1,2 5-19-16,5 0 12 0,-3 5-20 16,0 0 9-1,-4 4-9-15,2 0-1 16,-2 0-54-16,0 0-104 16,0 0 16-16,0 0-130 15,0 0-298-15</inkml:trace>
  <inkml:trace contextRef="#ctx0" brushRef="#br0" timeOffset="85030.3">3894 17106 1365 0,'0'0'489'0,"0"0"-367"16,0 0-106-1,0 0-10-15,0 0 17 0,0 0-15 16,122-13-2-16,-77 13-6 0,4 10 6 15,-2-2-3 1,-1 0-3-16,-5-7-3 16,-6 3 2-16,-5 0 1 15,-10-4 0-15,-7 0 0 0,-9 0 6 16,-4 5 22 0,0 4 53-16,0 10-29 0,-6 6 51 15,-3 8-51-15,-1 1-22 16,8 3-30-16,2-11 17 15,0-3 0-15,5-7-17 16,11-6-3-16,4-6-12 16,2-4 13-16,2 0-30 15,-1-4-36-15,-3-13-58 16,-7-6 69-16,-4-3-59 16,-9 2 3-16,0-2 104 0,0 4 9 15,-11 4 79 1,0 9 38-16,4 4-49 0,3 1 30 15,4-1-98 1,0 2-16-16,4-1 14 0,18 2-66 16,5-6 33-1,4 0-5-15,1-2-58 0,1 6 91 16,-6-1 11-16,-5 5-4 16,-9 0 44-16,-6 12 15 15,-7 17 60-15,0 5-21 16,-17 2-49-16,-4 1 43 15,4-11-92-15,1-3 0 16,7-11 10-16,7-6-10 16,2-6-19-16,0 0-49 15,4-6-77-15,14-16 11 16,8-5-51-16,1 0-49 16,2-4 116-16,-4 10 118 15,-5 7 37-15,-4 10 106 16,-8 4-79-16,-2 0 69 0,-4 22-42 15,-2-5-22 1,0 2-15-16,0-1-29 0,0-9-16 16,0-6-9-16,0-3 1 15,6 0-23-15,9 0 22 16,6-12-66-16,3-6-57 16,1-1-60-16,2 6 88 15,-6 1 66-15,0 5 29 16,-4 7 55-16,-3 0 14 15,-1 7 4-15,-3 9 16 0,-2 7-46 16,1-4-3 0,-5 3-40-16,-2-5 11 0,-2-8-36 15,0-1-19-15,-4-2-110 16,-11-6-158-16</inkml:trace>
  <inkml:trace contextRef="#ctx0" brushRef="#br0" timeOffset="85197.67">4425 16860 1528 0,'0'0'912'0,"0"0"-912"0,0 0-173 16,145-26 90-16,-74 22-69 16,29-1-44-16,-18 5-143 15,-11-3-947-15</inkml:trace>
  <inkml:trace contextRef="#ctx0" brushRef="#br0" timeOffset="85629.26">5274 16579 618 0,'0'0'1484'0,"0"0"-1484"0,0 0-15 15,0 0 15-15,-16 139 49 16,5-53 54-16,-1 28 27 15,4-6-36-15,1-14-9 0,5-14-85 16,0-22 17 0,2 0 13-16,0 5-30 0,0-15 0 15,0-11-3-15,0-15 14 16,0-13-14-16,0-9 3 16,0 0-39-16,6-24 17 15,13-20-118-15,2-9-35 16,8 0 34-16,0 2-4 15,-2 12 104-15,-2 17 6 16,-7 18 23-16,-7 4 12 16,-5 14 12-16,-6 20 106 0,0 12 17 15,0 3-23 1,-15 0 10-16,-5-1-85 0,-3 1-36 16,-1-14 30-16,4-3-30 15,2-9-2-15,7-9-9 16,7-10-73-16,4-4-44 15,8-22-99-15,15-14-2 16,2-5-1437-16</inkml:trace>
  <inkml:trace contextRef="#ctx0" brushRef="#br0" timeOffset="85963.67">5526 17258 1515 0,'0'0'576'0,"0"0"-525"15,0 0-40-15,0 0 49 0,0 0-1 16,-17 136 14-16,17-98-56 15,0-11-3-15,0 0 35 16,12-14-49 0,9 0 0-16,-2-12-2 0,4-1-2 15,-1-1-8-15,-7-25-56 16,-6-5-34-16,-6-11 34 16,-3-6-133-16,-10-1 59 15,-16 3 47-15,-8 3 95 16,3 2 51-16,2 9 50 15,4-2-16-15,8 3 13 16,11-1 3-16,3-5 44 16,3-3 3-16,0 6-48 15,13-2 58-15,6 4-45 0,-2 10-65 16,3 3 12 0,1 16-60-16,0 3-24 0,2 18-36 15,-5 59-104-15,-5-2-31 16,-9 5-424-16</inkml:trace>
  <inkml:trace contextRef="#ctx0" brushRef="#br0" timeOffset="86074.76">5550 17820 1452 0,'0'0'0'0</inkml:trace>
  <inkml:trace contextRef="#ctx0" brushRef="#br0" timeOffset="87702.01">4324 13171 1861 0,'0'0'634'16,"0"0"-592"-16,0 0-42 16,0 0 0-16,0 0 99 15,0 0-54-15,0 0-37 16,-5 0 6-16,5 0-14 0,0 0-52 16,0 0-116-1,-2 3-405-15,-2-1-529 0</inkml:trace>
  <inkml:trace contextRef="#ctx0" brushRef="#br0" timeOffset="89639.36">3638 13012 1558 0,'0'0'339'0,"0"0"-244"16,0 0-95-16,0 0 63 15,0 0 53 1,0 0-51-16,0 0 61 0,-145 84-68 16,98-54 3-16,-6-2 19 15,-8 0-47-15,-3-3 5 16,-8-6-8-16,-3-3-22 16,-6-5 86-16,-4-8-65 15,-4-3-17-15,-5 0 47 16,1-5-47-16,-1-12 40 15,3-5-34-15,4-4 3 16,7-1 33-16,4-2-54 16,11 3 0-16,9 4 19 15,14 4-7-15,5 6 9 16,6 3-21-16,2 2 1 0,2 3-2 16,0 1 1-16,2 3 0 15,3 0-14-15,2 0 35 16,0 0-19-16,2 0-2 15,-4 0 0-15,-1 0-12 16,-1 0 12-16,-3 0 0 0,0 5-17 16,-4 1 35-1,2-3-18-15,2 4 0 0,3-2 0 16,4-2-6-16,-1-1 6 16,4 0 0-1,3 0-13-15,1-2 26 0,5 2-7 16,0-2-6-16,4 0 1 15,0 0-7-15,1 0 6 16,3 0 0-16,0 0-21 16,0 0 43-16,0 0-25 15,0 0 3-15,0 0 0 16,0 0-1-16,0 0 1 16,0 0 0-16,0 0-3 15,0 0 15-15,0 0-8 16,0 0-4-16,0 0 0 0,0 0-3 15,0 0 3 1,0 0 0-16,0 0-18 0,0 0 38 16,0 0-22-1,0 0 2-15,0 0 0 0,0 0-7 16,0 0 7 0,0 0 0-16,0 0-3 0,0 0 18 15,0 0-12 1,0 0-3-16,0 0 0 0,0 0-5 15,0 0 5-15,0 0-1 0,0 0-7 16,0 0 16 0,0 0-1-16,0 0-7 0,0 0 0 15,0 0-4 1,0 0 4-16,0 0 0 0,0 0-17 16,0 0 34-16,0 0-10 15,0 0-7-15,0 0 0 16,0 0-15-1,0 0 15-15,0 0 0 0,0 0 0 16,0 0 8-16,0 0-1 16,0 0-7-1,0 0 0-15,0 0-9 0,0 0 9 16,0 0 0-16,0 0-12 16,0 0 30-16,0 0-21 15,0 0 3-15,0 0 0 16,0 0 0-16,0 0 0 15,0 0 0-15,0 0-4 0,0 0 13 16,0 0-2 0,0 0-7-16,0 0 0 0,0 0-7 15,0 0 7 1,0 0-2-16,0 0-4 0,0 0 12 16,0 0 5-16,0 0-11 15,0 0 0-15,0 0 3 16,0 0-3-16,0 0 0 15,0 0-9-15,0 0 19 16,0 0-4-16,0 0-6 16,0 0 0-16,0 0-12 15,0 0 12-15,0 0 0 16,0 0-4-16,0 0 19 16,0 0-12-16,0 0-3 15,0 0 0-15,0 0-14 16,0 0 14-16,0 0 0 15,0 0-3-15,0 0 15 16,0 0-7-16,0 0-5 16,0 0 0-16,0 0-12 0,0 0 12 15,0 0 0-15,0 0-5 16,0 0 19 0,0 0-11-16,0 0-3 0,0 0 0 15,0 0-15-15,0 0 15 16,0 0 0-16,0 0-2 15,0 0 14-15,0 0-10 16,0 0-2-16,0 0 0 16,0 0-12-16,0 0 12 15,0 0 0-15,0 0-3 16,0 0 16-16,0 0-7 0,0 0-6 16,0 0 0-16,0 0-15 15,0 0 15-15,0 0 0 16,0 0-1-1,0 0 9-15,0 0-2 0,0 0-6 16,0 0 0-16,0 0-5 16,0 0 5-16,0 0 0 15,0 0-13-15,0 0 29 16,0 0-19-16,0 0 3 16,0 0 0-16,0 0-6 15,0 0 6-15,0 0 0 16,0 0-7-16,0 0-2 0,0 0-2 15,0 9-72 1,0 30-211-16,0-1 39 0,0-4-369 0</inkml:trace>
  <inkml:trace contextRef="#ctx0" brushRef="#br0" timeOffset="90822.23">3843 13118 1483 0,'0'0'281'16,"0"0"-243"-16,0 0 12 15,0 0 7-15,0 0 94 16,62 124 15-16,-20-91-99 16,14-1 56-16,11-2-79 15,6-2-23-15,8-9 53 16,4-6-68-16,-1-6 14 15,-2-7-20-15,-1 0 22 0,-7 0-17 16,-7-9-5 0,-9-7 0-16,-12 0-3 0,-11 2 9 15,-10-1-6 1,-9 6 0-16,-9 0 10 0,-7 4-52 16,0-6 23-1,-2 2-306-15,-12-3-322 0</inkml:trace>
  <inkml:trace contextRef="#ctx0" brushRef="#br0" timeOffset="91977.95">4957 12191 963 0,'0'0'609'0,"0"0"-443"15,0 0-89-15,0 0 17 16,0 0 63-16,0 0 3 16,0 0-41-16,-138-65-50 15,103 54-27-15,-6 4 93 16,-1-4-92-16,-5 1-22 16,-4 1 63-16,-5-1-57 15,-4 1 14-15,-5 1-41 16,-4 0 32-16,-7 2-5 0,-6 0-27 15,-3 2 0 1,-5 2-6-16,-1 2 6 0,0 0 0 16,-1 0 0-1,3 0 7-15,5 0 5 0,4 0-12 16,1 0 0 0,6 0 17-16,4 0-16 0,2 0 12 15,2 0-13-15,0 0 18 16,1 0-5-16,2-2-13 15,1-4 0-15,1 0-15 16,2 3 26-16,0-4-11 16,0 3 0-16,1 0 9 15,-1 2-8-15,0 0-1 16,-2 2-1-16,-3 0-8 0,3 0 9 16,-4 0 0-1,1 10 0-15,0 4 8 0,0 0-10 16,1 2 2-1,4 2 0-15,1-1-9 0,3-2 11 16,1 2-2-16,3-1 0 16,4-2 6-16,1 0 4 15,3-2-10-15,6-2-1 16,7-2-5-16,7-5 12 16,9 1-3-16,1-4-3 15,8 3 6-15,1-3-5 16,1 0-1-16,2 0 0 15,-2 2-15-15,0-2 29 0,-4 2-14 16,-2 1 0 0,-1 4-23-16,1-1-10 0,-4 2-23 15,1 2-65 1,-2 0 70-16,-1 0 5 0,4 0 16 16,-4 0-15-16,5-3 17 15,3-2-4-15,1-1 32 16,3 1-8-16,2-5 2 0,0 0 12 15,0 0 6 1,0 0-8-16,0 0 16 0,0 0 18 16,0 0-38-1,0 0 0-15,0 0 41 0,0 0-40 16,0 0 27 0,0 3-28-16,0 6 6 0,0 2-7 15,4 12 1-15,-1 6-40 16,-3 29-50-16,0-8-244 15,0-5-520-15</inkml:trace>
  <inkml:trace contextRef="#ctx0" brushRef="#br0" timeOffset="100888.2">1518 13098 667 0,'0'0'1157'16,"0"0"-993"-16,0 0-144 15,0 0 49-15,0 0 39 16,0 0 32-16,-13 0-27 16,13 0-102-16,0 0 75 15,10 0-86-15,11 0 0 16,10 12 1-16,13 8 0 16,12 9-1-16,15 3 0 15,12 3 8-15,23 5 5 16,35-4-13-16,29-7 0 15,10-17 10-15,1-12-8 0,-14-9-2 16,-16-18 0 0,-6-8 13-16,-24 5-51 0,-30 5 20 15,-22 1-55-15,-13 3 45 16,2-3 1-16,0 0 27 16,-2-2 0-16,-16 6 1 15,-16 6 9-15,-11 5-9 16,-6 4-1-16,-7 3 75 0,0 0-13 15,0 2-4 1,0 0-10-16,0 0-41 16,0 0 54-16,0 0-61 15,0 0 0-15,0 0-6 0,0 0 8 16,0 0-2 0,0 0 0-16,0 0 9 0,0 0-42 15,0 0 33-15,0 0-57 16,0 0 48-16,0 0-26 15,0 0 21-15,0 0 1 16,2 0 13-16,-2 0-8 16,0 0 8-16,0 0 0 15,0 0 5-15,0 0-4 16,0 0 14-16,0 0-15 16,0 0 9-16,0 0-13 15,0 0 4-15,0 0-8 16,0 0-2-16,0 0 10 0,0 0 0 15,0 0 0 1,0 0 2-16,0 0 4 0,0 0-6 16,0 0-6-1,0 0 5-15,0 0 1 0,0 0 0 16,0 0-1-16,0 0 7 16,0 0-6-16,0 0 0 15,0 0-1-15,0 0-13 16,0 0 20-16,0 0-6 15,0 0 0-15,0 0 8 0,0 0-14 16,0 0 6 0,0 0 0-16,0 0-5 0,0 0 7 15,0 0-2 1,0 0 0-16,0 0 9 0,0 0-11 16,0 0 2-16,0 0-7 15,0 0 5-15,0 0 4 16,0 0 14-1,0 0-16-15,0 0 0 0,0 0-25 16,0 0 25-16,0 0-5 16,0 0-8-16,0 0 26 15,0 0 0-15,0 0-13 16,0 0 0-16,0 0-10 16,0 0 10-16,0 0 0 15,0 0-8-15,0 0 21 16,0 0-14-16,0 0 1 15,0 0 0-15,0 0 1 16,0 0-1-16,0 0 0 16,0 0-10-16,0 0 23 15,0 0-16-15,0 0 3 0,0 0 0 16,0 0-5-16,0 0 5 16,0 0 0-16,0 0-5 15,0 0 15-15,0 0-4 16,0 0-6-16,0 0 0 15,0 0-14-15,0 0 14 16,0 0 0-16,0 0-5 16,0 0 18-16,0 0-13 15,0 0 0-15,0 0 0 16,0 0-16-16,0 0 16 16,0 0-13-16,0 0 7 0,0 0 12 15,0 0 0 1,0 0-6-16,0 0 0 0,0 0-6 15,0 0 6 1,0 0-6-16,0 0-2 0,0 0 16 16,0 0 2-16,0 0-10 15,0 0 0-15,0 0-9 16,0 0 9-16,0 0 0 16,0 0-3-16,0 0 9 15,0 0-3-15,0 0-3 16,0 0 0-16,0 0-10 15,0 0 10-15,0 0 0 16,0 0 0-16,0 0 9 0,0 0-8 16,0 0-1-1,0 0 0-15,0 0-10 0,0 0 10 16,0 0 0-16,0 0-9 16,0 0 18-16,0 0-5 15,0 0-4 1,0 0 0-16,0 0-3 0,0 0 3 15,0 0 0-15,0 0-1 16,0 0 10-16,0 0-11 16,0 0 2-16,0 0 0 15,0 0 11-15,0 0-11 16,0 0 0-16,0 0-8 0,0 0 20 16,0 0-12-1,0 0 0-15,0 0 0 0,0 0 18 16,0 0-18-16,0 0 0 15,0 0 17-15,0 0-11 16,0 0 25-16,0 0-31 16,0 0 0-16,0 0 6 15,0 0-6-15,0 0 0 16,0 0-1-16,0 0 2 16,0 0 6-16,0 0-7 15,0 0 0-15,0 0-10 16,0 0 10-16,0 0 0 15,0 0-8-15,0 0 26 0,0 0-40 16,0 0 22 0,0 0-24-16,0 0 1 0,0 0-21 15,0 0-27 1,0 0 23-16,0-3-38 0,0 3 43 16,-6-3-35-16,-12 3-199 15,0 0 168-15,-2 0 30 16,2 0-103-1,0 3-12-15,3 2 23 0,3-1 90 16,2-1-46-16,5 2-55 16,3-5-309-16,2 0 213 15</inkml:trace>
  <inkml:trace contextRef="#ctx0" brushRef="#br0" timeOffset="102950.93">3905 13133 1570 0,'0'0'298'15,"0"0"-197"-15,0 0-101 0,0 0 0 16,0 0 94-16,0 0-88 16,0 0-6-16,-2-3 7 15,2 3-1-15,0 0 4 16,0 0-10-16,0 0 0 0,0 0 25 15,0 0-25 1,0 0 0-16,0 0 8 0,0 0-8 16,0 0 47-1,0 0-14-15,0 0-4 0,0 0 73 16,0 0-101-16,15 0-1 16,10 10 27-16,8 9-26 15,7 4 22-15,7 5-23 16,7 1 0-1,11-3 1-15,12-8 23 0,28-10-8 16,27-8 17 0,-8-4-32-16,-10-12 19 0,-18-8-20 15,-20 2 0-15,4-7-5 16,5-3 5-16,-16 1 0 16,-14 2 1-16,-15 3 0 15,-11 3 57-15,-10 4-10 16,-11 5 25-16,-6 1 68 0,-2 6-87 15,0-1 4 1,0 2-7-16,0 2-42 0,-4 0 18 16,2 0-27-1,0 2 0-15,0-1-13 0,2 3 13 16,0 0-36 0,0 0 0-16,-3 0-96 0,-7 3-37 15,0 11-140-15,-1-2-242 0</inkml:trace>
  <inkml:trace contextRef="#ctx0" brushRef="#br0" timeOffset="104737.97">4770 13156 2013 0,'0'0'587'0,"0"0"-536"16,0 0 78-1,0 0 36-15,0 0-72 0,0 0 16 16,0 0-109-16,0 0 15 16,0 0 0-16,0 0-15 15,0 0-17-15,0 0 17 16,0 0-78-16,0 0 5 15,0 0-205-15,-5 0-282 16,-5-6-502-16</inkml:trace>
  <inkml:trace contextRef="#ctx0" brushRef="#br0" timeOffset="105719.76">2325 13092 530 0,'0'0'965'15,"0"0"-745"-15,0 0-123 16,0 0 78-16,0 0-1 16,0 0 62-16,0 0-128 15,2-3-49-15,0 3 72 0,-2-2-51 16,0 2-18-16,0 0-12 16,0 0-40-16,0 0 65 15,0 0-74-15,0 0 7 16,0 0 26-16,0 0-32 15,0 0 7-15,0 0-9 0,0-3 16 16,0 3-6 0,0 0-10-16,0 0-1 0,0 0-15 15,0 0 17 1,0 0-1-16,0 0 0 0,0 0 16 16,0 0-13-16,0 0-3 15,0 0-3-15,0 0-8 16,0 0 11-16,0 0 0 15,0 0 0 1,0 0 13-16,0 0-10 0,0 0-3 16,0 0-3-1,0 0-8-15,0 0 11 0,0 0 0 16,0 0-1-16,0 0 15 16,0 0-15-16,0 0 1 15,0 0-58-15,5 0-29 16,7 3-203-16,0 11-38 15,-5-2-392-15</inkml:trace>
  <inkml:trace contextRef="#ctx0" brushRef="#br0" timeOffset="107002.31">4792 13128 2338 0,'0'0'165'0,"0"0"-165"15,0 0-237-15,0 0 237 16,0 0 57-1,0 0-57-15,0 0-31 0,0-2-143 16,0 2-59-16,-2 0-391 0</inkml:trace>
  <inkml:trace contextRef="#ctx0" brushRef="#br0" timeOffset="107990.12">5266 12326 1290 0,'0'0'244'16,"0"0"-109"-16,0 0-63 15,0 0 48-15,0 0 86 0,0 0-57 16,-41-118-26 0,28 101-8-16,-1-1-52 0,-1 0 98 15,-6 3-85 1,-4-3-39-16,-4 1 35 0,-4 1-56 16,-7 5 11-16,-7-1-27 15,-6 1 21-15,-5 3-3 16,-4 2-18-1,-8 0 0-15,-3 0-14 0,-3 0 16 16,2 0-2-16,1-3 0 16,3 0 13-16,6-1 4 15,2-3-17-15,4 2 0 0,0-3-3 16,-1-2 4 0,-3 2-1-16,0 2 0 15,-5 0 12-15,-2 4-1 16,-5 0-11-16,-1 6 0 15,-4 2-14-15,2 0 20 0,-4 0-6 16,-1 8 0 0,2 9 8-16,-3 0-10 0,0 1 2 15,2 0 0-15,-4 1-6 16,4-4 7-16,1 2-1 16,2-2 0-16,2 1 11 0,7-1-14 15,4-3 3 1,5 2 0-16,9-2-11 15,4 0 17-15,7-1-6 16,2 2 0-16,5-1 8 16,-1-1-10-16,1 1 2 15,-5 5 0-15,0-1-9 0,-4 2 18 16,0 3-7 0,-3 0-2-16,0 5 1 0,0 0-10 15,3 6 9-15,-1 6-76 16,-17 25-79-16,10-7-199 15,0-12-476-15</inkml:trace>
  <inkml:trace contextRef="#ctx0" brushRef="#br0" timeOffset="109259.24">5280 14258 1448 0,'0'0'121'16,"0"0"-121"-16,0 0-99 15,0 0 99-15,0 0 116 16,0 0 75-16,0 0-118 16,23 146-4-16,-17-74 56 15,1 27-55-15,-5 20-2 16,-2-2-25-16,0-17-25 16,0-14 16-16,2-26-34 15,3 2 0-15,2-4-3 16,2-9 3-16,-3-13-1 15,3-14-6-15,0-4-128 16,0-16 1-16,0-2-89 16,0-18-126-16,-4-6-267 0</inkml:trace>
  <inkml:trace contextRef="#ctx0" brushRef="#br0" timeOffset="109512.25">5347 14337 1277 0,'0'0'447'15,"0"0"-447"-15,0 0-127 16,0 0 127-16,127-8 55 16,-96 36 74-16,-2 10-9 0,-8 11 8 15,-9 4-60-15,-12 8-8 16,0-1-34-16,-12-4-19 15,-15-4 36 1,-2-12-43-16,-3-6-81 0,8-9-110 16,9-20-438-16</inkml:trace>
  <inkml:trace contextRef="#ctx0" brushRef="#br0" timeOffset="110061.89">5822 14601 954 0,'0'0'283'0,"0"0"-257"0,0 0-13 16,0 0-8-16,0 0-5 16,0 0 8-16,0 0-8 15,0-1 1-15,0 1 15 16,2 0-15-16,1 0 33 16,-3 0 49-16,0 0 14 0,2 0-1 15,-2 0 2-15,0 0-38 16,0 0 70-1,0 1-71-15,0 8-9 0,-7 3 27 16,-7 11-2-16,-3 6 27 16,-1 11 15-16,3 7-56 15,3 3 59-15,3 0-100 16,5-7-11-16,4-2 22 16,0-10-31-16,0-4 16 15,4-13-16-15,9-6-28 16,3-8 7-16,3 0-9 15,-2-10-38-15,-1-17 4 0,-7-8-47 16,-5-7 55 0,-4 0-17-16,0 2 73 0,0 6 8 15,-11 9 21 1,-3 9-29-16,3 6-9 0,-3 8-119 16,4 0-55-16,1 2-324 15</inkml:trace>
  <inkml:trace contextRef="#ctx0" brushRef="#br0" timeOffset="110877.75">5746 14038 1358 0,'0'0'335'16,"0"0"-230"-16,0 0-25 0,-149-81 41 16,96 58-44-1,-3 3 4-15,-4 4-7 0,-5 4-34 16,-3 4 37-16,0 6-34 16,-5 2-20-16,-6 4 74 15,2 16-97-15,-2 10 0 16,4 8-1-16,5 10 8 15,6 9-4-15,8 11-3 16,7 8 0-16,6 23 42 16,14 17-33-16,16 22-9 15,13-12 30-15,0-24-29 16,9-25 49-16,11-19-50 16,7 12 8-16,9 2 29 15,8 8-37-15,5-5 0 16,5-7 2-16,4-9 16 0,7-8-15 15,3-5-3 1,11-10 0-16,3-10 2 0,9-8-2 16,6-12-17-1,20-6 17-15,19-14-40 0,22-30 39 16,5-12-19-16,-14-8 20 16,-30 6-12-16,-35 16 12 15,-17 1 0-15,-7-3-8 16,5-8 19-16,3-12-13 15,-2-12 2-15,-17-8 0 0,-13 2-9 16,-19-5 9 0,-15 0-4-16,-2 3-3 0,-31-1 14 15,-15-1 12 1,-14 5-19-16,-16 5 1 0,-9 8 90 16,-11 11-61-16,-4 15-15 15,-2 19-15 1,3 9-3-16,8 14-3 0,11 0-76 15,12 18-135-15,18 24-70 16,16-6-256-16,18-2-574 0</inkml:trace>
  <inkml:trace contextRef="#ctx0" brushRef="#br0" timeOffset="111589.13">6388 13825 1731 0,'0'0'252'0,"0"0"-251"16,5-117-1-16,8 63 28 16,-2 0-11-16,1 0 116 15,1 4-107-15,-5 4-25 16,2 14 156-16,-6 9 22 15,-2 11-9-15,-2 8-75 16,0 4-87-16,0 2 7 16,0 24-15-16,0 17-18 15,0 18 7-15,2 10 12 16,5-2-2-16,5-2-16 0,5-11-148 16,12-5 62-16,-2-18-193 15,-2-15-325-15</inkml:trace>
  <inkml:trace contextRef="#ctx0" brushRef="#br0" timeOffset="111799.77">6796 13433 1943 0,'0'0'646'0,"0"0"-646"15,0 0-37-15,-27 106 37 16,1-36 52-16,-6 8 58 15,-1 7-63-15,2-1-37 0,2-6 42 16,6-8-52-16,10-10 0 16,5-11-19-16,8-11-41 15,0-12-89-15,17-23-167 16,8-3-263-16,-1-1-813 0</inkml:trace>
  <inkml:trace contextRef="#ctx0" brushRef="#br0" timeOffset="112169.4">6990 13759 1620 0,'0'0'785'0,"0"0"-785"0,0 0 60 16,0 0-60 0,-82 105 33-16,48-71 17 0,0-2 33 15,8-5-39 1,8-9 9-16,10-4-53 0,8-6 2 15,0-3 19-15,17 4-21 16,16 1 0-16,12-6 29 16,4-3-27-16,0-1-4 15,1 0-18-15,-6-1-92 16,-7-13 91-16,-5-5-125 16,-10-1-13-16,-11-2 57 15,-11-2 2-15,0 2 100 16,-4 6 16-16,-14 6 116 15,-2 10 84-15,-5 0-125 16,-2 36 0-16,-6 34-3 16,-2 42-60-16,1 27 5 15,10-5-33-15,6-9-227 0,11-49-293 16,5-36-1043-16</inkml:trace>
  <inkml:trace contextRef="#ctx0" brushRef="#br0" timeOffset="116899.81">8819 10251 1033 0,'0'0'364'0,"0"0"-222"16,0 0 11-16,0 0 13 0,0 0-37 16,0 0 41-1,2-41-72-15,-2 36 28 16,0-2-13-16,0-1-57 16,0 3 80-16,0-4-75 0,0 4-31 15,0-2 61 1,0 3-66-16,-2 0 3 0,-10 4-20 15,-1 0 11-15,-10 0-10 16,-8 0-9 0,-4 19 0-16,-11 9-13 0,0 8 13 15,-3 10 0-15,5 6-8 16,3 6 19-16,8 0 25 16,8 0-36-16,14-4 1 15,9-5 35-15,2-6-35 16,9-4-1-16,22-9 0 0,9-7-15 15,11-8-3 1,9-9-56-16,30-6-197 0,-14-6-100 16,-12-11-531-16</inkml:trace>
  <inkml:trace contextRef="#ctx0" brushRef="#br0" timeOffset="117309.87">8651 10503 1672 0,'0'0'550'0,"0"0"-408"0,0 0-14 16,0 0-21-1,0 0-9-15,0 0 0 0,0 0-84 16,18-24 20-16,22 21-23 0,6 3-11 15,6 0-48 1,-1 0 47-16,-7 0-31 16,-3 0 0-16,-10 0 16 15,-7 0-1-15,-3 0-8 16,-11 5 25-16,0 4-12 16,-4 8-3-16,-3 5 27 15,-3 9-12-15,0 5 30 16,0 1-12-16,0 2 39 15,0-5-57-15,0-5 0 0,0-8-21 16,0-7 15 0,2-8-72-16,14-6-5 0,1 0-87 15,6-16-65 1,6-30-279-16,-5 4-17 0,-4 1-432 16</inkml:trace>
  <inkml:trace contextRef="#ctx0" brushRef="#br0" timeOffset="117677.76">9228 10517 859 0,'0'0'761'0,"0"0"-438"0,0 0-128 15,0 0-57 1,0 0-109 0,0 0 97-16,0 0-34 0,-18 82-81 15,18-57 90-15,0-4-101 0,0-4 10 16,16-3-2 0,7-6-2-16,3-3-12 0,0-2 0 15,3-3-82 1,-4 0 86-16,-2 0-78 0,-5-3-6 15,-10-6 85-15,-3-2-20 16,-5-3 20-16,0 1 1 16,-11-3 0-16,-7-2 2 15,2 2-2-15,3-1 0 16,6 3 0-16,7 3 6 16,0-2 9-16,11 3-15 15,14 2 0-15,-1 6-24 16,6 2 24-16,1 0-13 15,-2 8 1-15,-2 13 24 16,-4 1-11-16,0 2 8 16,-7 2 10-16,-3-2 8 15,-4 0-27-15,-4-4-21 0,-3-6 5 16,-2-11-185 0,0-3-131-16,-2 0-452 0</inkml:trace>
  <inkml:trace contextRef="#ctx0" brushRef="#br0" timeOffset="117829.51">9505 10239 2099 0,'0'0'531'16,"0"0"-477"-16,0 0-54 16,0 0-39-16,0 0-123 15,-7 150 59-15,1-63-449 16,-2-2-289-16</inkml:trace>
  <inkml:trace contextRef="#ctx0" brushRef="#br0" timeOffset="117948.07">9420 10944 1149 0,'0'0'627'0,"0"0"-417"15,0 0-93-15,0 0-104 0,0 0-13 16,0 0-360-16</inkml:trace>
  <inkml:trace contextRef="#ctx0" brushRef="#br0" timeOffset="121029.63">10153 10430 1237 0,'0'0'363'0,"0"0"-251"15,0 0-43 1,0 0-25-16,0 0 46 0,0 0 67 16,0 0-94-16,0-21 11 15,0 21-7-15,0 0-26 16,0 0 55-16,0 0-26 15,0 0-56-15,0 0 51 16,0 0-65-16,0 2-5 16,0 19 4-16,0 14 2 15,3 15 55-15,-1 15-34 0,0 10 8 16,0 10 90 0,-2 5-79-16,0-1-2 0,0-6-8 15,0-4-21 1,0-14 8-16,0-10-18 0,3-11-22 15,3-14-5-15,3-10-52 16,2-10-76-16,0-7-46 16,0-9-92-16,-1-17-78 15,-4-9-673-15</inkml:trace>
  <inkml:trace contextRef="#ctx0" brushRef="#br0" timeOffset="121239.25">10213 10418 1575 0,'0'0'626'16,"0"0"-439"-1,0 0-187-15,0 0 23 0,126 33 25 16,-105 4-24-16,-5 6 20 16,-11 6-4-16,-5 2-29 15,-7 4 7-15,-22-1-18 16,-8-6-57-16,-11 3-41 15,8-16-195-15,11-12-327 0</inkml:trace>
  <inkml:trace contextRef="#ctx0" brushRef="#br0" timeOffset="121849.63">10916 10082 1332 0,'0'0'613'0,"0"0"-477"0,0 0-53 15,0 0-70-15,0 0 28 16,0 0-1-16,0 0-39 16,0 67 190-16,0-13-130 15,0 11-16-15,0 10 70 16,0 0-50-16,0 2-16 0,2-7 4 15,5-6-41 1,-1-9 46-16,8-9-58 0,-1-9 0 31,7-14-15-31,0-8 15 0,5-6-12 0,1-9 2 16,1 0-86 0,0-21 62-16,-4-11-81 0,-6-3-20 15,-8-2 72-15,-4 2-60 16,-5 9 123-1,0 8 15-15,0 9 69 0,0 9 56 16,-3 0-140-16,-4 18 2 16,3 11 39-16,4 3-20 15,0 3 15-15,0-1-36 16,6-5 24-16,8-2-57 16,-5-10 33-16,-3-5-113 15,-3-6-21-15,-3-6-210 16,-13-4-224-16,-10-13-717 0</inkml:trace>
  <inkml:trace contextRef="#ctx0" brushRef="#br0" timeOffset="121979.78">11016 10459 2070 0,'0'0'584'0,"0"0"-360"0,0 0-208 16,0 0 1-16,0 0-34 15,154-58 16 1,-67 58-135-16,-14 0-144 0,1 0-637 0</inkml:trace>
  <inkml:trace contextRef="#ctx0" brushRef="#br0" timeOffset="122442.38">11994 10154 1260 0,'0'0'733'0,"0"0"-501"16,0 0-187-1,0 0-45-15,0 0 0 0,0 0 32 16,21 125 171-1,-13-57-136-15,3 3-7 0,-1 1-2 16,1-2-58-16,-1-11 15 16,0-6-15-16,-1-10-33 15,-3-9 26-15,-2-7-130 16,0-10-90-16,-4-14-39 0,-6-3-241 16,-11 0-13-16</inkml:trace>
  <inkml:trace contextRef="#ctx0" brushRef="#br0" timeOffset="122769.38">11855 10535 1672 0,'0'0'303'0,"0"0"-257"0,0 0-9 15,0 0-37 1,146-64-3-16,-90 64 3 0,0 0 40 16,-3 24 65-16,-4 8 9 15,-8 6-30-15,-10 5 68 16,-10-3-129-16,-2-2-23 0,-5-9 10 15,-1-4 1 1,-5-11-2-16,6-7-9 0,-1-7 0 16,3 0-36-1,1-12 27-15,2-13-84 0,-4-10 1 16,-4 0-69 0,-2 0 71-16,-2 8 29 0,-5 8 61 15,0 11 109-15,-2 8-56 16,0 4-52-16,0 28 31 15,0 12 41-15,0 12 32 16,0 10-23-16,0 1-76 16,0 3 82-16</inkml:trace>
  <inkml:trace contextRef="#ctx0" brushRef="#br0" timeOffset="123249.85">12401 10178 1899 0,'0'0'573'0,"0"0"-452"16,0 0-96-16,115-2-12 15,-84 31-13-15,-8 9 0 0,-13 10 0 16,-10 8-47 0,-8 22 11-16,-19-13-206 0,-6-9-473 0</inkml:trace>
  <inkml:trace contextRef="#ctx0" brushRef="#br0" timeOffset="125710.56">12489 10922 591 0,'0'0'82'16,"0"0"-47"-16,0 0 17 16,0 0 8-16,0 0-40 0,0 0 58 15,5 21-20 1,-5-21 9-16,0 0 28 0,0 0-4 15,0 0 11 1,0-3-95-16,0-7 15 0,0 1-32 16,0-2 10-1,0 0-12-15,0-2 6 0,0 4 11 16,0-3-5-16,0 5 33 16,0 0 51-16,0 2 89 15,0 1-55-15,0 2-20 16,0 2 22-16,0 0-68 15,0 0-10-15,0 0-42 0,0 0 9 16,0 0-17 0,0 2 8-16,5 14 0 0,-3 11 33 15,2 5-7 1,0 9 42-16,-1 4-15 0,-1 0-29 16,0-3 91-16,-2-1-92 15,0-7-3 1,0-6 34-16,-2-6-38 0,-7-8 38 15,-2-3-43-15,-3-4-3 16,-1-7 75-16,-1 0-71 16,-4 0-3-16,3-7 29 15,0-10-37-15,9-1 8 16,4-5-9-16,4 4-92 16,0-1 92-16,31-1-253 15,-4 4-141-15,2 1-492 0</inkml:trace>
  <inkml:trace contextRef="#ctx0" brushRef="#br0" timeOffset="127197.68">13315 10164 854 0,'0'0'531'15,"0"0"-294"-15,0 0-52 16,0 0-58-16,0 0 45 16,0 0-47-16,0 0-57 15,-6-102 61-15,6 100-96 16,-2 2-6-16,2 0-10 0,0 0-5 15,0 0 0 1,-2 9-12-16,2 23 0 0,0 19 27 16,0 14-5-1,0 5 11-15,0 0-28 0,2-9 15 16,10-6 1 0,1-9-21-16,5-8 0 0,5-5 14 15,3-9-14 1,3-7 0-16,4-5-1 0,6-10-44 15,0-2 34-15,1-3-76 16,-1-17-67-16,-6-6 53 16,-6-6-63-16,-8-1 56 15,-7 1 36-15,-10 4 33 16,-2 1 39-16,0 8 24 16,-14 5 22-16,1 8 81 15,-3 6-72-15,-1 0-26 16,1 18 21-16,3 12 11 0,7 6 69 15,6 4-103-15,0-1-19 16,13-3 23-16,13-4-31 16,6-8-12-16,1-7-10 15,2-5-90-15,-1-5 56 16,3-7-158-16,-10 0-141 16,-6-7-172-16</inkml:trace>
  <inkml:trace contextRef="#ctx0" brushRef="#br0" timeOffset="127352.16">13589 10399 1405 0,'0'0'333'0,"0"0"-184"15,0 0 15 1,-12-118-57-16,16 88 0 0,19 5 11 16,4 11-117-1,6 12-1-15,5 2-42 0,7 58-166 16,-10 5-79-16,-8 3-581 0</inkml:trace>
  <inkml:trace contextRef="#ctx0" brushRef="#br0" timeOffset="127469.92">13824 11048 1375 0,'0'0'32'0,"0"0"-32"0</inkml:trace>
  <inkml:trace contextRef="#ctx0" brushRef="#br0" timeOffset="128097.29">14841 10385 1657 0,'0'0'476'0,"0"0"-389"16,0 0 30-16,0 0-83 15,0 0-28-15,0 0 43 16,0 0-48-16,-71 18 65 16,47 20-19-16,3 4-38 15,6-1 48-15,5-8-57 0,8-7-36 16,2-8 35-16,0-9-60 15,10-9-15 1,5 0 35-16,3-11-116 0,2-13 2 16,-4-9-85-1,-1-7 8-15,-3-13 78 0,-6-5 65 16,1-7 53-16,-3 2 36 16,-2 5 12-16,0 12 203 15,-2 14 3-15,0 13 21 16,0 12-11-16,0 7-132 15,0 3-50-15,0 24-46 16,0 13 9-16,0 11 77 16,0 12-86-16,2 3 0 15,6 1 17-15,-2-9-17 16,1-5-1-16,-1-9-23 16,0-9-110-16,0-12 43 15,-2-9-165-15,-2-7-132 0,1-7-280 16</inkml:trace>
  <inkml:trace contextRef="#ctx0" brushRef="#br0" timeOffset="128697.89">14489 10401 899 0,'0'0'869'0,"0"0"-693"15,0 0-104-15,0 0 89 16,0 0-59-16,0 0-62 15,0 0-40-15,141-41 16 0,-79 41-19 16,9 0 3-16,5 0-60 16,-1 0 30-16,-3 0-11 15,-11 0 11-15,-15 7 10 16,-15 0 20-16,-15 5-18 16,-16 7 39-16,0 6-8 15,-22 4 124-15,-12 7-52 16,-1 0 7-16,1-3-67 15,10-5-3-15,5-10 2 16,13-9-24-16,6-4-31 16,4-5-27-16,23 0-4 15,11-18-103-15,7-8-107 0,-1-6-87 16,-3-1-8 0,-8 3 44-16,-9 9 323 0,-8 6 247 15,-7 10 91 1,-9 5-103-16,0 7-79 0,0 13 18 15,0 6 34-15,0 1-156 16,0-1-46 0,0-5 25-16,0-2-30 0,9-10 5 15,6-2-6-15,1-5 8 16,2-2-14-16,2-2 6 16,3-17-82-16,-2-4-18 15,2-4-22-15,-1 1 41 16,-4 4 52-16,-2 9 29 15,-6 4 51-15,-3 9-38 16,0 0-12-16,-2 22 71 16,1 4-44-16,-2 2 11 15,1 2-39-15,-1-4 18 0,4-3-47 16,-4-9-38-16,0-8-206 16,0-6-444-16</inkml:trace>
  <inkml:trace contextRef="#ctx0" brushRef="#br0" timeOffset="128846.96">15416 10014 2225 0,'0'0'335'0,"0"0"-335"16,0 0-216-1,0 0 98-15,-11 176-106 0,0-81-300 16,0-3 156-16</inkml:trace>
  <inkml:trace contextRef="#ctx0" brushRef="#br0" timeOffset="128959.4">15323 10788 1066 0,'0'0'608'0,"0"0"-383"15,0 0 2-15,0 0-169 16,0 0-58-16,0 0-124 16,0 0-584-16</inkml:trace>
  <inkml:trace contextRef="#ctx0" brushRef="#br0" timeOffset="129690.95">16335 10120 1883 0,'0'0'363'0,"0"0"-263"16,0 0-100-16,0 0 0 16,0 0 25-16,-7 143 38 15,3-67 5-15,2 0 8 16,2-6-63-16,0-9 14 16,10-13-27-16,11-13 3 15,0-9 3-15,6-12-6 16,2-9-18-16,5-5 2 15,-3-8-79-15,0-18-26 16,-6-8-80-16,-7-3-1 16,-5 2 130-16,-9 6 72 15,-4 13 48-15,0 10 202 0,0 6-132 16,0 6-53 0,-8 20-17-16,1 7-35 0,5 4 70 15,2-3-83-15,0-1 0 16,9-9 5-16,5-6 4 15,1-6-18-15,1-8 3 16,-1-4-37-16,1 0 29 16,-1-10-76-16,1-14-58 0,-3 0 30 15,-2-2 27 1,-4 6 91-16,2 10 19 16,-5 10 16-16,1 3 35 0,-1 29-57 15,1 14 58 1,-5 12 55-16,0 9-57 0,0 2 26 15,0-4-95 1,0-4 23-16,-7-10 0 16,-2-12-23-16,3-9 0 15,1-14-6-15,1-6 6 0,-4-10-11 16,4-21-83-16,0-12-178 16,2-12-632-16</inkml:trace>
  <inkml:trace contextRef="#ctx0" brushRef="#br0" timeOffset="129839.75">16810 10008 2309 0,'0'0'566'16,"0"0"-566"-16,0 0-57 0,0 0 14 16,-94 158 43-16,56-84-18 15,0 33 9-15,9-22-181 16,12-14-423-16</inkml:trace>
  <inkml:trace contextRef="#ctx0" brushRef="#br0" timeOffset="130530.77">17873 10270 1629 0,'0'0'473'16,"0"0"-312"-1,0 0-47-15,0 0-113 0,0 0 57 16,0 0-36-16,-125 29 5 16,92 35 89-16,4 12-47 15,6 9 14-15,10-3-83 16,10-11 21-16,3-8-2 15,8-15-19-15,13-14 0 0,11-12-4 16,6-15 13 0,4-7-18-16,2-3 7 0,1-23-105 15,-5-8 101 1,-6-5-55-16,-8 0 12 16,-7 5 40-16,-9 8 9 15,-5 9 46-15,-5 12-3 16,0 5-32-16,0 0 11 0,0 12-4 15,0 12-18 1,2 1 24-16,12 1-23 0,1-3 19 16,7-7-20-1,3-9 0-15,0-1 0 0,2-6 0 16,-6 0 0-16,0-6-2 0,-5-8 13 16,-8-1 22-1,-3-2-33-15,-5 5 0 16,0 3 102-16,0 4-96 15,-2 5-6-15,-12 0-18 16,-1 0-94-16,-2 0-10 16,5 0-149-16,1 0-122 15,5-3-181-15</inkml:trace>
  <inkml:trace contextRef="#ctx0" brushRef="#br0" timeOffset="130667.85">18252 10198 1704 0,'0'0'287'16,"0"0"-287"-16,0 0-41 16,0 0-85-16,0 0 117 15,0 0-22-15,-94 137-103 16,71-93-402-16</inkml:trace>
  <inkml:trace contextRef="#ctx0" brushRef="#br0" timeOffset="131949.37">18945 10502 1518 0,'0'0'304'0,"0"0"-98"16,0 0-26-16,0 0 29 16,0 0-41-16,0 0-43 0,0 0 15 15,11-35-119 1,-26 35-4-16,-12 14 5 15,-2 15-22-15,-2 7 0 16,6 3-8-16,10 0 20 0,8-6-24 16,7-6 3-1,0-11-90-15,11-8 98 0,12-8-67 16,8 0-23 0,2-16-109-16,1-14-176 0,-3-33-24 15,-7 10-127 1,-8-3-191-16</inkml:trace>
  <inkml:trace contextRef="#ctx0" brushRef="#br0" timeOffset="132887.62">19021 10131 208 0,'0'0'1252'16,"0"0"-770"-16,0 0-241 15,0 0-69-15,0 0-172 16,0 0 0-16,0 0 105 16,-22 95-51-16,17-27 38 15,5 5-74-15,0-5 3 16,5-4 0-16,12-10-21 0,6-10 0 15,1-12-1-15,3-9-31 16,2-13 31-16,2-10-65 16,-2 0-67-16,-2-7 44 15,-5-12-72-15,-6-6 37 16,-8 6 100 0,-3 2 24-16,-3 7 177 0,-2 9-53 15,0 1-110-15,0 0 40 0,0 14-46 16,0 5 4-1,0 2-3-15,0-3 4 0,14-6-26 16,3-3-24 0,6-6-55-16,-1-3 71 0,-1 0-107 15,-6-5 27 1,-7-10 11-16,0-7-27 0,-8-2 74 16,0-5 36-16,-4 1 7 15,-13 4 130-15,-1 4-45 16,3 3 21-16,4 8 6 15,4 6-62-15,5-2-3 16,2 5-47-16,0 0-85 16,18 0 34-16,9 0-27 15,6 0-12-15,7 0-29 16,5 0 70-16,-1 0 38 0,-4 0-43 16,-4 0 54-1,-8 0 36-15,-5 0-26 0,-9 0 20 16,-8 5 8-1,-6 7-2-15,0 5 89 0,-18 7-27 16,-7 5-70 0,2-2 63-16,2 1-80 0,3-3-10 15,10-8 0 1,3-3 13-16,5-5-11 0,0-3-3 16,2-6 0-16,17 0-18 15,4 0 18-15,6-12-96 16,0-8-46-16,3-6-83 0,-3-5 16 15,-3 3 36 1,-3 2 27-16,-5 7 53 16,-7 4 93-16,-5 9 180 15,-3 5-52-15,-3 1-92 16,0 0 56-16,0 11 42 16,0 5-61-16,0 4 24 15,-5-4-96-15,1 1 14 16,0-5-6-16,4-7-1 15,-2 0 4-15,2-5-12 0,0 0 0 16,0 0 28-16,8 0-28 16,3-3 0-16,3-2 5 15,-5 3 9-15,1 2 47 16,4 0-46-16,3 0-7 16,6 0 62-16,10 2-56 15,6-2-13-15,5 0 6 16,8 0-7-16,-2-13-36 15,2-6-90-15,-3-9-103 16,-2-18-47-16,-14 5-29 16,-11 3-344-16</inkml:trace>
  <inkml:trace contextRef="#ctx0" brushRef="#br0" timeOffset="133037.76">20320 10261 745 0,'0'0'615'16,"0"0"-212"-16,0 0-50 16,0 0-248-16,0 0-44 15,0 0 24-15,0 0-22 16,-82 116 30-16,73-58-54 15,2 0-38-15,1 0 60 16,1-1-61-16,-1-8-1 16,-4-3-16-16,2-7-71 0,-11-7-65 15,4-10-150 1,1-11-481-16</inkml:trace>
  <inkml:trace contextRef="#ctx0" brushRef="#br0" timeOffset="134079.71">20795 10747 1640 0,'0'0'527'16,"0"0"-434"-16,0 0-22 16,0 0 9-16,0 0 48 15,0 0-94-15,0 0-16 16,85-63-12-16,-43 24-6 15,5-2-58-15,-5-6 6 0,-2 1-40 16,-8 2 31-16,-10 4-19 16,-8 6 50-1,-10 8 29-15,-4 8 2 0,0 8 50 16,0 10 15-16,-4 0-57 16,-4 8 33-16,2 19-11 15,6 10-16-15,0 7 83 16,0 6-98-16,6 0 0 15,4-4-2-15,-4-4 14 16,-1-5-2-16,-5-7-10 16,0-5 0-16,0-8 9 0,-5-8-9 15,-3-2 0 1,0-5-6-16,4-2 20 16,2 0-20-16,2-16 6 15,0-8-150-15,16-6 37 0,9-2-68 16,1 6 27-16,3 6 92 15,-5 9 62-15,-1 11 0 16,-8 0 9-16,-1 7 26 16,-3 11 107-16,3 1-68 15,-1 2-15-15,5-5-4 16,6-2-47-16,2-6 37 16,3-4-45-16,0-4 0 15,-2 0 0-15,-2 0 0 0,-9-8-15 16,-7-6 14-1,-9-2 2-15,0-2-1 0,-9-1 0 16,-18 4 0 0,-6-2 13-16,-4 7-13 0,2 5 0 15,2 3 1 1,6 2 10-16,7 0-22 0,4 0 4 16,8 0-170-16,1 0 6 15,2 0-137-15,3-4-32 16,-1-6-361-16</inkml:trace>
  <inkml:trace contextRef="#ctx0" brushRef="#br0" timeOffset="134237.87">21254 10447 980 0,'0'0'489'0,"0"0"-242"15,0 0-60-15,0 0-17 16,0 0 14-16,0 0-77 16,129-80-85-16,-104 80 54 15,2 5-76-15,-2 8-2 16,-1 1-14-16,3-8-157 0,-7-4-130 15,-2-2-408-15</inkml:trace>
  <inkml:trace contextRef="#ctx0" brushRef="#br0" timeOffset="134380.16">21752 10020 2027 0,'0'0'211'0,"0"0"-211"15,0 0-22-15,-3 129 22 16,-4-43-40-16,5-10-63 0,2-13-452 16</inkml:trace>
  <inkml:trace contextRef="#ctx0" brushRef="#br0" timeOffset="135197.93">22344 10122 1908 0,'0'0'317'15,"0"0"-300"-15,0 0 2 16,0 0 9-16,0 0 58 0,-137 131 3 15,102-70 61 1,6 2-99-16,6-1-5 0,5-4 3 16,9-7-37-1,7-7 29-15,2-8-41 0,2-9 0 16,15-5 3-16,8-10-3 16,4-7-21-16,4-5-16 15,3-5-83-15,4-18 9 16,0-10-61-16,-2-4-29 15,-7-2 187-15,-4 7 10 16,-9 9 4-16,-9 6 227 16,-7 11-59-16,-2 6-65 0,0 0-103 15,-15 11 1 1,-5 14 43-16,-3 2-43 0,8 0 0 16,3-4 11-1,8-7-12-15,4-5-15 16,0-4-50-16,4-7-59 0,14 0 69 15,1 0-198-15,0-11-52 16,-3-3-26-16,-3 3 316 16,-4 1 15-16,-6 3 245 15,-3 7-64-15,0 0-25 16,0 0-139-16,0 5 75 16,0 9 4-16,0-2-74 15,11 2 5-15,6-4-27 16,8-7-52-16,4-3 28 15,2 0-120-15,-2 0-44 0,-2-7 74 16,-9-2 93 0,-7 2 21-16,-7 3 119 0,-4 1 83 15,0 3 44-15,0 0-191 16,2 0-38-16,2 10 13 16,6 5-3-1,7 1 11-15,10-4-38 0,9-6-41 16,4-6 23-16,0 0-117 15,-4-6-13-15,-7-12 79 16,-13-4 69-16,-12 0 9 16,-4-5 47-16,-4 4 26 15,-17 0 40-15,-1 6-110 0,3 3-12 16,2-5-63 0,9 5-267-16,8 0-1065 0</inkml:trace>
  <inkml:trace contextRef="#ctx0" brushRef="#br0" timeOffset="135319.14">23194 10314 2039 0,'0'0'0'0,"0"0"-889"0</inkml:trace>
  <inkml:trace contextRef="#ctx0" brushRef="#br0" timeOffset="137478.93">8689 11739 491 0,'0'0'1269'0,"0"0"-1026"16,0 0-104-16,0 0-93 15,0 0 22-15,0 0-2 16,0 0-6-16,-38-25 27 16,20 25-87-16,-4 0 18 15,-3 15 53-15,-4 7-70 16,0 7 26-16,-2 10 37 16,0 7-46-16,4 2 43 15,5-2-61-15,4-6 0 16,6-5 24-16,8-10-24 15,4-4 0-15,0-8-3 0,0-2 17 16,12-3-26 0,10-6 12-16,4-2-99 0,8 0 83 15,1-18-161 1,2-9-20-16,-4-7 45 0,-4-5-14 16,-2-6 65-16,-10 3-27 15,-3 5 128-15,-7 5 32 16,-5 13 63-16,-2 9 81 15,0 8-50-15,0 2-109 16,0 12-12-16,0 22 11 0,0 16 14 16,0 14 141-1,0 10-122-15,0 0-1 0,-2 0 8 16,-5-5-45-16,-5-7 20 16,-1-8-31-16,-1-9 0 15,4-11 0-15,-3-10 0 16,3-11 0-16,-1-8-3 15,3-5 15-15,-2-3 4 16,1-24-16-16,5-14-65 16,4-14 45-16,0-16-146 15,17-7-19-15,18-4 40 16,7 3-40-16,7 9 99 16,4 12 26-16,-2 16 40 15,-3 16 20-15,-8 14 77 16,-9 12 68-16,-9 4 42 0,-11 24-32 15,-9 8 5 1,-2 7-66-16,-6 1-72 0,-21-5 69 16,0-3-91-1,-2-5 0-15,6-12 6 0,8-5 3 16,7-10-2-16,8-4-7 16,0 0-43-16,15-20 10 15,18-11-278-15,10-8 95 16,3 1 32-16,2 6-27 15,-9 8 211-15,-7 12 46 0,-14 12 70 16,-7 0 68 0,-11 18-55-16,0 10 44 0,-3 6-22 15,-15-1-87 1,3-5 7-16,1-9-71 0,6-5 0 16,5-7 3-16,3-7-3 15,0 0-15-15,13-3-4 16,12-15-110-16,2-5-6 15,4-8-39 1,-4 4-18-16,-2 1 160 0,-10 6 32 16,-3 11 4-16,-6 9 180 15,-2 0-126-15,-1 22 89 16,-3 11-30-16,4 2-80 16,0 0 44-16,6-6-81 15,3-4-8-15,7-11 7 0,3-9-62 16,12-5-35-1,-6-11-170-15,-4-9-459 0</inkml:trace>
  <inkml:trace contextRef="#ctx0" brushRef="#br0" timeOffset="137683.84">9336 11392 1534 0,'0'0'507'16,"0"0"-504"-16,0 0 10 0,0 0-11 16,0 0 11-1,66 138 62-15,-66-79-73 0,-4 23-2 16,-16-16-36-16,-1-10-618 16</inkml:trace>
  <inkml:trace contextRef="#ctx0" brushRef="#br0" timeOffset="138249.26">10073 11572 1807 0,'0'0'528'0,"0"0"-435"0,0 0-93 16,0 0 11-1,0 0 20-15,0 117 22 16,0-50-13-16,-4 10 21 16,2-3-53-16,-8-2 16 15,2-10-24-15,-5-7 1 16,-4-13-35-16,-3-10-20 0,-1-11-109 15,-27-14-93-15,8-7-334 16,-3 0-749-16</inkml:trace>
  <inkml:trace contextRef="#ctx0" brushRef="#br0" timeOffset="139087.65">9712 11964 1796 0,'0'0'376'15,"0"0"-314"-15,0 0 28 16,116-21-63-16,-62 13 2 0,1-2 47 15,1-4-64 1,-3-2 0-16,-5-7-12 16,-6 0 1-16,-7-7-34 15,-4-2 33-15,-6-4-75 16,-5-3 7-16,-5 0-24 16,-4 4 52-16,-3 7 30 15,-6 8 10-15,-2 10 83 16,0 10-46-16,0 2-37 0,0 30 34 15,-10 21 89-15,-1 10-1 16,3 12-34-16,4-1-87 16,1-10 57-1,3-11-58-15,0-15 0 0,0-13-4 16,0-11 11-16,0-7-8 16,3-7 1-16,5 0-26 15,7 0-9-15,8-16 16 16,4-11-109-16,2-5 23 15,0 0-9-15,-5 6 51 16,-4 9 63-16,-6 14 31 16,-3 3 49-16,-2 16-37 15,0 12 20-15,-1 6 2 0,1-4-44 16,3-1-9 0,1-10-12-16,5-5 9 0,1-7 16 15,8-7-25 1,2 0-15-16,2-8 5 0,-2-15-57 15,-2-4-22-15,-4-4-24 16,-8-1-9-16,-3 4 105 16,-8 8 17-16,-2 8 49 15,-2 12 83-15,0 0-107 16,0 12-16-16,-8 15 75 0,0 0-56 16,6 1 82-1,2-2-110-15,0-5 1 0,12-5 18 16,12-7-19-16,8-5 7 15,5-4-7 1,5 0-55-16,6-15 2 0,-6-8-136 16,-5-5-6-16,-6-3-7 15,-10-8-167-15,-7 3 69 16,-14 4 300-16,0 8 40 16,-6 12 513-16,-13 12-377 15,-4 0-70-15,1 24 16 16,5 8-35-16,5 6-8 15,8-2-2-15,4-2-69 16,0-4 61-16,18-6-69 16,9-8 0-16,6-7-22 15,5-9 22-15,1 0-70 16,4-13-88-16,-1-13-33 0,-2-6 74 16,1-28-196-16,-12 6-43 15,-7 3-39-15</inkml:trace>
  <inkml:trace contextRef="#ctx0" brushRef="#br0" timeOffset="139429.25">11363 11694 100 0,'0'0'1044'0,"0"0"-397"16,0 0-369-16,0 0-169 16,0 0-71-16,0 0-38 15,0 0 65-15,6 93 10 16,-4-34-36-16,-2 0 67 0,0 1-106 16,0-6 1-1,0-5 10-15,0-12-11 0,0-4 0 16,-8-11 0-1,-2-9 9-15,-3-2-28 0,-8-9 19 16,-3-2-61 0,1 0-3-16,6-20-26 0,5-6 66 15,12-4 17 1,0-5 1-16,18-1-15 0,9 2 42 16,0 5 28-16,4 6 106 15,2 5-91-15,3 6-41 16,-1 2-23-16,3 6 10 15,3 0-4 1,-1 4-6-16,-3 0-2 0,0 0-21 0,-9 0 12 16,-8 2-62-1,-8 6-61-15,-12 4-147 0,0-2-26 16,-18-3-323-16</inkml:trace>
  <inkml:trace contextRef="#ctx0" brushRef="#br0" timeOffset="139599.51">10885 11847 1674 0,'0'0'811'0,"0"0"-673"0,0 0-123 16,0 0 4-16,0 0-19 0,117-58 0 15,-83 48-13 1,4-15-151-16,-7 6-107 15,-8-8-612-15</inkml:trace>
  <inkml:trace contextRef="#ctx0" brushRef="#br0" timeOffset="139742.13">11239 11351 1960 0,'0'0'656'0,"0"0"-656"0,0 0-13 0,0 0 10 16,22 163-55-16,-9-62 44 15,-1-11-319-15,5-15-903 0</inkml:trace>
  <inkml:trace contextRef="#ctx0" brushRef="#br0" timeOffset="140809.37">12260 11546 1416 0,'0'0'688'16,"0"0"-501"-16,0 0-89 16,0 0-98-16,0 0 1 15,0 0 73-15,0 0 6 0,23 157-11 16,-15-95-17-1,-1-2-52-15,1-4 53 0,2-7-53 16,-2-8 0 0,1-7-7-16,3-8 7 0,1-6-76 15,5-7-51-15,9-13-133 16,-1 0-42-16,-4-5-536 0</inkml:trace>
  <inkml:trace contextRef="#ctx0" brushRef="#br0" timeOffset="141027.6">12590 11555 1622 0,'0'0'482'0,"0"0"-456"16,0 0-17-16,0 0 154 15,0 105-103-15,2-47 49 16,2 7-42-16,1 3-61 15,1-1 35-15,4-4-41 0,-4-7 0 16,1-10-32-16,1-7-31 16,0-10-91-16,1-4-47 15,-3-12-143 1,-4-6-279-16</inkml:trace>
  <inkml:trace contextRef="#ctx0" brushRef="#br0" timeOffset="141437.6">12191 11964 1698 0,'0'0'553'0,"0"0"-399"0,0 0-153 16,0 0 25-16,0 0-23 16,0 0-3-16,156 24 0 15,-96-11-1-15,7-3 10 16,4-2-26-16,3-5 17 15,-5-3-38-15,-7 0 20 16,-10 0-69-16,-15-5 17 16,-12 3 61-16,-16 2 5 15,-9 2 4-15,0 18 88 16,0 9 1-16,-9 5 67 16,5-3-125-16,4 1-8 15,0-6-7-15,11-7-8 16,13-6 30-16,8-12-38 15,1-1-4-15,2-8-24 0,-6-15-18 16,-6-5-33-16,-10-4 15 16,-13-3-51-16,0 0 73 15,-4 3 16-15,-15 4 26 16,0 6 5-16,-1 12-5 16,2 8-153-16,4 2-470 0</inkml:trace>
  <inkml:trace contextRef="#ctx0" brushRef="#br0" timeOffset="141636.93">13288 11959 1993 0,'0'0'331'16,"0"0"-331"-16,0 0-374 16,0 0-278-16</inkml:trace>
  <inkml:trace contextRef="#ctx0" brushRef="#br0" timeOffset="141807.81">13286 12305 2160 0,'0'0'210'0,"0"0"-210"0,0 0-316 16,0 0-732-16</inkml:trace>
  <inkml:trace contextRef="#ctx0" brushRef="#br0" timeOffset="142282.29">14146 11644 1365 0,'0'0'374'0,"0"0"-275"16,0 0-59-16,0 0-24 0,0 0 87 16,16 153 166-1,-12-78-142-15,0 4-33 0,3 4-2 16,-3-2-45-16,3 0 29 16,0-5-76-16,-3-4 15 15,1-6 14-15,-1-8-29 16,-2-10 0-16,0-9-5 15,1-11 17-15,-1-10-24 16,0-9-71-16,-2-6-41 16,0-3 114-16,0-8-96 15,0-50-169-15,-4 3-281 16,-12-5-8-16</inkml:trace>
  <inkml:trace contextRef="#ctx0" brushRef="#br0" timeOffset="142489.01">14154 11722 1247 0,'0'0'718'0,"0"0"-554"16,0 0-164-16,114 46 0 15,-78-7 50-15,-7 5 80 16,-7 6 43-16,-11 2-112 16,-7 0-55-16,-4-2 39 0,-6-5-45 15,-17-4 0 1,-6-6-8-16,-2-5-39 15,0-10-99-15,7-6-245 16,10-12-560-16</inkml:trace>
  <inkml:trace contextRef="#ctx0" brushRef="#br0" timeOffset="142849.15">14833 11985 1515 0,'0'0'692'0,"0"0"-450"0,0 0-111 15,0 0 56-15,0 0-99 16,0 0-75-16,0 0 57 16,77-2-70-16,-34 2 0 15,1 0-12-15,-2 0-13 16,-3 2-92-16,-14 12-122 15,-13-2-117-15,-9 0-337 0</inkml:trace>
  <inkml:trace contextRef="#ctx0" brushRef="#br0" timeOffset="142987.84">14825 12141 2054 0,'0'0'543'0,"0"0"-455"15,0 0-80-15,0 0 21 16,123-1-29-16,-65-8-14 15,20 0-14-15,-15 2-223 16,-14 2-492-16</inkml:trace>
  <inkml:trace contextRef="#ctx0" brushRef="#br0" timeOffset="144267.56">15954 11829 1245 0,'0'0'302'0,"0"0"-193"16,0 0-80-16,0 0 79 15,0 0 40-15,0 0-79 16,0 0 40-16,-3 26-87 16,3 12 117-16,0 12 32 15,0 15-84-15,0 5-1 16,0 3-19-16,3 2-58 16,-3-1 94-16,0-6-87 15,0-4 4-15,0-7 42 16,0-11-61-16,0-6 20 15,0-12-21-15,0-6-74 0,0-10 35 16,0-7-162 0,0-5-61-16,2-13-12 0,0-13-111 0</inkml:trace>
  <inkml:trace contextRef="#ctx0" brushRef="#br0" timeOffset="144492.17">16034 11798 1716 0,'0'0'280'0,"0"0"-235"15,0 0-23-15,0 0 19 0,0 0 87 16,101 152 120 0,-101-97-165-16,0 4-22 0,-16 0-1 15,-13-2-37-15,-5-5 4 16,1-5-27-16,2-10-76 15,12-11-44-15,11-10-402 16,8-14-515-16</inkml:trace>
  <inkml:trace contextRef="#ctx0" brushRef="#br0" timeOffset="144767.19">16308 12138 1513 0,'0'0'552'16,"0"0"-464"-16,0 0 32 0,0 0 17 16,-23 134-31-1,23-104-48-15,16-4-57 0,13-10 91 16,9-6-92-16,0-10 3 16,0 0-16-16,-4-17-30 15,-12-10-8-15,-9-3 18 16,-13-3 18-16,0-2-11 15,-18 5 26-15,-13 6-36 0,-7 7-17 16,-14 17-147 0,10 0-60-16,7 0-450 0</inkml:trace>
  <inkml:trace contextRef="#ctx0" brushRef="#br0" timeOffset="145319.87">17019 12041 1560 0,'0'0'806'0,"0"0"-600"16,0 0-48-16,0 0 11 15,0 0-93-15,0 0-44 16,0 0-32-16,78 7 22 16,-37 0-14-16,1-1-8 15,-5 1-41-15,-3-4 29 16,-10 4-136-16,-13 0-114 16,-11 4-222-16,-17-2-187 15,-14 0-699-15</inkml:trace>
  <inkml:trace contextRef="#ctx0" brushRef="#br0" timeOffset="145477.84">17019 12041 1677 0,'7'114'672'0,"-7"-114"-540"16,0 0 113-16,0 0-106 15,25 0-67-15,10 0-5 0,11 5-67 16,6-2-15-16,17 6-101 16,-13-1-208-16,-9-4-413 15</inkml:trace>
  <inkml:trace contextRef="#ctx0" brushRef="#br0" timeOffset="145990.26">18023 11756 1547 0,'0'0'516'0,"0"0"-429"16,0 0-80-16,0 0 14 0,0 0 108 16,0 0-109-1,0 0-8-15,81-51-24 0,-62 19 12 16,-3 1-65-1,-8-5 18-15,-1 2 25 0,-3 2 15 16,-4 9 14-16,0 6 68 0,0 9 130 16,0 4-71-1,0 4-47-15,0 0-87 0,0 14 32 16,0 18-32 0,0 12 0-16,0 14 1 0,6 6 9 15,0 7-9-15,-4-2-2 16,-2 0-39-16,0 11-134 15,0-21-70-15,-8-11-463 0</inkml:trace>
  <inkml:trace contextRef="#ctx0" brushRef="#br0" timeOffset="146177.17">17902 12182 793 0,'0'0'1493'0,"0"0"-1246"15,0 0-104-15,0 0-42 16,0 0-47-16,0 0-6 16,142-10-47-16,-80 4-2 15,6 2-57-15,21 0-195 0,-16 0-75 16,-12 0-521-16</inkml:trace>
  <inkml:trace contextRef="#ctx0" brushRef="#br0" timeOffset="146498.57">18295 12312 960 0,'0'0'801'0,"0"0"-671"16,0 0-56-16,0 0-26 15,-125 78 69-15,73-46 19 16,-2 3-75-16,-1-3 53 0,4-6-86 15,8-6 2 1,10-5 65-16,12-6-52 0,11-4-8 16,5-3-28-1,5-2 9-15,5 0 78 0,21 0-94 16,14 0 1 0,14 0 8-16,6 0-9 0,3 0-13 15,1-4-36-15,-4 1-53 16,-4-1 92-16,-6 1-161 15,-8-1-90-15,-5-6 34 0,-8 2-99 16,-11-1-327-16</inkml:trace>
  <inkml:trace contextRef="#ctx0" brushRef="#br0" timeOffset="146667.34">18395 12380 1540 0,'0'0'525'0,"0"0"-382"15,0 0 43-15,-17 133-130 16,13-80-1-16,2 2-46 16,0 1-9-16,0 10 0 15,0-16-276-15,-3-11-446 0</inkml:trace>
  <inkml:trace contextRef="#ctx0" brushRef="#br0" timeOffset="152529.73">8630 13319 111 0,'0'0'1150'0,"0"0"-822"16,0 0-241-16,0 0-14 15,0 0 62-15,0 0-9 16,0 0-19-16,0-14-29 0,0 11-55 16,0 1 78-16,0-1-80 15,0 1-5-15,0 0 67 16,-2 0-43-16,-2-1-13 15,-2-1 1-15,-5 4-16 16,-5 0 30-16,-7 0-42 0,-4 4 0 16,-6 17-8-1,0 4 14-15,-1 8-6 16,7-1 0-16,8-1 17 16,5-4 8-16,8-5-25 0,6-8-5 15,0-2-18 1,6-6 23-16,14-6-2 0,5 0-10 15,4-3-99-15,2-17 48 16,1-13-166 0,-3-4 19-16,-6-12 31 0,6-29-116 15,-8 9 0-15,-6 6-395 16</inkml:trace>
  <inkml:trace contextRef="#ctx0" brushRef="#br0" timeOffset="152717.59">8647 12927 1177 0,'0'0'492'16,"0"0"-343"-16,0 0-92 0,0 0-47 15,0 0 41 1,0 0 91-16,0 0-30 0,-21 162 50 16,19-97-93-1,2 6-18-15,0-3-51 0,0-4 31 16,0-6-24 0,0-11-7-16,4-8-66 0,-2-11-26 15,-2-6-139 1,0-7-66-16,0-10-272 0</inkml:trace>
  <inkml:trace contextRef="#ctx0" brushRef="#br0" timeOffset="153210.63">8332 13218 1557 0,'0'0'325'0,"0"0"-284"0,0 0 10 15,0 0-51 1,0 0 0-16,123 4 53 16,-72 0-52-16,5 0 6 0,4-4-7 15,0 0 15-15,-6 0-12 16,-8 0-3-16,-13 0 0 16,-10 7-10-16,-14 10 21 15,-9 12-11-15,0 9 114 16,-11 8-17-16,-10 2 69 15,4-1-102-15,3-8-54 16,8-9 28-16,6-6-31 16,0-10-7-16,14-3 0 15,9-6 24-15,9-5-14 16,-1 0-10-16,-2 0-61 0,-7-10 39 16,-3-4-51-1,-13-1 24-15,-6-6 27 0,0-1-42 16,-27-5 57-1,-4 1-23-15,-4-6 30 0,1 3 18 16,5-2 10-16,11 4 51 16,9-2 22-16,9 2-75 15,0 1 52-15,7 2-78 16,15 6-7-16,7 5-13 16,5 13-48-16,1 0-74 15,15 18-115-15,-11 10-275 0,-3-2-166 16</inkml:trace>
  <inkml:trace contextRef="#ctx0" brushRef="#br0" timeOffset="153389.79">9159 13418 1190 0,'0'0'560'0,"0"0"-479"15,0 0-19-15,0 0 60 16,0 0-29-16,3 125-37 0,1-102 2 15,0-4-58 1,3-3-18-16,4-8-98 0,-4-3-154 16,-1-5-271-16</inkml:trace>
  <inkml:trace contextRef="#ctx0" brushRef="#br0" timeOffset="153540.22">9186 13249 1879 0,'0'0'526'0,"0"0"-526"0,0 0-74 16,0 0-35-16,0 0-74 15,0 0-156-15,0 0-340 16</inkml:trace>
  <inkml:trace contextRef="#ctx0" brushRef="#br0" timeOffset="153702.34">9249 12709 1809 0,'0'0'276'15,"0"0"-237"-15,0 110 15 0,-8-46-54 16,4 9 0-16,4 35-1 16,0-18-87-16,0-14-459 0</inkml:trace>
  <inkml:trace contextRef="#ctx0" brushRef="#br0" timeOffset="154167.31">10403 12939 1633 0,'0'0'681'16,"0"0"-552"-16,0 0-129 0,0 0-21 16,0 0 12-16,0 0 9 15,13 162 109-15,-8-87-87 16,-3 3 23-16,3-1-27 15,-3-7-1-15,-2-9 1 16,0-12-18-16,0-11-33 0,0-9 32 16,0-10-154-1,-2-7-82-15,-30-12-16 16,1 0-106-16,-5-9-589 0</inkml:trace>
  <inkml:trace contextRef="#ctx0" brushRef="#br0" timeOffset="155207.73">10040 13343 1465 0,'0'0'487'0,"0"0"-299"16,0 0-94-16,0 0-17 16,0 0-71-16,138-32 10 15,-80 30-8-15,8-5 7 16,2 0-2-16,-4-8-13 16,-3-2-18-16,-5-7 5 15,-8-5-35-15,-5-2-40 16,-10-3-24-16,-6-5 8 15,-10 5 69-15,-6 5-1 16,-3 3 36-16,-8 11 117 16,0 10 63-16,0 5-66 15,0 7-68-15,-12 23-28 16,1 16 111-16,0 10-62 16,2 6-48-16,4 1 60 0,3-5-79 15,2-10 0-15,0-11 0 16,0-11 11-1,0-6-21-15,0-13 10 0,7-5-49 16,7-2 28-16,3-6-6 16,8-20-53-16,1-6-77 15,1-5-15-15,-2 5 87 16,-3 8 45-16,-4 13 40 16,-5 11 53-16,1 0-41 15,-6 11 73-15,4 13 36 0,-1 3-55 16,4-3 17-1,3-2-83-15,5-6 10 16,8-8 42-16,4-8-52 0,3 0 0 16,5-8-12-16,-5-15-58 15,-5-2 28-15,-6-5-64 16,-7 2-42-16,-11 2 121 16,-7 4 20-16,-2 10 7 15,0 7 189-15,-14 5-146 16,-3 7 12-16,-1 13-5 15,5 7-35-15,6 4 74 0,5-3-89 16,2-1 10 0,2 0-5-16,15-8 10 0,8-6-9 15,4-6-6 1,7-7 0-16,1 0-6 0,6-11 6 16,1-15-21-1,4-8 10-15,-4-8-45 0,-1-7 13 16,-3-5-52-16,-9-1-12 15,-7-2 76-15,-8 5-41 16,-9 8 72 0,-7 10 56-16,0 13 43 0,0 8 64 15,0 13-111-15,0 0-40 0,-5 13 13 16,-4 18-11 0,5 10-11-16,-1 14 27 0,3 6-30 15,2 1 55 1,-2-3-55-16,2 0 1 0,0-11 11 15,-2-5-12-15,0-14 0 16,2-7-6 0,0-10 15-16,0-8 4 0,0-4-13 15,0 0 0-15,0-18 21 16,2-11-21-16,11-12-79 16,5-1 70-16,-1 0 9 15,4 5-8-15,-1 12 8 16,2 6 0-16,2 7-4 15,1 9 4-15,6 3 0 16,1 0-7-16,3 0 20 16,3 0 5-16,-5 0-18 15,-2 3 0-15,-6 2-39 16,-9-2-9-16,-12 1-142 16,-4 3-89-16,-33 5 11 0,-12-4-23 15,-6 0-605-15</inkml:trace>
  <inkml:trace contextRef="#ctx0" brushRef="#br0" timeOffset="155374.69">11214 13207 1540 0,'0'0'540'0,"0"0"-353"16,0 0 21-16,0 0-30 16,0 0-82-16,0 0-20 15,0 0-76-15,103-86-21 16,-74 79 4-16,0 1-109 0,-4-13-100 15,-10 0-164 1,-4-3-604-16</inkml:trace>
  <inkml:trace contextRef="#ctx0" brushRef="#br0" timeOffset="155516.94">11471 12746 2268 0,'0'0'279'16,"0"0"-236"-16,0 0-43 0,6 147-2 15,-6-76-7-15,14 23-81 16,-3-16-193-16,4-16-747 0</inkml:trace>
  <inkml:trace contextRef="#ctx0" brushRef="#br0" timeOffset="155959.53">12655 12992 1570 0,'0'0'399'0,"0"0"-170"16,0 0-104-16,0 0-99 15,0 0 15-15,0 0-41 16,0 0 72-16,6 118 53 16,-2-60-108-16,3 4 9 15,0 1-15-15,0-5 2 16,1-5-5-16,-1-12-8 16,2-7-51-16,0-10 9 0,0-12-183 15,9-12-73 1,-5-10-52-16,1-14-483 0</inkml:trace>
  <inkml:trace contextRef="#ctx0" brushRef="#br0" timeOffset="156179.62">12813 12966 1064 0,'0'0'931'16,"0"0"-615"-16,0 0-257 15,0 0-14-15,0 0-26 16,0 0 26-16,33 109 29 15,-19-51-74-15,-1 7 3 16,1 0-16-16,-3-3 13 16,-3-6-90-16,-1-10-9 15,-5-11-65-15,-2-14 6 0,0-13-150 16,-13-8-175-16,-8 0-172 16</inkml:trace>
  <inkml:trace contextRef="#ctx0" brushRef="#br0" timeOffset="156457.84">12721 13387 468 0,'0'0'841'0,"0"0"-461"15,0 0-131-15,0 0 74 0,0 0-124 16,0 0-85 0,0 0-65-16,14-80-38 0,26 80-1 15,6 0-10 1,6 0-40-16,-1 0 24 0,0 0-59 16,-4 0 32-1,-7 0 43-15,-9 0 0 0,-8 0-3 16,-15 0 3-16,-8 4 0 15,0 6 34-15,-10 8-33 16,-15 8 50-16,-2 6 0 16,2 1-32-16,8-1 17 15,6-9-36-15,11-5 0 16,0-8-23-16,7-8 23 16,17-2-32-16,6-4-64 15,9-34-216-15,-8 2-199 16,-1 0-302-16</inkml:trace>
  <inkml:trace contextRef="#ctx0" brushRef="#br0" timeOffset="156599.94">13228 13298 1122 0,'0'0'1016'0,"0"0"-694"0,0 0-283 15,0 0-21 1,0 0 15-16,0 113-33 0,6-79-6 16,3-3-42-16,9-8-124 15,-1-9-119-15,-1-7-541 16</inkml:trace>
  <inkml:trace contextRef="#ctx0" brushRef="#br0" timeOffset="156769.41">13566 13295 2402 0,'0'0'474'0,"0"0"-474"0,0 0-275 16,0 0 180-16,0 0-61 15,-20 135 11 1,3-89-138-16,3 0-410 0</inkml:trace>
  <inkml:trace contextRef="#ctx0" brushRef="#br0" timeOffset="156940.26">13500 13633 1737 0,'0'0'703'16,"0"0"-607"-16,0 0-96 15,0 0-268-15,0 0-485 0</inkml:trace>
  <inkml:trace contextRef="#ctx0" brushRef="#br0" timeOffset="157647.71">14650 13207 1565 0,'0'0'371'16,"0"0"-254"-16,0 0-92 15,0 0 21-15,0 0 132 16,26 130-62-16,-10-54 32 0,-3 8-90 16,-1 4 14-16,-4-1-11 15,-1-3-22-15,-3-8 27 16,1-8-66-16,0-6 10 16,-1-16 20-16,-2-9-30 15,2-13 0-15,-1-10-2 16,-3-6-36-16,0-8 37 15,0 0-53-15,0-16-28 16,0-22-34-16,-16-19-246 16,-6-59 26-16,1 11-220 15,9 0-224-15</inkml:trace>
  <inkml:trace contextRef="#ctx0" brushRef="#br0" timeOffset="157819.66">14802 13226 1759 0,'0'0'677'0,"0"0"-536"16,0 0-16-16,0 0-98 15,135 57-26-15,-117-11 105 16,-16 9-77-16,-2 4 20 16,-11-3-28-16,-18-1-5 15,-5-8-10-15,1-7-6 16,2-8-97-16,8-9 3 16,19-14-156-16,4-6-306 15,0-3-547-15</inkml:trace>
  <inkml:trace contextRef="#ctx0" brushRef="#br0" timeOffset="163707.87">15506 13496 418 0,'0'0'1017'0,"0"0"-710"15,0 0-144-15,0 0 55 16,0 0 48-16,0 0-89 16,-16-39-6-16,16 39-56 15,0 0-91-15,0 0 82 16,0 0-92-16,0 0-5 15,0 0 34-15,0 0-42 16,0 0-1-16,0 0 0 0,9 5 23 16,15 6-28-1,7 4 5-15,8 0 0 0,5-3-18 16,3-4 18 0,2-2-34-16,2-1-29 0,-1-5-183 15,0 0-16-15,-9 0-351 16,-15 0-918-16</inkml:trace>
  <inkml:trace contextRef="#ctx0" brushRef="#br0" timeOffset="164017.57">15490 13609 725 0,'0'0'1159'0,"0"0"-802"0,0 0-264 16,0 0 39-16,0 0-13 16,0 0-68-16,0 0 62 15,24 10-113-15,5-7 6 16,9 1 11-16,5-3-11 15,3-1-4-15,4 0-2 0,-2 0-44 16,-5 0-7 0,-1 0-194-16,-11 0-265 0,-10 0-202 0</inkml:trace>
  <inkml:trace contextRef="#ctx0" brushRef="#br0" timeOffset="164218.25">15820 13323 1827 0,'0'0'720'0,"0"0"-623"0,-73 120-97 16,30-48 0 0,-2 10 18-16,-2 7-18 0,5-3-24 15,-3 20-38-15,12-22-223 16,11-24-398-16</inkml:trace>
  <inkml:trace contextRef="#ctx0" brushRef="#br0" timeOffset="165030.31">16837 13307 1776 0,'0'0'702'15,"0"0"-476"1,0 0-211-16,0 0 1 16,0 0 78-16,0 0-40 15,0 0 12-15,-2 0-66 0,2-9 7 16,8-10-41-16,3-9 34 15,1-5-27-15,-4-3 20 16,1-4-49-16,-3 2 55 16,0 4-49-16,-2 7 50 15,-4 8-17-15,2 7 29 16,-2 8-12-16,0 4 26 16,0 0-14-16,0 0-7 15,0 9-5-15,0 20 0 16,0 14-23-16,0 8 23 15,0 9-4-15,0 3-7 0,0-3-50 16,0-2-52 0,2 0-160-16,3-14-257 0,-3-14-343 0</inkml:trace>
  <inkml:trace contextRef="#ctx0" brushRef="#br0" timeOffset="165218.91">16602 13578 1852 0,'0'0'337'16,"0"0"-301"-1,0 0 5-15,0 0-41 0,116 5 68 16,-51-5-60 0,6 0 5-16,7 0-13 0,-4 0-87 15,8-1 10 1,-19-1-179-16,-16 2-405 0</inkml:trace>
  <inkml:trace contextRef="#ctx0" brushRef="#br0" timeOffset="165636.97">16941 13798 1881 0,'0'0'360'0,"0"0"-239"15,0 0-111-15,-156 82-10 0,98-48 63 16,2 0-28-1,8-3 25-15,7-8-60 16,16-9 6-16,10-4 14 16,11-6-3-16,4-4-17 0,4 0 39 15,21 0-33 1,10 0 11-16,9 0-17 0,10-4 0 16,2 0-25-1,2 3 25-15,2-4-27 0,1 4 21 16,-8-1-38-1,-4 2-4-15,-6 0-149 16,-4 0-105-16,-10 0-69 16,-10 0-544-16</inkml:trace>
  <inkml:trace contextRef="#ctx0" brushRef="#br0" timeOffset="165839.29">16993 13810 1722 0,'0'0'657'0,"0"0"-535"0,0 0-88 15,0 0-33-15,-3 112 106 16,-1-50-83-16,-6 15-24 0,0-1 49 16,-4-1-49-16,5-8-44 15,7-1-93-15,2-20-197 16,0-17-206-16</inkml:trace>
  <inkml:trace contextRef="#ctx0" brushRef="#br0" timeOffset="166037.84">17882 13694 2680 0,'0'0'0'16,"0"0"-759"-16</inkml:trace>
  <inkml:trace contextRef="#ctx0" brushRef="#br0" timeOffset="178669.55">8364 15466 1215 0,'0'0'594'0,"0"0"-375"16,0 0-56-16,0 0-24 16,0 0-20-16,0 0-67 15,2-34-18-15,0 26 24 16,2 2-1-16,-1-3 23 16,-3 6-4-16,2-1-14 15,-2-3-6-15,2-2-29 16,2-3-21-16,5-2 8 15,3-4-14-15,1-4-1 0,5-7-11 16,2 4-12 0,0 3 15-16,-2-4 0 0,-3 8 7 15,-3 4 1 1,-4 3 1-16,-3 8-1 0,-3-1 1 16,-2 4-1-1,0 0 1-15,0 0-1 0,0 7-10 16,0 22 10-16,0 11 2 15,-13 6-2-15,-3 8 2 16,-4 2 4-16,2-6-5 16,2-1-1-16,3-14-54 15,4-4-109-15,9-13-90 16,0-8-298-16,0-7-533 0</inkml:trace>
  <inkml:trace contextRef="#ctx0" brushRef="#br0" timeOffset="178921.31">8176 15165 1182 0,'0'0'859'0,"0"0"-686"0,0 0-101 16,0 0 55-16,0 0 52 0,0 0-62 15,0 0-63 1,99-14-2-16,-39 14-26 0,6 0-25 16,5 0 12-1,0 0-13-15,14 0-100 0,-18 3-171 16,-15 2-328-16</inkml:trace>
  <inkml:trace contextRef="#ctx0" brushRef="#br0" timeOffset="179609.53">8691 15337 1181 0,'0'0'693'0,"0"0"-524"15,0 0-124 1,0 0-37-16,0 0 99 16,0 0 34-16,2 104-52 15,-2-69-28-15,0-3-26 0,-4-2-1 16,-1-11 5-16,1-1-25 16,2-13-13-16,0-2 12 15,2-3-3-15,0 0 29 16,0-21-39-16,17-7-46 15,5-12 1-15,5-4 20 16,2 0 0-16,-4 8 25 16,-6 10 0-16,-5 10 42 0,-7 13-21 15,-5 3 17 1,-2 0 7-16,0 17-39 0,0 10 57 16,0 4 26-16,0 1-38 15,0-2-33-15,0-5-18 16,4-4 9-16,15-5-2 15,5-2-7-15,5-7-7 16,9-7 6-16,4 0-21 16,3-19-4-1,1-8-31-15,-3-10-61 0,-3-7 60 16,-7-4 0-16,-8 3 28 16,-7-4 18-16,-7 9 12 15,-7 9 22-15,-4 16 98 16,0 7 0-16,0 8-61 15,0 0-59-15,0 9-5 0,-6 18 5 16,2 13-1 0,1 4 1-16,3 4-6 0,0 2 6 15,-2 0 1 1,-1-1 5-16,-3-10-7 0,-3-2 1 16,-2-7-30-16,-3-8-53 15,-3-12-45-15,-12-10-33 16,2-10-141-16,2-14-381 0</inkml:trace>
  <inkml:trace contextRef="#ctx0" brushRef="#br0" timeOffset="179780.13">9025 14703 2307 0,'0'0'506'15,"0"0"-409"-15,0 0-97 16,0 0 1-16,-42 143-1 0,17-27 6 15,3 31-6-15,11-4-12 16,7-38-267-16,4-44-886 16</inkml:trace>
  <inkml:trace contextRef="#ctx0" brushRef="#br0" timeOffset="180488">10040 15325 1371 0,'0'0'919'0,"0"0"-732"16,0 0-146-16,0 0-6 15,0 0 11-15,0 0 16 16,0 0-20-16,35-5-25 16,-3 15-16-16,7 4 3 15,4 4-4-15,-1 3 0 16,-2-4 4-16,-7 5-3 0,-8 2-1 16,-11 6 12-1,-14 10 9-15,-12 10 16 0,-30 9-10 16,-18 3-3-16,-9 0 3 15,-3-12-26-15,6-6 5 16,10-12 16-16,16-12-12 0,13-6 10 16,16-10-14-1,11 1 4-15,0 0 4 0,22-1-8 16,21 1 6 0,11-1 1-16,8-3-12 0,5 2 5 15,-5-3-6 1,-2 0-37-16,5 0-138 15,-14 0-197-15,-13-8-418 0</inkml:trace>
  <inkml:trace contextRef="#ctx0" brushRef="#br0" timeOffset="180723.31">10677 15709 1726 0,'0'0'655'16,"0"0"-517"-1,0 0-44-15,0 0 39 0,0 0-62 16,0 0-23 0,132 22-25-16,-85-12-13 0,-3-2-10 15,-6 4-149 1,-11 6-88-16,-14-4-296 0,-13 0-407 0</inkml:trace>
  <inkml:trace contextRef="#ctx0" brushRef="#br0" timeOffset="180906.95">10661 15899 235 0,'0'0'1878'16,"0"0"-1414"-16,0 0-396 0,0 0 20 16,0 0-24-1,0 0-50-15,148 10-14 16,-46-10-172-16,-13 0-384 15,-6 0-589-15</inkml:trace>
  <inkml:trace contextRef="#ctx0" brushRef="#br0" timeOffset="181909.78">11921 15441 2147 0,'0'0'569'0,"0"0"-493"16,0 0-44-16,0 0-32 16,125-46 8-16,-67 25-7 15,0-9 0-15,-3 2 6 0,-1-4-7 16,-9-4-10 0,-12 0-10-16,-8 6 2 15,-12-5 6-15,-9 12 12 16,-4-4 3-16,0 8 11 0,0 7-13 15,-4 1 15-15,2 7-1 16,0 4-15 0,2 0-1-16,0 20-32 0,0 16 19 15,0 16 14-15,0 10 1 16,-5 5 30-16,-1 5 5 16,-6-2-13-16,-1-6 11 15,-3-6-19-15,1-12-5 16,-1-11 0-16,5-9-9 15,-1-12 5-15,6-8 11 16,1-6-10-16,1 0 11 16,4-16-18-16,0-18-36 15,0-11-19-15,21-5-72 0,10-2-7 16,4 6 65-16,3 10 38 16,-3 14 31-16,-3 18 8 15,-3 4 7-15,-7 4 16 16,-4 22 27-16,-7 6 9 15,-4-2 0-15,-5 3-29 16,-2-8-14-16,0-4-15 16,0-9-8-16,0-7 5 0,0-5 0 15,0 0 3 1,14-1-9-16,3-22-84 0,10 1-107 16,4-4 93-1,2 4 37-15,-1 8 25 0,-10 10 36 16,-4 4 26-16,-5 4 43 15,-8 22-5 1,-3 2-28-16,-2 7-34 0,0 1-2 16,0-4-82-16,2-6-176 15,5-16-582-15</inkml:trace>
  <inkml:trace contextRef="#ctx0" brushRef="#br0" timeOffset="182101.93">13130 15409 215 0,'0'0'2254'16,"0"0"-1796"-16,0 0-418 0,0 0-40 16,0 0 2-16,0 0-4 15,133 13 2-15,-54-9-48 16,-13-4-177-16,-3 0-402 0</inkml:trace>
  <inkml:trace contextRef="#ctx0" brushRef="#br0" timeOffset="182689.4">14019 15254 1472 0,'0'0'355'16,"0"0"-235"-16,0 0-51 15,0 0 19-15,0 0-34 16,0 0 78-16,0 0-3 0,11 112-42 16,-11-63-21-1,0-2 34-15,0 3-9 0,-5-1-27 16,1-3-31-16,-2-6-17 15,1-1-1 1,0-8-14-16,1-10-1 0,1-1 0 16,1-8 0-1,2-5-38-15,0-5-88 0,0-2-26 16,0-9-53-16,0-8-53 16,0-13-574-16</inkml:trace>
  <inkml:trace contextRef="#ctx0" brushRef="#br0" timeOffset="182910.05">14044 15170 1515 0,'0'0'392'16,"0"0"-145"-16,0 0-48 0,0 0-98 15,129-16-18-15,-105 44-14 16,-6 3 10-16,-7 14-23 15,-11 1-21-15,0 7-12 16,-11-4-15-16,-16-1-8 16,-4-3-9-16,-1-10-139 15,3-4-69-15,10-13-265 16,7-8-403-16</inkml:trace>
  <inkml:trace contextRef="#ctx0" brushRef="#br0" timeOffset="183147.91">14304 15480 810 0,'0'0'1217'0,"0"0"-1022"15,0 0-109-15,0 0 4 0,0 0 5 16,-9 104-30-16,22-92 8 16,14-12 11-16,4 0-42 15,0-3-26-15,-2-15-16 16,-8-12-23-16,-10 1 5 15,-11-5-43-15,0 6 27 16,-18 3-2-16,-17 5-25 0,-31 20-78 16,11 0-166-1,2 13-447-15</inkml:trace>
  <inkml:trace contextRef="#ctx0" brushRef="#br0" timeOffset="184049.28">11994 15862 1433 0,'0'0'541'0,"0"0"-378"15,0 0-1 1,0 0 12-16,0 0-54 0,0 0-33 16,0 0-65-16,65 3-15 15,-24 6-5-15,7-2 5 16,15 3-2-16,11 5 13 15,10-8-17-15,12 7 9 16,23-5 5-16,20 0 3 16,27 0 0-16,7-4-17 15,-1 4 8-15,-7-6-1 16,-14-1-1-16,3 3 0 16,-3-5-7-16,-5 0-8 15,-10 0 8-15,-23 0 0 16,-26 0 0-16,-25 0 1 0,-8 0-1 15,2 0 0-15,-2 0 2 16,-4 2-1 0,-13 4 8-16,-13-2-9 0,-13 0 0 15,-8-3-33-15,-3 7-151 16,-21 1-65-16,-1-8-236 0</inkml:trace>
  <inkml:trace contextRef="#ctx0" brushRef="#br0" timeOffset="184644.66">11587 16624 1465 0,'0'0'920'16,"0"0"-693"-16,0 0-149 16,0 0-25-16,0 0 47 15,113 39-43-15,-62-15-24 0,5 10-12 16,0 3-7-16,-2 3-13 15,-3-8 0-15,-2 4-1 16,-5-7-2-16,-1 0-143 16,3-7-141-16,-7-10-216 15,-8-6-414-15</inkml:trace>
  <inkml:trace contextRef="#ctx0" brushRef="#br0" timeOffset="184957.99">12465 16276 137 0,'0'0'1785'0,"0"0"-1509"15,0 0-226-15,0 0-43 16,0 0 27-16,0 0 49 15,-24 107 58-15,3-35-25 16,-1 13-29-16,-2-1-5 16,-5 6-34-16,0-6-32 15,2-4-10-15,7-12 0 0,5-15-6 16,3-7-32-16,10-17-68 16,2-7-53-16,0-22-46 15,2 0-125-15,12 0-256 0</inkml:trace>
  <inkml:trace contextRef="#ctx0" brushRef="#br0" timeOffset="185447.91">12467 16325 905 0,'0'0'919'16,"0"0"-673"-1,0 0-134-15,0 0 22 0,0 0-6 16,0 0-41-16,0 0-21 16,59-5-2-16,-28 5-11 15,11 0 4-15,14 5-8 16,17-1-8-16,30-4 20 15,28 0-31-15,25 0-20 16,-11-9 13 0,-29 1-13-16,-34 7-3 0,-20-3-7 15,10-1 0-15,9 5 4 16,7 0-4-16,-7 0 0 0,-3 0-2 16,-7 0 2-1,-6 5 0-15,-3 0-6 0,-2 3 6 16,-2 1 0-16,0-6 0 15,3-1 0-15,-1-2-3 16,2 0 9-16,5 0-12 16,-1 0 3-16,2-4-33 15,-3-1-32-15,-5 0-76 0,-6-4-24 16,-10 5 3 0,-13-1-70-16,-20 1-10 15,-9 4-160-15,-2 0-1072 0</inkml:trace>
  <inkml:trace contextRef="#ctx0" brushRef="#br0" timeOffset="186039.53">12748 16682 1780 0,'0'0'357'15,"0"0"-268"1,0 0-80-16,0 0 13 16,0 0 18-16,0 0 26 15,0 0 40-15,0 134-23 0,0-76-15 16,0 0-3-16,0 9 11 16,-2-4-5-16,-5-1-24 15,3 0-25-15,-1-4-12 0,1-3-8 16,-1-11 5-1,1 0 0-15,2-11-7 0,0-12-16 16,2-3-56 0,0-10-89-16,0-8-3 0,0 0-8 15,0-44-29 1,0 0-392-16,0-10-860 0</inkml:trace>
  <inkml:trace contextRef="#ctx0" brushRef="#br0" timeOffset="186259.55">12798 16758 1107 0,'0'0'925'16,"0"0"-736"-16,0 0-149 15,0 0-25-15,0 0 63 16,117-22 11-16,-99 48 9 16,-7 6-15-16,-6 8-42 15,-5 4 12-15,0-4-8 16,-16 0-18-16,-11-4-15 15,-4 1-12-15,0-6-9 0,2-9-81 16,4-3-70 0,8-11-197-16,7-8-393 0</inkml:trace>
  <inkml:trace contextRef="#ctx0" brushRef="#br0" timeOffset="186539.29">13078 16980 1478 0,'0'0'542'0,"0"0"-447"15,0 0-33-15,0 0 30 16,0 0-11-16,-51 113 7 0,51-95-35 16,6-1-8-16,17-7-23 15,3-6 3 1,3-4-16-16,0 0-9 15,-6-18-41-15,-8-3 5 0,-11-8 0 16,-4 7-19-16,0-4 32 16,-21 8 23-16,-4 4 0 15,-4 7-42-15,-4 7-150 16,8 0-185-16,7 0-922 0</inkml:trace>
  <inkml:trace contextRef="#ctx0" brushRef="#br0" timeOffset="186818.86">13523 16718 2080 0,'0'0'316'16,"0"0"-297"-16,0 0-10 15,0 0-6-15,0 0 67 16,-104 156 13-16,91-94-5 16,8 1-19-16,5-5-38 15,0-4-13-15,7-4-8 16,10-11-87-16,17-8-93 0,-7-9-321 16,-3-12-658-16</inkml:trace>
  <inkml:trace contextRef="#ctx0" brushRef="#br0" timeOffset="187119.66">13575 17137 897 0,'0'0'1236'0,"0"0"-983"16,0 0-198-16,0 0-20 15,0 0 2-15,0 0-8 0,35-103-29 16,-19 73-23-1,2-1-12-15,-2-1-1 0,-3-3 19 16,-2 12 17 0,-4 0 6-16,-1 11 70 0,-3 6 44 15,-1 6-44 1,-2 0-43-16,0 6-33 0,0 20 1 16,0 15 21-16,0 2-4 15,0 7-18-15,-7 0-27 16,5-2-94-16,2-3-88 15,0-13-277-15,0-15-597 0</inkml:trace>
  <inkml:trace contextRef="#ctx0" brushRef="#br0" timeOffset="187312.3">13764 17058 1452 0,'0'0'842'0,"0"0"-675"0,0 0-141 15,0 0-25-15,0 0-1 16,143-42-15-16,-89 34-95 16,21 4-72-16,-13-1-174 15,-8 0-538-15</inkml:trace>
  <inkml:trace contextRef="#ctx0" brushRef="#br0" timeOffset="187558.7">14310 16892 1716 0,'0'0'351'0,"0"0"-260"16,0 0-60-1,0 0 42-15,0 0-18 0,0 0-45 16,0 0 67 0,-2 72-25-16,0-32-6 0,0 4-25 15,0 4 4-15,-1 7-6 16,-1-1-17-16,2-1-1 15,-2 0 9-15,2-7-9 16,-1-2-1-16,3-8-3 16,-3-9-34-16,3-5-24 15,0-9-37-15,0-4-93 16,0-9-41-16,0 0-36 0,0-13 25 16,0-9-975-16</inkml:trace>
  <inkml:trace contextRef="#ctx0" brushRef="#br0" timeOffset="187812.31">14326 16892 1463 0,'0'0'566'0,"0"0"-384"0,0 0-3 16,0 0-22-16,0 0-27 15,0 0-62-15,121-67-41 16,-104 76-6-16,-1 9 10 15,-5 8 19-15,-6 6 12 16,-5 4-41-16,0 5-1 16,-14-2-13-16,-10 1 1 0,-3 0-8 15,1-4-16 1,-1-9-62-16,4-1-71 0,9-12-137 16,6-6-226-1,6-8-365-15</inkml:trace>
  <inkml:trace contextRef="#ctx0" brushRef="#br0" timeOffset="188096.22">14576 17016 1617 0,'0'0'479'0,"0"0"-413"0,0 0-40 0,0 0 94 15,0 0 6 1,0 0-14-16,0 0-38 0,-17 126-10 15,21-103-33-15,11-5-10 16,5-6 18-16,5-10-30 16,-3-2-2-16,0 0-7 15,-1-11-34-15,-11-6-8 16,-5-10-28-16,-5 5 12 16,0-2 40-16,0 7 8 15,-13 0-24-15,-1 3-121 16,3 4-200-16,5 3-443 0</inkml:trace>
  <inkml:trace contextRef="#ctx0" brushRef="#br0" timeOffset="188302.31">14917 16802 962 0,'0'0'1371'16,"0"0"-1118"-16,0 0-186 0,0 0 13 15,0 0 25-15,38 152-25 16,-38-98-38-16,-4 8-22 16,-19 1-20-16,-3-5-26 15,-8 0-115-15,-13 0-64 16,7-10-92-16,5-16-302 0</inkml:trace>
  <inkml:trace contextRef="#ctx0" brushRef="#br0" timeOffset="189242.2">15294 15881 1796 0,'0'0'628'0,"0"0"-455"0,0 0-69 16,0 0-41-16,0 0-25 15,0 0-32-15,0 0 63 16,46 109-24 0,-32-70-35-16,1-2-2 0,-3-11-7 15,1-6 7-15,-4-8 4 16,0-8-12-16,-5 1 12 16,1-5-12-16,-1-5-2 15,0-21 1-15,1-14-95 16,0-14-11-16,2-9 72 0,3-8-27 15,2 4 5 1,1 4 54-16,5 14 3 16,-3 13 109-16,1 10 10 15,2 8-13-15,4 8-23 0,7 6-52 16,7 1-24 0,11 3 2-16,4 0-9 0,7 0 1 15,2 7 0-15,0-1-1 16,-6-2-18-16,-5 0-86 15,-5 2-180-15,-12-2-215 0,-14 0-402 16</inkml:trace>
  <inkml:trace contextRef="#ctx0" brushRef="#br0" timeOffset="189708.03">15820 15945 1487 0,'0'0'600'0,"0"0"-441"16,0 0-92-16,0 0-24 16,0 0 98-16,0 0 1 15,-9 113-57-15,3-79-32 16,-2-2-24-16,4-11-8 15,2-6-4-15,-1-7-17 0,3-4 17 16,0-4-8 0,0 0 11-16,0-7-9 0,14-20-11 15,6-9-93 1,7-10-38-16,-3-2 63 0,1 3-25 16,-8 14 93-1,-5 12 3-15,-8 12 130 0,-4 7-59 16,0 7-56-16,0 21-3 0,0 11 54 15,-2 7-11 1,2-2-4-16,0-2-12 0,20-2-15 16,9-6-15-1,12-6-5-15,7-7-2 16,6-7-5-16,2-5-60 16,17-5-106-16,-15-4-117 15,-11 0-327-15</inkml:trace>
  <inkml:trace contextRef="#ctx0" brushRef="#br0" timeOffset="194979.53">18862 11427 371 0,'0'0'758'0,"0"0"-657"16,0 0-67-16,0 0 63 15,0 0-12-15,0 0 39 16,0 0 14-16,-2-26-52 15,2 25-1-15,0-3 34 0,-2 0 4 16,2 0-52 0,-2-1 6-16,0 1 22 0,2 1-38 15,-3-1-26 1,3 1 26-16,0 3-43 0,0 0-16 16,0 0 9-16,0 0-11 15,0 0-1-15,0 0-1 16,0 0 2-16,0 0 0 15,0 0-1-15,0 0-5 16,-2 0 4-16,2 0-11 16,-4 4 4-16,2 13-2 15,-2 7 10-15,-2 4 1 16,2 4 0-16,0 0 0 16,-1 0 1-16,1-1 9 15,0 1 7-15,-1-3-8 16,0 1 8-16,1-1-9 0,-1-1-7 15,3-2 10-15,-2-1-5 16,2 0-5 0,0 1 3-16,-1 1-4 0,1-1 0 15,0 0 2-15,-1 1-2 16,-1 1 0-16,-1-2 5 16,3 0-4-16,0-2 0 15,0 1 0-15,0-6-1 16,2 4 1-16,-2-4 0 15,2 4-1-15,0 1 0 16,-3 0 0-16,1-1 0 16,2 3 1-16,-2-3-1 15,2 1 1-15,0-1-1 0,0 2 0 16,0 1 0-16,0 1 0 16,0-4 0-16,0 3-3 15,0-1 3-15,0-2 1 16,0 3-1-16,0 1 0 15,0 1 1-15,0 4 0 16,0 0-1-16,0 2 0 16,0 2 0-16,-7 0 1 15,0 0-1 1,1 1-1-16,1-2 0 0,1 0 0 0,-1 0 0 16,0 2-6-1,3 1 7-15,-2 0 1 16,0 2-1-16,-1-1 0 0,3 0 1 15,0 1-1 1,0 1 0-16,2-4 0 0,0 3 0 16,0 1 0-16,0-3 0 15,0 3 0-15,0-4 0 16,0 1 1-16,0-2-2 16,0-1 1-16,0 1 0 15,0-3 1-15,0 4 6 16,0 1-7-16,0 0 0 15,0 2 1-15,0-1-2 0,0 2 0 16,0-1 1 0,2 2 0-16,2 0 1 0,-1 2-2 15,-1 5 1 1,0 1-1-16,0 4 0 0,2 2-6 16,-2 2 7-16,1 5 0 15,-3-2 0-15,2 8 0 16,-2-5-1-16,3 6 1 15,1 0 0-15,-2 2 0 16,1 4 0-16,-1-4 0 16,-2 1-6-16,0 2 6 15,0-5 6-15,0-1-6 16,0 5 0-16,-2-3-5 16,-5 3-16-16,-3 2-10 0,2-1-7 15,1 1 12 1,1-4-8-16,-4 2 25 0,2-6 9 15,-1 3-10-15,-3 1 9 16,2-2 1 0,-1 2 1-16,-1-4-1 0,3 2 0 15,-1 3 0 1,0-3 0-16,1-2 0 0,1-1 0 16,0 4 0-16,2-4 38 15,-1-4-16-15,1 0-21 16,1-1 10-16,1 4 8 15,-3-2 13-15,2 3-18 16,-3 5-5-16,-1 2-7 16,-3 2 11-16,-1 10 10 15,-7-2 0-15,-3 1-11 0,0 1-6 16,-4-6-5 0,2-10 0-16,5-11-1 0,7-9-11 15,6-20-50-15,7-16-110 16,0-14-353-16,0 0-901 0</inkml:trace>
  <inkml:trace contextRef="#ctx0" brushRef="#br0" timeOffset="196646.61">19159 11350 1300 0,'0'0'478'0,"0"0"-450"16,0 0-28-16,0 0-3 15,0 0 3-15,120 22 25 16,-68-21 30-16,6 2 17 15,11-3-6-15,6 0-13 16,8 0-12-16,8 0 53 0,3 0-23 16,1 0-55-1,6 0-8-15,0 0-7 0,-1 0-1 16,3 2 1 0,-3 1 0-16,-2 4 0 0,0-3-1 15,0 0 1-15,-4 0 8 16,-1 0 0-1,-3-3 1-15,-1 1 5 0,-2 1-13 16,-3 1 8-16,3-2 5 16,-2 1-14-16,0 0 13 15,0 1-14-15,-1-3 0 16,-4 2 10-16,3-1 7 16,-6-2-8-16,4 2 0 15,-3 0-8-15,2-1 0 16,1 4 8-16,1-3-8 15,0-2-2-15,3 0 2 16,20 0 9-16,24 0 9 16,25 0 50-16,11 0 3 15,-6 0-43-15,-8 0-28 0,-15 0 12 16,5 0-12-16,3 2-1 16,1 2 7-16,0 0-7 15,-2-2 0-15,-3 2 0 16,-4-4-7-16,0 0 7 15,0 0-1-15,-2 0 1 16,2 0 0-16,-3 0 0 16,-1 0 0-16,-2 0 0 15,-1 0-7-15,-2 0-8 16,-1-2-2-16,-3 2 17 16,0-2 0-16,-1 2-10 15,-1-2 10-15,1-1-1 16,1 0 2-16,2-1-2 0,4-1-5 15,0 3 6 1,3-1 2-16,6 3-2 0,0-2 6 16,7 0-6-16,0-1 0 15,2 2 6-15,5-3-6 16,2 1-10-16,2 0 9 16,0-1-5-16,5-1 5 15,-1 2 1-15,-4 0 0 16,0 3 1-16,-5 0-1 15,-1 0 0-15,-3 0 0 16,0 0 0-16,-5 3-5 16,6 0 4-16,1 2 2 0,3-3-1 15,4-2 1-15,-3 0-1 16,-3 0 7-16,-3 0-7 16,-4-9 0-16,-7 0 0 15,-4-4 1-15,-24 3-2 16,-18 1 3-16,-24 3-3 15,-3-2 1-15,4 1-10 16,4-3-63-16,-2 0-33 16,-13-6-60-16,-21 2-123 15,-21 2-486-15</inkml:trace>
  <inkml:trace contextRef="#ctx0" brushRef="#br0" timeOffset="198006.83">19295 12108 1783 0,'0'0'507'0,"0"0"-430"16,0 0-23-16,0 0 63 16,0 0-81-16,0 0 3 15,0 0 26-15,98-74-26 16,-67 50-27-16,3-7 1 16,-1-1-12-16,0-2-1 15,-1-2-23-15,-5-1-23 16,-5 6 26-16,-7 2-1 0,-3 5 5 15,-8 8 16-15,-4 5 6 16,0 4 33-16,0 6 10 16,0-2-22-16,0 3-13 15,0 0-14-15,-4 0-1 16,-4 0-13-16,0 19-17 16,-5 12 13-16,-5 20 18 15,0 11 12-15,-4 14 13 16,1 6-5-16,2 2 11 15,1-1 3-15,-3-3-4 16,2-8-6-16,-4-6-4 16,1-11 3-16,-1-9 1 15,4-12-16-15,-1-10-1 16,4-11 4-16,0-6-10 16,3-7 11-16,2 0-2 0,2-20 5 15,5-16-13-15,4-14-2 16,0-8-45-16,22-7 10 15,14 1 10-15,4 6 4 16,5 12-3-16,1 10 8 16,-6 13 8-16,-4 14 8 15,-5 9 0-15,-9 0 7 16,-2 20-6-16,-5 11 20 16,-5 6-3-16,-6-1-6 15,-4 0 6-15,0-8-18 0,0-8 6 16,0-6 0-1,0-8-5-15,0-6-1 16,0 0 0-16,9-8 0 0,11-20-44 16,7-9-177-16,9 0 111 15,-3 3 79-15,-4 10 31 16,-6 13 37-16,-8 11 2 16,-6 9-18-16,-4 21 37 15,-5 10-5-15,0 2-14 16,0 1-8-16,0-2-29 15,2-7-2-15,4-7-36 16,5-12-91-16,16-15-54 16,0 0-118-16,-2-6-316 0</inkml:trace>
  <inkml:trace contextRef="#ctx0" brushRef="#br0" timeOffset="198234.7">20189 11988 1818 0,'0'0'484'16,"0"0"-410"-16,0 0 44 15,0 0-37-15,0 0-2 16,0 0-7-16,120 39-35 16,-72-23-25-16,0-2-12 15,-3 0 0-15,-5-3-94 16,-7-1-69-16,-19-1-160 15,-10 2-242-15,-4-4-566 0</inkml:trace>
  <inkml:trace contextRef="#ctx0" brushRef="#br0" timeOffset="198425.14">20166 12163 1515 0,'0'0'614'0,"0"0"-448"16,0 0-123-16,0 0 41 15,0 0 37-15,0 0-57 16,170 21-64-16,-95-18-50 15,35-3-65-15,-19 0-233 16,-10 0-744-16</inkml:trace>
  <inkml:trace contextRef="#ctx0" brushRef="#br0" timeOffset="198950.84">21185 11909 1543 0,'0'0'349'0,"0"0"-223"16,0 0-88-16,0 0 10 16,0 0 90-16,0 0 11 15,13 113-27-15,-13-78-45 16,0 0-29-16,0-10-24 15,0-4 8-15,0-9-15 16,0-7-5-16,0-2-12 0,0-3 17 16,0 0 16-16,0-11-1 15,17-14-32-15,3-10-134 16,6-4 64-16,5 1-12 16,0 4 21-16,0 9 52 15,-6 13 9-15,-7 12 33 16,-5 0 19-16,-5 20 23 15,-6 10 9-15,-2 4-12 16,0-2-17-16,0-2-20 16,-2-7-21-16,-4-9-13 15,2-7-1-15,4-3 6 16,0-4 10-16,0 0 6 16,0-7-22-16,14-15-37 0,13-11-112 15,6-1 85 1,7-4 12-16,2 4 35 0,1 6 17 15,1 9 104-15,1 8 14 16,-5 11-45-16,-2 0-35 16,-3 8-17-16,-8 16-11 15,-2 6-10-15,-5 2 0 16,-7 1-13-16,-1-3-69 16,-10-5-109-16,-2 1-80 15,0-8-225-15,-10-5-409 16</inkml:trace>
  <inkml:trace contextRef="#ctx0" brushRef="#br0" timeOffset="199175.71">21179 12214 1938 0,'0'0'617'0,"0"0"-456"16,0 0 5-16,0 0-34 15,0 0-68-15,120 0-34 16,-57 0-15-16,8 0-14 16,2 0-2-16,3 0-8 15,-5 0-34-15,-6 4-90 16,2 8-213-16,-18-2-264 16,-16 0-394-16</inkml:trace>
  <inkml:trace contextRef="#ctx0" brushRef="#br0" timeOffset="199650.04">21281 12555 584 0,'0'0'1400'16,"0"0"-1246"-16,0 0-154 16,0 0 22-16,0 0 88 0,-6 122 39 15,1-94-48-15,3-2-43 16,-3-4-29-16,3-8-20 16,0-6 2-16,2-6-11 15,0-2 18-15,0 0 21 16,0-18-39-16,14-15-109 15,10-6-16-15,10-9-57 16,1 2-68-16,1 3 126 16,-7 14 124-16,-7 11 279 15,-11 14-69-15,-5 4-131 16,-6 9 10-16,0 18 17 16,0 7 1-16,0 2-16 15,0 0-18-15,17-2-40 16,7-2-21-16,14-6 14 15,10-8-19-15,10-6-7 0,5-8-45 16,26-4-157 0,-17-12-165-16,-10-5-422 0</inkml:trace>
  <inkml:trace contextRef="#ctx0" brushRef="#br0" timeOffset="200003.76">22458 12258 1560 0,'0'0'677'16,"0"0"-452"-16,0 0-16 16,0 0-17-16,0 0-57 15,0 0-74-15,0 0-43 16,111 0-18-16,-72 0 0 0,-6 0-15 15,-4 0-67-15,-18 6-125 16,-11-3-263-16,0 0-347 0</inkml:trace>
  <inkml:trace contextRef="#ctx0" brushRef="#br0" timeOffset="200232.71">22300 12363 901 0,'0'0'1107'0,"0"0"-828"0,0 0-197 16,0 0 51-16,0 0 64 15,0 0-114-15,161 17-83 16,-70-12-101-16,-14-4-272 16,-7-1-396-16</inkml:trace>
  <inkml:trace contextRef="#ctx0" brushRef="#br0" timeOffset="200894.31">22984 12272 1741 0,'0'0'530'0,"0"0"-422"16,0 0 65-16,0 0 17 15,0 0-88-15,0 0-46 16,0 0-26-16,74 0-29 15,-19 0 5-15,17 0-5 0,13 0-1 16,26 0 1-16,30 7 11 16,35 0 7-1,11 0 10-15,0 5-19 0,-6-5 11 16,-17 1-6-16,4-2-8 16,-8 0-7-16,-6-1 0 15,-13-2 0-15,-27 3-2 16,-28-4 4-16,-26 1 4 15,-11-3-5-15,-3 3-1 16,-5-1-25-16,-7-2-57 16,-30 0-145-16,-4 0-244 15,-9 0-625-15</inkml:trace>
  <inkml:trace contextRef="#ctx0" brushRef="#br0" timeOffset="202277.1">23256 12772 1852 0,'0'0'515'16,"0"0"-460"-16,0 0 8 15,0 0 63-15,0 0-20 16,131-29-42-16,-73 9-33 15,5-8-22-15,2-2 1 0,-2-4-10 16,-8-1-1-16,-6-2-26 16,-14 4-7-16,-12 10 17 15,-10 5 17-15,-6 8 19 16,-7 6 26-16,0 4-33 16,0 0-12-16,0 12 0 15,-5 18 0-15,-6 12 3 16,-2 8 13-16,2 4-2 15,2 1-14-15,5-6 1 16,2-5-2-16,2-5-106 0,0-7-109 16,2-13-290-1,11-8-702-15</inkml:trace>
  <inkml:trace contextRef="#ctx0" brushRef="#br0" timeOffset="202637.9">24016 12683 1335 0,'0'0'504'0,"0"0"-361"16,0 0-9-16,0 0-34 16,0 0 39-16,0 0-71 15,0 0-58-15,48-54-10 16,-22 47 0-16,3 6 2 0,-5 1 27 15,-1 0 19-15,-7 13-8 16,-12 14 9-16,-4 7 17 16,-10 9-2-16,-25 3 1 15,-9 2-23-15,-3-4-3 16,0-7-5-16,9-6-16 16,14-11-18-16,10-8 8 15,14-4-8-15,0-4 0 16,25 2-1-16,15-4 1 15,7-2-33-15,7 0-76 16,4-2-110-16,15-21-109 16,-13 0-177-16,-8 0-532 0</inkml:trace>
  <inkml:trace contextRef="#ctx0" brushRef="#br0" timeOffset="202887.75">24554 12759 1502 0,'0'0'556'0,"0"0"-381"15,0 0-70-15,0 0 12 16,0 0 37-16,0 0-28 16,-76 122-45-16,76-81-38 15,0-5-23-15,13-4-7 16,19-10 2-16,7-5-2 16,11-14 5-16,4-3-17 15,-4-3-1-15,-5-22-9 0,-11-5-9 16,-12-5-19-16,-15 0-38 15,-7-4 20 1,-10 6 26-16,-19 5-26 16,-28 11-62-16,8 9-124 0,1 8-328 15</inkml:trace>
  <inkml:trace contextRef="#ctx0" brushRef="#br0" timeOffset="214721.31">23040 12046 1538 0,'0'0'389'16,"0"0"-196"-16,0 0 9 15,0 0-52-15,0 0 2 16,0 0-31-16,-2-12-50 16,2 9-33-16,0 3-14 15,0 0 5-15,0 0 15 16,0 0 14-16,0 0-3 15,0 0-2-15,0 0-13 0,0 0-17 16,0-2 5 0,0 0-7-16,0-6 5 0,2-6-10 15,14-12-14 1,6-9-2-16,9-5 0 0,4-11-11 16,4-1-16-16,1-5-3 15,-5 3 18-15,-3 6-1 16,-8 7 2-16,-8 15 11 15,-9 6 7-15,-5 15-5 16,-2 5 4-16,0 0-6 0,0 28-1 16,-12 15 0-1,-3 15 1-15,-7 6 4 16,2 2-3-16,2-3-1 16,7-8 0-16,4-6-24 0,4-12-67 15,3-7-72 1,14-12-146-16,8-8-160 15,1-10-233-15</inkml:trace>
  <inkml:trace contextRef="#ctx0" brushRef="#br0" timeOffset="-214427.05">23472 11630 1813 0,'0'0'579'0,"0"0"-400"16,0 0-7-16,0 0-63 15,0 0-30-15,0 0-40 16,0 0-23-16,48-16-16 16,-13 16 2-16,3 1-2 15,2 5 1-15,-2-5 0 0,-9 1-1 16,-4-2 1-16,-10 0-1 16,-9 0 0-16,-1 0 1 15,-5 2-1-15,0 7 1 16,0 4-1-16,-7 15-19 15,-10 14 17-15,-1 13 1 16,0 5 0-16,2 2 1 16,6-6-1-16,2-4 1 15,6-9-1-15,0-6-45 16,2-8-141-16,-4-3-96 0,-3-10-216 16,1-8-276-16</inkml:trace>
  <inkml:trace contextRef="#ctx0" brushRef="#br0" timeOffset="-214237.04">23416 11971 1876 0,'0'0'669'16,"0"0"-439"-16,0 0-151 15,0 0-61-15,137-111-13 16,-70 91-5-16,4 6-13 16,20 11-168-16,-17 1-179 15,-16 2-614-15</inkml:trace>
  <inkml:trace contextRef="#ctx0" brushRef="#br0" timeOffset="-214008.61">24066 11918 1243 0,'0'0'177'15,"0"0"-24"-15,0 0 400 0,0 0-79 16,0 0-240-1,0 0-118-15,0 0-74 0,29 0-28 16,2-3-14-16,4 1-1 16,5 0-8-16,3 2-48 15,-5 0-110-15,-3 0-86 0,-6-6-107 16,-8-1-214-16,-13 0-570 16</inkml:trace>
  <inkml:trace contextRef="#ctx0" brushRef="#br0" timeOffset="-213783.87">24293 11737 1382 0,'0'0'783'16,"0"0"-547"-16,0 0-176 0,0 0-51 15,0 0-1-15,0 0 42 16,-29 126-16-16,20-66-26 16,0 2-8-16,3 10-121 15,1-14-202-15,5-15-252 0</inkml:trace>
  <inkml:trace contextRef="#ctx0" brushRef="#br0" timeOffset="-213607.17">24365 12129 738 0,'0'0'1736'16,"0"0"-1478"-16,0 0-227 0,0 0-25 15,66-102 0 1,-46 76-6-16,-2-4 13 0,2-4 1 15,-5 1-14-15,4-6-2 16,-4-1-7-16,-1 6 8 16,-4 4 0-16,-1 8 1 15,-1 9 55-15,-6 9-7 16,0 4-35-16,-2 0-13 16,0 22-8-16,0 14 8 15,0 13 7-15,-7 5-7 16,-2 2 0-16,0-6 0 15,5-5-67-15,4-6-130 16,0-11-79-16,8-12-386 0</inkml:trace>
  <inkml:trace contextRef="#ctx0" brushRef="#br0" timeOffset="-213147.67">24828 11717 523 0,'0'0'1206'16,"0"0"-910"-16,0 0-115 0,0 0 8 16,0 0 46-1,0 0-56-15,0 0-94 0,-23-24-31 16,23 24-17-16,0-4-25 15,9-1-12-15,7 1-10 16,2 3-11-16,0 1 4 16,-4 0 5-16,-6 3 5 15,-8 22 7-15,0 8 0 16,-22 14 27-16,-16 5 6 16,-2 0 6-16,-1-4-5 15,10-11-10-15,9-5-14 16,13-11-10-16,9-4 0 15,0-6 2-15,14 0-2 16,7-4 7-16,4-2-7 16,0-3-2-16,-7-1 1 0,-5 1-7 15,-6 2 8 1,-7 0 0-16,0 7-8 0,0 2-16 16,-16 8 23-16,0-1-19 15,6-1-75-15,7 0-184 16,3-6-94-16,0-8-388 0</inkml:trace>
  <inkml:trace contextRef="#ctx0" brushRef="#br0" timeOffset="-212903.52">25073 11976 1728 0,'0'0'590'0,"0"0"-387"16,0 0 34-16,0 0-113 15,0 0-75-15,0 0-26 16,0 0-14-16,69 0-9 16,-36 0-1-16,1 0-18 15,0 0-111-15,-3 0-101 16,-7 0-133-16,-8-3-310 0</inkml:trace>
  <inkml:trace contextRef="#ctx0" brushRef="#br0" timeOffset="-212714.5">25320 11737 1603 0,'0'0'578'0,"0"0"-414"0,0 0-47 0,0 0-77 16,0 0-27-1,0 0 65-15,-53 123-32 0,31-70-30 16,2-2-14 0,1-5-2-16,6-8-24 0,7-3-94 15,4-13-174 1,2-10-311-16</inkml:trace>
  <inkml:trace contextRef="#ctx0" brushRef="#br0" timeOffset="-212278.92">25499 11787 1603 0,'0'0'599'0,"0"0"-599"15,0 0-96-15,0 0 96 16,0 0 162-16,0 0 1 16,-75 140-34-16,48-100-44 15,2-6-46-15,2-8 9 16,8-6-15-16,4-8-21 15,4-3-11-15,3-8 6 16,4-1-6-16,0 0 4 16,6 0-4-16,17 0-1 15,6-5-17-15,2-2-1 16,2 1-6-16,1 2 10 0,1 0 14 16,3 0-1-16,3-1 0 15,3-4 1-15,-3-1 0 16,-4-6-14-16,-8-2-47 15,-9-1 7-15,-6-2 1 16,-10 3 39-16,-4 4 14 16,0 9 116-16,0 5 4 15,0 0-80-15,-13 14-31 16,-5 19-8-16,2 7 10 16,0 8-10-16,3 5-1 15,4 15-142-15,5-16-212 16,4-10-1731-16</inkml:trace>
  <inkml:trace contextRef="#ctx0" brushRef="#br0" timeOffset="-211526.93">25972 12339 1655 0,'0'0'591'0,"0"0"-339"15,0 0 50-15,0 0-97 16,0 0-45-16,0 0-30 16,0 0-48-16,21-14-52 15,13 9-30-15,9-1-8 0,3 4 8 16,1 2-44 0,-5 0-24-16,-6 0-34 0,-14 0-63 15,-15 8-171-15,-14 11-218 16,-24-4-37-1,-7-1-637-15</inkml:trace>
  <inkml:trace contextRef="#ctx0" brushRef="#br0" timeOffset="-211319.07">25972 12339 639 0,'46'77'936'0,"-55"-75"-458"0,5-2-254 15,4 3-22-15,0-2-13 16,11 3-13-16,24 0-61 16,15 2-64-16,10 2-39 15,9 1-12-15,24-5-160 16,-16-1-474-16,-13-3-712 15</inkml:trace>
  <inkml:trace contextRef="#ctx0" brushRef="#br0" timeOffset="-207857.54">27189 11867 1209 0,'0'0'224'16,"0"0"-160"-16,0 0 60 15,0 0 39-15,0 0 38 0,0 0-4 16,0 0-47 0,-29-42-30-16,27 33-16 0,2 2 17 15,-2-4-28 1,2 4-35-16,0-5-40 0,0 0 0 16,4-2-18-16,11-2 0 15,5 1-10-15,-5 3 8 16,2 7 1-16,-9 3-7 15,-4 2-5-15,-4 9-11 16,0 22 10-16,0 13 14 16,-19 6 8-16,-6 2 5 15,-6-4 13-15,-2-6-13 16,2-10 5-16,6-6-1 16,7-9-7-16,7-10-4 0,7 0-6 15,4-7 0 1,0 0-22-16,8 0-34 0,19-4-12 15,11-12 8-15,3 2-12 16,0-3 16 0,-7 5 31-16,-9 6 25 0,-10 6 5 15,-6 0-4-15,-4 9 25 16,-5 12 3-16,0 5 3 16,-7 4 15-16,-11-1 3 15,0-2-21-15,0-2-16 16,4-9-13-16,8-2 0 0,4-9-94 15,2 0-56 1,2-5-77-16,41-12 1 0,-5-14-166 16,1-6-1079-16</inkml:trace>
  <inkml:trace contextRef="#ctx0" brushRef="#br0" timeOffset="-207447.42">27583 11761 1445 0,'0'0'633'0,"0"0"-371"16,0 0-191-16,0 0-70 15,0 0 4-15,0 0 67 16,-58 130 20-16,23-74 18 16,-4-4-52-16,6-8-18 15,8-9-14-15,6-12-17 16,7-9-9-16,8-3 5 0,2-8-5 16,2-3 0-1,0 2 0-15,16-2 1 0,13 0 0 16,6 0 0-16,7 0 0 15,5 0 5-15,2 0-5 16,2-5-1-16,1-6 0 16,2 0-1-16,-8-1-20 15,-1-5-6-15,-9-1-19 16,-7-4-18-16,-8 0 21 16,-7-3-6-16,-5 1 29 15,-7 3 20-15,-2 8 32 16,0 6 72-16,0 7-55 15,0 0-49-15,-4 16 0 0,-9 16 0 16,-3 10-1 0,-3 6-7-16,2 6 7 0,-1 1-63 15,-4 10-104 1,4-14-154-16,5-12-330 0</inkml:trace>
  <inkml:trace contextRef="#ctx0" brushRef="#br0" timeOffset="-207104.91">26884 12446 1770 0,'0'0'744'0,"0"0"-528"16,0 0-94-16,0 0-74 16,0 0 9-16,158-37-6 15,-85 28-26-15,14 7-13 16,6 2-9-16,3 0-2 15,-2 0-1-15,-7 0-32 16,-7 0-128-16,5 11-127 0,-22-6-229 16,-17-1-511-16</inkml:trace>
  <inkml:trace contextRef="#ctx0" brushRef="#br0" timeOffset="-206667.17">27239 12668 1654 0,'0'0'727'16,"0"0"-602"-16,0 0-125 15,0 0 12-15,0 0 0 16,0 0 61-16,-26 121-2 16,17-77-23-16,0 1-26 15,1-3-4-15,0-3-6 16,2-2-10-16,1-4-2 0,3-7-38 16,2-6-120-1,0-11-146-15,2-6-299 0,9-3-295 0</inkml:trace>
  <inkml:trace contextRef="#ctx0" brushRef="#br0" timeOffset="-205898.83">27525 12814 1166 0,'0'0'706'0,"0"0"-540"0,0 0-50 16,0 0 61 0,0 0 18-16,0 0-23 0,0 0-121 15,36-47-39 1,-11 39-12-16,-1 2 0 0,-2 6-7 15,-4 0-2-15,-7 0 1 16,-7 17 4-16,-4 9 4 16,-8 10 31-16,-24 6 8 15,-5 2-3-15,-1 0-18 16,4-4 4-16,10-8-9 16,10-8-7-1,12-4-6-15,2-4 0 0,9-4 2 16,20-4 11-16,9-8-13 15,6 0-7-15,8-4-48 16,2-19-66-16,-2-6-42 16,0-3-42-16,-8 0 94 15,-10 4 92-15,-12 8 19 0,-10 6 151 16,-10 7 60-16,-2 7-56 16,0 0-73-16,0 2-64 15,-14 19-10-15,5 2 16 16,5 6-13-1,4 0-3-15,0-3 4 0,23-1 13 16,8-7-2-16,4-6-11 16,3-8-3-16,-5-4-3 15,-6 0-6-15,-6-10-1 16,-15-12 1-16,-6-5-22 0,0-6-22 16,-6-1-18-16,-13 5-40 15,-1 7-39 1,3 5-112-16,3 6-291 15,9 3-379-15</inkml:trace>
  <inkml:trace contextRef="#ctx0" brushRef="#br0" timeOffset="-205386.78">28528 12462 1562 0,'0'0'634'16,"0"0"-396"-16,0 0 11 0,0 0-17 15,0 0-60-15,0 0-47 16,0 0-43-16,18-12-43 16,6 8-38-16,8 2-1 15,3 2-10-15,2 0-66 16,-6 0-50-16,-23 14-231 0,-8-1-352 15,0-1-1149-15</inkml:trace>
  <inkml:trace contextRef="#ctx0" brushRef="#br0" timeOffset="-205147.16">28491 12613 2455 0,'0'0'496'0,"31"0"-474"0,11 0-13 15,12-10 11-15,8 3-19 16,3 2-1-16,15 5-81 15,-15 0-299-15,-17 0-631 0</inkml:trace>
  <inkml:trace contextRef="#ctx0" brushRef="#br0" timeOffset="-190423.43">29434 12286 1318 0,'0'0'97'0,"0"0"-97"16,0 0-46-1,0 0 46-15,0 0 52 0,0 0 12 16,23-68-4 0,-19 59 21-16,-2 0 93 0,-2 3-78 15,2 1-25-15,-2 2-52 16,0 3-3-16,0 0-32 15,0 0-25-15,0 0-8 0,0 0 35 16,0 0 2 0,0 0 12-16,0 0 9 0,0 0 39 15,0 0 125 1,0 0 3-16,0 0-45 0,0 0 19 16,0 0-103-16,-2 0 6 15,-4 0 1-15,2 0-53 16,0 0 59-16,2 1-47 15,2-1-13-15,0 0 90 16,0 0-47-16,6 0 9 16,21-11-16-16,11-14-15 15,11-9-42-15,3-3-6 16,-4-8-92 0,-5 1 89-16,-10-3-55 0,-8 4 68 15,-8 2 5-15,-5 10 24 16,-8 11 81-16,-4 8-45 15,0 12-35-15,0 0 18 16,0 15-31-16,-2 24 0 16,-14 14 9-16,-4 10 2 15,0 5 46-15,0-2-57 16,5-4-17-16,5-4-2 16,6-9-99-16,4-3-136 15,0-14-267-15,6-14-591 0</inkml:trace>
  <inkml:trace contextRef="#ctx0" brushRef="#br0" timeOffset="-189887.41">30194 11783 555 0,'0'0'818'15,"0"0"-540"-15,0 0-141 16,0 0 27-16,0 0 117 0,0 0-61 15,0 0-35 1,0-36-18-16,0 36-98 0,0 0 45 16,0 0-114-1,-10 16-18-15,-17 18 4 0,-6 15 28 16,-9 10-11-16,2 5-2 16,4-6 22-16,12-5 26 15,8-10-49-15,16-6 0 16,0-8 0-1,16-4 0-15,17-9-1 0,7-8 1 16,5-8-40-16,-5 0 11 16,-7-12 10-16,-12-13-5 15,-13 0 1-15,-8-5-5 16,0 1 25-16,-24 8-7 16,-7 8 20-16,-9 12-17 15,2 1 7-15,-1 15-109 16,6 28-76-16,11-6-313 15,11-2-677-15</inkml:trace>
  <inkml:trace contextRef="#ctx0" brushRef="#br0" timeOffset="-189367.14">29455 12444 1957 0,'0'0'519'0,"0"0"-461"16,0 0 46 0,0 0 53-16,0 0-66 0,0 0-48 15,0 0-43-15,-4-8 29 16,4 8-22-16,0 0-7 16,0 0-3-16,0 0-16 15,0 0 26-15,0 0-7 16,0 0 0-16,0 0-65 15,0 0 38-15,6-2-194 16,8-2-165-16,1-4-202 0</inkml:trace>
  <inkml:trace contextRef="#ctx0" brushRef="#br0" timeOffset="-188739.11">30064 11708 816 0,'0'0'1058'15,"0"0"-737"-15,0 0-112 16,0 0 87-16,0 0-121 15,0 0-75-15,0 0-3 16,-34-49-82-16,34 49-5 16,0 0-10-16,8 0 15 0,16 12-13 15,9 6-2 1,12 1 0-16,3-1 6 0,4-1-5 16,0-6-1-1,-10-2 0-15,-4-5 11 16,-10 0-50-16,-9-2 39 0,-11 0-33 15,-6-2 24-15,-2 1 9 16,0 2 0 0,0 7 0-16,-15 8 1 0,-7 14-21 15,-7 12 20-15,-5 10 0 16,-1 6 11-16,1 4-10 16,3-2 6-16,2 2-7 15,5-4 11-15,5-5-13 16,4-6 2-16,4-5-38 15,6-10-4-15,1-8-124 16,4-9-44-16,0-17-75 16,0 0-267-16,-2-5-118 0</inkml:trace>
  <inkml:trace contextRef="#ctx0" brushRef="#br0" timeOffset="-188521.08">29966 12126 2422 0,'0'0'483'0,"0"0"-357"15,0 0-72-15,0 0-12 16,183-53-36-16,-92 41 22 16,9 5-14-16,3 1-14 15,33 6-90-15,-24 0-99 16,-23 6-416-16</inkml:trace>
  <inkml:trace contextRef="#ctx0" brushRef="#br0" timeOffset="-186837.15">29997 11729 1610 0,'0'0'301'0,"0"0"-181"16,0 0-42-16,0 0-24 15,0 0 19-15,0 0-73 16,0 0 0-16,120 0-5 15,-82 0 17-15,-1 0-13 16,-6 0 1-16,-7 0 0 16,-2-3-6-16,-8-1 6 15,-3 3 0-15,-3-3 19 16,-5 1-12-16,-1 3 67 16,0 0-31-16,-2 0-34 15,0 0 95-15,0 0-86 0,0 0 1 16,0 0 12-1,0 0-31-15,0 0 11 0,0 0-11 16,0 0 0 0,0 0-18-16,0 4 18 0,0 18 0 15,0 9 25-15,0 12-13 16,0 10 87-16,-11 7-46 16,-6 1-24-16,-6-2 84 15,3-2-92-15,-3-6-5 16,4-2-1-16,-1-6-1 15,4-2-5-15,3-3-9 16,2-6-63-16,4-5-3 0,4-6-192 16,3-6-204-1,0-10-187-15</inkml:trace>
  <inkml:trace contextRef="#ctx0" brushRef="#br0" timeOffset="-186589.08">29910 12119 2121 0,'0'0'597'0,"0"0"-500"15,0 0 0-15,0 0-20 16,141-30-68-16,-58 24 36 0,10 1-45 15,9 2-32 1,0 1 19-16,31 0-208 0,-29 0-350 16,-19-1-1332-16</inkml:trace>
  <inkml:trace contextRef="#ctx0" brushRef="#br0" timeOffset="-185886.54">29156 12654 884 0,'0'0'844'0,"0"0"-656"0,0 0 12 15,0 0 55 1,0 0-56-16,0 0 9 15,0 0-156-15,14 0-28 0,20-3 1 16,17-6-12-16,18 1-2 16,35-1-11-16,37-1 0 15,38 2 13-15,8 0-5 16,-11 5-8 0,-27 3 4-16,-42 0 16 0,-24 0-14 15,-21 0-6-15,-13 5-79 16,5 3-7-16,1 4-180 15,-5-2-109-15,-26-2-330 0</inkml:trace>
  <inkml:trace contextRef="#ctx0" brushRef="#br0" timeOffset="-185329">29881 12759 892 0,'0'0'898'0,"0"0"-671"16,0 0-36-16,0 0 68 16,0 0-150-16,0 0-102 15,0 0 53-15,-106 42-51 16,66-1 30-16,-3 10 10 15,3 4-30-15,2 1 93 16,11-5-103-16,11-5 9 16,12-7 3-16,4-7-21 0,6-8 0 15,19-8-1 1,4-6-1-16,5-7-27 0,-5-3 20 16,-3-4-81-16,-10-17 65 15,-9-3-41-15,-7-4-22 16,-2 1 72-1,-23 2 16-15,-4 7 0 0,-6 6 0 16,-2 10 0-16,2 2-20 16,6 4 20-16,7 15-129 15,17 2-148-15,5-1-288 16,0-8-670-16</inkml:trace>
  <inkml:trace contextRef="#ctx0" brushRef="#br0" timeOffset="-185045.53">30055 12976 2061 0,'0'0'309'15,"0"0"-279"-15,0 0 30 16,0 0-25-16,0 0 17 16,-122 122 82-16,111-80-67 15,11 0-27-15,0-2-21 16,15-6-2-16,16-3 25 15,7-11-42-15,2-8 0 16,-2-8-5-16,-7-4 5 16,-8-4 0-16,-10-20 0 15,-11-8-44-15,-2-9 37 0,-6-1-71 16,-19 0-32-16,-6 8 19 16,-14 5-128-1,8 14-127-15,6 5-211 0</inkml:trace>
  <inkml:trace contextRef="#ctx0" brushRef="#br0" timeOffset="-182127.29">19591 13662 434 0,'0'0'301'0,"0"0"-226"16,0 0-48-16,0 0 2 15,0 0-7-15,0 0 28 0,0 0 43 16,-11-26-92-1,9 26-1-15,0 0-200 0,0 0-520 0</inkml:trace>
  <inkml:trace contextRef="#ctx0" brushRef="#br0" timeOffset="-181777.28">19591 13662 232 0,'-60'138'371'16,"51"-136"-296"-16,1 1-62 0,-4-3 12 16,3 0 1002-16,3 0-699 15,-1 0-95-15,3 0-36 16,2-3 95-16,-1 1-136 15,3 2-50-15,0 0-31 16,0 0-75-16,0 0 30 16,0 0-30-16,20 0 0 15,11 5-22-15,12 4 22 0,8 2-17 16,5-6 16 0,0-1-60-16,-3-1 27 0,-6-3-108 15,-10 3-152 1,-18 1 9-16,-11 3-432 0,-8-4-348 15</inkml:trace>
  <inkml:trace contextRef="#ctx0" brushRef="#br0" timeOffset="-181549.75">19591 13909 1540 0,'0'0'569'0,"0"0"-377"0,0 0-78 16,0 0 36-16,0 0-19 15,0 0-91-15,0 0 24 16,47 3-64-16,-9-3-15 15,5 0-67-15,-3 0-87 16,-3 0-58-16,9-12-131 16,-13-5-199-16,-4-2-74 0</inkml:trace>
  <inkml:trace contextRef="#ctx0" brushRef="#br0" timeOffset="-181327.16">20071 13698 1243 0,'0'0'592'0,"0"0"-356"15,0 0 55-15,0 0-193 16,0 0-45-16,0 0 38 15,0 0-33-15,87 110 20 0,-87-54-78 16,-13-4 1 0,-3 0-37-16,3-4-51 0,7-12-169 15,6-13-234 1,0-14-694-16</inkml:trace>
  <inkml:trace contextRef="#ctx0" brushRef="#br0" timeOffset="-181067.41">20677 13631 405 0,'0'0'1479'16,"0"0"-1160"-16,0 0-32 15,0 0-141-15,0 0-25 16,0 0 6-16,0 0-102 15,18-19 12-15,11 19-37 16,13 0 0-16,5 7-9 16,6 5 9-16,-3 3 0 15,-3-2-7-15,-12 8 17 16,-10 0-16-16,-18 10 6 0,-7 7 0 16,-21 8 24-1,-23 6-22-15,-10 2 5 0,1-5 11 16,6-9-9-16,13-8 20 0,12-9-29 15,11-6 0 1,11-4-14-16,0-2 14 0,16-3-25 16,15-3 13-1,7-5-65-15,5 0-106 0,-10-10-175 16,-12-4-423-16</inkml:trace>
  <inkml:trace contextRef="#ctx0" brushRef="#br0" timeOffset="-180819.39">20550 13904 1805 0,'0'0'737'0,"0"0"-505"0,0 0-141 15,0 0 23-15,0 0-114 16,143-21 18-16,-63 18-48 16,11 1 30-16,41 0-194 15,-23-2-134-15,-18 0-645 0</inkml:trace>
  <inkml:trace contextRef="#ctx0" brushRef="#br0" timeOffset="-180197.03">21676 13866 1646 0,'0'0'620'16,"0"0"-348"-16,0 0-98 15,0 0 9-15,0 0-30 16,0 0-128-16,0 0 17 16,112 0-42-16,-73 0-46 15,-3 0 31-15,-9 6-141 16,-11 8-102-16,-14 0-76 16,-2 2-64-16,-27 0-2 15,-16-4-107-15,-5-1 507 16,0-8 241-16,9 1 267 15,12-4-164-15,12 0-17 16,9 0-109-16,6 2-39 16,6 1-83-16,25 2-95 0,13 3 58 15,16 2-59 1,48-1-141-16,-15-6-247 0,-7-3-661 0</inkml:trace>
  <inkml:trace contextRef="#ctx0" brushRef="#br0" timeOffset="-179794.49">22650 13762 1156 0,'0'0'784'0,"0"0"-515"15,0 0-194-15,0 0 3 16,0 0 74-16,0 0-35 16,80-108 17-16,-51 100-134 15,-2 5 0-15,0 3 0 16,-3 3 11-16,-2 19 2 16,-9 10-13-16,-7 14 0 15,-6 13-15-15,-19 16 15 16,-18 7-52-16,-13 3-97 0,0-5-188 15,3-14-171 1,9-12 27-16,11-17 344 0,11-12 137 16,7-9 227-1,3-8 145-15,6-4 115 0,0-4-167 16,0 2-11-16,0-2-196 16,0 0-107-16,0 6-12 15,6 6-133-15,3 5-71 16,-2-9-442-16</inkml:trace>
  <inkml:trace contextRef="#ctx0" brushRef="#br0" timeOffset="-179325.63">25490 14251 2177 0,'0'0'544'0,"0"0"-477"16,0 0-67-16,0 0-82 0,0 0 76 16,-38 113 6-1,12-57-22-15,-9 18-39 0,12-16-205 16,2-14-306-16</inkml:trace>
  <inkml:trace contextRef="#ctx0" brushRef="#br0" timeOffset="-177947.38">27372 13864 1512 0,'0'0'477'0,"0"0"-402"0,0 0-25 15,0 0 47-15,0 0-8 16,0 0-54-16,0 0 66 16,-139 16-83-16,103 16 7 15,1 4 35-15,8 5-28 16,7 0 98-16,9 2-63 16,9-3-51-16,2 1 83 15,6-4-99-15,17-5 0 16,6-6 13-16,6-8-1 0,3-6 3 15,5-10-15 1,-1-2 0-16,-2-2-13 0,-7-19 13 16,-4-6-12-1,-6-4 4-15,-7-3-42 0,-10 1 35 16,-2 1 15-16,-4 0 0 16,0 10-9-16,0 5 9 15,0 9 0-15,0 7-6 0,0 1-33 16,0 0 30-1,0 0-52-15,0 0-70 16,0 0 55-16,0 0-31 16,-2 0 32-16,-2 0 10 15,-3 0-48-15,2 1 7 16,-1 6-107-16,-1-3-134 0,3-4-244 0</inkml:trace>
  <inkml:trace contextRef="#ctx0" brushRef="#br0" timeOffset="-177518.75">26952 13738 2143 0,'0'0'338'15,"0"0"-298"-15,0 0-6 0,0 0-33 16,0 0-1 0,0 0 21-16,179 36-6 0,-104-20-8 15,8 2-7-15,0-1 0 16,-8 0-3-16,-13-1 3 16,-17 4-12-16,-16 6 11 15,-22 2 2-15,-7 12 20 16,-23 9-21-16,-23 6 1 0,-12 6 83 31,-7 2-83-31,3-5 5 0,6-12 20 16,9-5-20-16,11-7 50 15,12-9-53-15,15-6 15 0,9-3-6 16,0-1-11 0,21-3-1-16,14-2 0 0,9-6-29 15,8-4 13-15,1 0-114 16,8-16-102-16,-17-7-100 15,-13 0-583-15</inkml:trace>
  <inkml:trace contextRef="#ctx0" brushRef="#br0" timeOffset="-177306.76">26965 14187 1998 0,'0'0'642'16,"0"0"-557"-16,0 0-26 15,0 0-51-15,154 0 16 16,-55 0-24-16,-6 4 22 16,10 5-47-16,30-6-80 15,-36 3-251-15,-8-3-475 0</inkml:trace>
  <inkml:trace contextRef="#ctx0" brushRef="#br0" timeOffset="-176957.28">28124 14107 970 0,'0'0'1088'0,"0"0"-800"16,0 0-237-16,0 0-26 15,0 0-25-15,0 0 0 16,0 0 40-16,-52 88-12 15,18-38 11-15,-4 2-26 0,0-6 8 16,2-3-8-16,1-11-13 16,6-11 0-16,4-6-19 15,5-10 19-15,7-5-58 16,4 0 27-16,7-18-58 16,2-10 16-16,7-6 29 15,19-2 44-15,8 2 38 16,8 4 27-16,5 4 47 15,1 8-38-15,4 8-74 0,-3 8 42 16,-4 2-42 0,-6 2-21-16,-4 16 12 15,-7 9-178-15,-10 0-122 16,-9-8-353-16</inkml:trace>
  <inkml:trace contextRef="#ctx0" brushRef="#br0" timeOffset="-176718.79">27670 14500 2148 0,'0'0'587'15,"0"0"-587"-15,0 0-9 0,0 0 9 16,0 0 11-16,156 29-11 16,-85-20-30-16,27 1-21 15,-17-4-308 1,-14 1-608-16</inkml:trace>
  <inkml:trace contextRef="#ctx0" brushRef="#br0" timeOffset="-176488.69">27908 14732 1363 0,'0'0'295'0,"0"0"-245"0,0 0 11 15,0 0-51 1,0 0 68-16,116 20 45 0,-116 3-41 16,0 9 49-1,-13 0 30-15,-14 6-59 0,-2-2 50 16,5-4-86-16,9-8-38 16,9-5 33-16,6 1-61 15,12-15 0 1,24-1 0-16,13-4-83 0,40-14-14 15,-9-13-181-15,-4-4-387 0</inkml:trace>
  <inkml:trace contextRef="#ctx0" brushRef="#br0" timeOffset="-175315.72">29032 14221 1545 0,'0'0'549'16,"0"0"-429"-16,0 0-109 16,0 0 41-16,0 0 157 15,0 0-53-15,0 0-33 16,9-80-64-16,15 59-48 0,5 8 90 16,-2 7-101-1,0 6 2-15,-3 0-23 0,-5 24 21 16,-11 16-70-16,-8 14-56 15,-8 11-29-15,-27 8 57 16,-7 0-94-16,-2-6 38 16,6-6 116-16,6-12 17 15,11-14 21-15,11-9 2 16,10-8 23-16,0-10-50 16,8-8-503-16</inkml:trace>
  <inkml:trace contextRef="#ctx0" brushRef="#br0" timeOffset="-169307.27">6290 13024 1219 0,'0'0'312'0,"0"0"-130"0,0 0-8 15,0 0 12 1,0 0-35-16,0 0-38 0,-13-66-27 16,9 59-28-16,-2 2-2 15,2 0-14-15,-2 1 2 16,-3 1 1-16,-5-1-11 0,-3 1-20 15,-6 3-14 1,-8 0 0-16,-4 17-12 0,-5 15 1 16,-5 18-6-1,-9 34-10-15,-6 48 10 16,2 56-5-16,9 28 13 16,25 9 9-16,24-20 0 15,8-32 31-15,39-18 11 16,18-18-6-16,4-28-18 15,1-29-5-15,34-17 2 0,52-31-9 16,37-28 5 0,42-14 0-16,-5-57-11 15,-30-26-20-15,-15-14-62 16,-22-18-18-16,-25-5 14 0,-20-13-29 16,-24 0-5-16,-30-2 77 15,-30 5 43-15,-34-6 28 16,-34-4 8-16,-50 3 79 15,-36-3 20-15,-38 13 17 16,-35 17-30-16,-25 28-1 16,-12 34-50-16,10 41-37 15,12 31-13-15,23 68-12 0,12 61-9 16,12 57-46 0,23 23-95-16,37-43-351 0,34-44-361 0</inkml:trace>
  <inkml:trace contextRef="#ctx0" brushRef="#br1" timeOffset="-112417.48">8327 10233 580 0,'0'0'117'15,"0"0"521"-15,0 0-447 0,0 0-35 16,0 0 35 0,5-116-11-16,-2 89-13 0,1 3-12 15,0 1-55-15,-1 2-14 16,1 3 2-16,-4 6-42 16,0 5-10-16,0 4 26 15,0 3-12-15,0 0-17 16,0 0-16-16,-2 3-17 0,-14 23 1 15,-10 9-1 1,-5 15 0-16,-8 8-4 16,3 5 5-16,3 2-1 15,2-2 0-15,6-3 0 0,3-4 0 16,2-4 0-16,8-4 0 16,6-1-4-1,4-3 4-15,2 0 0 0,0 2-6 16,2 0 1-16,8 0 4 15,-4 2-12-15,1 0 13 16,-5 1-1 0,0-1 1-16,-2 0-1 0,0-1-1 15,0 2 2-15,0-3-1 16,0 2-2-16,0-2-24 16,0 3 25-16,0-4-17 15,0 1 13-15,-4 0-9 16,-1 0-18-16,3 1 11 15,0-1-10-15,2 0 18 0,0 1 2 16,0-3-15-16,0 2 9 16,0-5-9-16,6 3-7 15,1-5 10-15,1 1-12 16,2-4-10-16,-1 0 27 16,-1 1 3-16,4 0 7 15,-3 2-25-15,2 2-15 16,-4 2 6-16,-3 1-7 15,-4 2 11-15,0 0 39 16,0 0-12-16,-9-1 11 16,-4-2-1-16,2 1 2 0,1-1-5 15,2-1 5 1,1-2 0-16,3 0-1 0,-1-4 1 16,2 2-1-16,1-1-12 15,2 0-24-15,0 2-12 16,0 1-4-1,0-4-2-15,0-1 27 0,0-2 12 16,0-1 15-16,0-2 0 16,5 0 1-16,-5 0 1 15,0 3 0-15,0-1 0 16,0 2 10-16,0 2-5 16,0 0-4-16,0 0-2 0,0 3 1 15,0-7 2 1,0 3-3-16,-3-3 0 0,1-2 0 15,0 0 0-15,-2-2 0 16,2 2 1 0,2 0-1-16,0 2 8 0,0 1-8 15,0 1 0-15,0-2 0 16,0 2 1-16,0 0-1 16,0-1 1-16,0-1 5 15,0 2 13-15,4-1-19 16,2 2 0-16,2 1 2 0,-2 0-1 15,-1 3-1 1,-1 0 0-16,0 1 1 0,-2 2 9 16,-2 2-10-1,0 2-7-15,0 2 6 0,0 1 2 16,0 5-1 0,0-4 0-16,0 2 0 0,0-2 3 15,0 0-3 1,0-2 0-16,0-2-1 0,3-1 2 15,2-1-1-15,-1 0 0 16,3-1 0-16,-1-4 2 16,1 0-2-16,2-4 0 15,-2-3 0-15,-1 0 2 16,-1 3-4-16,1-7 2 16,1 2 0-16,-2 0 13 15,1 2 9-15,1-1-5 16,2 4 7-16,0 1-18 0,0 0-5 15,2-4 0 1,2 2 0-16,2 3 7 0,4-2-8 16,-1-2 0-1,3 1 5-15,0 3 2 16,4-2 8-16,1 0-3 0,1 2-2 16,7-3 11-16,1 2-12 15,5 0-2-15,5 1 5 16,1 3-12-16,4-4 8 15,1 4-7-15,2 0 0 16,1-1 10-16,4 2-10 16,0-4 12-16,4-6 4 15,5-1-6-15,0 2-2 16,2-5-7-16,0 5-1 0,2-3 16 16,1 3-6-1,4-1-3-15,-2 5 7 16,3 1-14-16,2-2 9 0,-2 2-10 15,8-4 0-15,2 4 0 16,4-5 0-16,5-1 29 16,2 0-1-16,5 1-27 15,-1 2 26-15,4-2-11 16,0 0 8-16,2-6-5 16,-2 3-13-16,1 0 3 15,-2 1-8-15,-3-2 5 16,-1 3 1-16,-8-4-6 15,-1 0 0-15,-5 5 21 16,-3-2-4-16,-1 2 6 16,-1 4 9-16,-4 0-5 0,-4 4-15 15,-1-5-12 1,-1 0 0-16,-1-11-1 0,2-8 0 16,-1-10-47-1,-3-6-71-15,0-14-103 0,-18-12-159 16,-17-2-875-16</inkml:trace>
  <inkml:trace contextRef="#ctx0" brushRef="#br1" timeOffset="-109727.22">4841 10800 884 0,'0'0'34'0,"0"0"1171"0,0 0-927 15,0 0-90-15,0 0 60 16,0 0-106-16,-71-10 16 15,66 6-18-15,5 2-58 16,0-2-40-16,0-4-27 16,3-8-5-16,13-10-10 15,10-10-42-15,8-8 17 16,6-5-47-16,2-1-4 16,-2-2 23-16,-6 2-10 15,-5 2-5-15,-12 2 29 16,-5 7 4-16,-8 10 16 0,-4 7 13 15,0 11 6-15,0 11 3 16,0 0-3-16,-6 28-32 16,-10 25 23-1,-3 30 9-15,2 34 3 0,1-2 23 16,5-11-10 0,0-16 8-16,2-20-16 0,-2 5-7 15,-3-1 15-15,3-14-16 0,1-18 0 16,0-13 0-1,3-18 1-15,1-9-2 0,0-9 1 16,1-35-44 0,5-31-199-16,0-5 148 0,9-13-30 15,20 1 9 1,2 24 43-16,7 8 73 0,-3 23 37 16,-4 24-10-16,-2 13 4 15,-8 11 27-15,-8 26 34 16,-6 12 38-16,-7 8-47 15,0 1-23-15,0-3-30 16,0-10-6-16,-7-11-15 16,5-12-9-16,2-9 0 15,0-13-19-15,2-2-50 16,20-31-13-16,9-14-205 16,10-14-25-16,1-2-277 0,0 5 415 15,-3 19 174 1,-13 17 318-16,-6 22-184 0,-13 6-23 15,-5 28 21-15,-2 12-50 16,0 1-46 0,0 2-36-16,0-3-42 0,0-12-136 15,5-13-201-15</inkml:trace>
  <inkml:trace contextRef="#ctx0" brushRef="#br1" timeOffset="-109468.98">5742 10464 1844 0,'0'0'902'15,"0"0"-895"-15,0 0-7 0,114-3-18 16,-70 3 8-16,3 0 10 16,-3 15-97-16,-11 6-174 15,-16-5-335-15</inkml:trace>
  <inkml:trace contextRef="#ctx0" brushRef="#br1" timeOffset="-109209.18">5567 10696 2220 0,'0'0'636'0,"0"0"-556"16,0 0-80-16,0 0-5 16,126 19 3-16,-53-13-48 15,43-6-124-15,-18 0-153 16,-13 0-554-16</inkml:trace>
  <inkml:trace contextRef="#ctx0" brushRef="#br1" timeOffset="-108489.72">6636 10156 1765 0,'0'0'496'15,"0"0"-340"-15,0 0-127 0,0 0-27 16,0 0 27 0,0 0 69-16,0 126 50 15,0-71-68-15,0-6-33 16,0-8-34-16,0-13-1 0,0-12-4 15,0-8-8-15,0-8 0 16,0 0 20-16,2-3-8 16,13-26-12-16,12-13-140 15,4-8 25-15,5-4 45 16,-3 9 17-16,-4 15 53 16,-4 23 4-16,-9 7-4 15,-9 30 1-15,-7 18 24 16,0 6 23-16,-9 0-5 0,-5-6-19 15,3-13-18 1,5-12 5-16,3-12-10 0,3-9-1 16,0-2 1-1,5-13-1-15,16-17-72 0,11-7-29 16,4-6 63-16,6-1 9 16,2 6 3-16,1 12 17 15,-1 12-5-15,-5 14 14 16,-6 8 0-16,-13 26-31 15,-8 12-46-15,-12 24-100 16,-19-12-213-16,-8-10-720 0</inkml:trace>
  <inkml:trace contextRef="#ctx0" brushRef="#br1" timeOffset="-108248.72">6578 10680 2212 0,'0'0'552'0,"0"0"-464"0,0 0-41 16,147-47-2-16,-65 36-22 16,14 4-14-16,5 6-2 15,-3 1-7-15,-9 0-32 16,-2 5-193-16,-25 9-289 16,-24-2-296-16</inkml:trace>
  <inkml:trace contextRef="#ctx0" brushRef="#br1" timeOffset="-107877.31">6730 10958 2107 0,'0'0'315'15,"0"0"-269"1,0 0-44-16,0 0 8 0,0 0 56 16,0 0 26-1,10 120 8-15,-10-76-32 0,0-7-38 16,0-7-15 0,0-8-14-16,0-12 1 0,0-5 7 15,0-5 3-15,5-11 10 16,15-22-22-16,9-13-84 15,4-9 22-15,5-5-32 16,-2 3 52-16,-10 14 42 16,-7 19 67-16,-13 17-24 15,-6 7-43-15,0 35 0 16,-2 11 59-16,-4 6-18 16,6 0 5-16,8-5 2 0,34-8-11 15,18-9-13 1,15-12-18-16,12-12-6 15,29-6-103-15,-23-21-182 16,-15-2-357-16</inkml:trace>
  <inkml:trace contextRef="#ctx0" brushRef="#br1" timeOffset="-103728.85">6861 11342 390 0,'0'0'373'0,"0"0"-256"15,0 0-75-15,0 0 25 16,0 0 11-16,0 0 16 0,0 0 7 15,25-42 4 1,-21 35 28-16,-2-1 29 0,0 0-47 16,0 3-13-1,-2-4-14-15,2 3 1 0,-2 2 16 16,0 0-14-16,3 2 0 16,-3 2-25-16,0 0-31 15,0 0-16-15,0 0-4 16,0 0 3-16,0 0-2 0,0 10-3 15,-5 25 5 1,-10 15 88-16,-5 15 6 0,-5 8-44 31,-2 2-21-31,0-4-16 0,4-7-9 0,2-7-1 16,1-10-6-16,7-8-13 16,2-12 13-16,2-8-14 15,6-7-1-15,1-8 0 16,2-2-41-16,0-2-83 15,0 0-84-15,0-12-9 16,0-13-45-16,0-4-576 16</inkml:trace>
  <inkml:trace contextRef="#ctx0" brushRef="#br1" timeOffset="-103503.08">6711 11523 1607 0,'0'0'582'0,"0"0"-492"0,0 0-88 15,0 0 107 1,-24 133 25-16,11-71-5 0,4 3-21 16,4-9-37-1,5-8-29-15,2-10-8 0,25-10-11 16,6-10-2-16,12-10-7 16,7-8-14-16,1 0-27 15,0-8-90-15,8-33-130 16,-16 6-273-16,-12-3-780 0</inkml:trace>
  <inkml:trace contextRef="#ctx0" brushRef="#br1" timeOffset="-102697.38">7334 10401 1549 0,'0'0'613'0,"0"0"-483"16,0 0-35-1,0 0 23-15,0 0 48 0,0 0-66 16,0 0-48-16,-2 0-27 16,2 0-19-16,6 0 6 15,11-6-10-15,6-3 7 16,2 0-8-16,4-1-1 15,2-2 0-15,0 2-1 0,2 0-20 16,3-2-10 0,-3 3-11-16,1-3-24 15,-8 4-63-15,-3 1-100 16,-8 1-142-16,-10 0-387 0</inkml:trace>
  <inkml:trace contextRef="#ctx0" brushRef="#br1" timeOffset="-102477.33">7641 10127 660 0,'0'0'282'0,"0"0"661"0,0 0-732 16,0 0-150-16,0 0-38 16,0 0 3-16,121 4 13 15,-94 12 6-15,-8 3-31 16,-7 11-7-16,-12 7-5 15,-8 12 5-15,-36 14-7 16,-49 27-98-16,8-14-390 16,0-14-831-16</inkml:trace>
  <inkml:trace contextRef="#ctx0" brushRef="#br1" timeOffset="-94958.92">6794 17008 628 0,'0'0'148'16,"0"0"-117"-16,0 0 696 0,0 0-487 16,0 0-136-16,0 0 47 15,-27 8 11-15,27-8-35 16,0 0-32-16,0 0-55 15,0 0-27-15,0 0 1 16,0 0-1-16,0 0 3 0,0 0 2 16,0 0-4-1,0 0 5-15,0 0 2 0,5 0 0 16,5 0-13 0,11-12-7-16,6-5-2 0,8-9-9 15,5-3-48 1,-1-3-18-16,-4-2-19 15,-2 2-8-15,-8 6 30 0,-8 2 20 16,-3 3 30 0,-9 11 23-16,-3 6 16 0,-2-1 34 15,0 5-13 1,0 0-18-16,0 0-9 0,0 0-9 16,0 0-1-16,0 5-1 15,-5 18 1-15,-3 16 2 16,-4 12 56-16,-1 11 4 0,1 4-15 15,2 2-5 1,-1-2 1-16,-1-7-12 0,3-5-17 16,-1-6 3-1,0-8-2-15,1-8-7 0,3-10 2 16,2-10-9-16,-1-6 0 16,5-6 8-16,0 0 4 15,-2 0 7 1,2 0 1-16,-3-23-15 0,3-8-6 15,0-10-57-15,0-3 42 16,7-2-7-16,13 7-30 16,2 3-27-16,-1 5 29 15,-4 14 33-15,-3 2 17 16,-5 15-1-16,-1 0-7 0,0 0 8 16,-4 29 15-1,-2 5 30-15,-2 8-16 16,0 6-3-16,0-8-10 0,0-8-15 15,0-10 0 1,0-10 3-16,0-6-4 0,0-6-28 16,4 0-46-1,12-14-6-15,8-12-105 0,5-10-117 16,2-4-49-16,1 3 187 16,-5 12 164-16,-5 11 99 15,-9 14 20-15,-3 7-17 16,-10 30 48-16,0 9-26 15,0 7-30-15,-3 0-52 16,-4-5-31-16,5-12-10 16,2-4-1-16,0-18-61 0,14-9-144 15,-1-5-291-15</inkml:trace>
  <inkml:trace contextRef="#ctx0" brushRef="#br1" timeOffset="-94716.06">7514 17062 1453 0,'0'0'940'15,"0"0"-940"-15,0 0-50 0,0 0 13 16,0 0 26 0,0 0 11-16,0 0-1 0,84 66-25 15,-70-57-190 1,-5-4-392-16</inkml:trace>
  <inkml:trace contextRef="#ctx0" brushRef="#br1" timeOffset="-94428.78">7496 17219 2386 0,'0'0'378'0,"0"0"-378"16,0 0-30-16,0 0 15 15,0 0 14-15,138 8-20 16,-75-8-178-16,-14 0-320 15,-6 0-521-15</inkml:trace>
  <inkml:trace contextRef="#ctx0" brushRef="#br1" timeOffset="-92994.46">8377 16745 535 0,'0'0'504'0,"0"0"-324"0,0 0-88 15,0 0-2-15,0 0 41 16,0 0 6-16,0 0-32 15,10-1-44-15,-10 1-34 16,0 0-4-16,0-4 15 16,0 4 12-16,0-9-4 0,0 1-32 15,0 3 6 1,0 1 67-16,0-1-54 16,0 0-32-16,3 5 68 0,-3-5-10 15,0 5-19 1,0 0-21-16,0 0-8 0,0 0-2 15,0 6-9-15,0 20 0 16,0 6 35-16,0 7 5 16,-7 1-22-16,3-8-10 15,0-6-7-15,1-11 0 16,3-10 0 0,0-1 0-16,0-4-1 0,0 0 2 15,0 0-2-15,0-6-19 16,13-17-36-16,8-3-115 15,1-9 5-15,2 3 54 0,-4 2 10 16,1 7 51 0,-8 5 35-16,-5 15 8 0,0 3 7 15,-6 3 13 1,-2 19 82-16,0 4-7 0,0 3-2 16,0-3-28-16,-6-4-18 15,0-9-15-15,4-4-12 16,2-4-4-16,0-5-8 15,0 0-1-15,4-5-43 16,19-13-39-16,4-5-84 16,4 2-34-16,0-1 0 15,-2 7 138-15,-6 12 62 16,-6 3 29-16,-5 8 70 16,-6 16 27-16,-4 10-37 15,-2 7-21-15,0 0-32 0,-2-7-18 16,-9 2-17-1,2-4 4-15,-2-6-5 0,-12 1-88 16,4-3-213 0,-3-12-482-16</inkml:trace>
  <inkml:trace contextRef="#ctx0" brushRef="#br1" timeOffset="-92759.85">8308 17120 1935 0,'0'0'559'0,"0"0"-559"15,0 0-2 1,0 0 2-16,0 0 19 0,167 0 8 16,-91 0-21-1,-1 0-6-15,21 0-68 0,-22 0-249 16,-16 0-448-16</inkml:trace>
  <inkml:trace contextRef="#ctx0" brushRef="#br1" timeOffset="-91438.93">8283 17552 684 0,'0'0'218'16,"0"0"-94"-16,0 0-35 15,0 0 9-15,0 0 40 16,0 0 24-16,0 0-47 16,0-26 6-16,0 26-13 15,0 0-21-15,0-4-12 16,0 4-10-16,0 0-16 15,0-5-23-15,0 5-6 16,0 0-9-16,0 0-2 16,0 0 8-16,0 0-17 15,0 9 2-15,0 13-2 16,-2 2 40-16,-2 10 2 0,-2-2-27 16,4-5-4-1,0-10 6-15,2-3-10 0,0-6-5 16,0-1 4-16,0-7 1 15,0 0-6-15,0 0 15 16,0 0 4-16,0-3-13 16,0-19-7-16,0-4-42 15,4-6-11-15,6 2 35 16,-4-2 11-16,3 10 5 16,-1 4-8-16,-4 9 1 15,0 5-3-15,-2 4-1 16,3 0 0-16,1 4-3 15,1 15 8-15,-2 6 8 0,-1 12 0 16,-2-2 0 0,-2 2 1-16,0-3-1 0,0-6-1 15,0-11-19 1,0 0-109-16,5-17-106 0,1 0-132 16,1 0-229-16</inkml:trace>
  <inkml:trace contextRef="#ctx0" brushRef="#br1" timeOffset="-91194.42">8428 17650 1141 0,'0'0'701'16,"0"0"-576"-16,0 0-125 15,0 0-1-15,0 0 1 0,0 0-6 16,138-5-70 0,-111 5-181-16,-5-3-286 0</inkml:trace>
  <inkml:trace contextRef="#ctx0" brushRef="#br1" timeOffset="-90836.98">8800 17526 1491 0,'0'0'219'15,"0"0"-219"-15,0 0 0 16,0 0 29-16,-8 119 56 15,0-82 37-15,4-1-17 16,0-10-51-16,4-8-36 0,0-4-9 16,0-6-3-1,0-8-6-15,0 0-9 0,0 0-6 16,14-15-32-16,3-14-93 16,3-3-93-16,3-2-46 15,-4 2 150-15,-1 6 100 16,-3 12 29-16,-3 6 21 15,-5 8 25-15,-3 4 77 0,-4 22 52 16,0 2 9 0,0-3-67-16,0 2-22 0,0-1-14 15,-4-12-40 1,2-4-29-16,2-6-12 0,0-4-65 16,15 0-30-1,9-22-59-15,8-3-188 16,3-9-140-16,2 9 223 15,-6 3 259-15,-5 16 12 16,-6 6 158-16,-6 9-61 0,-10 23-68 16,-4 17-41-16,-4-1-134 15,-10-8-808-15</inkml:trace>
  <inkml:trace contextRef="#ctx0" brushRef="#br1" timeOffset="-88827.48">8178 17606 1045 0,'0'0'534'0,"0"0"-422"16,0 0-90-16,0 0-3 15,0 0 33-15,0 0 18 16,0 0-14-16,5-8-35 15,-5 8-13-15,0 0 10 0,0 0 8 16,0 0-1 0,0 0-14-16,0 0 6 0,0 0-11 15,0 0-5 1,0 0-1-16,0 0 2 0,0 0 11 16,0 0-4-1,0 0-2-15,0 0 14 0,0 0 1 16,0 0-3-16,0 0-4 15,0 0 14-15,0 0-1 16,0 0-4-16,0 0-5 16,0 0-7-16,0 0-2 15,0 0-4-15,0 0-5 16,0 12-1-16,0 8 1 16,0 15 65-16,0 0-16 15,0 9 3-15,-3 0-11 16,1-3-18-16,-2-5-8 15,1-13 1-15,3-5-10 16,-2-5-6-16,2-5-1 16,0-6 1-16,0-2 10 0,0 0-4 15,0 0 8 1,0 0 2-16,0-23-11 0,16-13-6 16,6-14-79-16,5-8 36 15,0 0-17-15,-1 4 2 16,-3 6 45-16,-1 7 6 15,-6 16 7-15,-3 6 8 16,-6 14 1-16,0 5-5 16,-1 0-4-16,-2 19-10 15,1 20 9-15,-5 29-11 16,0-10-179-16,0-10-522 0</inkml:trace>
  <inkml:trace contextRef="#ctx0" brushRef="#br1" timeOffset="-84807.32">7131 17420 1809 0,'0'0'514'0,"0"0"-447"0,0 0-11 16,0 0 78-16,0 0 34 0,0 0-29 15,0 0-69 1,0 0-37-16,0 0-18 0,0 0-15 16,0 0-6-1,0 0-20-15,2 0-20 0,2 0-90 16,17 0-123 0,-4-7-122-16,5-5-341 0</inkml:trace>
  <inkml:trace contextRef="#ctx0" brushRef="#br1" timeOffset="-83525.81">7141 17348 428 0,'0'0'1322'0,"0"0"-1322"15,0 0-571-15,0 0-170 16,0 0 667-16</inkml:trace>
  <inkml:trace contextRef="#ctx0" brushRef="#br1" timeOffset="-83037.47">8749 17012 765 0,'0'0'556'16,"0"0"-556"-16</inkml:trace>
  <inkml:trace contextRef="#ctx0" brushRef="#br1" timeOffset="-82147.01">8267 18005 992 0,'0'0'1168'0,"0"0"-555"0,0 0-613 16,0 0-286-16,0 0-19 15,0 0 204-15,0 0 75 16,18 0-109-16,-9-11-561 0</inkml:trace>
  <inkml:trace contextRef="#ctx0" brushRef="#br1" timeOffset="-81889.61">9000 17834 1817 0,'0'0'426'16,"0"0"-426"-16,0 0-474 15,0 0 371-15,0 0 103 16,0 0 139-16,0 0-136 16,0 0-3-16,0 0-257 15,0 0-238-15</inkml:trace>
  <inkml:trace contextRef="#ctx0" brushRef="#br1" timeOffset="-78667.23">6292 15950 1109 0,'0'0'704'16,"0"0"-562"-16,0 0-78 0,0 0-2 16,0 0-1-16,0 0-20 15,0 0-8-15,0-10-19 16,0 10 1-16,0 0 10 15,0 0 8-15,0 0 4 16,0 0 28-16,0 0-3 16,0 0 1-16,0 0-16 15,0 0 26-15,0 0-19 0,0 0-26 16,0 0-14 0,0 0-4-16,0 0-8 15,0 0 4-15,0 0-6 16,0 0 0-16,0 0 2 0,0 0-2 15,0 0 0-15,0 0 0 16,0 0-13-16,0 0-8 16,0 0-6-16,0 0 0 15,0 0 0-15,0 0-19 16,0 0-15-16,0 0-64 16,0 0-116-16,0 0-11 15,0 0-295-15,0-4-205 0</inkml:trace>
  <inkml:trace contextRef="#ctx0" brushRef="#br1" timeOffset="-75757.21">4032 12900 697 0,'0'0'74'0,"0"0"-53"0,0 0-15 16,0 0 0-1,0 0 264-15,0 0-198 16,0 0-72-16,-22 56-37 0,22-50 32 16,0 3 4-1,0-4 1-15,0 1 0 0,0 0 1 16,0-2 41-16,0 0 48 15,0-3 19-15,0-1 37 16,0 0 71-16,0 3-66 16,0-1-12-16,0 4-31 15,0 3-35-15,0 8 36 16,6 7-47-16,10 5-13 16,4-2 18-16,9 1-57 15,2-4 11-15,3-6-11 16,4-4 1-16,2-4 13 15,3-4-24-15,1-3 0 16,0-3 1-16,-1 0 5 16,-3 0-12-16,-7 0 5 0,-4 0 1 15,-7 0 7-15,-3 0-7 16,-6 0 0-16,-5 0-7 16,0 0 17-16,-4 0-19 15,-2 0 9-15,3 0 0 16,3 0-1-16,1 0-61 15,7-5-130-15,-5-7-178 16,0-6-580-16</inkml:trace>
  <inkml:trace contextRef="#ctx0" brushRef="#br1" timeOffset="-74416.44">5106 12242 479 0,'0'0'234'0,"0"0"-165"16,0 0-57-16,0 0-11 15,0 0 321-15,0 0-49 16,0 0-95-16,29-2-13 16,-29-3-45-16,0 2 46 15,0-1-21-15,0-2-36 0,0 2-48 16,-4-2 43-1,-2-2-23-15,-1 0-21 0,-3-1 10 16,0-2 24-16,-6-2-54 16,-6-3 6-1,-3 0-25-15,-6-1 5 0,-4-1 6 16,-6 0-23-16,-3-1-8 16,-4 3 32-16,-4 0-27 15,-9 4-9-15,-1 0 3 16,-8 2 0-16,-1 5 1 15,-3-2-1-15,-1 2-2 0,0 5-4 16,3-7 12 0,3 3-10-16,9-2 4 0,4 0 0 15,4 0 8 1,4 0-8-16,0 2 0 0,2 0-8 16,-1 1 16-1,1 0-10-15,-2 1 2 0,1 2 0 16,-1 0 6-16,-6 0-6 15,0 0 0-15,-1 0-4 16,-1-2 14-16,0 2-16 16,3 0 6-16,-1 0 0 15,3 0 4-15,0 0-4 16,1 0 0-16,6 0-1 16,-1 0 2-16,8 0-2 15,3 0 1-15,3 0-3 16,4 0 1-16,0 0 2 15,6 0 0-15,-4 0 0 0,-2 0 0 16,0 0 0 0,-2 7 0-16,-4 0 0 0,0 3-3 15,-3 0 4 1,-5 4-1-16,1 3 0 0,1 3 0 16,-6 3-1-16,0 1 1 15,-4 3 0-15,0 1-1 16,-2-2 1-16,2-2 0 15,0 0 0-15,2-2 0 16,5-2 9-16,3-2-9 0,6-2 0 16,4-3-3-1,7 0 3-15,0-1 0 0,6-5-7 16,3 0 7 0,2-1 6-16,1-2-6 0,6-1 0 15,0-2 6 1,-1-1-5-16,5 2 16 0,-2-2-11 15,0 0 13-15,0 0-2 16,-3 2-10 0,0 0-7-16,-3 0 16 0,1 1-16 15,1-1 0 1,3-2-8-16,0 3 8 0,3 6-1 16,0 6-83-16,8 16-111 15,18 29 25-15,-1-6-296 16,-1-8-978-16</inkml:trace>
  <inkml:trace contextRef="#ctx0" brushRef="#br1" timeOffset="-73716.5">4066 13176 499 0,'0'0'1380'0,"0"0"-1014"16,0 0-283-16,0 0-73 16,0 0-9-1,0 0 17-15,0 0 20 0,116 6 5 16,-48 20-7-16,6 3-5 16,-5-1-1-16,0-5 34 0,-2-4 1 15,2-10-19 1,1-4 2-16,-2-5-47 0,-3 0 7 15,-5-10-8-15,-8-6-45 16,-12 0-13 0,-11 2-10-16,-13 2-41 0,-16 1-35 15,-6 6-129-15,-15 0-450 16</inkml:trace>
  <inkml:trace contextRef="#ctx0" brushRef="#br1" timeOffset="-72284.69">3624 13121 576 0,'0'0'1012'0,"0"0"-802"16,0 0-72-1,0 0 39-15,0 0-37 0,0 0-27 16,0 0-23-16,-36-31-67 16,34 31-10-16,0 0 15 15,-7 2-27-15,-2 16 15 16,-9 12 8-16,-5 9 9 15,-6 4 43-15,-6 7-53 0,-6 4 16 16,-8 1 12 0,-7-1-12-16,-4-1-8 15,-8-4-20-15,-6-4-2 16,-6-5 22-16,-5-8-30 0,-11-6-1 16,-2-10 30-16,-8-11-10 15,0-5 26-15,0-5-32 16,6-19 2-16,6-12 18 15,11-7-32-15,7-7 7 16,11-5-9-16,7-3 0 16,9-1 10-16,6 4-10 15,10 7 0-15,6 10-8 16,4 8 9-16,5 9-1 16,7 6 0-16,3 7 1 0,6 2-2 15,2 4 1 1,2 2 0-16,0-1 2 0,0 1-2 15,0 0-1 1,0 0 1-16,0 0-3 0,0 0 2 16,0 0 1-1,0 0 0-15,0 0-3 0,0 0 4 16,0 0-1-16,0 0 0 16,0 0 0-16,0 0 4 15,0 0-4-15,0 0 1 16,0 0 26-16,0 0-26 15,0 0 4-15,0 0 2 16,0 0-5-16,0 0 7 0,0 0-9 16,0 0 0-1,0 0-2-15,0 0 3 0,0 0-2 16,0 0-6-16,0 0 7 16,0 0 4-16,0 0-4 15,0 0 0 1,0 0 0-16,0 0 1 0,0 0-2 15,0 0-10-15,0 0 11 0,0 0 6 16,0 0-6 0,0 0 0-16,0 0 2 0,0 0-2 15,0 0 0 1,0 0-9-16,0 0 9 0,0 0 6 16,0 0-6-1,0 0 0-15,0 0 1 16,0 0 5-16,0 0-12 15,0 0 0-15,0 0 6 16,0 0 14-16,0 0-14 16,0 0 0-16,0 0-8 15,0 0 10-15,0 0-4 0,0 0-2 16,0 0 4-16,0 0 7 16,0 0-7-16,0 0 0 15,0 0-5-15,0 0 13 16,0 0-16-16,0 0 6 15,0 0 2-15,0 0 0 0,0 0 0 16,0 0 0 0,0 0-8-16,0 0 5 0,0 0 2 15,0 0-7 1,0 0 8-16,0 0-4 0,0 0 4 16,0 0-14-16,0 0 13 15,0 0 0 1,0 0-5-16,0 0 4 0,0 0 2 15,0 0-1-15,0 0 1 16,0 0 0 0,0 0-1-16,0 0-6 0,0 0 7 15,0 0-28-15,0 3-39 16,0 11-9-16,0 8 20 16,4 9-68-16,25 18-63 15,-4-4-129-15,2-13-253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4:30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753 1 5721,'0'0'8794,"-4"8"-8310,1 0-264,3-6-112,-1 1-1,0 0 0,0-1 0,0 1 1,0-1-1,-1 1 0,1-1 0,-1 0 0,1 0 1,-1 1-1,-3 2 0,1 0 172,1 0 0,0 1 0,1-1 0,-1 0 0,1 1 0,0 0 0,-1 6 0,-2 4-129,-69 180 132,-123 229-1,36-133-1802,-10-10-3646,73-131-2643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0:45.2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6673,'0'0'6314,"4"5"-4444,1 2-1381,2 3-215,2 0 5964,-12 42-5910,3-51-313,0 1 0,0 0 0,0-1 0,0 1 0,0-1-1,0 1 1,0 0 0,0-1 0,1 1 0,-1-1 0,1 1 0,-1-1 0,1 1 0,0-1-1,0 1 1,-1-1 0,1 0 0,0 1 0,0-1 0,0 0 0,0 0 0,1 0 0,0 2 0,1-3-26,0 1 1,-1 0 0,1-1 0,0 1 0,-1-1 0,1 0 0,0 0 0,0 0 0,-1 0 0,1 0-1,0 0 1,-1-1 0,6-1 0,-6 1-77,0 0-1,0 0 1,0 0-1,0 0 1,0-1 0,0 1-1,-1 0 1,1-1-1,0 0 1,-1 1-1,1-1 1,-1 0-1,0 0 1,0 0 0,1 1-1,-1-1 1,0-1-1,-1 1 1,1 0-1,0 0 1,-1 0 0,1 0-1,-1-1 1,1 1-1,-1 0 1,0 0-1,0-1 1,0 1 0,0 0-1,-1 0 1,1-1-1,-1 1 1,1 0-1,-1 0 1,0 0-1,0 0 1,1 0 0,-2 0-1,1 0 1,0 0-1,0 0 1,-1 0-1,1 0 1,-1 1 0,1-1-1,-1 1 1,-2-3-1,-29-6-2750,-5 5-2855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0:18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172 100 3513,'0'0'7639,"6"9"-7025,1-2 3846,-5-16-4292,0-1-1,-1 1 1,0-1-1,0 0 1,-1 1-1,-1-11 0,1-3 1006,0 22-1110,-1 0 1,1 1 0,0-1-1,0 0 1,-1 0-1,1 1 1,-1-1 0,1 0-1,0 0 1,-1 1 0,1-1-1,-1 1 1,0-1-1,1 0 1,-1 1 0,1-1-1,-1 1 1,0-1 0,0 1-1,1 0 1,-1-1-1,0 1 1,0 0 0,1-1-1,-1 1 1,0 0 0,0 0-1,0 0 1,1 0-1,-1 0 1,0 0 0,0 0-1,0 0 1,1 0 0,-1 0-1,0 0 1,-2 1 496,-27-1-184,25 2-368,0-1 1,1 1-1,-1-1 1,0 1 0,1 0-1,0 1 1,-1-1-1,1 1 1,0 0-1,0 0 1,0 1-1,1-1 1,-1 1 0,1-1-1,0 1 1,0 0-1,0 0 1,0 1-1,-2 5 1,-4 6 14,2 0 0,-1 1 0,2 0 0,-5 20 0,6-9 198,1 0-1,1 1 0,2 55 0,1-52-127,1-28-85,0 0 0,0 0 1,0 0-1,0 0 0,1 0 1,0 0-1,0-1 0,0 1 0,0-1 1,0 1-1,1-1 0,-1 0 1,1 0-1,0 0 0,0 0 0,0 0 1,1-1-1,-1 0 0,0 1 1,1-1-1,0 0 0,5 2 0,13 6 3,-1-1 0,35 9-1,-52-17-24,0 1 6,1 0-1,0-1 1,1 0 0,-1 0-1,0 0 1,0 0 0,0-1-1,1 0 1,-1 0 0,0 0-1,0-1 1,0 0 0,9-2-1,-11 1 2,0 0 0,0 0 0,0 0 0,0-1 0,0 1 0,0-1 0,0 0 0,-1 0 0,1 0 0,-1 0 0,0 0 0,0 0 0,0-1 0,-1 1-1,1 0 1,-1-1 0,0 0 0,2-6 0,3-19-49,-1-1 1,-2 0-1,0 0 0,-2 0 0,-4-38 0,1-2 286,2 69-272,0 0 0,0 1 0,0-1 0,0 0 0,0 1 0,0-1 0,0 0 0,0 1 0,-1-1 0,1 1 0,0-1 0,0 0 0,-1 1 0,1-1 1,0 1-1,-1-1 0,1 1 0,-1-1 0,1 1 0,-1-1 0,1 1 0,-1-1 0,1 1 0,-1-1 0,1 1 0,-1 0 0,0 0 0,1-1 0,-1 1 0,1 0 0,-1 0 0,0-1 0,1 1 0,-1 0 0,0 0 0,1 0 0,-1 0 0,0 0 0,1 0 1,-1 0-1,0 0 0,1 0 0,-1 1 0,0-1 0,0 0 0,-3 0-1896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0:18.7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171 0 1672,'0'0'20589,"-12"32"-20461,5 0 184,-3 6 88,-6 8-224,-3 6 136,-3-3-312,-11 12 0,8-15-872,-1-11-4321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0:19.7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186 93 9634,'0'0'9882,"-4"-2"-6952,2 2-2884,0-1 0,0 1 0,0-1 0,0 1 0,0-1 0,0 1 0,0 0 0,0 0 0,-1 0 0,1 1 0,-3 0 0,-3 2-35,0 1 0,0 1 0,1 0-1,-1 0 1,1 0 0,0 1 0,1 0 0,0 0-1,0 1 1,0-1 0,-7 13 0,4-6 19,0 0 1,1 1-1,1 0 0,1 1 1,-8 23-1,5 9-7,8-46-29,1 0-1,0 0 0,0 0 1,0 0-1,-1 1 1,1-1-1,0 0 0,0 0 1,1 0-1,-1 1 1,0-1-1,0 0 0,1 0 1,-1 0-1,0 0 1,1 1-1,-1-1 0,1 0 1,0 0-1,-1 0 1,1 0-1,0 0 0,-1 0 1,1-1-1,0 1 1,0 0-1,0 0 0,0 0 1,0-1-1,0 1 1,0 0-1,0-1 1,2 1-1,3 0-138,0-1 0,-1 0-1,1 0 1,0 0 0,0-1 0,0 0 0,0 0 0,0 0-1,-1-1 1,1 0 0,0 0 0,-1 0 0,0-1 0,10-5-1,-6 1-317,0 0-1,0-1 1,-1 0-1,0 0 1,0-1-1,-1 0 0,8-13 1,-3 2-227,-1 0 0,-1-1 0,0 0 0,-2-1 0,0 0 1,-2 0-1,5-30 0,-7-3 5596,-4 63-3812,3 411 3124,-3-411-4079,-1 1 0,0 0 0,0 0-1,-1 0 1,0 0 0,0-1 0,-1 1 0,0-1 0,-1 1-1,0-1 1,0 0 0,-6 8 0,6-11-181,0-1 1,0 1-1,0-1 0,-1 1 0,1-1 1,-1-1-1,-10 7 0,10-7-386,0-1-1,0 0 0,0 0 0,-1 0 0,1-1 1,0 1-1,-1-2 0,1 1 0,-10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0:20.2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195 1 10842,'0'0'7539,"-27"31"-6473,-84 103-161,105-126-802,0-1 0,0 2 0,1-1 0,0 1 0,0 0 0,1 0 0,0 0 0,1 0 0,-1 1 0,2-1 0,0 1 0,0 0 0,1 0 0,0 0 0,0 0 0,2 17 0,0-2 40,-2-24-159,1 1-1,0-1 1,0 1-1,0-1 1,0 1 0,0 0-1,1-1 1,-1 1-1,0-1 1,1 1-1,-1-1 1,1 1 0,0-1-1,-1 1 1,1-1-1,0 1 1,0-1 0,0 0-1,0 0 1,0 1-1,0-1 1,0 0-1,0 0 1,0 0 0,1 0-1,-1 0 1,0-1-1,1 1 1,-1 0-1,1 0 1,-1-1 0,1 1-1,-1-1 1,1 1-1,-1-1 1,1 0 0,-1 0-1,1 0 1,0 0-1,-1 0 1,1 0-1,-1 0 1,1 0 0,0-1-1,-1 1 1,1 0-1,-1-1 1,1 1-1,-1-1 1,2-1 0,4 0-184,0-1 0,-1 1 0,1-2 0,-1 1 1,0-1-1,0 0 0,0 0 0,0-1 0,-1 1 1,6-8-1,-2 0-64,-1 0 1,-1-1-1,0 0 1,0 0-1,-2-1 1,1 0-1,-2 0 1,0 0-1,2-17 1,-2 4 1290,-1 0 1,-1-29 0,-2 55-463,0 6-415,2 128 628,-5 168 641,2-290-1327,-1-1-1,0 1 0,-1-1 1,-6 16-1,9-24-240,-1 1 0,0-1 0,0 1 0,0-1 0,0 1 0,0-1 0,-1 0 0,1 0 0,-1 0 1,1 1-1,-1-2 0,0 1 0,0 0 0,0 0 0,0 0 0,0-1 0,0 1 0,-1-1 0,1 0 0,0 0 0,-1 0 0,1 0 0,-1 0 0,-2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0:20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280 1 8970,'0'0'12269,"-22"29"-11689,-7 7-377,-96 137 487,96-132-384,16-24-223,0 0-1,2 1 1,0 1 0,-13 31 0,23-49-80,1 0 0,0 0 1,-1 0-1,1 0 0,0 0 1,0 0-1,0 0 0,0 0 1,0 0-1,0 0 0,0 0 1,0 0-1,0 0 0,1 0 1,-1 0-1,0-1 0,0 1 1,1 0-1,-1 0 0,1 0 1,-1 0-1,1 0 0,-1-1 1,1 1-1,0 0 0,-1 0 0,1-1 1,0 1-1,-1-1 0,1 1 1,0 0-1,0-1 0,0 1 1,0-1-1,-1 0 0,1 1 1,0-1-1,0 0 0,0 1 1,0-1-1,0 0 0,0 0 1,0 0-1,2 0 0,55 1-106,-40-2 58,4 0-70,-1-1 1,1-1-1,-1-1 1,40-13-1,78-38-5855,-114 41 1147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0:20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 1592,'0'0'19132,"-41"188"-18003,37-113-457,4 0-256,0-3-408,0-8 112,0-6-120,7-9-1208,-1-12-801,4-16-3800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0:21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123 38 5233,'0'0'14562,"-10"0"-13659,-41 0 1484,53-20-1747,1 18-649,-1 0 0,1 1 0,0-1 0,-1 0 0,1 1 0,0 0 0,0 0 0,0 0 0,0 0 0,0 0 0,4 0 0,-5 1 2,0-1 1,0 1-1,0 0 1,0-1-1,0 1 0,0 0 1,0 0-1,0 0 1,0 1-1,0-1 0,0 1 1,0-1-1,0 1 1,0-1-1,0 1 0,0 0 1,0 0-1,-1 0 1,4 2-1,-2 3 23,0 1 0,-1-1 0,0 1 0,0 0 0,0-1 0,-1 1 0,0 0 0,-1 0 0,1 0 0,-1 0-1,0-1 1,-2 10 0,1 7 133,1-3-55,-1-1 0,-1 1-1,-1 0 1,-1-1 0,-1 0 0,-8 22-1,10-32-94,0 0-1,0 0 0,1 1 0,0-1 1,0 1-1,0 16 0,3-25-2,-1 0-1,0 0 0,1 0 1,-1 0-1,1 0 0,-1 0 1,1 0-1,-1 0 0,1-1 0,0 1 1,-1 0-1,1 0 0,0-1 1,0 1-1,-1 0 0,1-1 1,0 1-1,0-1 0,0 1 1,0-1-1,0 1 0,0-1 1,0 0-1,0 1 0,0-1 1,0 0-1,0 0 0,1 0 1,42 5-123,-22-3 9,-20-1 110,-1-1-1,1 1 0,0 0 1,0 0-1,-1 0 1,1 0-1,0 0 0,-1 0 1,1 0-1,-1 0 1,1 0-1,-1 1 0,0-1 1,0 1-1,1-1 1,-1 1-1,0-1 0,0 1 1,-1 0-1,1 0 1,0-1-1,0 1 1,-1 0-1,1 0 0,-1 0 1,0 0-1,1 0 1,-1-1-1,0 1 0,0 0 1,0 0-1,0 0 1,-1 0-1,1 0 0,-1 2 1,-1 5-28,0 1 0,0-1 0,-1 0 0,0 0 1,-1-1-1,0 1 0,-5 8 0,-27 35-2164,-63 70-1,31-45-4976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0:27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403 1 5473,'0'0'7929,"-5"2"-7125,-25 8 9149,9-8-9764,6-1-185,0 1 1,0 0-1,1 2 1,-1-1-1,1 1 1,0 1-1,0 1 0,1 0 1,-1 1-1,2 0 1,-24 17-1,18-11 0,1 1 1,0 1-1,1 0 0,1 2 0,1-1 0,0 2 0,-15 24 1,27-39-18,0 0 0,0 0 0,1 1 0,-1-1 0,1 0 1,0 0-1,0 1 0,0-1 0,0 1 0,1-1 0,-1 1 1,1-1-1,0 1 0,0-1 0,1 6 0,0-8 4,0 0-1,0 0 0,1-1 1,-1 1-1,0 0 1,1 0-1,-1-1 1,1 1-1,-1-1 0,0 1 1,1-1-1,-1 0 1,1 1-1,-1-1 0,1 0 1,0 0-1,-1 0 1,1 0-1,-1-1 1,3 1-1,35-4-188,-26 0-14,0 0 1,0-1-1,0 0 0,-1-1 0,0 0 0,0-1 0,0-1 0,-1 0 0,0 0 0,16-17 0,3-5-534,-1-2-1,28-39 1,-54 67 744,-1 2 21,-1 0-1,0 1 0,1-1 1,-1 0-1,0 0 1,0 0-1,0 1 0,0-1 1,-1 0-1,1 0 1,0-1-1,0-3 913,-1 13-777,2 129 274,-6 176 1187,2-297-1540,0 0 0,0 0 0,-2-1 0,0 1 0,0-1 0,-2 0 0,-9 18 0,13-26-47,-2-1 1,1 0 0,0 0 0,-1 0 0,0 0-1,0 0 1,-1-1 0,1 0 0,-1 0 0,0 0 0,0-1-1,0 1 1,-1-1 0,1 0 0,-1-1 0,0 0-1,1 1 1,-1-2 0,0 1 0,-8 1 0,8-2-25,-1-1-1,1 1 1,-1-1 0,1 0 0,-1 0-1,1-1 1,0 0 0,-10-2 0,14 2-65,0 0 0,0 0 0,0 0 0,0-1 1,0 1-1,0 0 0,0-1 0,0 0 1,1 1-1,-1-1 0,0 0 0,1 0 0,0 0 1,-1 0-1,1 0 0,0 0 0,0 0 1,0 0-1,0 0 0,0-1 0,1 1 0,-1 0 1,1-1-1,-1-2 0,-3-32-2718,4 2-2325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2T07:04:06.177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fitToCurve" value="1"/>
    </inkml:brush>
  </inkml:definitions>
  <inkml:trace contextRef="#ctx0" brushRef="#br0">134 75 555 0,'0'0'129'15,"0"0"477"-15,0 0-325 16,0 0-135-16,0 0 2 16,0 0-24-16,0 0 52 15,-31 3-26-15,31-3-47 16,0 0-8-16,0 0-26 16,0 0 31-16,0 0-27 15,0 0-20-15,0 0-2 0,0 0-45 16,0 0 22-16,0 0-13 15,0 0-7-15,0 0 16 16,3 0-24-16,19 0 0 16,14-9 0-16,6 1 6 15,3 0-5-15,2-2-1 16,5 3 8-16,-7-3-23 16,-6 0 15-16,-11 5-20 15,-2-1 14-15,-10 4-35 16,-5-1 40-16,-8 3-9 0,-3 0 8 15,0 0-19-15,0 0 29 16,-14 0-8-16,-11 0 0 16,-11 0-19-16,-9 0 18 15,-3 11-8-15,-7 1-14 16,-6 6 11-16,3-5 4 16,7 2 8-16,7-6-6 15,8 0 15-15,10-3-3 16,13-4-6-16,7 2 0 15,6-4 12-15,0 0-10 16,3 0-2-16,25 0 3 16,22 0 3-16,-3-12 22 15,17-3-23-15,-5-3 2 0,-9 5-10 16,2 1 4 0,-10 4-1-16,-13 3 0 0,3 5-77 15,-15 0-125-15,-11 5-168 16,-6 3-644-16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0:27.9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373 119 14027,'0'0'6649,"-9"-10"-6451,6 6-201,0 1-32,0 0 0,0 0 0,1 0 0,-1 0 0,1-1 0,0 1 1,0-1-1,0 0 0,-2-6 0,4 8 4,0-1 1,0 1-1,0 0 1,0-1 0,0 1-1,1 0 1,-1 0-1,1 0 1,-1-1-1,1 1 1,0 0-1,0 0 1,0 0-1,0 0 1,1 0-1,-1 0 1,0 1-1,1-1 1,-1 0-1,1 1 1,0-1-1,-1 1 1,1-1-1,0 1 1,3-2 0,-4 2 21,1 0 0,0-1 1,-1 1-1,1 0 0,0 0 0,0 0 1,-1 0-1,1 0 0,0 1 1,0-1-1,0 1 0,0-1 1,4 0-1,-5 1 16,0 1-1,-1-1 1,1 0 0,0 0 0,0 1-1,-1-1 1,1 0 0,0 1-1,-1-1 1,1 0 0,0 1-1,-1-1 1,1 1 0,-1-1-1,1 1 1,-1 0 0,1-1 0,-1 1-1,1-1 1,-1 1 0,0 0-1,1-1 1,-1 1 0,1 1-1,0 6 97,1-1 1,-1 1-1,0 0 0,-1-1 0,-1 15 0,1-17-61,-2 15 72,-1 0 0,-1 0 0,-1 0-1,-1-1 1,-1 0 0,0 0 0,-1-1-1,-1 0 1,-1 0 0,-22 30 0,6-13-43,-1-2-1,-1-1 1,-2-1 0,-37 30 0,66-60-68,-64 48 125,60-46-110,-1 0 1,1 0-1,-1 0 0,1 0 1,-1-1-1,0 0 0,0 0 0,0-1 1,0 1-1,-9-1 0,13-1 50,34-10 95,6 0-221,0 2-1,1 1 1,63-3 0,45-7-1511,-129 13 450,0-1-1,0 0 1,0-1-1,20-10 1,3-7-5205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0:28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7922,'0'0'9518,"0"31"-8379,-12 220 757,5-197-1563,7-53-333,0-1-1,0 0 0,0 0 1,0 1-1,0-1 1,0 0-1,0 0 0,0 1 1,0-1-1,0 0 0,0 0 1,0 0-1,1 1 0,-1-1 1,0 0-1,0 0 0,0 1 1,0-1-1,0 0 0,0 0 1,1 0-1,-1 1 0,0-1 1,0 0-1,0 0 0,0 0 1,1 0-1,-1 0 0,0 1 1,0-1-1,1 0 0,-1 0 1,0 0-1,0 0 0,0 0 1,1 0-1,-1 0 1,0 0-1,0 0 0,1 0 1,-1 0-1,0 0 0,0 0 1,1 0-1,-1 0 0,0 0 1,0 0-1,1 0 0,-1 0 1,0 0-1,0-1 0,0 1 1,1 0-1,-1 0 0,0 0 1,0 0-1,0 0 0,1-1 1,-1 1-1,0 0 0,0 0 1,13-9-150,33-37-1136,-32 30 504,1 1 0,21-17 0,-31 29 715,-1 0 0,1-1-1,0 1 1,0 1 0,1-1-1,-1 1 1,0 0 0,1 0 0,0 1-1,-1-1 1,1 1 0,11 0-1,-16 1 98,1 0 1,-1 1-1,0-1 0,0 1 0,1-1 0,-1 1 0,0-1 0,0 1 0,0 0 0,0 0 0,1-1 0,-1 1 0,-1 0 0,1 0 0,0 0 0,0 0 0,0 0 0,0 0 0,-1 0 0,1 1 1,0-1-1,-1 0 0,1 0 0,-1 1 0,1-1 0,-1 0 0,0 0 0,1 3 0,5 46 882,-6-43-779,4 58 763,-8 127 0,3-187-898,1-1 1,-1 0-1,0 1 0,0-1 0,0 0 0,0 0 0,-1 0 1,0 0-1,0 0 0,0 0 0,0-1 0,-1 1 0,1-1 0,-1 1 1,-3 2-1,3-3-261,0-1 0,0 0 0,0 0 0,0-1 0,0 1 0,-1-1-1,1 0 1,0 1 0,-1-2 0,1 1 0,-8 1 0,-15-1-4480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0:28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93 17244,'0'0'6665,"199"-87"-6657,-135 81 64,17 6-72,-20 9-2736,-13 11-5778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0:29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1 400 9418,'0'0'6825,"19"-31"-6778,59-99-84,-70 116-16,0 0-1,0-1 1,-1-1 0,-1 1 0,-1-1-1,0 0 1,-1 0 0,-1 0 0,-1 0 0,2-32-1,-3 17 2072,-1 25 1161,-1 21-2056,-7 88-569,-2 205-2161,14-285-3017,7-11-4981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0:29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0 10698,'0'0'9676,"0"17"-9080,-34 312 2310,30-282-2741,16-58-416,28-29-55,-18 16-230,2 0 0,41-31-1,-62 53 531,0 0-1,-1 1 1,1-1-1,0 1 0,0-1 1,0 1-1,0 0 1,0 0-1,0 0 0,0 1 1,1-1-1,-1 1 1,0 0-1,0 0 0,5 0 1,-6 1 29,0-1 1,0 1-1,0-1 1,0 1-1,0 0 1,0 0-1,0 0 1,0 0-1,-1 1 1,1-1-1,0 0 1,-1 1-1,1-1 1,-1 1-1,0-1 1,1 1-1,-1 0 1,0-1 0,0 1-1,0 0 1,0 0-1,0 0 1,0 3-1,6 25 152,-2 0-1,-1 1 1,-1-1-1,-1 1 1,-6 57-1,3-72-137,1-11-48,0 1-1,-1-1 0,0 1 1,0-1-1,-1 1 0,1-1 0,-1 0 1,0 0-1,-1 0 0,1 0 1,-1 0-1,0 0 0,0-1 1,-1 1-1,1-1 0,-1 0 0,0 0 1,0 0-1,0-1 0,-10 7 1,10-8-168,1 0 0,-1-1 0,0 1 0,0-1 0,0 0 0,0 0 0,0 0 1,0 0-1,0-1 0,-1 1 0,1-1 0,-5-1 0,4 1-264,1-1 0,-1 0-1,1-1 1,-1 1 0,1-1-1,-1 0 1,1 0 0,0 0 0,0 0-1,0-1 1,0 0 0,-5-3 0,-23-27-7184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0:29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59 11266,'0'0'12147,"222"-47"-11411,-141 41-296,-1 1-344,0 5-96,17 0-8,-20 0-2912,-16 0-9499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08.4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13 13811,'0'0'5221,"-5"28"-4174,1-5-923,-6 33 431,2 0-1,-1 74 0,25-154-755,29-49-872,-23 35 780,1 2 0,2 1 0,39-43 0,-64 77 316,0 1 0,0 0 0,1-1 0,-1 1 1,0 0-1,1-1 0,-1 1 0,0 0 0,0 0 0,1-1 0,-1 1 0,0 0 0,1 0 0,-1-1 0,1 1 0,-1 0 0,0 0 1,1 0-1,-1 0 0,0 0 0,1 0 0,-1 0 0,1 0 0,-1 0 0,1 0 0,-1 0 0,0 0 0,1 0 0,-1 0 0,1 0 1,-1 0-1,0 0 0,1 0 0,-1 0 0,1 1 0,5 15 474,-4 31 147,-2-39-391,1 8-91,0 0 0,0-1 0,2 1 0,0 0 0,0-1 0,2 1 0,6 15 0,-8-26-142,-1 0 1,1 0-1,0 0 1,0 0-1,0-1 1,1 1 0,0-1-1,-1 0 1,2 0-1,-1 0 1,0-1-1,1 1 1,0-1 0,-1 0-1,1-1 1,0 1-1,1-1 1,-1 0-1,0 0 1,1-1 0,-1 1-1,1-1 1,7 0-1,-6 0-41,1-1-1,-1 1 0,1-2 0,-1 1 1,1-1-1,-1 0 0,0-1 0,1 0 1,-1 0-1,0 0 0,0-1 0,0 0 1,0-1-1,-1 1 0,1-1 0,-1-1 1,0 1-1,0-1 0,-1 0 0,1 0 1,-1-1-1,0 1 0,-1-1 0,7-10 0,-5 4-215,1 0 0,-2 0-1,0 0 1,0-1-1,-1 0 1,-1 0 0,0 0-1,-1-1 1,0 1-1,-1 0 1,-1-1 0,-2-25-1,2 37 247,0 1-1,0 0 1,0-1 0,-1 1-1,1 0 1,0-1-1,-1 1 1,1 0 0,-1-1-1,1 1 1,-1 0-1,0 0 1,1 0-1,-1 0 1,0-1 0,0 1-1,0 0 1,0 0-1,0 1 1,0-1 0,0 0-1,0 0 1,0 0-1,0 1 1,-1-1 0,1 0-1,0 1 1,0-1-1,-1 1 1,1 0 0,0-1-1,-1 1 1,1 0-1,0 0 1,-1 0 0,1 0-1,-1 0 1,1 0-1,-2 1 1,0-1 26,-1 1 0,1 0 0,0 0 0,0 0 0,0 0 0,0 1 0,0-1-1,0 1 1,0 0 0,0-1 0,0 2 0,1-1 0,-1 0 0,1 0 0,-4 5 0,-1 4 170,1 0 1,0 0-1,1 1 0,0 0 1,0 0-1,1 0 0,1 0 1,-3 20-1,3-5 86,1 0 0,1 0 1,3 28-1,-2-50-275,1 1 1,0-1 0,1 1 0,-1-1 0,1 0-1,0 0 1,0 0 0,1 0 0,0 0-1,-1 0 1,2-1 0,-1 1 0,0-1-1,1 0 1,0 0 0,0 0 0,0-1-1,0 1 1,1-1 0,-1 0 0,1 0-1,0-1 1,0 1 0,0-1 0,0 0-1,0 0 1,1-1 0,6 2 0,-3-1-41,1 0 1,0-1-1,0 0 1,0 0-1,0-1 1,0-1-1,0 1 1,0-2 0,-1 1-1,1-1 1,0-1-1,-1 0 1,0 0-1,1-1 1,10-6-1,0-4-217,-1-1 0,-1-1-1,0-1 1,-2-1 0,1 0-1,-2-1 1,-1-1-1,0 0 1,-1-1 0,-2 0-1,15-35 1,-21 50 1089,-5 22-566,-6 27-35,-8 1 126,9-34-308,2 0-1,-1 1 0,1-1 0,1 1 1,0 0-1,-1 17 0,18-51-209,4-4-302,1 1-1,1 0 1,2 1 0,0 2-1,1 0 1,30-20 0,-51 41 453,0 0 1,0 0 0,0 0 0,0 0 0,1 1-1,-1 0 1,0-1 0,1 1 0,-1 1 0,1-1 0,0 0-1,-1 1 1,1 0 0,-1 0 0,1 0 0,0 0-1,-1 0 1,1 1 0,5 1 0,-7-1 24,1 1 0,0 0-1,-1-1 1,1 1 0,-1 0 0,1 0 0,-1 1 0,0-1-1,0 0 1,0 1 0,0-1 0,0 1 0,-1 0 0,1 0 0,-1-1-1,0 1 1,1 0 0,-1 0 0,-1 0 0,1 0 0,0 6-1,3 12-9,-2 1 0,0 0-1,-1 0 1,-2 0 0,-4 33-1,4-53-74,1 0 0,-1 0-1,0 1 1,0-1 0,0 0-1,0 0 1,0 0 0,-1 0 0,1-1-1,-1 1 1,1 0 0,-1 0-1,1-1 1,-1 1 0,0-1-1,0 0 1,0 1 0,0-1-1,0 0 1,0 0 0,-4 1-1,-49 9-5134,16-9-5630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08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1 148 16956,'0'0'6433,"228"-139"-6137,-148 130-296,1 9 72,19 12-176,-23 23-2128,-16-4-4666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09.1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 9234,'0'0'11022,"-2"27"-10115,-40 408 1816,40-412-2666,-3 45 59,3 0 0,9 89 0,-7-153-219,0-1 1,1 1 0,0 0 0,0-1-1,0 1 1,0-1 0,1 1 0,-1-1-1,1 0 1,0 1 0,0-1 0,0 0-1,0 0 1,0 0 0,1 0 0,-1-1 0,1 1-1,0-1 1,0 0 0,0 1 0,0-1-1,0-1 1,1 1 0,-1 0 0,0-1-1,1 1 1,-1-1 0,1 0 0,0 0-1,-1-1 1,1 1 0,0-1 0,-1 0 0,1 0-1,0 0 1,0 0 0,-1-1 0,1 1-1,0-1 1,-1 0 0,1 0 0,-1 0-1,1-1 1,-1 1 0,0-1 0,1 0-1,-1 0 1,0 0 0,4-3 0,25-23-4946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09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0 165 12443,'0'0'7424,"28"-9"-7020,193-65-189,-182 61-184,2-3-30,1 3 1,0 1-1,1 2 1,0 3-1,50-4 1,-92 11 30,1 1 0,0-1 0,-1 0 0,1 1 0,-1-1 0,1 1 0,-1-1 0,1 1 0,-1 0 0,1 0 0,-1 0 0,0-1 0,1 1 0,-1 1 0,0-1 0,0 0 0,0 0 0,0 0 0,0 1 0,0-1 1,0 0-1,0 1 0,0-1 0,0 1 0,-1-1 0,1 1 0,-1-1 0,1 1 0,-1 0 0,0-1 0,0 1 0,1-1 0,-1 1 0,0 0 0,0-1 0,-1 3 0,1 6 185,0 0-1,-1 0 1,0-1-1,-1 1 1,-3 10-1,-1-4-58,0-1-1,-1 0 1,-1 0-1,-13 19 1,11-19-128,1 0 0,1 0-1,-12 30 1,20-45-38,0 0 1,0 0-1,0 0 0,0 0 1,0 0-1,1 0 0,-1 0 1,0 0-1,0 0 0,0 0 0,0 0 1,0 0-1,0 0 0,0 0 1,0 0-1,0 0 0,0 0 1,0 0-1,1 0 0,-1 0 0,0 0 1,0 0-1,0 0 0,0 0 1,0 0-1,0 0 0,0 1 1,0-1-1,0 0 0,0 0 0,0 0 1,0 0-1,0 0 0,0 0 1,1 0-1,-1 0 0,0 0 1,0 0-1,0 0 0,0 0 0,0 0 1,0 0-1,0 1 0,0-1 1,0 0-1,0 0 0,0 0 1,9-9-572,108-141-5678,-43 52 4570,-74 98 1805,0 0 1,0-1-1,0 1 1,0 0 0,1-1-1,-1 1 1,0 0 0,0-1-1,1 1 1,-1 0 0,0-1-1,1 1 1,-1 0-1,0-1 1,1 1 0,-1 0-1,0 0 1,1 0 0,-1-1-1,1 1 1,-1 0 0,0 0-1,1 0 1,-1 0-1,1 0 1,-1 0 0,0 0-1,1 0 1,-1 0 0,1 0-1,-1 0 1,1 0 0,0 0-1,4 16 1582,-4 37-1185,-1-39-26,0 111 319,0-43-3480,0-50-3343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2T07:04:07.418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fitToCurve" value="1"/>
    </inkml:brush>
  </inkml:definitions>
  <inkml:trace contextRef="#ctx0" brushRef="#br0">0 145 700 0,'0'0'25'16,"0"0"-20"-16,0 0-4 15,0 0 641-15,0 0-324 16,0 0-214-16,0 0 66 15,0 15 22-15,0-15-68 16,0 0-20-16,0 0-24 0,14-9-52 16,8-2 32-16,7-4-60 15,9-1 2 1,7 3-1-16,7-1-1 0,-1 3 0 16,4-4-1-16,-7 2 14 15,7-4-7-15,-13 12-6 16,-11-4 2-16,2 2-8 15,-17 5 4-15,-7-1-4 16,-6 3 2-16,-3 0-32 16,0 0 27-16,0 0-13 15,-9 0 10-15,-26 3 11 16,-10 12-34-16,-3 3 22 16,-13-4-17-16,-8 0-35 0,8-2 57 15,7-6-8 1,-1-4 16-16,17 3 39 0,12-2 21 15,7-3 50-15,10 0 15 16,9 0-47-16,0 0 1 16,0 0-55-16,0 0-6 15,22 0 1-15,12 0-7 16,19-8-7-16,-3 0-5 16,19-1-94-16,4 3-61 15,-12 3-212-15,-19-2-700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10.1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250 0 16836,'0'0'4911,"-30"15"-4464,-8 4-67,-50 34 0,81-48-309,0 0-1,1 1 1,0 1-1,0-1 1,0 1-1,1-1 1,0 2 0,0-1-1,1 0 1,0 1-1,1 0 1,-6 15-1,4-3 55,1 0 0,1 0 0,-2 31-1,5-43-105,-2 8 27,1 0-1,1 0 1,0 0-1,1 0 1,1 0-1,5 20 1,-6-32-43,1 1 0,0-1 0,0 0 0,0 0 0,0 0 0,1 0 0,-1 0 0,1 0 0,0 0 0,0-1 0,0 0 0,1 1 0,-1-1-1,1 0 1,0-1 0,0 1 0,0-1 0,0 0 0,0 0 0,1 0 0,-1 0 0,0-1 0,1 0 0,0 1 0,8-1 0,-1 1-102,0-1-1,0-1 0,0-1 1,0 1-1,0-2 0,0 1 1,0-2-1,-1 0 0,1 0 1,-1-1-1,0 0 1,0-1-1,0 0 0,0-1 1,-1 0-1,0-1 0,0 0 1,-1-1-1,0 0 0,0 0 1,-1-1-1,0 0 0,-1 0 1,13-20-1,-18 49 645,1 32 409,-3-49-918,0 0 0,1 0 1,-1-1-1,1 1 0,-1 0 1,1 0-1,0-1 0,0 1 1,1 0-1,-1-1 0,0 1 1,1-1-1,2 3 0,-1-2-51,0-1-1,0 0 1,1 0-1,-1-1 1,1 1-1,0-1 1,-1 0-1,1 0 1,0 0-1,0 0 1,0 0-1,0-1 1,0 0-1,-1 0 0,1 0 1,0 0-1,0-1 1,0 1-1,0-1 1,0 0-1,-1 0 1,1-1-1,0 1 1,-1-1-1,1 1 1,-1-1-1,1 0 1,-1-1-1,0 1 1,0 0-1,0-1 1,0 0-1,-1 0 1,1 0-1,-1 0 1,1 0-1,-1 0 1,0-1-1,-1 1 1,4-7-1,-4 5 0,0 1-1,1-1 1,-2 1-1,1-1 1,-1 0 0,1 1-1,-1-1 1,-1 0 0,1 1-1,-1-1 1,1 1-1,-3-7 1,2 9-6,-1 0 0,0-1 0,1 1-1,-1 0 1,0 0 0,0 1 0,0-1 0,0 0 0,0 1 0,0-1-1,0 1 1,-1-1 0,1 1 0,-1 0 0,1 0 0,-1 0 0,1 1-1,-1-1 1,1 0 0,-1 1 0,-3-1 0,-41-11-3608,32 2-790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10.4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0 17516,'0'0'7321,"-84"223"-7561,55-130-2688,10-18-12476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10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15755,'0'0'6122,"10"89"-5498,-16 10-88,6 8-264,0-6-224,0-6-96,0-14-200,3-6-1688,0-25-1969,-3-19-5417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11.1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1 635 16548,'0'0'4598,"36"-26"-4467,227-163 1,-243 176-136,156-117 64,-150 109-51,-1-2 0,-1 0-1,-2-2 1,29-38 0,-47 58 13,-1 1 1,0-1-1,1 0 1,-2-1 0,1 1-1,-1 0 1,1-1-1,-1 0 1,-1 1 0,1-1-1,-1 0 1,0 0-1,-1 0 1,1 0 0,-1 0-1,0 0 1,-2-9-1,2 14 14,0 0-1,-1 0 0,1 1 0,-1-1 0,1 0 0,-1 0 0,1 1 1,-1-1-1,1 1 0,-1-1 0,0 1 0,1-1 0,-1 1 1,0-1-1,1 1 0,-1-1 0,0 1 0,0 0 0,0-1 1,1 1-1,-1 0 0,0 0 0,0 0 0,0 0 0,0-1 0,1 1 1,-1 0-1,-2 1 0,-22 3 232,24-4-237,-6 3 3,0 0 1,0 0 0,0 1 0,1 0 0,-1 0-1,1 1 1,0 0 0,0 0 0,0 1-1,1-1 1,0 1 0,0 0 0,1 0 0,-1 1-1,1 0 1,-4 9 0,-6 12 127,2 1-1,-16 51 1,16-35-39,3 1-1,2 0 1,1 1 0,3-1 0,4 79 0,-1-116-116,1-1 1,0 0-1,0 0 1,1 0-1,0 0 1,0 0-1,1-1 0,0 1 1,0-1-1,1 1 1,0-1-1,0 0 1,0 0-1,1-1 1,0 0-1,8 8 1,-8-10-48,1 0 0,-1 0 1,1-1-1,-1 0 0,1 0 1,0 0-1,0-1 0,0 1 1,0-2-1,1 1 0,-1-1 1,1 0-1,-1 0 0,1 0 1,-1-1-1,1 0 0,-1-1 1,1 1-1,-1-1 0,13-4 1,-9 2-168,-1-1 1,1 0 0,0-1 0,-1 0 0,0-1 0,0 0 0,-1 0 0,0-1-1,0 0 1,10-11 0,-3 1-119,0-1 0,-1 0-1,20-34 1,-33 50 1073,-9 20 532,3-9-1190,1 0 1,1 0-1,0 1 1,0 0-1,1-1 1,0 1-1,0 0 0,1 0 1,1 0-1,0 0 1,0 0-1,3 14 1,-2-22-86,0 1 1,1 0 0,-1-1-1,1 1 1,0-1 0,0 0-1,0 0 1,0 1 0,0-1-1,0 0 1,1-1 0,-1 1-1,0 0 1,1-1 0,0 1-1,-1-1 1,1 0 0,0 0-1,0 0 1,0 0 0,0 0-1,0-1 1,-1 1 0,1-1-1,0 0 1,4 0 0,11 1-13,1 0 0,33-4 0,-40 1-111,1-1 0,-1 0 0,1 0 0,-1-1 0,0-1 1,0 0-1,-1-1 0,0 0 0,0 0 0,0-2 0,-1 1 0,0-1 0,0 0 0,-1-1 0,0-1 0,0 1 0,-1-1 0,-1 0 0,1-1 0,-2 0 0,1 0 0,-2-1 0,0 1 0,0-1 0,-1 0 0,0-1 0,-1 1 0,0-1 0,-1 1 0,0-19 0,-2 29 134,0 0 1,0 0 0,0 0-1,-1 0 1,1 1-1,0-1 1,-1 0 0,0 0-1,1 0 1,-1 0 0,0 1-1,0-1 1,0 0-1,0 1 1,0-1 0,-1 1-1,1-1 1,0 1 0,-1-1-1,1 1 1,-1 0-1,1 0 1,-1 0 0,0 0-1,1 0 1,-1 0 0,0 0-1,0 1 1,0-1-1,1 1 1,-1-1 0,-3 0-1,0 1 78,1-1-1,-1 1 1,1 0-1,-1 0 1,1 1-1,-1-1 1,1 1-1,-1 0 1,1 0-1,-1 1 1,1-1-1,0 1 1,0 0-1,-5 3 1,3-1-2,0 1-1,1 0 1,-1 1 0,1-1 0,1 1 0,-1 0 0,1 0 0,0 1 0,0-1-1,1 1 1,0 0 0,0 0 0,0 0 0,1 0 0,-1 9 0,0-3-8,1 0 1,0 0-1,1 0 0,0 0 1,1 0-1,1 0 0,0 0 1,3 15-1,-3-24-89,1 0 1,-1 0-1,1 0 0,0-1 0,0 1 0,0 0 0,0-1 0,1 1 0,-1-1 1,1 0-1,0 0 0,0 0 0,0 0 0,0 0 0,1-1 0,-1 1 1,1-1-1,0 0 0,-1 0 0,1-1 0,0 1 0,0-1 0,0 1 1,6 0-1,7 1-307,-1-1 0,1 0 1,0-1-1,26-2 1,25-6-2650,-9-14-2573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11.5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1 214 16107,'0'0'8722,"189"-95"-8834,-156 112-280,-11 15-2192,-9-6-5738</inkml:trace>
  <inkml:trace contextRef="#ctx0" brushRef="#br0" timeOffset="1">647 0 18036,'0'0'5689,"10"197"-5689,-65-111-1408,-3-8-3793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19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387 29 7642,'0'0'9140,"-4"-26"-3573,-2 25-5533,-1 0-1,1 1 1,-1-1 0,1 1 0,-1 0 0,0 1-1,1 0 1,-1 0 0,1 0 0,0 1 0,-1 0 0,1 0-1,0 1 1,0-1 0,0 1 0,0 1 0,1-1-1,-1 1 1,-5 5 0,-14 11-42,2 1 1,-35 40-1,48-50 72,-2 2-29,-5 4-9,1 0 0,1 1 0,1 0-1,1 2 1,0-1 0,1 1 0,-9 23 0,20-42-30,1 0 0,0-1 1,-1 1-1,1-1 0,0 1 0,-1 0 1,1-1-1,0 1 0,0 0 1,0-1-1,-1 1 0,1 0 1,0-1-1,0 1 0,0 0 1,0 0-1,0-1 0,0 1 1,0 0-1,1-1 0,-1 1 0,0 0 1,0-1-1,1 1 0,-1 0 1,0-1-1,0 1 0,1 0 1,-1-1-1,1 1 0,-1-1 1,1 1-1,-1-1 0,1 1 0,-1-1 1,1 1-1,-1-1 0,1 0 1,-1 1-1,1-1 0,0 0 1,-1 1-1,1-1 0,0 0 1,-1 0-1,1 1 0,0-1 0,-1 0 1,1 0-1,0 0 0,0 0 1,-1 0-1,1 0 0,0 0 1,-1 0-1,1-1 0,0 1 1,-1 0-1,1 0 0,0 0 0,-1-1 1,1 1-1,0 0 0,-1-1 1,2 0-1,45-21-593,-19 2-697,-1-1-1,-1-1 1,-1-1-1,-1-1 1,38-50-1,-43 52-297,41-54-3874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19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95 1 3897,'0'0'16793,"-13"11"-16126,7-7-587,0 1 0,1-1 1,-1 1-1,1 1 1,0-1-1,1 1 1,-1-1-1,1 2 1,0-1-1,1 0 0,-1 1 1,1-1-1,0 1 1,1 0-1,0 0 1,0 0-1,1 0 0,-2 13 1,2-3 74,-4 47 106,3 0 0,10 104-1,-7-159-255,1 0 0,0-1 0,0 1 0,1-1 1,0 0-1,1 0 0,0 0 0,0 0 0,0 0 0,1-1 0,1 0 0,6 8 0,-9-12-58,1 0 1,-1 0-1,1 0 1,0 0 0,-1-1-1,1 0 1,0 1-1,1-1 1,-1-1-1,0 1 1,0-1 0,1 1-1,-1-1 1,1-1-1,-1 1 1,1-1 0,0 1-1,-1-1 1,1 0-1,-1-1 1,1 1-1,-1-1 1,1 0 0,-1 0-1,5-2 1,-3 0-104,0 0 0,0 0 0,0 0 0,-1-1 0,0 1 0,1-1 0,-1-1 0,-1 1 0,1-1 0,-1 0-1,8-10 1,36-68-813,-31 51 1118,-17 34-73,-1 0 0,1 0 0,-1 0 0,1 1 0,0-1-1,0 0 1,0 0 0,0 0 0,0 0 0,0 0 0,1 3 0,1 9 67,-2 156 1005,0-169-1152,-1 1 0,1 0 0,0-1 0,1 1 0,-1 0 1,0-1-1,0 1 0,1 0 0,-1-1 0,1 1 0,-1-1 0,1 1 0,0-1 0,0 1 0,-1-1 0,1 0 1,0 1-1,0-1 0,0 0 0,1 1 0,-1-1 0,0 0 0,0 0 0,2 1 0,-1-1-75,1-1-1,-1 1 1,1 0-1,-1-1 1,0 1-1,1-1 1,-1 0-1,1 0 1,-1 0 0,1 0-1,-1 0 1,1-1-1,-1 1 1,4-2-1,1 1-272,-1-2 1,0 1-1,0-1 0,0 1 0,0-2 0,0 1 0,-1-1 1,1 0-1,-1 0 0,0 0 0,8-9 0,-3-4-987,0-1 0,-2 0-1,0-1 1,0 0 0,-2 0-1,8-39 1,-6 7 3110,-5 13 6652,-6 187-5070,0-70-3645,2 0-3654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19.8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190 1 7114,'0'0'13754,"-90"228"-13602,52-106-152,5-21-2336,5-17-8106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20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16948,'0'0'3760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20.5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223 262 10746,'0'0'9206,"-30"18"-8768,-94 60 267,118-73-634,1-1-1,0 1 1,0 0-1,0 0 1,0 1-1,1-1 1,0 1-1,0 0 1,0 0-1,1 1 1,0-1-1,0 1 1,-2 9-1,2-2 36,1-1 0,1 0 1,0 1-1,1 22 0,0-15-58,0-19-63,1-1 0,-1 1 1,0 0-1,0 0 0,1-1 1,-1 1-1,1 0 0,-1-1 0,1 1 1,0-1-1,-1 1 0,1-1 1,0 1-1,0-1 0,0 1 1,0-1-1,1 0 0,-1 1 0,0-1 1,0 0-1,1 0 0,-1 0 1,1 0-1,-1 0 0,1 0 1,-1-1-1,1 1 0,0 0 0,-1-1 1,1 0-1,0 1 0,-1-1 1,1 0-1,0 1 0,0-1 0,-1 0 1,1 0-1,0-1 0,-1 1 1,1 0-1,2-1 0,2 0-126,0 0 0,0 0 0,0 0 0,0-1 0,0 0 0,0 0-1,0-1 1,-1 0 0,1 1 0,8-8 0,-2-2-416,-1 0 0,0-1 1,-1 0-1,0-1 0,-1 0 0,-1 0 1,-1-1-1,1 0 0,-2 0 0,0-1 1,-1 0-1,3-17 0,3-27-486,9-113-1,-18 135-28,0-33 6621,-1 46 315,-3 77-4035,-5 120-1209,3 258-1770,14-367-5030,-9-52 220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2T07:01:42.508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fitToCurve" value="1"/>
    </inkml:brush>
  </inkml:definitions>
  <inkml:trace contextRef="#ctx0" brushRef="#br0">25 130 350 0,'0'0'256'15,"0"0"-196"-15,0 0 285 16,0 0-94-16,0 0-135 15,0 0 58-15,0 0-98 16,17-107 21-16,-17 97 26 16,0 5-9-16,0 0-19 15,0 2-11-15,0 3 33 16,0 0-48-16,0 0-12 16,0 0-11-16,0 0-40 15,0 0 25-15,0 0 4 0,0 0-27 16,0 0 31-16,0 0-38 15,0 0 0-15,0 0 7 16,-3 0-2-16,0 11-6 16,-8 12 0-16,5 3 1 15,3 6 5-15,-3 2-6 16,-1 1 0-16,4 3 5 16,3 0 2-16,0 0-1 15,0 1-6-15,0 3 9 16,0-4 3-16,0 1-12 15,0-2 0-15,10 2 16 16,-4-1-15-16,-6-3 22 16,6-2-23-16,5 5 12 0,-8-7-12 15,0 4 0-15,0-4 0 16,0-3-1-16,4-3 10 16,-4 1-6-16,0-3-3 15,-3 4 0-15,3-4-13 16,-3 3 14-16,3 1-1 15,5-2 0-15,-5-3 12 16,-3 5-11-16,0-1-1 16,2-3 0-16,-2 4-6 15,0-4 6-15,0 3 0 16,3-1-1-16,-3 3 11 16,3-3-7-16,-3 1-3 15,3 0 0-15,-3 1-3 16,8 4 3-16,-8 1 0 15,3-1 2-15,-3 1 11 0,3 0 1 16,0 0-14-16,7-1 0 16,-7-3-8-16,0 5 8 15,-3 0 0-15,3-2 1 16,-3-3 13-16,3 2-13 16,-3-4-1-16,0-4 1 15,0 5 2-15,0-1-2 16,0 0-1-16,0-1 0 15,0 2 15-15,0-1-16 16,0 3 1-16,0 0 0 16,0 0-11-16,0 2 12 15,0 1-1-15,0-1 0 0,0 2 15 16,0 0-15-16,0 0 0 16,0 0 0-16,0-2-9 15,0 4 9-15,0 0 0 16,0-1 0-16,0 1 12 15,0 3-11-15,0-1-1 16,0 4 0-16,0 1-9 16,0 3 9-16,0-6 0 15,0 3 0-15,0-3 11 16,0-1-9-16,0 3-2 16,0-4 0-16,0 1-9 15,0 2 9-15,3 4 0 16,8 0-1-16,-11 4 2 0,3 2-5 15,0 2 4-15,0 3 0 16,4-1-11-16,-4-1 17 16,0 2-6-16,3-3 0 15,-3 0 9-15,7 2-10 16,-10 7 1-16,0 3 0 16,0 1-9-16,0 1 17 15,0-3-8-15,0-3 0 16,0-8 9-16,0-5-15 15,0-6 6-15,0-14 0 16,0-2 3-16,0-8-3 16,0-8-2-16,0-1-22 15,0-4-81-15,6-4 6 0,8 0-125 16,-5-12-394-16</inkml:trace>
  <inkml:trace contextRef="#ctx0" brushRef="#br0" timeOffset="1200">2170 2944 1149 0,'0'0'520'16,"0"0"-460"-16,0 0-21 16,0 0 85-16,0 0 40 15,0 0 46-15,0 0-86 16,0-3-73-16,-9-3 42 15,-7 2-76-15,-7-1 27 0,-2 5 16 16,-14 0-60 0,-3 15 39-16,-10 23-39 0,1 16 1 15,-4 12 32-15,7 18-33 16,7 10 29-16,8 4 15 16,14-1-32-16,19-3 36 15,0-10-47-15,16-18-1 16,36-21 28-16,12-17-27 15,17-28-2-15,8-4-5 16,14-42-55-16,3-18-24 16,-6-10-60-16,-14-2 28 15,-11 6 40-15,-30 10-14 16,-17 11 66-16,-14 18 25 16,-14 10 15-16,-14 11 145 15,-25 10-107-15,-11 7-20 0,-11 30 22 16,-4 18-1-16,1 9 11 15,6-1-33-15,10 1-32 16,13-16 18-16,15-10-18 16,17-13 0-16,3-20-45 15,3-5-80-15,36-5 92 16,9-33-31-16,10-8-148 16,3-10 1-16,-3 8 10 15,-13 6 93-15,-17 21 108 16,-11 11 13-16,-14 10 60 0,-3 20 90 15,0 29 2 1,-6 7-35-16,-11 1-77 0,11-5 0 16,6-11-2-16,0-16-50 15,6-13 25-15,30-12-26 16,12-2 8-16,10-37-19 16,0-9-31-16,3-10-32 15,-19 7 25-15,-3 10 27 16,-17 11 22-16,-16 22 43 15,-6 8-5-15,0 8 27 16,0 32-39-16,-3 9 61 16,0 6-15-16,3-8-54 15,0-12 29-15,28-15-23 16,17-17-10-16,7-3 30 16,-4-26-43-16,4-24 9 15,-17-6 4-15,-9-3-7 16,-20 1 14-16,-6 8-21 0,-22 19-29 15,-81 31-32-15,3 0-190 16,-3 27-408-16</inkml:trace>
  <inkml:trace contextRef="#ctx0" brushRef="#br0" timeOffset="11246">264 3154 618 0,'0'0'563'0,"0"0"-316"0,0 0-84 16,0 0-70-16,0 0-8 15,0 0-66-15,3-25 50 16,-3 23 19-16,0-2-66 16,0-2 32-16,0 3 22 15,0 1-24-15,0-1 41 16,0 0-49-16,0 3 27 15,0 0 27-15,0 0-73 16,0 0 23-16,0 0-36 16,0 0-5-16,0 0 32 15,0 0-32-15,0 0-2 0,0 0-5 16,0 0 18-16,0 0-24 16,0 0 6-16,0 0-3 15,0 0-15-15,0 8 12 16,0 10 6-16,0 2 5 15,13 0 8-15,-7 4 1 16,8-2-14-16,-5-2 0 16,7 1-2-16,0-3 3 15,-4 2-1-15,5-2 1 16,-1-1 14-16,1-3-4 16,-2 3-11-16,1-3 0 15,3 1-3-15,4-1 4 16,7 1-1-16,-2 0 28 15,11-1-16-15,-1 1 24 16,1-1-36-16,3-3 1 0,3 4-10 16,-1 0 15-16,12-4-6 15,-3 1 0-15,5 0 14 16,4-8-12-16,5 3-2 16,1-7 0-16,-1 0 0 15,1 0 0-15,6 0 0 16,-7 0 0-16,3 0 11 15,2 0-7-15,-11 3-4 16,3-1 0-16,-6 4-18 16,-7-3 27-16,4 3-9 15,-10-1 0-15,0 5 1 16,7 0-5-16,-7 0 4 16,5-2 0-16,6 2-8 0,2-2 16 15,3 0-8-15,0-3 0 16,3 5 7-16,0-2-13 15,14 2 6-15,-8-3 0 16,10-1-9-16,1-1 23 16,3 2-14-16,-4-4 0 15,1 0 1-15,-8 1-9 16,4-3 8-16,1-1 0 16,5 2 0-16,-2-2 11 15,2 0-7-15,1 0-4 16,-1 0 2-16,7 0-11 15,4 0 9-15,-2-7 0 0,5-2-2 16,3 0 20-16,-7 1-15 16,1 0-3-16,-2-2 0 15,2 5-7-15,-8-5 7 16,1 5 0-16,-4 0 0 16,1-2 10-16,-3 3-5 15,2 0-5-15,-2-2 0 16,2 3-11-16,-2-2 11 15,2-1 0-15,-2 0 0 16,2 1 11-16,1-8-13 16,10 2 2-16,1-3-12 15,16-7 6-15,0-1-19 16,18-4 25-16,3-1-1 0,0 4 12 16,3 0-12-1,-9 5 1-15,-1 0 0 0,-3 5-18 16,-7 1 18-16,1 0 0 15,4 4 0-15,-14-2 15 16,2 5-18-16,-2-1 3 16,-3 4 0-16,-6-1-5 15,0 1 7-15,-10-2-2 16,-4-2 0-16,-2 0 18 16,-1 1-5-16,-13-5-13 15,-3 3 1-15,-5-3 8 16,-1 5-7-16,-14-1-2 15,-2 3 1-15,-3-2 18 16,-5-1-22-16,2 0 3 16,0 1 0-16,3-2 18 0,-8 1-8 15,5 1-10-15,0-1 0 16,-11 0 8-16,3 1-10 16,-1-1 2-16,-12 1 0 15,4 5-3-15,1 0 14 16,-4-2-11-16,1 2 0 15,-5 0 0-15,4 0-4 16,0 0 4-16,4 0 0 16,2-1-1-16,3 1 7 15,-2 0-6-15,7-4 0 16,-8 1 0-16,3-2 8 16,8 0 2-16,-4-2 14 0,3 1 28 15,-6 1-44-15,-1-5 35 16,-3 5-43-1,1 0 12-15,-4 1-1 0,-2-2-11 16,-1 3 0-16,-13 3 0 16,0 0 13-16,-3 0-31 15,-9 0-60-15,-30 0-227 16,-22-2-398-16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21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71 15331,'0'0'4540,"34"-10"-4433,4-3-93,-10 4 22,0 0-1,0 2 0,1 1 1,0 1-1,46-2 0,-36 6 23,-5-2-63,-1 2 0,52 6 0,-78-4 39,1 0-1,-1 0 1,0 0-1,0 1 1,0 0-1,0 1 1,-1 0-1,1 0 1,-1 0-1,1 1 1,-1 0-1,0 0 0,0 0 1,-1 1-1,1 0 1,-1 0-1,6 9 1,-7-7 116,0 0 0,-1 1 1,-1-1-1,1 1 0,-1 0 1,0-1-1,-1 1 0,0 0 1,0 0-1,-1 11 0,-6 80 964,-7-37-812,9-47-238,1 1 0,0-1 1,-1 23-1,4-37-70,1 0 1,-1-1-1,0 1 0,0 0 1,1-1-1,-1 1 0,0-1 1,1 1-1,-1 0 0,0-1 1,1 1-1,-1-1 0,1 1 1,-1-1-1,1 0 0,0 1 1,-1-1-1,1 1 0,-1-1 1,1 0-1,-1 0 0,1 1 1,0-1-1,-1 0 0,1 0 1,0 0-1,-1 1 0,1-1 1,0 0-1,-1 0 0,1 0 1,0 0-1,0 0 0,-1-1 1,2 1-1,28-5-149,-24 2-17,1 0-1,-1-1 1,0 0 0,0 0-1,0 0 1,0-1-1,-1 0 1,1 0 0,-1 0-1,-1-1 1,1 0 0,-1 0-1,0 0 1,0 0-1,0-1 1,3-8 0,-4 7-22,0 0 1,0 0 0,0 0-1,-1 0 1,0 0 0,-1 0-1,0-1 1,0 1 0,-1-1-1,0 1 1,0 0 0,-1-1-1,0 1 1,-3-12 0,3 17 213,-1 0 1,1 0 0,-1 0 0,0 1 0,0-1-1,0 0 1,0 1 0,0-1 0,0 1 0,-1 0 0,1 0-1,-1 0 1,0 0 0,1 0 0,-1 0 0,0 1 0,0 0-1,0-1 1,0 1 0,-1 0 0,-4-1 0,-5 0 553,0 0 0,0 1 0,-22 0 0,35 1-560,252-12-2781,-249 12 2798,0 0 0,0-1 1,0 1-1,0 1 0,0-1 0,0 0 0,0 1 1,-1 0-1,1-1 0,4 3 0,-6-2 29,0 1-1,0-1 1,0 0-1,0 1 1,0-1-1,-1 1 1,1-1-1,-1 1 1,1 0-1,-1-1 1,1 1-1,-1-1 1,0 1-1,0 0 1,0-1-1,0 1 1,0 0-1,-1 2 0,1 10 268,-1 0-1,-1-1 0,0 1 0,-1 0 0,0-1 0,-1 0 0,-6 15 0,-7 8 144,-25 39 0,16-30-162,19-24-316,20-27-330,22-25-458,-35 30 782,104-113-3744,-72 75 2517,2 2 0,54-46 1,-87 81 1337,0 1 1,1 0-1,0 0 0,-1 0 1,1 0-1,0 0 0,-1 0 1,1 0-1,0 1 1,0-1-1,0 0 0,2 0 1,-3 2-41,-1-1 1,1 0 0,-1 0 0,1 0 0,-1 0-1,1 0 1,-1 0 0,1 1 0,-1-1 0,1 0 0,-1 0-1,1 1 1,-1-1 0,0 0 0,1 1 0,-1-1-1,1 0 1,-1 1 0,0-1 0,1 1 0,-1-1-1,0 0 1,0 1 0,1-1 0,-1 1 0,0-1-1,0 1 1,1 0 0,0 5 394,0 0-1,-1 1 1,1-1-1,-1 0 0,-2 13 1,2 1-286,0-1 86,-1-1 1,0 1-1,-1-1 0,-1 1 0,-1-1 1,-7 22-1,10-38-160,4-15 130,9-11-480,2 1-1,0 0 1,1 2-1,1-1 1,1 2-1,1 0 0,0 1 1,34-26-1,-28 35 304,-23 10-27,-1 0-1,1 0 1,-1 0 0,1 0 0,-1 0 0,1 0 0,-1 0 0,1 0-1,-1 1 1,1-1 0,-1 0 0,1 0 0,-1 0 0,1 1-1,-1-1 1,0 0 0,1 1 0,-1-1 0,1 0 0,-1 1-1,0-1 1,1 0 0,-1 1 0,0-1 0,1 1 0,-1 0-1,1 3 124,0 0 0,0 0 0,0 1 0,-1-1 0,1 0 0,-1 1 0,-1 7 0,1 2-29,-10 67 456,4-50-398,6-31-170,0 1 0,1-1 0,-1 1 0,0-1 0,0 0 0,0 1 0,1-1 0,-1 1 0,0-1 0,0 0 0,1 1 0,-1-1 0,0 0 0,1 1 0,-1-1 0,1 0 0,-1 0 0,0 1 0,1-1 0,-1 0 0,1 0 0,-1 0 0,0 0 0,1 1 1,-1-1-1,1 0 0,-1 0 0,1 0 0,-1 0 0,1 0 0,-1 0 0,1 0 0,-1 0 0,0 0 0,1-1 0,-1 1 0,1 0 0,-1 0 0,1 0 0,-1 0 0,1-1 0,-1 1 0,0 0 0,1-1 0,0 1 0,11-4-89,1-1 1,-1 0-1,0-1 1,12-9-1,-10 7-140,0 0 0,29-10 0,-38 16 203,0 1 1,0-1-1,0 1 0,0 1 1,0-1-1,1 1 1,-1 0-1,0 0 1,0 0-1,1 1 0,-1 0 1,0 0-1,6 2 1,-8-1 35,1 0 0,0 0 0,-1 1 0,0-1 0,1 1 0,-1 0 0,0 0 1,0 0-1,-1 1 0,1-1 0,-1 1 0,0-1 0,1 1 0,-2 0 0,1 0 1,0-1-1,-1 1 0,0 1 0,0-1 0,0 0 0,1 7 0,1 7-22,-1 1 0,-1-1-1,-2 30 1,1-47-37,0 0-1,0 0 1,0 0 0,-1 0 0,1 0-1,0 0 1,-1 0 0,1 0 0,0 0-1,-1 0 1,1 0 0,-1-1 0,1 1-1,-1 0 1,0 0 0,1-1 0,-1 1-1,0 0 1,1-1 0,-1 1 0,0 0-1,0-1 1,0 1 0,1-1 0,-1 1-1,0-1 1,0 0 0,0 1 0,0-1-1,-2 0 1,-33 1-2544,19-2 341,-16 1-5712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21.7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0 13483,'0'0'8082,"-129"209"-7546,78-105 72,6 3-608,12 17-224,14-29-2481,16-25-14434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22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232 0 7882,'0'0'6161,"-167"171"-4873,135-113 1,9 0-57,14-9-336,9-9-280,0-17-616,26-14-72,12-9-40,7-14-736,3-27-864,10-43-953,-16 12-1440,-10 3-3953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22.5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39 8066,'-11'-31'8203,"3"23"-4264,1 23-1997,-5 80-1492,5-1 1,6 134-1,2-113-405,5 65-1380,3-104-5734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23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49 16740,'0'0'3551,"39"-7"-3423,3-1-100,20-4 85,1 3 0,70-1 0,-130 10-100,43-2 184,-1 2 0,1 2-1,82 14 1,-115-14-145,-1 1 0,0 1 0,-1 0 0,1 1 0,-1 0 1,0 0-1,0 1 0,0 1 0,-1 0 0,0 0 0,-1 1 0,1 0 0,-1 1 0,-1 0 0,0 0 0,0 1 0,-1 0 0,0 0 0,7 15 0,-7-8 74,-1 0 0,-1 1-1,-1-1 1,0 1 0,-1 0-1,-1 0 1,-1 0 0,-2 36-1,1-54-127,0 1 0,0-1 0,0 0 0,0 1-1,0-1 1,0 0 0,0 0 0,0 1 0,0-1 0,0 0-1,0 1 1,0-1 0,1 0 0,-1 1 0,0-1-1,0 0 1,0 0 0,0 1 0,0-1 0,1 0 0,-1 0-1,0 1 1,0-1 0,0 0 0,1 0 0,-1 0-1,0 1 1,0-1 0,0 0 0,1 0 0,-1 0 0,0 0-1,1 0 1,-1 1 0,0-1 0,0 0 0,1 0-1,-1 0 1,0 0 0,1 0 0,-1 0 0,1 0 0,16-8-292,12-16-663,56-75-3070,38-39-2197,-122 137 6278,0 0 0,0 0 1,0 0-1,0 0 0,0 0 1,0 0-1,1 0 0,-1 0 1,0 1-1,0-1 0,1 0 1,-1 1-1,0-1 0,1 1 1,-1-1-1,0 1 0,1 0 1,-1-1-1,1 1 0,1 0 1,-3 1 68,1-1 0,0 1 0,-1-1 0,1 1 0,0-1 0,-1 1 0,1 0 0,-1-1 0,1 1 0,-1 0 0,0-1 0,1 1 0,-1 0 1,0 0-1,1 0 0,-1-1 0,0 1 0,0 0 0,0 0 0,1 0 0,-1 0 0,0-1 0,0 3 0,-8 61 3489,8-61-3774,-13 59 1152,5-33-683,3 1 0,0-1 0,-1 39 0,6-68-310,0 1 0,1 0 0,-1 0 0,0 0 1,0 0-1,0 0 0,1 0 0,-1 0 0,0-1 0,1 1 1,-1 0-1,0 0 0,1 0 0,-1-1 0,1 1 1,0 0-1,-1-1 0,1 1 0,0 0 0,-1-1 0,1 1 1,0-1-1,-1 1 0,1-1 0,0 1 0,0-1 1,0 0-1,0 1 0,-1-1 0,1 0 0,0 0 0,0 1 1,0-1-1,0 0 0,0 0 0,0 0 0,0 0 1,0 0-1,-1 0 0,1 0 0,0-1 0,2 1 0,1-1-67,1 0 0,-1 0 0,1-1 0,-1 1 0,0-1 0,0 0 0,1 0 0,3-3 0,5-5-298,0-1 1,-1-1 0,0 0-1,-1-1 1,0 0 0,-1 0-1,10-18 1,52-108-1485,-70 136 1875,5-10 1922,-8 26-547,0-6-1715,-8 65 1419,4-40-789,1 0-1,2 0 1,1 43-1,2-74-317,-1 0-1,0 0 0,1 0 0,-1 0 1,1 0-1,-1 0 0,1 0 1,0 0-1,-1-1 0,1 1 0,0 0 1,-1 0-1,1-1 0,0 1 0,0 0 1,0-1-1,0 1 0,-1-1 1,1 1-1,0-1 0,0 1 0,0-1 1,0 0-1,0 1 0,0-1 0,0 0 1,0 0-1,1 0 0,-1 0 1,0 0-1,0 0 0,0 0 0,0 0 1,0 0-1,0-1 0,0 1 0,0 0 1,0-1-1,0 1 0,0-1 1,0 1-1,0-1 0,-1 1 0,1-1 1,0 1-1,0-1 0,0 0 0,-1 0 1,1 1-1,1-3 0,1-8-289,0-1 0,-1 0 1,0 0-1,-1 0 0,0 1 0,-1-2 0,0 1 0,-3-18 0,1 0-425,-3-24 269,3 36 976,0 0 1,1 0-1,3-23 0,-1 38-449,0 0 1,0 0-1,1 0 0,-1 0 1,1 0-1,0 0 0,-1 1 1,2-1-1,-1 1 0,0-1 1,0 1-1,1 0 0,-1 0 1,1 0-1,-1 0 0,1 1 1,0-1-1,0 0 0,0 1 1,0 0-1,0 0 0,0 0 1,5-1-1,12-3-49,0 0 0,28-2-1,-45 7-3,1-1-22,18-2 14,1 1-1,-1 0 0,1 2 0,39 4 0,-58-3 33,1-1 0,-1 1 0,1 0 1,-1 1-1,0-1 0,0 1 0,0-1 0,0 1 0,0 0 1,0 1-1,0-1 0,-1 1 0,1 0 0,-1 0 0,0 0 0,0 0 1,0 0-1,0 1 0,0-1 0,-1 1 0,0 0 0,1 0 0,-1 0 1,-1 0-1,1 0 0,-1 0 0,1 1 0,-1-1 0,0 0 1,0 8-1,0 19 198,-1 1 1,-2-1 0,-1 1 0,-1-1 0,-14 48-1,18-75-247,-1-3 5,0 1-1,1-1 1,-1 0-1,1 1 1,0-1-1,-1 1 1,1-1 0,0 1-1,0-1 1,0 1-1,0-1 1,0 1-1,0-1 1,1 1 0,-1-1-1,0 1 1,1-1-1,-1 0 1,1 1-1,-1-1 1,1 0 0,0 1-1,0-1 1,0 0-1,-1 0 1,1 0-1,0 1 1,2 0 0,-1-1-26,1-1 0,0 1 0,0-1 0,0 1 0,0-1-1,0 0 1,-1 0 0,1 0 0,0 0 0,0-1 0,0 1 0,0-1 0,0 0 0,3-1 0,-1 0-148,1 0-1,-1-1 0,1 0 0,-1 0 1,0 0-1,0 0 0,0-1 1,-1 0-1,1 0 0,5-7 0,35-51-4908,-26 22-289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23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193 1 14635,'0'0'9666,"-67"225"-9666,41-141-96,4-6-920,-7-3-1721,3-22-1776,3-22-4969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23.8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12171,'0'0'11527,"0"34"-11347,0 220-1036,3-121-2180,26 182 0,-22-253 2992,-4-33 684,1 0-1,12 45 0,-10-67-1163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24.2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 8914,'0'0'14978,"0"10"-14740,-3 624-1514,3-626 611,0 10-1802,-5-11-2052,-6-5-4355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24.9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0 327 8330,'0'0'9810,"36"-12"-9555,120-35 429,-140 43-489,1 0 0,0 1 0,1 1 0,-1 1 0,32 1 0,-18 0 70,-20 0-177,1 1 0,-1 0 0,0 1-1,1 0 1,-1 1 0,0 0 0,0 1 0,-1 0 0,1 1 0,-1 0 0,0 0 0,0 1 0,11 8 0,-14-8-32,-1 0 0,0 0 0,0 0 0,0 1 0,-1-1 0,0 1 0,0 1 0,-1-1 0,0 1 0,0-1 0,0 1 0,-1 0 0,-1 1 0,1-1 0,-1 0 0,-1 1 0,1-1 0,-2 1 0,1 9 0,-1-30-404,-1 0 96,1 0 0,0 1 0,0-1-1,2 0 1,-1 0 0,1 1 0,1-1 0,0 1 0,1-1 0,0 1 0,9-16 0,-3 11-31,0 2 0,0 0 0,2 0-1,0 1 1,26-23 0,-30 30 259,0 0-1,0 1 1,0 0 0,1 0-1,0 1 1,0 0 0,0 0 0,0 1-1,0 0 1,1 1 0,-1 0-1,16-1 1,-18 2 69,0 0-1,0 1 0,-1 0 1,1 0-1,0 1 1,0 0-1,-1 0 1,1 1-1,0-1 1,-1 1-1,0 1 1,1-1-1,-1 1 0,0 0 1,0 1-1,0-1 1,6 6-1,-9-7 33,1 1-1,-1-1 1,1 1 0,-1 0-1,0 0 1,0 0-1,0 0 1,-1 1 0,1-1-1,-1 1 1,0 0-1,0-1 1,0 1-1,0 0 1,0 0 0,-1 0-1,0 1 1,0-1-1,0 0 1,-1 0 0,1 1-1,-1-1 1,0 0-1,0 0 1,0 1 0,-1-1-1,0 0 1,1 0-1,-1 1 1,-1-1-1,1 0 1,-1 0 0,1 0-1,-5 6 1,-1 8 60,1 0 0,0 1 0,2 0 1,0 0-1,1 0 0,1 0 0,1 35 0,1-53-147,1-1 0,-1 0 0,0 1 0,0-1 0,1 0 0,-1 1-1,0-1 1,0 0 0,1 1 0,-1-1 0,0 0 0,1 0 0,-1 1-1,1-1 1,-1 0 0,0 0 0,1 0 0,-1 1 0,1-1-1,-1 0 1,0 0 0,1 0 0,-1 0 0,1 0 0,-1 0 0,1 0-1,-1 0 1,1 0 0,-1 0 0,0 0 0,1 0 0,-1 0 0,1 0-1,-1-1 1,0 1 0,1 0 0,-1 0 0,1 0 0,-1-1 0,0 1-1,1 0 1,-1 0 0,0-1 0,1 1 0,-1-1 0,22-12-358,-15 4 66,-1 0 0,1 0 0,-2 0 0,1-1 0,-1 0 0,-1 0 0,4-13 1,21-83-1631,-16 51 1201,-8 37 612,11-41-252,-15 55 504,1 1-1,-1 0 0,0 0 1,1 0-1,-1 0 0,1 0 0,0 0 1,0 0-1,0 0 0,1 1 0,-1-1 1,1 1-1,3-3 0,-6 5-83,1-1 1,0 1-1,-1 0 0,1 0 1,0 0-1,0 0 0,-1-1 0,1 1 1,0 0-1,0 0 0,-1 1 1,1-1-1,0 0 0,-1 0 1,1 0-1,0 0 0,0 1 0,-1-1 1,1 0-1,0 0 0,-1 1 1,1-1-1,-1 1 0,1-1 1,0 1-1,-1-1 0,1 1 0,-1-1 1,1 1-1,-1-1 0,0 1 1,1-1-1,-1 1 0,1 0 0,-1 1 1,14 29 578,-11-23-366,0 1-203,1 1 1,0-1 0,1 0 0,0 0 0,0 0-1,1-1 1,0 1 0,0-1 0,1-1-1,0 1 1,1-1 0,-1-1 0,1 1 0,1-1-1,-1-1 1,1 1 0,0-1 0,0-1-1,0 0 1,1 0 0,0-1 0,0 0-1,-1-1 1,2 0 0,-1 0 0,0-1 0,11-1-1,-3 1-67,-1 0 0,1-2 0,-1-1 0,1 0 0,-1-1-1,0 0 1,31-12 0,-38 11-67,-1 0 0,0-1-1,0 0 1,0-1 0,-1 1 0,1-2 0,-2 1-1,1-1 1,-1 0 0,0-1 0,0 0-1,-1 0 1,0 0 0,9-18 0,-10 14-87,-1 0 0,0 0 0,-1-1 0,-1 0 0,0 1 0,0-1 0,-1 0 0,-2-24 0,1 35 159,0 0 20,0 0-1,0 0 0,0 0 0,0 0 0,-1 0 0,1-1 1,-1 1-1,1 1 0,-1-1 0,0 0 0,0 0 0,0 0 1,0 0-1,0 0 0,0 1 0,0-1 0,-1 0 0,1 1 1,0-1-1,-1 1 0,0 0 0,1-1 0,-1 1 1,0 0-1,1 0 0,-1 0 0,0 0 0,0 1 0,0-1 1,0 0-1,0 1 0,0-1 0,0 1 0,0 0 0,0-1 1,0 1-1,0 0 0,0 0 0,0 1 0,-1-1 0,1 0 1,0 1-1,0-1 0,0 1 0,1 0 0,-1-1 0,0 1 1,0 0-1,0 0 0,0 0 0,1 0 0,-1 1 0,0-1 1,1 0-1,-3 3 0,-2 4 61,0-1 0,0 1 0,0 0 0,1 1 0,0 0 0,0-1 0,1 2-1,1-1 1,-1 0 0,1 1 0,-1 9 0,-5 26 355,-3 45-1,11-86-407,-16 257 696,-3 30-379,18-274-328,-1 0-1,0 0 1,-1-1-1,-11 28 0,13-39-111,0-1-1,-1 1 0,1-1 0,-1 0 0,1 0 1,-1 0-1,-1 0 0,1-1 0,0 1 1,-1-1-1,0 0 0,0 0 0,0 0 0,0 0 1,0-1-1,0 0 0,-1 0 0,1 0 0,-9 2 0,-33 3-3748,1-6-4950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6:11:25.3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17244,'0'0'4745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FDE15-2A98-41A1-9B11-150F05B37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2F283-C090-49A1-B703-2E2316813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8B5EB-D237-4EF4-9A74-D7552EC0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0C85-6C80-4B60-91E2-C8E6C242B2D3}" type="datetimeFigureOut">
              <a:rPr lang="vi-VN" smtClean="0"/>
              <a:t>16/04/2024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F6549-84DE-4204-A4C8-03E4EF46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9499E-A1F3-4B5C-B690-A94B6F18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CFB1-DB23-42D2-9497-315A57E56D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373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E747-AE69-4972-AD68-FC385C65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624F6-2AD9-4358-B003-B37A856FA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05FC1-26E3-4EBF-B39F-292A045F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0C85-6C80-4B60-91E2-C8E6C242B2D3}" type="datetimeFigureOut">
              <a:rPr lang="vi-VN" smtClean="0"/>
              <a:t>16/04/2024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D6248-D825-471F-B723-0BFDE4FC5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42377-A28E-4A2B-AB2A-E281B2C2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CFB1-DB23-42D2-9497-315A57E56D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584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81C34B-A4FC-4E06-B823-073AAE454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A5F82-53D4-4A36-91E5-612CB7FB2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1F8A6-C0F8-40E7-993E-77828C176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0C85-6C80-4B60-91E2-C8E6C242B2D3}" type="datetimeFigureOut">
              <a:rPr lang="vi-VN" smtClean="0"/>
              <a:t>16/04/2024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CE5A5-86AD-47FB-98A8-277576FD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66792-3B3D-428C-90E4-B79199BE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CFB1-DB23-42D2-9497-315A57E56D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584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4EC7-4BFE-4C30-8A3E-DCA4C8A57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332CD-F984-4DB9-BBD1-97B9560AF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DA21-C362-48A3-8F37-04D6CA720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0C85-6C80-4B60-91E2-C8E6C242B2D3}" type="datetimeFigureOut">
              <a:rPr lang="vi-VN" smtClean="0"/>
              <a:t>16/04/2024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6168D-B7E3-46D1-A82B-2AE44C37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D5FEE-2965-4AAB-A191-A5802B79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CFB1-DB23-42D2-9497-315A57E56D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483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FD0A-AA36-4363-9B32-0C2D1F1E9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54187-C1F3-4DED-BE96-BC1B678C1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43E5B-83F0-42B0-AF7B-C8B506F8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0C85-6C80-4B60-91E2-C8E6C242B2D3}" type="datetimeFigureOut">
              <a:rPr lang="vi-VN" smtClean="0"/>
              <a:t>16/04/2024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97E1D-7B2D-4EC8-9960-26A4E07ED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2CAAE-2FD1-4BEA-8DE3-0EFE614E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CFB1-DB23-42D2-9497-315A57E56D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283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7ED8-CBA5-4094-A649-33A0025C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5FD37-6F11-4465-A698-22DE2885B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408DE-A016-4EF8-B4F6-352A48EE6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56DBD-CFD1-4DA3-B18E-98D1FF3F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0C85-6C80-4B60-91E2-C8E6C242B2D3}" type="datetimeFigureOut">
              <a:rPr lang="vi-VN" smtClean="0"/>
              <a:t>16/04/2024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FCED0-4A01-4F20-8058-9DE7C2307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5DA34-42EB-4CD5-BD07-8C07D99F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CFB1-DB23-42D2-9497-315A57E56D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106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D24CA-EE06-4D00-9927-A85C0FC9C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22DC9-9993-4D4F-B616-35902AF2D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D5BE8-ACB5-446C-8805-C4AAB424B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69455-5761-492E-81C6-00F9331F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11B755-A219-4CA7-9B43-3CBE5430F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BCCAF-E17E-44F2-A238-5513D1E8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0C85-6C80-4B60-91E2-C8E6C242B2D3}" type="datetimeFigureOut">
              <a:rPr lang="vi-VN" smtClean="0"/>
              <a:t>16/04/2024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5A54B-9224-400F-8E63-A540461A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B17BC0-A5D5-4F57-A562-36DD701F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CFB1-DB23-42D2-9497-315A57E56D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505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4839-1F76-42E2-9DF2-3A6EC07F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0482AE-CA5E-440F-AFE8-757D40CCF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0C85-6C80-4B60-91E2-C8E6C242B2D3}" type="datetimeFigureOut">
              <a:rPr lang="vi-VN" smtClean="0"/>
              <a:t>16/04/2024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47168-7CBC-477E-B6A4-1A962680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16C85-561C-434E-AF38-2405EDFF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CFB1-DB23-42D2-9497-315A57E56D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238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E730B-396F-4AF3-B425-85D3919E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0C85-6C80-4B60-91E2-C8E6C242B2D3}" type="datetimeFigureOut">
              <a:rPr lang="vi-VN" smtClean="0"/>
              <a:t>16/04/2024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B5495-C2D9-429E-83FA-8D215C05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39301-5995-40BC-90BD-BDC6CEC7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CFB1-DB23-42D2-9497-315A57E56D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862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888E-E9FE-4947-A3E6-935440FE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F472D-7D43-46CC-B312-DA133D4F4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96DD3-DB7C-4472-A4D1-6AB09D35A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A36A8-987D-44C5-A885-ECA4C552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0C85-6C80-4B60-91E2-C8E6C242B2D3}" type="datetimeFigureOut">
              <a:rPr lang="vi-VN" smtClean="0"/>
              <a:t>16/04/2024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92017-1BD0-4E94-9993-F79B6C137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79F1E-7F62-48B2-BE00-F4BABEC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CFB1-DB23-42D2-9497-315A57E56D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676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527A-493E-439C-BB4A-927F451A6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F0C71-3233-4D55-BF17-155DEDEF7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96616-FCC8-4E30-B626-2D3E87F10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CFA0B-BE04-482E-9465-329103C9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0C85-6C80-4B60-91E2-C8E6C242B2D3}" type="datetimeFigureOut">
              <a:rPr lang="vi-VN" smtClean="0"/>
              <a:t>16/04/2024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31D83-28D4-44C9-8D3A-2ED85887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5F538-1971-4CAD-9F75-178CE61D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CFB1-DB23-42D2-9497-315A57E56D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604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96DEE-F6AE-4A9C-B243-5F60B489F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CF641-16BB-4568-A449-9A9DE2B2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67A9C-E005-40B8-B5F8-EA2A71621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70C85-6C80-4B60-91E2-C8E6C242B2D3}" type="datetimeFigureOut">
              <a:rPr lang="vi-VN" smtClean="0"/>
              <a:t>16/04/2024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9DC7E-2564-4FC9-9D01-9568A1BFA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0E346-8033-43F7-9C2F-3C57C9D40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CFB1-DB23-42D2-9497-315A57E56D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200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671" Type="http://schemas.openxmlformats.org/officeDocument/2006/relationships/image" Target="NULL"/><Relationship Id="rId21" Type="http://schemas.openxmlformats.org/officeDocument/2006/relationships/image" Target="NULL"/><Relationship Id="rId324" Type="http://schemas.openxmlformats.org/officeDocument/2006/relationships/customXml" Target="../ink/ink195.xml"/><Relationship Id="rId531" Type="http://schemas.openxmlformats.org/officeDocument/2006/relationships/image" Target="NULL"/><Relationship Id="rId629" Type="http://schemas.openxmlformats.org/officeDocument/2006/relationships/image" Target="NULL"/><Relationship Id="rId170" Type="http://schemas.openxmlformats.org/officeDocument/2006/relationships/image" Target="NULL"/><Relationship Id="rId268" Type="http://schemas.openxmlformats.org/officeDocument/2006/relationships/customXml" Target="../ink/ink166.xml"/><Relationship Id="rId475" Type="http://schemas.openxmlformats.org/officeDocument/2006/relationships/image" Target="NULL"/><Relationship Id="rId682" Type="http://schemas.openxmlformats.org/officeDocument/2006/relationships/customXml" Target="../ink/ink376.xml"/><Relationship Id="rId32" Type="http://schemas.openxmlformats.org/officeDocument/2006/relationships/customXml" Target="../ink/ink46.xml"/><Relationship Id="rId128" Type="http://schemas.openxmlformats.org/officeDocument/2006/relationships/customXml" Target="../ink/ink94.xml"/><Relationship Id="rId335" Type="http://schemas.openxmlformats.org/officeDocument/2006/relationships/image" Target="NULL"/><Relationship Id="rId542" Type="http://schemas.openxmlformats.org/officeDocument/2006/relationships/customXml" Target="../ink/ink306.xml"/><Relationship Id="rId181" Type="http://schemas.openxmlformats.org/officeDocument/2006/relationships/customXml" Target="../ink/ink121.xml"/><Relationship Id="rId402" Type="http://schemas.openxmlformats.org/officeDocument/2006/relationships/customXml" Target="../ink/ink235.xml"/><Relationship Id="rId279" Type="http://schemas.openxmlformats.org/officeDocument/2006/relationships/image" Target="NULL"/><Relationship Id="rId486" Type="http://schemas.openxmlformats.org/officeDocument/2006/relationships/customXml" Target="../ink/ink278.xml"/><Relationship Id="rId693" Type="http://schemas.openxmlformats.org/officeDocument/2006/relationships/image" Target="NULL"/><Relationship Id="rId43" Type="http://schemas.openxmlformats.org/officeDocument/2006/relationships/image" Target="NULL"/><Relationship Id="rId139" Type="http://schemas.openxmlformats.org/officeDocument/2006/relationships/customXml" Target="../ink/ink100.xml"/><Relationship Id="rId346" Type="http://schemas.openxmlformats.org/officeDocument/2006/relationships/customXml" Target="../ink/ink207.xml"/><Relationship Id="rId553" Type="http://schemas.openxmlformats.org/officeDocument/2006/relationships/image" Target="NULL"/><Relationship Id="rId192" Type="http://schemas.openxmlformats.org/officeDocument/2006/relationships/customXml" Target="../ink/ink127.xml"/><Relationship Id="rId206" Type="http://schemas.openxmlformats.org/officeDocument/2006/relationships/customXml" Target="../ink/ink134.xml"/><Relationship Id="rId413" Type="http://schemas.openxmlformats.org/officeDocument/2006/relationships/customXml" Target="../ink/ink241.xml"/><Relationship Id="rId497" Type="http://schemas.openxmlformats.org/officeDocument/2006/relationships/image" Target="NULL"/><Relationship Id="rId620" Type="http://schemas.openxmlformats.org/officeDocument/2006/relationships/customXml" Target="../ink/ink345.xml"/><Relationship Id="rId357" Type="http://schemas.openxmlformats.org/officeDocument/2006/relationships/image" Target="NULL"/><Relationship Id="rId54" Type="http://schemas.openxmlformats.org/officeDocument/2006/relationships/customXml" Target="../ink/ink57.xml"/><Relationship Id="rId217" Type="http://schemas.openxmlformats.org/officeDocument/2006/relationships/image" Target="NULL"/><Relationship Id="rId564" Type="http://schemas.openxmlformats.org/officeDocument/2006/relationships/customXml" Target="../ink/ink317.xml"/><Relationship Id="rId424" Type="http://schemas.openxmlformats.org/officeDocument/2006/relationships/image" Target="NULL"/><Relationship Id="rId631" Type="http://schemas.openxmlformats.org/officeDocument/2006/relationships/image" Target="NULL"/><Relationship Id="rId270" Type="http://schemas.openxmlformats.org/officeDocument/2006/relationships/customXml" Target="../ink/ink167.xml"/><Relationship Id="rId65" Type="http://schemas.openxmlformats.org/officeDocument/2006/relationships/image" Target="NULL"/><Relationship Id="rId130" Type="http://schemas.openxmlformats.org/officeDocument/2006/relationships/customXml" Target="../ink/ink95.xml"/><Relationship Id="rId368" Type="http://schemas.openxmlformats.org/officeDocument/2006/relationships/customXml" Target="../ink/ink218.xml"/><Relationship Id="rId575" Type="http://schemas.openxmlformats.org/officeDocument/2006/relationships/image" Target="NULL"/><Relationship Id="rId228" Type="http://schemas.openxmlformats.org/officeDocument/2006/relationships/customXml" Target="../ink/ink146.xml"/><Relationship Id="rId435" Type="http://schemas.openxmlformats.org/officeDocument/2006/relationships/customXml" Target="../ink/ink252.xml"/><Relationship Id="rId642" Type="http://schemas.openxmlformats.org/officeDocument/2006/relationships/customXml" Target="../ink/ink356.xml"/><Relationship Id="rId281" Type="http://schemas.openxmlformats.org/officeDocument/2006/relationships/image" Target="NULL"/><Relationship Id="rId502" Type="http://schemas.openxmlformats.org/officeDocument/2006/relationships/customXml" Target="../ink/ink286.xml"/><Relationship Id="rId76" Type="http://schemas.openxmlformats.org/officeDocument/2006/relationships/customXml" Target="../ink/ink68.xml"/><Relationship Id="rId141" Type="http://schemas.openxmlformats.org/officeDocument/2006/relationships/customXml" Target="../ink/ink101.xml"/><Relationship Id="rId379" Type="http://schemas.openxmlformats.org/officeDocument/2006/relationships/image" Target="NULL"/><Relationship Id="rId586" Type="http://schemas.openxmlformats.org/officeDocument/2006/relationships/customXml" Target="../ink/ink328.xml"/><Relationship Id="rId7" Type="http://schemas.openxmlformats.org/officeDocument/2006/relationships/image" Target="NULL"/><Relationship Id="rId239" Type="http://schemas.openxmlformats.org/officeDocument/2006/relationships/image" Target="NULL"/><Relationship Id="rId446" Type="http://schemas.openxmlformats.org/officeDocument/2006/relationships/image" Target="NULL"/><Relationship Id="rId653" Type="http://schemas.openxmlformats.org/officeDocument/2006/relationships/image" Target="NULL"/><Relationship Id="rId292" Type="http://schemas.openxmlformats.org/officeDocument/2006/relationships/customXml" Target="../ink/ink178.xml"/><Relationship Id="rId306" Type="http://schemas.openxmlformats.org/officeDocument/2006/relationships/image" Target="NULL"/><Relationship Id="rId87" Type="http://schemas.openxmlformats.org/officeDocument/2006/relationships/image" Target="NULL"/><Relationship Id="rId513" Type="http://schemas.openxmlformats.org/officeDocument/2006/relationships/image" Target="NULL"/><Relationship Id="rId597" Type="http://schemas.openxmlformats.org/officeDocument/2006/relationships/image" Target="NULL"/><Relationship Id="rId152" Type="http://schemas.openxmlformats.org/officeDocument/2006/relationships/image" Target="NULL"/><Relationship Id="rId457" Type="http://schemas.openxmlformats.org/officeDocument/2006/relationships/customXml" Target="../ink/ink263.xml"/><Relationship Id="rId664" Type="http://schemas.openxmlformats.org/officeDocument/2006/relationships/customXml" Target="../ink/ink367.xml"/><Relationship Id="rId14" Type="http://schemas.openxmlformats.org/officeDocument/2006/relationships/customXml" Target="../ink/ink37.xml"/><Relationship Id="rId317" Type="http://schemas.openxmlformats.org/officeDocument/2006/relationships/customXml" Target="../ink/ink191.xml"/><Relationship Id="rId524" Type="http://schemas.openxmlformats.org/officeDocument/2006/relationships/customXml" Target="../ink/ink297.xml"/><Relationship Id="rId98" Type="http://schemas.openxmlformats.org/officeDocument/2006/relationships/customXml" Target="../ink/ink79.xml"/><Relationship Id="rId163" Type="http://schemas.openxmlformats.org/officeDocument/2006/relationships/customXml" Target="../ink/ink112.xml"/><Relationship Id="rId370" Type="http://schemas.openxmlformats.org/officeDocument/2006/relationships/customXml" Target="../ink/ink219.xml"/><Relationship Id="rId230" Type="http://schemas.openxmlformats.org/officeDocument/2006/relationships/customXml" Target="../ink/ink147.xml"/><Relationship Id="rId468" Type="http://schemas.openxmlformats.org/officeDocument/2006/relationships/customXml" Target="../ink/ink269.xml"/><Relationship Id="rId675" Type="http://schemas.openxmlformats.org/officeDocument/2006/relationships/image" Target="NULL"/><Relationship Id="rId25" Type="http://schemas.openxmlformats.org/officeDocument/2006/relationships/image" Target="NULL"/><Relationship Id="rId328" Type="http://schemas.openxmlformats.org/officeDocument/2006/relationships/customXml" Target="../ink/ink197.xml"/><Relationship Id="rId535" Type="http://schemas.openxmlformats.org/officeDocument/2006/relationships/image" Target="NULL"/><Relationship Id="rId174" Type="http://schemas.openxmlformats.org/officeDocument/2006/relationships/image" Target="NULL"/><Relationship Id="rId381" Type="http://schemas.openxmlformats.org/officeDocument/2006/relationships/image" Target="NULL"/><Relationship Id="rId602" Type="http://schemas.openxmlformats.org/officeDocument/2006/relationships/customXml" Target="../ink/ink336.xml"/><Relationship Id="rId241" Type="http://schemas.openxmlformats.org/officeDocument/2006/relationships/image" Target="NULL"/><Relationship Id="rId479" Type="http://schemas.openxmlformats.org/officeDocument/2006/relationships/image" Target="NULL"/><Relationship Id="rId686" Type="http://schemas.openxmlformats.org/officeDocument/2006/relationships/customXml" Target="../ink/ink378.xml"/><Relationship Id="rId36" Type="http://schemas.openxmlformats.org/officeDocument/2006/relationships/customXml" Target="../ink/ink48.xml"/><Relationship Id="rId339" Type="http://schemas.openxmlformats.org/officeDocument/2006/relationships/image" Target="NULL"/><Relationship Id="rId546" Type="http://schemas.openxmlformats.org/officeDocument/2006/relationships/customXml" Target="../ink/ink308.xml"/><Relationship Id="rId101" Type="http://schemas.openxmlformats.org/officeDocument/2006/relationships/image" Target="NULL"/><Relationship Id="rId185" Type="http://schemas.openxmlformats.org/officeDocument/2006/relationships/customXml" Target="../ink/ink123.xml"/><Relationship Id="rId406" Type="http://schemas.openxmlformats.org/officeDocument/2006/relationships/customXml" Target="../ink/ink237.xml"/><Relationship Id="rId392" Type="http://schemas.openxmlformats.org/officeDocument/2006/relationships/customXml" Target="../ink/ink230.xml"/><Relationship Id="rId613" Type="http://schemas.openxmlformats.org/officeDocument/2006/relationships/image" Target="NULL"/><Relationship Id="rId697" Type="http://schemas.openxmlformats.org/officeDocument/2006/relationships/image" Target="NULL"/><Relationship Id="rId252" Type="http://schemas.openxmlformats.org/officeDocument/2006/relationships/customXml" Target="../ink/ink158.xml"/><Relationship Id="rId47" Type="http://schemas.openxmlformats.org/officeDocument/2006/relationships/image" Target="NULL"/><Relationship Id="rId112" Type="http://schemas.openxmlformats.org/officeDocument/2006/relationships/customXml" Target="../ink/ink86.xml"/><Relationship Id="rId557" Type="http://schemas.openxmlformats.org/officeDocument/2006/relationships/image" Target="NULL"/><Relationship Id="rId196" Type="http://schemas.openxmlformats.org/officeDocument/2006/relationships/customXml" Target="../ink/ink129.xml"/><Relationship Id="rId417" Type="http://schemas.openxmlformats.org/officeDocument/2006/relationships/customXml" Target="../ink/ink243.xml"/><Relationship Id="rId624" Type="http://schemas.openxmlformats.org/officeDocument/2006/relationships/customXml" Target="../ink/ink347.xml"/><Relationship Id="rId263" Type="http://schemas.openxmlformats.org/officeDocument/2006/relationships/image" Target="NULL"/><Relationship Id="rId470" Type="http://schemas.openxmlformats.org/officeDocument/2006/relationships/customXml" Target="../ink/ink270.xml"/><Relationship Id="rId58" Type="http://schemas.openxmlformats.org/officeDocument/2006/relationships/customXml" Target="../ink/ink59.xml"/><Relationship Id="rId123" Type="http://schemas.openxmlformats.org/officeDocument/2006/relationships/image" Target="NULL"/><Relationship Id="rId330" Type="http://schemas.openxmlformats.org/officeDocument/2006/relationships/customXml" Target="../ink/ink199.xml"/><Relationship Id="rId568" Type="http://schemas.openxmlformats.org/officeDocument/2006/relationships/customXml" Target="../ink/ink319.xml"/><Relationship Id="rId428" Type="http://schemas.openxmlformats.org/officeDocument/2006/relationships/image" Target="NULL"/><Relationship Id="rId635" Type="http://schemas.openxmlformats.org/officeDocument/2006/relationships/image" Target="NULL"/><Relationship Id="rId274" Type="http://schemas.openxmlformats.org/officeDocument/2006/relationships/customXml" Target="../ink/ink169.xml"/><Relationship Id="rId481" Type="http://schemas.openxmlformats.org/officeDocument/2006/relationships/image" Target="NULL"/><Relationship Id="rId69" Type="http://schemas.openxmlformats.org/officeDocument/2006/relationships/image" Target="NULL"/><Relationship Id="rId134" Type="http://schemas.openxmlformats.org/officeDocument/2006/relationships/customXml" Target="../ink/ink97.xml"/><Relationship Id="rId579" Type="http://schemas.openxmlformats.org/officeDocument/2006/relationships/image" Target="NULL"/><Relationship Id="rId341" Type="http://schemas.openxmlformats.org/officeDocument/2006/relationships/image" Target="NULL"/><Relationship Id="rId439" Type="http://schemas.openxmlformats.org/officeDocument/2006/relationships/customXml" Target="../ink/ink254.xml"/><Relationship Id="rId646" Type="http://schemas.openxmlformats.org/officeDocument/2006/relationships/customXml" Target="../ink/ink358.xml"/><Relationship Id="rId201" Type="http://schemas.openxmlformats.org/officeDocument/2006/relationships/image" Target="NULL"/><Relationship Id="rId285" Type="http://schemas.openxmlformats.org/officeDocument/2006/relationships/image" Target="NULL"/><Relationship Id="rId506" Type="http://schemas.openxmlformats.org/officeDocument/2006/relationships/customXml" Target="../ink/ink288.xml"/><Relationship Id="rId492" Type="http://schemas.openxmlformats.org/officeDocument/2006/relationships/customXml" Target="../ink/ink281.xml"/><Relationship Id="rId145" Type="http://schemas.openxmlformats.org/officeDocument/2006/relationships/customXml" Target="../ink/ink103.xml"/><Relationship Id="rId352" Type="http://schemas.openxmlformats.org/officeDocument/2006/relationships/customXml" Target="../ink/ink210.xml"/><Relationship Id="rId212" Type="http://schemas.openxmlformats.org/officeDocument/2006/relationships/customXml" Target="../ink/ink137.xml"/><Relationship Id="rId657" Type="http://schemas.openxmlformats.org/officeDocument/2006/relationships/image" Target="NULL"/><Relationship Id="rId296" Type="http://schemas.openxmlformats.org/officeDocument/2006/relationships/image" Target="NULL"/><Relationship Id="rId517" Type="http://schemas.openxmlformats.org/officeDocument/2006/relationships/image" Target="NULL"/><Relationship Id="rId60" Type="http://schemas.openxmlformats.org/officeDocument/2006/relationships/customXml" Target="../ink/ink60.xml"/><Relationship Id="rId156" Type="http://schemas.openxmlformats.org/officeDocument/2006/relationships/image" Target="NULL"/><Relationship Id="rId363" Type="http://schemas.openxmlformats.org/officeDocument/2006/relationships/image" Target="NULL"/><Relationship Id="rId570" Type="http://schemas.openxmlformats.org/officeDocument/2006/relationships/customXml" Target="../ink/ink320.xml"/><Relationship Id="rId223" Type="http://schemas.openxmlformats.org/officeDocument/2006/relationships/customXml" Target="../ink/ink143.xml"/><Relationship Id="rId430" Type="http://schemas.openxmlformats.org/officeDocument/2006/relationships/image" Target="NULL"/><Relationship Id="rId668" Type="http://schemas.openxmlformats.org/officeDocument/2006/relationships/customXml" Target="../ink/ink369.xml"/><Relationship Id="rId18" Type="http://schemas.openxmlformats.org/officeDocument/2006/relationships/customXml" Target="../ink/ink39.xml"/><Relationship Id="rId265" Type="http://schemas.openxmlformats.org/officeDocument/2006/relationships/image" Target="NULL"/><Relationship Id="rId472" Type="http://schemas.openxmlformats.org/officeDocument/2006/relationships/customXml" Target="../ink/ink271.xml"/><Relationship Id="rId528" Type="http://schemas.openxmlformats.org/officeDocument/2006/relationships/customXml" Target="../ink/ink299.xml"/><Relationship Id="rId125" Type="http://schemas.openxmlformats.org/officeDocument/2006/relationships/image" Target="NULL"/><Relationship Id="rId167" Type="http://schemas.openxmlformats.org/officeDocument/2006/relationships/customXml" Target="../ink/ink114.xml"/><Relationship Id="rId332" Type="http://schemas.openxmlformats.org/officeDocument/2006/relationships/customXml" Target="../ink/ink200.xml"/><Relationship Id="rId374" Type="http://schemas.openxmlformats.org/officeDocument/2006/relationships/customXml" Target="../ink/ink221.xml"/><Relationship Id="rId581" Type="http://schemas.openxmlformats.org/officeDocument/2006/relationships/image" Target="NULL"/><Relationship Id="rId71" Type="http://schemas.openxmlformats.org/officeDocument/2006/relationships/image" Target="NULL"/><Relationship Id="rId234" Type="http://schemas.openxmlformats.org/officeDocument/2006/relationships/customXml" Target="../ink/ink149.xml"/><Relationship Id="rId637" Type="http://schemas.openxmlformats.org/officeDocument/2006/relationships/image" Target="NULL"/><Relationship Id="rId679" Type="http://schemas.openxmlformats.org/officeDocument/2006/relationships/image" Target="NULL"/><Relationship Id="rId2" Type="http://schemas.openxmlformats.org/officeDocument/2006/relationships/customXml" Target="../ink/ink31.xml"/><Relationship Id="rId29" Type="http://schemas.openxmlformats.org/officeDocument/2006/relationships/image" Target="NULL"/><Relationship Id="rId276" Type="http://schemas.openxmlformats.org/officeDocument/2006/relationships/customXml" Target="../ink/ink170.xml"/><Relationship Id="rId441" Type="http://schemas.openxmlformats.org/officeDocument/2006/relationships/customXml" Target="../ink/ink255.xml"/><Relationship Id="rId483" Type="http://schemas.openxmlformats.org/officeDocument/2006/relationships/image" Target="NULL"/><Relationship Id="rId539" Type="http://schemas.openxmlformats.org/officeDocument/2006/relationships/image" Target="NULL"/><Relationship Id="rId690" Type="http://schemas.openxmlformats.org/officeDocument/2006/relationships/customXml" Target="../ink/ink380.xml"/><Relationship Id="rId40" Type="http://schemas.openxmlformats.org/officeDocument/2006/relationships/customXml" Target="../ink/ink50.xml"/><Relationship Id="rId136" Type="http://schemas.openxmlformats.org/officeDocument/2006/relationships/customXml" Target="../ink/ink98.xml"/><Relationship Id="rId178" Type="http://schemas.openxmlformats.org/officeDocument/2006/relationships/image" Target="NULL"/><Relationship Id="rId301" Type="http://schemas.openxmlformats.org/officeDocument/2006/relationships/customXml" Target="../ink/ink183.xml"/><Relationship Id="rId343" Type="http://schemas.openxmlformats.org/officeDocument/2006/relationships/image" Target="NULL"/><Relationship Id="rId550" Type="http://schemas.openxmlformats.org/officeDocument/2006/relationships/customXml" Target="../ink/ink310.xml"/><Relationship Id="rId82" Type="http://schemas.openxmlformats.org/officeDocument/2006/relationships/customXml" Target="../ink/ink71.xml"/><Relationship Id="rId203" Type="http://schemas.openxmlformats.org/officeDocument/2006/relationships/image" Target="NULL"/><Relationship Id="rId385" Type="http://schemas.openxmlformats.org/officeDocument/2006/relationships/image" Target="NULL"/><Relationship Id="rId592" Type="http://schemas.openxmlformats.org/officeDocument/2006/relationships/customXml" Target="../ink/ink331.xml"/><Relationship Id="rId606" Type="http://schemas.openxmlformats.org/officeDocument/2006/relationships/customXml" Target="../ink/ink338.xml"/><Relationship Id="rId648" Type="http://schemas.openxmlformats.org/officeDocument/2006/relationships/customXml" Target="../ink/ink359.xml"/><Relationship Id="rId245" Type="http://schemas.openxmlformats.org/officeDocument/2006/relationships/image" Target="NULL"/><Relationship Id="rId287" Type="http://schemas.openxmlformats.org/officeDocument/2006/relationships/image" Target="NULL"/><Relationship Id="rId410" Type="http://schemas.openxmlformats.org/officeDocument/2006/relationships/customXml" Target="../ink/ink239.xml"/><Relationship Id="rId452" Type="http://schemas.openxmlformats.org/officeDocument/2006/relationships/image" Target="NULL"/><Relationship Id="rId494" Type="http://schemas.openxmlformats.org/officeDocument/2006/relationships/customXml" Target="../ink/ink282.xml"/><Relationship Id="rId508" Type="http://schemas.openxmlformats.org/officeDocument/2006/relationships/customXml" Target="../ink/ink289.xml"/><Relationship Id="rId105" Type="http://schemas.openxmlformats.org/officeDocument/2006/relationships/image" Target="NULL"/><Relationship Id="rId147" Type="http://schemas.openxmlformats.org/officeDocument/2006/relationships/customXml" Target="../ink/ink104.xml"/><Relationship Id="rId312" Type="http://schemas.openxmlformats.org/officeDocument/2006/relationships/image" Target="NULL"/><Relationship Id="rId354" Type="http://schemas.openxmlformats.org/officeDocument/2006/relationships/customXml" Target="../ink/ink211.xml"/><Relationship Id="rId51" Type="http://schemas.openxmlformats.org/officeDocument/2006/relationships/image" Target="NULL"/><Relationship Id="rId93" Type="http://schemas.openxmlformats.org/officeDocument/2006/relationships/image" Target="NULL"/><Relationship Id="rId189" Type="http://schemas.openxmlformats.org/officeDocument/2006/relationships/customXml" Target="../ink/ink125.xml"/><Relationship Id="rId396" Type="http://schemas.openxmlformats.org/officeDocument/2006/relationships/customXml" Target="../ink/ink232.xml"/><Relationship Id="rId561" Type="http://schemas.openxmlformats.org/officeDocument/2006/relationships/image" Target="NULL"/><Relationship Id="rId617" Type="http://schemas.openxmlformats.org/officeDocument/2006/relationships/image" Target="NULL"/><Relationship Id="rId659" Type="http://schemas.openxmlformats.org/officeDocument/2006/relationships/image" Target="NULL"/><Relationship Id="rId214" Type="http://schemas.openxmlformats.org/officeDocument/2006/relationships/customXml" Target="../ink/ink138.xml"/><Relationship Id="rId256" Type="http://schemas.openxmlformats.org/officeDocument/2006/relationships/customXml" Target="../ink/ink160.xml"/><Relationship Id="rId298" Type="http://schemas.openxmlformats.org/officeDocument/2006/relationships/image" Target="NULL"/><Relationship Id="rId421" Type="http://schemas.openxmlformats.org/officeDocument/2006/relationships/customXml" Target="../ink/ink245.xml"/><Relationship Id="rId463" Type="http://schemas.openxmlformats.org/officeDocument/2006/relationships/customXml" Target="../ink/ink266.xml"/><Relationship Id="rId519" Type="http://schemas.openxmlformats.org/officeDocument/2006/relationships/image" Target="NULL"/><Relationship Id="rId670" Type="http://schemas.openxmlformats.org/officeDocument/2006/relationships/customXml" Target="../ink/ink370.xml"/><Relationship Id="rId116" Type="http://schemas.openxmlformats.org/officeDocument/2006/relationships/customXml" Target="../ink/ink88.xml"/><Relationship Id="rId158" Type="http://schemas.openxmlformats.org/officeDocument/2006/relationships/image" Target="NULL"/><Relationship Id="rId323" Type="http://schemas.openxmlformats.org/officeDocument/2006/relationships/image" Target="NULL"/><Relationship Id="rId530" Type="http://schemas.openxmlformats.org/officeDocument/2006/relationships/customXml" Target="../ink/ink300.xml"/><Relationship Id="rId20" Type="http://schemas.openxmlformats.org/officeDocument/2006/relationships/customXml" Target="../ink/ink40.xml"/><Relationship Id="rId62" Type="http://schemas.openxmlformats.org/officeDocument/2006/relationships/customXml" Target="../ink/ink61.xml"/><Relationship Id="rId365" Type="http://schemas.openxmlformats.org/officeDocument/2006/relationships/image" Target="NULL"/><Relationship Id="rId572" Type="http://schemas.openxmlformats.org/officeDocument/2006/relationships/customXml" Target="../ink/ink321.xml"/><Relationship Id="rId628" Type="http://schemas.openxmlformats.org/officeDocument/2006/relationships/customXml" Target="../ink/ink349.xml"/><Relationship Id="rId225" Type="http://schemas.openxmlformats.org/officeDocument/2006/relationships/customXml" Target="../ink/ink144.xml"/><Relationship Id="rId267" Type="http://schemas.openxmlformats.org/officeDocument/2006/relationships/image" Target="NULL"/><Relationship Id="rId432" Type="http://schemas.openxmlformats.org/officeDocument/2006/relationships/image" Target="NULL"/><Relationship Id="rId474" Type="http://schemas.openxmlformats.org/officeDocument/2006/relationships/customXml" Target="../ink/ink272.xml"/><Relationship Id="rId127" Type="http://schemas.openxmlformats.org/officeDocument/2006/relationships/image" Target="NULL"/><Relationship Id="rId681" Type="http://schemas.openxmlformats.org/officeDocument/2006/relationships/image" Target="NULL"/><Relationship Id="rId31" Type="http://schemas.openxmlformats.org/officeDocument/2006/relationships/image" Target="NULL"/><Relationship Id="rId73" Type="http://schemas.openxmlformats.org/officeDocument/2006/relationships/image" Target="NULL"/><Relationship Id="rId169" Type="http://schemas.openxmlformats.org/officeDocument/2006/relationships/customXml" Target="../ink/ink115.xml"/><Relationship Id="rId334" Type="http://schemas.openxmlformats.org/officeDocument/2006/relationships/customXml" Target="../ink/ink201.xml"/><Relationship Id="rId376" Type="http://schemas.openxmlformats.org/officeDocument/2006/relationships/customXml" Target="../ink/ink222.xml"/><Relationship Id="rId541" Type="http://schemas.openxmlformats.org/officeDocument/2006/relationships/image" Target="NULL"/><Relationship Id="rId583" Type="http://schemas.openxmlformats.org/officeDocument/2006/relationships/image" Target="NULL"/><Relationship Id="rId639" Type="http://schemas.openxmlformats.org/officeDocument/2006/relationships/image" Target="NULL"/><Relationship Id="rId4" Type="http://schemas.openxmlformats.org/officeDocument/2006/relationships/customXml" Target="../ink/ink32.xml"/><Relationship Id="rId180" Type="http://schemas.openxmlformats.org/officeDocument/2006/relationships/image" Target="NULL"/><Relationship Id="rId236" Type="http://schemas.openxmlformats.org/officeDocument/2006/relationships/customXml" Target="../ink/ink150.xml"/><Relationship Id="rId278" Type="http://schemas.openxmlformats.org/officeDocument/2006/relationships/customXml" Target="../ink/ink171.xml"/><Relationship Id="rId401" Type="http://schemas.openxmlformats.org/officeDocument/2006/relationships/image" Target="NULL"/><Relationship Id="rId443" Type="http://schemas.openxmlformats.org/officeDocument/2006/relationships/customXml" Target="../ink/ink256.xml"/><Relationship Id="rId650" Type="http://schemas.openxmlformats.org/officeDocument/2006/relationships/customXml" Target="../ink/ink360.xml"/><Relationship Id="rId303" Type="http://schemas.openxmlformats.org/officeDocument/2006/relationships/customXml" Target="../ink/ink184.xml"/><Relationship Id="rId485" Type="http://schemas.openxmlformats.org/officeDocument/2006/relationships/image" Target="NULL"/><Relationship Id="rId692" Type="http://schemas.openxmlformats.org/officeDocument/2006/relationships/customXml" Target="../ink/ink381.xml"/><Relationship Id="rId42" Type="http://schemas.openxmlformats.org/officeDocument/2006/relationships/customXml" Target="../ink/ink51.xml"/><Relationship Id="rId84" Type="http://schemas.openxmlformats.org/officeDocument/2006/relationships/customXml" Target="../ink/ink72.xml"/><Relationship Id="rId138" Type="http://schemas.openxmlformats.org/officeDocument/2006/relationships/customXml" Target="../ink/ink99.xml"/><Relationship Id="rId345" Type="http://schemas.openxmlformats.org/officeDocument/2006/relationships/image" Target="NULL"/><Relationship Id="rId387" Type="http://schemas.openxmlformats.org/officeDocument/2006/relationships/image" Target="NULL"/><Relationship Id="rId510" Type="http://schemas.openxmlformats.org/officeDocument/2006/relationships/customXml" Target="../ink/ink290.xml"/><Relationship Id="rId552" Type="http://schemas.openxmlformats.org/officeDocument/2006/relationships/customXml" Target="../ink/ink311.xml"/><Relationship Id="rId594" Type="http://schemas.openxmlformats.org/officeDocument/2006/relationships/customXml" Target="../ink/ink332.xml"/><Relationship Id="rId608" Type="http://schemas.openxmlformats.org/officeDocument/2006/relationships/customXml" Target="../ink/ink339.xml"/><Relationship Id="rId191" Type="http://schemas.openxmlformats.org/officeDocument/2006/relationships/customXml" Target="../ink/ink126.xml"/><Relationship Id="rId205" Type="http://schemas.openxmlformats.org/officeDocument/2006/relationships/image" Target="NULL"/><Relationship Id="rId247" Type="http://schemas.openxmlformats.org/officeDocument/2006/relationships/image" Target="NULL"/><Relationship Id="rId412" Type="http://schemas.openxmlformats.org/officeDocument/2006/relationships/image" Target="NULL"/><Relationship Id="rId107" Type="http://schemas.openxmlformats.org/officeDocument/2006/relationships/image" Target="NULL"/><Relationship Id="rId289" Type="http://schemas.openxmlformats.org/officeDocument/2006/relationships/image" Target="NULL"/><Relationship Id="rId454" Type="http://schemas.openxmlformats.org/officeDocument/2006/relationships/image" Target="NULL"/><Relationship Id="rId496" Type="http://schemas.openxmlformats.org/officeDocument/2006/relationships/customXml" Target="../ink/ink283.xml"/><Relationship Id="rId661" Type="http://schemas.openxmlformats.org/officeDocument/2006/relationships/image" Target="NULL"/><Relationship Id="rId11" Type="http://schemas.openxmlformats.org/officeDocument/2006/relationships/image" Target="NULL"/><Relationship Id="rId53" Type="http://schemas.openxmlformats.org/officeDocument/2006/relationships/image" Target="NULL"/><Relationship Id="rId149" Type="http://schemas.openxmlformats.org/officeDocument/2006/relationships/customXml" Target="../ink/ink105.xml"/><Relationship Id="rId314" Type="http://schemas.openxmlformats.org/officeDocument/2006/relationships/image" Target="NULL"/><Relationship Id="rId356" Type="http://schemas.openxmlformats.org/officeDocument/2006/relationships/customXml" Target="../ink/ink212.xml"/><Relationship Id="rId398" Type="http://schemas.openxmlformats.org/officeDocument/2006/relationships/customXml" Target="../ink/ink233.xml"/><Relationship Id="rId521" Type="http://schemas.openxmlformats.org/officeDocument/2006/relationships/image" Target="NULL"/><Relationship Id="rId563" Type="http://schemas.openxmlformats.org/officeDocument/2006/relationships/image" Target="NULL"/><Relationship Id="rId619" Type="http://schemas.openxmlformats.org/officeDocument/2006/relationships/image" Target="NULL"/><Relationship Id="rId95" Type="http://schemas.openxmlformats.org/officeDocument/2006/relationships/image" Target="NULL"/><Relationship Id="rId160" Type="http://schemas.openxmlformats.org/officeDocument/2006/relationships/image" Target="NULL"/><Relationship Id="rId216" Type="http://schemas.openxmlformats.org/officeDocument/2006/relationships/customXml" Target="../ink/ink139.xml"/><Relationship Id="rId423" Type="http://schemas.openxmlformats.org/officeDocument/2006/relationships/customXml" Target="../ink/ink246.xml"/><Relationship Id="rId258" Type="http://schemas.openxmlformats.org/officeDocument/2006/relationships/customXml" Target="../ink/ink161.xml"/><Relationship Id="rId465" Type="http://schemas.openxmlformats.org/officeDocument/2006/relationships/customXml" Target="../ink/ink267.xml"/><Relationship Id="rId630" Type="http://schemas.openxmlformats.org/officeDocument/2006/relationships/customXml" Target="../ink/ink350.xml"/><Relationship Id="rId672" Type="http://schemas.openxmlformats.org/officeDocument/2006/relationships/customXml" Target="../ink/ink371.xml"/><Relationship Id="rId22" Type="http://schemas.openxmlformats.org/officeDocument/2006/relationships/customXml" Target="../ink/ink41.xml"/><Relationship Id="rId64" Type="http://schemas.openxmlformats.org/officeDocument/2006/relationships/customXml" Target="../ink/ink62.xml"/><Relationship Id="rId118" Type="http://schemas.openxmlformats.org/officeDocument/2006/relationships/customXml" Target="../ink/ink89.xml"/><Relationship Id="rId325" Type="http://schemas.openxmlformats.org/officeDocument/2006/relationships/image" Target="NULL"/><Relationship Id="rId367" Type="http://schemas.openxmlformats.org/officeDocument/2006/relationships/image" Target="NULL"/><Relationship Id="rId532" Type="http://schemas.openxmlformats.org/officeDocument/2006/relationships/customXml" Target="../ink/ink301.xml"/><Relationship Id="rId574" Type="http://schemas.openxmlformats.org/officeDocument/2006/relationships/customXml" Target="../ink/ink322.xml"/><Relationship Id="rId171" Type="http://schemas.openxmlformats.org/officeDocument/2006/relationships/customXml" Target="../ink/ink116.xml"/><Relationship Id="rId227" Type="http://schemas.openxmlformats.org/officeDocument/2006/relationships/image" Target="NULL"/><Relationship Id="rId269" Type="http://schemas.openxmlformats.org/officeDocument/2006/relationships/image" Target="NULL"/><Relationship Id="rId434" Type="http://schemas.openxmlformats.org/officeDocument/2006/relationships/image" Target="NULL"/><Relationship Id="rId476" Type="http://schemas.openxmlformats.org/officeDocument/2006/relationships/customXml" Target="../ink/ink273.xml"/><Relationship Id="rId641" Type="http://schemas.openxmlformats.org/officeDocument/2006/relationships/image" Target="NULL"/><Relationship Id="rId683" Type="http://schemas.openxmlformats.org/officeDocument/2006/relationships/image" Target="NULL"/><Relationship Id="rId33" Type="http://schemas.openxmlformats.org/officeDocument/2006/relationships/image" Target="NULL"/><Relationship Id="rId129" Type="http://schemas.openxmlformats.org/officeDocument/2006/relationships/image" Target="NULL"/><Relationship Id="rId280" Type="http://schemas.openxmlformats.org/officeDocument/2006/relationships/customXml" Target="../ink/ink172.xml"/><Relationship Id="rId336" Type="http://schemas.openxmlformats.org/officeDocument/2006/relationships/customXml" Target="../ink/ink202.xml"/><Relationship Id="rId501" Type="http://schemas.openxmlformats.org/officeDocument/2006/relationships/image" Target="NULL"/><Relationship Id="rId543" Type="http://schemas.openxmlformats.org/officeDocument/2006/relationships/image" Target="NULL"/><Relationship Id="rId75" Type="http://schemas.openxmlformats.org/officeDocument/2006/relationships/image" Target="NULL"/><Relationship Id="rId140" Type="http://schemas.openxmlformats.org/officeDocument/2006/relationships/image" Target="NULL"/><Relationship Id="rId182" Type="http://schemas.openxmlformats.org/officeDocument/2006/relationships/image" Target="NULL"/><Relationship Id="rId378" Type="http://schemas.openxmlformats.org/officeDocument/2006/relationships/customXml" Target="../ink/ink223.xml"/><Relationship Id="rId403" Type="http://schemas.openxmlformats.org/officeDocument/2006/relationships/image" Target="NULL"/><Relationship Id="rId585" Type="http://schemas.openxmlformats.org/officeDocument/2006/relationships/image" Target="NULL"/><Relationship Id="rId6" Type="http://schemas.openxmlformats.org/officeDocument/2006/relationships/customXml" Target="../ink/ink33.xml"/><Relationship Id="rId238" Type="http://schemas.openxmlformats.org/officeDocument/2006/relationships/customXml" Target="../ink/ink151.xml"/><Relationship Id="rId445" Type="http://schemas.openxmlformats.org/officeDocument/2006/relationships/customXml" Target="../ink/ink257.xml"/><Relationship Id="rId487" Type="http://schemas.openxmlformats.org/officeDocument/2006/relationships/image" Target="NULL"/><Relationship Id="rId610" Type="http://schemas.openxmlformats.org/officeDocument/2006/relationships/customXml" Target="../ink/ink340.xml"/><Relationship Id="rId652" Type="http://schemas.openxmlformats.org/officeDocument/2006/relationships/customXml" Target="../ink/ink361.xml"/><Relationship Id="rId694" Type="http://schemas.openxmlformats.org/officeDocument/2006/relationships/customXml" Target="../ink/ink382.xml"/><Relationship Id="rId291" Type="http://schemas.openxmlformats.org/officeDocument/2006/relationships/image" Target="NULL"/><Relationship Id="rId305" Type="http://schemas.openxmlformats.org/officeDocument/2006/relationships/customXml" Target="../ink/ink185.xml"/><Relationship Id="rId347" Type="http://schemas.openxmlformats.org/officeDocument/2006/relationships/image" Target="NULL"/><Relationship Id="rId512" Type="http://schemas.openxmlformats.org/officeDocument/2006/relationships/customXml" Target="../ink/ink291.xml"/><Relationship Id="rId44" Type="http://schemas.openxmlformats.org/officeDocument/2006/relationships/customXml" Target="../ink/ink52.xml"/><Relationship Id="rId86" Type="http://schemas.openxmlformats.org/officeDocument/2006/relationships/customXml" Target="../ink/ink73.xml"/><Relationship Id="rId151" Type="http://schemas.openxmlformats.org/officeDocument/2006/relationships/customXml" Target="../ink/ink106.xml"/><Relationship Id="rId389" Type="http://schemas.openxmlformats.org/officeDocument/2006/relationships/image" Target="NULL"/><Relationship Id="rId554" Type="http://schemas.openxmlformats.org/officeDocument/2006/relationships/customXml" Target="../ink/ink312.xml"/><Relationship Id="rId596" Type="http://schemas.openxmlformats.org/officeDocument/2006/relationships/customXml" Target="../ink/ink333.xml"/><Relationship Id="rId193" Type="http://schemas.openxmlformats.org/officeDocument/2006/relationships/image" Target="NULL"/><Relationship Id="rId207" Type="http://schemas.openxmlformats.org/officeDocument/2006/relationships/image" Target="NULL"/><Relationship Id="rId249" Type="http://schemas.openxmlformats.org/officeDocument/2006/relationships/image" Target="NULL"/><Relationship Id="rId414" Type="http://schemas.openxmlformats.org/officeDocument/2006/relationships/image" Target="NULL"/><Relationship Id="rId456" Type="http://schemas.openxmlformats.org/officeDocument/2006/relationships/image" Target="NULL"/><Relationship Id="rId498" Type="http://schemas.openxmlformats.org/officeDocument/2006/relationships/customXml" Target="../ink/ink284.xml"/><Relationship Id="rId621" Type="http://schemas.openxmlformats.org/officeDocument/2006/relationships/image" Target="NULL"/><Relationship Id="rId663" Type="http://schemas.openxmlformats.org/officeDocument/2006/relationships/image" Target="NULL"/><Relationship Id="rId13" Type="http://schemas.openxmlformats.org/officeDocument/2006/relationships/image" Target="NULL"/><Relationship Id="rId109" Type="http://schemas.openxmlformats.org/officeDocument/2006/relationships/image" Target="NULL"/><Relationship Id="rId260" Type="http://schemas.openxmlformats.org/officeDocument/2006/relationships/customXml" Target="../ink/ink162.xml"/><Relationship Id="rId316" Type="http://schemas.openxmlformats.org/officeDocument/2006/relationships/image" Target="NULL"/><Relationship Id="rId523" Type="http://schemas.openxmlformats.org/officeDocument/2006/relationships/image" Target="NULL"/><Relationship Id="rId55" Type="http://schemas.openxmlformats.org/officeDocument/2006/relationships/image" Target="NULL"/><Relationship Id="rId97" Type="http://schemas.openxmlformats.org/officeDocument/2006/relationships/image" Target="NULL"/><Relationship Id="rId120" Type="http://schemas.openxmlformats.org/officeDocument/2006/relationships/customXml" Target="../ink/ink90.xml"/><Relationship Id="rId358" Type="http://schemas.openxmlformats.org/officeDocument/2006/relationships/customXml" Target="../ink/ink213.xml"/><Relationship Id="rId565" Type="http://schemas.openxmlformats.org/officeDocument/2006/relationships/image" Target="NULL"/><Relationship Id="rId162" Type="http://schemas.openxmlformats.org/officeDocument/2006/relationships/image" Target="NULL"/><Relationship Id="rId218" Type="http://schemas.openxmlformats.org/officeDocument/2006/relationships/customXml" Target="../ink/ink140.xml"/><Relationship Id="rId425" Type="http://schemas.openxmlformats.org/officeDocument/2006/relationships/customXml" Target="../ink/ink247.xml"/><Relationship Id="rId467" Type="http://schemas.openxmlformats.org/officeDocument/2006/relationships/image" Target="NULL"/><Relationship Id="rId632" Type="http://schemas.openxmlformats.org/officeDocument/2006/relationships/customXml" Target="../ink/ink351.xml"/><Relationship Id="rId271" Type="http://schemas.openxmlformats.org/officeDocument/2006/relationships/image" Target="NULL"/><Relationship Id="rId674" Type="http://schemas.openxmlformats.org/officeDocument/2006/relationships/customXml" Target="../ink/ink372.xml"/><Relationship Id="rId24" Type="http://schemas.openxmlformats.org/officeDocument/2006/relationships/customXml" Target="../ink/ink42.xml"/><Relationship Id="rId66" Type="http://schemas.openxmlformats.org/officeDocument/2006/relationships/customXml" Target="../ink/ink63.xml"/><Relationship Id="rId131" Type="http://schemas.openxmlformats.org/officeDocument/2006/relationships/image" Target="NULL"/><Relationship Id="rId327" Type="http://schemas.openxmlformats.org/officeDocument/2006/relationships/image" Target="NULL"/><Relationship Id="rId369" Type="http://schemas.openxmlformats.org/officeDocument/2006/relationships/image" Target="NULL"/><Relationship Id="rId534" Type="http://schemas.openxmlformats.org/officeDocument/2006/relationships/customXml" Target="../ink/ink302.xml"/><Relationship Id="rId576" Type="http://schemas.openxmlformats.org/officeDocument/2006/relationships/customXml" Target="../ink/ink323.xml"/><Relationship Id="rId173" Type="http://schemas.openxmlformats.org/officeDocument/2006/relationships/customXml" Target="../ink/ink117.xml"/><Relationship Id="rId229" Type="http://schemas.openxmlformats.org/officeDocument/2006/relationships/image" Target="NULL"/><Relationship Id="rId380" Type="http://schemas.openxmlformats.org/officeDocument/2006/relationships/customXml" Target="../ink/ink224.xml"/><Relationship Id="rId436" Type="http://schemas.openxmlformats.org/officeDocument/2006/relationships/image" Target="NULL"/><Relationship Id="rId601" Type="http://schemas.openxmlformats.org/officeDocument/2006/relationships/image" Target="NULL"/><Relationship Id="rId643" Type="http://schemas.openxmlformats.org/officeDocument/2006/relationships/image" Target="NULL"/><Relationship Id="rId240" Type="http://schemas.openxmlformats.org/officeDocument/2006/relationships/customXml" Target="../ink/ink152.xml"/><Relationship Id="rId478" Type="http://schemas.openxmlformats.org/officeDocument/2006/relationships/customXml" Target="../ink/ink274.xml"/><Relationship Id="rId685" Type="http://schemas.openxmlformats.org/officeDocument/2006/relationships/image" Target="NULL"/><Relationship Id="rId35" Type="http://schemas.openxmlformats.org/officeDocument/2006/relationships/image" Target="NULL"/><Relationship Id="rId77" Type="http://schemas.openxmlformats.org/officeDocument/2006/relationships/image" Target="NULL"/><Relationship Id="rId100" Type="http://schemas.openxmlformats.org/officeDocument/2006/relationships/customXml" Target="../ink/ink80.xml"/><Relationship Id="rId282" Type="http://schemas.openxmlformats.org/officeDocument/2006/relationships/customXml" Target="../ink/ink173.xml"/><Relationship Id="rId338" Type="http://schemas.openxmlformats.org/officeDocument/2006/relationships/customXml" Target="../ink/ink203.xml"/><Relationship Id="rId503" Type="http://schemas.openxmlformats.org/officeDocument/2006/relationships/image" Target="NULL"/><Relationship Id="rId545" Type="http://schemas.openxmlformats.org/officeDocument/2006/relationships/image" Target="NULL"/><Relationship Id="rId587" Type="http://schemas.openxmlformats.org/officeDocument/2006/relationships/image" Target="NULL"/><Relationship Id="rId8" Type="http://schemas.openxmlformats.org/officeDocument/2006/relationships/customXml" Target="../ink/ink34.xml"/><Relationship Id="rId142" Type="http://schemas.openxmlformats.org/officeDocument/2006/relationships/image" Target="NULL"/><Relationship Id="rId184" Type="http://schemas.openxmlformats.org/officeDocument/2006/relationships/image" Target="NULL"/><Relationship Id="rId391" Type="http://schemas.openxmlformats.org/officeDocument/2006/relationships/image" Target="NULL"/><Relationship Id="rId405" Type="http://schemas.openxmlformats.org/officeDocument/2006/relationships/image" Target="NULL"/><Relationship Id="rId447" Type="http://schemas.openxmlformats.org/officeDocument/2006/relationships/customXml" Target="../ink/ink258.xml"/><Relationship Id="rId612" Type="http://schemas.openxmlformats.org/officeDocument/2006/relationships/customXml" Target="../ink/ink341.xml"/><Relationship Id="rId251" Type="http://schemas.openxmlformats.org/officeDocument/2006/relationships/image" Target="NULL"/><Relationship Id="rId489" Type="http://schemas.openxmlformats.org/officeDocument/2006/relationships/image" Target="NULL"/><Relationship Id="rId654" Type="http://schemas.openxmlformats.org/officeDocument/2006/relationships/customXml" Target="../ink/ink362.xml"/><Relationship Id="rId696" Type="http://schemas.openxmlformats.org/officeDocument/2006/relationships/customXml" Target="../ink/ink383.xml"/><Relationship Id="rId46" Type="http://schemas.openxmlformats.org/officeDocument/2006/relationships/customXml" Target="../ink/ink53.xml"/><Relationship Id="rId293" Type="http://schemas.openxmlformats.org/officeDocument/2006/relationships/image" Target="NULL"/><Relationship Id="rId307" Type="http://schemas.openxmlformats.org/officeDocument/2006/relationships/customXml" Target="../ink/ink186.xml"/><Relationship Id="rId349" Type="http://schemas.openxmlformats.org/officeDocument/2006/relationships/image" Target="NULL"/><Relationship Id="rId514" Type="http://schemas.openxmlformats.org/officeDocument/2006/relationships/customXml" Target="../ink/ink292.xml"/><Relationship Id="rId556" Type="http://schemas.openxmlformats.org/officeDocument/2006/relationships/customXml" Target="../ink/ink313.xml"/><Relationship Id="rId88" Type="http://schemas.openxmlformats.org/officeDocument/2006/relationships/customXml" Target="../ink/ink74.xml"/><Relationship Id="rId111" Type="http://schemas.openxmlformats.org/officeDocument/2006/relationships/image" Target="NULL"/><Relationship Id="rId153" Type="http://schemas.openxmlformats.org/officeDocument/2006/relationships/customXml" Target="../ink/ink107.xml"/><Relationship Id="rId195" Type="http://schemas.openxmlformats.org/officeDocument/2006/relationships/image" Target="NULL"/><Relationship Id="rId209" Type="http://schemas.openxmlformats.org/officeDocument/2006/relationships/image" Target="NULL"/><Relationship Id="rId360" Type="http://schemas.openxmlformats.org/officeDocument/2006/relationships/customXml" Target="../ink/ink214.xml"/><Relationship Id="rId416" Type="http://schemas.openxmlformats.org/officeDocument/2006/relationships/image" Target="NULL"/><Relationship Id="rId598" Type="http://schemas.openxmlformats.org/officeDocument/2006/relationships/customXml" Target="../ink/ink334.xml"/><Relationship Id="rId220" Type="http://schemas.openxmlformats.org/officeDocument/2006/relationships/customXml" Target="../ink/ink141.xml"/><Relationship Id="rId458" Type="http://schemas.openxmlformats.org/officeDocument/2006/relationships/image" Target="NULL"/><Relationship Id="rId623" Type="http://schemas.openxmlformats.org/officeDocument/2006/relationships/image" Target="NULL"/><Relationship Id="rId665" Type="http://schemas.openxmlformats.org/officeDocument/2006/relationships/image" Target="NULL"/><Relationship Id="rId15" Type="http://schemas.openxmlformats.org/officeDocument/2006/relationships/image" Target="NULL"/><Relationship Id="rId57" Type="http://schemas.openxmlformats.org/officeDocument/2006/relationships/image" Target="NULL"/><Relationship Id="rId262" Type="http://schemas.openxmlformats.org/officeDocument/2006/relationships/customXml" Target="../ink/ink163.xml"/><Relationship Id="rId318" Type="http://schemas.openxmlformats.org/officeDocument/2006/relationships/image" Target="NULL"/><Relationship Id="rId525" Type="http://schemas.openxmlformats.org/officeDocument/2006/relationships/image" Target="NULL"/><Relationship Id="rId567" Type="http://schemas.openxmlformats.org/officeDocument/2006/relationships/image" Target="NULL"/><Relationship Id="rId99" Type="http://schemas.openxmlformats.org/officeDocument/2006/relationships/image" Target="NULL"/><Relationship Id="rId122" Type="http://schemas.openxmlformats.org/officeDocument/2006/relationships/customXml" Target="../ink/ink91.xml"/><Relationship Id="rId164" Type="http://schemas.openxmlformats.org/officeDocument/2006/relationships/image" Target="NULL"/><Relationship Id="rId371" Type="http://schemas.openxmlformats.org/officeDocument/2006/relationships/image" Target="NULL"/><Relationship Id="rId427" Type="http://schemas.openxmlformats.org/officeDocument/2006/relationships/customXml" Target="../ink/ink248.xml"/><Relationship Id="rId469" Type="http://schemas.openxmlformats.org/officeDocument/2006/relationships/image" Target="NULL"/><Relationship Id="rId634" Type="http://schemas.openxmlformats.org/officeDocument/2006/relationships/customXml" Target="../ink/ink352.xml"/><Relationship Id="rId676" Type="http://schemas.openxmlformats.org/officeDocument/2006/relationships/customXml" Target="../ink/ink373.xml"/><Relationship Id="rId26" Type="http://schemas.openxmlformats.org/officeDocument/2006/relationships/customXml" Target="../ink/ink43.xml"/><Relationship Id="rId231" Type="http://schemas.openxmlformats.org/officeDocument/2006/relationships/image" Target="NULL"/><Relationship Id="rId273" Type="http://schemas.openxmlformats.org/officeDocument/2006/relationships/image" Target="NULL"/><Relationship Id="rId329" Type="http://schemas.openxmlformats.org/officeDocument/2006/relationships/customXml" Target="../ink/ink198.xml"/><Relationship Id="rId480" Type="http://schemas.openxmlformats.org/officeDocument/2006/relationships/customXml" Target="../ink/ink275.xml"/><Relationship Id="rId536" Type="http://schemas.openxmlformats.org/officeDocument/2006/relationships/customXml" Target="../ink/ink303.xml"/><Relationship Id="rId701" Type="http://schemas.openxmlformats.org/officeDocument/2006/relationships/image" Target="NULL"/><Relationship Id="rId68" Type="http://schemas.openxmlformats.org/officeDocument/2006/relationships/customXml" Target="../ink/ink64.xml"/><Relationship Id="rId133" Type="http://schemas.openxmlformats.org/officeDocument/2006/relationships/image" Target="NULL"/><Relationship Id="rId175" Type="http://schemas.openxmlformats.org/officeDocument/2006/relationships/customXml" Target="../ink/ink118.xml"/><Relationship Id="rId340" Type="http://schemas.openxmlformats.org/officeDocument/2006/relationships/customXml" Target="../ink/ink204.xml"/><Relationship Id="rId578" Type="http://schemas.openxmlformats.org/officeDocument/2006/relationships/customXml" Target="../ink/ink324.xml"/><Relationship Id="rId200" Type="http://schemas.openxmlformats.org/officeDocument/2006/relationships/customXml" Target="../ink/ink131.xml"/><Relationship Id="rId382" Type="http://schemas.openxmlformats.org/officeDocument/2006/relationships/customXml" Target="../ink/ink225.xml"/><Relationship Id="rId438" Type="http://schemas.openxmlformats.org/officeDocument/2006/relationships/image" Target="NULL"/><Relationship Id="rId603" Type="http://schemas.openxmlformats.org/officeDocument/2006/relationships/image" Target="NULL"/><Relationship Id="rId645" Type="http://schemas.openxmlformats.org/officeDocument/2006/relationships/image" Target="NULL"/><Relationship Id="rId687" Type="http://schemas.openxmlformats.org/officeDocument/2006/relationships/image" Target="NULL"/><Relationship Id="rId242" Type="http://schemas.openxmlformats.org/officeDocument/2006/relationships/customXml" Target="../ink/ink153.xml"/><Relationship Id="rId284" Type="http://schemas.openxmlformats.org/officeDocument/2006/relationships/customXml" Target="../ink/ink174.xml"/><Relationship Id="rId491" Type="http://schemas.openxmlformats.org/officeDocument/2006/relationships/image" Target="NULL"/><Relationship Id="rId505" Type="http://schemas.openxmlformats.org/officeDocument/2006/relationships/image" Target="NULL"/><Relationship Id="rId37" Type="http://schemas.openxmlformats.org/officeDocument/2006/relationships/image" Target="NULL"/><Relationship Id="rId79" Type="http://schemas.openxmlformats.org/officeDocument/2006/relationships/image" Target="NULL"/><Relationship Id="rId102" Type="http://schemas.openxmlformats.org/officeDocument/2006/relationships/customXml" Target="../ink/ink81.xml"/><Relationship Id="rId144" Type="http://schemas.openxmlformats.org/officeDocument/2006/relationships/image" Target="NULL"/><Relationship Id="rId547" Type="http://schemas.openxmlformats.org/officeDocument/2006/relationships/image" Target="NULL"/><Relationship Id="rId589" Type="http://schemas.openxmlformats.org/officeDocument/2006/relationships/image" Target="NULL"/><Relationship Id="rId90" Type="http://schemas.openxmlformats.org/officeDocument/2006/relationships/customXml" Target="../ink/ink75.xml"/><Relationship Id="rId186" Type="http://schemas.openxmlformats.org/officeDocument/2006/relationships/image" Target="NULL"/><Relationship Id="rId351" Type="http://schemas.openxmlformats.org/officeDocument/2006/relationships/image" Target="NULL"/><Relationship Id="rId393" Type="http://schemas.openxmlformats.org/officeDocument/2006/relationships/image" Target="NULL"/><Relationship Id="rId407" Type="http://schemas.openxmlformats.org/officeDocument/2006/relationships/image" Target="NULL"/><Relationship Id="rId449" Type="http://schemas.openxmlformats.org/officeDocument/2006/relationships/customXml" Target="../ink/ink259.xml"/><Relationship Id="rId614" Type="http://schemas.openxmlformats.org/officeDocument/2006/relationships/customXml" Target="../ink/ink342.xml"/><Relationship Id="rId656" Type="http://schemas.openxmlformats.org/officeDocument/2006/relationships/customXml" Target="../ink/ink363.xml"/><Relationship Id="rId211" Type="http://schemas.openxmlformats.org/officeDocument/2006/relationships/image" Target="NULL"/><Relationship Id="rId253" Type="http://schemas.openxmlformats.org/officeDocument/2006/relationships/image" Target="NULL"/><Relationship Id="rId295" Type="http://schemas.openxmlformats.org/officeDocument/2006/relationships/customXml" Target="../ink/ink180.xml"/><Relationship Id="rId309" Type="http://schemas.openxmlformats.org/officeDocument/2006/relationships/customXml" Target="../ink/ink187.xml"/><Relationship Id="rId460" Type="http://schemas.openxmlformats.org/officeDocument/2006/relationships/image" Target="NULL"/><Relationship Id="rId516" Type="http://schemas.openxmlformats.org/officeDocument/2006/relationships/customXml" Target="../ink/ink293.xml"/><Relationship Id="rId698" Type="http://schemas.openxmlformats.org/officeDocument/2006/relationships/customXml" Target="../ink/ink384.xml"/><Relationship Id="rId48" Type="http://schemas.openxmlformats.org/officeDocument/2006/relationships/customXml" Target="../ink/ink54.xml"/><Relationship Id="rId113" Type="http://schemas.openxmlformats.org/officeDocument/2006/relationships/image" Target="NULL"/><Relationship Id="rId320" Type="http://schemas.openxmlformats.org/officeDocument/2006/relationships/customXml" Target="../ink/ink193.xml"/><Relationship Id="rId558" Type="http://schemas.openxmlformats.org/officeDocument/2006/relationships/customXml" Target="../ink/ink314.xml"/><Relationship Id="rId155" Type="http://schemas.openxmlformats.org/officeDocument/2006/relationships/customXml" Target="../ink/ink108.xml"/><Relationship Id="rId197" Type="http://schemas.openxmlformats.org/officeDocument/2006/relationships/image" Target="NULL"/><Relationship Id="rId362" Type="http://schemas.openxmlformats.org/officeDocument/2006/relationships/customXml" Target="../ink/ink215.xml"/><Relationship Id="rId418" Type="http://schemas.openxmlformats.org/officeDocument/2006/relationships/image" Target="NULL"/><Relationship Id="rId625" Type="http://schemas.openxmlformats.org/officeDocument/2006/relationships/image" Target="NULL"/><Relationship Id="rId222" Type="http://schemas.openxmlformats.org/officeDocument/2006/relationships/image" Target="NULL"/><Relationship Id="rId264" Type="http://schemas.openxmlformats.org/officeDocument/2006/relationships/customXml" Target="../ink/ink164.xml"/><Relationship Id="rId471" Type="http://schemas.openxmlformats.org/officeDocument/2006/relationships/image" Target="NULL"/><Relationship Id="rId667" Type="http://schemas.openxmlformats.org/officeDocument/2006/relationships/image" Target="NULL"/><Relationship Id="rId17" Type="http://schemas.openxmlformats.org/officeDocument/2006/relationships/image" Target="NULL"/><Relationship Id="rId59" Type="http://schemas.openxmlformats.org/officeDocument/2006/relationships/image" Target="NULL"/><Relationship Id="rId124" Type="http://schemas.openxmlformats.org/officeDocument/2006/relationships/customXml" Target="../ink/ink92.xml"/><Relationship Id="rId527" Type="http://schemas.openxmlformats.org/officeDocument/2006/relationships/image" Target="NULL"/><Relationship Id="rId569" Type="http://schemas.openxmlformats.org/officeDocument/2006/relationships/image" Target="NULL"/><Relationship Id="rId70" Type="http://schemas.openxmlformats.org/officeDocument/2006/relationships/customXml" Target="../ink/ink65.xml"/><Relationship Id="rId166" Type="http://schemas.openxmlformats.org/officeDocument/2006/relationships/image" Target="NULL"/><Relationship Id="rId331" Type="http://schemas.openxmlformats.org/officeDocument/2006/relationships/image" Target="NULL"/><Relationship Id="rId373" Type="http://schemas.openxmlformats.org/officeDocument/2006/relationships/image" Target="NULL"/><Relationship Id="rId429" Type="http://schemas.openxmlformats.org/officeDocument/2006/relationships/customXml" Target="../ink/ink249.xml"/><Relationship Id="rId580" Type="http://schemas.openxmlformats.org/officeDocument/2006/relationships/customXml" Target="../ink/ink325.xml"/><Relationship Id="rId636" Type="http://schemas.openxmlformats.org/officeDocument/2006/relationships/customXml" Target="../ink/ink353.xml"/><Relationship Id="rId1" Type="http://schemas.openxmlformats.org/officeDocument/2006/relationships/slideLayout" Target="../slideLayouts/slideLayout1.xml"/><Relationship Id="rId233" Type="http://schemas.openxmlformats.org/officeDocument/2006/relationships/image" Target="NULL"/><Relationship Id="rId440" Type="http://schemas.openxmlformats.org/officeDocument/2006/relationships/image" Target="NULL"/><Relationship Id="rId678" Type="http://schemas.openxmlformats.org/officeDocument/2006/relationships/customXml" Target="../ink/ink374.xml"/><Relationship Id="rId28" Type="http://schemas.openxmlformats.org/officeDocument/2006/relationships/customXml" Target="../ink/ink44.xml"/><Relationship Id="rId275" Type="http://schemas.openxmlformats.org/officeDocument/2006/relationships/image" Target="NULL"/><Relationship Id="rId300" Type="http://schemas.openxmlformats.org/officeDocument/2006/relationships/image" Target="NULL"/><Relationship Id="rId482" Type="http://schemas.openxmlformats.org/officeDocument/2006/relationships/customXml" Target="../ink/ink276.xml"/><Relationship Id="rId538" Type="http://schemas.openxmlformats.org/officeDocument/2006/relationships/customXml" Target="../ink/ink304.xml"/><Relationship Id="rId81" Type="http://schemas.openxmlformats.org/officeDocument/2006/relationships/image" Target="NULL"/><Relationship Id="rId135" Type="http://schemas.openxmlformats.org/officeDocument/2006/relationships/image" Target="NULL"/><Relationship Id="rId177" Type="http://schemas.openxmlformats.org/officeDocument/2006/relationships/customXml" Target="../ink/ink119.xml"/><Relationship Id="rId342" Type="http://schemas.openxmlformats.org/officeDocument/2006/relationships/customXml" Target="../ink/ink205.xml"/><Relationship Id="rId384" Type="http://schemas.openxmlformats.org/officeDocument/2006/relationships/customXml" Target="../ink/ink226.xml"/><Relationship Id="rId591" Type="http://schemas.openxmlformats.org/officeDocument/2006/relationships/image" Target="NULL"/><Relationship Id="rId605" Type="http://schemas.openxmlformats.org/officeDocument/2006/relationships/image" Target="NULL"/><Relationship Id="rId202" Type="http://schemas.openxmlformats.org/officeDocument/2006/relationships/customXml" Target="../ink/ink132.xml"/><Relationship Id="rId244" Type="http://schemas.openxmlformats.org/officeDocument/2006/relationships/customXml" Target="../ink/ink154.xml"/><Relationship Id="rId647" Type="http://schemas.openxmlformats.org/officeDocument/2006/relationships/image" Target="NULL"/><Relationship Id="rId689" Type="http://schemas.openxmlformats.org/officeDocument/2006/relationships/image" Target="NULL"/><Relationship Id="rId39" Type="http://schemas.openxmlformats.org/officeDocument/2006/relationships/image" Target="NULL"/><Relationship Id="rId286" Type="http://schemas.openxmlformats.org/officeDocument/2006/relationships/customXml" Target="../ink/ink175.xml"/><Relationship Id="rId451" Type="http://schemas.openxmlformats.org/officeDocument/2006/relationships/customXml" Target="../ink/ink260.xml"/><Relationship Id="rId493" Type="http://schemas.openxmlformats.org/officeDocument/2006/relationships/image" Target="NULL"/><Relationship Id="rId507" Type="http://schemas.openxmlformats.org/officeDocument/2006/relationships/image" Target="NULL"/><Relationship Id="rId549" Type="http://schemas.openxmlformats.org/officeDocument/2006/relationships/image" Target="NULL"/><Relationship Id="rId50" Type="http://schemas.openxmlformats.org/officeDocument/2006/relationships/customXml" Target="../ink/ink55.xml"/><Relationship Id="rId104" Type="http://schemas.openxmlformats.org/officeDocument/2006/relationships/customXml" Target="../ink/ink82.xml"/><Relationship Id="rId146" Type="http://schemas.openxmlformats.org/officeDocument/2006/relationships/image" Target="NULL"/><Relationship Id="rId188" Type="http://schemas.openxmlformats.org/officeDocument/2006/relationships/image" Target="NULL"/><Relationship Id="rId311" Type="http://schemas.openxmlformats.org/officeDocument/2006/relationships/customXml" Target="../ink/ink188.xml"/><Relationship Id="rId353" Type="http://schemas.openxmlformats.org/officeDocument/2006/relationships/image" Target="NULL"/><Relationship Id="rId395" Type="http://schemas.openxmlformats.org/officeDocument/2006/relationships/image" Target="NULL"/><Relationship Id="rId409" Type="http://schemas.openxmlformats.org/officeDocument/2006/relationships/image" Target="NULL"/><Relationship Id="rId560" Type="http://schemas.openxmlformats.org/officeDocument/2006/relationships/customXml" Target="../ink/ink315.xml"/><Relationship Id="rId92" Type="http://schemas.openxmlformats.org/officeDocument/2006/relationships/customXml" Target="../ink/ink76.xml"/><Relationship Id="rId213" Type="http://schemas.openxmlformats.org/officeDocument/2006/relationships/image" Target="NULL"/><Relationship Id="rId420" Type="http://schemas.openxmlformats.org/officeDocument/2006/relationships/image" Target="NULL"/><Relationship Id="rId616" Type="http://schemas.openxmlformats.org/officeDocument/2006/relationships/customXml" Target="../ink/ink343.xml"/><Relationship Id="rId658" Type="http://schemas.openxmlformats.org/officeDocument/2006/relationships/customXml" Target="../ink/ink364.xml"/><Relationship Id="rId255" Type="http://schemas.openxmlformats.org/officeDocument/2006/relationships/image" Target="NULL"/><Relationship Id="rId297" Type="http://schemas.openxmlformats.org/officeDocument/2006/relationships/customXml" Target="../ink/ink181.xml"/><Relationship Id="rId462" Type="http://schemas.openxmlformats.org/officeDocument/2006/relationships/image" Target="NULL"/><Relationship Id="rId518" Type="http://schemas.openxmlformats.org/officeDocument/2006/relationships/customXml" Target="../ink/ink294.xml"/><Relationship Id="rId115" Type="http://schemas.openxmlformats.org/officeDocument/2006/relationships/image" Target="NULL"/><Relationship Id="rId157" Type="http://schemas.openxmlformats.org/officeDocument/2006/relationships/customXml" Target="../ink/ink109.xml"/><Relationship Id="rId322" Type="http://schemas.openxmlformats.org/officeDocument/2006/relationships/customXml" Target="../ink/ink194.xml"/><Relationship Id="rId364" Type="http://schemas.openxmlformats.org/officeDocument/2006/relationships/customXml" Target="../ink/ink216.xml"/><Relationship Id="rId61" Type="http://schemas.openxmlformats.org/officeDocument/2006/relationships/image" Target="NULL"/><Relationship Id="rId199" Type="http://schemas.openxmlformats.org/officeDocument/2006/relationships/image" Target="NULL"/><Relationship Id="rId571" Type="http://schemas.openxmlformats.org/officeDocument/2006/relationships/image" Target="NULL"/><Relationship Id="rId627" Type="http://schemas.openxmlformats.org/officeDocument/2006/relationships/image" Target="NULL"/><Relationship Id="rId669" Type="http://schemas.openxmlformats.org/officeDocument/2006/relationships/image" Target="NULL"/><Relationship Id="rId19" Type="http://schemas.openxmlformats.org/officeDocument/2006/relationships/image" Target="NULL"/><Relationship Id="rId224" Type="http://schemas.openxmlformats.org/officeDocument/2006/relationships/image" Target="NULL"/><Relationship Id="rId266" Type="http://schemas.openxmlformats.org/officeDocument/2006/relationships/customXml" Target="../ink/ink165.xml"/><Relationship Id="rId431" Type="http://schemas.openxmlformats.org/officeDocument/2006/relationships/customXml" Target="../ink/ink250.xml"/><Relationship Id="rId473" Type="http://schemas.openxmlformats.org/officeDocument/2006/relationships/image" Target="NULL"/><Relationship Id="rId529" Type="http://schemas.openxmlformats.org/officeDocument/2006/relationships/image" Target="NULL"/><Relationship Id="rId680" Type="http://schemas.openxmlformats.org/officeDocument/2006/relationships/customXml" Target="../ink/ink375.xml"/><Relationship Id="rId30" Type="http://schemas.openxmlformats.org/officeDocument/2006/relationships/customXml" Target="../ink/ink45.xml"/><Relationship Id="rId126" Type="http://schemas.openxmlformats.org/officeDocument/2006/relationships/customXml" Target="../ink/ink93.xml"/><Relationship Id="rId168" Type="http://schemas.openxmlformats.org/officeDocument/2006/relationships/image" Target="NULL"/><Relationship Id="rId333" Type="http://schemas.openxmlformats.org/officeDocument/2006/relationships/image" Target="NULL"/><Relationship Id="rId540" Type="http://schemas.openxmlformats.org/officeDocument/2006/relationships/customXml" Target="../ink/ink305.xml"/><Relationship Id="rId72" Type="http://schemas.openxmlformats.org/officeDocument/2006/relationships/customXml" Target="../ink/ink66.xml"/><Relationship Id="rId375" Type="http://schemas.openxmlformats.org/officeDocument/2006/relationships/image" Target="NULL"/><Relationship Id="rId582" Type="http://schemas.openxmlformats.org/officeDocument/2006/relationships/customXml" Target="../ink/ink326.xml"/><Relationship Id="rId638" Type="http://schemas.openxmlformats.org/officeDocument/2006/relationships/customXml" Target="../ink/ink354.xml"/><Relationship Id="rId3" Type="http://schemas.openxmlformats.org/officeDocument/2006/relationships/image" Target="NULL"/><Relationship Id="rId235" Type="http://schemas.openxmlformats.org/officeDocument/2006/relationships/image" Target="NULL"/><Relationship Id="rId277" Type="http://schemas.openxmlformats.org/officeDocument/2006/relationships/image" Target="NULL"/><Relationship Id="rId400" Type="http://schemas.openxmlformats.org/officeDocument/2006/relationships/customXml" Target="../ink/ink234.xml"/><Relationship Id="rId442" Type="http://schemas.openxmlformats.org/officeDocument/2006/relationships/image" Target="NULL"/><Relationship Id="rId484" Type="http://schemas.openxmlformats.org/officeDocument/2006/relationships/customXml" Target="../ink/ink277.xml"/><Relationship Id="rId137" Type="http://schemas.openxmlformats.org/officeDocument/2006/relationships/image" Target="NULL"/><Relationship Id="rId302" Type="http://schemas.openxmlformats.org/officeDocument/2006/relationships/image" Target="NULL"/><Relationship Id="rId344" Type="http://schemas.openxmlformats.org/officeDocument/2006/relationships/customXml" Target="../ink/ink206.xml"/><Relationship Id="rId691" Type="http://schemas.openxmlformats.org/officeDocument/2006/relationships/image" Target="NULL"/><Relationship Id="rId41" Type="http://schemas.openxmlformats.org/officeDocument/2006/relationships/image" Target="NULL"/><Relationship Id="rId83" Type="http://schemas.openxmlformats.org/officeDocument/2006/relationships/image" Target="NULL"/><Relationship Id="rId179" Type="http://schemas.openxmlformats.org/officeDocument/2006/relationships/customXml" Target="../ink/ink120.xml"/><Relationship Id="rId386" Type="http://schemas.openxmlformats.org/officeDocument/2006/relationships/customXml" Target="../ink/ink227.xml"/><Relationship Id="rId551" Type="http://schemas.openxmlformats.org/officeDocument/2006/relationships/image" Target="NULL"/><Relationship Id="rId593" Type="http://schemas.openxmlformats.org/officeDocument/2006/relationships/image" Target="NULL"/><Relationship Id="rId607" Type="http://schemas.openxmlformats.org/officeDocument/2006/relationships/image" Target="NULL"/><Relationship Id="rId649" Type="http://schemas.openxmlformats.org/officeDocument/2006/relationships/image" Target="NULL"/><Relationship Id="rId190" Type="http://schemas.openxmlformats.org/officeDocument/2006/relationships/image" Target="NULL"/><Relationship Id="rId204" Type="http://schemas.openxmlformats.org/officeDocument/2006/relationships/customXml" Target="../ink/ink133.xml"/><Relationship Id="rId246" Type="http://schemas.openxmlformats.org/officeDocument/2006/relationships/customXml" Target="../ink/ink155.xml"/><Relationship Id="rId288" Type="http://schemas.openxmlformats.org/officeDocument/2006/relationships/customXml" Target="../ink/ink176.xml"/><Relationship Id="rId411" Type="http://schemas.openxmlformats.org/officeDocument/2006/relationships/customXml" Target="../ink/ink240.xml"/><Relationship Id="rId453" Type="http://schemas.openxmlformats.org/officeDocument/2006/relationships/customXml" Target="../ink/ink261.xml"/><Relationship Id="rId509" Type="http://schemas.openxmlformats.org/officeDocument/2006/relationships/image" Target="NULL"/><Relationship Id="rId660" Type="http://schemas.openxmlformats.org/officeDocument/2006/relationships/customXml" Target="../ink/ink365.xml"/><Relationship Id="rId106" Type="http://schemas.openxmlformats.org/officeDocument/2006/relationships/customXml" Target="../ink/ink83.xml"/><Relationship Id="rId313" Type="http://schemas.openxmlformats.org/officeDocument/2006/relationships/customXml" Target="../ink/ink189.xml"/><Relationship Id="rId495" Type="http://schemas.openxmlformats.org/officeDocument/2006/relationships/image" Target="NULL"/><Relationship Id="rId10" Type="http://schemas.openxmlformats.org/officeDocument/2006/relationships/customXml" Target="../ink/ink35.xml"/><Relationship Id="rId52" Type="http://schemas.openxmlformats.org/officeDocument/2006/relationships/customXml" Target="../ink/ink56.xml"/><Relationship Id="rId94" Type="http://schemas.openxmlformats.org/officeDocument/2006/relationships/customXml" Target="../ink/ink77.xml"/><Relationship Id="rId148" Type="http://schemas.openxmlformats.org/officeDocument/2006/relationships/image" Target="NULL"/><Relationship Id="rId355" Type="http://schemas.openxmlformats.org/officeDocument/2006/relationships/image" Target="NULL"/><Relationship Id="rId397" Type="http://schemas.openxmlformats.org/officeDocument/2006/relationships/image" Target="NULL"/><Relationship Id="rId520" Type="http://schemas.openxmlformats.org/officeDocument/2006/relationships/customXml" Target="../ink/ink295.xml"/><Relationship Id="rId562" Type="http://schemas.openxmlformats.org/officeDocument/2006/relationships/customXml" Target="../ink/ink316.xml"/><Relationship Id="rId618" Type="http://schemas.openxmlformats.org/officeDocument/2006/relationships/customXml" Target="../ink/ink344.xml"/><Relationship Id="rId215" Type="http://schemas.openxmlformats.org/officeDocument/2006/relationships/image" Target="NULL"/><Relationship Id="rId257" Type="http://schemas.openxmlformats.org/officeDocument/2006/relationships/image" Target="NULL"/><Relationship Id="rId422" Type="http://schemas.openxmlformats.org/officeDocument/2006/relationships/image" Target="NULL"/><Relationship Id="rId464" Type="http://schemas.openxmlformats.org/officeDocument/2006/relationships/image" Target="NULL"/><Relationship Id="rId299" Type="http://schemas.openxmlformats.org/officeDocument/2006/relationships/customXml" Target="../ink/ink182.xml"/><Relationship Id="rId63" Type="http://schemas.openxmlformats.org/officeDocument/2006/relationships/image" Target="NULL"/><Relationship Id="rId159" Type="http://schemas.openxmlformats.org/officeDocument/2006/relationships/customXml" Target="../ink/ink110.xml"/><Relationship Id="rId366" Type="http://schemas.openxmlformats.org/officeDocument/2006/relationships/customXml" Target="../ink/ink217.xml"/><Relationship Id="rId573" Type="http://schemas.openxmlformats.org/officeDocument/2006/relationships/image" Target="NULL"/><Relationship Id="rId226" Type="http://schemas.openxmlformats.org/officeDocument/2006/relationships/customXml" Target="../ink/ink145.xml"/><Relationship Id="rId433" Type="http://schemas.openxmlformats.org/officeDocument/2006/relationships/customXml" Target="../ink/ink251.xml"/><Relationship Id="rId640" Type="http://schemas.openxmlformats.org/officeDocument/2006/relationships/customXml" Target="../ink/ink355.xml"/><Relationship Id="rId74" Type="http://schemas.openxmlformats.org/officeDocument/2006/relationships/customXml" Target="../ink/ink67.xml"/><Relationship Id="rId377" Type="http://schemas.openxmlformats.org/officeDocument/2006/relationships/image" Target="NULL"/><Relationship Id="rId500" Type="http://schemas.openxmlformats.org/officeDocument/2006/relationships/customXml" Target="../ink/ink285.xml"/><Relationship Id="rId584" Type="http://schemas.openxmlformats.org/officeDocument/2006/relationships/customXml" Target="../ink/ink327.xml"/><Relationship Id="rId5" Type="http://schemas.openxmlformats.org/officeDocument/2006/relationships/image" Target="NULL"/><Relationship Id="rId237" Type="http://schemas.openxmlformats.org/officeDocument/2006/relationships/image" Target="NULL"/><Relationship Id="rId444" Type="http://schemas.openxmlformats.org/officeDocument/2006/relationships/image" Target="NULL"/><Relationship Id="rId651" Type="http://schemas.openxmlformats.org/officeDocument/2006/relationships/image" Target="NULL"/><Relationship Id="rId290" Type="http://schemas.openxmlformats.org/officeDocument/2006/relationships/customXml" Target="../ink/ink177.xml"/><Relationship Id="rId304" Type="http://schemas.openxmlformats.org/officeDocument/2006/relationships/image" Target="NULL"/><Relationship Id="rId388" Type="http://schemas.openxmlformats.org/officeDocument/2006/relationships/customXml" Target="../ink/ink228.xml"/><Relationship Id="rId511" Type="http://schemas.openxmlformats.org/officeDocument/2006/relationships/image" Target="NULL"/><Relationship Id="rId609" Type="http://schemas.openxmlformats.org/officeDocument/2006/relationships/image" Target="NULL"/><Relationship Id="rId85" Type="http://schemas.openxmlformats.org/officeDocument/2006/relationships/image" Target="NULL"/><Relationship Id="rId150" Type="http://schemas.openxmlformats.org/officeDocument/2006/relationships/image" Target="NULL"/><Relationship Id="rId595" Type="http://schemas.openxmlformats.org/officeDocument/2006/relationships/image" Target="NULL"/><Relationship Id="rId248" Type="http://schemas.openxmlformats.org/officeDocument/2006/relationships/customXml" Target="../ink/ink156.xml"/><Relationship Id="rId455" Type="http://schemas.openxmlformats.org/officeDocument/2006/relationships/customXml" Target="../ink/ink262.xml"/><Relationship Id="rId662" Type="http://schemas.openxmlformats.org/officeDocument/2006/relationships/customXml" Target="../ink/ink366.xml"/><Relationship Id="rId12" Type="http://schemas.openxmlformats.org/officeDocument/2006/relationships/customXml" Target="../ink/ink36.xml"/><Relationship Id="rId108" Type="http://schemas.openxmlformats.org/officeDocument/2006/relationships/customXml" Target="../ink/ink84.xml"/><Relationship Id="rId315" Type="http://schemas.openxmlformats.org/officeDocument/2006/relationships/customXml" Target="../ink/ink190.xml"/><Relationship Id="rId522" Type="http://schemas.openxmlformats.org/officeDocument/2006/relationships/customXml" Target="../ink/ink296.xml"/><Relationship Id="rId96" Type="http://schemas.openxmlformats.org/officeDocument/2006/relationships/customXml" Target="../ink/ink78.xml"/><Relationship Id="rId161" Type="http://schemas.openxmlformats.org/officeDocument/2006/relationships/customXml" Target="../ink/ink111.xml"/><Relationship Id="rId399" Type="http://schemas.openxmlformats.org/officeDocument/2006/relationships/image" Target="NULL"/><Relationship Id="rId259" Type="http://schemas.openxmlformats.org/officeDocument/2006/relationships/image" Target="NULL"/><Relationship Id="rId466" Type="http://schemas.openxmlformats.org/officeDocument/2006/relationships/customXml" Target="../ink/ink268.xml"/><Relationship Id="rId673" Type="http://schemas.openxmlformats.org/officeDocument/2006/relationships/image" Target="NULL"/><Relationship Id="rId23" Type="http://schemas.openxmlformats.org/officeDocument/2006/relationships/image" Target="NULL"/><Relationship Id="rId119" Type="http://schemas.openxmlformats.org/officeDocument/2006/relationships/image" Target="NULL"/><Relationship Id="rId326" Type="http://schemas.openxmlformats.org/officeDocument/2006/relationships/customXml" Target="../ink/ink196.xml"/><Relationship Id="rId533" Type="http://schemas.openxmlformats.org/officeDocument/2006/relationships/image" Target="NULL"/><Relationship Id="rId172" Type="http://schemas.openxmlformats.org/officeDocument/2006/relationships/image" Target="NULL"/><Relationship Id="rId477" Type="http://schemas.openxmlformats.org/officeDocument/2006/relationships/image" Target="NULL"/><Relationship Id="rId600" Type="http://schemas.openxmlformats.org/officeDocument/2006/relationships/customXml" Target="../ink/ink335.xml"/><Relationship Id="rId684" Type="http://schemas.openxmlformats.org/officeDocument/2006/relationships/customXml" Target="../ink/ink377.xml"/><Relationship Id="rId337" Type="http://schemas.openxmlformats.org/officeDocument/2006/relationships/image" Target="NULL"/><Relationship Id="rId34" Type="http://schemas.openxmlformats.org/officeDocument/2006/relationships/customXml" Target="../ink/ink47.xml"/><Relationship Id="rId544" Type="http://schemas.openxmlformats.org/officeDocument/2006/relationships/customXml" Target="../ink/ink307.xml"/><Relationship Id="rId183" Type="http://schemas.openxmlformats.org/officeDocument/2006/relationships/customXml" Target="../ink/ink122.xml"/><Relationship Id="rId390" Type="http://schemas.openxmlformats.org/officeDocument/2006/relationships/customXml" Target="../ink/ink229.xml"/><Relationship Id="rId404" Type="http://schemas.openxmlformats.org/officeDocument/2006/relationships/customXml" Target="../ink/ink236.xml"/><Relationship Id="rId611" Type="http://schemas.openxmlformats.org/officeDocument/2006/relationships/image" Target="NULL"/><Relationship Id="rId250" Type="http://schemas.openxmlformats.org/officeDocument/2006/relationships/customXml" Target="../ink/ink157.xml"/><Relationship Id="rId488" Type="http://schemas.openxmlformats.org/officeDocument/2006/relationships/customXml" Target="../ink/ink279.xml"/><Relationship Id="rId695" Type="http://schemas.openxmlformats.org/officeDocument/2006/relationships/image" Target="NULL"/><Relationship Id="rId45" Type="http://schemas.openxmlformats.org/officeDocument/2006/relationships/image" Target="NULL"/><Relationship Id="rId110" Type="http://schemas.openxmlformats.org/officeDocument/2006/relationships/customXml" Target="../ink/ink85.xml"/><Relationship Id="rId348" Type="http://schemas.openxmlformats.org/officeDocument/2006/relationships/customXml" Target="../ink/ink208.xml"/><Relationship Id="rId555" Type="http://schemas.openxmlformats.org/officeDocument/2006/relationships/image" Target="NULL"/><Relationship Id="rId194" Type="http://schemas.openxmlformats.org/officeDocument/2006/relationships/customXml" Target="../ink/ink128.xml"/><Relationship Id="rId208" Type="http://schemas.openxmlformats.org/officeDocument/2006/relationships/customXml" Target="../ink/ink135.xml"/><Relationship Id="rId415" Type="http://schemas.openxmlformats.org/officeDocument/2006/relationships/customXml" Target="../ink/ink242.xml"/><Relationship Id="rId622" Type="http://schemas.openxmlformats.org/officeDocument/2006/relationships/customXml" Target="../ink/ink346.xml"/><Relationship Id="rId261" Type="http://schemas.openxmlformats.org/officeDocument/2006/relationships/image" Target="NULL"/><Relationship Id="rId499" Type="http://schemas.openxmlformats.org/officeDocument/2006/relationships/image" Target="NULL"/><Relationship Id="rId56" Type="http://schemas.openxmlformats.org/officeDocument/2006/relationships/customXml" Target="../ink/ink58.xml"/><Relationship Id="rId359" Type="http://schemas.openxmlformats.org/officeDocument/2006/relationships/image" Target="NULL"/><Relationship Id="rId566" Type="http://schemas.openxmlformats.org/officeDocument/2006/relationships/customXml" Target="../ink/ink318.xml"/><Relationship Id="rId121" Type="http://schemas.openxmlformats.org/officeDocument/2006/relationships/image" Target="NULL"/><Relationship Id="rId219" Type="http://schemas.openxmlformats.org/officeDocument/2006/relationships/image" Target="NULL"/><Relationship Id="rId426" Type="http://schemas.openxmlformats.org/officeDocument/2006/relationships/image" Target="NULL"/><Relationship Id="rId633" Type="http://schemas.openxmlformats.org/officeDocument/2006/relationships/image" Target="NULL"/><Relationship Id="rId67" Type="http://schemas.openxmlformats.org/officeDocument/2006/relationships/image" Target="NULL"/><Relationship Id="rId272" Type="http://schemas.openxmlformats.org/officeDocument/2006/relationships/customXml" Target="../ink/ink168.xml"/><Relationship Id="rId577" Type="http://schemas.openxmlformats.org/officeDocument/2006/relationships/image" Target="NULL"/><Relationship Id="rId700" Type="http://schemas.openxmlformats.org/officeDocument/2006/relationships/customXml" Target="../ink/ink385.xml"/><Relationship Id="rId132" Type="http://schemas.openxmlformats.org/officeDocument/2006/relationships/customXml" Target="../ink/ink96.xml"/><Relationship Id="rId437" Type="http://schemas.openxmlformats.org/officeDocument/2006/relationships/customXml" Target="../ink/ink253.xml"/><Relationship Id="rId644" Type="http://schemas.openxmlformats.org/officeDocument/2006/relationships/customXml" Target="../ink/ink357.xml"/><Relationship Id="rId283" Type="http://schemas.openxmlformats.org/officeDocument/2006/relationships/image" Target="NULL"/><Relationship Id="rId490" Type="http://schemas.openxmlformats.org/officeDocument/2006/relationships/customXml" Target="../ink/ink280.xml"/><Relationship Id="rId504" Type="http://schemas.openxmlformats.org/officeDocument/2006/relationships/customXml" Target="../ink/ink287.xml"/><Relationship Id="rId78" Type="http://schemas.openxmlformats.org/officeDocument/2006/relationships/customXml" Target="../ink/ink69.xml"/><Relationship Id="rId143" Type="http://schemas.openxmlformats.org/officeDocument/2006/relationships/customXml" Target="../ink/ink102.xml"/><Relationship Id="rId350" Type="http://schemas.openxmlformats.org/officeDocument/2006/relationships/customXml" Target="../ink/ink209.xml"/><Relationship Id="rId588" Type="http://schemas.openxmlformats.org/officeDocument/2006/relationships/customXml" Target="../ink/ink329.xml"/><Relationship Id="rId9" Type="http://schemas.openxmlformats.org/officeDocument/2006/relationships/image" Target="NULL"/><Relationship Id="rId210" Type="http://schemas.openxmlformats.org/officeDocument/2006/relationships/customXml" Target="../ink/ink136.xml"/><Relationship Id="rId448" Type="http://schemas.openxmlformats.org/officeDocument/2006/relationships/image" Target="NULL"/><Relationship Id="rId655" Type="http://schemas.openxmlformats.org/officeDocument/2006/relationships/image" Target="NULL"/><Relationship Id="rId294" Type="http://schemas.openxmlformats.org/officeDocument/2006/relationships/customXml" Target="../ink/ink179.xml"/><Relationship Id="rId308" Type="http://schemas.openxmlformats.org/officeDocument/2006/relationships/image" Target="NULL"/><Relationship Id="rId515" Type="http://schemas.openxmlformats.org/officeDocument/2006/relationships/image" Target="NULL"/><Relationship Id="rId89" Type="http://schemas.openxmlformats.org/officeDocument/2006/relationships/image" Target="NULL"/><Relationship Id="rId154" Type="http://schemas.openxmlformats.org/officeDocument/2006/relationships/image" Target="NULL"/><Relationship Id="rId361" Type="http://schemas.openxmlformats.org/officeDocument/2006/relationships/image" Target="NULL"/><Relationship Id="rId599" Type="http://schemas.openxmlformats.org/officeDocument/2006/relationships/image" Target="NULL"/><Relationship Id="rId459" Type="http://schemas.openxmlformats.org/officeDocument/2006/relationships/customXml" Target="../ink/ink264.xml"/><Relationship Id="rId666" Type="http://schemas.openxmlformats.org/officeDocument/2006/relationships/customXml" Target="../ink/ink368.xml"/><Relationship Id="rId16" Type="http://schemas.openxmlformats.org/officeDocument/2006/relationships/customXml" Target="../ink/ink38.xml"/><Relationship Id="rId221" Type="http://schemas.openxmlformats.org/officeDocument/2006/relationships/customXml" Target="../ink/ink142.xml"/><Relationship Id="rId319" Type="http://schemas.openxmlformats.org/officeDocument/2006/relationships/customXml" Target="../ink/ink192.xml"/><Relationship Id="rId526" Type="http://schemas.openxmlformats.org/officeDocument/2006/relationships/customXml" Target="../ink/ink298.xml"/><Relationship Id="rId165" Type="http://schemas.openxmlformats.org/officeDocument/2006/relationships/customXml" Target="../ink/ink113.xml"/><Relationship Id="rId372" Type="http://schemas.openxmlformats.org/officeDocument/2006/relationships/customXml" Target="../ink/ink220.xml"/><Relationship Id="rId677" Type="http://schemas.openxmlformats.org/officeDocument/2006/relationships/image" Target="NULL"/><Relationship Id="rId232" Type="http://schemas.openxmlformats.org/officeDocument/2006/relationships/customXml" Target="../ink/ink148.xml"/><Relationship Id="rId27" Type="http://schemas.openxmlformats.org/officeDocument/2006/relationships/image" Target="NULL"/><Relationship Id="rId537" Type="http://schemas.openxmlformats.org/officeDocument/2006/relationships/image" Target="NULL"/><Relationship Id="rId80" Type="http://schemas.openxmlformats.org/officeDocument/2006/relationships/customXml" Target="../ink/ink70.xml"/><Relationship Id="rId176" Type="http://schemas.openxmlformats.org/officeDocument/2006/relationships/image" Target="NULL"/><Relationship Id="rId383" Type="http://schemas.openxmlformats.org/officeDocument/2006/relationships/image" Target="NULL"/><Relationship Id="rId590" Type="http://schemas.openxmlformats.org/officeDocument/2006/relationships/customXml" Target="../ink/ink330.xml"/><Relationship Id="rId604" Type="http://schemas.openxmlformats.org/officeDocument/2006/relationships/customXml" Target="../ink/ink337.xml"/><Relationship Id="rId243" Type="http://schemas.openxmlformats.org/officeDocument/2006/relationships/image" Target="NULL"/><Relationship Id="rId450" Type="http://schemas.openxmlformats.org/officeDocument/2006/relationships/image" Target="NULL"/><Relationship Id="rId688" Type="http://schemas.openxmlformats.org/officeDocument/2006/relationships/customXml" Target="../ink/ink379.xml"/><Relationship Id="rId38" Type="http://schemas.openxmlformats.org/officeDocument/2006/relationships/customXml" Target="../ink/ink49.xml"/><Relationship Id="rId103" Type="http://schemas.openxmlformats.org/officeDocument/2006/relationships/image" Target="NULL"/><Relationship Id="rId310" Type="http://schemas.openxmlformats.org/officeDocument/2006/relationships/image" Target="NULL"/><Relationship Id="rId548" Type="http://schemas.openxmlformats.org/officeDocument/2006/relationships/customXml" Target="../ink/ink309.xml"/><Relationship Id="rId91" Type="http://schemas.openxmlformats.org/officeDocument/2006/relationships/image" Target="NULL"/><Relationship Id="rId187" Type="http://schemas.openxmlformats.org/officeDocument/2006/relationships/customXml" Target="../ink/ink124.xml"/><Relationship Id="rId394" Type="http://schemas.openxmlformats.org/officeDocument/2006/relationships/customXml" Target="../ink/ink231.xml"/><Relationship Id="rId408" Type="http://schemas.openxmlformats.org/officeDocument/2006/relationships/customXml" Target="../ink/ink238.xml"/><Relationship Id="rId615" Type="http://schemas.openxmlformats.org/officeDocument/2006/relationships/image" Target="NULL"/><Relationship Id="rId254" Type="http://schemas.openxmlformats.org/officeDocument/2006/relationships/customXml" Target="../ink/ink159.xml"/><Relationship Id="rId699" Type="http://schemas.openxmlformats.org/officeDocument/2006/relationships/image" Target="NULL"/><Relationship Id="rId49" Type="http://schemas.openxmlformats.org/officeDocument/2006/relationships/image" Target="NULL"/><Relationship Id="rId114" Type="http://schemas.openxmlformats.org/officeDocument/2006/relationships/customXml" Target="../ink/ink87.xml"/><Relationship Id="rId461" Type="http://schemas.openxmlformats.org/officeDocument/2006/relationships/customXml" Target="../ink/ink265.xml"/><Relationship Id="rId559" Type="http://schemas.openxmlformats.org/officeDocument/2006/relationships/image" Target="NULL"/><Relationship Id="rId198" Type="http://schemas.openxmlformats.org/officeDocument/2006/relationships/customXml" Target="../ink/ink130.xml"/><Relationship Id="rId321" Type="http://schemas.openxmlformats.org/officeDocument/2006/relationships/image" Target="NULL"/><Relationship Id="rId419" Type="http://schemas.openxmlformats.org/officeDocument/2006/relationships/customXml" Target="../ink/ink244.xml"/><Relationship Id="rId626" Type="http://schemas.openxmlformats.org/officeDocument/2006/relationships/customXml" Target="../ink/ink348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44.xml"/><Relationship Id="rId299" Type="http://schemas.openxmlformats.org/officeDocument/2006/relationships/image" Target="NULL"/><Relationship Id="rId21" Type="http://schemas.openxmlformats.org/officeDocument/2006/relationships/customXml" Target="../ink/ink395.xml"/><Relationship Id="rId63" Type="http://schemas.openxmlformats.org/officeDocument/2006/relationships/customXml" Target="../ink/ink416.xml"/><Relationship Id="rId159" Type="http://schemas.openxmlformats.org/officeDocument/2006/relationships/customXml" Target="../ink/ink466.xml"/><Relationship Id="rId170" Type="http://schemas.openxmlformats.org/officeDocument/2006/relationships/image" Target="NULL"/><Relationship Id="rId226" Type="http://schemas.openxmlformats.org/officeDocument/2006/relationships/customXml" Target="../ink/ink500.xml"/><Relationship Id="rId268" Type="http://schemas.openxmlformats.org/officeDocument/2006/relationships/customXml" Target="../ink/ink521.xml"/><Relationship Id="rId32" Type="http://schemas.openxmlformats.org/officeDocument/2006/relationships/image" Target="NULL"/><Relationship Id="rId74" Type="http://schemas.openxmlformats.org/officeDocument/2006/relationships/customXml" Target="../ink/ink422.xml"/><Relationship Id="rId128" Type="http://schemas.openxmlformats.org/officeDocument/2006/relationships/image" Target="NULL"/><Relationship Id="rId5" Type="http://schemas.openxmlformats.org/officeDocument/2006/relationships/customXml" Target="../ink/ink387.xml"/><Relationship Id="rId181" Type="http://schemas.openxmlformats.org/officeDocument/2006/relationships/customXml" Target="../ink/ink477.xml"/><Relationship Id="rId237" Type="http://schemas.openxmlformats.org/officeDocument/2006/relationships/image" Target="NULL"/><Relationship Id="rId279" Type="http://schemas.openxmlformats.org/officeDocument/2006/relationships/image" Target="NULL"/><Relationship Id="rId43" Type="http://schemas.openxmlformats.org/officeDocument/2006/relationships/customXml" Target="../ink/ink406.xml"/><Relationship Id="rId139" Type="http://schemas.openxmlformats.org/officeDocument/2006/relationships/customXml" Target="../ink/ink455.xml"/><Relationship Id="rId290" Type="http://schemas.openxmlformats.org/officeDocument/2006/relationships/customXml" Target="../ink/ink532.xml"/><Relationship Id="rId304" Type="http://schemas.openxmlformats.org/officeDocument/2006/relationships/customXml" Target="../ink/ink539.xml"/><Relationship Id="rId85" Type="http://schemas.openxmlformats.org/officeDocument/2006/relationships/image" Target="NULL"/><Relationship Id="rId150" Type="http://schemas.openxmlformats.org/officeDocument/2006/relationships/customXml" Target="../ink/ink461.xml"/><Relationship Id="rId192" Type="http://schemas.openxmlformats.org/officeDocument/2006/relationships/image" Target="NULL"/><Relationship Id="rId206" Type="http://schemas.openxmlformats.org/officeDocument/2006/relationships/customXml" Target="../ink/ink490.xml"/><Relationship Id="rId248" Type="http://schemas.openxmlformats.org/officeDocument/2006/relationships/customXml" Target="../ink/ink511.xml"/><Relationship Id="rId12" Type="http://schemas.openxmlformats.org/officeDocument/2006/relationships/image" Target="NULL"/><Relationship Id="rId108" Type="http://schemas.openxmlformats.org/officeDocument/2006/relationships/image" Target="NULL"/><Relationship Id="rId315" Type="http://schemas.openxmlformats.org/officeDocument/2006/relationships/image" Target="NULL"/><Relationship Id="rId54" Type="http://schemas.openxmlformats.org/officeDocument/2006/relationships/image" Target="NULL"/><Relationship Id="rId96" Type="http://schemas.openxmlformats.org/officeDocument/2006/relationships/image" Target="NULL"/><Relationship Id="rId161" Type="http://schemas.openxmlformats.org/officeDocument/2006/relationships/customXml" Target="../ink/ink467.xml"/><Relationship Id="rId217" Type="http://schemas.openxmlformats.org/officeDocument/2006/relationships/image" Target="NULL"/><Relationship Id="rId259" Type="http://schemas.openxmlformats.org/officeDocument/2006/relationships/image" Target="NULL"/><Relationship Id="rId23" Type="http://schemas.openxmlformats.org/officeDocument/2006/relationships/customXml" Target="../ink/ink396.xml"/><Relationship Id="rId119" Type="http://schemas.openxmlformats.org/officeDocument/2006/relationships/customXml" Target="../ink/ink445.xml"/><Relationship Id="rId270" Type="http://schemas.openxmlformats.org/officeDocument/2006/relationships/customXml" Target="../ink/ink522.xml"/><Relationship Id="rId65" Type="http://schemas.openxmlformats.org/officeDocument/2006/relationships/image" Target="NULL"/><Relationship Id="rId130" Type="http://schemas.openxmlformats.org/officeDocument/2006/relationships/image" Target="NULL"/><Relationship Id="rId172" Type="http://schemas.openxmlformats.org/officeDocument/2006/relationships/image" Target="NULL"/><Relationship Id="rId228" Type="http://schemas.openxmlformats.org/officeDocument/2006/relationships/customXml" Target="../ink/ink501.xml"/><Relationship Id="rId281" Type="http://schemas.openxmlformats.org/officeDocument/2006/relationships/image" Target="NULL"/><Relationship Id="rId34" Type="http://schemas.openxmlformats.org/officeDocument/2006/relationships/image" Target="NULL"/><Relationship Id="rId55" Type="http://schemas.openxmlformats.org/officeDocument/2006/relationships/customXml" Target="../ink/ink412.xml"/><Relationship Id="rId76" Type="http://schemas.openxmlformats.org/officeDocument/2006/relationships/customXml" Target="../ink/ink423.xml"/><Relationship Id="rId97" Type="http://schemas.openxmlformats.org/officeDocument/2006/relationships/customXml" Target="../ink/ink434.xml"/><Relationship Id="rId120" Type="http://schemas.openxmlformats.org/officeDocument/2006/relationships/image" Target="NULL"/><Relationship Id="rId141" Type="http://schemas.openxmlformats.org/officeDocument/2006/relationships/customXml" Target="../ink/ink456.xml"/><Relationship Id="rId7" Type="http://schemas.openxmlformats.org/officeDocument/2006/relationships/customXml" Target="../ink/ink388.xml"/><Relationship Id="rId162" Type="http://schemas.openxmlformats.org/officeDocument/2006/relationships/image" Target="NULL"/><Relationship Id="rId183" Type="http://schemas.openxmlformats.org/officeDocument/2006/relationships/customXml" Target="../ink/ink478.xml"/><Relationship Id="rId218" Type="http://schemas.openxmlformats.org/officeDocument/2006/relationships/customXml" Target="../ink/ink496.xml"/><Relationship Id="rId239" Type="http://schemas.openxmlformats.org/officeDocument/2006/relationships/image" Target="NULL"/><Relationship Id="rId250" Type="http://schemas.openxmlformats.org/officeDocument/2006/relationships/customXml" Target="../ink/ink512.xml"/><Relationship Id="rId271" Type="http://schemas.openxmlformats.org/officeDocument/2006/relationships/image" Target="NULL"/><Relationship Id="rId292" Type="http://schemas.openxmlformats.org/officeDocument/2006/relationships/customXml" Target="../ink/ink533.xml"/><Relationship Id="rId306" Type="http://schemas.openxmlformats.org/officeDocument/2006/relationships/customXml" Target="../ink/ink540.xml"/><Relationship Id="rId24" Type="http://schemas.openxmlformats.org/officeDocument/2006/relationships/image" Target="NULL"/><Relationship Id="rId45" Type="http://schemas.openxmlformats.org/officeDocument/2006/relationships/customXml" Target="../ink/ink407.xml"/><Relationship Id="rId66" Type="http://schemas.openxmlformats.org/officeDocument/2006/relationships/customXml" Target="../ink/ink418.xml"/><Relationship Id="rId87" Type="http://schemas.openxmlformats.org/officeDocument/2006/relationships/customXml" Target="../ink/ink429.xml"/><Relationship Id="rId110" Type="http://schemas.openxmlformats.org/officeDocument/2006/relationships/image" Target="NULL"/><Relationship Id="rId131" Type="http://schemas.openxmlformats.org/officeDocument/2006/relationships/customXml" Target="../ink/ink451.xml"/><Relationship Id="rId152" Type="http://schemas.openxmlformats.org/officeDocument/2006/relationships/customXml" Target="../ink/ink462.xml"/><Relationship Id="rId173" Type="http://schemas.openxmlformats.org/officeDocument/2006/relationships/customXml" Target="../ink/ink473.xml"/><Relationship Id="rId194" Type="http://schemas.openxmlformats.org/officeDocument/2006/relationships/customXml" Target="../ink/ink484.xml"/><Relationship Id="rId208" Type="http://schemas.openxmlformats.org/officeDocument/2006/relationships/customXml" Target="../ink/ink491.xml"/><Relationship Id="rId229" Type="http://schemas.openxmlformats.org/officeDocument/2006/relationships/image" Target="NULL"/><Relationship Id="rId240" Type="http://schemas.openxmlformats.org/officeDocument/2006/relationships/customXml" Target="../ink/ink507.xml"/><Relationship Id="rId261" Type="http://schemas.openxmlformats.org/officeDocument/2006/relationships/image" Target="NULL"/><Relationship Id="rId14" Type="http://schemas.openxmlformats.org/officeDocument/2006/relationships/image" Target="NULL"/><Relationship Id="rId35" Type="http://schemas.openxmlformats.org/officeDocument/2006/relationships/customXml" Target="../ink/ink402.xml"/><Relationship Id="rId56" Type="http://schemas.openxmlformats.org/officeDocument/2006/relationships/image" Target="NULL"/><Relationship Id="rId77" Type="http://schemas.openxmlformats.org/officeDocument/2006/relationships/image" Target="NULL"/><Relationship Id="rId100" Type="http://schemas.openxmlformats.org/officeDocument/2006/relationships/image" Target="NULL"/><Relationship Id="rId282" Type="http://schemas.openxmlformats.org/officeDocument/2006/relationships/customXml" Target="../ink/ink528.xml"/><Relationship Id="rId317" Type="http://schemas.openxmlformats.org/officeDocument/2006/relationships/image" Target="NULL"/><Relationship Id="rId8" Type="http://schemas.openxmlformats.org/officeDocument/2006/relationships/image" Target="NULL"/><Relationship Id="rId98" Type="http://schemas.openxmlformats.org/officeDocument/2006/relationships/image" Target="NULL"/><Relationship Id="rId121" Type="http://schemas.openxmlformats.org/officeDocument/2006/relationships/customXml" Target="../ink/ink446.xml"/><Relationship Id="rId142" Type="http://schemas.openxmlformats.org/officeDocument/2006/relationships/image" Target="NULL"/><Relationship Id="rId163" Type="http://schemas.openxmlformats.org/officeDocument/2006/relationships/customXml" Target="../ink/ink468.xml"/><Relationship Id="rId184" Type="http://schemas.openxmlformats.org/officeDocument/2006/relationships/image" Target="NULL"/><Relationship Id="rId219" Type="http://schemas.openxmlformats.org/officeDocument/2006/relationships/image" Target="NULL"/><Relationship Id="rId230" Type="http://schemas.openxmlformats.org/officeDocument/2006/relationships/customXml" Target="../ink/ink502.xml"/><Relationship Id="rId251" Type="http://schemas.openxmlformats.org/officeDocument/2006/relationships/image" Target="NULL"/><Relationship Id="rId25" Type="http://schemas.openxmlformats.org/officeDocument/2006/relationships/customXml" Target="../ink/ink397.xml"/><Relationship Id="rId46" Type="http://schemas.openxmlformats.org/officeDocument/2006/relationships/image" Target="NULL"/><Relationship Id="rId67" Type="http://schemas.openxmlformats.org/officeDocument/2006/relationships/image" Target="NULL"/><Relationship Id="rId272" Type="http://schemas.openxmlformats.org/officeDocument/2006/relationships/customXml" Target="../ink/ink523.xml"/><Relationship Id="rId293" Type="http://schemas.openxmlformats.org/officeDocument/2006/relationships/image" Target="NULL"/><Relationship Id="rId307" Type="http://schemas.openxmlformats.org/officeDocument/2006/relationships/image" Target="NULL"/><Relationship Id="rId88" Type="http://schemas.openxmlformats.org/officeDocument/2006/relationships/image" Target="NULL"/><Relationship Id="rId111" Type="http://schemas.openxmlformats.org/officeDocument/2006/relationships/customXml" Target="../ink/ink441.xml"/><Relationship Id="rId132" Type="http://schemas.openxmlformats.org/officeDocument/2006/relationships/image" Target="NULL"/><Relationship Id="rId153" Type="http://schemas.openxmlformats.org/officeDocument/2006/relationships/image" Target="NULL"/><Relationship Id="rId174" Type="http://schemas.openxmlformats.org/officeDocument/2006/relationships/image" Target="NULL"/><Relationship Id="rId195" Type="http://schemas.openxmlformats.org/officeDocument/2006/relationships/image" Target="NULL"/><Relationship Id="rId209" Type="http://schemas.openxmlformats.org/officeDocument/2006/relationships/image" Target="NULL"/><Relationship Id="rId220" Type="http://schemas.openxmlformats.org/officeDocument/2006/relationships/customXml" Target="../ink/ink497.xml"/><Relationship Id="rId241" Type="http://schemas.openxmlformats.org/officeDocument/2006/relationships/image" Target="NULL"/><Relationship Id="rId15" Type="http://schemas.openxmlformats.org/officeDocument/2006/relationships/customXml" Target="../ink/ink392.xml"/><Relationship Id="rId36" Type="http://schemas.openxmlformats.org/officeDocument/2006/relationships/image" Target="NULL"/><Relationship Id="rId57" Type="http://schemas.openxmlformats.org/officeDocument/2006/relationships/customXml" Target="../ink/ink413.xml"/><Relationship Id="rId262" Type="http://schemas.openxmlformats.org/officeDocument/2006/relationships/customXml" Target="../ink/ink518.xml"/><Relationship Id="rId283" Type="http://schemas.openxmlformats.org/officeDocument/2006/relationships/image" Target="NULL"/><Relationship Id="rId318" Type="http://schemas.openxmlformats.org/officeDocument/2006/relationships/customXml" Target="../ink/ink546.xml"/><Relationship Id="rId78" Type="http://schemas.openxmlformats.org/officeDocument/2006/relationships/customXml" Target="../ink/ink424.xml"/><Relationship Id="rId99" Type="http://schemas.openxmlformats.org/officeDocument/2006/relationships/customXml" Target="../ink/ink435.xml"/><Relationship Id="rId101" Type="http://schemas.openxmlformats.org/officeDocument/2006/relationships/customXml" Target="../ink/ink436.xml"/><Relationship Id="rId122" Type="http://schemas.openxmlformats.org/officeDocument/2006/relationships/image" Target="NULL"/><Relationship Id="rId143" Type="http://schemas.openxmlformats.org/officeDocument/2006/relationships/customXml" Target="../ink/ink457.xml"/><Relationship Id="rId164" Type="http://schemas.openxmlformats.org/officeDocument/2006/relationships/image" Target="NULL"/><Relationship Id="rId185" Type="http://schemas.openxmlformats.org/officeDocument/2006/relationships/customXml" Target="../ink/ink479.xml"/><Relationship Id="rId9" Type="http://schemas.openxmlformats.org/officeDocument/2006/relationships/customXml" Target="../ink/ink389.xml"/><Relationship Id="rId210" Type="http://schemas.openxmlformats.org/officeDocument/2006/relationships/customXml" Target="../ink/ink492.xml"/><Relationship Id="rId26" Type="http://schemas.openxmlformats.org/officeDocument/2006/relationships/image" Target="NULL"/><Relationship Id="rId231" Type="http://schemas.openxmlformats.org/officeDocument/2006/relationships/image" Target="NULL"/><Relationship Id="rId252" Type="http://schemas.openxmlformats.org/officeDocument/2006/relationships/customXml" Target="../ink/ink513.xml"/><Relationship Id="rId273" Type="http://schemas.openxmlformats.org/officeDocument/2006/relationships/image" Target="NULL"/><Relationship Id="rId294" Type="http://schemas.openxmlformats.org/officeDocument/2006/relationships/customXml" Target="../ink/ink534.xml"/><Relationship Id="rId308" Type="http://schemas.openxmlformats.org/officeDocument/2006/relationships/customXml" Target="../ink/ink541.xml"/><Relationship Id="rId47" Type="http://schemas.openxmlformats.org/officeDocument/2006/relationships/customXml" Target="../ink/ink408.xml"/><Relationship Id="rId68" Type="http://schemas.openxmlformats.org/officeDocument/2006/relationships/customXml" Target="../ink/ink419.xml"/><Relationship Id="rId89" Type="http://schemas.openxmlformats.org/officeDocument/2006/relationships/customXml" Target="../ink/ink430.xml"/><Relationship Id="rId112" Type="http://schemas.openxmlformats.org/officeDocument/2006/relationships/image" Target="NULL"/><Relationship Id="rId133" Type="http://schemas.openxmlformats.org/officeDocument/2006/relationships/customXml" Target="../ink/ink452.xml"/><Relationship Id="rId154" Type="http://schemas.openxmlformats.org/officeDocument/2006/relationships/customXml" Target="../ink/ink463.xml"/><Relationship Id="rId175" Type="http://schemas.openxmlformats.org/officeDocument/2006/relationships/customXml" Target="../ink/ink474.xml"/><Relationship Id="rId196" Type="http://schemas.openxmlformats.org/officeDocument/2006/relationships/customXml" Target="../ink/ink485.xml"/><Relationship Id="rId200" Type="http://schemas.openxmlformats.org/officeDocument/2006/relationships/customXml" Target="../ink/ink487.xml"/><Relationship Id="rId16" Type="http://schemas.openxmlformats.org/officeDocument/2006/relationships/image" Target="NULL"/><Relationship Id="rId221" Type="http://schemas.openxmlformats.org/officeDocument/2006/relationships/image" Target="NULL"/><Relationship Id="rId242" Type="http://schemas.openxmlformats.org/officeDocument/2006/relationships/customXml" Target="../ink/ink508.xml"/><Relationship Id="rId263" Type="http://schemas.openxmlformats.org/officeDocument/2006/relationships/image" Target="NULL"/><Relationship Id="rId284" Type="http://schemas.openxmlformats.org/officeDocument/2006/relationships/customXml" Target="../ink/ink529.xml"/><Relationship Id="rId319" Type="http://schemas.openxmlformats.org/officeDocument/2006/relationships/image" Target="NULL"/><Relationship Id="rId37" Type="http://schemas.openxmlformats.org/officeDocument/2006/relationships/customXml" Target="../ink/ink403.xml"/><Relationship Id="rId58" Type="http://schemas.openxmlformats.org/officeDocument/2006/relationships/image" Target="NULL"/><Relationship Id="rId79" Type="http://schemas.openxmlformats.org/officeDocument/2006/relationships/image" Target="NULL"/><Relationship Id="rId102" Type="http://schemas.openxmlformats.org/officeDocument/2006/relationships/image" Target="NULL"/><Relationship Id="rId123" Type="http://schemas.openxmlformats.org/officeDocument/2006/relationships/customXml" Target="../ink/ink447.xml"/><Relationship Id="rId144" Type="http://schemas.openxmlformats.org/officeDocument/2006/relationships/customXml" Target="../ink/ink458.xml"/><Relationship Id="rId90" Type="http://schemas.openxmlformats.org/officeDocument/2006/relationships/image" Target="NULL"/><Relationship Id="rId165" Type="http://schemas.openxmlformats.org/officeDocument/2006/relationships/customXml" Target="../ink/ink469.xml"/><Relationship Id="rId186" Type="http://schemas.openxmlformats.org/officeDocument/2006/relationships/image" Target="NULL"/><Relationship Id="rId211" Type="http://schemas.openxmlformats.org/officeDocument/2006/relationships/image" Target="NULL"/><Relationship Id="rId232" Type="http://schemas.openxmlformats.org/officeDocument/2006/relationships/customXml" Target="../ink/ink503.xml"/><Relationship Id="rId253" Type="http://schemas.openxmlformats.org/officeDocument/2006/relationships/image" Target="NULL"/><Relationship Id="rId274" Type="http://schemas.openxmlformats.org/officeDocument/2006/relationships/customXml" Target="../ink/ink524.xml"/><Relationship Id="rId295" Type="http://schemas.openxmlformats.org/officeDocument/2006/relationships/image" Target="NULL"/><Relationship Id="rId309" Type="http://schemas.openxmlformats.org/officeDocument/2006/relationships/image" Target="NULL"/><Relationship Id="rId27" Type="http://schemas.openxmlformats.org/officeDocument/2006/relationships/customXml" Target="../ink/ink398.xml"/><Relationship Id="rId48" Type="http://schemas.openxmlformats.org/officeDocument/2006/relationships/image" Target="NULL"/><Relationship Id="rId69" Type="http://schemas.openxmlformats.org/officeDocument/2006/relationships/image" Target="NULL"/><Relationship Id="rId113" Type="http://schemas.openxmlformats.org/officeDocument/2006/relationships/customXml" Target="../ink/ink442.xml"/><Relationship Id="rId134" Type="http://schemas.openxmlformats.org/officeDocument/2006/relationships/image" Target="NULL"/><Relationship Id="rId320" Type="http://schemas.openxmlformats.org/officeDocument/2006/relationships/customXml" Target="../ink/ink547.xml"/><Relationship Id="rId80" Type="http://schemas.openxmlformats.org/officeDocument/2006/relationships/customXml" Target="../ink/ink425.xml"/><Relationship Id="rId155" Type="http://schemas.openxmlformats.org/officeDocument/2006/relationships/image" Target="NULL"/><Relationship Id="rId176" Type="http://schemas.openxmlformats.org/officeDocument/2006/relationships/image" Target="NULL"/><Relationship Id="rId197" Type="http://schemas.openxmlformats.org/officeDocument/2006/relationships/image" Target="NULL"/><Relationship Id="rId201" Type="http://schemas.openxmlformats.org/officeDocument/2006/relationships/image" Target="NULL"/><Relationship Id="rId222" Type="http://schemas.openxmlformats.org/officeDocument/2006/relationships/customXml" Target="../ink/ink498.xml"/><Relationship Id="rId243" Type="http://schemas.openxmlformats.org/officeDocument/2006/relationships/image" Target="NULL"/><Relationship Id="rId264" Type="http://schemas.openxmlformats.org/officeDocument/2006/relationships/customXml" Target="../ink/ink519.xml"/><Relationship Id="rId285" Type="http://schemas.openxmlformats.org/officeDocument/2006/relationships/image" Target="NULL"/><Relationship Id="rId17" Type="http://schemas.openxmlformats.org/officeDocument/2006/relationships/customXml" Target="../ink/ink393.xml"/><Relationship Id="rId38" Type="http://schemas.openxmlformats.org/officeDocument/2006/relationships/image" Target="NULL"/><Relationship Id="rId59" Type="http://schemas.openxmlformats.org/officeDocument/2006/relationships/customXml" Target="../ink/ink414.xml"/><Relationship Id="rId103" Type="http://schemas.openxmlformats.org/officeDocument/2006/relationships/customXml" Target="../ink/ink437.xml"/><Relationship Id="rId124" Type="http://schemas.openxmlformats.org/officeDocument/2006/relationships/image" Target="NULL"/><Relationship Id="rId310" Type="http://schemas.openxmlformats.org/officeDocument/2006/relationships/customXml" Target="../ink/ink542.xml"/><Relationship Id="rId70" Type="http://schemas.openxmlformats.org/officeDocument/2006/relationships/customXml" Target="../ink/ink420.xml"/><Relationship Id="rId91" Type="http://schemas.openxmlformats.org/officeDocument/2006/relationships/customXml" Target="../ink/ink431.xml"/><Relationship Id="rId145" Type="http://schemas.openxmlformats.org/officeDocument/2006/relationships/image" Target="NULL"/><Relationship Id="rId166" Type="http://schemas.openxmlformats.org/officeDocument/2006/relationships/image" Target="NULL"/><Relationship Id="rId187" Type="http://schemas.openxmlformats.org/officeDocument/2006/relationships/customXml" Target="../ink/ink480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93.xml"/><Relationship Id="rId233" Type="http://schemas.openxmlformats.org/officeDocument/2006/relationships/image" Target="NULL"/><Relationship Id="rId254" Type="http://schemas.openxmlformats.org/officeDocument/2006/relationships/customXml" Target="../ink/ink514.xml"/><Relationship Id="rId28" Type="http://schemas.openxmlformats.org/officeDocument/2006/relationships/image" Target="NULL"/><Relationship Id="rId49" Type="http://schemas.openxmlformats.org/officeDocument/2006/relationships/customXml" Target="../ink/ink409.xml"/><Relationship Id="rId114" Type="http://schemas.openxmlformats.org/officeDocument/2006/relationships/image" Target="NULL"/><Relationship Id="rId275" Type="http://schemas.openxmlformats.org/officeDocument/2006/relationships/image" Target="NULL"/><Relationship Id="rId296" Type="http://schemas.openxmlformats.org/officeDocument/2006/relationships/customXml" Target="../ink/ink535.xml"/><Relationship Id="rId300" Type="http://schemas.openxmlformats.org/officeDocument/2006/relationships/customXml" Target="../ink/ink537.xml"/><Relationship Id="rId60" Type="http://schemas.openxmlformats.org/officeDocument/2006/relationships/image" Target="NULL"/><Relationship Id="rId81" Type="http://schemas.openxmlformats.org/officeDocument/2006/relationships/image" Target="NULL"/><Relationship Id="rId135" Type="http://schemas.openxmlformats.org/officeDocument/2006/relationships/customXml" Target="../ink/ink453.xml"/><Relationship Id="rId156" Type="http://schemas.openxmlformats.org/officeDocument/2006/relationships/customXml" Target="../ink/ink464.xml"/><Relationship Id="rId177" Type="http://schemas.openxmlformats.org/officeDocument/2006/relationships/customXml" Target="../ink/ink475.xml"/><Relationship Id="rId198" Type="http://schemas.openxmlformats.org/officeDocument/2006/relationships/customXml" Target="../ink/ink486.xml"/><Relationship Id="rId321" Type="http://schemas.openxmlformats.org/officeDocument/2006/relationships/image" Target="NULL"/><Relationship Id="rId202" Type="http://schemas.openxmlformats.org/officeDocument/2006/relationships/customXml" Target="../ink/ink488.xml"/><Relationship Id="rId223" Type="http://schemas.openxmlformats.org/officeDocument/2006/relationships/image" Target="NULL"/><Relationship Id="rId244" Type="http://schemas.openxmlformats.org/officeDocument/2006/relationships/customXml" Target="../ink/ink509.xml"/><Relationship Id="rId18" Type="http://schemas.openxmlformats.org/officeDocument/2006/relationships/image" Target="NULL"/><Relationship Id="rId39" Type="http://schemas.openxmlformats.org/officeDocument/2006/relationships/customXml" Target="../ink/ink404.xml"/><Relationship Id="rId265" Type="http://schemas.openxmlformats.org/officeDocument/2006/relationships/image" Target="NULL"/><Relationship Id="rId286" Type="http://schemas.openxmlformats.org/officeDocument/2006/relationships/customXml" Target="../ink/ink530.xml"/><Relationship Id="rId50" Type="http://schemas.openxmlformats.org/officeDocument/2006/relationships/image" Target="NULL"/><Relationship Id="rId104" Type="http://schemas.openxmlformats.org/officeDocument/2006/relationships/image" Target="NULL"/><Relationship Id="rId125" Type="http://schemas.openxmlformats.org/officeDocument/2006/relationships/customXml" Target="../ink/ink448.xml"/><Relationship Id="rId146" Type="http://schemas.openxmlformats.org/officeDocument/2006/relationships/customXml" Target="../ink/ink459.xml"/><Relationship Id="rId167" Type="http://schemas.openxmlformats.org/officeDocument/2006/relationships/customXml" Target="../ink/ink470.xml"/><Relationship Id="rId188" Type="http://schemas.openxmlformats.org/officeDocument/2006/relationships/image" Target="NULL"/><Relationship Id="rId311" Type="http://schemas.openxmlformats.org/officeDocument/2006/relationships/image" Target="NULL"/><Relationship Id="rId71" Type="http://schemas.openxmlformats.org/officeDocument/2006/relationships/image" Target="NULL"/><Relationship Id="rId92" Type="http://schemas.openxmlformats.org/officeDocument/2006/relationships/image" Target="NULL"/><Relationship Id="rId213" Type="http://schemas.openxmlformats.org/officeDocument/2006/relationships/image" Target="NULL"/><Relationship Id="rId234" Type="http://schemas.openxmlformats.org/officeDocument/2006/relationships/customXml" Target="../ink/ink504.xml"/><Relationship Id="rId2" Type="http://schemas.openxmlformats.org/officeDocument/2006/relationships/image" Target="../media/image10.png"/><Relationship Id="rId29" Type="http://schemas.openxmlformats.org/officeDocument/2006/relationships/customXml" Target="../ink/ink399.xml"/><Relationship Id="rId255" Type="http://schemas.openxmlformats.org/officeDocument/2006/relationships/image" Target="NULL"/><Relationship Id="rId276" Type="http://schemas.openxmlformats.org/officeDocument/2006/relationships/customXml" Target="../ink/ink525.xml"/><Relationship Id="rId297" Type="http://schemas.openxmlformats.org/officeDocument/2006/relationships/image" Target="NULL"/><Relationship Id="rId40" Type="http://schemas.openxmlformats.org/officeDocument/2006/relationships/image" Target="NULL"/><Relationship Id="rId115" Type="http://schemas.openxmlformats.org/officeDocument/2006/relationships/customXml" Target="../ink/ink443.xml"/><Relationship Id="rId136" Type="http://schemas.openxmlformats.org/officeDocument/2006/relationships/image" Target="NULL"/><Relationship Id="rId157" Type="http://schemas.openxmlformats.org/officeDocument/2006/relationships/customXml" Target="../ink/ink465.xml"/><Relationship Id="rId178" Type="http://schemas.openxmlformats.org/officeDocument/2006/relationships/image" Target="NULL"/><Relationship Id="rId301" Type="http://schemas.openxmlformats.org/officeDocument/2006/relationships/image" Target="NULL"/><Relationship Id="rId322" Type="http://schemas.openxmlformats.org/officeDocument/2006/relationships/customXml" Target="../ink/ink548.xml"/><Relationship Id="rId61" Type="http://schemas.openxmlformats.org/officeDocument/2006/relationships/customXml" Target="../ink/ink415.xml"/><Relationship Id="rId82" Type="http://schemas.openxmlformats.org/officeDocument/2006/relationships/customXml" Target="../ink/ink426.xml"/><Relationship Id="rId199" Type="http://schemas.openxmlformats.org/officeDocument/2006/relationships/image" Target="NULL"/><Relationship Id="rId203" Type="http://schemas.openxmlformats.org/officeDocument/2006/relationships/image" Target="NULL"/><Relationship Id="rId19" Type="http://schemas.openxmlformats.org/officeDocument/2006/relationships/customXml" Target="../ink/ink394.xml"/><Relationship Id="rId224" Type="http://schemas.openxmlformats.org/officeDocument/2006/relationships/customXml" Target="../ink/ink499.xml"/><Relationship Id="rId245" Type="http://schemas.openxmlformats.org/officeDocument/2006/relationships/image" Target="NULL"/><Relationship Id="rId266" Type="http://schemas.openxmlformats.org/officeDocument/2006/relationships/customXml" Target="../ink/ink520.xml"/><Relationship Id="rId287" Type="http://schemas.openxmlformats.org/officeDocument/2006/relationships/image" Target="NULL"/><Relationship Id="rId30" Type="http://schemas.openxmlformats.org/officeDocument/2006/relationships/image" Target="NULL"/><Relationship Id="rId105" Type="http://schemas.openxmlformats.org/officeDocument/2006/relationships/customXml" Target="../ink/ink438.xml"/><Relationship Id="rId126" Type="http://schemas.openxmlformats.org/officeDocument/2006/relationships/image" Target="NULL"/><Relationship Id="rId147" Type="http://schemas.openxmlformats.org/officeDocument/2006/relationships/image" Target="NULL"/><Relationship Id="rId168" Type="http://schemas.openxmlformats.org/officeDocument/2006/relationships/image" Target="NULL"/><Relationship Id="rId312" Type="http://schemas.openxmlformats.org/officeDocument/2006/relationships/customXml" Target="../ink/ink543.xml"/><Relationship Id="rId51" Type="http://schemas.openxmlformats.org/officeDocument/2006/relationships/customXml" Target="../ink/ink410.xml"/><Relationship Id="rId72" Type="http://schemas.openxmlformats.org/officeDocument/2006/relationships/customXml" Target="../ink/ink421.xml"/><Relationship Id="rId93" Type="http://schemas.openxmlformats.org/officeDocument/2006/relationships/customXml" Target="../ink/ink432.xml"/><Relationship Id="rId189" Type="http://schemas.openxmlformats.org/officeDocument/2006/relationships/customXml" Target="../ink/ink481.xml"/><Relationship Id="rId3" Type="http://schemas.openxmlformats.org/officeDocument/2006/relationships/customXml" Target="../ink/ink386.xml"/><Relationship Id="rId214" Type="http://schemas.openxmlformats.org/officeDocument/2006/relationships/customXml" Target="../ink/ink494.xml"/><Relationship Id="rId235" Type="http://schemas.openxmlformats.org/officeDocument/2006/relationships/image" Target="NULL"/><Relationship Id="rId256" Type="http://schemas.openxmlformats.org/officeDocument/2006/relationships/customXml" Target="../ink/ink515.xml"/><Relationship Id="rId277" Type="http://schemas.openxmlformats.org/officeDocument/2006/relationships/image" Target="NULL"/><Relationship Id="rId298" Type="http://schemas.openxmlformats.org/officeDocument/2006/relationships/customXml" Target="../ink/ink536.xml"/><Relationship Id="rId116" Type="http://schemas.openxmlformats.org/officeDocument/2006/relationships/image" Target="NULL"/><Relationship Id="rId137" Type="http://schemas.openxmlformats.org/officeDocument/2006/relationships/customXml" Target="../ink/ink454.xml"/><Relationship Id="rId158" Type="http://schemas.openxmlformats.org/officeDocument/2006/relationships/image" Target="NULL"/><Relationship Id="rId302" Type="http://schemas.openxmlformats.org/officeDocument/2006/relationships/customXml" Target="../ink/ink538.xml"/><Relationship Id="rId323" Type="http://schemas.openxmlformats.org/officeDocument/2006/relationships/image" Target="NULL"/><Relationship Id="rId20" Type="http://schemas.openxmlformats.org/officeDocument/2006/relationships/image" Target="NULL"/><Relationship Id="rId41" Type="http://schemas.openxmlformats.org/officeDocument/2006/relationships/customXml" Target="../ink/ink405.xml"/><Relationship Id="rId62" Type="http://schemas.openxmlformats.org/officeDocument/2006/relationships/image" Target="NULL"/><Relationship Id="rId83" Type="http://schemas.openxmlformats.org/officeDocument/2006/relationships/image" Target="NULL"/><Relationship Id="rId179" Type="http://schemas.openxmlformats.org/officeDocument/2006/relationships/customXml" Target="../ink/ink476.xml"/><Relationship Id="rId190" Type="http://schemas.openxmlformats.org/officeDocument/2006/relationships/image" Target="NULL"/><Relationship Id="rId204" Type="http://schemas.openxmlformats.org/officeDocument/2006/relationships/customXml" Target="../ink/ink489.xml"/><Relationship Id="rId225" Type="http://schemas.openxmlformats.org/officeDocument/2006/relationships/image" Target="NULL"/><Relationship Id="rId246" Type="http://schemas.openxmlformats.org/officeDocument/2006/relationships/customXml" Target="../ink/ink510.xml"/><Relationship Id="rId267" Type="http://schemas.openxmlformats.org/officeDocument/2006/relationships/image" Target="NULL"/><Relationship Id="rId288" Type="http://schemas.openxmlformats.org/officeDocument/2006/relationships/customXml" Target="../ink/ink531.xml"/><Relationship Id="rId106" Type="http://schemas.openxmlformats.org/officeDocument/2006/relationships/image" Target="NULL"/><Relationship Id="rId127" Type="http://schemas.openxmlformats.org/officeDocument/2006/relationships/customXml" Target="../ink/ink449.xml"/><Relationship Id="rId313" Type="http://schemas.openxmlformats.org/officeDocument/2006/relationships/image" Target="NULL"/><Relationship Id="rId10" Type="http://schemas.openxmlformats.org/officeDocument/2006/relationships/image" Target="NULL"/><Relationship Id="rId31" Type="http://schemas.openxmlformats.org/officeDocument/2006/relationships/customXml" Target="../ink/ink400.xml"/><Relationship Id="rId52" Type="http://schemas.openxmlformats.org/officeDocument/2006/relationships/image" Target="NULL"/><Relationship Id="rId73" Type="http://schemas.openxmlformats.org/officeDocument/2006/relationships/image" Target="NULL"/><Relationship Id="rId94" Type="http://schemas.openxmlformats.org/officeDocument/2006/relationships/image" Target="NULL"/><Relationship Id="rId148" Type="http://schemas.openxmlformats.org/officeDocument/2006/relationships/customXml" Target="../ink/ink460.xml"/><Relationship Id="rId169" Type="http://schemas.openxmlformats.org/officeDocument/2006/relationships/customXml" Target="../ink/ink471.xml"/><Relationship Id="rId4" Type="http://schemas.openxmlformats.org/officeDocument/2006/relationships/image" Target="NULL"/><Relationship Id="rId180" Type="http://schemas.openxmlformats.org/officeDocument/2006/relationships/image" Target="NULL"/><Relationship Id="rId215" Type="http://schemas.openxmlformats.org/officeDocument/2006/relationships/image" Target="NULL"/><Relationship Id="rId236" Type="http://schemas.openxmlformats.org/officeDocument/2006/relationships/customXml" Target="../ink/ink505.xml"/><Relationship Id="rId257" Type="http://schemas.openxmlformats.org/officeDocument/2006/relationships/image" Target="NULL"/><Relationship Id="rId278" Type="http://schemas.openxmlformats.org/officeDocument/2006/relationships/customXml" Target="../ink/ink526.xml"/><Relationship Id="rId303" Type="http://schemas.openxmlformats.org/officeDocument/2006/relationships/image" Target="NULL"/><Relationship Id="rId42" Type="http://schemas.openxmlformats.org/officeDocument/2006/relationships/image" Target="NULL"/><Relationship Id="rId84" Type="http://schemas.openxmlformats.org/officeDocument/2006/relationships/customXml" Target="../ink/ink427.xml"/><Relationship Id="rId138" Type="http://schemas.openxmlformats.org/officeDocument/2006/relationships/image" Target="NULL"/><Relationship Id="rId191" Type="http://schemas.openxmlformats.org/officeDocument/2006/relationships/customXml" Target="../ink/ink482.xml"/><Relationship Id="rId205" Type="http://schemas.openxmlformats.org/officeDocument/2006/relationships/image" Target="NULL"/><Relationship Id="rId247" Type="http://schemas.openxmlformats.org/officeDocument/2006/relationships/image" Target="NULL"/><Relationship Id="rId107" Type="http://schemas.openxmlformats.org/officeDocument/2006/relationships/customXml" Target="../ink/ink439.xml"/><Relationship Id="rId289" Type="http://schemas.openxmlformats.org/officeDocument/2006/relationships/image" Target="NULL"/><Relationship Id="rId11" Type="http://schemas.openxmlformats.org/officeDocument/2006/relationships/customXml" Target="../ink/ink390.xml"/><Relationship Id="rId53" Type="http://schemas.openxmlformats.org/officeDocument/2006/relationships/customXml" Target="../ink/ink411.xml"/><Relationship Id="rId149" Type="http://schemas.openxmlformats.org/officeDocument/2006/relationships/image" Target="NULL"/><Relationship Id="rId314" Type="http://schemas.openxmlformats.org/officeDocument/2006/relationships/customXml" Target="../ink/ink544.xml"/><Relationship Id="rId95" Type="http://schemas.openxmlformats.org/officeDocument/2006/relationships/customXml" Target="../ink/ink433.xml"/><Relationship Id="rId160" Type="http://schemas.openxmlformats.org/officeDocument/2006/relationships/image" Target="NULL"/><Relationship Id="rId216" Type="http://schemas.openxmlformats.org/officeDocument/2006/relationships/customXml" Target="../ink/ink495.xml"/><Relationship Id="rId258" Type="http://schemas.openxmlformats.org/officeDocument/2006/relationships/customXml" Target="../ink/ink516.xml"/><Relationship Id="rId22" Type="http://schemas.openxmlformats.org/officeDocument/2006/relationships/image" Target="NULL"/><Relationship Id="rId64" Type="http://schemas.openxmlformats.org/officeDocument/2006/relationships/customXml" Target="../ink/ink417.xml"/><Relationship Id="rId118" Type="http://schemas.openxmlformats.org/officeDocument/2006/relationships/image" Target="NULL"/><Relationship Id="rId171" Type="http://schemas.openxmlformats.org/officeDocument/2006/relationships/customXml" Target="../ink/ink472.xml"/><Relationship Id="rId227" Type="http://schemas.openxmlformats.org/officeDocument/2006/relationships/image" Target="NULL"/><Relationship Id="rId269" Type="http://schemas.openxmlformats.org/officeDocument/2006/relationships/image" Target="NULL"/><Relationship Id="rId33" Type="http://schemas.openxmlformats.org/officeDocument/2006/relationships/customXml" Target="../ink/ink401.xml"/><Relationship Id="rId129" Type="http://schemas.openxmlformats.org/officeDocument/2006/relationships/customXml" Target="../ink/ink450.xml"/><Relationship Id="rId280" Type="http://schemas.openxmlformats.org/officeDocument/2006/relationships/customXml" Target="../ink/ink527.xml"/><Relationship Id="rId75" Type="http://schemas.openxmlformats.org/officeDocument/2006/relationships/image" Target="NULL"/><Relationship Id="rId140" Type="http://schemas.openxmlformats.org/officeDocument/2006/relationships/image" Target="NULL"/><Relationship Id="rId182" Type="http://schemas.openxmlformats.org/officeDocument/2006/relationships/image" Target="NULL"/><Relationship Id="rId6" Type="http://schemas.openxmlformats.org/officeDocument/2006/relationships/image" Target="NULL"/><Relationship Id="rId238" Type="http://schemas.openxmlformats.org/officeDocument/2006/relationships/customXml" Target="../ink/ink506.xml"/><Relationship Id="rId291" Type="http://schemas.openxmlformats.org/officeDocument/2006/relationships/image" Target="NULL"/><Relationship Id="rId305" Type="http://schemas.openxmlformats.org/officeDocument/2006/relationships/image" Target="NULL"/><Relationship Id="rId44" Type="http://schemas.openxmlformats.org/officeDocument/2006/relationships/image" Target="NULL"/><Relationship Id="rId86" Type="http://schemas.openxmlformats.org/officeDocument/2006/relationships/customXml" Target="../ink/ink428.xml"/><Relationship Id="rId151" Type="http://schemas.openxmlformats.org/officeDocument/2006/relationships/image" Target="NULL"/><Relationship Id="rId193" Type="http://schemas.openxmlformats.org/officeDocument/2006/relationships/customXml" Target="../ink/ink483.xml"/><Relationship Id="rId207" Type="http://schemas.openxmlformats.org/officeDocument/2006/relationships/image" Target="NULL"/><Relationship Id="rId249" Type="http://schemas.openxmlformats.org/officeDocument/2006/relationships/image" Target="NULL"/><Relationship Id="rId13" Type="http://schemas.openxmlformats.org/officeDocument/2006/relationships/customXml" Target="../ink/ink391.xml"/><Relationship Id="rId109" Type="http://schemas.openxmlformats.org/officeDocument/2006/relationships/customXml" Target="../ink/ink440.xml"/><Relationship Id="rId260" Type="http://schemas.openxmlformats.org/officeDocument/2006/relationships/customXml" Target="../ink/ink517.xml"/><Relationship Id="rId316" Type="http://schemas.openxmlformats.org/officeDocument/2006/relationships/customXml" Target="../ink/ink54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customXml" Target="../ink/ink549.xml"/><Relationship Id="rId7" Type="http://schemas.openxmlformats.org/officeDocument/2006/relationships/customXml" Target="../ink/ink551.xml"/><Relationship Id="rId12" Type="http://schemas.openxmlformats.org/officeDocument/2006/relationships/customXml" Target="../ink/ink55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customXml" Target="../ink/ink550.xml"/><Relationship Id="rId4" Type="http://schemas.openxmlformats.org/officeDocument/2006/relationships/image" Target="NULL"/><Relationship Id="rId9" Type="http://schemas.openxmlformats.org/officeDocument/2006/relationships/customXml" Target="../ink/ink552.xml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customXml" Target="../ink/ink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customXml" Target="../ink/ink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customXml" Target="../ink/ink7.xml"/><Relationship Id="rId4" Type="http://schemas.openxmlformats.org/officeDocument/2006/relationships/image" Target="../media/image17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customXml" Target="../ink/ink14.xml"/><Relationship Id="rId18" Type="http://schemas.openxmlformats.org/officeDocument/2006/relationships/image" Target="../media/image44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12" Type="http://schemas.openxmlformats.org/officeDocument/2006/relationships/image" Target="../media/image41.png"/><Relationship Id="rId17" Type="http://schemas.openxmlformats.org/officeDocument/2006/relationships/customXml" Target="../ink/ink16.xml"/><Relationship Id="rId2" Type="http://schemas.openxmlformats.org/officeDocument/2006/relationships/image" Target="../media/image5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customXml" Target="../ink/ink12.xml"/><Relationship Id="rId1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51.png"/><Relationship Id="rId18" Type="http://schemas.openxmlformats.org/officeDocument/2006/relationships/customXml" Target="../ink/ink25.xml"/><Relationship Id="rId26" Type="http://schemas.openxmlformats.org/officeDocument/2006/relationships/customXml" Target="../ink/ink29.xml"/><Relationship Id="rId3" Type="http://schemas.openxmlformats.org/officeDocument/2006/relationships/image" Target="../media/image46.png"/><Relationship Id="rId21" Type="http://schemas.openxmlformats.org/officeDocument/2006/relationships/image" Target="../media/image55.png"/><Relationship Id="rId7" Type="http://schemas.openxmlformats.org/officeDocument/2006/relationships/image" Target="../media/image48.png"/><Relationship Id="rId12" Type="http://schemas.openxmlformats.org/officeDocument/2006/relationships/customXml" Target="../ink/ink22.xml"/><Relationship Id="rId17" Type="http://schemas.openxmlformats.org/officeDocument/2006/relationships/image" Target="../media/image53.png"/><Relationship Id="rId25" Type="http://schemas.openxmlformats.org/officeDocument/2006/relationships/image" Target="../media/image57.png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9.xml"/><Relationship Id="rId11" Type="http://schemas.openxmlformats.org/officeDocument/2006/relationships/image" Target="../media/image50.png"/><Relationship Id="rId24" Type="http://schemas.openxmlformats.org/officeDocument/2006/relationships/customXml" Target="../ink/ink28.xml"/><Relationship Id="rId5" Type="http://schemas.openxmlformats.org/officeDocument/2006/relationships/image" Target="../media/image47.png"/><Relationship Id="rId15" Type="http://schemas.openxmlformats.org/officeDocument/2006/relationships/image" Target="../media/image52.png"/><Relationship Id="rId23" Type="http://schemas.openxmlformats.org/officeDocument/2006/relationships/image" Target="../media/image56.png"/><Relationship Id="rId10" Type="http://schemas.openxmlformats.org/officeDocument/2006/relationships/customXml" Target="../ink/ink21.xml"/><Relationship Id="rId19" Type="http://schemas.openxmlformats.org/officeDocument/2006/relationships/image" Target="../media/image54.png"/><Relationship Id="rId4" Type="http://schemas.openxmlformats.org/officeDocument/2006/relationships/customXml" Target="../ink/ink18.xml"/><Relationship Id="rId9" Type="http://schemas.openxmlformats.org/officeDocument/2006/relationships/image" Target="../media/image49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922" y="88900"/>
            <a:ext cx="11901078" cy="7425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US" sz="3100" b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II. SO SÁNH HAI TỈ LỆ VỀ TÍNH CHẤT CỦA HAI TỔNG THỂ:</a:t>
            </a:r>
            <a:endParaRPr lang="en-US" sz="31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93" y="1223508"/>
            <a:ext cx="11025214" cy="41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71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03" y="438830"/>
            <a:ext cx="11255194" cy="460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13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300037"/>
            <a:ext cx="7633751" cy="31244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5429A6-EE5A-4856-980A-355D47C87A73}"/>
                  </a:ext>
                </a:extLst>
              </p14:cNvPr>
              <p14:cNvContentPartPr/>
              <p14:nvPr/>
            </p14:nvContentPartPr>
            <p14:xfrm>
              <a:off x="534240" y="227880"/>
              <a:ext cx="11293200" cy="6288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5429A6-EE5A-4856-980A-355D47C87A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880" y="218520"/>
                <a:ext cx="11311920" cy="630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53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307539"/>
            <a:ext cx="111125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>
                <a:solidFill>
                  <a:srgbClr val="FFFF00"/>
                </a:solidFill>
              </a:rPr>
              <a:t>Sinh viên lưu ý: </a:t>
            </a:r>
          </a:p>
          <a:p>
            <a:pPr>
              <a:buFontTx/>
              <a:buChar char="-"/>
            </a:pPr>
            <a:r>
              <a:rPr lang="en-US" sz="3400">
                <a:solidFill>
                  <a:schemeClr val="bg1"/>
                </a:solidFill>
              </a:rPr>
              <a:t>Kiểm định cặp khi chỉ có 1 tổng thể mà có đến 2 tính chất ( ví dụ 1 hộ gia đình có 2 tính chất là chi tiêu, thu nhập. Hay một miếng đất có 2 tính chất là trước tết và sau tết). Ta sẽ đi kiểm định hoặc ước lượng theo hiệu của 2 tính chất.</a:t>
            </a:r>
          </a:p>
          <a:p>
            <a:pPr>
              <a:buFontTx/>
              <a:buChar char="-"/>
            </a:pPr>
            <a:endParaRPr lang="en-US" sz="340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3400">
                <a:solidFill>
                  <a:schemeClr val="bg1"/>
                </a:solidFill>
              </a:rPr>
              <a:t>Kiểm định 2 trung bình thì phải có 2 tổng thể khác nhau ( như năng suất trung bình của ca sáng, ca tối; hay cân nặng trung bình đàn gà A, đàn gà B)</a:t>
            </a:r>
          </a:p>
          <a:p>
            <a:pPr>
              <a:buFontTx/>
              <a:buChar char="-"/>
            </a:pPr>
            <a:endParaRPr lang="en-US" sz="340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3400">
                <a:solidFill>
                  <a:schemeClr val="bg1"/>
                </a:solidFill>
              </a:rPr>
              <a:t>Sinh viên coi thêm ví dụ kiểm định 2 trung bình để nhớ lại</a:t>
            </a:r>
            <a:endParaRPr lang="en-US" sz="3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231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385762"/>
            <a:ext cx="10825163" cy="349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3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112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227737"/>
            <a:ext cx="109601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 2: </a:t>
            </a:r>
            <a:r>
              <a:rPr lang="en-US" sz="3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KĐ 2 trung bình) Để nghiên cứu tác dụng của việc bón phân đạm theo công thức A đối với sản lượng của bắp, người ta làm thí nghiệm trên 5 cặp mảnh đất cạnh nhau, mỗi cặp gồm có 1 mảnh đối chứng ( không bón đạm) và một mảnh có bón phân đạm theo công thức trên, các sản lượng thu được như sau (tạ/ ha)</a:t>
            </a:r>
            <a:endParaRPr lang="en-US" sz="3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54184" y="3459391"/>
          <a:ext cx="1014280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59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 err="1">
                          <a:solidFill>
                            <a:schemeClr val="tx1"/>
                          </a:solidFill>
                        </a:rPr>
                        <a:t>Mảnh</a:t>
                      </a:r>
                      <a:r>
                        <a:rPr lang="en-US" sz="3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600" baseline="0" dirty="0" err="1">
                          <a:solidFill>
                            <a:schemeClr val="tx1"/>
                          </a:solidFill>
                        </a:rPr>
                        <a:t>đối</a:t>
                      </a:r>
                      <a:r>
                        <a:rPr lang="en-US" sz="3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600" baseline="0" dirty="0" err="1">
                          <a:solidFill>
                            <a:schemeClr val="tx1"/>
                          </a:solidFill>
                        </a:rPr>
                        <a:t>chứng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err="1">
                          <a:solidFill>
                            <a:schemeClr val="tx1"/>
                          </a:solidFill>
                        </a:rPr>
                        <a:t>Mảnh</a:t>
                      </a:r>
                      <a:r>
                        <a:rPr lang="en-US" sz="3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600" baseline="0" dirty="0" err="1">
                          <a:solidFill>
                            <a:schemeClr val="tx1"/>
                          </a:solidFill>
                        </a:rPr>
                        <a:t>bón</a:t>
                      </a:r>
                      <a:r>
                        <a:rPr lang="en-US" sz="3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600" baseline="0" dirty="0" err="1">
                          <a:solidFill>
                            <a:schemeClr val="tx1"/>
                          </a:solidFill>
                        </a:rPr>
                        <a:t>phân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54184" y="5175935"/>
            <a:ext cx="104726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rằng việc bón phân có hiệu quả, hãy kiểm tra nhận xét trên với mức ý nghĩa 0.05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349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0092" y="277810"/>
            <a:ext cx="1172300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CHƯƠNG 8. HỒI QUY TUYẾN TÍNH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EEC9A6-BBCA-4EF2-8F91-78E1CDB32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83" y="1298756"/>
            <a:ext cx="112490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65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898012-8D18-4DF3-B5D6-16CC165D4640}"/>
                  </a:ext>
                </a:extLst>
              </p14:cNvPr>
              <p14:cNvContentPartPr/>
              <p14:nvPr/>
            </p14:nvContentPartPr>
            <p14:xfrm>
              <a:off x="586440" y="516600"/>
              <a:ext cx="3637080" cy="504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898012-8D18-4DF3-B5D6-16CC165D46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080" y="507240"/>
                <a:ext cx="365580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F0477F5-05D7-4A12-BCC5-3E0A1502E23E}"/>
                  </a:ext>
                </a:extLst>
              </p14:cNvPr>
              <p14:cNvContentPartPr/>
              <p14:nvPr/>
            </p14:nvContentPartPr>
            <p14:xfrm>
              <a:off x="10350588" y="961651"/>
              <a:ext cx="336600" cy="3045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F0477F5-05D7-4A12-BCC5-3E0A1502E2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41948" y="952651"/>
                <a:ext cx="35424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52DA821-18F7-479C-B497-88879CFAB681}"/>
                  </a:ext>
                </a:extLst>
              </p14:cNvPr>
              <p14:cNvContentPartPr/>
              <p14:nvPr/>
            </p14:nvContentPartPr>
            <p14:xfrm>
              <a:off x="10737228" y="1049131"/>
              <a:ext cx="360" cy="691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52DA821-18F7-479C-B497-88879CFAB68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28588" y="1040491"/>
                <a:ext cx="180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9B29FAF-EFC2-4E1B-B533-7C22BD48CA12}"/>
                  </a:ext>
                </a:extLst>
              </p14:cNvPr>
              <p14:cNvContentPartPr/>
              <p14:nvPr/>
            </p14:nvContentPartPr>
            <p14:xfrm>
              <a:off x="10795548" y="1052371"/>
              <a:ext cx="257400" cy="3456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9B29FAF-EFC2-4E1B-B533-7C22BD48CA1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86548" y="1043731"/>
                <a:ext cx="27504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004E626-F544-4555-8D9A-96CB06897C1B}"/>
                  </a:ext>
                </a:extLst>
              </p14:cNvPr>
              <p14:cNvContentPartPr/>
              <p14:nvPr/>
            </p14:nvContentPartPr>
            <p14:xfrm>
              <a:off x="10804548" y="922051"/>
              <a:ext cx="36360" cy="3877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004E626-F544-4555-8D9A-96CB06897C1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95548" y="913411"/>
                <a:ext cx="5400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6A605B0-0F26-48F4-8086-BD890DA54D13}"/>
                  </a:ext>
                </a:extLst>
              </p14:cNvPr>
              <p14:cNvContentPartPr/>
              <p14:nvPr/>
            </p14:nvContentPartPr>
            <p14:xfrm>
              <a:off x="10527708" y="1409491"/>
              <a:ext cx="36360" cy="306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6A605B0-0F26-48F4-8086-BD890DA54D1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19068" y="1400491"/>
                <a:ext cx="5400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29DA989B-CEDA-4128-AC04-F90E771B6383}"/>
                  </a:ext>
                </a:extLst>
              </p14:cNvPr>
              <p14:cNvContentPartPr/>
              <p14:nvPr/>
            </p14:nvContentPartPr>
            <p14:xfrm>
              <a:off x="10372548" y="1505611"/>
              <a:ext cx="547920" cy="2311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29DA989B-CEDA-4128-AC04-F90E771B638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363908" y="1496611"/>
                <a:ext cx="56556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AB3DFC1-DD21-47CF-B4FC-1E7634297AF3}"/>
                  </a:ext>
                </a:extLst>
              </p14:cNvPr>
              <p14:cNvContentPartPr/>
              <p14:nvPr/>
            </p14:nvContentPartPr>
            <p14:xfrm>
              <a:off x="10652628" y="1360531"/>
              <a:ext cx="139320" cy="2221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AB3DFC1-DD21-47CF-B4FC-1E7634297AF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643988" y="1351531"/>
                <a:ext cx="1569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87C9EC2-5926-476C-A956-C80CA9ED6585}"/>
                  </a:ext>
                </a:extLst>
              </p14:cNvPr>
              <p14:cNvContentPartPr/>
              <p14:nvPr/>
            </p14:nvContentPartPr>
            <p14:xfrm>
              <a:off x="3078228" y="2259091"/>
              <a:ext cx="34920" cy="356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87C9EC2-5926-476C-A956-C80CA9ED65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69228" y="2250091"/>
                <a:ext cx="525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FEC7CDE4-9089-4E1C-8BFD-0DAF27331B84}"/>
                  </a:ext>
                </a:extLst>
              </p14:cNvPr>
              <p14:cNvContentPartPr/>
              <p14:nvPr/>
            </p14:nvContentPartPr>
            <p14:xfrm>
              <a:off x="10996428" y="2286451"/>
              <a:ext cx="1440" cy="435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FEC7CDE4-9089-4E1C-8BFD-0DAF27331B8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987788" y="2277451"/>
                <a:ext cx="1908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733526D3-1405-4711-9D93-A5BFC05D1654}"/>
                  </a:ext>
                </a:extLst>
              </p14:cNvPr>
              <p14:cNvContentPartPr/>
              <p14:nvPr/>
            </p14:nvContentPartPr>
            <p14:xfrm>
              <a:off x="10602588" y="2841571"/>
              <a:ext cx="28440" cy="223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733526D3-1405-4711-9D93-A5BFC05D165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593948" y="2832931"/>
                <a:ext cx="460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1594D5F3-E9F4-4A86-919B-55221B3BE795}"/>
                  </a:ext>
                </a:extLst>
              </p14:cNvPr>
              <p14:cNvContentPartPr/>
              <p14:nvPr/>
            </p14:nvContentPartPr>
            <p14:xfrm>
              <a:off x="10931628" y="3507211"/>
              <a:ext cx="18720" cy="14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1594D5F3-E9F4-4A86-919B-55221B3BE79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922988" y="3498211"/>
                <a:ext cx="3636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77861C9D-FA69-4E5C-BCEB-8F71F431EE7D}"/>
                  </a:ext>
                </a:extLst>
              </p14:cNvPr>
              <p14:cNvContentPartPr/>
              <p14:nvPr/>
            </p14:nvContentPartPr>
            <p14:xfrm>
              <a:off x="9283908" y="2195371"/>
              <a:ext cx="2050920" cy="33638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77861C9D-FA69-4E5C-BCEB-8F71F431EE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274908" y="2186731"/>
                <a:ext cx="2068560" cy="33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F46384CB-A7B0-461D-8D62-ADD508F2E9AD}"/>
                  </a:ext>
                </a:extLst>
              </p14:cNvPr>
              <p14:cNvContentPartPr/>
              <p14:nvPr/>
            </p14:nvContentPartPr>
            <p14:xfrm>
              <a:off x="11088948" y="2676331"/>
              <a:ext cx="68760" cy="30960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F46384CB-A7B0-461D-8D62-ADD508F2E9A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080308" y="2667691"/>
                <a:ext cx="8640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BAE30DE8-3CC3-4482-98A6-CD6A71DAFC81}"/>
                  </a:ext>
                </a:extLst>
              </p14:cNvPr>
              <p14:cNvContentPartPr/>
              <p14:nvPr/>
            </p14:nvContentPartPr>
            <p14:xfrm>
              <a:off x="11209548" y="2741851"/>
              <a:ext cx="111600" cy="8568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BAE30DE8-3CC3-4482-98A6-CD6A71DAFC8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200548" y="2733211"/>
                <a:ext cx="12924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6E66B410-1058-4E94-B550-5B80073CC03C}"/>
                  </a:ext>
                </a:extLst>
              </p14:cNvPr>
              <p14:cNvContentPartPr/>
              <p14:nvPr/>
            </p14:nvContentPartPr>
            <p14:xfrm>
              <a:off x="11293788" y="2724211"/>
              <a:ext cx="65160" cy="10872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6E66B410-1058-4E94-B550-5B80073CC03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285148" y="2715571"/>
                <a:ext cx="8280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4225484F-F556-4EE6-8D0A-FC0CD50AEA99}"/>
                  </a:ext>
                </a:extLst>
              </p14:cNvPr>
              <p14:cNvContentPartPr/>
              <p14:nvPr/>
            </p14:nvContentPartPr>
            <p14:xfrm>
              <a:off x="11268948" y="2700811"/>
              <a:ext cx="105120" cy="16272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4225484F-F556-4EE6-8D0A-FC0CD50AEA9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259948" y="2692171"/>
                <a:ext cx="1227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3AC438F3-7B3D-4700-B16A-AC136960CED5}"/>
                  </a:ext>
                </a:extLst>
              </p14:cNvPr>
              <p14:cNvContentPartPr/>
              <p14:nvPr/>
            </p14:nvContentPartPr>
            <p14:xfrm>
              <a:off x="11397108" y="2697211"/>
              <a:ext cx="104400" cy="1191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3AC438F3-7B3D-4700-B16A-AC136960CED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388108" y="2688211"/>
                <a:ext cx="1220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AE79E7B4-B630-48D9-920C-784B1A4EA977}"/>
                  </a:ext>
                </a:extLst>
              </p14:cNvPr>
              <p14:cNvContentPartPr/>
              <p14:nvPr/>
            </p14:nvContentPartPr>
            <p14:xfrm>
              <a:off x="11556588" y="2507851"/>
              <a:ext cx="65520" cy="33300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AE79E7B4-B630-48D9-920C-784B1A4EA97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547948" y="2498851"/>
                <a:ext cx="8316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13448CDF-56B8-4BBD-9739-A5DF9BB9EC33}"/>
                  </a:ext>
                </a:extLst>
              </p14:cNvPr>
              <p14:cNvContentPartPr/>
              <p14:nvPr/>
            </p14:nvContentPartPr>
            <p14:xfrm>
              <a:off x="11655588" y="2709811"/>
              <a:ext cx="132840" cy="1407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13448CDF-56B8-4BBD-9739-A5DF9BB9EC3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646948" y="2700811"/>
                <a:ext cx="15048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2FE283DA-AB1F-4EE9-BEEB-7963FD811DA2}"/>
                  </a:ext>
                </a:extLst>
              </p14:cNvPr>
              <p14:cNvContentPartPr/>
              <p14:nvPr/>
            </p14:nvContentPartPr>
            <p14:xfrm>
              <a:off x="11053308" y="2935531"/>
              <a:ext cx="747000" cy="1440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2FE283DA-AB1F-4EE9-BEEB-7963FD811DA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044308" y="2926891"/>
                <a:ext cx="764640" cy="16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9" name="Group 218">
            <a:extLst>
              <a:ext uri="{FF2B5EF4-FFF2-40B4-BE49-F238E27FC236}">
                <a16:creationId xmlns:a16="http://schemas.microsoft.com/office/drawing/2014/main" id="{8A909255-63BC-4C1B-A243-C9E3BCA1E005}"/>
              </a:ext>
            </a:extLst>
          </p:cNvPr>
          <p:cNvGrpSpPr/>
          <p:nvPr/>
        </p:nvGrpSpPr>
        <p:grpSpPr>
          <a:xfrm>
            <a:off x="10585668" y="2784691"/>
            <a:ext cx="37440" cy="49320"/>
            <a:chOff x="10585668" y="2784691"/>
            <a:chExt cx="37440" cy="4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BE42664-4AC1-49CE-B88C-B26406CF832E}"/>
                    </a:ext>
                  </a:extLst>
                </p14:cNvPr>
                <p14:cNvContentPartPr/>
                <p14:nvPr/>
              </p14:nvContentPartPr>
              <p14:xfrm>
                <a:off x="10622748" y="2784691"/>
                <a:ext cx="360" cy="262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BE42664-4AC1-49CE-B88C-B26406CF832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613748" y="2775691"/>
                  <a:ext cx="18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00FFB7A-F5E4-4F0E-AFAE-5302185AD888}"/>
                    </a:ext>
                  </a:extLst>
                </p14:cNvPr>
                <p14:cNvContentPartPr/>
                <p14:nvPr/>
              </p14:nvContentPartPr>
              <p14:xfrm>
                <a:off x="10585668" y="2812771"/>
                <a:ext cx="25920" cy="212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00FFB7A-F5E4-4F0E-AFAE-5302185AD88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576668" y="2803771"/>
                  <a:ext cx="43560" cy="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3C26994F-87A2-44C5-87BC-22E5C7E539C2}"/>
                  </a:ext>
                </a:extLst>
              </p14:cNvPr>
              <p14:cNvContentPartPr/>
              <p14:nvPr/>
            </p14:nvContentPartPr>
            <p14:xfrm>
              <a:off x="11029908" y="2288971"/>
              <a:ext cx="5040" cy="2340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3C26994F-87A2-44C5-87BC-22E5C7E539C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021268" y="2280331"/>
                <a:ext cx="226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D5BEA7EB-BC10-4328-B29C-EB7E9B4CBB5C}"/>
                  </a:ext>
                </a:extLst>
              </p14:cNvPr>
              <p14:cNvContentPartPr/>
              <p14:nvPr/>
            </p14:nvContentPartPr>
            <p14:xfrm>
              <a:off x="10931628" y="3385171"/>
              <a:ext cx="1440" cy="648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D5BEA7EB-BC10-4328-B29C-EB7E9B4CBB5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922988" y="3376531"/>
                <a:ext cx="19080" cy="2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3" name="Group 222">
            <a:extLst>
              <a:ext uri="{FF2B5EF4-FFF2-40B4-BE49-F238E27FC236}">
                <a16:creationId xmlns:a16="http://schemas.microsoft.com/office/drawing/2014/main" id="{5EC152F0-27A2-43E7-A67D-40AFF28B478E}"/>
              </a:ext>
            </a:extLst>
          </p:cNvPr>
          <p:cNvGrpSpPr/>
          <p:nvPr/>
        </p:nvGrpSpPr>
        <p:grpSpPr>
          <a:xfrm>
            <a:off x="11319348" y="1634131"/>
            <a:ext cx="382320" cy="594720"/>
            <a:chOff x="11319348" y="1634131"/>
            <a:chExt cx="382320" cy="59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EF6C72C-F671-4921-BE09-936D64FE0A96}"/>
                    </a:ext>
                  </a:extLst>
                </p14:cNvPr>
                <p14:cNvContentPartPr/>
                <p14:nvPr/>
              </p14:nvContentPartPr>
              <p14:xfrm>
                <a:off x="11319348" y="1878931"/>
                <a:ext cx="215640" cy="3117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EF6C72C-F671-4921-BE09-936D64FE0A9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310708" y="1870291"/>
                  <a:ext cx="2332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B8E8C3B-DCA4-4ED5-8AD6-AB55BCC28BD9}"/>
                    </a:ext>
                  </a:extLst>
                </p14:cNvPr>
                <p14:cNvContentPartPr/>
                <p14:nvPr/>
              </p14:nvContentPartPr>
              <p14:xfrm>
                <a:off x="11351748" y="1980811"/>
                <a:ext cx="54720" cy="867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B8E8C3B-DCA4-4ED5-8AD6-AB55BCC28BD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343108" y="1972171"/>
                  <a:ext cx="723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74B0A74-97AA-4C74-8D34-853CB91190D8}"/>
                    </a:ext>
                  </a:extLst>
                </p14:cNvPr>
                <p14:cNvContentPartPr/>
                <p14:nvPr/>
              </p14:nvContentPartPr>
              <p14:xfrm>
                <a:off x="11512668" y="1691371"/>
                <a:ext cx="147240" cy="2948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74B0A74-97AA-4C74-8D34-853CB91190D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504028" y="1682731"/>
                  <a:ext cx="1648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6D648DA-AFED-4B29-B975-7C66F2D782BD}"/>
                    </a:ext>
                  </a:extLst>
                </p14:cNvPr>
                <p14:cNvContentPartPr/>
                <p14:nvPr/>
              </p14:nvContentPartPr>
              <p14:xfrm>
                <a:off x="11478108" y="1634131"/>
                <a:ext cx="223560" cy="4064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6D648DA-AFED-4B29-B975-7C66F2D782B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469108" y="1625491"/>
                  <a:ext cx="24120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D1E61D0-66F0-4E45-B05D-773A1D69C394}"/>
                    </a:ext>
                  </a:extLst>
                </p14:cNvPr>
                <p14:cNvContentPartPr/>
                <p14:nvPr/>
              </p14:nvContentPartPr>
              <p14:xfrm>
                <a:off x="11334468" y="1702891"/>
                <a:ext cx="271080" cy="5259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D1E61D0-66F0-4E45-B05D-773A1D69C39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325468" y="1694251"/>
                  <a:ext cx="288720" cy="54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F1782BF-280E-4725-B2CD-98D27F0C509B}"/>
                  </a:ext>
                </a:extLst>
              </p14:cNvPr>
              <p14:cNvContentPartPr/>
              <p14:nvPr/>
            </p14:nvContentPartPr>
            <p14:xfrm>
              <a:off x="596748" y="1393651"/>
              <a:ext cx="40680" cy="44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F1782BF-280E-4725-B2CD-98D27F0C509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8108" y="1385011"/>
                <a:ext cx="5832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0AD3336-9D45-481B-99AA-3BDBC9511AC0}"/>
                  </a:ext>
                </a:extLst>
              </p14:cNvPr>
              <p14:cNvContentPartPr/>
              <p14:nvPr/>
            </p14:nvContentPartPr>
            <p14:xfrm>
              <a:off x="4333548" y="671851"/>
              <a:ext cx="110880" cy="177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0AD3336-9D45-481B-99AA-3BDBC9511AC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324908" y="663211"/>
                <a:ext cx="1285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6C3101-10A0-4332-A5E3-441252BE0EBB}"/>
                  </a:ext>
                </a:extLst>
              </p14:cNvPr>
              <p14:cNvContentPartPr/>
              <p14:nvPr/>
            </p14:nvContentPartPr>
            <p14:xfrm>
              <a:off x="4445868" y="821251"/>
              <a:ext cx="61560" cy="140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6C3101-10A0-4332-A5E3-441252BE0EB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437228" y="812251"/>
                <a:ext cx="792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D9C2058-503F-4857-ADD1-DE97A97C1188}"/>
                  </a:ext>
                </a:extLst>
              </p14:cNvPr>
              <p14:cNvContentPartPr/>
              <p14:nvPr/>
            </p14:nvContentPartPr>
            <p14:xfrm>
              <a:off x="4553868" y="619291"/>
              <a:ext cx="97560" cy="216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D9C2058-503F-4857-ADD1-DE97A97C118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544868" y="610291"/>
                <a:ext cx="1152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DE934E3-BB83-427A-A693-164B55AFB718}"/>
                  </a:ext>
                </a:extLst>
              </p14:cNvPr>
              <p14:cNvContentPartPr/>
              <p14:nvPr/>
            </p14:nvContentPartPr>
            <p14:xfrm>
              <a:off x="4702548" y="607771"/>
              <a:ext cx="73440" cy="232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DE934E3-BB83-427A-A693-164B55AFB71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693548" y="599131"/>
                <a:ext cx="910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F522B4F-3A98-44D8-B55B-95CEFC85AB9D}"/>
                  </a:ext>
                </a:extLst>
              </p14:cNvPr>
              <p14:cNvContentPartPr/>
              <p14:nvPr/>
            </p14:nvContentPartPr>
            <p14:xfrm>
              <a:off x="4836108" y="625411"/>
              <a:ext cx="148320" cy="155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F522B4F-3A98-44D8-B55B-95CEFC85AB9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827468" y="616771"/>
                <a:ext cx="1659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D79A857-0A98-4CC5-AC62-0C2198A3DE14}"/>
                  </a:ext>
                </a:extLst>
              </p14:cNvPr>
              <p14:cNvContentPartPr/>
              <p14:nvPr/>
            </p14:nvContentPartPr>
            <p14:xfrm>
              <a:off x="4933308" y="646291"/>
              <a:ext cx="16560" cy="230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D79A857-0A98-4CC5-AC62-0C2198A3DE1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924308" y="637651"/>
                <a:ext cx="342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96B1DA3-0AD7-471D-AF31-FA252FA9FA26}"/>
                  </a:ext>
                </a:extLst>
              </p14:cNvPr>
              <p14:cNvContentPartPr/>
              <p14:nvPr/>
            </p14:nvContentPartPr>
            <p14:xfrm>
              <a:off x="5021148" y="613171"/>
              <a:ext cx="84600" cy="281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96B1DA3-0AD7-471D-AF31-FA252FA9FA2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12508" y="604171"/>
                <a:ext cx="1022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EAA5403-007F-4D48-9418-51739C2C550B}"/>
                  </a:ext>
                </a:extLst>
              </p14:cNvPr>
              <p14:cNvContentPartPr/>
              <p14:nvPr/>
            </p14:nvContentPartPr>
            <p14:xfrm>
              <a:off x="5185308" y="645211"/>
              <a:ext cx="145080" cy="257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EAA5403-007F-4D48-9418-51739C2C550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176668" y="636571"/>
                <a:ext cx="1627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872D3C5-2FD1-4465-88E1-8E1DAB1F15F3}"/>
                  </a:ext>
                </a:extLst>
              </p14:cNvPr>
              <p14:cNvContentPartPr/>
              <p14:nvPr/>
            </p14:nvContentPartPr>
            <p14:xfrm>
              <a:off x="5362788" y="621451"/>
              <a:ext cx="197280" cy="210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872D3C5-2FD1-4465-88E1-8E1DAB1F15F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353788" y="612451"/>
                <a:ext cx="21492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DEDA7E1-037C-4077-9C98-B1E249D537AB}"/>
                  </a:ext>
                </a:extLst>
              </p14:cNvPr>
              <p14:cNvContentPartPr/>
              <p14:nvPr/>
            </p14:nvContentPartPr>
            <p14:xfrm>
              <a:off x="5581668" y="652411"/>
              <a:ext cx="90360" cy="224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DEDA7E1-037C-4077-9C98-B1E249D537A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572668" y="643771"/>
                <a:ext cx="1080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B2E5E99-D967-4D38-BC8C-BB39782234BC}"/>
                  </a:ext>
                </a:extLst>
              </p14:cNvPr>
              <p14:cNvContentPartPr/>
              <p14:nvPr/>
            </p14:nvContentPartPr>
            <p14:xfrm>
              <a:off x="5576628" y="585091"/>
              <a:ext cx="163440" cy="33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B2E5E99-D967-4D38-BC8C-BB39782234B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567988" y="576091"/>
                <a:ext cx="1810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1B5C6F3-6EDB-46AB-AADE-34DB466B407A}"/>
                  </a:ext>
                </a:extLst>
              </p14:cNvPr>
              <p14:cNvContentPartPr/>
              <p14:nvPr/>
            </p14:nvContentPartPr>
            <p14:xfrm>
              <a:off x="5765268" y="674371"/>
              <a:ext cx="57240" cy="165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1B5C6F3-6EDB-46AB-AADE-34DB466B407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56628" y="665371"/>
                <a:ext cx="748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40036FA-D59B-430E-A8DA-AC78F7D7A20F}"/>
                  </a:ext>
                </a:extLst>
              </p14:cNvPr>
              <p14:cNvContentPartPr/>
              <p14:nvPr/>
            </p14:nvContentPartPr>
            <p14:xfrm>
              <a:off x="5894868" y="657811"/>
              <a:ext cx="99000" cy="228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40036FA-D59B-430E-A8DA-AC78F7D7A20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886228" y="648811"/>
                <a:ext cx="11664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1BC755D-FC8C-4521-95C8-0D94EE181EB1}"/>
                  </a:ext>
                </a:extLst>
              </p14:cNvPr>
              <p14:cNvContentPartPr/>
              <p14:nvPr/>
            </p14:nvContentPartPr>
            <p14:xfrm>
              <a:off x="5897388" y="587971"/>
              <a:ext cx="251640" cy="21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1BC755D-FC8C-4521-95C8-0D94EE181EB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888388" y="579331"/>
                <a:ext cx="2692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E5EEE70-369A-42AA-B039-D3BF423EDAA7}"/>
                  </a:ext>
                </a:extLst>
              </p14:cNvPr>
              <p14:cNvContentPartPr/>
              <p14:nvPr/>
            </p14:nvContentPartPr>
            <p14:xfrm>
              <a:off x="4819908" y="1187371"/>
              <a:ext cx="426240" cy="1483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E5EEE70-369A-42AA-B039-D3BF423EDAA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810908" y="1178731"/>
                <a:ext cx="4438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E8908FC-ACD4-4E74-9A0D-BBB0E8F2646B}"/>
                  </a:ext>
                </a:extLst>
              </p14:cNvPr>
              <p14:cNvContentPartPr/>
              <p14:nvPr/>
            </p14:nvContentPartPr>
            <p14:xfrm>
              <a:off x="4844028" y="1053451"/>
              <a:ext cx="226080" cy="532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E8908FC-ACD4-4E74-9A0D-BBB0E8F2646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835388" y="1044451"/>
                <a:ext cx="2437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411A143-7EF2-498A-8B2F-A3F6772C1352}"/>
                  </a:ext>
                </a:extLst>
              </p14:cNvPr>
              <p14:cNvContentPartPr/>
              <p14:nvPr/>
            </p14:nvContentPartPr>
            <p14:xfrm>
              <a:off x="5627388" y="1041931"/>
              <a:ext cx="65520" cy="309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411A143-7EF2-498A-8B2F-A3F6772C135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618388" y="1033291"/>
                <a:ext cx="8316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0E8911A-D508-4F7E-9025-F1B266566A0B}"/>
                  </a:ext>
                </a:extLst>
              </p14:cNvPr>
              <p14:cNvContentPartPr/>
              <p14:nvPr/>
            </p14:nvContentPartPr>
            <p14:xfrm>
              <a:off x="5524788" y="1180531"/>
              <a:ext cx="267840" cy="1296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0E8911A-D508-4F7E-9025-F1B266566A0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515788" y="1171531"/>
                <a:ext cx="2854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9DD1F29-2311-4384-98EC-AD3F43526CBA}"/>
                  </a:ext>
                </a:extLst>
              </p14:cNvPr>
              <p14:cNvContentPartPr/>
              <p14:nvPr/>
            </p14:nvContentPartPr>
            <p14:xfrm>
              <a:off x="5938428" y="1130491"/>
              <a:ext cx="195840" cy="1875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9DD1F29-2311-4384-98EC-AD3F43526CB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929788" y="1121491"/>
                <a:ext cx="21348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83ED40A-460E-4EEB-BEA6-42CFC25611DC}"/>
                  </a:ext>
                </a:extLst>
              </p14:cNvPr>
              <p14:cNvContentPartPr/>
              <p14:nvPr/>
            </p14:nvContentPartPr>
            <p14:xfrm>
              <a:off x="6093948" y="1024291"/>
              <a:ext cx="47880" cy="1407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83ED40A-460E-4EEB-BEA6-42CFC25611D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85308" y="1015291"/>
                <a:ext cx="6552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DEC91C2-85F9-4334-8A35-6C70996FF222}"/>
                  </a:ext>
                </a:extLst>
              </p14:cNvPr>
              <p14:cNvContentPartPr/>
              <p14:nvPr/>
            </p14:nvContentPartPr>
            <p14:xfrm>
              <a:off x="6522348" y="1070011"/>
              <a:ext cx="3960" cy="2628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DEC91C2-85F9-4334-8A35-6C70996FF22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513348" y="1061371"/>
                <a:ext cx="216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CC3FBE3-EE01-4C5A-B560-D082044834BA}"/>
                  </a:ext>
                </a:extLst>
              </p14:cNvPr>
              <p14:cNvContentPartPr/>
              <p14:nvPr/>
            </p14:nvContentPartPr>
            <p14:xfrm>
              <a:off x="6438828" y="984331"/>
              <a:ext cx="481680" cy="280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CC3FBE3-EE01-4C5A-B560-D082044834B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430188" y="975331"/>
                <a:ext cx="49932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DD948F2-DE89-426F-9F8A-BFFA299E7FD5}"/>
                  </a:ext>
                </a:extLst>
              </p14:cNvPr>
              <p14:cNvContentPartPr/>
              <p14:nvPr/>
            </p14:nvContentPartPr>
            <p14:xfrm>
              <a:off x="6804588" y="979651"/>
              <a:ext cx="236520" cy="1303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DD948F2-DE89-426F-9F8A-BFFA299E7FD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795948" y="970651"/>
                <a:ext cx="2541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5E18D72-41B9-476E-BC56-7D6E9A42E9E7}"/>
                  </a:ext>
                </a:extLst>
              </p14:cNvPr>
              <p14:cNvContentPartPr/>
              <p14:nvPr/>
            </p14:nvContentPartPr>
            <p14:xfrm>
              <a:off x="7141188" y="1162891"/>
              <a:ext cx="139680" cy="1310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5E18D72-41B9-476E-BC56-7D6E9A42E9E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132188" y="1153891"/>
                <a:ext cx="1573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DFDD0F9-4315-4854-BB2F-8275C6797EB8}"/>
                  </a:ext>
                </a:extLst>
              </p14:cNvPr>
              <p14:cNvContentPartPr/>
              <p14:nvPr/>
            </p14:nvContentPartPr>
            <p14:xfrm>
              <a:off x="7253148" y="1049131"/>
              <a:ext cx="187200" cy="241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DFDD0F9-4315-4854-BB2F-8275C6797EB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244508" y="1040491"/>
                <a:ext cx="2048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84656E7-F1A3-48D1-BAE2-9FE56728455E}"/>
                  </a:ext>
                </a:extLst>
              </p14:cNvPr>
              <p14:cNvContentPartPr/>
              <p14:nvPr/>
            </p14:nvContentPartPr>
            <p14:xfrm>
              <a:off x="7444668" y="1048051"/>
              <a:ext cx="68760" cy="1929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84656E7-F1A3-48D1-BAE2-9FE56728455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436028" y="1039411"/>
                <a:ext cx="864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3F10C9C-0060-4B76-A628-C0E9D2283444}"/>
                  </a:ext>
                </a:extLst>
              </p14:cNvPr>
              <p14:cNvContentPartPr/>
              <p14:nvPr/>
            </p14:nvContentPartPr>
            <p14:xfrm>
              <a:off x="7418028" y="1386451"/>
              <a:ext cx="36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3F10C9C-0060-4B76-A628-C0E9D228344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409388" y="13778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472ECA6-3F24-4A34-AD75-3BFD911557B6}"/>
                  </a:ext>
                </a:extLst>
              </p14:cNvPr>
              <p14:cNvContentPartPr/>
              <p14:nvPr/>
            </p14:nvContentPartPr>
            <p14:xfrm>
              <a:off x="7686228" y="1044451"/>
              <a:ext cx="98280" cy="2624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472ECA6-3F24-4A34-AD75-3BFD911557B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677588" y="1035451"/>
                <a:ext cx="1159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A783CE8-DD12-49C1-9AE0-B6761398CD04}"/>
                  </a:ext>
                </a:extLst>
              </p14:cNvPr>
              <p14:cNvContentPartPr/>
              <p14:nvPr/>
            </p14:nvContentPartPr>
            <p14:xfrm>
              <a:off x="7661028" y="1126891"/>
              <a:ext cx="581400" cy="1656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A783CE8-DD12-49C1-9AE0-B6761398CD0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652388" y="1117891"/>
                <a:ext cx="5990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6F34753-18D1-498B-ADE2-F5EDD983BB1A}"/>
                  </a:ext>
                </a:extLst>
              </p14:cNvPr>
              <p14:cNvContentPartPr/>
              <p14:nvPr/>
            </p14:nvContentPartPr>
            <p14:xfrm>
              <a:off x="8012748" y="890011"/>
              <a:ext cx="101160" cy="2552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6F34753-18D1-498B-ADE2-F5EDD983BB1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004108" y="881011"/>
                <a:ext cx="11880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B95E821-EE42-4FAA-B39F-5A38725E4272}"/>
                  </a:ext>
                </a:extLst>
              </p14:cNvPr>
              <p14:cNvContentPartPr/>
              <p14:nvPr/>
            </p14:nvContentPartPr>
            <p14:xfrm>
              <a:off x="8512788" y="1129411"/>
              <a:ext cx="104400" cy="1472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B95E821-EE42-4FAA-B39F-5A38725E427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504148" y="1120411"/>
                <a:ext cx="1220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B9BF989-3CDA-422C-B69B-E58AEF798B28}"/>
                  </a:ext>
                </a:extLst>
              </p14:cNvPr>
              <p14:cNvContentPartPr/>
              <p14:nvPr/>
            </p14:nvContentPartPr>
            <p14:xfrm>
              <a:off x="8609628" y="1028971"/>
              <a:ext cx="16920" cy="289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B9BF989-3CDA-422C-B69B-E58AEF798B2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600988" y="1019971"/>
                <a:ext cx="3456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A3831BE-140A-48F5-9FD8-926215BCCBFC}"/>
                  </a:ext>
                </a:extLst>
              </p14:cNvPr>
              <p14:cNvContentPartPr/>
              <p14:nvPr/>
            </p14:nvContentPartPr>
            <p14:xfrm>
              <a:off x="8434308" y="1111051"/>
              <a:ext cx="692280" cy="150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A3831BE-140A-48F5-9FD8-926215BCCBF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425308" y="1102411"/>
                <a:ext cx="7099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D5A0562-A457-424C-B7AD-9CE6332E6683}"/>
                  </a:ext>
                </a:extLst>
              </p14:cNvPr>
              <p14:cNvContentPartPr/>
              <p14:nvPr/>
            </p14:nvContentPartPr>
            <p14:xfrm>
              <a:off x="8926068" y="981451"/>
              <a:ext cx="69840" cy="1972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D5A0562-A457-424C-B7AD-9CE6332E668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917068" y="972811"/>
                <a:ext cx="8748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682EE34-EE7C-4811-AA74-24A3471845AF}"/>
                  </a:ext>
                </a:extLst>
              </p14:cNvPr>
              <p14:cNvContentPartPr/>
              <p14:nvPr/>
            </p14:nvContentPartPr>
            <p14:xfrm>
              <a:off x="8822028" y="996211"/>
              <a:ext cx="24480" cy="3376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682EE34-EE7C-4811-AA74-24A3471845A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813028" y="987211"/>
                <a:ext cx="4212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D03672F-EC4C-479B-B174-6B014656DA8F}"/>
                  </a:ext>
                </a:extLst>
              </p14:cNvPr>
              <p14:cNvContentPartPr/>
              <p14:nvPr/>
            </p14:nvContentPartPr>
            <p14:xfrm>
              <a:off x="9510348" y="1040851"/>
              <a:ext cx="7200" cy="2451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D03672F-EC4C-479B-B174-6B014656DA8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501708" y="1032211"/>
                <a:ext cx="248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FC01BC6-5EFC-4B8A-881A-9C8ED10F93BA}"/>
                  </a:ext>
                </a:extLst>
              </p14:cNvPr>
              <p14:cNvContentPartPr/>
              <p14:nvPr/>
            </p14:nvContentPartPr>
            <p14:xfrm>
              <a:off x="9442308" y="1058851"/>
              <a:ext cx="624240" cy="3636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FC01BC6-5EFC-4B8A-881A-9C8ED10F93B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433308" y="1049851"/>
                <a:ext cx="64188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1EDE44F-95DE-4684-BC79-45ECA7796C0F}"/>
                  </a:ext>
                </a:extLst>
              </p14:cNvPr>
              <p14:cNvContentPartPr/>
              <p14:nvPr/>
            </p14:nvContentPartPr>
            <p14:xfrm>
              <a:off x="9772068" y="1301131"/>
              <a:ext cx="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1EDE44F-95DE-4684-BC79-45ECA7796C0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763068" y="12924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92AC1D5-4460-4A8A-A717-EC46C3EA88D6}"/>
                  </a:ext>
                </a:extLst>
              </p14:cNvPr>
              <p14:cNvContentPartPr/>
              <p14:nvPr/>
            </p14:nvContentPartPr>
            <p14:xfrm>
              <a:off x="923268" y="1167931"/>
              <a:ext cx="20160" cy="245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92AC1D5-4460-4A8A-A717-EC46C3EA88D6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14268" y="1158931"/>
                <a:ext cx="378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1F1D218-8C86-426B-B1AE-AF9DD2FF8CC9}"/>
                  </a:ext>
                </a:extLst>
              </p14:cNvPr>
              <p14:cNvContentPartPr/>
              <p14:nvPr/>
            </p14:nvContentPartPr>
            <p14:xfrm>
              <a:off x="1017948" y="1119331"/>
              <a:ext cx="177480" cy="268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1F1D218-8C86-426B-B1AE-AF9DD2FF8CC9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009308" y="1110331"/>
                <a:ext cx="19512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8E65ED2-27E0-4732-AEB4-714F6D9FCE30}"/>
                  </a:ext>
                </a:extLst>
              </p14:cNvPr>
              <p14:cNvContentPartPr/>
              <p14:nvPr/>
            </p14:nvContentPartPr>
            <p14:xfrm>
              <a:off x="1204428" y="1277371"/>
              <a:ext cx="122040" cy="142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8E65ED2-27E0-4732-AEB4-714F6D9FCE30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195428" y="1268371"/>
                <a:ext cx="1396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C9D302C-0180-43A5-86E0-8C6ABFD7AF93}"/>
                  </a:ext>
                </a:extLst>
              </p14:cNvPr>
              <p14:cNvContentPartPr/>
              <p14:nvPr/>
            </p14:nvContentPartPr>
            <p14:xfrm>
              <a:off x="1209108" y="1291771"/>
              <a:ext cx="128880" cy="91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C9D302C-0180-43A5-86E0-8C6ABFD7AF93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200108" y="1283131"/>
                <a:ext cx="1465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0AFDBC8-C785-4E70-AC27-3D5D81383A27}"/>
                  </a:ext>
                </a:extLst>
              </p14:cNvPr>
              <p14:cNvContentPartPr/>
              <p14:nvPr/>
            </p14:nvContentPartPr>
            <p14:xfrm>
              <a:off x="1352388" y="1309411"/>
              <a:ext cx="129960" cy="213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0AFDBC8-C785-4E70-AC27-3D5D81383A27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343748" y="1300771"/>
                <a:ext cx="1476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7BCB590-323B-4361-8BCC-5B2F6A8A06BE}"/>
                  </a:ext>
                </a:extLst>
              </p14:cNvPr>
              <p14:cNvContentPartPr/>
              <p14:nvPr/>
            </p14:nvContentPartPr>
            <p14:xfrm>
              <a:off x="1567668" y="1093051"/>
              <a:ext cx="38520" cy="399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7BCB590-323B-4361-8BCC-5B2F6A8A06BE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559028" y="1084051"/>
                <a:ext cx="5616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A57D32E-6161-4D7A-9B83-C32EEDC63D53}"/>
                  </a:ext>
                </a:extLst>
              </p14:cNvPr>
              <p14:cNvContentPartPr/>
              <p14:nvPr/>
            </p14:nvContentPartPr>
            <p14:xfrm>
              <a:off x="1717068" y="1265851"/>
              <a:ext cx="139320" cy="1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A57D32E-6161-4D7A-9B83-C32EEDC63D53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708068" y="1256851"/>
                <a:ext cx="15696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E360168-D9F2-4AC9-9F3C-2AABE44F5EB2}"/>
                  </a:ext>
                </a:extLst>
              </p14:cNvPr>
              <p14:cNvContentPartPr/>
              <p14:nvPr/>
            </p14:nvContentPartPr>
            <p14:xfrm>
              <a:off x="1750548" y="1319851"/>
              <a:ext cx="135720" cy="20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E360168-D9F2-4AC9-9F3C-2AABE44F5EB2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741908" y="1311211"/>
                <a:ext cx="153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4B5B38B-EC64-4E4F-8482-DA0D1211B03D}"/>
                  </a:ext>
                </a:extLst>
              </p14:cNvPr>
              <p14:cNvContentPartPr/>
              <p14:nvPr/>
            </p14:nvContentPartPr>
            <p14:xfrm>
              <a:off x="2018388" y="1176211"/>
              <a:ext cx="110160" cy="170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4B5B38B-EC64-4E4F-8482-DA0D1211B03D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2009388" y="1167571"/>
                <a:ext cx="12780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18CEF2D-9F52-48F8-B295-4EA10ABF9D0F}"/>
                  </a:ext>
                </a:extLst>
              </p14:cNvPr>
              <p14:cNvContentPartPr/>
              <p14:nvPr/>
            </p14:nvContentPartPr>
            <p14:xfrm>
              <a:off x="2153388" y="1345771"/>
              <a:ext cx="39600" cy="128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18CEF2D-9F52-48F8-B295-4EA10ABF9D0F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2144388" y="1337131"/>
                <a:ext cx="572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B48232C-E407-4068-9634-C94084710C96}"/>
                  </a:ext>
                </a:extLst>
              </p14:cNvPr>
              <p14:cNvContentPartPr/>
              <p14:nvPr/>
            </p14:nvContentPartPr>
            <p14:xfrm>
              <a:off x="2219268" y="1121131"/>
              <a:ext cx="95400" cy="280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B48232C-E407-4068-9634-C94084710C96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2210268" y="1112131"/>
                <a:ext cx="11304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5FD1F47-5A93-4A24-B63A-D5BC51D27022}"/>
                  </a:ext>
                </a:extLst>
              </p14:cNvPr>
              <p14:cNvContentPartPr/>
              <p14:nvPr/>
            </p14:nvContentPartPr>
            <p14:xfrm>
              <a:off x="2308548" y="1132651"/>
              <a:ext cx="144000" cy="275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5FD1F47-5A93-4A24-B63A-D5BC51D27022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2299548" y="1123651"/>
                <a:ext cx="16164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CA2477C-CDBC-4B28-8A1A-6E06A4CE9DCD}"/>
                  </a:ext>
                </a:extLst>
              </p14:cNvPr>
              <p14:cNvContentPartPr/>
              <p14:nvPr/>
            </p14:nvContentPartPr>
            <p14:xfrm>
              <a:off x="2502228" y="1163611"/>
              <a:ext cx="209520" cy="123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CA2477C-CDBC-4B28-8A1A-6E06A4CE9DCD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2493228" y="1154971"/>
                <a:ext cx="22716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8E94C9E-6AEE-4B81-941A-4AA64016DCC2}"/>
                  </a:ext>
                </a:extLst>
              </p14:cNvPr>
              <p14:cNvContentPartPr/>
              <p14:nvPr/>
            </p14:nvContentPartPr>
            <p14:xfrm>
              <a:off x="2630028" y="1184491"/>
              <a:ext cx="24840" cy="2826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8E94C9E-6AEE-4B81-941A-4AA64016DCC2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2621388" y="1175851"/>
                <a:ext cx="4248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55906DD-24CC-42F3-A42D-C3DB35A4699C}"/>
                  </a:ext>
                </a:extLst>
              </p14:cNvPr>
              <p14:cNvContentPartPr/>
              <p14:nvPr/>
            </p14:nvContentPartPr>
            <p14:xfrm>
              <a:off x="2736588" y="1131571"/>
              <a:ext cx="99720" cy="240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55906DD-24CC-42F3-A42D-C3DB35A4699C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2727948" y="1122571"/>
                <a:ext cx="1173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5B36E7F-25DB-41C7-8DB8-2A6D52D5FC2B}"/>
                  </a:ext>
                </a:extLst>
              </p14:cNvPr>
              <p14:cNvContentPartPr/>
              <p14:nvPr/>
            </p14:nvContentPartPr>
            <p14:xfrm>
              <a:off x="2891748" y="1130491"/>
              <a:ext cx="114840" cy="2235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5B36E7F-25DB-41C7-8DB8-2A6D52D5FC2B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2883108" y="1121491"/>
                <a:ext cx="1324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0BDD626-C72A-46C8-964F-EA3B193B31BD}"/>
                  </a:ext>
                </a:extLst>
              </p14:cNvPr>
              <p14:cNvContentPartPr/>
              <p14:nvPr/>
            </p14:nvContentPartPr>
            <p14:xfrm>
              <a:off x="3048348" y="1134811"/>
              <a:ext cx="259200" cy="243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0BDD626-C72A-46C8-964F-EA3B193B31BD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039348" y="1125811"/>
                <a:ext cx="2768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D3A524F-CEBA-48A4-921A-796C8C602773}"/>
                  </a:ext>
                </a:extLst>
              </p14:cNvPr>
              <p14:cNvContentPartPr/>
              <p14:nvPr/>
            </p14:nvContentPartPr>
            <p14:xfrm>
              <a:off x="3231948" y="1124011"/>
              <a:ext cx="172800" cy="439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D3A524F-CEBA-48A4-921A-796C8C602773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3223308" y="1115371"/>
                <a:ext cx="19044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6B9E0BE-1C4B-4A33-8386-1DFD5262F608}"/>
                  </a:ext>
                </a:extLst>
              </p14:cNvPr>
              <p14:cNvContentPartPr/>
              <p14:nvPr/>
            </p14:nvContentPartPr>
            <p14:xfrm>
              <a:off x="3377748" y="1138771"/>
              <a:ext cx="62640" cy="1792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6B9E0BE-1C4B-4A33-8386-1DFD5262F608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3369108" y="1130131"/>
                <a:ext cx="802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ADBE3DD-678C-43A2-BFC2-F5AA664F2F4C}"/>
                  </a:ext>
                </a:extLst>
              </p14:cNvPr>
              <p14:cNvContentPartPr/>
              <p14:nvPr/>
            </p14:nvContentPartPr>
            <p14:xfrm>
              <a:off x="3507348" y="1184491"/>
              <a:ext cx="37440" cy="1951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ADBE3DD-678C-43A2-BFC2-F5AA664F2F4C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3498708" y="1175851"/>
                <a:ext cx="550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5BC25AC-79FB-4648-96F2-1F456CED9C2F}"/>
                  </a:ext>
                </a:extLst>
              </p14:cNvPr>
              <p14:cNvContentPartPr/>
              <p14:nvPr/>
            </p14:nvContentPartPr>
            <p14:xfrm>
              <a:off x="3531828" y="1126171"/>
              <a:ext cx="138240" cy="345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5BC25AC-79FB-4648-96F2-1F456CED9C2F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3522828" y="1117531"/>
                <a:ext cx="1558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C5C0119-5DA7-424A-B55C-547F3E13653B}"/>
                  </a:ext>
                </a:extLst>
              </p14:cNvPr>
              <p14:cNvContentPartPr/>
              <p14:nvPr/>
            </p14:nvContentPartPr>
            <p14:xfrm>
              <a:off x="3762228" y="1107451"/>
              <a:ext cx="215280" cy="3178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C5C0119-5DA7-424A-B55C-547F3E13653B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3753228" y="1098811"/>
                <a:ext cx="23292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2C06BFA-0D3B-423B-87FA-2A6056F3FCEE}"/>
                  </a:ext>
                </a:extLst>
              </p14:cNvPr>
              <p14:cNvContentPartPr/>
              <p14:nvPr/>
            </p14:nvContentPartPr>
            <p14:xfrm>
              <a:off x="4081548" y="1134451"/>
              <a:ext cx="134640" cy="1785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2C06BFA-0D3B-423B-87FA-2A6056F3FCEE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4072548" y="1125811"/>
                <a:ext cx="15228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479B720-F2ED-4025-999A-18AF48FF2131}"/>
                  </a:ext>
                </a:extLst>
              </p14:cNvPr>
              <p14:cNvContentPartPr/>
              <p14:nvPr/>
            </p14:nvContentPartPr>
            <p14:xfrm>
              <a:off x="4172988" y="1300051"/>
              <a:ext cx="86040" cy="1440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479B720-F2ED-4025-999A-18AF48FF2131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4163988" y="1291411"/>
                <a:ext cx="1036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435C0B8-AF97-4292-84FA-23442F934C79}"/>
                  </a:ext>
                </a:extLst>
              </p14:cNvPr>
              <p14:cNvContentPartPr/>
              <p14:nvPr/>
            </p14:nvContentPartPr>
            <p14:xfrm>
              <a:off x="4349028" y="1068931"/>
              <a:ext cx="116640" cy="2548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435C0B8-AF97-4292-84FA-23442F934C79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4340028" y="1060291"/>
                <a:ext cx="1342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3E66310-1B72-430B-A4D9-E5109E70531A}"/>
                  </a:ext>
                </a:extLst>
              </p14:cNvPr>
              <p14:cNvContentPartPr/>
              <p14:nvPr/>
            </p14:nvContentPartPr>
            <p14:xfrm>
              <a:off x="4587348" y="1204651"/>
              <a:ext cx="20160" cy="248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3E66310-1B72-430B-A4D9-E5109E70531A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4578348" y="1196011"/>
                <a:ext cx="378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A6643F6-54C8-4233-BE97-2D8676EBCF71}"/>
                  </a:ext>
                </a:extLst>
              </p14:cNvPr>
              <p14:cNvContentPartPr/>
              <p14:nvPr/>
            </p14:nvContentPartPr>
            <p14:xfrm>
              <a:off x="4604628" y="1339651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A6643F6-54C8-4233-BE97-2D8676EBCF7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595628" y="13310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D013805-C403-4007-B0E9-3A3E8DC956C4}"/>
                  </a:ext>
                </a:extLst>
              </p14:cNvPr>
              <p14:cNvContentPartPr/>
              <p14:nvPr/>
            </p14:nvContentPartPr>
            <p14:xfrm>
              <a:off x="4513188" y="1206811"/>
              <a:ext cx="108000" cy="2448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D013805-C403-4007-B0E9-3A3E8DC956C4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504188" y="1197811"/>
                <a:ext cx="12564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A552820-AEF5-44B0-A04B-CA8D36874CDD}"/>
                  </a:ext>
                </a:extLst>
              </p14:cNvPr>
              <p14:cNvContentPartPr/>
              <p14:nvPr/>
            </p14:nvContentPartPr>
            <p14:xfrm>
              <a:off x="883308" y="1606051"/>
              <a:ext cx="424440" cy="2710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A552820-AEF5-44B0-A04B-CA8D36874CDD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74308" y="1597411"/>
                <a:ext cx="4420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2605045-A322-4E56-AD39-B6A58B32183C}"/>
                  </a:ext>
                </a:extLst>
              </p14:cNvPr>
              <p14:cNvContentPartPr/>
              <p14:nvPr/>
            </p14:nvContentPartPr>
            <p14:xfrm>
              <a:off x="1098948" y="1607131"/>
              <a:ext cx="7200" cy="774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2605045-A322-4E56-AD39-B6A58B32183C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090308" y="1598491"/>
                <a:ext cx="2484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9CC5984-5D64-4DF4-AEB1-2D06C26EADDE}"/>
                  </a:ext>
                </a:extLst>
              </p14:cNvPr>
              <p14:cNvContentPartPr/>
              <p14:nvPr/>
            </p14:nvContentPartPr>
            <p14:xfrm>
              <a:off x="1664868" y="1594171"/>
              <a:ext cx="543960" cy="2559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9CC5984-5D64-4DF4-AEB1-2D06C26EADDE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656228" y="1585531"/>
                <a:ext cx="56160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6B0684A-7116-497E-9661-52B9289412FD}"/>
                  </a:ext>
                </a:extLst>
              </p14:cNvPr>
              <p14:cNvContentPartPr/>
              <p14:nvPr/>
            </p14:nvContentPartPr>
            <p14:xfrm>
              <a:off x="2104788" y="1705051"/>
              <a:ext cx="110160" cy="460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6B0684A-7116-497E-9661-52B9289412FD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095788" y="1696411"/>
                <a:ext cx="12780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28D7BD9-083F-4C8A-8963-D9A13358B690}"/>
                  </a:ext>
                </a:extLst>
              </p14:cNvPr>
              <p14:cNvContentPartPr/>
              <p14:nvPr/>
            </p14:nvContentPartPr>
            <p14:xfrm>
              <a:off x="2209908" y="1507411"/>
              <a:ext cx="112680" cy="2937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28D7BD9-083F-4C8A-8963-D9A13358B690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201268" y="1498411"/>
                <a:ext cx="13032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EC75A4D-E5F3-4798-BAAF-74E923EF120B}"/>
                  </a:ext>
                </a:extLst>
              </p14:cNvPr>
              <p14:cNvContentPartPr/>
              <p14:nvPr/>
            </p14:nvContentPartPr>
            <p14:xfrm>
              <a:off x="2130348" y="1576891"/>
              <a:ext cx="93960" cy="576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EC75A4D-E5F3-4798-BAAF-74E923EF120B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121348" y="1568251"/>
                <a:ext cx="1116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7F11035-AAC9-4FFA-878D-CFBE1D1BEDBE}"/>
                  </a:ext>
                </a:extLst>
              </p14:cNvPr>
              <p14:cNvContentPartPr/>
              <p14:nvPr/>
            </p14:nvContentPartPr>
            <p14:xfrm>
              <a:off x="2529948" y="1696771"/>
              <a:ext cx="162000" cy="3042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7F11035-AAC9-4FFA-878D-CFBE1D1BEDBE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521308" y="1687771"/>
                <a:ext cx="17964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CCBADE4-5662-4EB9-8EB0-C59B5DBD7CDE}"/>
                  </a:ext>
                </a:extLst>
              </p14:cNvPr>
              <p14:cNvContentPartPr/>
              <p14:nvPr/>
            </p14:nvContentPartPr>
            <p14:xfrm>
              <a:off x="2745588" y="1697851"/>
              <a:ext cx="230760" cy="1990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CCBADE4-5662-4EB9-8EB0-C59B5DBD7CDE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736948" y="1688851"/>
                <a:ext cx="2484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84A5F7B-8455-4A29-8758-A28473089186}"/>
                  </a:ext>
                </a:extLst>
              </p14:cNvPr>
              <p14:cNvContentPartPr/>
              <p14:nvPr/>
            </p14:nvContentPartPr>
            <p14:xfrm>
              <a:off x="3397548" y="1538371"/>
              <a:ext cx="250200" cy="3240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84A5F7B-8455-4A29-8758-A28473089186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388548" y="1529731"/>
                <a:ext cx="26784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62A771C-404B-430A-97C5-0EBDF7E8F472}"/>
                  </a:ext>
                </a:extLst>
              </p14:cNvPr>
              <p14:cNvContentPartPr/>
              <p14:nvPr/>
            </p14:nvContentPartPr>
            <p14:xfrm>
              <a:off x="3653148" y="1710451"/>
              <a:ext cx="177480" cy="1418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62A771C-404B-430A-97C5-0EBDF7E8F472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644508" y="1701451"/>
                <a:ext cx="1951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4B045FB-CC8A-4368-AD39-94E2CD3ED11B}"/>
                  </a:ext>
                </a:extLst>
              </p14:cNvPr>
              <p14:cNvContentPartPr/>
              <p14:nvPr/>
            </p14:nvContentPartPr>
            <p14:xfrm>
              <a:off x="3676548" y="1472851"/>
              <a:ext cx="122040" cy="2127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4B045FB-CC8A-4368-AD39-94E2CD3ED11B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667548" y="1464211"/>
                <a:ext cx="1396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6A066C1-596C-4F9D-BC40-D8284BC99041}"/>
                  </a:ext>
                </a:extLst>
              </p14:cNvPr>
              <p14:cNvContentPartPr/>
              <p14:nvPr/>
            </p14:nvContentPartPr>
            <p14:xfrm>
              <a:off x="4127628" y="1595611"/>
              <a:ext cx="217800" cy="2440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6A066C1-596C-4F9D-BC40-D8284BC99041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118988" y="1586971"/>
                <a:ext cx="23544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6701921-F81F-491B-9360-CF72F363430C}"/>
                  </a:ext>
                </a:extLst>
              </p14:cNvPr>
              <p14:cNvContentPartPr/>
              <p14:nvPr/>
            </p14:nvContentPartPr>
            <p14:xfrm>
              <a:off x="4132308" y="1673731"/>
              <a:ext cx="325080" cy="1616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6701921-F81F-491B-9360-CF72F363430C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123668" y="1665091"/>
                <a:ext cx="3427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868A933-7E36-4093-9F35-D1E92BC62117}"/>
                  </a:ext>
                </a:extLst>
              </p14:cNvPr>
              <p14:cNvContentPartPr/>
              <p14:nvPr/>
            </p14:nvContentPartPr>
            <p14:xfrm>
              <a:off x="4394028" y="1954891"/>
              <a:ext cx="36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868A933-7E36-4093-9F35-D1E92BC6211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385028" y="194625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0CA615D-6733-4774-BAF4-8856A2E8DDD7}"/>
                  </a:ext>
                </a:extLst>
              </p14:cNvPr>
              <p14:cNvContentPartPr/>
              <p14:nvPr/>
            </p14:nvContentPartPr>
            <p14:xfrm>
              <a:off x="4734228" y="1632331"/>
              <a:ext cx="517320" cy="2217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0CA615D-6733-4774-BAF4-8856A2E8DDD7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4725228" y="1623331"/>
                <a:ext cx="5349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FCC5415-A0D3-4B82-9C7A-15EBD9D89051}"/>
                  </a:ext>
                </a:extLst>
              </p14:cNvPr>
              <p14:cNvContentPartPr/>
              <p14:nvPr/>
            </p14:nvContentPartPr>
            <p14:xfrm>
              <a:off x="5000268" y="1601011"/>
              <a:ext cx="398520" cy="1681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FCC5415-A0D3-4B82-9C7A-15EBD9D89051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4991628" y="1592011"/>
                <a:ext cx="4161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D8602CB-CE17-4D56-BDB6-880650D06756}"/>
                  </a:ext>
                </a:extLst>
              </p14:cNvPr>
              <p14:cNvContentPartPr/>
              <p14:nvPr/>
            </p14:nvContentPartPr>
            <p14:xfrm>
              <a:off x="5135628" y="1987291"/>
              <a:ext cx="360" cy="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D8602CB-CE17-4D56-BDB6-880650D0675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126988" y="19782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77E9BB1-C707-4927-BBDE-D0A2BFEF1309}"/>
                  </a:ext>
                </a:extLst>
              </p14:cNvPr>
              <p14:cNvContentPartPr/>
              <p14:nvPr/>
            </p14:nvContentPartPr>
            <p14:xfrm>
              <a:off x="5665908" y="1548811"/>
              <a:ext cx="12960" cy="2772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77E9BB1-C707-4927-BBDE-D0A2BFEF1309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656908" y="1540171"/>
                <a:ext cx="3060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DC21CEC-5DBE-4DD1-AAC7-321DDD331D44}"/>
                  </a:ext>
                </a:extLst>
              </p14:cNvPr>
              <p14:cNvContentPartPr/>
              <p14:nvPr/>
            </p14:nvContentPartPr>
            <p14:xfrm>
              <a:off x="5520108" y="1694251"/>
              <a:ext cx="436320" cy="1105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DC21CEC-5DBE-4DD1-AAC7-321DDD331D44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5511108" y="1685611"/>
                <a:ext cx="4539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D8145F6-808B-4DCF-B888-72D288A9065A}"/>
                  </a:ext>
                </a:extLst>
              </p14:cNvPr>
              <p14:cNvContentPartPr/>
              <p14:nvPr/>
            </p14:nvContentPartPr>
            <p14:xfrm>
              <a:off x="5943468" y="1582291"/>
              <a:ext cx="1440" cy="1346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D8145F6-808B-4DCF-B888-72D288A9065A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5934828" y="1573291"/>
                <a:ext cx="190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CA9091B-BBB2-4D3E-BB1A-A2AA198CE2F3}"/>
                  </a:ext>
                </a:extLst>
              </p14:cNvPr>
              <p14:cNvContentPartPr/>
              <p14:nvPr/>
            </p14:nvContentPartPr>
            <p14:xfrm>
              <a:off x="5843028" y="1508491"/>
              <a:ext cx="171720" cy="2991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CA9091B-BBB2-4D3E-BB1A-A2AA198CE2F3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834028" y="1499491"/>
                <a:ext cx="18936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A1CFB74-D0AC-4FB7-9DC5-EF5BAF378DC6}"/>
                  </a:ext>
                </a:extLst>
              </p14:cNvPr>
              <p14:cNvContentPartPr/>
              <p14:nvPr/>
            </p14:nvContentPartPr>
            <p14:xfrm>
              <a:off x="6319668" y="1648531"/>
              <a:ext cx="289440" cy="1450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A1CFB74-D0AC-4FB7-9DC5-EF5BAF378DC6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6311028" y="1639891"/>
                <a:ext cx="3070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1A361EA5-EC12-4E4A-83B3-91C3CABFC930}"/>
                  </a:ext>
                </a:extLst>
              </p14:cNvPr>
              <p14:cNvContentPartPr/>
              <p14:nvPr/>
            </p14:nvContentPartPr>
            <p14:xfrm>
              <a:off x="6303468" y="1399051"/>
              <a:ext cx="182520" cy="3812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1A361EA5-EC12-4E4A-83B3-91C3CABFC930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294828" y="1390051"/>
                <a:ext cx="20016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9F4BCFF-F060-4336-BA98-32B0D6DFCE54}"/>
                  </a:ext>
                </a:extLst>
              </p14:cNvPr>
              <p14:cNvContentPartPr/>
              <p14:nvPr/>
            </p14:nvContentPartPr>
            <p14:xfrm>
              <a:off x="6512268" y="1623691"/>
              <a:ext cx="329040" cy="3589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9F4BCFF-F060-4336-BA98-32B0D6DFCE54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6503268" y="1615051"/>
                <a:ext cx="34668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D6E9C52B-1522-4D7D-9FC2-082330017F56}"/>
                  </a:ext>
                </a:extLst>
              </p14:cNvPr>
              <p14:cNvContentPartPr/>
              <p14:nvPr/>
            </p14:nvContentPartPr>
            <p14:xfrm>
              <a:off x="6507228" y="1430371"/>
              <a:ext cx="110160" cy="1501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D6E9C52B-1522-4D7D-9FC2-082330017F56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6498588" y="1421371"/>
                <a:ext cx="12780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73DAA00-D462-4818-9EF1-CF25D3B9E914}"/>
                  </a:ext>
                </a:extLst>
              </p14:cNvPr>
              <p14:cNvContentPartPr/>
              <p14:nvPr/>
            </p14:nvContentPartPr>
            <p14:xfrm>
              <a:off x="6612708" y="1467811"/>
              <a:ext cx="198360" cy="46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73DAA00-D462-4818-9EF1-CF25D3B9E914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6603708" y="1458811"/>
                <a:ext cx="2160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FA4CA1C-4410-4DA9-A3E2-774B4E920187}"/>
                  </a:ext>
                </a:extLst>
              </p14:cNvPr>
              <p14:cNvContentPartPr/>
              <p14:nvPr/>
            </p14:nvContentPartPr>
            <p14:xfrm>
              <a:off x="7137588" y="1441531"/>
              <a:ext cx="510120" cy="3286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FA4CA1C-4410-4DA9-A3E2-774B4E920187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7128948" y="1432891"/>
                <a:ext cx="52776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6CF5EC4-040F-45E8-8AEB-3961B6D7798B}"/>
                  </a:ext>
                </a:extLst>
              </p14:cNvPr>
              <p14:cNvContentPartPr/>
              <p14:nvPr/>
            </p14:nvContentPartPr>
            <p14:xfrm>
              <a:off x="7248108" y="1456291"/>
              <a:ext cx="243360" cy="460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6CF5EC4-040F-45E8-8AEB-3961B6D7798B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7239108" y="1447291"/>
                <a:ext cx="26100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451359D7-1DFC-4BE8-B96C-525AD10B99F1}"/>
                  </a:ext>
                </a:extLst>
              </p14:cNvPr>
              <p14:cNvContentPartPr/>
              <p14:nvPr/>
            </p14:nvContentPartPr>
            <p14:xfrm>
              <a:off x="7871628" y="1538371"/>
              <a:ext cx="395280" cy="2908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451359D7-1DFC-4BE8-B96C-525AD10B99F1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862988" y="1529731"/>
                <a:ext cx="41292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EE25983-8FAD-4F4C-8AA2-280F1EE1E1CA}"/>
                  </a:ext>
                </a:extLst>
              </p14:cNvPr>
              <p14:cNvContentPartPr/>
              <p14:nvPr/>
            </p14:nvContentPartPr>
            <p14:xfrm>
              <a:off x="8328828" y="1693531"/>
              <a:ext cx="2520" cy="972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EE25983-8FAD-4F4C-8AA2-280F1EE1E1CA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8320188" y="1684891"/>
                <a:ext cx="2016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AEDA396-83F6-41E7-BAE9-7F97469CD815}"/>
                  </a:ext>
                </a:extLst>
              </p14:cNvPr>
              <p14:cNvContentPartPr/>
              <p14:nvPr/>
            </p14:nvContentPartPr>
            <p14:xfrm>
              <a:off x="8151708" y="1487611"/>
              <a:ext cx="205200" cy="1450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AEDA396-83F6-41E7-BAE9-7F97469CD815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8143068" y="1478611"/>
                <a:ext cx="2228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590D00D7-90B0-4773-AE4F-8E00962B0C27}"/>
                  </a:ext>
                </a:extLst>
              </p14:cNvPr>
              <p14:cNvContentPartPr/>
              <p14:nvPr/>
            </p14:nvContentPartPr>
            <p14:xfrm>
              <a:off x="8594148" y="1671931"/>
              <a:ext cx="164880" cy="3078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590D00D7-90B0-4773-AE4F-8E00962B0C27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8585148" y="1662931"/>
                <a:ext cx="18252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94EE470-87F1-4242-AB38-B2BEBC669D21}"/>
                  </a:ext>
                </a:extLst>
              </p14:cNvPr>
              <p14:cNvContentPartPr/>
              <p14:nvPr/>
            </p14:nvContentPartPr>
            <p14:xfrm>
              <a:off x="8848668" y="1688491"/>
              <a:ext cx="104400" cy="1220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94EE470-87F1-4242-AB38-B2BEBC669D21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8839668" y="1679491"/>
                <a:ext cx="12204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93419A5-7108-4CAD-AA61-4DA13B7B5095}"/>
                  </a:ext>
                </a:extLst>
              </p14:cNvPr>
              <p14:cNvContentPartPr/>
              <p14:nvPr/>
            </p14:nvContentPartPr>
            <p14:xfrm>
              <a:off x="8934708" y="1681291"/>
              <a:ext cx="196560" cy="2793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93419A5-7108-4CAD-AA61-4DA13B7B5095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8926068" y="1672291"/>
                <a:ext cx="21420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9AEAD629-0B04-4C18-9061-BB1063D1EC40}"/>
                  </a:ext>
                </a:extLst>
              </p14:cNvPr>
              <p14:cNvContentPartPr/>
              <p14:nvPr/>
            </p14:nvContentPartPr>
            <p14:xfrm>
              <a:off x="9429348" y="1539451"/>
              <a:ext cx="21240" cy="3096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9AEAD629-0B04-4C18-9061-BB1063D1EC40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9420708" y="1530811"/>
                <a:ext cx="388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91562613-DD09-4D8B-80EF-67159EDEBE79}"/>
                  </a:ext>
                </a:extLst>
              </p14:cNvPr>
              <p14:cNvContentPartPr/>
              <p14:nvPr/>
            </p14:nvContentPartPr>
            <p14:xfrm>
              <a:off x="9284988" y="1583011"/>
              <a:ext cx="870120" cy="3538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91562613-DD09-4D8B-80EF-67159EDEBE79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9275988" y="1574011"/>
                <a:ext cx="8877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771D45F-8C6E-4D70-B033-1BA711F8E8E3}"/>
                  </a:ext>
                </a:extLst>
              </p14:cNvPr>
              <p14:cNvContentPartPr/>
              <p14:nvPr/>
            </p14:nvContentPartPr>
            <p14:xfrm>
              <a:off x="9708348" y="1379251"/>
              <a:ext cx="403200" cy="1764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771D45F-8C6E-4D70-B033-1BA711F8E8E3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9699708" y="1370251"/>
                <a:ext cx="4208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C632BB1-9C21-4251-9C51-F5485173B5FE}"/>
                  </a:ext>
                </a:extLst>
              </p14:cNvPr>
              <p14:cNvContentPartPr/>
              <p14:nvPr/>
            </p14:nvContentPartPr>
            <p14:xfrm>
              <a:off x="957828" y="2120491"/>
              <a:ext cx="12960" cy="2678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C632BB1-9C21-4251-9C51-F5485173B5FE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949188" y="2111491"/>
                <a:ext cx="30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75D66571-A6AF-4DBB-BEE7-B8565C7F29A1}"/>
                  </a:ext>
                </a:extLst>
              </p14:cNvPr>
              <p14:cNvContentPartPr/>
              <p14:nvPr/>
            </p14:nvContentPartPr>
            <p14:xfrm>
              <a:off x="799428" y="2056411"/>
              <a:ext cx="621720" cy="3178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75D66571-A6AF-4DBB-BEE7-B8565C7F29A1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90428" y="2047771"/>
                <a:ext cx="63936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A6610BAE-09BE-40A3-A1EC-4D657D8FBDB5}"/>
                  </a:ext>
                </a:extLst>
              </p14:cNvPr>
              <p14:cNvContentPartPr/>
              <p14:nvPr/>
            </p14:nvContentPartPr>
            <p14:xfrm>
              <a:off x="1419708" y="2201491"/>
              <a:ext cx="31680" cy="1897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A6610BAE-09BE-40A3-A1EC-4D657D8FBDB5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410708" y="2192851"/>
                <a:ext cx="493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1794847D-18FB-4721-A9D1-D7D466F8DF75}"/>
                  </a:ext>
                </a:extLst>
              </p14:cNvPr>
              <p14:cNvContentPartPr/>
              <p14:nvPr/>
            </p14:nvContentPartPr>
            <p14:xfrm>
              <a:off x="1411428" y="2066491"/>
              <a:ext cx="45360" cy="2188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1794847D-18FB-4721-A9D1-D7D466F8DF75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402788" y="2057491"/>
                <a:ext cx="6300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FA66CF76-2979-4952-BD13-4B1CE68F32EC}"/>
                  </a:ext>
                </a:extLst>
              </p14:cNvPr>
              <p14:cNvContentPartPr/>
              <p14:nvPr/>
            </p14:nvContentPartPr>
            <p14:xfrm>
              <a:off x="1424388" y="2192131"/>
              <a:ext cx="153000" cy="3034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FA66CF76-2979-4952-BD13-4B1CE68F32EC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415388" y="2183491"/>
                <a:ext cx="17064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67060086-E6D8-4270-86BB-626F67CC64A1}"/>
                  </a:ext>
                </a:extLst>
              </p14:cNvPr>
              <p14:cNvContentPartPr/>
              <p14:nvPr/>
            </p14:nvContentPartPr>
            <p14:xfrm>
              <a:off x="573708" y="2791531"/>
              <a:ext cx="50040" cy="489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67060086-E6D8-4270-86BB-626F67CC64A1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564708" y="2782531"/>
                <a:ext cx="676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74869AD-0CBB-4889-9921-13385B63B3F2}"/>
                  </a:ext>
                </a:extLst>
              </p14:cNvPr>
              <p14:cNvContentPartPr/>
              <p14:nvPr/>
            </p14:nvContentPartPr>
            <p14:xfrm>
              <a:off x="987348" y="2615131"/>
              <a:ext cx="36720" cy="2052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74869AD-0CBB-4889-9921-13385B63B3F2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978348" y="2606131"/>
                <a:ext cx="5436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3B760B71-0EB7-4B31-A75C-EE08A3EFF803}"/>
                  </a:ext>
                </a:extLst>
              </p14:cNvPr>
              <p14:cNvContentPartPr/>
              <p14:nvPr/>
            </p14:nvContentPartPr>
            <p14:xfrm>
              <a:off x="1097868" y="2578411"/>
              <a:ext cx="36360" cy="25524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3B760B71-0EB7-4B31-A75C-EE08A3EFF803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089228" y="2569771"/>
                <a:ext cx="5400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0506734-70CC-4D81-8C03-8906AEA78958}"/>
                  </a:ext>
                </a:extLst>
              </p14:cNvPr>
              <p14:cNvContentPartPr/>
              <p14:nvPr/>
            </p14:nvContentPartPr>
            <p14:xfrm>
              <a:off x="950988" y="2675251"/>
              <a:ext cx="582480" cy="1713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0506734-70CC-4D81-8C03-8906AEA78958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941988" y="2666611"/>
                <a:ext cx="60012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D19B339-D845-4DBD-8A31-39C449EB152E}"/>
                  </a:ext>
                </a:extLst>
              </p14:cNvPr>
              <p14:cNvContentPartPr/>
              <p14:nvPr/>
            </p14:nvContentPartPr>
            <p14:xfrm>
              <a:off x="1178868" y="2621251"/>
              <a:ext cx="227160" cy="327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D19B339-D845-4DBD-8A31-39C449EB152E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170228" y="2612251"/>
                <a:ext cx="2448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6A139F07-5A1C-497C-880D-83B806D74B5A}"/>
                  </a:ext>
                </a:extLst>
              </p14:cNvPr>
              <p14:cNvContentPartPr/>
              <p14:nvPr/>
            </p14:nvContentPartPr>
            <p14:xfrm>
              <a:off x="1953228" y="2193571"/>
              <a:ext cx="232920" cy="4136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6A139F07-5A1C-497C-880D-83B806D74B5A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944228" y="2184571"/>
                <a:ext cx="25056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E48FB2C-E2E1-4BA0-83B2-CA3CFA1B5480}"/>
                  </a:ext>
                </a:extLst>
              </p14:cNvPr>
              <p14:cNvContentPartPr/>
              <p14:nvPr/>
            </p14:nvContentPartPr>
            <p14:xfrm>
              <a:off x="2249508" y="1999531"/>
              <a:ext cx="119520" cy="3405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E48FB2C-E2E1-4BA0-83B2-CA3CFA1B5480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240508" y="1990891"/>
                <a:ext cx="13716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8411A22-B166-4268-A23F-2C3C4FCF4B9C}"/>
                  </a:ext>
                </a:extLst>
              </p14:cNvPr>
              <p14:cNvContentPartPr/>
              <p14:nvPr/>
            </p14:nvContentPartPr>
            <p14:xfrm>
              <a:off x="2385948" y="2164411"/>
              <a:ext cx="547920" cy="1594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8411A22-B166-4268-A23F-2C3C4FCF4B9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2376948" y="2155411"/>
                <a:ext cx="5655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E62AC84-C7D3-455A-8296-FCCD2935F401}"/>
                  </a:ext>
                </a:extLst>
              </p14:cNvPr>
              <p14:cNvContentPartPr/>
              <p14:nvPr/>
            </p14:nvContentPartPr>
            <p14:xfrm>
              <a:off x="2385948" y="2038051"/>
              <a:ext cx="171720" cy="4521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E62AC84-C7D3-455A-8296-FCCD2935F401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2377308" y="2029411"/>
                <a:ext cx="18936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A2960629-C3D4-4EA1-B9F7-9CCCC018C268}"/>
                  </a:ext>
                </a:extLst>
              </p14:cNvPr>
              <p14:cNvContentPartPr/>
              <p14:nvPr/>
            </p14:nvContentPartPr>
            <p14:xfrm>
              <a:off x="3096588" y="2251531"/>
              <a:ext cx="360" cy="3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A2960629-C3D4-4EA1-B9F7-9CCCC018C26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087948" y="22428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A0EBC266-9107-46FF-9491-322C6DBEE2D2}"/>
                  </a:ext>
                </a:extLst>
              </p14:cNvPr>
              <p14:cNvContentPartPr/>
              <p14:nvPr/>
            </p14:nvContentPartPr>
            <p14:xfrm>
              <a:off x="1847748" y="2532331"/>
              <a:ext cx="550080" cy="3088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A0EBC266-9107-46FF-9491-322C6DBEE2D2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1839108" y="2523331"/>
                <a:ext cx="5677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92355FA-7805-4BB1-AF26-0A33DA64D94D}"/>
                  </a:ext>
                </a:extLst>
              </p14:cNvPr>
              <p14:cNvContentPartPr/>
              <p14:nvPr/>
            </p14:nvContentPartPr>
            <p14:xfrm>
              <a:off x="2462268" y="2686771"/>
              <a:ext cx="10800" cy="1044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92355FA-7805-4BB1-AF26-0A33DA64D94D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2453628" y="2678131"/>
                <a:ext cx="2844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5CD2DB15-2385-438A-8130-17875DD14664}"/>
                  </a:ext>
                </a:extLst>
              </p14:cNvPr>
              <p14:cNvContentPartPr/>
              <p14:nvPr/>
            </p14:nvContentPartPr>
            <p14:xfrm>
              <a:off x="2303868" y="2538091"/>
              <a:ext cx="203040" cy="97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5CD2DB15-2385-438A-8130-17875DD14664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2294868" y="2529091"/>
                <a:ext cx="2206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52D8193D-EDF1-4D25-B7B6-E588F162B5B6}"/>
                  </a:ext>
                </a:extLst>
              </p14:cNvPr>
              <p14:cNvContentPartPr/>
              <p14:nvPr/>
            </p14:nvContentPartPr>
            <p14:xfrm>
              <a:off x="4543428" y="2527291"/>
              <a:ext cx="37440" cy="3358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52D8193D-EDF1-4D25-B7B6-E588F162B5B6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4534428" y="2518651"/>
                <a:ext cx="5508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8487C8F3-A69E-47C6-87D7-6A32974FE9D9}"/>
                  </a:ext>
                </a:extLst>
              </p14:cNvPr>
              <p14:cNvContentPartPr/>
              <p14:nvPr/>
            </p14:nvContentPartPr>
            <p14:xfrm>
              <a:off x="4466748" y="2541331"/>
              <a:ext cx="428760" cy="2667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8487C8F3-A69E-47C6-87D7-6A32974FE9D9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4458108" y="2532331"/>
                <a:ext cx="44640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ECAE83B7-DEE5-47D6-9EF1-DCAC4D9CA74A}"/>
                  </a:ext>
                </a:extLst>
              </p14:cNvPr>
              <p14:cNvContentPartPr/>
              <p14:nvPr/>
            </p14:nvContentPartPr>
            <p14:xfrm>
              <a:off x="4680948" y="2333971"/>
              <a:ext cx="68760" cy="2512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ECAE83B7-DEE5-47D6-9EF1-DCAC4D9CA74A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4672308" y="2324971"/>
                <a:ext cx="864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D23978F4-E94A-466D-B84B-D0EB80AC1E07}"/>
                  </a:ext>
                </a:extLst>
              </p14:cNvPr>
              <p14:cNvContentPartPr/>
              <p14:nvPr/>
            </p14:nvContentPartPr>
            <p14:xfrm>
              <a:off x="5133468" y="2537011"/>
              <a:ext cx="6120" cy="27108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D23978F4-E94A-466D-B84B-D0EB80AC1E07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5124828" y="2528011"/>
                <a:ext cx="237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E56DC4AF-94A0-4E47-BDD7-010E7694D040}"/>
                  </a:ext>
                </a:extLst>
              </p14:cNvPr>
              <p14:cNvContentPartPr/>
              <p14:nvPr/>
            </p14:nvContentPartPr>
            <p14:xfrm>
              <a:off x="5044548" y="2480851"/>
              <a:ext cx="487440" cy="2887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E56DC4AF-94A0-4E47-BDD7-010E7694D040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5035548" y="2471851"/>
                <a:ext cx="50508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A9992D53-03C1-4AF3-8429-32C464EC5560}"/>
                  </a:ext>
                </a:extLst>
              </p14:cNvPr>
              <p14:cNvContentPartPr/>
              <p14:nvPr/>
            </p14:nvContentPartPr>
            <p14:xfrm>
              <a:off x="5532708" y="2534851"/>
              <a:ext cx="15480" cy="1440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A9992D53-03C1-4AF3-8429-32C464EC5560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5524068" y="2525851"/>
                <a:ext cx="331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1F8F4A6A-2981-4E3C-9E7B-771082F4C48C}"/>
                  </a:ext>
                </a:extLst>
              </p14:cNvPr>
              <p14:cNvContentPartPr/>
              <p14:nvPr/>
            </p14:nvContentPartPr>
            <p14:xfrm>
              <a:off x="5531628" y="2586691"/>
              <a:ext cx="182160" cy="2980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1F8F4A6A-2981-4E3C-9E7B-771082F4C48C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5522628" y="2578051"/>
                <a:ext cx="1998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5AF8E25B-6692-4583-8E9B-BDF61F667D5F}"/>
                  </a:ext>
                </a:extLst>
              </p14:cNvPr>
              <p14:cNvContentPartPr/>
              <p14:nvPr/>
            </p14:nvContentPartPr>
            <p14:xfrm>
              <a:off x="6032388" y="2581651"/>
              <a:ext cx="196200" cy="3564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5AF8E25B-6692-4583-8E9B-BDF61F667D5F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6023748" y="2572651"/>
                <a:ext cx="21384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7C49F5C3-EC40-43BB-B4E0-9024AB4896A2}"/>
                  </a:ext>
                </a:extLst>
              </p14:cNvPr>
              <p14:cNvContentPartPr/>
              <p14:nvPr/>
            </p14:nvContentPartPr>
            <p14:xfrm>
              <a:off x="6284028" y="2412091"/>
              <a:ext cx="201600" cy="3135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7C49F5C3-EC40-43BB-B4E0-9024AB4896A2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6275028" y="2403091"/>
                <a:ext cx="2192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AFD953D-80B6-4C4C-98C1-49AD3BAF54D1}"/>
                  </a:ext>
                </a:extLst>
              </p14:cNvPr>
              <p14:cNvContentPartPr/>
              <p14:nvPr/>
            </p14:nvContentPartPr>
            <p14:xfrm>
              <a:off x="6483108" y="2567971"/>
              <a:ext cx="360" cy="3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AFD953D-80B6-4C4C-98C1-49AD3BAF54D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474108" y="255933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320AABC4-B9AF-4B11-BD77-508B59CFDD02}"/>
                  </a:ext>
                </a:extLst>
              </p14:cNvPr>
              <p14:cNvContentPartPr/>
              <p14:nvPr/>
            </p14:nvContentPartPr>
            <p14:xfrm>
              <a:off x="6597588" y="2589571"/>
              <a:ext cx="45360" cy="831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320AABC4-B9AF-4B11-BD77-508B59CFDD0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6588588" y="2580571"/>
                <a:ext cx="630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1A8AD3F6-8E32-4B7B-9289-85816AC99D59}"/>
                  </a:ext>
                </a:extLst>
              </p14:cNvPr>
              <p14:cNvContentPartPr/>
              <p14:nvPr/>
            </p14:nvContentPartPr>
            <p14:xfrm>
              <a:off x="6437748" y="2535931"/>
              <a:ext cx="5040" cy="97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1A8AD3F6-8E32-4B7B-9289-85816AC99D59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6429108" y="2526931"/>
                <a:ext cx="226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4B53439E-022B-4E2F-883C-AD2B16B31989}"/>
                  </a:ext>
                </a:extLst>
              </p14:cNvPr>
              <p14:cNvContentPartPr/>
              <p14:nvPr/>
            </p14:nvContentPartPr>
            <p14:xfrm>
              <a:off x="6577788" y="2512891"/>
              <a:ext cx="373320" cy="1936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4B53439E-022B-4E2F-883C-AD2B16B31989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6569148" y="2504251"/>
                <a:ext cx="3909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057D220B-6DE2-45E3-B7B1-2B560736FB9F}"/>
                  </a:ext>
                </a:extLst>
              </p14:cNvPr>
              <p14:cNvContentPartPr/>
              <p14:nvPr/>
            </p14:nvContentPartPr>
            <p14:xfrm>
              <a:off x="6508308" y="2354851"/>
              <a:ext cx="204120" cy="1087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057D220B-6DE2-45E3-B7B1-2B560736FB9F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6499668" y="2345851"/>
                <a:ext cx="22176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7612B345-C0DE-436A-B26A-1B74DE0C7CF8}"/>
                  </a:ext>
                </a:extLst>
              </p14:cNvPr>
              <p14:cNvContentPartPr/>
              <p14:nvPr/>
            </p14:nvContentPartPr>
            <p14:xfrm>
              <a:off x="6680748" y="2876131"/>
              <a:ext cx="360" cy="3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7612B345-C0DE-436A-B26A-1B74DE0C7CF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672108" y="28674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8E3D46A-C49C-46B6-AB27-067FB31D9725}"/>
                  </a:ext>
                </a:extLst>
              </p14:cNvPr>
              <p14:cNvContentPartPr/>
              <p14:nvPr/>
            </p14:nvContentPartPr>
            <p14:xfrm>
              <a:off x="7038588" y="2675251"/>
              <a:ext cx="360" cy="3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8E3D46A-C49C-46B6-AB27-067FB31D972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029588" y="26666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A773C05E-7CD6-4715-A5F3-DAB677AFC21B}"/>
                  </a:ext>
                </a:extLst>
              </p14:cNvPr>
              <p14:cNvContentPartPr/>
              <p14:nvPr/>
            </p14:nvContentPartPr>
            <p14:xfrm>
              <a:off x="910668" y="3152971"/>
              <a:ext cx="246600" cy="38988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A773C05E-7CD6-4715-A5F3-DAB677AFC21B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902028" y="3143971"/>
                <a:ext cx="26424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1A286F10-A600-4E88-ADDB-37B6B02F918E}"/>
                  </a:ext>
                </a:extLst>
              </p14:cNvPr>
              <p14:cNvContentPartPr/>
              <p14:nvPr/>
            </p14:nvContentPartPr>
            <p14:xfrm>
              <a:off x="1240068" y="3239731"/>
              <a:ext cx="141480" cy="399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1A286F10-A600-4E88-ADDB-37B6B02F918E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1231428" y="3230731"/>
                <a:ext cx="1591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993B5A4D-A98E-4162-B49B-AEC0743E707E}"/>
                  </a:ext>
                </a:extLst>
              </p14:cNvPr>
              <p14:cNvContentPartPr/>
              <p14:nvPr/>
            </p14:nvContentPartPr>
            <p14:xfrm>
              <a:off x="1248348" y="3325051"/>
              <a:ext cx="195840" cy="129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993B5A4D-A98E-4162-B49B-AEC0743E707E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1239348" y="3316051"/>
                <a:ext cx="21348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BE23031F-FF64-4275-9413-E0A37C1ACA0E}"/>
                  </a:ext>
                </a:extLst>
              </p14:cNvPr>
              <p14:cNvContentPartPr/>
              <p14:nvPr/>
            </p14:nvContentPartPr>
            <p14:xfrm>
              <a:off x="1591068" y="3153331"/>
              <a:ext cx="189000" cy="1825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BE23031F-FF64-4275-9413-E0A37C1ACA0E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1582068" y="3144331"/>
                <a:ext cx="2066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203FBFB6-7BE8-45FA-9B7C-D46F727FB863}"/>
                  </a:ext>
                </a:extLst>
              </p14:cNvPr>
              <p14:cNvContentPartPr/>
              <p14:nvPr/>
            </p14:nvContentPartPr>
            <p14:xfrm>
              <a:off x="1991388" y="3216691"/>
              <a:ext cx="182160" cy="1404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203FBFB6-7BE8-45FA-9B7C-D46F727FB863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1982388" y="3207691"/>
                <a:ext cx="19980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94BDA4FA-57BB-4282-8439-2428CCA1DB12}"/>
                  </a:ext>
                </a:extLst>
              </p14:cNvPr>
              <p14:cNvContentPartPr/>
              <p14:nvPr/>
            </p14:nvContentPartPr>
            <p14:xfrm>
              <a:off x="2078148" y="3132451"/>
              <a:ext cx="28080" cy="21780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94BDA4FA-57BB-4282-8439-2428CCA1DB12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2069148" y="3123451"/>
                <a:ext cx="457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F2DC7FC3-807A-43AF-8D21-D4C654501AA8}"/>
                  </a:ext>
                </a:extLst>
              </p14:cNvPr>
              <p14:cNvContentPartPr/>
              <p14:nvPr/>
            </p14:nvContentPartPr>
            <p14:xfrm>
              <a:off x="2375508" y="2998171"/>
              <a:ext cx="145440" cy="3222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F2DC7FC3-807A-43AF-8D21-D4C654501AA8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2366868" y="2989171"/>
                <a:ext cx="16308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FC07845C-9E2A-4449-9829-A0587C8A8777}"/>
                  </a:ext>
                </a:extLst>
              </p14:cNvPr>
              <p14:cNvContentPartPr/>
              <p14:nvPr/>
            </p14:nvContentPartPr>
            <p14:xfrm>
              <a:off x="2579268" y="3123811"/>
              <a:ext cx="179640" cy="21492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FC07845C-9E2A-4449-9829-A0587C8A8777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2570628" y="3114811"/>
                <a:ext cx="19728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EFAAE4D3-84B8-4E03-B948-D052BD3FCE8D}"/>
                  </a:ext>
                </a:extLst>
              </p14:cNvPr>
              <p14:cNvContentPartPr/>
              <p14:nvPr/>
            </p14:nvContentPartPr>
            <p14:xfrm>
              <a:off x="2799228" y="2652571"/>
              <a:ext cx="133560" cy="3340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EFAAE4D3-84B8-4E03-B948-D052BD3FCE8D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2790228" y="2643571"/>
                <a:ext cx="1512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B4A06CB3-F5F7-4583-A547-81E2161E7D65}"/>
                  </a:ext>
                </a:extLst>
              </p14:cNvPr>
              <p14:cNvContentPartPr/>
              <p14:nvPr/>
            </p14:nvContentPartPr>
            <p14:xfrm>
              <a:off x="2994708" y="2665891"/>
              <a:ext cx="236520" cy="1180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B4A06CB3-F5F7-4583-A547-81E2161E7D65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2986068" y="2657251"/>
                <a:ext cx="2541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EECA6DA-0223-4688-BFF2-35998B9121BE}"/>
                  </a:ext>
                </a:extLst>
              </p14:cNvPr>
              <p14:cNvContentPartPr/>
              <p14:nvPr/>
            </p14:nvContentPartPr>
            <p14:xfrm>
              <a:off x="3020268" y="2666971"/>
              <a:ext cx="217800" cy="3135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EECA6DA-0223-4688-BFF2-35998B9121BE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3011268" y="2658331"/>
                <a:ext cx="2354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7DD429C-0C8B-4F5E-85A8-4369E4F54E0B}"/>
                  </a:ext>
                </a:extLst>
              </p14:cNvPr>
              <p14:cNvContentPartPr/>
              <p14:nvPr/>
            </p14:nvContentPartPr>
            <p14:xfrm>
              <a:off x="3590868" y="2535931"/>
              <a:ext cx="31680" cy="3117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7DD429C-0C8B-4F5E-85A8-4369E4F54E0B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3581868" y="2526931"/>
                <a:ext cx="4932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7A0C46B3-0C80-4606-8983-E5197B302D12}"/>
                  </a:ext>
                </a:extLst>
              </p14:cNvPr>
              <p14:cNvContentPartPr/>
              <p14:nvPr/>
            </p14:nvContentPartPr>
            <p14:xfrm>
              <a:off x="3533988" y="2623411"/>
              <a:ext cx="735480" cy="3099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7A0C46B3-0C80-4606-8983-E5197B302D12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3525348" y="2614411"/>
                <a:ext cx="75312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8E319E42-915F-44C9-A7AA-281C67EA687F}"/>
                  </a:ext>
                </a:extLst>
              </p14:cNvPr>
              <p14:cNvContentPartPr/>
              <p14:nvPr/>
            </p14:nvContentPartPr>
            <p14:xfrm>
              <a:off x="3905508" y="2391211"/>
              <a:ext cx="209880" cy="1792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8E319E42-915F-44C9-A7AA-281C67EA687F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3896868" y="2382211"/>
                <a:ext cx="2275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6242EA2F-B228-4101-A3B4-E85F5027A94D}"/>
                  </a:ext>
                </a:extLst>
              </p14:cNvPr>
              <p14:cNvContentPartPr/>
              <p14:nvPr/>
            </p14:nvContentPartPr>
            <p14:xfrm>
              <a:off x="2885988" y="3234331"/>
              <a:ext cx="132480" cy="2124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6242EA2F-B228-4101-A3B4-E85F5027A94D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2876988" y="3225691"/>
                <a:ext cx="1501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D738E6DC-2FE0-4B29-9C28-8309E0BB5E80}"/>
                  </a:ext>
                </a:extLst>
              </p14:cNvPr>
              <p14:cNvContentPartPr/>
              <p14:nvPr/>
            </p14:nvContentPartPr>
            <p14:xfrm>
              <a:off x="2918388" y="3314611"/>
              <a:ext cx="145080" cy="972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D738E6DC-2FE0-4B29-9C28-8309E0BB5E80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2909388" y="3305611"/>
                <a:ext cx="1627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B0628410-C0B0-41C1-93F8-42F824CB613C}"/>
                  </a:ext>
                </a:extLst>
              </p14:cNvPr>
              <p14:cNvContentPartPr/>
              <p14:nvPr/>
            </p14:nvContentPartPr>
            <p14:xfrm>
              <a:off x="3134748" y="3190771"/>
              <a:ext cx="127800" cy="345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B0628410-C0B0-41C1-93F8-42F824CB613C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3126108" y="3181771"/>
                <a:ext cx="1454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721EC6E6-205C-4157-BB5B-6A1455DB3C5E}"/>
                  </a:ext>
                </a:extLst>
              </p14:cNvPr>
              <p14:cNvContentPartPr/>
              <p14:nvPr/>
            </p14:nvContentPartPr>
            <p14:xfrm>
              <a:off x="3333468" y="3068731"/>
              <a:ext cx="159480" cy="1929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721EC6E6-205C-4157-BB5B-6A1455DB3C5E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3324468" y="3060091"/>
                <a:ext cx="1771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82407844-95AD-4990-ACCC-F23527A902E5}"/>
                  </a:ext>
                </a:extLst>
              </p14:cNvPr>
              <p14:cNvContentPartPr/>
              <p14:nvPr/>
            </p14:nvContentPartPr>
            <p14:xfrm>
              <a:off x="3543348" y="3071971"/>
              <a:ext cx="85320" cy="2595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82407844-95AD-4990-ACCC-F23527A902E5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3534348" y="3063331"/>
                <a:ext cx="10296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56808A7D-7658-4D8B-99ED-6070D434BDF5}"/>
                  </a:ext>
                </a:extLst>
              </p14:cNvPr>
              <p14:cNvContentPartPr/>
              <p14:nvPr/>
            </p14:nvContentPartPr>
            <p14:xfrm>
              <a:off x="3514548" y="3185371"/>
              <a:ext cx="194760" cy="1980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56808A7D-7658-4D8B-99ED-6070D434BDF5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3505548" y="3176731"/>
                <a:ext cx="2124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2458548F-F8F1-45ED-AF85-9329BA9DFB14}"/>
                  </a:ext>
                </a:extLst>
              </p14:cNvPr>
              <p14:cNvContentPartPr/>
              <p14:nvPr/>
            </p14:nvContentPartPr>
            <p14:xfrm>
              <a:off x="3796428" y="3056851"/>
              <a:ext cx="155880" cy="2350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2458548F-F8F1-45ED-AF85-9329BA9DFB14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3787428" y="3048211"/>
                <a:ext cx="1735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8A6A1625-933A-4352-BBF9-7F69D054CCD6}"/>
                  </a:ext>
                </a:extLst>
              </p14:cNvPr>
              <p14:cNvContentPartPr/>
              <p14:nvPr/>
            </p14:nvContentPartPr>
            <p14:xfrm>
              <a:off x="3964548" y="3076291"/>
              <a:ext cx="231120" cy="3013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8A6A1625-933A-4352-BBF9-7F69D054CCD6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3955908" y="3067291"/>
                <a:ext cx="2487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0F15087D-42C0-4AC4-A992-627EFA94FF67}"/>
                  </a:ext>
                </a:extLst>
              </p14:cNvPr>
              <p14:cNvContentPartPr/>
              <p14:nvPr/>
            </p14:nvContentPartPr>
            <p14:xfrm>
              <a:off x="4344348" y="3164491"/>
              <a:ext cx="5040" cy="756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0F15087D-42C0-4AC4-A992-627EFA94FF67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4335348" y="3155851"/>
                <a:ext cx="226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3529A8B4-478F-4358-B053-7FDE0742E16E}"/>
                  </a:ext>
                </a:extLst>
              </p14:cNvPr>
              <p14:cNvContentPartPr/>
              <p14:nvPr/>
            </p14:nvContentPartPr>
            <p14:xfrm>
              <a:off x="4286388" y="3104371"/>
              <a:ext cx="144000" cy="20412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3529A8B4-478F-4358-B053-7FDE0742E16E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4277388" y="3095371"/>
                <a:ext cx="1616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272E4210-5DEB-4A11-A92E-3DF356E75D29}"/>
                  </a:ext>
                </a:extLst>
              </p14:cNvPr>
              <p14:cNvContentPartPr/>
              <p14:nvPr/>
            </p14:nvContentPartPr>
            <p14:xfrm>
              <a:off x="4446588" y="3154051"/>
              <a:ext cx="223200" cy="14040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272E4210-5DEB-4A11-A92E-3DF356E75D2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4437588" y="3145411"/>
                <a:ext cx="2408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D713357D-1959-46DE-B566-E8E974E27CD0}"/>
                  </a:ext>
                </a:extLst>
              </p14:cNvPr>
              <p14:cNvContentPartPr/>
              <p14:nvPr/>
            </p14:nvContentPartPr>
            <p14:xfrm>
              <a:off x="4760868" y="3084571"/>
              <a:ext cx="81000" cy="23004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D713357D-1959-46DE-B566-E8E974E27CD0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4752228" y="3075571"/>
                <a:ext cx="9864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3AE9FC01-76DD-40E7-B6FB-54E6AE459889}"/>
                  </a:ext>
                </a:extLst>
              </p14:cNvPr>
              <p14:cNvContentPartPr/>
              <p14:nvPr/>
            </p14:nvContentPartPr>
            <p14:xfrm>
              <a:off x="4892628" y="3087451"/>
              <a:ext cx="103680" cy="26172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3AE9FC01-76DD-40E7-B6FB-54E6AE459889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4883988" y="3078811"/>
                <a:ext cx="12132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98641352-87AD-43C6-B9EA-8B63436A9418}"/>
                  </a:ext>
                </a:extLst>
              </p14:cNvPr>
              <p14:cNvContentPartPr/>
              <p14:nvPr/>
            </p14:nvContentPartPr>
            <p14:xfrm>
              <a:off x="5072268" y="3168811"/>
              <a:ext cx="179640" cy="2736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98641352-87AD-43C6-B9EA-8B63436A9418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5063268" y="3159811"/>
                <a:ext cx="1972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A5223F6A-0ED5-4BE1-9548-F92BDFE12476}"/>
                  </a:ext>
                </a:extLst>
              </p14:cNvPr>
              <p14:cNvContentPartPr/>
              <p14:nvPr/>
            </p14:nvContentPartPr>
            <p14:xfrm>
              <a:off x="5146068" y="3088531"/>
              <a:ext cx="27000" cy="22824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A5223F6A-0ED5-4BE1-9548-F92BDFE12476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5137428" y="3079891"/>
                <a:ext cx="4464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8C57F224-C243-4780-B100-86CB8667B66E}"/>
                  </a:ext>
                </a:extLst>
              </p14:cNvPr>
              <p14:cNvContentPartPr/>
              <p14:nvPr/>
            </p14:nvContentPartPr>
            <p14:xfrm>
              <a:off x="526188" y="3851731"/>
              <a:ext cx="360" cy="1908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8C57F224-C243-4780-B100-86CB8667B66E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517188" y="3842731"/>
                <a:ext cx="180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8A2573EB-F209-4293-86BB-55009BFC1094}"/>
                  </a:ext>
                </a:extLst>
              </p14:cNvPr>
              <p14:cNvContentPartPr/>
              <p14:nvPr/>
            </p14:nvContentPartPr>
            <p14:xfrm>
              <a:off x="844428" y="3699091"/>
              <a:ext cx="14040" cy="16416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8A2573EB-F209-4293-86BB-55009BFC1094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835428" y="3690451"/>
                <a:ext cx="316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0807A917-932F-4B40-ABF2-186FF814F90C}"/>
                  </a:ext>
                </a:extLst>
              </p14:cNvPr>
              <p14:cNvContentPartPr/>
              <p14:nvPr/>
            </p14:nvContentPartPr>
            <p14:xfrm>
              <a:off x="910308" y="3667411"/>
              <a:ext cx="201600" cy="19368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0807A917-932F-4B40-ABF2-186FF814F90C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901668" y="3658771"/>
                <a:ext cx="2192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1E2AD149-3160-45F0-8BA1-929BA06762D1}"/>
                  </a:ext>
                </a:extLst>
              </p14:cNvPr>
              <p14:cNvContentPartPr/>
              <p14:nvPr/>
            </p14:nvContentPartPr>
            <p14:xfrm>
              <a:off x="1065468" y="3644371"/>
              <a:ext cx="45360" cy="37620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1E2AD149-3160-45F0-8BA1-929BA06762D1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1056828" y="3635731"/>
                <a:ext cx="6300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10D9CA56-6D2E-422F-B84D-62D61CE3E9B1}"/>
                  </a:ext>
                </a:extLst>
              </p14:cNvPr>
              <p14:cNvContentPartPr/>
              <p14:nvPr/>
            </p14:nvContentPartPr>
            <p14:xfrm>
              <a:off x="1346268" y="3579211"/>
              <a:ext cx="461520" cy="26784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10D9CA56-6D2E-422F-B84D-62D61CE3E9B1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1337268" y="3570211"/>
                <a:ext cx="47916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1590B548-9341-42B3-9AE9-1B6EF10F947F}"/>
                  </a:ext>
                </a:extLst>
              </p14:cNvPr>
              <p14:cNvContentPartPr/>
              <p14:nvPr/>
            </p14:nvContentPartPr>
            <p14:xfrm>
              <a:off x="1607268" y="3523771"/>
              <a:ext cx="51120" cy="12852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1590B548-9341-42B3-9AE9-1B6EF10F947F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1598268" y="3515131"/>
                <a:ext cx="687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51A4FB1A-536C-41C0-ADD2-80A63885F964}"/>
                  </a:ext>
                </a:extLst>
              </p14:cNvPr>
              <p14:cNvContentPartPr/>
              <p14:nvPr/>
            </p14:nvContentPartPr>
            <p14:xfrm>
              <a:off x="2172828" y="3555091"/>
              <a:ext cx="268920" cy="30024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51A4FB1A-536C-41C0-ADD2-80A63885F964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2164188" y="3546091"/>
                <a:ext cx="2865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295E5148-C1B3-4CF7-B232-8CA426388ADA}"/>
                  </a:ext>
                </a:extLst>
              </p14:cNvPr>
              <p14:cNvContentPartPr/>
              <p14:nvPr/>
            </p14:nvContentPartPr>
            <p14:xfrm>
              <a:off x="2434548" y="3698731"/>
              <a:ext cx="174960" cy="15084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295E5148-C1B3-4CF7-B232-8CA426388ADA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2425908" y="3689731"/>
                <a:ext cx="1926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5DA36472-1BE7-4487-BD2C-AB38E135B989}"/>
                  </a:ext>
                </a:extLst>
              </p14:cNvPr>
              <p14:cNvContentPartPr/>
              <p14:nvPr/>
            </p14:nvContentPartPr>
            <p14:xfrm>
              <a:off x="2470548" y="3524851"/>
              <a:ext cx="54720" cy="9000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5DA36472-1BE7-4487-BD2C-AB38E135B989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2461548" y="3515851"/>
                <a:ext cx="723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C790BF02-F1DD-4D8D-97E1-20B36929156B}"/>
                  </a:ext>
                </a:extLst>
              </p14:cNvPr>
              <p14:cNvContentPartPr/>
              <p14:nvPr/>
            </p14:nvContentPartPr>
            <p14:xfrm>
              <a:off x="2925228" y="3592531"/>
              <a:ext cx="147240" cy="28548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C790BF02-F1DD-4D8D-97E1-20B36929156B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2916588" y="3583531"/>
                <a:ext cx="16488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DB20284C-F289-447A-BFD9-1A5ECFC1D746}"/>
                  </a:ext>
                </a:extLst>
              </p14:cNvPr>
              <p14:cNvContentPartPr/>
              <p14:nvPr/>
            </p14:nvContentPartPr>
            <p14:xfrm>
              <a:off x="2914788" y="3677851"/>
              <a:ext cx="290880" cy="17208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DB20284C-F289-447A-BFD9-1A5ECFC1D746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2906148" y="3669211"/>
                <a:ext cx="3085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BA0F1F9A-5452-4171-813C-91664AF7BD2B}"/>
                  </a:ext>
                </a:extLst>
              </p14:cNvPr>
              <p14:cNvContentPartPr/>
              <p14:nvPr/>
            </p14:nvContentPartPr>
            <p14:xfrm>
              <a:off x="3170748" y="3932011"/>
              <a:ext cx="360" cy="36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BA0F1F9A-5452-4171-813C-91664AF7BD2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161748" y="39230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D343F8F9-7282-492A-AFD8-09BFBE70C209}"/>
                  </a:ext>
                </a:extLst>
              </p14:cNvPr>
              <p14:cNvContentPartPr/>
              <p14:nvPr/>
            </p14:nvContentPartPr>
            <p14:xfrm>
              <a:off x="3531828" y="3689731"/>
              <a:ext cx="339480" cy="15768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D343F8F9-7282-492A-AFD8-09BFBE70C209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3522828" y="3681091"/>
                <a:ext cx="35712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8647AA78-6D3A-4C81-8B45-BCCA16A5F184}"/>
                  </a:ext>
                </a:extLst>
              </p14:cNvPr>
              <p14:cNvContentPartPr/>
              <p14:nvPr/>
            </p14:nvContentPartPr>
            <p14:xfrm>
              <a:off x="3974988" y="3608011"/>
              <a:ext cx="20160" cy="24084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8647AA78-6D3A-4C81-8B45-BCCA16A5F184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3966348" y="3599371"/>
                <a:ext cx="378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E36DA165-57CC-44CE-AE0B-82735E79FD4B}"/>
                  </a:ext>
                </a:extLst>
              </p14:cNvPr>
              <p14:cNvContentPartPr/>
              <p14:nvPr/>
            </p14:nvContentPartPr>
            <p14:xfrm>
              <a:off x="3964548" y="3689371"/>
              <a:ext cx="186840" cy="3780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E36DA165-57CC-44CE-AE0B-82735E79FD4B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3955908" y="3680371"/>
                <a:ext cx="2044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7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39B511EE-8D22-41D2-9B61-254EDFF86031}"/>
                  </a:ext>
                </a:extLst>
              </p14:cNvPr>
              <p14:cNvContentPartPr/>
              <p14:nvPr/>
            </p14:nvContentPartPr>
            <p14:xfrm>
              <a:off x="3780588" y="3561211"/>
              <a:ext cx="146160" cy="40320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39B511EE-8D22-41D2-9B61-254EDFF86031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3771588" y="3552571"/>
                <a:ext cx="16380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4A4E9323-9C8C-477E-BE82-BBAE598BC27F}"/>
                  </a:ext>
                </a:extLst>
              </p14:cNvPr>
              <p14:cNvContentPartPr/>
              <p14:nvPr/>
            </p14:nvContentPartPr>
            <p14:xfrm>
              <a:off x="4348668" y="3566611"/>
              <a:ext cx="27000" cy="31788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4A4E9323-9C8C-477E-BE82-BBAE598BC27F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4340028" y="3557611"/>
                <a:ext cx="446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6453824E-02DB-440D-9550-4668DE950086}"/>
                  </a:ext>
                </a:extLst>
              </p14:cNvPr>
              <p14:cNvContentPartPr/>
              <p14:nvPr/>
            </p14:nvContentPartPr>
            <p14:xfrm>
              <a:off x="4241028" y="3725731"/>
              <a:ext cx="229680" cy="4716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6453824E-02DB-440D-9550-4668DE950086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4232388" y="3717091"/>
                <a:ext cx="2473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F944D15C-10A2-4F79-B9C7-5DC782E44796}"/>
                  </a:ext>
                </a:extLst>
              </p14:cNvPr>
              <p14:cNvContentPartPr/>
              <p14:nvPr/>
            </p14:nvContentPartPr>
            <p14:xfrm>
              <a:off x="4511028" y="3705211"/>
              <a:ext cx="275400" cy="16020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F944D15C-10A2-4F79-B9C7-5DC782E44796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4502028" y="3696211"/>
                <a:ext cx="2930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53DB47E0-090E-47E7-8CFB-CD0970142357}"/>
                  </a:ext>
                </a:extLst>
              </p14:cNvPr>
              <p14:cNvContentPartPr/>
              <p14:nvPr/>
            </p14:nvContentPartPr>
            <p14:xfrm>
              <a:off x="4739988" y="3659131"/>
              <a:ext cx="122040" cy="20016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53DB47E0-090E-47E7-8CFB-CD0970142357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4731348" y="3650131"/>
                <a:ext cx="1396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C6D1EFA6-30C5-4222-A16D-010E18744F48}"/>
                  </a:ext>
                </a:extLst>
              </p14:cNvPr>
              <p14:cNvContentPartPr/>
              <p14:nvPr/>
            </p14:nvContentPartPr>
            <p14:xfrm>
              <a:off x="4712268" y="3569491"/>
              <a:ext cx="187920" cy="3888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C6D1EFA6-30C5-4222-A16D-010E18744F48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4703268" y="3560851"/>
                <a:ext cx="20556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9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4BE8B42B-3F56-4EC8-96F9-472AF8D6654B}"/>
                  </a:ext>
                </a:extLst>
              </p14:cNvPr>
              <p14:cNvContentPartPr/>
              <p14:nvPr/>
            </p14:nvContentPartPr>
            <p14:xfrm>
              <a:off x="5050668" y="3746971"/>
              <a:ext cx="134640" cy="11988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4BE8B42B-3F56-4EC8-96F9-472AF8D6654B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5042028" y="3737971"/>
                <a:ext cx="1522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1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2A4DC231-7C21-4349-A6B4-4842AA7FAA04}"/>
                  </a:ext>
                </a:extLst>
              </p14:cNvPr>
              <p14:cNvContentPartPr/>
              <p14:nvPr/>
            </p14:nvContentPartPr>
            <p14:xfrm>
              <a:off x="5133468" y="3535291"/>
              <a:ext cx="114840" cy="21276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2A4DC231-7C21-4349-A6B4-4842AA7FAA04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5124828" y="3526291"/>
                <a:ext cx="1324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3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017FAAC7-9D9D-48D7-8447-14D144AD05FA}"/>
                  </a:ext>
                </a:extLst>
              </p14:cNvPr>
              <p14:cNvContentPartPr/>
              <p14:nvPr/>
            </p14:nvContentPartPr>
            <p14:xfrm>
              <a:off x="5493468" y="3671371"/>
              <a:ext cx="369720" cy="15120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017FAAC7-9D9D-48D7-8447-14D144AD05FA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5484468" y="3662371"/>
                <a:ext cx="3873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5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57BFE4C3-3C5B-4D14-A1D1-2EC21E544CD4}"/>
                  </a:ext>
                </a:extLst>
              </p14:cNvPr>
              <p14:cNvContentPartPr/>
              <p14:nvPr/>
            </p14:nvContentPartPr>
            <p14:xfrm>
              <a:off x="5855628" y="3645451"/>
              <a:ext cx="8640" cy="12744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57BFE4C3-3C5B-4D14-A1D1-2EC21E544CD4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5846988" y="3636811"/>
                <a:ext cx="262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7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0780F1F3-6502-4154-8F18-6823B06BB59C}"/>
                  </a:ext>
                </a:extLst>
              </p14:cNvPr>
              <p14:cNvContentPartPr/>
              <p14:nvPr/>
            </p14:nvContentPartPr>
            <p14:xfrm>
              <a:off x="5914668" y="3417571"/>
              <a:ext cx="111600" cy="41688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0780F1F3-6502-4154-8F18-6823B06BB59C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5906028" y="3408931"/>
                <a:ext cx="12924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9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C92FAE58-2D1B-48FC-B60A-073ED5C97A1F}"/>
                  </a:ext>
                </a:extLst>
              </p14:cNvPr>
              <p14:cNvContentPartPr/>
              <p14:nvPr/>
            </p14:nvContentPartPr>
            <p14:xfrm>
              <a:off x="6357108" y="3578851"/>
              <a:ext cx="432360" cy="29232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C92FAE58-2D1B-48FC-B60A-073ED5C97A1F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6348108" y="3570211"/>
                <a:ext cx="45000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1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4CB94D3A-0DF1-4D64-AE6D-E6B3ACE76A45}"/>
                  </a:ext>
                </a:extLst>
              </p14:cNvPr>
              <p14:cNvContentPartPr/>
              <p14:nvPr/>
            </p14:nvContentPartPr>
            <p14:xfrm>
              <a:off x="7358988" y="3615571"/>
              <a:ext cx="37440" cy="21996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4CB94D3A-0DF1-4D64-AE6D-E6B3ACE76A45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7350348" y="3606571"/>
                <a:ext cx="550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3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14D99C8D-4AAB-4409-B069-7614818464F8}"/>
                  </a:ext>
                </a:extLst>
              </p14:cNvPr>
              <p14:cNvContentPartPr/>
              <p14:nvPr/>
            </p14:nvContentPartPr>
            <p14:xfrm>
              <a:off x="7245588" y="3549691"/>
              <a:ext cx="468000" cy="26496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14D99C8D-4AAB-4409-B069-7614818464F8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7236948" y="3541051"/>
                <a:ext cx="4856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5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27C97084-7AB7-497F-B13E-90995A439CE2}"/>
                  </a:ext>
                </a:extLst>
              </p14:cNvPr>
              <p14:cNvContentPartPr/>
              <p14:nvPr/>
            </p14:nvContentPartPr>
            <p14:xfrm>
              <a:off x="7631148" y="3545731"/>
              <a:ext cx="203040" cy="4104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27C97084-7AB7-497F-B13E-90995A439CE2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7622148" y="3536731"/>
                <a:ext cx="2206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7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A10B4659-AEA3-4AC9-B2D3-8DAC60CE13FB}"/>
                  </a:ext>
                </a:extLst>
              </p14:cNvPr>
              <p14:cNvContentPartPr/>
              <p14:nvPr/>
            </p14:nvContentPartPr>
            <p14:xfrm>
              <a:off x="966468" y="4056931"/>
              <a:ext cx="29880" cy="27504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A10B4659-AEA3-4AC9-B2D3-8DAC60CE13FB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957828" y="4047931"/>
                <a:ext cx="4752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9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8F1AB266-89EF-4565-9724-3E84F8209034}"/>
                  </a:ext>
                </a:extLst>
              </p14:cNvPr>
              <p14:cNvContentPartPr/>
              <p14:nvPr/>
            </p14:nvContentPartPr>
            <p14:xfrm>
              <a:off x="820308" y="4151611"/>
              <a:ext cx="191160" cy="7416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8F1AB266-89EF-4565-9724-3E84F8209034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811308" y="4142611"/>
                <a:ext cx="20880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1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FAB34FA2-2744-41C5-9133-245D5B73CD01}"/>
                  </a:ext>
                </a:extLst>
              </p14:cNvPr>
              <p14:cNvContentPartPr/>
              <p14:nvPr/>
            </p14:nvContentPartPr>
            <p14:xfrm>
              <a:off x="1089588" y="4045411"/>
              <a:ext cx="214560" cy="30096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FAB34FA2-2744-41C5-9133-245D5B73CD01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1080948" y="4036411"/>
                <a:ext cx="23220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3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50FED2FE-C89A-471E-830A-A630C86727E8}"/>
                  </a:ext>
                </a:extLst>
              </p14:cNvPr>
              <p14:cNvContentPartPr/>
              <p14:nvPr/>
            </p14:nvContentPartPr>
            <p14:xfrm>
              <a:off x="1141788" y="4067371"/>
              <a:ext cx="225000" cy="5256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50FED2FE-C89A-471E-830A-A630C86727E8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1133148" y="4058371"/>
                <a:ext cx="24264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5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B7467420-5779-42F6-AD4C-9E25380D6552}"/>
                  </a:ext>
                </a:extLst>
              </p14:cNvPr>
              <p14:cNvContentPartPr/>
              <p14:nvPr/>
            </p14:nvContentPartPr>
            <p14:xfrm>
              <a:off x="1491348" y="4029571"/>
              <a:ext cx="205200" cy="25632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B7467420-5779-42F6-AD4C-9E25380D6552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1482708" y="4020931"/>
                <a:ext cx="22284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7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731432EB-8563-4B8A-A23C-AD62E03B9072}"/>
                  </a:ext>
                </a:extLst>
              </p14:cNvPr>
              <p14:cNvContentPartPr/>
              <p14:nvPr/>
            </p14:nvContentPartPr>
            <p14:xfrm>
              <a:off x="1724988" y="4122451"/>
              <a:ext cx="353520" cy="39708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731432EB-8563-4B8A-A23C-AD62E03B9072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1716348" y="4113451"/>
                <a:ext cx="37116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9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9A02A598-F7B7-46AF-9C24-7D462BC3F473}"/>
                  </a:ext>
                </a:extLst>
              </p14:cNvPr>
              <p14:cNvContentPartPr/>
              <p14:nvPr/>
            </p14:nvContentPartPr>
            <p14:xfrm>
              <a:off x="2440308" y="4037131"/>
              <a:ext cx="315000" cy="28764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9A02A598-F7B7-46AF-9C24-7D462BC3F473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2431668" y="4028131"/>
                <a:ext cx="33264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1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E003B46D-3429-418C-9C07-EC09CE5BF265}"/>
                  </a:ext>
                </a:extLst>
              </p14:cNvPr>
              <p14:cNvContentPartPr/>
              <p14:nvPr/>
            </p14:nvContentPartPr>
            <p14:xfrm>
              <a:off x="2531748" y="4044331"/>
              <a:ext cx="186840" cy="1800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E003B46D-3429-418C-9C07-EC09CE5BF265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2523108" y="4035331"/>
                <a:ext cx="20448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3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32B99B07-AE63-4318-B78E-25EDD7BBD5CE}"/>
                  </a:ext>
                </a:extLst>
              </p14:cNvPr>
              <p14:cNvContentPartPr/>
              <p14:nvPr/>
            </p14:nvContentPartPr>
            <p14:xfrm>
              <a:off x="3136908" y="4090771"/>
              <a:ext cx="384840" cy="25560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32B99B07-AE63-4318-B78E-25EDD7BBD5CE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3128268" y="4082131"/>
                <a:ext cx="4024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5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6B8A5A04-25B2-49F6-A597-BB777718CABB}"/>
                  </a:ext>
                </a:extLst>
              </p14:cNvPr>
              <p14:cNvContentPartPr/>
              <p14:nvPr/>
            </p14:nvContentPartPr>
            <p14:xfrm>
              <a:off x="3321228" y="4001491"/>
              <a:ext cx="360" cy="36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6B8A5A04-25B2-49F6-A597-BB777718CAB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312228" y="399285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6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1599F417-82F4-4282-AA50-A4AEEF861398}"/>
                  </a:ext>
                </a:extLst>
              </p14:cNvPr>
              <p14:cNvContentPartPr/>
              <p14:nvPr/>
            </p14:nvContentPartPr>
            <p14:xfrm>
              <a:off x="3936828" y="4007251"/>
              <a:ext cx="526320" cy="28764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1599F417-82F4-4282-AA50-A4AEEF861398}"/>
                  </a:ext>
                </a:extLst>
              </p:cNvPr>
              <p:cNvPicPr/>
              <p:nvPr/>
            </p:nvPicPr>
            <p:blipFill>
              <a:blip r:embed="rId467"/>
              <a:stretch>
                <a:fillRect/>
              </a:stretch>
            </p:blipFill>
            <p:spPr>
              <a:xfrm>
                <a:off x="3927828" y="3998251"/>
                <a:ext cx="5439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8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08770B8A-769B-4959-B38C-39068B3C5800}"/>
                  </a:ext>
                </a:extLst>
              </p14:cNvPr>
              <p14:cNvContentPartPr/>
              <p14:nvPr/>
            </p14:nvContentPartPr>
            <p14:xfrm>
              <a:off x="4336068" y="4136851"/>
              <a:ext cx="226080" cy="10332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08770B8A-769B-4959-B38C-39068B3C5800}"/>
                  </a:ext>
                </a:extLst>
              </p:cNvPr>
              <p:cNvPicPr/>
              <p:nvPr/>
            </p:nvPicPr>
            <p:blipFill>
              <a:blip r:embed="rId469"/>
              <a:stretch>
                <a:fillRect/>
              </a:stretch>
            </p:blipFill>
            <p:spPr>
              <a:xfrm>
                <a:off x="4327428" y="4128211"/>
                <a:ext cx="24372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0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80266CE1-14FE-42FD-89D5-3C3D4B8FA46A}"/>
                  </a:ext>
                </a:extLst>
              </p14:cNvPr>
              <p14:cNvContentPartPr/>
              <p14:nvPr/>
            </p14:nvContentPartPr>
            <p14:xfrm>
              <a:off x="4423908" y="3864331"/>
              <a:ext cx="134640" cy="24912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80266CE1-14FE-42FD-89D5-3C3D4B8FA46A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4415268" y="3855331"/>
                <a:ext cx="1522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2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A447D982-0253-412B-9E08-CE9C51274E9F}"/>
                  </a:ext>
                </a:extLst>
              </p14:cNvPr>
              <p14:cNvContentPartPr/>
              <p14:nvPr/>
            </p14:nvContentPartPr>
            <p14:xfrm>
              <a:off x="4966788" y="4142251"/>
              <a:ext cx="98640" cy="13140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A447D982-0253-412B-9E08-CE9C51274E9F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4958148" y="4133251"/>
                <a:ext cx="11628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4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259F7469-22E0-44A7-AC7C-10D27FEFB382}"/>
                  </a:ext>
                </a:extLst>
              </p14:cNvPr>
              <p14:cNvContentPartPr/>
              <p14:nvPr/>
            </p14:nvContentPartPr>
            <p14:xfrm>
              <a:off x="5054628" y="4033891"/>
              <a:ext cx="36360" cy="25956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259F7469-22E0-44A7-AC7C-10D27FEFB382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5045988" y="4025251"/>
                <a:ext cx="5400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6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460D1659-66E1-48AC-BE7C-828D2015DAA3}"/>
                  </a:ext>
                </a:extLst>
              </p14:cNvPr>
              <p14:cNvContentPartPr/>
              <p14:nvPr/>
            </p14:nvContentPartPr>
            <p14:xfrm>
              <a:off x="4923948" y="4133971"/>
              <a:ext cx="691200" cy="16020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460D1659-66E1-48AC-BE7C-828D2015DAA3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4915308" y="4125331"/>
                <a:ext cx="7088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8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057F6427-4F70-4E94-BE77-1AE56594D5EA}"/>
                  </a:ext>
                </a:extLst>
              </p14:cNvPr>
              <p14:cNvContentPartPr/>
              <p14:nvPr/>
            </p14:nvContentPartPr>
            <p14:xfrm>
              <a:off x="5415708" y="4016251"/>
              <a:ext cx="63000" cy="15120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057F6427-4F70-4E94-BE77-1AE56594D5EA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5407068" y="4007251"/>
                <a:ext cx="806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0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B84348D0-ECDC-438F-AAAD-93C92330E185}"/>
                  </a:ext>
                </a:extLst>
              </p14:cNvPr>
              <p14:cNvContentPartPr/>
              <p14:nvPr/>
            </p14:nvContentPartPr>
            <p14:xfrm>
              <a:off x="5266668" y="4050451"/>
              <a:ext cx="79200" cy="26784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B84348D0-ECDC-438F-AAAD-93C92330E185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5257668" y="4041811"/>
                <a:ext cx="9684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8E5342AE-5024-4FA8-AA6E-BF9EE9A05929}"/>
                  </a:ext>
                </a:extLst>
              </p14:cNvPr>
              <p14:cNvContentPartPr/>
              <p14:nvPr/>
            </p14:nvContentPartPr>
            <p14:xfrm>
              <a:off x="5810628" y="4067371"/>
              <a:ext cx="132840" cy="20844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8E5342AE-5024-4FA8-AA6E-BF9EE9A05929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5801628" y="4058371"/>
                <a:ext cx="1504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DE5AAAC8-EBD1-4AE6-8FC9-18FC24ECF0A6}"/>
                  </a:ext>
                </a:extLst>
              </p14:cNvPr>
              <p14:cNvContentPartPr/>
              <p14:nvPr/>
            </p14:nvContentPartPr>
            <p14:xfrm>
              <a:off x="5961108" y="4105891"/>
              <a:ext cx="216720" cy="15444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DE5AAAC8-EBD1-4AE6-8FC9-18FC24ECF0A6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5952108" y="4096891"/>
                <a:ext cx="23436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1FE40056-A19A-4F30-A23C-E6437E3512E6}"/>
                  </a:ext>
                </a:extLst>
              </p14:cNvPr>
              <p14:cNvContentPartPr/>
              <p14:nvPr/>
            </p14:nvContentPartPr>
            <p14:xfrm>
              <a:off x="6438828" y="3970531"/>
              <a:ext cx="165960" cy="30852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1FE40056-A19A-4F30-A23C-E6437E3512E6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6429828" y="3961531"/>
                <a:ext cx="18360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8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63CE5312-718D-4DAB-AA91-D0CA1A5BCC7F}"/>
                  </a:ext>
                </a:extLst>
              </p14:cNvPr>
              <p14:cNvContentPartPr/>
              <p14:nvPr/>
            </p14:nvContentPartPr>
            <p14:xfrm>
              <a:off x="6570948" y="4033891"/>
              <a:ext cx="333720" cy="6372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63CE5312-718D-4DAB-AA91-D0CA1A5BCC7F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6561948" y="4025251"/>
                <a:ext cx="351360" cy="8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7" name="Group 356">
            <a:extLst>
              <a:ext uri="{FF2B5EF4-FFF2-40B4-BE49-F238E27FC236}">
                <a16:creationId xmlns:a16="http://schemas.microsoft.com/office/drawing/2014/main" id="{D90F0186-AA79-4732-886C-FE3FEC76EE40}"/>
              </a:ext>
            </a:extLst>
          </p:cNvPr>
          <p:cNvGrpSpPr/>
          <p:nvPr/>
        </p:nvGrpSpPr>
        <p:grpSpPr>
          <a:xfrm>
            <a:off x="693948" y="4641211"/>
            <a:ext cx="2899440" cy="720000"/>
            <a:chOff x="693948" y="4641211"/>
            <a:chExt cx="2899440" cy="72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E98941BD-6AC3-4D53-8277-3048ECC25ABE}"/>
                    </a:ext>
                  </a:extLst>
                </p14:cNvPr>
                <p14:cNvContentPartPr/>
                <p14:nvPr/>
              </p14:nvContentPartPr>
              <p14:xfrm>
                <a:off x="693948" y="4684411"/>
                <a:ext cx="313920" cy="60840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E98941BD-6AC3-4D53-8277-3048ECC25ABE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685308" y="4675411"/>
                  <a:ext cx="33156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69E2051E-EADB-435B-AEB6-F594C4375BF0}"/>
                    </a:ext>
                  </a:extLst>
                </p14:cNvPr>
                <p14:cNvContentPartPr/>
                <p14:nvPr/>
              </p14:nvContentPartPr>
              <p14:xfrm>
                <a:off x="923268" y="5050891"/>
                <a:ext cx="105840" cy="2955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69E2051E-EADB-435B-AEB6-F594C4375BF0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914268" y="5042251"/>
                  <a:ext cx="1234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ADB50EBA-520D-4B9F-970A-A3814F209649}"/>
                    </a:ext>
                  </a:extLst>
                </p14:cNvPr>
                <p14:cNvContentPartPr/>
                <p14:nvPr/>
              </p14:nvContentPartPr>
              <p14:xfrm>
                <a:off x="1065108" y="5130091"/>
                <a:ext cx="234360" cy="2311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ADB50EBA-520D-4B9F-970A-A3814F209649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056468" y="5121451"/>
                  <a:ext cx="2520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5A815EE1-8DAC-46B1-A3A5-A4831D1B6DF2}"/>
                    </a:ext>
                  </a:extLst>
                </p14:cNvPr>
                <p14:cNvContentPartPr/>
                <p14:nvPr/>
              </p14:nvContentPartPr>
              <p14:xfrm>
                <a:off x="1338708" y="4871971"/>
                <a:ext cx="150840" cy="1692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5A815EE1-8DAC-46B1-A3A5-A4831D1B6DF2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329708" y="4862971"/>
                  <a:ext cx="1684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E80C6086-722E-46F3-92A6-4939276FF9BB}"/>
                    </a:ext>
                  </a:extLst>
                </p14:cNvPr>
                <p14:cNvContentPartPr/>
                <p14:nvPr/>
              </p14:nvContentPartPr>
              <p14:xfrm>
                <a:off x="1366428" y="4972771"/>
                <a:ext cx="145080" cy="64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E80C6086-722E-46F3-92A6-4939276FF9BB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357428" y="4964131"/>
                  <a:ext cx="1627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16AD9050-091D-49D6-BE46-22A37BF1DC5E}"/>
                    </a:ext>
                  </a:extLst>
                </p14:cNvPr>
                <p14:cNvContentPartPr/>
                <p14:nvPr/>
              </p14:nvContentPartPr>
              <p14:xfrm>
                <a:off x="1618788" y="4847851"/>
                <a:ext cx="151920" cy="367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16AD9050-091D-49D6-BE46-22A37BF1DC5E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609788" y="4839211"/>
                  <a:ext cx="1695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038F0777-41B4-48A2-94EE-018354677487}"/>
                    </a:ext>
                  </a:extLst>
                </p14:cNvPr>
                <p14:cNvContentPartPr/>
                <p14:nvPr/>
              </p14:nvContentPartPr>
              <p14:xfrm>
                <a:off x="1848828" y="4670371"/>
                <a:ext cx="193680" cy="2696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038F0777-41B4-48A2-94EE-018354677487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839828" y="4661371"/>
                  <a:ext cx="2113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BD8EDA6E-474C-4616-9A3A-F6C906EBB8BA}"/>
                    </a:ext>
                  </a:extLst>
                </p14:cNvPr>
                <p14:cNvContentPartPr/>
                <p14:nvPr/>
              </p14:nvContentPartPr>
              <p14:xfrm>
                <a:off x="2100108" y="4678291"/>
                <a:ext cx="106920" cy="3178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BD8EDA6E-474C-4616-9A3A-F6C906EBB8BA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2091468" y="4669651"/>
                  <a:ext cx="1245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7F3025B0-24DA-44C6-94BD-3FEA7AD554AD}"/>
                    </a:ext>
                  </a:extLst>
                </p14:cNvPr>
                <p14:cNvContentPartPr/>
                <p14:nvPr/>
              </p14:nvContentPartPr>
              <p14:xfrm>
                <a:off x="2060868" y="4774051"/>
                <a:ext cx="201600" cy="30024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7F3025B0-24DA-44C6-94BD-3FEA7AD554AD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2051868" y="4765411"/>
                  <a:ext cx="2192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9BB36A0E-648D-4F9D-A656-FDAD0E97A1EA}"/>
                    </a:ext>
                  </a:extLst>
                </p14:cNvPr>
                <p14:cNvContentPartPr/>
                <p14:nvPr/>
              </p14:nvContentPartPr>
              <p14:xfrm>
                <a:off x="2340588" y="4641211"/>
                <a:ext cx="169560" cy="26748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9BB36A0E-648D-4F9D-A656-FDAD0E97A1EA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2331588" y="4632211"/>
                  <a:ext cx="1872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83A21541-BBA9-4EBC-B724-0DDD15FC4EAC}"/>
                    </a:ext>
                  </a:extLst>
                </p14:cNvPr>
                <p14:cNvContentPartPr/>
                <p14:nvPr/>
              </p14:nvContentPartPr>
              <p14:xfrm>
                <a:off x="2514828" y="4641931"/>
                <a:ext cx="218880" cy="33300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83A21541-BBA9-4EBC-B724-0DDD15FC4EAC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2505828" y="4632931"/>
                  <a:ext cx="236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536CE1CC-38BC-44C9-BB11-BDF2A4F49DE6}"/>
                    </a:ext>
                  </a:extLst>
                </p14:cNvPr>
                <p14:cNvContentPartPr/>
                <p14:nvPr/>
              </p14:nvContentPartPr>
              <p14:xfrm>
                <a:off x="2793468" y="4704571"/>
                <a:ext cx="181080" cy="22284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536CE1CC-38BC-44C9-BB11-BDF2A4F49DE6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2784468" y="4695571"/>
                  <a:ext cx="1987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1F97F21D-3822-4DCB-A8DA-15120092DDA4}"/>
                    </a:ext>
                  </a:extLst>
                </p14:cNvPr>
                <p14:cNvContentPartPr/>
                <p14:nvPr/>
              </p14:nvContentPartPr>
              <p14:xfrm>
                <a:off x="2995068" y="4728331"/>
                <a:ext cx="260280" cy="18864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1F97F21D-3822-4DCB-A8DA-15120092DDA4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2986068" y="4719331"/>
                  <a:ext cx="2779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679ED6E5-445A-446A-ABDE-63343BE8EFCF}"/>
                    </a:ext>
                  </a:extLst>
                </p14:cNvPr>
                <p14:cNvContentPartPr/>
                <p14:nvPr/>
              </p14:nvContentPartPr>
              <p14:xfrm>
                <a:off x="3359028" y="4702051"/>
                <a:ext cx="92160" cy="2430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679ED6E5-445A-446A-ABDE-63343BE8EFCF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3350388" y="4693051"/>
                  <a:ext cx="1098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4461729B-F9AF-4B28-A1F7-EF7CBD45CCC7}"/>
                    </a:ext>
                  </a:extLst>
                </p14:cNvPr>
                <p14:cNvContentPartPr/>
                <p14:nvPr/>
              </p14:nvContentPartPr>
              <p14:xfrm>
                <a:off x="3445068" y="4673251"/>
                <a:ext cx="148320" cy="33948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4461729B-F9AF-4B28-A1F7-EF7CBD45CCC7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3436068" y="4664611"/>
                  <a:ext cx="165960" cy="35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78832D5D-0A11-4A46-88AE-4B5955629AA6}"/>
              </a:ext>
            </a:extLst>
          </p:cNvPr>
          <p:cNvGrpSpPr/>
          <p:nvPr/>
        </p:nvGrpSpPr>
        <p:grpSpPr>
          <a:xfrm>
            <a:off x="3801468" y="4628251"/>
            <a:ext cx="1721160" cy="408600"/>
            <a:chOff x="3801468" y="4628251"/>
            <a:chExt cx="1721160" cy="40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7710BEF6-4834-467F-9D99-0B8E6F787A39}"/>
                    </a:ext>
                  </a:extLst>
                </p14:cNvPr>
                <p14:cNvContentPartPr/>
                <p14:nvPr/>
              </p14:nvContentPartPr>
              <p14:xfrm>
                <a:off x="3801468" y="4831291"/>
                <a:ext cx="141480" cy="1476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7710BEF6-4834-467F-9D99-0B8E6F787A39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3792468" y="4822651"/>
                  <a:ext cx="1591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5AFEDF7B-BA83-43ED-ABD0-8F00517A1C9D}"/>
                    </a:ext>
                  </a:extLst>
                </p14:cNvPr>
                <p14:cNvContentPartPr/>
                <p14:nvPr/>
              </p14:nvContentPartPr>
              <p14:xfrm>
                <a:off x="3815148" y="4764691"/>
                <a:ext cx="53640" cy="27216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5AFEDF7B-BA83-43ED-ABD0-8F00517A1C9D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3806508" y="4756051"/>
                  <a:ext cx="712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259E45E2-B243-40BC-A516-090F657157C7}"/>
                    </a:ext>
                  </a:extLst>
                </p14:cNvPr>
                <p14:cNvContentPartPr/>
                <p14:nvPr/>
              </p14:nvContentPartPr>
              <p14:xfrm>
                <a:off x="4044468" y="4681531"/>
                <a:ext cx="226080" cy="24192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259E45E2-B243-40BC-A516-090F657157C7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4035468" y="4672531"/>
                  <a:ext cx="2437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9830E14F-D242-4583-BC37-41F74AFF8434}"/>
                    </a:ext>
                  </a:extLst>
                </p14:cNvPr>
                <p14:cNvContentPartPr/>
                <p14:nvPr/>
              </p14:nvContentPartPr>
              <p14:xfrm>
                <a:off x="4342908" y="4896811"/>
                <a:ext cx="54720" cy="11268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9830E14F-D242-4583-BC37-41F74AFF8434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4334268" y="4888171"/>
                  <a:ext cx="723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97C97020-CE0C-4D04-8E50-BC3D3DC61677}"/>
                    </a:ext>
                  </a:extLst>
                </p14:cNvPr>
                <p14:cNvContentPartPr/>
                <p14:nvPr/>
              </p14:nvContentPartPr>
              <p14:xfrm>
                <a:off x="4478268" y="4687651"/>
                <a:ext cx="169200" cy="25128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97C97020-CE0C-4D04-8E50-BC3D3DC61677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4469628" y="4679011"/>
                  <a:ext cx="1868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44CD67C5-898C-4E90-B190-8EB3B784C8DF}"/>
                    </a:ext>
                  </a:extLst>
                </p14:cNvPr>
                <p14:cNvContentPartPr/>
                <p14:nvPr/>
              </p14:nvContentPartPr>
              <p14:xfrm>
                <a:off x="4640268" y="4676131"/>
                <a:ext cx="114120" cy="22932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44CD67C5-898C-4E90-B190-8EB3B784C8DF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4631268" y="4667491"/>
                  <a:ext cx="1317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D827E602-A270-41B6-97D2-7DF0E38A9F3B}"/>
                    </a:ext>
                  </a:extLst>
                </p14:cNvPr>
                <p14:cNvContentPartPr/>
                <p14:nvPr/>
              </p14:nvContentPartPr>
              <p14:xfrm>
                <a:off x="4801548" y="4632571"/>
                <a:ext cx="105480" cy="30024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D827E602-A270-41B6-97D2-7DF0E38A9F3B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4792548" y="4623931"/>
                  <a:ext cx="1231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3C8D0815-B027-4DF9-9F7A-25F79134A40E}"/>
                    </a:ext>
                  </a:extLst>
                </p14:cNvPr>
                <p14:cNvContentPartPr/>
                <p14:nvPr/>
              </p14:nvContentPartPr>
              <p14:xfrm>
                <a:off x="4932948" y="4673251"/>
                <a:ext cx="220680" cy="36360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3C8D0815-B027-4DF9-9F7A-25F79134A40E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4924308" y="4664251"/>
                  <a:ext cx="23832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15A34800-771D-4CEE-80F6-F39B39066AB7}"/>
                    </a:ext>
                  </a:extLst>
                </p14:cNvPr>
                <p14:cNvContentPartPr/>
                <p14:nvPr/>
              </p14:nvContentPartPr>
              <p14:xfrm>
                <a:off x="5156508" y="4628251"/>
                <a:ext cx="179640" cy="36000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15A34800-771D-4CEE-80F6-F39B39066AB7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5147868" y="4619611"/>
                  <a:ext cx="1972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94DC2945-1212-4FE4-9066-AA0F9D0C68DB}"/>
                    </a:ext>
                  </a:extLst>
                </p14:cNvPr>
                <p14:cNvContentPartPr/>
                <p14:nvPr/>
              </p14:nvContentPartPr>
              <p14:xfrm>
                <a:off x="5398068" y="4666051"/>
                <a:ext cx="124560" cy="26244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94DC2945-1212-4FE4-9066-AA0F9D0C68DB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5389428" y="4657051"/>
                  <a:ext cx="1422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B4B332DB-9A7A-4499-9DAD-0600CC34A93D}"/>
              </a:ext>
            </a:extLst>
          </p:cNvPr>
          <p:cNvGrpSpPr/>
          <p:nvPr/>
        </p:nvGrpSpPr>
        <p:grpSpPr>
          <a:xfrm>
            <a:off x="5550348" y="4537891"/>
            <a:ext cx="1239840" cy="397080"/>
            <a:chOff x="5550348" y="4537891"/>
            <a:chExt cx="123984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B2F9430E-D098-4790-A444-586DD860C8FE}"/>
                    </a:ext>
                  </a:extLst>
                </p14:cNvPr>
                <p14:cNvContentPartPr/>
                <p14:nvPr/>
              </p14:nvContentPartPr>
              <p14:xfrm>
                <a:off x="5550348" y="4662811"/>
                <a:ext cx="165600" cy="26892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B2F9430E-D098-4790-A444-586DD860C8FE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5541708" y="4653811"/>
                  <a:ext cx="1832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0A755E8B-655D-4B28-AE48-38A1708720A2}"/>
                    </a:ext>
                  </a:extLst>
                </p14:cNvPr>
                <p14:cNvContentPartPr/>
                <p14:nvPr/>
              </p14:nvContentPartPr>
              <p14:xfrm>
                <a:off x="5690028" y="4656331"/>
                <a:ext cx="189360" cy="21744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0A755E8B-655D-4B28-AE48-38A1708720A2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5681028" y="4647331"/>
                  <a:ext cx="2070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3B6485F2-BBD8-4170-90B9-898B7281A1F8}"/>
                    </a:ext>
                  </a:extLst>
                </p14:cNvPr>
                <p14:cNvContentPartPr/>
                <p14:nvPr/>
              </p14:nvContentPartPr>
              <p14:xfrm>
                <a:off x="5933028" y="4622131"/>
                <a:ext cx="120240" cy="31284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3B6485F2-BBD8-4170-90B9-898B7281A1F8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5924388" y="4613131"/>
                  <a:ext cx="1378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CF73B2A2-EB13-4C70-92AC-3AF5CF758547}"/>
                    </a:ext>
                  </a:extLst>
                </p14:cNvPr>
                <p14:cNvContentPartPr/>
                <p14:nvPr/>
              </p14:nvContentPartPr>
              <p14:xfrm>
                <a:off x="5903148" y="4715731"/>
                <a:ext cx="220320" cy="9936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CF73B2A2-EB13-4C70-92AC-3AF5CF758547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5894148" y="4707091"/>
                  <a:ext cx="2379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86FBAE10-560F-4A85-ACF0-B41A2ABEE9CE}"/>
                    </a:ext>
                  </a:extLst>
                </p14:cNvPr>
                <p14:cNvContentPartPr/>
                <p14:nvPr/>
              </p14:nvContentPartPr>
              <p14:xfrm>
                <a:off x="6136788" y="4810411"/>
                <a:ext cx="52560" cy="3348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86FBAE10-560F-4A85-ACF0-B41A2ABEE9CE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6127788" y="4801771"/>
                  <a:ext cx="702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8174F3AA-A0F6-4561-B3B7-EE0F0B1D0728}"/>
                    </a:ext>
                  </a:extLst>
                </p14:cNvPr>
                <p14:cNvContentPartPr/>
                <p14:nvPr/>
              </p14:nvContentPartPr>
              <p14:xfrm>
                <a:off x="6302748" y="4537891"/>
                <a:ext cx="487440" cy="35028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8174F3AA-A0F6-4561-B3B7-EE0F0B1D0728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6293748" y="4528891"/>
                  <a:ext cx="505080" cy="36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2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51427FD2-E96E-4CC0-B70F-411BF52FF96C}"/>
                  </a:ext>
                </a:extLst>
              </p14:cNvPr>
              <p14:cNvContentPartPr/>
              <p14:nvPr/>
            </p14:nvContentPartPr>
            <p14:xfrm>
              <a:off x="1417548" y="5580811"/>
              <a:ext cx="198000" cy="360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51427FD2-E96E-4CC0-B70F-411BF52FF96C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1408548" y="5572171"/>
                <a:ext cx="2156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4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3E2A618C-3B89-41A1-AF4B-12A7091122E8}"/>
                  </a:ext>
                </a:extLst>
              </p14:cNvPr>
              <p14:cNvContentPartPr/>
              <p14:nvPr/>
            </p14:nvContentPartPr>
            <p14:xfrm>
              <a:off x="1464708" y="5703571"/>
              <a:ext cx="115920" cy="468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3E2A618C-3B89-41A1-AF4B-12A7091122E8}"/>
                  </a:ext>
                </a:extLst>
              </p:cNvPr>
              <p:cNvPicPr/>
              <p:nvPr/>
            </p:nvPicPr>
            <p:blipFill>
              <a:blip r:embed="rId555"/>
              <a:stretch>
                <a:fillRect/>
              </a:stretch>
            </p:blipFill>
            <p:spPr>
              <a:xfrm>
                <a:off x="1456068" y="5694931"/>
                <a:ext cx="133560" cy="2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6" name="Group 395">
            <a:extLst>
              <a:ext uri="{FF2B5EF4-FFF2-40B4-BE49-F238E27FC236}">
                <a16:creationId xmlns:a16="http://schemas.microsoft.com/office/drawing/2014/main" id="{5DA8A729-C62B-4081-A860-AA6916A827DD}"/>
              </a:ext>
            </a:extLst>
          </p:cNvPr>
          <p:cNvGrpSpPr/>
          <p:nvPr/>
        </p:nvGrpSpPr>
        <p:grpSpPr>
          <a:xfrm>
            <a:off x="1776108" y="5343571"/>
            <a:ext cx="2142360" cy="501120"/>
            <a:chOff x="1776108" y="5343571"/>
            <a:chExt cx="2142360" cy="50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412254B0-2716-4511-96C1-62559A2CEA80}"/>
                    </a:ext>
                  </a:extLst>
                </p14:cNvPr>
                <p14:cNvContentPartPr/>
                <p14:nvPr/>
              </p14:nvContentPartPr>
              <p14:xfrm>
                <a:off x="1785468" y="5414851"/>
                <a:ext cx="155520" cy="32544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412254B0-2716-4511-96C1-62559A2CEA80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1776468" y="5406211"/>
                  <a:ext cx="1731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670260D4-75D2-4AA6-9445-850430CCD4C7}"/>
                    </a:ext>
                  </a:extLst>
                </p14:cNvPr>
                <p14:cNvContentPartPr/>
                <p14:nvPr/>
              </p14:nvContentPartPr>
              <p14:xfrm>
                <a:off x="1776108" y="5572531"/>
                <a:ext cx="195840" cy="9000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670260D4-75D2-4AA6-9445-850430CCD4C7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1767108" y="5563891"/>
                  <a:ext cx="2134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342F9967-C575-41E7-B801-280EE1E9A3D0}"/>
                    </a:ext>
                  </a:extLst>
                </p14:cNvPr>
                <p14:cNvContentPartPr/>
                <p14:nvPr/>
              </p14:nvContentPartPr>
              <p14:xfrm>
                <a:off x="2052948" y="5433931"/>
                <a:ext cx="97920" cy="27468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342F9967-C575-41E7-B801-280EE1E9A3D0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043948" y="5425291"/>
                  <a:ext cx="1155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6CE8C0B7-3EBF-4D7E-AED9-118C3E87A44E}"/>
                    </a:ext>
                  </a:extLst>
                </p14:cNvPr>
                <p14:cNvContentPartPr/>
                <p14:nvPr/>
              </p14:nvContentPartPr>
              <p14:xfrm>
                <a:off x="2235468" y="5399011"/>
                <a:ext cx="87120" cy="32904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6CE8C0B7-3EBF-4D7E-AED9-118C3E87A44E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2226828" y="5390371"/>
                  <a:ext cx="1047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1C5643CC-D985-4152-90A1-A7CE6661C9F3}"/>
                    </a:ext>
                  </a:extLst>
                </p14:cNvPr>
                <p14:cNvContentPartPr/>
                <p14:nvPr/>
              </p14:nvContentPartPr>
              <p14:xfrm>
                <a:off x="2337348" y="5620411"/>
                <a:ext cx="70920" cy="22428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1C5643CC-D985-4152-90A1-A7CE6661C9F3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2328708" y="5611771"/>
                  <a:ext cx="885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D7694E0F-694E-49D7-8AE3-CA4AE9FC01E1}"/>
                    </a:ext>
                  </a:extLst>
                </p14:cNvPr>
                <p14:cNvContentPartPr/>
                <p14:nvPr/>
              </p14:nvContentPartPr>
              <p14:xfrm>
                <a:off x="2496108" y="5426731"/>
                <a:ext cx="69840" cy="28008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D7694E0F-694E-49D7-8AE3-CA4AE9FC01E1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2487108" y="5418091"/>
                  <a:ext cx="874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08491DD8-78FF-47AC-99C6-C49A2C7FCB05}"/>
                    </a:ext>
                  </a:extLst>
                </p14:cNvPr>
                <p14:cNvContentPartPr/>
                <p14:nvPr/>
              </p14:nvContentPartPr>
              <p14:xfrm>
                <a:off x="2664228" y="5436091"/>
                <a:ext cx="187200" cy="25272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08491DD8-78FF-47AC-99C6-C49A2C7FCB05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2655588" y="5427451"/>
                  <a:ext cx="2048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188B3BD4-1F91-4508-9A9C-659AE3AEC855}"/>
                    </a:ext>
                  </a:extLst>
                </p14:cNvPr>
                <p14:cNvContentPartPr/>
                <p14:nvPr/>
              </p14:nvContentPartPr>
              <p14:xfrm>
                <a:off x="2830548" y="5375971"/>
                <a:ext cx="145080" cy="31392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188B3BD4-1F91-4508-9A9C-659AE3AEC855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2821548" y="5366971"/>
                  <a:ext cx="1627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82BBEABF-13F9-4EB0-9C32-DDF0DC94336F}"/>
                    </a:ext>
                  </a:extLst>
                </p14:cNvPr>
                <p14:cNvContentPartPr/>
                <p14:nvPr/>
              </p14:nvContentPartPr>
              <p14:xfrm>
                <a:off x="3053748" y="5417011"/>
                <a:ext cx="106920" cy="31392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82BBEABF-13F9-4EB0-9C32-DDF0DC94336F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3045108" y="5408371"/>
                  <a:ext cx="1245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AB03CD80-0AD4-4AD0-BC05-51A0AE731986}"/>
                    </a:ext>
                  </a:extLst>
                </p14:cNvPr>
                <p14:cNvContentPartPr/>
                <p14:nvPr/>
              </p14:nvContentPartPr>
              <p14:xfrm>
                <a:off x="2983188" y="5526811"/>
                <a:ext cx="212040" cy="8784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AB03CD80-0AD4-4AD0-BC05-51A0AE731986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2974188" y="5517811"/>
                  <a:ext cx="2296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C47BD942-9EF7-4C89-AC34-9D15C6CF8E82}"/>
                    </a:ext>
                  </a:extLst>
                </p14:cNvPr>
                <p14:cNvContentPartPr/>
                <p14:nvPr/>
              </p14:nvContentPartPr>
              <p14:xfrm>
                <a:off x="3248868" y="5426731"/>
                <a:ext cx="95400" cy="25956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C47BD942-9EF7-4C89-AC34-9D15C6CF8E82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3239868" y="5417731"/>
                  <a:ext cx="1130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FC2A5BDB-76A0-44BB-9C9C-B060F214446D}"/>
                    </a:ext>
                  </a:extLst>
                </p14:cNvPr>
                <p14:cNvContentPartPr/>
                <p14:nvPr/>
              </p14:nvContentPartPr>
              <p14:xfrm>
                <a:off x="3424188" y="5422771"/>
                <a:ext cx="108720" cy="33876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FC2A5BDB-76A0-44BB-9C9C-B060F214446D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3415188" y="5413771"/>
                  <a:ext cx="1263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CBC3119D-D0B4-46F6-9983-71B48D2727CD}"/>
                    </a:ext>
                  </a:extLst>
                </p14:cNvPr>
                <p14:cNvContentPartPr/>
                <p14:nvPr/>
              </p14:nvContentPartPr>
              <p14:xfrm>
                <a:off x="3399708" y="5343571"/>
                <a:ext cx="401040" cy="37944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CBC3119D-D0B4-46F6-9983-71B48D2727CD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3391068" y="5334571"/>
                  <a:ext cx="41868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51A58A48-A791-402F-B6F7-72718AB473E6}"/>
                    </a:ext>
                  </a:extLst>
                </p14:cNvPr>
                <p14:cNvContentPartPr/>
                <p14:nvPr/>
              </p14:nvContentPartPr>
              <p14:xfrm>
                <a:off x="3857988" y="5696371"/>
                <a:ext cx="60480" cy="648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51A58A48-A791-402F-B6F7-72718AB473E6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3849348" y="5687731"/>
                  <a:ext cx="7812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03334114-54AA-4564-8F76-972CAE2957E0}"/>
              </a:ext>
            </a:extLst>
          </p:cNvPr>
          <p:cNvGrpSpPr/>
          <p:nvPr/>
        </p:nvGrpSpPr>
        <p:grpSpPr>
          <a:xfrm>
            <a:off x="5366028" y="3007891"/>
            <a:ext cx="2067480" cy="420480"/>
            <a:chOff x="5366028" y="3007891"/>
            <a:chExt cx="2067480" cy="42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485F42CE-5698-45F6-88F5-2B37F87D6EC7}"/>
                    </a:ext>
                  </a:extLst>
                </p14:cNvPr>
                <p14:cNvContentPartPr/>
                <p14:nvPr/>
              </p14:nvContentPartPr>
              <p14:xfrm>
                <a:off x="5366028" y="3026251"/>
                <a:ext cx="93960" cy="2365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485F42CE-5698-45F6-88F5-2B37F87D6EC7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5357388" y="3017611"/>
                  <a:ext cx="1116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51E71249-12E7-4938-8B54-5EC49C2E0DB8}"/>
                    </a:ext>
                  </a:extLst>
                </p14:cNvPr>
                <p14:cNvContentPartPr/>
                <p14:nvPr/>
              </p14:nvContentPartPr>
              <p14:xfrm>
                <a:off x="5454228" y="3258451"/>
                <a:ext cx="60480" cy="1699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51E71249-12E7-4938-8B54-5EC49C2E0DB8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5445228" y="3249451"/>
                  <a:ext cx="781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B0396754-6F81-4F8D-85C7-C87CD9A482B7}"/>
                    </a:ext>
                  </a:extLst>
                </p14:cNvPr>
                <p14:cNvContentPartPr/>
                <p14:nvPr/>
              </p14:nvContentPartPr>
              <p14:xfrm>
                <a:off x="5615148" y="3007891"/>
                <a:ext cx="121680" cy="2372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B0396754-6F81-4F8D-85C7-C87CD9A482B7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5606148" y="2998891"/>
                  <a:ext cx="1393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58B04F57-363D-484A-AF9F-5BA79E908362}"/>
                    </a:ext>
                  </a:extLst>
                </p14:cNvPr>
                <p14:cNvContentPartPr/>
                <p14:nvPr/>
              </p14:nvContentPartPr>
              <p14:xfrm>
                <a:off x="5773548" y="3044971"/>
                <a:ext cx="75600" cy="220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58B04F57-363D-484A-AF9F-5BA79E908362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5764548" y="3035971"/>
                  <a:ext cx="932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A1BE0DFE-9AD3-4742-9630-F7EB09C3B6DD}"/>
                    </a:ext>
                  </a:extLst>
                </p14:cNvPr>
                <p14:cNvContentPartPr/>
                <p14:nvPr/>
              </p14:nvContentPartPr>
              <p14:xfrm>
                <a:off x="5894148" y="3025531"/>
                <a:ext cx="299880" cy="2491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A1BE0DFE-9AD3-4742-9630-F7EB09C3B6DD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5885148" y="3016531"/>
                  <a:ext cx="3175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83FE9EA1-76F5-40D3-8DFC-0EF012658A65}"/>
                    </a:ext>
                  </a:extLst>
                </p14:cNvPr>
                <p14:cNvContentPartPr/>
                <p14:nvPr/>
              </p14:nvContentPartPr>
              <p14:xfrm>
                <a:off x="6115908" y="3096811"/>
                <a:ext cx="42120" cy="2563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83FE9EA1-76F5-40D3-8DFC-0EF012658A65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6107268" y="3088171"/>
                  <a:ext cx="597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F4FAF65-E050-4EB2-9DC1-190B8A62E03A}"/>
                    </a:ext>
                  </a:extLst>
                </p14:cNvPr>
                <p14:cNvContentPartPr/>
                <p14:nvPr/>
              </p14:nvContentPartPr>
              <p14:xfrm>
                <a:off x="6163428" y="3076291"/>
                <a:ext cx="117360" cy="2689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F4FAF65-E050-4EB2-9DC1-190B8A62E03A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6154788" y="3067291"/>
                  <a:ext cx="1350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60128AA0-3C61-4AE9-9AF0-8642D929B4BC}"/>
                    </a:ext>
                  </a:extLst>
                </p14:cNvPr>
                <p14:cNvContentPartPr/>
                <p14:nvPr/>
              </p14:nvContentPartPr>
              <p14:xfrm>
                <a:off x="6353148" y="3055411"/>
                <a:ext cx="92880" cy="2440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60128AA0-3C61-4AE9-9AF0-8642D929B4BC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6344508" y="3046411"/>
                  <a:ext cx="110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2AED37B1-445D-4E9E-8ADD-489240B20FBC}"/>
                    </a:ext>
                  </a:extLst>
                </p14:cNvPr>
                <p14:cNvContentPartPr/>
                <p14:nvPr/>
              </p14:nvContentPartPr>
              <p14:xfrm>
                <a:off x="6480588" y="3061891"/>
                <a:ext cx="165960" cy="2340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2AED37B1-445D-4E9E-8ADD-489240B20FBC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6471948" y="3053251"/>
                  <a:ext cx="1836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4F2AF7FB-FC17-4F33-BA58-73A56903FCE1}"/>
                    </a:ext>
                  </a:extLst>
                </p14:cNvPr>
                <p14:cNvContentPartPr/>
                <p14:nvPr/>
              </p14:nvContentPartPr>
              <p14:xfrm>
                <a:off x="6662388" y="3051451"/>
                <a:ext cx="145080" cy="1951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4F2AF7FB-FC17-4F33-BA58-73A56903FCE1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6653388" y="3042811"/>
                  <a:ext cx="1627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33BE6C7-9EA8-4AAE-87ED-961D3808D3FD}"/>
                    </a:ext>
                  </a:extLst>
                </p14:cNvPr>
                <p14:cNvContentPartPr/>
                <p14:nvPr/>
              </p14:nvContentPartPr>
              <p14:xfrm>
                <a:off x="6863628" y="3047851"/>
                <a:ext cx="84960" cy="2908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33BE6C7-9EA8-4AAE-87ED-961D3808D3FD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6854988" y="3039211"/>
                  <a:ext cx="1026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0FA4F8D-9116-4D9C-B7FD-53F425BFEBB1}"/>
                    </a:ext>
                  </a:extLst>
                </p14:cNvPr>
                <p14:cNvContentPartPr/>
                <p14:nvPr/>
              </p14:nvContentPartPr>
              <p14:xfrm>
                <a:off x="6812868" y="3120931"/>
                <a:ext cx="208800" cy="1126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0FA4F8D-9116-4D9C-B7FD-53F425BFEBB1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6803868" y="3111931"/>
                  <a:ext cx="2264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E374568-F418-4E90-91DA-ECDCD6536BA8}"/>
                    </a:ext>
                  </a:extLst>
                </p14:cNvPr>
                <p14:cNvContentPartPr/>
                <p14:nvPr/>
              </p14:nvContentPartPr>
              <p14:xfrm>
                <a:off x="7072068" y="3047131"/>
                <a:ext cx="245520" cy="2426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E374568-F418-4E90-91DA-ECDCD6536BA8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7063428" y="3038131"/>
                  <a:ext cx="2631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7A8829F4-9C2B-4148-B1BF-0530DEDAF20E}"/>
                    </a:ext>
                  </a:extLst>
                </p14:cNvPr>
                <p14:cNvContentPartPr/>
                <p14:nvPr/>
              </p14:nvContentPartPr>
              <p14:xfrm>
                <a:off x="7391388" y="3178171"/>
                <a:ext cx="42120" cy="306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7A8829F4-9C2B-4148-B1BF-0530DEDAF20E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7382748" y="3169171"/>
                  <a:ext cx="59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F00D483F-06EE-4DA6-8CEB-306A20DA10CB}"/>
                    </a:ext>
                  </a:extLst>
                </p14:cNvPr>
                <p14:cNvContentPartPr/>
                <p14:nvPr/>
              </p14:nvContentPartPr>
              <p14:xfrm>
                <a:off x="6958668" y="3263131"/>
                <a:ext cx="63360" cy="4356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F00D483F-06EE-4DA6-8CEB-306A20DA10CB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6949668" y="3254131"/>
                  <a:ext cx="8100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1EB79AEC-6D4E-464F-B0F2-8F71141C30E0}"/>
              </a:ext>
            </a:extLst>
          </p:cNvPr>
          <p:cNvGrpSpPr/>
          <p:nvPr/>
        </p:nvGrpSpPr>
        <p:grpSpPr>
          <a:xfrm>
            <a:off x="9051708" y="5802931"/>
            <a:ext cx="1731960" cy="735120"/>
            <a:chOff x="9051708" y="5802931"/>
            <a:chExt cx="1731960" cy="73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58E991B2-9A4B-469D-9AAC-D16E4626B4C1}"/>
                    </a:ext>
                  </a:extLst>
                </p14:cNvPr>
                <p14:cNvContentPartPr/>
                <p14:nvPr/>
              </p14:nvContentPartPr>
              <p14:xfrm>
                <a:off x="9051708" y="5927491"/>
                <a:ext cx="141840" cy="20664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58E991B2-9A4B-469D-9AAC-D16E4626B4C1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9043068" y="5918851"/>
                  <a:ext cx="1594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F45CE859-79F6-44DF-9F8A-1D380B5485B7}"/>
                    </a:ext>
                  </a:extLst>
                </p14:cNvPr>
                <p14:cNvContentPartPr/>
                <p14:nvPr/>
              </p14:nvContentPartPr>
              <p14:xfrm>
                <a:off x="9283548" y="6011011"/>
                <a:ext cx="114840" cy="8064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F45CE859-79F6-44DF-9F8A-1D380B5485B7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9274908" y="6002011"/>
                  <a:ext cx="132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67510306-3EC4-4797-A4F9-3F15A5065A7C}"/>
                    </a:ext>
                  </a:extLst>
                </p14:cNvPr>
                <p14:cNvContentPartPr/>
                <p14:nvPr/>
              </p14:nvContentPartPr>
              <p14:xfrm>
                <a:off x="9613668" y="5893291"/>
                <a:ext cx="979560" cy="28764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67510306-3EC4-4797-A4F9-3F15A5065A7C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9604668" y="5884291"/>
                  <a:ext cx="9972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ACBDC17D-F89F-4F7E-A842-ABEBDA795DD2}"/>
                    </a:ext>
                  </a:extLst>
                </p14:cNvPr>
                <p14:cNvContentPartPr/>
                <p14:nvPr/>
              </p14:nvContentPartPr>
              <p14:xfrm>
                <a:off x="9689988" y="5802931"/>
                <a:ext cx="863640" cy="29052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ACBDC17D-F89F-4F7E-A842-ABEBDA795DD2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9680988" y="5793931"/>
                  <a:ext cx="8812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6DF9C483-569C-482E-A081-FEC0D8AD8DE6}"/>
                    </a:ext>
                  </a:extLst>
                </p14:cNvPr>
                <p14:cNvContentPartPr/>
                <p14:nvPr/>
              </p14:nvContentPartPr>
              <p14:xfrm>
                <a:off x="9075468" y="6207571"/>
                <a:ext cx="106560" cy="33048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6DF9C483-569C-482E-A081-FEC0D8AD8DE6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9066468" y="6198571"/>
                  <a:ext cx="1242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28BD98FA-0C00-409A-8046-AA0DD4946093}"/>
                    </a:ext>
                  </a:extLst>
                </p14:cNvPr>
                <p14:cNvContentPartPr/>
                <p14:nvPr/>
              </p14:nvContentPartPr>
              <p14:xfrm>
                <a:off x="9302268" y="6391891"/>
                <a:ext cx="120600" cy="12960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28BD98FA-0C00-409A-8046-AA0DD4946093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9293268" y="6382891"/>
                  <a:ext cx="1382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691D9E03-B0FE-4FFD-B3BB-8CC71CF46709}"/>
                    </a:ext>
                  </a:extLst>
                </p14:cNvPr>
                <p14:cNvContentPartPr/>
                <p14:nvPr/>
              </p14:nvContentPartPr>
              <p14:xfrm>
                <a:off x="9796188" y="6280651"/>
                <a:ext cx="987480" cy="2509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691D9E03-B0FE-4FFD-B3BB-8CC71CF46709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9787548" y="6271651"/>
                  <a:ext cx="10051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F578C7BE-FBD3-4C69-8DEC-9748CB2FD0A3}"/>
                    </a:ext>
                  </a:extLst>
                </p14:cNvPr>
                <p14:cNvContentPartPr/>
                <p14:nvPr/>
              </p14:nvContentPartPr>
              <p14:xfrm>
                <a:off x="9810588" y="6155011"/>
                <a:ext cx="960120" cy="25488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F578C7BE-FBD3-4C69-8DEC-9748CB2FD0A3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9801948" y="6146371"/>
                  <a:ext cx="9777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A13F6DCA-0417-40F3-86B4-0ADAD3890F74}"/>
                    </a:ext>
                  </a:extLst>
                </p14:cNvPr>
                <p14:cNvContentPartPr/>
                <p14:nvPr/>
              </p14:nvContentPartPr>
              <p14:xfrm>
                <a:off x="9885468" y="5896171"/>
                <a:ext cx="10800" cy="16092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A13F6DCA-0417-40F3-86B4-0ADAD3890F74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9876828" y="5887531"/>
                  <a:ext cx="284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E7EA28A6-8FB6-4AC7-A4BE-6273EDA155AC}"/>
                    </a:ext>
                  </a:extLst>
                </p14:cNvPr>
                <p14:cNvContentPartPr/>
                <p14:nvPr/>
              </p14:nvContentPartPr>
              <p14:xfrm>
                <a:off x="9891228" y="5869171"/>
                <a:ext cx="135360" cy="21168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E7EA28A6-8FB6-4AC7-A4BE-6273EDA155AC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9882588" y="5860531"/>
                  <a:ext cx="1530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BE251813-44C1-4A82-A17F-3D4CDF0E3950}"/>
                    </a:ext>
                  </a:extLst>
                </p14:cNvPr>
                <p14:cNvContentPartPr/>
                <p14:nvPr/>
              </p14:nvContentPartPr>
              <p14:xfrm>
                <a:off x="10076988" y="6229531"/>
                <a:ext cx="109800" cy="19836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BE251813-44C1-4A82-A17F-3D4CDF0E3950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10067988" y="6220531"/>
                  <a:ext cx="1274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41B38377-16C5-455D-AD98-0568F4228F6D}"/>
                    </a:ext>
                  </a:extLst>
                </p14:cNvPr>
                <p14:cNvContentPartPr/>
                <p14:nvPr/>
              </p14:nvContentPartPr>
              <p14:xfrm>
                <a:off x="10239708" y="6201451"/>
                <a:ext cx="97560" cy="19728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41B38377-16C5-455D-AD98-0568F4228F6D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10230708" y="6192451"/>
                  <a:ext cx="1152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15DE2127-0419-4956-A704-9614D35A8048}"/>
                    </a:ext>
                  </a:extLst>
                </p14:cNvPr>
                <p14:cNvContentPartPr/>
                <p14:nvPr/>
              </p14:nvContentPartPr>
              <p14:xfrm>
                <a:off x="10033788" y="6303331"/>
                <a:ext cx="250200" cy="4716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15DE2127-0419-4956-A704-9614D35A8048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10024788" y="6294691"/>
                  <a:ext cx="26784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58D85E7B-9DE6-4462-AE2D-D0827672627E}"/>
              </a:ext>
            </a:extLst>
          </p:cNvPr>
          <p:cNvGrpSpPr/>
          <p:nvPr/>
        </p:nvGrpSpPr>
        <p:grpSpPr>
          <a:xfrm>
            <a:off x="8845788" y="3786211"/>
            <a:ext cx="2948760" cy="1873080"/>
            <a:chOff x="8845788" y="3786211"/>
            <a:chExt cx="2948760" cy="187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6AB42C5-AC6E-430E-8A6F-5132DBABCA28}"/>
                    </a:ext>
                  </a:extLst>
                </p14:cNvPr>
                <p14:cNvContentPartPr/>
                <p14:nvPr/>
              </p14:nvContentPartPr>
              <p14:xfrm>
                <a:off x="10554348" y="4079611"/>
                <a:ext cx="14400" cy="180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6AB42C5-AC6E-430E-8A6F-5132DBABCA28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10545708" y="4070971"/>
                  <a:ext cx="320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5FB71C1-BC63-423E-9B0A-5DDE341963BC}"/>
                    </a:ext>
                  </a:extLst>
                </p14:cNvPr>
                <p14:cNvContentPartPr/>
                <p14:nvPr/>
              </p14:nvContentPartPr>
              <p14:xfrm>
                <a:off x="9929388" y="4956211"/>
                <a:ext cx="3960" cy="54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5FB71C1-BC63-423E-9B0A-5DDE341963BC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9920748" y="4947571"/>
                  <a:ext cx="216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5CBC6A4-8778-4C6D-B569-D4D66A1F6D7F}"/>
                    </a:ext>
                  </a:extLst>
                </p14:cNvPr>
                <p14:cNvContentPartPr/>
                <p14:nvPr/>
              </p14:nvContentPartPr>
              <p14:xfrm>
                <a:off x="10996788" y="3932011"/>
                <a:ext cx="140400" cy="3394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5CBC6A4-8778-4C6D-B569-D4D66A1F6D7F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10987788" y="3923011"/>
                  <a:ext cx="1580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1C2C7287-9BD2-40A7-9FA7-645165FED080}"/>
                    </a:ext>
                  </a:extLst>
                </p14:cNvPr>
                <p14:cNvContentPartPr/>
                <p14:nvPr/>
              </p14:nvContentPartPr>
              <p14:xfrm>
                <a:off x="11193348" y="3960091"/>
                <a:ext cx="58320" cy="421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1C2C7287-9BD2-40A7-9FA7-645165FED080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11184348" y="3951091"/>
                  <a:ext cx="759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46F79E27-F9F1-4509-B7F9-120545EB81F0}"/>
                    </a:ext>
                  </a:extLst>
                </p14:cNvPr>
                <p14:cNvContentPartPr/>
                <p14:nvPr/>
              </p14:nvContentPartPr>
              <p14:xfrm>
                <a:off x="11201268" y="3967291"/>
                <a:ext cx="163440" cy="1504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46F79E27-F9F1-4509-B7F9-120545EB81F0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11192628" y="3958291"/>
                  <a:ext cx="1810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362D0B41-A25A-4239-9301-ADCBBBEF5315}"/>
                    </a:ext>
                  </a:extLst>
                </p14:cNvPr>
                <p14:cNvContentPartPr/>
                <p14:nvPr/>
              </p14:nvContentPartPr>
              <p14:xfrm>
                <a:off x="11376228" y="3969451"/>
                <a:ext cx="221400" cy="1720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362D0B41-A25A-4239-9301-ADCBBBEF5315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11367228" y="3960451"/>
                  <a:ext cx="2390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9E73FDC4-2247-4AE9-9298-A3F1E7A59F13}"/>
                    </a:ext>
                  </a:extLst>
                </p14:cNvPr>
                <p14:cNvContentPartPr/>
                <p14:nvPr/>
              </p14:nvContentPartPr>
              <p14:xfrm>
                <a:off x="11623908" y="3786211"/>
                <a:ext cx="58680" cy="3438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9E73FDC4-2247-4AE9-9298-A3F1E7A59F13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11614908" y="3777211"/>
                  <a:ext cx="763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55E5B77-A7E2-4424-9889-A2A5C8957EDB}"/>
                    </a:ext>
                  </a:extLst>
                </p14:cNvPr>
                <p14:cNvContentPartPr/>
                <p14:nvPr/>
              </p14:nvContentPartPr>
              <p14:xfrm>
                <a:off x="10976988" y="4185811"/>
                <a:ext cx="817560" cy="1512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55E5B77-A7E2-4424-9889-A2A5C8957EDB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10967988" y="4177171"/>
                  <a:ext cx="8352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FE8FDFF-C21A-4029-BC77-FFB9EBD93774}"/>
                    </a:ext>
                  </a:extLst>
                </p14:cNvPr>
                <p14:cNvContentPartPr/>
                <p14:nvPr/>
              </p14:nvContentPartPr>
              <p14:xfrm>
                <a:off x="9927228" y="4078531"/>
                <a:ext cx="6120" cy="586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FE8FDFF-C21A-4029-BC77-FFB9EBD93774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9918228" y="4069891"/>
                  <a:ext cx="237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CE1D246-930A-4CCC-A4AB-1F68FD7D30BD}"/>
                    </a:ext>
                  </a:extLst>
                </p14:cNvPr>
                <p14:cNvContentPartPr/>
                <p14:nvPr/>
              </p14:nvContentPartPr>
              <p14:xfrm>
                <a:off x="9979068" y="4510531"/>
                <a:ext cx="5040" cy="147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CE1D246-930A-4CCC-A4AB-1F68FD7D30BD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9970428" y="4501891"/>
                  <a:ext cx="22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FA78C36D-3EF7-4A23-935F-4FD2CE2F7AF6}"/>
                    </a:ext>
                  </a:extLst>
                </p14:cNvPr>
                <p14:cNvContentPartPr/>
                <p14:nvPr/>
              </p14:nvContentPartPr>
              <p14:xfrm>
                <a:off x="10735068" y="4839571"/>
                <a:ext cx="210960" cy="5248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FA78C36D-3EF7-4A23-935F-4FD2CE2F7AF6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10726068" y="4830931"/>
                  <a:ext cx="22860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C3047DEE-19FA-4079-ADD1-9D8D136B729A}"/>
                    </a:ext>
                  </a:extLst>
                </p14:cNvPr>
                <p14:cNvContentPartPr/>
                <p14:nvPr/>
              </p14:nvContentPartPr>
              <p14:xfrm>
                <a:off x="10962948" y="4955131"/>
                <a:ext cx="201600" cy="1274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C3047DEE-19FA-4079-ADD1-9D8D136B729A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10954308" y="4946491"/>
                  <a:ext cx="2192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8BF1FF66-1C97-4BD0-8BCD-ECB81D2D5B00}"/>
                    </a:ext>
                  </a:extLst>
                </p14:cNvPr>
                <p14:cNvContentPartPr/>
                <p14:nvPr/>
              </p14:nvContentPartPr>
              <p14:xfrm>
                <a:off x="11177868" y="4881331"/>
                <a:ext cx="125640" cy="1767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8BF1FF66-1C97-4BD0-8BCD-ECB81D2D5B00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11169228" y="4872331"/>
                  <a:ext cx="1432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9E92732E-8034-44D6-A857-F9C72AED4154}"/>
                    </a:ext>
                  </a:extLst>
                </p14:cNvPr>
                <p14:cNvContentPartPr/>
                <p14:nvPr/>
              </p14:nvContentPartPr>
              <p14:xfrm>
                <a:off x="11336628" y="4874131"/>
                <a:ext cx="115920" cy="1486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9E92732E-8034-44D6-A857-F9C72AED4154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11327988" y="4865131"/>
                  <a:ext cx="1335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57B1D97-C691-425A-A34E-A8EF8FCB8363}"/>
                    </a:ext>
                  </a:extLst>
                </p14:cNvPr>
                <p14:cNvContentPartPr/>
                <p14:nvPr/>
              </p14:nvContentPartPr>
              <p14:xfrm>
                <a:off x="11481348" y="4809331"/>
                <a:ext cx="127800" cy="1846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57B1D97-C691-425A-A34E-A8EF8FCB8363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11472708" y="4800691"/>
                  <a:ext cx="1454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59F914C-52D7-4251-8AFC-3A1AA13830F2}"/>
                    </a:ext>
                  </a:extLst>
                </p14:cNvPr>
                <p14:cNvContentPartPr/>
                <p14:nvPr/>
              </p14:nvContentPartPr>
              <p14:xfrm>
                <a:off x="11660988" y="4573171"/>
                <a:ext cx="91080" cy="5187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59F914C-52D7-4251-8AFC-3A1AA13830F2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11651988" y="4564171"/>
                  <a:ext cx="10872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6208CFE6-02F9-41C4-9803-A065BB81D5D9}"/>
                    </a:ext>
                  </a:extLst>
                </p14:cNvPr>
                <p14:cNvContentPartPr/>
                <p14:nvPr/>
              </p14:nvContentPartPr>
              <p14:xfrm>
                <a:off x="9552108" y="5366971"/>
                <a:ext cx="112680" cy="29232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6208CFE6-02F9-41C4-9803-A065BB81D5D9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9543468" y="5357971"/>
                  <a:ext cx="1303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9989535B-4E2C-4A20-8B35-EFC9447A1216}"/>
                    </a:ext>
                  </a:extLst>
                </p14:cNvPr>
                <p14:cNvContentPartPr/>
                <p14:nvPr/>
              </p14:nvContentPartPr>
              <p14:xfrm>
                <a:off x="9804468" y="5441491"/>
                <a:ext cx="96480" cy="1800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9989535B-4E2C-4A20-8B35-EFC9447A1216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9795468" y="5432491"/>
                  <a:ext cx="1141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1E04856E-3204-448F-96E1-0ADFE6C5A8E2}"/>
                    </a:ext>
                  </a:extLst>
                </p14:cNvPr>
                <p14:cNvContentPartPr/>
                <p14:nvPr/>
              </p14:nvContentPartPr>
              <p14:xfrm>
                <a:off x="9790428" y="5494411"/>
                <a:ext cx="199440" cy="2736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1E04856E-3204-448F-96E1-0ADFE6C5A8E2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9781788" y="5485771"/>
                  <a:ext cx="2170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8F056A03-0BEA-4AE1-A578-94FED09E4717}"/>
                    </a:ext>
                  </a:extLst>
                </p14:cNvPr>
                <p14:cNvContentPartPr/>
                <p14:nvPr/>
              </p14:nvContentPartPr>
              <p14:xfrm>
                <a:off x="10118748" y="5385331"/>
                <a:ext cx="133920" cy="15444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8F056A03-0BEA-4AE1-A578-94FED09E4717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10110108" y="5376331"/>
                  <a:ext cx="1515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BCA13E18-5E5F-455E-914F-82EE500CE58F}"/>
                    </a:ext>
                  </a:extLst>
                </p14:cNvPr>
                <p14:cNvContentPartPr/>
                <p14:nvPr/>
              </p14:nvContentPartPr>
              <p14:xfrm>
                <a:off x="10328628" y="5377771"/>
                <a:ext cx="95400" cy="12420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BCA13E18-5E5F-455E-914F-82EE500CE58F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10319988" y="5369131"/>
                  <a:ext cx="1130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46DBA41F-1F83-4A80-B6FA-04046ACC1A4D}"/>
                    </a:ext>
                  </a:extLst>
                </p14:cNvPr>
                <p14:cNvContentPartPr/>
                <p14:nvPr/>
              </p14:nvContentPartPr>
              <p14:xfrm>
                <a:off x="10458228" y="5322691"/>
                <a:ext cx="154440" cy="14184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46DBA41F-1F83-4A80-B6FA-04046ACC1A4D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10449588" y="5314051"/>
                  <a:ext cx="1720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8B969396-FB50-48F6-AD00-1E71786B6361}"/>
                    </a:ext>
                  </a:extLst>
                </p14:cNvPr>
                <p14:cNvContentPartPr/>
                <p14:nvPr/>
              </p14:nvContentPartPr>
              <p14:xfrm>
                <a:off x="10700148" y="5158171"/>
                <a:ext cx="137880" cy="36144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8B969396-FB50-48F6-AD00-1E71786B6361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10691508" y="5149531"/>
                  <a:ext cx="1555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2D2ABED8-0C83-4BE8-9D62-C7A46E70804F}"/>
                    </a:ext>
                  </a:extLst>
                </p14:cNvPr>
                <p14:cNvContentPartPr/>
                <p14:nvPr/>
              </p14:nvContentPartPr>
              <p14:xfrm>
                <a:off x="11000028" y="5386051"/>
                <a:ext cx="30600" cy="13356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2D2ABED8-0C83-4BE8-9D62-C7A46E70804F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10991028" y="5377411"/>
                  <a:ext cx="48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77A75A19-D601-46FD-A6A1-6B90482FD91A}"/>
                    </a:ext>
                  </a:extLst>
                </p14:cNvPr>
                <p14:cNvContentPartPr/>
                <p14:nvPr/>
              </p14:nvContentPartPr>
              <p14:xfrm>
                <a:off x="11112348" y="5379931"/>
                <a:ext cx="215640" cy="12528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77A75A19-D601-46FD-A6A1-6B90482FD91A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11103348" y="5371291"/>
                  <a:ext cx="2332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B1C2A4B5-9694-4324-A5E2-074D15554F2F}"/>
                    </a:ext>
                  </a:extLst>
                </p14:cNvPr>
                <p14:cNvContentPartPr/>
                <p14:nvPr/>
              </p14:nvContentPartPr>
              <p14:xfrm>
                <a:off x="11351748" y="5221891"/>
                <a:ext cx="63000" cy="24516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B1C2A4B5-9694-4324-A5E2-074D15554F2F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11343108" y="5212891"/>
                  <a:ext cx="806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63F69D1D-C08C-4976-84BA-BCCEFC5DC53A}"/>
                    </a:ext>
                  </a:extLst>
                </p14:cNvPr>
                <p14:cNvContentPartPr/>
                <p14:nvPr/>
              </p14:nvContentPartPr>
              <p14:xfrm>
                <a:off x="8845788" y="4871971"/>
                <a:ext cx="173160" cy="17748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63F69D1D-C08C-4976-84BA-BCCEFC5DC53A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8837148" y="4862971"/>
                  <a:ext cx="1908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D15C6750-09F4-4AE8-92DD-FA31BED31DE6}"/>
                    </a:ext>
                  </a:extLst>
                </p14:cNvPr>
                <p14:cNvContentPartPr/>
                <p14:nvPr/>
              </p14:nvContentPartPr>
              <p14:xfrm>
                <a:off x="9063948" y="4933531"/>
                <a:ext cx="149760" cy="8784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D15C6750-09F4-4AE8-92DD-FA31BED31DE6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9054948" y="4924531"/>
                  <a:ext cx="1674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DF76394F-B532-4682-93EC-F5289C5C1CB8}"/>
                    </a:ext>
                  </a:extLst>
                </p14:cNvPr>
                <p14:cNvContentPartPr/>
                <p14:nvPr/>
              </p14:nvContentPartPr>
              <p14:xfrm>
                <a:off x="9346188" y="4734451"/>
                <a:ext cx="1681920" cy="37404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DF76394F-B532-4682-93EC-F5289C5C1CB8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9337188" y="4725811"/>
                  <a:ext cx="16995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8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9CD4D009-068D-4CF1-8F4F-896EA2C4905B}"/>
                    </a:ext>
                  </a:extLst>
                </p14:cNvPr>
                <p14:cNvContentPartPr/>
                <p14:nvPr/>
              </p14:nvContentPartPr>
              <p14:xfrm>
                <a:off x="9055668" y="4396771"/>
                <a:ext cx="1789200" cy="48276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9CD4D009-068D-4CF1-8F4F-896EA2C4905B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9047028" y="4387771"/>
                  <a:ext cx="180684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0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B5626974-5126-4997-805F-B958CDCF6E98}"/>
                    </a:ext>
                  </a:extLst>
                </p14:cNvPr>
                <p14:cNvContentPartPr/>
                <p14:nvPr/>
              </p14:nvContentPartPr>
              <p14:xfrm>
                <a:off x="9525828" y="4535731"/>
                <a:ext cx="1436400" cy="31176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B5626974-5126-4997-805F-B958CDCF6E98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9516828" y="4526731"/>
                  <a:ext cx="1454040" cy="329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40720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04A36B-1993-4FC3-B244-F410F6D6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1" y="264575"/>
            <a:ext cx="9525000" cy="23336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A9417BDB-E0E9-43BF-B137-A8CFE5B67F66}"/>
                  </a:ext>
                </a:extLst>
              </p14:cNvPr>
              <p14:cNvContentPartPr/>
              <p14:nvPr/>
            </p14:nvContentPartPr>
            <p14:xfrm>
              <a:off x="475865" y="5463775"/>
              <a:ext cx="18000" cy="298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A9417BDB-E0E9-43BF-B137-A8CFE5B67F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225" y="5454775"/>
                <a:ext cx="35640" cy="4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958B80E-8EAA-45F8-9D60-9D57E0FCD3A0}"/>
              </a:ext>
            </a:extLst>
          </p:cNvPr>
          <p:cNvGrpSpPr/>
          <p:nvPr/>
        </p:nvGrpSpPr>
        <p:grpSpPr>
          <a:xfrm>
            <a:off x="618708" y="5265091"/>
            <a:ext cx="715680" cy="503280"/>
            <a:chOff x="618708" y="5265091"/>
            <a:chExt cx="715680" cy="50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525425F-1976-4AFD-8579-D15B4CC63045}"/>
                    </a:ext>
                  </a:extLst>
                </p14:cNvPr>
                <p14:cNvContentPartPr/>
                <p14:nvPr/>
              </p14:nvContentPartPr>
              <p14:xfrm>
                <a:off x="618708" y="5265091"/>
                <a:ext cx="278280" cy="4690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525425F-1976-4AFD-8579-D15B4CC6304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0068" y="5256451"/>
                  <a:ext cx="29592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78263CC-6B85-4001-A62B-1D526288164F}"/>
                    </a:ext>
                  </a:extLst>
                </p14:cNvPr>
                <p14:cNvContentPartPr/>
                <p14:nvPr/>
              </p14:nvContentPartPr>
              <p14:xfrm>
                <a:off x="854868" y="5578651"/>
                <a:ext cx="89640" cy="1544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78263CC-6B85-4001-A62B-1D526288164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45868" y="5570011"/>
                  <a:ext cx="1072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3A489CB-C275-4A02-B9A8-F9B686BAA6DD}"/>
                    </a:ext>
                  </a:extLst>
                </p14:cNvPr>
                <p14:cNvContentPartPr/>
                <p14:nvPr/>
              </p14:nvContentPartPr>
              <p14:xfrm>
                <a:off x="858468" y="5547691"/>
                <a:ext cx="235440" cy="2206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3A489CB-C275-4A02-B9A8-F9B686BAA6D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9468" y="5538691"/>
                  <a:ext cx="2530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3C6D771-961C-4AE0-8BC5-43E81F5FE048}"/>
                    </a:ext>
                  </a:extLst>
                </p14:cNvPr>
                <p14:cNvContentPartPr/>
                <p14:nvPr/>
              </p14:nvContentPartPr>
              <p14:xfrm>
                <a:off x="1022628" y="5496571"/>
                <a:ext cx="311760" cy="2250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3C6D771-961C-4AE0-8BC5-43E81F5FE04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3988" y="5487571"/>
                  <a:ext cx="329400" cy="24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3D04FD43-077B-4392-A90A-648A498239A8}"/>
              </a:ext>
            </a:extLst>
          </p:cNvPr>
          <p:cNvGrpSpPr/>
          <p:nvPr/>
        </p:nvGrpSpPr>
        <p:grpSpPr>
          <a:xfrm>
            <a:off x="419101" y="2711246"/>
            <a:ext cx="6175440" cy="2209320"/>
            <a:chOff x="530868" y="2758771"/>
            <a:chExt cx="6175440" cy="220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83A250B-3191-4802-B896-A71FBF9539D6}"/>
                    </a:ext>
                  </a:extLst>
                </p14:cNvPr>
                <p14:cNvContentPartPr/>
                <p14:nvPr/>
              </p14:nvContentPartPr>
              <p14:xfrm>
                <a:off x="629148" y="3295891"/>
                <a:ext cx="23400" cy="192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83A250B-3191-4802-B896-A71FBF9539D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20508" y="3287251"/>
                  <a:ext cx="410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C554A93-35C3-4062-9212-095D6483DA1F}"/>
                    </a:ext>
                  </a:extLst>
                </p14:cNvPr>
                <p14:cNvContentPartPr/>
                <p14:nvPr/>
              </p14:nvContentPartPr>
              <p14:xfrm>
                <a:off x="749388" y="3286891"/>
                <a:ext cx="186840" cy="146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C554A93-35C3-4062-9212-095D6483DA1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0748" y="3277891"/>
                  <a:ext cx="2044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92383FB-3DEE-49D6-8108-155721C0E7F9}"/>
                    </a:ext>
                  </a:extLst>
                </p14:cNvPr>
                <p14:cNvContentPartPr/>
                <p14:nvPr/>
              </p14:nvContentPartPr>
              <p14:xfrm>
                <a:off x="939468" y="3375091"/>
                <a:ext cx="111600" cy="88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92383FB-3DEE-49D6-8108-155721C0E7F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0468" y="3366091"/>
                  <a:ext cx="1292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3C29BF9-1FD7-43BE-A316-EFAC642AFA7A}"/>
                    </a:ext>
                  </a:extLst>
                </p14:cNvPr>
                <p14:cNvContentPartPr/>
                <p14:nvPr/>
              </p14:nvContentPartPr>
              <p14:xfrm>
                <a:off x="926508" y="3390571"/>
                <a:ext cx="122040" cy="37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3C29BF9-1FD7-43BE-A316-EFAC642AFA7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17868" y="3381571"/>
                  <a:ext cx="1396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A106FB-8CE0-4B03-9C7F-207A9F687540}"/>
                    </a:ext>
                  </a:extLst>
                </p14:cNvPr>
                <p14:cNvContentPartPr/>
                <p14:nvPr/>
              </p14:nvContentPartPr>
              <p14:xfrm>
                <a:off x="1081668" y="3367531"/>
                <a:ext cx="114840" cy="148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A106FB-8CE0-4B03-9C7F-207A9F68754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73028" y="3358891"/>
                  <a:ext cx="1324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8985740-5106-4E12-A3EF-3959ABAE94D7}"/>
                    </a:ext>
                  </a:extLst>
                </p14:cNvPr>
                <p14:cNvContentPartPr/>
                <p14:nvPr/>
              </p14:nvContentPartPr>
              <p14:xfrm>
                <a:off x="1334028" y="3280051"/>
                <a:ext cx="10800" cy="188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8985740-5106-4E12-A3EF-3959ABAE94D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325028" y="3271411"/>
                  <a:ext cx="284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60A7665-18B3-4905-85F7-45BC223E3337}"/>
                    </a:ext>
                  </a:extLst>
                </p14:cNvPr>
                <p14:cNvContentPartPr/>
                <p14:nvPr/>
              </p14:nvContentPartPr>
              <p14:xfrm>
                <a:off x="1485588" y="3282211"/>
                <a:ext cx="140040" cy="141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60A7665-18B3-4905-85F7-45BC223E33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476948" y="3273571"/>
                  <a:ext cx="1576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79289E6-D9D7-4ABA-8798-5330118EFC3D}"/>
                    </a:ext>
                  </a:extLst>
                </p14:cNvPr>
                <p14:cNvContentPartPr/>
                <p14:nvPr/>
              </p14:nvContentPartPr>
              <p14:xfrm>
                <a:off x="1704468" y="3305251"/>
                <a:ext cx="108000" cy="93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79289E6-D9D7-4ABA-8798-5330118EFC3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695468" y="3296251"/>
                  <a:ext cx="1256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8B405A1-2AD8-4093-B750-D62E83D6AAB2}"/>
                    </a:ext>
                  </a:extLst>
                </p14:cNvPr>
                <p14:cNvContentPartPr/>
                <p14:nvPr/>
              </p14:nvContentPartPr>
              <p14:xfrm>
                <a:off x="1828308" y="3407131"/>
                <a:ext cx="27000" cy="99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8B405A1-2AD8-4093-B750-D62E83D6AAB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19308" y="3398491"/>
                  <a:ext cx="446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E697CF2-8748-4E01-832A-0A448E76FE05}"/>
                    </a:ext>
                  </a:extLst>
                </p14:cNvPr>
                <p14:cNvContentPartPr/>
                <p14:nvPr/>
              </p14:nvContentPartPr>
              <p14:xfrm>
                <a:off x="1879068" y="3281131"/>
                <a:ext cx="101160" cy="165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E697CF2-8748-4E01-832A-0A448E76FE0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870428" y="3272491"/>
                  <a:ext cx="1188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5003D1D-6BBA-4C11-8ACB-6AFFE4AFF5B0}"/>
                    </a:ext>
                  </a:extLst>
                </p14:cNvPr>
                <p14:cNvContentPartPr/>
                <p14:nvPr/>
              </p14:nvContentPartPr>
              <p14:xfrm>
                <a:off x="2211348" y="3329011"/>
                <a:ext cx="10800" cy="29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5003D1D-6BBA-4C11-8ACB-6AFFE4AFF5B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02348" y="3320371"/>
                  <a:ext cx="284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C6C3C45-72F8-49A2-A019-F4DF00E585E8}"/>
                    </a:ext>
                  </a:extLst>
                </p14:cNvPr>
                <p14:cNvContentPartPr/>
                <p14:nvPr/>
              </p14:nvContentPartPr>
              <p14:xfrm>
                <a:off x="2205588" y="3445651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C6C3C45-72F8-49A2-A019-F4DF00E585E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196588" y="34370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9F7227A-8567-4098-949D-63E94EF5F633}"/>
                    </a:ext>
                  </a:extLst>
                </p14:cNvPr>
                <p14:cNvContentPartPr/>
                <p14:nvPr/>
              </p14:nvContentPartPr>
              <p14:xfrm>
                <a:off x="590988" y="3699811"/>
                <a:ext cx="27000" cy="155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9F7227A-8567-4098-949D-63E94EF5F63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81988" y="3691171"/>
                  <a:ext cx="44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15E0974-141B-46D2-901A-7C32B8612EB9}"/>
                    </a:ext>
                  </a:extLst>
                </p14:cNvPr>
                <p14:cNvContentPartPr/>
                <p14:nvPr/>
              </p14:nvContentPartPr>
              <p14:xfrm>
                <a:off x="678828" y="3690451"/>
                <a:ext cx="6120" cy="171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15E0974-141B-46D2-901A-7C32B8612EB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70188" y="3681451"/>
                  <a:ext cx="237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751F3EE-5207-4AE8-907E-A80C54472D19}"/>
                    </a:ext>
                  </a:extLst>
                </p14:cNvPr>
                <p14:cNvContentPartPr/>
                <p14:nvPr/>
              </p14:nvContentPartPr>
              <p14:xfrm>
                <a:off x="530868" y="3730051"/>
                <a:ext cx="235440" cy="21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751F3EE-5207-4AE8-907E-A80C54472D1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21868" y="3721051"/>
                  <a:ext cx="2530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4710769-6D5A-4FFF-B1C6-A335E14B3504}"/>
                    </a:ext>
                  </a:extLst>
                </p14:cNvPr>
                <p14:cNvContentPartPr/>
                <p14:nvPr/>
              </p14:nvContentPartPr>
              <p14:xfrm>
                <a:off x="736428" y="3744451"/>
                <a:ext cx="304200" cy="147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4710769-6D5A-4FFF-B1C6-A335E14B350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27428" y="3735811"/>
                  <a:ext cx="3218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3086BA2-3346-4F46-9654-A5AAFA3E2AC3}"/>
                    </a:ext>
                  </a:extLst>
                </p14:cNvPr>
                <p14:cNvContentPartPr/>
                <p14:nvPr/>
              </p14:nvContentPartPr>
              <p14:xfrm>
                <a:off x="724188" y="3659131"/>
                <a:ext cx="139320" cy="9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3086BA2-3346-4F46-9654-A5AAFA3E2AC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15188" y="3650131"/>
                  <a:ext cx="156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FAD29CE-EA1C-487F-A88C-FFC703391ED6}"/>
                    </a:ext>
                  </a:extLst>
                </p14:cNvPr>
                <p14:cNvContentPartPr/>
                <p14:nvPr/>
              </p14:nvContentPartPr>
              <p14:xfrm>
                <a:off x="1197588" y="3672451"/>
                <a:ext cx="382320" cy="171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FAD29CE-EA1C-487F-A88C-FFC703391ED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88588" y="3663811"/>
                  <a:ext cx="3999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0A96ADE-B315-437D-A530-D993AA88D981}"/>
                    </a:ext>
                  </a:extLst>
                </p14:cNvPr>
                <p14:cNvContentPartPr/>
                <p14:nvPr/>
              </p14:nvContentPartPr>
              <p14:xfrm>
                <a:off x="1549308" y="3646531"/>
                <a:ext cx="139320" cy="196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0A96ADE-B315-437D-A530-D993AA88D98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540308" y="3637891"/>
                  <a:ext cx="1569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743BE0-9D40-4EAA-A785-1D46552C5F6C}"/>
                    </a:ext>
                  </a:extLst>
                </p14:cNvPr>
                <p14:cNvContentPartPr/>
                <p14:nvPr/>
              </p14:nvContentPartPr>
              <p14:xfrm>
                <a:off x="1896348" y="3714571"/>
                <a:ext cx="104760" cy="272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743BE0-9D40-4EAA-A785-1D46552C5F6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887708" y="3705571"/>
                  <a:ext cx="1224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41BCC8B-6122-491F-B9B1-1BEC1F08AE64}"/>
                    </a:ext>
                  </a:extLst>
                </p14:cNvPr>
                <p14:cNvContentPartPr/>
                <p14:nvPr/>
              </p14:nvContentPartPr>
              <p14:xfrm>
                <a:off x="2058348" y="3718531"/>
                <a:ext cx="192600" cy="85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41BCC8B-6122-491F-B9B1-1BEC1F08AE6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049708" y="3709531"/>
                  <a:ext cx="2102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556245D-2CD6-43B5-89F9-E79A2AAA5B2D}"/>
                    </a:ext>
                  </a:extLst>
                </p14:cNvPr>
                <p14:cNvContentPartPr/>
                <p14:nvPr/>
              </p14:nvContentPartPr>
              <p14:xfrm>
                <a:off x="2259948" y="3734011"/>
                <a:ext cx="360" cy="287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556245D-2CD6-43B5-89F9-E79A2AAA5B2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250948" y="3725371"/>
                  <a:ext cx="180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D288315-0165-4812-8C5F-EC2A742F878A}"/>
                    </a:ext>
                  </a:extLst>
                </p14:cNvPr>
                <p14:cNvContentPartPr/>
                <p14:nvPr/>
              </p14:nvContentPartPr>
              <p14:xfrm>
                <a:off x="2488188" y="3314251"/>
                <a:ext cx="129600" cy="73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D288315-0165-4812-8C5F-EC2A742F878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479188" y="3305251"/>
                  <a:ext cx="1472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BD6494C-BBC6-4586-8308-00288A689D9F}"/>
                    </a:ext>
                  </a:extLst>
                </p14:cNvPr>
                <p14:cNvContentPartPr/>
                <p14:nvPr/>
              </p14:nvContentPartPr>
              <p14:xfrm>
                <a:off x="2609148" y="3168811"/>
                <a:ext cx="183240" cy="268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BD6494C-BBC6-4586-8308-00288A689D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00508" y="3159811"/>
                  <a:ext cx="2008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4BCE9AA-B07E-4F5D-9B39-534C919C0C58}"/>
                    </a:ext>
                  </a:extLst>
                </p14:cNvPr>
                <p14:cNvContentPartPr/>
                <p14:nvPr/>
              </p14:nvContentPartPr>
              <p14:xfrm>
                <a:off x="2795628" y="3210571"/>
                <a:ext cx="6120" cy="214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4BCE9AA-B07E-4F5D-9B39-534C919C0C5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786988" y="3201571"/>
                  <a:ext cx="237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86667C2-89F1-424D-ACBD-DFF11E14AD6E}"/>
                    </a:ext>
                  </a:extLst>
                </p14:cNvPr>
                <p14:cNvContentPartPr/>
                <p14:nvPr/>
              </p14:nvContentPartPr>
              <p14:xfrm>
                <a:off x="2778348" y="3461491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86667C2-89F1-424D-ACBD-DFF11E14AD6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69348" y="34524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36061DB-C7BB-4B0C-B840-61C023281740}"/>
                    </a:ext>
                  </a:extLst>
                </p14:cNvPr>
                <p14:cNvContentPartPr/>
                <p14:nvPr/>
              </p14:nvContentPartPr>
              <p14:xfrm>
                <a:off x="3112788" y="3138571"/>
                <a:ext cx="331560" cy="279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36061DB-C7BB-4B0C-B840-61C0232817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04148" y="3129931"/>
                  <a:ext cx="3492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56BE731-0B45-4D3F-98DF-0311CC48E256}"/>
                    </a:ext>
                  </a:extLst>
                </p14:cNvPr>
                <p14:cNvContentPartPr/>
                <p14:nvPr/>
              </p14:nvContentPartPr>
              <p14:xfrm>
                <a:off x="3285228" y="3118771"/>
                <a:ext cx="69840" cy="149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56BE731-0B45-4D3F-98DF-0311CC48E25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76588" y="3110131"/>
                  <a:ext cx="874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6265DEC-8758-47C5-AC20-A7A6B2CB9C67}"/>
                    </a:ext>
                  </a:extLst>
                </p14:cNvPr>
                <p14:cNvContentPartPr/>
                <p14:nvPr/>
              </p14:nvContentPartPr>
              <p14:xfrm>
                <a:off x="3690228" y="3298051"/>
                <a:ext cx="115200" cy="65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6265DEC-8758-47C5-AC20-A7A6B2CB9C6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81228" y="3289051"/>
                  <a:ext cx="1328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6F9E4AE-3595-47AC-B44D-7D01D8F3E7F4}"/>
                    </a:ext>
                  </a:extLst>
                </p14:cNvPr>
                <p14:cNvContentPartPr/>
                <p14:nvPr/>
              </p14:nvContentPartPr>
              <p14:xfrm>
                <a:off x="3766548" y="3162691"/>
                <a:ext cx="14400" cy="228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6F9E4AE-3595-47AC-B44D-7D01D8F3E7F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57908" y="3153691"/>
                  <a:ext cx="320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8A98975-E10E-4E1D-A048-9CAF2919E975}"/>
                    </a:ext>
                  </a:extLst>
                </p14:cNvPr>
                <p14:cNvContentPartPr/>
                <p14:nvPr/>
              </p14:nvContentPartPr>
              <p14:xfrm>
                <a:off x="3595548" y="3253051"/>
                <a:ext cx="635760" cy="148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8A98975-E10E-4E1D-A048-9CAF2919E97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86548" y="3244411"/>
                  <a:ext cx="6534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670822C-42B2-46CE-9162-A39A524C94EC}"/>
                    </a:ext>
                  </a:extLst>
                </p14:cNvPr>
                <p14:cNvContentPartPr/>
                <p14:nvPr/>
              </p14:nvContentPartPr>
              <p14:xfrm>
                <a:off x="3953028" y="3090691"/>
                <a:ext cx="68760" cy="167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670822C-42B2-46CE-9162-A39A524C94E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44028" y="3082051"/>
                  <a:ext cx="864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8553617-BE7F-4B5E-A6D6-2586A19A1300}"/>
                    </a:ext>
                  </a:extLst>
                </p14:cNvPr>
                <p14:cNvContentPartPr/>
                <p14:nvPr/>
              </p14:nvContentPartPr>
              <p14:xfrm>
                <a:off x="3883548" y="3127051"/>
                <a:ext cx="20160" cy="412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8553617-BE7F-4B5E-A6D6-2586A19A130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74908" y="3118411"/>
                  <a:ext cx="378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0A2B77D-E3FF-44C0-AC06-965580604781}"/>
                    </a:ext>
                  </a:extLst>
                </p14:cNvPr>
                <p14:cNvContentPartPr/>
                <p14:nvPr/>
              </p14:nvContentPartPr>
              <p14:xfrm>
                <a:off x="2559468" y="3664171"/>
                <a:ext cx="9720" cy="210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0A2B77D-E3FF-44C0-AC06-96558060478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550828" y="3655531"/>
                  <a:ext cx="273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680E6ED-DEF7-43A8-A9E2-88F45892318D}"/>
                    </a:ext>
                  </a:extLst>
                </p14:cNvPr>
                <p14:cNvContentPartPr/>
                <p14:nvPr/>
              </p14:nvContentPartPr>
              <p14:xfrm>
                <a:off x="2468028" y="3746251"/>
                <a:ext cx="243360" cy="89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680E6ED-DEF7-43A8-A9E2-88F45892318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59388" y="3737611"/>
                  <a:ext cx="261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99E2302-0A92-4992-9BE0-80E23E47CCDA}"/>
                    </a:ext>
                  </a:extLst>
                </p14:cNvPr>
                <p14:cNvContentPartPr/>
                <p14:nvPr/>
              </p14:nvContentPartPr>
              <p14:xfrm>
                <a:off x="2748108" y="3759571"/>
                <a:ext cx="150840" cy="210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99E2302-0A92-4992-9BE0-80E23E47CCD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39468" y="3750931"/>
                  <a:ext cx="1684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085952A-7FE1-4A49-AE43-6F525A4FA317}"/>
                    </a:ext>
                  </a:extLst>
                </p14:cNvPr>
                <p14:cNvContentPartPr/>
                <p14:nvPr/>
              </p14:nvContentPartPr>
              <p14:xfrm>
                <a:off x="2784108" y="3629971"/>
                <a:ext cx="294480" cy="221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085952A-7FE1-4A49-AE43-6F525A4FA31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75468" y="3621331"/>
                  <a:ext cx="3121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F621304-8E63-4FEE-A107-52E79E6ABDDB}"/>
                    </a:ext>
                  </a:extLst>
                </p14:cNvPr>
                <p14:cNvContentPartPr/>
                <p14:nvPr/>
              </p14:nvContentPartPr>
              <p14:xfrm>
                <a:off x="3026028" y="3539251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F621304-8E63-4FEE-A107-52E79E6ABDD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017028" y="35306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9F9F5FB-E6F8-464A-97AE-F962DAABCE24}"/>
                    </a:ext>
                  </a:extLst>
                </p14:cNvPr>
                <p14:cNvContentPartPr/>
                <p14:nvPr/>
              </p14:nvContentPartPr>
              <p14:xfrm>
                <a:off x="3412668" y="3633211"/>
                <a:ext cx="18720" cy="226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9F9F5FB-E6F8-464A-97AE-F962DAABCE2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03668" y="3624211"/>
                  <a:ext cx="363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6A5C645-BB54-4EB9-B587-ABA4C6A588E9}"/>
                    </a:ext>
                  </a:extLst>
                </p14:cNvPr>
                <p14:cNvContentPartPr/>
                <p14:nvPr/>
              </p14:nvContentPartPr>
              <p14:xfrm>
                <a:off x="3310788" y="3732571"/>
                <a:ext cx="402120" cy="124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6A5C645-BB54-4EB9-B587-ABA4C6A588E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01788" y="3723931"/>
                  <a:ext cx="419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31E7582-CC6C-497C-A714-DBEFC78E1087}"/>
                    </a:ext>
                  </a:extLst>
                </p14:cNvPr>
                <p14:cNvContentPartPr/>
                <p14:nvPr/>
              </p14:nvContentPartPr>
              <p14:xfrm>
                <a:off x="3539748" y="3506131"/>
                <a:ext cx="114840" cy="186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31E7582-CC6C-497C-A714-DBEFC78E108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531108" y="3497131"/>
                  <a:ext cx="132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1339A7-E364-41AD-AB8C-99D13295D9B9}"/>
                    </a:ext>
                  </a:extLst>
                </p14:cNvPr>
                <p14:cNvContentPartPr/>
                <p14:nvPr/>
              </p14:nvContentPartPr>
              <p14:xfrm>
                <a:off x="3992268" y="3661291"/>
                <a:ext cx="10800" cy="178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1339A7-E364-41AD-AB8C-99D13295D9B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983628" y="3652291"/>
                  <a:ext cx="284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ED40FAC-FF45-41FE-8A7C-52542E6A0777}"/>
                    </a:ext>
                  </a:extLst>
                </p14:cNvPr>
                <p14:cNvContentPartPr/>
                <p14:nvPr/>
              </p14:nvContentPartPr>
              <p14:xfrm>
                <a:off x="3873108" y="3633571"/>
                <a:ext cx="438840" cy="204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ED40FAC-FF45-41FE-8A7C-52542E6A077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864468" y="3624571"/>
                  <a:ext cx="4564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06EE3A7-F132-4C32-8F4A-A007A52231D1}"/>
                    </a:ext>
                  </a:extLst>
                </p14:cNvPr>
                <p14:cNvContentPartPr/>
                <p14:nvPr/>
              </p14:nvContentPartPr>
              <p14:xfrm>
                <a:off x="4360548" y="3723571"/>
                <a:ext cx="10800" cy="103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06EE3A7-F132-4C32-8F4A-A007A52231D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351548" y="3714931"/>
                  <a:ext cx="28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424D444-3496-486F-93A2-291007EB3B0E}"/>
                    </a:ext>
                  </a:extLst>
                </p14:cNvPr>
                <p14:cNvContentPartPr/>
                <p14:nvPr/>
              </p14:nvContentPartPr>
              <p14:xfrm>
                <a:off x="4348668" y="3643651"/>
                <a:ext cx="163800" cy="289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424D444-3496-486F-93A2-291007EB3B0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340028" y="3634651"/>
                  <a:ext cx="1814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EF3739E-09CE-4421-8D9C-91AD382C302C}"/>
                    </a:ext>
                  </a:extLst>
                </p14:cNvPr>
                <p14:cNvContentPartPr/>
                <p14:nvPr/>
              </p14:nvContentPartPr>
              <p14:xfrm>
                <a:off x="4670508" y="3699451"/>
                <a:ext cx="205200" cy="376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EF3739E-09CE-4421-8D9C-91AD382C302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661868" y="3690811"/>
                  <a:ext cx="2228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1F12662-A1E2-4AA1-AECA-0676FCFF2EEA}"/>
                    </a:ext>
                  </a:extLst>
                </p14:cNvPr>
                <p14:cNvContentPartPr/>
                <p14:nvPr/>
              </p14:nvContentPartPr>
              <p14:xfrm>
                <a:off x="4918188" y="3490651"/>
                <a:ext cx="603360" cy="347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1F12662-A1E2-4AA1-AECA-0676FCFF2EE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09548" y="3481651"/>
                  <a:ext cx="6210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FE838F4-B44D-4629-96DE-95FE980F465A}"/>
                    </a:ext>
                  </a:extLst>
                </p14:cNvPr>
                <p14:cNvContentPartPr/>
                <p14:nvPr/>
              </p14:nvContentPartPr>
              <p14:xfrm>
                <a:off x="5102148" y="3509371"/>
                <a:ext cx="133560" cy="419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FE838F4-B44D-4629-96DE-95FE980F465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093508" y="3500371"/>
                  <a:ext cx="1512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C31A56F-BFD0-4C33-98EA-780989E2AD6F}"/>
                    </a:ext>
                  </a:extLst>
                </p14:cNvPr>
                <p14:cNvContentPartPr/>
                <p14:nvPr/>
              </p14:nvContentPartPr>
              <p14:xfrm>
                <a:off x="616548" y="4118131"/>
                <a:ext cx="90720" cy="355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C31A56F-BFD0-4C33-98EA-780989E2AD6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07548" y="4109491"/>
                  <a:ext cx="1083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F23C699-F08A-4BCB-92C0-C859EC5F7E7C}"/>
                    </a:ext>
                  </a:extLst>
                </p14:cNvPr>
                <p14:cNvContentPartPr/>
                <p14:nvPr/>
              </p14:nvContentPartPr>
              <p14:xfrm>
                <a:off x="845508" y="4160971"/>
                <a:ext cx="113760" cy="28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F23C699-F08A-4BCB-92C0-C859EC5F7E7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36868" y="4151971"/>
                  <a:ext cx="1314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1F41E8B-DF31-4519-8B3B-BAE08C01CD8B}"/>
                    </a:ext>
                  </a:extLst>
                </p14:cNvPr>
                <p14:cNvContentPartPr/>
                <p14:nvPr/>
              </p14:nvContentPartPr>
              <p14:xfrm>
                <a:off x="839748" y="4239091"/>
                <a:ext cx="144000" cy="118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1F41E8B-DF31-4519-8B3B-BAE08C01CD8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31108" y="4230091"/>
                  <a:ext cx="1616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440C9C5-4FBF-4465-AFAF-47F74F48E354}"/>
                    </a:ext>
                  </a:extLst>
                </p14:cNvPr>
                <p14:cNvContentPartPr/>
                <p14:nvPr/>
              </p14:nvContentPartPr>
              <p14:xfrm>
                <a:off x="1163028" y="4119211"/>
                <a:ext cx="193320" cy="165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440C9C5-4FBF-4465-AFAF-47F74F48E35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54028" y="4110571"/>
                  <a:ext cx="2109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1336BAD-8F21-4F2B-BCD7-9FC169194B2E}"/>
                    </a:ext>
                  </a:extLst>
                </p14:cNvPr>
                <p14:cNvContentPartPr/>
                <p14:nvPr/>
              </p14:nvContentPartPr>
              <p14:xfrm>
                <a:off x="1460028" y="4182931"/>
                <a:ext cx="176400" cy="14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1336BAD-8F21-4F2B-BCD7-9FC169194B2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451388" y="4173931"/>
                  <a:ext cx="1940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5BD3A55-99EB-45E9-ADED-99217CFBF150}"/>
                    </a:ext>
                  </a:extLst>
                </p14:cNvPr>
                <p14:cNvContentPartPr/>
                <p14:nvPr/>
              </p14:nvContentPartPr>
              <p14:xfrm>
                <a:off x="1548228" y="4088971"/>
                <a:ext cx="31680" cy="1764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5BD3A55-99EB-45E9-ADED-99217CFBF15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539228" y="4080331"/>
                  <a:ext cx="493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2DF3183-C27F-4FDD-96B9-7A0B87464871}"/>
                    </a:ext>
                  </a:extLst>
                </p14:cNvPr>
                <p14:cNvContentPartPr/>
                <p14:nvPr/>
              </p14:nvContentPartPr>
              <p14:xfrm>
                <a:off x="1766748" y="4021291"/>
                <a:ext cx="113040" cy="2739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2DF3183-C27F-4FDD-96B9-7A0B8746487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758108" y="4012651"/>
                  <a:ext cx="1306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3DD1112-8DA1-4A01-9876-ED8376F2FEC7}"/>
                    </a:ext>
                  </a:extLst>
                </p14:cNvPr>
                <p14:cNvContentPartPr/>
                <p14:nvPr/>
              </p14:nvContentPartPr>
              <p14:xfrm>
                <a:off x="1932348" y="4153771"/>
                <a:ext cx="149760" cy="1112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3DD1112-8DA1-4A01-9876-ED8376F2FEC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923348" y="4144771"/>
                  <a:ext cx="167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E9B4430-FD46-41FE-A3EF-D7AF62C10F33}"/>
                    </a:ext>
                  </a:extLst>
                </p14:cNvPr>
                <p14:cNvContentPartPr/>
                <p14:nvPr/>
              </p14:nvContentPartPr>
              <p14:xfrm>
                <a:off x="2284068" y="4183651"/>
                <a:ext cx="109080" cy="90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E9B4430-FD46-41FE-A3EF-D7AF62C10F3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275428" y="4174651"/>
                  <a:ext cx="126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D856F1E-47F4-4F0B-855D-4E2E70790118}"/>
                    </a:ext>
                  </a:extLst>
                </p14:cNvPr>
                <p14:cNvContentPartPr/>
                <p14:nvPr/>
              </p14:nvContentPartPr>
              <p14:xfrm>
                <a:off x="2261028" y="4275451"/>
                <a:ext cx="92880" cy="140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D856F1E-47F4-4F0B-855D-4E2E7079011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252028" y="4266451"/>
                  <a:ext cx="1105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3A96FFC-80F7-4225-9606-37A3568C06DC}"/>
                    </a:ext>
                  </a:extLst>
                </p14:cNvPr>
                <p14:cNvContentPartPr/>
                <p14:nvPr/>
              </p14:nvContentPartPr>
              <p14:xfrm>
                <a:off x="558588" y="4645891"/>
                <a:ext cx="19440" cy="1940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3A96FFC-80F7-4225-9606-37A3568C06D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49588" y="4637251"/>
                  <a:ext cx="370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3A9B248-9138-4067-A6E2-A5ECD4A25EAE}"/>
                    </a:ext>
                  </a:extLst>
                </p14:cNvPr>
                <p14:cNvContentPartPr/>
                <p14:nvPr/>
              </p14:nvContentPartPr>
              <p14:xfrm>
                <a:off x="590268" y="4625371"/>
                <a:ext cx="234720" cy="2095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3A9B248-9138-4067-A6E2-A5ECD4A25EA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81268" y="4616371"/>
                  <a:ext cx="2523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492DA01-48C4-4B8A-A7A6-599E521E34BB}"/>
                    </a:ext>
                  </a:extLst>
                </p14:cNvPr>
                <p14:cNvContentPartPr/>
                <p14:nvPr/>
              </p14:nvContentPartPr>
              <p14:xfrm>
                <a:off x="812028" y="4605571"/>
                <a:ext cx="28080" cy="3427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492DA01-48C4-4B8A-A7A6-599E521E34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03388" y="4596571"/>
                  <a:ext cx="457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0177DA9-1688-48AD-B1F0-B3DEDADDB3B0}"/>
                    </a:ext>
                  </a:extLst>
                </p14:cNvPr>
                <p14:cNvContentPartPr/>
                <p14:nvPr/>
              </p14:nvContentPartPr>
              <p14:xfrm>
                <a:off x="1181388" y="4531411"/>
                <a:ext cx="444600" cy="3128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0177DA9-1688-48AD-B1F0-B3DEDADDB3B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72388" y="4522771"/>
                  <a:ext cx="462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919F2B6-92B5-4C07-8F83-22EFBF9507F4}"/>
                    </a:ext>
                  </a:extLst>
                </p14:cNvPr>
                <p14:cNvContentPartPr/>
                <p14:nvPr/>
              </p14:nvContentPartPr>
              <p14:xfrm>
                <a:off x="1400988" y="4485691"/>
                <a:ext cx="99720" cy="1555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919F2B6-92B5-4C07-8F83-22EFBF9507F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392348" y="4477051"/>
                  <a:ext cx="1173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4B0ECDC-500D-4A30-8805-6892C351DDD4}"/>
                    </a:ext>
                  </a:extLst>
                </p14:cNvPr>
                <p14:cNvContentPartPr/>
                <p14:nvPr/>
              </p14:nvContentPartPr>
              <p14:xfrm>
                <a:off x="1969428" y="4658491"/>
                <a:ext cx="235440" cy="1180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4B0ECDC-500D-4A30-8805-6892C351DDD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960428" y="4649851"/>
                  <a:ext cx="2530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B8B9880-3067-412C-931C-82501FFD33EA}"/>
                    </a:ext>
                  </a:extLst>
                </p14:cNvPr>
                <p14:cNvContentPartPr/>
                <p14:nvPr/>
              </p14:nvContentPartPr>
              <p14:xfrm>
                <a:off x="2046828" y="4617811"/>
                <a:ext cx="259560" cy="3502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B8B9880-3067-412C-931C-82501FFD33E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038188" y="4609171"/>
                  <a:ext cx="2772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A50E110-4876-4454-97F8-06E0D08E0287}"/>
                    </a:ext>
                  </a:extLst>
                </p14:cNvPr>
                <p14:cNvContentPartPr/>
                <p14:nvPr/>
              </p14:nvContentPartPr>
              <p14:xfrm>
                <a:off x="2522388" y="4588291"/>
                <a:ext cx="443520" cy="2552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A50E110-4876-4454-97F8-06E0D08E028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513748" y="4579651"/>
                  <a:ext cx="4611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63DAB36-CED0-4F5E-9252-7D1E3B7F4069}"/>
                    </a:ext>
                  </a:extLst>
                </p14:cNvPr>
                <p14:cNvContentPartPr/>
                <p14:nvPr/>
              </p14:nvContentPartPr>
              <p14:xfrm>
                <a:off x="2935668" y="4582531"/>
                <a:ext cx="360" cy="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63DAB36-CED0-4F5E-9252-7D1E3B7F40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27028" y="45738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1ACD845-F0BA-4E87-B002-94DF333541D1}"/>
                    </a:ext>
                  </a:extLst>
                </p14:cNvPr>
                <p14:cNvContentPartPr/>
                <p14:nvPr/>
              </p14:nvContentPartPr>
              <p14:xfrm>
                <a:off x="3269028" y="4628251"/>
                <a:ext cx="207360" cy="1962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1ACD845-F0BA-4E87-B002-94DF333541D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260388" y="4619611"/>
                  <a:ext cx="2250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51BAA15-C4EB-4DBE-A6AA-CB9B6E59D01C}"/>
                    </a:ext>
                  </a:extLst>
                </p14:cNvPr>
                <p14:cNvContentPartPr/>
                <p14:nvPr/>
              </p14:nvContentPartPr>
              <p14:xfrm>
                <a:off x="3620748" y="4722211"/>
                <a:ext cx="111600" cy="118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51BAA15-C4EB-4DBE-A6AA-CB9B6E59D01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12108" y="4713211"/>
                  <a:ext cx="129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597E5B0-32A3-4ABD-A1A7-F26FD70ED802}"/>
                    </a:ext>
                  </a:extLst>
                </p14:cNvPr>
                <p14:cNvContentPartPr/>
                <p14:nvPr/>
              </p14:nvContentPartPr>
              <p14:xfrm>
                <a:off x="3543348" y="4787731"/>
                <a:ext cx="165960" cy="180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597E5B0-32A3-4ABD-A1A7-F26FD70ED80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534348" y="4778731"/>
                  <a:ext cx="183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0113AE3-5AA3-4EE6-8667-D9BB8E26AE9D}"/>
                    </a:ext>
                  </a:extLst>
                </p14:cNvPr>
                <p14:cNvContentPartPr/>
                <p14:nvPr/>
              </p14:nvContentPartPr>
              <p14:xfrm>
                <a:off x="3846828" y="4656331"/>
                <a:ext cx="91800" cy="1630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0113AE3-5AA3-4EE6-8667-D9BB8E26AE9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837828" y="4647691"/>
                  <a:ext cx="1094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20D636A-D993-4DDF-A3A4-5413C5F69E50}"/>
                    </a:ext>
                  </a:extLst>
                </p14:cNvPr>
                <p14:cNvContentPartPr/>
                <p14:nvPr/>
              </p14:nvContentPartPr>
              <p14:xfrm>
                <a:off x="3881388" y="4601251"/>
                <a:ext cx="205200" cy="2188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20D636A-D993-4DDF-A3A4-5413C5F69E5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872388" y="4592611"/>
                  <a:ext cx="2228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CE1D0A3C-8F2F-4CEC-ABA7-ED248CD0F847}"/>
                    </a:ext>
                  </a:extLst>
                </p14:cNvPr>
                <p14:cNvContentPartPr/>
                <p14:nvPr/>
              </p14:nvContentPartPr>
              <p14:xfrm>
                <a:off x="4029348" y="4563811"/>
                <a:ext cx="343440" cy="2466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CE1D0A3C-8F2F-4CEC-ABA7-ED248CD0F84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020708" y="4554811"/>
                  <a:ext cx="3610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5381178-7E9B-474E-AEB4-C8315F2EC6FB}"/>
                    </a:ext>
                  </a:extLst>
                </p14:cNvPr>
                <p14:cNvContentPartPr/>
                <p14:nvPr/>
              </p14:nvContentPartPr>
              <p14:xfrm>
                <a:off x="4673028" y="4571011"/>
                <a:ext cx="360" cy="3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5381178-7E9B-474E-AEB4-C8315F2EC6F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664028" y="45623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2ED02EF-63D0-4972-9426-5D8E7AE8D23E}"/>
                    </a:ext>
                  </a:extLst>
                </p14:cNvPr>
                <p14:cNvContentPartPr/>
                <p14:nvPr/>
              </p14:nvContentPartPr>
              <p14:xfrm>
                <a:off x="644268" y="2841571"/>
                <a:ext cx="201600" cy="2023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2ED02EF-63D0-4972-9426-5D8E7AE8D23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35268" y="2832571"/>
                  <a:ext cx="2192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2B86025-8AA7-42B6-A239-2A8DB46C169C}"/>
                    </a:ext>
                  </a:extLst>
                </p14:cNvPr>
                <p14:cNvContentPartPr/>
                <p14:nvPr/>
              </p14:nvContentPartPr>
              <p14:xfrm>
                <a:off x="1014708" y="2958571"/>
                <a:ext cx="119520" cy="10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2B86025-8AA7-42B6-A239-2A8DB46C169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05708" y="2949571"/>
                  <a:ext cx="1371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7CCC024-69B2-4719-9DDF-2C21E8313A82}"/>
                    </a:ext>
                  </a:extLst>
                </p14:cNvPr>
                <p14:cNvContentPartPr/>
                <p14:nvPr/>
              </p14:nvContentPartPr>
              <p14:xfrm>
                <a:off x="1031988" y="3033451"/>
                <a:ext cx="74520" cy="9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7CCC024-69B2-4719-9DDF-2C21E8313A8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22988" y="3024811"/>
                  <a:ext cx="92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C93BC26-A49A-4071-9671-1882C5C0B7E7}"/>
                    </a:ext>
                  </a:extLst>
                </p14:cNvPr>
                <p14:cNvContentPartPr/>
                <p14:nvPr/>
              </p14:nvContentPartPr>
              <p14:xfrm>
                <a:off x="1262388" y="2996011"/>
                <a:ext cx="123120" cy="3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C93BC26-A49A-4071-9671-1882C5C0B7E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253388" y="2987011"/>
                  <a:ext cx="140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91D66CA-6FD5-43A8-9DE0-4D1D3C5A72DA}"/>
                    </a:ext>
                  </a:extLst>
                </p14:cNvPr>
                <p14:cNvContentPartPr/>
                <p14:nvPr/>
              </p14:nvContentPartPr>
              <p14:xfrm>
                <a:off x="1458948" y="2870011"/>
                <a:ext cx="103680" cy="1360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91D66CA-6FD5-43A8-9DE0-4D1D3C5A72D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450308" y="2861011"/>
                  <a:ext cx="1213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C2C89BD-7C43-4F88-A358-263EB1B88DD1}"/>
                    </a:ext>
                  </a:extLst>
                </p14:cNvPr>
                <p14:cNvContentPartPr/>
                <p14:nvPr/>
              </p14:nvContentPartPr>
              <p14:xfrm>
                <a:off x="1584948" y="2981251"/>
                <a:ext cx="25920" cy="1407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C2C89BD-7C43-4F88-A358-263EB1B88DD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576308" y="2972611"/>
                  <a:ext cx="435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58569AE-3696-4658-B0A0-BD597CF568DD}"/>
                    </a:ext>
                  </a:extLst>
                </p14:cNvPr>
                <p14:cNvContentPartPr/>
                <p14:nvPr/>
              </p14:nvContentPartPr>
              <p14:xfrm>
                <a:off x="1626708" y="2816731"/>
                <a:ext cx="86760" cy="2368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58569AE-3696-4658-B0A0-BD597CF568D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618068" y="2808091"/>
                  <a:ext cx="1044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00AE0B4C-810B-4C7D-9A76-87DDDFD198DC}"/>
                    </a:ext>
                  </a:extLst>
                </p14:cNvPr>
                <p14:cNvContentPartPr/>
                <p14:nvPr/>
              </p14:nvContentPartPr>
              <p14:xfrm>
                <a:off x="1765668" y="2788651"/>
                <a:ext cx="140400" cy="2268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00AE0B4C-810B-4C7D-9A76-87DDDFD198D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757028" y="2780011"/>
                  <a:ext cx="1580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E57B725-252F-468A-A35F-6CCCCA9C1707}"/>
                    </a:ext>
                  </a:extLst>
                </p14:cNvPr>
                <p14:cNvContentPartPr/>
                <p14:nvPr/>
              </p14:nvContentPartPr>
              <p14:xfrm>
                <a:off x="2006148" y="2794051"/>
                <a:ext cx="141840" cy="2160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E57B725-252F-468A-A35F-6CCCCA9C170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997148" y="2785051"/>
                  <a:ext cx="1594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2F25E30-F0AE-4C31-A016-052E690A9D0E}"/>
                    </a:ext>
                  </a:extLst>
                </p14:cNvPr>
                <p14:cNvContentPartPr/>
                <p14:nvPr/>
              </p14:nvContentPartPr>
              <p14:xfrm>
                <a:off x="2007588" y="2843011"/>
                <a:ext cx="165960" cy="316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2F25E30-F0AE-4C31-A016-052E690A9D0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998588" y="2834011"/>
                  <a:ext cx="183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9050C13-15BB-46BB-A1B9-ED89CA59E16C}"/>
                    </a:ext>
                  </a:extLst>
                </p14:cNvPr>
                <p14:cNvContentPartPr/>
                <p14:nvPr/>
              </p14:nvContentPartPr>
              <p14:xfrm>
                <a:off x="2203068" y="2758771"/>
                <a:ext cx="172800" cy="2469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9050C13-15BB-46BB-A1B9-ED89CA59E16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194428" y="2749771"/>
                  <a:ext cx="1904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673D7B6-4A9D-4894-94E0-B70907475D5E}"/>
                    </a:ext>
                  </a:extLst>
                </p14:cNvPr>
                <p14:cNvContentPartPr/>
                <p14:nvPr/>
              </p14:nvContentPartPr>
              <p14:xfrm>
                <a:off x="2353548" y="2798011"/>
                <a:ext cx="105840" cy="2098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673D7B6-4A9D-4894-94E0-B70907475D5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344548" y="2789371"/>
                  <a:ext cx="1234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F01ED7BA-AC58-4CED-A74F-FB7992CB15B9}"/>
                    </a:ext>
                  </a:extLst>
                </p14:cNvPr>
                <p14:cNvContentPartPr/>
                <p14:nvPr/>
              </p14:nvContentPartPr>
              <p14:xfrm>
                <a:off x="2531748" y="2843011"/>
                <a:ext cx="93600" cy="2037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F01ED7BA-AC58-4CED-A74F-FB7992CB15B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523108" y="2834011"/>
                  <a:ext cx="111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7875D0B2-2499-4D48-B44E-B2F4D19C2B59}"/>
                    </a:ext>
                  </a:extLst>
                </p14:cNvPr>
                <p14:cNvContentPartPr/>
                <p14:nvPr/>
              </p14:nvContentPartPr>
              <p14:xfrm>
                <a:off x="2543268" y="2794051"/>
                <a:ext cx="139320" cy="201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7875D0B2-2499-4D48-B44E-B2F4D19C2B5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534628" y="2785051"/>
                  <a:ext cx="1569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2FD00C35-B003-4A7C-A152-9155027BFC2E}"/>
                    </a:ext>
                  </a:extLst>
                </p14:cNvPr>
                <p14:cNvContentPartPr/>
                <p14:nvPr/>
              </p14:nvContentPartPr>
              <p14:xfrm>
                <a:off x="2704188" y="2800171"/>
                <a:ext cx="162360" cy="2908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2FD00C35-B003-4A7C-A152-9155027BFC2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695188" y="2791531"/>
                  <a:ext cx="1800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BC6E42A5-37F5-4B8C-95DA-44D394CCCC37}"/>
                    </a:ext>
                  </a:extLst>
                </p14:cNvPr>
                <p14:cNvContentPartPr/>
                <p14:nvPr/>
              </p14:nvContentPartPr>
              <p14:xfrm>
                <a:off x="2982108" y="2779291"/>
                <a:ext cx="140760" cy="3074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BC6E42A5-37F5-4B8C-95DA-44D394CCCC3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973108" y="2770651"/>
                  <a:ext cx="1584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C95D432-2327-42DC-88D7-ED7E2237D5C4}"/>
                    </a:ext>
                  </a:extLst>
                </p14:cNvPr>
                <p14:cNvContentPartPr/>
                <p14:nvPr/>
              </p14:nvContentPartPr>
              <p14:xfrm>
                <a:off x="2964828" y="2849131"/>
                <a:ext cx="221400" cy="784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C95D432-2327-42DC-88D7-ED7E2237D5C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955828" y="2840491"/>
                  <a:ext cx="2390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F732AB98-1D30-41D6-B80B-05AD17F30D16}"/>
                    </a:ext>
                  </a:extLst>
                </p14:cNvPr>
                <p14:cNvContentPartPr/>
                <p14:nvPr/>
              </p14:nvContentPartPr>
              <p14:xfrm>
                <a:off x="3165708" y="2821051"/>
                <a:ext cx="183600" cy="2491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F732AB98-1D30-41D6-B80B-05AD17F30D1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156708" y="2812411"/>
                  <a:ext cx="201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07377AED-0522-4622-BC82-983BE6EA7847}"/>
                    </a:ext>
                  </a:extLst>
                </p14:cNvPr>
                <p14:cNvContentPartPr/>
                <p14:nvPr/>
              </p14:nvContentPartPr>
              <p14:xfrm>
                <a:off x="3420588" y="2958571"/>
                <a:ext cx="360" cy="3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07377AED-0522-4622-BC82-983BE6EA784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411948" y="29495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DED3F35-3102-4AC1-A594-EF7D097D92E2}"/>
                    </a:ext>
                  </a:extLst>
                </p14:cNvPr>
                <p14:cNvContentPartPr/>
                <p14:nvPr/>
              </p14:nvContentPartPr>
              <p14:xfrm>
                <a:off x="2472708" y="4114531"/>
                <a:ext cx="167760" cy="1728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DED3F35-3102-4AC1-A594-EF7D097D92E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64068" y="4105891"/>
                  <a:ext cx="1854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46958AB-64DA-490A-A209-543607EF5955}"/>
                    </a:ext>
                  </a:extLst>
                </p14:cNvPr>
                <p14:cNvContentPartPr/>
                <p14:nvPr/>
              </p14:nvContentPartPr>
              <p14:xfrm>
                <a:off x="2733348" y="4097251"/>
                <a:ext cx="101160" cy="1792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46958AB-64DA-490A-A209-543607EF595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724348" y="4088611"/>
                  <a:ext cx="118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8F705DD-7273-4806-ADEB-62050AD50EB7}"/>
                    </a:ext>
                  </a:extLst>
                </p14:cNvPr>
                <p14:cNvContentPartPr/>
                <p14:nvPr/>
              </p14:nvContentPartPr>
              <p14:xfrm>
                <a:off x="2662428" y="4149451"/>
                <a:ext cx="198360" cy="950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8F705DD-7273-4806-ADEB-62050AD50EB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653788" y="4140811"/>
                  <a:ext cx="2160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AD23D8FA-6A2C-4AAF-B7F6-5507D868946A}"/>
                    </a:ext>
                  </a:extLst>
                </p14:cNvPr>
                <p14:cNvContentPartPr/>
                <p14:nvPr/>
              </p14:nvContentPartPr>
              <p14:xfrm>
                <a:off x="2834868" y="4221451"/>
                <a:ext cx="27000" cy="1044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AD23D8FA-6A2C-4AAF-B7F6-5507D868946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826228" y="4212451"/>
                  <a:ext cx="446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88847F5A-67AF-4A5E-AA53-72EC3325441A}"/>
                    </a:ext>
                  </a:extLst>
                </p14:cNvPr>
                <p14:cNvContentPartPr/>
                <p14:nvPr/>
              </p14:nvContentPartPr>
              <p14:xfrm>
                <a:off x="2936748" y="4112011"/>
                <a:ext cx="95400" cy="1627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88847F5A-67AF-4A5E-AA53-72EC3325441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928108" y="4103011"/>
                  <a:ext cx="1130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CFF61715-04B4-48E0-8F0B-23A452BCC6E4}"/>
                    </a:ext>
                  </a:extLst>
                </p14:cNvPr>
                <p14:cNvContentPartPr/>
                <p14:nvPr/>
              </p14:nvContentPartPr>
              <p14:xfrm>
                <a:off x="2957628" y="4046491"/>
                <a:ext cx="160200" cy="450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CFF61715-04B4-48E0-8F0B-23A452BCC6E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948988" y="4037491"/>
                  <a:ext cx="1778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3FE01C69-462B-4378-9B3E-8B0759EE5A69}"/>
                    </a:ext>
                  </a:extLst>
                </p14:cNvPr>
                <p14:cNvContentPartPr/>
                <p14:nvPr/>
              </p14:nvContentPartPr>
              <p14:xfrm>
                <a:off x="3123228" y="4083211"/>
                <a:ext cx="83880" cy="2167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3FE01C69-462B-4378-9B3E-8B0759EE5A6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114228" y="4074571"/>
                  <a:ext cx="1015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2DFED37-6F42-40F1-A518-4A2F03EE2B9B}"/>
                    </a:ext>
                  </a:extLst>
                </p14:cNvPr>
                <p14:cNvContentPartPr/>
                <p14:nvPr/>
              </p14:nvContentPartPr>
              <p14:xfrm>
                <a:off x="3231948" y="4124251"/>
                <a:ext cx="171360" cy="2620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2DFED37-6F42-40F1-A518-4A2F03EE2B9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223308" y="4115251"/>
                  <a:ext cx="1890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34520135-4C73-4F02-BB5A-F5ADC07A4CB8}"/>
                    </a:ext>
                  </a:extLst>
                </p14:cNvPr>
                <p14:cNvContentPartPr/>
                <p14:nvPr/>
              </p14:nvContentPartPr>
              <p14:xfrm>
                <a:off x="3516708" y="4110571"/>
                <a:ext cx="76680" cy="1890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34520135-4C73-4F02-BB5A-F5ADC07A4CB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507708" y="4101571"/>
                  <a:ext cx="943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606F146F-7743-41B4-BA02-3FF89D88DBF6}"/>
                    </a:ext>
                  </a:extLst>
                </p14:cNvPr>
                <p14:cNvContentPartPr/>
                <p14:nvPr/>
              </p14:nvContentPartPr>
              <p14:xfrm>
                <a:off x="3569988" y="4065571"/>
                <a:ext cx="145080" cy="3132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606F146F-7743-41B4-BA02-3FF89D88DBF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560988" y="4056571"/>
                  <a:ext cx="1627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1ECD0DF-529A-4710-9D4D-0292F5A6C24B}"/>
                    </a:ext>
                  </a:extLst>
                </p14:cNvPr>
                <p14:cNvContentPartPr/>
                <p14:nvPr/>
              </p14:nvContentPartPr>
              <p14:xfrm>
                <a:off x="3785268" y="4083571"/>
                <a:ext cx="76320" cy="2635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1ECD0DF-529A-4710-9D4D-0292F5A6C24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776268" y="4074931"/>
                  <a:ext cx="939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434D0EF3-7FD3-4593-8007-C0910930E6BC}"/>
                    </a:ext>
                  </a:extLst>
                </p14:cNvPr>
                <p14:cNvContentPartPr/>
                <p14:nvPr/>
              </p14:nvContentPartPr>
              <p14:xfrm>
                <a:off x="3902268" y="4121731"/>
                <a:ext cx="109800" cy="1850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434D0EF3-7FD3-4593-8007-C0910930E6B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893268" y="4113091"/>
                  <a:ext cx="1274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3DFC05B2-64D2-46FE-9301-5C0A17BF6DC1}"/>
                    </a:ext>
                  </a:extLst>
                </p14:cNvPr>
                <p14:cNvContentPartPr/>
                <p14:nvPr/>
              </p14:nvContentPartPr>
              <p14:xfrm>
                <a:off x="4102428" y="4086451"/>
                <a:ext cx="77040" cy="2080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3DFC05B2-64D2-46FE-9301-5C0A17BF6DC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093428" y="4077451"/>
                  <a:ext cx="946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C14C1C56-0158-4AB3-96D7-083C482860FC}"/>
                    </a:ext>
                  </a:extLst>
                </p14:cNvPr>
                <p14:cNvContentPartPr/>
                <p14:nvPr/>
              </p14:nvContentPartPr>
              <p14:xfrm>
                <a:off x="4318788" y="4197331"/>
                <a:ext cx="104400" cy="3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C14C1C56-0158-4AB3-96D7-083C482860F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309788" y="4188691"/>
                  <a:ext cx="122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94E1426-0B63-4BE7-80E0-C024FF6860D3}"/>
                    </a:ext>
                  </a:extLst>
                </p14:cNvPr>
                <p14:cNvContentPartPr/>
                <p14:nvPr/>
              </p14:nvContentPartPr>
              <p14:xfrm>
                <a:off x="4546668" y="4107691"/>
                <a:ext cx="114480" cy="1396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94E1426-0B63-4BE7-80E0-C024FF6860D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537668" y="4099051"/>
                  <a:ext cx="1321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78664CB-D8EA-413A-9945-9D61AEEF0FEA}"/>
                    </a:ext>
                  </a:extLst>
                </p14:cNvPr>
                <p14:cNvContentPartPr/>
                <p14:nvPr/>
              </p14:nvContentPartPr>
              <p14:xfrm>
                <a:off x="4703988" y="4246291"/>
                <a:ext cx="20160" cy="1202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78664CB-D8EA-413A-9945-9D61AEEF0FE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695348" y="4237291"/>
                  <a:ext cx="378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75E573F-6DD9-404A-9F2B-2DA597C742AD}"/>
                    </a:ext>
                  </a:extLst>
                </p14:cNvPr>
                <p14:cNvContentPartPr/>
                <p14:nvPr/>
              </p14:nvContentPartPr>
              <p14:xfrm>
                <a:off x="4779228" y="4087531"/>
                <a:ext cx="145440" cy="1573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75E573F-6DD9-404A-9F2B-2DA597C742A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770588" y="4078891"/>
                  <a:ext cx="1630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4FDEE8D-B825-4DB1-ACCC-A2598066FB4F}"/>
                    </a:ext>
                  </a:extLst>
                </p14:cNvPr>
                <p14:cNvContentPartPr/>
                <p14:nvPr/>
              </p14:nvContentPartPr>
              <p14:xfrm>
                <a:off x="4967148" y="4069171"/>
                <a:ext cx="148320" cy="1774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4FDEE8D-B825-4DB1-ACCC-A2598066FB4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958148" y="4060531"/>
                  <a:ext cx="1659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C17508E0-E9C9-424A-BBE8-50535539E4E7}"/>
                    </a:ext>
                  </a:extLst>
                </p14:cNvPr>
                <p14:cNvContentPartPr/>
                <p14:nvPr/>
              </p14:nvContentPartPr>
              <p14:xfrm>
                <a:off x="5182788" y="4033171"/>
                <a:ext cx="89640" cy="1864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C17508E0-E9C9-424A-BBE8-50535539E4E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173788" y="4024171"/>
                  <a:ext cx="1072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A4D5563A-F8B6-41E9-BB92-1AA77844ACE2}"/>
                    </a:ext>
                  </a:extLst>
                </p14:cNvPr>
                <p14:cNvContentPartPr/>
                <p14:nvPr/>
              </p14:nvContentPartPr>
              <p14:xfrm>
                <a:off x="5362428" y="4010491"/>
                <a:ext cx="87840" cy="2307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A4D5563A-F8B6-41E9-BB92-1AA77844ACE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353788" y="4001851"/>
                  <a:ext cx="1054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4AD1B7F-A2EF-410F-A9D2-C8A2E1DB74DE}"/>
                    </a:ext>
                  </a:extLst>
                </p14:cNvPr>
                <p14:cNvContentPartPr/>
                <p14:nvPr/>
              </p14:nvContentPartPr>
              <p14:xfrm>
                <a:off x="5280348" y="3980971"/>
                <a:ext cx="144000" cy="2584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4AD1B7F-A2EF-410F-A9D2-C8A2E1DB74D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271708" y="3971971"/>
                  <a:ext cx="1616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5140F1CB-97C0-4876-881A-C0452FE1A89E}"/>
                    </a:ext>
                  </a:extLst>
                </p14:cNvPr>
                <p14:cNvContentPartPr/>
                <p14:nvPr/>
              </p14:nvContentPartPr>
              <p14:xfrm>
                <a:off x="5481948" y="4007971"/>
                <a:ext cx="135360" cy="2469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5140F1CB-97C0-4876-881A-C0452FE1A89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472948" y="3998971"/>
                  <a:ext cx="153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93D517DC-CF87-4480-AAB2-993A0F202CA1}"/>
                    </a:ext>
                  </a:extLst>
                </p14:cNvPr>
                <p14:cNvContentPartPr/>
                <p14:nvPr/>
              </p14:nvContentPartPr>
              <p14:xfrm>
                <a:off x="5465748" y="4060891"/>
                <a:ext cx="214560" cy="532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93D517DC-CF87-4480-AAB2-993A0F202CA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456748" y="4052251"/>
                  <a:ext cx="2322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7550D968-6AB3-4D61-9B5F-9A453901DB2B}"/>
                    </a:ext>
                  </a:extLst>
                </p14:cNvPr>
                <p14:cNvContentPartPr/>
                <p14:nvPr/>
              </p14:nvContentPartPr>
              <p14:xfrm>
                <a:off x="5705148" y="3930571"/>
                <a:ext cx="84960" cy="2588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7550D968-6AB3-4D61-9B5F-9A453901DB2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696508" y="3921571"/>
                  <a:ext cx="1026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A641701A-BF40-4454-A688-E12738CDE623}"/>
                    </a:ext>
                  </a:extLst>
                </p14:cNvPr>
                <p14:cNvContentPartPr/>
                <p14:nvPr/>
              </p14:nvContentPartPr>
              <p14:xfrm>
                <a:off x="5296548" y="4151611"/>
                <a:ext cx="104400" cy="806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A641701A-BF40-4454-A688-E12738CDE62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287908" y="4142611"/>
                  <a:ext cx="1220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911418A-1806-48EE-93E8-D7F18AFEA112}"/>
                    </a:ext>
                  </a:extLst>
                </p14:cNvPr>
                <p14:cNvContentPartPr/>
                <p14:nvPr/>
              </p14:nvContentPartPr>
              <p14:xfrm>
                <a:off x="5860308" y="3997531"/>
                <a:ext cx="162720" cy="3034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911418A-1806-48EE-93E8-D7F18AFEA11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851668" y="3988531"/>
                  <a:ext cx="1803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971F5432-6CEE-4C6B-97B9-9D28141C0FAF}"/>
                    </a:ext>
                  </a:extLst>
                </p14:cNvPr>
                <p14:cNvContentPartPr/>
                <p14:nvPr/>
              </p14:nvContentPartPr>
              <p14:xfrm>
                <a:off x="6060828" y="4019491"/>
                <a:ext cx="131760" cy="2070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971F5432-6CEE-4C6B-97B9-9D28141C0FA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052188" y="4010491"/>
                  <a:ext cx="1494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8FE7008C-CEBD-41C9-8D5E-43604B6EC71F}"/>
                    </a:ext>
                  </a:extLst>
                </p14:cNvPr>
                <p14:cNvContentPartPr/>
                <p14:nvPr/>
              </p14:nvContentPartPr>
              <p14:xfrm>
                <a:off x="6216708" y="3994291"/>
                <a:ext cx="122040" cy="21384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8FE7008C-CEBD-41C9-8D5E-43604B6EC71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208068" y="3985651"/>
                  <a:ext cx="1396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92BBA44A-FBCC-4695-AB50-C82D12F63D02}"/>
                    </a:ext>
                  </a:extLst>
                </p14:cNvPr>
                <p14:cNvContentPartPr/>
                <p14:nvPr/>
              </p14:nvContentPartPr>
              <p14:xfrm>
                <a:off x="6563388" y="4221451"/>
                <a:ext cx="142920" cy="4824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92BBA44A-FBCC-4695-AB50-C82D12F63D0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554388" y="4212811"/>
                  <a:ext cx="1605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A512FC97-7713-4F2A-8F59-AEFA0A6E3146}"/>
                    </a:ext>
                  </a:extLst>
                </p14:cNvPr>
                <p14:cNvContentPartPr/>
                <p14:nvPr/>
              </p14:nvContentPartPr>
              <p14:xfrm>
                <a:off x="6473388" y="4062331"/>
                <a:ext cx="13680" cy="32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A512FC97-7713-4F2A-8F59-AEFA0A6E314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464748" y="4053691"/>
                  <a:ext cx="3132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884FD245-4E31-404C-9184-39199F070187}"/>
                  </a:ext>
                </a:extLst>
              </p14:cNvPr>
              <p14:cNvContentPartPr/>
              <p14:nvPr/>
            </p14:nvContentPartPr>
            <p14:xfrm>
              <a:off x="6274668" y="3986011"/>
              <a:ext cx="231840" cy="19548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884FD245-4E31-404C-9184-39199F070187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6265668" y="3977371"/>
                <a:ext cx="249480" cy="21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1" name="Group 330">
            <a:extLst>
              <a:ext uri="{FF2B5EF4-FFF2-40B4-BE49-F238E27FC236}">
                <a16:creationId xmlns:a16="http://schemas.microsoft.com/office/drawing/2014/main" id="{6B41CDD7-1B0E-4561-A794-1374B30066DA}"/>
              </a:ext>
            </a:extLst>
          </p:cNvPr>
          <p:cNvGrpSpPr/>
          <p:nvPr/>
        </p:nvGrpSpPr>
        <p:grpSpPr>
          <a:xfrm>
            <a:off x="1616268" y="5231251"/>
            <a:ext cx="2410920" cy="446760"/>
            <a:chOff x="1616268" y="5231251"/>
            <a:chExt cx="2410920" cy="44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BDF053A-E199-4981-808A-2122F6DADDA1}"/>
                    </a:ext>
                  </a:extLst>
                </p14:cNvPr>
                <p14:cNvContentPartPr/>
                <p14:nvPr/>
              </p14:nvContentPartPr>
              <p14:xfrm>
                <a:off x="1650108" y="5381011"/>
                <a:ext cx="93960" cy="410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BDF053A-E199-4981-808A-2122F6DADDA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641108" y="5372371"/>
                  <a:ext cx="1116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AD5FECC-4305-4578-BCE5-D01E1EBE2245}"/>
                    </a:ext>
                  </a:extLst>
                </p14:cNvPr>
                <p14:cNvContentPartPr/>
                <p14:nvPr/>
              </p14:nvContentPartPr>
              <p14:xfrm>
                <a:off x="1616268" y="5478931"/>
                <a:ext cx="151920" cy="252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AD5FECC-4305-4578-BCE5-D01E1EBE224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607628" y="5469931"/>
                  <a:ext cx="1695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0E31F9A9-C073-42B0-A4D3-975C900F9FF1}"/>
                    </a:ext>
                  </a:extLst>
                </p14:cNvPr>
                <p14:cNvContentPartPr/>
                <p14:nvPr/>
              </p14:nvContentPartPr>
              <p14:xfrm>
                <a:off x="1896348" y="5276251"/>
                <a:ext cx="98640" cy="2026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0E31F9A9-C073-42B0-A4D3-975C900F9FF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887708" y="5267611"/>
                  <a:ext cx="1162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62D3E330-0FE9-4697-8B0C-94CED385CFD9}"/>
                    </a:ext>
                  </a:extLst>
                </p14:cNvPr>
                <p14:cNvContentPartPr/>
                <p14:nvPr/>
              </p14:nvContentPartPr>
              <p14:xfrm>
                <a:off x="2067708" y="5281651"/>
                <a:ext cx="127800" cy="2548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62D3E330-0FE9-4697-8B0C-94CED385CFD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059068" y="5272651"/>
                  <a:ext cx="1454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4ECB817F-DACF-4B04-A826-4826AF66270E}"/>
                    </a:ext>
                  </a:extLst>
                </p14:cNvPr>
                <p14:cNvContentPartPr/>
                <p14:nvPr/>
              </p14:nvContentPartPr>
              <p14:xfrm>
                <a:off x="2073468" y="5322691"/>
                <a:ext cx="199440" cy="846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4ECB817F-DACF-4B04-A826-4826AF66270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064828" y="5314051"/>
                  <a:ext cx="217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E70A4262-BDDF-423B-8819-4000A9D1A820}"/>
                    </a:ext>
                  </a:extLst>
                </p14:cNvPr>
                <p14:cNvContentPartPr/>
                <p14:nvPr/>
              </p14:nvContentPartPr>
              <p14:xfrm>
                <a:off x="2050428" y="5426731"/>
                <a:ext cx="348840" cy="2512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E70A4262-BDDF-423B-8819-4000A9D1A82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041428" y="5418091"/>
                  <a:ext cx="3664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E516DEB3-577D-459D-9738-F71AB762E2F0}"/>
                    </a:ext>
                  </a:extLst>
                </p14:cNvPr>
                <p14:cNvContentPartPr/>
                <p14:nvPr/>
              </p14:nvContentPartPr>
              <p14:xfrm>
                <a:off x="2528508" y="5296771"/>
                <a:ext cx="82800" cy="20052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E516DEB3-577D-459D-9738-F71AB762E2F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19508" y="5287771"/>
                  <a:ext cx="1004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BB79366D-1179-4EF0-88F1-A267739A20C2}"/>
                    </a:ext>
                  </a:extLst>
                </p14:cNvPr>
                <p14:cNvContentPartPr/>
                <p14:nvPr/>
              </p14:nvContentPartPr>
              <p14:xfrm>
                <a:off x="2579268" y="5231251"/>
                <a:ext cx="437760" cy="3898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BB79366D-1179-4EF0-88F1-A267739A20C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570628" y="5222251"/>
                  <a:ext cx="45540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A74AF5B6-94EB-4B89-B363-5449FCD72BB5}"/>
                    </a:ext>
                  </a:extLst>
                </p14:cNvPr>
                <p14:cNvContentPartPr/>
                <p14:nvPr/>
              </p14:nvContentPartPr>
              <p14:xfrm>
                <a:off x="3056268" y="5257891"/>
                <a:ext cx="84960" cy="2736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A74AF5B6-94EB-4B89-B363-5449FCD72BB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047268" y="5248891"/>
                  <a:ext cx="1026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FC1D909F-3140-486F-AE75-53CF0C5A8AD3}"/>
                    </a:ext>
                  </a:extLst>
                </p14:cNvPr>
                <p14:cNvContentPartPr/>
                <p14:nvPr/>
              </p14:nvContentPartPr>
              <p14:xfrm>
                <a:off x="3197028" y="5255011"/>
                <a:ext cx="87840" cy="26568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FC1D909F-3140-486F-AE75-53CF0C5A8AD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188028" y="5246371"/>
                  <a:ext cx="1054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EC3B6076-6571-49C2-91BC-A878E0BE3804}"/>
                    </a:ext>
                  </a:extLst>
                </p14:cNvPr>
                <p14:cNvContentPartPr/>
                <p14:nvPr/>
              </p14:nvContentPartPr>
              <p14:xfrm>
                <a:off x="3363708" y="5254291"/>
                <a:ext cx="72720" cy="2221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EC3B6076-6571-49C2-91BC-A878E0BE380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354708" y="5245291"/>
                  <a:ext cx="903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60014A28-3A5E-4E44-A40E-F79425C46BCE}"/>
                    </a:ext>
                  </a:extLst>
                </p14:cNvPr>
                <p14:cNvContentPartPr/>
                <p14:nvPr/>
              </p14:nvContentPartPr>
              <p14:xfrm>
                <a:off x="3483228" y="5294251"/>
                <a:ext cx="81000" cy="20376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60014A28-3A5E-4E44-A40E-F79425C46BC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74228" y="5285251"/>
                  <a:ext cx="986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953D43A0-3BF5-4233-ADF9-CCED216AB4FC}"/>
                    </a:ext>
                  </a:extLst>
                </p14:cNvPr>
                <p14:cNvContentPartPr/>
                <p14:nvPr/>
              </p14:nvContentPartPr>
              <p14:xfrm>
                <a:off x="3685548" y="5235211"/>
                <a:ext cx="52560" cy="26568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953D43A0-3BF5-4233-ADF9-CCED216AB4F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676908" y="5226571"/>
                  <a:ext cx="702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970FF529-ECAB-4227-A55F-95B6747A1BCB}"/>
                    </a:ext>
                  </a:extLst>
                </p14:cNvPr>
                <p14:cNvContentPartPr/>
                <p14:nvPr/>
              </p14:nvContentPartPr>
              <p14:xfrm>
                <a:off x="3896148" y="5416291"/>
                <a:ext cx="131040" cy="46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970FF529-ECAB-4227-A55F-95B6747A1BC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887508" y="5407651"/>
                  <a:ext cx="14868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760F742C-6A21-4731-B065-A146AE63529C}"/>
              </a:ext>
            </a:extLst>
          </p:cNvPr>
          <p:cNvGrpSpPr/>
          <p:nvPr/>
        </p:nvGrpSpPr>
        <p:grpSpPr>
          <a:xfrm>
            <a:off x="4204668" y="5143411"/>
            <a:ext cx="2370240" cy="419040"/>
            <a:chOff x="4204668" y="5143411"/>
            <a:chExt cx="2370240" cy="41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CB2812F2-72EA-466D-8183-806047E4EB24}"/>
                    </a:ext>
                  </a:extLst>
                </p14:cNvPr>
                <p14:cNvContentPartPr/>
                <p14:nvPr/>
              </p14:nvContentPartPr>
              <p14:xfrm>
                <a:off x="4204668" y="5271571"/>
                <a:ext cx="129960" cy="14616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CB2812F2-72EA-466D-8183-806047E4EB2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195668" y="5262931"/>
                  <a:ext cx="147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6D34BD62-5F25-4767-910E-4C6DEE7432F0}"/>
                    </a:ext>
                  </a:extLst>
                </p14:cNvPr>
                <p14:cNvContentPartPr/>
                <p14:nvPr/>
              </p14:nvContentPartPr>
              <p14:xfrm>
                <a:off x="4346508" y="5421691"/>
                <a:ext cx="24840" cy="1407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6D34BD62-5F25-4767-910E-4C6DEE7432F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337868" y="5412691"/>
                  <a:ext cx="424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84420ECD-CE8A-4550-B489-4DCDC955B967}"/>
                    </a:ext>
                  </a:extLst>
                </p14:cNvPr>
                <p14:cNvContentPartPr/>
                <p14:nvPr/>
              </p14:nvContentPartPr>
              <p14:xfrm>
                <a:off x="4469268" y="5268691"/>
                <a:ext cx="69840" cy="1180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84420ECD-CE8A-4550-B489-4DCDC955B96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460268" y="5260051"/>
                  <a:ext cx="87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F863C8F3-80C6-405E-A476-9F89E7147A66}"/>
                    </a:ext>
                  </a:extLst>
                </p14:cNvPr>
                <p14:cNvContentPartPr/>
                <p14:nvPr/>
              </p14:nvContentPartPr>
              <p14:xfrm>
                <a:off x="4567548" y="5210011"/>
                <a:ext cx="197280" cy="21168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F863C8F3-80C6-405E-A476-9F89E7147A6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558548" y="5201011"/>
                  <a:ext cx="2149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4EAC0951-40D5-45AE-84E5-D3D2B31DA3F8}"/>
                    </a:ext>
                  </a:extLst>
                </p14:cNvPr>
                <p14:cNvContentPartPr/>
                <p14:nvPr/>
              </p14:nvContentPartPr>
              <p14:xfrm>
                <a:off x="4709748" y="5187691"/>
                <a:ext cx="137160" cy="2480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4EAC0951-40D5-45AE-84E5-D3D2B31DA3F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701108" y="5178691"/>
                  <a:ext cx="1548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9CA51146-5633-4208-99B8-FBD0BEF2B711}"/>
                    </a:ext>
                  </a:extLst>
                </p14:cNvPr>
                <p14:cNvContentPartPr/>
                <p14:nvPr/>
              </p14:nvContentPartPr>
              <p14:xfrm>
                <a:off x="4919628" y="5165371"/>
                <a:ext cx="74160" cy="2498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9CA51146-5633-4208-99B8-FBD0BEF2B71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910988" y="5156731"/>
                  <a:ext cx="91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84280D6B-5C04-4AC7-B307-0495E26ABAE1}"/>
                    </a:ext>
                  </a:extLst>
                </p14:cNvPr>
                <p14:cNvContentPartPr/>
                <p14:nvPr/>
              </p14:nvContentPartPr>
              <p14:xfrm>
                <a:off x="5052468" y="5143411"/>
                <a:ext cx="163440" cy="27540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84280D6B-5C04-4AC7-B307-0495E26ABAE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043828" y="5134411"/>
                  <a:ext cx="1810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9F0FF48E-78F7-46A2-83FD-C225DCF913B4}"/>
                    </a:ext>
                  </a:extLst>
                </p14:cNvPr>
                <p14:cNvContentPartPr/>
                <p14:nvPr/>
              </p14:nvContentPartPr>
              <p14:xfrm>
                <a:off x="5050308" y="5192731"/>
                <a:ext cx="229680" cy="889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9F0FF48E-78F7-46A2-83FD-C225DCF913B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041308" y="5183731"/>
                  <a:ext cx="2473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9793BCD2-CE17-40C9-B074-7575AEECAF6B}"/>
                    </a:ext>
                  </a:extLst>
                </p14:cNvPr>
                <p14:cNvContentPartPr/>
                <p14:nvPr/>
              </p14:nvContentPartPr>
              <p14:xfrm>
                <a:off x="5264148" y="5190571"/>
                <a:ext cx="89640" cy="1598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9793BCD2-CE17-40C9-B074-7575AEECAF6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255508" y="5181571"/>
                  <a:ext cx="1072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6D3D41E2-04A8-4DC3-95D8-E33E2BC9A4AA}"/>
                    </a:ext>
                  </a:extLst>
                </p14:cNvPr>
                <p14:cNvContentPartPr/>
                <p14:nvPr/>
              </p14:nvContentPartPr>
              <p14:xfrm>
                <a:off x="5331468" y="5255011"/>
                <a:ext cx="237600" cy="1346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6D3D41E2-04A8-4DC3-95D8-E33E2BC9A4A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322468" y="5246371"/>
                  <a:ext cx="255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6D37472C-FCF6-466D-93D1-161AA7F59A0B}"/>
                    </a:ext>
                  </a:extLst>
                </p14:cNvPr>
                <p14:cNvContentPartPr/>
                <p14:nvPr/>
              </p14:nvContentPartPr>
              <p14:xfrm>
                <a:off x="5476188" y="5276971"/>
                <a:ext cx="53640" cy="18468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6D37472C-FCF6-466D-93D1-161AA7F59A0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467188" y="5267971"/>
                  <a:ext cx="712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D701CF2E-21DA-4EED-B405-02531C443C1D}"/>
                    </a:ext>
                  </a:extLst>
                </p14:cNvPr>
                <p14:cNvContentPartPr/>
                <p14:nvPr/>
              </p14:nvContentPartPr>
              <p14:xfrm>
                <a:off x="5580948" y="5179051"/>
                <a:ext cx="217080" cy="20664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D701CF2E-21DA-4EED-B405-02531C443C1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571948" y="5170051"/>
                  <a:ext cx="2347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918568C2-400B-4B13-97B1-D4747D391195}"/>
                    </a:ext>
                  </a:extLst>
                </p14:cNvPr>
                <p14:cNvContentPartPr/>
                <p14:nvPr/>
              </p14:nvContentPartPr>
              <p14:xfrm>
                <a:off x="5867148" y="5317651"/>
                <a:ext cx="47880" cy="118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918568C2-400B-4B13-97B1-D4747D39119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858508" y="5308651"/>
                  <a:ext cx="655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C0C91D80-02EB-4766-8753-29ED472EBEB5}"/>
                    </a:ext>
                  </a:extLst>
                </p14:cNvPr>
                <p14:cNvContentPartPr/>
                <p14:nvPr/>
              </p14:nvContentPartPr>
              <p14:xfrm>
                <a:off x="6000348" y="5192731"/>
                <a:ext cx="104040" cy="2048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C0C91D80-02EB-4766-8753-29ED472EBEB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991348" y="5183731"/>
                  <a:ext cx="1216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C8F05BDC-DB40-4563-AEC1-9C58F0274D49}"/>
                    </a:ext>
                  </a:extLst>
                </p14:cNvPr>
                <p14:cNvContentPartPr/>
                <p14:nvPr/>
              </p14:nvContentPartPr>
              <p14:xfrm>
                <a:off x="6104388" y="5169691"/>
                <a:ext cx="212400" cy="2458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C8F05BDC-DB40-4563-AEC1-9C58F0274D4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095748" y="5160691"/>
                  <a:ext cx="2300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81533474-6616-4ED2-BEA7-AD6C7C252C64}"/>
                    </a:ext>
                  </a:extLst>
                </p14:cNvPr>
                <p14:cNvContentPartPr/>
                <p14:nvPr/>
              </p14:nvContentPartPr>
              <p14:xfrm>
                <a:off x="6297708" y="5167531"/>
                <a:ext cx="277200" cy="2372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81533474-6616-4ED2-BEA7-AD6C7C252C6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289068" y="5158891"/>
                  <a:ext cx="294840" cy="25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55DAFD47-D83D-4671-AAAF-3AD880F9C5F8}"/>
              </a:ext>
            </a:extLst>
          </p:cNvPr>
          <p:cNvGrpSpPr/>
          <p:nvPr/>
        </p:nvGrpSpPr>
        <p:grpSpPr>
          <a:xfrm>
            <a:off x="6781548" y="5204971"/>
            <a:ext cx="267840" cy="129600"/>
            <a:chOff x="6781548" y="5204971"/>
            <a:chExt cx="267840" cy="12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675F463A-898F-4B90-BACD-7BE95AFDC201}"/>
                    </a:ext>
                  </a:extLst>
                </p14:cNvPr>
                <p14:cNvContentPartPr/>
                <p14:nvPr/>
              </p14:nvContentPartPr>
              <p14:xfrm>
                <a:off x="6833748" y="5204971"/>
                <a:ext cx="195840" cy="223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675F463A-898F-4B90-BACD-7BE95AFDC20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824748" y="5196331"/>
                  <a:ext cx="2134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7AD48993-C612-44A7-BF70-16EBA5C16931}"/>
                    </a:ext>
                  </a:extLst>
                </p14:cNvPr>
                <p14:cNvContentPartPr/>
                <p14:nvPr/>
              </p14:nvContentPartPr>
              <p14:xfrm>
                <a:off x="6781548" y="5318731"/>
                <a:ext cx="267840" cy="1584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7AD48993-C612-44A7-BF70-16EBA5C1693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772548" y="5309731"/>
                  <a:ext cx="28548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EFF0D46F-C0E3-4979-9570-A1441E78338F}"/>
              </a:ext>
            </a:extLst>
          </p:cNvPr>
          <p:cNvGrpSpPr/>
          <p:nvPr/>
        </p:nvGrpSpPr>
        <p:grpSpPr>
          <a:xfrm>
            <a:off x="7452948" y="4974931"/>
            <a:ext cx="211680" cy="510840"/>
            <a:chOff x="7452948" y="4974931"/>
            <a:chExt cx="211680" cy="51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EF8A0EB2-F1FA-4AFF-992E-5A578FBE2F9F}"/>
                    </a:ext>
                  </a:extLst>
                </p14:cNvPr>
                <p14:cNvContentPartPr/>
                <p14:nvPr/>
              </p14:nvContentPartPr>
              <p14:xfrm>
                <a:off x="7479228" y="4974931"/>
                <a:ext cx="185400" cy="34812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EF8A0EB2-F1FA-4AFF-992E-5A578FBE2F9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470588" y="4966291"/>
                  <a:ext cx="2030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CE26BCC8-3404-419F-9FA8-D37702107DBE}"/>
                    </a:ext>
                  </a:extLst>
                </p14:cNvPr>
                <p14:cNvContentPartPr/>
                <p14:nvPr/>
              </p14:nvContentPartPr>
              <p14:xfrm>
                <a:off x="7452948" y="5404051"/>
                <a:ext cx="39600" cy="817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CE26BCC8-3404-419F-9FA8-D37702107DB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443948" y="5395051"/>
                  <a:ext cx="57240" cy="9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8352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ED73E2-2C37-4F0C-B772-49219F2D1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08" y="285194"/>
            <a:ext cx="7221307" cy="25234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7C4551B-D50B-47A1-A639-C0075017357A}"/>
                  </a:ext>
                </a:extLst>
              </p14:cNvPr>
              <p14:cNvContentPartPr/>
              <p14:nvPr/>
            </p14:nvContentPartPr>
            <p14:xfrm>
              <a:off x="605520" y="3963960"/>
              <a:ext cx="10540440" cy="1908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7C4551B-D50B-47A1-A639-C007501735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160" y="3954600"/>
                <a:ext cx="10559160" cy="19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4BEABD-4B44-4A57-B7D6-11FFCC29F24A}"/>
                  </a:ext>
                </a:extLst>
              </p14:cNvPr>
              <p14:cNvContentPartPr/>
              <p14:nvPr/>
            </p14:nvContentPartPr>
            <p14:xfrm>
              <a:off x="756360" y="4522320"/>
              <a:ext cx="6693480" cy="2144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4BEABD-4B44-4A57-B7D6-11FFCC29F2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7000" y="4512960"/>
                <a:ext cx="6712200" cy="21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0E77716-8C20-4701-9DB3-FACB89C17C1A}"/>
                  </a:ext>
                </a:extLst>
              </p14:cNvPr>
              <p14:cNvContentPartPr/>
              <p14:nvPr/>
            </p14:nvContentPartPr>
            <p14:xfrm>
              <a:off x="5825160" y="4549320"/>
              <a:ext cx="5643360" cy="1397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0E77716-8C20-4701-9DB3-FACB89C17C1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15800" y="4539960"/>
                <a:ext cx="5662080" cy="14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D87E48B-2AF6-4D48-9482-F28F34EBE4DA}"/>
                  </a:ext>
                </a:extLst>
              </p14:cNvPr>
              <p14:cNvContentPartPr/>
              <p14:nvPr/>
            </p14:nvContentPartPr>
            <p14:xfrm>
              <a:off x="6045840" y="5832000"/>
              <a:ext cx="5606640" cy="494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D87E48B-2AF6-4D48-9482-F28F34EBE4D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36480" y="5822640"/>
                <a:ext cx="562536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7A721D1-E4EB-4C20-AF8A-943C20968981}"/>
                  </a:ext>
                </a:extLst>
              </p14:cNvPr>
              <p14:cNvContentPartPr/>
              <p14:nvPr/>
            </p14:nvContentPartPr>
            <p14:xfrm>
              <a:off x="4569840" y="5767920"/>
              <a:ext cx="6721560" cy="900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7A721D1-E4EB-4C20-AF8A-943C2096898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60480" y="5758560"/>
                <a:ext cx="6740280" cy="91908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B902556-849C-4ADE-8471-1E19B745B8E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65960" y="927555"/>
            <a:ext cx="49053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3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838" y="105759"/>
            <a:ext cx="10922000" cy="3618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b="1">
                <a:solidFill>
                  <a:srgbClr val="FFFF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Ví dụ 3. </a:t>
            </a:r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Kiểm tra chất lượng nón bảo hiểm do 2 nhà máy A, B sản xuất được</a:t>
            </a:r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kết quả sau: trong số 500 nón bảo hiểm của nhà  máy A, có 95 nón  không đạt tiêu chuẩn. Trong số 400 nón của nhà máy B có 95 nón không đạt tiêu chuẩn. </a:t>
            </a:r>
            <a:endParaRPr lang="en-US" sz="32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Với mức ý nghĩa 3% hãy cho kết luận về chất lượng nón bảo hiểm của 2 nhà máy A, B.</a:t>
            </a:r>
            <a:endParaRPr lang="en-US" sz="320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1B8E22-A60B-498F-8A6F-7E0412FF8B1A}"/>
                  </a:ext>
                </a:extLst>
              </p14:cNvPr>
              <p14:cNvContentPartPr/>
              <p14:nvPr/>
            </p14:nvContentPartPr>
            <p14:xfrm>
              <a:off x="452160" y="3657600"/>
              <a:ext cx="5580360" cy="2450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1B8E22-A60B-498F-8A6F-7E0412FF8B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00" y="3648240"/>
                <a:ext cx="5599080" cy="246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659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E4FB035-F467-4699-B1B4-7C13BEF9CD6E}"/>
                  </a:ext>
                </a:extLst>
              </p14:cNvPr>
              <p14:cNvContentPartPr/>
              <p14:nvPr/>
            </p14:nvContentPartPr>
            <p14:xfrm>
              <a:off x="388440" y="317520"/>
              <a:ext cx="10521720" cy="3383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E4FB035-F467-4699-B1B4-7C13BEF9CD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308160"/>
                <a:ext cx="10540440" cy="3402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DF3CA05-A760-4476-BB0D-200796B57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7651" y="1388828"/>
            <a:ext cx="1529680" cy="8005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4CACF71-5CF5-4509-A572-CB825C39A3D8}"/>
                  </a:ext>
                </a:extLst>
              </p14:cNvPr>
              <p14:cNvContentPartPr/>
              <p14:nvPr/>
            </p14:nvContentPartPr>
            <p14:xfrm>
              <a:off x="790200" y="3789000"/>
              <a:ext cx="8451720" cy="1213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4CACF71-5CF5-4509-A572-CB825C39A3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0840" y="3779640"/>
                <a:ext cx="8470440" cy="123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762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440" y="174540"/>
            <a:ext cx="106691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2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4.</a:t>
            </a:r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500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45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giỏi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400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nữ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50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giỏi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2%,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giỏi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nữ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28A7B18-0C19-435C-845A-130FC1D12C7F}"/>
                  </a:ext>
                </a:extLst>
              </p14:cNvPr>
              <p14:cNvContentPartPr/>
              <p14:nvPr/>
            </p14:nvContentPartPr>
            <p14:xfrm>
              <a:off x="308520" y="1720080"/>
              <a:ext cx="10427400" cy="4197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28A7B18-0C19-435C-845A-130FC1D12C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160" y="1710720"/>
                <a:ext cx="10446120" cy="421596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ABA65D15-64F5-4AFD-8937-600ECBF93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8332" y="2075510"/>
            <a:ext cx="1626225" cy="6419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7631613-1C1D-4BB8-8C8B-4D26A35BB18A}"/>
                  </a:ext>
                </a:extLst>
              </p14:cNvPr>
              <p14:cNvContentPartPr/>
              <p14:nvPr/>
            </p14:nvContentPartPr>
            <p14:xfrm>
              <a:off x="2985120" y="3047400"/>
              <a:ext cx="8860680" cy="2797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7631613-1C1D-4BB8-8C8B-4D26A35BB1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75760" y="3038040"/>
                <a:ext cx="8879400" cy="281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298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300" y="275660"/>
            <a:ext cx="1137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 Ý.</a:t>
            </a:r>
            <a:r>
              <a:rPr lang="en-US" sz="36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en-US" sz="3600" b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3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3600" b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3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3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600" b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VÀ so </a:t>
            </a:r>
            <a:r>
              <a:rPr lang="en-US" sz="3600" b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600" b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3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3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806" y="1634714"/>
            <a:ext cx="1121409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400" b="1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Ví dụ.</a:t>
            </a:r>
            <a:r>
              <a:rPr lang="en-US" sz="340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340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Trong 2115 trẻ sơ sinh chọn ngẫu nhiên có 1115 bé trai. Với mức ý nghĩa 5%, có thể kết luận mất cân đói giới tính không?</a:t>
            </a:r>
            <a:endParaRPr lang="en-US" sz="34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87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223838"/>
            <a:ext cx="10948988" cy="33652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9508F6F-7BE3-4AE9-BE6E-9237C284E4D4}"/>
                  </a:ext>
                </a:extLst>
              </p14:cNvPr>
              <p14:cNvContentPartPr/>
              <p14:nvPr/>
            </p14:nvContentPartPr>
            <p14:xfrm>
              <a:off x="450720" y="3593520"/>
              <a:ext cx="11009880" cy="2908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9508F6F-7BE3-4AE9-BE6E-9237C284E4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360" y="3584160"/>
                <a:ext cx="11028600" cy="29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9DC05E-DF45-4918-BAA8-BBBB87ACE6AA}"/>
                  </a:ext>
                </a:extLst>
              </p14:cNvPr>
              <p14:cNvContentPartPr/>
              <p14:nvPr/>
            </p14:nvContentPartPr>
            <p14:xfrm>
              <a:off x="6428388" y="4606291"/>
              <a:ext cx="186840" cy="36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9DC05E-DF45-4918-BAA8-BBBB87ACE6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19388" y="4597291"/>
                <a:ext cx="2044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446E1D6-36E6-4D4C-A82C-23446EA3475C}"/>
                  </a:ext>
                </a:extLst>
              </p14:cNvPr>
              <p14:cNvContentPartPr/>
              <p14:nvPr/>
            </p14:nvContentPartPr>
            <p14:xfrm>
              <a:off x="6028788" y="5200651"/>
              <a:ext cx="195840" cy="55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446E1D6-36E6-4D4C-A82C-23446EA3475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19788" y="5191651"/>
                <a:ext cx="213480" cy="7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264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FCE262-A93D-463C-A80E-F1A82BC97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223838"/>
            <a:ext cx="10948988" cy="33652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D735A1B-47C8-4AA8-9570-9B1B7CD2E0D7}"/>
                  </a:ext>
                </a:extLst>
              </p14:cNvPr>
              <p14:cNvContentPartPr/>
              <p14:nvPr/>
            </p14:nvContentPartPr>
            <p14:xfrm>
              <a:off x="7895748" y="992611"/>
              <a:ext cx="3396240" cy="1491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D735A1B-47C8-4AA8-9570-9B1B7CD2E0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86748" y="983611"/>
                <a:ext cx="3413880" cy="15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3C2289E-ED35-4ABE-85F1-1E97AEFB9011}"/>
                  </a:ext>
                </a:extLst>
              </p14:cNvPr>
              <p14:cNvContentPartPr/>
              <p14:nvPr/>
            </p14:nvContentPartPr>
            <p14:xfrm>
              <a:off x="2024148" y="2127331"/>
              <a:ext cx="5772600" cy="297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3C2289E-ED35-4ABE-85F1-1E97AEFB901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5148" y="2118331"/>
                <a:ext cx="579024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88592DA-80E8-470A-98C5-0C3A109D80E0}"/>
                  </a:ext>
                </a:extLst>
              </p14:cNvPr>
              <p14:cNvContentPartPr/>
              <p14:nvPr/>
            </p14:nvContentPartPr>
            <p14:xfrm>
              <a:off x="4037988" y="3232171"/>
              <a:ext cx="258840" cy="594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88592DA-80E8-470A-98C5-0C3A109D80E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28988" y="3223171"/>
                <a:ext cx="2764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CFAD9DD-8934-49DB-A6AC-1556AE210AD1}"/>
                  </a:ext>
                </a:extLst>
              </p14:cNvPr>
              <p14:cNvContentPartPr/>
              <p14:nvPr/>
            </p14:nvContentPartPr>
            <p14:xfrm>
              <a:off x="6798468" y="3475171"/>
              <a:ext cx="4390560" cy="27032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CFAD9DD-8934-49DB-A6AC-1556AE210AD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89468" y="3466171"/>
                <a:ext cx="4408200" cy="27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8C42326-DECC-4588-AD22-A7F2F23ABAD8}"/>
                  </a:ext>
                </a:extLst>
              </p14:cNvPr>
              <p14:cNvContentPartPr/>
              <p14:nvPr/>
            </p14:nvContentPartPr>
            <p14:xfrm>
              <a:off x="4185228" y="3879811"/>
              <a:ext cx="1574640" cy="12862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8C42326-DECC-4588-AD22-A7F2F23ABAD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76228" y="3870811"/>
                <a:ext cx="1592280" cy="13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CF9DCF9-7F05-44DC-871D-C50B6A48447B}"/>
                  </a:ext>
                </a:extLst>
              </p14:cNvPr>
              <p14:cNvContentPartPr/>
              <p14:nvPr/>
            </p14:nvContentPartPr>
            <p14:xfrm>
              <a:off x="10297308" y="3835891"/>
              <a:ext cx="190440" cy="352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CF9DCF9-7F05-44DC-871D-C50B6A48447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88308" y="3826891"/>
                <a:ext cx="2080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D1B7C3D-5531-44AD-ABB1-AE759AAB239E}"/>
                  </a:ext>
                </a:extLst>
              </p14:cNvPr>
              <p14:cNvContentPartPr/>
              <p14:nvPr/>
            </p14:nvContentPartPr>
            <p14:xfrm>
              <a:off x="5251188" y="4600171"/>
              <a:ext cx="264240" cy="702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D1B7C3D-5531-44AD-ABB1-AE759AAB239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42188" y="4591171"/>
                <a:ext cx="2818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048A663-D4AC-4F19-A4F7-F4EF72FA0116}"/>
                  </a:ext>
                </a:extLst>
              </p14:cNvPr>
              <p14:cNvContentPartPr/>
              <p14:nvPr/>
            </p14:nvContentPartPr>
            <p14:xfrm>
              <a:off x="9453828" y="3926251"/>
              <a:ext cx="1382400" cy="99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048A663-D4AC-4F19-A4F7-F4EF72FA011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444828" y="3917251"/>
                <a:ext cx="1400040" cy="11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424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300" y="275660"/>
            <a:ext cx="1137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 Ý.</a:t>
            </a:r>
            <a:r>
              <a:rPr lang="en-US" sz="36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Kiễm định so sánh 2 mẫu ghép cặp</a:t>
            </a:r>
            <a:endParaRPr lang="en-US" sz="36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" y="1017587"/>
            <a:ext cx="11187112" cy="447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0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E7A00F4-D8ED-4495-8D14-F70EADAA2FDB}"/>
                  </a:ext>
                </a:extLst>
              </p14:cNvPr>
              <p14:cNvContentPartPr/>
              <p14:nvPr/>
            </p14:nvContentPartPr>
            <p14:xfrm>
              <a:off x="536040" y="287280"/>
              <a:ext cx="7720200" cy="2712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E7A00F4-D8ED-4495-8D14-F70EADAA2F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680" y="277920"/>
                <a:ext cx="7738920" cy="27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B8B5C0C-61B6-4A2A-9BC2-3008F51F8D3F}"/>
                  </a:ext>
                </a:extLst>
              </p14:cNvPr>
              <p14:cNvContentPartPr/>
              <p14:nvPr/>
            </p14:nvContentPartPr>
            <p14:xfrm>
              <a:off x="2296308" y="2723851"/>
              <a:ext cx="298440" cy="2458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B8B5C0C-61B6-4A2A-9BC2-3008F51F8D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7308" y="2714851"/>
                <a:ext cx="3160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B5A40B6-EC60-443A-BDB5-8AC62DB8FB07}"/>
                  </a:ext>
                </a:extLst>
              </p14:cNvPr>
              <p14:cNvContentPartPr/>
              <p14:nvPr/>
            </p14:nvContentPartPr>
            <p14:xfrm>
              <a:off x="2708508" y="2731411"/>
              <a:ext cx="103320" cy="216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B5A40B6-EC60-443A-BDB5-8AC62DB8F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99508" y="2722411"/>
                <a:ext cx="1209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7AEEC43-B037-40FB-A2F3-6E3DB23F3800}"/>
                  </a:ext>
                </a:extLst>
              </p14:cNvPr>
              <p14:cNvContentPartPr/>
              <p14:nvPr/>
            </p14:nvContentPartPr>
            <p14:xfrm>
              <a:off x="4095948" y="2729971"/>
              <a:ext cx="833760" cy="325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7AEEC43-B037-40FB-A2F3-6E3DB23F38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86948" y="2720971"/>
                <a:ext cx="85140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51A51DC-6079-4CED-9DD1-915EA530F566}"/>
                  </a:ext>
                </a:extLst>
              </p14:cNvPr>
              <p14:cNvContentPartPr/>
              <p14:nvPr/>
            </p14:nvContentPartPr>
            <p14:xfrm>
              <a:off x="4964268" y="2782531"/>
              <a:ext cx="752760" cy="2995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51A51DC-6079-4CED-9DD1-915EA530F5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55268" y="2773531"/>
                <a:ext cx="77040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0D3DD3D-4E97-4E76-AB47-6B455F162411}"/>
                  </a:ext>
                </a:extLst>
              </p14:cNvPr>
              <p14:cNvContentPartPr/>
              <p14:nvPr/>
            </p14:nvContentPartPr>
            <p14:xfrm>
              <a:off x="865800" y="3294000"/>
              <a:ext cx="963000" cy="2725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0D3DD3D-4E97-4E76-AB47-6B455F1624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6440" y="3284640"/>
                <a:ext cx="98172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D5AB78F-96AB-4629-9CD9-3534AA932BFD}"/>
                  </a:ext>
                </a:extLst>
              </p14:cNvPr>
              <p14:cNvContentPartPr/>
              <p14:nvPr/>
            </p14:nvContentPartPr>
            <p14:xfrm>
              <a:off x="1953948" y="3376891"/>
              <a:ext cx="462960" cy="2905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D5AB78F-96AB-4629-9CD9-3534AA932B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44948" y="3367891"/>
                <a:ext cx="4806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FB2D414-AE21-4E3D-A4E9-5FF40AB5F70C}"/>
                  </a:ext>
                </a:extLst>
              </p14:cNvPr>
              <p14:cNvContentPartPr/>
              <p14:nvPr/>
            </p14:nvContentPartPr>
            <p14:xfrm>
              <a:off x="2437788" y="3362131"/>
              <a:ext cx="730440" cy="3085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FB2D414-AE21-4E3D-A4E9-5FF40AB5F70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28788" y="3353131"/>
                <a:ext cx="7480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4D0D452-B942-400A-B15B-E7C520F61A94}"/>
                  </a:ext>
                </a:extLst>
              </p14:cNvPr>
              <p14:cNvContentPartPr/>
              <p14:nvPr/>
            </p14:nvContentPartPr>
            <p14:xfrm>
              <a:off x="3194508" y="3425491"/>
              <a:ext cx="955080" cy="3139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4D0D452-B942-400A-B15B-E7C520F61A9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85508" y="3416491"/>
                <a:ext cx="9727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01B1BAC-B487-40AC-B2C5-8FED9ADD5CBE}"/>
                  </a:ext>
                </a:extLst>
              </p14:cNvPr>
              <p14:cNvContentPartPr/>
              <p14:nvPr/>
            </p14:nvContentPartPr>
            <p14:xfrm>
              <a:off x="1381680" y="3839760"/>
              <a:ext cx="2542680" cy="5392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01B1BAC-B487-40AC-B2C5-8FED9ADD5CB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72320" y="3830400"/>
                <a:ext cx="256140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99ACFF3-6B05-4727-B4D4-573D3D64F6D8}"/>
                  </a:ext>
                </a:extLst>
              </p14:cNvPr>
              <p14:cNvContentPartPr/>
              <p14:nvPr/>
            </p14:nvContentPartPr>
            <p14:xfrm>
              <a:off x="4005588" y="3996091"/>
              <a:ext cx="989280" cy="3326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99ACFF3-6B05-4727-B4D4-573D3D64F6D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96588" y="3987091"/>
                <a:ext cx="100692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AE76F73-8F9A-41EC-AD3B-7D2F182BA4D6}"/>
                  </a:ext>
                </a:extLst>
              </p14:cNvPr>
              <p14:cNvContentPartPr/>
              <p14:nvPr/>
            </p14:nvContentPartPr>
            <p14:xfrm>
              <a:off x="9887628" y="855091"/>
              <a:ext cx="1803960" cy="7837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AE76F73-8F9A-41EC-AD3B-7D2F182BA4D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78628" y="846091"/>
                <a:ext cx="1821600" cy="8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6F7CC46-7653-468E-986E-98E450503897}"/>
                  </a:ext>
                </a:extLst>
              </p14:cNvPr>
              <p14:cNvContentPartPr/>
              <p14:nvPr/>
            </p14:nvContentPartPr>
            <p14:xfrm>
              <a:off x="952200" y="4512600"/>
              <a:ext cx="10100520" cy="15688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6F7CC46-7653-468E-986E-98E45050389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42840" y="4503240"/>
                <a:ext cx="10119240" cy="158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191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452</Words>
  <Application>Microsoft Office PowerPoint</Application>
  <PresentationFormat>Widescreen</PresentationFormat>
  <Paragraphs>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11</dc:creator>
  <cp:lastModifiedBy>Nguyễn Điệp</cp:lastModifiedBy>
  <cp:revision>12</cp:revision>
  <dcterms:created xsi:type="dcterms:W3CDTF">2021-11-18T06:50:27Z</dcterms:created>
  <dcterms:modified xsi:type="dcterms:W3CDTF">2024-04-16T02:35:09Z</dcterms:modified>
</cp:coreProperties>
</file>